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4.xml" ContentType="application/vnd.openxmlformats-officedocument.drawingml.chartshapes+xml"/>
  <Override PartName="/ppt/notesSlides/notesSlide2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6.xml" ContentType="application/vnd.openxmlformats-officedocument.drawingml.chartshapes+xml"/>
  <Override PartName="/ppt/notesSlides/notesSlide2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7.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26"/>
  </p:notesMasterIdLst>
  <p:sldIdLst>
    <p:sldId id="256" r:id="rId3"/>
    <p:sldId id="257" r:id="rId4"/>
    <p:sldId id="258" r:id="rId5"/>
    <p:sldId id="259" r:id="rId6"/>
    <p:sldId id="312" r:id="rId7"/>
    <p:sldId id="313" r:id="rId8"/>
    <p:sldId id="314" r:id="rId9"/>
    <p:sldId id="315" r:id="rId10"/>
    <p:sldId id="316" r:id="rId11"/>
    <p:sldId id="317" r:id="rId12"/>
    <p:sldId id="260" r:id="rId13"/>
    <p:sldId id="262" r:id="rId14"/>
    <p:sldId id="264" r:id="rId15"/>
    <p:sldId id="304" r:id="rId16"/>
    <p:sldId id="320" r:id="rId17"/>
    <p:sldId id="290" r:id="rId18"/>
    <p:sldId id="306" r:id="rId19"/>
    <p:sldId id="307" r:id="rId20"/>
    <p:sldId id="308" r:id="rId21"/>
    <p:sldId id="310" r:id="rId22"/>
    <p:sldId id="309" r:id="rId23"/>
    <p:sldId id="311" r:id="rId24"/>
    <p:sldId id="318" r:id="rId25"/>
  </p:sldIdLst>
  <p:sldSz cx="9144000" cy="5143500" type="screen16x9"/>
  <p:notesSz cx="6797675" cy="9926638"/>
  <p:embeddedFontLst>
    <p:embeddedFont>
      <p:font typeface="Arial Narrow" panose="020B0606020202030204" pitchFamily="34" charset="0"/>
      <p:regular r:id="rId27"/>
      <p:bold r:id="rId28"/>
      <p:italic r:id="rId29"/>
      <p:boldItalic r:id="rId30"/>
    </p:embeddedFont>
    <p:embeddedFont>
      <p:font typeface="Bree Serif" panose="020B0604020202020204" charset="0"/>
      <p:regular r:id="rId31"/>
    </p:embeddedFont>
    <p:embeddedFont>
      <p:font typeface="Calibri" panose="020F0502020204030204" pitchFamily="34" charset="0"/>
      <p:regular r:id="rId32"/>
      <p:bold r:id="rId33"/>
      <p:italic r:id="rId34"/>
      <p:boldItalic r:id="rId35"/>
    </p:embeddedFont>
    <p:embeddedFont>
      <p:font typeface="Candara" panose="020E0502030303020204" pitchFamily="34" charset="0"/>
      <p:regular r:id="rId36"/>
      <p:bold r:id="rId37"/>
      <p:italic r:id="rId38"/>
      <p:boldItalic r:id="rId39"/>
    </p:embeddedFont>
    <p:embeddedFont>
      <p:font typeface="Noto Serif" panose="02020600060500020200" pitchFamily="18" charset="0"/>
      <p:regular r:id="rId40"/>
      <p:bold r:id="rId41"/>
      <p:italic r:id="rId42"/>
      <p:boldItalic r:id="rId43"/>
    </p:embeddedFont>
    <p:embeddedFont>
      <p:font typeface="Roboto" panose="02000000000000000000" pitchFamily="2" charset="0"/>
      <p:regular r:id="rId44"/>
      <p:bold r:id="rId45"/>
      <p:italic r:id="rId46"/>
      <p:boldItalic r:id="rId47"/>
    </p:embeddedFont>
    <p:embeddedFont>
      <p:font typeface="Yu Gothic UI" panose="020B0500000000000000" pitchFamily="34" charset="-128"/>
      <p:regular r:id="rId48"/>
      <p:bold r:id="rId49"/>
    </p:embeddedFont>
    <p:embeddedFont>
      <p:font typeface="Yu Gothic UI Light" panose="020B0300000000000000" pitchFamily="34" charset="-128"/>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24">
          <p15:clr>
            <a:srgbClr val="A4A3A4"/>
          </p15:clr>
        </p15:guide>
        <p15:guide id="2" pos="2880">
          <p15:clr>
            <a:srgbClr val="A4A3A4"/>
          </p15:clr>
        </p15:guide>
        <p15:guide id="3" orient="horz" pos="1134">
          <p15:clr>
            <a:srgbClr val="9AA0A6"/>
          </p15:clr>
        </p15:guide>
        <p15:guide id="4" orient="horz" pos="538">
          <p15:clr>
            <a:srgbClr val="9AA0A6"/>
          </p15:clr>
        </p15:guide>
        <p15:guide id="5" pos="340">
          <p15:clr>
            <a:srgbClr val="9AA0A6"/>
          </p15:clr>
        </p15:guide>
        <p15:guide id="6" orient="horz" pos="1995">
          <p15:clr>
            <a:srgbClr val="9AA0A6"/>
          </p15:clr>
        </p15:guide>
        <p15:guide id="7" orient="horz" pos="2608">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gLmA1lWG78XL/PsarnG1M7ssy+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CFC1E7-8E05-4392-9031-12B620DEE153}">
  <a:tblStyle styleId="{D6CFC1E7-8E05-4392-9031-12B620DEE15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807A87C-8ABC-4C57-9750-465CA5C64F8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C82398A-7AD4-4E6C-8713-3B4DCB55D2F8}"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80" autoAdjust="0"/>
  </p:normalViewPr>
  <p:slideViewPr>
    <p:cSldViewPr snapToGrid="0">
      <p:cViewPr varScale="1">
        <p:scale>
          <a:sx n="59" d="100"/>
          <a:sy n="59" d="100"/>
        </p:scale>
        <p:origin x="777" y="21"/>
      </p:cViewPr>
      <p:guideLst>
        <p:guide orient="horz" pos="2324"/>
        <p:guide pos="2880"/>
        <p:guide orient="horz" pos="1134"/>
        <p:guide orient="horz" pos="538"/>
        <p:guide pos="340"/>
        <p:guide orient="horz" pos="1995"/>
        <p:guide orient="horz" pos="260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69"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67" Type="http://customschemas.google.com/relationships/presentationmetadata" Target="metadata"/><Relationship Id="rId20" Type="http://schemas.openxmlformats.org/officeDocument/2006/relationships/slide" Target="slides/slide18.xml"/><Relationship Id="rId41" Type="http://schemas.openxmlformats.org/officeDocument/2006/relationships/font" Target="fonts/font1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6.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7.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PE" sz="1100" b="1" dirty="0">
                <a:solidFill>
                  <a:srgbClr val="002060"/>
                </a:solidFill>
              </a:rPr>
              <a:t>Exportaciones No</a:t>
            </a:r>
            <a:r>
              <a:rPr lang="es-PE" sz="1100" b="1" baseline="0" dirty="0">
                <a:solidFill>
                  <a:srgbClr val="002060"/>
                </a:solidFill>
              </a:rPr>
              <a:t> Minero Energéticas (Millones USD)</a:t>
            </a:r>
            <a:endParaRPr lang="es-PE" sz="1100" b="1" dirty="0">
              <a:solidFill>
                <a:srgbClr val="00206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tx>
            <c:strRef>
              <c:f>Hoja1!$B$1</c:f>
              <c:strCache>
                <c:ptCount val="1"/>
                <c:pt idx="0">
                  <c:v>2020</c:v>
                </c:pt>
              </c:strCache>
            </c:strRef>
          </c:tx>
          <c:spPr>
            <a:solidFill>
              <a:schemeClr val="accent6">
                <a:lumMod val="60000"/>
                <a:lumOff val="40000"/>
              </a:schemeClr>
            </a:solidFill>
            <a:ln>
              <a:noFill/>
            </a:ln>
            <a:effectLst/>
          </c:spPr>
          <c:invertIfNegative val="0"/>
          <c:cat>
            <c:strRef>
              <c:f>Hoja1!$A$2:$A$13</c:f>
              <c:strCache>
                <c:ptCount val="12"/>
                <c:pt idx="0">
                  <c:v>Enero</c:v>
                </c:pt>
                <c:pt idx="1">
                  <c:v>Febrero</c:v>
                </c:pt>
                <c:pt idx="2">
                  <c:v>Marzo</c:v>
                </c:pt>
                <c:pt idx="3">
                  <c:v>Abril</c:v>
                </c:pt>
                <c:pt idx="4">
                  <c:v>Mayo </c:v>
                </c:pt>
                <c:pt idx="5">
                  <c:v>Junio</c:v>
                </c:pt>
                <c:pt idx="6">
                  <c:v>Julio</c:v>
                </c:pt>
                <c:pt idx="7">
                  <c:v>Agosto</c:v>
                </c:pt>
                <c:pt idx="8">
                  <c:v>Setiembre</c:v>
                </c:pt>
                <c:pt idx="9">
                  <c:v>Octubre</c:v>
                </c:pt>
                <c:pt idx="10">
                  <c:v>Noviembre</c:v>
                </c:pt>
                <c:pt idx="11">
                  <c:v>Diciembre</c:v>
                </c:pt>
              </c:strCache>
            </c:strRef>
          </c:cat>
          <c:val>
            <c:numRef>
              <c:f>Hoja1!$B$2:$B$13</c:f>
              <c:numCache>
                <c:formatCode>General</c:formatCode>
                <c:ptCount val="12"/>
                <c:pt idx="0">
                  <c:v>1358</c:v>
                </c:pt>
                <c:pt idx="1">
                  <c:v>1145</c:v>
                </c:pt>
                <c:pt idx="2">
                  <c:v>925</c:v>
                </c:pt>
                <c:pt idx="3">
                  <c:v>619</c:v>
                </c:pt>
                <c:pt idx="4">
                  <c:v>781</c:v>
                </c:pt>
                <c:pt idx="5">
                  <c:v>947</c:v>
                </c:pt>
                <c:pt idx="6">
                  <c:v>1419</c:v>
                </c:pt>
                <c:pt idx="7">
                  <c:v>1618</c:v>
                </c:pt>
                <c:pt idx="8">
                  <c:v>1680</c:v>
                </c:pt>
                <c:pt idx="9">
                  <c:v>1719</c:v>
                </c:pt>
                <c:pt idx="10">
                  <c:v>1484</c:v>
                </c:pt>
                <c:pt idx="11">
                  <c:v>1703</c:v>
                </c:pt>
              </c:numCache>
            </c:numRef>
          </c:val>
          <c:extLst>
            <c:ext xmlns:c16="http://schemas.microsoft.com/office/drawing/2014/chart" uri="{C3380CC4-5D6E-409C-BE32-E72D297353CC}">
              <c16:uniqueId val="{00000000-CC51-4D88-8C74-0DC242E34081}"/>
            </c:ext>
          </c:extLst>
        </c:ser>
        <c:ser>
          <c:idx val="1"/>
          <c:order val="1"/>
          <c:tx>
            <c:strRef>
              <c:f>Hoja1!$C$1</c:f>
              <c:strCache>
                <c:ptCount val="1"/>
                <c:pt idx="0">
                  <c:v>2021</c:v>
                </c:pt>
              </c:strCache>
            </c:strRef>
          </c:tx>
          <c:spPr>
            <a:solidFill>
              <a:schemeClr val="accent6">
                <a:lumMod val="75000"/>
              </a:schemeClr>
            </a:solidFill>
            <a:ln>
              <a:noFill/>
            </a:ln>
            <a:effectLst/>
          </c:spPr>
          <c:invertIfNegative val="0"/>
          <c:cat>
            <c:strRef>
              <c:f>Hoja1!$A$2:$A$13</c:f>
              <c:strCache>
                <c:ptCount val="12"/>
                <c:pt idx="0">
                  <c:v>Enero</c:v>
                </c:pt>
                <c:pt idx="1">
                  <c:v>Febrero</c:v>
                </c:pt>
                <c:pt idx="2">
                  <c:v>Marzo</c:v>
                </c:pt>
                <c:pt idx="3">
                  <c:v>Abril</c:v>
                </c:pt>
                <c:pt idx="4">
                  <c:v>Mayo </c:v>
                </c:pt>
                <c:pt idx="5">
                  <c:v>Junio</c:v>
                </c:pt>
                <c:pt idx="6">
                  <c:v>Julio</c:v>
                </c:pt>
                <c:pt idx="7">
                  <c:v>Agosto</c:v>
                </c:pt>
                <c:pt idx="8">
                  <c:v>Setiembre</c:v>
                </c:pt>
                <c:pt idx="9">
                  <c:v>Octubre</c:v>
                </c:pt>
                <c:pt idx="10">
                  <c:v>Noviembre</c:v>
                </c:pt>
                <c:pt idx="11">
                  <c:v>Diciembre</c:v>
                </c:pt>
              </c:strCache>
            </c:strRef>
          </c:cat>
          <c:val>
            <c:numRef>
              <c:f>Hoja1!$C$2:$C$13</c:f>
              <c:numCache>
                <c:formatCode>General</c:formatCode>
                <c:ptCount val="12"/>
                <c:pt idx="0">
                  <c:v>1502</c:v>
                </c:pt>
                <c:pt idx="1">
                  <c:v>1488</c:v>
                </c:pt>
                <c:pt idx="2">
                  <c:v>1344</c:v>
                </c:pt>
                <c:pt idx="3">
                  <c:v>1396</c:v>
                </c:pt>
                <c:pt idx="4">
                  <c:v>1327</c:v>
                </c:pt>
                <c:pt idx="5">
                  <c:v>1375</c:v>
                </c:pt>
                <c:pt idx="6">
                  <c:v>1699</c:v>
                </c:pt>
                <c:pt idx="7">
                  <c:v>1744</c:v>
                </c:pt>
                <c:pt idx="8">
                  <c:v>1856</c:v>
                </c:pt>
                <c:pt idx="9">
                  <c:v>1842</c:v>
                </c:pt>
                <c:pt idx="10">
                  <c:v>1698</c:v>
                </c:pt>
                <c:pt idx="11">
                  <c:v>2051</c:v>
                </c:pt>
              </c:numCache>
            </c:numRef>
          </c:val>
          <c:extLst>
            <c:ext xmlns:c16="http://schemas.microsoft.com/office/drawing/2014/chart" uri="{C3380CC4-5D6E-409C-BE32-E72D297353CC}">
              <c16:uniqueId val="{00000001-CC51-4D88-8C74-0DC242E34081}"/>
            </c:ext>
          </c:extLst>
        </c:ser>
        <c:ser>
          <c:idx val="2"/>
          <c:order val="2"/>
          <c:tx>
            <c:strRef>
              <c:f>Hoja1!$D$1</c:f>
              <c:strCache>
                <c:ptCount val="1"/>
                <c:pt idx="0">
                  <c:v>2022</c:v>
                </c:pt>
              </c:strCache>
            </c:strRef>
          </c:tx>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Enero</c:v>
                </c:pt>
                <c:pt idx="1">
                  <c:v>Febrero</c:v>
                </c:pt>
                <c:pt idx="2">
                  <c:v>Marzo</c:v>
                </c:pt>
                <c:pt idx="3">
                  <c:v>Abril</c:v>
                </c:pt>
                <c:pt idx="4">
                  <c:v>Mayo </c:v>
                </c:pt>
                <c:pt idx="5">
                  <c:v>Junio</c:v>
                </c:pt>
                <c:pt idx="6">
                  <c:v>Julio</c:v>
                </c:pt>
                <c:pt idx="7">
                  <c:v>Agosto</c:v>
                </c:pt>
                <c:pt idx="8">
                  <c:v>Setiembre</c:v>
                </c:pt>
                <c:pt idx="9">
                  <c:v>Octubre</c:v>
                </c:pt>
                <c:pt idx="10">
                  <c:v>Noviembre</c:v>
                </c:pt>
                <c:pt idx="11">
                  <c:v>Diciembre</c:v>
                </c:pt>
              </c:strCache>
            </c:strRef>
          </c:cat>
          <c:val>
            <c:numRef>
              <c:f>Hoja1!$D$2:$D$13</c:f>
              <c:numCache>
                <c:formatCode>General</c:formatCode>
                <c:ptCount val="12"/>
                <c:pt idx="0">
                  <c:v>1803</c:v>
                </c:pt>
                <c:pt idx="1">
                  <c:v>1824</c:v>
                </c:pt>
                <c:pt idx="2">
                  <c:v>1885</c:v>
                </c:pt>
                <c:pt idx="3">
                  <c:v>1478</c:v>
                </c:pt>
              </c:numCache>
            </c:numRef>
          </c:val>
          <c:extLst>
            <c:ext xmlns:c16="http://schemas.microsoft.com/office/drawing/2014/chart" uri="{C3380CC4-5D6E-409C-BE32-E72D297353CC}">
              <c16:uniqueId val="{00000002-CC51-4D88-8C74-0DC242E34081}"/>
            </c:ext>
          </c:extLst>
        </c:ser>
        <c:dLbls>
          <c:showLegendKey val="0"/>
          <c:showVal val="0"/>
          <c:showCatName val="0"/>
          <c:showSerName val="0"/>
          <c:showPercent val="0"/>
          <c:showBubbleSize val="0"/>
        </c:dLbls>
        <c:gapWidth val="219"/>
        <c:overlap val="-27"/>
        <c:axId val="1269393120"/>
        <c:axId val="1269396032"/>
      </c:barChart>
      <c:catAx>
        <c:axId val="126939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PE"/>
          </a:p>
        </c:txPr>
        <c:crossAx val="1269396032"/>
        <c:crosses val="autoZero"/>
        <c:auto val="1"/>
        <c:lblAlgn val="ctr"/>
        <c:lblOffset val="100"/>
        <c:noMultiLvlLbl val="0"/>
      </c:catAx>
      <c:valAx>
        <c:axId val="12693960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269393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967136002441834E-3"/>
          <c:y val="8.8432193932267436E-2"/>
          <c:w val="0.98514595361899449"/>
          <c:h val="0.79591091203255193"/>
        </c:manualLayout>
      </c:layout>
      <c:barChart>
        <c:barDir val="col"/>
        <c:grouping val="clustered"/>
        <c:varyColors val="0"/>
        <c:ser>
          <c:idx val="0"/>
          <c:order val="0"/>
          <c:tx>
            <c:strRef>
              <c:f>Hoja1!$B$1</c:f>
              <c:strCache>
                <c:ptCount val="1"/>
                <c:pt idx="0">
                  <c:v>Serie 1</c:v>
                </c:pt>
              </c:strCache>
            </c:strRef>
          </c:tx>
          <c:spPr>
            <a:solidFill>
              <a:srgbClr val="0000FF"/>
            </a:solidFill>
            <a:ln>
              <a:solidFill>
                <a:srgbClr val="0070C0"/>
              </a:solidFill>
            </a:ln>
            <a:effectLst/>
          </c:spPr>
          <c:invertIfNegative val="0"/>
          <c:dPt>
            <c:idx val="0"/>
            <c:invertIfNegative val="0"/>
            <c:bubble3D val="0"/>
            <c:spPr>
              <a:solidFill>
                <a:srgbClr val="0070C0"/>
              </a:solidFill>
              <a:ln>
                <a:solidFill>
                  <a:srgbClr val="0070C0"/>
                </a:solidFill>
              </a:ln>
              <a:effectLst/>
            </c:spPr>
            <c:extLst>
              <c:ext xmlns:c16="http://schemas.microsoft.com/office/drawing/2014/chart" uri="{C3380CC4-5D6E-409C-BE32-E72D297353CC}">
                <c16:uniqueId val="{00000001-107D-41A1-B04D-11E851D3F513}"/>
              </c:ext>
            </c:extLst>
          </c:dPt>
          <c:dPt>
            <c:idx val="1"/>
            <c:invertIfNegative val="0"/>
            <c:bubble3D val="0"/>
            <c:spPr>
              <a:solidFill>
                <a:srgbClr val="0070C0"/>
              </a:solidFill>
              <a:ln>
                <a:solidFill>
                  <a:srgbClr val="0070C0"/>
                </a:solidFill>
              </a:ln>
              <a:effectLst/>
            </c:spPr>
            <c:extLst>
              <c:ext xmlns:c16="http://schemas.microsoft.com/office/drawing/2014/chart" uri="{C3380CC4-5D6E-409C-BE32-E72D297353CC}">
                <c16:uniqueId val="{00000003-107D-41A1-B04D-11E851D3F513}"/>
              </c:ext>
            </c:extLst>
          </c:dPt>
          <c:dPt>
            <c:idx val="2"/>
            <c:invertIfNegative val="0"/>
            <c:bubble3D val="0"/>
            <c:spPr>
              <a:solidFill>
                <a:srgbClr val="0070C0"/>
              </a:solidFill>
              <a:ln>
                <a:solidFill>
                  <a:srgbClr val="0070C0"/>
                </a:solidFill>
              </a:ln>
              <a:effectLst/>
            </c:spPr>
            <c:extLst>
              <c:ext xmlns:c16="http://schemas.microsoft.com/office/drawing/2014/chart" uri="{C3380CC4-5D6E-409C-BE32-E72D297353CC}">
                <c16:uniqueId val="{00000005-107D-41A1-B04D-11E851D3F513}"/>
              </c:ext>
            </c:extLst>
          </c:dPt>
          <c:dPt>
            <c:idx val="3"/>
            <c:invertIfNegative val="0"/>
            <c:bubble3D val="0"/>
            <c:spPr>
              <a:solidFill>
                <a:srgbClr val="0000FF"/>
              </a:solidFill>
              <a:ln>
                <a:solidFill>
                  <a:srgbClr val="0000FF"/>
                </a:solidFill>
              </a:ln>
              <a:effectLst/>
            </c:spPr>
            <c:extLst>
              <c:ext xmlns:c16="http://schemas.microsoft.com/office/drawing/2014/chart" uri="{C3380CC4-5D6E-409C-BE32-E72D297353CC}">
                <c16:uniqueId val="{00000007-107D-41A1-B04D-11E851D3F513}"/>
              </c:ext>
            </c:extLst>
          </c:dPt>
          <c:dPt>
            <c:idx val="4"/>
            <c:invertIfNegative val="0"/>
            <c:bubble3D val="0"/>
            <c:spPr>
              <a:solidFill>
                <a:srgbClr val="0000FF"/>
              </a:solidFill>
              <a:ln>
                <a:solidFill>
                  <a:srgbClr val="0000FF"/>
                </a:solidFill>
              </a:ln>
              <a:effectLst/>
            </c:spPr>
            <c:extLst>
              <c:ext xmlns:c16="http://schemas.microsoft.com/office/drawing/2014/chart" uri="{C3380CC4-5D6E-409C-BE32-E72D297353CC}">
                <c16:uniqueId val="{00000009-107D-41A1-B04D-11E851D3F513}"/>
              </c:ext>
            </c:extLst>
          </c:dPt>
          <c:dPt>
            <c:idx val="5"/>
            <c:invertIfNegative val="0"/>
            <c:bubble3D val="0"/>
            <c:spPr>
              <a:solidFill>
                <a:srgbClr val="0000FF"/>
              </a:solidFill>
              <a:ln>
                <a:solidFill>
                  <a:srgbClr val="0000FF"/>
                </a:solidFill>
              </a:ln>
              <a:effectLst/>
            </c:spPr>
            <c:extLst>
              <c:ext xmlns:c16="http://schemas.microsoft.com/office/drawing/2014/chart" uri="{C3380CC4-5D6E-409C-BE32-E72D297353CC}">
                <c16:uniqueId val="{0000000B-107D-41A1-B04D-11E851D3F513}"/>
              </c:ext>
            </c:extLst>
          </c:dPt>
          <c:dPt>
            <c:idx val="6"/>
            <c:invertIfNegative val="0"/>
            <c:bubble3D val="0"/>
            <c:spPr>
              <a:solidFill>
                <a:srgbClr val="0000FF"/>
              </a:solidFill>
              <a:ln>
                <a:solidFill>
                  <a:srgbClr val="0000FF"/>
                </a:solidFill>
              </a:ln>
              <a:effectLst/>
            </c:spPr>
            <c:extLst>
              <c:ext xmlns:c16="http://schemas.microsoft.com/office/drawing/2014/chart" uri="{C3380CC4-5D6E-409C-BE32-E72D297353CC}">
                <c16:uniqueId val="{0000000D-107D-41A1-B04D-11E851D3F513}"/>
              </c:ext>
            </c:extLst>
          </c:dPt>
          <c:dPt>
            <c:idx val="7"/>
            <c:invertIfNegative val="0"/>
            <c:bubble3D val="0"/>
            <c:spPr>
              <a:solidFill>
                <a:srgbClr val="0000FF"/>
              </a:solidFill>
              <a:ln>
                <a:solidFill>
                  <a:srgbClr val="0000FF"/>
                </a:solidFill>
              </a:ln>
              <a:effectLst/>
            </c:spPr>
            <c:extLst>
              <c:ext xmlns:c16="http://schemas.microsoft.com/office/drawing/2014/chart" uri="{C3380CC4-5D6E-409C-BE32-E72D297353CC}">
                <c16:uniqueId val="{0000000F-107D-41A1-B04D-11E851D3F513}"/>
              </c:ext>
            </c:extLst>
          </c:dPt>
          <c:dPt>
            <c:idx val="8"/>
            <c:invertIfNegative val="0"/>
            <c:bubble3D val="0"/>
            <c:spPr>
              <a:solidFill>
                <a:srgbClr val="0000FF"/>
              </a:solidFill>
              <a:ln>
                <a:solidFill>
                  <a:srgbClr val="0000FF"/>
                </a:solidFill>
              </a:ln>
              <a:effectLst/>
            </c:spPr>
            <c:extLst>
              <c:ext xmlns:c16="http://schemas.microsoft.com/office/drawing/2014/chart" uri="{C3380CC4-5D6E-409C-BE32-E72D297353CC}">
                <c16:uniqueId val="{00000011-107D-41A1-B04D-11E851D3F513}"/>
              </c:ext>
            </c:extLst>
          </c:dPt>
          <c:dPt>
            <c:idx val="9"/>
            <c:invertIfNegative val="0"/>
            <c:bubble3D val="0"/>
            <c:spPr>
              <a:solidFill>
                <a:srgbClr val="0000FF"/>
              </a:solidFill>
              <a:ln>
                <a:solidFill>
                  <a:srgbClr val="0000FF"/>
                </a:solidFill>
              </a:ln>
              <a:effectLst/>
            </c:spPr>
            <c:extLst>
              <c:ext xmlns:c16="http://schemas.microsoft.com/office/drawing/2014/chart" uri="{C3380CC4-5D6E-409C-BE32-E72D297353CC}">
                <c16:uniqueId val="{00000013-107D-41A1-B04D-11E851D3F513}"/>
              </c:ext>
            </c:extLst>
          </c:dPt>
          <c:dPt>
            <c:idx val="10"/>
            <c:invertIfNegative val="0"/>
            <c:bubble3D val="0"/>
            <c:spPr>
              <a:solidFill>
                <a:srgbClr val="0000FF"/>
              </a:solidFill>
              <a:ln>
                <a:solidFill>
                  <a:srgbClr val="0000FF"/>
                </a:solidFill>
              </a:ln>
              <a:effectLst/>
            </c:spPr>
            <c:extLst>
              <c:ext xmlns:c16="http://schemas.microsoft.com/office/drawing/2014/chart" uri="{C3380CC4-5D6E-409C-BE32-E72D297353CC}">
                <c16:uniqueId val="{00000015-107D-41A1-B04D-11E851D3F513}"/>
              </c:ext>
            </c:extLst>
          </c:dPt>
          <c:dPt>
            <c:idx val="11"/>
            <c:invertIfNegative val="0"/>
            <c:bubble3D val="0"/>
            <c:spPr>
              <a:solidFill>
                <a:srgbClr val="0000FF"/>
              </a:solidFill>
              <a:ln>
                <a:solidFill>
                  <a:srgbClr val="0000FF"/>
                </a:solidFill>
              </a:ln>
              <a:effectLst/>
            </c:spPr>
            <c:extLst>
              <c:ext xmlns:c16="http://schemas.microsoft.com/office/drawing/2014/chart" uri="{C3380CC4-5D6E-409C-BE32-E72D297353CC}">
                <c16:uniqueId val="{00000017-107D-41A1-B04D-11E851D3F513}"/>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1-107D-41A1-B04D-11E851D3F513}"/>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3-107D-41A1-B04D-11E851D3F513}"/>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5-107D-41A1-B04D-11E851D3F51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Hoja1!$B$2:$B$13</c:f>
              <c:numCache>
                <c:formatCode>0.0%</c:formatCode>
                <c:ptCount val="12"/>
                <c:pt idx="0">
                  <c:v>0.23300000000000001</c:v>
                </c:pt>
                <c:pt idx="1">
                  <c:v>0.27400000000000002</c:v>
                </c:pt>
                <c:pt idx="2">
                  <c:v>0.44600000000000001</c:v>
                </c:pt>
                <c:pt idx="3">
                  <c:v>0.218</c:v>
                </c:pt>
                <c:pt idx="4">
                  <c:v>0.13100000000000001</c:v>
                </c:pt>
                <c:pt idx="5">
                  <c:v>0.248</c:v>
                </c:pt>
                <c:pt idx="6">
                  <c:v>0.20300000000000001</c:v>
                </c:pt>
                <c:pt idx="7">
                  <c:v>0.109</c:v>
                </c:pt>
                <c:pt idx="8">
                  <c:v>0.18</c:v>
                </c:pt>
                <c:pt idx="9">
                  <c:v>0.125</c:v>
                </c:pt>
                <c:pt idx="10">
                  <c:v>0.112</c:v>
                </c:pt>
                <c:pt idx="11">
                  <c:v>0.122</c:v>
                </c:pt>
              </c:numCache>
            </c:numRef>
          </c:val>
          <c:extLst>
            <c:ext xmlns:c16="http://schemas.microsoft.com/office/drawing/2014/chart" uri="{C3380CC4-5D6E-409C-BE32-E72D297353CC}">
              <c16:uniqueId val="{00000018-107D-41A1-B04D-11E851D3F513}"/>
            </c:ext>
          </c:extLst>
        </c:ser>
        <c:dLbls>
          <c:showLegendKey val="0"/>
          <c:showVal val="0"/>
          <c:showCatName val="0"/>
          <c:showSerName val="0"/>
          <c:showPercent val="0"/>
          <c:showBubbleSize val="0"/>
        </c:dLbls>
        <c:gapWidth val="302"/>
        <c:overlap val="-27"/>
        <c:axId val="275858336"/>
        <c:axId val="275858728"/>
      </c:barChart>
      <c:catAx>
        <c:axId val="275858336"/>
        <c:scaling>
          <c:orientation val="minMax"/>
        </c:scaling>
        <c:delete val="1"/>
        <c:axPos val="b"/>
        <c:numFmt formatCode="General" sourceLinked="1"/>
        <c:majorTickMark val="none"/>
        <c:minorTickMark val="none"/>
        <c:tickLblPos val="low"/>
        <c:crossAx val="275858728"/>
        <c:crosses val="autoZero"/>
        <c:auto val="1"/>
        <c:lblAlgn val="ctr"/>
        <c:lblOffset val="100"/>
        <c:noMultiLvlLbl val="0"/>
      </c:catAx>
      <c:valAx>
        <c:axId val="275858728"/>
        <c:scaling>
          <c:orientation val="minMax"/>
        </c:scaling>
        <c:delete val="1"/>
        <c:axPos val="l"/>
        <c:numFmt formatCode="0.0%" sourceLinked="1"/>
        <c:majorTickMark val="none"/>
        <c:minorTickMark val="none"/>
        <c:tickLblPos val="nextTo"/>
        <c:crossAx val="27585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46601318071636E-2"/>
          <c:y val="2.3045273463665718E-2"/>
          <c:w val="0.97086319664490861"/>
          <c:h val="0.81791563926396149"/>
        </c:manualLayout>
      </c:layout>
      <c:lineChart>
        <c:grouping val="standard"/>
        <c:varyColors val="0"/>
        <c:ser>
          <c:idx val="0"/>
          <c:order val="0"/>
          <c:tx>
            <c:strRef>
              <c:f>X_TEXTIL!$B$2</c:f>
              <c:strCache>
                <c:ptCount val="1"/>
                <c:pt idx="0">
                  <c:v>2021</c:v>
                </c:pt>
              </c:strCache>
            </c:strRef>
          </c:tx>
          <c:spPr>
            <a:ln w="31750" cap="rnd">
              <a:solidFill>
                <a:schemeClr val="accent5">
                  <a:lumMod val="75000"/>
                </a:schemeClr>
              </a:solidFill>
              <a:round/>
            </a:ln>
            <a:effectLst/>
          </c:spPr>
          <c:marker>
            <c:symbol val="none"/>
          </c:marker>
          <c:dLbls>
            <c:dLbl>
              <c:idx val="0"/>
              <c:layout>
                <c:manualLayout>
                  <c:x val="-1.9354916417687384E-2"/>
                  <c:y val="-4.85184662890940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88-4AC2-B606-92D75ADE33F7}"/>
                </c:ext>
              </c:extLst>
            </c:dLbl>
            <c:dLbl>
              <c:idx val="1"/>
              <c:layout>
                <c:manualLayout>
                  <c:x val="-2.112947658402204E-2"/>
                  <c:y val="2.39095360252839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88-4AC2-B606-92D75ADE33F7}"/>
                </c:ext>
              </c:extLst>
            </c:dLbl>
            <c:dLbl>
              <c:idx val="2"/>
              <c:layout>
                <c:manualLayout>
                  <c:x val="-1.3845307499793557E-2"/>
                  <c:y val="-2.21810109020474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88-4AC2-B606-92D75ADE33F7}"/>
                </c:ext>
              </c:extLst>
            </c:dLbl>
            <c:dLbl>
              <c:idx val="3"/>
              <c:layout>
                <c:manualLayout>
                  <c:x val="-1.3689791040941016E-2"/>
                  <c:y val="-2.4109140756071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88-4AC2-B606-92D75ADE33F7}"/>
                </c:ext>
              </c:extLst>
            </c:dLbl>
            <c:dLbl>
              <c:idx val="4"/>
              <c:layout>
                <c:manualLayout>
                  <c:x val="-1.6444677436905218E-2"/>
                  <c:y val="-3.2348150052985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E88-4AC2-B606-92D75ADE33F7}"/>
                </c:ext>
              </c:extLst>
            </c:dLbl>
            <c:dLbl>
              <c:idx val="5"/>
              <c:layout>
                <c:manualLayout>
                  <c:x val="-1.0598225440853927E-2"/>
                  <c:y val="2.51336055561661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88-4AC2-B606-92D75ADE33F7}"/>
                </c:ext>
              </c:extLst>
            </c:dLbl>
            <c:dLbl>
              <c:idx val="6"/>
              <c:layout>
                <c:manualLayout>
                  <c:x val="-1.2005739524188539E-2"/>
                  <c:y val="-2.60440105100963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E88-4AC2-B606-92D75ADE33F7}"/>
                </c:ext>
              </c:extLst>
            </c:dLbl>
            <c:dLbl>
              <c:idx val="7"/>
              <c:layout>
                <c:manualLayout>
                  <c:x val="-1.5831378862347197E-2"/>
                  <c:y val="-2.75913360140853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88-4AC2-B606-92D75ADE33F7}"/>
                </c:ext>
              </c:extLst>
            </c:dLbl>
            <c:dLbl>
              <c:idx val="8"/>
              <c:layout>
                <c:manualLayout>
                  <c:x val="-1.6811550431906481E-2"/>
                  <c:y val="-2.919595066807968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0479010358149977E-2"/>
                      <c:h val="4.7654462954398874E-2"/>
                    </c:manualLayout>
                  </c15:layout>
                </c:ext>
                <c:ext xmlns:c16="http://schemas.microsoft.com/office/drawing/2014/chart" uri="{C3380CC4-5D6E-409C-BE32-E72D297353CC}">
                  <c16:uniqueId val="{00000008-3E88-4AC2-B606-92D75ADE33F7}"/>
                </c:ext>
              </c:extLst>
            </c:dLbl>
            <c:dLbl>
              <c:idx val="9"/>
              <c:layout>
                <c:manualLayout>
                  <c:x val="-1.5801226039977398E-2"/>
                  <c:y val="-2.42491232945460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E88-4AC2-B606-92D75ADE33F7}"/>
                </c:ext>
              </c:extLst>
            </c:dLbl>
            <c:dLbl>
              <c:idx val="10"/>
              <c:layout>
                <c:manualLayout>
                  <c:x val="-1.723946650480282E-2"/>
                  <c:y val="-2.43009686791662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E88-4AC2-B606-92D75ADE33F7}"/>
                </c:ext>
              </c:extLst>
            </c:dLbl>
            <c:dLbl>
              <c:idx val="11"/>
              <c:layout>
                <c:manualLayout>
                  <c:x val="-4.0167983995406283E-3"/>
                  <c:y val="-7.6731169237852107E-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E88-4AC2-B606-92D75ADE33F7}"/>
                </c:ext>
              </c:extLst>
            </c:dLbl>
            <c:spPr>
              <a:noFill/>
              <a:ln>
                <a:noFill/>
              </a:ln>
              <a:effectLst/>
            </c:spPr>
            <c:txPr>
              <a:bodyPr rot="0" spcFirstLastPara="1" vertOverflow="ellipsis" vert="horz" wrap="square" anchor="b" anchorCtr="1"/>
              <a:lstStyle/>
              <a:p>
                <a:pPr>
                  <a:defRPr sz="1000" b="1" i="0" u="none" strike="noStrike" kern="1200" baseline="0">
                    <a:solidFill>
                      <a:srgbClr val="002060"/>
                    </a:solidFill>
                    <a:latin typeface="Arial Narrow" panose="020B0606020202030204" pitchFamily="34" charset="0"/>
                    <a:ea typeface="+mn-ea"/>
                    <a:cs typeface="+mn-cs"/>
                  </a:defRPr>
                </a:pPr>
                <a:endParaRPr lang="es-P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X_TEXTIL!$A$3:$A$14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X_TEXTIL!$B$3:$B$14</c:f>
              <c:numCache>
                <c:formatCode>#,##0</c:formatCode>
                <c:ptCount val="12"/>
                <c:pt idx="0">
                  <c:v>99</c:v>
                </c:pt>
                <c:pt idx="1">
                  <c:v>113</c:v>
                </c:pt>
                <c:pt idx="2">
                  <c:v>116</c:v>
                </c:pt>
                <c:pt idx="3">
                  <c:v>108</c:v>
                </c:pt>
                <c:pt idx="4">
                  <c:v>138</c:v>
                </c:pt>
                <c:pt idx="5">
                  <c:v>128</c:v>
                </c:pt>
                <c:pt idx="6">
                  <c:v>152</c:v>
                </c:pt>
                <c:pt idx="7">
                  <c:v>164</c:v>
                </c:pt>
                <c:pt idx="8">
                  <c:v>161</c:v>
                </c:pt>
                <c:pt idx="9">
                  <c:v>172</c:v>
                </c:pt>
                <c:pt idx="10">
                  <c:v>172</c:v>
                </c:pt>
                <c:pt idx="11">
                  <c:v>186</c:v>
                </c:pt>
              </c:numCache>
            </c:numRef>
          </c:val>
          <c:smooth val="0"/>
          <c:extLst>
            <c:ext xmlns:c16="http://schemas.microsoft.com/office/drawing/2014/chart" uri="{C3380CC4-5D6E-409C-BE32-E72D297353CC}">
              <c16:uniqueId val="{0000000C-3E88-4AC2-B606-92D75ADE33F7}"/>
            </c:ext>
          </c:extLst>
        </c:ser>
        <c:ser>
          <c:idx val="1"/>
          <c:order val="1"/>
          <c:tx>
            <c:strRef>
              <c:f>X_TEXTIL!$C$2</c:f>
              <c:strCache>
                <c:ptCount val="1"/>
                <c:pt idx="0">
                  <c:v>2022</c:v>
                </c:pt>
              </c:strCache>
            </c:strRef>
          </c:tx>
          <c:spPr>
            <a:ln w="31750" cap="rnd">
              <a:solidFill>
                <a:schemeClr val="tx1"/>
              </a:solidFill>
              <a:round/>
            </a:ln>
            <a:effectLst/>
          </c:spPr>
          <c:marker>
            <c:symbol val="none"/>
          </c:marker>
          <c:dLbls>
            <c:dLbl>
              <c:idx val="0"/>
              <c:layout>
                <c:manualLayout>
                  <c:x val="-1.9224554623148711E-2"/>
                  <c:y val="3.58355298494616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E88-4AC2-B606-92D75ADE33F7}"/>
                </c:ext>
              </c:extLst>
            </c:dLbl>
            <c:dLbl>
              <c:idx val="1"/>
              <c:layout>
                <c:manualLayout>
                  <c:x val="-2.4397410034489489E-2"/>
                  <c:y val="-3.3300290541535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E88-4AC2-B606-92D75ADE33F7}"/>
                </c:ext>
              </c:extLst>
            </c:dLbl>
            <c:dLbl>
              <c:idx val="2"/>
              <c:delete val="1"/>
              <c:extLst>
                <c:ext xmlns:c15="http://schemas.microsoft.com/office/drawing/2012/chart" uri="{CE6537A1-D6FC-4f65-9D91-7224C49458BB}"/>
                <c:ext xmlns:c16="http://schemas.microsoft.com/office/drawing/2014/chart" uri="{C3380CC4-5D6E-409C-BE32-E72D297353CC}">
                  <c16:uniqueId val="{0000000F-3E88-4AC2-B606-92D75ADE33F7}"/>
                </c:ext>
              </c:extLst>
            </c:dLbl>
            <c:dLbl>
              <c:idx val="3"/>
              <c:layout>
                <c:manualLayout>
                  <c:x val="-1.4542427643058754E-2"/>
                  <c:y val="2.34240039983160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E88-4AC2-B606-92D75ADE33F7}"/>
                </c:ext>
              </c:extLst>
            </c:dLbl>
            <c:dLbl>
              <c:idx val="4"/>
              <c:layout>
                <c:manualLayout>
                  <c:x val="-1.2461227403409367E-2"/>
                  <c:y val="3.00083678450776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E88-4AC2-B606-92D75ADE33F7}"/>
                </c:ext>
              </c:extLst>
            </c:dLbl>
            <c:dLbl>
              <c:idx val="5"/>
              <c:layout>
                <c:manualLayout>
                  <c:x val="-9.3394270439352833E-3"/>
                  <c:y val="2.01318220749353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E88-4AC2-B606-92D75ADE33F7}"/>
                </c:ext>
              </c:extLst>
            </c:dLbl>
            <c:dLbl>
              <c:idx val="6"/>
              <c:layout>
                <c:manualLayout>
                  <c:x val="-1.0380027163760054E-2"/>
                  <c:y val="3.00083678450776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E88-4AC2-B606-92D75ADE33F7}"/>
                </c:ext>
              </c:extLst>
            </c:dLbl>
            <c:dLbl>
              <c:idx val="7"/>
              <c:layout>
                <c:manualLayout>
                  <c:x val="-1.454242764305883E-2"/>
                  <c:y val="2.34240039983160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E88-4AC2-B606-92D75ADE33F7}"/>
                </c:ext>
              </c:extLst>
            </c:dLbl>
            <c:dLbl>
              <c:idx val="9"/>
              <c:layout>
                <c:manualLayout>
                  <c:x val="-1.739104998682468E-2"/>
                  <c:y val="3.98849136152201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E88-4AC2-B606-92D75ADE33F7}"/>
                </c:ext>
              </c:extLst>
            </c:dLbl>
            <c:dLbl>
              <c:idx val="10"/>
              <c:layout>
                <c:manualLayout>
                  <c:x val="-1.9472250226473916E-2"/>
                  <c:y val="2.6716185921696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E88-4AC2-B606-92D75ADE33F7}"/>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95000"/>
                        <a:lumOff val="5000"/>
                      </a:schemeClr>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X_TEXTIL!$A$3:$A$14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X_TEXTIL!$C$3:$C$14</c:f>
              <c:numCache>
                <c:formatCode>#,##0</c:formatCode>
                <c:ptCount val="12"/>
                <c:pt idx="0">
                  <c:v>122</c:v>
                </c:pt>
                <c:pt idx="1">
                  <c:v>143</c:v>
                </c:pt>
                <c:pt idx="2">
                  <c:v>168</c:v>
                </c:pt>
              </c:numCache>
            </c:numRef>
          </c:val>
          <c:smooth val="0"/>
          <c:extLst>
            <c:ext xmlns:c16="http://schemas.microsoft.com/office/drawing/2014/chart" uri="{C3380CC4-5D6E-409C-BE32-E72D297353CC}">
              <c16:uniqueId val="{00000017-3E88-4AC2-B606-92D75ADE33F7}"/>
            </c:ext>
          </c:extLst>
        </c:ser>
        <c:ser>
          <c:idx val="2"/>
          <c:order val="2"/>
          <c:tx>
            <c:strRef>
              <c:f>X_TEXTIL!$D$2</c:f>
              <c:strCache>
                <c:ptCount val="1"/>
                <c:pt idx="0">
                  <c:v>2022 Proyectado Abr - Dic (E.P.)</c:v>
                </c:pt>
              </c:strCache>
            </c:strRef>
          </c:tx>
          <c:spPr>
            <a:ln w="31750" cap="rnd">
              <a:solidFill>
                <a:srgbClr val="FF0000"/>
              </a:solidFill>
              <a:prstDash val="sysDash"/>
              <a:round/>
            </a:ln>
            <a:effectLst/>
          </c:spPr>
          <c:marker>
            <c:symbol val="circle"/>
            <c:size val="6"/>
            <c:spPr>
              <a:solidFill>
                <a:srgbClr val="FF0000"/>
              </a:solidFill>
              <a:ln w="12700">
                <a:solidFill>
                  <a:schemeClr val="lt2"/>
                </a:solidFill>
                <a:round/>
              </a:ln>
              <a:effectLst/>
            </c:spPr>
          </c:marker>
          <c:dLbls>
            <c:dLbl>
              <c:idx val="2"/>
              <c:layout>
                <c:manualLayout>
                  <c:x val="-1.5609001797370412E-2"/>
                  <c:y val="-2.304527346366571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Narrow" panose="020B0606020202030204" pitchFamily="34" charset="0"/>
                      <a:ea typeface="+mn-ea"/>
                      <a:cs typeface="+mn-cs"/>
                    </a:defRPr>
                  </a:pPr>
                  <a:endParaRPr lang="es-P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E88-4AC2-B606-92D75ADE33F7}"/>
                </c:ext>
              </c:extLst>
            </c:dLbl>
            <c:dLbl>
              <c:idx val="3"/>
              <c:layout>
                <c:manualLayout>
                  <c:x val="-1.4568401677545717E-2"/>
                  <c:y val="-6.035597135798346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3E88-4AC2-B606-92D75ADE33F7}"/>
                </c:ext>
              </c:extLst>
            </c:dLbl>
            <c:dLbl>
              <c:idx val="4"/>
              <c:layout>
                <c:manualLayout>
                  <c:x val="-1.3527801557721023E-2"/>
                  <c:y val="3.29218192338075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E88-4AC2-B606-92D75ADE33F7}"/>
                </c:ext>
              </c:extLst>
            </c:dLbl>
            <c:dLbl>
              <c:idx val="5"/>
              <c:layout>
                <c:manualLayout>
                  <c:x val="-1.6129301857282834E-2"/>
                  <c:y val="-1.646090961690348E-3"/>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FF0000"/>
                      </a:solidFill>
                      <a:latin typeface="Arial Narrow" panose="020B0606020202030204" pitchFamily="34" charset="0"/>
                      <a:ea typeface="+mn-ea"/>
                      <a:cs typeface="+mn-cs"/>
                    </a:defRPr>
                  </a:pPr>
                  <a:endParaRPr lang="es-PE"/>
                </a:p>
              </c:txPr>
              <c:showLegendKey val="0"/>
              <c:showVal val="1"/>
              <c:showCatName val="0"/>
              <c:showSerName val="0"/>
              <c:showPercent val="0"/>
              <c:showBubbleSize val="0"/>
              <c:extLst>
                <c:ext xmlns:c15="http://schemas.microsoft.com/office/drawing/2012/chart" uri="{CE6537A1-D6FC-4f65-9D91-7224C49458BB}">
                  <c15:layout>
                    <c:manualLayout>
                      <c:w val="1.867877215085326E-2"/>
                      <c:h val="4.3390957750159165E-2"/>
                    </c:manualLayout>
                  </c15:layout>
                </c:ext>
                <c:ext xmlns:c16="http://schemas.microsoft.com/office/drawing/2014/chart" uri="{C3380CC4-5D6E-409C-BE32-E72D297353CC}">
                  <c16:uniqueId val="{0000001B-3E88-4AC2-B606-92D75ADE33F7}"/>
                </c:ext>
              </c:extLst>
            </c:dLbl>
            <c:dLbl>
              <c:idx val="6"/>
              <c:layout>
                <c:manualLayout>
                  <c:x val="-1.4568401677545717E-2"/>
                  <c:y val="-3.29218192338081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3E88-4AC2-B606-92D75ADE33F7}"/>
                </c:ext>
              </c:extLst>
            </c:dLbl>
            <c:dLbl>
              <c:idx val="7"/>
              <c:layout>
                <c:manualLayout>
                  <c:x val="-1.5609001797370488E-2"/>
                  <c:y val="-9.8765457701424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E88-4AC2-B606-92D75ADE33F7}"/>
                </c:ext>
              </c:extLst>
            </c:dLbl>
            <c:dLbl>
              <c:idx val="8"/>
              <c:layout>
                <c:manualLayout>
                  <c:x val="-1.3527801557721176E-2"/>
                  <c:y val="-1.9753091540284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3E88-4AC2-B606-92D75ADE33F7}"/>
                </c:ext>
              </c:extLst>
            </c:dLbl>
            <c:dLbl>
              <c:idx val="9"/>
              <c:delete val="1"/>
              <c:extLst>
                <c:ext xmlns:c15="http://schemas.microsoft.com/office/drawing/2012/chart" uri="{CE6537A1-D6FC-4f65-9D91-7224C49458BB}"/>
                <c:ext xmlns:c16="http://schemas.microsoft.com/office/drawing/2014/chart" uri="{C3380CC4-5D6E-409C-BE32-E72D297353CC}">
                  <c16:uniqueId val="{0000001F-3E88-4AC2-B606-92D75ADE33F7}"/>
                </c:ext>
              </c:extLst>
            </c:dLbl>
            <c:dLbl>
              <c:idx val="10"/>
              <c:layout>
                <c:manualLayout>
                  <c:x val="-1.5609001797370412E-2"/>
                  <c:y val="1.9753091540284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3E88-4AC2-B606-92D75ADE33F7}"/>
                </c:ext>
              </c:extLst>
            </c:dLbl>
            <c:dLbl>
              <c:idx val="11"/>
              <c:layout>
                <c:manualLayout>
                  <c:x val="-4.1624004792987761E-3"/>
                  <c:y val="-1.64609096169040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E88-4AC2-B606-92D75ADE33F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Arial Narrow" panose="020B0606020202030204" pitchFamily="34" charset="0"/>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X_TEXTIL!$A$3:$A$14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X_TEXTIL!$D$3:$D$14</c:f>
              <c:numCache>
                <c:formatCode>General</c:formatCode>
                <c:ptCount val="12"/>
                <c:pt idx="2" formatCode="#,##0">
                  <c:v>168</c:v>
                </c:pt>
                <c:pt idx="3" formatCode="#,##0">
                  <c:v>132</c:v>
                </c:pt>
                <c:pt idx="4" formatCode="#,##0">
                  <c:v>156</c:v>
                </c:pt>
                <c:pt idx="5" formatCode="#,##0">
                  <c:v>160</c:v>
                </c:pt>
                <c:pt idx="6" formatCode="#,##0">
                  <c:v>183</c:v>
                </c:pt>
                <c:pt idx="7" formatCode="#,##0">
                  <c:v>182</c:v>
                </c:pt>
                <c:pt idx="8" formatCode="#,##0">
                  <c:v>191</c:v>
                </c:pt>
                <c:pt idx="9" formatCode="#,##0">
                  <c:v>194</c:v>
                </c:pt>
                <c:pt idx="10" formatCode="#,##0">
                  <c:v>191</c:v>
                </c:pt>
                <c:pt idx="11" formatCode="#,##0">
                  <c:v>208</c:v>
                </c:pt>
              </c:numCache>
            </c:numRef>
          </c:val>
          <c:smooth val="1"/>
          <c:extLst>
            <c:ext xmlns:c16="http://schemas.microsoft.com/office/drawing/2014/chart" uri="{C3380CC4-5D6E-409C-BE32-E72D297353CC}">
              <c16:uniqueId val="{00000022-3E88-4AC2-B606-92D75ADE33F7}"/>
            </c:ext>
          </c:extLst>
        </c:ser>
        <c:ser>
          <c:idx val="3"/>
          <c:order val="3"/>
          <c:tx>
            <c:strRef>
              <c:f>X_TEXTIL!$E$2</c:f>
              <c:strCache>
                <c:ptCount val="1"/>
                <c:pt idx="0">
                  <c:v>2022 Proyectado Abr - Dic (E.C.)</c:v>
                </c:pt>
              </c:strCache>
            </c:strRef>
          </c:tx>
          <c:spPr>
            <a:ln w="31750" cap="rnd">
              <a:solidFill>
                <a:srgbClr val="00B050">
                  <a:alpha val="93000"/>
                </a:srgbClr>
              </a:solidFill>
              <a:prstDash val="sysDash"/>
              <a:round/>
            </a:ln>
            <a:effectLst/>
          </c:spPr>
          <c:marker>
            <c:symbol val="triangle"/>
            <c:size val="6"/>
            <c:spPr>
              <a:solidFill>
                <a:srgbClr val="00B050"/>
              </a:solidFill>
              <a:ln w="12700">
                <a:gradFill>
                  <a:gsLst>
                    <a:gs pos="0">
                      <a:schemeClr val="accent1">
                        <a:lumMod val="5000"/>
                        <a:lumOff val="95000"/>
                        <a:alpha val="9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23-3E88-4AC2-B606-92D75ADE33F7}"/>
                </c:ext>
              </c:extLst>
            </c:dLbl>
            <c:dLbl>
              <c:idx val="3"/>
              <c:layout>
                <c:manualLayout>
                  <c:x val="-1.456840167754571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3E88-4AC2-B606-92D75ADE33F7}"/>
                </c:ext>
              </c:extLst>
            </c:dLbl>
            <c:dLbl>
              <c:idx val="4"/>
              <c:layout>
                <c:manualLayout>
                  <c:x val="-1.5609001797370412E-2"/>
                  <c:y val="3.29218192338081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E88-4AC2-B606-92D75ADE33F7}"/>
                </c:ext>
              </c:extLst>
            </c:dLbl>
            <c:dLbl>
              <c:idx val="5"/>
              <c:layout>
                <c:manualLayout>
                  <c:x val="-1.560900179737041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3E88-4AC2-B606-92D75ADE33F7}"/>
                </c:ext>
              </c:extLst>
            </c:dLbl>
            <c:dLbl>
              <c:idx val="6"/>
              <c:layout>
                <c:manualLayout>
                  <c:x val="-1.4568401677545717E-2"/>
                  <c:y val="-6.58436384676163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3E88-4AC2-B606-92D75ADE33F7}"/>
                </c:ext>
              </c:extLst>
            </c:dLbl>
            <c:dLbl>
              <c:idx val="7"/>
              <c:layout>
                <c:manualLayout>
                  <c:x val="-1.5609001797370488E-2"/>
                  <c:y val="-6.58436384676163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3E88-4AC2-B606-92D75ADE33F7}"/>
                </c:ext>
              </c:extLst>
            </c:dLbl>
            <c:dLbl>
              <c:idx val="8"/>
              <c:layout>
                <c:manualLayout>
                  <c:x val="-1.456840167754587E-2"/>
                  <c:y val="-1.64609096169041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3E88-4AC2-B606-92D75ADE33F7}"/>
                </c:ext>
              </c:extLst>
            </c:dLbl>
            <c:dLbl>
              <c:idx val="9"/>
              <c:delete val="1"/>
              <c:extLst>
                <c:ext xmlns:c15="http://schemas.microsoft.com/office/drawing/2012/chart" uri="{CE6537A1-D6FC-4f65-9D91-7224C49458BB}"/>
                <c:ext xmlns:c16="http://schemas.microsoft.com/office/drawing/2014/chart" uri="{C3380CC4-5D6E-409C-BE32-E72D297353CC}">
                  <c16:uniqueId val="{0000002A-3E88-4AC2-B606-92D75ADE33F7}"/>
                </c:ext>
              </c:extLst>
            </c:dLbl>
            <c:dLbl>
              <c:idx val="10"/>
              <c:layout>
                <c:manualLayout>
                  <c:x val="-1.5609001797370412E-2"/>
                  <c:y val="-1.3168727693523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3E88-4AC2-B606-92D75ADE33F7}"/>
                </c:ext>
              </c:extLst>
            </c:dLbl>
            <c:dLbl>
              <c:idx val="11"/>
              <c:layout>
                <c:manualLayout>
                  <c:x val="-6.8739421931065404E-3"/>
                  <c:y val="-1.81539206516757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3E88-4AC2-B606-92D75ADE33F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5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X_TEXTIL!$A$3:$A$14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X_TEXTIL!$E$3:$E$14</c:f>
              <c:numCache>
                <c:formatCode>General</c:formatCode>
                <c:ptCount val="12"/>
                <c:pt idx="2" formatCode="#,##0">
                  <c:v>168</c:v>
                </c:pt>
                <c:pt idx="3" formatCode="#,##0">
                  <c:v>135</c:v>
                </c:pt>
                <c:pt idx="4" formatCode="#,##0">
                  <c:v>160</c:v>
                </c:pt>
                <c:pt idx="5" formatCode="#,##0">
                  <c:v>165</c:v>
                </c:pt>
                <c:pt idx="6" formatCode="#,##0">
                  <c:v>189</c:v>
                </c:pt>
                <c:pt idx="7" formatCode="#,##0">
                  <c:v>188</c:v>
                </c:pt>
                <c:pt idx="8" formatCode="#,##0">
                  <c:v>198</c:v>
                </c:pt>
                <c:pt idx="9" formatCode="#,##0">
                  <c:v>201</c:v>
                </c:pt>
                <c:pt idx="10" formatCode="#,##0">
                  <c:v>199</c:v>
                </c:pt>
                <c:pt idx="11" formatCode="#,##0">
                  <c:v>217</c:v>
                </c:pt>
              </c:numCache>
            </c:numRef>
          </c:val>
          <c:smooth val="1"/>
          <c:extLst>
            <c:ext xmlns:c16="http://schemas.microsoft.com/office/drawing/2014/chart" uri="{C3380CC4-5D6E-409C-BE32-E72D297353CC}">
              <c16:uniqueId val="{0000002D-3E88-4AC2-B606-92D75ADE33F7}"/>
            </c:ext>
          </c:extLst>
        </c:ser>
        <c:ser>
          <c:idx val="4"/>
          <c:order val="4"/>
          <c:tx>
            <c:strRef>
              <c:f>X_TEXTIL!$F$2</c:f>
              <c:strCache>
                <c:ptCount val="1"/>
                <c:pt idx="0">
                  <c:v>2022 Proyectado Abr - Dic (E.O.)</c:v>
                </c:pt>
              </c:strCache>
            </c:strRef>
          </c:tx>
          <c:spPr>
            <a:ln w="31750" cap="rnd">
              <a:solidFill>
                <a:srgbClr val="00B0F0"/>
              </a:solidFill>
              <a:prstDash val="sysDash"/>
              <a:round/>
            </a:ln>
            <a:effectLst/>
          </c:spPr>
          <c:marker>
            <c:symbol val="diamond"/>
            <c:size val="6"/>
            <c:spPr>
              <a:solidFill>
                <a:srgbClr val="00B0F0"/>
              </a:solidFill>
              <a:ln w="12700" cap="rnd">
                <a:no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2E-3E88-4AC2-B606-92D75ADE33F7}"/>
                </c:ext>
              </c:extLst>
            </c:dLbl>
            <c:dLbl>
              <c:idx val="3"/>
              <c:layout>
                <c:manualLayout>
                  <c:x val="-1.5609001797370412E-2"/>
                  <c:y val="-1.64609096169040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3E88-4AC2-B606-92D75ADE33F7}"/>
                </c:ext>
              </c:extLst>
            </c:dLbl>
            <c:dLbl>
              <c:idx val="4"/>
              <c:layout>
                <c:manualLayout>
                  <c:x val="-1.5609001797370412E-2"/>
                  <c:y val="-1.64609096169041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3E88-4AC2-B606-92D75ADE33F7}"/>
                </c:ext>
              </c:extLst>
            </c:dLbl>
            <c:dLbl>
              <c:idx val="5"/>
              <c:layout>
                <c:manualLayout>
                  <c:x val="-1.5609001797370412E-2"/>
                  <c:y val="-3.29218192338081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3E88-4AC2-B606-92D75ADE33F7}"/>
                </c:ext>
              </c:extLst>
            </c:dLbl>
            <c:dLbl>
              <c:idx val="6"/>
              <c:layout>
                <c:manualLayout>
                  <c:x val="-1.5609001797370488E-2"/>
                  <c:y val="-9.8765457701424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3E88-4AC2-B606-92D75ADE33F7}"/>
                </c:ext>
              </c:extLst>
            </c:dLbl>
            <c:dLbl>
              <c:idx val="7"/>
              <c:layout>
                <c:manualLayout>
                  <c:x val="-1.3527801557721023E-2"/>
                  <c:y val="-1.6460909616904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3E88-4AC2-B606-92D75ADE33F7}"/>
                </c:ext>
              </c:extLst>
            </c:dLbl>
            <c:dLbl>
              <c:idx val="8"/>
              <c:layout>
                <c:manualLayout>
                  <c:x val="-1.5609001797370412E-2"/>
                  <c:y val="-1.3168727693523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3E88-4AC2-B606-92D75ADE33F7}"/>
                </c:ext>
              </c:extLst>
            </c:dLbl>
            <c:dLbl>
              <c:idx val="9"/>
              <c:delete val="1"/>
              <c:extLst>
                <c:ext xmlns:c15="http://schemas.microsoft.com/office/drawing/2012/chart" uri="{CE6537A1-D6FC-4f65-9D91-7224C49458BB}"/>
                <c:ext xmlns:c16="http://schemas.microsoft.com/office/drawing/2014/chart" uri="{C3380CC4-5D6E-409C-BE32-E72D297353CC}">
                  <c16:uniqueId val="{00000035-3E88-4AC2-B606-92D75ADE33F7}"/>
                </c:ext>
              </c:extLst>
            </c:dLbl>
            <c:dLbl>
              <c:idx val="10"/>
              <c:layout>
                <c:manualLayout>
                  <c:x val="-1.5609001797370412E-2"/>
                  <c:y val="-2.96296373104273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3E88-4AC2-B606-92D75ADE33F7}"/>
                </c:ext>
              </c:extLst>
            </c:dLbl>
            <c:dLbl>
              <c:idx val="11"/>
              <c:layout>
                <c:manualLayout>
                  <c:x val="-1.1706751348027962E-2"/>
                  <c:y val="-2.23850224905278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3E88-4AC2-B606-92D75ADE33F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F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X_TEXTIL!$A$3:$A$14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X_TEXTIL!$F$3:$F$14</c:f>
              <c:numCache>
                <c:formatCode>General</c:formatCode>
                <c:ptCount val="12"/>
                <c:pt idx="2" formatCode="#,##0">
                  <c:v>168</c:v>
                </c:pt>
                <c:pt idx="3" formatCode="#,##0">
                  <c:v>139</c:v>
                </c:pt>
                <c:pt idx="4" formatCode="#,##0">
                  <c:v>164</c:v>
                </c:pt>
                <c:pt idx="5" formatCode="#,##0">
                  <c:v>170</c:v>
                </c:pt>
                <c:pt idx="6" formatCode="#,##0">
                  <c:v>195</c:v>
                </c:pt>
                <c:pt idx="7" formatCode="#,##0">
                  <c:v>194</c:v>
                </c:pt>
                <c:pt idx="8" formatCode="#,##0">
                  <c:v>204</c:v>
                </c:pt>
                <c:pt idx="9" formatCode="#,##0">
                  <c:v>208</c:v>
                </c:pt>
                <c:pt idx="10" formatCode="#,##0">
                  <c:v>206</c:v>
                </c:pt>
                <c:pt idx="11" formatCode="#,##0">
                  <c:v>225</c:v>
                </c:pt>
              </c:numCache>
            </c:numRef>
          </c:val>
          <c:smooth val="1"/>
          <c:extLst>
            <c:ext xmlns:c16="http://schemas.microsoft.com/office/drawing/2014/chart" uri="{C3380CC4-5D6E-409C-BE32-E72D297353CC}">
              <c16:uniqueId val="{00000038-3E88-4AC2-B606-92D75ADE33F7}"/>
            </c:ext>
          </c:extLst>
        </c:ser>
        <c:dLbls>
          <c:showLegendKey val="0"/>
          <c:showVal val="0"/>
          <c:showCatName val="0"/>
          <c:showSerName val="0"/>
          <c:showPercent val="0"/>
          <c:showBubbleSize val="0"/>
        </c:dLbls>
        <c:smooth val="0"/>
        <c:axId val="275861080"/>
        <c:axId val="275861472"/>
      </c:lineChart>
      <c:catAx>
        <c:axId val="27586108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crossAx val="275861472"/>
        <c:crosses val="autoZero"/>
        <c:auto val="1"/>
        <c:lblAlgn val="ctr"/>
        <c:lblOffset val="100"/>
        <c:noMultiLvlLbl val="0"/>
      </c:catAx>
      <c:valAx>
        <c:axId val="275861472"/>
        <c:scaling>
          <c:orientation val="minMax"/>
        </c:scaling>
        <c:delete val="1"/>
        <c:axPos val="l"/>
        <c:numFmt formatCode="#,##0" sourceLinked="1"/>
        <c:majorTickMark val="none"/>
        <c:minorTickMark val="none"/>
        <c:tickLblPos val="nextTo"/>
        <c:crossAx val="275861080"/>
        <c:crosses val="autoZero"/>
        <c:crossBetween val="between"/>
      </c:valAx>
      <c:spPr>
        <a:noFill/>
        <a:ln>
          <a:solidFill>
            <a:schemeClr val="tx1"/>
          </a:solidFill>
        </a:ln>
        <a:effectLst/>
      </c:spPr>
    </c:plotArea>
    <c:legend>
      <c:legendPos val="b"/>
      <c:layout>
        <c:manualLayout>
          <c:xMode val="edge"/>
          <c:yMode val="edge"/>
          <c:x val="9.6468547328787662E-3"/>
          <c:y val="0.92722422075146782"/>
          <c:w val="0.97259452582064843"/>
          <c:h val="5.386324500369067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legend>
    <c:plotVisOnly val="1"/>
    <c:dispBlanksAs val="gap"/>
    <c:showDLblsOverMax val="0"/>
  </c:chart>
  <c:spPr>
    <a:noFill/>
    <a:ln>
      <a:noFill/>
    </a:ln>
    <a:effectLst/>
  </c:spPr>
  <c:txPr>
    <a:bodyPr/>
    <a:lstStyle/>
    <a:p>
      <a:pPr>
        <a:defRPr>
          <a:latin typeface="Arial Narrow" panose="020B0606020202030204" pitchFamily="34" charset="0"/>
        </a:defRPr>
      </a:pPr>
      <a:endParaRPr lang="es-PE"/>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967136002441834E-3"/>
          <c:y val="8.8432193932267436E-2"/>
          <c:w val="0.98514595361899449"/>
          <c:h val="0.79591091203255193"/>
        </c:manualLayout>
      </c:layout>
      <c:barChart>
        <c:barDir val="col"/>
        <c:grouping val="clustered"/>
        <c:varyColors val="0"/>
        <c:ser>
          <c:idx val="0"/>
          <c:order val="0"/>
          <c:tx>
            <c:strRef>
              <c:f>Hoja1!$B$1</c:f>
              <c:strCache>
                <c:ptCount val="1"/>
                <c:pt idx="0">
                  <c:v>Serie 1</c:v>
                </c:pt>
              </c:strCache>
            </c:strRef>
          </c:tx>
          <c:spPr>
            <a:solidFill>
              <a:srgbClr val="0000FF"/>
            </a:solidFill>
            <a:ln>
              <a:solidFill>
                <a:srgbClr val="0000FF"/>
              </a:solidFill>
            </a:ln>
            <a:effectLst/>
          </c:spPr>
          <c:invertIfNegative val="0"/>
          <c:dPt>
            <c:idx val="0"/>
            <c:invertIfNegative val="0"/>
            <c:bubble3D val="0"/>
            <c:spPr>
              <a:solidFill>
                <a:srgbClr val="0070C0"/>
              </a:solidFill>
              <a:ln>
                <a:solidFill>
                  <a:srgbClr val="0070C0"/>
                </a:solidFill>
              </a:ln>
              <a:effectLst/>
            </c:spPr>
            <c:extLst>
              <c:ext xmlns:c16="http://schemas.microsoft.com/office/drawing/2014/chart" uri="{C3380CC4-5D6E-409C-BE32-E72D297353CC}">
                <c16:uniqueId val="{00000001-45D7-4B40-BAA4-002C9A3CFF7D}"/>
              </c:ext>
            </c:extLst>
          </c:dPt>
          <c:dPt>
            <c:idx val="1"/>
            <c:invertIfNegative val="0"/>
            <c:bubble3D val="0"/>
            <c:spPr>
              <a:solidFill>
                <a:srgbClr val="0070C0"/>
              </a:solidFill>
              <a:ln>
                <a:solidFill>
                  <a:srgbClr val="0070C0"/>
                </a:solidFill>
              </a:ln>
              <a:effectLst/>
            </c:spPr>
            <c:extLst>
              <c:ext xmlns:c16="http://schemas.microsoft.com/office/drawing/2014/chart" uri="{C3380CC4-5D6E-409C-BE32-E72D297353CC}">
                <c16:uniqueId val="{00000003-45D7-4B40-BAA4-002C9A3CFF7D}"/>
              </c:ext>
            </c:extLst>
          </c:dPt>
          <c:dPt>
            <c:idx val="2"/>
            <c:invertIfNegative val="0"/>
            <c:bubble3D val="0"/>
            <c:spPr>
              <a:solidFill>
                <a:srgbClr val="0070C0"/>
              </a:solidFill>
              <a:ln>
                <a:solidFill>
                  <a:srgbClr val="0070C0"/>
                </a:solidFill>
              </a:ln>
              <a:effectLst/>
            </c:spPr>
            <c:extLst>
              <c:ext xmlns:c16="http://schemas.microsoft.com/office/drawing/2014/chart" uri="{C3380CC4-5D6E-409C-BE32-E72D297353CC}">
                <c16:uniqueId val="{00000005-45D7-4B40-BAA4-002C9A3CFF7D}"/>
              </c:ext>
            </c:extLst>
          </c:dPt>
          <c:dPt>
            <c:idx val="3"/>
            <c:invertIfNegative val="0"/>
            <c:bubble3D val="0"/>
            <c:spPr>
              <a:solidFill>
                <a:srgbClr val="0000FF"/>
              </a:solidFill>
              <a:ln>
                <a:solidFill>
                  <a:srgbClr val="0000FF"/>
                </a:solidFill>
              </a:ln>
              <a:effectLst/>
            </c:spPr>
            <c:extLst>
              <c:ext xmlns:c16="http://schemas.microsoft.com/office/drawing/2014/chart" uri="{C3380CC4-5D6E-409C-BE32-E72D297353CC}">
                <c16:uniqueId val="{00000007-45D7-4B40-BAA4-002C9A3CFF7D}"/>
              </c:ext>
            </c:extLst>
          </c:dPt>
          <c:dPt>
            <c:idx val="4"/>
            <c:invertIfNegative val="0"/>
            <c:bubble3D val="0"/>
            <c:spPr>
              <a:solidFill>
                <a:srgbClr val="0000FF"/>
              </a:solidFill>
              <a:ln>
                <a:solidFill>
                  <a:srgbClr val="0000FF"/>
                </a:solidFill>
              </a:ln>
              <a:effectLst/>
            </c:spPr>
            <c:extLst>
              <c:ext xmlns:c16="http://schemas.microsoft.com/office/drawing/2014/chart" uri="{C3380CC4-5D6E-409C-BE32-E72D297353CC}">
                <c16:uniqueId val="{00000009-45D7-4B40-BAA4-002C9A3CFF7D}"/>
              </c:ext>
            </c:extLst>
          </c:dPt>
          <c:dPt>
            <c:idx val="5"/>
            <c:invertIfNegative val="0"/>
            <c:bubble3D val="0"/>
            <c:spPr>
              <a:solidFill>
                <a:srgbClr val="0000FF"/>
              </a:solidFill>
              <a:ln>
                <a:solidFill>
                  <a:srgbClr val="0000FF"/>
                </a:solidFill>
              </a:ln>
              <a:effectLst/>
            </c:spPr>
            <c:extLst>
              <c:ext xmlns:c16="http://schemas.microsoft.com/office/drawing/2014/chart" uri="{C3380CC4-5D6E-409C-BE32-E72D297353CC}">
                <c16:uniqueId val="{0000000B-45D7-4B40-BAA4-002C9A3CFF7D}"/>
              </c:ext>
            </c:extLst>
          </c:dPt>
          <c:dPt>
            <c:idx val="6"/>
            <c:invertIfNegative val="0"/>
            <c:bubble3D val="0"/>
            <c:spPr>
              <a:solidFill>
                <a:srgbClr val="0000FF"/>
              </a:solidFill>
              <a:ln>
                <a:solidFill>
                  <a:srgbClr val="0000FF"/>
                </a:solidFill>
              </a:ln>
              <a:effectLst/>
            </c:spPr>
            <c:extLst>
              <c:ext xmlns:c16="http://schemas.microsoft.com/office/drawing/2014/chart" uri="{C3380CC4-5D6E-409C-BE32-E72D297353CC}">
                <c16:uniqueId val="{0000000D-45D7-4B40-BAA4-002C9A3CFF7D}"/>
              </c:ext>
            </c:extLst>
          </c:dPt>
          <c:dPt>
            <c:idx val="7"/>
            <c:invertIfNegative val="0"/>
            <c:bubble3D val="0"/>
            <c:spPr>
              <a:solidFill>
                <a:srgbClr val="0000FF"/>
              </a:solidFill>
              <a:ln>
                <a:solidFill>
                  <a:srgbClr val="0000FF"/>
                </a:solidFill>
              </a:ln>
              <a:effectLst/>
            </c:spPr>
            <c:extLst>
              <c:ext xmlns:c16="http://schemas.microsoft.com/office/drawing/2014/chart" uri="{C3380CC4-5D6E-409C-BE32-E72D297353CC}">
                <c16:uniqueId val="{0000000F-45D7-4B40-BAA4-002C9A3CFF7D}"/>
              </c:ext>
            </c:extLst>
          </c:dPt>
          <c:dPt>
            <c:idx val="8"/>
            <c:invertIfNegative val="0"/>
            <c:bubble3D val="0"/>
            <c:spPr>
              <a:solidFill>
                <a:srgbClr val="0000FF"/>
              </a:solidFill>
              <a:ln>
                <a:solidFill>
                  <a:srgbClr val="0000FF"/>
                </a:solidFill>
              </a:ln>
              <a:effectLst/>
            </c:spPr>
            <c:extLst>
              <c:ext xmlns:c16="http://schemas.microsoft.com/office/drawing/2014/chart" uri="{C3380CC4-5D6E-409C-BE32-E72D297353CC}">
                <c16:uniqueId val="{00000011-45D7-4B40-BAA4-002C9A3CFF7D}"/>
              </c:ext>
            </c:extLst>
          </c:dPt>
          <c:dPt>
            <c:idx val="9"/>
            <c:invertIfNegative val="0"/>
            <c:bubble3D val="0"/>
            <c:spPr>
              <a:solidFill>
                <a:srgbClr val="0000FF"/>
              </a:solidFill>
              <a:ln>
                <a:solidFill>
                  <a:srgbClr val="0000FF"/>
                </a:solidFill>
              </a:ln>
              <a:effectLst/>
            </c:spPr>
            <c:extLst>
              <c:ext xmlns:c16="http://schemas.microsoft.com/office/drawing/2014/chart" uri="{C3380CC4-5D6E-409C-BE32-E72D297353CC}">
                <c16:uniqueId val="{00000013-45D7-4B40-BAA4-002C9A3CFF7D}"/>
              </c:ext>
            </c:extLst>
          </c:dPt>
          <c:dPt>
            <c:idx val="10"/>
            <c:invertIfNegative val="0"/>
            <c:bubble3D val="0"/>
            <c:extLst>
              <c:ext xmlns:c16="http://schemas.microsoft.com/office/drawing/2014/chart" uri="{C3380CC4-5D6E-409C-BE32-E72D297353CC}">
                <c16:uniqueId val="{00000014-45D7-4B40-BAA4-002C9A3CFF7D}"/>
              </c:ext>
            </c:extLst>
          </c:dPt>
          <c:dPt>
            <c:idx val="11"/>
            <c:invertIfNegative val="0"/>
            <c:bubble3D val="0"/>
            <c:extLst>
              <c:ext xmlns:c16="http://schemas.microsoft.com/office/drawing/2014/chart" uri="{C3380CC4-5D6E-409C-BE32-E72D297353CC}">
                <c16:uniqueId val="{00000015-45D7-4B40-BAA4-002C9A3CFF7D}"/>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1-45D7-4B40-BAA4-002C9A3CFF7D}"/>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3-45D7-4B40-BAA4-002C9A3CFF7D}"/>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5-45D7-4B40-BAA4-002C9A3CFF7D}"/>
                </c:ext>
              </c:extLst>
            </c:dLbl>
            <c:dLbl>
              <c:idx val="6"/>
              <c:layout>
                <c:manualLayout>
                  <c:x val="0"/>
                  <c:y val="1.7835337702288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5D7-4B40-BAA4-002C9A3CFF7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Hoja1!$B$2:$B$13</c:f>
              <c:numCache>
                <c:formatCode>0.0%</c:formatCode>
                <c:ptCount val="12"/>
                <c:pt idx="0">
                  <c:v>0.27300000000000002</c:v>
                </c:pt>
                <c:pt idx="1">
                  <c:v>0.41099999999999998</c:v>
                </c:pt>
                <c:pt idx="2">
                  <c:v>0.436</c:v>
                </c:pt>
                <c:pt idx="3">
                  <c:v>0.16300000000000001</c:v>
                </c:pt>
                <c:pt idx="4">
                  <c:v>0.26100000000000001</c:v>
                </c:pt>
                <c:pt idx="5">
                  <c:v>0.432</c:v>
                </c:pt>
                <c:pt idx="6">
                  <c:v>0.14699999999999999</c:v>
                </c:pt>
                <c:pt idx="7">
                  <c:v>0.22600000000000001</c:v>
                </c:pt>
                <c:pt idx="8">
                  <c:v>0.224</c:v>
                </c:pt>
                <c:pt idx="9">
                  <c:v>8.8999999999999996E-2</c:v>
                </c:pt>
                <c:pt idx="10">
                  <c:v>0.109</c:v>
                </c:pt>
                <c:pt idx="11">
                  <c:v>0.11</c:v>
                </c:pt>
              </c:numCache>
            </c:numRef>
          </c:val>
          <c:extLst>
            <c:ext xmlns:c16="http://schemas.microsoft.com/office/drawing/2014/chart" uri="{C3380CC4-5D6E-409C-BE32-E72D297353CC}">
              <c16:uniqueId val="{00000016-45D7-4B40-BAA4-002C9A3CFF7D}"/>
            </c:ext>
          </c:extLst>
        </c:ser>
        <c:dLbls>
          <c:showLegendKey val="0"/>
          <c:showVal val="0"/>
          <c:showCatName val="0"/>
          <c:showSerName val="0"/>
          <c:showPercent val="0"/>
          <c:showBubbleSize val="0"/>
        </c:dLbls>
        <c:gapWidth val="302"/>
        <c:overlap val="-27"/>
        <c:axId val="280085680"/>
        <c:axId val="280086464"/>
      </c:barChart>
      <c:catAx>
        <c:axId val="280085680"/>
        <c:scaling>
          <c:orientation val="minMax"/>
        </c:scaling>
        <c:delete val="1"/>
        <c:axPos val="b"/>
        <c:numFmt formatCode="General" sourceLinked="1"/>
        <c:majorTickMark val="none"/>
        <c:minorTickMark val="none"/>
        <c:tickLblPos val="low"/>
        <c:crossAx val="280086464"/>
        <c:crosses val="autoZero"/>
        <c:auto val="1"/>
        <c:lblAlgn val="ctr"/>
        <c:lblOffset val="100"/>
        <c:noMultiLvlLbl val="0"/>
      </c:catAx>
      <c:valAx>
        <c:axId val="280086464"/>
        <c:scaling>
          <c:orientation val="minMax"/>
        </c:scaling>
        <c:delete val="1"/>
        <c:axPos val="l"/>
        <c:numFmt formatCode="0.0%" sourceLinked="1"/>
        <c:majorTickMark val="none"/>
        <c:minorTickMark val="none"/>
        <c:tickLblPos val="nextTo"/>
        <c:crossAx val="280085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X_MD!$B$2</c:f>
              <c:strCache>
                <c:ptCount val="1"/>
                <c:pt idx="0">
                  <c:v>2021</c:v>
                </c:pt>
              </c:strCache>
            </c:strRef>
          </c:tx>
          <c:spPr>
            <a:ln w="31750" cap="rnd">
              <a:solidFill>
                <a:schemeClr val="accent5">
                  <a:lumMod val="75000"/>
                </a:schemeClr>
              </a:solidFill>
              <a:round/>
            </a:ln>
            <a:effectLst/>
          </c:spPr>
          <c:marker>
            <c:symbol val="none"/>
          </c:marker>
          <c:dLbls>
            <c:dLbl>
              <c:idx val="0"/>
              <c:layout>
                <c:manualLayout>
                  <c:x val="-1.9349078931000213E-2"/>
                  <c:y val="-4.85184662890940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E4-40FA-8781-CAD37F06500B}"/>
                </c:ext>
              </c:extLst>
            </c:dLbl>
            <c:dLbl>
              <c:idx val="1"/>
              <c:layout>
                <c:manualLayout>
                  <c:x val="-1.9046570191334933E-2"/>
                  <c:y val="2.72017179486647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E4-40FA-8781-CAD37F06500B}"/>
                </c:ext>
              </c:extLst>
            </c:dLbl>
            <c:dLbl>
              <c:idx val="2"/>
              <c:layout>
                <c:manualLayout>
                  <c:x val="-2.1129476584022065E-2"/>
                  <c:y val="-2.21810109020474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E4-40FA-8781-CAD37F06500B}"/>
                </c:ext>
              </c:extLst>
            </c:dLbl>
            <c:dLbl>
              <c:idx val="3"/>
              <c:layout>
                <c:manualLayout>
                  <c:x val="-1.6803298550705146E-2"/>
                  <c:y val="3.18579519414021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BE4-40FA-8781-CAD37F06500B}"/>
                </c:ext>
              </c:extLst>
            </c:dLbl>
            <c:dLbl>
              <c:idx val="4"/>
              <c:layout>
                <c:manualLayout>
                  <c:x val="-1.6500789811039872E-2"/>
                  <c:y val="-1.91794223594627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BE4-40FA-8781-CAD37F06500B}"/>
                </c:ext>
              </c:extLst>
            </c:dLbl>
            <c:dLbl>
              <c:idx val="5"/>
              <c:layout>
                <c:manualLayout>
                  <c:x val="-1.6198347107438015E-2"/>
                  <c:y val="-2.4249123294546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E4-40FA-8781-CAD37F06500B}"/>
                </c:ext>
              </c:extLst>
            </c:dLbl>
            <c:dLbl>
              <c:idx val="6"/>
              <c:layout>
                <c:manualLayout>
                  <c:x val="-1.6164823883577515E-2"/>
                  <c:y val="-2.60440105100963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BE4-40FA-8781-CAD37F06500B}"/>
                </c:ext>
              </c:extLst>
            </c:dLbl>
            <c:dLbl>
              <c:idx val="7"/>
              <c:layout>
                <c:manualLayout>
                  <c:x val="-1.475388179231139E-2"/>
                  <c:y val="-2.4529347598418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BE4-40FA-8781-CAD37F06500B}"/>
                </c:ext>
              </c:extLst>
            </c:dLbl>
            <c:dLbl>
              <c:idx val="8"/>
              <c:layout>
                <c:manualLayout>
                  <c:x val="-1.475388179231139E-2"/>
                  <c:y val="-2.26115868213179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BE4-40FA-8781-CAD37F06500B}"/>
                </c:ext>
              </c:extLst>
            </c:dLbl>
            <c:dLbl>
              <c:idx val="9"/>
              <c:layout>
                <c:manualLayout>
                  <c:x val="-1.8214158639060004E-2"/>
                  <c:y val="-3.4125669064688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BE4-40FA-8781-CAD37F06500B}"/>
                </c:ext>
              </c:extLst>
            </c:dLbl>
            <c:dLbl>
              <c:idx val="10"/>
              <c:layout>
                <c:manualLayout>
                  <c:x val="-1.8583663757230709E-2"/>
                  <c:y val="-2.4109140756071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BE4-40FA-8781-CAD37F06500B}"/>
                </c:ext>
              </c:extLst>
            </c:dLbl>
            <c:dLbl>
              <c:idx val="11"/>
              <c:layout>
                <c:manualLayout>
                  <c:x val="-8.8747650719095822E-3"/>
                  <c:y val="-2.61839930485708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BE4-40FA-8781-CAD37F06500B}"/>
                </c:ext>
              </c:extLst>
            </c:dLbl>
            <c:spPr>
              <a:noFill/>
              <a:ln>
                <a:noFill/>
              </a:ln>
              <a:effectLst/>
            </c:spPr>
            <c:txPr>
              <a:bodyPr rot="0" spcFirstLastPara="1" vertOverflow="ellipsis" vert="horz" wrap="square" anchor="b" anchorCtr="1"/>
              <a:lstStyle/>
              <a:p>
                <a:pPr>
                  <a:defRPr sz="1000" b="1" i="0" u="none" strike="noStrike" kern="1200" baseline="0">
                    <a:solidFill>
                      <a:srgbClr val="002060"/>
                    </a:solidFill>
                    <a:latin typeface="Arial Narrow" panose="020B0606020202030204" pitchFamily="34" charset="0"/>
                    <a:ea typeface="+mn-ea"/>
                    <a:cs typeface="+mn-cs"/>
                  </a:defRPr>
                </a:pPr>
                <a:endParaRPr lang="es-P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X_MD!$A$3:$A$14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X_MD!$B$3:$B$14</c:f>
              <c:numCache>
                <c:formatCode>#,##0</c:formatCode>
                <c:ptCount val="12"/>
                <c:pt idx="0">
                  <c:v>334</c:v>
                </c:pt>
                <c:pt idx="1">
                  <c:v>354</c:v>
                </c:pt>
                <c:pt idx="2">
                  <c:v>383</c:v>
                </c:pt>
                <c:pt idx="3">
                  <c:v>446</c:v>
                </c:pt>
                <c:pt idx="4">
                  <c:v>425</c:v>
                </c:pt>
                <c:pt idx="5">
                  <c:v>371</c:v>
                </c:pt>
                <c:pt idx="6">
                  <c:v>483</c:v>
                </c:pt>
                <c:pt idx="7">
                  <c:v>459</c:v>
                </c:pt>
                <c:pt idx="8">
                  <c:v>472</c:v>
                </c:pt>
                <c:pt idx="9">
                  <c:v>550</c:v>
                </c:pt>
                <c:pt idx="10">
                  <c:v>516</c:v>
                </c:pt>
                <c:pt idx="11">
                  <c:v>533</c:v>
                </c:pt>
              </c:numCache>
            </c:numRef>
          </c:val>
          <c:smooth val="0"/>
          <c:extLst>
            <c:ext xmlns:c16="http://schemas.microsoft.com/office/drawing/2014/chart" uri="{C3380CC4-5D6E-409C-BE32-E72D297353CC}">
              <c16:uniqueId val="{0000000C-1BE4-40FA-8781-CAD37F06500B}"/>
            </c:ext>
          </c:extLst>
        </c:ser>
        <c:ser>
          <c:idx val="1"/>
          <c:order val="1"/>
          <c:tx>
            <c:strRef>
              <c:f>X_MD!$C$2</c:f>
              <c:strCache>
                <c:ptCount val="1"/>
                <c:pt idx="0">
                  <c:v>2022</c:v>
                </c:pt>
              </c:strCache>
            </c:strRef>
          </c:tx>
          <c:spPr>
            <a:ln w="31750" cap="rnd">
              <a:solidFill>
                <a:schemeClr val="tx1"/>
              </a:solidFill>
              <a:round/>
            </a:ln>
            <a:effectLst/>
          </c:spPr>
          <c:marker>
            <c:symbol val="none"/>
          </c:marker>
          <c:dLbls>
            <c:dLbl>
              <c:idx val="0"/>
              <c:layout>
                <c:manualLayout>
                  <c:x val="-2.0265215455679112E-2"/>
                  <c:y val="3.9127711772842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BE4-40FA-8781-CAD37F06500B}"/>
                </c:ext>
              </c:extLst>
            </c:dLbl>
            <c:dLbl>
              <c:idx val="1"/>
              <c:layout>
                <c:manualLayout>
                  <c:x val="-2.1273113238066198E-2"/>
                  <c:y val="-2.0131562848012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BE4-40FA-8781-CAD37F06500B}"/>
                </c:ext>
              </c:extLst>
            </c:dLbl>
            <c:dLbl>
              <c:idx val="2"/>
              <c:layout>
                <c:manualLayout>
                  <c:x val="-1.9787302488812959E-2"/>
                  <c:y val="-3.29218192338081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BE4-40FA-8781-CAD37F06500B}"/>
                </c:ext>
              </c:extLst>
            </c:dLbl>
            <c:dLbl>
              <c:idx val="3"/>
              <c:layout>
                <c:manualLayout>
                  <c:x val="-1.844647288668046E-2"/>
                  <c:y val="3.3300549768458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BE4-40FA-8781-CAD37F06500B}"/>
                </c:ext>
              </c:extLst>
            </c:dLbl>
            <c:dLbl>
              <c:idx val="4"/>
              <c:layout>
                <c:manualLayout>
                  <c:x val="-1.2197851048107909E-2"/>
                  <c:y val="2.67161859216968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BE4-40FA-8781-CAD37F06500B}"/>
                </c:ext>
              </c:extLst>
            </c:dLbl>
            <c:dLbl>
              <c:idx val="5"/>
              <c:layout>
                <c:manualLayout>
                  <c:x val="-1.5322161967394166E-2"/>
                  <c:y val="2.67161859216968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BE4-40FA-8781-CAD37F06500B}"/>
                </c:ext>
              </c:extLst>
            </c:dLbl>
            <c:dLbl>
              <c:idx val="6"/>
              <c:layout>
                <c:manualLayout>
                  <c:x val="-1.6363598940489662E-2"/>
                  <c:y val="3.00083678450776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BE4-40FA-8781-CAD37F06500B}"/>
                </c:ext>
              </c:extLst>
            </c:dLbl>
            <c:dLbl>
              <c:idx val="7"/>
              <c:layout>
                <c:manualLayout>
                  <c:x val="-1.6363598940489509E-2"/>
                  <c:y val="3.6592731691839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BE4-40FA-8781-CAD37F06500B}"/>
                </c:ext>
              </c:extLst>
            </c:dLbl>
            <c:dLbl>
              <c:idx val="8"/>
              <c:layout>
                <c:manualLayout>
                  <c:x val="-1.9487909859775842E-2"/>
                  <c:y val="3.0008367845077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BE4-40FA-8781-CAD37F06500B}"/>
                </c:ext>
              </c:extLst>
            </c:dLbl>
            <c:dLbl>
              <c:idx val="10"/>
              <c:layout>
                <c:manualLayout>
                  <c:x val="-1.9487909859775842E-2"/>
                  <c:y val="2.67161859216968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BE4-40FA-8781-CAD37F06500B}"/>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95000"/>
                        <a:lumOff val="5000"/>
                      </a:schemeClr>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X_MD!$A$3:$A$14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X_MD!$C$3:$C$14</c:f>
              <c:numCache>
                <c:formatCode>#,##0</c:formatCode>
                <c:ptCount val="12"/>
                <c:pt idx="0">
                  <c:v>426</c:v>
                </c:pt>
                <c:pt idx="1">
                  <c:v>500</c:v>
                </c:pt>
                <c:pt idx="2">
                  <c:v>551</c:v>
                </c:pt>
              </c:numCache>
            </c:numRef>
          </c:val>
          <c:smooth val="0"/>
          <c:extLst>
            <c:ext xmlns:c16="http://schemas.microsoft.com/office/drawing/2014/chart" uri="{C3380CC4-5D6E-409C-BE32-E72D297353CC}">
              <c16:uniqueId val="{00000017-1BE4-40FA-8781-CAD37F06500B}"/>
            </c:ext>
          </c:extLst>
        </c:ser>
        <c:ser>
          <c:idx val="2"/>
          <c:order val="2"/>
          <c:tx>
            <c:strRef>
              <c:f>X_MD!$D$2</c:f>
              <c:strCache>
                <c:ptCount val="1"/>
                <c:pt idx="0">
                  <c:v>2022 Proyectado Abr - Dic (E.P.)</c:v>
                </c:pt>
              </c:strCache>
            </c:strRef>
          </c:tx>
          <c:spPr>
            <a:ln w="31750" cap="rnd">
              <a:solidFill>
                <a:srgbClr val="FF0000"/>
              </a:solidFill>
              <a:prstDash val="sysDash"/>
              <a:round/>
            </a:ln>
            <a:effectLst/>
          </c:spPr>
          <c:marker>
            <c:symbol val="circle"/>
            <c:size val="6"/>
            <c:spPr>
              <a:solidFill>
                <a:srgbClr val="FF0000"/>
              </a:solidFill>
              <a:ln w="12700">
                <a:solidFill>
                  <a:schemeClr val="lt2"/>
                </a:soli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18-1BE4-40FA-8781-CAD37F06500B}"/>
                </c:ext>
              </c:extLst>
            </c:dLbl>
            <c:dLbl>
              <c:idx val="3"/>
              <c:layout>
                <c:manualLayout>
                  <c:x val="-1.353868065024048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BE4-40FA-8781-CAD37F06500B}"/>
                </c:ext>
              </c:extLst>
            </c:dLbl>
            <c:dLbl>
              <c:idx val="4"/>
              <c:layout>
                <c:manualLayout>
                  <c:x val="-1.4580117623335864E-2"/>
                  <c:y val="3.29218192338081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BE4-40FA-8781-CAD37F06500B}"/>
                </c:ext>
              </c:extLst>
            </c:dLbl>
            <c:dLbl>
              <c:idx val="5"/>
              <c:delete val="1"/>
              <c:extLst>
                <c:ext xmlns:c15="http://schemas.microsoft.com/office/drawing/2012/chart" uri="{CE6537A1-D6FC-4f65-9D91-7224C49458BB}"/>
                <c:ext xmlns:c16="http://schemas.microsoft.com/office/drawing/2014/chart" uri="{C3380CC4-5D6E-409C-BE32-E72D297353CC}">
                  <c16:uniqueId val="{0000001B-1BE4-40FA-8781-CAD37F06500B}"/>
                </c:ext>
              </c:extLst>
            </c:dLbl>
            <c:dLbl>
              <c:idx val="6"/>
              <c:layout>
                <c:manualLayout>
                  <c:x val="-1.4580117623335864E-2"/>
                  <c:y val="-3.2921819233808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BE4-40FA-8781-CAD37F06500B}"/>
                </c:ext>
              </c:extLst>
            </c:dLbl>
            <c:dLbl>
              <c:idx val="7"/>
              <c:layout>
                <c:manualLayout>
                  <c:x val="-1.4580117623335864E-2"/>
                  <c:y val="6.58436384676160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BE4-40FA-8781-CAD37F06500B}"/>
                </c:ext>
              </c:extLst>
            </c:dLbl>
            <c:dLbl>
              <c:idx val="8"/>
              <c:layout>
                <c:manualLayout>
                  <c:x val="-1.4580117623335864E-2"/>
                  <c:y val="-3.2921819233808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BE4-40FA-8781-CAD37F06500B}"/>
                </c:ext>
              </c:extLst>
            </c:dLbl>
            <c:dLbl>
              <c:idx val="9"/>
              <c:delete val="1"/>
              <c:extLst>
                <c:ext xmlns:c15="http://schemas.microsoft.com/office/drawing/2012/chart" uri="{CE6537A1-D6FC-4f65-9D91-7224C49458BB}"/>
                <c:ext xmlns:c16="http://schemas.microsoft.com/office/drawing/2014/chart" uri="{C3380CC4-5D6E-409C-BE32-E72D297353CC}">
                  <c16:uniqueId val="{0000001F-1BE4-40FA-8781-CAD37F06500B}"/>
                </c:ext>
              </c:extLst>
            </c:dLbl>
            <c:dLbl>
              <c:idx val="10"/>
              <c:delete val="1"/>
              <c:extLst>
                <c:ext xmlns:c15="http://schemas.microsoft.com/office/drawing/2012/chart" uri="{CE6537A1-D6FC-4f65-9D91-7224C49458BB}"/>
                <c:ext xmlns:c16="http://schemas.microsoft.com/office/drawing/2014/chart" uri="{C3380CC4-5D6E-409C-BE32-E72D297353CC}">
                  <c16:uniqueId val="{00000020-1BE4-40FA-8781-CAD37F06500B}"/>
                </c:ext>
              </c:extLst>
            </c:dLbl>
            <c:dLbl>
              <c:idx val="11"/>
              <c:layout>
                <c:manualLayout>
                  <c:x val="-4.8337436075655557E-3"/>
                  <c:y val="-1.3669035655107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BE4-40FA-8781-CAD37F06500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X_MD!$A$3:$A$14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X_MD!$D$3:$D$14</c:f>
              <c:numCache>
                <c:formatCode>General</c:formatCode>
                <c:ptCount val="12"/>
                <c:pt idx="2" formatCode="#,##0">
                  <c:v>551</c:v>
                </c:pt>
                <c:pt idx="3" formatCode="#,##0">
                  <c:v>518.7817</c:v>
                </c:pt>
                <c:pt idx="4" formatCode="#,##0">
                  <c:v>535.14099999999996</c:v>
                </c:pt>
                <c:pt idx="5" formatCode="#,##0">
                  <c:v>530.66589999999997</c:v>
                </c:pt>
                <c:pt idx="6" formatCode="#,##0">
                  <c:v>553.82060000000001</c:v>
                </c:pt>
                <c:pt idx="7" formatCode="#,##0">
                  <c:v>562.74419999999998</c:v>
                </c:pt>
                <c:pt idx="8" formatCode="#,##0">
                  <c:v>577.2278</c:v>
                </c:pt>
                <c:pt idx="9" formatCode="#,##0">
                  <c:v>599.29390000000001</c:v>
                </c:pt>
                <c:pt idx="10" formatCode="#,##0">
                  <c:v>572.80629999999996</c:v>
                </c:pt>
                <c:pt idx="11" formatCode="#,##0">
                  <c:v>590.92909999999995</c:v>
                </c:pt>
              </c:numCache>
            </c:numRef>
          </c:val>
          <c:smooth val="1"/>
          <c:extLst>
            <c:ext xmlns:c16="http://schemas.microsoft.com/office/drawing/2014/chart" uri="{C3380CC4-5D6E-409C-BE32-E72D297353CC}">
              <c16:uniqueId val="{00000022-1BE4-40FA-8781-CAD37F06500B}"/>
            </c:ext>
          </c:extLst>
        </c:ser>
        <c:ser>
          <c:idx val="3"/>
          <c:order val="3"/>
          <c:tx>
            <c:strRef>
              <c:f>X_MD!$E$2</c:f>
              <c:strCache>
                <c:ptCount val="1"/>
                <c:pt idx="0">
                  <c:v>2022 Proyectado Abr - Dic (E.C.)</c:v>
                </c:pt>
              </c:strCache>
            </c:strRef>
          </c:tx>
          <c:spPr>
            <a:ln w="31750" cap="rnd">
              <a:solidFill>
                <a:srgbClr val="00B050">
                  <a:alpha val="93000"/>
                </a:srgbClr>
              </a:solidFill>
              <a:prstDash val="sysDash"/>
              <a:round/>
            </a:ln>
            <a:effectLst/>
          </c:spPr>
          <c:marker>
            <c:symbol val="triangle"/>
            <c:size val="6"/>
            <c:spPr>
              <a:solidFill>
                <a:srgbClr val="00B050"/>
              </a:solidFill>
              <a:ln w="12700">
                <a:gradFill>
                  <a:gsLst>
                    <a:gs pos="0">
                      <a:schemeClr val="accent1">
                        <a:lumMod val="5000"/>
                        <a:lumOff val="95000"/>
                        <a:alpha val="9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23-1BE4-40FA-8781-CAD37F06500B}"/>
                </c:ext>
              </c:extLst>
            </c:dLbl>
            <c:dLbl>
              <c:idx val="3"/>
              <c:layout>
                <c:manualLayout>
                  <c:x val="-1.4580117623335902E-2"/>
                  <c:y val="-3.2921819233808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1BE4-40FA-8781-CAD37F06500B}"/>
                </c:ext>
              </c:extLst>
            </c:dLbl>
            <c:dLbl>
              <c:idx val="4"/>
              <c:layout>
                <c:manualLayout>
                  <c:x val="-1.562155459643135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BE4-40FA-8781-CAD37F06500B}"/>
                </c:ext>
              </c:extLst>
            </c:dLbl>
            <c:dLbl>
              <c:idx val="5"/>
              <c:delete val="1"/>
              <c:extLst>
                <c:ext xmlns:c15="http://schemas.microsoft.com/office/drawing/2012/chart" uri="{CE6537A1-D6FC-4f65-9D91-7224C49458BB}"/>
                <c:ext xmlns:c16="http://schemas.microsoft.com/office/drawing/2014/chart" uri="{C3380CC4-5D6E-409C-BE32-E72D297353CC}">
                  <c16:uniqueId val="{00000026-1BE4-40FA-8781-CAD37F06500B}"/>
                </c:ext>
              </c:extLst>
            </c:dLbl>
            <c:dLbl>
              <c:idx val="6"/>
              <c:layout>
                <c:manualLayout>
                  <c:x val="-1.4580117623335864E-2"/>
                  <c:y val="-3.017798567899173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1BE4-40FA-8781-CAD37F06500B}"/>
                </c:ext>
              </c:extLst>
            </c:dLbl>
            <c:dLbl>
              <c:idx val="7"/>
              <c:layout>
                <c:manualLayout>
                  <c:x val="-1.458011762333586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1BE4-40FA-8781-CAD37F06500B}"/>
                </c:ext>
              </c:extLst>
            </c:dLbl>
            <c:dLbl>
              <c:idx val="8"/>
              <c:layout>
                <c:manualLayout>
                  <c:x val="-1.4580117623335864E-2"/>
                  <c:y val="-1.3168727693523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BE4-40FA-8781-CAD37F06500B}"/>
                </c:ext>
              </c:extLst>
            </c:dLbl>
            <c:dLbl>
              <c:idx val="9"/>
              <c:delete val="1"/>
              <c:extLst>
                <c:ext xmlns:c15="http://schemas.microsoft.com/office/drawing/2012/chart" uri="{CE6537A1-D6FC-4f65-9D91-7224C49458BB}"/>
                <c:ext xmlns:c16="http://schemas.microsoft.com/office/drawing/2014/chart" uri="{C3380CC4-5D6E-409C-BE32-E72D297353CC}">
                  <c16:uniqueId val="{0000002A-1BE4-40FA-8781-CAD37F06500B}"/>
                </c:ext>
              </c:extLst>
            </c:dLbl>
            <c:dLbl>
              <c:idx val="10"/>
              <c:layout>
                <c:manualLayout>
                  <c:x val="-1.6662991569526702E-2"/>
                  <c:y val="-1.3168727693523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BE4-40FA-8781-CAD37F06500B}"/>
                </c:ext>
              </c:extLst>
            </c:dLbl>
            <c:dLbl>
              <c:idx val="11"/>
              <c:layout>
                <c:manualLayout>
                  <c:x val="-4.7919221228192041E-3"/>
                  <c:y val="-8.392471635390089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1BE4-40FA-8781-CAD37F06500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5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X_MD!$A$3:$A$14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X_MD!$E$3:$E$14</c:f>
              <c:numCache>
                <c:formatCode>General</c:formatCode>
                <c:ptCount val="12"/>
                <c:pt idx="2" formatCode="#,##0">
                  <c:v>551</c:v>
                </c:pt>
                <c:pt idx="3" formatCode="#,##0">
                  <c:v>524.8046333333333</c:v>
                </c:pt>
                <c:pt idx="4" formatCode="#,##0">
                  <c:v>542.44999999999993</c:v>
                </c:pt>
                <c:pt idx="5" formatCode="#,##0">
                  <c:v>539.06129999999996</c:v>
                </c:pt>
                <c:pt idx="6" formatCode="#,##0">
                  <c:v>563.17719999999997</c:v>
                </c:pt>
                <c:pt idx="7" formatCode="#,##0">
                  <c:v>572.97196666666662</c:v>
                </c:pt>
                <c:pt idx="8" formatCode="#,##0">
                  <c:v>588.25813333333326</c:v>
                </c:pt>
                <c:pt idx="9" formatCode="#,##0">
                  <c:v>611.07226666666668</c:v>
                </c:pt>
                <c:pt idx="10" formatCode="#,##0">
                  <c:v>585.2879333333334</c:v>
                </c:pt>
                <c:pt idx="11" formatCode="#,##0">
                  <c:v>604.07646666666653</c:v>
                </c:pt>
              </c:numCache>
            </c:numRef>
          </c:val>
          <c:smooth val="1"/>
          <c:extLst>
            <c:ext xmlns:c16="http://schemas.microsoft.com/office/drawing/2014/chart" uri="{C3380CC4-5D6E-409C-BE32-E72D297353CC}">
              <c16:uniqueId val="{0000002D-1BE4-40FA-8781-CAD37F06500B}"/>
            </c:ext>
          </c:extLst>
        </c:ser>
        <c:ser>
          <c:idx val="4"/>
          <c:order val="4"/>
          <c:tx>
            <c:strRef>
              <c:f>X_MD!$F$2</c:f>
              <c:strCache>
                <c:ptCount val="1"/>
                <c:pt idx="0">
                  <c:v>2022 Proyectado Abr - Dic (E.O.)</c:v>
                </c:pt>
              </c:strCache>
            </c:strRef>
          </c:tx>
          <c:spPr>
            <a:ln w="31750" cap="rnd">
              <a:solidFill>
                <a:srgbClr val="00B0F0"/>
              </a:solidFill>
              <a:prstDash val="sysDash"/>
              <a:round/>
            </a:ln>
            <a:effectLst/>
          </c:spPr>
          <c:marker>
            <c:symbol val="diamond"/>
            <c:size val="6"/>
            <c:spPr>
              <a:solidFill>
                <a:srgbClr val="00B0F0"/>
              </a:solidFill>
              <a:ln w="12700" cap="rnd">
                <a:no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2E-1BE4-40FA-8781-CAD37F06500B}"/>
                </c:ext>
              </c:extLst>
            </c:dLbl>
            <c:dLbl>
              <c:idx val="3"/>
              <c:layout>
                <c:manualLayout>
                  <c:x val="-1.4580117623335902E-2"/>
                  <c:y val="-1.9753091540284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1BE4-40FA-8781-CAD37F06500B}"/>
                </c:ext>
              </c:extLst>
            </c:dLbl>
            <c:dLbl>
              <c:idx val="4"/>
              <c:layout>
                <c:manualLayout>
                  <c:x val="-1.4580117623335864E-2"/>
                  <c:y val="-6.58436384676166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1BE4-40FA-8781-CAD37F06500B}"/>
                </c:ext>
              </c:extLst>
            </c:dLbl>
            <c:dLbl>
              <c:idx val="5"/>
              <c:delete val="1"/>
              <c:extLst>
                <c:ext xmlns:c15="http://schemas.microsoft.com/office/drawing/2012/chart" uri="{CE6537A1-D6FC-4f65-9D91-7224C49458BB}"/>
                <c:ext xmlns:c16="http://schemas.microsoft.com/office/drawing/2014/chart" uri="{C3380CC4-5D6E-409C-BE32-E72D297353CC}">
                  <c16:uniqueId val="{00000031-1BE4-40FA-8781-CAD37F06500B}"/>
                </c:ext>
              </c:extLst>
            </c:dLbl>
            <c:dLbl>
              <c:idx val="6"/>
              <c:layout>
                <c:manualLayout>
                  <c:x val="-1.5621554596431282E-2"/>
                  <c:y val="-1.64609096169041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1BE4-40FA-8781-CAD37F06500B}"/>
                </c:ext>
              </c:extLst>
            </c:dLbl>
            <c:dLbl>
              <c:idx val="7"/>
              <c:layout>
                <c:manualLayout>
                  <c:x val="-1.5621554596431282E-2"/>
                  <c:y val="-9.87654577014246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1BE4-40FA-8781-CAD37F06500B}"/>
                </c:ext>
              </c:extLst>
            </c:dLbl>
            <c:dLbl>
              <c:idx val="8"/>
              <c:layout>
                <c:manualLayout>
                  <c:x val="-1.5621554596431282E-2"/>
                  <c:y val="-1.3168727693523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1BE4-40FA-8781-CAD37F06500B}"/>
                </c:ext>
              </c:extLst>
            </c:dLbl>
            <c:dLbl>
              <c:idx val="9"/>
              <c:delete val="1"/>
              <c:extLst>
                <c:ext xmlns:c15="http://schemas.microsoft.com/office/drawing/2012/chart" uri="{CE6537A1-D6FC-4f65-9D91-7224C49458BB}"/>
                <c:ext xmlns:c16="http://schemas.microsoft.com/office/drawing/2014/chart" uri="{C3380CC4-5D6E-409C-BE32-E72D297353CC}">
                  <c16:uniqueId val="{00000035-1BE4-40FA-8781-CAD37F06500B}"/>
                </c:ext>
              </c:extLst>
            </c:dLbl>
            <c:dLbl>
              <c:idx val="10"/>
              <c:layout>
                <c:manualLayout>
                  <c:x val="-1.6662991569526702E-2"/>
                  <c:y val="-1.9753091540284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1BE4-40FA-8781-CAD37F06500B}"/>
                </c:ext>
              </c:extLst>
            </c:dLbl>
            <c:dLbl>
              <c:idx val="11"/>
              <c:layout>
                <c:manualLayout>
                  <c:x val="-5.0968909498225008E-3"/>
                  <c:y val="-2.276867833671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1BE4-40FA-8781-CAD37F06500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F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X_MD!$A$3:$A$14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X_MD!$F$3:$F$14</c:f>
              <c:numCache>
                <c:formatCode>General</c:formatCode>
                <c:ptCount val="12"/>
                <c:pt idx="2" formatCode="#,##0">
                  <c:v>551</c:v>
                </c:pt>
                <c:pt idx="3" formatCode="#,##0">
                  <c:v>530.15933333333339</c:v>
                </c:pt>
                <c:pt idx="4" formatCode="#,##0">
                  <c:v>548.94803333333346</c:v>
                </c:pt>
                <c:pt idx="5" formatCode="#,##0">
                  <c:v>546.52523333333329</c:v>
                </c:pt>
                <c:pt idx="6" formatCode="#,##0">
                  <c:v>571.49560000000008</c:v>
                </c:pt>
                <c:pt idx="7" formatCode="#,##0">
                  <c:v>582.0648666666666</c:v>
                </c:pt>
                <c:pt idx="8" formatCode="#,##0">
                  <c:v>598.06460000000004</c:v>
                </c:pt>
                <c:pt idx="9" formatCode="#,##0">
                  <c:v>621.54376666666667</c:v>
                </c:pt>
                <c:pt idx="10" formatCode="#,##0">
                  <c:v>596.3846666666667</c:v>
                </c:pt>
                <c:pt idx="11" formatCode="#,##0">
                  <c:v>615.76509999999996</c:v>
                </c:pt>
              </c:numCache>
            </c:numRef>
          </c:val>
          <c:smooth val="1"/>
          <c:extLst>
            <c:ext xmlns:c16="http://schemas.microsoft.com/office/drawing/2014/chart" uri="{C3380CC4-5D6E-409C-BE32-E72D297353CC}">
              <c16:uniqueId val="{00000038-1BE4-40FA-8781-CAD37F06500B}"/>
            </c:ext>
          </c:extLst>
        </c:ser>
        <c:dLbls>
          <c:showLegendKey val="0"/>
          <c:showVal val="0"/>
          <c:showCatName val="0"/>
          <c:showSerName val="0"/>
          <c:showPercent val="0"/>
          <c:showBubbleSize val="0"/>
        </c:dLbls>
        <c:smooth val="0"/>
        <c:axId val="280087248"/>
        <c:axId val="280087640"/>
      </c:lineChart>
      <c:catAx>
        <c:axId val="280087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crossAx val="280087640"/>
        <c:crosses val="autoZero"/>
        <c:auto val="1"/>
        <c:lblAlgn val="ctr"/>
        <c:lblOffset val="100"/>
        <c:noMultiLvlLbl val="0"/>
      </c:catAx>
      <c:valAx>
        <c:axId val="280087640"/>
        <c:scaling>
          <c:orientation val="minMax"/>
        </c:scaling>
        <c:delete val="1"/>
        <c:axPos val="l"/>
        <c:numFmt formatCode="#,##0" sourceLinked="1"/>
        <c:majorTickMark val="none"/>
        <c:minorTickMark val="none"/>
        <c:tickLblPos val="nextTo"/>
        <c:crossAx val="280087248"/>
        <c:crosses val="autoZero"/>
        <c:crossBetween val="between"/>
      </c:valAx>
      <c:spPr>
        <a:noFill/>
        <a:ln>
          <a:solidFill>
            <a:schemeClr val="tx1"/>
          </a:solidFill>
        </a:ln>
        <a:effectLst/>
      </c:spPr>
    </c:plotArea>
    <c:legend>
      <c:legendPos val="b"/>
      <c:layout>
        <c:manualLayout>
          <c:xMode val="edge"/>
          <c:yMode val="edge"/>
          <c:x val="1.4816368010697113E-2"/>
          <c:y val="0.92722422075146782"/>
          <c:w val="0.97059703613597703"/>
          <c:h val="5.386324500369067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legend>
    <c:plotVisOnly val="1"/>
    <c:dispBlanksAs val="gap"/>
    <c:showDLblsOverMax val="0"/>
  </c:chart>
  <c:spPr>
    <a:noFill/>
    <a:ln>
      <a:noFill/>
    </a:ln>
    <a:effectLst/>
  </c:spPr>
  <c:txPr>
    <a:bodyPr/>
    <a:lstStyle/>
    <a:p>
      <a:pPr>
        <a:defRPr>
          <a:latin typeface="Arial Narrow" panose="020B0606020202030204" pitchFamily="34" charset="0"/>
        </a:defRPr>
      </a:pPr>
      <a:endParaRPr lang="es-PE"/>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693473627115467E-2"/>
          <c:y val="3.7703523457691089E-2"/>
          <c:w val="0.9851173972018531"/>
          <c:h val="0.80985468085060441"/>
        </c:manualLayout>
      </c:layout>
      <c:lineChart>
        <c:grouping val="standard"/>
        <c:varyColors val="0"/>
        <c:ser>
          <c:idx val="0"/>
          <c:order val="0"/>
          <c:tx>
            <c:strRef>
              <c:f>X_Servicios!$B$2</c:f>
              <c:strCache>
                <c:ptCount val="1"/>
                <c:pt idx="0">
                  <c:v>2021</c:v>
                </c:pt>
              </c:strCache>
            </c:strRef>
          </c:tx>
          <c:spPr>
            <a:ln w="31750" cap="rnd">
              <a:solidFill>
                <a:schemeClr val="accent5">
                  <a:lumMod val="75000"/>
                </a:schemeClr>
              </a:solidFill>
              <a:round/>
            </a:ln>
            <a:effectLst/>
          </c:spPr>
          <c:marker>
            <c:symbol val="none"/>
          </c:marker>
          <c:dLbls>
            <c:dLbl>
              <c:idx val="0"/>
              <c:layout>
                <c:manualLayout>
                  <c:x val="-3.2837394464654661E-2"/>
                  <c:y val="-3.14137552817319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7D-470A-BD1A-BE71E12E067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X_Servicios!$A$3:$A$6</c:f>
              <c:strCache>
                <c:ptCount val="4"/>
                <c:pt idx="0">
                  <c:v> TRIM 1</c:v>
                </c:pt>
                <c:pt idx="1">
                  <c:v> TRIM 2</c:v>
                </c:pt>
                <c:pt idx="2">
                  <c:v> TRIM 3</c:v>
                </c:pt>
                <c:pt idx="3">
                  <c:v> TRIM 4</c:v>
                </c:pt>
              </c:strCache>
            </c:strRef>
          </c:cat>
          <c:val>
            <c:numRef>
              <c:f>X_Servicios!$B$3:$B$6</c:f>
              <c:numCache>
                <c:formatCode>#,##0</c:formatCode>
                <c:ptCount val="4"/>
                <c:pt idx="0">
                  <c:v>614</c:v>
                </c:pt>
                <c:pt idx="1">
                  <c:v>631</c:v>
                </c:pt>
                <c:pt idx="2">
                  <c:v>741</c:v>
                </c:pt>
                <c:pt idx="3">
                  <c:v>961</c:v>
                </c:pt>
              </c:numCache>
            </c:numRef>
          </c:val>
          <c:smooth val="0"/>
          <c:extLst>
            <c:ext xmlns:c16="http://schemas.microsoft.com/office/drawing/2014/chart" uri="{C3380CC4-5D6E-409C-BE32-E72D297353CC}">
              <c16:uniqueId val="{00000001-F67D-470A-BD1A-BE71E12E0679}"/>
            </c:ext>
          </c:extLst>
        </c:ser>
        <c:ser>
          <c:idx val="1"/>
          <c:order val="1"/>
          <c:tx>
            <c:strRef>
              <c:f>X_Servicios!$C$2</c:f>
              <c:strCache>
                <c:ptCount val="1"/>
                <c:pt idx="0">
                  <c:v>2022</c:v>
                </c:pt>
              </c:strCache>
            </c:strRef>
          </c:tx>
          <c:spPr>
            <a:ln w="31750" cap="rnd">
              <a:solidFill>
                <a:schemeClr val="tx1"/>
              </a:solidFill>
              <a:round/>
            </a:ln>
            <a:effectLst/>
          </c:spPr>
          <c:marker>
            <c:symbol val="none"/>
          </c:marker>
          <c:cat>
            <c:strRef>
              <c:f>X_Servicios!$A$3:$A$6</c:f>
              <c:strCache>
                <c:ptCount val="4"/>
                <c:pt idx="0">
                  <c:v> TRIM 1</c:v>
                </c:pt>
                <c:pt idx="1">
                  <c:v> TRIM 2</c:v>
                </c:pt>
                <c:pt idx="2">
                  <c:v> TRIM 3</c:v>
                </c:pt>
                <c:pt idx="3">
                  <c:v> TRIM 4</c:v>
                </c:pt>
              </c:strCache>
            </c:strRef>
          </c:cat>
          <c:val>
            <c:numRef>
              <c:f>X_Servicios!$C$3:$C$6</c:f>
              <c:numCache>
                <c:formatCode>General</c:formatCode>
                <c:ptCount val="4"/>
                <c:pt idx="0" formatCode="#,##0">
                  <c:v>990</c:v>
                </c:pt>
              </c:numCache>
            </c:numRef>
          </c:val>
          <c:smooth val="0"/>
          <c:extLst>
            <c:ext xmlns:c16="http://schemas.microsoft.com/office/drawing/2014/chart" uri="{C3380CC4-5D6E-409C-BE32-E72D297353CC}">
              <c16:uniqueId val="{00000002-F67D-470A-BD1A-BE71E12E0679}"/>
            </c:ext>
          </c:extLst>
        </c:ser>
        <c:ser>
          <c:idx val="2"/>
          <c:order val="2"/>
          <c:tx>
            <c:strRef>
              <c:f>X_Servicios!$D$2</c:f>
              <c:strCache>
                <c:ptCount val="1"/>
                <c:pt idx="0">
                  <c:v>2022 Proyectado Trim 2 - Trim 4 (E.P.)</c:v>
                </c:pt>
              </c:strCache>
            </c:strRef>
          </c:tx>
          <c:spPr>
            <a:ln w="31750" cap="rnd">
              <a:solidFill>
                <a:srgbClr val="FF0000"/>
              </a:solidFill>
              <a:prstDash val="sysDash"/>
              <a:round/>
            </a:ln>
            <a:effectLst/>
          </c:spPr>
          <c:marker>
            <c:symbol val="circle"/>
            <c:size val="6"/>
            <c:spPr>
              <a:solidFill>
                <a:srgbClr val="FF0000"/>
              </a:solidFill>
              <a:ln w="12700">
                <a:solidFill>
                  <a:schemeClr val="lt2"/>
                </a:solidFill>
                <a:round/>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3-F67D-470A-BD1A-BE71E12E0679}"/>
                </c:ext>
              </c:extLst>
            </c:dLbl>
            <c:dLbl>
              <c:idx val="1"/>
              <c:layout>
                <c:manualLayout>
                  <c:x val="-1.6718319119666421E-2"/>
                  <c:y val="2.9074625447746208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Arial Narrow" panose="020B0606020202030204" pitchFamily="34" charset="0"/>
                      <a:ea typeface="+mn-ea"/>
                      <a:cs typeface="+mn-cs"/>
                    </a:defRPr>
                  </a:pPr>
                  <a:endParaRPr lang="es-PE"/>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7D-470A-BD1A-BE71E12E0679}"/>
                </c:ext>
              </c:extLst>
            </c:dLbl>
            <c:dLbl>
              <c:idx val="2"/>
              <c:layout>
                <c:manualLayout>
                  <c:x val="-1.700868891216803E-2"/>
                  <c:y val="2.7420744332866245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Arial Narrow" panose="020B0606020202030204" pitchFamily="34" charset="0"/>
                      <a:ea typeface="+mn-ea"/>
                      <a:cs typeface="+mn-cs"/>
                    </a:defRPr>
                  </a:pPr>
                  <a:endParaRPr lang="es-P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7D-470A-BD1A-BE71E12E0679}"/>
                </c:ext>
              </c:extLst>
            </c:dLbl>
            <c:dLbl>
              <c:idx val="3"/>
              <c:layout>
                <c:manualLayout>
                  <c:x val="-1.8973895596616174E-2"/>
                  <c:y val="-2.5766863217986279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Arial Narrow" panose="020B0606020202030204" pitchFamily="34" charset="0"/>
                      <a:ea typeface="+mn-ea"/>
                      <a:cs typeface="+mn-cs"/>
                    </a:defRPr>
                  </a:pPr>
                  <a:endParaRPr lang="es-PE"/>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7D-470A-BD1A-BE71E12E067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X_Servicios!$A$3:$A$6</c:f>
              <c:strCache>
                <c:ptCount val="4"/>
                <c:pt idx="0">
                  <c:v> TRIM 1</c:v>
                </c:pt>
                <c:pt idx="1">
                  <c:v> TRIM 2</c:v>
                </c:pt>
                <c:pt idx="2">
                  <c:v> TRIM 3</c:v>
                </c:pt>
                <c:pt idx="3">
                  <c:v> TRIM 4</c:v>
                </c:pt>
              </c:strCache>
            </c:strRef>
          </c:cat>
          <c:val>
            <c:numRef>
              <c:f>X_Servicios!$D$3:$D$6</c:f>
              <c:numCache>
                <c:formatCode>#,##0</c:formatCode>
                <c:ptCount val="4"/>
                <c:pt idx="0">
                  <c:v>990</c:v>
                </c:pt>
                <c:pt idx="1">
                  <c:v>950</c:v>
                </c:pt>
                <c:pt idx="2">
                  <c:v>1099</c:v>
                </c:pt>
                <c:pt idx="3">
                  <c:v>1155</c:v>
                </c:pt>
              </c:numCache>
            </c:numRef>
          </c:val>
          <c:smooth val="1"/>
          <c:extLst>
            <c:ext xmlns:c16="http://schemas.microsoft.com/office/drawing/2014/chart" uri="{C3380CC4-5D6E-409C-BE32-E72D297353CC}">
              <c16:uniqueId val="{00000007-F67D-470A-BD1A-BE71E12E0679}"/>
            </c:ext>
          </c:extLst>
        </c:ser>
        <c:ser>
          <c:idx val="3"/>
          <c:order val="3"/>
          <c:tx>
            <c:strRef>
              <c:f>X_Servicios!$E$2</c:f>
              <c:strCache>
                <c:ptCount val="1"/>
                <c:pt idx="0">
                  <c:v>2022 Proyectado Trim 2 - Trim 4 (E.C.)</c:v>
                </c:pt>
              </c:strCache>
            </c:strRef>
          </c:tx>
          <c:spPr>
            <a:ln w="31750" cap="rnd">
              <a:solidFill>
                <a:srgbClr val="00B050">
                  <a:alpha val="93000"/>
                </a:srgbClr>
              </a:solidFill>
              <a:prstDash val="sysDash"/>
              <a:round/>
            </a:ln>
            <a:effectLst/>
          </c:spPr>
          <c:marker>
            <c:symbol val="triangle"/>
            <c:size val="6"/>
            <c:spPr>
              <a:solidFill>
                <a:srgbClr val="00B050"/>
              </a:solidFill>
              <a:ln w="12700">
                <a:gradFill>
                  <a:gsLst>
                    <a:gs pos="0">
                      <a:schemeClr val="accent1">
                        <a:lumMod val="5000"/>
                        <a:lumOff val="95000"/>
                        <a:alpha val="9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8-F67D-470A-BD1A-BE71E12E0679}"/>
                </c:ext>
              </c:extLst>
            </c:dLbl>
            <c:dLbl>
              <c:idx val="1"/>
              <c:delete val="1"/>
              <c:extLst>
                <c:ext xmlns:c15="http://schemas.microsoft.com/office/drawing/2012/chart" uri="{CE6537A1-D6FC-4f65-9D91-7224C49458BB}"/>
                <c:ext xmlns:c16="http://schemas.microsoft.com/office/drawing/2014/chart" uri="{C3380CC4-5D6E-409C-BE32-E72D297353CC}">
                  <c16:uniqueId val="{00000009-F67D-470A-BD1A-BE71E12E0679}"/>
                </c:ext>
              </c:extLst>
            </c:dLbl>
            <c:dLbl>
              <c:idx val="2"/>
              <c:layout>
                <c:manualLayout>
                  <c:x val="-2.0197818083199443E-2"/>
                  <c:y val="-2.3993151291257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7D-470A-BD1A-BE71E12E0679}"/>
                </c:ext>
              </c:extLst>
            </c:dLbl>
            <c:dLbl>
              <c:idx val="3"/>
              <c:layout>
                <c:manualLayout>
                  <c:x val="-1.9294398893095952E-2"/>
                  <c:y val="-1.8911677134769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67D-470A-BD1A-BE71E12E067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5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X_Servicios!$A$3:$A$6</c:f>
              <c:strCache>
                <c:ptCount val="4"/>
                <c:pt idx="0">
                  <c:v> TRIM 1</c:v>
                </c:pt>
                <c:pt idx="1">
                  <c:v> TRIM 2</c:v>
                </c:pt>
                <c:pt idx="2">
                  <c:v> TRIM 3</c:v>
                </c:pt>
                <c:pt idx="3">
                  <c:v> TRIM 4</c:v>
                </c:pt>
              </c:strCache>
            </c:strRef>
          </c:cat>
          <c:val>
            <c:numRef>
              <c:f>X_Servicios!$E$3:$E$6</c:f>
              <c:numCache>
                <c:formatCode>#,##0</c:formatCode>
                <c:ptCount val="4"/>
                <c:pt idx="0">
                  <c:v>990</c:v>
                </c:pt>
                <c:pt idx="1">
                  <c:v>1093</c:v>
                </c:pt>
                <c:pt idx="2">
                  <c:v>1342</c:v>
                </c:pt>
                <c:pt idx="3">
                  <c:v>1468</c:v>
                </c:pt>
              </c:numCache>
            </c:numRef>
          </c:val>
          <c:smooth val="1"/>
          <c:extLst>
            <c:ext xmlns:c16="http://schemas.microsoft.com/office/drawing/2014/chart" uri="{C3380CC4-5D6E-409C-BE32-E72D297353CC}">
              <c16:uniqueId val="{0000000C-F67D-470A-BD1A-BE71E12E0679}"/>
            </c:ext>
          </c:extLst>
        </c:ser>
        <c:ser>
          <c:idx val="4"/>
          <c:order val="4"/>
          <c:tx>
            <c:strRef>
              <c:f>X_Servicios!$F$2</c:f>
              <c:strCache>
                <c:ptCount val="1"/>
                <c:pt idx="0">
                  <c:v>2022 Proyectado Trim 2 - Trim 4 (E.O.)</c:v>
                </c:pt>
              </c:strCache>
            </c:strRef>
          </c:tx>
          <c:spPr>
            <a:ln w="31750" cap="rnd">
              <a:solidFill>
                <a:srgbClr val="00B0F0"/>
              </a:solidFill>
              <a:prstDash val="sysDash"/>
              <a:round/>
            </a:ln>
            <a:effectLst/>
          </c:spPr>
          <c:marker>
            <c:symbol val="diamond"/>
            <c:size val="6"/>
            <c:spPr>
              <a:solidFill>
                <a:srgbClr val="00B0F0"/>
              </a:solidFill>
              <a:ln w="12700" cap="rnd">
                <a:noFill/>
                <a:round/>
              </a:ln>
              <a:effectLst/>
            </c:spPr>
          </c:marker>
          <c:dLbls>
            <c:dLbl>
              <c:idx val="0"/>
              <c:layout>
                <c:manualLayout>
                  <c:x val="-3.4195625546806663E-2"/>
                  <c:y val="-2.9691592195235761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Narrow" panose="020B0606020202030204" pitchFamily="34" charset="0"/>
                      <a:ea typeface="+mn-ea"/>
                      <a:cs typeface="+mn-cs"/>
                    </a:defRPr>
                  </a:pPr>
                  <a:endParaRPr lang="es-PE"/>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67D-470A-BD1A-BE71E12E0679}"/>
                </c:ext>
              </c:extLst>
            </c:dLbl>
            <c:dLbl>
              <c:idx val="1"/>
              <c:layout>
                <c:manualLayout>
                  <c:x val="-1.4882602798147035E-2"/>
                  <c:y val="-3.4275930416082838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F0"/>
                      </a:solidFill>
                      <a:latin typeface="Arial Narrow" panose="020B0606020202030204" pitchFamily="34" charset="0"/>
                      <a:ea typeface="+mn-ea"/>
                      <a:cs typeface="+mn-cs"/>
                    </a:defRPr>
                  </a:pPr>
                  <a:endParaRPr lang="es-P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67D-470A-BD1A-BE71E12E0679}"/>
                </c:ext>
              </c:extLst>
            </c:dLbl>
            <c:dLbl>
              <c:idx val="2"/>
              <c:layout>
                <c:manualLayout>
                  <c:x val="-1.9134775026188943E-2"/>
                  <c:y val="-2.3993151291257963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F0"/>
                      </a:solidFill>
                      <a:latin typeface="Arial Narrow" panose="020B0606020202030204" pitchFamily="34" charset="0"/>
                      <a:ea typeface="+mn-ea"/>
                      <a:cs typeface="+mn-cs"/>
                    </a:defRPr>
                  </a:pPr>
                  <a:endParaRPr lang="es-P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67D-470A-BD1A-BE71E12E0679}"/>
                </c:ext>
              </c:extLst>
            </c:dLbl>
            <c:dLbl>
              <c:idx val="3"/>
              <c:layout>
                <c:manualLayout>
                  <c:x val="-1.9790848371137627E-2"/>
                  <c:y val="-2.6263999153627451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F0"/>
                      </a:solidFill>
                      <a:latin typeface="Arial Narrow" panose="020B0606020202030204" pitchFamily="34" charset="0"/>
                      <a:ea typeface="+mn-ea"/>
                      <a:cs typeface="+mn-cs"/>
                    </a:defRPr>
                  </a:pPr>
                  <a:endParaRPr lang="es-PE"/>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67D-470A-BD1A-BE71E12E067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X_Servicios!$A$3:$A$6</c:f>
              <c:strCache>
                <c:ptCount val="4"/>
                <c:pt idx="0">
                  <c:v> TRIM 1</c:v>
                </c:pt>
                <c:pt idx="1">
                  <c:v> TRIM 2</c:v>
                </c:pt>
                <c:pt idx="2">
                  <c:v> TRIM 3</c:v>
                </c:pt>
                <c:pt idx="3">
                  <c:v> TRIM 4</c:v>
                </c:pt>
              </c:strCache>
            </c:strRef>
          </c:cat>
          <c:val>
            <c:numRef>
              <c:f>X_Servicios!$F$3:$F$6</c:f>
              <c:numCache>
                <c:formatCode>#,##0</c:formatCode>
                <c:ptCount val="4"/>
                <c:pt idx="0">
                  <c:v>990</c:v>
                </c:pt>
                <c:pt idx="1">
                  <c:v>1207</c:v>
                </c:pt>
                <c:pt idx="2">
                  <c:v>1535</c:v>
                </c:pt>
                <c:pt idx="3">
                  <c:v>1717</c:v>
                </c:pt>
              </c:numCache>
            </c:numRef>
          </c:val>
          <c:smooth val="1"/>
          <c:extLst>
            <c:ext xmlns:c16="http://schemas.microsoft.com/office/drawing/2014/chart" uri="{C3380CC4-5D6E-409C-BE32-E72D297353CC}">
              <c16:uniqueId val="{00000011-F67D-470A-BD1A-BE71E12E0679}"/>
            </c:ext>
          </c:extLst>
        </c:ser>
        <c:dLbls>
          <c:showLegendKey val="0"/>
          <c:showVal val="0"/>
          <c:showCatName val="0"/>
          <c:showSerName val="0"/>
          <c:showPercent val="0"/>
          <c:showBubbleSize val="0"/>
        </c:dLbls>
        <c:smooth val="0"/>
        <c:axId val="400179192"/>
        <c:axId val="400179584"/>
      </c:lineChart>
      <c:catAx>
        <c:axId val="400179192"/>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Narrow" panose="020B0606020202030204" pitchFamily="34" charset="0"/>
                <a:ea typeface="+mn-ea"/>
                <a:cs typeface="+mn-cs"/>
              </a:defRPr>
            </a:pPr>
            <a:endParaRPr lang="es-PE"/>
          </a:p>
        </c:txPr>
        <c:crossAx val="400179584"/>
        <c:crosses val="autoZero"/>
        <c:auto val="1"/>
        <c:lblAlgn val="ctr"/>
        <c:lblOffset val="100"/>
        <c:noMultiLvlLbl val="0"/>
      </c:catAx>
      <c:valAx>
        <c:axId val="400179584"/>
        <c:scaling>
          <c:orientation val="minMax"/>
        </c:scaling>
        <c:delete val="1"/>
        <c:axPos val="l"/>
        <c:numFmt formatCode="#,##0" sourceLinked="1"/>
        <c:majorTickMark val="none"/>
        <c:minorTickMark val="none"/>
        <c:tickLblPos val="nextTo"/>
        <c:crossAx val="400179192"/>
        <c:crosses val="autoZero"/>
        <c:crossBetween val="between"/>
      </c:valAx>
      <c:spPr>
        <a:noFill/>
        <a:ln>
          <a:solidFill>
            <a:sysClr val="windowText" lastClr="000000"/>
          </a:solidFill>
        </a:ln>
        <a:effectLst/>
      </c:spPr>
    </c:plotArea>
    <c:legend>
      <c:legendPos val="b"/>
      <c:layout>
        <c:manualLayout>
          <c:xMode val="edge"/>
          <c:yMode val="edge"/>
          <c:x val="5.647382920110193E-2"/>
          <c:y val="0.90665854480053032"/>
          <c:w val="0.91978666666666664"/>
          <c:h val="7.4428698507836524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legend>
    <c:plotVisOnly val="1"/>
    <c:dispBlanksAs val="gap"/>
    <c:showDLblsOverMax val="0"/>
  </c:chart>
  <c:spPr>
    <a:noFill/>
    <a:ln>
      <a:noFill/>
    </a:ln>
    <a:effectLst/>
  </c:spPr>
  <c:txPr>
    <a:bodyPr/>
    <a:lstStyle/>
    <a:p>
      <a:pPr>
        <a:defRPr>
          <a:latin typeface="Arial Narrow" panose="020B0606020202030204" pitchFamily="34" charset="0"/>
        </a:defRPr>
      </a:pPr>
      <a:endParaRPr lang="es-PE"/>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063402230971124E-2"/>
          <c:y val="8.8432193932267436E-2"/>
          <c:w val="0.94764591535433074"/>
          <c:h val="0.79591091203255193"/>
        </c:manualLayout>
      </c:layout>
      <c:barChart>
        <c:barDir val="col"/>
        <c:grouping val="clustered"/>
        <c:varyColors val="0"/>
        <c:ser>
          <c:idx val="0"/>
          <c:order val="0"/>
          <c:tx>
            <c:strRef>
              <c:f>Hoja1!$B$1</c:f>
              <c:strCache>
                <c:ptCount val="1"/>
                <c:pt idx="0">
                  <c:v>Serie 1</c:v>
                </c:pt>
              </c:strCache>
            </c:strRef>
          </c:tx>
          <c:spPr>
            <a:solidFill>
              <a:srgbClr val="0070C0"/>
            </a:solidFill>
            <a:ln>
              <a:solidFill>
                <a:srgbClr val="0070C0"/>
              </a:solidFill>
            </a:ln>
            <a:effectLst/>
          </c:spPr>
          <c:invertIfNegative val="0"/>
          <c:dPt>
            <c:idx val="0"/>
            <c:invertIfNegative val="0"/>
            <c:bubble3D val="0"/>
            <c:extLst>
              <c:ext xmlns:c16="http://schemas.microsoft.com/office/drawing/2014/chart" uri="{C3380CC4-5D6E-409C-BE32-E72D297353CC}">
                <c16:uniqueId val="{00000000-661F-43F6-A7A5-FB9913A34042}"/>
              </c:ext>
            </c:extLst>
          </c:dPt>
          <c:dPt>
            <c:idx val="1"/>
            <c:invertIfNegative val="0"/>
            <c:bubble3D val="0"/>
            <c:spPr>
              <a:solidFill>
                <a:srgbClr val="0000FF"/>
              </a:solidFill>
              <a:ln>
                <a:solidFill>
                  <a:srgbClr val="0000FF"/>
                </a:solidFill>
              </a:ln>
              <a:effectLst/>
            </c:spPr>
            <c:extLst>
              <c:ext xmlns:c16="http://schemas.microsoft.com/office/drawing/2014/chart" uri="{C3380CC4-5D6E-409C-BE32-E72D297353CC}">
                <c16:uniqueId val="{00000002-661F-43F6-A7A5-FB9913A34042}"/>
              </c:ext>
            </c:extLst>
          </c:dPt>
          <c:dPt>
            <c:idx val="2"/>
            <c:invertIfNegative val="0"/>
            <c:bubble3D val="0"/>
            <c:spPr>
              <a:solidFill>
                <a:srgbClr val="0000FF"/>
              </a:solidFill>
              <a:ln>
                <a:solidFill>
                  <a:srgbClr val="0000FF"/>
                </a:solidFill>
              </a:ln>
              <a:effectLst/>
            </c:spPr>
            <c:extLst>
              <c:ext xmlns:c16="http://schemas.microsoft.com/office/drawing/2014/chart" uri="{C3380CC4-5D6E-409C-BE32-E72D297353CC}">
                <c16:uniqueId val="{00000004-661F-43F6-A7A5-FB9913A34042}"/>
              </c:ext>
            </c:extLst>
          </c:dPt>
          <c:dPt>
            <c:idx val="3"/>
            <c:invertIfNegative val="0"/>
            <c:bubble3D val="0"/>
            <c:spPr>
              <a:solidFill>
                <a:srgbClr val="0000FF"/>
              </a:solidFill>
              <a:ln>
                <a:solidFill>
                  <a:srgbClr val="0000FF"/>
                </a:solidFill>
              </a:ln>
              <a:effectLst/>
            </c:spPr>
            <c:extLst>
              <c:ext xmlns:c16="http://schemas.microsoft.com/office/drawing/2014/chart" uri="{C3380CC4-5D6E-409C-BE32-E72D297353CC}">
                <c16:uniqueId val="{00000006-661F-43F6-A7A5-FB9913A34042}"/>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0-661F-43F6-A7A5-FB9913A34042}"/>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rgbClr val="0000FF"/>
                        </a:solidFill>
                        <a:latin typeface="+mn-lt"/>
                        <a:ea typeface="+mn-ea"/>
                        <a:cs typeface="+mn-cs"/>
                      </a:defRPr>
                    </a:pPr>
                    <a:fld id="{BED35AF6-B64B-4942-8F4F-454E97C02D7C}" type="VALUE">
                      <a:rPr lang="en-US">
                        <a:solidFill>
                          <a:srgbClr val="0000FF"/>
                        </a:solidFill>
                      </a:rPr>
                      <a:pPr>
                        <a:defRPr>
                          <a:solidFill>
                            <a:srgbClr val="0000FF"/>
                          </a:solidFill>
                        </a:defRPr>
                      </a:pPr>
                      <a:t>[VALOR]</a:t>
                    </a:fld>
                    <a:endParaRPr lang="es-PE"/>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61F-43F6-A7A5-FB9913A34042}"/>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4-661F-43F6-A7A5-FB9913A34042}"/>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6-661F-43F6-A7A5-FB9913A3404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TRIM 1</c:v>
                </c:pt>
                <c:pt idx="1">
                  <c:v>TRIM 2</c:v>
                </c:pt>
                <c:pt idx="2">
                  <c:v>TRIM 3</c:v>
                </c:pt>
                <c:pt idx="3">
                  <c:v>TRIM 4</c:v>
                </c:pt>
              </c:strCache>
            </c:strRef>
          </c:cat>
          <c:val>
            <c:numRef>
              <c:f>Hoja1!$B$2:$B$5</c:f>
              <c:numCache>
                <c:formatCode>0.0%</c:formatCode>
                <c:ptCount val="4"/>
                <c:pt idx="0">
                  <c:v>0.61199999999999999</c:v>
                </c:pt>
                <c:pt idx="1">
                  <c:v>0.73399999999999999</c:v>
                </c:pt>
                <c:pt idx="2">
                  <c:v>0.81</c:v>
                </c:pt>
                <c:pt idx="3">
                  <c:v>0.52800000000000002</c:v>
                </c:pt>
              </c:numCache>
            </c:numRef>
          </c:val>
          <c:extLst>
            <c:ext xmlns:c16="http://schemas.microsoft.com/office/drawing/2014/chart" uri="{C3380CC4-5D6E-409C-BE32-E72D297353CC}">
              <c16:uniqueId val="{00000007-661F-43F6-A7A5-FB9913A34042}"/>
            </c:ext>
          </c:extLst>
        </c:ser>
        <c:dLbls>
          <c:showLegendKey val="0"/>
          <c:showVal val="0"/>
          <c:showCatName val="0"/>
          <c:showSerName val="0"/>
          <c:showPercent val="0"/>
          <c:showBubbleSize val="0"/>
        </c:dLbls>
        <c:gapWidth val="393"/>
        <c:overlap val="-27"/>
        <c:axId val="413688336"/>
        <c:axId val="502290416"/>
      </c:barChart>
      <c:catAx>
        <c:axId val="413688336"/>
        <c:scaling>
          <c:orientation val="minMax"/>
        </c:scaling>
        <c:delete val="1"/>
        <c:axPos val="b"/>
        <c:numFmt formatCode="General" sourceLinked="1"/>
        <c:majorTickMark val="none"/>
        <c:minorTickMark val="none"/>
        <c:tickLblPos val="low"/>
        <c:crossAx val="502290416"/>
        <c:crosses val="autoZero"/>
        <c:auto val="1"/>
        <c:lblAlgn val="ctr"/>
        <c:lblOffset val="100"/>
        <c:noMultiLvlLbl val="0"/>
      </c:catAx>
      <c:valAx>
        <c:axId val="502290416"/>
        <c:scaling>
          <c:orientation val="minMax"/>
        </c:scaling>
        <c:delete val="1"/>
        <c:axPos val="l"/>
        <c:numFmt formatCode="0.0%" sourceLinked="1"/>
        <c:majorTickMark val="none"/>
        <c:minorTickMark val="none"/>
        <c:tickLblPos val="nextTo"/>
        <c:crossAx val="413688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045787575424506E-3"/>
          <c:y val="9.2291511691359213E-2"/>
          <c:w val="0.9911709499906558"/>
          <c:h val="0.81541697661728152"/>
        </c:manualLayout>
      </c:layout>
      <c:barChart>
        <c:barDir val="col"/>
        <c:grouping val="clustered"/>
        <c:varyColors val="0"/>
        <c:ser>
          <c:idx val="0"/>
          <c:order val="0"/>
          <c:tx>
            <c:strRef>
              <c:f>Hoja1!$A$2</c:f>
              <c:strCache>
                <c:ptCount val="1"/>
                <c:pt idx="0">
                  <c:v>Categoría 1</c:v>
                </c:pt>
              </c:strCache>
            </c:strRef>
          </c:tx>
          <c:spPr>
            <a:solidFill>
              <a:schemeClr val="accent1"/>
            </a:solidFill>
            <a:ln>
              <a:noFill/>
            </a:ln>
            <a:effectLst/>
          </c:spPr>
          <c:invertIfNegative val="0"/>
          <c:dPt>
            <c:idx val="0"/>
            <c:invertIfNegative val="0"/>
            <c:bubble3D val="0"/>
            <c:spPr>
              <a:solidFill>
                <a:srgbClr val="FF0000"/>
              </a:solidFill>
              <a:ln>
                <a:solidFill>
                  <a:srgbClr val="FF0000"/>
                </a:solidFill>
              </a:ln>
              <a:effectLst/>
            </c:spPr>
            <c:extLst>
              <c:ext xmlns:c16="http://schemas.microsoft.com/office/drawing/2014/chart" uri="{C3380CC4-5D6E-409C-BE32-E72D297353CC}">
                <c16:uniqueId val="{00000001-A3AB-40BB-8C36-2CE0B4B5A888}"/>
              </c:ext>
            </c:extLst>
          </c:dPt>
          <c:dPt>
            <c:idx val="1"/>
            <c:invertIfNegative val="0"/>
            <c:bubble3D val="0"/>
            <c:spPr>
              <a:solidFill>
                <a:srgbClr val="0070C0"/>
              </a:solidFill>
              <a:ln>
                <a:solidFill>
                  <a:srgbClr val="0070C0"/>
                </a:solidFill>
              </a:ln>
              <a:effectLst/>
            </c:spPr>
            <c:extLst>
              <c:ext xmlns:c16="http://schemas.microsoft.com/office/drawing/2014/chart" uri="{C3380CC4-5D6E-409C-BE32-E72D297353CC}">
                <c16:uniqueId val="{00000003-A3AB-40BB-8C36-2CE0B4B5A888}"/>
              </c:ext>
            </c:extLst>
          </c:dPt>
          <c:dPt>
            <c:idx val="2"/>
            <c:invertIfNegative val="0"/>
            <c:bubble3D val="0"/>
            <c:spPr>
              <a:solidFill>
                <a:srgbClr val="0070C0"/>
              </a:solidFill>
              <a:ln>
                <a:solidFill>
                  <a:srgbClr val="0070C0"/>
                </a:solidFill>
              </a:ln>
              <a:effectLst/>
            </c:spPr>
            <c:extLst>
              <c:ext xmlns:c16="http://schemas.microsoft.com/office/drawing/2014/chart" uri="{C3380CC4-5D6E-409C-BE32-E72D297353CC}">
                <c16:uniqueId val="{00000005-A3AB-40BB-8C36-2CE0B4B5A888}"/>
              </c:ext>
            </c:extLst>
          </c:dPt>
          <c:dPt>
            <c:idx val="3"/>
            <c:invertIfNegative val="0"/>
            <c:bubble3D val="0"/>
            <c:spPr>
              <a:solidFill>
                <a:srgbClr val="0070C0"/>
              </a:solidFill>
              <a:ln>
                <a:solidFill>
                  <a:srgbClr val="0070C0"/>
                </a:solidFill>
              </a:ln>
              <a:effectLst/>
            </c:spPr>
            <c:extLst>
              <c:ext xmlns:c16="http://schemas.microsoft.com/office/drawing/2014/chart" uri="{C3380CC4-5D6E-409C-BE32-E72D297353CC}">
                <c16:uniqueId val="{00000007-A3AB-40BB-8C36-2CE0B4B5A888}"/>
              </c:ext>
            </c:extLst>
          </c:dPt>
          <c:dPt>
            <c:idx val="4"/>
            <c:invertIfNegative val="0"/>
            <c:bubble3D val="0"/>
            <c:spPr>
              <a:solidFill>
                <a:srgbClr val="0070C0"/>
              </a:solidFill>
              <a:ln>
                <a:solidFill>
                  <a:srgbClr val="0070C0"/>
                </a:solidFill>
              </a:ln>
              <a:effectLst/>
            </c:spPr>
            <c:extLst>
              <c:ext xmlns:c16="http://schemas.microsoft.com/office/drawing/2014/chart" uri="{C3380CC4-5D6E-409C-BE32-E72D297353CC}">
                <c16:uniqueId val="{00000009-A3AB-40BB-8C36-2CE0B4B5A888}"/>
              </c:ext>
            </c:extLst>
          </c:dPt>
          <c:dPt>
            <c:idx val="5"/>
            <c:invertIfNegative val="0"/>
            <c:bubble3D val="0"/>
            <c:spPr>
              <a:solidFill>
                <a:srgbClr val="0070C0"/>
              </a:solidFill>
              <a:ln>
                <a:solidFill>
                  <a:srgbClr val="0070C0"/>
                </a:solidFill>
              </a:ln>
              <a:effectLst/>
            </c:spPr>
            <c:extLst>
              <c:ext xmlns:c16="http://schemas.microsoft.com/office/drawing/2014/chart" uri="{C3380CC4-5D6E-409C-BE32-E72D297353CC}">
                <c16:uniqueId val="{0000000B-A3AB-40BB-8C36-2CE0B4B5A888}"/>
              </c:ext>
            </c:extLst>
          </c:dPt>
          <c:dPt>
            <c:idx val="6"/>
            <c:invertIfNegative val="0"/>
            <c:bubble3D val="0"/>
            <c:spPr>
              <a:solidFill>
                <a:srgbClr val="0070C0"/>
              </a:solidFill>
              <a:ln>
                <a:solidFill>
                  <a:srgbClr val="0070C0"/>
                </a:solidFill>
              </a:ln>
              <a:effectLst/>
            </c:spPr>
            <c:extLst>
              <c:ext xmlns:c16="http://schemas.microsoft.com/office/drawing/2014/chart" uri="{C3380CC4-5D6E-409C-BE32-E72D297353CC}">
                <c16:uniqueId val="{0000000D-A3AB-40BB-8C36-2CE0B4B5A888}"/>
              </c:ext>
            </c:extLst>
          </c:dPt>
          <c:dPt>
            <c:idx val="7"/>
            <c:invertIfNegative val="0"/>
            <c:bubble3D val="0"/>
            <c:spPr>
              <a:solidFill>
                <a:srgbClr val="0070C0"/>
              </a:solidFill>
              <a:ln>
                <a:solidFill>
                  <a:srgbClr val="0070C0"/>
                </a:solidFill>
              </a:ln>
              <a:effectLst/>
            </c:spPr>
            <c:extLst>
              <c:ext xmlns:c16="http://schemas.microsoft.com/office/drawing/2014/chart" uri="{C3380CC4-5D6E-409C-BE32-E72D297353CC}">
                <c16:uniqueId val="{0000000F-A3AB-40BB-8C36-2CE0B4B5A888}"/>
              </c:ext>
            </c:extLst>
          </c:dPt>
          <c:dPt>
            <c:idx val="8"/>
            <c:invertIfNegative val="0"/>
            <c:bubble3D val="0"/>
            <c:spPr>
              <a:solidFill>
                <a:srgbClr val="FF0000"/>
              </a:solidFill>
              <a:ln>
                <a:solidFill>
                  <a:srgbClr val="FF0000"/>
                </a:solidFill>
              </a:ln>
              <a:effectLst/>
            </c:spPr>
            <c:extLst>
              <c:ext xmlns:c16="http://schemas.microsoft.com/office/drawing/2014/chart" uri="{C3380CC4-5D6E-409C-BE32-E72D297353CC}">
                <c16:uniqueId val="{00000011-A3AB-40BB-8C36-2CE0B4B5A888}"/>
              </c:ext>
            </c:extLst>
          </c:dPt>
          <c:dPt>
            <c:idx val="9"/>
            <c:invertIfNegative val="0"/>
            <c:bubble3D val="0"/>
            <c:spPr>
              <a:solidFill>
                <a:srgbClr val="0070C0"/>
              </a:solidFill>
              <a:ln>
                <a:solidFill>
                  <a:srgbClr val="0070C0"/>
                </a:solidFill>
              </a:ln>
              <a:effectLst/>
            </c:spPr>
            <c:extLst>
              <c:ext xmlns:c16="http://schemas.microsoft.com/office/drawing/2014/chart" uri="{C3380CC4-5D6E-409C-BE32-E72D297353CC}">
                <c16:uniqueId val="{00000013-A3AB-40BB-8C36-2CE0B4B5A888}"/>
              </c:ext>
            </c:extLst>
          </c:dPt>
          <c:dPt>
            <c:idx val="10"/>
            <c:invertIfNegative val="0"/>
            <c:bubble3D val="0"/>
            <c:spPr>
              <a:solidFill>
                <a:srgbClr val="0070C0"/>
              </a:solidFill>
              <a:ln>
                <a:solidFill>
                  <a:srgbClr val="0070C0"/>
                </a:solidFill>
              </a:ln>
              <a:effectLst/>
            </c:spPr>
            <c:extLst>
              <c:ext xmlns:c16="http://schemas.microsoft.com/office/drawing/2014/chart" uri="{C3380CC4-5D6E-409C-BE32-E72D297353CC}">
                <c16:uniqueId val="{00000015-A3AB-40BB-8C36-2CE0B4B5A888}"/>
              </c:ext>
            </c:extLst>
          </c:dPt>
          <c:dPt>
            <c:idx val="11"/>
            <c:invertIfNegative val="0"/>
            <c:bubble3D val="0"/>
            <c:spPr>
              <a:solidFill>
                <a:srgbClr val="0070C0"/>
              </a:solidFill>
              <a:ln>
                <a:solidFill>
                  <a:srgbClr val="0070C0"/>
                </a:solidFill>
              </a:ln>
              <a:effectLst/>
            </c:spPr>
            <c:extLst>
              <c:ext xmlns:c16="http://schemas.microsoft.com/office/drawing/2014/chart" uri="{C3380CC4-5D6E-409C-BE32-E72D297353CC}">
                <c16:uniqueId val="{00000017-A3AB-40BB-8C36-2CE0B4B5A888}"/>
              </c:ext>
            </c:extLst>
          </c:dPt>
          <c:dPt>
            <c:idx val="12"/>
            <c:invertIfNegative val="0"/>
            <c:bubble3D val="0"/>
            <c:spPr>
              <a:solidFill>
                <a:srgbClr val="FF0000"/>
              </a:solidFill>
              <a:ln>
                <a:solidFill>
                  <a:srgbClr val="FF0000"/>
                </a:solidFill>
              </a:ln>
              <a:effectLst/>
            </c:spPr>
            <c:extLst>
              <c:ext xmlns:c16="http://schemas.microsoft.com/office/drawing/2014/chart" uri="{C3380CC4-5D6E-409C-BE32-E72D297353CC}">
                <c16:uniqueId val="{00000019-A3AB-40BB-8C36-2CE0B4B5A888}"/>
              </c:ext>
            </c:extLst>
          </c:dPt>
          <c:dPt>
            <c:idx val="13"/>
            <c:invertIfNegative val="0"/>
            <c:bubble3D val="0"/>
            <c:spPr>
              <a:solidFill>
                <a:srgbClr val="FF0000"/>
              </a:solidFill>
              <a:ln>
                <a:solidFill>
                  <a:srgbClr val="FF0000"/>
                </a:solidFill>
              </a:ln>
              <a:effectLst/>
            </c:spPr>
            <c:extLst>
              <c:ext xmlns:c16="http://schemas.microsoft.com/office/drawing/2014/chart" uri="{C3380CC4-5D6E-409C-BE32-E72D297353CC}">
                <c16:uniqueId val="{0000001B-A3AB-40BB-8C36-2CE0B4B5A888}"/>
              </c:ext>
            </c:extLst>
          </c:dPt>
          <c:dPt>
            <c:idx val="14"/>
            <c:invertIfNegative val="0"/>
            <c:bubble3D val="0"/>
            <c:spPr>
              <a:solidFill>
                <a:srgbClr val="FF0000"/>
              </a:solidFill>
              <a:ln>
                <a:solidFill>
                  <a:srgbClr val="FF0000"/>
                </a:solidFill>
              </a:ln>
              <a:effectLst/>
            </c:spPr>
            <c:extLst>
              <c:ext xmlns:c16="http://schemas.microsoft.com/office/drawing/2014/chart" uri="{C3380CC4-5D6E-409C-BE32-E72D297353CC}">
                <c16:uniqueId val="{0000001D-A3AB-40BB-8C36-2CE0B4B5A888}"/>
              </c:ext>
            </c:extLst>
          </c:dPt>
          <c:dPt>
            <c:idx val="15"/>
            <c:invertIfNegative val="0"/>
            <c:bubble3D val="0"/>
            <c:spPr>
              <a:solidFill>
                <a:srgbClr val="0070C0"/>
              </a:solidFill>
              <a:ln>
                <a:solidFill>
                  <a:srgbClr val="0070C0"/>
                </a:solidFill>
              </a:ln>
              <a:effectLst/>
            </c:spPr>
            <c:extLst>
              <c:ext xmlns:c16="http://schemas.microsoft.com/office/drawing/2014/chart" uri="{C3380CC4-5D6E-409C-BE32-E72D297353CC}">
                <c16:uniqueId val="{0000001F-A3AB-40BB-8C36-2CE0B4B5A888}"/>
              </c:ext>
            </c:extLst>
          </c:dPt>
          <c:dPt>
            <c:idx val="16"/>
            <c:invertIfNegative val="0"/>
            <c:bubble3D val="0"/>
            <c:spPr>
              <a:solidFill>
                <a:srgbClr val="0070C0"/>
              </a:solidFill>
              <a:ln>
                <a:solidFill>
                  <a:srgbClr val="0070C0"/>
                </a:solidFill>
              </a:ln>
              <a:effectLst/>
            </c:spPr>
            <c:extLst>
              <c:ext xmlns:c16="http://schemas.microsoft.com/office/drawing/2014/chart" uri="{C3380CC4-5D6E-409C-BE32-E72D297353CC}">
                <c16:uniqueId val="{00000021-A3AB-40BB-8C36-2CE0B4B5A888}"/>
              </c:ext>
            </c:extLst>
          </c:dPt>
          <c:dPt>
            <c:idx val="17"/>
            <c:invertIfNegative val="0"/>
            <c:bubble3D val="0"/>
            <c:spPr>
              <a:solidFill>
                <a:srgbClr val="0070C0"/>
              </a:solidFill>
              <a:ln>
                <a:solidFill>
                  <a:srgbClr val="0070C0"/>
                </a:solidFill>
              </a:ln>
              <a:effectLst/>
            </c:spPr>
            <c:extLst>
              <c:ext xmlns:c16="http://schemas.microsoft.com/office/drawing/2014/chart" uri="{C3380CC4-5D6E-409C-BE32-E72D297353CC}">
                <c16:uniqueId val="{00000023-A3AB-40BB-8C36-2CE0B4B5A888}"/>
              </c:ext>
            </c:extLst>
          </c:dPt>
          <c:dPt>
            <c:idx val="18"/>
            <c:invertIfNegative val="0"/>
            <c:bubble3D val="0"/>
            <c:spPr>
              <a:solidFill>
                <a:srgbClr val="FF0000"/>
              </a:solidFill>
              <a:ln>
                <a:solidFill>
                  <a:srgbClr val="FF0000"/>
                </a:solidFill>
              </a:ln>
              <a:effectLst/>
            </c:spPr>
            <c:extLst>
              <c:ext xmlns:c16="http://schemas.microsoft.com/office/drawing/2014/chart" uri="{C3380CC4-5D6E-409C-BE32-E72D297353CC}">
                <c16:uniqueId val="{00000025-A3AB-40BB-8C36-2CE0B4B5A888}"/>
              </c:ext>
            </c:extLst>
          </c:dPt>
          <c:dPt>
            <c:idx val="19"/>
            <c:invertIfNegative val="0"/>
            <c:bubble3D val="0"/>
            <c:spPr>
              <a:solidFill>
                <a:srgbClr val="FF0000"/>
              </a:solidFill>
              <a:ln>
                <a:solidFill>
                  <a:srgbClr val="FF0000"/>
                </a:solidFill>
              </a:ln>
              <a:effectLst/>
            </c:spPr>
            <c:extLst>
              <c:ext xmlns:c16="http://schemas.microsoft.com/office/drawing/2014/chart" uri="{C3380CC4-5D6E-409C-BE32-E72D297353CC}">
                <c16:uniqueId val="{00000027-A3AB-40BB-8C36-2CE0B4B5A888}"/>
              </c:ext>
            </c:extLst>
          </c:dPt>
          <c:dPt>
            <c:idx val="20"/>
            <c:invertIfNegative val="0"/>
            <c:bubble3D val="0"/>
            <c:spPr>
              <a:solidFill>
                <a:srgbClr val="0070C0"/>
              </a:solidFill>
              <a:ln>
                <a:solidFill>
                  <a:srgbClr val="0070C0"/>
                </a:solidFill>
              </a:ln>
              <a:effectLst/>
            </c:spPr>
            <c:extLst>
              <c:ext xmlns:c16="http://schemas.microsoft.com/office/drawing/2014/chart" uri="{C3380CC4-5D6E-409C-BE32-E72D297353CC}">
                <c16:uniqueId val="{00000029-A3AB-40BB-8C36-2CE0B4B5A888}"/>
              </c:ext>
            </c:extLst>
          </c:dPt>
          <c:dPt>
            <c:idx val="21"/>
            <c:invertIfNegative val="0"/>
            <c:bubble3D val="0"/>
            <c:spPr>
              <a:solidFill>
                <a:srgbClr val="0000FF"/>
              </a:solidFill>
              <a:ln>
                <a:solidFill>
                  <a:srgbClr val="0000FF"/>
                </a:solidFill>
              </a:ln>
              <a:effectLst/>
            </c:spPr>
            <c:extLst>
              <c:ext xmlns:c16="http://schemas.microsoft.com/office/drawing/2014/chart" uri="{C3380CC4-5D6E-409C-BE32-E72D297353CC}">
                <c16:uniqueId val="{0000002B-A3AB-40BB-8C36-2CE0B4B5A888}"/>
              </c:ext>
            </c:extLst>
          </c:dPt>
          <c:dPt>
            <c:idx val="22"/>
            <c:invertIfNegative val="0"/>
            <c:bubble3D val="0"/>
            <c:spPr>
              <a:solidFill>
                <a:srgbClr val="3333FF"/>
              </a:solidFill>
              <a:ln>
                <a:solidFill>
                  <a:srgbClr val="0000FF"/>
                </a:solidFill>
              </a:ln>
              <a:effectLst/>
            </c:spPr>
            <c:extLst>
              <c:ext xmlns:c16="http://schemas.microsoft.com/office/drawing/2014/chart" uri="{C3380CC4-5D6E-409C-BE32-E72D297353CC}">
                <c16:uniqueId val="{0000002D-A3AB-40BB-8C36-2CE0B4B5A888}"/>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1-A3AB-40BB-8C36-2CE0B4B5A888}"/>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3-A3AB-40BB-8C36-2CE0B4B5A888}"/>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5-A3AB-40BB-8C36-2CE0B4B5A888}"/>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7-A3AB-40BB-8C36-2CE0B4B5A888}"/>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9-A3AB-40BB-8C36-2CE0B4B5A888}"/>
                </c:ext>
              </c:extLst>
            </c:dLbl>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B-A3AB-40BB-8C36-2CE0B4B5A888}"/>
                </c:ext>
              </c:extLst>
            </c:dLbl>
            <c:dLbl>
              <c:idx val="6"/>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D-A3AB-40BB-8C36-2CE0B4B5A888}"/>
                </c:ext>
              </c:extLst>
            </c:dLbl>
            <c:dLbl>
              <c:idx val="7"/>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F-A3AB-40BB-8C36-2CE0B4B5A888}"/>
                </c:ext>
              </c:extLst>
            </c:dLbl>
            <c:dLbl>
              <c:idx val="8"/>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1-A3AB-40BB-8C36-2CE0B4B5A888}"/>
                </c:ext>
              </c:extLst>
            </c:dLbl>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3-A3AB-40BB-8C36-2CE0B4B5A888}"/>
                </c:ext>
              </c:extLst>
            </c:dLbl>
            <c:dLbl>
              <c:idx val="10"/>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5-A3AB-40BB-8C36-2CE0B4B5A888}"/>
                </c:ext>
              </c:extLst>
            </c:dLbl>
            <c:dLbl>
              <c:idx val="11"/>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7-A3AB-40BB-8C36-2CE0B4B5A888}"/>
                </c:ext>
              </c:extLst>
            </c:dLbl>
            <c:dLbl>
              <c:idx val="12"/>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9-A3AB-40BB-8C36-2CE0B4B5A888}"/>
                </c:ext>
              </c:extLst>
            </c:dLbl>
            <c:dLbl>
              <c:idx val="13"/>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B-A3AB-40BB-8C36-2CE0B4B5A888}"/>
                </c:ext>
              </c:extLst>
            </c:dLbl>
            <c:dLbl>
              <c:idx val="14"/>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D-A3AB-40BB-8C36-2CE0B4B5A888}"/>
                </c:ext>
              </c:extLst>
            </c:dLbl>
            <c:dLbl>
              <c:idx val="15"/>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F-A3AB-40BB-8C36-2CE0B4B5A888}"/>
                </c:ext>
              </c:extLst>
            </c:dLbl>
            <c:dLbl>
              <c:idx val="16"/>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21-A3AB-40BB-8C36-2CE0B4B5A888}"/>
                </c:ext>
              </c:extLst>
            </c:dLbl>
            <c:dLbl>
              <c:idx val="17"/>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23-A3AB-40BB-8C36-2CE0B4B5A888}"/>
                </c:ext>
              </c:extLst>
            </c:dLbl>
            <c:dLbl>
              <c:idx val="18"/>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25-A3AB-40BB-8C36-2CE0B4B5A888}"/>
                </c:ext>
              </c:extLst>
            </c:dLbl>
            <c:dLbl>
              <c:idx val="19"/>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000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27-A3AB-40BB-8C36-2CE0B4B5A888}"/>
                </c:ext>
              </c:extLst>
            </c:dLbl>
            <c:dLbl>
              <c:idx val="20"/>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29-A3AB-40BB-8C36-2CE0B4B5A888}"/>
                </c:ext>
              </c:extLst>
            </c:dLbl>
            <c:dLbl>
              <c:idx val="21"/>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2B-A3AB-40BB-8C36-2CE0B4B5A888}"/>
                </c:ext>
              </c:extLst>
            </c:dLbl>
            <c:dLbl>
              <c:idx val="22"/>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2D-A3AB-40BB-8C36-2CE0B4B5A88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strCache>
            </c:strRef>
          </c:cat>
          <c:val>
            <c:numRef>
              <c:f>Hoja1!$B$2:$X$2</c:f>
              <c:numCache>
                <c:formatCode>0.0%</c:formatCode>
                <c:ptCount val="23"/>
                <c:pt idx="0">
                  <c:v>-2.0554277741518419E-3</c:v>
                </c:pt>
                <c:pt idx="1">
                  <c:v>0.11598726175023184</c:v>
                </c:pt>
                <c:pt idx="2">
                  <c:v>0.17937493993270837</c:v>
                </c:pt>
                <c:pt idx="3">
                  <c:v>0.38956175407576416</c:v>
                </c:pt>
                <c:pt idx="4">
                  <c:v>0.37717353873305165</c:v>
                </c:pt>
                <c:pt idx="5">
                  <c:v>0.36180769958924103</c:v>
                </c:pt>
                <c:pt idx="6">
                  <c:v>0.19309901337028371</c:v>
                </c:pt>
                <c:pt idx="7">
                  <c:v>0.10312507807108892</c:v>
                </c:pt>
                <c:pt idx="8">
                  <c:v>-0.1269170899471137</c:v>
                </c:pt>
                <c:pt idx="9">
                  <c:v>0.32254907123164234</c:v>
                </c:pt>
                <c:pt idx="10">
                  <c:v>0.29395462668663119</c:v>
                </c:pt>
                <c:pt idx="11">
                  <c:v>6.2597670746568682E-4</c:v>
                </c:pt>
                <c:pt idx="12">
                  <c:v>-8.1800036732713022E-2</c:v>
                </c:pt>
                <c:pt idx="13">
                  <c:v>-9.2252616163922829E-2</c:v>
                </c:pt>
                <c:pt idx="14">
                  <c:v>-0.12822859370333331</c:v>
                </c:pt>
                <c:pt idx="15">
                  <c:v>7.7928867982726718E-2</c:v>
                </c:pt>
                <c:pt idx="16">
                  <c:v>0.22233515912144736</c:v>
                </c:pt>
                <c:pt idx="17">
                  <c:v>8.1762893917462151E-2</c:v>
                </c:pt>
                <c:pt idx="18">
                  <c:v>-3.2723228033126633E-2</c:v>
                </c:pt>
                <c:pt idx="19">
                  <c:v>-0.10340000000000001</c:v>
                </c:pt>
                <c:pt idx="20">
                  <c:v>0.38519846639522265</c:v>
                </c:pt>
                <c:pt idx="21">
                  <c:v>2.6385110253011108E-2</c:v>
                </c:pt>
                <c:pt idx="22">
                  <c:v>6.4782226869601903E-2</c:v>
                </c:pt>
              </c:numCache>
            </c:numRef>
          </c:val>
          <c:extLst>
            <c:ext xmlns:c16="http://schemas.microsoft.com/office/drawing/2014/chart" uri="{C3380CC4-5D6E-409C-BE32-E72D297353CC}">
              <c16:uniqueId val="{0000002E-A3AB-40BB-8C36-2CE0B4B5A888}"/>
            </c:ext>
          </c:extLst>
        </c:ser>
        <c:dLbls>
          <c:showLegendKey val="0"/>
          <c:showVal val="0"/>
          <c:showCatName val="0"/>
          <c:showSerName val="0"/>
          <c:showPercent val="0"/>
          <c:showBubbleSize val="0"/>
        </c:dLbls>
        <c:gapWidth val="219"/>
        <c:overlap val="-27"/>
        <c:axId val="224636344"/>
        <c:axId val="224636736"/>
      </c:barChart>
      <c:catAx>
        <c:axId val="224636344"/>
        <c:scaling>
          <c:orientation val="minMax"/>
        </c:scaling>
        <c:delete val="1"/>
        <c:axPos val="b"/>
        <c:numFmt formatCode="General" sourceLinked="1"/>
        <c:majorTickMark val="none"/>
        <c:minorTickMark val="none"/>
        <c:tickLblPos val="nextTo"/>
        <c:crossAx val="224636736"/>
        <c:crosses val="autoZero"/>
        <c:auto val="1"/>
        <c:lblAlgn val="ctr"/>
        <c:lblOffset val="100"/>
        <c:noMultiLvlLbl val="0"/>
      </c:catAx>
      <c:valAx>
        <c:axId val="224636736"/>
        <c:scaling>
          <c:orientation val="minMax"/>
        </c:scaling>
        <c:delete val="1"/>
        <c:axPos val="l"/>
        <c:numFmt formatCode="0.0%" sourceLinked="1"/>
        <c:majorTickMark val="none"/>
        <c:minorTickMark val="none"/>
        <c:tickLblPos val="nextTo"/>
        <c:crossAx val="224636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solidFill>
                <a:latin typeface="Yu Gothic UI" panose="020B0500000000000000" pitchFamily="34" charset="-128"/>
                <a:ea typeface="Yu Gothic UI" panose="020B0500000000000000" pitchFamily="34" charset="-128"/>
                <a:cs typeface="+mn-cs"/>
              </a:defRPr>
            </a:pPr>
            <a:r>
              <a:rPr lang="es-PE" sz="1800" dirty="0">
                <a:latin typeface="Yu Gothic UI" panose="020B0500000000000000" pitchFamily="34" charset="-128"/>
                <a:ea typeface="Yu Gothic UI" panose="020B0500000000000000" pitchFamily="34" charset="-128"/>
              </a:rPr>
              <a:t>Perú: Exportación de</a:t>
            </a:r>
            <a:r>
              <a:rPr lang="es-PE" sz="1800" baseline="0" dirty="0">
                <a:latin typeface="Yu Gothic UI" panose="020B0500000000000000" pitchFamily="34" charset="-128"/>
                <a:ea typeface="Yu Gothic UI" panose="020B0500000000000000" pitchFamily="34" charset="-128"/>
              </a:rPr>
              <a:t> Bienes, </a:t>
            </a:r>
            <a:r>
              <a:rPr lang="es-PE" sz="1800" dirty="0">
                <a:latin typeface="Yu Gothic UI" panose="020B0500000000000000" pitchFamily="34" charset="-128"/>
                <a:ea typeface="Yu Gothic UI" panose="020B0500000000000000" pitchFamily="34" charset="-128"/>
              </a:rPr>
              <a:t>por Sector </a:t>
            </a:r>
          </a:p>
          <a:p>
            <a:pPr>
              <a:defRPr sz="2000">
                <a:latin typeface="Yu Gothic UI" panose="020B0500000000000000" pitchFamily="34" charset="-128"/>
                <a:ea typeface="Yu Gothic UI" panose="020B0500000000000000" pitchFamily="34" charset="-128"/>
              </a:defRPr>
            </a:pPr>
            <a:r>
              <a:rPr lang="es-PE" sz="1200" b="0" dirty="0">
                <a:latin typeface="Yu Gothic UI" panose="020B0500000000000000" pitchFamily="34" charset="-128"/>
                <a:ea typeface="Yu Gothic UI" panose="020B0500000000000000" pitchFamily="34" charset="-128"/>
              </a:rPr>
              <a:t>(Miles de Millones US$)</a:t>
            </a:r>
          </a:p>
        </c:rich>
      </c:tx>
      <c:layout>
        <c:manualLayout>
          <c:xMode val="edge"/>
          <c:yMode val="edge"/>
          <c:x val="0.31746275883004799"/>
          <c:y val="8.8704433335824503E-3"/>
        </c:manualLayout>
      </c:layout>
      <c:overlay val="1"/>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Yu Gothic UI" panose="020B0500000000000000" pitchFamily="34" charset="-128"/>
              <a:ea typeface="Yu Gothic UI" panose="020B0500000000000000" pitchFamily="34" charset="-128"/>
              <a:cs typeface="+mn-cs"/>
            </a:defRPr>
          </a:pPr>
          <a:endParaRPr lang="es-PE"/>
        </a:p>
      </c:txPr>
    </c:title>
    <c:autoTitleDeleted val="0"/>
    <c:plotArea>
      <c:layout>
        <c:manualLayout>
          <c:layoutTarget val="inner"/>
          <c:xMode val="edge"/>
          <c:yMode val="edge"/>
          <c:x val="7.9365226435545062E-3"/>
          <c:y val="0.1555144705800455"/>
          <c:w val="0.98680242969606025"/>
          <c:h val="0.70076828283350368"/>
        </c:manualLayout>
      </c:layout>
      <c:barChart>
        <c:barDir val="col"/>
        <c:grouping val="stacked"/>
        <c:varyColors val="0"/>
        <c:ser>
          <c:idx val="0"/>
          <c:order val="0"/>
          <c:tx>
            <c:strRef>
              <c:f>Hoja1!$A$2</c:f>
              <c:strCache>
                <c:ptCount val="1"/>
                <c:pt idx="0">
                  <c:v>Minero Energéticas</c:v>
                </c:pt>
              </c:strCache>
            </c:strRef>
          </c:tx>
          <c:spPr>
            <a:solidFill>
              <a:schemeClr val="accent1"/>
            </a:solidFill>
            <a:ln>
              <a:solidFill>
                <a:schemeClr val="tx1"/>
              </a:solidFill>
            </a:ln>
            <a:effectLst/>
          </c:spPr>
          <c:invertIfNegative val="0"/>
          <c:dPt>
            <c:idx val="21"/>
            <c:invertIfNegative val="0"/>
            <c:bubble3D val="0"/>
            <c:spPr>
              <a:pattFill prst="pct50">
                <a:fgClr>
                  <a:schemeClr val="accent1"/>
                </a:fgClr>
                <a:bgClr>
                  <a:schemeClr val="bg1"/>
                </a:bgClr>
              </a:pattFill>
              <a:ln>
                <a:solidFill>
                  <a:schemeClr val="tx1"/>
                </a:solidFill>
                <a:prstDash val="dash"/>
              </a:ln>
              <a:effectLst/>
            </c:spPr>
            <c:extLst>
              <c:ext xmlns:c16="http://schemas.microsoft.com/office/drawing/2014/chart" uri="{C3380CC4-5D6E-409C-BE32-E72D297353CC}">
                <c16:uniqueId val="{00000001-F28B-462B-9F2B-A22FC2531579}"/>
              </c:ext>
            </c:extLst>
          </c:dPt>
          <c:dPt>
            <c:idx val="22"/>
            <c:invertIfNegative val="0"/>
            <c:bubble3D val="0"/>
            <c:spPr>
              <a:pattFill prst="pct50">
                <a:fgClr>
                  <a:schemeClr val="accent1"/>
                </a:fgClr>
                <a:bgClr>
                  <a:schemeClr val="bg1"/>
                </a:bgClr>
              </a:pattFill>
              <a:ln>
                <a:solidFill>
                  <a:schemeClr val="tx1"/>
                </a:solidFill>
                <a:prstDash val="dash"/>
              </a:ln>
              <a:effectLst/>
            </c:spPr>
            <c:extLst>
              <c:ext xmlns:c16="http://schemas.microsoft.com/office/drawing/2014/chart" uri="{C3380CC4-5D6E-409C-BE32-E72D297353CC}">
                <c16:uniqueId val="{00000003-F28B-462B-9F2B-A22FC2531579}"/>
              </c:ext>
            </c:extLst>
          </c:dPt>
          <c:dLbls>
            <c:dLbl>
              <c:idx val="21"/>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effectLst>
                        <a:outerShdw blurRad="38100" dist="38100" dir="2700000" algn="tl">
                          <a:srgbClr val="000000">
                            <a:alpha val="43137"/>
                          </a:srgbClr>
                        </a:outerShdw>
                      </a:effectLst>
                      <a:latin typeface="+mj-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1-F28B-462B-9F2B-A22FC2531579}"/>
                </c:ext>
              </c:extLst>
            </c:dLbl>
            <c:dLbl>
              <c:idx val="22"/>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effectLst>
                        <a:outerShdw blurRad="38100" dist="38100" dir="2700000" algn="tl">
                          <a:srgbClr val="000000">
                            <a:alpha val="43137"/>
                          </a:srgbClr>
                        </a:outerShdw>
                      </a:effectLst>
                      <a:latin typeface="+mj-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3-F28B-462B-9F2B-A22FC253157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j-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Hoja1!$B$1:$X$1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 (*)</c:v>
                </c:pt>
                <c:pt idx="22">
                  <c:v>2023 (*)</c:v>
                </c:pt>
              </c:strCache>
            </c:strRef>
          </c:cat>
          <c:val>
            <c:numRef>
              <c:f>Hoja1!$B$2:$X$2</c:f>
              <c:numCache>
                <c:formatCode>0.0</c:formatCode>
                <c:ptCount val="23"/>
                <c:pt idx="0">
                  <c:v>3.5895251211999994</c:v>
                </c:pt>
                <c:pt idx="1">
                  <c:v>4.2875701270999995</c:v>
                </c:pt>
                <c:pt idx="2">
                  <c:v>5.3691150233000009</c:v>
                </c:pt>
                <c:pt idx="3">
                  <c:v>7.7177777888999985</c:v>
                </c:pt>
                <c:pt idx="4">
                  <c:v>11.380910500799995</c:v>
                </c:pt>
                <c:pt idx="5">
                  <c:v>16.443942604399997</c:v>
                </c:pt>
                <c:pt idx="6">
                  <c:v>19.870853501700005</c:v>
                </c:pt>
                <c:pt idx="7">
                  <c:v>20.957152596</c:v>
                </c:pt>
                <c:pt idx="8">
                  <c:v>18.544320292100004</c:v>
                </c:pt>
                <c:pt idx="9">
                  <c:v>25.231687077900006</c:v>
                </c:pt>
                <c:pt idx="10">
                  <c:v>32.347248409199999</c:v>
                </c:pt>
                <c:pt idx="11">
                  <c:v>31.746086458600004</c:v>
                </c:pt>
                <c:pt idx="12">
                  <c:v>28.989214645400001</c:v>
                </c:pt>
                <c:pt idx="13">
                  <c:v>24.318492489300002</c:v>
                </c:pt>
                <c:pt idx="14">
                  <c:v>20.599997378799998</c:v>
                </c:pt>
                <c:pt idx="15">
                  <c:v>23.351187698499999</c:v>
                </c:pt>
                <c:pt idx="16">
                  <c:v>30.027631438199997</c:v>
                </c:pt>
                <c:pt idx="17">
                  <c:v>32.069219665999988</c:v>
                </c:pt>
                <c:pt idx="18">
                  <c:v>29.919589211999998</c:v>
                </c:pt>
                <c:pt idx="19" formatCode="#,##0.0">
                  <c:v>26.526870871840011</c:v>
                </c:pt>
                <c:pt idx="20" formatCode="#,##0.0">
                  <c:v>38.32665613400799</c:v>
                </c:pt>
                <c:pt idx="21" formatCode="#,##0.0">
                  <c:v>35.022040513760999</c:v>
                </c:pt>
                <c:pt idx="22" formatCode="#,##0.0">
                  <c:v>36.26652</c:v>
                </c:pt>
              </c:numCache>
            </c:numRef>
          </c:val>
          <c:extLst>
            <c:ext xmlns:c16="http://schemas.microsoft.com/office/drawing/2014/chart" uri="{C3380CC4-5D6E-409C-BE32-E72D297353CC}">
              <c16:uniqueId val="{00000004-F28B-462B-9F2B-A22FC2531579}"/>
            </c:ext>
          </c:extLst>
        </c:ser>
        <c:ser>
          <c:idx val="1"/>
          <c:order val="1"/>
          <c:tx>
            <c:strRef>
              <c:f>Hoja1!$A$3</c:f>
              <c:strCache>
                <c:ptCount val="1"/>
                <c:pt idx="0">
                  <c:v>No Minero Energéticas</c:v>
                </c:pt>
              </c:strCache>
            </c:strRef>
          </c:tx>
          <c:spPr>
            <a:solidFill>
              <a:schemeClr val="accent3"/>
            </a:solidFill>
            <a:ln>
              <a:solidFill>
                <a:schemeClr val="tx1">
                  <a:lumMod val="85000"/>
                  <a:lumOff val="15000"/>
                </a:schemeClr>
              </a:solidFill>
              <a:prstDash val="solid"/>
            </a:ln>
            <a:effectLst/>
          </c:spPr>
          <c:invertIfNegative val="0"/>
          <c:dPt>
            <c:idx val="21"/>
            <c:invertIfNegative val="0"/>
            <c:bubble3D val="0"/>
            <c:spPr>
              <a:pattFill prst="pct50">
                <a:fgClr>
                  <a:schemeClr val="bg2">
                    <a:lumMod val="25000"/>
                  </a:schemeClr>
                </a:fgClr>
                <a:bgClr>
                  <a:schemeClr val="bg1"/>
                </a:bgClr>
              </a:pattFill>
              <a:ln>
                <a:solidFill>
                  <a:schemeClr val="tx1">
                    <a:lumMod val="85000"/>
                    <a:lumOff val="15000"/>
                  </a:schemeClr>
                </a:solidFill>
                <a:prstDash val="dash"/>
              </a:ln>
              <a:effectLst/>
            </c:spPr>
            <c:extLst>
              <c:ext xmlns:c16="http://schemas.microsoft.com/office/drawing/2014/chart" uri="{C3380CC4-5D6E-409C-BE32-E72D297353CC}">
                <c16:uniqueId val="{00000006-F28B-462B-9F2B-A22FC2531579}"/>
              </c:ext>
            </c:extLst>
          </c:dPt>
          <c:dPt>
            <c:idx val="22"/>
            <c:invertIfNegative val="0"/>
            <c:bubble3D val="0"/>
            <c:spPr>
              <a:pattFill prst="pct50">
                <a:fgClr>
                  <a:schemeClr val="bg2">
                    <a:lumMod val="25000"/>
                  </a:schemeClr>
                </a:fgClr>
                <a:bgClr>
                  <a:schemeClr val="bg1"/>
                </a:bgClr>
              </a:pattFill>
              <a:ln>
                <a:solidFill>
                  <a:schemeClr val="tx1">
                    <a:lumMod val="85000"/>
                    <a:lumOff val="15000"/>
                  </a:schemeClr>
                </a:solidFill>
                <a:prstDash val="dash"/>
              </a:ln>
              <a:effectLst/>
            </c:spPr>
            <c:extLst>
              <c:ext xmlns:c16="http://schemas.microsoft.com/office/drawing/2014/chart" uri="{C3380CC4-5D6E-409C-BE32-E72D297353CC}">
                <c16:uniqueId val="{00000008-F28B-462B-9F2B-A22FC2531579}"/>
              </c:ext>
            </c:extLst>
          </c:dPt>
          <c:dLbls>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effectLst/>
                      <a:latin typeface="+mj-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9-F28B-462B-9F2B-A22FC2531579}"/>
                </c:ext>
              </c:extLst>
            </c:dLbl>
            <c:dLbl>
              <c:idx val="21"/>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effectLst>
                        <a:outerShdw blurRad="38100" dist="38100" dir="2700000" algn="tl">
                          <a:srgbClr val="000000">
                            <a:alpha val="43137"/>
                          </a:srgbClr>
                        </a:outerShdw>
                      </a:effectLst>
                      <a:latin typeface="+mj-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6-F28B-462B-9F2B-A22FC2531579}"/>
                </c:ext>
              </c:extLst>
            </c:dLbl>
            <c:dLbl>
              <c:idx val="22"/>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effectLst>
                        <a:outerShdw blurRad="38100" dist="38100" dir="2700000" algn="tl">
                          <a:srgbClr val="000000">
                            <a:alpha val="43137"/>
                          </a:srgbClr>
                        </a:outerShdw>
                      </a:effectLst>
                      <a:latin typeface="+mj-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8-F28B-462B-9F2B-A22FC253157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j-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Hoja1!$B$1:$X$1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 (*)</c:v>
                </c:pt>
                <c:pt idx="22">
                  <c:v>2023 (*)</c:v>
                </c:pt>
              </c:strCache>
            </c:strRef>
          </c:cat>
          <c:val>
            <c:numRef>
              <c:f>Hoja1!$B$3:$X$3</c:f>
              <c:numCache>
                <c:formatCode>0.0</c:formatCode>
                <c:ptCount val="23"/>
                <c:pt idx="0">
                  <c:v>3.2795408174</c:v>
                </c:pt>
                <c:pt idx="1">
                  <c:v>3.3782199605000001</c:v>
                </c:pt>
                <c:pt idx="2">
                  <c:v>3.6717257007999997</c:v>
                </c:pt>
                <c:pt idx="3">
                  <c:v>4.8450287059999999</c:v>
                </c:pt>
                <c:pt idx="4">
                  <c:v>5.9202541762000012</c:v>
                </c:pt>
                <c:pt idx="5">
                  <c:v>7.1169166646000006</c:v>
                </c:pt>
                <c:pt idx="6">
                  <c:v>8.2395844462999985</c:v>
                </c:pt>
                <c:pt idx="7">
                  <c:v>10.05217646</c:v>
                </c:pt>
                <c:pt idx="8">
                  <c:v>8.5293949589000011</c:v>
                </c:pt>
                <c:pt idx="9">
                  <c:v>10.5746298821</c:v>
                </c:pt>
                <c:pt idx="10">
                  <c:v>13.9845010858</c:v>
                </c:pt>
                <c:pt idx="11">
                  <c:v>14.614665632399999</c:v>
                </c:pt>
                <c:pt idx="12">
                  <c:v>13.579226221599999</c:v>
                </c:pt>
                <c:pt idx="13">
                  <c:v>14.3228983417</c:v>
                </c:pt>
                <c:pt idx="14">
                  <c:v>13.086462247199997</c:v>
                </c:pt>
                <c:pt idx="15">
                  <c:v>12.960419592500003</c:v>
                </c:pt>
                <c:pt idx="16">
                  <c:v>14.3573228378</c:v>
                </c:pt>
                <c:pt idx="17">
                  <c:v>15.944776918000001</c:v>
                </c:pt>
                <c:pt idx="18">
                  <c:v>16.523234412999997</c:v>
                </c:pt>
                <c:pt idx="19" formatCode="#,##0.0">
                  <c:v>15.397769258880006</c:v>
                </c:pt>
                <c:pt idx="20" formatCode="#,##0.0">
                  <c:v>19.747291079236984</c:v>
                </c:pt>
                <c:pt idx="21" formatCode="#,##0.0">
                  <c:v>24.584194199532988</c:v>
                </c:pt>
                <c:pt idx="22" formatCode="#,##0.0">
                  <c:v>27.201139333333337</c:v>
                </c:pt>
              </c:numCache>
            </c:numRef>
          </c:val>
          <c:extLst>
            <c:ext xmlns:c16="http://schemas.microsoft.com/office/drawing/2014/chart" uri="{C3380CC4-5D6E-409C-BE32-E72D297353CC}">
              <c16:uniqueId val="{0000000A-F28B-462B-9F2B-A22FC2531579}"/>
            </c:ext>
          </c:extLst>
        </c:ser>
        <c:ser>
          <c:idx val="2"/>
          <c:order val="2"/>
          <c:tx>
            <c:strRef>
              <c:f>Hoja1!$A$4</c:f>
              <c:strCache>
                <c:ptCount val="1"/>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Hoja1!$B$1:$X$1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 (*)</c:v>
                </c:pt>
                <c:pt idx="22">
                  <c:v>2023 (*)</c:v>
                </c:pt>
              </c:strCache>
            </c:strRef>
          </c:cat>
          <c:val>
            <c:numRef>
              <c:f>Hoja1!$B$4:$X$4</c:f>
              <c:numCache>
                <c:formatCode>General</c:formatCode>
                <c:ptCount val="23"/>
              </c:numCache>
            </c:numRef>
          </c:val>
          <c:extLst>
            <c:ext xmlns:c16="http://schemas.microsoft.com/office/drawing/2014/chart" uri="{C3380CC4-5D6E-409C-BE32-E72D297353CC}">
              <c16:uniqueId val="{0000000B-F28B-462B-9F2B-A22FC2531579}"/>
            </c:ext>
          </c:extLst>
        </c:ser>
        <c:ser>
          <c:idx val="3"/>
          <c:order val="3"/>
          <c:tx>
            <c:strRef>
              <c:f>Hoja1!$A$5</c:f>
              <c:strCache>
                <c:ptCount val="1"/>
              </c:strCache>
            </c:strRef>
          </c:tx>
          <c:spPr>
            <a:solidFill>
              <a:schemeClr val="accent1">
                <a:lumMod val="6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Hoja1!$B$1:$X$1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 (*)</c:v>
                </c:pt>
                <c:pt idx="22">
                  <c:v>2023 (*)</c:v>
                </c:pt>
              </c:strCache>
            </c:strRef>
          </c:cat>
          <c:val>
            <c:numRef>
              <c:f>Hoja1!$B$5:$X$5</c:f>
              <c:numCache>
                <c:formatCode>General</c:formatCode>
                <c:ptCount val="23"/>
              </c:numCache>
            </c:numRef>
          </c:val>
          <c:extLst>
            <c:ext xmlns:c16="http://schemas.microsoft.com/office/drawing/2014/chart" uri="{C3380CC4-5D6E-409C-BE32-E72D297353CC}">
              <c16:uniqueId val="{0000000C-F28B-462B-9F2B-A22FC2531579}"/>
            </c:ext>
          </c:extLst>
        </c:ser>
        <c:ser>
          <c:idx val="4"/>
          <c:order val="4"/>
          <c:tx>
            <c:strRef>
              <c:f>Hoja1!$A$6</c:f>
              <c:strCache>
                <c:ptCount val="1"/>
              </c:strCache>
            </c:strRef>
          </c:tx>
          <c:spPr>
            <a:solidFill>
              <a:schemeClr val="accent3">
                <a:lumMod val="60000"/>
              </a:schemeClr>
            </a:solidFill>
            <a:ln>
              <a:noFill/>
            </a:ln>
            <a:effectLst/>
          </c:spPr>
          <c:invertIfNegative val="0"/>
          <c:cat>
            <c:strRef>
              <c:f>Hoja1!$B$1:$X$1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 (*)</c:v>
                </c:pt>
                <c:pt idx="22">
                  <c:v>2023 (*)</c:v>
                </c:pt>
              </c:strCache>
            </c:strRef>
          </c:cat>
          <c:val>
            <c:numRef>
              <c:f>Hoja1!$B$6:$X$6</c:f>
              <c:numCache>
                <c:formatCode>General</c:formatCode>
                <c:ptCount val="23"/>
              </c:numCache>
            </c:numRef>
          </c:val>
          <c:extLst>
            <c:ext xmlns:c16="http://schemas.microsoft.com/office/drawing/2014/chart" uri="{C3380CC4-5D6E-409C-BE32-E72D297353CC}">
              <c16:uniqueId val="{0000000D-F28B-462B-9F2B-A22FC2531579}"/>
            </c:ext>
          </c:extLst>
        </c:ser>
        <c:ser>
          <c:idx val="5"/>
          <c:order val="5"/>
          <c:tx>
            <c:strRef>
              <c:f>Hoja1!$A$7</c:f>
              <c:strCache>
                <c:ptCount val="1"/>
              </c:strCache>
            </c:strRef>
          </c:tx>
          <c:spPr>
            <a:solidFill>
              <a:schemeClr val="accent5">
                <a:lumMod val="60000"/>
              </a:schemeClr>
            </a:solidFill>
            <a:ln>
              <a:noFill/>
            </a:ln>
            <a:effectLst/>
          </c:spPr>
          <c:invertIfNegative val="0"/>
          <c:cat>
            <c:strRef>
              <c:f>Hoja1!$B$1:$X$1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 (*)</c:v>
                </c:pt>
                <c:pt idx="22">
                  <c:v>2023 (*)</c:v>
                </c:pt>
              </c:strCache>
            </c:strRef>
          </c:cat>
          <c:val>
            <c:numRef>
              <c:f>Hoja1!$B$7:$X$7</c:f>
              <c:numCache>
                <c:formatCode>General</c:formatCode>
                <c:ptCount val="23"/>
              </c:numCache>
            </c:numRef>
          </c:val>
          <c:extLst>
            <c:ext xmlns:c16="http://schemas.microsoft.com/office/drawing/2014/chart" uri="{C3380CC4-5D6E-409C-BE32-E72D297353CC}">
              <c16:uniqueId val="{0000000E-F28B-462B-9F2B-A22FC2531579}"/>
            </c:ext>
          </c:extLst>
        </c:ser>
        <c:ser>
          <c:idx val="6"/>
          <c:order val="6"/>
          <c:tx>
            <c:strRef>
              <c:f>Hoja1!$A$8</c:f>
              <c:strCache>
                <c:ptCount val="1"/>
              </c:strCache>
            </c:strRef>
          </c:tx>
          <c:spPr>
            <a:solidFill>
              <a:schemeClr val="tx1"/>
            </a:solidFill>
            <a:ln>
              <a:noFill/>
            </a:ln>
            <a:effectLst/>
          </c:spPr>
          <c:invertIfNegative val="0"/>
          <c:cat>
            <c:strRef>
              <c:f>Hoja1!$B$1:$X$1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 (*)</c:v>
                </c:pt>
                <c:pt idx="22">
                  <c:v>2023 (*)</c:v>
                </c:pt>
              </c:strCache>
            </c:strRef>
          </c:cat>
          <c:val>
            <c:numRef>
              <c:f>Hoja1!$B$8:$X$8</c:f>
              <c:numCache>
                <c:formatCode>General</c:formatCode>
                <c:ptCount val="23"/>
              </c:numCache>
            </c:numRef>
          </c:val>
          <c:extLst>
            <c:ext xmlns:c16="http://schemas.microsoft.com/office/drawing/2014/chart" uri="{C3380CC4-5D6E-409C-BE32-E72D297353CC}">
              <c16:uniqueId val="{0000000F-F28B-462B-9F2B-A22FC2531579}"/>
            </c:ext>
          </c:extLst>
        </c:ser>
        <c:dLbls>
          <c:showLegendKey val="0"/>
          <c:showVal val="0"/>
          <c:showCatName val="0"/>
          <c:showSerName val="0"/>
          <c:showPercent val="0"/>
          <c:showBubbleSize val="0"/>
        </c:dLbls>
        <c:gapWidth val="81"/>
        <c:overlap val="100"/>
        <c:axId val="225073768"/>
        <c:axId val="225192680"/>
      </c:barChart>
      <c:lineChart>
        <c:grouping val="standard"/>
        <c:varyColors val="0"/>
        <c:ser>
          <c:idx val="7"/>
          <c:order val="7"/>
          <c:tx>
            <c:strRef>
              <c:f>Hoja1!$A$9</c:f>
              <c:strCache>
                <c:ptCount val="1"/>
                <c:pt idx="0">
                  <c:v>Total</c:v>
                </c:pt>
              </c:strCache>
            </c:strRef>
          </c:tx>
          <c:spPr>
            <a:ln w="19050" cap="rnd" cmpd="sng" algn="ctr">
              <a:noFill/>
              <a:prstDash val="solid"/>
              <a:round/>
            </a:ln>
            <a:effectLst/>
          </c:spPr>
          <c:marker>
            <c:symbol val="none"/>
          </c:marker>
          <c:dLbls>
            <c:dLbl>
              <c:idx val="21"/>
              <c:layout>
                <c:manualLayout>
                  <c:x val="-2.181455037855216E-2"/>
                  <c:y val="-3.490759112487652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FF"/>
                      </a:solidFill>
                      <a:effectLst/>
                      <a:latin typeface="Yu Gothic UI" panose="020B0500000000000000" pitchFamily="34" charset="-128"/>
                      <a:ea typeface="Yu Gothic UI" panose="020B0500000000000000" pitchFamily="34" charset="-128"/>
                      <a:cs typeface="Arial" panose="020B0604020202020204" pitchFamily="34" charset="0"/>
                    </a:defRPr>
                  </a:pPr>
                  <a:endParaRPr lang="es-PE"/>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28B-462B-9F2B-A22FC2531579}"/>
                </c:ext>
              </c:extLst>
            </c:dLbl>
            <c:dLbl>
              <c:idx val="22"/>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FF"/>
                      </a:solidFill>
                      <a:effectLst/>
                      <a:latin typeface="Yu Gothic UI" panose="020B0500000000000000" pitchFamily="34" charset="-128"/>
                      <a:ea typeface="Yu Gothic UI" panose="020B0500000000000000" pitchFamily="34" charset="-128"/>
                      <a:cs typeface="Arial" panose="020B0604020202020204" pitchFamily="34" charset="0"/>
                    </a:defRPr>
                  </a:pPr>
                  <a:endParaRPr lang="es-PE"/>
                </a:p>
              </c:txPr>
              <c:dLblPos val="t"/>
              <c:showLegendKey val="0"/>
              <c:showVal val="1"/>
              <c:showCatName val="0"/>
              <c:showSerName val="0"/>
              <c:showPercent val="0"/>
              <c:showBubbleSize val="0"/>
              <c:extLst>
                <c:ext xmlns:c16="http://schemas.microsoft.com/office/drawing/2014/chart" uri="{C3380CC4-5D6E-409C-BE32-E72D297353CC}">
                  <c16:uniqueId val="{00000011-F28B-462B-9F2B-A22FC253157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Yu Gothic UI" panose="020B0500000000000000" pitchFamily="34" charset="-128"/>
                    <a:ea typeface="Yu Gothic UI" panose="020B0500000000000000" pitchFamily="34" charset="-128"/>
                    <a:cs typeface="Arial" panose="020B0604020202020204" pitchFamily="34" charset="0"/>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Hoja1!$B$1:$X$1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 (*)</c:v>
                </c:pt>
                <c:pt idx="22">
                  <c:v>2023 (*)</c:v>
                </c:pt>
              </c:strCache>
            </c:strRef>
          </c:cat>
          <c:val>
            <c:numRef>
              <c:f>Hoja1!$B$9:$X$9</c:f>
              <c:numCache>
                <c:formatCode>0.0</c:formatCode>
                <c:ptCount val="23"/>
                <c:pt idx="0">
                  <c:v>6.8690659385999995</c:v>
                </c:pt>
                <c:pt idx="1">
                  <c:v>7.6657900875999996</c:v>
                </c:pt>
                <c:pt idx="2">
                  <c:v>9.0408407241000006</c:v>
                </c:pt>
                <c:pt idx="3">
                  <c:v>12.562806494899998</c:v>
                </c:pt>
                <c:pt idx="4">
                  <c:v>17.301164676999996</c:v>
                </c:pt>
                <c:pt idx="5">
                  <c:v>23.560859268999998</c:v>
                </c:pt>
                <c:pt idx="6">
                  <c:v>28.110437948000001</c:v>
                </c:pt>
                <c:pt idx="7">
                  <c:v>31.009329056000002</c:v>
                </c:pt>
                <c:pt idx="8">
                  <c:v>27.073715251000003</c:v>
                </c:pt>
                <c:pt idx="9">
                  <c:v>35.806316960000004</c:v>
                </c:pt>
                <c:pt idx="10">
                  <c:v>46.331749494999997</c:v>
                </c:pt>
                <c:pt idx="11">
                  <c:v>46.360752091000002</c:v>
                </c:pt>
                <c:pt idx="12">
                  <c:v>42.568440867</c:v>
                </c:pt>
                <c:pt idx="13">
                  <c:v>38.641390831000002</c:v>
                </c:pt>
                <c:pt idx="14">
                  <c:v>33.686459625999994</c:v>
                </c:pt>
                <c:pt idx="15">
                  <c:v>36.311607291000001</c:v>
                </c:pt>
                <c:pt idx="16">
                  <c:v>44.384954275999995</c:v>
                </c:pt>
                <c:pt idx="17">
                  <c:v>48.01399658399999</c:v>
                </c:pt>
                <c:pt idx="18">
                  <c:v>46.442823624999996</c:v>
                </c:pt>
                <c:pt idx="19" formatCode="#,##0.0">
                  <c:v>41.924640130720014</c:v>
                </c:pt>
                <c:pt idx="20" formatCode="#,##0.0">
                  <c:v>58.073947213244971</c:v>
                </c:pt>
                <c:pt idx="21" formatCode="#,##0.0">
                  <c:v>59.606234713293986</c:v>
                </c:pt>
                <c:pt idx="22" formatCode="#,##0.0">
                  <c:v>63.467659333333337</c:v>
                </c:pt>
              </c:numCache>
            </c:numRef>
          </c:val>
          <c:smooth val="0"/>
          <c:extLst>
            <c:ext xmlns:c16="http://schemas.microsoft.com/office/drawing/2014/chart" uri="{C3380CC4-5D6E-409C-BE32-E72D297353CC}">
              <c16:uniqueId val="{00000012-F28B-462B-9F2B-A22FC2531579}"/>
            </c:ext>
          </c:extLst>
        </c:ser>
        <c:dLbls>
          <c:showLegendKey val="0"/>
          <c:showVal val="0"/>
          <c:showCatName val="0"/>
          <c:showSerName val="0"/>
          <c:showPercent val="0"/>
          <c:showBubbleSize val="0"/>
        </c:dLbls>
        <c:marker val="1"/>
        <c:smooth val="0"/>
        <c:axId val="225073768"/>
        <c:axId val="225192680"/>
      </c:lineChart>
      <c:catAx>
        <c:axId val="225073768"/>
        <c:scaling>
          <c:orientation val="minMax"/>
        </c:scaling>
        <c:delete val="0"/>
        <c:axPos val="b"/>
        <c:numFmt formatCode="#,##0.000000000000000000000000000000" sourceLinked="0"/>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Yu Gothic UI" panose="020B0500000000000000" pitchFamily="34" charset="-128"/>
                <a:ea typeface="Yu Gothic UI" panose="020B0500000000000000" pitchFamily="34" charset="-128"/>
                <a:cs typeface="+mn-cs"/>
              </a:defRPr>
            </a:pPr>
            <a:endParaRPr lang="es-PE"/>
          </a:p>
        </c:txPr>
        <c:crossAx val="225192680"/>
        <c:crosses val="autoZero"/>
        <c:auto val="1"/>
        <c:lblAlgn val="ctr"/>
        <c:lblOffset val="100"/>
        <c:tickMarkSkip val="18"/>
        <c:noMultiLvlLbl val="0"/>
      </c:catAx>
      <c:valAx>
        <c:axId val="225192680"/>
        <c:scaling>
          <c:orientation val="minMax"/>
          <c:max val="65"/>
          <c:min val="0"/>
        </c:scaling>
        <c:delete val="1"/>
        <c:axPos val="l"/>
        <c:numFmt formatCode="0.0" sourceLinked="1"/>
        <c:majorTickMark val="out"/>
        <c:minorTickMark val="none"/>
        <c:tickLblPos val="nextTo"/>
        <c:crossAx val="225073768"/>
        <c:crosses val="autoZero"/>
        <c:crossBetween val="between"/>
      </c:valAx>
      <c:spPr>
        <a:noFill/>
        <a:ln>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7"/>
        <c:delete val="1"/>
      </c:legendEntry>
      <c:layout>
        <c:manualLayout>
          <c:xMode val="edge"/>
          <c:yMode val="edge"/>
          <c:x val="1.2570842706869464E-2"/>
          <c:y val="0.16573339348743399"/>
          <c:w val="0.16552092489973952"/>
          <c:h val="0.1161430576317467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Yu Gothic UI" panose="020B0500000000000000" pitchFamily="34" charset="-128"/>
              <a:ea typeface="Yu Gothic UI" panose="020B0500000000000000" pitchFamily="34" charset="-128"/>
              <a:cs typeface="+mn-cs"/>
            </a:defRPr>
          </a:pPr>
          <a:endParaRPr lang="es-PE"/>
        </a:p>
      </c:txPr>
    </c:legend>
    <c:plotVisOnly val="1"/>
    <c:dispBlanksAs val="gap"/>
    <c:showDLblsOverMax val="0"/>
  </c:chart>
  <c:spPr>
    <a:noFill/>
    <a:ln w="9525" cap="flat" cmpd="sng" algn="ctr">
      <a:noFill/>
      <a:prstDash val="solid"/>
    </a:ln>
    <a:effectLst/>
  </c:spPr>
  <c:txPr>
    <a:bodyPr/>
    <a:lstStyle/>
    <a:p>
      <a:pPr>
        <a:defRPr sz="1800"/>
      </a:pPr>
      <a:endParaRPr lang="es-P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657210892209472E-2"/>
          <c:y val="0.10525016255010244"/>
          <c:w val="0.97671874999999997"/>
          <c:h val="0.79915885465963243"/>
        </c:manualLayout>
      </c:layout>
      <c:barChart>
        <c:barDir val="col"/>
        <c:grouping val="clustered"/>
        <c:varyColors val="0"/>
        <c:ser>
          <c:idx val="0"/>
          <c:order val="0"/>
          <c:tx>
            <c:strRef>
              <c:f>Hoja1!$B$1</c:f>
              <c:strCache>
                <c:ptCount val="1"/>
                <c:pt idx="0">
                  <c:v>Serie 1</c:v>
                </c:pt>
              </c:strCache>
            </c:strRef>
          </c:tx>
          <c:spPr>
            <a:solidFill>
              <a:srgbClr val="0000FF"/>
            </a:solidFill>
            <a:ln>
              <a:solidFill>
                <a:srgbClr val="0000FF"/>
              </a:solidFill>
            </a:ln>
            <a:effectLst/>
          </c:spPr>
          <c:invertIfNegative val="0"/>
          <c:dPt>
            <c:idx val="0"/>
            <c:invertIfNegative val="0"/>
            <c:bubble3D val="0"/>
            <c:spPr>
              <a:solidFill>
                <a:srgbClr val="0070C0"/>
              </a:solidFill>
              <a:ln>
                <a:solidFill>
                  <a:srgbClr val="0070C0"/>
                </a:solidFill>
              </a:ln>
              <a:effectLst/>
            </c:spPr>
            <c:extLst>
              <c:ext xmlns:c16="http://schemas.microsoft.com/office/drawing/2014/chart" uri="{C3380CC4-5D6E-409C-BE32-E72D297353CC}">
                <c16:uniqueId val="{00000001-5929-45C4-AA55-18546DF1AEF6}"/>
              </c:ext>
            </c:extLst>
          </c:dPt>
          <c:dPt>
            <c:idx val="1"/>
            <c:invertIfNegative val="0"/>
            <c:bubble3D val="0"/>
            <c:spPr>
              <a:solidFill>
                <a:srgbClr val="0070C0"/>
              </a:solidFill>
              <a:ln>
                <a:solidFill>
                  <a:srgbClr val="0070C0"/>
                </a:solidFill>
              </a:ln>
              <a:effectLst/>
            </c:spPr>
            <c:extLst>
              <c:ext xmlns:c16="http://schemas.microsoft.com/office/drawing/2014/chart" uri="{C3380CC4-5D6E-409C-BE32-E72D297353CC}">
                <c16:uniqueId val="{00000003-5929-45C4-AA55-18546DF1AEF6}"/>
              </c:ext>
            </c:extLst>
          </c:dPt>
          <c:dPt>
            <c:idx val="2"/>
            <c:invertIfNegative val="0"/>
            <c:bubble3D val="0"/>
            <c:spPr>
              <a:solidFill>
                <a:srgbClr val="0070C0"/>
              </a:solidFill>
              <a:ln>
                <a:solidFill>
                  <a:srgbClr val="0070C0"/>
                </a:solidFill>
              </a:ln>
              <a:effectLst/>
            </c:spPr>
            <c:extLst>
              <c:ext xmlns:c16="http://schemas.microsoft.com/office/drawing/2014/chart" uri="{C3380CC4-5D6E-409C-BE32-E72D297353CC}">
                <c16:uniqueId val="{00000005-5929-45C4-AA55-18546DF1AEF6}"/>
              </c:ext>
            </c:extLst>
          </c:dPt>
          <c:dPt>
            <c:idx val="3"/>
            <c:invertIfNegative val="0"/>
            <c:bubble3D val="0"/>
            <c:spPr>
              <a:solidFill>
                <a:srgbClr val="0000FF"/>
              </a:solidFill>
              <a:ln>
                <a:solidFill>
                  <a:srgbClr val="0000FF"/>
                </a:solidFill>
              </a:ln>
              <a:effectLst/>
            </c:spPr>
            <c:extLst>
              <c:ext xmlns:c16="http://schemas.microsoft.com/office/drawing/2014/chart" uri="{C3380CC4-5D6E-409C-BE32-E72D297353CC}">
                <c16:uniqueId val="{00000007-5929-45C4-AA55-18546DF1AEF6}"/>
              </c:ext>
            </c:extLst>
          </c:dPt>
          <c:dPt>
            <c:idx val="4"/>
            <c:invertIfNegative val="0"/>
            <c:bubble3D val="0"/>
            <c:spPr>
              <a:solidFill>
                <a:srgbClr val="0000FF"/>
              </a:solidFill>
              <a:ln>
                <a:solidFill>
                  <a:srgbClr val="0000FF"/>
                </a:solidFill>
              </a:ln>
              <a:effectLst/>
            </c:spPr>
            <c:extLst>
              <c:ext xmlns:c16="http://schemas.microsoft.com/office/drawing/2014/chart" uri="{C3380CC4-5D6E-409C-BE32-E72D297353CC}">
                <c16:uniqueId val="{00000009-5929-45C4-AA55-18546DF1AEF6}"/>
              </c:ext>
            </c:extLst>
          </c:dPt>
          <c:dPt>
            <c:idx val="5"/>
            <c:invertIfNegative val="0"/>
            <c:bubble3D val="0"/>
            <c:spPr>
              <a:solidFill>
                <a:srgbClr val="0000FF"/>
              </a:solidFill>
              <a:ln>
                <a:solidFill>
                  <a:srgbClr val="0000FF"/>
                </a:solidFill>
              </a:ln>
              <a:effectLst/>
            </c:spPr>
            <c:extLst>
              <c:ext xmlns:c16="http://schemas.microsoft.com/office/drawing/2014/chart" uri="{C3380CC4-5D6E-409C-BE32-E72D297353CC}">
                <c16:uniqueId val="{0000000B-5929-45C4-AA55-18546DF1AEF6}"/>
              </c:ext>
            </c:extLst>
          </c:dPt>
          <c:dPt>
            <c:idx val="6"/>
            <c:invertIfNegative val="0"/>
            <c:bubble3D val="0"/>
            <c:spPr>
              <a:solidFill>
                <a:srgbClr val="0000FF"/>
              </a:solidFill>
              <a:ln>
                <a:solidFill>
                  <a:srgbClr val="0000FF"/>
                </a:solidFill>
              </a:ln>
              <a:effectLst/>
            </c:spPr>
            <c:extLst>
              <c:ext xmlns:c16="http://schemas.microsoft.com/office/drawing/2014/chart" uri="{C3380CC4-5D6E-409C-BE32-E72D297353CC}">
                <c16:uniqueId val="{0000000D-5929-45C4-AA55-18546DF1AEF6}"/>
              </c:ext>
            </c:extLst>
          </c:dPt>
          <c:dPt>
            <c:idx val="7"/>
            <c:invertIfNegative val="0"/>
            <c:bubble3D val="0"/>
            <c:spPr>
              <a:solidFill>
                <a:srgbClr val="0000FF"/>
              </a:solidFill>
              <a:ln>
                <a:solidFill>
                  <a:srgbClr val="0000FF"/>
                </a:solidFill>
              </a:ln>
              <a:effectLst/>
            </c:spPr>
            <c:extLst>
              <c:ext xmlns:c16="http://schemas.microsoft.com/office/drawing/2014/chart" uri="{C3380CC4-5D6E-409C-BE32-E72D297353CC}">
                <c16:uniqueId val="{0000000F-5929-45C4-AA55-18546DF1AEF6}"/>
              </c:ext>
            </c:extLst>
          </c:dPt>
          <c:dPt>
            <c:idx val="8"/>
            <c:invertIfNegative val="0"/>
            <c:bubble3D val="0"/>
            <c:spPr>
              <a:solidFill>
                <a:srgbClr val="0000FF"/>
              </a:solidFill>
              <a:ln>
                <a:solidFill>
                  <a:srgbClr val="0000FF"/>
                </a:solidFill>
              </a:ln>
              <a:effectLst/>
            </c:spPr>
            <c:extLst>
              <c:ext xmlns:c16="http://schemas.microsoft.com/office/drawing/2014/chart" uri="{C3380CC4-5D6E-409C-BE32-E72D297353CC}">
                <c16:uniqueId val="{00000011-5929-45C4-AA55-18546DF1AEF6}"/>
              </c:ext>
            </c:extLst>
          </c:dPt>
          <c:dPt>
            <c:idx val="9"/>
            <c:invertIfNegative val="0"/>
            <c:bubble3D val="0"/>
            <c:spPr>
              <a:solidFill>
                <a:srgbClr val="0000FF"/>
              </a:solidFill>
              <a:ln>
                <a:solidFill>
                  <a:srgbClr val="0000FF"/>
                </a:solidFill>
              </a:ln>
              <a:effectLst/>
            </c:spPr>
            <c:extLst>
              <c:ext xmlns:c16="http://schemas.microsoft.com/office/drawing/2014/chart" uri="{C3380CC4-5D6E-409C-BE32-E72D297353CC}">
                <c16:uniqueId val="{00000013-5929-45C4-AA55-18546DF1AEF6}"/>
              </c:ext>
            </c:extLst>
          </c:dPt>
          <c:dPt>
            <c:idx val="10"/>
            <c:invertIfNegative val="0"/>
            <c:bubble3D val="0"/>
            <c:extLst>
              <c:ext xmlns:c16="http://schemas.microsoft.com/office/drawing/2014/chart" uri="{C3380CC4-5D6E-409C-BE32-E72D297353CC}">
                <c16:uniqueId val="{00000014-5929-45C4-AA55-18546DF1AEF6}"/>
              </c:ext>
            </c:extLst>
          </c:dPt>
          <c:dPt>
            <c:idx val="11"/>
            <c:invertIfNegative val="0"/>
            <c:bubble3D val="0"/>
            <c:extLst>
              <c:ext xmlns:c16="http://schemas.microsoft.com/office/drawing/2014/chart" uri="{C3380CC4-5D6E-409C-BE32-E72D297353CC}">
                <c16:uniqueId val="{00000015-5929-45C4-AA55-18546DF1AEF6}"/>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1-5929-45C4-AA55-18546DF1AEF6}"/>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3-5929-45C4-AA55-18546DF1AEF6}"/>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5-5929-45C4-AA55-18546DF1AEF6}"/>
                </c:ext>
              </c:extLst>
            </c:dLbl>
            <c:dLbl>
              <c:idx val="3"/>
              <c:layout>
                <c:manualLayout>
                  <c:x val="1.038658713757724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929-45C4-AA55-18546DF1AEF6}"/>
                </c:ext>
              </c:extLst>
            </c:dLbl>
            <c:dLbl>
              <c:idx val="4"/>
              <c:tx>
                <c:rich>
                  <a:bodyPr/>
                  <a:lstStyle/>
                  <a:p>
                    <a:fld id="{C1339B5F-3125-4947-B6EE-B0EC8FDD41E0}" type="VALUE">
                      <a:rPr lang="en-US">
                        <a:solidFill>
                          <a:srgbClr val="0000FF"/>
                        </a:solidFill>
                      </a:rPr>
                      <a:pPr/>
                      <a:t>[VALOR]</a:t>
                    </a:fld>
                    <a:endParaRPr lang="es-P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929-45C4-AA55-18546DF1AEF6}"/>
                </c:ext>
              </c:extLst>
            </c:dLbl>
            <c:dLbl>
              <c:idx val="5"/>
              <c:tx>
                <c:rich>
                  <a:bodyPr/>
                  <a:lstStyle/>
                  <a:p>
                    <a:fld id="{6E9F3241-3B8E-4398-AA29-8D2BCA693272}" type="VALUE">
                      <a:rPr lang="en-US">
                        <a:solidFill>
                          <a:srgbClr val="0000FF"/>
                        </a:solidFill>
                      </a:rPr>
                      <a:pPr/>
                      <a:t>[VALOR]</a:t>
                    </a:fld>
                    <a:endParaRPr lang="es-P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929-45C4-AA55-18546DF1AEF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Hoja1!$B$2:$B$13</c:f>
              <c:numCache>
                <c:formatCode>0.0%</c:formatCode>
                <c:ptCount val="12"/>
                <c:pt idx="0">
                  <c:v>0.20562278421757998</c:v>
                </c:pt>
                <c:pt idx="1">
                  <c:v>0.22512395529646195</c:v>
                </c:pt>
                <c:pt idx="2">
                  <c:v>0.40126397238656181</c:v>
                </c:pt>
                <c:pt idx="3">
                  <c:v>0.23207982314955378</c:v>
                </c:pt>
                <c:pt idx="4">
                  <c:v>0.32892382856180413</c:v>
                </c:pt>
                <c:pt idx="5">
                  <c:v>0.38817702267296411</c:v>
                </c:pt>
                <c:pt idx="6">
                  <c:v>0.24437109491169087</c:v>
                </c:pt>
                <c:pt idx="7">
                  <c:v>0.21304012315868082</c:v>
                </c:pt>
                <c:pt idx="8">
                  <c:v>0.14255338516098201</c:v>
                </c:pt>
                <c:pt idx="9">
                  <c:v>0.16624855311565442</c:v>
                </c:pt>
                <c:pt idx="10">
                  <c:v>0.20240247831794428</c:v>
                </c:pt>
                <c:pt idx="11">
                  <c:v>9.9575438778030018E-2</c:v>
                </c:pt>
              </c:numCache>
            </c:numRef>
          </c:val>
          <c:extLst>
            <c:ext xmlns:c16="http://schemas.microsoft.com/office/drawing/2014/chart" uri="{C3380CC4-5D6E-409C-BE32-E72D297353CC}">
              <c16:uniqueId val="{00000016-5929-45C4-AA55-18546DF1AEF6}"/>
            </c:ext>
          </c:extLst>
        </c:ser>
        <c:dLbls>
          <c:showLegendKey val="0"/>
          <c:showVal val="0"/>
          <c:showCatName val="0"/>
          <c:showSerName val="0"/>
          <c:showPercent val="0"/>
          <c:showBubbleSize val="0"/>
        </c:dLbls>
        <c:gapWidth val="302"/>
        <c:overlap val="-27"/>
        <c:axId val="225195816"/>
        <c:axId val="225195424"/>
      </c:barChart>
      <c:catAx>
        <c:axId val="225195816"/>
        <c:scaling>
          <c:orientation val="minMax"/>
        </c:scaling>
        <c:delete val="1"/>
        <c:axPos val="b"/>
        <c:numFmt formatCode="General" sourceLinked="1"/>
        <c:majorTickMark val="none"/>
        <c:minorTickMark val="none"/>
        <c:tickLblPos val="low"/>
        <c:crossAx val="225195424"/>
        <c:crosses val="autoZero"/>
        <c:auto val="1"/>
        <c:lblAlgn val="ctr"/>
        <c:lblOffset val="100"/>
        <c:noMultiLvlLbl val="0"/>
      </c:catAx>
      <c:valAx>
        <c:axId val="225195424"/>
        <c:scaling>
          <c:orientation val="minMax"/>
        </c:scaling>
        <c:delete val="1"/>
        <c:axPos val="l"/>
        <c:numFmt formatCode="0.0%" sourceLinked="1"/>
        <c:majorTickMark val="none"/>
        <c:minorTickMark val="none"/>
        <c:tickLblPos val="nextTo"/>
        <c:crossAx val="225195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23923035069204E-2"/>
          <c:y val="3.3855102584353612E-2"/>
          <c:w val="0.97495215392986156"/>
          <c:h val="0.82977620492781978"/>
        </c:manualLayout>
      </c:layout>
      <c:lineChart>
        <c:grouping val="standard"/>
        <c:varyColors val="0"/>
        <c:ser>
          <c:idx val="0"/>
          <c:order val="0"/>
          <c:tx>
            <c:strRef>
              <c:f>X_NT!$B$2</c:f>
              <c:strCache>
                <c:ptCount val="1"/>
                <c:pt idx="0">
                  <c:v>2021</c:v>
                </c:pt>
              </c:strCache>
            </c:strRef>
          </c:tx>
          <c:spPr>
            <a:ln w="31750" cap="rnd">
              <a:solidFill>
                <a:schemeClr val="accent5">
                  <a:lumMod val="75000"/>
                </a:schemeClr>
              </a:solidFill>
              <a:round/>
            </a:ln>
            <a:effectLst/>
          </c:spPr>
          <c:marker>
            <c:symbol val="none"/>
          </c:marker>
          <c:dLbls>
            <c:dLbl>
              <c:idx val="0"/>
              <c:layout>
                <c:manualLayout>
                  <c:x val="-2.5841027862359461E-2"/>
                  <c:y val="2.23521226325359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09-4C22-8710-B097A9A444B7}"/>
                </c:ext>
              </c:extLst>
            </c:dLbl>
            <c:dLbl>
              <c:idx val="1"/>
              <c:layout>
                <c:manualLayout>
                  <c:x val="-1.2878767521062831E-2"/>
                  <c:y val="4.0818542224001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09-4C22-8710-B097A9A444B7}"/>
                </c:ext>
              </c:extLst>
            </c:dLbl>
            <c:dLbl>
              <c:idx val="2"/>
              <c:layout>
                <c:manualLayout>
                  <c:x val="-2.7490011061976901E-2"/>
                  <c:y val="1.92743860339583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09-4C22-8710-B097A9A444B7}"/>
                </c:ext>
              </c:extLst>
            </c:dLbl>
            <c:dLbl>
              <c:idx val="3"/>
              <c:layout>
                <c:manualLayout>
                  <c:x val="-1.3650007794580707E-2"/>
                  <c:y val="-3.37712524376522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09-4C22-8710-B097A9A444B7}"/>
                </c:ext>
              </c:extLst>
            </c:dLbl>
            <c:dLbl>
              <c:idx val="4"/>
              <c:layout>
                <c:manualLayout>
                  <c:x val="-1.8492180478277446E-2"/>
                  <c:y val="-3.23482233583729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09-4C22-8710-B097A9A444B7}"/>
                </c:ext>
              </c:extLst>
            </c:dLbl>
            <c:dLbl>
              <c:idx val="5"/>
              <c:layout>
                <c:manualLayout>
                  <c:x val="-1.9202115984182713E-2"/>
                  <c:y val="-2.13859072137541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09-4C22-8710-B097A9A444B7}"/>
                </c:ext>
              </c:extLst>
            </c:dLbl>
            <c:dLbl>
              <c:idx val="6"/>
              <c:layout>
                <c:manualLayout>
                  <c:x val="-1.8910795071063812E-2"/>
                  <c:y val="2.01220964766216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09-4C22-8710-B097A9A444B7}"/>
                </c:ext>
              </c:extLst>
            </c:dLbl>
            <c:dLbl>
              <c:idx val="7"/>
              <c:layout>
                <c:manualLayout>
                  <c:x val="-1.8576988146074051E-2"/>
                  <c:y val="2.18512028255076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609-4C22-8710-B097A9A444B7}"/>
                </c:ext>
              </c:extLst>
            </c:dLbl>
            <c:dLbl>
              <c:idx val="8"/>
              <c:layout>
                <c:manualLayout>
                  <c:x val="-2.0621904818020655E-2"/>
                  <c:y val="-2.9196087930207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609-4C22-8710-B097A9A444B7}"/>
                </c:ext>
              </c:extLst>
            </c:dLbl>
            <c:dLbl>
              <c:idx val="9"/>
              <c:layout>
                <c:manualLayout>
                  <c:x val="-1.9244519818081132E-2"/>
                  <c:y val="-1.83081706151765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609-4C22-8710-B097A9A444B7}"/>
                </c:ext>
              </c:extLst>
            </c:dLbl>
            <c:dLbl>
              <c:idx val="10"/>
              <c:layout>
                <c:manualLayout>
                  <c:x val="-2.0913225731139476E-2"/>
                  <c:y val="2.47057429353221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609-4C22-8710-B097A9A444B7}"/>
                </c:ext>
              </c:extLst>
            </c:dLbl>
            <c:dLbl>
              <c:idx val="11"/>
              <c:layout>
                <c:manualLayout>
                  <c:x val="-3.8809369373633742E-3"/>
                  <c:y val="-1.43020238662721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609-4C22-8710-B097A9A444B7}"/>
                </c:ext>
              </c:extLst>
            </c:dLbl>
            <c:spPr>
              <a:noFill/>
              <a:ln>
                <a:noFill/>
              </a:ln>
              <a:effectLst/>
            </c:spPr>
            <c:txPr>
              <a:bodyPr rot="0" spcFirstLastPara="1" vertOverflow="ellipsis" vert="horz" wrap="square" anchor="b" anchorCtr="1"/>
              <a:lstStyle/>
              <a:p>
                <a:pPr>
                  <a:defRPr sz="1000" b="1" i="0" u="none" strike="noStrike" kern="1200" baseline="0">
                    <a:solidFill>
                      <a:srgbClr val="002060"/>
                    </a:solidFill>
                    <a:latin typeface="Arial Narrow" panose="020B0606020202030204" pitchFamily="34" charset="0"/>
                    <a:ea typeface="+mn-ea"/>
                    <a:cs typeface="+mn-cs"/>
                  </a:defRPr>
                </a:pPr>
                <a:endParaRPr lang="es-P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X_NT!$A$3:$A$14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X_NT!$B$3:$B$14</c:f>
              <c:numCache>
                <c:formatCode>#,##0</c:formatCode>
                <c:ptCount val="12"/>
                <c:pt idx="0">
                  <c:v>1501.5187506229895</c:v>
                </c:pt>
                <c:pt idx="1">
                  <c:v>1488.1894326430013</c:v>
                </c:pt>
                <c:pt idx="2">
                  <c:v>1343.6186871310006</c:v>
                </c:pt>
                <c:pt idx="3">
                  <c:v>1424.516469650001</c:v>
                </c:pt>
                <c:pt idx="4">
                  <c:v>1384.0326740099995</c:v>
                </c:pt>
                <c:pt idx="5">
                  <c:v>1415.2870764399979</c:v>
                </c:pt>
                <c:pt idx="6">
                  <c:v>1738.8663308299988</c:v>
                </c:pt>
                <c:pt idx="7">
                  <c:v>1793.3380425500004</c:v>
                </c:pt>
                <c:pt idx="8">
                  <c:v>1907.9546114099987</c:v>
                </c:pt>
                <c:pt idx="9">
                  <c:v>1890.5189585099988</c:v>
                </c:pt>
                <c:pt idx="10">
                  <c:v>1761.6039871799967</c:v>
                </c:pt>
                <c:pt idx="11">
                  <c:v>2097.8460582599996</c:v>
                </c:pt>
              </c:numCache>
            </c:numRef>
          </c:val>
          <c:smooth val="0"/>
          <c:extLst>
            <c:ext xmlns:c16="http://schemas.microsoft.com/office/drawing/2014/chart" uri="{C3380CC4-5D6E-409C-BE32-E72D297353CC}">
              <c16:uniqueId val="{0000000C-9609-4C22-8710-B097A9A444B7}"/>
            </c:ext>
          </c:extLst>
        </c:ser>
        <c:ser>
          <c:idx val="1"/>
          <c:order val="1"/>
          <c:tx>
            <c:strRef>
              <c:f>X_NT!$C$2</c:f>
              <c:strCache>
                <c:ptCount val="1"/>
                <c:pt idx="0">
                  <c:v>2022</c:v>
                </c:pt>
              </c:strCache>
            </c:strRef>
          </c:tx>
          <c:spPr>
            <a:ln w="31750" cap="rnd">
              <a:solidFill>
                <a:schemeClr val="tx1"/>
              </a:solidFill>
              <a:round/>
            </a:ln>
            <a:effectLst/>
          </c:spPr>
          <c:marker>
            <c:symbol val="none"/>
          </c:marker>
          <c:dLbls>
            <c:dLbl>
              <c:idx val="0"/>
              <c:layout>
                <c:manualLayout>
                  <c:x val="-2.5901099960382E-2"/>
                  <c:y val="-3.1131184523880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609-4C22-8710-B097A9A444B7}"/>
                </c:ext>
              </c:extLst>
            </c:dLbl>
            <c:dLbl>
              <c:idx val="1"/>
              <c:layout>
                <c:manualLayout>
                  <c:x val="-1.8595478189924963E-2"/>
                  <c:y val="-2.80534479253026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609-4C22-8710-B097A9A444B7}"/>
                </c:ext>
              </c:extLst>
            </c:dLbl>
            <c:dLbl>
              <c:idx val="2"/>
              <c:layout>
                <c:manualLayout>
                  <c:x val="-2.922248708182814E-2"/>
                  <c:y val="3.6932839182931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609-4C22-8710-B097A9A444B7}"/>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95000"/>
                        <a:lumOff val="5000"/>
                      </a:schemeClr>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X_NT!$A$3:$A$14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X_NT!$C$3:$C$14</c:f>
              <c:numCache>
                <c:formatCode>#,##0</c:formatCode>
                <c:ptCount val="12"/>
                <c:pt idx="0">
                  <c:v>1810.2652166809908</c:v>
                </c:pt>
                <c:pt idx="1">
                  <c:v>1823.2165239499914</c:v>
                </c:pt>
                <c:pt idx="2">
                  <c:v>1882.7644589020028</c:v>
                </c:pt>
              </c:numCache>
            </c:numRef>
          </c:val>
          <c:smooth val="0"/>
          <c:extLst>
            <c:ext xmlns:c16="http://schemas.microsoft.com/office/drawing/2014/chart" uri="{C3380CC4-5D6E-409C-BE32-E72D297353CC}">
              <c16:uniqueId val="{00000010-9609-4C22-8710-B097A9A444B7}"/>
            </c:ext>
          </c:extLst>
        </c:ser>
        <c:ser>
          <c:idx val="2"/>
          <c:order val="2"/>
          <c:tx>
            <c:strRef>
              <c:f>X_NT!$D$2</c:f>
              <c:strCache>
                <c:ptCount val="1"/>
                <c:pt idx="0">
                  <c:v>2022 Proyectado Abr - Dic (E.P.)</c:v>
                </c:pt>
              </c:strCache>
            </c:strRef>
          </c:tx>
          <c:spPr>
            <a:ln w="31750" cap="rnd">
              <a:solidFill>
                <a:srgbClr val="FF0000"/>
              </a:solidFill>
              <a:prstDash val="sysDash"/>
              <a:round/>
            </a:ln>
            <a:effectLst/>
          </c:spPr>
          <c:marker>
            <c:symbol val="circle"/>
            <c:size val="6"/>
            <c:spPr>
              <a:solidFill>
                <a:srgbClr val="FF0000"/>
              </a:solidFill>
              <a:ln w="12700">
                <a:solidFill>
                  <a:schemeClr val="lt2"/>
                </a:soli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11-9609-4C22-8710-B097A9A444B7}"/>
                </c:ext>
              </c:extLst>
            </c:dLbl>
            <c:dLbl>
              <c:idx val="3"/>
              <c:layout>
                <c:manualLayout>
                  <c:x val="-1.7742224299681371E-2"/>
                  <c:y val="1.84664195914656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609-4C22-8710-B097A9A444B7}"/>
                </c:ext>
              </c:extLst>
            </c:dLbl>
            <c:dLbl>
              <c:idx val="4"/>
              <c:layout>
                <c:manualLayout>
                  <c:x val="-1.6698564046759016E-2"/>
                  <c:y val="1.84664195914655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609-4C22-8710-B097A9A444B7}"/>
                </c:ext>
              </c:extLst>
            </c:dLbl>
            <c:dLbl>
              <c:idx val="5"/>
              <c:layout>
                <c:manualLayout>
                  <c:x val="-2.1916865311371107E-2"/>
                  <c:y val="2.1544156190043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609-4C22-8710-B097A9A444B7}"/>
                </c:ext>
              </c:extLst>
            </c:dLbl>
            <c:dLbl>
              <c:idx val="6"/>
              <c:layout>
                <c:manualLayout>
                  <c:x val="-1.7742224299681447E-2"/>
                  <c:y val="1.5388682992888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609-4C22-8710-B097A9A444B7}"/>
                </c:ext>
              </c:extLst>
            </c:dLbl>
            <c:dLbl>
              <c:idx val="7"/>
              <c:layout>
                <c:manualLayout>
                  <c:x val="-2.0873205058448672E-2"/>
                  <c:y val="1.53886829928879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609-4C22-8710-B097A9A444B7}"/>
                </c:ext>
              </c:extLst>
            </c:dLbl>
            <c:dLbl>
              <c:idx val="8"/>
              <c:layout>
                <c:manualLayout>
                  <c:x val="-1.6698564046758936E-2"/>
                  <c:y val="1.5388682992888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9609-4C22-8710-B097A9A444B7}"/>
                </c:ext>
              </c:extLst>
            </c:dLbl>
            <c:dLbl>
              <c:idx val="9"/>
              <c:layout>
                <c:manualLayout>
                  <c:x val="-1.8785884552603806E-2"/>
                  <c:y val="1.5388682992888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609-4C22-8710-B097A9A444B7}"/>
                </c:ext>
              </c:extLst>
            </c:dLbl>
            <c:dLbl>
              <c:idx val="10"/>
              <c:layout>
                <c:manualLayout>
                  <c:x val="-1.8785884552603806E-2"/>
                  <c:y val="2.76996293871984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609-4C22-8710-B097A9A444B7}"/>
                </c:ext>
              </c:extLst>
            </c:dLbl>
            <c:dLbl>
              <c:idx val="11"/>
              <c:layout>
                <c:manualLayout>
                  <c:x val="-4.4933271897080965E-3"/>
                  <c:y val="-4.444542458103401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609-4C22-8710-B097A9A444B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X_NT!$A$3:$A$14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X_NT!$D$3:$D$14</c:f>
              <c:numCache>
                <c:formatCode>General</c:formatCode>
                <c:ptCount val="12"/>
                <c:pt idx="2" formatCode="#,##0">
                  <c:v>1882.7644589020028</c:v>
                </c:pt>
                <c:pt idx="3" formatCode="#,##0">
                  <c:v>1755.1179999999999</c:v>
                </c:pt>
                <c:pt idx="4" formatCode="#,##0">
                  <c:v>1839.2739999999999</c:v>
                </c:pt>
                <c:pt idx="5" formatCode="#,##0">
                  <c:v>1964.6690000000001</c:v>
                </c:pt>
                <c:pt idx="6" formatCode="#,##0">
                  <c:v>2163.7950000000001</c:v>
                </c:pt>
                <c:pt idx="7" formatCode="#,##0">
                  <c:v>2175.3910000000001</c:v>
                </c:pt>
                <c:pt idx="8" formatCode="#,##0">
                  <c:v>2179.94</c:v>
                </c:pt>
                <c:pt idx="9" formatCode="#,##0">
                  <c:v>2204.8150000000001</c:v>
                </c:pt>
                <c:pt idx="10" formatCode="#,##0">
                  <c:v>2118.1570000000002</c:v>
                </c:pt>
                <c:pt idx="11" formatCode="#,##0">
                  <c:v>2306.7399999999998</c:v>
                </c:pt>
              </c:numCache>
            </c:numRef>
          </c:val>
          <c:smooth val="1"/>
          <c:extLst>
            <c:ext xmlns:c16="http://schemas.microsoft.com/office/drawing/2014/chart" uri="{C3380CC4-5D6E-409C-BE32-E72D297353CC}">
              <c16:uniqueId val="{0000001B-9609-4C22-8710-B097A9A444B7}"/>
            </c:ext>
          </c:extLst>
        </c:ser>
        <c:ser>
          <c:idx val="3"/>
          <c:order val="3"/>
          <c:tx>
            <c:strRef>
              <c:f>X_NT!$E$2</c:f>
              <c:strCache>
                <c:ptCount val="1"/>
                <c:pt idx="0">
                  <c:v>2022 Proyectado Abr - Dic (E.C.)</c:v>
                </c:pt>
              </c:strCache>
            </c:strRef>
          </c:tx>
          <c:spPr>
            <a:ln w="31750" cap="rnd">
              <a:solidFill>
                <a:srgbClr val="00B050">
                  <a:alpha val="93000"/>
                </a:srgbClr>
              </a:solidFill>
              <a:prstDash val="sysDash"/>
              <a:round/>
            </a:ln>
            <a:effectLst/>
          </c:spPr>
          <c:marker>
            <c:symbol val="triangle"/>
            <c:size val="6"/>
            <c:spPr>
              <a:solidFill>
                <a:srgbClr val="00B050"/>
              </a:solidFill>
              <a:ln w="12700">
                <a:gradFill>
                  <a:gsLst>
                    <a:gs pos="0">
                      <a:schemeClr val="accent1">
                        <a:lumMod val="5000"/>
                        <a:lumOff val="95000"/>
                        <a:alpha val="9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rker>
          <c:dLbls>
            <c:dLbl>
              <c:idx val="11"/>
              <c:layout>
                <c:manualLayout>
                  <c:x val="-5.2183012646123215E-3"/>
                  <c:y val="-1.84664195914656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609-4C22-8710-B097A9A444B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50"/>
                    </a:solidFill>
                    <a:latin typeface="Arial Narrow" panose="020B0606020202030204" pitchFamily="34" charset="0"/>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X_NT!$A$3:$A$14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X_NT!$E$3:$E$14</c:f>
              <c:numCache>
                <c:formatCode>General</c:formatCode>
                <c:ptCount val="12"/>
                <c:pt idx="2" formatCode="#,##0">
                  <c:v>1882.7644589020028</c:v>
                </c:pt>
                <c:pt idx="3" formatCode="#,##0">
                  <c:v>1777</c:v>
                </c:pt>
                <c:pt idx="4" formatCode="#,##0">
                  <c:v>1867</c:v>
                </c:pt>
                <c:pt idx="5" formatCode="#,##0">
                  <c:v>1998</c:v>
                </c:pt>
                <c:pt idx="6" formatCode="#,##0">
                  <c:v>2201</c:v>
                </c:pt>
                <c:pt idx="7" formatCode="#,##0">
                  <c:v>2217</c:v>
                </c:pt>
                <c:pt idx="8" formatCode="#,##0">
                  <c:v>2225</c:v>
                </c:pt>
                <c:pt idx="9" formatCode="#,##0">
                  <c:v>2253</c:v>
                </c:pt>
                <c:pt idx="10" formatCode="#,##0">
                  <c:v>2170</c:v>
                </c:pt>
                <c:pt idx="11" formatCode="#,##0">
                  <c:v>2361</c:v>
                </c:pt>
              </c:numCache>
            </c:numRef>
          </c:val>
          <c:smooth val="1"/>
          <c:extLst>
            <c:ext xmlns:c16="http://schemas.microsoft.com/office/drawing/2014/chart" uri="{C3380CC4-5D6E-409C-BE32-E72D297353CC}">
              <c16:uniqueId val="{0000001D-9609-4C22-8710-B097A9A444B7}"/>
            </c:ext>
          </c:extLst>
        </c:ser>
        <c:ser>
          <c:idx val="4"/>
          <c:order val="4"/>
          <c:tx>
            <c:strRef>
              <c:f>X_NT!$F$2</c:f>
              <c:strCache>
                <c:ptCount val="1"/>
                <c:pt idx="0">
                  <c:v>2022 Proyectado Abr - Dic (E.O.)</c:v>
                </c:pt>
              </c:strCache>
            </c:strRef>
          </c:tx>
          <c:spPr>
            <a:ln w="31750" cap="rnd">
              <a:solidFill>
                <a:srgbClr val="00B0F0"/>
              </a:solidFill>
              <a:prstDash val="sysDash"/>
              <a:round/>
            </a:ln>
            <a:effectLst/>
          </c:spPr>
          <c:marker>
            <c:symbol val="diamond"/>
            <c:size val="6"/>
            <c:spPr>
              <a:solidFill>
                <a:srgbClr val="00B0F0"/>
              </a:solidFill>
              <a:ln w="12700" cap="rnd">
                <a:no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1E-9609-4C22-8710-B097A9A444B7}"/>
                </c:ext>
              </c:extLst>
            </c:dLbl>
            <c:dLbl>
              <c:idx val="3"/>
              <c:layout>
                <c:manualLayout>
                  <c:x val="-1.8785884552603806E-2"/>
                  <c:y val="-2.4621892788620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9609-4C22-8710-B097A9A444B7}"/>
                </c:ext>
              </c:extLst>
            </c:dLbl>
            <c:dLbl>
              <c:idx val="4"/>
              <c:layout>
                <c:manualLayout>
                  <c:x val="-1.9829544805526237E-2"/>
                  <c:y val="-1.84664195914656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9609-4C22-8710-B097A9A444B7}"/>
                </c:ext>
              </c:extLst>
            </c:dLbl>
            <c:dLbl>
              <c:idx val="5"/>
              <c:layout>
                <c:manualLayout>
                  <c:x val="-2.1916865311371107E-2"/>
                  <c:y val="-2.4621892788620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9609-4C22-8710-B097A9A444B7}"/>
                </c:ext>
              </c:extLst>
            </c:dLbl>
            <c:dLbl>
              <c:idx val="6"/>
              <c:layout>
                <c:manualLayout>
                  <c:x val="-1.7742224299681447E-2"/>
                  <c:y val="-1.5388682992888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9609-4C22-8710-B097A9A444B7}"/>
                </c:ext>
              </c:extLst>
            </c:dLbl>
            <c:dLbl>
              <c:idx val="7"/>
              <c:layout>
                <c:manualLayout>
                  <c:x val="-1.9829544805526237E-2"/>
                  <c:y val="-1.5388682992888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9609-4C22-8710-B097A9A444B7}"/>
                </c:ext>
              </c:extLst>
            </c:dLbl>
            <c:dLbl>
              <c:idx val="8"/>
              <c:layout>
                <c:manualLayout>
                  <c:x val="-1.6698564046758936E-2"/>
                  <c:y val="-2.4621892788620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9609-4C22-8710-B097A9A444B7}"/>
                </c:ext>
              </c:extLst>
            </c:dLbl>
            <c:dLbl>
              <c:idx val="9"/>
              <c:layout>
                <c:manualLayout>
                  <c:x val="-1.7742224299681371E-2"/>
                  <c:y val="-2.76996293871984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9609-4C22-8710-B097A9A444B7}"/>
                </c:ext>
              </c:extLst>
            </c:dLbl>
            <c:dLbl>
              <c:idx val="10"/>
              <c:layout>
                <c:manualLayout>
                  <c:x val="-2.0873205058448672E-2"/>
                  <c:y val="-2.4621892788620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9609-4C22-8710-B097A9A444B7}"/>
                </c:ext>
              </c:extLst>
            </c:dLbl>
            <c:dLbl>
              <c:idx val="11"/>
              <c:layout>
                <c:manualLayout>
                  <c:x val="-9.267127800142513E-3"/>
                  <c:y val="-3.77284462107367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9609-4C22-8710-B097A9A444B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F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X_NT!$A$3:$A$14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X_NT!$F$3:$F$14</c:f>
              <c:numCache>
                <c:formatCode>General</c:formatCode>
                <c:ptCount val="12"/>
                <c:pt idx="2" formatCode="#,##0">
                  <c:v>1882.7644589020028</c:v>
                </c:pt>
                <c:pt idx="3" formatCode="#,##0">
                  <c:v>1796</c:v>
                </c:pt>
                <c:pt idx="4" formatCode="#,##0">
                  <c:v>1892</c:v>
                </c:pt>
                <c:pt idx="5" formatCode="#,##0">
                  <c:v>2027</c:v>
                </c:pt>
                <c:pt idx="6" formatCode="#,##0">
                  <c:v>2234</c:v>
                </c:pt>
                <c:pt idx="7" formatCode="#,##0">
                  <c:v>2253</c:v>
                </c:pt>
                <c:pt idx="8" formatCode="#,##0">
                  <c:v>2265</c:v>
                </c:pt>
                <c:pt idx="9" formatCode="#,##0">
                  <c:v>2296</c:v>
                </c:pt>
                <c:pt idx="10" formatCode="#,##0">
                  <c:v>2215</c:v>
                </c:pt>
                <c:pt idx="11" formatCode="#,##0">
                  <c:v>2409</c:v>
                </c:pt>
              </c:numCache>
            </c:numRef>
          </c:val>
          <c:smooth val="1"/>
          <c:extLst>
            <c:ext xmlns:c16="http://schemas.microsoft.com/office/drawing/2014/chart" uri="{C3380CC4-5D6E-409C-BE32-E72D297353CC}">
              <c16:uniqueId val="{00000028-9609-4C22-8710-B097A9A444B7}"/>
            </c:ext>
          </c:extLst>
        </c:ser>
        <c:dLbls>
          <c:showLegendKey val="0"/>
          <c:showVal val="0"/>
          <c:showCatName val="0"/>
          <c:showSerName val="0"/>
          <c:showPercent val="0"/>
          <c:showBubbleSize val="0"/>
        </c:dLbls>
        <c:smooth val="0"/>
        <c:axId val="225193072"/>
        <c:axId val="225072592"/>
      </c:lineChart>
      <c:catAx>
        <c:axId val="2251930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crossAx val="225072592"/>
        <c:crosses val="autoZero"/>
        <c:auto val="1"/>
        <c:lblAlgn val="ctr"/>
        <c:lblOffset val="100"/>
        <c:noMultiLvlLbl val="0"/>
      </c:catAx>
      <c:valAx>
        <c:axId val="225072592"/>
        <c:scaling>
          <c:orientation val="minMax"/>
        </c:scaling>
        <c:delete val="1"/>
        <c:axPos val="l"/>
        <c:numFmt formatCode="#,##0" sourceLinked="1"/>
        <c:majorTickMark val="none"/>
        <c:minorTickMark val="none"/>
        <c:tickLblPos val="nextTo"/>
        <c:crossAx val="225193072"/>
        <c:crosses val="autoZero"/>
        <c:crossBetween val="between"/>
      </c:valAx>
      <c:spPr>
        <a:noFill/>
        <a:ln>
          <a:solidFill>
            <a:schemeClr val="tx1"/>
          </a:solidFill>
        </a:ln>
        <a:effectLst/>
      </c:spPr>
    </c:plotArea>
    <c:legend>
      <c:legendPos val="b"/>
      <c:layout>
        <c:manualLayout>
          <c:xMode val="edge"/>
          <c:yMode val="edge"/>
          <c:x val="1.2640122688426078E-2"/>
          <c:y val="0.92722422075146782"/>
          <c:w val="0.97290666201210629"/>
          <c:h val="5.386324500369067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legend>
    <c:plotVisOnly val="1"/>
    <c:dispBlanksAs val="gap"/>
    <c:showDLblsOverMax val="0"/>
  </c:chart>
  <c:spPr>
    <a:noFill/>
    <a:ln>
      <a:noFill/>
    </a:ln>
    <a:effectLst/>
  </c:spPr>
  <c:txPr>
    <a:bodyPr/>
    <a:lstStyle/>
    <a:p>
      <a:pPr>
        <a:defRPr>
          <a:latin typeface="Arial Narrow" panose="020B0606020202030204" pitchFamily="34" charset="0"/>
        </a:defRPr>
      </a:pPr>
      <a:endParaRPr lang="es-PE"/>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96705523165752E-3"/>
          <c:y val="0.19279367951842211"/>
          <c:w val="0.98514595361899449"/>
          <c:h val="0.69154965199185925"/>
        </c:manualLayout>
      </c:layout>
      <c:barChart>
        <c:barDir val="col"/>
        <c:grouping val="clustered"/>
        <c:varyColors val="0"/>
        <c:ser>
          <c:idx val="0"/>
          <c:order val="0"/>
          <c:tx>
            <c:strRef>
              <c:f>Hoja1!$B$1</c:f>
              <c:strCache>
                <c:ptCount val="1"/>
                <c:pt idx="0">
                  <c:v>Serie 1</c:v>
                </c:pt>
              </c:strCache>
            </c:strRef>
          </c:tx>
          <c:spPr>
            <a:solidFill>
              <a:srgbClr val="0070C0"/>
            </a:solidFill>
            <a:ln>
              <a:solidFill>
                <a:srgbClr val="0070C0"/>
              </a:solidFill>
            </a:ln>
            <a:effectLst/>
          </c:spPr>
          <c:invertIfNegative val="0"/>
          <c:dPt>
            <c:idx val="0"/>
            <c:invertIfNegative val="0"/>
            <c:bubble3D val="0"/>
            <c:extLst>
              <c:ext xmlns:c16="http://schemas.microsoft.com/office/drawing/2014/chart" uri="{C3380CC4-5D6E-409C-BE32-E72D297353CC}">
                <c16:uniqueId val="{00000000-CCDC-432D-82F1-3F67F73B12B8}"/>
              </c:ext>
            </c:extLst>
          </c:dPt>
          <c:dPt>
            <c:idx val="1"/>
            <c:invertIfNegative val="0"/>
            <c:bubble3D val="0"/>
            <c:extLst>
              <c:ext xmlns:c16="http://schemas.microsoft.com/office/drawing/2014/chart" uri="{C3380CC4-5D6E-409C-BE32-E72D297353CC}">
                <c16:uniqueId val="{00000001-CCDC-432D-82F1-3F67F73B12B8}"/>
              </c:ext>
            </c:extLst>
          </c:dPt>
          <c:dPt>
            <c:idx val="2"/>
            <c:invertIfNegative val="0"/>
            <c:bubble3D val="0"/>
            <c:extLst>
              <c:ext xmlns:c16="http://schemas.microsoft.com/office/drawing/2014/chart" uri="{C3380CC4-5D6E-409C-BE32-E72D297353CC}">
                <c16:uniqueId val="{00000002-CCDC-432D-82F1-3F67F73B12B8}"/>
              </c:ext>
            </c:extLst>
          </c:dPt>
          <c:dPt>
            <c:idx val="3"/>
            <c:invertIfNegative val="0"/>
            <c:bubble3D val="0"/>
            <c:spPr>
              <a:solidFill>
                <a:srgbClr val="0000FF"/>
              </a:solidFill>
              <a:ln>
                <a:solidFill>
                  <a:srgbClr val="0000FF"/>
                </a:solidFill>
              </a:ln>
              <a:effectLst/>
            </c:spPr>
            <c:extLst>
              <c:ext xmlns:c16="http://schemas.microsoft.com/office/drawing/2014/chart" uri="{C3380CC4-5D6E-409C-BE32-E72D297353CC}">
                <c16:uniqueId val="{00000004-CCDC-432D-82F1-3F67F73B12B8}"/>
              </c:ext>
            </c:extLst>
          </c:dPt>
          <c:dPt>
            <c:idx val="4"/>
            <c:invertIfNegative val="0"/>
            <c:bubble3D val="0"/>
            <c:spPr>
              <a:solidFill>
                <a:srgbClr val="0000FF"/>
              </a:solidFill>
              <a:ln>
                <a:solidFill>
                  <a:srgbClr val="0000FF"/>
                </a:solidFill>
              </a:ln>
              <a:effectLst/>
            </c:spPr>
            <c:extLst>
              <c:ext xmlns:c16="http://schemas.microsoft.com/office/drawing/2014/chart" uri="{C3380CC4-5D6E-409C-BE32-E72D297353CC}">
                <c16:uniqueId val="{00000006-CCDC-432D-82F1-3F67F73B12B8}"/>
              </c:ext>
            </c:extLst>
          </c:dPt>
          <c:dPt>
            <c:idx val="5"/>
            <c:invertIfNegative val="0"/>
            <c:bubble3D val="0"/>
            <c:spPr>
              <a:solidFill>
                <a:srgbClr val="0000FF"/>
              </a:solidFill>
              <a:ln>
                <a:solidFill>
                  <a:srgbClr val="0000FF"/>
                </a:solidFill>
              </a:ln>
              <a:effectLst/>
            </c:spPr>
            <c:extLst>
              <c:ext xmlns:c16="http://schemas.microsoft.com/office/drawing/2014/chart" uri="{C3380CC4-5D6E-409C-BE32-E72D297353CC}">
                <c16:uniqueId val="{00000008-CCDC-432D-82F1-3F67F73B12B8}"/>
              </c:ext>
            </c:extLst>
          </c:dPt>
          <c:dPt>
            <c:idx val="6"/>
            <c:invertIfNegative val="0"/>
            <c:bubble3D val="0"/>
            <c:spPr>
              <a:solidFill>
                <a:srgbClr val="0000FF"/>
              </a:solidFill>
              <a:ln>
                <a:solidFill>
                  <a:srgbClr val="0000FF"/>
                </a:solidFill>
              </a:ln>
              <a:effectLst/>
            </c:spPr>
            <c:extLst>
              <c:ext xmlns:c16="http://schemas.microsoft.com/office/drawing/2014/chart" uri="{C3380CC4-5D6E-409C-BE32-E72D297353CC}">
                <c16:uniqueId val="{0000000A-CCDC-432D-82F1-3F67F73B12B8}"/>
              </c:ext>
            </c:extLst>
          </c:dPt>
          <c:dPt>
            <c:idx val="7"/>
            <c:invertIfNegative val="0"/>
            <c:bubble3D val="0"/>
            <c:spPr>
              <a:solidFill>
                <a:srgbClr val="0000FF"/>
              </a:solidFill>
              <a:ln>
                <a:solidFill>
                  <a:srgbClr val="0000FF"/>
                </a:solidFill>
              </a:ln>
              <a:effectLst/>
            </c:spPr>
            <c:extLst>
              <c:ext xmlns:c16="http://schemas.microsoft.com/office/drawing/2014/chart" uri="{C3380CC4-5D6E-409C-BE32-E72D297353CC}">
                <c16:uniqueId val="{0000000C-CCDC-432D-82F1-3F67F73B12B8}"/>
              </c:ext>
            </c:extLst>
          </c:dPt>
          <c:dPt>
            <c:idx val="8"/>
            <c:invertIfNegative val="0"/>
            <c:bubble3D val="0"/>
            <c:spPr>
              <a:solidFill>
                <a:srgbClr val="0000FF"/>
              </a:solidFill>
              <a:ln>
                <a:solidFill>
                  <a:srgbClr val="0000FF"/>
                </a:solidFill>
              </a:ln>
              <a:effectLst/>
            </c:spPr>
            <c:extLst>
              <c:ext xmlns:c16="http://schemas.microsoft.com/office/drawing/2014/chart" uri="{C3380CC4-5D6E-409C-BE32-E72D297353CC}">
                <c16:uniqueId val="{0000000E-CCDC-432D-82F1-3F67F73B12B8}"/>
              </c:ext>
            </c:extLst>
          </c:dPt>
          <c:dPt>
            <c:idx val="9"/>
            <c:invertIfNegative val="0"/>
            <c:bubble3D val="0"/>
            <c:spPr>
              <a:solidFill>
                <a:srgbClr val="0000FF"/>
              </a:solidFill>
              <a:ln>
                <a:solidFill>
                  <a:srgbClr val="0000FF"/>
                </a:solidFill>
              </a:ln>
              <a:effectLst/>
            </c:spPr>
            <c:extLst>
              <c:ext xmlns:c16="http://schemas.microsoft.com/office/drawing/2014/chart" uri="{C3380CC4-5D6E-409C-BE32-E72D297353CC}">
                <c16:uniqueId val="{00000010-CCDC-432D-82F1-3F67F73B12B8}"/>
              </c:ext>
            </c:extLst>
          </c:dPt>
          <c:dPt>
            <c:idx val="10"/>
            <c:invertIfNegative val="0"/>
            <c:bubble3D val="0"/>
            <c:spPr>
              <a:solidFill>
                <a:srgbClr val="0000FF"/>
              </a:solidFill>
              <a:ln>
                <a:solidFill>
                  <a:srgbClr val="0000FF"/>
                </a:solidFill>
              </a:ln>
              <a:effectLst/>
            </c:spPr>
            <c:extLst>
              <c:ext xmlns:c16="http://schemas.microsoft.com/office/drawing/2014/chart" uri="{C3380CC4-5D6E-409C-BE32-E72D297353CC}">
                <c16:uniqueId val="{00000012-CCDC-432D-82F1-3F67F73B12B8}"/>
              </c:ext>
            </c:extLst>
          </c:dPt>
          <c:dPt>
            <c:idx val="11"/>
            <c:invertIfNegative val="0"/>
            <c:bubble3D val="0"/>
            <c:spPr>
              <a:solidFill>
                <a:srgbClr val="0000FF"/>
              </a:solidFill>
              <a:ln>
                <a:solidFill>
                  <a:srgbClr val="0000FF"/>
                </a:solidFill>
              </a:ln>
              <a:effectLst/>
            </c:spPr>
            <c:extLst>
              <c:ext xmlns:c16="http://schemas.microsoft.com/office/drawing/2014/chart" uri="{C3380CC4-5D6E-409C-BE32-E72D297353CC}">
                <c16:uniqueId val="{00000014-CCDC-432D-82F1-3F67F73B12B8}"/>
              </c:ext>
            </c:extLst>
          </c:dPt>
          <c:dLbls>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4-CCDC-432D-82F1-3F67F73B12B8}"/>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6-CCDC-432D-82F1-3F67F73B12B8}"/>
                </c:ext>
              </c:extLst>
            </c:dLbl>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8-CCDC-432D-82F1-3F67F73B12B8}"/>
                </c:ext>
              </c:extLst>
            </c:dLbl>
            <c:dLbl>
              <c:idx val="6"/>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A-CCDC-432D-82F1-3F67F73B12B8}"/>
                </c:ext>
              </c:extLst>
            </c:dLbl>
            <c:dLbl>
              <c:idx val="7"/>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C-CCDC-432D-82F1-3F67F73B12B8}"/>
                </c:ext>
              </c:extLst>
            </c:dLbl>
            <c:dLbl>
              <c:idx val="8"/>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E-CCDC-432D-82F1-3F67F73B12B8}"/>
                </c:ext>
              </c:extLst>
            </c:dLbl>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0-CCDC-432D-82F1-3F67F73B12B8}"/>
                </c:ext>
              </c:extLst>
            </c:dLbl>
            <c:dLbl>
              <c:idx val="10"/>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2-CCDC-432D-82F1-3F67F73B12B8}"/>
                </c:ext>
              </c:extLst>
            </c:dLbl>
            <c:dLbl>
              <c:idx val="11"/>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14-CCDC-432D-82F1-3F67F73B12B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Hoja1!$B$2:$B$13</c:f>
              <c:numCache>
                <c:formatCode>0.0%</c:formatCode>
                <c:ptCount val="12"/>
                <c:pt idx="0">
                  <c:v>0.219</c:v>
                </c:pt>
                <c:pt idx="1">
                  <c:v>0.41399999999999998</c:v>
                </c:pt>
                <c:pt idx="2">
                  <c:v>0.39900000000000002</c:v>
                </c:pt>
                <c:pt idx="3">
                  <c:v>0.315</c:v>
                </c:pt>
                <c:pt idx="4">
                  <c:v>0.32600000000000001</c:v>
                </c:pt>
                <c:pt idx="5">
                  <c:v>0.316</c:v>
                </c:pt>
                <c:pt idx="6">
                  <c:v>0.26600000000000001</c:v>
                </c:pt>
                <c:pt idx="7">
                  <c:v>0.25</c:v>
                </c:pt>
                <c:pt idx="8">
                  <c:v>0.108</c:v>
                </c:pt>
                <c:pt idx="9">
                  <c:v>0.192</c:v>
                </c:pt>
                <c:pt idx="10">
                  <c:v>0.16400000000000001</c:v>
                </c:pt>
                <c:pt idx="11">
                  <c:v>7.8E-2</c:v>
                </c:pt>
              </c:numCache>
            </c:numRef>
          </c:val>
          <c:extLst>
            <c:ext xmlns:c16="http://schemas.microsoft.com/office/drawing/2014/chart" uri="{C3380CC4-5D6E-409C-BE32-E72D297353CC}">
              <c16:uniqueId val="{00000015-CCDC-432D-82F1-3F67F73B12B8}"/>
            </c:ext>
          </c:extLst>
        </c:ser>
        <c:dLbls>
          <c:showLegendKey val="0"/>
          <c:showVal val="0"/>
          <c:showCatName val="0"/>
          <c:showSerName val="0"/>
          <c:showPercent val="0"/>
          <c:showBubbleSize val="0"/>
        </c:dLbls>
        <c:gapWidth val="302"/>
        <c:overlap val="-27"/>
        <c:axId val="257279152"/>
        <c:axId val="257279544"/>
      </c:barChart>
      <c:catAx>
        <c:axId val="257279152"/>
        <c:scaling>
          <c:orientation val="minMax"/>
        </c:scaling>
        <c:delete val="1"/>
        <c:axPos val="b"/>
        <c:numFmt formatCode="General" sourceLinked="1"/>
        <c:majorTickMark val="none"/>
        <c:minorTickMark val="none"/>
        <c:tickLblPos val="low"/>
        <c:crossAx val="257279544"/>
        <c:crosses val="autoZero"/>
        <c:auto val="1"/>
        <c:lblAlgn val="ctr"/>
        <c:lblOffset val="100"/>
        <c:noMultiLvlLbl val="0"/>
      </c:catAx>
      <c:valAx>
        <c:axId val="257279544"/>
        <c:scaling>
          <c:orientation val="minMax"/>
        </c:scaling>
        <c:delete val="1"/>
        <c:axPos val="l"/>
        <c:numFmt formatCode="0.0%" sourceLinked="1"/>
        <c:majorTickMark val="none"/>
        <c:minorTickMark val="none"/>
        <c:tickLblPos val="nextTo"/>
        <c:crossAx val="257279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389998832556825E-2"/>
          <c:y val="3.6214001157188987E-2"/>
          <c:w val="0.97714200256837502"/>
          <c:h val="0.81791563926396149"/>
        </c:manualLayout>
      </c:layout>
      <c:lineChart>
        <c:grouping val="standard"/>
        <c:varyColors val="0"/>
        <c:ser>
          <c:idx val="0"/>
          <c:order val="0"/>
          <c:tx>
            <c:strRef>
              <c:f>X_AGRO!$B$2</c:f>
              <c:strCache>
                <c:ptCount val="1"/>
                <c:pt idx="0">
                  <c:v>2021</c:v>
                </c:pt>
              </c:strCache>
            </c:strRef>
          </c:tx>
          <c:spPr>
            <a:ln w="31750" cap="rnd">
              <a:solidFill>
                <a:schemeClr val="accent5">
                  <a:lumMod val="75000"/>
                </a:schemeClr>
              </a:solidFill>
              <a:round/>
            </a:ln>
            <a:effectLst/>
          </c:spPr>
          <c:marker>
            <c:symbol val="none"/>
          </c:marker>
          <c:dLbls>
            <c:dLbl>
              <c:idx val="0"/>
              <c:layout>
                <c:manualLayout>
                  <c:x val="-2.5552606813892133E-2"/>
                  <c:y val="3.37860817954264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F4-4A95-970C-4C97B8BDB5D2}"/>
                </c:ext>
              </c:extLst>
            </c:dLbl>
            <c:dLbl>
              <c:idx val="1"/>
              <c:layout>
                <c:manualLayout>
                  <c:x val="-1.7383204345997431E-2"/>
                  <c:y val="2.22634450635935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0447517702471829E-2"/>
                      <c:h val="4.436228103101806E-2"/>
                    </c:manualLayout>
                  </c15:layout>
                </c:ext>
                <c:ext xmlns:c16="http://schemas.microsoft.com/office/drawing/2014/chart" uri="{C3380CC4-5D6E-409C-BE32-E72D297353CC}">
                  <c16:uniqueId val="{00000001-A1F4-4A95-970C-4C97B8BDB5D2}"/>
                </c:ext>
              </c:extLst>
            </c:dLbl>
            <c:dLbl>
              <c:idx val="2"/>
              <c:layout>
                <c:manualLayout>
                  <c:x val="-2.2506718755320617E-2"/>
                  <c:y val="3.358326051790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F4-4A95-970C-4C97B8BDB5D2}"/>
                </c:ext>
              </c:extLst>
            </c:dLbl>
            <c:dLbl>
              <c:idx val="3"/>
              <c:layout>
                <c:manualLayout>
                  <c:x val="-1.6530324520569087E-2"/>
                  <c:y val="2.4163319182999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F4-4A95-970C-4C97B8BDB5D2}"/>
                </c:ext>
              </c:extLst>
            </c:dLbl>
            <c:dLbl>
              <c:idx val="4"/>
              <c:layout>
                <c:manualLayout>
                  <c:x val="-1.793272892992093E-2"/>
                  <c:y val="2.0863878905772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1F4-4A95-970C-4C97B8BDB5D2}"/>
                </c:ext>
              </c:extLst>
            </c:dLbl>
            <c:dLbl>
              <c:idx val="5"/>
              <c:layout>
                <c:manualLayout>
                  <c:x val="-1.5473571647182147E-2"/>
                  <c:y val="1.483477912829244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0447517702471829E-2"/>
                      <c:h val="4.7654462954398874E-2"/>
                    </c:manualLayout>
                  </c15:layout>
                </c:ext>
                <c:ext xmlns:c16="http://schemas.microsoft.com/office/drawing/2014/chart" uri="{C3380CC4-5D6E-409C-BE32-E72D297353CC}">
                  <c16:uniqueId val="{00000005-A1F4-4A95-970C-4C97B8BDB5D2}"/>
                </c:ext>
              </c:extLst>
            </c:dLbl>
            <c:dLbl>
              <c:idx val="6"/>
              <c:layout>
                <c:manualLayout>
                  <c:x val="-1.3756767509377384E-2"/>
                  <c:y val="1.29634199704273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1F4-4A95-970C-4C97B8BDB5D2}"/>
                </c:ext>
              </c:extLst>
            </c:dLbl>
            <c:dLbl>
              <c:idx val="7"/>
              <c:layout>
                <c:manualLayout>
                  <c:x val="-1.721410097917149E-2"/>
                  <c:y val="2.86062094180251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F4-4A95-970C-4C97B8BDB5D2}"/>
                </c:ext>
              </c:extLst>
            </c:dLbl>
            <c:dLbl>
              <c:idx val="8"/>
              <c:layout>
                <c:manualLayout>
                  <c:x val="-1.4071903536960282E-2"/>
                  <c:y val="2.06474244249828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1F4-4A95-970C-4C97B8BDB5D2}"/>
                </c:ext>
              </c:extLst>
            </c:dLbl>
            <c:dLbl>
              <c:idx val="9"/>
              <c:layout>
                <c:manualLayout>
                  <c:x val="-1.5812432868949625E-2"/>
                  <c:y val="-2.42107577099271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F4-4A95-970C-4C97B8BDB5D2}"/>
                </c:ext>
              </c:extLst>
            </c:dLbl>
            <c:dLbl>
              <c:idx val="10"/>
              <c:layout>
                <c:manualLayout>
                  <c:x val="-1.4101846368241357E-2"/>
                  <c:y val="2.51584913407838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1F4-4A95-970C-4C97B8BDB5D2}"/>
                </c:ext>
              </c:extLst>
            </c:dLbl>
            <c:dLbl>
              <c:idx val="11"/>
              <c:layout>
                <c:manualLayout>
                  <c:x val="-4.3401561265038694E-3"/>
                  <c:y val="-3.071839038745093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1F4-4A95-970C-4C97B8BDB5D2}"/>
                </c:ext>
              </c:extLst>
            </c:dLbl>
            <c:spPr>
              <a:noFill/>
              <a:ln>
                <a:noFill/>
              </a:ln>
              <a:effectLst/>
            </c:spPr>
            <c:txPr>
              <a:bodyPr rot="0" spcFirstLastPara="1" vertOverflow="ellipsis" vert="horz" wrap="square" anchor="b" anchorCtr="1"/>
              <a:lstStyle/>
              <a:p>
                <a:pPr>
                  <a:defRPr sz="1000" b="1" i="0" u="none" strike="noStrike" kern="1200" baseline="0">
                    <a:solidFill>
                      <a:srgbClr val="002060"/>
                    </a:solidFill>
                    <a:latin typeface="Arial Narrow" panose="020B0606020202030204" pitchFamily="34" charset="0"/>
                    <a:ea typeface="+mn-ea"/>
                    <a:cs typeface="+mn-cs"/>
                  </a:defRPr>
                </a:pPr>
                <a:endParaRPr lang="es-P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X_AGRO!$A$3:$A$14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X_AGRO!$B$3:$B$14</c:f>
              <c:numCache>
                <c:formatCode>#,##0</c:formatCode>
                <c:ptCount val="12"/>
                <c:pt idx="0">
                  <c:v>770.94804166798895</c:v>
                </c:pt>
                <c:pt idx="1">
                  <c:v>553.72494038800221</c:v>
                </c:pt>
                <c:pt idx="2">
                  <c:v>450.07667801999878</c:v>
                </c:pt>
                <c:pt idx="3">
                  <c:v>497.41553215000005</c:v>
                </c:pt>
                <c:pt idx="4">
                  <c:v>538.50219907999815</c:v>
                </c:pt>
                <c:pt idx="5">
                  <c:v>570.25297079999768</c:v>
                </c:pt>
                <c:pt idx="6">
                  <c:v>689.03549163999867</c:v>
                </c:pt>
                <c:pt idx="7">
                  <c:v>745.25598304000027</c:v>
                </c:pt>
                <c:pt idx="8">
                  <c:v>978.05828623999901</c:v>
                </c:pt>
                <c:pt idx="9">
                  <c:v>936.29699701999687</c:v>
                </c:pt>
                <c:pt idx="10">
                  <c:v>955.02784728999757</c:v>
                </c:pt>
                <c:pt idx="11">
                  <c:v>1162.4697297899995</c:v>
                </c:pt>
              </c:numCache>
            </c:numRef>
          </c:val>
          <c:smooth val="0"/>
          <c:extLst>
            <c:ext xmlns:c16="http://schemas.microsoft.com/office/drawing/2014/chart" uri="{C3380CC4-5D6E-409C-BE32-E72D297353CC}">
              <c16:uniqueId val="{0000000C-A1F4-4A95-970C-4C97B8BDB5D2}"/>
            </c:ext>
          </c:extLst>
        </c:ser>
        <c:ser>
          <c:idx val="1"/>
          <c:order val="1"/>
          <c:tx>
            <c:strRef>
              <c:f>X_AGRO!$C$2</c:f>
              <c:strCache>
                <c:ptCount val="1"/>
                <c:pt idx="0">
                  <c:v>2022</c:v>
                </c:pt>
              </c:strCache>
            </c:strRef>
          </c:tx>
          <c:spPr>
            <a:ln w="31750" cap="rnd">
              <a:solidFill>
                <a:schemeClr val="tx1"/>
              </a:solidFill>
              <a:round/>
            </a:ln>
            <a:effectLst/>
          </c:spPr>
          <c:marker>
            <c:symbol val="none"/>
          </c:marker>
          <c:dLbls>
            <c:dLbl>
              <c:idx val="0"/>
              <c:layout>
                <c:manualLayout>
                  <c:x val="-2.6318112475909722E-2"/>
                  <c:y val="-3.165419957984500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4338531359757144E-2"/>
                      <c:h val="5.8502072778477111E-2"/>
                    </c:manualLayout>
                  </c15:layout>
                </c:ext>
                <c:ext xmlns:c16="http://schemas.microsoft.com/office/drawing/2014/chart" uri="{C3380CC4-5D6E-409C-BE32-E72D297353CC}">
                  <c16:uniqueId val="{0000000D-A1F4-4A95-970C-4C97B8BDB5D2}"/>
                </c:ext>
              </c:extLst>
            </c:dLbl>
            <c:dLbl>
              <c:idx val="1"/>
              <c:layout>
                <c:manualLayout>
                  <c:x val="-1.3740323495477037E-2"/>
                  <c:y val="-2.3423744771392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1F4-4A95-970C-4C97B8BDB5D2}"/>
                </c:ext>
              </c:extLst>
            </c:dLbl>
            <c:dLbl>
              <c:idx val="2"/>
              <c:layout>
                <c:manualLayout>
                  <c:x val="-1.2467998599068227E-2"/>
                  <c:y val="-3.29218192338081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1F4-4A95-970C-4C97B8BDB5D2}"/>
                </c:ext>
              </c:extLst>
            </c:dLbl>
            <c:dLbl>
              <c:idx val="3"/>
              <c:layout>
                <c:manualLayout>
                  <c:x val="-1.840330588491992E-2"/>
                  <c:y val="3.00083678450776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1F4-4A95-970C-4C97B8BDB5D2}"/>
                </c:ext>
              </c:extLst>
            </c:dLbl>
            <c:dLbl>
              <c:idx val="4"/>
              <c:layout>
                <c:manualLayout>
                  <c:x val="-2.0481305651431247E-2"/>
                  <c:y val="3.6592731691839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1F4-4A95-970C-4C97B8BDB5D2}"/>
                </c:ext>
              </c:extLst>
            </c:dLbl>
            <c:dLbl>
              <c:idx val="5"/>
              <c:layout>
                <c:manualLayout>
                  <c:x val="-1.8403305884919882E-2"/>
                  <c:y val="2.67161859216968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1F4-4A95-970C-4C97B8BDB5D2}"/>
                </c:ext>
              </c:extLst>
            </c:dLbl>
            <c:dLbl>
              <c:idx val="6"/>
              <c:layout>
                <c:manualLayout>
                  <c:x val="-1.7364306001664276E-2"/>
                  <c:y val="2.67161859216968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1F4-4A95-970C-4C97B8BDB5D2}"/>
                </c:ext>
              </c:extLst>
            </c:dLbl>
            <c:dLbl>
              <c:idx val="7"/>
              <c:layout>
                <c:manualLayout>
                  <c:x val="-1.7364306001664276E-2"/>
                  <c:y val="-2.92509067757770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1F4-4A95-970C-4C97B8BDB5D2}"/>
                </c:ext>
              </c:extLst>
            </c:dLbl>
            <c:dLbl>
              <c:idx val="9"/>
              <c:layout>
                <c:manualLayout>
                  <c:x val="-1.8403305884919882E-2"/>
                  <c:y val="-4.24196344693002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1F4-4A95-970C-4C97B8BDB5D2}"/>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95000"/>
                        <a:lumOff val="5000"/>
                      </a:schemeClr>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X_AGRO!$A$3:$A$14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X_AGRO!$C$3:$C$14</c:f>
              <c:numCache>
                <c:formatCode>#,##0</c:formatCode>
                <c:ptCount val="12"/>
                <c:pt idx="0">
                  <c:v>940</c:v>
                </c:pt>
                <c:pt idx="1">
                  <c:v>783</c:v>
                </c:pt>
                <c:pt idx="2">
                  <c:v>630</c:v>
                </c:pt>
              </c:numCache>
            </c:numRef>
          </c:val>
          <c:smooth val="0"/>
          <c:extLst>
            <c:ext xmlns:c16="http://schemas.microsoft.com/office/drawing/2014/chart" uri="{C3380CC4-5D6E-409C-BE32-E72D297353CC}">
              <c16:uniqueId val="{00000016-A1F4-4A95-970C-4C97B8BDB5D2}"/>
            </c:ext>
          </c:extLst>
        </c:ser>
        <c:ser>
          <c:idx val="2"/>
          <c:order val="2"/>
          <c:tx>
            <c:strRef>
              <c:f>X_AGRO!$D$2</c:f>
              <c:strCache>
                <c:ptCount val="1"/>
                <c:pt idx="0">
                  <c:v>2022 Proyectado Abr - Dic (E.P.)</c:v>
                </c:pt>
              </c:strCache>
            </c:strRef>
          </c:tx>
          <c:spPr>
            <a:ln w="31750" cap="rnd">
              <a:solidFill>
                <a:srgbClr val="FF0000"/>
              </a:solidFill>
              <a:prstDash val="sysDash"/>
              <a:round/>
            </a:ln>
            <a:effectLst/>
          </c:spPr>
          <c:marker>
            <c:symbol val="circle"/>
            <c:size val="6"/>
            <c:spPr>
              <a:solidFill>
                <a:srgbClr val="FF0000"/>
              </a:solidFill>
              <a:ln w="12700">
                <a:solidFill>
                  <a:schemeClr val="lt2"/>
                </a:soli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17-A1F4-4A95-970C-4C97B8BDB5D2}"/>
                </c:ext>
              </c:extLst>
            </c:dLbl>
            <c:dLbl>
              <c:idx val="3"/>
              <c:delete val="1"/>
              <c:extLst>
                <c:ext xmlns:c15="http://schemas.microsoft.com/office/drawing/2012/chart" uri="{CE6537A1-D6FC-4f65-9D91-7224C49458BB}"/>
                <c:ext xmlns:c16="http://schemas.microsoft.com/office/drawing/2014/chart" uri="{C3380CC4-5D6E-409C-BE32-E72D297353CC}">
                  <c16:uniqueId val="{00000018-A1F4-4A95-970C-4C97B8BDB5D2}"/>
                </c:ext>
              </c:extLst>
            </c:dLbl>
            <c:dLbl>
              <c:idx val="4"/>
              <c:delete val="1"/>
              <c:extLst>
                <c:ext xmlns:c15="http://schemas.microsoft.com/office/drawing/2012/chart" uri="{CE6537A1-D6FC-4f65-9D91-7224C49458BB}"/>
                <c:ext xmlns:c16="http://schemas.microsoft.com/office/drawing/2014/chart" uri="{C3380CC4-5D6E-409C-BE32-E72D297353CC}">
                  <c16:uniqueId val="{00000019-A1F4-4A95-970C-4C97B8BDB5D2}"/>
                </c:ext>
              </c:extLst>
            </c:dLbl>
            <c:dLbl>
              <c:idx val="5"/>
              <c:delete val="1"/>
              <c:extLst>
                <c:ext xmlns:c15="http://schemas.microsoft.com/office/drawing/2012/chart" uri="{CE6537A1-D6FC-4f65-9D91-7224C49458BB}"/>
                <c:ext xmlns:c16="http://schemas.microsoft.com/office/drawing/2014/chart" uri="{C3380CC4-5D6E-409C-BE32-E72D297353CC}">
                  <c16:uniqueId val="{0000001A-A1F4-4A95-970C-4C97B8BDB5D2}"/>
                </c:ext>
              </c:extLst>
            </c:dLbl>
            <c:dLbl>
              <c:idx val="6"/>
              <c:delete val="1"/>
              <c:extLst>
                <c:ext xmlns:c15="http://schemas.microsoft.com/office/drawing/2012/chart" uri="{CE6537A1-D6FC-4f65-9D91-7224C49458BB}"/>
                <c:ext xmlns:c16="http://schemas.microsoft.com/office/drawing/2014/chart" uri="{C3380CC4-5D6E-409C-BE32-E72D297353CC}">
                  <c16:uniqueId val="{0000001B-A1F4-4A95-970C-4C97B8BDB5D2}"/>
                </c:ext>
              </c:extLst>
            </c:dLbl>
            <c:dLbl>
              <c:idx val="7"/>
              <c:delete val="1"/>
              <c:extLst>
                <c:ext xmlns:c15="http://schemas.microsoft.com/office/drawing/2012/chart" uri="{CE6537A1-D6FC-4f65-9D91-7224C49458BB}"/>
                <c:ext xmlns:c16="http://schemas.microsoft.com/office/drawing/2014/chart" uri="{C3380CC4-5D6E-409C-BE32-E72D297353CC}">
                  <c16:uniqueId val="{0000001C-A1F4-4A95-970C-4C97B8BDB5D2}"/>
                </c:ext>
              </c:extLst>
            </c:dLbl>
            <c:dLbl>
              <c:idx val="8"/>
              <c:delete val="1"/>
              <c:extLst>
                <c:ext xmlns:c15="http://schemas.microsoft.com/office/drawing/2012/chart" uri="{CE6537A1-D6FC-4f65-9D91-7224C49458BB}"/>
                <c:ext xmlns:c16="http://schemas.microsoft.com/office/drawing/2014/chart" uri="{C3380CC4-5D6E-409C-BE32-E72D297353CC}">
                  <c16:uniqueId val="{0000001D-A1F4-4A95-970C-4C97B8BDB5D2}"/>
                </c:ext>
              </c:extLst>
            </c:dLbl>
            <c:dLbl>
              <c:idx val="9"/>
              <c:delete val="1"/>
              <c:extLst>
                <c:ext xmlns:c15="http://schemas.microsoft.com/office/drawing/2012/chart" uri="{CE6537A1-D6FC-4f65-9D91-7224C49458BB}"/>
                <c:ext xmlns:c16="http://schemas.microsoft.com/office/drawing/2014/chart" uri="{C3380CC4-5D6E-409C-BE32-E72D297353CC}">
                  <c16:uniqueId val="{0000001E-A1F4-4A95-970C-4C97B8BDB5D2}"/>
                </c:ext>
              </c:extLst>
            </c:dLbl>
            <c:dLbl>
              <c:idx val="10"/>
              <c:delete val="1"/>
              <c:extLst>
                <c:ext xmlns:c15="http://schemas.microsoft.com/office/drawing/2012/chart" uri="{CE6537A1-D6FC-4f65-9D91-7224C49458BB}"/>
                <c:ext xmlns:c16="http://schemas.microsoft.com/office/drawing/2014/chart" uri="{C3380CC4-5D6E-409C-BE32-E72D297353CC}">
                  <c16:uniqueId val="{0000001F-A1F4-4A95-970C-4C97B8BDB5D2}"/>
                </c:ext>
              </c:extLst>
            </c:dLbl>
            <c:dLbl>
              <c:idx val="11"/>
              <c:layout>
                <c:manualLayout>
                  <c:x val="-2.7421415816508581E-3"/>
                  <c:y val="2.385665373297138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A1F4-4A95-970C-4C97B8BDB5D2}"/>
                </c:ext>
              </c:extLst>
            </c:dLbl>
            <c:spPr>
              <a:noFill/>
              <a:ln>
                <a:noFill/>
              </a:ln>
              <a:effectLst/>
            </c:spPr>
            <c:txPr>
              <a:bodyPr rot="0" spcFirstLastPara="1" vertOverflow="ellipsis" vert="horz" wrap="square" anchor="ctr" anchorCtr="1"/>
              <a:lstStyle/>
              <a:p>
                <a:pPr>
                  <a:defRPr sz="800" b="0" i="0" u="none" strike="noStrike" kern="1200" baseline="0">
                    <a:solidFill>
                      <a:srgbClr val="FF000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X_AGRO!$A$3:$A$14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X_AGRO!$D$3:$D$14</c:f>
              <c:numCache>
                <c:formatCode>General</c:formatCode>
                <c:ptCount val="12"/>
                <c:pt idx="2" formatCode="#,##0">
                  <c:v>630</c:v>
                </c:pt>
                <c:pt idx="3" formatCode="#,##0">
                  <c:v>654</c:v>
                </c:pt>
                <c:pt idx="4" formatCode="#,##0">
                  <c:v>714</c:v>
                </c:pt>
                <c:pt idx="5" formatCode="#,##0">
                  <c:v>750</c:v>
                </c:pt>
                <c:pt idx="6" formatCode="#,##0">
                  <c:v>873</c:v>
                </c:pt>
                <c:pt idx="7" formatCode="#,##0">
                  <c:v>931</c:v>
                </c:pt>
                <c:pt idx="8" formatCode="#,##0">
                  <c:v>1084</c:v>
                </c:pt>
                <c:pt idx="9" formatCode="#,##0">
                  <c:v>1116</c:v>
                </c:pt>
                <c:pt idx="10" formatCode="#,##0">
                  <c:v>1111</c:v>
                </c:pt>
                <c:pt idx="11" formatCode="#,##0">
                  <c:v>1254</c:v>
                </c:pt>
              </c:numCache>
            </c:numRef>
          </c:val>
          <c:smooth val="1"/>
          <c:extLst>
            <c:ext xmlns:c16="http://schemas.microsoft.com/office/drawing/2014/chart" uri="{C3380CC4-5D6E-409C-BE32-E72D297353CC}">
              <c16:uniqueId val="{00000021-A1F4-4A95-970C-4C97B8BDB5D2}"/>
            </c:ext>
          </c:extLst>
        </c:ser>
        <c:ser>
          <c:idx val="3"/>
          <c:order val="3"/>
          <c:tx>
            <c:strRef>
              <c:f>X_AGRO!$E$2</c:f>
              <c:strCache>
                <c:ptCount val="1"/>
                <c:pt idx="0">
                  <c:v>2022 Proyectado Abr - Dic (E.C.)</c:v>
                </c:pt>
              </c:strCache>
            </c:strRef>
          </c:tx>
          <c:spPr>
            <a:ln w="31750" cap="rnd">
              <a:solidFill>
                <a:srgbClr val="00B050">
                  <a:alpha val="93000"/>
                </a:srgbClr>
              </a:solidFill>
              <a:prstDash val="sysDash"/>
              <a:round/>
            </a:ln>
            <a:effectLst/>
          </c:spPr>
          <c:marker>
            <c:symbol val="triangle"/>
            <c:size val="6"/>
            <c:spPr>
              <a:solidFill>
                <a:srgbClr val="00B050"/>
              </a:solidFill>
              <a:ln w="12700">
                <a:gradFill>
                  <a:gsLst>
                    <a:gs pos="0">
                      <a:schemeClr val="accent1">
                        <a:lumMod val="5000"/>
                        <a:lumOff val="95000"/>
                        <a:alpha val="9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22-A1F4-4A95-970C-4C97B8BDB5D2}"/>
                </c:ext>
              </c:extLst>
            </c:dLbl>
            <c:dLbl>
              <c:idx val="3"/>
              <c:layout>
                <c:manualLayout>
                  <c:x val="-1.558499824883519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A1F4-4A95-970C-4C97B8BDB5D2}"/>
                </c:ext>
              </c:extLst>
            </c:dLbl>
            <c:dLbl>
              <c:idx val="4"/>
              <c:layout>
                <c:manualLayout>
                  <c:x val="-1.558499824883523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A1F4-4A95-970C-4C97B8BDB5D2}"/>
                </c:ext>
              </c:extLst>
            </c:dLbl>
            <c:dLbl>
              <c:idx val="5"/>
              <c:delete val="1"/>
              <c:extLst>
                <c:ext xmlns:c15="http://schemas.microsoft.com/office/drawing/2012/chart" uri="{CE6537A1-D6FC-4f65-9D91-7224C49458BB}"/>
                <c:ext xmlns:c16="http://schemas.microsoft.com/office/drawing/2014/chart" uri="{C3380CC4-5D6E-409C-BE32-E72D297353CC}">
                  <c16:uniqueId val="{00000025-A1F4-4A95-970C-4C97B8BDB5D2}"/>
                </c:ext>
              </c:extLst>
            </c:dLbl>
            <c:dLbl>
              <c:idx val="6"/>
              <c:layout>
                <c:manualLayout>
                  <c:x val="-1.3506998482323871E-2"/>
                  <c:y val="3.29218192338075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A1F4-4A95-970C-4C97B8BDB5D2}"/>
                </c:ext>
              </c:extLst>
            </c:dLbl>
            <c:dLbl>
              <c:idx val="7"/>
              <c:layout>
                <c:manualLayout>
                  <c:x val="-1.662399813209099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A1F4-4A95-970C-4C97B8BDB5D2}"/>
                </c:ext>
              </c:extLst>
            </c:dLbl>
            <c:dLbl>
              <c:idx val="8"/>
              <c:layout>
                <c:manualLayout>
                  <c:x val="-1.4545998365579554E-2"/>
                  <c:y val="-1.3168727693523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A1F4-4A95-970C-4C97B8BDB5D2}"/>
                </c:ext>
              </c:extLst>
            </c:dLbl>
            <c:dLbl>
              <c:idx val="9"/>
              <c:delete val="1"/>
              <c:extLst>
                <c:ext xmlns:c15="http://schemas.microsoft.com/office/drawing/2012/chart" uri="{CE6537A1-D6FC-4f65-9D91-7224C49458BB}"/>
                <c:ext xmlns:c16="http://schemas.microsoft.com/office/drawing/2014/chart" uri="{C3380CC4-5D6E-409C-BE32-E72D297353CC}">
                  <c16:uniqueId val="{00000029-A1F4-4A95-970C-4C97B8BDB5D2}"/>
                </c:ext>
              </c:extLst>
            </c:dLbl>
            <c:dLbl>
              <c:idx val="10"/>
              <c:layout>
                <c:manualLayout>
                  <c:x val="-1.454599836557955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A1F4-4A95-970C-4C97B8BDB5D2}"/>
                </c:ext>
              </c:extLst>
            </c:dLbl>
            <c:dLbl>
              <c:idx val="11"/>
              <c:layout>
                <c:manualLayout>
                  <c:x val="-3.416427962579315E-3"/>
                  <c:y val="-1.19148470664844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A1F4-4A95-970C-4C97B8BDB5D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5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X_AGRO!$A$3:$A$14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X_AGRO!$E$3:$E$14</c:f>
              <c:numCache>
                <c:formatCode>General</c:formatCode>
                <c:ptCount val="12"/>
                <c:pt idx="2" formatCode="#,##0">
                  <c:v>630</c:v>
                </c:pt>
                <c:pt idx="3" formatCode="#,##0">
                  <c:v>663</c:v>
                </c:pt>
                <c:pt idx="4" formatCode="#,##0">
                  <c:v>724</c:v>
                </c:pt>
                <c:pt idx="5" formatCode="#,##0">
                  <c:v>761</c:v>
                </c:pt>
                <c:pt idx="6" formatCode="#,##0">
                  <c:v>885</c:v>
                </c:pt>
                <c:pt idx="7" formatCode="#,##0">
                  <c:v>944</c:v>
                </c:pt>
                <c:pt idx="8" formatCode="#,##0">
                  <c:v>1098</c:v>
                </c:pt>
                <c:pt idx="9" formatCode="#,##0">
                  <c:v>1131</c:v>
                </c:pt>
                <c:pt idx="10" formatCode="#,##0">
                  <c:v>1127</c:v>
                </c:pt>
                <c:pt idx="11" formatCode="#,##0">
                  <c:v>1270</c:v>
                </c:pt>
              </c:numCache>
            </c:numRef>
          </c:val>
          <c:smooth val="1"/>
          <c:extLst>
            <c:ext xmlns:c16="http://schemas.microsoft.com/office/drawing/2014/chart" uri="{C3380CC4-5D6E-409C-BE32-E72D297353CC}">
              <c16:uniqueId val="{0000002C-A1F4-4A95-970C-4C97B8BDB5D2}"/>
            </c:ext>
          </c:extLst>
        </c:ser>
        <c:ser>
          <c:idx val="4"/>
          <c:order val="4"/>
          <c:tx>
            <c:strRef>
              <c:f>X_AGRO!$F$2</c:f>
              <c:strCache>
                <c:ptCount val="1"/>
                <c:pt idx="0">
                  <c:v>2022 Proyectado Abr - Dic (E.O.)</c:v>
                </c:pt>
              </c:strCache>
            </c:strRef>
          </c:tx>
          <c:spPr>
            <a:ln w="31750" cap="rnd">
              <a:solidFill>
                <a:srgbClr val="00B0F0"/>
              </a:solidFill>
              <a:prstDash val="sysDash"/>
              <a:round/>
            </a:ln>
            <a:effectLst/>
          </c:spPr>
          <c:marker>
            <c:symbol val="diamond"/>
            <c:size val="6"/>
            <c:spPr>
              <a:solidFill>
                <a:srgbClr val="00B0F0"/>
              </a:solidFill>
              <a:ln w="12700" cap="rnd">
                <a:no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2D-A1F4-4A95-970C-4C97B8BDB5D2}"/>
                </c:ext>
              </c:extLst>
            </c:dLbl>
            <c:dLbl>
              <c:idx val="3"/>
              <c:layout>
                <c:manualLayout>
                  <c:x val="-1.5584998248835198E-2"/>
                  <c:y val="-2.962963731042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A1F4-4A95-970C-4C97B8BDB5D2}"/>
                </c:ext>
              </c:extLst>
            </c:dLbl>
            <c:dLbl>
              <c:idx val="4"/>
              <c:layout>
                <c:manualLayout>
                  <c:x val="-1.4545998365579554E-2"/>
                  <c:y val="-1.9753091540284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A1F4-4A95-970C-4C97B8BDB5D2}"/>
                </c:ext>
              </c:extLst>
            </c:dLbl>
            <c:dLbl>
              <c:idx val="5"/>
              <c:delete val="1"/>
              <c:extLst>
                <c:ext xmlns:c15="http://schemas.microsoft.com/office/drawing/2012/chart" uri="{CE6537A1-D6FC-4f65-9D91-7224C49458BB}"/>
                <c:ext xmlns:c16="http://schemas.microsoft.com/office/drawing/2014/chart" uri="{C3380CC4-5D6E-409C-BE32-E72D297353CC}">
                  <c16:uniqueId val="{00000030-A1F4-4A95-970C-4C97B8BDB5D2}"/>
                </c:ext>
              </c:extLst>
            </c:dLbl>
            <c:dLbl>
              <c:idx val="6"/>
              <c:layout>
                <c:manualLayout>
                  <c:x val="-1.3506998482323871E-2"/>
                  <c:y val="-2.3045273463665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A1F4-4A95-970C-4C97B8BDB5D2}"/>
                </c:ext>
              </c:extLst>
            </c:dLbl>
            <c:dLbl>
              <c:idx val="7"/>
              <c:layout>
                <c:manualLayout>
                  <c:x val="-1.5584998248835313E-2"/>
                  <c:y val="-1.9753091540284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A1F4-4A95-970C-4C97B8BDB5D2}"/>
                </c:ext>
              </c:extLst>
            </c:dLbl>
            <c:dLbl>
              <c:idx val="8"/>
              <c:layout>
                <c:manualLayout>
                  <c:x val="-1.4545998365579554E-2"/>
                  <c:y val="-1.9753091540284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A1F4-4A95-970C-4C97B8BDB5D2}"/>
                </c:ext>
              </c:extLst>
            </c:dLbl>
            <c:dLbl>
              <c:idx val="9"/>
              <c:delete val="1"/>
              <c:extLst>
                <c:ext xmlns:c15="http://schemas.microsoft.com/office/drawing/2012/chart" uri="{CE6537A1-D6FC-4f65-9D91-7224C49458BB}"/>
                <c:ext xmlns:c16="http://schemas.microsoft.com/office/drawing/2014/chart" uri="{C3380CC4-5D6E-409C-BE32-E72D297353CC}">
                  <c16:uniqueId val="{00000034-A1F4-4A95-970C-4C97B8BDB5D2}"/>
                </c:ext>
              </c:extLst>
            </c:dLbl>
            <c:dLbl>
              <c:idx val="10"/>
              <c:layout>
                <c:manualLayout>
                  <c:x val="-2.077999766511365E-2"/>
                  <c:y val="-2.3045273463665718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00B0F0"/>
                      </a:solidFill>
                      <a:latin typeface="Arial Narrow" panose="020B0606020202030204" pitchFamily="34" charset="0"/>
                      <a:ea typeface="+mn-ea"/>
                      <a:cs typeface="+mn-cs"/>
                    </a:defRPr>
                  </a:pPr>
                  <a:endParaRPr lang="es-PE"/>
                </a:p>
              </c:txPr>
              <c:showLegendKey val="0"/>
              <c:showVal val="1"/>
              <c:showCatName val="0"/>
              <c:showSerName val="0"/>
              <c:showPercent val="0"/>
              <c:showBubbleSize val="0"/>
              <c:extLst>
                <c:ext xmlns:c15="http://schemas.microsoft.com/office/drawing/2012/chart" uri="{CE6537A1-D6FC-4f65-9D91-7224C49458BB}">
                  <c15:layout>
                    <c:manualLayout>
                      <c:w val="2.8001046853740642E-2"/>
                      <c:h val="4.6683139673539979E-2"/>
                    </c:manualLayout>
                  </c15:layout>
                </c:ext>
                <c:ext xmlns:c16="http://schemas.microsoft.com/office/drawing/2014/chart" uri="{C3380CC4-5D6E-409C-BE32-E72D297353CC}">
                  <c16:uniqueId val="{00000035-A1F4-4A95-970C-4C97B8BDB5D2}"/>
                </c:ext>
              </c:extLst>
            </c:dLbl>
            <c:dLbl>
              <c:idx val="11"/>
              <c:layout>
                <c:manualLayout>
                  <c:x val="-6.1170095488997933E-3"/>
                  <c:y val="-2.9353042183478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A1F4-4A95-970C-4C97B8BDB5D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F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X_AGRO!$A$3:$A$14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X_AGRO!$F$3:$F$14</c:f>
              <c:numCache>
                <c:formatCode>General</c:formatCode>
                <c:ptCount val="12"/>
                <c:pt idx="2" formatCode="#,##0">
                  <c:v>630</c:v>
                </c:pt>
                <c:pt idx="3" formatCode="#,##0">
                  <c:v>671</c:v>
                </c:pt>
                <c:pt idx="4" formatCode="#,##0">
                  <c:v>733</c:v>
                </c:pt>
                <c:pt idx="5" formatCode="#,##0">
                  <c:v>771</c:v>
                </c:pt>
                <c:pt idx="6" formatCode="#,##0">
                  <c:v>895</c:v>
                </c:pt>
                <c:pt idx="7" formatCode="#,##0">
                  <c:v>956</c:v>
                </c:pt>
                <c:pt idx="8" formatCode="#,##0">
                  <c:v>1110</c:v>
                </c:pt>
                <c:pt idx="9" formatCode="#,##0">
                  <c:v>1144</c:v>
                </c:pt>
                <c:pt idx="10" formatCode="#,##0">
                  <c:v>1141</c:v>
                </c:pt>
                <c:pt idx="11" formatCode="#,##0">
                  <c:v>1284</c:v>
                </c:pt>
              </c:numCache>
            </c:numRef>
          </c:val>
          <c:smooth val="1"/>
          <c:extLst>
            <c:ext xmlns:c16="http://schemas.microsoft.com/office/drawing/2014/chart" uri="{C3380CC4-5D6E-409C-BE32-E72D297353CC}">
              <c16:uniqueId val="{00000037-A1F4-4A95-970C-4C97B8BDB5D2}"/>
            </c:ext>
          </c:extLst>
        </c:ser>
        <c:dLbls>
          <c:showLegendKey val="0"/>
          <c:showVal val="0"/>
          <c:showCatName val="0"/>
          <c:showSerName val="0"/>
          <c:showPercent val="0"/>
          <c:showBubbleSize val="0"/>
        </c:dLbls>
        <c:smooth val="0"/>
        <c:axId val="257619952"/>
        <c:axId val="257619560"/>
      </c:lineChart>
      <c:catAx>
        <c:axId val="25761995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crossAx val="257619560"/>
        <c:crosses val="autoZero"/>
        <c:auto val="1"/>
        <c:lblAlgn val="ctr"/>
        <c:lblOffset val="100"/>
        <c:noMultiLvlLbl val="0"/>
      </c:catAx>
      <c:valAx>
        <c:axId val="257619560"/>
        <c:scaling>
          <c:orientation val="minMax"/>
        </c:scaling>
        <c:delete val="1"/>
        <c:axPos val="l"/>
        <c:numFmt formatCode="#,##0" sourceLinked="1"/>
        <c:majorTickMark val="none"/>
        <c:minorTickMark val="none"/>
        <c:tickLblPos val="nextTo"/>
        <c:crossAx val="257619952"/>
        <c:crosses val="autoZero"/>
        <c:crossBetween val="between"/>
      </c:valAx>
      <c:spPr>
        <a:noFill/>
        <a:ln>
          <a:solidFill>
            <a:schemeClr val="tx1"/>
          </a:solidFill>
        </a:ln>
        <a:effectLst/>
      </c:spPr>
    </c:plotArea>
    <c:legend>
      <c:legendPos val="b"/>
      <c:layout>
        <c:manualLayout>
          <c:xMode val="edge"/>
          <c:yMode val="edge"/>
          <c:x val="8.6798213869208538E-3"/>
          <c:y val="0.92722422075146782"/>
          <c:w val="0.97970432354030945"/>
          <c:h val="5.386324500369067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legend>
    <c:plotVisOnly val="1"/>
    <c:dispBlanksAs val="gap"/>
    <c:showDLblsOverMax val="0"/>
  </c:chart>
  <c:spPr>
    <a:noFill/>
    <a:ln>
      <a:noFill/>
    </a:ln>
    <a:effectLst/>
  </c:spPr>
  <c:txPr>
    <a:bodyPr/>
    <a:lstStyle/>
    <a:p>
      <a:pPr>
        <a:defRPr>
          <a:latin typeface="Arial Narrow" panose="020B0606020202030204" pitchFamily="34" charset="0"/>
        </a:defRPr>
      </a:pPr>
      <a:endParaRPr lang="es-PE"/>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967136002441834E-3"/>
          <c:y val="0.22096653244261441"/>
          <c:w val="0.98514595361899449"/>
          <c:h val="0.66337666171215426"/>
        </c:manualLayout>
      </c:layout>
      <c:barChart>
        <c:barDir val="col"/>
        <c:grouping val="clustered"/>
        <c:varyColors val="0"/>
        <c:ser>
          <c:idx val="0"/>
          <c:order val="0"/>
          <c:tx>
            <c:strRef>
              <c:f>Hoja1!$B$1</c:f>
              <c:strCache>
                <c:ptCount val="1"/>
                <c:pt idx="0">
                  <c:v>Serie 1</c:v>
                </c:pt>
              </c:strCache>
            </c:strRef>
          </c:tx>
          <c:spPr>
            <a:solidFill>
              <a:srgbClr val="0000FF"/>
            </a:solidFill>
            <a:ln>
              <a:solidFill>
                <a:srgbClr val="0070C0"/>
              </a:solidFill>
            </a:ln>
            <a:effectLst/>
          </c:spPr>
          <c:invertIfNegative val="0"/>
          <c:dPt>
            <c:idx val="0"/>
            <c:invertIfNegative val="0"/>
            <c:bubble3D val="0"/>
            <c:spPr>
              <a:solidFill>
                <a:srgbClr val="0070C0"/>
              </a:solidFill>
              <a:ln>
                <a:solidFill>
                  <a:srgbClr val="0070C0"/>
                </a:solidFill>
              </a:ln>
              <a:effectLst/>
            </c:spPr>
            <c:extLst>
              <c:ext xmlns:c16="http://schemas.microsoft.com/office/drawing/2014/chart" uri="{C3380CC4-5D6E-409C-BE32-E72D297353CC}">
                <c16:uniqueId val="{00000001-FBDE-408C-B676-600C2A6408C0}"/>
              </c:ext>
            </c:extLst>
          </c:dPt>
          <c:dPt>
            <c:idx val="1"/>
            <c:invertIfNegative val="0"/>
            <c:bubble3D val="0"/>
            <c:spPr>
              <a:solidFill>
                <a:srgbClr val="C00000"/>
              </a:solidFill>
              <a:ln>
                <a:solidFill>
                  <a:srgbClr val="C00000"/>
                </a:solidFill>
              </a:ln>
              <a:effectLst/>
            </c:spPr>
            <c:extLst>
              <c:ext xmlns:c16="http://schemas.microsoft.com/office/drawing/2014/chart" uri="{C3380CC4-5D6E-409C-BE32-E72D297353CC}">
                <c16:uniqueId val="{00000003-FBDE-408C-B676-600C2A6408C0}"/>
              </c:ext>
            </c:extLst>
          </c:dPt>
          <c:dPt>
            <c:idx val="2"/>
            <c:invertIfNegative val="0"/>
            <c:bubble3D val="0"/>
            <c:spPr>
              <a:solidFill>
                <a:srgbClr val="0070C0"/>
              </a:solidFill>
              <a:ln>
                <a:solidFill>
                  <a:srgbClr val="0070C0"/>
                </a:solidFill>
              </a:ln>
              <a:effectLst/>
            </c:spPr>
            <c:extLst>
              <c:ext xmlns:c16="http://schemas.microsoft.com/office/drawing/2014/chart" uri="{C3380CC4-5D6E-409C-BE32-E72D297353CC}">
                <c16:uniqueId val="{00000005-FBDE-408C-B676-600C2A6408C0}"/>
              </c:ext>
            </c:extLst>
          </c:dPt>
          <c:dPt>
            <c:idx val="3"/>
            <c:invertIfNegative val="0"/>
            <c:bubble3D val="0"/>
            <c:spPr>
              <a:solidFill>
                <a:srgbClr val="0000FF"/>
              </a:solidFill>
              <a:ln>
                <a:solidFill>
                  <a:srgbClr val="0000FF"/>
                </a:solidFill>
              </a:ln>
              <a:effectLst/>
            </c:spPr>
            <c:extLst>
              <c:ext xmlns:c16="http://schemas.microsoft.com/office/drawing/2014/chart" uri="{C3380CC4-5D6E-409C-BE32-E72D297353CC}">
                <c16:uniqueId val="{00000007-FBDE-408C-B676-600C2A6408C0}"/>
              </c:ext>
            </c:extLst>
          </c:dPt>
          <c:dPt>
            <c:idx val="4"/>
            <c:invertIfNegative val="0"/>
            <c:bubble3D val="0"/>
            <c:spPr>
              <a:solidFill>
                <a:srgbClr val="0000FF"/>
              </a:solidFill>
              <a:ln>
                <a:solidFill>
                  <a:srgbClr val="0000FF"/>
                </a:solidFill>
              </a:ln>
              <a:effectLst/>
            </c:spPr>
            <c:extLst>
              <c:ext xmlns:c16="http://schemas.microsoft.com/office/drawing/2014/chart" uri="{C3380CC4-5D6E-409C-BE32-E72D297353CC}">
                <c16:uniqueId val="{00000009-FBDE-408C-B676-600C2A6408C0}"/>
              </c:ext>
            </c:extLst>
          </c:dPt>
          <c:dPt>
            <c:idx val="5"/>
            <c:invertIfNegative val="0"/>
            <c:bubble3D val="0"/>
            <c:spPr>
              <a:solidFill>
                <a:srgbClr val="0000FF"/>
              </a:solidFill>
              <a:ln>
                <a:solidFill>
                  <a:srgbClr val="0000FF"/>
                </a:solidFill>
              </a:ln>
              <a:effectLst/>
            </c:spPr>
            <c:extLst>
              <c:ext xmlns:c16="http://schemas.microsoft.com/office/drawing/2014/chart" uri="{C3380CC4-5D6E-409C-BE32-E72D297353CC}">
                <c16:uniqueId val="{0000000B-FBDE-408C-B676-600C2A6408C0}"/>
              </c:ext>
            </c:extLst>
          </c:dPt>
          <c:dPt>
            <c:idx val="6"/>
            <c:invertIfNegative val="0"/>
            <c:bubble3D val="0"/>
            <c:spPr>
              <a:solidFill>
                <a:srgbClr val="0000FF"/>
              </a:solidFill>
              <a:ln>
                <a:solidFill>
                  <a:srgbClr val="0000FF"/>
                </a:solidFill>
              </a:ln>
              <a:effectLst/>
            </c:spPr>
            <c:extLst>
              <c:ext xmlns:c16="http://schemas.microsoft.com/office/drawing/2014/chart" uri="{C3380CC4-5D6E-409C-BE32-E72D297353CC}">
                <c16:uniqueId val="{0000000D-FBDE-408C-B676-600C2A6408C0}"/>
              </c:ext>
            </c:extLst>
          </c:dPt>
          <c:dPt>
            <c:idx val="7"/>
            <c:invertIfNegative val="0"/>
            <c:bubble3D val="0"/>
            <c:spPr>
              <a:solidFill>
                <a:srgbClr val="FF0000"/>
              </a:solidFill>
              <a:ln>
                <a:solidFill>
                  <a:srgbClr val="FF0000"/>
                </a:solidFill>
              </a:ln>
              <a:effectLst/>
            </c:spPr>
            <c:extLst>
              <c:ext xmlns:c16="http://schemas.microsoft.com/office/drawing/2014/chart" uri="{C3380CC4-5D6E-409C-BE32-E72D297353CC}">
                <c16:uniqueId val="{0000000F-FBDE-408C-B676-600C2A6408C0}"/>
              </c:ext>
            </c:extLst>
          </c:dPt>
          <c:dPt>
            <c:idx val="8"/>
            <c:invertIfNegative val="0"/>
            <c:bubble3D val="0"/>
            <c:spPr>
              <a:solidFill>
                <a:srgbClr val="0000FF"/>
              </a:solidFill>
              <a:ln>
                <a:solidFill>
                  <a:srgbClr val="0000FF"/>
                </a:solidFill>
              </a:ln>
              <a:effectLst/>
            </c:spPr>
            <c:extLst>
              <c:ext xmlns:c16="http://schemas.microsoft.com/office/drawing/2014/chart" uri="{C3380CC4-5D6E-409C-BE32-E72D297353CC}">
                <c16:uniqueId val="{00000011-FBDE-408C-B676-600C2A6408C0}"/>
              </c:ext>
            </c:extLst>
          </c:dPt>
          <c:dPt>
            <c:idx val="9"/>
            <c:invertIfNegative val="0"/>
            <c:bubble3D val="0"/>
            <c:spPr>
              <a:solidFill>
                <a:srgbClr val="0000FF"/>
              </a:solidFill>
              <a:ln>
                <a:solidFill>
                  <a:srgbClr val="0000FF"/>
                </a:solidFill>
              </a:ln>
              <a:effectLst/>
            </c:spPr>
            <c:extLst>
              <c:ext xmlns:c16="http://schemas.microsoft.com/office/drawing/2014/chart" uri="{C3380CC4-5D6E-409C-BE32-E72D297353CC}">
                <c16:uniqueId val="{00000013-FBDE-408C-B676-600C2A6408C0}"/>
              </c:ext>
            </c:extLst>
          </c:dPt>
          <c:dPt>
            <c:idx val="10"/>
            <c:invertIfNegative val="0"/>
            <c:bubble3D val="0"/>
            <c:spPr>
              <a:solidFill>
                <a:srgbClr val="0000FF"/>
              </a:solidFill>
              <a:ln>
                <a:solidFill>
                  <a:srgbClr val="0000FF"/>
                </a:solidFill>
              </a:ln>
              <a:effectLst/>
            </c:spPr>
            <c:extLst>
              <c:ext xmlns:c16="http://schemas.microsoft.com/office/drawing/2014/chart" uri="{C3380CC4-5D6E-409C-BE32-E72D297353CC}">
                <c16:uniqueId val="{00000015-FBDE-408C-B676-600C2A6408C0}"/>
              </c:ext>
            </c:extLst>
          </c:dPt>
          <c:dPt>
            <c:idx val="11"/>
            <c:invertIfNegative val="0"/>
            <c:bubble3D val="0"/>
            <c:spPr>
              <a:solidFill>
                <a:srgbClr val="0000FF"/>
              </a:solidFill>
              <a:ln>
                <a:solidFill>
                  <a:srgbClr val="0000FF"/>
                </a:solidFill>
              </a:ln>
              <a:effectLst/>
            </c:spPr>
            <c:extLst>
              <c:ext xmlns:c16="http://schemas.microsoft.com/office/drawing/2014/chart" uri="{C3380CC4-5D6E-409C-BE32-E72D297353CC}">
                <c16:uniqueId val="{00000017-FBDE-408C-B676-600C2A6408C0}"/>
              </c:ext>
            </c:extLst>
          </c:dPt>
          <c:dLbls>
            <c:dLbl>
              <c:idx val="0"/>
              <c:numFmt formatCode="0.0%" sourceLinked="0"/>
              <c:spPr>
                <a:noFill/>
                <a:ln>
                  <a:noFill/>
                </a:ln>
                <a:effectLst/>
              </c:spPr>
              <c:txPr>
                <a:bodyPr rot="0" spcFirstLastPara="1" vertOverflow="ellipsis" vert="horz" wrap="square" anchor="ctr" anchorCtr="1"/>
                <a:lstStyle/>
                <a:p>
                  <a:pPr>
                    <a:defRPr sz="100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1-FBDE-408C-B676-600C2A6408C0}"/>
                </c:ext>
              </c:extLst>
            </c:dLbl>
            <c:dLbl>
              <c:idx val="1"/>
              <c:numFmt formatCode="0.0%" sourceLinked="0"/>
              <c:spPr>
                <a:noFill/>
                <a:ln>
                  <a:noFill/>
                </a:ln>
                <a:effectLst/>
              </c:spPr>
              <c:txPr>
                <a:bodyPr rot="0" spcFirstLastPara="1" vertOverflow="ellipsis" vert="horz" wrap="square" anchor="ctr" anchorCtr="1"/>
                <a:lstStyle/>
                <a:p>
                  <a:pPr>
                    <a:defRPr sz="1000" b="0" i="0" u="none" strike="noStrike" kern="1200" baseline="0">
                      <a:solidFill>
                        <a:srgbClr val="C0000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3-FBDE-408C-B676-600C2A6408C0}"/>
                </c:ext>
              </c:extLst>
            </c:dLbl>
            <c:dLbl>
              <c:idx val="2"/>
              <c:numFmt formatCode="0.0%" sourceLinked="0"/>
              <c:spPr>
                <a:noFill/>
                <a:ln>
                  <a:noFill/>
                </a:ln>
                <a:effectLst/>
              </c:spPr>
              <c:txPr>
                <a:bodyPr rot="0" spcFirstLastPara="1" vertOverflow="ellipsis" vert="horz" wrap="square" anchor="ctr" anchorCtr="1"/>
                <a:lstStyle/>
                <a:p>
                  <a:pPr>
                    <a:defRPr sz="1000" b="0" i="0" u="none" strike="noStrike" kern="1200" baseline="0">
                      <a:solidFill>
                        <a:srgbClr val="0070C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5-FBDE-408C-B676-600C2A6408C0}"/>
                </c:ext>
              </c:extLst>
            </c:dLbl>
            <c:dLbl>
              <c:idx val="7"/>
              <c:numFmt formatCode="0.0%" sourceLinked="0"/>
              <c:spPr>
                <a:noFill/>
                <a:ln>
                  <a:noFill/>
                </a:ln>
                <a:effectLst/>
              </c:spPr>
              <c:txPr>
                <a:bodyPr rot="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s-PE"/>
                </a:p>
              </c:txPr>
              <c:showLegendKey val="0"/>
              <c:showVal val="1"/>
              <c:showCatName val="0"/>
              <c:showSerName val="0"/>
              <c:showPercent val="0"/>
              <c:showBubbleSize val="0"/>
              <c:extLst>
                <c:ext xmlns:c16="http://schemas.microsoft.com/office/drawing/2014/chart" uri="{C3380CC4-5D6E-409C-BE32-E72D297353CC}">
                  <c16:uniqueId val="{0000000F-FBDE-408C-B676-600C2A6408C0}"/>
                </c:ext>
              </c:extLst>
            </c:dLbl>
            <c:dLbl>
              <c:idx val="9"/>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BDE-408C-B676-600C2A6408C0}"/>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rgbClr val="0000FF"/>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Hoja1!$B$2:$B$13</c:f>
              <c:numCache>
                <c:formatCode>0.0%</c:formatCode>
                <c:ptCount val="12"/>
                <c:pt idx="0">
                  <c:v>8.5000000000000006E-2</c:v>
                </c:pt>
                <c:pt idx="1">
                  <c:v>-0.151</c:v>
                </c:pt>
                <c:pt idx="2">
                  <c:v>0.35699999999999998</c:v>
                </c:pt>
                <c:pt idx="3">
                  <c:v>4.2999999999999997E-2</c:v>
                </c:pt>
                <c:pt idx="4">
                  <c:v>0.121</c:v>
                </c:pt>
                <c:pt idx="5">
                  <c:v>0.17299999999999999</c:v>
                </c:pt>
                <c:pt idx="6">
                  <c:v>8.8999999999999996E-2</c:v>
                </c:pt>
                <c:pt idx="7">
                  <c:v>-5.0999999999999997E-2</c:v>
                </c:pt>
                <c:pt idx="8">
                  <c:v>0.124</c:v>
                </c:pt>
                <c:pt idx="9">
                  <c:v>0.224</c:v>
                </c:pt>
                <c:pt idx="10">
                  <c:v>0.99099999999999999</c:v>
                </c:pt>
                <c:pt idx="11">
                  <c:v>0.33700000000000002</c:v>
                </c:pt>
              </c:numCache>
            </c:numRef>
          </c:val>
          <c:extLst>
            <c:ext xmlns:c16="http://schemas.microsoft.com/office/drawing/2014/chart" uri="{C3380CC4-5D6E-409C-BE32-E72D297353CC}">
              <c16:uniqueId val="{00000018-FBDE-408C-B676-600C2A6408C0}"/>
            </c:ext>
          </c:extLst>
        </c:ser>
        <c:dLbls>
          <c:showLegendKey val="0"/>
          <c:showVal val="0"/>
          <c:showCatName val="0"/>
          <c:showSerName val="0"/>
          <c:showPercent val="0"/>
          <c:showBubbleSize val="0"/>
        </c:dLbls>
        <c:gapWidth val="302"/>
        <c:overlap val="-27"/>
        <c:axId val="266282416"/>
        <c:axId val="267192624"/>
      </c:barChart>
      <c:catAx>
        <c:axId val="266282416"/>
        <c:scaling>
          <c:orientation val="minMax"/>
        </c:scaling>
        <c:delete val="1"/>
        <c:axPos val="b"/>
        <c:numFmt formatCode="General" sourceLinked="1"/>
        <c:majorTickMark val="none"/>
        <c:minorTickMark val="none"/>
        <c:tickLblPos val="low"/>
        <c:crossAx val="267192624"/>
        <c:crosses val="autoZero"/>
        <c:auto val="1"/>
        <c:lblAlgn val="ctr"/>
        <c:lblOffset val="100"/>
        <c:noMultiLvlLbl val="0"/>
      </c:catAx>
      <c:valAx>
        <c:axId val="267192624"/>
        <c:scaling>
          <c:orientation val="minMax"/>
        </c:scaling>
        <c:delete val="1"/>
        <c:axPos val="l"/>
        <c:numFmt formatCode="0.0%" sourceLinked="1"/>
        <c:majorTickMark val="none"/>
        <c:minorTickMark val="none"/>
        <c:tickLblPos val="nextTo"/>
        <c:crossAx val="266282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s-P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529528708578212E-2"/>
          <c:y val="3.3361385235401948E-2"/>
          <c:w val="0.97710387449317537"/>
          <c:h val="0.83225862070612466"/>
        </c:manualLayout>
      </c:layout>
      <c:lineChart>
        <c:grouping val="standard"/>
        <c:varyColors val="0"/>
        <c:ser>
          <c:idx val="0"/>
          <c:order val="0"/>
          <c:tx>
            <c:strRef>
              <c:f>X_PESCA!$B$2</c:f>
              <c:strCache>
                <c:ptCount val="1"/>
                <c:pt idx="0">
                  <c:v>2021</c:v>
                </c:pt>
              </c:strCache>
            </c:strRef>
          </c:tx>
          <c:spPr>
            <a:ln w="31750" cap="rnd">
              <a:solidFill>
                <a:schemeClr val="accent5">
                  <a:lumMod val="75000"/>
                </a:schemeClr>
              </a:solidFill>
              <a:round/>
            </a:ln>
            <a:effectLst/>
          </c:spPr>
          <c:marker>
            <c:symbol val="none"/>
          </c:marker>
          <c:dLbls>
            <c:dLbl>
              <c:idx val="0"/>
              <c:layout>
                <c:manualLayout>
                  <c:x val="-1.4242424242424242E-2"/>
                  <c:y val="3.04938998720454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EC-48A0-8875-4DC5CF2F326F}"/>
                </c:ext>
              </c:extLst>
            </c:dLbl>
            <c:dLbl>
              <c:idx val="1"/>
              <c:layout>
                <c:manualLayout>
                  <c:x val="-1.7578471676247147E-2"/>
                  <c:y val="-3.45716608286232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EC-48A0-8875-4DC5CF2F326F}"/>
                </c:ext>
              </c:extLst>
            </c:dLbl>
            <c:dLbl>
              <c:idx val="2"/>
              <c:layout>
                <c:manualLayout>
                  <c:x val="-1.5925836876332606E-2"/>
                  <c:y val="-2.2180903245773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EC-48A0-8875-4DC5CF2F326F}"/>
                </c:ext>
              </c:extLst>
            </c:dLbl>
            <c:dLbl>
              <c:idx val="3"/>
              <c:layout>
                <c:manualLayout>
                  <c:x val="-1.3688097079572187E-2"/>
                  <c:y val="-2.99156341433359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EC-48A0-8875-4DC5CF2F326F}"/>
                </c:ext>
              </c:extLst>
            </c:dLbl>
            <c:dLbl>
              <c:idx val="4"/>
              <c:layout>
                <c:manualLayout>
                  <c:x val="-1.7545037104998811E-2"/>
                  <c:y val="3.19395263399718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8EC-48A0-8875-4DC5CF2F326F}"/>
                </c:ext>
              </c:extLst>
            </c:dLbl>
            <c:dLbl>
              <c:idx val="5"/>
              <c:layout>
                <c:manualLayout>
                  <c:x val="-1.3718868357767689E-2"/>
                  <c:y val="2.1841319209948903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0481624998832246E-2"/>
                      <c:h val="4.3900669520255162E-2"/>
                    </c:manualLayout>
                  </c15:layout>
                </c:ext>
                <c:ext xmlns:c16="http://schemas.microsoft.com/office/drawing/2014/chart" uri="{C3380CC4-5D6E-409C-BE32-E72D297353CC}">
                  <c16:uniqueId val="{00000005-28EC-48A0-8875-4DC5CF2F326F}"/>
                </c:ext>
              </c:extLst>
            </c:dLbl>
            <c:dLbl>
              <c:idx val="6"/>
              <c:layout>
                <c:manualLayout>
                  <c:x val="-1.5800293339194218E-2"/>
                  <c:y val="-1.8602614080653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EC-48A0-8875-4DC5CF2F326F}"/>
                </c:ext>
              </c:extLst>
            </c:dLbl>
            <c:dLbl>
              <c:idx val="7"/>
              <c:layout>
                <c:manualLayout>
                  <c:x val="-1.6871674673754871E-2"/>
                  <c:y val="3.03213678120185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EC-48A0-8875-4DC5CF2F326F}"/>
                </c:ext>
              </c:extLst>
            </c:dLbl>
            <c:dLbl>
              <c:idx val="8"/>
              <c:layout>
                <c:manualLayout>
                  <c:x val="-1.6810296012320966E-2"/>
                  <c:y val="-2.23523669150581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EC-48A0-8875-4DC5CF2F326F}"/>
                </c:ext>
              </c:extLst>
            </c:dLbl>
            <c:dLbl>
              <c:idx val="9"/>
              <c:layout>
                <c:manualLayout>
                  <c:x val="-1.4851669327501295E-2"/>
                  <c:y val="-1.46319644578261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EC-48A0-8875-4DC5CF2F326F}"/>
                </c:ext>
              </c:extLst>
            </c:dLbl>
            <c:dLbl>
              <c:idx val="10"/>
              <c:delete val="1"/>
              <c:extLst>
                <c:ext xmlns:c15="http://schemas.microsoft.com/office/drawing/2012/chart" uri="{CE6537A1-D6FC-4f65-9D91-7224C49458BB}"/>
                <c:ext xmlns:c16="http://schemas.microsoft.com/office/drawing/2014/chart" uri="{C3380CC4-5D6E-409C-BE32-E72D297353CC}">
                  <c16:uniqueId val="{0000000A-28EC-48A0-8875-4DC5CF2F326F}"/>
                </c:ext>
              </c:extLst>
            </c:dLbl>
            <c:dLbl>
              <c:idx val="11"/>
              <c:layout>
                <c:manualLayout>
                  <c:x val="-6.4950752023817428E-3"/>
                  <c:y val="-1.45713073937617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8EC-48A0-8875-4DC5CF2F326F}"/>
                </c:ext>
              </c:extLst>
            </c:dLbl>
            <c:spPr>
              <a:noFill/>
              <a:ln>
                <a:noFill/>
              </a:ln>
              <a:effectLst/>
            </c:spPr>
            <c:txPr>
              <a:bodyPr rot="0" spcFirstLastPara="1" vertOverflow="ellipsis" vert="horz" wrap="square" anchor="b" anchorCtr="1"/>
              <a:lstStyle/>
              <a:p>
                <a:pPr>
                  <a:defRPr sz="1000" b="1" i="0" u="none" strike="noStrike" kern="1200" baseline="0">
                    <a:solidFill>
                      <a:srgbClr val="002060"/>
                    </a:solidFill>
                    <a:latin typeface="Arial Narrow" panose="020B0606020202030204" pitchFamily="34" charset="0"/>
                    <a:ea typeface="+mn-ea"/>
                    <a:cs typeface="+mn-cs"/>
                  </a:defRPr>
                </a:pPr>
                <a:endParaRPr lang="es-P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X_PESCA!$A$3:$A$14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X_PESCA!$B$3:$B$14</c:f>
              <c:numCache>
                <c:formatCode>#,##0</c:formatCode>
                <c:ptCount val="12"/>
                <c:pt idx="0">
                  <c:v>297</c:v>
                </c:pt>
                <c:pt idx="1">
                  <c:v>468</c:v>
                </c:pt>
                <c:pt idx="2">
                  <c:v>394</c:v>
                </c:pt>
                <c:pt idx="3">
                  <c:v>373</c:v>
                </c:pt>
                <c:pt idx="4">
                  <c:v>283</c:v>
                </c:pt>
                <c:pt idx="5">
                  <c:v>346</c:v>
                </c:pt>
                <c:pt idx="6">
                  <c:v>415</c:v>
                </c:pt>
                <c:pt idx="7">
                  <c:v>425</c:v>
                </c:pt>
                <c:pt idx="8">
                  <c:v>297</c:v>
                </c:pt>
                <c:pt idx="9">
                  <c:v>232</c:v>
                </c:pt>
                <c:pt idx="10">
                  <c:v>119</c:v>
                </c:pt>
                <c:pt idx="11">
                  <c:v>217</c:v>
                </c:pt>
              </c:numCache>
            </c:numRef>
          </c:val>
          <c:smooth val="0"/>
          <c:extLst>
            <c:ext xmlns:c16="http://schemas.microsoft.com/office/drawing/2014/chart" uri="{C3380CC4-5D6E-409C-BE32-E72D297353CC}">
              <c16:uniqueId val="{0000000C-28EC-48A0-8875-4DC5CF2F326F}"/>
            </c:ext>
          </c:extLst>
        </c:ser>
        <c:ser>
          <c:idx val="1"/>
          <c:order val="1"/>
          <c:tx>
            <c:strRef>
              <c:f>X_PESCA!$C$2</c:f>
              <c:strCache>
                <c:ptCount val="1"/>
                <c:pt idx="0">
                  <c:v>2022</c:v>
                </c:pt>
              </c:strCache>
            </c:strRef>
          </c:tx>
          <c:spPr>
            <a:ln w="31750" cap="rnd">
              <a:solidFill>
                <a:schemeClr val="tx1"/>
              </a:solidFill>
              <a:round/>
            </a:ln>
            <a:effectLst/>
          </c:spPr>
          <c:marker>
            <c:symbol val="none"/>
          </c:marker>
          <c:dLbls>
            <c:dLbl>
              <c:idx val="0"/>
              <c:layout>
                <c:manualLayout>
                  <c:x val="-2.164258909785037E-2"/>
                  <c:y val="-3.3300290541535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8EC-48A0-8875-4DC5CF2F326F}"/>
                </c:ext>
              </c:extLst>
            </c:dLbl>
            <c:dLbl>
              <c:idx val="1"/>
              <c:layout>
                <c:manualLayout>
                  <c:x val="-1.7847013563454982E-2"/>
                  <c:y val="-2.88916282744068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8EC-48A0-8875-4DC5CF2F326F}"/>
                </c:ext>
              </c:extLst>
            </c:dLbl>
            <c:dLbl>
              <c:idx val="2"/>
              <c:layout>
                <c:manualLayout>
                  <c:x val="-1.2488795730995273E-2"/>
                  <c:y val="-3.0328532032183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8EC-48A0-8875-4DC5CF2F326F}"/>
                </c:ext>
              </c:extLst>
            </c:dLbl>
            <c:dLbl>
              <c:idx val="3"/>
              <c:layout>
                <c:manualLayout>
                  <c:x val="-1.5585017313043832E-2"/>
                  <c:y val="2.461172314778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8EC-48A0-8875-4DC5CF2F326F}"/>
                </c:ext>
              </c:extLst>
            </c:dLbl>
            <c:dLbl>
              <c:idx val="4"/>
              <c:layout>
                <c:manualLayout>
                  <c:x val="-1.2462818380294975E-2"/>
                  <c:y val="2.15788699445679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8EC-48A0-8875-4DC5CF2F326F}"/>
                </c:ext>
              </c:extLst>
            </c:dLbl>
            <c:dLbl>
              <c:idx val="5"/>
              <c:layout>
                <c:manualLayout>
                  <c:x val="-9.3406194475462324E-3"/>
                  <c:y val="2.1578869944568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8EC-48A0-8875-4DC5CF2F326F}"/>
                </c:ext>
              </c:extLst>
            </c:dLbl>
            <c:dLbl>
              <c:idx val="8"/>
              <c:layout>
                <c:manualLayout>
                  <c:x val="-1.4271071441975695E-2"/>
                  <c:y val="3.37102827574414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8EC-48A0-8875-4DC5CF2F326F}"/>
                </c:ext>
              </c:extLst>
            </c:dLbl>
            <c:dLbl>
              <c:idx val="9"/>
              <c:layout>
                <c:manualLayout>
                  <c:x val="-1.9474736329890392E-2"/>
                  <c:y val="2.76445763510048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8EC-48A0-8875-4DC5CF2F326F}"/>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95000"/>
                        <a:lumOff val="5000"/>
                      </a:schemeClr>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X_PESCA!$A$3:$A$14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X_PESCA!$C$3:$C$14</c:f>
              <c:numCache>
                <c:formatCode>#,##0</c:formatCode>
                <c:ptCount val="12"/>
                <c:pt idx="0">
                  <c:v>322</c:v>
                </c:pt>
                <c:pt idx="1">
                  <c:v>397</c:v>
                </c:pt>
                <c:pt idx="2">
                  <c:v>534</c:v>
                </c:pt>
              </c:numCache>
            </c:numRef>
          </c:val>
          <c:smooth val="0"/>
          <c:extLst>
            <c:ext xmlns:c16="http://schemas.microsoft.com/office/drawing/2014/chart" uri="{C3380CC4-5D6E-409C-BE32-E72D297353CC}">
              <c16:uniqueId val="{00000015-28EC-48A0-8875-4DC5CF2F326F}"/>
            </c:ext>
          </c:extLst>
        </c:ser>
        <c:ser>
          <c:idx val="2"/>
          <c:order val="2"/>
          <c:tx>
            <c:strRef>
              <c:f>X_PESCA!$D$2</c:f>
              <c:strCache>
                <c:ptCount val="1"/>
                <c:pt idx="0">
                  <c:v>2022 Proyectado Abr - Dic (E.P.)</c:v>
                </c:pt>
              </c:strCache>
            </c:strRef>
          </c:tx>
          <c:spPr>
            <a:ln w="31750" cap="rnd">
              <a:solidFill>
                <a:srgbClr val="FF0000"/>
              </a:solidFill>
              <a:prstDash val="sysDash"/>
              <a:round/>
            </a:ln>
            <a:effectLst/>
          </c:spPr>
          <c:marker>
            <c:symbol val="circle"/>
            <c:size val="6"/>
            <c:spPr>
              <a:solidFill>
                <a:srgbClr val="FF0000"/>
              </a:solidFill>
              <a:ln w="12700">
                <a:solidFill>
                  <a:schemeClr val="lt2"/>
                </a:soli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16-28EC-48A0-8875-4DC5CF2F326F}"/>
                </c:ext>
              </c:extLst>
            </c:dLbl>
            <c:dLbl>
              <c:idx val="3"/>
              <c:layout>
                <c:manualLayout>
                  <c:x val="-1.5610994663744054E-2"/>
                  <c:y val="-1.8197119219310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8EC-48A0-8875-4DC5CF2F326F}"/>
                </c:ext>
              </c:extLst>
            </c:dLbl>
            <c:dLbl>
              <c:idx val="4"/>
              <c:layout>
                <c:manualLayout>
                  <c:x val="-1.5610994663744092E-2"/>
                  <c:y val="-2.42628256257468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8EC-48A0-8875-4DC5CF2F326F}"/>
                </c:ext>
              </c:extLst>
            </c:dLbl>
            <c:dLbl>
              <c:idx val="5"/>
              <c:delete val="1"/>
              <c:extLst>
                <c:ext xmlns:c15="http://schemas.microsoft.com/office/drawing/2012/chart" uri="{CE6537A1-D6FC-4f65-9D91-7224C49458BB}"/>
                <c:ext xmlns:c16="http://schemas.microsoft.com/office/drawing/2014/chart" uri="{C3380CC4-5D6E-409C-BE32-E72D297353CC}">
                  <c16:uniqueId val="{00000019-28EC-48A0-8875-4DC5CF2F326F}"/>
                </c:ext>
              </c:extLst>
            </c:dLbl>
            <c:dLbl>
              <c:idx val="6"/>
              <c:layout>
                <c:manualLayout>
                  <c:x val="-1.7692460618909972E-2"/>
                  <c:y val="-2.42628256257468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8EC-48A0-8875-4DC5CF2F326F}"/>
                </c:ext>
              </c:extLst>
            </c:dLbl>
            <c:dLbl>
              <c:idx val="7"/>
              <c:layout>
                <c:manualLayout>
                  <c:x val="-1.3529528708578212E-2"/>
                  <c:y val="-1.5164266016091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8EC-48A0-8875-4DC5CF2F326F}"/>
                </c:ext>
              </c:extLst>
            </c:dLbl>
            <c:dLbl>
              <c:idx val="8"/>
              <c:layout>
                <c:manualLayout>
                  <c:x val="-1.5610994663744092E-2"/>
                  <c:y val="-1.81971192193102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8EC-48A0-8875-4DC5CF2F326F}"/>
                </c:ext>
              </c:extLst>
            </c:dLbl>
            <c:dLbl>
              <c:idx val="9"/>
              <c:delete val="1"/>
              <c:extLst>
                <c:ext xmlns:c15="http://schemas.microsoft.com/office/drawing/2012/chart" uri="{CE6537A1-D6FC-4f65-9D91-7224C49458BB}"/>
                <c:ext xmlns:c16="http://schemas.microsoft.com/office/drawing/2014/chart" uri="{C3380CC4-5D6E-409C-BE32-E72D297353CC}">
                  <c16:uniqueId val="{0000001D-28EC-48A0-8875-4DC5CF2F326F}"/>
                </c:ext>
              </c:extLst>
            </c:dLbl>
            <c:dLbl>
              <c:idx val="10"/>
              <c:layout>
                <c:manualLayout>
                  <c:x val="-1.6651727641327031E-2"/>
                  <c:y val="-2.12299724225285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8EC-48A0-8875-4DC5CF2F326F}"/>
                </c:ext>
              </c:extLst>
            </c:dLbl>
            <c:dLbl>
              <c:idx val="11"/>
              <c:layout>
                <c:manualLayout>
                  <c:x val="-6.2443978654976367E-3"/>
                  <c:y val="3.03285320321835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8EC-48A0-8875-4DC5CF2F326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Arial Narrow" panose="020B0606020202030204" pitchFamily="34" charset="0"/>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X_PESCA!$A$3:$A$14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X_PESCA!$D$3:$D$14</c:f>
              <c:numCache>
                <c:formatCode>General</c:formatCode>
                <c:ptCount val="12"/>
                <c:pt idx="2" formatCode="#,##0">
                  <c:v>534</c:v>
                </c:pt>
                <c:pt idx="3" formatCode="#,##0">
                  <c:v>389</c:v>
                </c:pt>
                <c:pt idx="4" formatCode="#,##0">
                  <c:v>317</c:v>
                </c:pt>
                <c:pt idx="5" formatCode="#,##0">
                  <c:v>406</c:v>
                </c:pt>
                <c:pt idx="6" formatCode="#,##0">
                  <c:v>451</c:v>
                </c:pt>
                <c:pt idx="7" formatCode="#,##0">
                  <c:v>404</c:v>
                </c:pt>
                <c:pt idx="8" formatCode="#,##0">
                  <c:v>334</c:v>
                </c:pt>
                <c:pt idx="9" formatCode="#,##0">
                  <c:v>284</c:v>
                </c:pt>
                <c:pt idx="10" formatCode="#,##0">
                  <c:v>236</c:v>
                </c:pt>
                <c:pt idx="11" formatCode="#,##0">
                  <c:v>290</c:v>
                </c:pt>
              </c:numCache>
            </c:numRef>
          </c:val>
          <c:smooth val="1"/>
          <c:extLst>
            <c:ext xmlns:c16="http://schemas.microsoft.com/office/drawing/2014/chart" uri="{C3380CC4-5D6E-409C-BE32-E72D297353CC}">
              <c16:uniqueId val="{00000020-28EC-48A0-8875-4DC5CF2F326F}"/>
            </c:ext>
          </c:extLst>
        </c:ser>
        <c:ser>
          <c:idx val="3"/>
          <c:order val="3"/>
          <c:tx>
            <c:strRef>
              <c:f>X_PESCA!$E$2</c:f>
              <c:strCache>
                <c:ptCount val="1"/>
                <c:pt idx="0">
                  <c:v>2022 Proyectado Abr - Dic (E.C.)</c:v>
                </c:pt>
              </c:strCache>
            </c:strRef>
          </c:tx>
          <c:spPr>
            <a:ln w="31750" cap="rnd">
              <a:solidFill>
                <a:srgbClr val="00B050">
                  <a:alpha val="93000"/>
                </a:srgbClr>
              </a:solidFill>
              <a:prstDash val="sysDash"/>
              <a:round/>
            </a:ln>
            <a:effectLst/>
          </c:spPr>
          <c:marker>
            <c:symbol val="triangle"/>
            <c:size val="6"/>
            <c:spPr>
              <a:solidFill>
                <a:srgbClr val="00B050"/>
              </a:solidFill>
              <a:ln w="12700">
                <a:gradFill>
                  <a:gsLst>
                    <a:gs pos="0">
                      <a:schemeClr val="accent1">
                        <a:lumMod val="5000"/>
                        <a:lumOff val="95000"/>
                        <a:alpha val="9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21-28EC-48A0-8875-4DC5CF2F326F}"/>
                </c:ext>
              </c:extLst>
            </c:dLbl>
            <c:dLbl>
              <c:idx val="3"/>
              <c:layout>
                <c:manualLayout>
                  <c:x val="-1.5610994663744054E-2"/>
                  <c:y val="-1.2131412812873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8EC-48A0-8875-4DC5CF2F326F}"/>
                </c:ext>
              </c:extLst>
            </c:dLbl>
            <c:dLbl>
              <c:idx val="4"/>
              <c:layout>
                <c:manualLayout>
                  <c:x val="-1.5610994663744092E-2"/>
                  <c:y val="-1.5164266016091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8EC-48A0-8875-4DC5CF2F326F}"/>
                </c:ext>
              </c:extLst>
            </c:dLbl>
            <c:dLbl>
              <c:idx val="5"/>
              <c:delete val="1"/>
              <c:extLst>
                <c:ext xmlns:c15="http://schemas.microsoft.com/office/drawing/2012/chart" uri="{CE6537A1-D6FC-4f65-9D91-7224C49458BB}"/>
                <c:ext xmlns:c16="http://schemas.microsoft.com/office/drawing/2014/chart" uri="{C3380CC4-5D6E-409C-BE32-E72D297353CC}">
                  <c16:uniqueId val="{00000024-28EC-48A0-8875-4DC5CF2F326F}"/>
                </c:ext>
              </c:extLst>
            </c:dLbl>
            <c:dLbl>
              <c:idx val="6"/>
              <c:layout>
                <c:manualLayout>
                  <c:x val="-1.4570261686161228E-2"/>
                  <c:y val="-1.8197119219310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28EC-48A0-8875-4DC5CF2F326F}"/>
                </c:ext>
              </c:extLst>
            </c:dLbl>
            <c:dLbl>
              <c:idx val="7"/>
              <c:layout>
                <c:manualLayout>
                  <c:x val="-1.3529528708578212E-2"/>
                  <c:y val="-9.09855960965513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28EC-48A0-8875-4DC5CF2F326F}"/>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28EC-48A0-8875-4DC5CF2F326F}"/>
                </c:ext>
              </c:extLst>
            </c:dLbl>
            <c:dLbl>
              <c:idx val="9"/>
              <c:delete val="1"/>
              <c:extLst>
                <c:ext xmlns:c15="http://schemas.microsoft.com/office/drawing/2012/chart" uri="{CE6537A1-D6FC-4f65-9D91-7224C49458BB}"/>
                <c:ext xmlns:c16="http://schemas.microsoft.com/office/drawing/2014/chart" uri="{C3380CC4-5D6E-409C-BE32-E72D297353CC}">
                  <c16:uniqueId val="{00000028-28EC-48A0-8875-4DC5CF2F326F}"/>
                </c:ext>
              </c:extLst>
            </c:dLbl>
            <c:dLbl>
              <c:idx val="10"/>
              <c:layout>
                <c:manualLayout>
                  <c:x val="-1.6651727641327031E-2"/>
                  <c:y val="-1.8197119219310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28EC-48A0-8875-4DC5CF2F326F}"/>
                </c:ext>
              </c:extLst>
            </c:dLbl>
            <c:dLbl>
              <c:idx val="11"/>
              <c:layout>
                <c:manualLayout>
                  <c:x val="-6.8740822906745904E-3"/>
                  <c:y val="-1.14252595119351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28EC-48A0-8875-4DC5CF2F326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5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X_PESCA!$A$3:$A$14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X_PESCA!$E$3:$E$14</c:f>
              <c:numCache>
                <c:formatCode>General</c:formatCode>
                <c:ptCount val="12"/>
                <c:pt idx="2" formatCode="#,##0">
                  <c:v>534</c:v>
                </c:pt>
                <c:pt idx="3" formatCode="#,##0">
                  <c:v>402</c:v>
                </c:pt>
                <c:pt idx="4" formatCode="#,##0">
                  <c:v>333</c:v>
                </c:pt>
                <c:pt idx="5" formatCode="#,##0">
                  <c:v>422</c:v>
                </c:pt>
                <c:pt idx="6" formatCode="#,##0">
                  <c:v>467</c:v>
                </c:pt>
                <c:pt idx="7" formatCode="#,##0">
                  <c:v>419</c:v>
                </c:pt>
                <c:pt idx="8" formatCode="#,##0">
                  <c:v>350</c:v>
                </c:pt>
                <c:pt idx="9" formatCode="#,##0">
                  <c:v>300</c:v>
                </c:pt>
                <c:pt idx="10" formatCode="#,##0">
                  <c:v>252</c:v>
                </c:pt>
                <c:pt idx="11" formatCode="#,##0">
                  <c:v>306</c:v>
                </c:pt>
              </c:numCache>
            </c:numRef>
          </c:val>
          <c:smooth val="1"/>
          <c:extLst>
            <c:ext xmlns:c16="http://schemas.microsoft.com/office/drawing/2014/chart" uri="{C3380CC4-5D6E-409C-BE32-E72D297353CC}">
              <c16:uniqueId val="{0000002B-28EC-48A0-8875-4DC5CF2F326F}"/>
            </c:ext>
          </c:extLst>
        </c:ser>
        <c:ser>
          <c:idx val="4"/>
          <c:order val="4"/>
          <c:tx>
            <c:strRef>
              <c:f>X_PESCA!$F$2</c:f>
              <c:strCache>
                <c:ptCount val="1"/>
                <c:pt idx="0">
                  <c:v>2022 Proyectado Abr - Dic (E.O.)</c:v>
                </c:pt>
              </c:strCache>
            </c:strRef>
          </c:tx>
          <c:spPr>
            <a:ln w="31750" cap="rnd">
              <a:solidFill>
                <a:srgbClr val="00B0F0"/>
              </a:solidFill>
              <a:prstDash val="sysDash"/>
              <a:round/>
            </a:ln>
            <a:effectLst/>
          </c:spPr>
          <c:marker>
            <c:symbol val="diamond"/>
            <c:size val="6"/>
            <c:spPr>
              <a:solidFill>
                <a:srgbClr val="00B0F0"/>
              </a:solidFill>
              <a:ln w="12700" cap="rnd">
                <a:no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2C-28EC-48A0-8875-4DC5CF2F326F}"/>
                </c:ext>
              </c:extLst>
            </c:dLbl>
            <c:dLbl>
              <c:idx val="3"/>
              <c:layout>
                <c:manualLayout>
                  <c:x val="-1.5610994663744054E-2"/>
                  <c:y val="-1.5164266016091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28EC-48A0-8875-4DC5CF2F326F}"/>
                </c:ext>
              </c:extLst>
            </c:dLbl>
            <c:dLbl>
              <c:idx val="4"/>
              <c:layout>
                <c:manualLayout>
                  <c:x val="-1.6651727641327031E-2"/>
                  <c:y val="-1.8197119219310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28EC-48A0-8875-4DC5CF2F326F}"/>
                </c:ext>
              </c:extLst>
            </c:dLbl>
            <c:dLbl>
              <c:idx val="5"/>
              <c:delete val="1"/>
              <c:extLst>
                <c:ext xmlns:c15="http://schemas.microsoft.com/office/drawing/2012/chart" uri="{CE6537A1-D6FC-4f65-9D91-7224C49458BB}"/>
                <c:ext xmlns:c16="http://schemas.microsoft.com/office/drawing/2014/chart" uri="{C3380CC4-5D6E-409C-BE32-E72D297353CC}">
                  <c16:uniqueId val="{0000002F-28EC-48A0-8875-4DC5CF2F326F}"/>
                </c:ext>
              </c:extLst>
            </c:dLbl>
            <c:dLbl>
              <c:idx val="6"/>
              <c:layout>
                <c:manualLayout>
                  <c:x val="-1.4570261686161151E-2"/>
                  <c:y val="-2.42628256257468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28EC-48A0-8875-4DC5CF2F326F}"/>
                </c:ext>
              </c:extLst>
            </c:dLbl>
            <c:dLbl>
              <c:idx val="7"/>
              <c:layout>
                <c:manualLayout>
                  <c:x val="-1.5610994663744092E-2"/>
                  <c:y val="-1.5164266016091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28EC-48A0-8875-4DC5CF2F326F}"/>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28EC-48A0-8875-4DC5CF2F326F}"/>
                </c:ext>
              </c:extLst>
            </c:dLbl>
            <c:dLbl>
              <c:idx val="9"/>
              <c:delete val="1"/>
              <c:extLst>
                <c:ext xmlns:c15="http://schemas.microsoft.com/office/drawing/2012/chart" uri="{CE6537A1-D6FC-4f65-9D91-7224C49458BB}"/>
                <c:ext xmlns:c16="http://schemas.microsoft.com/office/drawing/2014/chart" uri="{C3380CC4-5D6E-409C-BE32-E72D297353CC}">
                  <c16:uniqueId val="{00000033-28EC-48A0-8875-4DC5CF2F326F}"/>
                </c:ext>
              </c:extLst>
            </c:dLbl>
            <c:dLbl>
              <c:idx val="10"/>
              <c:layout>
                <c:manualLayout>
                  <c:x val="-1.6651727641327031E-2"/>
                  <c:y val="-2.729567882896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28EC-48A0-8875-4DC5CF2F326F}"/>
                </c:ext>
              </c:extLst>
            </c:dLbl>
            <c:dLbl>
              <c:idx val="11"/>
              <c:layout>
                <c:manualLayout>
                  <c:x val="-6.108365051104906E-3"/>
                  <c:y val="-1.7480936010140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28EC-48A0-8875-4DC5CF2F326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B0F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X_PESCA!$A$3:$A$14</c:f>
              <c:strCache>
                <c:ptCount val="12"/>
                <c:pt idx="0">
                  <c:v>Ene</c:v>
                </c:pt>
                <c:pt idx="1">
                  <c:v>Feb</c:v>
                </c:pt>
                <c:pt idx="2">
                  <c:v>Mar</c:v>
                </c:pt>
                <c:pt idx="3">
                  <c:v>Abr</c:v>
                </c:pt>
                <c:pt idx="4">
                  <c:v>May</c:v>
                </c:pt>
                <c:pt idx="5">
                  <c:v>Jun</c:v>
                </c:pt>
                <c:pt idx="6">
                  <c:v>Jul</c:v>
                </c:pt>
                <c:pt idx="7">
                  <c:v>Ago</c:v>
                </c:pt>
                <c:pt idx="8">
                  <c:v>Set</c:v>
                </c:pt>
                <c:pt idx="9">
                  <c:v>Oct</c:v>
                </c:pt>
                <c:pt idx="10">
                  <c:v>Nov</c:v>
                </c:pt>
                <c:pt idx="11">
                  <c:v>Dic</c:v>
                </c:pt>
              </c:strCache>
            </c:strRef>
          </c:cat>
          <c:val>
            <c:numRef>
              <c:f>X_PESCA!$F$3:$F$14</c:f>
              <c:numCache>
                <c:formatCode>General</c:formatCode>
                <c:ptCount val="12"/>
                <c:pt idx="2" formatCode="#,##0">
                  <c:v>534</c:v>
                </c:pt>
                <c:pt idx="3" formatCode="#,##0">
                  <c:v>414</c:v>
                </c:pt>
                <c:pt idx="4" formatCode="#,##0">
                  <c:v>347</c:v>
                </c:pt>
                <c:pt idx="5" formatCode="#,##0">
                  <c:v>436</c:v>
                </c:pt>
                <c:pt idx="6" formatCode="#,##0">
                  <c:v>481</c:v>
                </c:pt>
                <c:pt idx="7" formatCode="#,##0">
                  <c:v>433</c:v>
                </c:pt>
                <c:pt idx="8" formatCode="#,##0">
                  <c:v>364</c:v>
                </c:pt>
                <c:pt idx="9" formatCode="#,##0">
                  <c:v>314</c:v>
                </c:pt>
                <c:pt idx="10" formatCode="#,##0">
                  <c:v>266</c:v>
                </c:pt>
                <c:pt idx="11" formatCode="#,##0">
                  <c:v>321</c:v>
                </c:pt>
              </c:numCache>
            </c:numRef>
          </c:val>
          <c:smooth val="1"/>
          <c:extLst>
            <c:ext xmlns:c16="http://schemas.microsoft.com/office/drawing/2014/chart" uri="{C3380CC4-5D6E-409C-BE32-E72D297353CC}">
              <c16:uniqueId val="{00000036-28EC-48A0-8875-4DC5CF2F326F}"/>
            </c:ext>
          </c:extLst>
        </c:ser>
        <c:dLbls>
          <c:showLegendKey val="0"/>
          <c:showVal val="0"/>
          <c:showCatName val="0"/>
          <c:showSerName val="0"/>
          <c:showPercent val="0"/>
          <c:showBubbleSize val="0"/>
        </c:dLbls>
        <c:smooth val="0"/>
        <c:axId val="257536376"/>
        <c:axId val="257533240"/>
      </c:lineChart>
      <c:catAx>
        <c:axId val="2575363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crossAx val="257533240"/>
        <c:crosses val="autoZero"/>
        <c:auto val="1"/>
        <c:lblAlgn val="ctr"/>
        <c:lblOffset val="100"/>
        <c:noMultiLvlLbl val="0"/>
      </c:catAx>
      <c:valAx>
        <c:axId val="257533240"/>
        <c:scaling>
          <c:orientation val="minMax"/>
        </c:scaling>
        <c:delete val="1"/>
        <c:axPos val="l"/>
        <c:numFmt formatCode="#,##0" sourceLinked="1"/>
        <c:majorTickMark val="none"/>
        <c:minorTickMark val="none"/>
        <c:tickLblPos val="nextTo"/>
        <c:crossAx val="257536376"/>
        <c:crosses val="autoZero"/>
        <c:crossBetween val="between"/>
      </c:valAx>
      <c:spPr>
        <a:noFill/>
        <a:ln>
          <a:solidFill>
            <a:schemeClr val="tx1"/>
          </a:solidFill>
        </a:ln>
        <a:effectLst/>
      </c:spPr>
    </c:plotArea>
    <c:legend>
      <c:legendPos val="b"/>
      <c:layout>
        <c:manualLayout>
          <c:xMode val="edge"/>
          <c:yMode val="edge"/>
          <c:x val="1.58852728744504E-2"/>
          <c:y val="0.92722422075146782"/>
          <c:w val="0.97468953788014001"/>
          <c:h val="5.386324500369067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s-PE"/>
        </a:p>
      </c:txPr>
    </c:legend>
    <c:plotVisOnly val="1"/>
    <c:dispBlanksAs val="gap"/>
    <c:showDLblsOverMax val="0"/>
  </c:chart>
  <c:spPr>
    <a:noFill/>
    <a:ln>
      <a:noFill/>
    </a:ln>
    <a:effectLst/>
  </c:spPr>
  <c:txPr>
    <a:bodyPr/>
    <a:lstStyle/>
    <a:p>
      <a:pPr>
        <a:defRPr>
          <a:latin typeface="Arial Narrow" panose="020B0606020202030204" pitchFamily="34" charset="0"/>
        </a:defRPr>
      </a:pPr>
      <a:endParaRPr lang="es-P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0.90599</cdr:x>
      <cdr:y>0.10541</cdr:y>
    </cdr:from>
    <cdr:to>
      <cdr:x>0.90736</cdr:x>
      <cdr:y>0.91131</cdr:y>
    </cdr:to>
    <cdr:cxnSp macro="">
      <cdr:nvCxnSpPr>
        <cdr:cNvPr id="3" name="Conector recto 2">
          <a:extLst xmlns:a="http://schemas.openxmlformats.org/drawingml/2006/main">
            <a:ext uri="{FF2B5EF4-FFF2-40B4-BE49-F238E27FC236}">
              <a16:creationId xmlns:a16="http://schemas.microsoft.com/office/drawing/2014/main" id="{C159D18E-6605-406C-915A-9A7B23FE501E}"/>
            </a:ext>
          </a:extLst>
        </cdr:cNvPr>
        <cdr:cNvCxnSpPr/>
      </cdr:nvCxnSpPr>
      <cdr:spPr>
        <a:xfrm xmlns:a="http://schemas.openxmlformats.org/drawingml/2006/main" flipH="1">
          <a:off x="10755980" y="472679"/>
          <a:ext cx="16265" cy="3613687"/>
        </a:xfrm>
        <a:prstGeom xmlns:a="http://schemas.openxmlformats.org/drawingml/2006/main" prst="line">
          <a:avLst/>
        </a:prstGeom>
        <a:ln xmlns:a="http://schemas.openxmlformats.org/drawingml/2006/main">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0.29597</cdr:x>
      <cdr:y>0.03352</cdr:y>
    </cdr:from>
    <cdr:to>
      <cdr:x>0.29597</cdr:x>
      <cdr:y>0.99984</cdr:y>
    </cdr:to>
    <cdr:cxnSp macro="">
      <cdr:nvCxnSpPr>
        <cdr:cNvPr id="2" name="Conector recto 1">
          <a:extLst xmlns:a="http://schemas.openxmlformats.org/drawingml/2006/main">
            <a:ext uri="{FF2B5EF4-FFF2-40B4-BE49-F238E27FC236}">
              <a16:creationId xmlns:a16="http://schemas.microsoft.com/office/drawing/2014/main" id="{C159D18E-6605-406C-915A-9A7B23FE501E}"/>
            </a:ext>
          </a:extLst>
        </cdr:cNvPr>
        <cdr:cNvCxnSpPr/>
      </cdr:nvCxnSpPr>
      <cdr:spPr>
        <a:xfrm xmlns:a="http://schemas.openxmlformats.org/drawingml/2006/main">
          <a:off x="3601634" y="138328"/>
          <a:ext cx="0" cy="3987432"/>
        </a:xfrm>
        <a:prstGeom xmlns:a="http://schemas.openxmlformats.org/drawingml/2006/main" prst="line">
          <a:avLst/>
        </a:prstGeom>
        <a:ln xmlns:a="http://schemas.openxmlformats.org/drawingml/2006/main">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0.62913</cdr:x>
      <cdr:y>0.63531</cdr:y>
    </cdr:from>
    <cdr:to>
      <cdr:x>0.97623</cdr:x>
      <cdr:y>0.69832</cdr:y>
    </cdr:to>
    <cdr:sp macro="" textlink="">
      <cdr:nvSpPr>
        <cdr:cNvPr id="3"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733526" y="2621549"/>
          <a:ext cx="3163247" cy="2600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1050" b="1" i="1" dirty="0">
              <a:solidFill>
                <a:schemeClr val="tx1"/>
              </a:solidFill>
              <a:latin typeface="Arial Narrow" panose="020B0606020202030204" pitchFamily="34" charset="0"/>
            </a:rPr>
            <a:t>Es</a:t>
          </a:r>
          <a:r>
            <a:rPr lang="es-MX" sz="1050" b="1" i="1" baseline="0" dirty="0">
              <a:solidFill>
                <a:schemeClr val="tx1"/>
              </a:solidFill>
              <a:latin typeface="Arial Narrow" panose="020B0606020202030204" pitchFamily="34" charset="0"/>
            </a:rPr>
            <a:t>cenario Pesimista (E.P.):  </a:t>
          </a:r>
          <a:r>
            <a:rPr lang="es-MX" sz="1600" b="1" baseline="0" dirty="0">
              <a:solidFill>
                <a:schemeClr val="tx1"/>
              </a:solidFill>
              <a:latin typeface="Arial Narrow" panose="020B0606020202030204" pitchFamily="34" charset="0"/>
            </a:rPr>
            <a:t>($ </a:t>
          </a:r>
          <a:r>
            <a:rPr lang="es-MX" sz="1600" b="1" dirty="0">
              <a:solidFill>
                <a:schemeClr val="tx1"/>
              </a:solidFill>
              <a:latin typeface="Arial Narrow" panose="020B0606020202030204" pitchFamily="34" charset="0"/>
            </a:rPr>
            <a:t>24 </a:t>
          </a:r>
          <a:r>
            <a:rPr lang="es-MX" sz="1600" b="1" baseline="0" dirty="0">
              <a:solidFill>
                <a:schemeClr val="tx1"/>
              </a:solidFill>
              <a:latin typeface="Arial Narrow" panose="020B0606020202030204" pitchFamily="34" charset="0"/>
            </a:rPr>
            <a:t>224</a:t>
          </a:r>
          <a:r>
            <a:rPr lang="es-MX" sz="1600" b="1" dirty="0">
              <a:solidFill>
                <a:schemeClr val="tx1"/>
              </a:solidFill>
              <a:latin typeface="Arial Narrow" panose="020B0606020202030204" pitchFamily="34" charset="0"/>
            </a:rPr>
            <a:t> / </a:t>
          </a:r>
          <a:r>
            <a:rPr lang="es-MX" sz="1600" b="1" dirty="0">
              <a:solidFill>
                <a:srgbClr val="FF0000"/>
              </a:solidFill>
              <a:latin typeface="Arial Narrow" panose="020B0606020202030204" pitchFamily="34" charset="0"/>
            </a:rPr>
            <a:t>+22,7%</a:t>
          </a:r>
          <a:r>
            <a:rPr lang="es-MX" sz="1600" b="1" dirty="0">
              <a:solidFill>
                <a:schemeClr val="tx1"/>
              </a:solidFill>
              <a:latin typeface="Arial Narrow" panose="020B0606020202030204" pitchFamily="34" charset="0"/>
            </a:rPr>
            <a:t>)</a:t>
          </a:r>
          <a:endParaRPr lang="es-MX" sz="1600" b="1" dirty="0">
            <a:solidFill>
              <a:srgbClr val="FF0000"/>
            </a:solidFill>
            <a:latin typeface="Arial Narrow" panose="020B0606020202030204" pitchFamily="34" charset="0"/>
          </a:endParaRPr>
        </a:p>
      </cdr:txBody>
    </cdr:sp>
  </cdr:relSizeAnchor>
  <cdr:relSizeAnchor xmlns:cdr="http://schemas.openxmlformats.org/drawingml/2006/chartDrawing">
    <cdr:from>
      <cdr:x>0.61261</cdr:x>
      <cdr:y>0.69789</cdr:y>
    </cdr:from>
    <cdr:to>
      <cdr:x>0.9765</cdr:x>
      <cdr:y>0.77115</cdr:y>
    </cdr:to>
    <cdr:sp macro="" textlink="">
      <cdr:nvSpPr>
        <cdr:cNvPr id="7"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582964" y="2879780"/>
          <a:ext cx="3316269" cy="3023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050" b="1" i="1" dirty="0">
              <a:solidFill>
                <a:schemeClr val="tx1"/>
              </a:solidFill>
              <a:effectLst/>
              <a:latin typeface="Arial Narrow" panose="020B0606020202030204" pitchFamily="34" charset="0"/>
              <a:ea typeface="+mn-ea"/>
              <a:cs typeface="+mn-cs"/>
            </a:rPr>
            <a:t>Es</a:t>
          </a:r>
          <a:r>
            <a:rPr lang="es-MX" sz="1050" b="1" i="1" baseline="0" dirty="0">
              <a:solidFill>
                <a:schemeClr val="tx1"/>
              </a:solidFill>
              <a:effectLst/>
              <a:latin typeface="Arial Narrow" panose="020B0606020202030204" pitchFamily="34" charset="0"/>
              <a:ea typeface="+mn-ea"/>
              <a:cs typeface="+mn-cs"/>
            </a:rPr>
            <a:t>cenario Conservador (E.C.):  </a:t>
          </a:r>
          <a:r>
            <a:rPr lang="es-MX" sz="1600" b="1" dirty="0">
              <a:solidFill>
                <a:schemeClr val="tx1"/>
              </a:solidFill>
              <a:latin typeface="Arial Narrow" panose="020B0606020202030204" pitchFamily="34" charset="0"/>
            </a:rPr>
            <a:t>($ 24 584 / </a:t>
          </a:r>
          <a:r>
            <a:rPr lang="es-MX" sz="1600" b="1" dirty="0">
              <a:solidFill>
                <a:srgbClr val="00B050"/>
              </a:solidFill>
              <a:effectLst/>
              <a:latin typeface="Arial Narrow" panose="020B0606020202030204" pitchFamily="34" charset="0"/>
            </a:rPr>
            <a:t>+</a:t>
          </a:r>
          <a:r>
            <a:rPr lang="es-MX" sz="1600" b="1" dirty="0">
              <a:solidFill>
                <a:srgbClr val="00B050"/>
              </a:solidFill>
              <a:latin typeface="Arial Narrow" panose="020B0606020202030204" pitchFamily="34" charset="0"/>
            </a:rPr>
            <a:t>24,5</a:t>
          </a:r>
          <a:r>
            <a:rPr lang="es-MX" sz="1600" b="1" dirty="0">
              <a:solidFill>
                <a:srgbClr val="00B050"/>
              </a:solidFill>
              <a:effectLst/>
              <a:latin typeface="Arial Narrow" panose="020B0606020202030204" pitchFamily="34" charset="0"/>
            </a:rPr>
            <a:t>%</a:t>
          </a:r>
          <a:r>
            <a:rPr lang="es-MX" sz="1600" b="1" dirty="0">
              <a:solidFill>
                <a:schemeClr val="tx1"/>
              </a:solidFill>
              <a:effectLst/>
              <a:latin typeface="Arial Narrow" panose="020B0606020202030204" pitchFamily="34" charset="0"/>
            </a:rPr>
            <a:t>)</a:t>
          </a:r>
          <a:endParaRPr lang="es-PE" sz="1600" dirty="0">
            <a:solidFill>
              <a:srgbClr val="00B050"/>
            </a:solidFill>
            <a:effectLst/>
            <a:latin typeface="Arial Narrow" panose="020B0606020202030204" pitchFamily="34" charset="0"/>
          </a:endParaRPr>
        </a:p>
        <a:p xmlns:a="http://schemas.openxmlformats.org/drawingml/2006/main">
          <a:pPr algn="ctr"/>
          <a:endParaRPr lang="es-MX" sz="1600" b="1" dirty="0">
            <a:solidFill>
              <a:srgbClr val="FF0000"/>
            </a:solidFill>
            <a:latin typeface="Arial Narrow" panose="020B0606020202030204" pitchFamily="34" charset="0"/>
          </a:endParaRPr>
        </a:p>
      </cdr:txBody>
    </cdr:sp>
  </cdr:relSizeAnchor>
  <cdr:relSizeAnchor xmlns:cdr="http://schemas.openxmlformats.org/drawingml/2006/chartDrawing">
    <cdr:from>
      <cdr:x>0.62646</cdr:x>
      <cdr:y>0.75821</cdr:y>
    </cdr:from>
    <cdr:to>
      <cdr:x>0.97824</cdr:x>
      <cdr:y>0.83281</cdr:y>
    </cdr:to>
    <cdr:sp macro="" textlink="">
      <cdr:nvSpPr>
        <cdr:cNvPr id="8"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709153" y="3128686"/>
          <a:ext cx="3205937" cy="3078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050" b="1" i="1" dirty="0">
              <a:solidFill>
                <a:schemeClr val="tx1"/>
              </a:solidFill>
              <a:effectLst/>
              <a:latin typeface="Arial Narrow" panose="020B0606020202030204" pitchFamily="34" charset="0"/>
              <a:ea typeface="+mn-ea"/>
              <a:cs typeface="+mn-cs"/>
            </a:rPr>
            <a:t>Es</a:t>
          </a:r>
          <a:r>
            <a:rPr lang="es-MX" sz="1050" b="1" i="1" baseline="0" dirty="0">
              <a:solidFill>
                <a:schemeClr val="tx1"/>
              </a:solidFill>
              <a:effectLst/>
              <a:latin typeface="Arial Narrow" panose="020B0606020202030204" pitchFamily="34" charset="0"/>
              <a:ea typeface="+mn-ea"/>
              <a:cs typeface="+mn-cs"/>
            </a:rPr>
            <a:t>cenario Optimista (E.O.):  </a:t>
          </a:r>
          <a:r>
            <a:rPr lang="es-MX" sz="1600" b="1" baseline="0" dirty="0">
              <a:solidFill>
                <a:schemeClr val="tx1"/>
              </a:solidFill>
              <a:effectLst/>
              <a:latin typeface="Arial Narrow" panose="020B0606020202030204" pitchFamily="34" charset="0"/>
            </a:rPr>
            <a:t>($ </a:t>
          </a:r>
          <a:r>
            <a:rPr lang="es-MX" sz="1600" b="1" dirty="0">
              <a:solidFill>
                <a:schemeClr val="tx1"/>
              </a:solidFill>
              <a:latin typeface="Arial Narrow" panose="020B0606020202030204" pitchFamily="34" charset="0"/>
            </a:rPr>
            <a:t>24</a:t>
          </a:r>
          <a:r>
            <a:rPr lang="es-MX" sz="1600" b="1" dirty="0">
              <a:solidFill>
                <a:schemeClr val="tx1"/>
              </a:solidFill>
              <a:effectLst/>
              <a:latin typeface="Arial Narrow" panose="020B0606020202030204" pitchFamily="34" charset="0"/>
            </a:rPr>
            <a:t> </a:t>
          </a:r>
          <a:r>
            <a:rPr lang="es-MX" sz="1600" b="1" dirty="0">
              <a:solidFill>
                <a:schemeClr val="tx1"/>
              </a:solidFill>
              <a:latin typeface="Arial Narrow" panose="020B0606020202030204" pitchFamily="34" charset="0"/>
            </a:rPr>
            <a:t>904</a:t>
          </a:r>
          <a:r>
            <a:rPr lang="es-MX" sz="1600" b="1" baseline="0" dirty="0">
              <a:solidFill>
                <a:schemeClr val="tx1"/>
              </a:solidFill>
              <a:effectLst/>
              <a:latin typeface="Arial Narrow" panose="020B0606020202030204" pitchFamily="34" charset="0"/>
            </a:rPr>
            <a:t> / </a:t>
          </a:r>
          <a:r>
            <a:rPr lang="es-MX" sz="1600" b="1" dirty="0">
              <a:solidFill>
                <a:srgbClr val="00B0F0"/>
              </a:solidFill>
              <a:latin typeface="Arial Narrow" panose="020B0606020202030204" pitchFamily="34" charset="0"/>
            </a:rPr>
            <a:t>+26,1</a:t>
          </a:r>
          <a:r>
            <a:rPr lang="es-MX" sz="1600" b="1" dirty="0">
              <a:solidFill>
                <a:srgbClr val="00B0F0"/>
              </a:solidFill>
              <a:effectLst/>
              <a:latin typeface="Arial Narrow" panose="020B0606020202030204" pitchFamily="34" charset="0"/>
            </a:rPr>
            <a:t>%</a:t>
          </a:r>
          <a:r>
            <a:rPr lang="es-MX" sz="1600" b="1" dirty="0">
              <a:solidFill>
                <a:schemeClr val="tx1"/>
              </a:solidFill>
              <a:effectLst/>
              <a:latin typeface="Arial Narrow" panose="020B0606020202030204" pitchFamily="34" charset="0"/>
            </a:rPr>
            <a:t>)</a:t>
          </a:r>
          <a:endParaRPr lang="es-PE" sz="1600" dirty="0">
            <a:solidFill>
              <a:srgbClr val="00B0F0"/>
            </a:solidFill>
            <a:effectLst/>
            <a:latin typeface="Arial Narrow" panose="020B0606020202030204" pitchFamily="34" charset="0"/>
          </a:endParaRPr>
        </a:p>
        <a:p xmlns:a="http://schemas.openxmlformats.org/drawingml/2006/main">
          <a:pPr algn="ctr"/>
          <a:endParaRPr lang="es-MX" sz="1600" b="1" dirty="0">
            <a:solidFill>
              <a:srgbClr val="FF0000"/>
            </a:solidFill>
            <a:latin typeface="Arial Narrow" panose="020B060602020203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0.29558</cdr:x>
      <cdr:y>0.03369</cdr:y>
    </cdr:from>
    <cdr:to>
      <cdr:x>0.29558</cdr:x>
      <cdr:y>1</cdr:y>
    </cdr:to>
    <cdr:cxnSp macro="">
      <cdr:nvCxnSpPr>
        <cdr:cNvPr id="2" name="Conector recto 1">
          <a:extLst xmlns:a="http://schemas.openxmlformats.org/drawingml/2006/main">
            <a:ext uri="{FF2B5EF4-FFF2-40B4-BE49-F238E27FC236}">
              <a16:creationId xmlns:a16="http://schemas.microsoft.com/office/drawing/2014/main" id="{C159D18E-6605-406C-915A-9A7B23FE501E}"/>
            </a:ext>
          </a:extLst>
        </cdr:cNvPr>
        <cdr:cNvCxnSpPr/>
      </cdr:nvCxnSpPr>
      <cdr:spPr>
        <a:xfrm xmlns:a="http://schemas.openxmlformats.org/drawingml/2006/main">
          <a:off x="3612915" y="129963"/>
          <a:ext cx="0" cy="3727661"/>
        </a:xfrm>
        <a:prstGeom xmlns:a="http://schemas.openxmlformats.org/drawingml/2006/main" prst="line">
          <a:avLst/>
        </a:prstGeom>
        <a:ln xmlns:a="http://schemas.openxmlformats.org/drawingml/2006/main">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0.65062</cdr:x>
      <cdr:y>0.50107</cdr:y>
    </cdr:from>
    <cdr:to>
      <cdr:x>0.99185</cdr:x>
      <cdr:y>0.56292</cdr:y>
    </cdr:to>
    <cdr:sp macro="" textlink="">
      <cdr:nvSpPr>
        <cdr:cNvPr id="9"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969626" y="1471425"/>
          <a:ext cx="3130867" cy="1816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1050" b="1" i="1" dirty="0">
              <a:solidFill>
                <a:schemeClr val="tx1"/>
              </a:solidFill>
              <a:latin typeface="Arial Narrow" panose="020B0606020202030204" pitchFamily="34" charset="0"/>
            </a:rPr>
            <a:t>Es</a:t>
          </a:r>
          <a:r>
            <a:rPr lang="es-MX" sz="1050" b="1" i="1" baseline="0" dirty="0">
              <a:solidFill>
                <a:schemeClr val="tx1"/>
              </a:solidFill>
              <a:latin typeface="Arial Narrow" panose="020B0606020202030204" pitchFamily="34" charset="0"/>
            </a:rPr>
            <a:t>cenario Pesimista (E.P.):  </a:t>
          </a:r>
          <a:r>
            <a:rPr lang="es-MX" sz="1600" b="1" baseline="0" dirty="0">
              <a:solidFill>
                <a:schemeClr val="tx1"/>
              </a:solidFill>
              <a:latin typeface="Arial Narrow" panose="020B0606020202030204" pitchFamily="34" charset="0"/>
            </a:rPr>
            <a:t>($ </a:t>
          </a:r>
          <a:r>
            <a:rPr lang="es-MX" sz="1600" b="1" dirty="0">
              <a:solidFill>
                <a:schemeClr val="tx1"/>
              </a:solidFill>
              <a:latin typeface="Arial Narrow" panose="020B0606020202030204" pitchFamily="34" charset="0"/>
            </a:rPr>
            <a:t>10 839 / </a:t>
          </a:r>
          <a:r>
            <a:rPr lang="es-MX" sz="1600" b="1" dirty="0">
              <a:solidFill>
                <a:srgbClr val="FF0000"/>
              </a:solidFill>
              <a:latin typeface="Arial Narrow" panose="020B0606020202030204" pitchFamily="34" charset="0"/>
            </a:rPr>
            <a:t>+22,5%</a:t>
          </a:r>
          <a:r>
            <a:rPr lang="es-MX" sz="1600" b="1" dirty="0">
              <a:solidFill>
                <a:schemeClr val="tx1"/>
              </a:solidFill>
              <a:latin typeface="Arial Narrow" panose="020B0606020202030204" pitchFamily="34" charset="0"/>
            </a:rPr>
            <a:t>)</a:t>
          </a:r>
          <a:endParaRPr lang="es-MX" sz="1600" b="1" dirty="0">
            <a:solidFill>
              <a:srgbClr val="FF0000"/>
            </a:solidFill>
            <a:latin typeface="Arial Narrow" panose="020B0606020202030204" pitchFamily="34" charset="0"/>
          </a:endParaRPr>
        </a:p>
      </cdr:txBody>
    </cdr:sp>
  </cdr:relSizeAnchor>
  <cdr:relSizeAnchor xmlns:cdr="http://schemas.openxmlformats.org/drawingml/2006/chartDrawing">
    <cdr:from>
      <cdr:x>0.62898</cdr:x>
      <cdr:y>0.60782</cdr:y>
    </cdr:from>
    <cdr:to>
      <cdr:x>0.9991</cdr:x>
      <cdr:y>0.70536</cdr:y>
    </cdr:to>
    <cdr:sp macro="" textlink="">
      <cdr:nvSpPr>
        <cdr:cNvPr id="10"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771104" y="1784930"/>
          <a:ext cx="3395973" cy="2864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050" b="1" i="1" dirty="0">
              <a:solidFill>
                <a:schemeClr val="tx1"/>
              </a:solidFill>
              <a:effectLst/>
              <a:latin typeface="Arial Narrow" panose="020B0606020202030204" pitchFamily="34" charset="0"/>
              <a:ea typeface="+mn-ea"/>
              <a:cs typeface="+mn-cs"/>
            </a:rPr>
            <a:t>Es</a:t>
          </a:r>
          <a:r>
            <a:rPr lang="es-MX" sz="1050" b="1" i="1" baseline="0" dirty="0">
              <a:solidFill>
                <a:schemeClr val="tx1"/>
              </a:solidFill>
              <a:effectLst/>
              <a:latin typeface="Arial Narrow" panose="020B0606020202030204" pitchFamily="34" charset="0"/>
              <a:ea typeface="+mn-ea"/>
              <a:cs typeface="+mn-cs"/>
            </a:rPr>
            <a:t>cenario Conservador (E.C.):  </a:t>
          </a:r>
          <a:r>
            <a:rPr lang="es-MX" sz="1600" b="1" baseline="0" dirty="0">
              <a:solidFill>
                <a:schemeClr val="tx1"/>
              </a:solidFill>
              <a:effectLst/>
              <a:latin typeface="Arial Narrow" panose="020B0606020202030204" pitchFamily="34" charset="0"/>
              <a:ea typeface="+mn-ea"/>
              <a:cs typeface="+mn-cs"/>
            </a:rPr>
            <a:t>($ </a:t>
          </a:r>
          <a:r>
            <a:rPr lang="es-MX" sz="1600" b="1" dirty="0">
              <a:solidFill>
                <a:schemeClr val="tx1"/>
              </a:solidFill>
              <a:latin typeface="Arial Narrow" panose="020B0606020202030204" pitchFamily="34" charset="0"/>
            </a:rPr>
            <a:t>10 955</a:t>
          </a:r>
          <a:r>
            <a:rPr lang="es-MX" sz="1600" b="1" baseline="0" dirty="0">
              <a:solidFill>
                <a:schemeClr val="tx1"/>
              </a:solidFill>
              <a:effectLst/>
              <a:latin typeface="Arial Narrow" panose="020B0606020202030204" pitchFamily="34" charset="0"/>
              <a:ea typeface="+mn-ea"/>
              <a:cs typeface="+mn-cs"/>
            </a:rPr>
            <a:t> / </a:t>
          </a:r>
          <a:r>
            <a:rPr lang="es-MX" sz="1600" b="1" dirty="0">
              <a:solidFill>
                <a:srgbClr val="00B050"/>
              </a:solidFill>
              <a:latin typeface="Arial Narrow" panose="020B0606020202030204" pitchFamily="34" charset="0"/>
            </a:rPr>
            <a:t>+23,8</a:t>
          </a:r>
          <a:r>
            <a:rPr lang="es-MX" sz="1600" b="1" dirty="0">
              <a:solidFill>
                <a:srgbClr val="00B050"/>
              </a:solidFill>
              <a:effectLst/>
              <a:latin typeface="Arial Narrow" panose="020B0606020202030204" pitchFamily="34" charset="0"/>
              <a:ea typeface="+mn-ea"/>
              <a:cs typeface="+mn-cs"/>
            </a:rPr>
            <a:t>%</a:t>
          </a:r>
          <a:r>
            <a:rPr lang="es-MX" sz="1600" b="1" dirty="0">
              <a:solidFill>
                <a:schemeClr val="tx1"/>
              </a:solidFill>
              <a:effectLst/>
              <a:latin typeface="Arial Narrow" panose="020B0606020202030204" pitchFamily="34" charset="0"/>
              <a:ea typeface="+mn-ea"/>
              <a:cs typeface="+mn-cs"/>
            </a:rPr>
            <a:t>)</a:t>
          </a:r>
          <a:endParaRPr lang="es-PE" sz="1600" dirty="0">
            <a:solidFill>
              <a:srgbClr val="00B050"/>
            </a:solidFill>
            <a:effectLst/>
            <a:latin typeface="Arial Narrow" panose="020B0606020202030204" pitchFamily="34" charset="0"/>
          </a:endParaRPr>
        </a:p>
        <a:p xmlns:a="http://schemas.openxmlformats.org/drawingml/2006/main">
          <a:pPr algn="ctr"/>
          <a:endParaRPr lang="es-MX" sz="1600" b="1" dirty="0">
            <a:solidFill>
              <a:srgbClr val="FF0000"/>
            </a:solidFill>
            <a:latin typeface="Arial Narrow" panose="020B0606020202030204" pitchFamily="34" charset="0"/>
          </a:endParaRPr>
        </a:p>
      </cdr:txBody>
    </cdr:sp>
  </cdr:relSizeAnchor>
  <cdr:relSizeAnchor xmlns:cdr="http://schemas.openxmlformats.org/drawingml/2006/chartDrawing">
    <cdr:from>
      <cdr:x>0.65032</cdr:x>
      <cdr:y>0.70733</cdr:y>
    </cdr:from>
    <cdr:to>
      <cdr:x>0.99683</cdr:x>
      <cdr:y>0.76476</cdr:y>
    </cdr:to>
    <cdr:sp macro="" textlink="">
      <cdr:nvSpPr>
        <cdr:cNvPr id="11"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966923" y="2077127"/>
          <a:ext cx="3179331" cy="1686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050" b="1" i="1" dirty="0">
              <a:solidFill>
                <a:schemeClr val="tx1"/>
              </a:solidFill>
              <a:effectLst/>
              <a:latin typeface="Arial Narrow" panose="020B0606020202030204" pitchFamily="34" charset="0"/>
              <a:ea typeface="+mn-ea"/>
              <a:cs typeface="+mn-cs"/>
            </a:rPr>
            <a:t>Es</a:t>
          </a:r>
          <a:r>
            <a:rPr lang="es-MX" sz="1050" b="1" i="1" baseline="0" dirty="0">
              <a:solidFill>
                <a:schemeClr val="tx1"/>
              </a:solidFill>
              <a:effectLst/>
              <a:latin typeface="Arial Narrow" panose="020B0606020202030204" pitchFamily="34" charset="0"/>
              <a:ea typeface="+mn-ea"/>
              <a:cs typeface="+mn-cs"/>
            </a:rPr>
            <a:t>cenario Optimista (E.O.):  </a:t>
          </a:r>
          <a:r>
            <a:rPr lang="es-MX" sz="1600" b="1" baseline="0" dirty="0">
              <a:solidFill>
                <a:schemeClr val="tx1"/>
              </a:solidFill>
              <a:effectLst/>
              <a:latin typeface="Arial Narrow" panose="020B0606020202030204" pitchFamily="34" charset="0"/>
            </a:rPr>
            <a:t>($ </a:t>
          </a:r>
          <a:r>
            <a:rPr lang="es-MX" sz="1600" b="1" dirty="0">
              <a:solidFill>
                <a:schemeClr val="tx1"/>
              </a:solidFill>
              <a:latin typeface="Arial Narrow" panose="020B0606020202030204" pitchFamily="34" charset="0"/>
            </a:rPr>
            <a:t>11 057</a:t>
          </a:r>
          <a:r>
            <a:rPr lang="es-MX" sz="1600" b="1" baseline="0" dirty="0">
              <a:solidFill>
                <a:schemeClr val="tx1"/>
              </a:solidFill>
              <a:effectLst/>
              <a:latin typeface="Arial Narrow" panose="020B0606020202030204" pitchFamily="34" charset="0"/>
            </a:rPr>
            <a:t> / </a:t>
          </a:r>
          <a:r>
            <a:rPr lang="es-MX" sz="1600" b="1" dirty="0">
              <a:solidFill>
                <a:srgbClr val="00B0F0"/>
              </a:solidFill>
              <a:effectLst/>
              <a:latin typeface="Arial Narrow" panose="020B0606020202030204" pitchFamily="34" charset="0"/>
            </a:rPr>
            <a:t>+</a:t>
          </a:r>
          <a:r>
            <a:rPr lang="es-MX" sz="1600" b="1" dirty="0">
              <a:solidFill>
                <a:srgbClr val="00B0F0"/>
              </a:solidFill>
              <a:latin typeface="Arial Narrow" panose="020B0606020202030204" pitchFamily="34" charset="0"/>
            </a:rPr>
            <a:t>25,0</a:t>
          </a:r>
          <a:r>
            <a:rPr lang="es-MX" sz="1600" b="1" dirty="0">
              <a:solidFill>
                <a:srgbClr val="00B0F0"/>
              </a:solidFill>
              <a:effectLst/>
              <a:latin typeface="Arial Narrow" panose="020B0606020202030204" pitchFamily="34" charset="0"/>
            </a:rPr>
            <a:t>%</a:t>
          </a:r>
          <a:r>
            <a:rPr lang="es-MX" sz="1600" b="1" dirty="0">
              <a:solidFill>
                <a:schemeClr val="tx1"/>
              </a:solidFill>
              <a:effectLst/>
              <a:latin typeface="Arial Narrow" panose="020B0606020202030204" pitchFamily="34" charset="0"/>
            </a:rPr>
            <a:t>)</a:t>
          </a:r>
          <a:endParaRPr lang="es-PE" sz="1600" dirty="0">
            <a:solidFill>
              <a:srgbClr val="00B0F0"/>
            </a:solidFill>
            <a:effectLst/>
            <a:latin typeface="Arial Narrow" panose="020B0606020202030204" pitchFamily="34" charset="0"/>
          </a:endParaRPr>
        </a:p>
        <a:p xmlns:a="http://schemas.openxmlformats.org/drawingml/2006/main">
          <a:pPr algn="ctr"/>
          <a:endParaRPr lang="es-MX" sz="1600" b="1" dirty="0">
            <a:solidFill>
              <a:srgbClr val="FF0000"/>
            </a:solidFill>
            <a:latin typeface="Arial Narrow" panose="020B060602020203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0.64275</cdr:x>
      <cdr:y>0.01283</cdr:y>
    </cdr:from>
    <cdr:to>
      <cdr:x>0.98126</cdr:x>
      <cdr:y>0.06695</cdr:y>
    </cdr:to>
    <cdr:sp macro="" textlink="">
      <cdr:nvSpPr>
        <cdr:cNvPr id="3"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879603" y="34480"/>
          <a:ext cx="3096555" cy="1454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1050" b="1" i="1" dirty="0">
              <a:solidFill>
                <a:schemeClr val="tx1"/>
              </a:solidFill>
              <a:latin typeface="Arial Narrow" panose="020B0606020202030204" pitchFamily="34" charset="0"/>
            </a:rPr>
            <a:t>Es</a:t>
          </a:r>
          <a:r>
            <a:rPr lang="es-MX" sz="1050" b="1" i="1" baseline="0" dirty="0">
              <a:solidFill>
                <a:schemeClr val="tx1"/>
              </a:solidFill>
              <a:latin typeface="Arial Narrow" panose="020B0606020202030204" pitchFamily="34" charset="0"/>
            </a:rPr>
            <a:t>cenario Pesimista (E.P.):  </a:t>
          </a:r>
          <a:r>
            <a:rPr lang="es-MX" sz="1600" b="1" baseline="0" dirty="0">
              <a:solidFill>
                <a:schemeClr val="tx1"/>
              </a:solidFill>
              <a:latin typeface="Arial Narrow" panose="020B0606020202030204" pitchFamily="34" charset="0"/>
            </a:rPr>
            <a:t>($ </a:t>
          </a:r>
          <a:r>
            <a:rPr lang="es-MX" sz="1600" b="1" dirty="0">
              <a:solidFill>
                <a:schemeClr val="tx1"/>
              </a:solidFill>
              <a:latin typeface="Arial Narrow" panose="020B0606020202030204" pitchFamily="34" charset="0"/>
            </a:rPr>
            <a:t>4 364</a:t>
          </a:r>
          <a:r>
            <a:rPr lang="es-MX" sz="1600" b="1" baseline="0" dirty="0">
              <a:solidFill>
                <a:schemeClr val="tx1"/>
              </a:solidFill>
              <a:latin typeface="Arial Narrow" panose="020B0606020202030204" pitchFamily="34" charset="0"/>
            </a:rPr>
            <a:t>  / </a:t>
          </a:r>
          <a:r>
            <a:rPr lang="es-MX" sz="1600" b="1" dirty="0">
              <a:solidFill>
                <a:srgbClr val="FF0000"/>
              </a:solidFill>
              <a:latin typeface="Arial Narrow" panose="020B0606020202030204" pitchFamily="34" charset="0"/>
            </a:rPr>
            <a:t>+12,9%</a:t>
          </a:r>
          <a:r>
            <a:rPr lang="es-MX" sz="1600" b="1" dirty="0">
              <a:solidFill>
                <a:schemeClr val="tx1"/>
              </a:solidFill>
              <a:latin typeface="Arial Narrow" panose="020B0606020202030204" pitchFamily="34" charset="0"/>
            </a:rPr>
            <a:t>)</a:t>
          </a:r>
          <a:endParaRPr lang="es-MX" sz="1600" b="1" dirty="0">
            <a:solidFill>
              <a:srgbClr val="FF0000"/>
            </a:solidFill>
            <a:latin typeface="Arial Narrow" panose="020B0606020202030204" pitchFamily="34" charset="0"/>
          </a:endParaRPr>
        </a:p>
      </cdr:txBody>
    </cdr:sp>
  </cdr:relSizeAnchor>
  <cdr:relSizeAnchor xmlns:cdr="http://schemas.openxmlformats.org/drawingml/2006/chartDrawing">
    <cdr:from>
      <cdr:x>0.60979</cdr:x>
      <cdr:y>0.08966</cdr:y>
    </cdr:from>
    <cdr:to>
      <cdr:x>0.99533</cdr:x>
      <cdr:y>0.19171</cdr:y>
    </cdr:to>
    <cdr:sp macro="" textlink="">
      <cdr:nvSpPr>
        <cdr:cNvPr id="7"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578097" y="241016"/>
          <a:ext cx="3526796" cy="2743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050" b="1" i="1" dirty="0">
              <a:solidFill>
                <a:schemeClr val="tx1"/>
              </a:solidFill>
              <a:effectLst/>
              <a:latin typeface="Arial Narrow" panose="020B0606020202030204" pitchFamily="34" charset="0"/>
              <a:ea typeface="+mn-ea"/>
              <a:cs typeface="+mn-cs"/>
            </a:rPr>
            <a:t>Es</a:t>
          </a:r>
          <a:r>
            <a:rPr lang="es-MX" sz="1050" b="1" i="1" baseline="0" dirty="0">
              <a:solidFill>
                <a:schemeClr val="tx1"/>
              </a:solidFill>
              <a:effectLst/>
              <a:latin typeface="Arial Narrow" panose="020B0606020202030204" pitchFamily="34" charset="0"/>
              <a:ea typeface="+mn-ea"/>
              <a:cs typeface="+mn-cs"/>
            </a:rPr>
            <a:t>cenario Conservador (E.C.):  </a:t>
          </a:r>
          <a:r>
            <a:rPr lang="es-MX" sz="1600" b="1" baseline="0" dirty="0">
              <a:solidFill>
                <a:schemeClr val="tx1"/>
              </a:solidFill>
              <a:effectLst/>
              <a:latin typeface="Arial Narrow" panose="020B0606020202030204" pitchFamily="34" charset="0"/>
            </a:rPr>
            <a:t>($ </a:t>
          </a:r>
          <a:r>
            <a:rPr lang="es-MX" sz="1600" b="1" dirty="0">
              <a:solidFill>
                <a:schemeClr val="tx1"/>
              </a:solidFill>
              <a:latin typeface="Arial Narrow" panose="020B0606020202030204" pitchFamily="34" charset="0"/>
            </a:rPr>
            <a:t>4 504</a:t>
          </a:r>
          <a:r>
            <a:rPr lang="es-MX" sz="1600" b="1" baseline="0" dirty="0">
              <a:solidFill>
                <a:schemeClr val="tx1"/>
              </a:solidFill>
              <a:effectLst/>
              <a:latin typeface="Arial Narrow" panose="020B0606020202030204" pitchFamily="34" charset="0"/>
            </a:rPr>
            <a:t>  / </a:t>
          </a:r>
          <a:r>
            <a:rPr lang="es-MX" sz="1600" b="1" dirty="0">
              <a:solidFill>
                <a:srgbClr val="00B050"/>
              </a:solidFill>
              <a:effectLst/>
              <a:latin typeface="Arial Narrow" panose="020B0606020202030204" pitchFamily="34" charset="0"/>
            </a:rPr>
            <a:t>+</a:t>
          </a:r>
          <a:r>
            <a:rPr lang="es-MX" sz="1600" b="1" dirty="0">
              <a:solidFill>
                <a:srgbClr val="00B050"/>
              </a:solidFill>
              <a:latin typeface="Arial Narrow" panose="020B0606020202030204" pitchFamily="34" charset="0"/>
            </a:rPr>
            <a:t>16,6</a:t>
          </a:r>
          <a:r>
            <a:rPr lang="es-MX" sz="1600" b="1" dirty="0">
              <a:solidFill>
                <a:srgbClr val="00B050"/>
              </a:solidFill>
              <a:effectLst/>
              <a:latin typeface="Arial Narrow" panose="020B0606020202030204" pitchFamily="34" charset="0"/>
            </a:rPr>
            <a:t>%</a:t>
          </a:r>
          <a:r>
            <a:rPr lang="es-MX" sz="1600" b="1" dirty="0">
              <a:solidFill>
                <a:schemeClr val="tx1"/>
              </a:solidFill>
              <a:effectLst/>
              <a:latin typeface="Arial Narrow" panose="020B0606020202030204" pitchFamily="34" charset="0"/>
            </a:rPr>
            <a:t>)</a:t>
          </a:r>
          <a:endParaRPr lang="es-PE" sz="1600" dirty="0">
            <a:solidFill>
              <a:srgbClr val="00B050"/>
            </a:solidFill>
            <a:effectLst/>
            <a:latin typeface="Arial Narrow" panose="020B0606020202030204" pitchFamily="34" charset="0"/>
          </a:endParaRPr>
        </a:p>
        <a:p xmlns:a="http://schemas.openxmlformats.org/drawingml/2006/main">
          <a:pPr algn="ctr"/>
          <a:endParaRPr lang="es-MX" sz="1600" b="1" dirty="0">
            <a:solidFill>
              <a:srgbClr val="FF0000"/>
            </a:solidFill>
            <a:latin typeface="Arial Narrow" panose="020B0606020202030204" pitchFamily="34" charset="0"/>
          </a:endParaRPr>
        </a:p>
      </cdr:txBody>
    </cdr:sp>
  </cdr:relSizeAnchor>
  <cdr:relSizeAnchor xmlns:cdr="http://schemas.openxmlformats.org/drawingml/2006/chartDrawing">
    <cdr:from>
      <cdr:x>0.63757</cdr:x>
      <cdr:y>0.16981</cdr:y>
    </cdr:from>
    <cdr:to>
      <cdr:x>0.98239</cdr:x>
      <cdr:y>0.2148</cdr:y>
    </cdr:to>
    <cdr:sp macro="" textlink="">
      <cdr:nvSpPr>
        <cdr:cNvPr id="8"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832283" y="456462"/>
          <a:ext cx="3154260" cy="1209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050" b="1" i="1" dirty="0">
              <a:solidFill>
                <a:schemeClr val="tx1"/>
              </a:solidFill>
              <a:effectLst/>
              <a:latin typeface="Arial Narrow" panose="020B0606020202030204" pitchFamily="34" charset="0"/>
              <a:ea typeface="+mn-ea"/>
              <a:cs typeface="+mn-cs"/>
            </a:rPr>
            <a:t>Es</a:t>
          </a:r>
          <a:r>
            <a:rPr lang="es-MX" sz="1050" b="1" i="1" baseline="0" dirty="0">
              <a:solidFill>
                <a:schemeClr val="tx1"/>
              </a:solidFill>
              <a:effectLst/>
              <a:latin typeface="Arial Narrow" panose="020B0606020202030204" pitchFamily="34" charset="0"/>
              <a:ea typeface="+mn-ea"/>
              <a:cs typeface="+mn-cs"/>
            </a:rPr>
            <a:t>cenario Optimista (E.O.):  </a:t>
          </a:r>
          <a:r>
            <a:rPr lang="es-MX" sz="1600" b="1" baseline="0" dirty="0">
              <a:solidFill>
                <a:schemeClr val="tx1"/>
              </a:solidFill>
              <a:effectLst/>
              <a:latin typeface="Arial Narrow" panose="020B0606020202030204" pitchFamily="34" charset="0"/>
            </a:rPr>
            <a:t>($ </a:t>
          </a:r>
          <a:r>
            <a:rPr lang="es-MX" sz="1600" b="1" dirty="0">
              <a:solidFill>
                <a:schemeClr val="tx1"/>
              </a:solidFill>
              <a:latin typeface="Arial Narrow" panose="020B0606020202030204" pitchFamily="34" charset="0"/>
            </a:rPr>
            <a:t>4 628</a:t>
          </a:r>
          <a:r>
            <a:rPr lang="es-MX" sz="1600" b="1" baseline="0" dirty="0">
              <a:solidFill>
                <a:schemeClr val="tx1"/>
              </a:solidFill>
              <a:effectLst/>
              <a:latin typeface="Arial Narrow" panose="020B0606020202030204" pitchFamily="34" charset="0"/>
            </a:rPr>
            <a:t>  / </a:t>
          </a:r>
          <a:r>
            <a:rPr lang="es-MX" sz="1600" b="1" dirty="0">
              <a:solidFill>
                <a:srgbClr val="00B0F0"/>
              </a:solidFill>
              <a:effectLst/>
              <a:latin typeface="Arial Narrow" panose="020B0606020202030204" pitchFamily="34" charset="0"/>
            </a:rPr>
            <a:t>+</a:t>
          </a:r>
          <a:r>
            <a:rPr lang="es-MX" sz="1600" b="1" dirty="0">
              <a:solidFill>
                <a:srgbClr val="00B0F0"/>
              </a:solidFill>
              <a:latin typeface="Arial Narrow" panose="020B0606020202030204" pitchFamily="34" charset="0"/>
            </a:rPr>
            <a:t>19,8</a:t>
          </a:r>
          <a:r>
            <a:rPr lang="es-MX" sz="1600" b="1" dirty="0">
              <a:solidFill>
                <a:srgbClr val="00B0F0"/>
              </a:solidFill>
              <a:effectLst/>
              <a:latin typeface="Arial Narrow" panose="020B0606020202030204" pitchFamily="34" charset="0"/>
            </a:rPr>
            <a:t>%</a:t>
          </a:r>
          <a:r>
            <a:rPr lang="es-MX" sz="1600" b="1" dirty="0">
              <a:solidFill>
                <a:schemeClr val="tx1"/>
              </a:solidFill>
              <a:effectLst/>
              <a:latin typeface="Arial Narrow" panose="020B0606020202030204" pitchFamily="34" charset="0"/>
            </a:rPr>
            <a:t>)</a:t>
          </a:r>
          <a:endParaRPr lang="es-PE" sz="1600" b="1" dirty="0">
            <a:solidFill>
              <a:srgbClr val="00B0F0"/>
            </a:solidFill>
            <a:effectLst/>
            <a:latin typeface="Arial Narrow" panose="020B0606020202030204" pitchFamily="34" charset="0"/>
          </a:endParaRPr>
        </a:p>
        <a:p xmlns:a="http://schemas.openxmlformats.org/drawingml/2006/main">
          <a:pPr algn="ctr"/>
          <a:endParaRPr lang="es-MX" sz="1600" b="1" dirty="0">
            <a:solidFill>
              <a:srgbClr val="FF0000"/>
            </a:solidFill>
            <a:latin typeface="Arial Narrow" panose="020B060602020203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0.60075</cdr:x>
      <cdr:y>0.44715</cdr:y>
    </cdr:from>
    <cdr:to>
      <cdr:x>1</cdr:x>
      <cdr:y>0.57162</cdr:y>
    </cdr:to>
    <cdr:sp macro="" textlink="">
      <cdr:nvSpPr>
        <cdr:cNvPr id="3"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492484" y="1220970"/>
          <a:ext cx="3650287" cy="3398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1050" b="1" i="1" dirty="0">
              <a:solidFill>
                <a:schemeClr val="tx1"/>
              </a:solidFill>
              <a:latin typeface="Arial Narrow" panose="020B0606020202030204" pitchFamily="34" charset="0"/>
            </a:rPr>
            <a:t>Es</a:t>
          </a:r>
          <a:r>
            <a:rPr lang="es-MX" sz="1050" b="1" i="1" baseline="0" dirty="0">
              <a:solidFill>
                <a:schemeClr val="tx1"/>
              </a:solidFill>
              <a:latin typeface="Arial Narrow" panose="020B0606020202030204" pitchFamily="34" charset="0"/>
            </a:rPr>
            <a:t>cenario Pesimista (E.P.):  </a:t>
          </a:r>
          <a:r>
            <a:rPr lang="es-MX" sz="1600" b="1" baseline="0" dirty="0">
              <a:solidFill>
                <a:schemeClr val="tx1"/>
              </a:solidFill>
              <a:latin typeface="Arial Narrow" panose="020B0606020202030204" pitchFamily="34" charset="0"/>
            </a:rPr>
            <a:t>($ </a:t>
          </a:r>
          <a:r>
            <a:rPr lang="es-MX" sz="1600" b="1" dirty="0">
              <a:solidFill>
                <a:schemeClr val="tx1"/>
              </a:solidFill>
              <a:latin typeface="Arial Narrow" panose="020B0606020202030204" pitchFamily="34" charset="0"/>
            </a:rPr>
            <a:t>2 030</a:t>
          </a:r>
          <a:r>
            <a:rPr lang="es-MX" sz="1600" b="1" baseline="0" dirty="0">
              <a:solidFill>
                <a:schemeClr val="tx1"/>
              </a:solidFill>
              <a:latin typeface="Arial Narrow" panose="020B0606020202030204" pitchFamily="34" charset="0"/>
            </a:rPr>
            <a:t> / </a:t>
          </a:r>
          <a:r>
            <a:rPr lang="es-MX" sz="1600" b="1" dirty="0">
              <a:solidFill>
                <a:srgbClr val="FF0000"/>
              </a:solidFill>
              <a:latin typeface="Arial Narrow" panose="020B0606020202030204" pitchFamily="34" charset="0"/>
            </a:rPr>
            <a:t>+18,7%</a:t>
          </a:r>
          <a:r>
            <a:rPr lang="es-MX" sz="1600" b="1" dirty="0">
              <a:solidFill>
                <a:schemeClr val="tx1"/>
              </a:solidFill>
              <a:latin typeface="Arial Narrow" panose="020B0606020202030204" pitchFamily="34" charset="0"/>
            </a:rPr>
            <a:t>)</a:t>
          </a:r>
          <a:endParaRPr lang="es-MX" sz="1600" b="1" dirty="0">
            <a:solidFill>
              <a:srgbClr val="FF0000"/>
            </a:solidFill>
            <a:latin typeface="Arial Narrow" panose="020B0606020202030204" pitchFamily="34" charset="0"/>
          </a:endParaRPr>
        </a:p>
      </cdr:txBody>
    </cdr:sp>
  </cdr:relSizeAnchor>
  <cdr:relSizeAnchor xmlns:cdr="http://schemas.openxmlformats.org/drawingml/2006/chartDrawing">
    <cdr:from>
      <cdr:x>0.62882</cdr:x>
      <cdr:y>0.53765</cdr:y>
    </cdr:from>
    <cdr:to>
      <cdr:x>0.97821</cdr:x>
      <cdr:y>0.60691</cdr:y>
    </cdr:to>
    <cdr:sp macro="" textlink="">
      <cdr:nvSpPr>
        <cdr:cNvPr id="7"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749157" y="1468073"/>
          <a:ext cx="3194357" cy="1891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050" b="1" i="1" dirty="0">
              <a:solidFill>
                <a:schemeClr val="tx1"/>
              </a:solidFill>
              <a:effectLst/>
              <a:latin typeface="Arial Narrow" panose="020B0606020202030204" pitchFamily="34" charset="0"/>
              <a:ea typeface="+mn-ea"/>
              <a:cs typeface="+mn-cs"/>
            </a:rPr>
            <a:t>Es</a:t>
          </a:r>
          <a:r>
            <a:rPr lang="es-MX" sz="1050" b="1" i="1" baseline="0" dirty="0">
              <a:solidFill>
                <a:schemeClr val="tx1"/>
              </a:solidFill>
              <a:effectLst/>
              <a:latin typeface="Arial Narrow" panose="020B0606020202030204" pitchFamily="34" charset="0"/>
              <a:ea typeface="+mn-ea"/>
              <a:cs typeface="+mn-cs"/>
            </a:rPr>
            <a:t>cenario Conservador (E.C.):  </a:t>
          </a:r>
          <a:r>
            <a:rPr lang="es-MX" sz="1600" b="1" baseline="0" dirty="0">
              <a:solidFill>
                <a:schemeClr val="tx1"/>
              </a:solidFill>
              <a:effectLst/>
              <a:latin typeface="Arial Narrow" panose="020B0606020202030204" pitchFamily="34" charset="0"/>
            </a:rPr>
            <a:t>($ </a:t>
          </a:r>
          <a:r>
            <a:rPr lang="es-MX" sz="1600" b="1" dirty="0">
              <a:solidFill>
                <a:schemeClr val="tx1"/>
              </a:solidFill>
              <a:latin typeface="Arial Narrow" panose="020B0606020202030204" pitchFamily="34" charset="0"/>
            </a:rPr>
            <a:t>2 088</a:t>
          </a:r>
          <a:r>
            <a:rPr lang="es-MX" sz="1600" b="1" baseline="0" dirty="0">
              <a:solidFill>
                <a:schemeClr val="tx1"/>
              </a:solidFill>
              <a:effectLst/>
              <a:latin typeface="Arial Narrow" panose="020B0606020202030204" pitchFamily="34" charset="0"/>
            </a:rPr>
            <a:t> / </a:t>
          </a:r>
          <a:r>
            <a:rPr lang="es-MX" sz="1600" b="1" dirty="0">
              <a:solidFill>
                <a:srgbClr val="00B050"/>
              </a:solidFill>
              <a:effectLst/>
              <a:latin typeface="Arial Narrow" panose="020B0606020202030204" pitchFamily="34" charset="0"/>
            </a:rPr>
            <a:t>+</a:t>
          </a:r>
          <a:r>
            <a:rPr lang="es-MX" sz="1600" b="1" dirty="0">
              <a:solidFill>
                <a:srgbClr val="00B050"/>
              </a:solidFill>
              <a:latin typeface="Arial Narrow" panose="020B0606020202030204" pitchFamily="34" charset="0"/>
            </a:rPr>
            <a:t>22,1</a:t>
          </a:r>
          <a:r>
            <a:rPr lang="es-MX" sz="1600" b="1" dirty="0">
              <a:solidFill>
                <a:srgbClr val="00B050"/>
              </a:solidFill>
              <a:effectLst/>
              <a:latin typeface="Arial Narrow" panose="020B0606020202030204" pitchFamily="34" charset="0"/>
            </a:rPr>
            <a:t>%</a:t>
          </a:r>
          <a:r>
            <a:rPr lang="es-MX" sz="1600" b="1" dirty="0">
              <a:solidFill>
                <a:schemeClr val="tx1"/>
              </a:solidFill>
              <a:effectLst/>
              <a:latin typeface="Arial Narrow" panose="020B0606020202030204" pitchFamily="34" charset="0"/>
            </a:rPr>
            <a:t>)</a:t>
          </a:r>
          <a:endParaRPr lang="es-PE" sz="1600" dirty="0">
            <a:solidFill>
              <a:srgbClr val="00B050"/>
            </a:solidFill>
            <a:effectLst/>
            <a:latin typeface="Arial Narrow" panose="020B0606020202030204" pitchFamily="34" charset="0"/>
          </a:endParaRPr>
        </a:p>
        <a:p xmlns:a="http://schemas.openxmlformats.org/drawingml/2006/main">
          <a:pPr algn="ctr"/>
          <a:endParaRPr lang="es-MX" sz="1600" b="1" dirty="0">
            <a:solidFill>
              <a:srgbClr val="FF0000"/>
            </a:solidFill>
            <a:latin typeface="Arial Narrow" panose="020B0606020202030204" pitchFamily="34" charset="0"/>
          </a:endParaRPr>
        </a:p>
      </cdr:txBody>
    </cdr:sp>
  </cdr:relSizeAnchor>
  <cdr:relSizeAnchor xmlns:cdr="http://schemas.openxmlformats.org/drawingml/2006/chartDrawing">
    <cdr:from>
      <cdr:x>0.63759</cdr:x>
      <cdr:y>0.63039</cdr:y>
    </cdr:from>
    <cdr:to>
      <cdr:x>0.97727</cdr:x>
      <cdr:y>0.67372</cdr:y>
    </cdr:to>
    <cdr:sp macro="" textlink="">
      <cdr:nvSpPr>
        <cdr:cNvPr id="8"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829368" y="1721315"/>
          <a:ext cx="3105552" cy="118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050" b="1" i="1" dirty="0">
              <a:solidFill>
                <a:schemeClr val="tx1"/>
              </a:solidFill>
              <a:effectLst/>
              <a:latin typeface="Arial Narrow" panose="020B0606020202030204" pitchFamily="34" charset="0"/>
              <a:ea typeface="+mn-ea"/>
              <a:cs typeface="+mn-cs"/>
            </a:rPr>
            <a:t>Es</a:t>
          </a:r>
          <a:r>
            <a:rPr lang="es-MX" sz="1050" b="1" i="1" baseline="0" dirty="0">
              <a:solidFill>
                <a:schemeClr val="tx1"/>
              </a:solidFill>
              <a:effectLst/>
              <a:latin typeface="Arial Narrow" panose="020B0606020202030204" pitchFamily="34" charset="0"/>
              <a:ea typeface="+mn-ea"/>
              <a:cs typeface="+mn-cs"/>
            </a:rPr>
            <a:t>cenario Optimista (E.O.):  </a:t>
          </a:r>
          <a:r>
            <a:rPr lang="es-MX" sz="1600" b="1" baseline="0" dirty="0">
              <a:solidFill>
                <a:schemeClr val="tx1"/>
              </a:solidFill>
              <a:effectLst/>
              <a:latin typeface="Arial Narrow" panose="020B0606020202030204" pitchFamily="34" charset="0"/>
            </a:rPr>
            <a:t>($ </a:t>
          </a:r>
          <a:r>
            <a:rPr lang="es-MX" sz="1600" b="1" dirty="0">
              <a:solidFill>
                <a:schemeClr val="tx1"/>
              </a:solidFill>
              <a:latin typeface="Arial Narrow" panose="020B0606020202030204" pitchFamily="34" charset="0"/>
            </a:rPr>
            <a:t>2 140</a:t>
          </a:r>
          <a:r>
            <a:rPr lang="es-MX" sz="1600" b="1" baseline="0" dirty="0">
              <a:solidFill>
                <a:schemeClr val="tx1"/>
              </a:solidFill>
              <a:effectLst/>
              <a:latin typeface="Arial Narrow" panose="020B0606020202030204" pitchFamily="34" charset="0"/>
            </a:rPr>
            <a:t> / </a:t>
          </a:r>
          <a:r>
            <a:rPr lang="es-MX" sz="1600" b="1" baseline="0" dirty="0">
              <a:solidFill>
                <a:srgbClr val="00B0F0"/>
              </a:solidFill>
              <a:effectLst/>
              <a:latin typeface="Arial Narrow" panose="020B0606020202030204" pitchFamily="34" charset="0"/>
            </a:rPr>
            <a:t>+</a:t>
          </a:r>
          <a:r>
            <a:rPr lang="es-MX" sz="1600" b="1" dirty="0">
              <a:solidFill>
                <a:srgbClr val="00B0F0"/>
              </a:solidFill>
              <a:latin typeface="Arial Narrow" panose="020B0606020202030204" pitchFamily="34" charset="0"/>
            </a:rPr>
            <a:t>25,2</a:t>
          </a:r>
          <a:r>
            <a:rPr lang="es-MX" sz="1600" b="1" dirty="0">
              <a:solidFill>
                <a:srgbClr val="00B0F0"/>
              </a:solidFill>
              <a:effectLst/>
              <a:latin typeface="Arial Narrow" panose="020B0606020202030204" pitchFamily="34" charset="0"/>
            </a:rPr>
            <a:t>%</a:t>
          </a:r>
          <a:r>
            <a:rPr lang="es-MX" sz="1600" b="1" dirty="0">
              <a:solidFill>
                <a:schemeClr val="tx1"/>
              </a:solidFill>
              <a:effectLst/>
              <a:latin typeface="Arial Narrow" panose="020B0606020202030204" pitchFamily="34" charset="0"/>
            </a:rPr>
            <a:t>)</a:t>
          </a:r>
          <a:endParaRPr lang="es-PE" sz="1600" dirty="0">
            <a:solidFill>
              <a:srgbClr val="00B0F0"/>
            </a:solidFill>
            <a:effectLst/>
            <a:latin typeface="Arial Narrow" panose="020B0606020202030204" pitchFamily="34" charset="0"/>
          </a:endParaRPr>
        </a:p>
        <a:p xmlns:a="http://schemas.openxmlformats.org/drawingml/2006/main">
          <a:pPr algn="ctr"/>
          <a:endParaRPr lang="es-MX" sz="1600" b="1" dirty="0">
            <a:solidFill>
              <a:srgbClr val="FF0000"/>
            </a:solidFill>
            <a:latin typeface="Arial Narrow" panose="020B060602020203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0.59773</cdr:x>
      <cdr:y>0.38894</cdr:y>
    </cdr:from>
    <cdr:to>
      <cdr:x>1</cdr:x>
      <cdr:y>0.42471</cdr:y>
    </cdr:to>
    <cdr:sp macro="" textlink="">
      <cdr:nvSpPr>
        <cdr:cNvPr id="3"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467268" y="1060826"/>
          <a:ext cx="3679422" cy="975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1050" b="1" i="1" dirty="0">
              <a:solidFill>
                <a:schemeClr val="tx1"/>
              </a:solidFill>
              <a:latin typeface="Arial Narrow" panose="020B0606020202030204" pitchFamily="34" charset="0"/>
            </a:rPr>
            <a:t>Es</a:t>
          </a:r>
          <a:r>
            <a:rPr lang="es-MX" sz="1050" b="1" i="1" baseline="0" dirty="0">
              <a:solidFill>
                <a:schemeClr val="tx1"/>
              </a:solidFill>
              <a:latin typeface="Arial Narrow" panose="020B0606020202030204" pitchFamily="34" charset="0"/>
            </a:rPr>
            <a:t>cenario Pesimista (E.P.):  </a:t>
          </a:r>
          <a:r>
            <a:rPr lang="es-MX" sz="1600" b="1" baseline="0" dirty="0">
              <a:solidFill>
                <a:schemeClr val="tx1"/>
              </a:solidFill>
              <a:latin typeface="Arial Narrow" panose="020B0606020202030204" pitchFamily="34" charset="0"/>
            </a:rPr>
            <a:t>($ 6</a:t>
          </a:r>
          <a:r>
            <a:rPr lang="es-MX" sz="1600" b="1" dirty="0">
              <a:solidFill>
                <a:schemeClr val="tx1"/>
              </a:solidFill>
              <a:latin typeface="Arial Narrow" panose="020B0606020202030204" pitchFamily="34" charset="0"/>
            </a:rPr>
            <a:t> 517 </a:t>
          </a:r>
          <a:r>
            <a:rPr lang="es-MX" sz="1600" b="1" baseline="0" dirty="0">
              <a:solidFill>
                <a:schemeClr val="tx1"/>
              </a:solidFill>
              <a:latin typeface="Arial Narrow" panose="020B0606020202030204" pitchFamily="34" charset="0"/>
            </a:rPr>
            <a:t>/ </a:t>
          </a:r>
          <a:r>
            <a:rPr lang="es-MX" sz="1600" b="1" dirty="0">
              <a:solidFill>
                <a:srgbClr val="FF0000"/>
              </a:solidFill>
              <a:latin typeface="Arial Narrow" panose="020B0606020202030204" pitchFamily="34" charset="0"/>
            </a:rPr>
            <a:t>+22,4%</a:t>
          </a:r>
          <a:r>
            <a:rPr lang="es-MX" sz="1600" b="1" dirty="0">
              <a:solidFill>
                <a:schemeClr val="tx1"/>
              </a:solidFill>
              <a:latin typeface="Arial Narrow" panose="020B0606020202030204" pitchFamily="34" charset="0"/>
            </a:rPr>
            <a:t>)</a:t>
          </a:r>
          <a:endParaRPr lang="es-MX" sz="1600" b="1" dirty="0">
            <a:solidFill>
              <a:srgbClr val="FF0000"/>
            </a:solidFill>
            <a:latin typeface="Arial Narrow" panose="020B0606020202030204" pitchFamily="34" charset="0"/>
          </a:endParaRPr>
        </a:p>
      </cdr:txBody>
    </cdr:sp>
  </cdr:relSizeAnchor>
  <cdr:relSizeAnchor xmlns:cdr="http://schemas.openxmlformats.org/drawingml/2006/chartDrawing">
    <cdr:from>
      <cdr:x>0.59172</cdr:x>
      <cdr:y>0.47307</cdr:y>
    </cdr:from>
    <cdr:to>
      <cdr:x>0.99239</cdr:x>
      <cdr:y>0.52329</cdr:y>
    </cdr:to>
    <cdr:sp macro="" textlink="">
      <cdr:nvSpPr>
        <cdr:cNvPr id="7"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412263" y="1290274"/>
          <a:ext cx="3664822" cy="1369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050" b="1" i="1" dirty="0">
              <a:solidFill>
                <a:schemeClr val="tx1"/>
              </a:solidFill>
              <a:effectLst/>
              <a:latin typeface="Arial Narrow" panose="020B0606020202030204" pitchFamily="34" charset="0"/>
              <a:ea typeface="+mn-ea"/>
              <a:cs typeface="+mn-cs"/>
            </a:rPr>
            <a:t>Es</a:t>
          </a:r>
          <a:r>
            <a:rPr lang="es-MX" sz="1050" b="1" i="1" baseline="0" dirty="0">
              <a:solidFill>
                <a:schemeClr val="tx1"/>
              </a:solidFill>
              <a:effectLst/>
              <a:latin typeface="Arial Narrow" panose="020B0606020202030204" pitchFamily="34" charset="0"/>
              <a:ea typeface="+mn-ea"/>
              <a:cs typeface="+mn-cs"/>
            </a:rPr>
            <a:t>cenario Conservador (E.C.):  </a:t>
          </a:r>
          <a:r>
            <a:rPr lang="es-MX" sz="1600" b="1" baseline="0" dirty="0">
              <a:solidFill>
                <a:schemeClr val="tx1"/>
              </a:solidFill>
              <a:effectLst/>
              <a:latin typeface="Arial Narrow" panose="020B0606020202030204" pitchFamily="34" charset="0"/>
            </a:rPr>
            <a:t>($ </a:t>
          </a:r>
          <a:r>
            <a:rPr lang="es-MX" sz="1600" b="1" dirty="0">
              <a:solidFill>
                <a:schemeClr val="tx1"/>
              </a:solidFill>
              <a:latin typeface="Arial Narrow" panose="020B0606020202030204" pitchFamily="34" charset="0"/>
            </a:rPr>
            <a:t>6 607</a:t>
          </a:r>
          <a:r>
            <a:rPr lang="es-MX" sz="1600" b="1" baseline="0" dirty="0">
              <a:solidFill>
                <a:schemeClr val="tx1"/>
              </a:solidFill>
              <a:effectLst/>
              <a:latin typeface="Arial Narrow" panose="020B0606020202030204" pitchFamily="34" charset="0"/>
            </a:rPr>
            <a:t> / </a:t>
          </a:r>
          <a:r>
            <a:rPr lang="es-MX" sz="1600" b="1" dirty="0">
              <a:solidFill>
                <a:srgbClr val="00B050"/>
              </a:solidFill>
              <a:effectLst/>
              <a:latin typeface="Arial Narrow" panose="020B0606020202030204" pitchFamily="34" charset="0"/>
            </a:rPr>
            <a:t>+</a:t>
          </a:r>
          <a:r>
            <a:rPr lang="es-MX" sz="1600" b="1" dirty="0">
              <a:solidFill>
                <a:srgbClr val="00B050"/>
              </a:solidFill>
              <a:latin typeface="Arial Narrow" panose="020B0606020202030204" pitchFamily="34" charset="0"/>
            </a:rPr>
            <a:t>24,0</a:t>
          </a:r>
          <a:r>
            <a:rPr lang="es-MX" sz="1600" b="1" dirty="0">
              <a:solidFill>
                <a:srgbClr val="00B050"/>
              </a:solidFill>
              <a:effectLst/>
              <a:latin typeface="Arial Narrow" panose="020B0606020202030204" pitchFamily="34" charset="0"/>
            </a:rPr>
            <a:t>%</a:t>
          </a:r>
          <a:r>
            <a:rPr lang="es-MX" sz="1600" b="1" dirty="0">
              <a:solidFill>
                <a:schemeClr val="tx1"/>
              </a:solidFill>
              <a:effectLst/>
              <a:latin typeface="Arial Narrow" panose="020B0606020202030204" pitchFamily="34" charset="0"/>
            </a:rPr>
            <a:t>)</a:t>
          </a:r>
          <a:endParaRPr lang="es-PE" sz="1600" dirty="0">
            <a:solidFill>
              <a:srgbClr val="00B050"/>
            </a:solidFill>
            <a:effectLst/>
            <a:latin typeface="Arial Narrow" panose="020B0606020202030204" pitchFamily="34" charset="0"/>
          </a:endParaRPr>
        </a:p>
        <a:p xmlns:a="http://schemas.openxmlformats.org/drawingml/2006/main">
          <a:pPr algn="ctr"/>
          <a:endParaRPr lang="es-MX" sz="1600" b="1" dirty="0">
            <a:solidFill>
              <a:srgbClr val="FF0000"/>
            </a:solidFill>
            <a:latin typeface="Arial Narrow" panose="020B0606020202030204" pitchFamily="34" charset="0"/>
          </a:endParaRPr>
        </a:p>
      </cdr:txBody>
    </cdr:sp>
  </cdr:relSizeAnchor>
  <cdr:relSizeAnchor xmlns:cdr="http://schemas.openxmlformats.org/drawingml/2006/chartDrawing">
    <cdr:from>
      <cdr:x>0.61269</cdr:x>
      <cdr:y>0.5527</cdr:y>
    </cdr:from>
    <cdr:to>
      <cdr:x>0.99393</cdr:x>
      <cdr:y>0.61106</cdr:y>
    </cdr:to>
    <cdr:sp macro="" textlink="">
      <cdr:nvSpPr>
        <cdr:cNvPr id="8"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604061" y="1507451"/>
          <a:ext cx="3487109" cy="1591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050" b="1" i="1" dirty="0">
              <a:solidFill>
                <a:schemeClr val="tx1"/>
              </a:solidFill>
              <a:effectLst/>
              <a:latin typeface="Arial Narrow" panose="020B0606020202030204" pitchFamily="34" charset="0"/>
              <a:ea typeface="+mn-ea"/>
              <a:cs typeface="+mn-cs"/>
            </a:rPr>
            <a:t>Es</a:t>
          </a:r>
          <a:r>
            <a:rPr lang="es-MX" sz="1050" b="1" i="1" baseline="0" dirty="0">
              <a:solidFill>
                <a:schemeClr val="tx1"/>
              </a:solidFill>
              <a:effectLst/>
              <a:latin typeface="Arial Narrow" panose="020B0606020202030204" pitchFamily="34" charset="0"/>
              <a:ea typeface="+mn-ea"/>
              <a:cs typeface="+mn-cs"/>
            </a:rPr>
            <a:t>cenario Optimista (E.O.):  </a:t>
          </a:r>
          <a:r>
            <a:rPr lang="es-MX" sz="1600" b="1" baseline="0" dirty="0">
              <a:solidFill>
                <a:schemeClr val="tx1"/>
              </a:solidFill>
              <a:effectLst/>
              <a:latin typeface="Arial Narrow" panose="020B0606020202030204" pitchFamily="34" charset="0"/>
            </a:rPr>
            <a:t>($ </a:t>
          </a:r>
          <a:r>
            <a:rPr lang="es-MX" sz="1600" b="1" dirty="0">
              <a:solidFill>
                <a:schemeClr val="tx1"/>
              </a:solidFill>
              <a:latin typeface="Arial Narrow" panose="020B0606020202030204" pitchFamily="34" charset="0"/>
            </a:rPr>
            <a:t>6 687</a:t>
          </a:r>
          <a:r>
            <a:rPr lang="es-MX" sz="1600" b="1" baseline="0" dirty="0">
              <a:solidFill>
                <a:schemeClr val="tx1"/>
              </a:solidFill>
              <a:effectLst/>
              <a:latin typeface="Arial Narrow" panose="020B0606020202030204" pitchFamily="34" charset="0"/>
            </a:rPr>
            <a:t> / </a:t>
          </a:r>
          <a:r>
            <a:rPr lang="es-MX" sz="1600" b="1" baseline="0" dirty="0">
              <a:solidFill>
                <a:srgbClr val="00B0F0"/>
              </a:solidFill>
              <a:effectLst/>
              <a:latin typeface="Arial Narrow" panose="020B0606020202030204" pitchFamily="34" charset="0"/>
            </a:rPr>
            <a:t>+</a:t>
          </a:r>
          <a:r>
            <a:rPr lang="es-MX" sz="1600" b="1" dirty="0">
              <a:solidFill>
                <a:srgbClr val="00B0F0"/>
              </a:solidFill>
              <a:latin typeface="Arial Narrow" panose="020B0606020202030204" pitchFamily="34" charset="0"/>
            </a:rPr>
            <a:t>25,5</a:t>
          </a:r>
          <a:r>
            <a:rPr lang="es-MX" sz="1600" b="1" dirty="0">
              <a:solidFill>
                <a:srgbClr val="00B0F0"/>
              </a:solidFill>
              <a:effectLst/>
              <a:latin typeface="Arial Narrow" panose="020B0606020202030204" pitchFamily="34" charset="0"/>
            </a:rPr>
            <a:t>%</a:t>
          </a:r>
          <a:r>
            <a:rPr lang="es-MX" sz="1600" b="1" dirty="0">
              <a:solidFill>
                <a:schemeClr val="tx1"/>
              </a:solidFill>
              <a:effectLst/>
              <a:latin typeface="Arial Narrow" panose="020B0606020202030204" pitchFamily="34" charset="0"/>
            </a:rPr>
            <a:t>)</a:t>
          </a:r>
          <a:endParaRPr lang="es-PE" sz="1600" dirty="0">
            <a:solidFill>
              <a:srgbClr val="00B0F0"/>
            </a:solidFill>
            <a:effectLst/>
            <a:latin typeface="Arial Narrow" panose="020B0606020202030204" pitchFamily="34" charset="0"/>
          </a:endParaRPr>
        </a:p>
        <a:p xmlns:a="http://schemas.openxmlformats.org/drawingml/2006/main">
          <a:pPr algn="ctr"/>
          <a:endParaRPr lang="es-MX" sz="1600" b="1" dirty="0">
            <a:solidFill>
              <a:srgbClr val="FF0000"/>
            </a:solidFill>
            <a:latin typeface="Arial Narrow" panose="020B060602020203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0.38074</cdr:x>
      <cdr:y>0.03368</cdr:y>
    </cdr:from>
    <cdr:to>
      <cdr:x>0.38074</cdr:x>
      <cdr:y>1</cdr:y>
    </cdr:to>
    <cdr:cxnSp macro="">
      <cdr:nvCxnSpPr>
        <cdr:cNvPr id="2" name="Conector recto 1">
          <a:extLst xmlns:a="http://schemas.openxmlformats.org/drawingml/2006/main">
            <a:ext uri="{FF2B5EF4-FFF2-40B4-BE49-F238E27FC236}">
              <a16:creationId xmlns:a16="http://schemas.microsoft.com/office/drawing/2014/main" id="{C159D18E-6605-406C-915A-9A7B23FE501E}"/>
            </a:ext>
          </a:extLst>
        </cdr:cNvPr>
        <cdr:cNvCxnSpPr/>
      </cdr:nvCxnSpPr>
      <cdr:spPr>
        <a:xfrm xmlns:a="http://schemas.openxmlformats.org/drawingml/2006/main">
          <a:off x="4548639" y="124792"/>
          <a:ext cx="0" cy="3580432"/>
        </a:xfrm>
        <a:prstGeom xmlns:a="http://schemas.openxmlformats.org/drawingml/2006/main" prst="line">
          <a:avLst/>
        </a:prstGeom>
        <a:ln xmlns:a="http://schemas.openxmlformats.org/drawingml/2006/main">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0.61289</cdr:x>
      <cdr:y>0.5834</cdr:y>
    </cdr:from>
    <cdr:to>
      <cdr:x>0.98888</cdr:x>
      <cdr:y>0.64691</cdr:y>
    </cdr:to>
    <cdr:sp macro="" textlink="">
      <cdr:nvSpPr>
        <cdr:cNvPr id="3"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599774" y="1783949"/>
          <a:ext cx="3435314" cy="1941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1100" b="1" i="1" dirty="0">
              <a:solidFill>
                <a:schemeClr val="tx1"/>
              </a:solidFill>
              <a:latin typeface="Arial Narrow" panose="020B0606020202030204" pitchFamily="34" charset="0"/>
            </a:rPr>
            <a:t>Es</a:t>
          </a:r>
          <a:r>
            <a:rPr lang="es-MX" sz="1100" b="1" i="1" baseline="0" dirty="0">
              <a:solidFill>
                <a:schemeClr val="tx1"/>
              </a:solidFill>
              <a:latin typeface="Arial Narrow" panose="020B0606020202030204" pitchFamily="34" charset="0"/>
            </a:rPr>
            <a:t>cenario Pesimista (E.P.):  </a:t>
          </a:r>
          <a:r>
            <a:rPr lang="es-MX" sz="1600" b="1" i="0" baseline="0" dirty="0">
              <a:solidFill>
                <a:schemeClr val="tx1"/>
              </a:solidFill>
              <a:latin typeface="Arial Narrow" panose="020B0606020202030204" pitchFamily="34" charset="0"/>
            </a:rPr>
            <a:t>($ 4</a:t>
          </a:r>
          <a:r>
            <a:rPr lang="es-MX" sz="1600" b="1" i="0" dirty="0">
              <a:solidFill>
                <a:schemeClr val="tx1"/>
              </a:solidFill>
              <a:latin typeface="Arial Narrow" panose="020B0606020202030204" pitchFamily="34" charset="0"/>
            </a:rPr>
            <a:t> </a:t>
          </a:r>
          <a:r>
            <a:rPr lang="es-MX" sz="1600" b="1" i="0" baseline="0" dirty="0">
              <a:solidFill>
                <a:schemeClr val="tx1"/>
              </a:solidFill>
              <a:latin typeface="Arial Narrow" panose="020B0606020202030204" pitchFamily="34" charset="0"/>
            </a:rPr>
            <a:t>194 </a:t>
          </a:r>
          <a:r>
            <a:rPr lang="es-MX" sz="1600" b="1" i="1" baseline="0" dirty="0">
              <a:solidFill>
                <a:schemeClr val="tx1"/>
              </a:solidFill>
              <a:latin typeface="Arial Narrow" panose="020B0606020202030204" pitchFamily="34" charset="0"/>
            </a:rPr>
            <a:t>/</a:t>
          </a:r>
          <a:r>
            <a:rPr lang="es-MX" sz="1600" b="1" i="0" baseline="0" dirty="0">
              <a:solidFill>
                <a:schemeClr val="tx1"/>
              </a:solidFill>
              <a:latin typeface="Arial Narrow" panose="020B0606020202030204" pitchFamily="34" charset="0"/>
            </a:rPr>
            <a:t> </a:t>
          </a:r>
          <a:r>
            <a:rPr lang="es-MX" sz="1600" b="1" dirty="0">
              <a:solidFill>
                <a:srgbClr val="FF0000"/>
              </a:solidFill>
              <a:latin typeface="Arial Narrow" panose="020B0606020202030204" pitchFamily="34" charset="0"/>
            </a:rPr>
            <a:t>+42,3%</a:t>
          </a:r>
          <a:r>
            <a:rPr lang="es-MX" sz="1600" b="1" dirty="0">
              <a:solidFill>
                <a:schemeClr val="tx1"/>
              </a:solidFill>
              <a:latin typeface="Arial Narrow" panose="020B0606020202030204" pitchFamily="34" charset="0"/>
            </a:rPr>
            <a:t>)</a:t>
          </a:r>
        </a:p>
      </cdr:txBody>
    </cdr:sp>
  </cdr:relSizeAnchor>
  <cdr:relSizeAnchor xmlns:cdr="http://schemas.openxmlformats.org/drawingml/2006/chartDrawing">
    <cdr:from>
      <cdr:x>0.0335</cdr:x>
      <cdr:y>0.23877</cdr:y>
    </cdr:from>
    <cdr:to>
      <cdr:x>0.14658</cdr:x>
      <cdr:y>0.36281</cdr:y>
    </cdr:to>
    <cdr:sp macro="" textlink="">
      <cdr:nvSpPr>
        <cdr:cNvPr id="4" name="CuadroTexto 1">
          <a:extLst xmlns:a="http://schemas.openxmlformats.org/drawingml/2006/main">
            <a:ext uri="{FF2B5EF4-FFF2-40B4-BE49-F238E27FC236}">
              <a16:creationId xmlns:a16="http://schemas.microsoft.com/office/drawing/2014/main" id="{75BFD3FE-4CCE-4A59-9081-EF4BC5549470}"/>
            </a:ext>
          </a:extLst>
        </cdr:cNvPr>
        <cdr:cNvSpPr txBox="1"/>
      </cdr:nvSpPr>
      <cdr:spPr>
        <a:xfrm xmlns:a="http://schemas.openxmlformats.org/drawingml/2006/main">
          <a:off x="306078" y="730112"/>
          <a:ext cx="1033207" cy="3793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2000" b="1" dirty="0">
              <a:solidFill>
                <a:srgbClr val="0000FF"/>
              </a:solidFill>
              <a:latin typeface="Arial Narrow" panose="020B0606020202030204" pitchFamily="34" charset="0"/>
            </a:rPr>
            <a:t>+61,2%</a:t>
          </a:r>
        </a:p>
      </cdr:txBody>
    </cdr:sp>
  </cdr:relSizeAnchor>
  <cdr:relSizeAnchor xmlns:cdr="http://schemas.openxmlformats.org/drawingml/2006/chartDrawing">
    <cdr:from>
      <cdr:x>0.57761</cdr:x>
      <cdr:y>0.66355</cdr:y>
    </cdr:from>
    <cdr:to>
      <cdr:x>0.98851</cdr:x>
      <cdr:y>0.72224</cdr:y>
    </cdr:to>
    <cdr:sp macro="" textlink="">
      <cdr:nvSpPr>
        <cdr:cNvPr id="7"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277483" y="2029035"/>
          <a:ext cx="3754223" cy="1794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200" b="1" i="1" dirty="0">
              <a:solidFill>
                <a:schemeClr val="tx1"/>
              </a:solidFill>
              <a:effectLst/>
              <a:latin typeface="Arial Narrow" panose="020B0606020202030204" pitchFamily="34" charset="0"/>
              <a:ea typeface="+mn-ea"/>
              <a:cs typeface="+mn-cs"/>
            </a:rPr>
            <a:t>Es</a:t>
          </a:r>
          <a:r>
            <a:rPr lang="es-MX" sz="1200" b="1" i="1" baseline="0" dirty="0">
              <a:solidFill>
                <a:schemeClr val="tx1"/>
              </a:solidFill>
              <a:effectLst/>
              <a:latin typeface="Arial Narrow" panose="020B0606020202030204" pitchFamily="34" charset="0"/>
              <a:ea typeface="+mn-ea"/>
              <a:cs typeface="+mn-cs"/>
            </a:rPr>
            <a:t>cenario Conservador (E.C.):  </a:t>
          </a:r>
          <a:r>
            <a:rPr lang="es-MX" sz="1600" b="1" i="0" baseline="0" dirty="0">
              <a:solidFill>
                <a:schemeClr val="tx1"/>
              </a:solidFill>
              <a:effectLst/>
              <a:latin typeface="Arial Narrow" panose="020B0606020202030204" pitchFamily="34" charset="0"/>
              <a:ea typeface="+mn-ea"/>
              <a:cs typeface="+mn-cs"/>
            </a:rPr>
            <a:t>($ </a:t>
          </a:r>
          <a:r>
            <a:rPr lang="es-MX" sz="1600" b="1" dirty="0">
              <a:solidFill>
                <a:schemeClr val="tx1"/>
              </a:solidFill>
              <a:latin typeface="Arial Narrow" panose="020B0606020202030204" pitchFamily="34" charset="0"/>
            </a:rPr>
            <a:t>4</a:t>
          </a:r>
          <a:r>
            <a:rPr lang="es-MX" sz="1600" b="1" i="0" baseline="0" dirty="0">
              <a:solidFill>
                <a:schemeClr val="tx1"/>
              </a:solidFill>
              <a:effectLst/>
              <a:latin typeface="Arial Narrow" panose="020B0606020202030204" pitchFamily="34" charset="0"/>
              <a:ea typeface="+mn-ea"/>
              <a:cs typeface="+mn-cs"/>
            </a:rPr>
            <a:t> 893 </a:t>
          </a:r>
          <a:r>
            <a:rPr lang="es-MX" sz="1600" b="1" i="1" baseline="0" dirty="0">
              <a:solidFill>
                <a:schemeClr val="tx1"/>
              </a:solidFill>
              <a:effectLst/>
              <a:latin typeface="Arial Narrow" panose="020B0606020202030204" pitchFamily="34" charset="0"/>
              <a:ea typeface="+mn-ea"/>
              <a:cs typeface="+mn-cs"/>
            </a:rPr>
            <a:t>/</a:t>
          </a:r>
          <a:r>
            <a:rPr lang="es-MX" sz="1600" b="1" i="0" baseline="0" dirty="0">
              <a:solidFill>
                <a:schemeClr val="tx1"/>
              </a:solidFill>
              <a:effectLst/>
              <a:latin typeface="Arial Narrow" panose="020B0606020202030204" pitchFamily="34" charset="0"/>
              <a:ea typeface="+mn-ea"/>
              <a:cs typeface="+mn-cs"/>
            </a:rPr>
            <a:t> </a:t>
          </a:r>
          <a:r>
            <a:rPr lang="es-MX" sz="1600" b="1" dirty="0">
              <a:solidFill>
                <a:srgbClr val="00B050"/>
              </a:solidFill>
              <a:effectLst/>
              <a:latin typeface="Arial Narrow" panose="020B0606020202030204" pitchFamily="34" charset="0"/>
              <a:ea typeface="+mn-ea"/>
              <a:cs typeface="+mn-cs"/>
            </a:rPr>
            <a:t>+66,0%</a:t>
          </a:r>
          <a:r>
            <a:rPr lang="es-MX" sz="1600" b="1" dirty="0">
              <a:solidFill>
                <a:schemeClr val="tx1"/>
              </a:solidFill>
              <a:effectLst/>
              <a:latin typeface="Arial Narrow" panose="020B0606020202030204" pitchFamily="34" charset="0"/>
              <a:ea typeface="+mn-ea"/>
              <a:cs typeface="+mn-cs"/>
            </a:rPr>
            <a:t>)</a:t>
          </a:r>
          <a:endParaRPr lang="es-PE" sz="1600" dirty="0">
            <a:solidFill>
              <a:schemeClr val="tx1"/>
            </a:solidFill>
            <a:effectLst/>
            <a:latin typeface="Arial Narrow" panose="020B0606020202030204" pitchFamily="34" charset="0"/>
          </a:endParaRPr>
        </a:p>
        <a:p xmlns:a="http://schemas.openxmlformats.org/drawingml/2006/main">
          <a:pPr algn="ctr"/>
          <a:endParaRPr lang="es-MX" sz="2000" b="1" dirty="0">
            <a:solidFill>
              <a:srgbClr val="FF0000"/>
            </a:solidFill>
            <a:latin typeface="Arial Narrow" panose="020B0606020202030204" pitchFamily="34" charset="0"/>
          </a:endParaRPr>
        </a:p>
      </cdr:txBody>
    </cdr:sp>
  </cdr:relSizeAnchor>
  <cdr:relSizeAnchor xmlns:cdr="http://schemas.openxmlformats.org/drawingml/2006/chartDrawing">
    <cdr:from>
      <cdr:x>0.58357</cdr:x>
      <cdr:y>0.7393</cdr:y>
    </cdr:from>
    <cdr:to>
      <cdr:x>1</cdr:x>
      <cdr:y>0.80773</cdr:y>
    </cdr:to>
    <cdr:sp macro="" textlink="">
      <cdr:nvSpPr>
        <cdr:cNvPr id="8" name="CuadroTexto 1">
          <a:extLst xmlns:a="http://schemas.openxmlformats.org/drawingml/2006/main">
            <a:ext uri="{FF2B5EF4-FFF2-40B4-BE49-F238E27FC236}">
              <a16:creationId xmlns:a16="http://schemas.microsoft.com/office/drawing/2014/main" id="{7582D7DB-5E30-4536-804D-FE2C4FF9677E}"/>
            </a:ext>
          </a:extLst>
        </cdr:cNvPr>
        <cdr:cNvSpPr txBox="1"/>
      </cdr:nvSpPr>
      <cdr:spPr>
        <a:xfrm xmlns:a="http://schemas.openxmlformats.org/drawingml/2006/main">
          <a:off x="5331856" y="2260666"/>
          <a:ext cx="3804831" cy="2092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MX" sz="1200" b="1" i="1" dirty="0">
              <a:solidFill>
                <a:schemeClr val="tx1"/>
              </a:solidFill>
              <a:effectLst/>
              <a:latin typeface="Arial Narrow" panose="020B0606020202030204" pitchFamily="34" charset="0"/>
              <a:ea typeface="+mn-ea"/>
              <a:cs typeface="+mn-cs"/>
            </a:rPr>
            <a:t>Es</a:t>
          </a:r>
          <a:r>
            <a:rPr lang="es-MX" sz="1200" b="1" i="1" baseline="0" dirty="0">
              <a:solidFill>
                <a:schemeClr val="tx1"/>
              </a:solidFill>
              <a:effectLst/>
              <a:latin typeface="Arial Narrow" panose="020B0606020202030204" pitchFamily="34" charset="0"/>
              <a:ea typeface="+mn-ea"/>
              <a:cs typeface="+mn-cs"/>
            </a:rPr>
            <a:t>cenario Optimista (E.O.):  </a:t>
          </a:r>
          <a:r>
            <a:rPr lang="es-MX" sz="1600" b="1" i="0" baseline="0" dirty="0">
              <a:solidFill>
                <a:schemeClr val="tx1"/>
              </a:solidFill>
              <a:effectLst/>
              <a:latin typeface="Arial Narrow" panose="020B0606020202030204" pitchFamily="34" charset="0"/>
              <a:ea typeface="+mn-ea"/>
              <a:cs typeface="+mn-cs"/>
            </a:rPr>
            <a:t>($ </a:t>
          </a:r>
          <a:r>
            <a:rPr lang="es-MX" sz="1600" b="1" dirty="0">
              <a:solidFill>
                <a:schemeClr val="tx1"/>
              </a:solidFill>
              <a:latin typeface="Arial Narrow" panose="020B0606020202030204" pitchFamily="34" charset="0"/>
            </a:rPr>
            <a:t>5 449</a:t>
          </a:r>
          <a:r>
            <a:rPr lang="es-MX" sz="1600" b="1" i="0" baseline="0" dirty="0">
              <a:solidFill>
                <a:schemeClr val="tx1"/>
              </a:solidFill>
              <a:effectLst/>
              <a:latin typeface="Arial Narrow" panose="020B0606020202030204" pitchFamily="34" charset="0"/>
              <a:ea typeface="+mn-ea"/>
              <a:cs typeface="+mn-cs"/>
            </a:rPr>
            <a:t> </a:t>
          </a:r>
          <a:r>
            <a:rPr lang="es-MX" sz="1600" b="1" i="1" baseline="0" dirty="0">
              <a:solidFill>
                <a:schemeClr val="tx1"/>
              </a:solidFill>
              <a:effectLst/>
              <a:latin typeface="Arial Narrow" panose="020B0606020202030204" pitchFamily="34" charset="0"/>
              <a:ea typeface="+mn-ea"/>
              <a:cs typeface="+mn-cs"/>
            </a:rPr>
            <a:t>/ </a:t>
          </a:r>
          <a:r>
            <a:rPr lang="es-MX" sz="1600" b="1" i="0" baseline="0" dirty="0">
              <a:solidFill>
                <a:srgbClr val="00B0F0"/>
              </a:solidFill>
              <a:effectLst/>
              <a:latin typeface="Arial Narrow" panose="020B0606020202030204" pitchFamily="34" charset="0"/>
              <a:ea typeface="+mn-ea"/>
              <a:cs typeface="+mn-cs"/>
            </a:rPr>
            <a:t>+84,9</a:t>
          </a:r>
          <a:r>
            <a:rPr lang="es-MX" sz="1600" b="1" dirty="0">
              <a:solidFill>
                <a:srgbClr val="00B0F0"/>
              </a:solidFill>
              <a:effectLst/>
              <a:latin typeface="Arial Narrow" panose="020B0606020202030204" pitchFamily="34" charset="0"/>
              <a:ea typeface="+mn-ea"/>
              <a:cs typeface="+mn-cs"/>
            </a:rPr>
            <a:t>%</a:t>
          </a:r>
          <a:r>
            <a:rPr lang="es-MX" sz="1600" b="1" dirty="0">
              <a:solidFill>
                <a:schemeClr val="tx1"/>
              </a:solidFill>
              <a:effectLst/>
              <a:latin typeface="Arial Narrow" panose="020B0606020202030204" pitchFamily="34" charset="0"/>
              <a:ea typeface="+mn-ea"/>
              <a:cs typeface="+mn-cs"/>
            </a:rPr>
            <a:t>)</a:t>
          </a:r>
          <a:endParaRPr lang="es-PE" sz="3200" dirty="0">
            <a:solidFill>
              <a:schemeClr val="tx1"/>
            </a:solidFill>
            <a:effectLst/>
            <a:latin typeface="Arial Narrow" panose="020B0606020202030204" pitchFamily="34" charset="0"/>
          </a:endParaRPr>
        </a:p>
        <a:p xmlns:a="http://schemas.openxmlformats.org/drawingml/2006/main">
          <a:pPr algn="ctr"/>
          <a:endParaRPr lang="es-MX" sz="2000" b="1" dirty="0">
            <a:solidFill>
              <a:srgbClr val="FF0000"/>
            </a:solidFill>
            <a:latin typeface="Arial Narrow" panose="020B0606020202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notes"/>
          <p:cNvSpPr txBox="1">
            <a:spLocks noGrp="1"/>
          </p:cNvSpPr>
          <p:nvPr>
            <p:ph type="body" idx="1"/>
          </p:nvPr>
        </p:nvSpPr>
        <p:spPr>
          <a:xfrm>
            <a:off x="673788" y="5186075"/>
            <a:ext cx="5390265" cy="4243247"/>
          </a:xfrm>
          <a:prstGeom prst="rect">
            <a:avLst/>
          </a:prstGeom>
          <a:noFill/>
          <a:ln>
            <a:noFill/>
          </a:ln>
        </p:spPr>
        <p:txBody>
          <a:bodyPr spcFirstLastPara="1" wrap="square" lIns="89600" tIns="44800" rIns="89600" bIns="448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67" name="Google Shape;267;p1:notes"/>
          <p:cNvSpPr txBox="1">
            <a:spLocks noGrp="1"/>
          </p:cNvSpPr>
          <p:nvPr>
            <p:ph type="sldNum" idx="12"/>
          </p:nvPr>
        </p:nvSpPr>
        <p:spPr>
          <a:xfrm>
            <a:off x="3816574" y="10235581"/>
            <a:ext cx="2919789" cy="540624"/>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1891617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7:notes"/>
          <p:cNvSpPr>
            <a:spLocks noGrp="1" noRot="1" noChangeAspect="1"/>
          </p:cNvSpPr>
          <p:nvPr>
            <p:ph type="sldImg" idx="2"/>
          </p:nvPr>
        </p:nvSpPr>
        <p:spPr>
          <a:xfrm>
            <a:off x="-185738" y="1439863"/>
            <a:ext cx="6905626" cy="3884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7:notes"/>
          <p:cNvSpPr txBox="1">
            <a:spLocks noGrp="1"/>
          </p:cNvSpPr>
          <p:nvPr>
            <p:ph type="body" idx="1"/>
          </p:nvPr>
        </p:nvSpPr>
        <p:spPr>
          <a:xfrm>
            <a:off x="653343" y="5538544"/>
            <a:ext cx="5226716" cy="4531471"/>
          </a:xfrm>
          <a:prstGeom prst="rect">
            <a:avLst/>
          </a:prstGeom>
          <a:noFill/>
          <a:ln>
            <a:noFill/>
          </a:ln>
        </p:spPr>
        <p:txBody>
          <a:bodyPr spcFirstLastPara="1" wrap="square" lIns="89600" tIns="44800" rIns="89600" bIns="448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200" b="1"/>
          </a:p>
        </p:txBody>
      </p:sp>
      <p:sp>
        <p:nvSpPr>
          <p:cNvPr id="309" name="Google Shape;309;p7:notes"/>
          <p:cNvSpPr txBox="1">
            <a:spLocks noGrp="1"/>
          </p:cNvSpPr>
          <p:nvPr>
            <p:ph type="sldNum" idx="12"/>
          </p:nvPr>
        </p:nvSpPr>
        <p:spPr>
          <a:xfrm>
            <a:off x="3700763" y="10931237"/>
            <a:ext cx="2830878" cy="577425"/>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8: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p:txBody>
      </p:sp>
      <p:sp>
        <p:nvSpPr>
          <p:cNvPr id="326" name="Google Shape;326;p8: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s" dirty="0">
                <a:solidFill>
                  <a:schemeClr val="dk1"/>
                </a:solidFill>
              </a:rPr>
              <a:t>Respecto del desempeño sectorial hasta febrero 2022 observamos lo siguiente: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s" dirty="0">
                <a:solidFill>
                  <a:schemeClr val="dk1"/>
                </a:solidFill>
              </a:rPr>
              <a:t>Las exportaciones de </a:t>
            </a:r>
            <a:r>
              <a:rPr lang="es" b="1" dirty="0">
                <a:solidFill>
                  <a:schemeClr val="dk1"/>
                </a:solidFill>
              </a:rPr>
              <a:t>sector agropecuario, </a:t>
            </a:r>
            <a:r>
              <a:rPr lang="es" dirty="0">
                <a:solidFill>
                  <a:schemeClr val="dk1"/>
                </a:solidFill>
              </a:rPr>
              <a:t>alcanzaron más de USD 1 741 millones, mostrando un crecimiento de 30,2%. Las uvas frescas lideraron las exportaciones, registrando un valor de USD 582 millones, seguido por café sin tostar (USD 250 millones), mangos frescos (USD 142 millones), arándanos frescos (USD 103 millones) y mango congelado (USD 50 millones). Asimismo, Estados Unidos (USD 2 243 millones) y Países Bajos (USD 1 108 millones) mantienen su liderazgo. </a:t>
            </a:r>
            <a:endParaRPr dirty="0">
              <a:solidFill>
                <a:schemeClr val="dk1"/>
              </a:solidFill>
            </a:endParaRPr>
          </a:p>
          <a:p>
            <a:pPr marL="457200" lvl="0" indent="0" algn="l" rtl="0">
              <a:lnSpc>
                <a:spcPct val="115000"/>
              </a:lnSpc>
              <a:spcBef>
                <a:spcPts val="0"/>
              </a:spcBef>
              <a:spcAft>
                <a:spcPts val="0"/>
              </a:spcAft>
              <a:buSzPts val="1100"/>
              <a:buNone/>
            </a:pP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s" dirty="0">
                <a:solidFill>
                  <a:schemeClr val="dk1"/>
                </a:solidFill>
              </a:rPr>
              <a:t>Las exportaciones </a:t>
            </a:r>
            <a:r>
              <a:rPr lang="es" b="1" dirty="0">
                <a:solidFill>
                  <a:schemeClr val="dk1"/>
                </a:solidFill>
              </a:rPr>
              <a:t>pesqueras </a:t>
            </a:r>
            <a:r>
              <a:rPr lang="es" dirty="0">
                <a:solidFill>
                  <a:schemeClr val="dk1"/>
                </a:solidFill>
              </a:rPr>
              <a:t>sumaron USD 721 millones durante los primeros dos meses de 2022, lo cual ha significado un decrecimiento de -5,6% respecto a similar periodo del año anterior. Ello es consecuencia de los menores envíos al principal destino que es China para este sector.</a:t>
            </a:r>
            <a:endParaRPr dirty="0">
              <a:solidFill>
                <a:schemeClr val="dk1"/>
              </a:solidFill>
            </a:endParaRPr>
          </a:p>
          <a:p>
            <a:pPr marL="457200" lvl="0" indent="0" algn="l" rtl="0">
              <a:lnSpc>
                <a:spcPct val="115000"/>
              </a:lnSpc>
              <a:spcBef>
                <a:spcPts val="0"/>
              </a:spcBef>
              <a:spcAft>
                <a:spcPts val="0"/>
              </a:spcAft>
              <a:buSzPts val="1100"/>
              <a:buNone/>
            </a:pP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s" dirty="0">
                <a:solidFill>
                  <a:schemeClr val="dk1"/>
                </a:solidFill>
              </a:rPr>
              <a:t>Las exportaciones </a:t>
            </a:r>
            <a:r>
              <a:rPr lang="es" b="1" dirty="0">
                <a:solidFill>
                  <a:schemeClr val="dk1"/>
                </a:solidFill>
              </a:rPr>
              <a:t>textiles y confecciones </a:t>
            </a:r>
            <a:r>
              <a:rPr lang="es" dirty="0">
                <a:solidFill>
                  <a:schemeClr val="dk1"/>
                </a:solidFill>
              </a:rPr>
              <a:t>totalizaron USD 308 millones, logrando un crecimiento de +39.2%. Fueron 786 empresas las que exportaron 502 productos a 80 mercados. El producto que más destacó fue los T-shirts de algodón (USD 53 millones / +67,0%).</a:t>
            </a:r>
            <a:endParaRPr dirty="0">
              <a:solidFill>
                <a:schemeClr val="dk1"/>
              </a:solidFill>
            </a:endParaRPr>
          </a:p>
          <a:p>
            <a:pPr marL="457200" lvl="0" indent="0" algn="l" rtl="0">
              <a:lnSpc>
                <a:spcPct val="115000"/>
              </a:lnSpc>
              <a:spcBef>
                <a:spcPts val="0"/>
              </a:spcBef>
              <a:spcAft>
                <a:spcPts val="0"/>
              </a:spcAft>
              <a:buSzPts val="1100"/>
              <a:buNone/>
            </a:pP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s" dirty="0">
                <a:solidFill>
                  <a:schemeClr val="dk1"/>
                </a:solidFill>
              </a:rPr>
              <a:t>Respecto de las exportaciones de </a:t>
            </a:r>
            <a:r>
              <a:rPr lang="es" b="1" dirty="0">
                <a:solidFill>
                  <a:schemeClr val="dk1"/>
                </a:solidFill>
              </a:rPr>
              <a:t>manufacturas diversas</a:t>
            </a:r>
            <a:r>
              <a:rPr lang="es" dirty="0">
                <a:solidFill>
                  <a:schemeClr val="dk1"/>
                </a:solidFill>
              </a:rPr>
              <a:t>, estas en su conjunto, superaron envios por más de USD 931 millones, con un crecimiento del 30% en el avance del año. Es importante precisar que todos los subsectores que componen los envíos peruanos en este sector, presentan comportamientos muy positivos, como son los casos del sector químico (+28%), sidero-metalúrgico (+37%), minería no metálica (+34%), metalmecánico (+22.0%), entre otros.</a:t>
            </a:r>
            <a:endParaRPr dirty="0">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s" dirty="0">
                <a:solidFill>
                  <a:schemeClr val="dk1"/>
                </a:solidFill>
              </a:rPr>
              <a:t>La exportación total de servicios superó los USD 3 500 millones de dólares en el 2021 y creció un 17,5% respecto al 2020, destacándose las líneas de Seguros y Reaseguros por un total de USD 996 millones, con 55% de crecimiento, Transportes por USD 1 010 millones, con 35%; y Comunicaciones, por USD 136 millones con 34% de variación. Dentro del total de exportación de servicios se encuentra la categoría Otros Servicios, que mantiene una estabilidad en el transcurso de los años y que superó los USD 1 000 millones en el 2021, aumentando un 1,4% respecto al 2020.</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000" dirty="0">
              <a:solidFill>
                <a:schemeClr val="dk1"/>
              </a:solidFill>
            </a:endParaRPr>
          </a:p>
        </p:txBody>
      </p:sp>
      <p:sp>
        <p:nvSpPr>
          <p:cNvPr id="359" name="Google Shape;359;p11: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4:notes"/>
          <p:cNvSpPr>
            <a:spLocks noGrp="1" noRot="1" noChangeAspect="1"/>
          </p:cNvSpPr>
          <p:nvPr>
            <p:ph type="sldImg" idx="2"/>
          </p:nvPr>
        </p:nvSpPr>
        <p:spPr>
          <a:xfrm>
            <a:off x="-185738" y="1439863"/>
            <a:ext cx="6905626" cy="3884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34:notes"/>
          <p:cNvSpPr txBox="1">
            <a:spLocks noGrp="1"/>
          </p:cNvSpPr>
          <p:nvPr>
            <p:ph type="body" idx="1"/>
          </p:nvPr>
        </p:nvSpPr>
        <p:spPr>
          <a:xfrm>
            <a:off x="653343" y="5538544"/>
            <a:ext cx="5226716" cy="4531471"/>
          </a:xfrm>
          <a:prstGeom prst="rect">
            <a:avLst/>
          </a:prstGeom>
          <a:noFill/>
          <a:ln>
            <a:noFill/>
          </a:ln>
        </p:spPr>
        <p:txBody>
          <a:bodyPr spcFirstLastPara="1" wrap="square" lIns="89600" tIns="44800" rIns="89600" bIns="448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200" b="1"/>
          </a:p>
        </p:txBody>
      </p:sp>
      <p:sp>
        <p:nvSpPr>
          <p:cNvPr id="631" name="Google Shape;631;p34:notes"/>
          <p:cNvSpPr txBox="1">
            <a:spLocks noGrp="1"/>
          </p:cNvSpPr>
          <p:nvPr>
            <p:ph type="sldNum" idx="12"/>
          </p:nvPr>
        </p:nvSpPr>
        <p:spPr>
          <a:xfrm>
            <a:off x="3700763" y="10931237"/>
            <a:ext cx="2830878" cy="577425"/>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3296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1b7101b00e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9" name="Google Shape;1099;g11b7101b00e_1_1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39155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1b7101b00e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9" name="Google Shape;1099;g11b7101b00e_1_1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1b7101b00e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9" name="Google Shape;1099;g11b7101b00e_1_1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80405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1b7101b00e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9" name="Google Shape;1099;g11b7101b00e_1_1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26749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1b7101b00e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9" name="Google Shape;1099;g11b7101b00e_1_1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5600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notes"/>
          <p:cNvSpPr>
            <a:spLocks noGrp="1" noRot="1" noChangeAspect="1"/>
          </p:cNvSpPr>
          <p:nvPr>
            <p:ph type="sldImg" idx="2"/>
          </p:nvPr>
        </p:nvSpPr>
        <p:spPr>
          <a:xfrm>
            <a:off x="-185738" y="1439863"/>
            <a:ext cx="6905626" cy="3884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notes"/>
          <p:cNvSpPr txBox="1">
            <a:spLocks noGrp="1"/>
          </p:cNvSpPr>
          <p:nvPr>
            <p:ph type="body" idx="1"/>
          </p:nvPr>
        </p:nvSpPr>
        <p:spPr>
          <a:xfrm>
            <a:off x="653343" y="5538544"/>
            <a:ext cx="5226716" cy="4531471"/>
          </a:xfrm>
          <a:prstGeom prst="rect">
            <a:avLst/>
          </a:prstGeom>
          <a:noFill/>
          <a:ln>
            <a:noFill/>
          </a:ln>
        </p:spPr>
        <p:txBody>
          <a:bodyPr spcFirstLastPara="1" wrap="square" lIns="89600" tIns="44800" rIns="89600" bIns="44800" anchor="t" anchorCtr="0">
            <a:noAutofit/>
          </a:bodyPr>
          <a:lstStyle/>
          <a:p>
            <a:pPr marL="177800" lvl="0" indent="0" algn="l" rtl="0">
              <a:lnSpc>
                <a:spcPct val="115000"/>
              </a:lnSpc>
              <a:spcBef>
                <a:spcPts val="300"/>
              </a:spcBef>
              <a:spcAft>
                <a:spcPts val="0"/>
              </a:spcAft>
              <a:buClr>
                <a:schemeClr val="dk1"/>
              </a:buClr>
              <a:buSzPts val="1100"/>
              <a:buFont typeface="Arial"/>
              <a:buNone/>
            </a:pPr>
            <a:endParaRPr b="1" i="1" dirty="0">
              <a:solidFill>
                <a:schemeClr val="dk1"/>
              </a:solidFill>
              <a:latin typeface="Calibri"/>
              <a:ea typeface="Calibri"/>
              <a:cs typeface="Calibri"/>
              <a:sym typeface="Calibri"/>
            </a:endParaRPr>
          </a:p>
        </p:txBody>
      </p:sp>
      <p:sp>
        <p:nvSpPr>
          <p:cNvPr id="278" name="Google Shape;278;p2:notes"/>
          <p:cNvSpPr txBox="1">
            <a:spLocks noGrp="1"/>
          </p:cNvSpPr>
          <p:nvPr>
            <p:ph type="sldNum" idx="12"/>
          </p:nvPr>
        </p:nvSpPr>
        <p:spPr>
          <a:xfrm>
            <a:off x="3700763" y="10931237"/>
            <a:ext cx="2830878" cy="577425"/>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1b7101b00e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9" name="Google Shape;1099;g11b7101b00e_1_1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61275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1b7101b00e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9" name="Google Shape;1099;g11b7101b00e_1_1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19450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1b7101b00e_1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9" name="Google Shape;1099;g11b7101b00e_1_1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85405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notes"/>
          <p:cNvSpPr>
            <a:spLocks noGrp="1" noRot="1" noChangeAspect="1"/>
          </p:cNvSpPr>
          <p:nvPr>
            <p:ph type="sldImg" idx="2"/>
          </p:nvPr>
        </p:nvSpPr>
        <p:spPr>
          <a:xfrm>
            <a:off x="138113" y="1347788"/>
            <a:ext cx="6462712"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notes"/>
          <p:cNvSpPr txBox="1">
            <a:spLocks noGrp="1"/>
          </p:cNvSpPr>
          <p:nvPr>
            <p:ph type="body" idx="1"/>
          </p:nvPr>
        </p:nvSpPr>
        <p:spPr>
          <a:xfrm>
            <a:off x="673788" y="5186075"/>
            <a:ext cx="5390265" cy="4243247"/>
          </a:xfrm>
          <a:prstGeom prst="rect">
            <a:avLst/>
          </a:prstGeom>
          <a:noFill/>
          <a:ln>
            <a:noFill/>
          </a:ln>
        </p:spPr>
        <p:txBody>
          <a:bodyPr spcFirstLastPara="1" wrap="square" lIns="89600" tIns="44800" rIns="89600" bIns="448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67" name="Google Shape;267;p1:notes"/>
          <p:cNvSpPr txBox="1">
            <a:spLocks noGrp="1"/>
          </p:cNvSpPr>
          <p:nvPr>
            <p:ph type="sldNum" idx="12"/>
          </p:nvPr>
        </p:nvSpPr>
        <p:spPr>
          <a:xfrm>
            <a:off x="3816574" y="10235581"/>
            <a:ext cx="2919789" cy="540624"/>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3303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notes"/>
          <p:cNvSpPr>
            <a:spLocks noGrp="1" noRot="1" noChangeAspect="1"/>
          </p:cNvSpPr>
          <p:nvPr>
            <p:ph type="sldImg" idx="2"/>
          </p:nvPr>
        </p:nvSpPr>
        <p:spPr>
          <a:xfrm>
            <a:off x="-185738" y="1439863"/>
            <a:ext cx="6905626" cy="3884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3:notes"/>
          <p:cNvSpPr txBox="1">
            <a:spLocks noGrp="1"/>
          </p:cNvSpPr>
          <p:nvPr>
            <p:ph type="body" idx="1"/>
          </p:nvPr>
        </p:nvSpPr>
        <p:spPr>
          <a:xfrm>
            <a:off x="653343" y="5538544"/>
            <a:ext cx="5226716" cy="4531471"/>
          </a:xfrm>
          <a:prstGeom prst="rect">
            <a:avLst/>
          </a:prstGeom>
          <a:noFill/>
          <a:ln>
            <a:noFill/>
          </a:ln>
        </p:spPr>
        <p:txBody>
          <a:bodyPr spcFirstLastPara="1" wrap="square" lIns="89600" tIns="44800" rIns="89600" bIns="448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200" b="1"/>
          </a:p>
        </p:txBody>
      </p:sp>
      <p:sp>
        <p:nvSpPr>
          <p:cNvPr id="288" name="Google Shape;288;p3:notes"/>
          <p:cNvSpPr txBox="1">
            <a:spLocks noGrp="1"/>
          </p:cNvSpPr>
          <p:nvPr>
            <p:ph type="sldNum" idx="12"/>
          </p:nvPr>
        </p:nvSpPr>
        <p:spPr>
          <a:xfrm>
            <a:off x="3700763" y="10931237"/>
            <a:ext cx="2830878" cy="577425"/>
          </a:xfrm>
          <a:prstGeom prst="rect">
            <a:avLst/>
          </a:prstGeom>
          <a:noFill/>
          <a:ln>
            <a:noFill/>
          </a:ln>
        </p:spPr>
        <p:txBody>
          <a:bodyPr spcFirstLastPara="1" wrap="square" lIns="89600" tIns="44800" rIns="89600" bIns="448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722476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33556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044702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1084653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423707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9"/>
        <p:cNvGrpSpPr/>
        <p:nvPr/>
      </p:nvGrpSpPr>
      <p:grpSpPr>
        <a:xfrm>
          <a:off x="0" y="0"/>
          <a:ext cx="0" cy="0"/>
          <a:chOff x="0" y="0"/>
          <a:chExt cx="0" cy="0"/>
        </a:xfrm>
      </p:grpSpPr>
      <p:sp>
        <p:nvSpPr>
          <p:cNvPr id="10" name="Google Shape;10;p51"/>
          <p:cNvSpPr/>
          <p:nvPr/>
        </p:nvSpPr>
        <p:spPr>
          <a:xfrm>
            <a:off x="0" y="0"/>
            <a:ext cx="9144000" cy="5143500"/>
          </a:xfrm>
          <a:prstGeom prst="rect">
            <a:avLst/>
          </a:prstGeom>
          <a:gradFill>
            <a:gsLst>
              <a:gs pos="0">
                <a:srgbClr val="F2F2F2">
                  <a:alpha val="49019"/>
                </a:srgbClr>
              </a:gs>
              <a:gs pos="48000">
                <a:schemeClr val="lt1"/>
              </a:gs>
              <a:gs pos="100000">
                <a:srgbClr val="F2F2F2">
                  <a:alpha val="42745"/>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11" name="Google Shape;11;p51"/>
          <p:cNvPicPr preferRelativeResize="0"/>
          <p:nvPr/>
        </p:nvPicPr>
        <p:blipFill rotWithShape="1">
          <a:blip r:embed="rId2">
            <a:alphaModFix/>
          </a:blip>
          <a:srcRect/>
          <a:stretch/>
        </p:blipFill>
        <p:spPr>
          <a:xfrm>
            <a:off x="-397" y="1"/>
            <a:ext cx="9144790" cy="5143498"/>
          </a:xfrm>
          <a:prstGeom prst="rect">
            <a:avLst/>
          </a:prstGeom>
          <a:noFill/>
          <a:ln>
            <a:noFill/>
          </a:ln>
        </p:spPr>
      </p:pic>
      <p:pic>
        <p:nvPicPr>
          <p:cNvPr id="12" name="Google Shape;12;p51"/>
          <p:cNvPicPr preferRelativeResize="0"/>
          <p:nvPr/>
        </p:nvPicPr>
        <p:blipFill rotWithShape="1">
          <a:blip r:embed="rId3">
            <a:alphaModFix/>
          </a:blip>
          <a:srcRect/>
          <a:stretch/>
        </p:blipFill>
        <p:spPr>
          <a:xfrm>
            <a:off x="0" y="1"/>
            <a:ext cx="9144790" cy="51434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5" name="Google Shape;4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6" name="Google Shape;4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9" name="Google Shape;4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3" name="Google Shape;5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Google Shape;5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5" name="Google Shape;5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6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p6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9" name="Google Shape;59;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2">
  <p:cSld name="1_Título y objetos">
    <p:spTree>
      <p:nvGrpSpPr>
        <p:cNvPr id="1" name="Shape 60"/>
        <p:cNvGrpSpPr/>
        <p:nvPr/>
      </p:nvGrpSpPr>
      <p:grpSpPr>
        <a:xfrm>
          <a:off x="0" y="0"/>
          <a:ext cx="0" cy="0"/>
          <a:chOff x="0" y="0"/>
          <a:chExt cx="0" cy="0"/>
        </a:xfrm>
      </p:grpSpPr>
      <p:sp>
        <p:nvSpPr>
          <p:cNvPr id="61" name="Google Shape;61;p67"/>
          <p:cNvSpPr/>
          <p:nvPr/>
        </p:nvSpPr>
        <p:spPr>
          <a:xfrm>
            <a:off x="0" y="0"/>
            <a:ext cx="9144000" cy="5143500"/>
          </a:xfrm>
          <a:prstGeom prst="rect">
            <a:avLst/>
          </a:prstGeom>
          <a:gradFill>
            <a:gsLst>
              <a:gs pos="0">
                <a:srgbClr val="F2F2F2">
                  <a:alpha val="48627"/>
                </a:srgbClr>
              </a:gs>
              <a:gs pos="48000">
                <a:schemeClr val="lt1"/>
              </a:gs>
              <a:gs pos="100000">
                <a:srgbClr val="F2F2F2">
                  <a:alpha val="42352"/>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62" name="Google Shape;62;p67"/>
          <p:cNvPicPr preferRelativeResize="0"/>
          <p:nvPr/>
        </p:nvPicPr>
        <p:blipFill rotWithShape="1">
          <a:blip r:embed="rId2">
            <a:alphaModFix/>
          </a:blip>
          <a:srcRect/>
          <a:stretch/>
        </p:blipFill>
        <p:spPr>
          <a:xfrm>
            <a:off x="-397" y="1"/>
            <a:ext cx="9144794" cy="5143501"/>
          </a:xfrm>
          <a:prstGeom prst="rect">
            <a:avLst/>
          </a:prstGeom>
          <a:noFill/>
          <a:ln>
            <a:noFill/>
          </a:ln>
        </p:spPr>
      </p:pic>
      <p:pic>
        <p:nvPicPr>
          <p:cNvPr id="63" name="Google Shape;63;p67"/>
          <p:cNvPicPr preferRelativeResize="0"/>
          <p:nvPr/>
        </p:nvPicPr>
        <p:blipFill rotWithShape="1">
          <a:blip r:embed="rId3">
            <a:alphaModFix/>
          </a:blip>
          <a:srcRect/>
          <a:stretch/>
        </p:blipFill>
        <p:spPr>
          <a:xfrm>
            <a:off x="0" y="1"/>
            <a:ext cx="9144790" cy="514349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2">
  <p:cSld name="1_Título 3">
    <p:spTree>
      <p:nvGrpSpPr>
        <p:cNvPr id="1" name="Shape 64"/>
        <p:cNvGrpSpPr/>
        <p:nvPr/>
      </p:nvGrpSpPr>
      <p:grpSpPr>
        <a:xfrm>
          <a:off x="0" y="0"/>
          <a:ext cx="0" cy="0"/>
          <a:chOff x="0" y="0"/>
          <a:chExt cx="0" cy="0"/>
        </a:xfrm>
      </p:grpSpPr>
      <p:grpSp>
        <p:nvGrpSpPr>
          <p:cNvPr id="65" name="Google Shape;65;p68"/>
          <p:cNvGrpSpPr/>
          <p:nvPr/>
        </p:nvGrpSpPr>
        <p:grpSpPr>
          <a:xfrm>
            <a:off x="8747651" y="152734"/>
            <a:ext cx="166220" cy="668682"/>
            <a:chOff x="11471580" y="255904"/>
            <a:chExt cx="277495" cy="1116330"/>
          </a:xfrm>
        </p:grpSpPr>
        <p:sp>
          <p:nvSpPr>
            <p:cNvPr id="66" name="Google Shape;66;p68"/>
            <p:cNvSpPr/>
            <p:nvPr/>
          </p:nvSpPr>
          <p:spPr>
            <a:xfrm>
              <a:off x="11472810" y="666584"/>
              <a:ext cx="275100" cy="2859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7" name="Google Shape;67;p68"/>
            <p:cNvSpPr/>
            <p:nvPr/>
          </p:nvSpPr>
          <p:spPr>
            <a:xfrm>
              <a:off x="11471580" y="255904"/>
              <a:ext cx="277495" cy="1116330"/>
            </a:xfrm>
            <a:custGeom>
              <a:avLst/>
              <a:gdLst/>
              <a:ahLst/>
              <a:cxnLst/>
              <a:rect l="l" t="t" r="r" b="b"/>
              <a:pathLst>
                <a:path w="277495" h="1116330" extrusionOk="0">
                  <a:moveTo>
                    <a:pt x="275234" y="87490"/>
                  </a:moveTo>
                  <a:lnTo>
                    <a:pt x="202831" y="75399"/>
                  </a:lnTo>
                  <a:lnTo>
                    <a:pt x="202819" y="73710"/>
                  </a:lnTo>
                  <a:lnTo>
                    <a:pt x="202450" y="31292"/>
                  </a:lnTo>
                  <a:lnTo>
                    <a:pt x="193205" y="1016"/>
                  </a:lnTo>
                  <a:lnTo>
                    <a:pt x="193205" y="145554"/>
                  </a:lnTo>
                  <a:lnTo>
                    <a:pt x="192798" y="159524"/>
                  </a:lnTo>
                  <a:lnTo>
                    <a:pt x="192011" y="173177"/>
                  </a:lnTo>
                  <a:lnTo>
                    <a:pt x="191223" y="183540"/>
                  </a:lnTo>
                  <a:lnTo>
                    <a:pt x="190868" y="187655"/>
                  </a:lnTo>
                  <a:lnTo>
                    <a:pt x="191592" y="196037"/>
                  </a:lnTo>
                  <a:lnTo>
                    <a:pt x="188988" y="196037"/>
                  </a:lnTo>
                  <a:lnTo>
                    <a:pt x="168148" y="196494"/>
                  </a:lnTo>
                  <a:lnTo>
                    <a:pt x="152184" y="196646"/>
                  </a:lnTo>
                  <a:lnTo>
                    <a:pt x="138899" y="196392"/>
                  </a:lnTo>
                  <a:lnTo>
                    <a:pt x="125730" y="195922"/>
                  </a:lnTo>
                  <a:lnTo>
                    <a:pt x="102158" y="195567"/>
                  </a:lnTo>
                  <a:lnTo>
                    <a:pt x="96621" y="195376"/>
                  </a:lnTo>
                  <a:lnTo>
                    <a:pt x="93218" y="195021"/>
                  </a:lnTo>
                  <a:lnTo>
                    <a:pt x="87198" y="195922"/>
                  </a:lnTo>
                  <a:lnTo>
                    <a:pt x="85775" y="192659"/>
                  </a:lnTo>
                  <a:lnTo>
                    <a:pt x="83756" y="183184"/>
                  </a:lnTo>
                  <a:lnTo>
                    <a:pt x="82804" y="168516"/>
                  </a:lnTo>
                  <a:lnTo>
                    <a:pt x="82677" y="150850"/>
                  </a:lnTo>
                  <a:lnTo>
                    <a:pt x="83121" y="134581"/>
                  </a:lnTo>
                  <a:lnTo>
                    <a:pt x="83197" y="130683"/>
                  </a:lnTo>
                  <a:lnTo>
                    <a:pt x="83807" y="90297"/>
                  </a:lnTo>
                  <a:lnTo>
                    <a:pt x="116382" y="87122"/>
                  </a:lnTo>
                  <a:lnTo>
                    <a:pt x="167779" y="85661"/>
                  </a:lnTo>
                  <a:lnTo>
                    <a:pt x="181076" y="85750"/>
                  </a:lnTo>
                  <a:lnTo>
                    <a:pt x="192112" y="86385"/>
                  </a:lnTo>
                  <a:lnTo>
                    <a:pt x="190309" y="90919"/>
                  </a:lnTo>
                  <a:lnTo>
                    <a:pt x="190792" y="97980"/>
                  </a:lnTo>
                  <a:lnTo>
                    <a:pt x="191998" y="118478"/>
                  </a:lnTo>
                  <a:lnTo>
                    <a:pt x="192836" y="134581"/>
                  </a:lnTo>
                  <a:lnTo>
                    <a:pt x="193205" y="145554"/>
                  </a:lnTo>
                  <a:lnTo>
                    <a:pt x="193205" y="1016"/>
                  </a:lnTo>
                  <a:lnTo>
                    <a:pt x="165138" y="29641"/>
                  </a:lnTo>
                  <a:lnTo>
                    <a:pt x="155244" y="45631"/>
                  </a:lnTo>
                  <a:lnTo>
                    <a:pt x="147193" y="56807"/>
                  </a:lnTo>
                  <a:lnTo>
                    <a:pt x="139611" y="64490"/>
                  </a:lnTo>
                  <a:lnTo>
                    <a:pt x="133819" y="68491"/>
                  </a:lnTo>
                  <a:lnTo>
                    <a:pt x="131114" y="68630"/>
                  </a:lnTo>
                  <a:lnTo>
                    <a:pt x="128993" y="64490"/>
                  </a:lnTo>
                  <a:lnTo>
                    <a:pt x="124714" y="57124"/>
                  </a:lnTo>
                  <a:lnTo>
                    <a:pt x="102362" y="20802"/>
                  </a:lnTo>
                  <a:lnTo>
                    <a:pt x="86169" y="0"/>
                  </a:lnTo>
                  <a:lnTo>
                    <a:pt x="81318" y="1371"/>
                  </a:lnTo>
                  <a:lnTo>
                    <a:pt x="74536" y="48780"/>
                  </a:lnTo>
                  <a:lnTo>
                    <a:pt x="74244" y="73710"/>
                  </a:lnTo>
                  <a:lnTo>
                    <a:pt x="53390" y="72783"/>
                  </a:lnTo>
                  <a:lnTo>
                    <a:pt x="6299" y="75907"/>
                  </a:lnTo>
                  <a:lnTo>
                    <a:pt x="0" y="89001"/>
                  </a:lnTo>
                  <a:lnTo>
                    <a:pt x="3048" y="92252"/>
                  </a:lnTo>
                  <a:lnTo>
                    <a:pt x="11226" y="97980"/>
                  </a:lnTo>
                  <a:lnTo>
                    <a:pt x="22796" y="105714"/>
                  </a:lnTo>
                  <a:lnTo>
                    <a:pt x="35979" y="114998"/>
                  </a:lnTo>
                  <a:lnTo>
                    <a:pt x="46037" y="122961"/>
                  </a:lnTo>
                  <a:lnTo>
                    <a:pt x="55130" y="130860"/>
                  </a:lnTo>
                  <a:lnTo>
                    <a:pt x="62395" y="137375"/>
                  </a:lnTo>
                  <a:lnTo>
                    <a:pt x="66941" y="141198"/>
                  </a:lnTo>
                  <a:lnTo>
                    <a:pt x="39230" y="170116"/>
                  </a:lnTo>
                  <a:lnTo>
                    <a:pt x="25781" y="180682"/>
                  </a:lnTo>
                  <a:lnTo>
                    <a:pt x="14008" y="190296"/>
                  </a:lnTo>
                  <a:lnTo>
                    <a:pt x="6096" y="197802"/>
                  </a:lnTo>
                  <a:lnTo>
                    <a:pt x="4216" y="202107"/>
                  </a:lnTo>
                  <a:lnTo>
                    <a:pt x="12801" y="205244"/>
                  </a:lnTo>
                  <a:lnTo>
                    <a:pt x="28460" y="206438"/>
                  </a:lnTo>
                  <a:lnTo>
                    <a:pt x="63893" y="206819"/>
                  </a:lnTo>
                  <a:lnTo>
                    <a:pt x="64884" y="206819"/>
                  </a:lnTo>
                  <a:lnTo>
                    <a:pt x="67932" y="206908"/>
                  </a:lnTo>
                  <a:lnTo>
                    <a:pt x="72517" y="206908"/>
                  </a:lnTo>
                  <a:lnTo>
                    <a:pt x="72148" y="214693"/>
                  </a:lnTo>
                  <a:lnTo>
                    <a:pt x="71882" y="221957"/>
                  </a:lnTo>
                  <a:lnTo>
                    <a:pt x="71805" y="224739"/>
                  </a:lnTo>
                  <a:lnTo>
                    <a:pt x="71691" y="242354"/>
                  </a:lnTo>
                  <a:lnTo>
                    <a:pt x="71805" y="249301"/>
                  </a:lnTo>
                  <a:lnTo>
                    <a:pt x="84086" y="283641"/>
                  </a:lnTo>
                  <a:lnTo>
                    <a:pt x="93560" y="273773"/>
                  </a:lnTo>
                  <a:lnTo>
                    <a:pt x="110782" y="251117"/>
                  </a:lnTo>
                  <a:lnTo>
                    <a:pt x="128371" y="226720"/>
                  </a:lnTo>
                  <a:lnTo>
                    <a:pt x="139014" y="211632"/>
                  </a:lnTo>
                  <a:lnTo>
                    <a:pt x="143192" y="212001"/>
                  </a:lnTo>
                  <a:lnTo>
                    <a:pt x="169456" y="242354"/>
                  </a:lnTo>
                  <a:lnTo>
                    <a:pt x="179184" y="255663"/>
                  </a:lnTo>
                  <a:lnTo>
                    <a:pt x="183426" y="261416"/>
                  </a:lnTo>
                  <a:lnTo>
                    <a:pt x="187566" y="266522"/>
                  </a:lnTo>
                  <a:lnTo>
                    <a:pt x="192151" y="271805"/>
                  </a:lnTo>
                  <a:lnTo>
                    <a:pt x="192862" y="275882"/>
                  </a:lnTo>
                  <a:lnTo>
                    <a:pt x="198970" y="275348"/>
                  </a:lnTo>
                  <a:lnTo>
                    <a:pt x="205155" y="274701"/>
                  </a:lnTo>
                  <a:lnTo>
                    <a:pt x="202387" y="266712"/>
                  </a:lnTo>
                  <a:lnTo>
                    <a:pt x="202907" y="258051"/>
                  </a:lnTo>
                  <a:lnTo>
                    <a:pt x="203250" y="248678"/>
                  </a:lnTo>
                  <a:lnTo>
                    <a:pt x="203339" y="242354"/>
                  </a:lnTo>
                  <a:lnTo>
                    <a:pt x="203441" y="224739"/>
                  </a:lnTo>
                  <a:lnTo>
                    <a:pt x="203555" y="218592"/>
                  </a:lnTo>
                  <a:lnTo>
                    <a:pt x="203631" y="211632"/>
                  </a:lnTo>
                  <a:lnTo>
                    <a:pt x="203631" y="206070"/>
                  </a:lnTo>
                  <a:lnTo>
                    <a:pt x="258267" y="205524"/>
                  </a:lnTo>
                  <a:lnTo>
                    <a:pt x="274713" y="191058"/>
                  </a:lnTo>
                  <a:lnTo>
                    <a:pt x="264248" y="179120"/>
                  </a:lnTo>
                  <a:lnTo>
                    <a:pt x="240258" y="160502"/>
                  </a:lnTo>
                  <a:lnTo>
                    <a:pt x="215722" y="142316"/>
                  </a:lnTo>
                  <a:lnTo>
                    <a:pt x="203276" y="131419"/>
                  </a:lnTo>
                  <a:lnTo>
                    <a:pt x="203352" y="130683"/>
                  </a:lnTo>
                  <a:lnTo>
                    <a:pt x="217068" y="123698"/>
                  </a:lnTo>
                  <a:lnTo>
                    <a:pt x="241795" y="110109"/>
                  </a:lnTo>
                  <a:lnTo>
                    <a:pt x="265290" y="95999"/>
                  </a:lnTo>
                  <a:lnTo>
                    <a:pt x="275234" y="87490"/>
                  </a:lnTo>
                  <a:close/>
                </a:path>
                <a:path w="277495" h="1116330" extrusionOk="0">
                  <a:moveTo>
                    <a:pt x="276047" y="875182"/>
                  </a:moveTo>
                  <a:lnTo>
                    <a:pt x="275653" y="875182"/>
                  </a:lnTo>
                  <a:lnTo>
                    <a:pt x="275463" y="863714"/>
                  </a:lnTo>
                  <a:lnTo>
                    <a:pt x="274777" y="848296"/>
                  </a:lnTo>
                  <a:lnTo>
                    <a:pt x="274624" y="840727"/>
                  </a:lnTo>
                  <a:lnTo>
                    <a:pt x="274548" y="823607"/>
                  </a:lnTo>
                  <a:lnTo>
                    <a:pt x="268884" y="818299"/>
                  </a:lnTo>
                  <a:lnTo>
                    <a:pt x="172021" y="815543"/>
                  </a:lnTo>
                  <a:lnTo>
                    <a:pt x="130340" y="813689"/>
                  </a:lnTo>
                  <a:lnTo>
                    <a:pt x="124434" y="813612"/>
                  </a:lnTo>
                  <a:lnTo>
                    <a:pt x="123317" y="821029"/>
                  </a:lnTo>
                  <a:lnTo>
                    <a:pt x="122961" y="823137"/>
                  </a:lnTo>
                  <a:lnTo>
                    <a:pt x="123240" y="831735"/>
                  </a:lnTo>
                  <a:lnTo>
                    <a:pt x="123151" y="834720"/>
                  </a:lnTo>
                  <a:lnTo>
                    <a:pt x="123151" y="886371"/>
                  </a:lnTo>
                  <a:lnTo>
                    <a:pt x="121056" y="904024"/>
                  </a:lnTo>
                  <a:lnTo>
                    <a:pt x="121170" y="905090"/>
                  </a:lnTo>
                  <a:lnTo>
                    <a:pt x="122555" y="915085"/>
                  </a:lnTo>
                  <a:lnTo>
                    <a:pt x="122872" y="921359"/>
                  </a:lnTo>
                  <a:lnTo>
                    <a:pt x="121805" y="925296"/>
                  </a:lnTo>
                  <a:lnTo>
                    <a:pt x="119189" y="929259"/>
                  </a:lnTo>
                  <a:lnTo>
                    <a:pt x="118275" y="930529"/>
                  </a:lnTo>
                  <a:lnTo>
                    <a:pt x="109918" y="930211"/>
                  </a:lnTo>
                  <a:lnTo>
                    <a:pt x="109093" y="930211"/>
                  </a:lnTo>
                  <a:lnTo>
                    <a:pt x="86614" y="930821"/>
                  </a:lnTo>
                  <a:lnTo>
                    <a:pt x="77406" y="930884"/>
                  </a:lnTo>
                  <a:lnTo>
                    <a:pt x="73139" y="930884"/>
                  </a:lnTo>
                  <a:lnTo>
                    <a:pt x="70167" y="930719"/>
                  </a:lnTo>
                  <a:lnTo>
                    <a:pt x="71094" y="928535"/>
                  </a:lnTo>
                  <a:lnTo>
                    <a:pt x="71196" y="928027"/>
                  </a:lnTo>
                  <a:lnTo>
                    <a:pt x="73139" y="926084"/>
                  </a:lnTo>
                  <a:lnTo>
                    <a:pt x="73964" y="925804"/>
                  </a:lnTo>
                  <a:lnTo>
                    <a:pt x="77127" y="922820"/>
                  </a:lnTo>
                  <a:lnTo>
                    <a:pt x="90741" y="910704"/>
                  </a:lnTo>
                  <a:lnTo>
                    <a:pt x="93179" y="908621"/>
                  </a:lnTo>
                  <a:lnTo>
                    <a:pt x="105156" y="898385"/>
                  </a:lnTo>
                  <a:lnTo>
                    <a:pt x="116763" y="888923"/>
                  </a:lnTo>
                  <a:lnTo>
                    <a:pt x="121958" y="885418"/>
                  </a:lnTo>
                  <a:lnTo>
                    <a:pt x="123151" y="886371"/>
                  </a:lnTo>
                  <a:lnTo>
                    <a:pt x="123151" y="834720"/>
                  </a:lnTo>
                  <a:lnTo>
                    <a:pt x="121805" y="847191"/>
                  </a:lnTo>
                  <a:lnTo>
                    <a:pt x="121094" y="848296"/>
                  </a:lnTo>
                  <a:lnTo>
                    <a:pt x="121488" y="849553"/>
                  </a:lnTo>
                  <a:lnTo>
                    <a:pt x="115189" y="850988"/>
                  </a:lnTo>
                  <a:lnTo>
                    <a:pt x="107784" y="850785"/>
                  </a:lnTo>
                  <a:lnTo>
                    <a:pt x="99898" y="849998"/>
                  </a:lnTo>
                  <a:lnTo>
                    <a:pt x="96570" y="849998"/>
                  </a:lnTo>
                  <a:lnTo>
                    <a:pt x="89357" y="850785"/>
                  </a:lnTo>
                  <a:lnTo>
                    <a:pt x="87223" y="850036"/>
                  </a:lnTo>
                  <a:lnTo>
                    <a:pt x="83261" y="854837"/>
                  </a:lnTo>
                  <a:lnTo>
                    <a:pt x="83807" y="868718"/>
                  </a:lnTo>
                  <a:lnTo>
                    <a:pt x="82346" y="875461"/>
                  </a:lnTo>
                  <a:lnTo>
                    <a:pt x="81876" y="877404"/>
                  </a:lnTo>
                  <a:lnTo>
                    <a:pt x="82537" y="879309"/>
                  </a:lnTo>
                  <a:lnTo>
                    <a:pt x="80873" y="880503"/>
                  </a:lnTo>
                  <a:lnTo>
                    <a:pt x="78740" y="880376"/>
                  </a:lnTo>
                  <a:lnTo>
                    <a:pt x="77825" y="880694"/>
                  </a:lnTo>
                  <a:lnTo>
                    <a:pt x="72999" y="881849"/>
                  </a:lnTo>
                  <a:lnTo>
                    <a:pt x="67919" y="880973"/>
                  </a:lnTo>
                  <a:lnTo>
                    <a:pt x="57264" y="882040"/>
                  </a:lnTo>
                  <a:lnTo>
                    <a:pt x="49466" y="881570"/>
                  </a:lnTo>
                  <a:lnTo>
                    <a:pt x="46888" y="884428"/>
                  </a:lnTo>
                  <a:lnTo>
                    <a:pt x="47447" y="888593"/>
                  </a:lnTo>
                  <a:lnTo>
                    <a:pt x="47167" y="893597"/>
                  </a:lnTo>
                  <a:lnTo>
                    <a:pt x="46545" y="898385"/>
                  </a:lnTo>
                  <a:lnTo>
                    <a:pt x="46494" y="898677"/>
                  </a:lnTo>
                  <a:lnTo>
                    <a:pt x="45618" y="902169"/>
                  </a:lnTo>
                  <a:lnTo>
                    <a:pt x="45186" y="904024"/>
                  </a:lnTo>
                  <a:lnTo>
                    <a:pt x="45135" y="905090"/>
                  </a:lnTo>
                  <a:lnTo>
                    <a:pt x="45339" y="906411"/>
                  </a:lnTo>
                  <a:lnTo>
                    <a:pt x="43675" y="907757"/>
                  </a:lnTo>
                  <a:lnTo>
                    <a:pt x="41452" y="908151"/>
                  </a:lnTo>
                  <a:lnTo>
                    <a:pt x="39954" y="908354"/>
                  </a:lnTo>
                  <a:lnTo>
                    <a:pt x="37261" y="908621"/>
                  </a:lnTo>
                  <a:lnTo>
                    <a:pt x="33934" y="908151"/>
                  </a:lnTo>
                  <a:lnTo>
                    <a:pt x="30797" y="907961"/>
                  </a:lnTo>
                  <a:lnTo>
                    <a:pt x="10312" y="939901"/>
                  </a:lnTo>
                  <a:lnTo>
                    <a:pt x="10960" y="946124"/>
                  </a:lnTo>
                  <a:lnTo>
                    <a:pt x="13182" y="951522"/>
                  </a:lnTo>
                  <a:lnTo>
                    <a:pt x="22085" y="949782"/>
                  </a:lnTo>
                  <a:lnTo>
                    <a:pt x="52451" y="951001"/>
                  </a:lnTo>
                  <a:lnTo>
                    <a:pt x="78841" y="951649"/>
                  </a:lnTo>
                  <a:lnTo>
                    <a:pt x="105232" y="951915"/>
                  </a:lnTo>
                  <a:lnTo>
                    <a:pt x="135686" y="951801"/>
                  </a:lnTo>
                  <a:lnTo>
                    <a:pt x="137464" y="949782"/>
                  </a:lnTo>
                  <a:lnTo>
                    <a:pt x="142824" y="943711"/>
                  </a:lnTo>
                  <a:lnTo>
                    <a:pt x="143129" y="938339"/>
                  </a:lnTo>
                  <a:lnTo>
                    <a:pt x="143497" y="930884"/>
                  </a:lnTo>
                  <a:lnTo>
                    <a:pt x="143510" y="930529"/>
                  </a:lnTo>
                  <a:lnTo>
                    <a:pt x="144081" y="918832"/>
                  </a:lnTo>
                  <a:lnTo>
                    <a:pt x="144678" y="897763"/>
                  </a:lnTo>
                  <a:lnTo>
                    <a:pt x="144894" y="885418"/>
                  </a:lnTo>
                  <a:lnTo>
                    <a:pt x="144957" y="882040"/>
                  </a:lnTo>
                  <a:lnTo>
                    <a:pt x="144957" y="881849"/>
                  </a:lnTo>
                  <a:lnTo>
                    <a:pt x="144983" y="880503"/>
                  </a:lnTo>
                  <a:lnTo>
                    <a:pt x="145453" y="850988"/>
                  </a:lnTo>
                  <a:lnTo>
                    <a:pt x="145542" y="847140"/>
                  </a:lnTo>
                  <a:lnTo>
                    <a:pt x="149199" y="840727"/>
                  </a:lnTo>
                  <a:lnTo>
                    <a:pt x="161251" y="841514"/>
                  </a:lnTo>
                  <a:lnTo>
                    <a:pt x="179247" y="842505"/>
                  </a:lnTo>
                  <a:lnTo>
                    <a:pt x="235788" y="844880"/>
                  </a:lnTo>
                  <a:lnTo>
                    <a:pt x="244779" y="845362"/>
                  </a:lnTo>
                  <a:lnTo>
                    <a:pt x="249212" y="849998"/>
                  </a:lnTo>
                  <a:lnTo>
                    <a:pt x="249250" y="874547"/>
                  </a:lnTo>
                  <a:lnTo>
                    <a:pt x="249351" y="888593"/>
                  </a:lnTo>
                  <a:lnTo>
                    <a:pt x="249237" y="898385"/>
                  </a:lnTo>
                  <a:lnTo>
                    <a:pt x="248589" y="910183"/>
                  </a:lnTo>
                  <a:lnTo>
                    <a:pt x="248246" y="913828"/>
                  </a:lnTo>
                  <a:lnTo>
                    <a:pt x="248196" y="918832"/>
                  </a:lnTo>
                  <a:lnTo>
                    <a:pt x="248386" y="926477"/>
                  </a:lnTo>
                  <a:lnTo>
                    <a:pt x="245897" y="928395"/>
                  </a:lnTo>
                  <a:lnTo>
                    <a:pt x="239255" y="929043"/>
                  </a:lnTo>
                  <a:lnTo>
                    <a:pt x="226352" y="928535"/>
                  </a:lnTo>
                  <a:lnTo>
                    <a:pt x="204825" y="927150"/>
                  </a:lnTo>
                  <a:lnTo>
                    <a:pt x="201523" y="926947"/>
                  </a:lnTo>
                  <a:lnTo>
                    <a:pt x="195783" y="926757"/>
                  </a:lnTo>
                  <a:lnTo>
                    <a:pt x="195783" y="927150"/>
                  </a:lnTo>
                  <a:lnTo>
                    <a:pt x="194843" y="918832"/>
                  </a:lnTo>
                  <a:lnTo>
                    <a:pt x="193929" y="910183"/>
                  </a:lnTo>
                  <a:lnTo>
                    <a:pt x="195389" y="900341"/>
                  </a:lnTo>
                  <a:lnTo>
                    <a:pt x="193459" y="884148"/>
                  </a:lnTo>
                  <a:lnTo>
                    <a:pt x="196862" y="883081"/>
                  </a:lnTo>
                  <a:lnTo>
                    <a:pt x="200672" y="882015"/>
                  </a:lnTo>
                  <a:lnTo>
                    <a:pt x="210489" y="882015"/>
                  </a:lnTo>
                  <a:lnTo>
                    <a:pt x="213982" y="884910"/>
                  </a:lnTo>
                  <a:lnTo>
                    <a:pt x="210934" y="905090"/>
                  </a:lnTo>
                  <a:lnTo>
                    <a:pt x="212509" y="907199"/>
                  </a:lnTo>
                  <a:lnTo>
                    <a:pt x="214096" y="909218"/>
                  </a:lnTo>
                  <a:lnTo>
                    <a:pt x="231406" y="907592"/>
                  </a:lnTo>
                  <a:lnTo>
                    <a:pt x="232321" y="904024"/>
                  </a:lnTo>
                  <a:lnTo>
                    <a:pt x="233514" y="895515"/>
                  </a:lnTo>
                  <a:lnTo>
                    <a:pt x="233921" y="886371"/>
                  </a:lnTo>
                  <a:lnTo>
                    <a:pt x="233984" y="882015"/>
                  </a:lnTo>
                  <a:lnTo>
                    <a:pt x="233946" y="874547"/>
                  </a:lnTo>
                  <a:lnTo>
                    <a:pt x="233514" y="868362"/>
                  </a:lnTo>
                  <a:lnTo>
                    <a:pt x="232765" y="864108"/>
                  </a:lnTo>
                  <a:lnTo>
                    <a:pt x="231521" y="860856"/>
                  </a:lnTo>
                  <a:lnTo>
                    <a:pt x="231381" y="860463"/>
                  </a:lnTo>
                  <a:lnTo>
                    <a:pt x="220281" y="860729"/>
                  </a:lnTo>
                  <a:lnTo>
                    <a:pt x="211607" y="860856"/>
                  </a:lnTo>
                  <a:lnTo>
                    <a:pt x="202907" y="860793"/>
                  </a:lnTo>
                  <a:lnTo>
                    <a:pt x="175755" y="860069"/>
                  </a:lnTo>
                  <a:lnTo>
                    <a:pt x="171018" y="863714"/>
                  </a:lnTo>
                  <a:lnTo>
                    <a:pt x="171119" y="908621"/>
                  </a:lnTo>
                  <a:lnTo>
                    <a:pt x="169735" y="951064"/>
                  </a:lnTo>
                  <a:lnTo>
                    <a:pt x="174447" y="955789"/>
                  </a:lnTo>
                  <a:lnTo>
                    <a:pt x="223405" y="954214"/>
                  </a:lnTo>
                  <a:lnTo>
                    <a:pt x="242392" y="953897"/>
                  </a:lnTo>
                  <a:lnTo>
                    <a:pt x="260959" y="953960"/>
                  </a:lnTo>
                  <a:lnTo>
                    <a:pt x="272630" y="953960"/>
                  </a:lnTo>
                  <a:lnTo>
                    <a:pt x="273545" y="948093"/>
                  </a:lnTo>
                  <a:lnTo>
                    <a:pt x="275678" y="943762"/>
                  </a:lnTo>
                  <a:lnTo>
                    <a:pt x="275551" y="929043"/>
                  </a:lnTo>
                  <a:lnTo>
                    <a:pt x="275577" y="888669"/>
                  </a:lnTo>
                  <a:lnTo>
                    <a:pt x="275209" y="888669"/>
                  </a:lnTo>
                  <a:lnTo>
                    <a:pt x="276047" y="875182"/>
                  </a:lnTo>
                  <a:close/>
                </a:path>
                <a:path w="277495" h="1116330" extrusionOk="0">
                  <a:moveTo>
                    <a:pt x="277431" y="1114793"/>
                  </a:moveTo>
                  <a:lnTo>
                    <a:pt x="277050" y="1112875"/>
                  </a:lnTo>
                  <a:lnTo>
                    <a:pt x="276961" y="1112431"/>
                  </a:lnTo>
                  <a:lnTo>
                    <a:pt x="276402" y="1109675"/>
                  </a:lnTo>
                  <a:lnTo>
                    <a:pt x="275488" y="1104671"/>
                  </a:lnTo>
                  <a:lnTo>
                    <a:pt x="276123" y="1098956"/>
                  </a:lnTo>
                  <a:lnTo>
                    <a:pt x="276263" y="1092415"/>
                  </a:lnTo>
                  <a:lnTo>
                    <a:pt x="276377" y="1086904"/>
                  </a:lnTo>
                  <a:lnTo>
                    <a:pt x="276491" y="1080363"/>
                  </a:lnTo>
                  <a:lnTo>
                    <a:pt x="275386" y="1073708"/>
                  </a:lnTo>
                  <a:lnTo>
                    <a:pt x="275094" y="1070356"/>
                  </a:lnTo>
                  <a:lnTo>
                    <a:pt x="274751" y="1065009"/>
                  </a:lnTo>
                  <a:lnTo>
                    <a:pt x="275653" y="1061097"/>
                  </a:lnTo>
                  <a:lnTo>
                    <a:pt x="272872" y="1059637"/>
                  </a:lnTo>
                  <a:lnTo>
                    <a:pt x="272516" y="1059446"/>
                  </a:lnTo>
                  <a:lnTo>
                    <a:pt x="271500" y="1058976"/>
                  </a:lnTo>
                  <a:lnTo>
                    <a:pt x="268160" y="1059637"/>
                  </a:lnTo>
                  <a:lnTo>
                    <a:pt x="263372" y="1058684"/>
                  </a:lnTo>
                  <a:lnTo>
                    <a:pt x="250304" y="1058494"/>
                  </a:lnTo>
                  <a:lnTo>
                    <a:pt x="235038" y="1057732"/>
                  </a:lnTo>
                  <a:lnTo>
                    <a:pt x="232549" y="1056386"/>
                  </a:lnTo>
                  <a:lnTo>
                    <a:pt x="229108" y="1055230"/>
                  </a:lnTo>
                  <a:lnTo>
                    <a:pt x="227520" y="1051763"/>
                  </a:lnTo>
                  <a:lnTo>
                    <a:pt x="227190" y="1044575"/>
                  </a:lnTo>
                  <a:lnTo>
                    <a:pt x="227215" y="1034897"/>
                  </a:lnTo>
                  <a:lnTo>
                    <a:pt x="226885" y="1028052"/>
                  </a:lnTo>
                  <a:lnTo>
                    <a:pt x="226415" y="1024763"/>
                  </a:lnTo>
                  <a:lnTo>
                    <a:pt x="224942" y="1023886"/>
                  </a:lnTo>
                  <a:lnTo>
                    <a:pt x="224548" y="1023645"/>
                  </a:lnTo>
                  <a:lnTo>
                    <a:pt x="224548" y="1090676"/>
                  </a:lnTo>
                  <a:lnTo>
                    <a:pt x="221030" y="1092136"/>
                  </a:lnTo>
                  <a:lnTo>
                    <a:pt x="217792" y="1092415"/>
                  </a:lnTo>
                  <a:lnTo>
                    <a:pt x="216128" y="1091869"/>
                  </a:lnTo>
                  <a:lnTo>
                    <a:pt x="215760" y="1091742"/>
                  </a:lnTo>
                  <a:lnTo>
                    <a:pt x="189509" y="1091869"/>
                  </a:lnTo>
                  <a:lnTo>
                    <a:pt x="153720" y="1073708"/>
                  </a:lnTo>
                  <a:lnTo>
                    <a:pt x="153593" y="1056386"/>
                  </a:lnTo>
                  <a:lnTo>
                    <a:pt x="153619" y="1019594"/>
                  </a:lnTo>
                  <a:lnTo>
                    <a:pt x="154444" y="1023353"/>
                  </a:lnTo>
                  <a:lnTo>
                    <a:pt x="156387" y="1022489"/>
                  </a:lnTo>
                  <a:lnTo>
                    <a:pt x="172491" y="1038059"/>
                  </a:lnTo>
                  <a:lnTo>
                    <a:pt x="210527" y="1073708"/>
                  </a:lnTo>
                  <a:lnTo>
                    <a:pt x="222783" y="1085646"/>
                  </a:lnTo>
                  <a:lnTo>
                    <a:pt x="224243" y="1087183"/>
                  </a:lnTo>
                  <a:lnTo>
                    <a:pt x="224167" y="1088618"/>
                  </a:lnTo>
                  <a:lnTo>
                    <a:pt x="224459" y="1089748"/>
                  </a:lnTo>
                  <a:lnTo>
                    <a:pt x="224548" y="1090676"/>
                  </a:lnTo>
                  <a:lnTo>
                    <a:pt x="224548" y="1023645"/>
                  </a:lnTo>
                  <a:lnTo>
                    <a:pt x="222758" y="1022489"/>
                  </a:lnTo>
                  <a:lnTo>
                    <a:pt x="220116" y="1020800"/>
                  </a:lnTo>
                  <a:lnTo>
                    <a:pt x="215201" y="1020635"/>
                  </a:lnTo>
                  <a:lnTo>
                    <a:pt x="206692" y="1020432"/>
                  </a:lnTo>
                  <a:lnTo>
                    <a:pt x="195389" y="1020635"/>
                  </a:lnTo>
                  <a:lnTo>
                    <a:pt x="192506" y="1019873"/>
                  </a:lnTo>
                  <a:lnTo>
                    <a:pt x="192405" y="1019594"/>
                  </a:lnTo>
                  <a:lnTo>
                    <a:pt x="190652" y="1014857"/>
                  </a:lnTo>
                  <a:lnTo>
                    <a:pt x="190982" y="1004722"/>
                  </a:lnTo>
                  <a:lnTo>
                    <a:pt x="191389" y="999109"/>
                  </a:lnTo>
                  <a:lnTo>
                    <a:pt x="191731" y="994295"/>
                  </a:lnTo>
                  <a:lnTo>
                    <a:pt x="191122" y="988339"/>
                  </a:lnTo>
                  <a:lnTo>
                    <a:pt x="188595" y="985532"/>
                  </a:lnTo>
                  <a:lnTo>
                    <a:pt x="187985" y="984859"/>
                  </a:lnTo>
                  <a:lnTo>
                    <a:pt x="181025" y="985532"/>
                  </a:lnTo>
                  <a:lnTo>
                    <a:pt x="174447" y="984681"/>
                  </a:lnTo>
                  <a:lnTo>
                    <a:pt x="172440" y="984402"/>
                  </a:lnTo>
                  <a:lnTo>
                    <a:pt x="168986" y="983919"/>
                  </a:lnTo>
                  <a:lnTo>
                    <a:pt x="164541" y="984402"/>
                  </a:lnTo>
                  <a:lnTo>
                    <a:pt x="110667" y="967905"/>
                  </a:lnTo>
                  <a:lnTo>
                    <a:pt x="8966" y="966076"/>
                  </a:lnTo>
                  <a:lnTo>
                    <a:pt x="2946" y="970610"/>
                  </a:lnTo>
                  <a:lnTo>
                    <a:pt x="2679" y="980046"/>
                  </a:lnTo>
                  <a:lnTo>
                    <a:pt x="2286" y="999109"/>
                  </a:lnTo>
                  <a:lnTo>
                    <a:pt x="1689" y="1036878"/>
                  </a:lnTo>
                  <a:lnTo>
                    <a:pt x="1244" y="1055674"/>
                  </a:lnTo>
                  <a:lnTo>
                    <a:pt x="1003" y="1063853"/>
                  </a:lnTo>
                  <a:lnTo>
                    <a:pt x="5549" y="1068108"/>
                  </a:lnTo>
                  <a:lnTo>
                    <a:pt x="14795" y="1068184"/>
                  </a:lnTo>
                  <a:lnTo>
                    <a:pt x="25438" y="1068387"/>
                  </a:lnTo>
                  <a:lnTo>
                    <a:pt x="36093" y="1068717"/>
                  </a:lnTo>
                  <a:lnTo>
                    <a:pt x="46748" y="1069187"/>
                  </a:lnTo>
                  <a:lnTo>
                    <a:pt x="60502" y="1070013"/>
                  </a:lnTo>
                  <a:lnTo>
                    <a:pt x="63474" y="1070089"/>
                  </a:lnTo>
                  <a:lnTo>
                    <a:pt x="66167" y="1069733"/>
                  </a:lnTo>
                  <a:lnTo>
                    <a:pt x="68668" y="1069340"/>
                  </a:lnTo>
                  <a:lnTo>
                    <a:pt x="71081" y="1066444"/>
                  </a:lnTo>
                  <a:lnTo>
                    <a:pt x="72834" y="1065009"/>
                  </a:lnTo>
                  <a:lnTo>
                    <a:pt x="75323" y="1062901"/>
                  </a:lnTo>
                  <a:lnTo>
                    <a:pt x="76542" y="1061364"/>
                  </a:lnTo>
                  <a:lnTo>
                    <a:pt x="76708" y="1047356"/>
                  </a:lnTo>
                  <a:lnTo>
                    <a:pt x="74764" y="1042047"/>
                  </a:lnTo>
                  <a:lnTo>
                    <a:pt x="72085" y="1036878"/>
                  </a:lnTo>
                  <a:lnTo>
                    <a:pt x="71539" y="1036612"/>
                  </a:lnTo>
                  <a:lnTo>
                    <a:pt x="70053" y="1035900"/>
                  </a:lnTo>
                  <a:lnTo>
                    <a:pt x="68199" y="1036002"/>
                  </a:lnTo>
                  <a:lnTo>
                    <a:pt x="62039" y="1036243"/>
                  </a:lnTo>
                  <a:lnTo>
                    <a:pt x="47396" y="1036612"/>
                  </a:lnTo>
                  <a:lnTo>
                    <a:pt x="42532" y="1036599"/>
                  </a:lnTo>
                  <a:lnTo>
                    <a:pt x="34163" y="1034897"/>
                  </a:lnTo>
                  <a:lnTo>
                    <a:pt x="30378" y="1030859"/>
                  </a:lnTo>
                  <a:lnTo>
                    <a:pt x="29679" y="1024763"/>
                  </a:lnTo>
                  <a:lnTo>
                    <a:pt x="29718" y="1022489"/>
                  </a:lnTo>
                  <a:lnTo>
                    <a:pt x="30289" y="1014336"/>
                  </a:lnTo>
                  <a:lnTo>
                    <a:pt x="31496" y="999109"/>
                  </a:lnTo>
                  <a:lnTo>
                    <a:pt x="35293" y="1002195"/>
                  </a:lnTo>
                  <a:lnTo>
                    <a:pt x="116332" y="1003541"/>
                  </a:lnTo>
                  <a:lnTo>
                    <a:pt x="128841" y="1003541"/>
                  </a:lnTo>
                  <a:lnTo>
                    <a:pt x="128181" y="1010005"/>
                  </a:lnTo>
                  <a:lnTo>
                    <a:pt x="127889" y="1030859"/>
                  </a:lnTo>
                  <a:lnTo>
                    <a:pt x="127762" y="1092415"/>
                  </a:lnTo>
                  <a:lnTo>
                    <a:pt x="186944" y="1114742"/>
                  </a:lnTo>
                  <a:lnTo>
                    <a:pt x="202387" y="1114729"/>
                  </a:lnTo>
                  <a:lnTo>
                    <a:pt x="242900" y="1112545"/>
                  </a:lnTo>
                  <a:lnTo>
                    <a:pt x="252018" y="1112431"/>
                  </a:lnTo>
                  <a:lnTo>
                    <a:pt x="255270" y="1113015"/>
                  </a:lnTo>
                  <a:lnTo>
                    <a:pt x="268300" y="1116190"/>
                  </a:lnTo>
                  <a:lnTo>
                    <a:pt x="270078" y="1114259"/>
                  </a:lnTo>
                  <a:lnTo>
                    <a:pt x="271132" y="1112875"/>
                  </a:lnTo>
                  <a:lnTo>
                    <a:pt x="277431" y="1114793"/>
                  </a:lnTo>
                  <a:close/>
                </a:path>
              </a:pathLst>
            </a:custGeom>
            <a:solidFill>
              <a:srgbClr val="DBDBD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68" name="Google Shape;68;p68"/>
          <p:cNvSpPr txBox="1">
            <a:spLocks noGrp="1"/>
          </p:cNvSpPr>
          <p:nvPr>
            <p:ph type="title"/>
          </p:nvPr>
        </p:nvSpPr>
        <p:spPr>
          <a:xfrm>
            <a:off x="765201" y="259555"/>
            <a:ext cx="6855900" cy="450600"/>
          </a:xfrm>
          <a:prstGeom prst="rect">
            <a:avLst/>
          </a:prstGeom>
          <a:noFill/>
          <a:ln>
            <a:noFill/>
          </a:ln>
        </p:spPr>
        <p:txBody>
          <a:bodyPr spcFirstLastPara="1" wrap="square" lIns="28575" tIns="28575" rIns="28575" bIns="28575" anchor="ctr" anchorCtr="0">
            <a:noAutofit/>
          </a:bodyPr>
          <a:lstStyle>
            <a:lvl1pPr lvl="0" algn="l">
              <a:lnSpc>
                <a:spcPct val="100000"/>
              </a:lnSpc>
              <a:spcBef>
                <a:spcPts val="0"/>
              </a:spcBef>
              <a:spcAft>
                <a:spcPts val="0"/>
              </a:spcAft>
              <a:buClr>
                <a:srgbClr val="DA291C"/>
              </a:buClr>
              <a:buSzPts val="2100"/>
              <a:buFont typeface="Calibri"/>
              <a:buNone/>
              <a:defRPr sz="2100" b="1">
                <a:solidFill>
                  <a:srgbClr val="DA291C"/>
                </a:solidFill>
                <a:latin typeface="Calibri"/>
                <a:ea typeface="Calibri"/>
                <a:cs typeface="Calibri"/>
                <a:sym typeface="Calibri"/>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pic>
        <p:nvPicPr>
          <p:cNvPr id="69" name="Google Shape;69;p68"/>
          <p:cNvPicPr preferRelativeResize="0"/>
          <p:nvPr/>
        </p:nvPicPr>
        <p:blipFill rotWithShape="1">
          <a:blip r:embed="rId3">
            <a:alphaModFix/>
          </a:blip>
          <a:srcRect/>
          <a:stretch/>
        </p:blipFill>
        <p:spPr>
          <a:xfrm>
            <a:off x="396272" y="358893"/>
            <a:ext cx="262706" cy="26961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p:spTree>
      <p:nvGrpSpPr>
        <p:cNvPr id="1" name="Shape 70"/>
        <p:cNvGrpSpPr/>
        <p:nvPr/>
      </p:nvGrpSpPr>
      <p:grpSpPr>
        <a:xfrm>
          <a:off x="0" y="0"/>
          <a:ext cx="0" cy="0"/>
          <a:chOff x="0" y="0"/>
          <a:chExt cx="0" cy="0"/>
        </a:xfrm>
      </p:grpSpPr>
      <p:sp>
        <p:nvSpPr>
          <p:cNvPr id="71" name="Google Shape;71;p69"/>
          <p:cNvSpPr txBox="1">
            <a:spLocks noGrp="1"/>
          </p:cNvSpPr>
          <p:nvPr>
            <p:ph type="sldNum" idx="12"/>
          </p:nvPr>
        </p:nvSpPr>
        <p:spPr>
          <a:xfrm>
            <a:off x="7086600" y="0"/>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888888"/>
              </a:buClr>
              <a:buSzPts val="1100"/>
              <a:buFont typeface="Calibri"/>
              <a:buNone/>
              <a:defRPr sz="11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100"/>
              <a:buFont typeface="Calibri"/>
              <a:buNone/>
              <a:defRPr sz="11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100"/>
              <a:buFont typeface="Calibri"/>
              <a:buNone/>
              <a:defRPr sz="11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100"/>
              <a:buFont typeface="Calibri"/>
              <a:buNone/>
              <a:defRPr sz="11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100"/>
              <a:buFont typeface="Calibri"/>
              <a:buNone/>
              <a:defRPr sz="11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100"/>
              <a:buFont typeface="Calibri"/>
              <a:buNone/>
              <a:defRPr sz="11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100"/>
              <a:buFont typeface="Calibri"/>
              <a:buNone/>
              <a:defRPr sz="11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100"/>
              <a:buFont typeface="Calibri"/>
              <a:buNone/>
              <a:defRPr sz="11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100"/>
              <a:buFont typeface="Calibri"/>
              <a:buNone/>
              <a:defRPr sz="11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pic>
        <p:nvPicPr>
          <p:cNvPr id="72" name="Google Shape;72;p69"/>
          <p:cNvPicPr preferRelativeResize="0"/>
          <p:nvPr/>
        </p:nvPicPr>
        <p:blipFill rotWithShape="1">
          <a:blip r:embed="rId2">
            <a:alphaModFix/>
          </a:blip>
          <a:srcRect/>
          <a:stretch/>
        </p:blipFill>
        <p:spPr>
          <a:xfrm>
            <a:off x="8340725" y="4713359"/>
            <a:ext cx="647218" cy="33121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ítulo y objetos">
  <p:cSld name="4_Título y objetos">
    <p:spTree>
      <p:nvGrpSpPr>
        <p:cNvPr id="1" name="Shape 79"/>
        <p:cNvGrpSpPr/>
        <p:nvPr/>
      </p:nvGrpSpPr>
      <p:grpSpPr>
        <a:xfrm>
          <a:off x="0" y="0"/>
          <a:ext cx="0" cy="0"/>
          <a:chOff x="0" y="0"/>
          <a:chExt cx="0" cy="0"/>
        </a:xfrm>
      </p:grpSpPr>
      <p:sp>
        <p:nvSpPr>
          <p:cNvPr id="80" name="Google Shape;80;p55"/>
          <p:cNvSpPr/>
          <p:nvPr/>
        </p:nvSpPr>
        <p:spPr>
          <a:xfrm>
            <a:off x="0" y="0"/>
            <a:ext cx="9144000" cy="5143500"/>
          </a:xfrm>
          <a:prstGeom prst="rect">
            <a:avLst/>
          </a:prstGeom>
          <a:gradFill>
            <a:gsLst>
              <a:gs pos="0">
                <a:srgbClr val="F2F2F2">
                  <a:alpha val="48235"/>
                </a:srgbClr>
              </a:gs>
              <a:gs pos="48000">
                <a:schemeClr val="lt1"/>
              </a:gs>
              <a:gs pos="100000">
                <a:srgbClr val="F2F2F2">
                  <a:alpha val="41960"/>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y objetos">
  <p:cSld name="1_Título y objetos">
    <p:spTree>
      <p:nvGrpSpPr>
        <p:cNvPr id="1" name="Shape 81"/>
        <p:cNvGrpSpPr/>
        <p:nvPr/>
      </p:nvGrpSpPr>
      <p:grpSpPr>
        <a:xfrm>
          <a:off x="0" y="0"/>
          <a:ext cx="0" cy="0"/>
          <a:chOff x="0" y="0"/>
          <a:chExt cx="0" cy="0"/>
        </a:xfrm>
      </p:grpSpPr>
      <p:sp>
        <p:nvSpPr>
          <p:cNvPr id="82" name="Google Shape;82;p77"/>
          <p:cNvSpPr/>
          <p:nvPr/>
        </p:nvSpPr>
        <p:spPr>
          <a:xfrm>
            <a:off x="0" y="0"/>
            <a:ext cx="9144000" cy="5143500"/>
          </a:xfrm>
          <a:prstGeom prst="rect">
            <a:avLst/>
          </a:prstGeom>
          <a:gradFill>
            <a:gsLst>
              <a:gs pos="0">
                <a:srgbClr val="F2F2F2">
                  <a:alpha val="47843"/>
                </a:srgbClr>
              </a:gs>
              <a:gs pos="48000">
                <a:schemeClr val="lt1"/>
              </a:gs>
              <a:gs pos="100000">
                <a:srgbClr val="F2F2F2">
                  <a:alpha val="41568"/>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83"/>
        <p:cNvGrpSpPr/>
        <p:nvPr/>
      </p:nvGrpSpPr>
      <p:grpSpPr>
        <a:xfrm>
          <a:off x="0" y="0"/>
          <a:ext cx="0" cy="0"/>
          <a:chOff x="0" y="0"/>
          <a:chExt cx="0" cy="0"/>
        </a:xfrm>
      </p:grpSpPr>
      <p:sp>
        <p:nvSpPr>
          <p:cNvPr id="84" name="Google Shape;84;p7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7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6" name="Google Shape;86;p7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7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
        <p:cNvGrpSpPr/>
        <p:nvPr/>
      </p:nvGrpSpPr>
      <p:grpSpPr>
        <a:xfrm>
          <a:off x="0" y="0"/>
          <a:ext cx="0" cy="0"/>
          <a:chOff x="0" y="0"/>
          <a:chExt cx="0" cy="0"/>
        </a:xfrm>
      </p:grpSpPr>
      <p:sp>
        <p:nvSpPr>
          <p:cNvPr id="14" name="Google Shape;14;p5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5" name="Google Shape;15;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89"/>
        <p:cNvGrpSpPr/>
        <p:nvPr/>
      </p:nvGrpSpPr>
      <p:grpSpPr>
        <a:xfrm>
          <a:off x="0" y="0"/>
          <a:ext cx="0" cy="0"/>
          <a:chOff x="0" y="0"/>
          <a:chExt cx="0" cy="0"/>
        </a:xfrm>
      </p:grpSpPr>
      <p:sp>
        <p:nvSpPr>
          <p:cNvPr id="90" name="Google Shape;90;p79"/>
          <p:cNvSpPr txBox="1">
            <a:spLocks noGrp="1"/>
          </p:cNvSpPr>
          <p:nvPr>
            <p:ph type="ftr" idx="11"/>
          </p:nvPr>
        </p:nvSpPr>
        <p:spPr>
          <a:xfrm>
            <a:off x="3028950" y="4767263"/>
            <a:ext cx="3086100" cy="273900"/>
          </a:xfrm>
          <a:prstGeom prst="rect">
            <a:avLst/>
          </a:prstGeom>
          <a:noFill/>
          <a:ln>
            <a:noFill/>
          </a:ln>
        </p:spPr>
        <p:txBody>
          <a:bodyPr spcFirstLastPara="1" wrap="square" lIns="0" tIns="0" rIns="0" bIns="0" anchor="ctr" anchorCtr="0">
            <a:noAutofit/>
          </a:bodyPr>
          <a:lstStyle>
            <a:lvl1pPr marR="0" lvl="0" algn="ctr">
              <a:lnSpc>
                <a:spcPct val="100000"/>
              </a:lnSpc>
              <a:spcBef>
                <a:spcPts val="0"/>
              </a:spcBef>
              <a:spcAft>
                <a:spcPts val="0"/>
              </a:spcAft>
              <a:buClr>
                <a:srgbClr val="888888"/>
              </a:buClr>
              <a:buSzPts val="1100"/>
              <a:buFont typeface="Calibri"/>
              <a:buNone/>
              <a:defRPr sz="14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9pPr>
          </a:lstStyle>
          <a:p>
            <a:endParaRPr/>
          </a:p>
        </p:txBody>
      </p:sp>
      <p:sp>
        <p:nvSpPr>
          <p:cNvPr id="91" name="Google Shape;91;p79"/>
          <p:cNvSpPr txBox="1">
            <a:spLocks noGrp="1"/>
          </p:cNvSpPr>
          <p:nvPr>
            <p:ph type="dt" idx="10"/>
          </p:nvPr>
        </p:nvSpPr>
        <p:spPr>
          <a:xfrm>
            <a:off x="628650" y="4767263"/>
            <a:ext cx="2057400" cy="2739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rgbClr val="888888"/>
              </a:buClr>
              <a:buSzPts val="1100"/>
              <a:buFont typeface="Calibri"/>
              <a:buNone/>
              <a:defRPr sz="14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Calibri"/>
              <a:buNone/>
              <a:defRPr sz="1400" b="0" i="0" u="none" strike="noStrike" cap="none">
                <a:solidFill>
                  <a:srgbClr val="000000"/>
                </a:solidFill>
                <a:latin typeface="Calibri"/>
                <a:ea typeface="Calibri"/>
                <a:cs typeface="Calibri"/>
                <a:sym typeface="Calibri"/>
              </a:defRPr>
            </a:lvl9pPr>
          </a:lstStyle>
          <a:p>
            <a:endParaRPr/>
          </a:p>
        </p:txBody>
      </p:sp>
      <p:sp>
        <p:nvSpPr>
          <p:cNvPr id="92" name="Google Shape;92;p79"/>
          <p:cNvSpPr txBox="1">
            <a:spLocks noGrp="1"/>
          </p:cNvSpPr>
          <p:nvPr>
            <p:ph type="sldNum" idx="12"/>
          </p:nvPr>
        </p:nvSpPr>
        <p:spPr>
          <a:xfrm>
            <a:off x="6457950" y="4767263"/>
            <a:ext cx="2057400" cy="27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93"/>
        <p:cNvGrpSpPr/>
        <p:nvPr/>
      </p:nvGrpSpPr>
      <p:grpSpPr>
        <a:xfrm>
          <a:off x="0" y="0"/>
          <a:ext cx="0" cy="0"/>
          <a:chOff x="0" y="0"/>
          <a:chExt cx="0" cy="0"/>
        </a:xfrm>
      </p:grpSpPr>
      <p:sp>
        <p:nvSpPr>
          <p:cNvPr id="94" name="Google Shape;94;p80"/>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8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6" name="Google Shape;96;p8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8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8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99"/>
        <p:cNvGrpSpPr/>
        <p:nvPr/>
      </p:nvGrpSpPr>
      <p:grpSpPr>
        <a:xfrm>
          <a:off x="0" y="0"/>
          <a:ext cx="0" cy="0"/>
          <a:chOff x="0" y="0"/>
          <a:chExt cx="0" cy="0"/>
        </a:xfrm>
      </p:grpSpPr>
      <p:sp>
        <p:nvSpPr>
          <p:cNvPr id="100" name="Google Shape;100;p8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8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2" name="Google Shape;102;p8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8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8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8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06"/>
        <p:cNvGrpSpPr/>
        <p:nvPr/>
      </p:nvGrpSpPr>
      <p:grpSpPr>
        <a:xfrm>
          <a:off x="0" y="0"/>
          <a:ext cx="0" cy="0"/>
          <a:chOff x="0" y="0"/>
          <a:chExt cx="0" cy="0"/>
        </a:xfrm>
      </p:grpSpPr>
      <p:sp>
        <p:nvSpPr>
          <p:cNvPr id="107" name="Google Shape;107;p8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82"/>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9" name="Google Shape;109;p8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 name="Google Shape;110;p82"/>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1" name="Google Shape;111;p8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p8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8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8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15"/>
        <p:cNvGrpSpPr/>
        <p:nvPr/>
      </p:nvGrpSpPr>
      <p:grpSpPr>
        <a:xfrm>
          <a:off x="0" y="0"/>
          <a:ext cx="0" cy="0"/>
          <a:chOff x="0" y="0"/>
          <a:chExt cx="0" cy="0"/>
        </a:xfrm>
      </p:grpSpPr>
      <p:sp>
        <p:nvSpPr>
          <p:cNvPr id="116" name="Google Shape;116;p8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8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8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8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20"/>
        <p:cNvGrpSpPr/>
        <p:nvPr/>
      </p:nvGrpSpPr>
      <p:grpSpPr>
        <a:xfrm>
          <a:off x="0" y="0"/>
          <a:ext cx="0" cy="0"/>
          <a:chOff x="0" y="0"/>
          <a:chExt cx="0" cy="0"/>
        </a:xfrm>
      </p:grpSpPr>
      <p:sp>
        <p:nvSpPr>
          <p:cNvPr id="121" name="Google Shape;121;p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24"/>
        <p:cNvGrpSpPr/>
        <p:nvPr/>
      </p:nvGrpSpPr>
      <p:grpSpPr>
        <a:xfrm>
          <a:off x="0" y="0"/>
          <a:ext cx="0" cy="0"/>
          <a:chOff x="0" y="0"/>
          <a:chExt cx="0" cy="0"/>
        </a:xfrm>
      </p:grpSpPr>
      <p:sp>
        <p:nvSpPr>
          <p:cNvPr id="125" name="Google Shape;125;p8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p8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27" name="Google Shape;127;p8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8" name="Google Shape;128;p8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p8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8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31"/>
        <p:cNvGrpSpPr/>
        <p:nvPr/>
      </p:nvGrpSpPr>
      <p:grpSpPr>
        <a:xfrm>
          <a:off x="0" y="0"/>
          <a:ext cx="0" cy="0"/>
          <a:chOff x="0" y="0"/>
          <a:chExt cx="0" cy="0"/>
        </a:xfrm>
      </p:grpSpPr>
      <p:sp>
        <p:nvSpPr>
          <p:cNvPr id="132" name="Google Shape;132;p8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86"/>
          <p:cNvSpPr>
            <a:spLocks noGrp="1"/>
          </p:cNvSpPr>
          <p:nvPr>
            <p:ph type="pic" idx="2"/>
          </p:nvPr>
        </p:nvSpPr>
        <p:spPr>
          <a:xfrm>
            <a:off x="3887391" y="740569"/>
            <a:ext cx="4629300" cy="3655200"/>
          </a:xfrm>
          <a:prstGeom prst="rect">
            <a:avLst/>
          </a:prstGeom>
          <a:noFill/>
          <a:ln>
            <a:noFill/>
          </a:ln>
        </p:spPr>
      </p:sp>
      <p:sp>
        <p:nvSpPr>
          <p:cNvPr id="134" name="Google Shape;134;p8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5" name="Google Shape;135;p8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8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 name="Google Shape;137;p8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38"/>
        <p:cNvGrpSpPr/>
        <p:nvPr/>
      </p:nvGrpSpPr>
      <p:grpSpPr>
        <a:xfrm>
          <a:off x="0" y="0"/>
          <a:ext cx="0" cy="0"/>
          <a:chOff x="0" y="0"/>
          <a:chExt cx="0" cy="0"/>
        </a:xfrm>
      </p:grpSpPr>
      <p:sp>
        <p:nvSpPr>
          <p:cNvPr id="139" name="Google Shape;139;p8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8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1" name="Google Shape;141;p8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8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3" name="Google Shape;143;p8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44"/>
        <p:cNvGrpSpPr/>
        <p:nvPr/>
      </p:nvGrpSpPr>
      <p:grpSpPr>
        <a:xfrm>
          <a:off x="0" y="0"/>
          <a:ext cx="0" cy="0"/>
          <a:chOff x="0" y="0"/>
          <a:chExt cx="0" cy="0"/>
        </a:xfrm>
      </p:grpSpPr>
      <p:sp>
        <p:nvSpPr>
          <p:cNvPr id="145" name="Google Shape;145;p8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8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7" name="Google Shape;147;p8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p8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9" name="Google Shape;149;p8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ítulo y objetos">
  <p:cSld name="4_Título y objetos">
    <p:spTree>
      <p:nvGrpSpPr>
        <p:cNvPr id="1" name="Shape 16"/>
        <p:cNvGrpSpPr/>
        <p:nvPr/>
      </p:nvGrpSpPr>
      <p:grpSpPr>
        <a:xfrm>
          <a:off x="0" y="0"/>
          <a:ext cx="0" cy="0"/>
          <a:chOff x="0" y="0"/>
          <a:chExt cx="0" cy="0"/>
        </a:xfrm>
      </p:grpSpPr>
      <p:pic>
        <p:nvPicPr>
          <p:cNvPr id="17" name="Google Shape;17;p53"/>
          <p:cNvPicPr preferRelativeResize="0"/>
          <p:nvPr/>
        </p:nvPicPr>
        <p:blipFill rotWithShape="1">
          <a:blip r:embed="rId2">
            <a:alphaModFix/>
          </a:blip>
          <a:srcRect/>
          <a:stretch/>
        </p:blipFill>
        <p:spPr>
          <a:xfrm>
            <a:off x="0" y="0"/>
            <a:ext cx="9144790" cy="116596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Diseño personalizado">
  <p:cSld name="2_Diseño personalizado">
    <p:spTree>
      <p:nvGrpSpPr>
        <p:cNvPr id="1" name="Shape 1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0" name="Google Shape;30;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4" name="Google Shape;34;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 name="Google Shape;3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8" name="Google Shape;3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 name="Google Shape;3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p5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 name="Google Shape;75;p5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6" name="Google Shape;76;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7" name="Google Shape;77;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8" name="Google Shape;78;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11.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chart" Target="../charts/chart15.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
          <p:cNvPicPr preferRelativeResize="0"/>
          <p:nvPr/>
        </p:nvPicPr>
        <p:blipFill rotWithShape="1">
          <a:blip r:embed="rId3">
            <a:alphaModFix/>
          </a:blip>
          <a:srcRect/>
          <a:stretch/>
        </p:blipFill>
        <p:spPr>
          <a:xfrm>
            <a:off x="0" y="-5724"/>
            <a:ext cx="9144000" cy="5287798"/>
          </a:xfrm>
          <a:prstGeom prst="rect">
            <a:avLst/>
          </a:prstGeom>
          <a:noFill/>
          <a:ln>
            <a:noFill/>
          </a:ln>
        </p:spPr>
      </p:pic>
      <p:sp>
        <p:nvSpPr>
          <p:cNvPr id="270" name="Google Shape;270;p1"/>
          <p:cNvSpPr/>
          <p:nvPr/>
        </p:nvSpPr>
        <p:spPr>
          <a:xfrm>
            <a:off x="0" y="-5725"/>
            <a:ext cx="9144000" cy="5287800"/>
          </a:xfrm>
          <a:prstGeom prst="rect">
            <a:avLst/>
          </a:prstGeom>
          <a:solidFill>
            <a:srgbClr val="3F3F3F">
              <a:alpha val="74117"/>
            </a:srgbClr>
          </a:solid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Calibri"/>
              <a:ea typeface="Calibri"/>
              <a:cs typeface="Calibri"/>
              <a:sym typeface="Calibri"/>
            </a:endParaRPr>
          </a:p>
        </p:txBody>
      </p:sp>
      <p:pic>
        <p:nvPicPr>
          <p:cNvPr id="271" name="Google Shape;271;p1"/>
          <p:cNvPicPr preferRelativeResize="0"/>
          <p:nvPr/>
        </p:nvPicPr>
        <p:blipFill rotWithShape="1">
          <a:blip r:embed="rId4">
            <a:alphaModFix/>
          </a:blip>
          <a:srcRect/>
          <a:stretch/>
        </p:blipFill>
        <p:spPr>
          <a:xfrm>
            <a:off x="5586673" y="1898959"/>
            <a:ext cx="2221475" cy="1345571"/>
          </a:xfrm>
          <a:prstGeom prst="rect">
            <a:avLst/>
          </a:prstGeom>
          <a:noFill/>
          <a:ln>
            <a:noFill/>
          </a:ln>
        </p:spPr>
      </p:pic>
      <p:cxnSp>
        <p:nvCxnSpPr>
          <p:cNvPr id="272" name="Google Shape;272;p1"/>
          <p:cNvCxnSpPr/>
          <p:nvPr/>
        </p:nvCxnSpPr>
        <p:spPr>
          <a:xfrm>
            <a:off x="5110502" y="1845148"/>
            <a:ext cx="0" cy="1453200"/>
          </a:xfrm>
          <a:prstGeom prst="straightConnector1">
            <a:avLst/>
          </a:prstGeom>
          <a:noFill/>
          <a:ln w="9525" cap="flat" cmpd="sng">
            <a:solidFill>
              <a:srgbClr val="FFFFFF"/>
            </a:solidFill>
            <a:prstDash val="solid"/>
            <a:miter lim="8000"/>
            <a:headEnd type="none" w="sm" len="sm"/>
            <a:tailEnd type="none" w="sm" len="sm"/>
          </a:ln>
        </p:spPr>
      </p:cxnSp>
      <p:sp>
        <p:nvSpPr>
          <p:cNvPr id="273" name="Google Shape;273;p1"/>
          <p:cNvSpPr txBox="1"/>
          <p:nvPr/>
        </p:nvSpPr>
        <p:spPr>
          <a:xfrm>
            <a:off x="1312181" y="476514"/>
            <a:ext cx="6558300" cy="575100"/>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rgbClr val="000000"/>
              </a:buClr>
              <a:buSzPts val="2000"/>
              <a:buFont typeface="Calibri"/>
              <a:buNone/>
            </a:pPr>
            <a:endParaRPr sz="2000" b="1" i="0" u="none" strike="noStrike" cap="none">
              <a:solidFill>
                <a:srgbClr val="FFFFFF"/>
              </a:solidFill>
              <a:latin typeface="Bree Serif"/>
              <a:ea typeface="Bree Serif"/>
              <a:cs typeface="Bree Serif"/>
              <a:sym typeface="Bree Serif"/>
            </a:endParaRPr>
          </a:p>
        </p:txBody>
      </p:sp>
      <p:sp>
        <p:nvSpPr>
          <p:cNvPr id="274" name="Google Shape;274;p1"/>
          <p:cNvSpPr txBox="1"/>
          <p:nvPr/>
        </p:nvSpPr>
        <p:spPr>
          <a:xfrm>
            <a:off x="600456" y="1655238"/>
            <a:ext cx="3971543" cy="1833000"/>
          </a:xfrm>
          <a:prstGeom prst="rect">
            <a:avLst/>
          </a:prstGeom>
          <a:noFill/>
          <a:ln>
            <a:noFill/>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3000"/>
              <a:buFont typeface="Arial"/>
              <a:buNone/>
            </a:pPr>
            <a:r>
              <a:rPr lang="es-PE" sz="3000" b="0" i="0" u="none" strike="noStrike" cap="none" dirty="0">
                <a:solidFill>
                  <a:srgbClr val="FFFFFF"/>
                </a:solidFill>
                <a:latin typeface="Calibri"/>
                <a:ea typeface="Calibri"/>
                <a:cs typeface="Calibri"/>
                <a:sym typeface="Calibri"/>
              </a:rPr>
              <a:t>Panorama del Comercio Internacional</a:t>
            </a:r>
          </a:p>
          <a:p>
            <a:pPr marL="0" marR="0" lvl="0" indent="0" algn="r" rtl="0">
              <a:lnSpc>
                <a:spcPct val="100000"/>
              </a:lnSpc>
              <a:spcBef>
                <a:spcPts val="0"/>
              </a:spcBef>
              <a:spcAft>
                <a:spcPts val="0"/>
              </a:spcAft>
              <a:buClr>
                <a:srgbClr val="000000"/>
              </a:buClr>
              <a:buSzPts val="3000"/>
              <a:buFont typeface="Arial"/>
              <a:buNone/>
            </a:pPr>
            <a:endParaRPr lang="es-PE" sz="3000" dirty="0">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000"/>
              <a:buFont typeface="Arial"/>
              <a:buNone/>
            </a:pPr>
            <a:r>
              <a:rPr lang="es-PE" sz="3000" b="0" i="0" u="none" strike="noStrike" cap="none" dirty="0">
                <a:solidFill>
                  <a:srgbClr val="FFFFFF"/>
                </a:solidFill>
                <a:latin typeface="Calibri"/>
                <a:ea typeface="Calibri"/>
                <a:cs typeface="Calibri"/>
                <a:sym typeface="Calibri"/>
              </a:rPr>
              <a:t>Mario </a:t>
            </a:r>
            <a:r>
              <a:rPr lang="es-PE" sz="3000" b="0" i="0" u="none" strike="noStrike" cap="none" dirty="0" err="1">
                <a:solidFill>
                  <a:srgbClr val="FFFFFF"/>
                </a:solidFill>
                <a:latin typeface="Calibri"/>
                <a:ea typeface="Calibri"/>
                <a:cs typeface="Calibri"/>
                <a:sym typeface="Calibri"/>
              </a:rPr>
              <a:t>Ocharan</a:t>
            </a:r>
            <a:endParaRPr lang="es-PE" sz="3000" b="0" i="0" u="none" strike="noStrike" cap="none" dirty="0">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000"/>
              <a:buFont typeface="Arial"/>
              <a:buNone/>
            </a:pPr>
            <a:r>
              <a:rPr lang="es-PE" sz="1800" dirty="0">
                <a:solidFill>
                  <a:srgbClr val="FFFFFF"/>
                </a:solidFill>
                <a:latin typeface="Calibri"/>
                <a:ea typeface="Calibri"/>
                <a:cs typeface="Calibri"/>
                <a:sym typeface="Calibri"/>
              </a:rPr>
              <a:t>Director de Promoción de las Exportaciones de PROMPERÚ</a:t>
            </a:r>
            <a:endParaRPr lang="es-PE" sz="1800" b="0" i="0" u="none" strike="noStrike" cap="none" dirty="0">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000"/>
              <a:buFont typeface="Arial"/>
              <a:buNone/>
            </a:pPr>
            <a:endParaRPr lang="es-PE" sz="1800" dirty="0">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000"/>
              <a:buFont typeface="Arial"/>
              <a:buNone/>
            </a:pPr>
            <a:r>
              <a:rPr lang="es-PE" sz="1800" dirty="0">
                <a:solidFill>
                  <a:srgbClr val="FFFFFF"/>
                </a:solidFill>
                <a:latin typeface="Calibri"/>
                <a:ea typeface="Calibri"/>
                <a:cs typeface="Calibri"/>
                <a:sym typeface="Calibri"/>
              </a:rPr>
              <a:t>Junio 2022</a:t>
            </a:r>
            <a:endParaRPr sz="18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8" name="Imagen 7">
            <a:extLst>
              <a:ext uri="{FF2B5EF4-FFF2-40B4-BE49-F238E27FC236}">
                <a16:creationId xmlns:a16="http://schemas.microsoft.com/office/drawing/2014/main" id="{F0ED13AB-E9C0-D98A-49CB-A40E4392539E}"/>
              </a:ext>
            </a:extLst>
          </p:cNvPr>
          <p:cNvPicPr>
            <a:picLocks noChangeAspect="1"/>
          </p:cNvPicPr>
          <p:nvPr/>
        </p:nvPicPr>
        <p:blipFill rotWithShape="1">
          <a:blip r:embed="rId3"/>
          <a:srcRect l="22900" t="27599" r="23700" b="21245"/>
          <a:stretch/>
        </p:blipFill>
        <p:spPr>
          <a:xfrm>
            <a:off x="4898571" y="1523128"/>
            <a:ext cx="3972294" cy="3310129"/>
          </a:xfrm>
          <a:prstGeom prst="rect">
            <a:avLst/>
          </a:prstGeom>
          <a:ln>
            <a:noFill/>
          </a:ln>
          <a:effectLst>
            <a:outerShdw blurRad="292100" dist="139700" dir="2700000" algn="tl" rotWithShape="0">
              <a:srgbClr val="333333">
                <a:alpha val="65000"/>
              </a:srgbClr>
            </a:outerShdw>
          </a:effectLst>
        </p:spPr>
      </p:pic>
      <p:sp>
        <p:nvSpPr>
          <p:cNvPr id="9" name="4 CuadroTexto">
            <a:extLst>
              <a:ext uri="{FF2B5EF4-FFF2-40B4-BE49-F238E27FC236}">
                <a16:creationId xmlns:a16="http://schemas.microsoft.com/office/drawing/2014/main" id="{665B1ED1-7819-BD4F-7EF4-79EDF1EAE5FF}"/>
              </a:ext>
            </a:extLst>
          </p:cNvPr>
          <p:cNvSpPr txBox="1"/>
          <p:nvPr/>
        </p:nvSpPr>
        <p:spPr>
          <a:xfrm>
            <a:off x="0" y="1453901"/>
            <a:ext cx="4735286" cy="3770263"/>
          </a:xfrm>
          <a:prstGeom prst="rect">
            <a:avLst/>
          </a:prstGeom>
          <a:noFill/>
        </p:spPr>
        <p:txBody>
          <a:bodyPr wrap="square" rtlCol="0">
            <a:spAutoFit/>
          </a:bodyPr>
          <a:lstStyle/>
          <a:p>
            <a:pPr marL="171450" indent="-171450" algn="just">
              <a:buFont typeface="Arial" panose="020B0604020202020204" pitchFamily="34" charset="0"/>
              <a:buChar char="•"/>
            </a:pPr>
            <a:r>
              <a:rPr lang="es-PE" sz="1200" dirty="0">
                <a:latin typeface="Yu Gothic UI" panose="020B0500000000000000" pitchFamily="34" charset="-128"/>
                <a:ea typeface="Yu Gothic UI" panose="020B0500000000000000" pitchFamily="34" charset="-128"/>
              </a:rPr>
              <a:t>Existen 25 millones de toneladas de cereales bloqueadas en Ucrania, que no pueden ser exportadas.</a:t>
            </a:r>
          </a:p>
          <a:p>
            <a:pPr marL="171450" indent="-171450" algn="just">
              <a:buFont typeface="Arial" panose="020B0604020202020204" pitchFamily="34" charset="0"/>
              <a:buChar char="•"/>
            </a:pPr>
            <a:r>
              <a:rPr lang="es-PE" sz="1200" dirty="0">
                <a:latin typeface="Yu Gothic UI" panose="020B0500000000000000" pitchFamily="34" charset="-128"/>
                <a:ea typeface="Yu Gothic UI" panose="020B0500000000000000" pitchFamily="34" charset="-128"/>
              </a:rPr>
              <a:t>Rusia y Ucrania suministran el 28% del trigo comercializado a nivel mundial, el 29% de la cebada, el 15% del maíz y el 75% del aceite de girasol, antes de la guerra.</a:t>
            </a:r>
          </a:p>
          <a:p>
            <a:pPr marL="171450" indent="-171450" algn="just">
              <a:buFont typeface="Arial" panose="020B0604020202020204" pitchFamily="34" charset="0"/>
              <a:buChar char="•"/>
            </a:pPr>
            <a:r>
              <a:rPr lang="es-PE" sz="1200" dirty="0">
                <a:latin typeface="Yu Gothic UI" panose="020B0500000000000000" pitchFamily="34" charset="-128"/>
                <a:ea typeface="Yu Gothic UI" panose="020B0500000000000000" pitchFamily="34" charset="-128"/>
              </a:rPr>
              <a:t>La guerra acelera una crisis alimentaria que amenaza, sobre todo, a África, pero tendrá repercusiones globales.</a:t>
            </a:r>
          </a:p>
          <a:p>
            <a:pPr marL="171450" indent="-171450" algn="just">
              <a:buFont typeface="Arial" panose="020B0604020202020204" pitchFamily="34" charset="0"/>
              <a:buChar char="•"/>
            </a:pPr>
            <a:r>
              <a:rPr lang="es-PE" sz="1200" dirty="0">
                <a:latin typeface="Yu Gothic UI" panose="020B0500000000000000" pitchFamily="34" charset="-128"/>
                <a:ea typeface="Yu Gothic UI" panose="020B0500000000000000" pitchFamily="34" charset="-128"/>
              </a:rPr>
              <a:t>China, el mayor productor de trigo, ya había advertido de que, después de que las lluvias retrasaran la siembra el año pasado, la cosecha de este año podía ser la peor de su historia.</a:t>
            </a:r>
          </a:p>
          <a:p>
            <a:pPr marL="171450" indent="-171450" algn="just">
              <a:buFont typeface="Arial" panose="020B0604020202020204" pitchFamily="34" charset="0"/>
              <a:buChar char="•"/>
            </a:pPr>
            <a:r>
              <a:rPr lang="es-PE" sz="1200" dirty="0">
                <a:latin typeface="Yu Gothic UI" panose="020B0500000000000000" pitchFamily="34" charset="-128"/>
                <a:ea typeface="Yu Gothic UI" panose="020B0500000000000000" pitchFamily="34" charset="-128"/>
              </a:rPr>
              <a:t>India, el segundo mayor productor mundial de trigo, se enfrenta a una ola de calor extremo y ha anunciado que suspende sus exportaciones.</a:t>
            </a:r>
          </a:p>
          <a:p>
            <a:pPr marL="171450" indent="-171450" algn="just">
              <a:buFont typeface="Arial" panose="020B0604020202020204" pitchFamily="34" charset="0"/>
              <a:buChar char="•"/>
            </a:pPr>
            <a:r>
              <a:rPr lang="es-PE" sz="1200" dirty="0">
                <a:latin typeface="Yu Gothic UI" panose="020B0500000000000000" pitchFamily="34" charset="-128"/>
                <a:ea typeface="Yu Gothic UI" panose="020B0500000000000000" pitchFamily="34" charset="-128"/>
              </a:rPr>
              <a:t>Los precios del trigo, que ya habían subido un 53% desde principios de este año, han aumentado otro 6 %, después del anuncio de India.</a:t>
            </a:r>
          </a:p>
          <a:p>
            <a:pPr marL="171450" indent="-171450" algn="just">
              <a:buFont typeface="Arial" panose="020B0604020202020204" pitchFamily="34" charset="0"/>
              <a:buChar char="•"/>
            </a:pPr>
            <a:r>
              <a:rPr lang="es-PE" sz="1200" dirty="0">
                <a:latin typeface="Yu Gothic UI" panose="020B0500000000000000" pitchFamily="34" charset="-128"/>
                <a:ea typeface="Yu Gothic UI" panose="020B0500000000000000" pitchFamily="34" charset="-128"/>
              </a:rPr>
              <a:t>El aumento de los precios de los alimentos básicos ya ha provocado disturbios políticos en muchos países en las últimas semanas, como Sri Lanka, Indonesia, Pakistán e Irán.</a:t>
            </a:r>
          </a:p>
          <a:p>
            <a:pPr algn="l"/>
            <a:endParaRPr lang="es-PE" sz="1100" b="0" i="0" dirty="0">
              <a:effectLst/>
              <a:latin typeface="Noto Serif" panose="020B0604020202020204" pitchFamily="18" charset="0"/>
            </a:endParaRPr>
          </a:p>
        </p:txBody>
      </p:sp>
      <p:sp>
        <p:nvSpPr>
          <p:cNvPr id="6" name="Google Shape;301;p4">
            <a:extLst>
              <a:ext uri="{FF2B5EF4-FFF2-40B4-BE49-F238E27FC236}">
                <a16:creationId xmlns:a16="http://schemas.microsoft.com/office/drawing/2014/main" id="{2C5FD068-AE0A-E299-7D45-DD35BD7635CF}"/>
              </a:ext>
            </a:extLst>
          </p:cNvPr>
          <p:cNvSpPr txBox="1"/>
          <p:nvPr/>
        </p:nvSpPr>
        <p:spPr>
          <a:xfrm>
            <a:off x="432300" y="544775"/>
            <a:ext cx="6834300" cy="400200"/>
          </a:xfrm>
          <a:prstGeom prst="rect">
            <a:avLst/>
          </a:prstGeom>
          <a:noFill/>
          <a:ln>
            <a:noFill/>
          </a:ln>
        </p:spPr>
        <p:txBody>
          <a:bodyPr spcFirstLastPara="1" wrap="square" lIns="91425" tIns="45700" rIns="91425" bIns="45700" anchor="t" anchorCtr="0">
            <a:spAutoFit/>
          </a:bodyPr>
          <a:lstStyle/>
          <a:p>
            <a:pPr marL="457200" marR="0" lvl="0" indent="-387350" algn="l" rtl="0">
              <a:lnSpc>
                <a:spcPct val="80000"/>
              </a:lnSpc>
              <a:spcBef>
                <a:spcPts val="0"/>
              </a:spcBef>
              <a:spcAft>
                <a:spcPts val="0"/>
              </a:spcAft>
              <a:buClr>
                <a:schemeClr val="lt1"/>
              </a:buClr>
              <a:buSzPts val="2500"/>
              <a:buFont typeface="Calibri"/>
              <a:buAutoNum type="arabicPeriod"/>
            </a:pPr>
            <a:r>
              <a:rPr lang="es" sz="2500" b="0" i="0" u="none" strike="noStrike" cap="none" dirty="0">
                <a:solidFill>
                  <a:schemeClr val="lt1"/>
                </a:solidFill>
                <a:latin typeface="Calibri"/>
                <a:ea typeface="Calibri"/>
                <a:cs typeface="Calibri"/>
                <a:sym typeface="Calibri"/>
              </a:rPr>
              <a:t>C</a:t>
            </a:r>
            <a:r>
              <a:rPr lang="es" sz="2500" b="1" i="0" u="none" strike="noStrike" cap="none" dirty="0">
                <a:solidFill>
                  <a:schemeClr val="lt1"/>
                </a:solidFill>
                <a:latin typeface="Calibri"/>
                <a:ea typeface="Calibri"/>
                <a:cs typeface="Calibri"/>
                <a:sym typeface="Calibri"/>
              </a:rPr>
              <a:t>ontexto 2022 – Crisis Alimentaria</a:t>
            </a:r>
            <a:endParaRPr sz="2500" b="1"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5997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7"/>
          <p:cNvSpPr txBox="1"/>
          <p:nvPr/>
        </p:nvSpPr>
        <p:spPr>
          <a:xfrm>
            <a:off x="1312181" y="476514"/>
            <a:ext cx="6558300" cy="575100"/>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rgbClr val="000000"/>
              </a:buClr>
              <a:buSzPts val="2000"/>
              <a:buFont typeface="Calibri"/>
              <a:buNone/>
            </a:pPr>
            <a:endParaRPr sz="2000" b="1" i="0" u="none" strike="noStrike" cap="none">
              <a:solidFill>
                <a:srgbClr val="FFFFFF"/>
              </a:solidFill>
              <a:latin typeface="Bree Serif"/>
              <a:ea typeface="Bree Serif"/>
              <a:cs typeface="Bree Serif"/>
              <a:sym typeface="Bree Serif"/>
            </a:endParaRPr>
          </a:p>
        </p:txBody>
      </p:sp>
      <p:sp>
        <p:nvSpPr>
          <p:cNvPr id="312" name="Google Shape;312;p7"/>
          <p:cNvSpPr txBox="1"/>
          <p:nvPr/>
        </p:nvSpPr>
        <p:spPr>
          <a:xfrm>
            <a:off x="3108723" y="1655250"/>
            <a:ext cx="4146515" cy="1833000"/>
          </a:xfrm>
          <a:prstGeom prst="rect">
            <a:avLst/>
          </a:prstGeom>
          <a:noFill/>
          <a:ln>
            <a:noFill/>
          </a:ln>
        </p:spPr>
        <p:txBody>
          <a:bodyPr spcFirstLastPara="1" wrap="square" lIns="68575" tIns="68575" rIns="68575" bIns="68575" anchor="ctr" anchorCtr="0">
            <a:noAutofit/>
          </a:bodyPr>
          <a:lstStyle/>
          <a:p>
            <a:pPr marL="120650" marR="0" lvl="0" indent="0" algn="l" rtl="0">
              <a:lnSpc>
                <a:spcPct val="100000"/>
              </a:lnSpc>
              <a:spcBef>
                <a:spcPts val="0"/>
              </a:spcBef>
              <a:spcAft>
                <a:spcPts val="0"/>
              </a:spcAft>
              <a:buClr>
                <a:srgbClr val="000000"/>
              </a:buClr>
              <a:buSzPts val="3200"/>
              <a:buFont typeface="Arial"/>
              <a:buNone/>
            </a:pPr>
            <a:r>
              <a:rPr lang="es-ES" sz="3200" b="0" i="0" u="none" strike="noStrike" cap="none" dirty="0">
                <a:solidFill>
                  <a:schemeClr val="lt1"/>
                </a:solidFill>
                <a:latin typeface="Calibri"/>
                <a:ea typeface="Calibri"/>
                <a:cs typeface="Calibri"/>
                <a:sym typeface="Calibri"/>
              </a:rPr>
              <a:t>Resultados de Exportaciones Enero – Abril 2022</a:t>
            </a:r>
          </a:p>
        </p:txBody>
      </p:sp>
      <p:sp>
        <p:nvSpPr>
          <p:cNvPr id="313" name="Google Shape;313;p7"/>
          <p:cNvSpPr txBox="1"/>
          <p:nvPr/>
        </p:nvSpPr>
        <p:spPr>
          <a:xfrm>
            <a:off x="2031732" y="1874558"/>
            <a:ext cx="1972500" cy="1392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s" sz="8600" b="1" i="0" u="none" strike="noStrike" cap="none">
                <a:solidFill>
                  <a:srgbClr val="FFFFFF"/>
                </a:solidFill>
                <a:latin typeface="Arial"/>
                <a:ea typeface="Arial"/>
                <a:cs typeface="Arial"/>
                <a:sym typeface="Arial"/>
              </a:rPr>
              <a:t>2.</a:t>
            </a:r>
            <a:endParaRPr sz="86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8"/>
          <p:cNvPicPr preferRelativeResize="0"/>
          <p:nvPr/>
        </p:nvPicPr>
        <p:blipFill rotWithShape="1">
          <a:blip r:embed="rId3">
            <a:alphaModFix/>
          </a:blip>
          <a:srcRect l="129" r="109"/>
          <a:stretch/>
        </p:blipFill>
        <p:spPr>
          <a:xfrm>
            <a:off x="0" y="0"/>
            <a:ext cx="9246501" cy="1171575"/>
          </a:xfrm>
          <a:prstGeom prst="rect">
            <a:avLst/>
          </a:prstGeom>
          <a:noFill/>
          <a:ln>
            <a:noFill/>
          </a:ln>
        </p:spPr>
      </p:pic>
      <p:sp>
        <p:nvSpPr>
          <p:cNvPr id="329" name="Google Shape;329;p8"/>
          <p:cNvSpPr txBox="1"/>
          <p:nvPr/>
        </p:nvSpPr>
        <p:spPr>
          <a:xfrm>
            <a:off x="432300" y="265234"/>
            <a:ext cx="7190198" cy="97868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1100"/>
              <a:buFont typeface="Arial"/>
              <a:buNone/>
            </a:pPr>
            <a:r>
              <a:rPr lang="es" sz="2400" dirty="0">
                <a:solidFill>
                  <a:schemeClr val="lt1"/>
                </a:solidFill>
                <a:latin typeface="Calibri"/>
                <a:ea typeface="Calibri"/>
                <a:cs typeface="Calibri"/>
                <a:sym typeface="Calibri"/>
              </a:rPr>
              <a:t>2.</a:t>
            </a:r>
            <a:r>
              <a:rPr lang="es" sz="2400" b="0" i="0" u="none" strike="noStrike" cap="none" dirty="0">
                <a:solidFill>
                  <a:schemeClr val="lt1"/>
                </a:solidFill>
                <a:latin typeface="Calibri"/>
                <a:ea typeface="Calibri"/>
                <a:cs typeface="Calibri"/>
                <a:sym typeface="Calibri"/>
              </a:rPr>
              <a:t> </a:t>
            </a:r>
            <a:r>
              <a:rPr lang="es-ES" sz="2400" b="0" i="0" u="none" strike="noStrike" cap="none" dirty="0">
                <a:solidFill>
                  <a:schemeClr val="lt1"/>
                </a:solidFill>
                <a:latin typeface="Calibri"/>
                <a:ea typeface="Calibri"/>
                <a:cs typeface="Calibri"/>
                <a:sym typeface="Calibri"/>
              </a:rPr>
              <a:t>Resultados de Exportaciones No Minero Energéticas Enero – Abril 2022</a:t>
            </a:r>
          </a:p>
          <a:p>
            <a:pPr marL="0" marR="0" lvl="0" indent="0" algn="l" rtl="0">
              <a:lnSpc>
                <a:spcPct val="80000"/>
              </a:lnSpc>
              <a:spcBef>
                <a:spcPts val="0"/>
              </a:spcBef>
              <a:spcAft>
                <a:spcPts val="0"/>
              </a:spcAft>
              <a:buClr>
                <a:schemeClr val="dk1"/>
              </a:buClr>
              <a:buSzPts val="1100"/>
              <a:buFont typeface="Arial"/>
              <a:buNone/>
            </a:pPr>
            <a:endParaRPr sz="2400" b="0" i="0" u="none" strike="noStrike" cap="none" dirty="0">
              <a:solidFill>
                <a:srgbClr val="FFFFFF"/>
              </a:solidFill>
              <a:latin typeface="Calibri"/>
              <a:ea typeface="Calibri"/>
              <a:cs typeface="Calibri"/>
              <a:sym typeface="Calibri"/>
            </a:endParaRPr>
          </a:p>
        </p:txBody>
      </p:sp>
      <p:sp>
        <p:nvSpPr>
          <p:cNvPr id="7" name="Google Shape;280;p8"/>
          <p:cNvSpPr txBox="1"/>
          <p:nvPr/>
        </p:nvSpPr>
        <p:spPr>
          <a:xfrm>
            <a:off x="104720" y="1738548"/>
            <a:ext cx="2440478" cy="708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E3124"/>
              </a:buClr>
              <a:buSzPts val="2600"/>
              <a:buFont typeface="Arial"/>
              <a:buNone/>
            </a:pPr>
            <a:r>
              <a:rPr lang="es" sz="2000" b="1" dirty="0">
                <a:solidFill>
                  <a:srgbClr val="004B87"/>
                </a:solidFill>
                <a:latin typeface="Calibri"/>
                <a:ea typeface="Calibri"/>
                <a:cs typeface="Calibri"/>
                <a:sym typeface="Calibri"/>
              </a:rPr>
              <a:t>USD </a:t>
            </a:r>
            <a:r>
              <a:rPr lang="es" sz="2000" b="1" i="0" u="none" strike="noStrike" cap="none" dirty="0">
                <a:solidFill>
                  <a:srgbClr val="004B87"/>
                </a:solidFill>
                <a:latin typeface="Calibri"/>
                <a:ea typeface="Calibri"/>
                <a:cs typeface="Calibri"/>
                <a:sym typeface="Calibri"/>
              </a:rPr>
              <a:t>3 701 millones</a:t>
            </a:r>
            <a:endParaRPr sz="2000" b="1" i="0" u="none" strike="noStrike" cap="none" dirty="0">
              <a:solidFill>
                <a:srgbClr val="004B87"/>
              </a:solidFill>
              <a:latin typeface="Calibri"/>
              <a:ea typeface="Calibri"/>
              <a:cs typeface="Calibri"/>
              <a:sym typeface="Calibri"/>
            </a:endParaRPr>
          </a:p>
          <a:p>
            <a:pPr marL="0" marR="0" lvl="0" indent="0" algn="l" rtl="0">
              <a:lnSpc>
                <a:spcPct val="90000"/>
              </a:lnSpc>
              <a:spcBef>
                <a:spcPts val="0"/>
              </a:spcBef>
              <a:spcAft>
                <a:spcPts val="0"/>
              </a:spcAft>
              <a:buClr>
                <a:srgbClr val="EE3124"/>
              </a:buClr>
              <a:buSzPts val="2600"/>
              <a:buFont typeface="Arial"/>
              <a:buNone/>
            </a:pPr>
            <a:r>
              <a:rPr lang="es" sz="2000" b="1" i="0" u="none" strike="noStrike" cap="none" dirty="0">
                <a:solidFill>
                  <a:srgbClr val="004B87"/>
                </a:solidFill>
                <a:latin typeface="Calibri"/>
                <a:ea typeface="Calibri"/>
                <a:cs typeface="Calibri"/>
                <a:sym typeface="Calibri"/>
              </a:rPr>
              <a:t>18% de crecimiento </a:t>
            </a:r>
            <a:endParaRPr sz="2000" b="0" i="0" u="none" strike="noStrike" cap="none" dirty="0">
              <a:solidFill>
                <a:srgbClr val="004B87"/>
              </a:solidFill>
              <a:latin typeface="Calibri"/>
              <a:ea typeface="Calibri"/>
              <a:cs typeface="Calibri"/>
              <a:sym typeface="Calibri"/>
            </a:endParaRPr>
          </a:p>
        </p:txBody>
      </p:sp>
      <p:sp>
        <p:nvSpPr>
          <p:cNvPr id="8" name="Google Shape;284;p8"/>
          <p:cNvSpPr txBox="1"/>
          <p:nvPr/>
        </p:nvSpPr>
        <p:spPr>
          <a:xfrm>
            <a:off x="133820" y="2495637"/>
            <a:ext cx="3000000" cy="169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595959"/>
              </a:solidFill>
              <a:latin typeface="Calibri"/>
              <a:ea typeface="Yu Gothic UI Semilight" panose="020B0400000000000000" pitchFamily="34" charset="-128"/>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es" sz="1800" b="1" i="0" u="none" strike="noStrike" cap="none" dirty="0">
                <a:solidFill>
                  <a:srgbClr val="595959"/>
                </a:solidFill>
                <a:latin typeface="Calibri"/>
                <a:ea typeface="Yu Gothic UI Semilight" panose="020B0400000000000000" pitchFamily="34" charset="-128"/>
                <a:cs typeface="Calibri"/>
                <a:sym typeface="Calibri"/>
              </a:rPr>
              <a:t>Empresas: </a:t>
            </a:r>
            <a:r>
              <a:rPr lang="es" sz="1800" dirty="0">
                <a:solidFill>
                  <a:srgbClr val="595959"/>
                </a:solidFill>
                <a:latin typeface="Calibri"/>
                <a:ea typeface="Yu Gothic UI Semilight" panose="020B0400000000000000" pitchFamily="34" charset="-128"/>
                <a:cs typeface="Calibri"/>
                <a:sym typeface="Calibri"/>
              </a:rPr>
              <a:t>3</a:t>
            </a:r>
            <a:r>
              <a:rPr lang="es" sz="1800" b="0" i="0" u="none" strike="noStrike" cap="none" dirty="0">
                <a:solidFill>
                  <a:srgbClr val="595959"/>
                </a:solidFill>
                <a:latin typeface="Calibri"/>
                <a:ea typeface="Yu Gothic UI Semilight" panose="020B0400000000000000" pitchFamily="34" charset="-128"/>
                <a:cs typeface="Calibri"/>
                <a:sym typeface="Calibri"/>
              </a:rPr>
              <a:t> 991 / </a:t>
            </a:r>
            <a:r>
              <a:rPr lang="es" sz="1800" b="1" i="0" u="none" strike="noStrike" cap="none" dirty="0">
                <a:solidFill>
                  <a:srgbClr val="595959"/>
                </a:solidFill>
                <a:latin typeface="Calibri"/>
                <a:ea typeface="Yu Gothic UI Semilight" panose="020B0400000000000000" pitchFamily="34" charset="-128"/>
                <a:cs typeface="Calibri"/>
                <a:sym typeface="Calibri"/>
              </a:rPr>
              <a:t>+5%</a:t>
            </a:r>
            <a:endParaRPr sz="1800" b="0" i="0" u="none" strike="noStrike" cap="none" dirty="0">
              <a:solidFill>
                <a:srgbClr val="595959"/>
              </a:solidFill>
              <a:latin typeface="Calibri"/>
              <a:ea typeface="Yu Gothic UI Semilight" panose="020B0400000000000000" pitchFamily="34" charset="-128"/>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es" sz="1800" b="0" i="0" u="none" strike="noStrike" cap="none" dirty="0">
                <a:solidFill>
                  <a:srgbClr val="595959"/>
                </a:solidFill>
                <a:latin typeface="Calibri"/>
                <a:ea typeface="Yu Gothic UI Semilight" panose="020B0400000000000000" pitchFamily="34" charset="-128"/>
                <a:cs typeface="Calibri"/>
                <a:sym typeface="Calibri"/>
              </a:rPr>
              <a:t>(98% Mipymes)</a:t>
            </a:r>
            <a:endParaRPr sz="1800" b="0" i="0" u="none" strike="noStrike" cap="none" dirty="0">
              <a:solidFill>
                <a:srgbClr val="595959"/>
              </a:solidFill>
              <a:latin typeface="Calibri"/>
              <a:ea typeface="Yu Gothic UI Semilight" panose="020B0400000000000000" pitchFamily="34" charset="-128"/>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es" sz="1800" b="1" i="0" u="none" strike="noStrike" cap="none" dirty="0">
                <a:solidFill>
                  <a:srgbClr val="595959"/>
                </a:solidFill>
                <a:latin typeface="Calibri"/>
                <a:ea typeface="Yu Gothic UI Semilight" panose="020B0400000000000000" pitchFamily="34" charset="-128"/>
                <a:cs typeface="Calibri"/>
                <a:sym typeface="Calibri"/>
              </a:rPr>
              <a:t>Productos: </a:t>
            </a:r>
            <a:r>
              <a:rPr lang="es" sz="1800" dirty="0">
                <a:solidFill>
                  <a:srgbClr val="595959"/>
                </a:solidFill>
                <a:latin typeface="Calibri"/>
                <a:ea typeface="Yu Gothic UI Semilight" panose="020B0400000000000000" pitchFamily="34" charset="-128"/>
                <a:cs typeface="Calibri"/>
                <a:sym typeface="Calibri"/>
              </a:rPr>
              <a:t>3 </a:t>
            </a:r>
            <a:r>
              <a:rPr lang="es" sz="1800" b="0" i="0" u="none" strike="noStrike" cap="none" dirty="0">
                <a:solidFill>
                  <a:srgbClr val="595959"/>
                </a:solidFill>
                <a:latin typeface="Calibri"/>
                <a:ea typeface="Yu Gothic UI Semilight" panose="020B0400000000000000" pitchFamily="34" charset="-128"/>
                <a:cs typeface="Calibri"/>
                <a:sym typeface="Calibri"/>
              </a:rPr>
              <a:t>197 / </a:t>
            </a:r>
            <a:r>
              <a:rPr lang="es" sz="1800" b="1" i="0" u="none" strike="noStrike" cap="none" dirty="0">
                <a:solidFill>
                  <a:srgbClr val="595959"/>
                </a:solidFill>
                <a:latin typeface="Calibri"/>
                <a:ea typeface="Yu Gothic UI Semilight" panose="020B0400000000000000" pitchFamily="34" charset="-128"/>
                <a:cs typeface="Calibri"/>
                <a:sym typeface="Calibri"/>
              </a:rPr>
              <a:t>+3%</a:t>
            </a:r>
            <a:endParaRPr sz="1800" b="0" i="0" u="none" strike="noStrike" cap="none" dirty="0">
              <a:solidFill>
                <a:srgbClr val="595959"/>
              </a:solidFill>
              <a:latin typeface="Calibri"/>
              <a:ea typeface="Yu Gothic UI Semilight" panose="020B0400000000000000" pitchFamily="34" charset="-128"/>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dirty="0">
                <a:solidFill>
                  <a:srgbClr val="595959"/>
                </a:solidFill>
                <a:latin typeface="Calibri"/>
                <a:ea typeface="Yu Gothic UI Semilight" panose="020B0400000000000000" pitchFamily="34" charset="-128"/>
                <a:cs typeface="Calibri"/>
                <a:sym typeface="Calibri"/>
              </a:rPr>
              <a:t>Mercados: </a:t>
            </a:r>
            <a:r>
              <a:rPr lang="es" sz="1800" b="0" i="0" u="none" strike="noStrike" cap="none" dirty="0">
                <a:solidFill>
                  <a:srgbClr val="595959"/>
                </a:solidFill>
                <a:latin typeface="Calibri"/>
                <a:ea typeface="Yu Gothic UI Semilight" panose="020B0400000000000000" pitchFamily="34" charset="-128"/>
                <a:cs typeface="Calibri"/>
                <a:sym typeface="Calibri"/>
              </a:rPr>
              <a:t>132 </a:t>
            </a:r>
            <a:endParaRPr sz="1800" b="0" i="0" u="none" strike="noStrike" cap="none" dirty="0">
              <a:solidFill>
                <a:srgbClr val="000000"/>
              </a:solidFill>
              <a:latin typeface="Calibri"/>
              <a:ea typeface="Yu Gothic UI Semilight" panose="020B0400000000000000" pitchFamily="34" charset="-128"/>
              <a:cs typeface="Calibri"/>
              <a:sym typeface="Calibri"/>
            </a:endParaRPr>
          </a:p>
        </p:txBody>
      </p:sp>
      <p:graphicFrame>
        <p:nvGraphicFramePr>
          <p:cNvPr id="9" name="Gráfico 8"/>
          <p:cNvGraphicFramePr/>
          <p:nvPr>
            <p:extLst>
              <p:ext uri="{D42A27DB-BD31-4B8C-83A1-F6EECF244321}">
                <p14:modId xmlns:p14="http://schemas.microsoft.com/office/powerpoint/2010/main" val="1839137758"/>
              </p:ext>
            </p:extLst>
          </p:nvPr>
        </p:nvGraphicFramePr>
        <p:xfrm>
          <a:off x="2528615" y="1213868"/>
          <a:ext cx="6618514" cy="370669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1"/>
          <p:cNvPicPr preferRelativeResize="0"/>
          <p:nvPr/>
        </p:nvPicPr>
        <p:blipFill rotWithShape="1">
          <a:blip r:embed="rId3">
            <a:alphaModFix/>
          </a:blip>
          <a:srcRect l="129" r="109"/>
          <a:stretch/>
        </p:blipFill>
        <p:spPr>
          <a:xfrm>
            <a:off x="0" y="0"/>
            <a:ext cx="9246501" cy="1171575"/>
          </a:xfrm>
          <a:prstGeom prst="rect">
            <a:avLst/>
          </a:prstGeom>
          <a:noFill/>
          <a:ln>
            <a:noFill/>
          </a:ln>
        </p:spPr>
      </p:pic>
      <p:sp>
        <p:nvSpPr>
          <p:cNvPr id="363" name="Google Shape;363;p11"/>
          <p:cNvSpPr txBox="1"/>
          <p:nvPr/>
        </p:nvSpPr>
        <p:spPr>
          <a:xfrm>
            <a:off x="444650" y="1427878"/>
            <a:ext cx="8227200" cy="34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E3124"/>
              </a:buClr>
              <a:buSzPts val="2600"/>
              <a:buFont typeface="Arial"/>
              <a:buNone/>
            </a:pPr>
            <a:r>
              <a:rPr lang="es" sz="1500" b="1" i="0" u="none" strike="noStrike" cap="none" dirty="0">
                <a:solidFill>
                  <a:srgbClr val="004B87"/>
                </a:solidFill>
                <a:latin typeface="Calibri"/>
                <a:ea typeface="Calibri"/>
                <a:cs typeface="Calibri"/>
                <a:sym typeface="Calibri"/>
              </a:rPr>
              <a:t>Desempeño de las Exportaciones NME 2022 (Ene-Abr)</a:t>
            </a:r>
            <a:endParaRPr sz="1500" b="1" i="0" u="none" strike="noStrike" cap="none" dirty="0">
              <a:solidFill>
                <a:srgbClr val="004B87"/>
              </a:solidFill>
              <a:latin typeface="Calibri"/>
              <a:ea typeface="Calibri"/>
              <a:cs typeface="Calibri"/>
              <a:sym typeface="Calibri"/>
            </a:endParaRPr>
          </a:p>
        </p:txBody>
      </p:sp>
      <p:sp>
        <p:nvSpPr>
          <p:cNvPr id="364" name="Google Shape;364;p11"/>
          <p:cNvSpPr txBox="1"/>
          <p:nvPr/>
        </p:nvSpPr>
        <p:spPr>
          <a:xfrm>
            <a:off x="245239" y="1852227"/>
            <a:ext cx="13575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s" sz="1500" b="1" i="0" u="none" strike="noStrike" cap="none">
                <a:solidFill>
                  <a:srgbClr val="009900"/>
                </a:solidFill>
                <a:latin typeface="Calibri"/>
                <a:ea typeface="Calibri"/>
                <a:cs typeface="Calibri"/>
                <a:sym typeface="Calibri"/>
              </a:rPr>
              <a:t>AGRO</a:t>
            </a:r>
            <a:endParaRPr sz="1500" b="1" i="0" u="none" strike="noStrike" cap="none">
              <a:solidFill>
                <a:srgbClr val="009900"/>
              </a:solidFill>
              <a:latin typeface="Calibri"/>
              <a:ea typeface="Calibri"/>
              <a:cs typeface="Calibri"/>
              <a:sym typeface="Calibri"/>
            </a:endParaRPr>
          </a:p>
        </p:txBody>
      </p:sp>
      <p:sp>
        <p:nvSpPr>
          <p:cNvPr id="365" name="Google Shape;365;p11"/>
          <p:cNvSpPr txBox="1"/>
          <p:nvPr/>
        </p:nvSpPr>
        <p:spPr>
          <a:xfrm>
            <a:off x="1978313" y="1852227"/>
            <a:ext cx="13575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s" sz="1500" b="1" i="0" u="none" strike="noStrike" cap="none">
                <a:solidFill>
                  <a:srgbClr val="083C92"/>
                </a:solidFill>
                <a:latin typeface="Calibri"/>
                <a:ea typeface="Calibri"/>
                <a:cs typeface="Calibri"/>
                <a:sym typeface="Calibri"/>
              </a:rPr>
              <a:t>PESCA</a:t>
            </a:r>
            <a:endParaRPr sz="1500" b="1" i="0" u="none" strike="noStrike" cap="none">
              <a:solidFill>
                <a:srgbClr val="083C92"/>
              </a:solidFill>
              <a:latin typeface="Calibri"/>
              <a:ea typeface="Calibri"/>
              <a:cs typeface="Calibri"/>
              <a:sym typeface="Calibri"/>
            </a:endParaRPr>
          </a:p>
        </p:txBody>
      </p:sp>
      <p:sp>
        <p:nvSpPr>
          <p:cNvPr id="366" name="Google Shape;366;p11"/>
          <p:cNvSpPr txBox="1"/>
          <p:nvPr/>
        </p:nvSpPr>
        <p:spPr>
          <a:xfrm>
            <a:off x="3696969" y="1852227"/>
            <a:ext cx="16023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s" sz="1500" b="1" i="0" u="none" strike="noStrike" cap="none" dirty="0">
                <a:solidFill>
                  <a:srgbClr val="7030A0"/>
                </a:solidFill>
                <a:latin typeface="Calibri"/>
                <a:ea typeface="Calibri"/>
                <a:cs typeface="Calibri"/>
                <a:sym typeface="Calibri"/>
              </a:rPr>
              <a:t>VESTIMENTA</a:t>
            </a:r>
            <a:endParaRPr sz="1500" b="1" i="0" u="none" strike="noStrike" cap="none" dirty="0">
              <a:solidFill>
                <a:srgbClr val="7030A0"/>
              </a:solidFill>
              <a:latin typeface="Calibri"/>
              <a:ea typeface="Calibri"/>
              <a:cs typeface="Calibri"/>
              <a:sym typeface="Calibri"/>
            </a:endParaRPr>
          </a:p>
        </p:txBody>
      </p:sp>
      <p:sp>
        <p:nvSpPr>
          <p:cNvPr id="367" name="Google Shape;367;p11"/>
          <p:cNvSpPr txBox="1"/>
          <p:nvPr/>
        </p:nvSpPr>
        <p:spPr>
          <a:xfrm>
            <a:off x="5700813" y="1852227"/>
            <a:ext cx="16023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s" sz="1500" b="1" i="0" u="none" strike="noStrike" cap="none">
                <a:solidFill>
                  <a:srgbClr val="C55A11"/>
                </a:solidFill>
                <a:latin typeface="Calibri"/>
                <a:ea typeface="Calibri"/>
                <a:cs typeface="Calibri"/>
                <a:sym typeface="Calibri"/>
              </a:rPr>
              <a:t>MANUFACTURAS</a:t>
            </a:r>
            <a:endParaRPr sz="1500" b="1" i="0" u="none" strike="noStrike" cap="none">
              <a:solidFill>
                <a:srgbClr val="C55A11"/>
              </a:solidFill>
              <a:latin typeface="Calibri"/>
              <a:ea typeface="Calibri"/>
              <a:cs typeface="Calibri"/>
              <a:sym typeface="Calibri"/>
            </a:endParaRPr>
          </a:p>
        </p:txBody>
      </p:sp>
      <p:sp>
        <p:nvSpPr>
          <p:cNvPr id="368" name="Google Shape;368;p11"/>
          <p:cNvSpPr txBox="1"/>
          <p:nvPr/>
        </p:nvSpPr>
        <p:spPr>
          <a:xfrm>
            <a:off x="7480706" y="1852227"/>
            <a:ext cx="16023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s" sz="1500" b="1" i="0" u="none" strike="noStrike" cap="none" dirty="0">
                <a:solidFill>
                  <a:srgbClr val="F29B26"/>
                </a:solidFill>
                <a:latin typeface="Calibri"/>
                <a:ea typeface="Calibri"/>
                <a:cs typeface="Calibri"/>
                <a:sym typeface="Calibri"/>
              </a:rPr>
              <a:t>SERVICIOS*</a:t>
            </a:r>
            <a:endParaRPr sz="1500" b="1" i="0" u="none" strike="noStrike" cap="none" dirty="0">
              <a:solidFill>
                <a:srgbClr val="F29B26"/>
              </a:solidFill>
              <a:latin typeface="Calibri"/>
              <a:ea typeface="Calibri"/>
              <a:cs typeface="Calibri"/>
              <a:sym typeface="Calibri"/>
            </a:endParaRPr>
          </a:p>
        </p:txBody>
      </p:sp>
      <p:sp>
        <p:nvSpPr>
          <p:cNvPr id="369" name="Google Shape;369;p11"/>
          <p:cNvSpPr txBox="1"/>
          <p:nvPr/>
        </p:nvSpPr>
        <p:spPr>
          <a:xfrm>
            <a:off x="432286" y="4676400"/>
            <a:ext cx="2815500" cy="482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s" sz="900" b="0" i="0" u="none" strike="noStrike" cap="none" dirty="0">
                <a:solidFill>
                  <a:srgbClr val="A5A5A5"/>
                </a:solidFill>
                <a:latin typeface="Calibri"/>
                <a:ea typeface="Calibri"/>
                <a:cs typeface="Calibri"/>
                <a:sym typeface="Calibri"/>
              </a:rPr>
              <a:t>* Exportaciones I Trim 2022</a:t>
            </a:r>
            <a:endParaRPr sz="900" b="0" i="0" u="none" strike="noStrike" cap="none"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s" sz="900" b="0" i="0" u="none" strike="noStrike" cap="none" dirty="0">
                <a:solidFill>
                  <a:srgbClr val="A5A5A5"/>
                </a:solidFill>
                <a:latin typeface="Calibri"/>
                <a:ea typeface="Calibri"/>
                <a:cs typeface="Calibri"/>
                <a:sym typeface="Calibri"/>
              </a:rPr>
              <a:t>Fuente</a:t>
            </a:r>
            <a:r>
              <a:rPr lang="es" sz="900" dirty="0">
                <a:solidFill>
                  <a:srgbClr val="A5A5A5"/>
                </a:solidFill>
                <a:latin typeface="Calibri"/>
                <a:ea typeface="Calibri"/>
                <a:cs typeface="Calibri"/>
                <a:sym typeface="Calibri"/>
              </a:rPr>
              <a:t>: </a:t>
            </a:r>
            <a:r>
              <a:rPr lang="es" sz="900" b="0" i="0" u="none" strike="noStrike" cap="none" dirty="0">
                <a:solidFill>
                  <a:srgbClr val="A5A5A5"/>
                </a:solidFill>
                <a:latin typeface="Calibri"/>
                <a:ea typeface="Calibri"/>
                <a:cs typeface="Calibri"/>
                <a:sym typeface="Calibri"/>
              </a:rPr>
              <a:t>SUNAT/BCR</a:t>
            </a:r>
            <a:endParaRPr sz="900" b="0" i="0" u="none" strike="noStrike" cap="none" dirty="0">
              <a:solidFill>
                <a:srgbClr val="A5A5A5"/>
              </a:solidFill>
              <a:latin typeface="Calibri"/>
              <a:ea typeface="Calibri"/>
              <a:cs typeface="Calibri"/>
              <a:sym typeface="Calibri"/>
            </a:endParaRPr>
          </a:p>
        </p:txBody>
      </p:sp>
      <p:cxnSp>
        <p:nvCxnSpPr>
          <p:cNvPr id="370" name="Google Shape;370;p11"/>
          <p:cNvCxnSpPr/>
          <p:nvPr/>
        </p:nvCxnSpPr>
        <p:spPr>
          <a:xfrm>
            <a:off x="1781475" y="2070896"/>
            <a:ext cx="2700" cy="2050500"/>
          </a:xfrm>
          <a:prstGeom prst="straightConnector1">
            <a:avLst/>
          </a:prstGeom>
          <a:noFill/>
          <a:ln w="9525" cap="flat" cmpd="sng">
            <a:solidFill>
              <a:srgbClr val="BFBFBF"/>
            </a:solidFill>
            <a:prstDash val="solid"/>
            <a:round/>
            <a:headEnd type="none" w="sm" len="sm"/>
            <a:tailEnd type="none" w="sm" len="sm"/>
          </a:ln>
        </p:spPr>
      </p:cxnSp>
      <p:cxnSp>
        <p:nvCxnSpPr>
          <p:cNvPr id="371" name="Google Shape;371;p11"/>
          <p:cNvCxnSpPr/>
          <p:nvPr/>
        </p:nvCxnSpPr>
        <p:spPr>
          <a:xfrm>
            <a:off x="3529966" y="2168809"/>
            <a:ext cx="2700" cy="2050500"/>
          </a:xfrm>
          <a:prstGeom prst="straightConnector1">
            <a:avLst/>
          </a:prstGeom>
          <a:noFill/>
          <a:ln w="9525" cap="flat" cmpd="sng">
            <a:solidFill>
              <a:srgbClr val="BFBFBF"/>
            </a:solidFill>
            <a:prstDash val="solid"/>
            <a:round/>
            <a:headEnd type="none" w="sm" len="sm"/>
            <a:tailEnd type="none" w="sm" len="sm"/>
          </a:ln>
        </p:spPr>
      </p:cxnSp>
      <p:cxnSp>
        <p:nvCxnSpPr>
          <p:cNvPr id="372" name="Google Shape;372;p11"/>
          <p:cNvCxnSpPr/>
          <p:nvPr/>
        </p:nvCxnSpPr>
        <p:spPr>
          <a:xfrm>
            <a:off x="5496346" y="2168809"/>
            <a:ext cx="2700" cy="2050500"/>
          </a:xfrm>
          <a:prstGeom prst="straightConnector1">
            <a:avLst/>
          </a:prstGeom>
          <a:noFill/>
          <a:ln w="9525" cap="flat" cmpd="sng">
            <a:solidFill>
              <a:srgbClr val="BFBFBF"/>
            </a:solidFill>
            <a:prstDash val="solid"/>
            <a:round/>
            <a:headEnd type="none" w="sm" len="sm"/>
            <a:tailEnd type="none" w="sm" len="sm"/>
          </a:ln>
        </p:spPr>
      </p:cxnSp>
      <p:cxnSp>
        <p:nvCxnSpPr>
          <p:cNvPr id="373" name="Google Shape;373;p11"/>
          <p:cNvCxnSpPr/>
          <p:nvPr/>
        </p:nvCxnSpPr>
        <p:spPr>
          <a:xfrm>
            <a:off x="7462725" y="2168809"/>
            <a:ext cx="2700" cy="2050500"/>
          </a:xfrm>
          <a:prstGeom prst="straightConnector1">
            <a:avLst/>
          </a:prstGeom>
          <a:noFill/>
          <a:ln w="9525" cap="flat" cmpd="sng">
            <a:solidFill>
              <a:srgbClr val="BFBFBF"/>
            </a:solidFill>
            <a:prstDash val="solid"/>
            <a:round/>
            <a:headEnd type="none" w="sm" len="sm"/>
            <a:tailEnd type="none" w="sm" len="sm"/>
          </a:ln>
        </p:spPr>
      </p:cxnSp>
      <p:sp>
        <p:nvSpPr>
          <p:cNvPr id="374" name="Google Shape;374;p11"/>
          <p:cNvSpPr txBox="1"/>
          <p:nvPr/>
        </p:nvSpPr>
        <p:spPr>
          <a:xfrm>
            <a:off x="222289" y="2358251"/>
            <a:ext cx="14034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 sz="1500" b="1" i="0" u="none" strike="noStrike" cap="none" dirty="0">
                <a:solidFill>
                  <a:srgbClr val="262626"/>
                </a:solidFill>
                <a:latin typeface="Calibri"/>
                <a:ea typeface="Calibri"/>
                <a:cs typeface="Calibri"/>
                <a:sym typeface="Calibri"/>
              </a:rPr>
              <a:t>USD 2 894 M</a:t>
            </a:r>
            <a:endParaRPr sz="1500" b="1" i="0" u="none" strike="noStrike" cap="none" dirty="0">
              <a:solidFill>
                <a:srgbClr val="262626"/>
              </a:solidFill>
              <a:latin typeface="Calibri"/>
              <a:ea typeface="Calibri"/>
              <a:cs typeface="Calibri"/>
              <a:sym typeface="Calibri"/>
            </a:endParaRPr>
          </a:p>
        </p:txBody>
      </p:sp>
      <p:sp>
        <p:nvSpPr>
          <p:cNvPr id="375" name="Google Shape;375;p11"/>
          <p:cNvSpPr txBox="1"/>
          <p:nvPr/>
        </p:nvSpPr>
        <p:spPr>
          <a:xfrm>
            <a:off x="1881863" y="2396651"/>
            <a:ext cx="1550400" cy="26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 sz="1500" b="1" i="0" u="none" strike="noStrike" cap="none" dirty="0">
                <a:solidFill>
                  <a:srgbClr val="262626"/>
                </a:solidFill>
                <a:latin typeface="Calibri"/>
                <a:ea typeface="Calibri"/>
                <a:cs typeface="Calibri"/>
                <a:sym typeface="Calibri"/>
              </a:rPr>
              <a:t>USD 1 528 MM</a:t>
            </a:r>
            <a:endParaRPr sz="1500" b="1" i="0" u="none" strike="noStrike" cap="none" dirty="0">
              <a:solidFill>
                <a:srgbClr val="262626"/>
              </a:solidFill>
              <a:latin typeface="Calibri"/>
              <a:ea typeface="Calibri"/>
              <a:cs typeface="Calibri"/>
              <a:sym typeface="Calibri"/>
            </a:endParaRPr>
          </a:p>
        </p:txBody>
      </p:sp>
      <p:sp>
        <p:nvSpPr>
          <p:cNvPr id="376" name="Google Shape;376;p11"/>
          <p:cNvSpPr txBox="1"/>
          <p:nvPr/>
        </p:nvSpPr>
        <p:spPr>
          <a:xfrm>
            <a:off x="5761863" y="2358251"/>
            <a:ext cx="14802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 sz="1500" b="1" i="0" u="none" strike="noStrike" cap="none" dirty="0">
                <a:solidFill>
                  <a:srgbClr val="262626"/>
                </a:solidFill>
                <a:latin typeface="Calibri"/>
                <a:ea typeface="Calibri"/>
                <a:cs typeface="Calibri"/>
                <a:sym typeface="Calibri"/>
              </a:rPr>
              <a:t>USD 1 983 MM</a:t>
            </a:r>
            <a:endParaRPr sz="1500" b="1" i="0" u="none" strike="noStrike" cap="none" dirty="0">
              <a:solidFill>
                <a:srgbClr val="262626"/>
              </a:solidFill>
              <a:latin typeface="Calibri"/>
              <a:ea typeface="Calibri"/>
              <a:cs typeface="Calibri"/>
              <a:sym typeface="Calibri"/>
            </a:endParaRPr>
          </a:p>
        </p:txBody>
      </p:sp>
      <p:sp>
        <p:nvSpPr>
          <p:cNvPr id="377" name="Google Shape;377;p11"/>
          <p:cNvSpPr txBox="1"/>
          <p:nvPr/>
        </p:nvSpPr>
        <p:spPr>
          <a:xfrm>
            <a:off x="3708669" y="2396651"/>
            <a:ext cx="1578900" cy="26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 sz="1500" b="1" i="0" u="none" strike="noStrike" cap="none" dirty="0">
                <a:solidFill>
                  <a:srgbClr val="262626"/>
                </a:solidFill>
                <a:latin typeface="Calibri"/>
                <a:ea typeface="Calibri"/>
                <a:cs typeface="Calibri"/>
                <a:sym typeface="Calibri"/>
              </a:rPr>
              <a:t>USD 585 MM</a:t>
            </a:r>
            <a:endParaRPr sz="1500" b="1" i="0" u="none" strike="noStrike" cap="none" dirty="0">
              <a:solidFill>
                <a:srgbClr val="262626"/>
              </a:solidFill>
              <a:latin typeface="Calibri"/>
              <a:ea typeface="Calibri"/>
              <a:cs typeface="Calibri"/>
              <a:sym typeface="Calibri"/>
            </a:endParaRPr>
          </a:p>
        </p:txBody>
      </p:sp>
      <p:sp>
        <p:nvSpPr>
          <p:cNvPr id="378" name="Google Shape;378;p11"/>
          <p:cNvSpPr txBox="1"/>
          <p:nvPr/>
        </p:nvSpPr>
        <p:spPr>
          <a:xfrm>
            <a:off x="329539" y="2818401"/>
            <a:ext cx="1188900" cy="15720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38761D"/>
                </a:solidFill>
                <a:latin typeface="Calibri"/>
                <a:ea typeface="Calibri"/>
                <a:cs typeface="Calibri"/>
                <a:sym typeface="Calibri"/>
              </a:rPr>
              <a:t>+27,7%</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Crecimiento</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38761D"/>
                </a:solidFill>
                <a:latin typeface="Calibri"/>
                <a:ea typeface="Calibri"/>
                <a:cs typeface="Calibri"/>
                <a:sym typeface="Calibri"/>
              </a:rPr>
              <a:t>1 861 </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Empresas</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38761D"/>
                </a:solidFill>
                <a:latin typeface="Calibri"/>
                <a:ea typeface="Calibri"/>
                <a:cs typeface="Calibri"/>
                <a:sym typeface="Calibri"/>
              </a:rPr>
              <a:t>536</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Productos</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050"/>
              <a:buFont typeface="Arial"/>
              <a:buNone/>
            </a:pPr>
            <a:r>
              <a:rPr lang="es" sz="1050" b="0" i="0" u="none" strike="noStrike" cap="none" dirty="0">
                <a:solidFill>
                  <a:srgbClr val="595959"/>
                </a:solidFill>
                <a:latin typeface="Calibri"/>
                <a:ea typeface="Calibri"/>
                <a:cs typeface="Calibri"/>
                <a:sym typeface="Calibri"/>
              </a:rPr>
              <a:t> </a:t>
            </a:r>
            <a:r>
              <a:rPr lang="es" sz="1400" b="1" i="0" u="none" strike="noStrike" cap="none" dirty="0">
                <a:solidFill>
                  <a:srgbClr val="38761D"/>
                </a:solidFill>
                <a:latin typeface="Calibri"/>
                <a:ea typeface="Calibri"/>
                <a:cs typeface="Calibri"/>
                <a:sym typeface="Calibri"/>
              </a:rPr>
              <a:t>121</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Mercados</a:t>
            </a:r>
            <a:endParaRPr sz="900" b="0" i="0" u="none" strike="noStrike" cap="none" dirty="0">
              <a:solidFill>
                <a:srgbClr val="595959"/>
              </a:solidFill>
              <a:latin typeface="Calibri"/>
              <a:ea typeface="Calibri"/>
              <a:cs typeface="Calibri"/>
              <a:sym typeface="Calibri"/>
            </a:endParaRPr>
          </a:p>
        </p:txBody>
      </p:sp>
      <p:sp>
        <p:nvSpPr>
          <p:cNvPr id="379" name="Google Shape;379;p11"/>
          <p:cNvSpPr txBox="1"/>
          <p:nvPr/>
        </p:nvSpPr>
        <p:spPr>
          <a:xfrm>
            <a:off x="2091263" y="2818401"/>
            <a:ext cx="1131600" cy="14547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12406B"/>
                </a:solidFill>
                <a:latin typeface="Calibri"/>
                <a:ea typeface="Calibri"/>
                <a:cs typeface="Calibri"/>
                <a:sym typeface="Calibri"/>
              </a:rPr>
              <a:t>-0,1%</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Crecimiento</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12406B"/>
                </a:solidFill>
                <a:latin typeface="Calibri"/>
                <a:ea typeface="Calibri"/>
                <a:cs typeface="Calibri"/>
                <a:sym typeface="Calibri"/>
              </a:rPr>
              <a:t>306</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Empresas</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12406B"/>
                </a:solidFill>
                <a:latin typeface="Calibri"/>
                <a:ea typeface="Calibri"/>
                <a:cs typeface="Calibri"/>
                <a:sym typeface="Calibri"/>
              </a:rPr>
              <a:t>104</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Productos </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12406B"/>
                </a:solidFill>
                <a:latin typeface="Calibri"/>
                <a:ea typeface="Calibri"/>
                <a:cs typeface="Calibri"/>
                <a:sym typeface="Calibri"/>
              </a:rPr>
              <a:t>75</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Mercados</a:t>
            </a:r>
            <a:endParaRPr sz="900" b="0" i="0" u="none" strike="noStrike" cap="none" dirty="0">
              <a:solidFill>
                <a:srgbClr val="595959"/>
              </a:solidFill>
              <a:latin typeface="Calibri"/>
              <a:ea typeface="Calibri"/>
              <a:cs typeface="Calibri"/>
              <a:sym typeface="Calibri"/>
            </a:endParaRPr>
          </a:p>
        </p:txBody>
      </p:sp>
      <p:sp>
        <p:nvSpPr>
          <p:cNvPr id="380" name="Google Shape;380;p11"/>
          <p:cNvSpPr txBox="1"/>
          <p:nvPr/>
        </p:nvSpPr>
        <p:spPr>
          <a:xfrm>
            <a:off x="5827725" y="2818400"/>
            <a:ext cx="1348500" cy="11715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BF9000"/>
                </a:solidFill>
                <a:latin typeface="Calibri"/>
                <a:ea typeface="Calibri"/>
                <a:cs typeface="Calibri"/>
                <a:sym typeface="Calibri"/>
              </a:rPr>
              <a:t>+39,7%</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Crecimiento </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BF9000"/>
                </a:solidFill>
                <a:latin typeface="Calibri"/>
                <a:ea typeface="Calibri"/>
                <a:cs typeface="Calibri"/>
                <a:sym typeface="Calibri"/>
              </a:rPr>
              <a:t>3 045</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Empresas</a:t>
            </a:r>
            <a:endParaRPr sz="900" b="0" i="0" u="none" strike="noStrike" cap="none" dirty="0">
              <a:solidFill>
                <a:srgbClr val="595959"/>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BF9000"/>
                </a:solidFill>
                <a:latin typeface="Calibri"/>
                <a:ea typeface="Calibri"/>
                <a:cs typeface="Calibri"/>
                <a:sym typeface="Calibri"/>
              </a:rPr>
              <a:t>2 637</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Productos</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BF9000"/>
                </a:solidFill>
                <a:latin typeface="Calibri"/>
                <a:ea typeface="Calibri"/>
                <a:cs typeface="Calibri"/>
                <a:sym typeface="Calibri"/>
              </a:rPr>
              <a:t>126</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Mercados</a:t>
            </a:r>
            <a:endParaRPr sz="900" b="0" i="0" u="none" strike="noStrike" cap="none" dirty="0">
              <a:solidFill>
                <a:srgbClr val="595959"/>
              </a:solidFill>
              <a:latin typeface="Calibri"/>
              <a:ea typeface="Calibri"/>
              <a:cs typeface="Calibri"/>
              <a:sym typeface="Calibri"/>
            </a:endParaRPr>
          </a:p>
        </p:txBody>
      </p:sp>
      <p:sp>
        <p:nvSpPr>
          <p:cNvPr id="381" name="Google Shape;381;p11"/>
          <p:cNvSpPr txBox="1"/>
          <p:nvPr/>
        </p:nvSpPr>
        <p:spPr>
          <a:xfrm>
            <a:off x="3857619" y="2818401"/>
            <a:ext cx="1281000" cy="15003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7030A0"/>
                </a:solidFill>
                <a:latin typeface="Calibri"/>
                <a:ea typeface="Calibri"/>
                <a:cs typeface="Calibri"/>
                <a:sym typeface="Calibri"/>
              </a:rPr>
              <a:t>+35,2%</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Crecimiento</a:t>
            </a:r>
            <a:endParaRPr sz="900" b="0" i="0" u="none" strike="noStrike" cap="none" dirty="0">
              <a:solidFill>
                <a:srgbClr val="595959"/>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7030A0"/>
                </a:solidFill>
                <a:latin typeface="Calibri"/>
                <a:ea typeface="Calibri"/>
                <a:cs typeface="Calibri"/>
                <a:sym typeface="Calibri"/>
              </a:rPr>
              <a:t> 1 162</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Empresas</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7030A0"/>
                </a:solidFill>
                <a:latin typeface="Calibri"/>
                <a:ea typeface="Calibri"/>
                <a:cs typeface="Calibri"/>
                <a:sym typeface="Calibri"/>
              </a:rPr>
              <a:t>599</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Productos</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7030A0"/>
                </a:solidFill>
                <a:latin typeface="Calibri"/>
                <a:ea typeface="Calibri"/>
                <a:cs typeface="Calibri"/>
                <a:sym typeface="Calibri"/>
              </a:rPr>
              <a:t>92</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Mercados</a:t>
            </a:r>
            <a:endParaRPr sz="900" b="0" i="0" u="none" strike="noStrike" cap="none" dirty="0">
              <a:solidFill>
                <a:srgbClr val="595959"/>
              </a:solidFill>
              <a:latin typeface="Calibri"/>
              <a:ea typeface="Calibri"/>
              <a:cs typeface="Calibri"/>
              <a:sym typeface="Calibri"/>
            </a:endParaRPr>
          </a:p>
        </p:txBody>
      </p:sp>
      <p:sp>
        <p:nvSpPr>
          <p:cNvPr id="382" name="Google Shape;382;p11"/>
          <p:cNvSpPr txBox="1"/>
          <p:nvPr/>
        </p:nvSpPr>
        <p:spPr>
          <a:xfrm>
            <a:off x="7470956" y="2396651"/>
            <a:ext cx="1621800" cy="26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 sz="1500" b="1" i="0" u="none" strike="noStrike" cap="none" dirty="0">
                <a:solidFill>
                  <a:srgbClr val="262626"/>
                </a:solidFill>
                <a:latin typeface="Calibri"/>
                <a:ea typeface="Calibri"/>
                <a:cs typeface="Calibri"/>
                <a:sym typeface="Calibri"/>
              </a:rPr>
              <a:t>USD 990 MM</a:t>
            </a:r>
            <a:endParaRPr sz="1500" b="1" i="0" u="none" strike="noStrike" cap="none" dirty="0">
              <a:solidFill>
                <a:srgbClr val="262626"/>
              </a:solidFill>
              <a:latin typeface="Calibri"/>
              <a:ea typeface="Calibri"/>
              <a:cs typeface="Calibri"/>
              <a:sym typeface="Calibri"/>
            </a:endParaRPr>
          </a:p>
        </p:txBody>
      </p:sp>
      <p:sp>
        <p:nvSpPr>
          <p:cNvPr id="383" name="Google Shape;383;p11"/>
          <p:cNvSpPr txBox="1"/>
          <p:nvPr/>
        </p:nvSpPr>
        <p:spPr>
          <a:xfrm>
            <a:off x="7666706" y="2818401"/>
            <a:ext cx="1230300" cy="1584300"/>
          </a:xfrm>
          <a:prstGeom prst="rect">
            <a:avLst/>
          </a:prstGeom>
          <a:noFill/>
          <a:ln>
            <a:noFill/>
          </a:ln>
        </p:spPr>
        <p:txBody>
          <a:bodyPr spcFirstLastPara="1" wrap="square" lIns="91425" tIns="45700" rIns="91425" bIns="45700" anchor="t" anchorCtr="0">
            <a:noAutofit/>
          </a:bodyPr>
          <a:lstStyle/>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434343"/>
                </a:solidFill>
                <a:latin typeface="Calibri"/>
                <a:ea typeface="Calibri"/>
                <a:cs typeface="Calibri"/>
                <a:sym typeface="Calibri"/>
              </a:rPr>
              <a:t>+61,2%</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Crecimiento</a:t>
            </a:r>
            <a:endParaRPr sz="900" b="0" i="0" u="none" strike="noStrike" cap="none" dirty="0">
              <a:solidFill>
                <a:srgbClr val="595959"/>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434343"/>
                </a:solidFill>
                <a:latin typeface="Calibri"/>
                <a:ea typeface="Calibri"/>
                <a:cs typeface="Calibri"/>
                <a:sym typeface="Calibri"/>
              </a:rPr>
              <a:t>USD 276</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Otros Serv</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1400"/>
              <a:buFont typeface="Arial"/>
              <a:buNone/>
            </a:pPr>
            <a:r>
              <a:rPr lang="es" sz="1400" b="1" i="0" u="none" strike="noStrike" cap="none" dirty="0">
                <a:solidFill>
                  <a:srgbClr val="434343"/>
                </a:solidFill>
                <a:latin typeface="Calibri"/>
                <a:ea typeface="Calibri"/>
                <a:cs typeface="Calibri"/>
                <a:sym typeface="Calibri"/>
              </a:rPr>
              <a:t>5</a:t>
            </a:r>
            <a:endParaRPr sz="1400" b="0" i="0" u="none" strike="noStrike" cap="none" dirty="0">
              <a:solidFill>
                <a:srgbClr val="000000"/>
              </a:solidFill>
              <a:latin typeface="Calibri"/>
              <a:ea typeface="Calibri"/>
              <a:cs typeface="Calibri"/>
              <a:sym typeface="Calibri"/>
            </a:endParaRPr>
          </a:p>
          <a:p>
            <a:pPr marL="139700" marR="0" lvl="0" indent="0" algn="ctr" rtl="0">
              <a:lnSpc>
                <a:spcPct val="100000"/>
              </a:lnSpc>
              <a:spcBef>
                <a:spcPts val="0"/>
              </a:spcBef>
              <a:spcAft>
                <a:spcPts val="0"/>
              </a:spcAft>
              <a:buClr>
                <a:srgbClr val="000000"/>
              </a:buClr>
              <a:buSzPts val="900"/>
              <a:buFont typeface="Arial"/>
              <a:buNone/>
            </a:pPr>
            <a:r>
              <a:rPr lang="es" sz="900" b="0" i="0" u="none" strike="noStrike" cap="none" dirty="0">
                <a:solidFill>
                  <a:srgbClr val="595959"/>
                </a:solidFill>
                <a:latin typeface="Calibri"/>
                <a:ea typeface="Calibri"/>
                <a:cs typeface="Calibri"/>
                <a:sym typeface="Calibri"/>
              </a:rPr>
              <a:t>Verticales priorizadas</a:t>
            </a:r>
            <a:endParaRPr sz="1400" b="0" i="0" u="none" strike="noStrike" cap="none" dirty="0">
              <a:solidFill>
                <a:srgbClr val="000000"/>
              </a:solidFill>
              <a:latin typeface="Calibri"/>
              <a:ea typeface="Calibri"/>
              <a:cs typeface="Calibri"/>
              <a:sym typeface="Calibri"/>
            </a:endParaRPr>
          </a:p>
          <a:p>
            <a:pPr marL="139700" marR="0" lvl="0" indent="0" algn="l" rtl="0">
              <a:lnSpc>
                <a:spcPct val="100000"/>
              </a:lnSpc>
              <a:spcBef>
                <a:spcPts val="0"/>
              </a:spcBef>
              <a:spcAft>
                <a:spcPts val="0"/>
              </a:spcAft>
              <a:buClr>
                <a:srgbClr val="000000"/>
              </a:buClr>
              <a:buSzPts val="900"/>
              <a:buFont typeface="Arial"/>
              <a:buNone/>
            </a:pPr>
            <a:endParaRPr sz="1400" b="0" i="0" u="none" strike="noStrike" cap="none" dirty="0">
              <a:solidFill>
                <a:srgbClr val="000000"/>
              </a:solidFill>
              <a:latin typeface="Calibri"/>
              <a:ea typeface="Calibri"/>
              <a:cs typeface="Calibri"/>
              <a:sym typeface="Calibri"/>
            </a:endParaRPr>
          </a:p>
        </p:txBody>
      </p:sp>
      <p:sp>
        <p:nvSpPr>
          <p:cNvPr id="27" name="Google Shape;329;p8">
            <a:extLst>
              <a:ext uri="{FF2B5EF4-FFF2-40B4-BE49-F238E27FC236}">
                <a16:creationId xmlns:a16="http://schemas.microsoft.com/office/drawing/2014/main" id="{58024D3B-9A4B-2A32-3469-4AE014295DF1}"/>
              </a:ext>
            </a:extLst>
          </p:cNvPr>
          <p:cNvSpPr txBox="1"/>
          <p:nvPr/>
        </p:nvSpPr>
        <p:spPr>
          <a:xfrm>
            <a:off x="432300" y="265234"/>
            <a:ext cx="7190198" cy="97868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1100"/>
              <a:buFont typeface="Arial"/>
              <a:buNone/>
            </a:pPr>
            <a:r>
              <a:rPr lang="es" sz="2400" dirty="0">
                <a:solidFill>
                  <a:schemeClr val="lt1"/>
                </a:solidFill>
                <a:latin typeface="Calibri"/>
                <a:ea typeface="Calibri"/>
                <a:cs typeface="Calibri"/>
                <a:sym typeface="Calibri"/>
              </a:rPr>
              <a:t>2.</a:t>
            </a:r>
            <a:r>
              <a:rPr lang="es" sz="2400" b="0" i="0" u="none" strike="noStrike" cap="none" dirty="0">
                <a:solidFill>
                  <a:schemeClr val="lt1"/>
                </a:solidFill>
                <a:latin typeface="Calibri"/>
                <a:ea typeface="Calibri"/>
                <a:cs typeface="Calibri"/>
                <a:sym typeface="Calibri"/>
              </a:rPr>
              <a:t> </a:t>
            </a:r>
            <a:r>
              <a:rPr lang="es-ES" sz="2400" b="0" i="0" u="none" strike="noStrike" cap="none" dirty="0">
                <a:solidFill>
                  <a:schemeClr val="lt1"/>
                </a:solidFill>
                <a:latin typeface="Calibri"/>
                <a:ea typeface="Calibri"/>
                <a:cs typeface="Calibri"/>
                <a:sym typeface="Calibri"/>
              </a:rPr>
              <a:t>Resultados de Exportaciones No Minero Energéticas Enero – Abril 2022</a:t>
            </a:r>
          </a:p>
          <a:p>
            <a:pPr marL="0" marR="0" lvl="0" indent="0" algn="l" rtl="0">
              <a:lnSpc>
                <a:spcPct val="80000"/>
              </a:lnSpc>
              <a:spcBef>
                <a:spcPts val="0"/>
              </a:spcBef>
              <a:spcAft>
                <a:spcPts val="0"/>
              </a:spcAft>
              <a:buClr>
                <a:schemeClr val="dk1"/>
              </a:buClr>
              <a:buSzPts val="1100"/>
              <a:buFont typeface="Arial"/>
              <a:buNone/>
            </a:pPr>
            <a:endParaRPr sz="24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34"/>
          <p:cNvSpPr txBox="1"/>
          <p:nvPr/>
        </p:nvSpPr>
        <p:spPr>
          <a:xfrm>
            <a:off x="1312181" y="476514"/>
            <a:ext cx="6558300" cy="575100"/>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rgbClr val="000000"/>
              </a:buClr>
              <a:buSzPts val="2000"/>
              <a:buFont typeface="Calibri"/>
              <a:buNone/>
            </a:pPr>
            <a:endParaRPr sz="2000" b="1" i="0" u="none" strike="noStrike" cap="none">
              <a:solidFill>
                <a:srgbClr val="FFFFFF"/>
              </a:solidFill>
              <a:latin typeface="Bree Serif"/>
              <a:ea typeface="Bree Serif"/>
              <a:cs typeface="Bree Serif"/>
              <a:sym typeface="Bree Serif"/>
            </a:endParaRPr>
          </a:p>
        </p:txBody>
      </p:sp>
      <p:sp>
        <p:nvSpPr>
          <p:cNvPr id="634" name="Google Shape;634;p34"/>
          <p:cNvSpPr txBox="1"/>
          <p:nvPr/>
        </p:nvSpPr>
        <p:spPr>
          <a:xfrm>
            <a:off x="3108724" y="1655250"/>
            <a:ext cx="3690000" cy="1833000"/>
          </a:xfrm>
          <a:prstGeom prst="rect">
            <a:avLst/>
          </a:prstGeom>
          <a:noFill/>
          <a:ln>
            <a:noFill/>
          </a:ln>
        </p:spPr>
        <p:txBody>
          <a:bodyPr spcFirstLastPara="1" wrap="square" lIns="68575" tIns="68575" rIns="68575" bIns="68575" anchor="ctr" anchorCtr="0">
            <a:noAutofit/>
          </a:bodyPr>
          <a:lstStyle/>
          <a:p>
            <a:pPr marL="120650" lvl="0">
              <a:buSzPts val="3200"/>
            </a:pPr>
            <a:r>
              <a:rPr lang="es-ES" sz="3200" dirty="0">
                <a:solidFill>
                  <a:schemeClr val="lt1"/>
                </a:solidFill>
                <a:latin typeface="Calibri"/>
                <a:ea typeface="Calibri"/>
                <a:cs typeface="Calibri"/>
                <a:sym typeface="Calibri"/>
              </a:rPr>
              <a:t>Escenarios de Pronósticos 2022</a:t>
            </a:r>
          </a:p>
        </p:txBody>
      </p:sp>
      <p:sp>
        <p:nvSpPr>
          <p:cNvPr id="635" name="Google Shape;635;p34"/>
          <p:cNvSpPr txBox="1"/>
          <p:nvPr/>
        </p:nvSpPr>
        <p:spPr>
          <a:xfrm>
            <a:off x="2031732" y="1874558"/>
            <a:ext cx="1972500" cy="1392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s" sz="8600" b="1" i="0" u="none" strike="noStrike" cap="none">
                <a:solidFill>
                  <a:srgbClr val="FFFFFF"/>
                </a:solidFill>
                <a:latin typeface="Arial"/>
                <a:ea typeface="Arial"/>
                <a:cs typeface="Arial"/>
                <a:sym typeface="Arial"/>
              </a:rPr>
              <a:t>3.</a:t>
            </a:r>
            <a:endParaRPr sz="86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3439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Google Shape;1102;g11b7101b00e_1_14"/>
          <p:cNvSpPr txBox="1"/>
          <p:nvPr/>
        </p:nvSpPr>
        <p:spPr>
          <a:xfrm>
            <a:off x="99064" y="12339"/>
            <a:ext cx="7005900" cy="455479"/>
          </a:xfrm>
          <a:prstGeom prst="rect">
            <a:avLst/>
          </a:prstGeom>
          <a:noFill/>
          <a:ln>
            <a:noFill/>
          </a:ln>
        </p:spPr>
        <p:txBody>
          <a:bodyPr spcFirstLastPara="1" wrap="square" lIns="91425" tIns="91425" rIns="91425" bIns="91425" anchor="t" anchorCtr="0">
            <a:spAutoFit/>
          </a:bodyPr>
          <a:lstStyle/>
          <a:p>
            <a:pPr lvl="0">
              <a:lnSpc>
                <a:spcPct val="80000"/>
              </a:lnSpc>
              <a:buSzPts val="2400"/>
            </a:pPr>
            <a:r>
              <a:rPr lang="es-PE" sz="2200" b="1" dirty="0">
                <a:solidFill>
                  <a:schemeClr val="lt1"/>
                </a:solidFill>
                <a:latin typeface="Calibri"/>
                <a:ea typeface="Calibri"/>
                <a:cs typeface="Calibri"/>
                <a:sym typeface="Calibri"/>
              </a:rPr>
              <a:t>Metodología de los modelos usados</a:t>
            </a:r>
          </a:p>
        </p:txBody>
      </p:sp>
      <p:sp>
        <p:nvSpPr>
          <p:cNvPr id="4" name="16 Rectángulo">
            <a:extLst>
              <a:ext uri="{FF2B5EF4-FFF2-40B4-BE49-F238E27FC236}">
                <a16:creationId xmlns:a16="http://schemas.microsoft.com/office/drawing/2014/main" id="{C4C47E6D-AB56-453C-9D4B-C1B9C143FACE}"/>
              </a:ext>
            </a:extLst>
          </p:cNvPr>
          <p:cNvSpPr/>
          <p:nvPr/>
        </p:nvSpPr>
        <p:spPr>
          <a:xfrm>
            <a:off x="87463" y="403352"/>
            <a:ext cx="7410617" cy="60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i="1" dirty="0">
                <a:solidFill>
                  <a:schemeClr val="bg1"/>
                </a:solidFill>
              </a:rPr>
              <a:t>El estudio de Time Series tiene como objetivo central desarrollar modelos estadísticos que expliquen el</a:t>
            </a:r>
          </a:p>
          <a:p>
            <a:r>
              <a:rPr lang="es-ES" sz="1100" i="1" dirty="0">
                <a:solidFill>
                  <a:schemeClr val="bg1"/>
                </a:solidFill>
              </a:rPr>
              <a:t>comportamiento de una variable aleatoria que varía en función del tiempo; y que permiten estimar pronósticos confiables a futuro de dicha variable aleatoria. </a:t>
            </a:r>
            <a:endParaRPr lang="es-PE" sz="1100" i="1" dirty="0">
              <a:solidFill>
                <a:schemeClr val="bg1"/>
              </a:solidFill>
            </a:endParaRPr>
          </a:p>
        </p:txBody>
      </p:sp>
      <p:grpSp>
        <p:nvGrpSpPr>
          <p:cNvPr id="5" name="Grupo 4">
            <a:extLst>
              <a:ext uri="{FF2B5EF4-FFF2-40B4-BE49-F238E27FC236}">
                <a16:creationId xmlns:a16="http://schemas.microsoft.com/office/drawing/2014/main" id="{7DDC9831-B49B-4568-9838-79498E2F006D}"/>
              </a:ext>
            </a:extLst>
          </p:cNvPr>
          <p:cNvGrpSpPr/>
          <p:nvPr/>
        </p:nvGrpSpPr>
        <p:grpSpPr>
          <a:xfrm>
            <a:off x="452717" y="1841813"/>
            <a:ext cx="8129810" cy="3099155"/>
            <a:chOff x="562946" y="716094"/>
            <a:chExt cx="11068795" cy="6047170"/>
          </a:xfrm>
        </p:grpSpPr>
        <p:sp>
          <p:nvSpPr>
            <p:cNvPr id="6" name="Russia">
              <a:extLst>
                <a:ext uri="{FF2B5EF4-FFF2-40B4-BE49-F238E27FC236}">
                  <a16:creationId xmlns:a16="http://schemas.microsoft.com/office/drawing/2014/main" id="{1FACC8F1-A362-46F1-8979-C4D01B6F5AB6}"/>
                </a:ext>
              </a:extLst>
            </p:cNvPr>
            <p:cNvSpPr>
              <a:spLocks noEditPoints="1"/>
            </p:cNvSpPr>
            <p:nvPr/>
          </p:nvSpPr>
          <p:spPr bwMode="gray">
            <a:xfrm>
              <a:off x="6397612" y="716094"/>
              <a:ext cx="5234129" cy="2401169"/>
            </a:xfrm>
            <a:custGeom>
              <a:avLst/>
              <a:gdLst/>
              <a:ahLst/>
              <a:cxnLst>
                <a:cxn ang="0">
                  <a:pos x="1356" y="83"/>
                </a:cxn>
                <a:cxn ang="0">
                  <a:pos x="1488" y="62"/>
                </a:cxn>
                <a:cxn ang="0">
                  <a:pos x="1592" y="104"/>
                </a:cxn>
                <a:cxn ang="0">
                  <a:pos x="1606" y="178"/>
                </a:cxn>
                <a:cxn ang="0">
                  <a:pos x="1743" y="178"/>
                </a:cxn>
                <a:cxn ang="0">
                  <a:pos x="1913" y="187"/>
                </a:cxn>
                <a:cxn ang="0">
                  <a:pos x="2112" y="317"/>
                </a:cxn>
                <a:cxn ang="0">
                  <a:pos x="2329" y="279"/>
                </a:cxn>
                <a:cxn ang="0">
                  <a:pos x="2520" y="428"/>
                </a:cxn>
                <a:cxn ang="0">
                  <a:pos x="2802" y="404"/>
                </a:cxn>
                <a:cxn ang="0">
                  <a:pos x="2854" y="714"/>
                </a:cxn>
                <a:cxn ang="0">
                  <a:pos x="2551" y="882"/>
                </a:cxn>
                <a:cxn ang="0">
                  <a:pos x="2513" y="1064"/>
                </a:cxn>
                <a:cxn ang="0">
                  <a:pos x="2468" y="898"/>
                </a:cxn>
                <a:cxn ang="0">
                  <a:pos x="2464" y="763"/>
                </a:cxn>
                <a:cxn ang="0">
                  <a:pos x="2261" y="867"/>
                </a:cxn>
                <a:cxn ang="0">
                  <a:pos x="2128" y="1033"/>
                </a:cxn>
                <a:cxn ang="0">
                  <a:pos x="1984" y="1338"/>
                </a:cxn>
                <a:cxn ang="0">
                  <a:pos x="1949" y="1168"/>
                </a:cxn>
                <a:cxn ang="0">
                  <a:pos x="1746" y="1160"/>
                </a:cxn>
                <a:cxn ang="0">
                  <a:pos x="1403" y="1144"/>
                </a:cxn>
                <a:cxn ang="0">
                  <a:pos x="1162" y="1142"/>
                </a:cxn>
                <a:cxn ang="0">
                  <a:pos x="964" y="1026"/>
                </a:cxn>
                <a:cxn ang="0">
                  <a:pos x="744" y="1082"/>
                </a:cxn>
                <a:cxn ang="0">
                  <a:pos x="633" y="1123"/>
                </a:cxn>
                <a:cxn ang="0">
                  <a:pos x="522" y="1156"/>
                </a:cxn>
                <a:cxn ang="0">
                  <a:pos x="496" y="1293"/>
                </a:cxn>
                <a:cxn ang="0">
                  <a:pos x="470" y="1352"/>
                </a:cxn>
                <a:cxn ang="0">
                  <a:pos x="328" y="1248"/>
                </a:cxn>
                <a:cxn ang="0">
                  <a:pos x="295" y="1144"/>
                </a:cxn>
                <a:cxn ang="0">
                  <a:pos x="224" y="1038"/>
                </a:cxn>
                <a:cxn ang="0">
                  <a:pos x="156" y="934"/>
                </a:cxn>
                <a:cxn ang="0">
                  <a:pos x="198" y="667"/>
                </a:cxn>
                <a:cxn ang="0">
                  <a:pos x="161" y="430"/>
                </a:cxn>
                <a:cxn ang="0">
                  <a:pos x="378" y="499"/>
                </a:cxn>
                <a:cxn ang="0">
                  <a:pos x="222" y="544"/>
                </a:cxn>
                <a:cxn ang="0">
                  <a:pos x="319" y="655"/>
                </a:cxn>
                <a:cxn ang="0">
                  <a:pos x="454" y="548"/>
                </a:cxn>
                <a:cxn ang="0">
                  <a:pos x="513" y="541"/>
                </a:cxn>
                <a:cxn ang="0">
                  <a:pos x="647" y="463"/>
                </a:cxn>
                <a:cxn ang="0">
                  <a:pos x="865" y="485"/>
                </a:cxn>
                <a:cxn ang="0">
                  <a:pos x="891" y="218"/>
                </a:cxn>
                <a:cxn ang="0">
                  <a:pos x="940" y="525"/>
                </a:cxn>
                <a:cxn ang="0">
                  <a:pos x="1013" y="456"/>
                </a:cxn>
                <a:cxn ang="0">
                  <a:pos x="985" y="263"/>
                </a:cxn>
                <a:cxn ang="0">
                  <a:pos x="1106" y="289"/>
                </a:cxn>
                <a:cxn ang="0">
                  <a:pos x="1127" y="277"/>
                </a:cxn>
                <a:cxn ang="0">
                  <a:pos x="2190" y="1215"/>
                </a:cxn>
                <a:cxn ang="0">
                  <a:pos x="2183" y="1056"/>
                </a:cxn>
                <a:cxn ang="0">
                  <a:pos x="2206" y="116"/>
                </a:cxn>
                <a:cxn ang="0">
                  <a:pos x="2291" y="152"/>
                </a:cxn>
                <a:cxn ang="0">
                  <a:pos x="2180" y="196"/>
                </a:cxn>
                <a:cxn ang="0">
                  <a:pos x="2917" y="324"/>
                </a:cxn>
                <a:cxn ang="0">
                  <a:pos x="522" y="445"/>
                </a:cxn>
                <a:cxn ang="0">
                  <a:pos x="865" y="71"/>
                </a:cxn>
                <a:cxn ang="0">
                  <a:pos x="676" y="170"/>
                </a:cxn>
                <a:cxn ang="0">
                  <a:pos x="931" y="104"/>
                </a:cxn>
                <a:cxn ang="0">
                  <a:pos x="628" y="274"/>
                </a:cxn>
                <a:cxn ang="0">
                  <a:pos x="687" y="239"/>
                </a:cxn>
                <a:cxn ang="0">
                  <a:pos x="895" y="211"/>
                </a:cxn>
                <a:cxn ang="0">
                  <a:pos x="0" y="1014"/>
                </a:cxn>
              </a:cxnLst>
              <a:rect l="0" t="0" r="r" b="b"/>
              <a:pathLst>
                <a:path w="3031" h="1383">
                  <a:moveTo>
                    <a:pt x="1186" y="156"/>
                  </a:moveTo>
                  <a:lnTo>
                    <a:pt x="1181" y="149"/>
                  </a:lnTo>
                  <a:lnTo>
                    <a:pt x="1181" y="142"/>
                  </a:lnTo>
                  <a:lnTo>
                    <a:pt x="1186" y="140"/>
                  </a:lnTo>
                  <a:lnTo>
                    <a:pt x="1193" y="142"/>
                  </a:lnTo>
                  <a:lnTo>
                    <a:pt x="1207" y="128"/>
                  </a:lnTo>
                  <a:lnTo>
                    <a:pt x="1233" y="114"/>
                  </a:lnTo>
                  <a:lnTo>
                    <a:pt x="1261" y="104"/>
                  </a:lnTo>
                  <a:lnTo>
                    <a:pt x="1266" y="100"/>
                  </a:lnTo>
                  <a:lnTo>
                    <a:pt x="1294" y="92"/>
                  </a:lnTo>
                  <a:lnTo>
                    <a:pt x="1285" y="88"/>
                  </a:lnTo>
                  <a:lnTo>
                    <a:pt x="1283" y="83"/>
                  </a:lnTo>
                  <a:lnTo>
                    <a:pt x="1297" y="76"/>
                  </a:lnTo>
                  <a:lnTo>
                    <a:pt x="1316" y="74"/>
                  </a:lnTo>
                  <a:lnTo>
                    <a:pt x="1337" y="76"/>
                  </a:lnTo>
                  <a:lnTo>
                    <a:pt x="1332" y="85"/>
                  </a:lnTo>
                  <a:lnTo>
                    <a:pt x="1342" y="85"/>
                  </a:lnTo>
                  <a:lnTo>
                    <a:pt x="1356" y="83"/>
                  </a:lnTo>
                  <a:lnTo>
                    <a:pt x="1372" y="69"/>
                  </a:lnTo>
                  <a:lnTo>
                    <a:pt x="1370" y="57"/>
                  </a:lnTo>
                  <a:lnTo>
                    <a:pt x="1413" y="57"/>
                  </a:lnTo>
                  <a:lnTo>
                    <a:pt x="1406" y="50"/>
                  </a:lnTo>
                  <a:lnTo>
                    <a:pt x="1420" y="19"/>
                  </a:lnTo>
                  <a:lnTo>
                    <a:pt x="1439" y="10"/>
                  </a:lnTo>
                  <a:lnTo>
                    <a:pt x="1443" y="10"/>
                  </a:lnTo>
                  <a:lnTo>
                    <a:pt x="1453" y="3"/>
                  </a:lnTo>
                  <a:lnTo>
                    <a:pt x="1465" y="0"/>
                  </a:lnTo>
                  <a:lnTo>
                    <a:pt x="1472" y="7"/>
                  </a:lnTo>
                  <a:lnTo>
                    <a:pt x="1476" y="7"/>
                  </a:lnTo>
                  <a:lnTo>
                    <a:pt x="1486" y="17"/>
                  </a:lnTo>
                  <a:lnTo>
                    <a:pt x="1469" y="29"/>
                  </a:lnTo>
                  <a:lnTo>
                    <a:pt x="1493" y="36"/>
                  </a:lnTo>
                  <a:lnTo>
                    <a:pt x="1495" y="33"/>
                  </a:lnTo>
                  <a:lnTo>
                    <a:pt x="1500" y="38"/>
                  </a:lnTo>
                  <a:lnTo>
                    <a:pt x="1491" y="48"/>
                  </a:lnTo>
                  <a:lnTo>
                    <a:pt x="1488" y="62"/>
                  </a:lnTo>
                  <a:lnTo>
                    <a:pt x="1502" y="59"/>
                  </a:lnTo>
                  <a:lnTo>
                    <a:pt x="1514" y="48"/>
                  </a:lnTo>
                  <a:lnTo>
                    <a:pt x="1526" y="48"/>
                  </a:lnTo>
                  <a:lnTo>
                    <a:pt x="1535" y="43"/>
                  </a:lnTo>
                  <a:lnTo>
                    <a:pt x="1568" y="41"/>
                  </a:lnTo>
                  <a:lnTo>
                    <a:pt x="1566" y="45"/>
                  </a:lnTo>
                  <a:lnTo>
                    <a:pt x="1587" y="66"/>
                  </a:lnTo>
                  <a:lnTo>
                    <a:pt x="1592" y="66"/>
                  </a:lnTo>
                  <a:lnTo>
                    <a:pt x="1599" y="74"/>
                  </a:lnTo>
                  <a:lnTo>
                    <a:pt x="1594" y="76"/>
                  </a:lnTo>
                  <a:lnTo>
                    <a:pt x="1599" y="81"/>
                  </a:lnTo>
                  <a:lnTo>
                    <a:pt x="1594" y="97"/>
                  </a:lnTo>
                  <a:lnTo>
                    <a:pt x="1587" y="95"/>
                  </a:lnTo>
                  <a:lnTo>
                    <a:pt x="1585" y="95"/>
                  </a:lnTo>
                  <a:lnTo>
                    <a:pt x="1585" y="92"/>
                  </a:lnTo>
                  <a:lnTo>
                    <a:pt x="1583" y="92"/>
                  </a:lnTo>
                  <a:lnTo>
                    <a:pt x="1585" y="104"/>
                  </a:lnTo>
                  <a:lnTo>
                    <a:pt x="1592" y="104"/>
                  </a:lnTo>
                  <a:lnTo>
                    <a:pt x="1592" y="111"/>
                  </a:lnTo>
                  <a:lnTo>
                    <a:pt x="1580" y="133"/>
                  </a:lnTo>
                  <a:lnTo>
                    <a:pt x="1568" y="135"/>
                  </a:lnTo>
                  <a:lnTo>
                    <a:pt x="1557" y="159"/>
                  </a:lnTo>
                  <a:lnTo>
                    <a:pt x="1554" y="163"/>
                  </a:lnTo>
                  <a:lnTo>
                    <a:pt x="1547" y="166"/>
                  </a:lnTo>
                  <a:lnTo>
                    <a:pt x="1540" y="182"/>
                  </a:lnTo>
                  <a:lnTo>
                    <a:pt x="1531" y="189"/>
                  </a:lnTo>
                  <a:lnTo>
                    <a:pt x="1526" y="189"/>
                  </a:lnTo>
                  <a:lnTo>
                    <a:pt x="1524" y="194"/>
                  </a:lnTo>
                  <a:lnTo>
                    <a:pt x="1526" y="213"/>
                  </a:lnTo>
                  <a:lnTo>
                    <a:pt x="1540" y="218"/>
                  </a:lnTo>
                  <a:lnTo>
                    <a:pt x="1547" y="206"/>
                  </a:lnTo>
                  <a:lnTo>
                    <a:pt x="1583" y="201"/>
                  </a:lnTo>
                  <a:lnTo>
                    <a:pt x="1599" y="182"/>
                  </a:lnTo>
                  <a:lnTo>
                    <a:pt x="1609" y="187"/>
                  </a:lnTo>
                  <a:lnTo>
                    <a:pt x="1628" y="173"/>
                  </a:lnTo>
                  <a:lnTo>
                    <a:pt x="1606" y="178"/>
                  </a:lnTo>
                  <a:lnTo>
                    <a:pt x="1616" y="156"/>
                  </a:lnTo>
                  <a:lnTo>
                    <a:pt x="1625" y="159"/>
                  </a:lnTo>
                  <a:lnTo>
                    <a:pt x="1635" y="152"/>
                  </a:lnTo>
                  <a:lnTo>
                    <a:pt x="1632" y="163"/>
                  </a:lnTo>
                  <a:lnTo>
                    <a:pt x="1658" y="173"/>
                  </a:lnTo>
                  <a:lnTo>
                    <a:pt x="1663" y="156"/>
                  </a:lnTo>
                  <a:lnTo>
                    <a:pt x="1670" y="178"/>
                  </a:lnTo>
                  <a:lnTo>
                    <a:pt x="1668" y="194"/>
                  </a:lnTo>
                  <a:lnTo>
                    <a:pt x="1663" y="206"/>
                  </a:lnTo>
                  <a:lnTo>
                    <a:pt x="1670" y="222"/>
                  </a:lnTo>
                  <a:lnTo>
                    <a:pt x="1684" y="206"/>
                  </a:lnTo>
                  <a:lnTo>
                    <a:pt x="1672" y="194"/>
                  </a:lnTo>
                  <a:lnTo>
                    <a:pt x="1684" y="182"/>
                  </a:lnTo>
                  <a:lnTo>
                    <a:pt x="1701" y="175"/>
                  </a:lnTo>
                  <a:lnTo>
                    <a:pt x="1710" y="168"/>
                  </a:lnTo>
                  <a:lnTo>
                    <a:pt x="1720" y="173"/>
                  </a:lnTo>
                  <a:lnTo>
                    <a:pt x="1736" y="173"/>
                  </a:lnTo>
                  <a:lnTo>
                    <a:pt x="1743" y="178"/>
                  </a:lnTo>
                  <a:lnTo>
                    <a:pt x="1762" y="175"/>
                  </a:lnTo>
                  <a:lnTo>
                    <a:pt x="1769" y="182"/>
                  </a:lnTo>
                  <a:lnTo>
                    <a:pt x="1762" y="185"/>
                  </a:lnTo>
                  <a:lnTo>
                    <a:pt x="1762" y="201"/>
                  </a:lnTo>
                  <a:lnTo>
                    <a:pt x="1788" y="213"/>
                  </a:lnTo>
                  <a:lnTo>
                    <a:pt x="1802" y="215"/>
                  </a:lnTo>
                  <a:lnTo>
                    <a:pt x="1821" y="211"/>
                  </a:lnTo>
                  <a:lnTo>
                    <a:pt x="1838" y="220"/>
                  </a:lnTo>
                  <a:lnTo>
                    <a:pt x="1857" y="201"/>
                  </a:lnTo>
                  <a:lnTo>
                    <a:pt x="1840" y="189"/>
                  </a:lnTo>
                  <a:lnTo>
                    <a:pt x="1843" y="168"/>
                  </a:lnTo>
                  <a:lnTo>
                    <a:pt x="1850" y="168"/>
                  </a:lnTo>
                  <a:lnTo>
                    <a:pt x="1857" y="159"/>
                  </a:lnTo>
                  <a:lnTo>
                    <a:pt x="1880" y="166"/>
                  </a:lnTo>
                  <a:lnTo>
                    <a:pt x="1887" y="175"/>
                  </a:lnTo>
                  <a:lnTo>
                    <a:pt x="1904" y="182"/>
                  </a:lnTo>
                  <a:lnTo>
                    <a:pt x="1902" y="189"/>
                  </a:lnTo>
                  <a:lnTo>
                    <a:pt x="1913" y="187"/>
                  </a:lnTo>
                  <a:lnTo>
                    <a:pt x="1958" y="211"/>
                  </a:lnTo>
                  <a:lnTo>
                    <a:pt x="1954" y="237"/>
                  </a:lnTo>
                  <a:lnTo>
                    <a:pt x="1944" y="239"/>
                  </a:lnTo>
                  <a:lnTo>
                    <a:pt x="1951" y="246"/>
                  </a:lnTo>
                  <a:lnTo>
                    <a:pt x="1946" y="265"/>
                  </a:lnTo>
                  <a:lnTo>
                    <a:pt x="1935" y="260"/>
                  </a:lnTo>
                  <a:lnTo>
                    <a:pt x="1944" y="284"/>
                  </a:lnTo>
                  <a:lnTo>
                    <a:pt x="1954" y="284"/>
                  </a:lnTo>
                  <a:lnTo>
                    <a:pt x="1951" y="296"/>
                  </a:lnTo>
                  <a:lnTo>
                    <a:pt x="1998" y="357"/>
                  </a:lnTo>
                  <a:lnTo>
                    <a:pt x="2010" y="322"/>
                  </a:lnTo>
                  <a:lnTo>
                    <a:pt x="2017" y="274"/>
                  </a:lnTo>
                  <a:lnTo>
                    <a:pt x="2036" y="305"/>
                  </a:lnTo>
                  <a:lnTo>
                    <a:pt x="2062" y="303"/>
                  </a:lnTo>
                  <a:lnTo>
                    <a:pt x="2069" y="293"/>
                  </a:lnTo>
                  <a:lnTo>
                    <a:pt x="2079" y="300"/>
                  </a:lnTo>
                  <a:lnTo>
                    <a:pt x="2095" y="298"/>
                  </a:lnTo>
                  <a:lnTo>
                    <a:pt x="2112" y="317"/>
                  </a:lnTo>
                  <a:lnTo>
                    <a:pt x="2121" y="317"/>
                  </a:lnTo>
                  <a:lnTo>
                    <a:pt x="2121" y="298"/>
                  </a:lnTo>
                  <a:lnTo>
                    <a:pt x="2128" y="293"/>
                  </a:lnTo>
                  <a:lnTo>
                    <a:pt x="2138" y="303"/>
                  </a:lnTo>
                  <a:lnTo>
                    <a:pt x="2154" y="300"/>
                  </a:lnTo>
                  <a:lnTo>
                    <a:pt x="2140" y="272"/>
                  </a:lnTo>
                  <a:lnTo>
                    <a:pt x="2147" y="263"/>
                  </a:lnTo>
                  <a:lnTo>
                    <a:pt x="2138" y="258"/>
                  </a:lnTo>
                  <a:lnTo>
                    <a:pt x="2147" y="244"/>
                  </a:lnTo>
                  <a:lnTo>
                    <a:pt x="2157" y="244"/>
                  </a:lnTo>
                  <a:lnTo>
                    <a:pt x="2168" y="234"/>
                  </a:lnTo>
                  <a:lnTo>
                    <a:pt x="2161" y="225"/>
                  </a:lnTo>
                  <a:lnTo>
                    <a:pt x="2249" y="241"/>
                  </a:lnTo>
                  <a:lnTo>
                    <a:pt x="2275" y="248"/>
                  </a:lnTo>
                  <a:lnTo>
                    <a:pt x="2298" y="251"/>
                  </a:lnTo>
                  <a:lnTo>
                    <a:pt x="2317" y="256"/>
                  </a:lnTo>
                  <a:lnTo>
                    <a:pt x="2329" y="265"/>
                  </a:lnTo>
                  <a:lnTo>
                    <a:pt x="2329" y="279"/>
                  </a:lnTo>
                  <a:lnTo>
                    <a:pt x="2322" y="281"/>
                  </a:lnTo>
                  <a:lnTo>
                    <a:pt x="2317" y="277"/>
                  </a:lnTo>
                  <a:lnTo>
                    <a:pt x="2310" y="289"/>
                  </a:lnTo>
                  <a:lnTo>
                    <a:pt x="2324" y="293"/>
                  </a:lnTo>
                  <a:lnTo>
                    <a:pt x="2331" y="298"/>
                  </a:lnTo>
                  <a:lnTo>
                    <a:pt x="2339" y="310"/>
                  </a:lnTo>
                  <a:lnTo>
                    <a:pt x="2350" y="307"/>
                  </a:lnTo>
                  <a:lnTo>
                    <a:pt x="2362" y="324"/>
                  </a:lnTo>
                  <a:lnTo>
                    <a:pt x="2360" y="333"/>
                  </a:lnTo>
                  <a:lnTo>
                    <a:pt x="2381" y="345"/>
                  </a:lnTo>
                  <a:lnTo>
                    <a:pt x="2440" y="336"/>
                  </a:lnTo>
                  <a:lnTo>
                    <a:pt x="2468" y="329"/>
                  </a:lnTo>
                  <a:lnTo>
                    <a:pt x="2492" y="341"/>
                  </a:lnTo>
                  <a:lnTo>
                    <a:pt x="2506" y="352"/>
                  </a:lnTo>
                  <a:lnTo>
                    <a:pt x="2509" y="374"/>
                  </a:lnTo>
                  <a:lnTo>
                    <a:pt x="2502" y="383"/>
                  </a:lnTo>
                  <a:lnTo>
                    <a:pt x="2506" y="404"/>
                  </a:lnTo>
                  <a:lnTo>
                    <a:pt x="2520" y="428"/>
                  </a:lnTo>
                  <a:lnTo>
                    <a:pt x="2542" y="414"/>
                  </a:lnTo>
                  <a:lnTo>
                    <a:pt x="2579" y="414"/>
                  </a:lnTo>
                  <a:lnTo>
                    <a:pt x="2587" y="404"/>
                  </a:lnTo>
                  <a:lnTo>
                    <a:pt x="2594" y="414"/>
                  </a:lnTo>
                  <a:lnTo>
                    <a:pt x="2634" y="416"/>
                  </a:lnTo>
                  <a:lnTo>
                    <a:pt x="2650" y="404"/>
                  </a:lnTo>
                  <a:lnTo>
                    <a:pt x="2657" y="419"/>
                  </a:lnTo>
                  <a:lnTo>
                    <a:pt x="2657" y="430"/>
                  </a:lnTo>
                  <a:lnTo>
                    <a:pt x="2669" y="445"/>
                  </a:lnTo>
                  <a:lnTo>
                    <a:pt x="2669" y="456"/>
                  </a:lnTo>
                  <a:lnTo>
                    <a:pt x="2691" y="459"/>
                  </a:lnTo>
                  <a:lnTo>
                    <a:pt x="2709" y="445"/>
                  </a:lnTo>
                  <a:lnTo>
                    <a:pt x="2698" y="409"/>
                  </a:lnTo>
                  <a:lnTo>
                    <a:pt x="2691" y="407"/>
                  </a:lnTo>
                  <a:lnTo>
                    <a:pt x="2698" y="397"/>
                  </a:lnTo>
                  <a:lnTo>
                    <a:pt x="2695" y="385"/>
                  </a:lnTo>
                  <a:lnTo>
                    <a:pt x="2740" y="400"/>
                  </a:lnTo>
                  <a:lnTo>
                    <a:pt x="2802" y="404"/>
                  </a:lnTo>
                  <a:lnTo>
                    <a:pt x="2809" y="414"/>
                  </a:lnTo>
                  <a:lnTo>
                    <a:pt x="2828" y="423"/>
                  </a:lnTo>
                  <a:lnTo>
                    <a:pt x="2846" y="423"/>
                  </a:lnTo>
                  <a:lnTo>
                    <a:pt x="2910" y="482"/>
                  </a:lnTo>
                  <a:lnTo>
                    <a:pt x="2991" y="501"/>
                  </a:lnTo>
                  <a:lnTo>
                    <a:pt x="3031" y="553"/>
                  </a:lnTo>
                  <a:lnTo>
                    <a:pt x="2979" y="634"/>
                  </a:lnTo>
                  <a:lnTo>
                    <a:pt x="2920" y="612"/>
                  </a:lnTo>
                  <a:lnTo>
                    <a:pt x="2887" y="605"/>
                  </a:lnTo>
                  <a:lnTo>
                    <a:pt x="2851" y="652"/>
                  </a:lnTo>
                  <a:lnTo>
                    <a:pt x="2816" y="645"/>
                  </a:lnTo>
                  <a:lnTo>
                    <a:pt x="2823" y="664"/>
                  </a:lnTo>
                  <a:lnTo>
                    <a:pt x="2839" y="664"/>
                  </a:lnTo>
                  <a:lnTo>
                    <a:pt x="2839" y="693"/>
                  </a:lnTo>
                  <a:lnTo>
                    <a:pt x="2846" y="704"/>
                  </a:lnTo>
                  <a:lnTo>
                    <a:pt x="2849" y="704"/>
                  </a:lnTo>
                  <a:lnTo>
                    <a:pt x="2854" y="712"/>
                  </a:lnTo>
                  <a:lnTo>
                    <a:pt x="2854" y="714"/>
                  </a:lnTo>
                  <a:lnTo>
                    <a:pt x="2861" y="723"/>
                  </a:lnTo>
                  <a:lnTo>
                    <a:pt x="2854" y="730"/>
                  </a:lnTo>
                  <a:lnTo>
                    <a:pt x="2851" y="737"/>
                  </a:lnTo>
                  <a:lnTo>
                    <a:pt x="2832" y="730"/>
                  </a:lnTo>
                  <a:lnTo>
                    <a:pt x="2813" y="730"/>
                  </a:lnTo>
                  <a:lnTo>
                    <a:pt x="2724" y="789"/>
                  </a:lnTo>
                  <a:lnTo>
                    <a:pt x="2717" y="811"/>
                  </a:lnTo>
                  <a:lnTo>
                    <a:pt x="2709" y="815"/>
                  </a:lnTo>
                  <a:lnTo>
                    <a:pt x="2698" y="837"/>
                  </a:lnTo>
                  <a:lnTo>
                    <a:pt x="2691" y="834"/>
                  </a:lnTo>
                  <a:lnTo>
                    <a:pt x="2691" y="827"/>
                  </a:lnTo>
                  <a:lnTo>
                    <a:pt x="2683" y="811"/>
                  </a:lnTo>
                  <a:lnTo>
                    <a:pt x="2657" y="808"/>
                  </a:lnTo>
                  <a:lnTo>
                    <a:pt x="2620" y="841"/>
                  </a:lnTo>
                  <a:lnTo>
                    <a:pt x="2617" y="823"/>
                  </a:lnTo>
                  <a:lnTo>
                    <a:pt x="2598" y="841"/>
                  </a:lnTo>
                  <a:lnTo>
                    <a:pt x="2579" y="834"/>
                  </a:lnTo>
                  <a:lnTo>
                    <a:pt x="2551" y="882"/>
                  </a:lnTo>
                  <a:lnTo>
                    <a:pt x="2542" y="908"/>
                  </a:lnTo>
                  <a:lnTo>
                    <a:pt x="2558" y="908"/>
                  </a:lnTo>
                  <a:lnTo>
                    <a:pt x="2565" y="915"/>
                  </a:lnTo>
                  <a:lnTo>
                    <a:pt x="2558" y="922"/>
                  </a:lnTo>
                  <a:lnTo>
                    <a:pt x="2558" y="945"/>
                  </a:lnTo>
                  <a:lnTo>
                    <a:pt x="2565" y="945"/>
                  </a:lnTo>
                  <a:lnTo>
                    <a:pt x="2565" y="964"/>
                  </a:lnTo>
                  <a:lnTo>
                    <a:pt x="2558" y="974"/>
                  </a:lnTo>
                  <a:lnTo>
                    <a:pt x="2546" y="960"/>
                  </a:lnTo>
                  <a:lnTo>
                    <a:pt x="2539" y="978"/>
                  </a:lnTo>
                  <a:lnTo>
                    <a:pt x="2539" y="997"/>
                  </a:lnTo>
                  <a:lnTo>
                    <a:pt x="2546" y="1012"/>
                  </a:lnTo>
                  <a:lnTo>
                    <a:pt x="2532" y="1023"/>
                  </a:lnTo>
                  <a:lnTo>
                    <a:pt x="2532" y="1016"/>
                  </a:lnTo>
                  <a:lnTo>
                    <a:pt x="2516" y="1023"/>
                  </a:lnTo>
                  <a:lnTo>
                    <a:pt x="2506" y="1042"/>
                  </a:lnTo>
                  <a:lnTo>
                    <a:pt x="2513" y="1052"/>
                  </a:lnTo>
                  <a:lnTo>
                    <a:pt x="2513" y="1064"/>
                  </a:lnTo>
                  <a:lnTo>
                    <a:pt x="2499" y="1056"/>
                  </a:lnTo>
                  <a:lnTo>
                    <a:pt x="2480" y="1075"/>
                  </a:lnTo>
                  <a:lnTo>
                    <a:pt x="2483" y="1085"/>
                  </a:lnTo>
                  <a:lnTo>
                    <a:pt x="2454" y="1130"/>
                  </a:lnTo>
                  <a:lnTo>
                    <a:pt x="2447" y="1111"/>
                  </a:lnTo>
                  <a:lnTo>
                    <a:pt x="2447" y="1097"/>
                  </a:lnTo>
                  <a:lnTo>
                    <a:pt x="2440" y="1075"/>
                  </a:lnTo>
                  <a:lnTo>
                    <a:pt x="2438" y="1052"/>
                  </a:lnTo>
                  <a:lnTo>
                    <a:pt x="2428" y="997"/>
                  </a:lnTo>
                  <a:lnTo>
                    <a:pt x="2428" y="967"/>
                  </a:lnTo>
                  <a:lnTo>
                    <a:pt x="2435" y="948"/>
                  </a:lnTo>
                  <a:lnTo>
                    <a:pt x="2435" y="938"/>
                  </a:lnTo>
                  <a:lnTo>
                    <a:pt x="2442" y="938"/>
                  </a:lnTo>
                  <a:lnTo>
                    <a:pt x="2454" y="915"/>
                  </a:lnTo>
                  <a:lnTo>
                    <a:pt x="2450" y="908"/>
                  </a:lnTo>
                  <a:lnTo>
                    <a:pt x="2454" y="903"/>
                  </a:lnTo>
                  <a:lnTo>
                    <a:pt x="2468" y="908"/>
                  </a:lnTo>
                  <a:lnTo>
                    <a:pt x="2468" y="898"/>
                  </a:lnTo>
                  <a:lnTo>
                    <a:pt x="2476" y="898"/>
                  </a:lnTo>
                  <a:lnTo>
                    <a:pt x="2506" y="870"/>
                  </a:lnTo>
                  <a:lnTo>
                    <a:pt x="2509" y="860"/>
                  </a:lnTo>
                  <a:lnTo>
                    <a:pt x="2572" y="797"/>
                  </a:lnTo>
                  <a:lnTo>
                    <a:pt x="2579" y="745"/>
                  </a:lnTo>
                  <a:lnTo>
                    <a:pt x="2594" y="737"/>
                  </a:lnTo>
                  <a:lnTo>
                    <a:pt x="2587" y="723"/>
                  </a:lnTo>
                  <a:lnTo>
                    <a:pt x="2565" y="730"/>
                  </a:lnTo>
                  <a:lnTo>
                    <a:pt x="2565" y="766"/>
                  </a:lnTo>
                  <a:lnTo>
                    <a:pt x="2549" y="768"/>
                  </a:lnTo>
                  <a:lnTo>
                    <a:pt x="2523" y="808"/>
                  </a:lnTo>
                  <a:lnTo>
                    <a:pt x="2513" y="815"/>
                  </a:lnTo>
                  <a:lnTo>
                    <a:pt x="2516" y="797"/>
                  </a:lnTo>
                  <a:lnTo>
                    <a:pt x="2506" y="792"/>
                  </a:lnTo>
                  <a:lnTo>
                    <a:pt x="2520" y="759"/>
                  </a:lnTo>
                  <a:lnTo>
                    <a:pt x="2506" y="768"/>
                  </a:lnTo>
                  <a:lnTo>
                    <a:pt x="2499" y="759"/>
                  </a:lnTo>
                  <a:lnTo>
                    <a:pt x="2464" y="763"/>
                  </a:lnTo>
                  <a:lnTo>
                    <a:pt x="2447" y="778"/>
                  </a:lnTo>
                  <a:lnTo>
                    <a:pt x="2447" y="789"/>
                  </a:lnTo>
                  <a:lnTo>
                    <a:pt x="2409" y="830"/>
                  </a:lnTo>
                  <a:lnTo>
                    <a:pt x="2402" y="849"/>
                  </a:lnTo>
                  <a:lnTo>
                    <a:pt x="2424" y="856"/>
                  </a:lnTo>
                  <a:lnTo>
                    <a:pt x="2424" y="867"/>
                  </a:lnTo>
                  <a:lnTo>
                    <a:pt x="2350" y="879"/>
                  </a:lnTo>
                  <a:lnTo>
                    <a:pt x="2350" y="870"/>
                  </a:lnTo>
                  <a:lnTo>
                    <a:pt x="2365" y="863"/>
                  </a:lnTo>
                  <a:lnTo>
                    <a:pt x="2357" y="853"/>
                  </a:lnTo>
                  <a:lnTo>
                    <a:pt x="2343" y="856"/>
                  </a:lnTo>
                  <a:lnTo>
                    <a:pt x="2313" y="846"/>
                  </a:lnTo>
                  <a:lnTo>
                    <a:pt x="2310" y="863"/>
                  </a:lnTo>
                  <a:lnTo>
                    <a:pt x="2301" y="863"/>
                  </a:lnTo>
                  <a:lnTo>
                    <a:pt x="2298" y="856"/>
                  </a:lnTo>
                  <a:lnTo>
                    <a:pt x="2280" y="863"/>
                  </a:lnTo>
                  <a:lnTo>
                    <a:pt x="2265" y="856"/>
                  </a:lnTo>
                  <a:lnTo>
                    <a:pt x="2261" y="867"/>
                  </a:lnTo>
                  <a:lnTo>
                    <a:pt x="2239" y="860"/>
                  </a:lnTo>
                  <a:lnTo>
                    <a:pt x="2199" y="860"/>
                  </a:lnTo>
                  <a:lnTo>
                    <a:pt x="2173" y="886"/>
                  </a:lnTo>
                  <a:lnTo>
                    <a:pt x="2098" y="978"/>
                  </a:lnTo>
                  <a:lnTo>
                    <a:pt x="2098" y="986"/>
                  </a:lnTo>
                  <a:lnTo>
                    <a:pt x="2091" y="986"/>
                  </a:lnTo>
                  <a:lnTo>
                    <a:pt x="2086" y="997"/>
                  </a:lnTo>
                  <a:lnTo>
                    <a:pt x="2069" y="1004"/>
                  </a:lnTo>
                  <a:lnTo>
                    <a:pt x="2069" y="1012"/>
                  </a:lnTo>
                  <a:lnTo>
                    <a:pt x="2083" y="1016"/>
                  </a:lnTo>
                  <a:lnTo>
                    <a:pt x="2095" y="1016"/>
                  </a:lnTo>
                  <a:lnTo>
                    <a:pt x="2095" y="1030"/>
                  </a:lnTo>
                  <a:lnTo>
                    <a:pt x="2102" y="1030"/>
                  </a:lnTo>
                  <a:lnTo>
                    <a:pt x="2109" y="1033"/>
                  </a:lnTo>
                  <a:lnTo>
                    <a:pt x="2098" y="1045"/>
                  </a:lnTo>
                  <a:lnTo>
                    <a:pt x="2109" y="1045"/>
                  </a:lnTo>
                  <a:lnTo>
                    <a:pt x="2121" y="1045"/>
                  </a:lnTo>
                  <a:lnTo>
                    <a:pt x="2128" y="1033"/>
                  </a:lnTo>
                  <a:lnTo>
                    <a:pt x="2133" y="1023"/>
                  </a:lnTo>
                  <a:lnTo>
                    <a:pt x="2147" y="1030"/>
                  </a:lnTo>
                  <a:lnTo>
                    <a:pt x="2173" y="1052"/>
                  </a:lnTo>
                  <a:lnTo>
                    <a:pt x="2168" y="1071"/>
                  </a:lnTo>
                  <a:lnTo>
                    <a:pt x="2173" y="1097"/>
                  </a:lnTo>
                  <a:lnTo>
                    <a:pt x="2168" y="1120"/>
                  </a:lnTo>
                  <a:lnTo>
                    <a:pt x="2168" y="1156"/>
                  </a:lnTo>
                  <a:lnTo>
                    <a:pt x="2161" y="1168"/>
                  </a:lnTo>
                  <a:lnTo>
                    <a:pt x="2161" y="1196"/>
                  </a:lnTo>
                  <a:lnTo>
                    <a:pt x="2140" y="1234"/>
                  </a:lnTo>
                  <a:lnTo>
                    <a:pt x="2069" y="1326"/>
                  </a:lnTo>
                  <a:lnTo>
                    <a:pt x="2046" y="1338"/>
                  </a:lnTo>
                  <a:lnTo>
                    <a:pt x="2036" y="1342"/>
                  </a:lnTo>
                  <a:lnTo>
                    <a:pt x="2031" y="1345"/>
                  </a:lnTo>
                  <a:lnTo>
                    <a:pt x="2010" y="1335"/>
                  </a:lnTo>
                  <a:lnTo>
                    <a:pt x="1994" y="1349"/>
                  </a:lnTo>
                  <a:lnTo>
                    <a:pt x="1984" y="1345"/>
                  </a:lnTo>
                  <a:lnTo>
                    <a:pt x="1984" y="1338"/>
                  </a:lnTo>
                  <a:lnTo>
                    <a:pt x="1991" y="1335"/>
                  </a:lnTo>
                  <a:lnTo>
                    <a:pt x="1998" y="1323"/>
                  </a:lnTo>
                  <a:lnTo>
                    <a:pt x="1994" y="1293"/>
                  </a:lnTo>
                  <a:lnTo>
                    <a:pt x="2010" y="1286"/>
                  </a:lnTo>
                  <a:lnTo>
                    <a:pt x="2022" y="1286"/>
                  </a:lnTo>
                  <a:lnTo>
                    <a:pt x="2046" y="1257"/>
                  </a:lnTo>
                  <a:lnTo>
                    <a:pt x="2062" y="1222"/>
                  </a:lnTo>
                  <a:lnTo>
                    <a:pt x="2057" y="1201"/>
                  </a:lnTo>
                  <a:lnTo>
                    <a:pt x="2050" y="1201"/>
                  </a:lnTo>
                  <a:lnTo>
                    <a:pt x="2036" y="1208"/>
                  </a:lnTo>
                  <a:lnTo>
                    <a:pt x="2024" y="1219"/>
                  </a:lnTo>
                  <a:lnTo>
                    <a:pt x="2001" y="1219"/>
                  </a:lnTo>
                  <a:lnTo>
                    <a:pt x="1991" y="1212"/>
                  </a:lnTo>
                  <a:lnTo>
                    <a:pt x="1984" y="1186"/>
                  </a:lnTo>
                  <a:lnTo>
                    <a:pt x="1972" y="1182"/>
                  </a:lnTo>
                  <a:lnTo>
                    <a:pt x="1965" y="1170"/>
                  </a:lnTo>
                  <a:lnTo>
                    <a:pt x="1958" y="1175"/>
                  </a:lnTo>
                  <a:lnTo>
                    <a:pt x="1949" y="1168"/>
                  </a:lnTo>
                  <a:lnTo>
                    <a:pt x="1932" y="1168"/>
                  </a:lnTo>
                  <a:lnTo>
                    <a:pt x="1909" y="1097"/>
                  </a:lnTo>
                  <a:lnTo>
                    <a:pt x="1904" y="1082"/>
                  </a:lnTo>
                  <a:lnTo>
                    <a:pt x="1894" y="1064"/>
                  </a:lnTo>
                  <a:lnTo>
                    <a:pt x="1880" y="1059"/>
                  </a:lnTo>
                  <a:lnTo>
                    <a:pt x="1868" y="1052"/>
                  </a:lnTo>
                  <a:lnTo>
                    <a:pt x="1845" y="1045"/>
                  </a:lnTo>
                  <a:lnTo>
                    <a:pt x="1821" y="1052"/>
                  </a:lnTo>
                  <a:lnTo>
                    <a:pt x="1809" y="1052"/>
                  </a:lnTo>
                  <a:lnTo>
                    <a:pt x="1795" y="1068"/>
                  </a:lnTo>
                  <a:lnTo>
                    <a:pt x="1805" y="1075"/>
                  </a:lnTo>
                  <a:lnTo>
                    <a:pt x="1802" y="1097"/>
                  </a:lnTo>
                  <a:lnTo>
                    <a:pt x="1776" y="1137"/>
                  </a:lnTo>
                  <a:lnTo>
                    <a:pt x="1783" y="1149"/>
                  </a:lnTo>
                  <a:lnTo>
                    <a:pt x="1779" y="1156"/>
                  </a:lnTo>
                  <a:lnTo>
                    <a:pt x="1769" y="1156"/>
                  </a:lnTo>
                  <a:lnTo>
                    <a:pt x="1755" y="1168"/>
                  </a:lnTo>
                  <a:lnTo>
                    <a:pt x="1746" y="1160"/>
                  </a:lnTo>
                  <a:lnTo>
                    <a:pt x="1736" y="1160"/>
                  </a:lnTo>
                  <a:lnTo>
                    <a:pt x="1731" y="1156"/>
                  </a:lnTo>
                  <a:lnTo>
                    <a:pt x="1715" y="1156"/>
                  </a:lnTo>
                  <a:lnTo>
                    <a:pt x="1701" y="1144"/>
                  </a:lnTo>
                  <a:lnTo>
                    <a:pt x="1672" y="1163"/>
                  </a:lnTo>
                  <a:lnTo>
                    <a:pt x="1651" y="1170"/>
                  </a:lnTo>
                  <a:lnTo>
                    <a:pt x="1611" y="1175"/>
                  </a:lnTo>
                  <a:lnTo>
                    <a:pt x="1590" y="1168"/>
                  </a:lnTo>
                  <a:lnTo>
                    <a:pt x="1573" y="1160"/>
                  </a:lnTo>
                  <a:lnTo>
                    <a:pt x="1564" y="1144"/>
                  </a:lnTo>
                  <a:lnTo>
                    <a:pt x="1550" y="1142"/>
                  </a:lnTo>
                  <a:lnTo>
                    <a:pt x="1491" y="1149"/>
                  </a:lnTo>
                  <a:lnTo>
                    <a:pt x="1476" y="1130"/>
                  </a:lnTo>
                  <a:lnTo>
                    <a:pt x="1472" y="1108"/>
                  </a:lnTo>
                  <a:lnTo>
                    <a:pt x="1434" y="1097"/>
                  </a:lnTo>
                  <a:lnTo>
                    <a:pt x="1410" y="1116"/>
                  </a:lnTo>
                  <a:lnTo>
                    <a:pt x="1410" y="1134"/>
                  </a:lnTo>
                  <a:lnTo>
                    <a:pt x="1403" y="1144"/>
                  </a:lnTo>
                  <a:lnTo>
                    <a:pt x="1403" y="1156"/>
                  </a:lnTo>
                  <a:lnTo>
                    <a:pt x="1387" y="1163"/>
                  </a:lnTo>
                  <a:lnTo>
                    <a:pt x="1370" y="1156"/>
                  </a:lnTo>
                  <a:lnTo>
                    <a:pt x="1354" y="1160"/>
                  </a:lnTo>
                  <a:lnTo>
                    <a:pt x="1335" y="1149"/>
                  </a:lnTo>
                  <a:lnTo>
                    <a:pt x="1320" y="1149"/>
                  </a:lnTo>
                  <a:lnTo>
                    <a:pt x="1304" y="1134"/>
                  </a:lnTo>
                  <a:lnTo>
                    <a:pt x="1292" y="1134"/>
                  </a:lnTo>
                  <a:lnTo>
                    <a:pt x="1254" y="1153"/>
                  </a:lnTo>
                  <a:lnTo>
                    <a:pt x="1254" y="1163"/>
                  </a:lnTo>
                  <a:lnTo>
                    <a:pt x="1228" y="1170"/>
                  </a:lnTo>
                  <a:lnTo>
                    <a:pt x="1224" y="1182"/>
                  </a:lnTo>
                  <a:lnTo>
                    <a:pt x="1217" y="1182"/>
                  </a:lnTo>
                  <a:lnTo>
                    <a:pt x="1214" y="1168"/>
                  </a:lnTo>
                  <a:lnTo>
                    <a:pt x="1198" y="1156"/>
                  </a:lnTo>
                  <a:lnTo>
                    <a:pt x="1179" y="1156"/>
                  </a:lnTo>
                  <a:lnTo>
                    <a:pt x="1169" y="1142"/>
                  </a:lnTo>
                  <a:lnTo>
                    <a:pt x="1162" y="1142"/>
                  </a:lnTo>
                  <a:lnTo>
                    <a:pt x="1157" y="1134"/>
                  </a:lnTo>
                  <a:lnTo>
                    <a:pt x="1141" y="1116"/>
                  </a:lnTo>
                  <a:lnTo>
                    <a:pt x="1132" y="1116"/>
                  </a:lnTo>
                  <a:lnTo>
                    <a:pt x="1122" y="1127"/>
                  </a:lnTo>
                  <a:lnTo>
                    <a:pt x="1106" y="1127"/>
                  </a:lnTo>
                  <a:lnTo>
                    <a:pt x="1094" y="1116"/>
                  </a:lnTo>
                  <a:lnTo>
                    <a:pt x="1077" y="1127"/>
                  </a:lnTo>
                  <a:lnTo>
                    <a:pt x="1068" y="1111"/>
                  </a:lnTo>
                  <a:lnTo>
                    <a:pt x="1061" y="1094"/>
                  </a:lnTo>
                  <a:lnTo>
                    <a:pt x="1046" y="1075"/>
                  </a:lnTo>
                  <a:lnTo>
                    <a:pt x="1032" y="1049"/>
                  </a:lnTo>
                  <a:lnTo>
                    <a:pt x="1011" y="1033"/>
                  </a:lnTo>
                  <a:lnTo>
                    <a:pt x="1002" y="1023"/>
                  </a:lnTo>
                  <a:lnTo>
                    <a:pt x="1006" y="1012"/>
                  </a:lnTo>
                  <a:lnTo>
                    <a:pt x="997" y="1012"/>
                  </a:lnTo>
                  <a:lnTo>
                    <a:pt x="973" y="1038"/>
                  </a:lnTo>
                  <a:lnTo>
                    <a:pt x="961" y="1038"/>
                  </a:lnTo>
                  <a:lnTo>
                    <a:pt x="964" y="1026"/>
                  </a:lnTo>
                  <a:lnTo>
                    <a:pt x="943" y="1023"/>
                  </a:lnTo>
                  <a:lnTo>
                    <a:pt x="940" y="1012"/>
                  </a:lnTo>
                  <a:lnTo>
                    <a:pt x="924" y="1023"/>
                  </a:lnTo>
                  <a:lnTo>
                    <a:pt x="914" y="1016"/>
                  </a:lnTo>
                  <a:lnTo>
                    <a:pt x="924" y="1012"/>
                  </a:lnTo>
                  <a:lnTo>
                    <a:pt x="914" y="1004"/>
                  </a:lnTo>
                  <a:lnTo>
                    <a:pt x="917" y="986"/>
                  </a:lnTo>
                  <a:lnTo>
                    <a:pt x="898" y="997"/>
                  </a:lnTo>
                  <a:lnTo>
                    <a:pt x="881" y="993"/>
                  </a:lnTo>
                  <a:lnTo>
                    <a:pt x="869" y="997"/>
                  </a:lnTo>
                  <a:lnTo>
                    <a:pt x="841" y="1004"/>
                  </a:lnTo>
                  <a:lnTo>
                    <a:pt x="813" y="1023"/>
                  </a:lnTo>
                  <a:lnTo>
                    <a:pt x="780" y="1023"/>
                  </a:lnTo>
                  <a:lnTo>
                    <a:pt x="754" y="1023"/>
                  </a:lnTo>
                  <a:lnTo>
                    <a:pt x="746" y="1049"/>
                  </a:lnTo>
                  <a:lnTo>
                    <a:pt x="749" y="1056"/>
                  </a:lnTo>
                  <a:lnTo>
                    <a:pt x="739" y="1068"/>
                  </a:lnTo>
                  <a:lnTo>
                    <a:pt x="744" y="1082"/>
                  </a:lnTo>
                  <a:lnTo>
                    <a:pt x="735" y="1082"/>
                  </a:lnTo>
                  <a:lnTo>
                    <a:pt x="718" y="1097"/>
                  </a:lnTo>
                  <a:lnTo>
                    <a:pt x="718" y="1104"/>
                  </a:lnTo>
                  <a:lnTo>
                    <a:pt x="739" y="1108"/>
                  </a:lnTo>
                  <a:lnTo>
                    <a:pt x="756" y="1108"/>
                  </a:lnTo>
                  <a:lnTo>
                    <a:pt x="756" y="1123"/>
                  </a:lnTo>
                  <a:lnTo>
                    <a:pt x="749" y="1127"/>
                  </a:lnTo>
                  <a:lnTo>
                    <a:pt x="730" y="1123"/>
                  </a:lnTo>
                  <a:lnTo>
                    <a:pt x="706" y="1130"/>
                  </a:lnTo>
                  <a:lnTo>
                    <a:pt x="704" y="1123"/>
                  </a:lnTo>
                  <a:lnTo>
                    <a:pt x="692" y="1116"/>
                  </a:lnTo>
                  <a:lnTo>
                    <a:pt x="683" y="1127"/>
                  </a:lnTo>
                  <a:lnTo>
                    <a:pt x="673" y="1123"/>
                  </a:lnTo>
                  <a:lnTo>
                    <a:pt x="664" y="1123"/>
                  </a:lnTo>
                  <a:lnTo>
                    <a:pt x="657" y="1134"/>
                  </a:lnTo>
                  <a:lnTo>
                    <a:pt x="643" y="1134"/>
                  </a:lnTo>
                  <a:lnTo>
                    <a:pt x="635" y="1120"/>
                  </a:lnTo>
                  <a:lnTo>
                    <a:pt x="633" y="1123"/>
                  </a:lnTo>
                  <a:lnTo>
                    <a:pt x="633" y="1134"/>
                  </a:lnTo>
                  <a:lnTo>
                    <a:pt x="628" y="1142"/>
                  </a:lnTo>
                  <a:lnTo>
                    <a:pt x="624" y="1134"/>
                  </a:lnTo>
                  <a:lnTo>
                    <a:pt x="624" y="1123"/>
                  </a:lnTo>
                  <a:lnTo>
                    <a:pt x="612" y="1108"/>
                  </a:lnTo>
                  <a:lnTo>
                    <a:pt x="598" y="1116"/>
                  </a:lnTo>
                  <a:lnTo>
                    <a:pt x="595" y="1097"/>
                  </a:lnTo>
                  <a:lnTo>
                    <a:pt x="583" y="1097"/>
                  </a:lnTo>
                  <a:lnTo>
                    <a:pt x="576" y="1111"/>
                  </a:lnTo>
                  <a:lnTo>
                    <a:pt x="572" y="1104"/>
                  </a:lnTo>
                  <a:lnTo>
                    <a:pt x="562" y="1097"/>
                  </a:lnTo>
                  <a:lnTo>
                    <a:pt x="550" y="1123"/>
                  </a:lnTo>
                  <a:lnTo>
                    <a:pt x="539" y="1123"/>
                  </a:lnTo>
                  <a:lnTo>
                    <a:pt x="541" y="1130"/>
                  </a:lnTo>
                  <a:lnTo>
                    <a:pt x="524" y="1137"/>
                  </a:lnTo>
                  <a:lnTo>
                    <a:pt x="532" y="1153"/>
                  </a:lnTo>
                  <a:lnTo>
                    <a:pt x="527" y="1160"/>
                  </a:lnTo>
                  <a:lnTo>
                    <a:pt x="522" y="1156"/>
                  </a:lnTo>
                  <a:lnTo>
                    <a:pt x="517" y="1149"/>
                  </a:lnTo>
                  <a:lnTo>
                    <a:pt x="508" y="1142"/>
                  </a:lnTo>
                  <a:lnTo>
                    <a:pt x="503" y="1149"/>
                  </a:lnTo>
                  <a:lnTo>
                    <a:pt x="496" y="1156"/>
                  </a:lnTo>
                  <a:lnTo>
                    <a:pt x="491" y="1168"/>
                  </a:lnTo>
                  <a:lnTo>
                    <a:pt x="491" y="1175"/>
                  </a:lnTo>
                  <a:lnTo>
                    <a:pt x="496" y="1182"/>
                  </a:lnTo>
                  <a:lnTo>
                    <a:pt x="489" y="1201"/>
                  </a:lnTo>
                  <a:lnTo>
                    <a:pt x="498" y="1201"/>
                  </a:lnTo>
                  <a:lnTo>
                    <a:pt x="503" y="1212"/>
                  </a:lnTo>
                  <a:lnTo>
                    <a:pt x="517" y="1215"/>
                  </a:lnTo>
                  <a:lnTo>
                    <a:pt x="532" y="1238"/>
                  </a:lnTo>
                  <a:lnTo>
                    <a:pt x="529" y="1245"/>
                  </a:lnTo>
                  <a:lnTo>
                    <a:pt x="524" y="1264"/>
                  </a:lnTo>
                  <a:lnTo>
                    <a:pt x="522" y="1271"/>
                  </a:lnTo>
                  <a:lnTo>
                    <a:pt x="513" y="1274"/>
                  </a:lnTo>
                  <a:lnTo>
                    <a:pt x="506" y="1271"/>
                  </a:lnTo>
                  <a:lnTo>
                    <a:pt x="496" y="1293"/>
                  </a:lnTo>
                  <a:lnTo>
                    <a:pt x="496" y="1305"/>
                  </a:lnTo>
                  <a:lnTo>
                    <a:pt x="496" y="1312"/>
                  </a:lnTo>
                  <a:lnTo>
                    <a:pt x="503" y="1312"/>
                  </a:lnTo>
                  <a:lnTo>
                    <a:pt x="506" y="1326"/>
                  </a:lnTo>
                  <a:lnTo>
                    <a:pt x="503" y="1342"/>
                  </a:lnTo>
                  <a:lnTo>
                    <a:pt x="510" y="1352"/>
                  </a:lnTo>
                  <a:lnTo>
                    <a:pt x="527" y="1371"/>
                  </a:lnTo>
                  <a:lnTo>
                    <a:pt x="522" y="1378"/>
                  </a:lnTo>
                  <a:lnTo>
                    <a:pt x="517" y="1383"/>
                  </a:lnTo>
                  <a:lnTo>
                    <a:pt x="513" y="1383"/>
                  </a:lnTo>
                  <a:lnTo>
                    <a:pt x="503" y="1378"/>
                  </a:lnTo>
                  <a:lnTo>
                    <a:pt x="503" y="1371"/>
                  </a:lnTo>
                  <a:lnTo>
                    <a:pt x="496" y="1371"/>
                  </a:lnTo>
                  <a:lnTo>
                    <a:pt x="489" y="1364"/>
                  </a:lnTo>
                  <a:lnTo>
                    <a:pt x="482" y="1368"/>
                  </a:lnTo>
                  <a:lnTo>
                    <a:pt x="465" y="1364"/>
                  </a:lnTo>
                  <a:lnTo>
                    <a:pt x="470" y="1357"/>
                  </a:lnTo>
                  <a:lnTo>
                    <a:pt x="470" y="1352"/>
                  </a:lnTo>
                  <a:lnTo>
                    <a:pt x="463" y="1345"/>
                  </a:lnTo>
                  <a:lnTo>
                    <a:pt x="458" y="1345"/>
                  </a:lnTo>
                  <a:lnTo>
                    <a:pt x="451" y="1342"/>
                  </a:lnTo>
                  <a:lnTo>
                    <a:pt x="446" y="1345"/>
                  </a:lnTo>
                  <a:lnTo>
                    <a:pt x="444" y="1338"/>
                  </a:lnTo>
                  <a:lnTo>
                    <a:pt x="430" y="1335"/>
                  </a:lnTo>
                  <a:lnTo>
                    <a:pt x="425" y="1326"/>
                  </a:lnTo>
                  <a:lnTo>
                    <a:pt x="418" y="1331"/>
                  </a:lnTo>
                  <a:lnTo>
                    <a:pt x="390" y="1326"/>
                  </a:lnTo>
                  <a:lnTo>
                    <a:pt x="376" y="1326"/>
                  </a:lnTo>
                  <a:lnTo>
                    <a:pt x="373" y="1333"/>
                  </a:lnTo>
                  <a:lnTo>
                    <a:pt x="366" y="1331"/>
                  </a:lnTo>
                  <a:lnTo>
                    <a:pt x="359" y="1316"/>
                  </a:lnTo>
                  <a:lnTo>
                    <a:pt x="314" y="1286"/>
                  </a:lnTo>
                  <a:lnTo>
                    <a:pt x="314" y="1279"/>
                  </a:lnTo>
                  <a:lnTo>
                    <a:pt x="333" y="1279"/>
                  </a:lnTo>
                  <a:lnTo>
                    <a:pt x="335" y="1260"/>
                  </a:lnTo>
                  <a:lnTo>
                    <a:pt x="328" y="1248"/>
                  </a:lnTo>
                  <a:lnTo>
                    <a:pt x="343" y="1245"/>
                  </a:lnTo>
                  <a:lnTo>
                    <a:pt x="354" y="1234"/>
                  </a:lnTo>
                  <a:lnTo>
                    <a:pt x="343" y="1227"/>
                  </a:lnTo>
                  <a:lnTo>
                    <a:pt x="343" y="1219"/>
                  </a:lnTo>
                  <a:lnTo>
                    <a:pt x="357" y="1212"/>
                  </a:lnTo>
                  <a:lnTo>
                    <a:pt x="369" y="1208"/>
                  </a:lnTo>
                  <a:lnTo>
                    <a:pt x="373" y="1196"/>
                  </a:lnTo>
                  <a:lnTo>
                    <a:pt x="364" y="1186"/>
                  </a:lnTo>
                  <a:lnTo>
                    <a:pt x="364" y="1182"/>
                  </a:lnTo>
                  <a:lnTo>
                    <a:pt x="378" y="1175"/>
                  </a:lnTo>
                  <a:lnTo>
                    <a:pt x="378" y="1163"/>
                  </a:lnTo>
                  <a:lnTo>
                    <a:pt x="369" y="1163"/>
                  </a:lnTo>
                  <a:lnTo>
                    <a:pt x="345" y="1149"/>
                  </a:lnTo>
                  <a:lnTo>
                    <a:pt x="333" y="1149"/>
                  </a:lnTo>
                  <a:lnTo>
                    <a:pt x="333" y="1137"/>
                  </a:lnTo>
                  <a:lnTo>
                    <a:pt x="314" y="1149"/>
                  </a:lnTo>
                  <a:lnTo>
                    <a:pt x="302" y="1142"/>
                  </a:lnTo>
                  <a:lnTo>
                    <a:pt x="295" y="1144"/>
                  </a:lnTo>
                  <a:lnTo>
                    <a:pt x="291" y="1134"/>
                  </a:lnTo>
                  <a:lnTo>
                    <a:pt x="293" y="1134"/>
                  </a:lnTo>
                  <a:lnTo>
                    <a:pt x="295" y="1123"/>
                  </a:lnTo>
                  <a:lnTo>
                    <a:pt x="288" y="1116"/>
                  </a:lnTo>
                  <a:lnTo>
                    <a:pt x="274" y="1116"/>
                  </a:lnTo>
                  <a:lnTo>
                    <a:pt x="269" y="1104"/>
                  </a:lnTo>
                  <a:lnTo>
                    <a:pt x="274" y="1101"/>
                  </a:lnTo>
                  <a:lnTo>
                    <a:pt x="267" y="1078"/>
                  </a:lnTo>
                  <a:lnTo>
                    <a:pt x="258" y="1075"/>
                  </a:lnTo>
                  <a:lnTo>
                    <a:pt x="246" y="1082"/>
                  </a:lnTo>
                  <a:lnTo>
                    <a:pt x="224" y="1082"/>
                  </a:lnTo>
                  <a:lnTo>
                    <a:pt x="227" y="1068"/>
                  </a:lnTo>
                  <a:lnTo>
                    <a:pt x="220" y="1056"/>
                  </a:lnTo>
                  <a:lnTo>
                    <a:pt x="222" y="1052"/>
                  </a:lnTo>
                  <a:lnTo>
                    <a:pt x="234" y="1052"/>
                  </a:lnTo>
                  <a:lnTo>
                    <a:pt x="239" y="1045"/>
                  </a:lnTo>
                  <a:lnTo>
                    <a:pt x="234" y="1038"/>
                  </a:lnTo>
                  <a:lnTo>
                    <a:pt x="224" y="1038"/>
                  </a:lnTo>
                  <a:lnTo>
                    <a:pt x="227" y="1030"/>
                  </a:lnTo>
                  <a:lnTo>
                    <a:pt x="217" y="1019"/>
                  </a:lnTo>
                  <a:lnTo>
                    <a:pt x="213" y="1016"/>
                  </a:lnTo>
                  <a:lnTo>
                    <a:pt x="215" y="1012"/>
                  </a:lnTo>
                  <a:lnTo>
                    <a:pt x="210" y="1000"/>
                  </a:lnTo>
                  <a:lnTo>
                    <a:pt x="213" y="997"/>
                  </a:lnTo>
                  <a:lnTo>
                    <a:pt x="208" y="986"/>
                  </a:lnTo>
                  <a:lnTo>
                    <a:pt x="210" y="978"/>
                  </a:lnTo>
                  <a:lnTo>
                    <a:pt x="196" y="964"/>
                  </a:lnTo>
                  <a:lnTo>
                    <a:pt x="182" y="971"/>
                  </a:lnTo>
                  <a:lnTo>
                    <a:pt x="184" y="960"/>
                  </a:lnTo>
                  <a:lnTo>
                    <a:pt x="175" y="957"/>
                  </a:lnTo>
                  <a:lnTo>
                    <a:pt x="170" y="964"/>
                  </a:lnTo>
                  <a:lnTo>
                    <a:pt x="165" y="957"/>
                  </a:lnTo>
                  <a:lnTo>
                    <a:pt x="158" y="957"/>
                  </a:lnTo>
                  <a:lnTo>
                    <a:pt x="161" y="945"/>
                  </a:lnTo>
                  <a:lnTo>
                    <a:pt x="154" y="945"/>
                  </a:lnTo>
                  <a:lnTo>
                    <a:pt x="156" y="934"/>
                  </a:lnTo>
                  <a:lnTo>
                    <a:pt x="151" y="922"/>
                  </a:lnTo>
                  <a:lnTo>
                    <a:pt x="146" y="875"/>
                  </a:lnTo>
                  <a:lnTo>
                    <a:pt x="158" y="849"/>
                  </a:lnTo>
                  <a:lnTo>
                    <a:pt x="175" y="834"/>
                  </a:lnTo>
                  <a:lnTo>
                    <a:pt x="187" y="841"/>
                  </a:lnTo>
                  <a:lnTo>
                    <a:pt x="194" y="834"/>
                  </a:lnTo>
                  <a:lnTo>
                    <a:pt x="187" y="827"/>
                  </a:lnTo>
                  <a:lnTo>
                    <a:pt x="172" y="827"/>
                  </a:lnTo>
                  <a:lnTo>
                    <a:pt x="168" y="811"/>
                  </a:lnTo>
                  <a:lnTo>
                    <a:pt x="156" y="815"/>
                  </a:lnTo>
                  <a:lnTo>
                    <a:pt x="156" y="804"/>
                  </a:lnTo>
                  <a:lnTo>
                    <a:pt x="168" y="804"/>
                  </a:lnTo>
                  <a:lnTo>
                    <a:pt x="220" y="730"/>
                  </a:lnTo>
                  <a:lnTo>
                    <a:pt x="217" y="719"/>
                  </a:lnTo>
                  <a:lnTo>
                    <a:pt x="210" y="712"/>
                  </a:lnTo>
                  <a:lnTo>
                    <a:pt x="210" y="704"/>
                  </a:lnTo>
                  <a:lnTo>
                    <a:pt x="189" y="688"/>
                  </a:lnTo>
                  <a:lnTo>
                    <a:pt x="198" y="667"/>
                  </a:lnTo>
                  <a:lnTo>
                    <a:pt x="194" y="652"/>
                  </a:lnTo>
                  <a:lnTo>
                    <a:pt x="198" y="652"/>
                  </a:lnTo>
                  <a:lnTo>
                    <a:pt x="194" y="645"/>
                  </a:lnTo>
                  <a:lnTo>
                    <a:pt x="189" y="645"/>
                  </a:lnTo>
                  <a:lnTo>
                    <a:pt x="184" y="626"/>
                  </a:lnTo>
                  <a:lnTo>
                    <a:pt x="189" y="619"/>
                  </a:lnTo>
                  <a:lnTo>
                    <a:pt x="187" y="612"/>
                  </a:lnTo>
                  <a:lnTo>
                    <a:pt x="189" y="600"/>
                  </a:lnTo>
                  <a:lnTo>
                    <a:pt x="189" y="586"/>
                  </a:lnTo>
                  <a:lnTo>
                    <a:pt x="198" y="582"/>
                  </a:lnTo>
                  <a:lnTo>
                    <a:pt x="187" y="567"/>
                  </a:lnTo>
                  <a:lnTo>
                    <a:pt x="180" y="541"/>
                  </a:lnTo>
                  <a:lnTo>
                    <a:pt x="170" y="530"/>
                  </a:lnTo>
                  <a:lnTo>
                    <a:pt x="189" y="482"/>
                  </a:lnTo>
                  <a:lnTo>
                    <a:pt x="172" y="468"/>
                  </a:lnTo>
                  <a:lnTo>
                    <a:pt x="165" y="445"/>
                  </a:lnTo>
                  <a:lnTo>
                    <a:pt x="170" y="433"/>
                  </a:lnTo>
                  <a:lnTo>
                    <a:pt x="161" y="430"/>
                  </a:lnTo>
                  <a:lnTo>
                    <a:pt x="168" y="423"/>
                  </a:lnTo>
                  <a:lnTo>
                    <a:pt x="175" y="423"/>
                  </a:lnTo>
                  <a:lnTo>
                    <a:pt x="194" y="397"/>
                  </a:lnTo>
                  <a:lnTo>
                    <a:pt x="213" y="404"/>
                  </a:lnTo>
                  <a:lnTo>
                    <a:pt x="222" y="390"/>
                  </a:lnTo>
                  <a:lnTo>
                    <a:pt x="243" y="400"/>
                  </a:lnTo>
                  <a:lnTo>
                    <a:pt x="239" y="407"/>
                  </a:lnTo>
                  <a:lnTo>
                    <a:pt x="224" y="409"/>
                  </a:lnTo>
                  <a:lnTo>
                    <a:pt x="241" y="423"/>
                  </a:lnTo>
                  <a:lnTo>
                    <a:pt x="253" y="419"/>
                  </a:lnTo>
                  <a:lnTo>
                    <a:pt x="250" y="430"/>
                  </a:lnTo>
                  <a:lnTo>
                    <a:pt x="283" y="428"/>
                  </a:lnTo>
                  <a:lnTo>
                    <a:pt x="312" y="442"/>
                  </a:lnTo>
                  <a:lnTo>
                    <a:pt x="340" y="468"/>
                  </a:lnTo>
                  <a:lnTo>
                    <a:pt x="347" y="468"/>
                  </a:lnTo>
                  <a:lnTo>
                    <a:pt x="366" y="485"/>
                  </a:lnTo>
                  <a:lnTo>
                    <a:pt x="378" y="489"/>
                  </a:lnTo>
                  <a:lnTo>
                    <a:pt x="378" y="499"/>
                  </a:lnTo>
                  <a:lnTo>
                    <a:pt x="385" y="501"/>
                  </a:lnTo>
                  <a:lnTo>
                    <a:pt x="390" y="508"/>
                  </a:lnTo>
                  <a:lnTo>
                    <a:pt x="390" y="530"/>
                  </a:lnTo>
                  <a:lnTo>
                    <a:pt x="390" y="539"/>
                  </a:lnTo>
                  <a:lnTo>
                    <a:pt x="378" y="567"/>
                  </a:lnTo>
                  <a:lnTo>
                    <a:pt x="373" y="574"/>
                  </a:lnTo>
                  <a:lnTo>
                    <a:pt x="347" y="586"/>
                  </a:lnTo>
                  <a:lnTo>
                    <a:pt x="309" y="574"/>
                  </a:lnTo>
                  <a:lnTo>
                    <a:pt x="279" y="560"/>
                  </a:lnTo>
                  <a:lnTo>
                    <a:pt x="274" y="567"/>
                  </a:lnTo>
                  <a:lnTo>
                    <a:pt x="269" y="556"/>
                  </a:lnTo>
                  <a:lnTo>
                    <a:pt x="253" y="553"/>
                  </a:lnTo>
                  <a:lnTo>
                    <a:pt x="241" y="537"/>
                  </a:lnTo>
                  <a:lnTo>
                    <a:pt x="232" y="534"/>
                  </a:lnTo>
                  <a:lnTo>
                    <a:pt x="229" y="539"/>
                  </a:lnTo>
                  <a:lnTo>
                    <a:pt x="239" y="546"/>
                  </a:lnTo>
                  <a:lnTo>
                    <a:pt x="229" y="548"/>
                  </a:lnTo>
                  <a:lnTo>
                    <a:pt x="222" y="544"/>
                  </a:lnTo>
                  <a:lnTo>
                    <a:pt x="215" y="548"/>
                  </a:lnTo>
                  <a:lnTo>
                    <a:pt x="229" y="560"/>
                  </a:lnTo>
                  <a:lnTo>
                    <a:pt x="241" y="560"/>
                  </a:lnTo>
                  <a:lnTo>
                    <a:pt x="248" y="567"/>
                  </a:lnTo>
                  <a:lnTo>
                    <a:pt x="258" y="574"/>
                  </a:lnTo>
                  <a:lnTo>
                    <a:pt x="276" y="582"/>
                  </a:lnTo>
                  <a:lnTo>
                    <a:pt x="281" y="598"/>
                  </a:lnTo>
                  <a:lnTo>
                    <a:pt x="274" y="619"/>
                  </a:lnTo>
                  <a:lnTo>
                    <a:pt x="281" y="638"/>
                  </a:lnTo>
                  <a:lnTo>
                    <a:pt x="276" y="652"/>
                  </a:lnTo>
                  <a:lnTo>
                    <a:pt x="281" y="657"/>
                  </a:lnTo>
                  <a:lnTo>
                    <a:pt x="291" y="657"/>
                  </a:lnTo>
                  <a:lnTo>
                    <a:pt x="307" y="671"/>
                  </a:lnTo>
                  <a:lnTo>
                    <a:pt x="324" y="678"/>
                  </a:lnTo>
                  <a:lnTo>
                    <a:pt x="333" y="674"/>
                  </a:lnTo>
                  <a:lnTo>
                    <a:pt x="335" y="664"/>
                  </a:lnTo>
                  <a:lnTo>
                    <a:pt x="333" y="655"/>
                  </a:lnTo>
                  <a:lnTo>
                    <a:pt x="319" y="655"/>
                  </a:lnTo>
                  <a:lnTo>
                    <a:pt x="309" y="638"/>
                  </a:lnTo>
                  <a:lnTo>
                    <a:pt x="317" y="634"/>
                  </a:lnTo>
                  <a:lnTo>
                    <a:pt x="317" y="626"/>
                  </a:lnTo>
                  <a:lnTo>
                    <a:pt x="338" y="638"/>
                  </a:lnTo>
                  <a:lnTo>
                    <a:pt x="338" y="652"/>
                  </a:lnTo>
                  <a:lnTo>
                    <a:pt x="345" y="645"/>
                  </a:lnTo>
                  <a:lnTo>
                    <a:pt x="364" y="648"/>
                  </a:lnTo>
                  <a:lnTo>
                    <a:pt x="378" y="645"/>
                  </a:lnTo>
                  <a:lnTo>
                    <a:pt x="376" y="634"/>
                  </a:lnTo>
                  <a:lnTo>
                    <a:pt x="366" y="626"/>
                  </a:lnTo>
                  <a:lnTo>
                    <a:pt x="366" y="612"/>
                  </a:lnTo>
                  <a:lnTo>
                    <a:pt x="385" y="589"/>
                  </a:lnTo>
                  <a:lnTo>
                    <a:pt x="395" y="589"/>
                  </a:lnTo>
                  <a:lnTo>
                    <a:pt x="411" y="567"/>
                  </a:lnTo>
                  <a:lnTo>
                    <a:pt x="430" y="570"/>
                  </a:lnTo>
                  <a:lnTo>
                    <a:pt x="444" y="586"/>
                  </a:lnTo>
                  <a:lnTo>
                    <a:pt x="449" y="563"/>
                  </a:lnTo>
                  <a:lnTo>
                    <a:pt x="454" y="548"/>
                  </a:lnTo>
                  <a:lnTo>
                    <a:pt x="451" y="527"/>
                  </a:lnTo>
                  <a:lnTo>
                    <a:pt x="437" y="525"/>
                  </a:lnTo>
                  <a:lnTo>
                    <a:pt x="437" y="496"/>
                  </a:lnTo>
                  <a:lnTo>
                    <a:pt x="444" y="485"/>
                  </a:lnTo>
                  <a:lnTo>
                    <a:pt x="437" y="466"/>
                  </a:lnTo>
                  <a:lnTo>
                    <a:pt x="428" y="459"/>
                  </a:lnTo>
                  <a:lnTo>
                    <a:pt x="430" y="456"/>
                  </a:lnTo>
                  <a:lnTo>
                    <a:pt x="446" y="463"/>
                  </a:lnTo>
                  <a:lnTo>
                    <a:pt x="461" y="463"/>
                  </a:lnTo>
                  <a:lnTo>
                    <a:pt x="489" y="482"/>
                  </a:lnTo>
                  <a:lnTo>
                    <a:pt x="491" y="492"/>
                  </a:lnTo>
                  <a:lnTo>
                    <a:pt x="477" y="499"/>
                  </a:lnTo>
                  <a:lnTo>
                    <a:pt x="470" y="499"/>
                  </a:lnTo>
                  <a:lnTo>
                    <a:pt x="463" y="522"/>
                  </a:lnTo>
                  <a:lnTo>
                    <a:pt x="472" y="525"/>
                  </a:lnTo>
                  <a:lnTo>
                    <a:pt x="480" y="546"/>
                  </a:lnTo>
                  <a:lnTo>
                    <a:pt x="496" y="546"/>
                  </a:lnTo>
                  <a:lnTo>
                    <a:pt x="513" y="541"/>
                  </a:lnTo>
                  <a:lnTo>
                    <a:pt x="515" y="504"/>
                  </a:lnTo>
                  <a:lnTo>
                    <a:pt x="536" y="494"/>
                  </a:lnTo>
                  <a:lnTo>
                    <a:pt x="546" y="482"/>
                  </a:lnTo>
                  <a:lnTo>
                    <a:pt x="553" y="475"/>
                  </a:lnTo>
                  <a:lnTo>
                    <a:pt x="557" y="473"/>
                  </a:lnTo>
                  <a:lnTo>
                    <a:pt x="572" y="473"/>
                  </a:lnTo>
                  <a:lnTo>
                    <a:pt x="586" y="463"/>
                  </a:lnTo>
                  <a:lnTo>
                    <a:pt x="595" y="478"/>
                  </a:lnTo>
                  <a:lnTo>
                    <a:pt x="593" y="463"/>
                  </a:lnTo>
                  <a:lnTo>
                    <a:pt x="609" y="442"/>
                  </a:lnTo>
                  <a:lnTo>
                    <a:pt x="619" y="449"/>
                  </a:lnTo>
                  <a:lnTo>
                    <a:pt x="614" y="456"/>
                  </a:lnTo>
                  <a:lnTo>
                    <a:pt x="619" y="468"/>
                  </a:lnTo>
                  <a:lnTo>
                    <a:pt x="607" y="478"/>
                  </a:lnTo>
                  <a:lnTo>
                    <a:pt x="621" y="482"/>
                  </a:lnTo>
                  <a:lnTo>
                    <a:pt x="635" y="471"/>
                  </a:lnTo>
                  <a:lnTo>
                    <a:pt x="643" y="466"/>
                  </a:lnTo>
                  <a:lnTo>
                    <a:pt x="647" y="463"/>
                  </a:lnTo>
                  <a:lnTo>
                    <a:pt x="647" y="463"/>
                  </a:lnTo>
                  <a:lnTo>
                    <a:pt x="673" y="463"/>
                  </a:lnTo>
                  <a:lnTo>
                    <a:pt x="695" y="445"/>
                  </a:lnTo>
                  <a:lnTo>
                    <a:pt x="706" y="445"/>
                  </a:lnTo>
                  <a:lnTo>
                    <a:pt x="704" y="466"/>
                  </a:lnTo>
                  <a:lnTo>
                    <a:pt x="718" y="471"/>
                  </a:lnTo>
                  <a:lnTo>
                    <a:pt x="720" y="459"/>
                  </a:lnTo>
                  <a:lnTo>
                    <a:pt x="730" y="459"/>
                  </a:lnTo>
                  <a:lnTo>
                    <a:pt x="739" y="449"/>
                  </a:lnTo>
                  <a:lnTo>
                    <a:pt x="728" y="423"/>
                  </a:lnTo>
                  <a:lnTo>
                    <a:pt x="735" y="411"/>
                  </a:lnTo>
                  <a:lnTo>
                    <a:pt x="737" y="404"/>
                  </a:lnTo>
                  <a:lnTo>
                    <a:pt x="761" y="407"/>
                  </a:lnTo>
                  <a:lnTo>
                    <a:pt x="768" y="404"/>
                  </a:lnTo>
                  <a:lnTo>
                    <a:pt x="817" y="435"/>
                  </a:lnTo>
                  <a:lnTo>
                    <a:pt x="855" y="463"/>
                  </a:lnTo>
                  <a:lnTo>
                    <a:pt x="855" y="468"/>
                  </a:lnTo>
                  <a:lnTo>
                    <a:pt x="865" y="485"/>
                  </a:lnTo>
                  <a:lnTo>
                    <a:pt x="874" y="459"/>
                  </a:lnTo>
                  <a:lnTo>
                    <a:pt x="881" y="452"/>
                  </a:lnTo>
                  <a:lnTo>
                    <a:pt x="869" y="452"/>
                  </a:lnTo>
                  <a:lnTo>
                    <a:pt x="857" y="430"/>
                  </a:lnTo>
                  <a:lnTo>
                    <a:pt x="862" y="423"/>
                  </a:lnTo>
                  <a:lnTo>
                    <a:pt x="857" y="414"/>
                  </a:lnTo>
                  <a:lnTo>
                    <a:pt x="855" y="416"/>
                  </a:lnTo>
                  <a:lnTo>
                    <a:pt x="841" y="411"/>
                  </a:lnTo>
                  <a:lnTo>
                    <a:pt x="841" y="385"/>
                  </a:lnTo>
                  <a:lnTo>
                    <a:pt x="848" y="369"/>
                  </a:lnTo>
                  <a:lnTo>
                    <a:pt x="846" y="352"/>
                  </a:lnTo>
                  <a:lnTo>
                    <a:pt x="841" y="352"/>
                  </a:lnTo>
                  <a:lnTo>
                    <a:pt x="841" y="331"/>
                  </a:lnTo>
                  <a:lnTo>
                    <a:pt x="848" y="317"/>
                  </a:lnTo>
                  <a:lnTo>
                    <a:pt x="862" y="312"/>
                  </a:lnTo>
                  <a:lnTo>
                    <a:pt x="869" y="279"/>
                  </a:lnTo>
                  <a:lnTo>
                    <a:pt x="874" y="237"/>
                  </a:lnTo>
                  <a:lnTo>
                    <a:pt x="891" y="218"/>
                  </a:lnTo>
                  <a:lnTo>
                    <a:pt x="898" y="222"/>
                  </a:lnTo>
                  <a:lnTo>
                    <a:pt x="907" y="218"/>
                  </a:lnTo>
                  <a:lnTo>
                    <a:pt x="917" y="222"/>
                  </a:lnTo>
                  <a:lnTo>
                    <a:pt x="926" y="222"/>
                  </a:lnTo>
                  <a:lnTo>
                    <a:pt x="938" y="227"/>
                  </a:lnTo>
                  <a:lnTo>
                    <a:pt x="938" y="267"/>
                  </a:lnTo>
                  <a:lnTo>
                    <a:pt x="935" y="293"/>
                  </a:lnTo>
                  <a:lnTo>
                    <a:pt x="924" y="296"/>
                  </a:lnTo>
                  <a:lnTo>
                    <a:pt x="933" y="310"/>
                  </a:lnTo>
                  <a:lnTo>
                    <a:pt x="933" y="319"/>
                  </a:lnTo>
                  <a:lnTo>
                    <a:pt x="947" y="331"/>
                  </a:lnTo>
                  <a:lnTo>
                    <a:pt x="947" y="348"/>
                  </a:lnTo>
                  <a:lnTo>
                    <a:pt x="943" y="381"/>
                  </a:lnTo>
                  <a:lnTo>
                    <a:pt x="938" y="435"/>
                  </a:lnTo>
                  <a:lnTo>
                    <a:pt x="959" y="468"/>
                  </a:lnTo>
                  <a:lnTo>
                    <a:pt x="952" y="475"/>
                  </a:lnTo>
                  <a:lnTo>
                    <a:pt x="950" y="508"/>
                  </a:lnTo>
                  <a:lnTo>
                    <a:pt x="940" y="525"/>
                  </a:lnTo>
                  <a:lnTo>
                    <a:pt x="931" y="539"/>
                  </a:lnTo>
                  <a:lnTo>
                    <a:pt x="921" y="539"/>
                  </a:lnTo>
                  <a:lnTo>
                    <a:pt x="907" y="546"/>
                  </a:lnTo>
                  <a:lnTo>
                    <a:pt x="891" y="544"/>
                  </a:lnTo>
                  <a:lnTo>
                    <a:pt x="876" y="548"/>
                  </a:lnTo>
                  <a:lnTo>
                    <a:pt x="888" y="567"/>
                  </a:lnTo>
                  <a:lnTo>
                    <a:pt x="902" y="574"/>
                  </a:lnTo>
                  <a:lnTo>
                    <a:pt x="933" y="574"/>
                  </a:lnTo>
                  <a:lnTo>
                    <a:pt x="950" y="600"/>
                  </a:lnTo>
                  <a:lnTo>
                    <a:pt x="959" y="598"/>
                  </a:lnTo>
                  <a:lnTo>
                    <a:pt x="945" y="560"/>
                  </a:lnTo>
                  <a:lnTo>
                    <a:pt x="964" y="541"/>
                  </a:lnTo>
                  <a:lnTo>
                    <a:pt x="973" y="511"/>
                  </a:lnTo>
                  <a:lnTo>
                    <a:pt x="983" y="494"/>
                  </a:lnTo>
                  <a:lnTo>
                    <a:pt x="976" y="485"/>
                  </a:lnTo>
                  <a:lnTo>
                    <a:pt x="980" y="463"/>
                  </a:lnTo>
                  <a:lnTo>
                    <a:pt x="999" y="452"/>
                  </a:lnTo>
                  <a:lnTo>
                    <a:pt x="1013" y="456"/>
                  </a:lnTo>
                  <a:lnTo>
                    <a:pt x="1020" y="475"/>
                  </a:lnTo>
                  <a:lnTo>
                    <a:pt x="1023" y="501"/>
                  </a:lnTo>
                  <a:lnTo>
                    <a:pt x="1032" y="515"/>
                  </a:lnTo>
                  <a:lnTo>
                    <a:pt x="1044" y="515"/>
                  </a:lnTo>
                  <a:lnTo>
                    <a:pt x="1061" y="522"/>
                  </a:lnTo>
                  <a:lnTo>
                    <a:pt x="1063" y="508"/>
                  </a:lnTo>
                  <a:lnTo>
                    <a:pt x="1039" y="499"/>
                  </a:lnTo>
                  <a:lnTo>
                    <a:pt x="1037" y="482"/>
                  </a:lnTo>
                  <a:lnTo>
                    <a:pt x="1037" y="459"/>
                  </a:lnTo>
                  <a:lnTo>
                    <a:pt x="1009" y="435"/>
                  </a:lnTo>
                  <a:lnTo>
                    <a:pt x="961" y="442"/>
                  </a:lnTo>
                  <a:lnTo>
                    <a:pt x="964" y="404"/>
                  </a:lnTo>
                  <a:lnTo>
                    <a:pt x="959" y="385"/>
                  </a:lnTo>
                  <a:lnTo>
                    <a:pt x="969" y="355"/>
                  </a:lnTo>
                  <a:lnTo>
                    <a:pt x="961" y="341"/>
                  </a:lnTo>
                  <a:lnTo>
                    <a:pt x="952" y="307"/>
                  </a:lnTo>
                  <a:lnTo>
                    <a:pt x="961" y="284"/>
                  </a:lnTo>
                  <a:lnTo>
                    <a:pt x="985" y="263"/>
                  </a:lnTo>
                  <a:lnTo>
                    <a:pt x="985" y="227"/>
                  </a:lnTo>
                  <a:lnTo>
                    <a:pt x="994" y="239"/>
                  </a:lnTo>
                  <a:lnTo>
                    <a:pt x="999" y="260"/>
                  </a:lnTo>
                  <a:lnTo>
                    <a:pt x="994" y="277"/>
                  </a:lnTo>
                  <a:lnTo>
                    <a:pt x="992" y="317"/>
                  </a:lnTo>
                  <a:lnTo>
                    <a:pt x="1032" y="322"/>
                  </a:lnTo>
                  <a:lnTo>
                    <a:pt x="1035" y="312"/>
                  </a:lnTo>
                  <a:lnTo>
                    <a:pt x="1011" y="300"/>
                  </a:lnTo>
                  <a:lnTo>
                    <a:pt x="1004" y="284"/>
                  </a:lnTo>
                  <a:lnTo>
                    <a:pt x="1016" y="277"/>
                  </a:lnTo>
                  <a:lnTo>
                    <a:pt x="1037" y="284"/>
                  </a:lnTo>
                  <a:lnTo>
                    <a:pt x="1046" y="267"/>
                  </a:lnTo>
                  <a:lnTo>
                    <a:pt x="1030" y="267"/>
                  </a:lnTo>
                  <a:lnTo>
                    <a:pt x="1030" y="260"/>
                  </a:lnTo>
                  <a:lnTo>
                    <a:pt x="1046" y="246"/>
                  </a:lnTo>
                  <a:lnTo>
                    <a:pt x="1061" y="251"/>
                  </a:lnTo>
                  <a:lnTo>
                    <a:pt x="1089" y="265"/>
                  </a:lnTo>
                  <a:lnTo>
                    <a:pt x="1106" y="289"/>
                  </a:lnTo>
                  <a:lnTo>
                    <a:pt x="1124" y="284"/>
                  </a:lnTo>
                  <a:lnTo>
                    <a:pt x="1132" y="289"/>
                  </a:lnTo>
                  <a:lnTo>
                    <a:pt x="1127" y="305"/>
                  </a:lnTo>
                  <a:lnTo>
                    <a:pt x="1115" y="315"/>
                  </a:lnTo>
                  <a:lnTo>
                    <a:pt x="1108" y="371"/>
                  </a:lnTo>
                  <a:lnTo>
                    <a:pt x="1113" y="369"/>
                  </a:lnTo>
                  <a:lnTo>
                    <a:pt x="1122" y="348"/>
                  </a:lnTo>
                  <a:lnTo>
                    <a:pt x="1127" y="348"/>
                  </a:lnTo>
                  <a:lnTo>
                    <a:pt x="1129" y="367"/>
                  </a:lnTo>
                  <a:lnTo>
                    <a:pt x="1122" y="376"/>
                  </a:lnTo>
                  <a:lnTo>
                    <a:pt x="1127" y="393"/>
                  </a:lnTo>
                  <a:lnTo>
                    <a:pt x="1136" y="390"/>
                  </a:lnTo>
                  <a:lnTo>
                    <a:pt x="1141" y="364"/>
                  </a:lnTo>
                  <a:lnTo>
                    <a:pt x="1132" y="329"/>
                  </a:lnTo>
                  <a:lnTo>
                    <a:pt x="1129" y="319"/>
                  </a:lnTo>
                  <a:lnTo>
                    <a:pt x="1141" y="293"/>
                  </a:lnTo>
                  <a:lnTo>
                    <a:pt x="1136" y="279"/>
                  </a:lnTo>
                  <a:lnTo>
                    <a:pt x="1127" y="277"/>
                  </a:lnTo>
                  <a:lnTo>
                    <a:pt x="1120" y="263"/>
                  </a:lnTo>
                  <a:lnTo>
                    <a:pt x="1122" y="258"/>
                  </a:lnTo>
                  <a:lnTo>
                    <a:pt x="1103" y="248"/>
                  </a:lnTo>
                  <a:lnTo>
                    <a:pt x="1089" y="230"/>
                  </a:lnTo>
                  <a:lnTo>
                    <a:pt x="1094" y="215"/>
                  </a:lnTo>
                  <a:lnTo>
                    <a:pt x="1087" y="196"/>
                  </a:lnTo>
                  <a:lnTo>
                    <a:pt x="1094" y="170"/>
                  </a:lnTo>
                  <a:lnTo>
                    <a:pt x="1157" y="163"/>
                  </a:lnTo>
                  <a:lnTo>
                    <a:pt x="1174" y="168"/>
                  </a:lnTo>
                  <a:lnTo>
                    <a:pt x="1183" y="163"/>
                  </a:lnTo>
                  <a:lnTo>
                    <a:pt x="1186" y="156"/>
                  </a:lnTo>
                  <a:lnTo>
                    <a:pt x="1186" y="156"/>
                  </a:lnTo>
                  <a:close/>
                  <a:moveTo>
                    <a:pt x="2183" y="1056"/>
                  </a:moveTo>
                  <a:lnTo>
                    <a:pt x="2180" y="1097"/>
                  </a:lnTo>
                  <a:lnTo>
                    <a:pt x="2190" y="1123"/>
                  </a:lnTo>
                  <a:lnTo>
                    <a:pt x="2187" y="1149"/>
                  </a:lnTo>
                  <a:lnTo>
                    <a:pt x="2183" y="1189"/>
                  </a:lnTo>
                  <a:lnTo>
                    <a:pt x="2190" y="1215"/>
                  </a:lnTo>
                  <a:lnTo>
                    <a:pt x="2187" y="1245"/>
                  </a:lnTo>
                  <a:lnTo>
                    <a:pt x="2187" y="1260"/>
                  </a:lnTo>
                  <a:lnTo>
                    <a:pt x="2199" y="1245"/>
                  </a:lnTo>
                  <a:lnTo>
                    <a:pt x="2209" y="1245"/>
                  </a:lnTo>
                  <a:lnTo>
                    <a:pt x="2213" y="1260"/>
                  </a:lnTo>
                  <a:lnTo>
                    <a:pt x="2216" y="1245"/>
                  </a:lnTo>
                  <a:lnTo>
                    <a:pt x="2213" y="1238"/>
                  </a:lnTo>
                  <a:lnTo>
                    <a:pt x="2206" y="1234"/>
                  </a:lnTo>
                  <a:lnTo>
                    <a:pt x="2197" y="1212"/>
                  </a:lnTo>
                  <a:lnTo>
                    <a:pt x="2197" y="1189"/>
                  </a:lnTo>
                  <a:lnTo>
                    <a:pt x="2213" y="1168"/>
                  </a:lnTo>
                  <a:lnTo>
                    <a:pt x="2232" y="1179"/>
                  </a:lnTo>
                  <a:lnTo>
                    <a:pt x="2209" y="1104"/>
                  </a:lnTo>
                  <a:lnTo>
                    <a:pt x="2213" y="1071"/>
                  </a:lnTo>
                  <a:lnTo>
                    <a:pt x="2199" y="1023"/>
                  </a:lnTo>
                  <a:lnTo>
                    <a:pt x="2194" y="1023"/>
                  </a:lnTo>
                  <a:lnTo>
                    <a:pt x="2192" y="1045"/>
                  </a:lnTo>
                  <a:lnTo>
                    <a:pt x="2183" y="1056"/>
                  </a:lnTo>
                  <a:lnTo>
                    <a:pt x="2183" y="1056"/>
                  </a:lnTo>
                  <a:close/>
                  <a:moveTo>
                    <a:pt x="2128" y="78"/>
                  </a:moveTo>
                  <a:lnTo>
                    <a:pt x="2114" y="85"/>
                  </a:lnTo>
                  <a:lnTo>
                    <a:pt x="2114" y="92"/>
                  </a:lnTo>
                  <a:lnTo>
                    <a:pt x="2105" y="104"/>
                  </a:lnTo>
                  <a:lnTo>
                    <a:pt x="2105" y="109"/>
                  </a:lnTo>
                  <a:lnTo>
                    <a:pt x="2102" y="109"/>
                  </a:lnTo>
                  <a:lnTo>
                    <a:pt x="2102" y="126"/>
                  </a:lnTo>
                  <a:lnTo>
                    <a:pt x="2114" y="144"/>
                  </a:lnTo>
                  <a:lnTo>
                    <a:pt x="2117" y="152"/>
                  </a:lnTo>
                  <a:lnTo>
                    <a:pt x="2138" y="163"/>
                  </a:lnTo>
                  <a:lnTo>
                    <a:pt x="2147" y="149"/>
                  </a:lnTo>
                  <a:lnTo>
                    <a:pt x="2150" y="156"/>
                  </a:lnTo>
                  <a:lnTo>
                    <a:pt x="2173" y="144"/>
                  </a:lnTo>
                  <a:lnTo>
                    <a:pt x="2173" y="149"/>
                  </a:lnTo>
                  <a:lnTo>
                    <a:pt x="2194" y="140"/>
                  </a:lnTo>
                  <a:lnTo>
                    <a:pt x="2209" y="126"/>
                  </a:lnTo>
                  <a:lnTo>
                    <a:pt x="2206" y="116"/>
                  </a:lnTo>
                  <a:lnTo>
                    <a:pt x="2213" y="107"/>
                  </a:lnTo>
                  <a:lnTo>
                    <a:pt x="2194" y="90"/>
                  </a:lnTo>
                  <a:lnTo>
                    <a:pt x="2187" y="90"/>
                  </a:lnTo>
                  <a:lnTo>
                    <a:pt x="2173" y="74"/>
                  </a:lnTo>
                  <a:lnTo>
                    <a:pt x="2161" y="76"/>
                  </a:lnTo>
                  <a:lnTo>
                    <a:pt x="2161" y="100"/>
                  </a:lnTo>
                  <a:lnTo>
                    <a:pt x="2154" y="97"/>
                  </a:lnTo>
                  <a:lnTo>
                    <a:pt x="2147" y="88"/>
                  </a:lnTo>
                  <a:lnTo>
                    <a:pt x="2138" y="71"/>
                  </a:lnTo>
                  <a:lnTo>
                    <a:pt x="2128" y="78"/>
                  </a:lnTo>
                  <a:lnTo>
                    <a:pt x="2128" y="78"/>
                  </a:lnTo>
                  <a:close/>
                  <a:moveTo>
                    <a:pt x="2232" y="116"/>
                  </a:moveTo>
                  <a:lnTo>
                    <a:pt x="2232" y="130"/>
                  </a:lnTo>
                  <a:lnTo>
                    <a:pt x="2235" y="135"/>
                  </a:lnTo>
                  <a:lnTo>
                    <a:pt x="2251" y="149"/>
                  </a:lnTo>
                  <a:lnTo>
                    <a:pt x="2272" y="163"/>
                  </a:lnTo>
                  <a:lnTo>
                    <a:pt x="2284" y="156"/>
                  </a:lnTo>
                  <a:lnTo>
                    <a:pt x="2291" y="152"/>
                  </a:lnTo>
                  <a:lnTo>
                    <a:pt x="2291" y="144"/>
                  </a:lnTo>
                  <a:lnTo>
                    <a:pt x="2294" y="135"/>
                  </a:lnTo>
                  <a:lnTo>
                    <a:pt x="2287" y="135"/>
                  </a:lnTo>
                  <a:lnTo>
                    <a:pt x="2280" y="126"/>
                  </a:lnTo>
                  <a:lnTo>
                    <a:pt x="2268" y="126"/>
                  </a:lnTo>
                  <a:lnTo>
                    <a:pt x="2261" y="121"/>
                  </a:lnTo>
                  <a:lnTo>
                    <a:pt x="2258" y="121"/>
                  </a:lnTo>
                  <a:lnTo>
                    <a:pt x="2258" y="118"/>
                  </a:lnTo>
                  <a:lnTo>
                    <a:pt x="2251" y="116"/>
                  </a:lnTo>
                  <a:lnTo>
                    <a:pt x="2251" y="114"/>
                  </a:lnTo>
                  <a:lnTo>
                    <a:pt x="2246" y="114"/>
                  </a:lnTo>
                  <a:lnTo>
                    <a:pt x="2242" y="116"/>
                  </a:lnTo>
                  <a:lnTo>
                    <a:pt x="2232" y="107"/>
                  </a:lnTo>
                  <a:lnTo>
                    <a:pt x="2232" y="116"/>
                  </a:lnTo>
                  <a:lnTo>
                    <a:pt x="2232" y="116"/>
                  </a:lnTo>
                  <a:close/>
                  <a:moveTo>
                    <a:pt x="2154" y="194"/>
                  </a:moveTo>
                  <a:lnTo>
                    <a:pt x="2161" y="192"/>
                  </a:lnTo>
                  <a:lnTo>
                    <a:pt x="2180" y="196"/>
                  </a:lnTo>
                  <a:lnTo>
                    <a:pt x="2190" y="196"/>
                  </a:lnTo>
                  <a:lnTo>
                    <a:pt x="2199" y="199"/>
                  </a:lnTo>
                  <a:lnTo>
                    <a:pt x="2199" y="182"/>
                  </a:lnTo>
                  <a:lnTo>
                    <a:pt x="2180" y="168"/>
                  </a:lnTo>
                  <a:lnTo>
                    <a:pt x="2168" y="170"/>
                  </a:lnTo>
                  <a:lnTo>
                    <a:pt x="2161" y="182"/>
                  </a:lnTo>
                  <a:lnTo>
                    <a:pt x="2147" y="192"/>
                  </a:lnTo>
                  <a:lnTo>
                    <a:pt x="2154" y="194"/>
                  </a:lnTo>
                  <a:lnTo>
                    <a:pt x="2154" y="194"/>
                  </a:lnTo>
                  <a:close/>
                  <a:moveTo>
                    <a:pt x="2839" y="329"/>
                  </a:moveTo>
                  <a:lnTo>
                    <a:pt x="2846" y="331"/>
                  </a:lnTo>
                  <a:lnTo>
                    <a:pt x="2842" y="333"/>
                  </a:lnTo>
                  <a:lnTo>
                    <a:pt x="2846" y="341"/>
                  </a:lnTo>
                  <a:lnTo>
                    <a:pt x="2858" y="336"/>
                  </a:lnTo>
                  <a:lnTo>
                    <a:pt x="2872" y="331"/>
                  </a:lnTo>
                  <a:lnTo>
                    <a:pt x="2891" y="333"/>
                  </a:lnTo>
                  <a:lnTo>
                    <a:pt x="2905" y="329"/>
                  </a:lnTo>
                  <a:lnTo>
                    <a:pt x="2917" y="324"/>
                  </a:lnTo>
                  <a:lnTo>
                    <a:pt x="2917" y="319"/>
                  </a:lnTo>
                  <a:lnTo>
                    <a:pt x="2917" y="317"/>
                  </a:lnTo>
                  <a:lnTo>
                    <a:pt x="2910" y="310"/>
                  </a:lnTo>
                  <a:lnTo>
                    <a:pt x="2905" y="303"/>
                  </a:lnTo>
                  <a:lnTo>
                    <a:pt x="2894" y="300"/>
                  </a:lnTo>
                  <a:lnTo>
                    <a:pt x="2865" y="298"/>
                  </a:lnTo>
                  <a:lnTo>
                    <a:pt x="2858" y="305"/>
                  </a:lnTo>
                  <a:lnTo>
                    <a:pt x="2839" y="324"/>
                  </a:lnTo>
                  <a:lnTo>
                    <a:pt x="2839" y="329"/>
                  </a:lnTo>
                  <a:lnTo>
                    <a:pt x="2839" y="329"/>
                  </a:lnTo>
                  <a:close/>
                  <a:moveTo>
                    <a:pt x="522" y="445"/>
                  </a:moveTo>
                  <a:lnTo>
                    <a:pt x="524" y="452"/>
                  </a:lnTo>
                  <a:lnTo>
                    <a:pt x="534" y="452"/>
                  </a:lnTo>
                  <a:lnTo>
                    <a:pt x="541" y="445"/>
                  </a:lnTo>
                  <a:lnTo>
                    <a:pt x="548" y="428"/>
                  </a:lnTo>
                  <a:lnTo>
                    <a:pt x="536" y="423"/>
                  </a:lnTo>
                  <a:lnTo>
                    <a:pt x="527" y="423"/>
                  </a:lnTo>
                  <a:lnTo>
                    <a:pt x="522" y="445"/>
                  </a:lnTo>
                  <a:lnTo>
                    <a:pt x="522" y="445"/>
                  </a:lnTo>
                  <a:close/>
                  <a:moveTo>
                    <a:pt x="695" y="385"/>
                  </a:moveTo>
                  <a:lnTo>
                    <a:pt x="709" y="404"/>
                  </a:lnTo>
                  <a:lnTo>
                    <a:pt x="709" y="397"/>
                  </a:lnTo>
                  <a:lnTo>
                    <a:pt x="718" y="397"/>
                  </a:lnTo>
                  <a:lnTo>
                    <a:pt x="718" y="409"/>
                  </a:lnTo>
                  <a:lnTo>
                    <a:pt x="725" y="409"/>
                  </a:lnTo>
                  <a:lnTo>
                    <a:pt x="735" y="404"/>
                  </a:lnTo>
                  <a:lnTo>
                    <a:pt x="728" y="385"/>
                  </a:lnTo>
                  <a:lnTo>
                    <a:pt x="720" y="381"/>
                  </a:lnTo>
                  <a:lnTo>
                    <a:pt x="706" y="357"/>
                  </a:lnTo>
                  <a:lnTo>
                    <a:pt x="702" y="364"/>
                  </a:lnTo>
                  <a:lnTo>
                    <a:pt x="692" y="364"/>
                  </a:lnTo>
                  <a:lnTo>
                    <a:pt x="695" y="385"/>
                  </a:lnTo>
                  <a:lnTo>
                    <a:pt x="695" y="385"/>
                  </a:lnTo>
                  <a:close/>
                  <a:moveTo>
                    <a:pt x="900" y="64"/>
                  </a:moveTo>
                  <a:lnTo>
                    <a:pt x="872" y="76"/>
                  </a:lnTo>
                  <a:lnTo>
                    <a:pt x="865" y="71"/>
                  </a:lnTo>
                  <a:lnTo>
                    <a:pt x="855" y="71"/>
                  </a:lnTo>
                  <a:lnTo>
                    <a:pt x="848" y="78"/>
                  </a:lnTo>
                  <a:lnTo>
                    <a:pt x="841" y="76"/>
                  </a:lnTo>
                  <a:lnTo>
                    <a:pt x="824" y="74"/>
                  </a:lnTo>
                  <a:lnTo>
                    <a:pt x="822" y="81"/>
                  </a:lnTo>
                  <a:lnTo>
                    <a:pt x="810" y="83"/>
                  </a:lnTo>
                  <a:lnTo>
                    <a:pt x="775" y="97"/>
                  </a:lnTo>
                  <a:lnTo>
                    <a:pt x="761" y="111"/>
                  </a:lnTo>
                  <a:lnTo>
                    <a:pt x="746" y="114"/>
                  </a:lnTo>
                  <a:lnTo>
                    <a:pt x="737" y="116"/>
                  </a:lnTo>
                  <a:lnTo>
                    <a:pt x="730" y="111"/>
                  </a:lnTo>
                  <a:lnTo>
                    <a:pt x="718" y="123"/>
                  </a:lnTo>
                  <a:lnTo>
                    <a:pt x="732" y="128"/>
                  </a:lnTo>
                  <a:lnTo>
                    <a:pt x="720" y="137"/>
                  </a:lnTo>
                  <a:lnTo>
                    <a:pt x="713" y="156"/>
                  </a:lnTo>
                  <a:lnTo>
                    <a:pt x="697" y="163"/>
                  </a:lnTo>
                  <a:lnTo>
                    <a:pt x="695" y="166"/>
                  </a:lnTo>
                  <a:lnTo>
                    <a:pt x="676" y="170"/>
                  </a:lnTo>
                  <a:lnTo>
                    <a:pt x="685" y="182"/>
                  </a:lnTo>
                  <a:lnTo>
                    <a:pt x="695" y="185"/>
                  </a:lnTo>
                  <a:lnTo>
                    <a:pt x="683" y="194"/>
                  </a:lnTo>
                  <a:lnTo>
                    <a:pt x="697" y="199"/>
                  </a:lnTo>
                  <a:lnTo>
                    <a:pt x="711" y="211"/>
                  </a:lnTo>
                  <a:lnTo>
                    <a:pt x="725" y="196"/>
                  </a:lnTo>
                  <a:lnTo>
                    <a:pt x="716" y="187"/>
                  </a:lnTo>
                  <a:lnTo>
                    <a:pt x="730" y="192"/>
                  </a:lnTo>
                  <a:lnTo>
                    <a:pt x="737" y="185"/>
                  </a:lnTo>
                  <a:lnTo>
                    <a:pt x="754" y="173"/>
                  </a:lnTo>
                  <a:lnTo>
                    <a:pt x="758" y="163"/>
                  </a:lnTo>
                  <a:lnTo>
                    <a:pt x="763" y="159"/>
                  </a:lnTo>
                  <a:lnTo>
                    <a:pt x="765" y="152"/>
                  </a:lnTo>
                  <a:lnTo>
                    <a:pt x="777" y="159"/>
                  </a:lnTo>
                  <a:lnTo>
                    <a:pt x="791" y="149"/>
                  </a:lnTo>
                  <a:lnTo>
                    <a:pt x="791" y="144"/>
                  </a:lnTo>
                  <a:lnTo>
                    <a:pt x="924" y="100"/>
                  </a:lnTo>
                  <a:lnTo>
                    <a:pt x="931" y="104"/>
                  </a:lnTo>
                  <a:lnTo>
                    <a:pt x="933" y="97"/>
                  </a:lnTo>
                  <a:lnTo>
                    <a:pt x="945" y="88"/>
                  </a:lnTo>
                  <a:lnTo>
                    <a:pt x="940" y="83"/>
                  </a:lnTo>
                  <a:lnTo>
                    <a:pt x="947" y="78"/>
                  </a:lnTo>
                  <a:lnTo>
                    <a:pt x="945" y="64"/>
                  </a:lnTo>
                  <a:lnTo>
                    <a:pt x="947" y="59"/>
                  </a:lnTo>
                  <a:lnTo>
                    <a:pt x="933" y="57"/>
                  </a:lnTo>
                  <a:lnTo>
                    <a:pt x="909" y="55"/>
                  </a:lnTo>
                  <a:lnTo>
                    <a:pt x="900" y="64"/>
                  </a:lnTo>
                  <a:lnTo>
                    <a:pt x="900" y="64"/>
                  </a:lnTo>
                  <a:close/>
                  <a:moveTo>
                    <a:pt x="657" y="204"/>
                  </a:moveTo>
                  <a:lnTo>
                    <a:pt x="659" y="211"/>
                  </a:lnTo>
                  <a:lnTo>
                    <a:pt x="647" y="211"/>
                  </a:lnTo>
                  <a:lnTo>
                    <a:pt x="640" y="218"/>
                  </a:lnTo>
                  <a:lnTo>
                    <a:pt x="638" y="227"/>
                  </a:lnTo>
                  <a:lnTo>
                    <a:pt x="628" y="241"/>
                  </a:lnTo>
                  <a:lnTo>
                    <a:pt x="619" y="260"/>
                  </a:lnTo>
                  <a:lnTo>
                    <a:pt x="628" y="274"/>
                  </a:lnTo>
                  <a:lnTo>
                    <a:pt x="633" y="272"/>
                  </a:lnTo>
                  <a:lnTo>
                    <a:pt x="638" y="281"/>
                  </a:lnTo>
                  <a:lnTo>
                    <a:pt x="645" y="279"/>
                  </a:lnTo>
                  <a:lnTo>
                    <a:pt x="643" y="298"/>
                  </a:lnTo>
                  <a:lnTo>
                    <a:pt x="647" y="310"/>
                  </a:lnTo>
                  <a:lnTo>
                    <a:pt x="640" y="310"/>
                  </a:lnTo>
                  <a:lnTo>
                    <a:pt x="635" y="317"/>
                  </a:lnTo>
                  <a:lnTo>
                    <a:pt x="657" y="338"/>
                  </a:lnTo>
                  <a:lnTo>
                    <a:pt x="659" y="331"/>
                  </a:lnTo>
                  <a:lnTo>
                    <a:pt x="673" y="341"/>
                  </a:lnTo>
                  <a:lnTo>
                    <a:pt x="673" y="326"/>
                  </a:lnTo>
                  <a:lnTo>
                    <a:pt x="683" y="338"/>
                  </a:lnTo>
                  <a:lnTo>
                    <a:pt x="692" y="331"/>
                  </a:lnTo>
                  <a:lnTo>
                    <a:pt x="683" y="322"/>
                  </a:lnTo>
                  <a:lnTo>
                    <a:pt x="678" y="293"/>
                  </a:lnTo>
                  <a:lnTo>
                    <a:pt x="683" y="270"/>
                  </a:lnTo>
                  <a:lnTo>
                    <a:pt x="676" y="265"/>
                  </a:lnTo>
                  <a:lnTo>
                    <a:pt x="687" y="239"/>
                  </a:lnTo>
                  <a:lnTo>
                    <a:pt x="697" y="227"/>
                  </a:lnTo>
                  <a:lnTo>
                    <a:pt x="704" y="218"/>
                  </a:lnTo>
                  <a:lnTo>
                    <a:pt x="704" y="215"/>
                  </a:lnTo>
                  <a:lnTo>
                    <a:pt x="704" y="213"/>
                  </a:lnTo>
                  <a:lnTo>
                    <a:pt x="699" y="208"/>
                  </a:lnTo>
                  <a:lnTo>
                    <a:pt x="692" y="201"/>
                  </a:lnTo>
                  <a:lnTo>
                    <a:pt x="676" y="204"/>
                  </a:lnTo>
                  <a:lnTo>
                    <a:pt x="664" y="199"/>
                  </a:lnTo>
                  <a:lnTo>
                    <a:pt x="657" y="204"/>
                  </a:lnTo>
                  <a:lnTo>
                    <a:pt x="657" y="204"/>
                  </a:lnTo>
                  <a:close/>
                  <a:moveTo>
                    <a:pt x="902" y="211"/>
                  </a:moveTo>
                  <a:lnTo>
                    <a:pt x="914" y="206"/>
                  </a:lnTo>
                  <a:lnTo>
                    <a:pt x="921" y="206"/>
                  </a:lnTo>
                  <a:lnTo>
                    <a:pt x="928" y="199"/>
                  </a:lnTo>
                  <a:lnTo>
                    <a:pt x="919" y="187"/>
                  </a:lnTo>
                  <a:lnTo>
                    <a:pt x="907" y="187"/>
                  </a:lnTo>
                  <a:lnTo>
                    <a:pt x="898" y="187"/>
                  </a:lnTo>
                  <a:lnTo>
                    <a:pt x="895" y="211"/>
                  </a:lnTo>
                  <a:lnTo>
                    <a:pt x="902" y="211"/>
                  </a:lnTo>
                  <a:lnTo>
                    <a:pt x="902" y="211"/>
                  </a:lnTo>
                  <a:close/>
                  <a:moveTo>
                    <a:pt x="0" y="1014"/>
                  </a:moveTo>
                  <a:lnTo>
                    <a:pt x="12" y="1016"/>
                  </a:lnTo>
                  <a:lnTo>
                    <a:pt x="28" y="1019"/>
                  </a:lnTo>
                  <a:lnTo>
                    <a:pt x="52" y="1016"/>
                  </a:lnTo>
                  <a:lnTo>
                    <a:pt x="64" y="1016"/>
                  </a:lnTo>
                  <a:lnTo>
                    <a:pt x="64" y="1009"/>
                  </a:lnTo>
                  <a:lnTo>
                    <a:pt x="71" y="1002"/>
                  </a:lnTo>
                  <a:lnTo>
                    <a:pt x="54" y="1000"/>
                  </a:lnTo>
                  <a:lnTo>
                    <a:pt x="31" y="988"/>
                  </a:lnTo>
                  <a:lnTo>
                    <a:pt x="31" y="1004"/>
                  </a:lnTo>
                  <a:lnTo>
                    <a:pt x="24" y="1004"/>
                  </a:lnTo>
                  <a:lnTo>
                    <a:pt x="19" y="1000"/>
                  </a:lnTo>
                  <a:lnTo>
                    <a:pt x="9" y="1004"/>
                  </a:lnTo>
                  <a:lnTo>
                    <a:pt x="7" y="1012"/>
                  </a:lnTo>
                  <a:lnTo>
                    <a:pt x="0" y="1014"/>
                  </a:lnTo>
                  <a:lnTo>
                    <a:pt x="0" y="101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solidFill>
                  <a:srgbClr val="FF0000"/>
                </a:solidFill>
                <a:latin typeface="Candara" panose="020E0502030303020204" pitchFamily="34" charset="0"/>
              </a:endParaRPr>
            </a:p>
          </p:txBody>
        </p:sp>
        <p:sp>
          <p:nvSpPr>
            <p:cNvPr id="7" name="Afghanistan">
              <a:extLst>
                <a:ext uri="{FF2B5EF4-FFF2-40B4-BE49-F238E27FC236}">
                  <a16:creationId xmlns:a16="http://schemas.microsoft.com/office/drawing/2014/main" id="{C17805C7-C9B1-4DB0-A5A9-BAE7BA5F8121}"/>
                </a:ext>
              </a:extLst>
            </p:cNvPr>
            <p:cNvSpPr>
              <a:spLocks/>
            </p:cNvSpPr>
            <p:nvPr/>
          </p:nvSpPr>
          <p:spPr bwMode="gray">
            <a:xfrm>
              <a:off x="7669334" y="3241156"/>
              <a:ext cx="437316" cy="353980"/>
            </a:xfrm>
            <a:custGeom>
              <a:avLst/>
              <a:gdLst/>
              <a:ahLst/>
              <a:cxnLst>
                <a:cxn ang="0">
                  <a:pos x="532" y="48"/>
                </a:cxn>
                <a:cxn ang="0">
                  <a:pos x="482" y="52"/>
                </a:cxn>
                <a:cxn ang="0">
                  <a:pos x="436" y="74"/>
                </a:cxn>
                <a:cxn ang="0">
                  <a:pos x="406" y="84"/>
                </a:cxn>
                <a:cxn ang="0">
                  <a:pos x="412" y="32"/>
                </a:cxn>
                <a:cxn ang="0">
                  <a:pos x="410" y="10"/>
                </a:cxn>
                <a:cxn ang="0">
                  <a:pos x="384" y="2"/>
                </a:cxn>
                <a:cxn ang="0">
                  <a:pos x="354" y="38"/>
                </a:cxn>
                <a:cxn ang="0">
                  <a:pos x="326" y="40"/>
                </a:cxn>
                <a:cxn ang="0">
                  <a:pos x="288" y="62"/>
                </a:cxn>
                <a:cxn ang="0">
                  <a:pos x="256" y="66"/>
                </a:cxn>
                <a:cxn ang="0">
                  <a:pos x="168" y="58"/>
                </a:cxn>
                <a:cxn ang="0">
                  <a:pos x="152" y="86"/>
                </a:cxn>
                <a:cxn ang="0">
                  <a:pos x="116" y="128"/>
                </a:cxn>
                <a:cxn ang="0">
                  <a:pos x="68" y="156"/>
                </a:cxn>
                <a:cxn ang="0">
                  <a:pos x="22" y="126"/>
                </a:cxn>
                <a:cxn ang="0">
                  <a:pos x="6" y="192"/>
                </a:cxn>
                <a:cxn ang="0">
                  <a:pos x="0" y="232"/>
                </a:cxn>
                <a:cxn ang="0">
                  <a:pos x="6" y="254"/>
                </a:cxn>
                <a:cxn ang="0">
                  <a:pos x="32" y="330"/>
                </a:cxn>
                <a:cxn ang="0">
                  <a:pos x="44" y="352"/>
                </a:cxn>
                <a:cxn ang="0">
                  <a:pos x="40" y="424"/>
                </a:cxn>
                <a:cxn ang="0">
                  <a:pos x="80" y="432"/>
                </a:cxn>
                <a:cxn ang="0">
                  <a:pos x="124" y="424"/>
                </a:cxn>
                <a:cxn ang="0">
                  <a:pos x="188" y="422"/>
                </a:cxn>
                <a:cxn ang="0">
                  <a:pos x="206" y="388"/>
                </a:cxn>
                <a:cxn ang="0">
                  <a:pos x="212" y="358"/>
                </a:cxn>
                <a:cxn ang="0">
                  <a:pos x="232" y="344"/>
                </a:cxn>
                <a:cxn ang="0">
                  <a:pos x="254" y="336"/>
                </a:cxn>
                <a:cxn ang="0">
                  <a:pos x="286" y="318"/>
                </a:cxn>
                <a:cxn ang="0">
                  <a:pos x="332" y="306"/>
                </a:cxn>
                <a:cxn ang="0">
                  <a:pos x="340" y="252"/>
                </a:cxn>
                <a:cxn ang="0">
                  <a:pos x="342" y="212"/>
                </a:cxn>
                <a:cxn ang="0">
                  <a:pos x="378" y="208"/>
                </a:cxn>
                <a:cxn ang="0">
                  <a:pos x="400" y="170"/>
                </a:cxn>
                <a:cxn ang="0">
                  <a:pos x="412" y="138"/>
                </a:cxn>
                <a:cxn ang="0">
                  <a:pos x="414" y="102"/>
                </a:cxn>
                <a:cxn ang="0">
                  <a:pos x="456" y="76"/>
                </a:cxn>
                <a:cxn ang="0">
                  <a:pos x="506" y="76"/>
                </a:cxn>
                <a:cxn ang="0">
                  <a:pos x="532" y="68"/>
                </a:cxn>
              </a:cxnLst>
              <a:rect l="0" t="0" r="r" b="b"/>
              <a:pathLst>
                <a:path w="540" h="432">
                  <a:moveTo>
                    <a:pt x="540" y="58"/>
                  </a:moveTo>
                  <a:lnTo>
                    <a:pt x="532" y="48"/>
                  </a:lnTo>
                  <a:lnTo>
                    <a:pt x="506" y="60"/>
                  </a:lnTo>
                  <a:lnTo>
                    <a:pt x="482" y="52"/>
                  </a:lnTo>
                  <a:lnTo>
                    <a:pt x="460" y="56"/>
                  </a:lnTo>
                  <a:lnTo>
                    <a:pt x="436" y="74"/>
                  </a:lnTo>
                  <a:lnTo>
                    <a:pt x="416" y="88"/>
                  </a:lnTo>
                  <a:lnTo>
                    <a:pt x="406" y="84"/>
                  </a:lnTo>
                  <a:lnTo>
                    <a:pt x="404" y="74"/>
                  </a:lnTo>
                  <a:lnTo>
                    <a:pt x="412" y="32"/>
                  </a:lnTo>
                  <a:lnTo>
                    <a:pt x="404" y="26"/>
                  </a:lnTo>
                  <a:lnTo>
                    <a:pt x="410" y="10"/>
                  </a:lnTo>
                  <a:lnTo>
                    <a:pt x="396" y="0"/>
                  </a:lnTo>
                  <a:lnTo>
                    <a:pt x="384" y="2"/>
                  </a:lnTo>
                  <a:lnTo>
                    <a:pt x="358" y="22"/>
                  </a:lnTo>
                  <a:lnTo>
                    <a:pt x="354" y="38"/>
                  </a:lnTo>
                  <a:lnTo>
                    <a:pt x="340" y="34"/>
                  </a:lnTo>
                  <a:lnTo>
                    <a:pt x="326" y="40"/>
                  </a:lnTo>
                  <a:lnTo>
                    <a:pt x="316" y="60"/>
                  </a:lnTo>
                  <a:lnTo>
                    <a:pt x="288" y="62"/>
                  </a:lnTo>
                  <a:lnTo>
                    <a:pt x="276" y="70"/>
                  </a:lnTo>
                  <a:lnTo>
                    <a:pt x="256" y="66"/>
                  </a:lnTo>
                  <a:lnTo>
                    <a:pt x="188" y="44"/>
                  </a:lnTo>
                  <a:lnTo>
                    <a:pt x="168" y="58"/>
                  </a:lnTo>
                  <a:lnTo>
                    <a:pt x="164" y="72"/>
                  </a:lnTo>
                  <a:lnTo>
                    <a:pt x="152" y="86"/>
                  </a:lnTo>
                  <a:lnTo>
                    <a:pt x="150" y="102"/>
                  </a:lnTo>
                  <a:lnTo>
                    <a:pt x="116" y="128"/>
                  </a:lnTo>
                  <a:lnTo>
                    <a:pt x="100" y="128"/>
                  </a:lnTo>
                  <a:lnTo>
                    <a:pt x="68" y="156"/>
                  </a:lnTo>
                  <a:lnTo>
                    <a:pt x="62" y="138"/>
                  </a:lnTo>
                  <a:lnTo>
                    <a:pt x="22" y="126"/>
                  </a:lnTo>
                  <a:lnTo>
                    <a:pt x="22" y="156"/>
                  </a:lnTo>
                  <a:lnTo>
                    <a:pt x="6" y="192"/>
                  </a:lnTo>
                  <a:lnTo>
                    <a:pt x="0" y="194"/>
                  </a:lnTo>
                  <a:lnTo>
                    <a:pt x="0" y="232"/>
                  </a:lnTo>
                  <a:lnTo>
                    <a:pt x="16" y="238"/>
                  </a:lnTo>
                  <a:lnTo>
                    <a:pt x="6" y="254"/>
                  </a:lnTo>
                  <a:lnTo>
                    <a:pt x="12" y="326"/>
                  </a:lnTo>
                  <a:lnTo>
                    <a:pt x="32" y="330"/>
                  </a:lnTo>
                  <a:lnTo>
                    <a:pt x="44" y="334"/>
                  </a:lnTo>
                  <a:lnTo>
                    <a:pt x="44" y="352"/>
                  </a:lnTo>
                  <a:lnTo>
                    <a:pt x="12" y="406"/>
                  </a:lnTo>
                  <a:lnTo>
                    <a:pt x="40" y="424"/>
                  </a:lnTo>
                  <a:lnTo>
                    <a:pt x="58" y="428"/>
                  </a:lnTo>
                  <a:lnTo>
                    <a:pt x="80" y="432"/>
                  </a:lnTo>
                  <a:lnTo>
                    <a:pt x="100" y="422"/>
                  </a:lnTo>
                  <a:lnTo>
                    <a:pt x="124" y="424"/>
                  </a:lnTo>
                  <a:lnTo>
                    <a:pt x="146" y="420"/>
                  </a:lnTo>
                  <a:lnTo>
                    <a:pt x="188" y="422"/>
                  </a:lnTo>
                  <a:lnTo>
                    <a:pt x="214" y="406"/>
                  </a:lnTo>
                  <a:lnTo>
                    <a:pt x="206" y="388"/>
                  </a:lnTo>
                  <a:lnTo>
                    <a:pt x="212" y="372"/>
                  </a:lnTo>
                  <a:lnTo>
                    <a:pt x="212" y="358"/>
                  </a:lnTo>
                  <a:lnTo>
                    <a:pt x="218" y="344"/>
                  </a:lnTo>
                  <a:lnTo>
                    <a:pt x="232" y="344"/>
                  </a:lnTo>
                  <a:lnTo>
                    <a:pt x="246" y="328"/>
                  </a:lnTo>
                  <a:lnTo>
                    <a:pt x="254" y="336"/>
                  </a:lnTo>
                  <a:lnTo>
                    <a:pt x="270" y="326"/>
                  </a:lnTo>
                  <a:lnTo>
                    <a:pt x="286" y="318"/>
                  </a:lnTo>
                  <a:lnTo>
                    <a:pt x="316" y="318"/>
                  </a:lnTo>
                  <a:lnTo>
                    <a:pt x="332" y="306"/>
                  </a:lnTo>
                  <a:lnTo>
                    <a:pt x="330" y="282"/>
                  </a:lnTo>
                  <a:lnTo>
                    <a:pt x="340" y="252"/>
                  </a:lnTo>
                  <a:lnTo>
                    <a:pt x="368" y="238"/>
                  </a:lnTo>
                  <a:lnTo>
                    <a:pt x="342" y="212"/>
                  </a:lnTo>
                  <a:lnTo>
                    <a:pt x="348" y="204"/>
                  </a:lnTo>
                  <a:lnTo>
                    <a:pt x="378" y="208"/>
                  </a:lnTo>
                  <a:lnTo>
                    <a:pt x="398" y="188"/>
                  </a:lnTo>
                  <a:lnTo>
                    <a:pt x="400" y="170"/>
                  </a:lnTo>
                  <a:lnTo>
                    <a:pt x="414" y="156"/>
                  </a:lnTo>
                  <a:lnTo>
                    <a:pt x="412" y="138"/>
                  </a:lnTo>
                  <a:lnTo>
                    <a:pt x="398" y="124"/>
                  </a:lnTo>
                  <a:lnTo>
                    <a:pt x="414" y="102"/>
                  </a:lnTo>
                  <a:lnTo>
                    <a:pt x="426" y="106"/>
                  </a:lnTo>
                  <a:lnTo>
                    <a:pt x="456" y="76"/>
                  </a:lnTo>
                  <a:lnTo>
                    <a:pt x="494" y="74"/>
                  </a:lnTo>
                  <a:lnTo>
                    <a:pt x="506" y="76"/>
                  </a:lnTo>
                  <a:lnTo>
                    <a:pt x="518" y="68"/>
                  </a:lnTo>
                  <a:lnTo>
                    <a:pt x="532" y="68"/>
                  </a:lnTo>
                  <a:lnTo>
                    <a:pt x="54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 name="Albania">
              <a:extLst>
                <a:ext uri="{FF2B5EF4-FFF2-40B4-BE49-F238E27FC236}">
                  <a16:creationId xmlns:a16="http://schemas.microsoft.com/office/drawing/2014/main" id="{4C949392-7521-4741-99B2-388F7334C0E0}"/>
                </a:ext>
              </a:extLst>
            </p:cNvPr>
            <p:cNvSpPr>
              <a:spLocks/>
            </p:cNvSpPr>
            <p:nvPr/>
          </p:nvSpPr>
          <p:spPr bwMode="gray">
            <a:xfrm>
              <a:off x="6400336" y="3060232"/>
              <a:ext cx="54664" cy="127826"/>
            </a:xfrm>
            <a:custGeom>
              <a:avLst/>
              <a:gdLst/>
              <a:ahLst/>
              <a:cxnLst>
                <a:cxn ang="0">
                  <a:pos x="52" y="64"/>
                </a:cxn>
                <a:cxn ang="0">
                  <a:pos x="54" y="78"/>
                </a:cxn>
                <a:cxn ang="0">
                  <a:pos x="62" y="84"/>
                </a:cxn>
                <a:cxn ang="0">
                  <a:pos x="68" y="92"/>
                </a:cxn>
                <a:cxn ang="0">
                  <a:pos x="68" y="110"/>
                </a:cxn>
                <a:cxn ang="0">
                  <a:pos x="54" y="118"/>
                </a:cxn>
                <a:cxn ang="0">
                  <a:pos x="42" y="134"/>
                </a:cxn>
                <a:cxn ang="0">
                  <a:pos x="42" y="144"/>
                </a:cxn>
                <a:cxn ang="0">
                  <a:pos x="30" y="156"/>
                </a:cxn>
                <a:cxn ang="0">
                  <a:pos x="18" y="142"/>
                </a:cxn>
                <a:cxn ang="0">
                  <a:pos x="2" y="120"/>
                </a:cxn>
                <a:cxn ang="0">
                  <a:pos x="2" y="108"/>
                </a:cxn>
                <a:cxn ang="0">
                  <a:pos x="6" y="100"/>
                </a:cxn>
                <a:cxn ang="0">
                  <a:pos x="4" y="74"/>
                </a:cxn>
                <a:cxn ang="0">
                  <a:pos x="6" y="58"/>
                </a:cxn>
                <a:cxn ang="0">
                  <a:pos x="6" y="36"/>
                </a:cxn>
                <a:cxn ang="0">
                  <a:pos x="0" y="32"/>
                </a:cxn>
                <a:cxn ang="0">
                  <a:pos x="2" y="14"/>
                </a:cxn>
                <a:cxn ang="0">
                  <a:pos x="14" y="0"/>
                </a:cxn>
                <a:cxn ang="0">
                  <a:pos x="26" y="8"/>
                </a:cxn>
                <a:cxn ang="0">
                  <a:pos x="38" y="10"/>
                </a:cxn>
                <a:cxn ang="0">
                  <a:pos x="44" y="44"/>
                </a:cxn>
                <a:cxn ang="0">
                  <a:pos x="52" y="64"/>
                </a:cxn>
              </a:cxnLst>
              <a:rect l="0" t="0" r="r" b="b"/>
              <a:pathLst>
                <a:path w="68" h="156">
                  <a:moveTo>
                    <a:pt x="52" y="64"/>
                  </a:moveTo>
                  <a:lnTo>
                    <a:pt x="54" y="78"/>
                  </a:lnTo>
                  <a:lnTo>
                    <a:pt x="62" y="84"/>
                  </a:lnTo>
                  <a:lnTo>
                    <a:pt x="68" y="92"/>
                  </a:lnTo>
                  <a:lnTo>
                    <a:pt x="68" y="110"/>
                  </a:lnTo>
                  <a:lnTo>
                    <a:pt x="54" y="118"/>
                  </a:lnTo>
                  <a:lnTo>
                    <a:pt x="42" y="134"/>
                  </a:lnTo>
                  <a:lnTo>
                    <a:pt x="42" y="144"/>
                  </a:lnTo>
                  <a:lnTo>
                    <a:pt x="30" y="156"/>
                  </a:lnTo>
                  <a:lnTo>
                    <a:pt x="18" y="142"/>
                  </a:lnTo>
                  <a:lnTo>
                    <a:pt x="2" y="120"/>
                  </a:lnTo>
                  <a:lnTo>
                    <a:pt x="2" y="108"/>
                  </a:lnTo>
                  <a:lnTo>
                    <a:pt x="6" y="100"/>
                  </a:lnTo>
                  <a:lnTo>
                    <a:pt x="4" y="74"/>
                  </a:lnTo>
                  <a:lnTo>
                    <a:pt x="6" y="58"/>
                  </a:lnTo>
                  <a:lnTo>
                    <a:pt x="6" y="36"/>
                  </a:lnTo>
                  <a:lnTo>
                    <a:pt x="0" y="32"/>
                  </a:lnTo>
                  <a:lnTo>
                    <a:pt x="2" y="14"/>
                  </a:lnTo>
                  <a:lnTo>
                    <a:pt x="14" y="0"/>
                  </a:lnTo>
                  <a:lnTo>
                    <a:pt x="26" y="8"/>
                  </a:lnTo>
                  <a:lnTo>
                    <a:pt x="38" y="10"/>
                  </a:lnTo>
                  <a:lnTo>
                    <a:pt x="44" y="44"/>
                  </a:lnTo>
                  <a:lnTo>
                    <a:pt x="52" y="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 name="Algeria">
              <a:extLst>
                <a:ext uri="{FF2B5EF4-FFF2-40B4-BE49-F238E27FC236}">
                  <a16:creationId xmlns:a16="http://schemas.microsoft.com/office/drawing/2014/main" id="{01E11216-BF4D-4E0B-B504-B3EBCDF775B0}"/>
                </a:ext>
              </a:extLst>
            </p:cNvPr>
            <p:cNvSpPr>
              <a:spLocks/>
            </p:cNvSpPr>
            <p:nvPr/>
          </p:nvSpPr>
          <p:spPr bwMode="gray">
            <a:xfrm>
              <a:off x="5535464" y="3282453"/>
              <a:ext cx="652070" cy="662731"/>
            </a:xfrm>
            <a:custGeom>
              <a:avLst/>
              <a:gdLst/>
              <a:ahLst/>
              <a:cxnLst>
                <a:cxn ang="0">
                  <a:pos x="362" y="723"/>
                </a:cxn>
                <a:cxn ang="0">
                  <a:pos x="374" y="743"/>
                </a:cxn>
                <a:cxn ang="0">
                  <a:pos x="388" y="743"/>
                </a:cxn>
                <a:cxn ang="0">
                  <a:pos x="412" y="763"/>
                </a:cxn>
                <a:cxn ang="0">
                  <a:pos x="426" y="755"/>
                </a:cxn>
                <a:cxn ang="0">
                  <a:pos x="452" y="769"/>
                </a:cxn>
                <a:cxn ang="0">
                  <a:pos x="454" y="803"/>
                </a:cxn>
                <a:cxn ang="0">
                  <a:pos x="466" y="809"/>
                </a:cxn>
                <a:cxn ang="0">
                  <a:pos x="492" y="803"/>
                </a:cxn>
                <a:cxn ang="0">
                  <a:pos x="580" y="769"/>
                </a:cxn>
                <a:cxn ang="0">
                  <a:pos x="800" y="627"/>
                </a:cxn>
                <a:cxn ang="0">
                  <a:pos x="772" y="587"/>
                </a:cxn>
                <a:cxn ang="0">
                  <a:pos x="748" y="569"/>
                </a:cxn>
                <a:cxn ang="0">
                  <a:pos x="728" y="569"/>
                </a:cxn>
                <a:cxn ang="0">
                  <a:pos x="712" y="555"/>
                </a:cxn>
                <a:cxn ang="0">
                  <a:pos x="718" y="547"/>
                </a:cxn>
                <a:cxn ang="0">
                  <a:pos x="696" y="509"/>
                </a:cxn>
                <a:cxn ang="0">
                  <a:pos x="714" y="487"/>
                </a:cxn>
                <a:cxn ang="0">
                  <a:pos x="706" y="467"/>
                </a:cxn>
                <a:cxn ang="0">
                  <a:pos x="712" y="439"/>
                </a:cxn>
                <a:cxn ang="0">
                  <a:pos x="704" y="346"/>
                </a:cxn>
                <a:cxn ang="0">
                  <a:pos x="684" y="252"/>
                </a:cxn>
                <a:cxn ang="0">
                  <a:pos x="656" y="234"/>
                </a:cxn>
                <a:cxn ang="0">
                  <a:pos x="654" y="218"/>
                </a:cxn>
                <a:cxn ang="0">
                  <a:pos x="628" y="198"/>
                </a:cxn>
                <a:cxn ang="0">
                  <a:pos x="614" y="158"/>
                </a:cxn>
                <a:cxn ang="0">
                  <a:pos x="620" y="144"/>
                </a:cxn>
                <a:cxn ang="0">
                  <a:pos x="648" y="106"/>
                </a:cxn>
                <a:cxn ang="0">
                  <a:pos x="648" y="30"/>
                </a:cxn>
                <a:cxn ang="0">
                  <a:pos x="654" y="10"/>
                </a:cxn>
                <a:cxn ang="0">
                  <a:pos x="624" y="12"/>
                </a:cxn>
                <a:cxn ang="0">
                  <a:pos x="606" y="0"/>
                </a:cxn>
                <a:cxn ang="0">
                  <a:pos x="598" y="10"/>
                </a:cxn>
                <a:cxn ang="0">
                  <a:pos x="572" y="10"/>
                </a:cxn>
                <a:cxn ang="0">
                  <a:pos x="560" y="18"/>
                </a:cxn>
                <a:cxn ang="0">
                  <a:pos x="544" y="20"/>
                </a:cxn>
                <a:cxn ang="0">
                  <a:pos x="534" y="28"/>
                </a:cxn>
                <a:cxn ang="0">
                  <a:pos x="516" y="18"/>
                </a:cxn>
                <a:cxn ang="0">
                  <a:pos x="492" y="14"/>
                </a:cxn>
                <a:cxn ang="0">
                  <a:pos x="438" y="32"/>
                </a:cxn>
                <a:cxn ang="0">
                  <a:pos x="368" y="42"/>
                </a:cxn>
                <a:cxn ang="0">
                  <a:pos x="320" y="78"/>
                </a:cxn>
                <a:cxn ang="0">
                  <a:pos x="288" y="86"/>
                </a:cxn>
                <a:cxn ang="0">
                  <a:pos x="260" y="102"/>
                </a:cxn>
                <a:cxn ang="0">
                  <a:pos x="244" y="104"/>
                </a:cxn>
                <a:cxn ang="0">
                  <a:pos x="254" y="138"/>
                </a:cxn>
                <a:cxn ang="0">
                  <a:pos x="254" y="174"/>
                </a:cxn>
                <a:cxn ang="0">
                  <a:pos x="264" y="204"/>
                </a:cxn>
                <a:cxn ang="0">
                  <a:pos x="282" y="220"/>
                </a:cxn>
                <a:cxn ang="0">
                  <a:pos x="274" y="246"/>
                </a:cxn>
                <a:cxn ang="0">
                  <a:pos x="230" y="240"/>
                </a:cxn>
                <a:cxn ang="0">
                  <a:pos x="214" y="256"/>
                </a:cxn>
                <a:cxn ang="0">
                  <a:pos x="214" y="276"/>
                </a:cxn>
                <a:cxn ang="0">
                  <a:pos x="106" y="356"/>
                </a:cxn>
                <a:cxn ang="0">
                  <a:pos x="94" y="373"/>
                </a:cxn>
                <a:cxn ang="0">
                  <a:pos x="64" y="377"/>
                </a:cxn>
                <a:cxn ang="0">
                  <a:pos x="20" y="397"/>
                </a:cxn>
                <a:cxn ang="0">
                  <a:pos x="0" y="421"/>
                </a:cxn>
                <a:cxn ang="0">
                  <a:pos x="0" y="439"/>
                </a:cxn>
                <a:cxn ang="0">
                  <a:pos x="0" y="465"/>
                </a:cxn>
                <a:cxn ang="0">
                  <a:pos x="134" y="559"/>
                </a:cxn>
                <a:cxn ang="0">
                  <a:pos x="362" y="723"/>
                </a:cxn>
              </a:cxnLst>
              <a:rect l="0" t="0" r="r" b="b"/>
              <a:pathLst>
                <a:path w="800" h="809">
                  <a:moveTo>
                    <a:pt x="362" y="723"/>
                  </a:moveTo>
                  <a:lnTo>
                    <a:pt x="374" y="743"/>
                  </a:lnTo>
                  <a:lnTo>
                    <a:pt x="388" y="743"/>
                  </a:lnTo>
                  <a:lnTo>
                    <a:pt x="412" y="763"/>
                  </a:lnTo>
                  <a:lnTo>
                    <a:pt x="426" y="755"/>
                  </a:lnTo>
                  <a:lnTo>
                    <a:pt x="452" y="769"/>
                  </a:lnTo>
                  <a:lnTo>
                    <a:pt x="454" y="803"/>
                  </a:lnTo>
                  <a:lnTo>
                    <a:pt x="466" y="809"/>
                  </a:lnTo>
                  <a:lnTo>
                    <a:pt x="492" y="803"/>
                  </a:lnTo>
                  <a:lnTo>
                    <a:pt x="580" y="769"/>
                  </a:lnTo>
                  <a:lnTo>
                    <a:pt x="800" y="627"/>
                  </a:lnTo>
                  <a:lnTo>
                    <a:pt x="772" y="587"/>
                  </a:lnTo>
                  <a:lnTo>
                    <a:pt x="748" y="569"/>
                  </a:lnTo>
                  <a:lnTo>
                    <a:pt x="728" y="569"/>
                  </a:lnTo>
                  <a:lnTo>
                    <a:pt x="712" y="555"/>
                  </a:lnTo>
                  <a:lnTo>
                    <a:pt x="718" y="547"/>
                  </a:lnTo>
                  <a:lnTo>
                    <a:pt x="696" y="509"/>
                  </a:lnTo>
                  <a:lnTo>
                    <a:pt x="714" y="487"/>
                  </a:lnTo>
                  <a:lnTo>
                    <a:pt x="706" y="467"/>
                  </a:lnTo>
                  <a:lnTo>
                    <a:pt x="712" y="439"/>
                  </a:lnTo>
                  <a:lnTo>
                    <a:pt x="704" y="346"/>
                  </a:lnTo>
                  <a:lnTo>
                    <a:pt x="684" y="252"/>
                  </a:lnTo>
                  <a:lnTo>
                    <a:pt x="656" y="234"/>
                  </a:lnTo>
                  <a:lnTo>
                    <a:pt x="654" y="218"/>
                  </a:lnTo>
                  <a:lnTo>
                    <a:pt x="628" y="198"/>
                  </a:lnTo>
                  <a:lnTo>
                    <a:pt x="614" y="158"/>
                  </a:lnTo>
                  <a:lnTo>
                    <a:pt x="620" y="144"/>
                  </a:lnTo>
                  <a:lnTo>
                    <a:pt x="648" y="106"/>
                  </a:lnTo>
                  <a:lnTo>
                    <a:pt x="648" y="30"/>
                  </a:lnTo>
                  <a:lnTo>
                    <a:pt x="654" y="10"/>
                  </a:lnTo>
                  <a:lnTo>
                    <a:pt x="624" y="12"/>
                  </a:lnTo>
                  <a:lnTo>
                    <a:pt x="606" y="0"/>
                  </a:lnTo>
                  <a:lnTo>
                    <a:pt x="598" y="10"/>
                  </a:lnTo>
                  <a:lnTo>
                    <a:pt x="572" y="10"/>
                  </a:lnTo>
                  <a:lnTo>
                    <a:pt x="560" y="18"/>
                  </a:lnTo>
                  <a:lnTo>
                    <a:pt x="544" y="20"/>
                  </a:lnTo>
                  <a:lnTo>
                    <a:pt x="534" y="28"/>
                  </a:lnTo>
                  <a:lnTo>
                    <a:pt x="516" y="18"/>
                  </a:lnTo>
                  <a:lnTo>
                    <a:pt x="492" y="14"/>
                  </a:lnTo>
                  <a:lnTo>
                    <a:pt x="438" y="32"/>
                  </a:lnTo>
                  <a:lnTo>
                    <a:pt x="368" y="42"/>
                  </a:lnTo>
                  <a:lnTo>
                    <a:pt x="320" y="78"/>
                  </a:lnTo>
                  <a:lnTo>
                    <a:pt x="288" y="86"/>
                  </a:lnTo>
                  <a:lnTo>
                    <a:pt x="260" y="102"/>
                  </a:lnTo>
                  <a:lnTo>
                    <a:pt x="244" y="104"/>
                  </a:lnTo>
                  <a:lnTo>
                    <a:pt x="254" y="138"/>
                  </a:lnTo>
                  <a:lnTo>
                    <a:pt x="254" y="174"/>
                  </a:lnTo>
                  <a:lnTo>
                    <a:pt x="264" y="204"/>
                  </a:lnTo>
                  <a:lnTo>
                    <a:pt x="282" y="220"/>
                  </a:lnTo>
                  <a:lnTo>
                    <a:pt x="274" y="246"/>
                  </a:lnTo>
                  <a:lnTo>
                    <a:pt x="230" y="240"/>
                  </a:lnTo>
                  <a:lnTo>
                    <a:pt x="214" y="256"/>
                  </a:lnTo>
                  <a:lnTo>
                    <a:pt x="214" y="276"/>
                  </a:lnTo>
                  <a:lnTo>
                    <a:pt x="106" y="356"/>
                  </a:lnTo>
                  <a:lnTo>
                    <a:pt x="94" y="373"/>
                  </a:lnTo>
                  <a:lnTo>
                    <a:pt x="64" y="377"/>
                  </a:lnTo>
                  <a:lnTo>
                    <a:pt x="20" y="397"/>
                  </a:lnTo>
                  <a:lnTo>
                    <a:pt x="0" y="421"/>
                  </a:lnTo>
                  <a:lnTo>
                    <a:pt x="0" y="439"/>
                  </a:lnTo>
                  <a:lnTo>
                    <a:pt x="0" y="465"/>
                  </a:lnTo>
                  <a:lnTo>
                    <a:pt x="134" y="559"/>
                  </a:lnTo>
                  <a:lnTo>
                    <a:pt x="362" y="72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 name="Andorra">
              <a:extLst>
                <a:ext uri="{FF2B5EF4-FFF2-40B4-BE49-F238E27FC236}">
                  <a16:creationId xmlns:a16="http://schemas.microsoft.com/office/drawing/2014/main" id="{D8B9B229-3B16-4360-831E-9454327EEB60}"/>
                </a:ext>
              </a:extLst>
            </p:cNvPr>
            <p:cNvSpPr>
              <a:spLocks/>
            </p:cNvSpPr>
            <p:nvPr/>
          </p:nvSpPr>
          <p:spPr bwMode="gray">
            <a:xfrm>
              <a:off x="5845881" y="3052368"/>
              <a:ext cx="23427" cy="19666"/>
            </a:xfrm>
            <a:custGeom>
              <a:avLst/>
              <a:gdLst/>
              <a:ahLst/>
              <a:cxnLst>
                <a:cxn ang="0">
                  <a:pos x="26" y="16"/>
                </a:cxn>
                <a:cxn ang="0">
                  <a:pos x="22" y="6"/>
                </a:cxn>
                <a:cxn ang="0">
                  <a:pos x="4" y="0"/>
                </a:cxn>
                <a:cxn ang="0">
                  <a:pos x="4" y="8"/>
                </a:cxn>
                <a:cxn ang="0">
                  <a:pos x="0" y="18"/>
                </a:cxn>
                <a:cxn ang="0">
                  <a:pos x="14" y="26"/>
                </a:cxn>
                <a:cxn ang="0">
                  <a:pos x="26" y="16"/>
                </a:cxn>
              </a:cxnLst>
              <a:rect l="0" t="0" r="r" b="b"/>
              <a:pathLst>
                <a:path w="26" h="26">
                  <a:moveTo>
                    <a:pt x="26" y="16"/>
                  </a:moveTo>
                  <a:lnTo>
                    <a:pt x="22" y="6"/>
                  </a:lnTo>
                  <a:lnTo>
                    <a:pt x="4" y="0"/>
                  </a:lnTo>
                  <a:lnTo>
                    <a:pt x="4" y="8"/>
                  </a:lnTo>
                  <a:lnTo>
                    <a:pt x="0" y="18"/>
                  </a:lnTo>
                  <a:lnTo>
                    <a:pt x="14" y="26"/>
                  </a:lnTo>
                  <a:lnTo>
                    <a:pt x="26"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 name="Angola">
              <a:extLst>
                <a:ext uri="{FF2B5EF4-FFF2-40B4-BE49-F238E27FC236}">
                  <a16:creationId xmlns:a16="http://schemas.microsoft.com/office/drawing/2014/main" id="{8A2E2508-0D3F-4DBF-BA0B-9B189DE7D029}"/>
                </a:ext>
              </a:extLst>
            </p:cNvPr>
            <p:cNvSpPr>
              <a:spLocks noEditPoints="1"/>
            </p:cNvSpPr>
            <p:nvPr/>
          </p:nvSpPr>
          <p:spPr bwMode="gray">
            <a:xfrm>
              <a:off x="6162155" y="4704277"/>
              <a:ext cx="394366" cy="440509"/>
            </a:xfrm>
            <a:custGeom>
              <a:avLst/>
              <a:gdLst/>
              <a:ahLst/>
              <a:cxnLst>
                <a:cxn ang="0">
                  <a:pos x="22" y="64"/>
                </a:cxn>
                <a:cxn ang="0">
                  <a:pos x="62" y="54"/>
                </a:cxn>
                <a:cxn ang="0">
                  <a:pos x="198" y="54"/>
                </a:cxn>
                <a:cxn ang="0">
                  <a:pos x="214" y="118"/>
                </a:cxn>
                <a:cxn ang="0">
                  <a:pos x="296" y="144"/>
                </a:cxn>
                <a:cxn ang="0">
                  <a:pos x="349" y="104"/>
                </a:cxn>
                <a:cxn ang="0">
                  <a:pos x="397" y="116"/>
                </a:cxn>
                <a:cxn ang="0">
                  <a:pos x="409" y="224"/>
                </a:cxn>
                <a:cxn ang="0">
                  <a:pos x="479" y="252"/>
                </a:cxn>
                <a:cxn ang="0">
                  <a:pos x="479" y="334"/>
                </a:cxn>
                <a:cxn ang="0">
                  <a:pos x="405" y="351"/>
                </a:cxn>
                <a:cxn ang="0">
                  <a:pos x="427" y="489"/>
                </a:cxn>
                <a:cxn ang="0">
                  <a:pos x="377" y="535"/>
                </a:cxn>
                <a:cxn ang="0">
                  <a:pos x="314" y="537"/>
                </a:cxn>
                <a:cxn ang="0">
                  <a:pos x="262" y="509"/>
                </a:cxn>
                <a:cxn ang="0">
                  <a:pos x="92" y="519"/>
                </a:cxn>
                <a:cxn ang="0">
                  <a:pos x="56" y="499"/>
                </a:cxn>
                <a:cxn ang="0">
                  <a:pos x="6" y="509"/>
                </a:cxn>
                <a:cxn ang="0">
                  <a:pos x="6" y="483"/>
                </a:cxn>
                <a:cxn ang="0">
                  <a:pos x="0" y="445"/>
                </a:cxn>
                <a:cxn ang="0">
                  <a:pos x="10" y="411"/>
                </a:cxn>
                <a:cxn ang="0">
                  <a:pos x="30" y="359"/>
                </a:cxn>
                <a:cxn ang="0">
                  <a:pos x="46" y="322"/>
                </a:cxn>
                <a:cxn ang="0">
                  <a:pos x="70" y="310"/>
                </a:cxn>
                <a:cxn ang="0">
                  <a:pos x="84" y="252"/>
                </a:cxn>
                <a:cxn ang="0">
                  <a:pos x="62" y="200"/>
                </a:cxn>
                <a:cxn ang="0">
                  <a:pos x="56" y="176"/>
                </a:cxn>
                <a:cxn ang="0">
                  <a:pos x="68" y="152"/>
                </a:cxn>
                <a:cxn ang="0">
                  <a:pos x="36" y="94"/>
                </a:cxn>
                <a:cxn ang="0">
                  <a:pos x="32" y="46"/>
                </a:cxn>
                <a:cxn ang="0">
                  <a:pos x="48" y="28"/>
                </a:cxn>
                <a:cxn ang="0">
                  <a:pos x="46" y="0"/>
                </a:cxn>
                <a:cxn ang="0">
                  <a:pos x="12" y="30"/>
                </a:cxn>
                <a:cxn ang="0">
                  <a:pos x="18" y="52"/>
                </a:cxn>
              </a:cxnLst>
              <a:rect l="0" t="0" r="r" b="b"/>
              <a:pathLst>
                <a:path w="483" h="539">
                  <a:moveTo>
                    <a:pt x="36" y="94"/>
                  </a:moveTo>
                  <a:lnTo>
                    <a:pt x="22" y="64"/>
                  </a:lnTo>
                  <a:lnTo>
                    <a:pt x="44" y="56"/>
                  </a:lnTo>
                  <a:lnTo>
                    <a:pt x="62" y="54"/>
                  </a:lnTo>
                  <a:lnTo>
                    <a:pt x="142" y="56"/>
                  </a:lnTo>
                  <a:lnTo>
                    <a:pt x="198" y="54"/>
                  </a:lnTo>
                  <a:lnTo>
                    <a:pt x="210" y="98"/>
                  </a:lnTo>
                  <a:lnTo>
                    <a:pt x="214" y="118"/>
                  </a:lnTo>
                  <a:lnTo>
                    <a:pt x="234" y="148"/>
                  </a:lnTo>
                  <a:lnTo>
                    <a:pt x="296" y="144"/>
                  </a:lnTo>
                  <a:lnTo>
                    <a:pt x="306" y="108"/>
                  </a:lnTo>
                  <a:lnTo>
                    <a:pt x="349" y="104"/>
                  </a:lnTo>
                  <a:lnTo>
                    <a:pt x="349" y="116"/>
                  </a:lnTo>
                  <a:lnTo>
                    <a:pt x="397" y="116"/>
                  </a:lnTo>
                  <a:lnTo>
                    <a:pt x="395" y="196"/>
                  </a:lnTo>
                  <a:lnTo>
                    <a:pt x="409" y="224"/>
                  </a:lnTo>
                  <a:lnTo>
                    <a:pt x="409" y="262"/>
                  </a:lnTo>
                  <a:lnTo>
                    <a:pt x="479" y="252"/>
                  </a:lnTo>
                  <a:lnTo>
                    <a:pt x="483" y="320"/>
                  </a:lnTo>
                  <a:lnTo>
                    <a:pt x="479" y="334"/>
                  </a:lnTo>
                  <a:lnTo>
                    <a:pt x="479" y="351"/>
                  </a:lnTo>
                  <a:lnTo>
                    <a:pt x="405" y="351"/>
                  </a:lnTo>
                  <a:lnTo>
                    <a:pt x="405" y="467"/>
                  </a:lnTo>
                  <a:lnTo>
                    <a:pt x="427" y="489"/>
                  </a:lnTo>
                  <a:lnTo>
                    <a:pt x="447" y="519"/>
                  </a:lnTo>
                  <a:lnTo>
                    <a:pt x="377" y="535"/>
                  </a:lnTo>
                  <a:lnTo>
                    <a:pt x="331" y="539"/>
                  </a:lnTo>
                  <a:lnTo>
                    <a:pt x="314" y="537"/>
                  </a:lnTo>
                  <a:lnTo>
                    <a:pt x="286" y="527"/>
                  </a:lnTo>
                  <a:lnTo>
                    <a:pt x="262" y="509"/>
                  </a:lnTo>
                  <a:lnTo>
                    <a:pt x="108" y="513"/>
                  </a:lnTo>
                  <a:lnTo>
                    <a:pt x="92" y="519"/>
                  </a:lnTo>
                  <a:lnTo>
                    <a:pt x="70" y="501"/>
                  </a:lnTo>
                  <a:lnTo>
                    <a:pt x="56" y="499"/>
                  </a:lnTo>
                  <a:lnTo>
                    <a:pt x="30" y="503"/>
                  </a:lnTo>
                  <a:lnTo>
                    <a:pt x="6" y="509"/>
                  </a:lnTo>
                  <a:lnTo>
                    <a:pt x="0" y="491"/>
                  </a:lnTo>
                  <a:lnTo>
                    <a:pt x="6" y="483"/>
                  </a:lnTo>
                  <a:lnTo>
                    <a:pt x="4" y="457"/>
                  </a:lnTo>
                  <a:lnTo>
                    <a:pt x="0" y="445"/>
                  </a:lnTo>
                  <a:lnTo>
                    <a:pt x="10" y="427"/>
                  </a:lnTo>
                  <a:lnTo>
                    <a:pt x="10" y="411"/>
                  </a:lnTo>
                  <a:lnTo>
                    <a:pt x="26" y="375"/>
                  </a:lnTo>
                  <a:lnTo>
                    <a:pt x="30" y="359"/>
                  </a:lnTo>
                  <a:lnTo>
                    <a:pt x="54" y="324"/>
                  </a:lnTo>
                  <a:lnTo>
                    <a:pt x="46" y="322"/>
                  </a:lnTo>
                  <a:lnTo>
                    <a:pt x="56" y="312"/>
                  </a:lnTo>
                  <a:lnTo>
                    <a:pt x="70" y="310"/>
                  </a:lnTo>
                  <a:lnTo>
                    <a:pt x="86" y="284"/>
                  </a:lnTo>
                  <a:lnTo>
                    <a:pt x="84" y="252"/>
                  </a:lnTo>
                  <a:lnTo>
                    <a:pt x="66" y="214"/>
                  </a:lnTo>
                  <a:lnTo>
                    <a:pt x="62" y="200"/>
                  </a:lnTo>
                  <a:lnTo>
                    <a:pt x="54" y="192"/>
                  </a:lnTo>
                  <a:lnTo>
                    <a:pt x="56" y="176"/>
                  </a:lnTo>
                  <a:lnTo>
                    <a:pt x="70" y="166"/>
                  </a:lnTo>
                  <a:lnTo>
                    <a:pt x="68" y="152"/>
                  </a:lnTo>
                  <a:lnTo>
                    <a:pt x="58" y="144"/>
                  </a:lnTo>
                  <a:lnTo>
                    <a:pt x="36" y="94"/>
                  </a:lnTo>
                  <a:close/>
                  <a:moveTo>
                    <a:pt x="18" y="52"/>
                  </a:moveTo>
                  <a:lnTo>
                    <a:pt x="32" y="46"/>
                  </a:lnTo>
                  <a:lnTo>
                    <a:pt x="34" y="30"/>
                  </a:lnTo>
                  <a:lnTo>
                    <a:pt x="48" y="28"/>
                  </a:lnTo>
                  <a:lnTo>
                    <a:pt x="60" y="12"/>
                  </a:lnTo>
                  <a:lnTo>
                    <a:pt x="46" y="0"/>
                  </a:lnTo>
                  <a:lnTo>
                    <a:pt x="28" y="18"/>
                  </a:lnTo>
                  <a:lnTo>
                    <a:pt x="12" y="30"/>
                  </a:lnTo>
                  <a:lnTo>
                    <a:pt x="12" y="40"/>
                  </a:lnTo>
                  <a:lnTo>
                    <a:pt x="18" y="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 name="Argentina">
              <a:extLst>
                <a:ext uri="{FF2B5EF4-FFF2-40B4-BE49-F238E27FC236}">
                  <a16:creationId xmlns:a16="http://schemas.microsoft.com/office/drawing/2014/main" id="{BC9C0061-41A6-454D-8EDC-C0A7A0DCF1FA}"/>
                </a:ext>
              </a:extLst>
            </p:cNvPr>
            <p:cNvSpPr>
              <a:spLocks noChangeAspect="1" noEditPoints="1"/>
            </p:cNvSpPr>
            <p:nvPr/>
          </p:nvSpPr>
          <p:spPr bwMode="gray">
            <a:xfrm>
              <a:off x="3425024" y="5327676"/>
              <a:ext cx="620831" cy="1400191"/>
            </a:xfrm>
            <a:custGeom>
              <a:avLst/>
              <a:gdLst/>
              <a:ahLst/>
              <a:cxnLst>
                <a:cxn ang="0">
                  <a:pos x="296" y="16"/>
                </a:cxn>
                <a:cxn ang="0">
                  <a:pos x="407" y="28"/>
                </a:cxn>
                <a:cxn ang="0">
                  <a:pos x="501" y="42"/>
                </a:cxn>
                <a:cxn ang="0">
                  <a:pos x="600" y="128"/>
                </a:cxn>
                <a:cxn ang="0">
                  <a:pos x="730" y="172"/>
                </a:cxn>
                <a:cxn ang="0">
                  <a:pos x="735" y="286"/>
                </a:cxn>
                <a:cxn ang="0">
                  <a:pos x="851" y="234"/>
                </a:cxn>
                <a:cxn ang="0">
                  <a:pos x="903" y="234"/>
                </a:cxn>
                <a:cxn ang="0">
                  <a:pos x="818" y="342"/>
                </a:cxn>
                <a:cxn ang="0">
                  <a:pos x="735" y="432"/>
                </a:cxn>
                <a:cxn ang="0">
                  <a:pos x="699" y="595"/>
                </a:cxn>
                <a:cxn ang="0">
                  <a:pos x="756" y="716"/>
                </a:cxn>
                <a:cxn ang="0">
                  <a:pos x="773" y="782"/>
                </a:cxn>
                <a:cxn ang="0">
                  <a:pos x="725" y="895"/>
                </a:cxn>
                <a:cxn ang="0">
                  <a:pos x="553" y="935"/>
                </a:cxn>
                <a:cxn ang="0">
                  <a:pos x="532" y="968"/>
                </a:cxn>
                <a:cxn ang="0">
                  <a:pos x="529" y="1027"/>
                </a:cxn>
                <a:cxn ang="0">
                  <a:pos x="454" y="1068"/>
                </a:cxn>
                <a:cxn ang="0">
                  <a:pos x="397" y="1039"/>
                </a:cxn>
                <a:cxn ang="0">
                  <a:pos x="418" y="1138"/>
                </a:cxn>
                <a:cxn ang="0">
                  <a:pos x="433" y="1129"/>
                </a:cxn>
                <a:cxn ang="0">
                  <a:pos x="468" y="1131"/>
                </a:cxn>
                <a:cxn ang="0">
                  <a:pos x="437" y="1150"/>
                </a:cxn>
                <a:cxn ang="0">
                  <a:pos x="414" y="1174"/>
                </a:cxn>
                <a:cxn ang="0">
                  <a:pos x="395" y="1221"/>
                </a:cxn>
                <a:cxn ang="0">
                  <a:pos x="369" y="1308"/>
                </a:cxn>
                <a:cxn ang="0">
                  <a:pos x="312" y="1323"/>
                </a:cxn>
                <a:cxn ang="0">
                  <a:pos x="288" y="1410"/>
                </a:cxn>
                <a:cxn ang="0">
                  <a:pos x="355" y="1445"/>
                </a:cxn>
                <a:cxn ang="0">
                  <a:pos x="366" y="1500"/>
                </a:cxn>
                <a:cxn ang="0">
                  <a:pos x="274" y="1597"/>
                </a:cxn>
                <a:cxn ang="0">
                  <a:pos x="251" y="1644"/>
                </a:cxn>
                <a:cxn ang="0">
                  <a:pos x="246" y="1649"/>
                </a:cxn>
                <a:cxn ang="0">
                  <a:pos x="215" y="1741"/>
                </a:cxn>
                <a:cxn ang="0">
                  <a:pos x="227" y="1778"/>
                </a:cxn>
                <a:cxn ang="0">
                  <a:pos x="220" y="1795"/>
                </a:cxn>
                <a:cxn ang="0">
                  <a:pos x="55" y="1726"/>
                </a:cxn>
                <a:cxn ang="0">
                  <a:pos x="14" y="1682"/>
                </a:cxn>
                <a:cxn ang="0">
                  <a:pos x="38" y="1566"/>
                </a:cxn>
                <a:cxn ang="0">
                  <a:pos x="50" y="1478"/>
                </a:cxn>
                <a:cxn ang="0">
                  <a:pos x="92" y="1367"/>
                </a:cxn>
                <a:cxn ang="0">
                  <a:pos x="100" y="1306"/>
                </a:cxn>
                <a:cxn ang="0">
                  <a:pos x="116" y="1292"/>
                </a:cxn>
                <a:cxn ang="0">
                  <a:pos x="85" y="1181"/>
                </a:cxn>
                <a:cxn ang="0">
                  <a:pos x="90" y="1094"/>
                </a:cxn>
                <a:cxn ang="0">
                  <a:pos x="102" y="957"/>
                </a:cxn>
                <a:cxn ang="0">
                  <a:pos x="123" y="841"/>
                </a:cxn>
                <a:cxn ang="0">
                  <a:pos x="149" y="758"/>
                </a:cxn>
                <a:cxn ang="0">
                  <a:pos x="170" y="574"/>
                </a:cxn>
                <a:cxn ang="0">
                  <a:pos x="159" y="465"/>
                </a:cxn>
                <a:cxn ang="0">
                  <a:pos x="180" y="378"/>
                </a:cxn>
                <a:cxn ang="0">
                  <a:pos x="229" y="293"/>
                </a:cxn>
                <a:cxn ang="0">
                  <a:pos x="234" y="196"/>
                </a:cxn>
                <a:cxn ang="0">
                  <a:pos x="281" y="125"/>
                </a:cxn>
                <a:cxn ang="0">
                  <a:pos x="284" y="2008"/>
                </a:cxn>
                <a:cxn ang="0">
                  <a:pos x="362" y="2019"/>
                </a:cxn>
                <a:cxn ang="0">
                  <a:pos x="343" y="1982"/>
                </a:cxn>
                <a:cxn ang="0">
                  <a:pos x="258" y="1889"/>
                </a:cxn>
                <a:cxn ang="0">
                  <a:pos x="237" y="1845"/>
                </a:cxn>
              </a:cxnLst>
              <a:rect l="0" t="0" r="r" b="b"/>
              <a:pathLst>
                <a:path w="905" h="2022">
                  <a:moveTo>
                    <a:pt x="293" y="111"/>
                  </a:moveTo>
                  <a:lnTo>
                    <a:pt x="303" y="76"/>
                  </a:lnTo>
                  <a:lnTo>
                    <a:pt x="303" y="45"/>
                  </a:lnTo>
                  <a:lnTo>
                    <a:pt x="296" y="16"/>
                  </a:lnTo>
                  <a:lnTo>
                    <a:pt x="317" y="12"/>
                  </a:lnTo>
                  <a:lnTo>
                    <a:pt x="329" y="0"/>
                  </a:lnTo>
                  <a:lnTo>
                    <a:pt x="352" y="21"/>
                  </a:lnTo>
                  <a:lnTo>
                    <a:pt x="407" y="28"/>
                  </a:lnTo>
                  <a:lnTo>
                    <a:pt x="430" y="59"/>
                  </a:lnTo>
                  <a:lnTo>
                    <a:pt x="451" y="14"/>
                  </a:lnTo>
                  <a:lnTo>
                    <a:pt x="494" y="24"/>
                  </a:lnTo>
                  <a:lnTo>
                    <a:pt x="501" y="42"/>
                  </a:lnTo>
                  <a:lnTo>
                    <a:pt x="518" y="57"/>
                  </a:lnTo>
                  <a:lnTo>
                    <a:pt x="527" y="57"/>
                  </a:lnTo>
                  <a:lnTo>
                    <a:pt x="529" y="68"/>
                  </a:lnTo>
                  <a:lnTo>
                    <a:pt x="600" y="128"/>
                  </a:lnTo>
                  <a:lnTo>
                    <a:pt x="645" y="125"/>
                  </a:lnTo>
                  <a:lnTo>
                    <a:pt x="669" y="142"/>
                  </a:lnTo>
                  <a:lnTo>
                    <a:pt x="688" y="144"/>
                  </a:lnTo>
                  <a:lnTo>
                    <a:pt x="730" y="172"/>
                  </a:lnTo>
                  <a:lnTo>
                    <a:pt x="690" y="262"/>
                  </a:lnTo>
                  <a:lnTo>
                    <a:pt x="697" y="274"/>
                  </a:lnTo>
                  <a:lnTo>
                    <a:pt x="714" y="276"/>
                  </a:lnTo>
                  <a:lnTo>
                    <a:pt x="735" y="286"/>
                  </a:lnTo>
                  <a:lnTo>
                    <a:pt x="754" y="293"/>
                  </a:lnTo>
                  <a:lnTo>
                    <a:pt x="813" y="288"/>
                  </a:lnTo>
                  <a:lnTo>
                    <a:pt x="844" y="260"/>
                  </a:lnTo>
                  <a:lnTo>
                    <a:pt x="851" y="234"/>
                  </a:lnTo>
                  <a:lnTo>
                    <a:pt x="860" y="194"/>
                  </a:lnTo>
                  <a:lnTo>
                    <a:pt x="886" y="196"/>
                  </a:lnTo>
                  <a:lnTo>
                    <a:pt x="905" y="210"/>
                  </a:lnTo>
                  <a:lnTo>
                    <a:pt x="903" y="234"/>
                  </a:lnTo>
                  <a:lnTo>
                    <a:pt x="891" y="279"/>
                  </a:lnTo>
                  <a:lnTo>
                    <a:pt x="877" y="281"/>
                  </a:lnTo>
                  <a:lnTo>
                    <a:pt x="820" y="335"/>
                  </a:lnTo>
                  <a:lnTo>
                    <a:pt x="818" y="342"/>
                  </a:lnTo>
                  <a:lnTo>
                    <a:pt x="808" y="342"/>
                  </a:lnTo>
                  <a:lnTo>
                    <a:pt x="768" y="385"/>
                  </a:lnTo>
                  <a:lnTo>
                    <a:pt x="761" y="404"/>
                  </a:lnTo>
                  <a:lnTo>
                    <a:pt x="735" y="432"/>
                  </a:lnTo>
                  <a:lnTo>
                    <a:pt x="714" y="484"/>
                  </a:lnTo>
                  <a:lnTo>
                    <a:pt x="707" y="515"/>
                  </a:lnTo>
                  <a:lnTo>
                    <a:pt x="702" y="557"/>
                  </a:lnTo>
                  <a:lnTo>
                    <a:pt x="699" y="595"/>
                  </a:lnTo>
                  <a:lnTo>
                    <a:pt x="692" y="607"/>
                  </a:lnTo>
                  <a:lnTo>
                    <a:pt x="690" y="635"/>
                  </a:lnTo>
                  <a:lnTo>
                    <a:pt x="692" y="675"/>
                  </a:lnTo>
                  <a:lnTo>
                    <a:pt x="756" y="716"/>
                  </a:lnTo>
                  <a:lnTo>
                    <a:pt x="759" y="737"/>
                  </a:lnTo>
                  <a:lnTo>
                    <a:pt x="747" y="753"/>
                  </a:lnTo>
                  <a:lnTo>
                    <a:pt x="754" y="772"/>
                  </a:lnTo>
                  <a:lnTo>
                    <a:pt x="773" y="782"/>
                  </a:lnTo>
                  <a:lnTo>
                    <a:pt x="773" y="817"/>
                  </a:lnTo>
                  <a:lnTo>
                    <a:pt x="744" y="864"/>
                  </a:lnTo>
                  <a:lnTo>
                    <a:pt x="742" y="879"/>
                  </a:lnTo>
                  <a:lnTo>
                    <a:pt x="725" y="895"/>
                  </a:lnTo>
                  <a:lnTo>
                    <a:pt x="652" y="923"/>
                  </a:lnTo>
                  <a:lnTo>
                    <a:pt x="605" y="926"/>
                  </a:lnTo>
                  <a:lnTo>
                    <a:pt x="586" y="935"/>
                  </a:lnTo>
                  <a:lnTo>
                    <a:pt x="553" y="935"/>
                  </a:lnTo>
                  <a:lnTo>
                    <a:pt x="520" y="916"/>
                  </a:lnTo>
                  <a:lnTo>
                    <a:pt x="515" y="919"/>
                  </a:lnTo>
                  <a:lnTo>
                    <a:pt x="515" y="935"/>
                  </a:lnTo>
                  <a:lnTo>
                    <a:pt x="532" y="968"/>
                  </a:lnTo>
                  <a:lnTo>
                    <a:pt x="529" y="990"/>
                  </a:lnTo>
                  <a:lnTo>
                    <a:pt x="515" y="1023"/>
                  </a:lnTo>
                  <a:lnTo>
                    <a:pt x="518" y="1032"/>
                  </a:lnTo>
                  <a:lnTo>
                    <a:pt x="529" y="1027"/>
                  </a:lnTo>
                  <a:lnTo>
                    <a:pt x="529" y="1034"/>
                  </a:lnTo>
                  <a:lnTo>
                    <a:pt x="503" y="1060"/>
                  </a:lnTo>
                  <a:lnTo>
                    <a:pt x="487" y="1070"/>
                  </a:lnTo>
                  <a:lnTo>
                    <a:pt x="454" y="1068"/>
                  </a:lnTo>
                  <a:lnTo>
                    <a:pt x="423" y="1051"/>
                  </a:lnTo>
                  <a:lnTo>
                    <a:pt x="409" y="1046"/>
                  </a:lnTo>
                  <a:lnTo>
                    <a:pt x="407" y="1032"/>
                  </a:lnTo>
                  <a:lnTo>
                    <a:pt x="397" y="1039"/>
                  </a:lnTo>
                  <a:lnTo>
                    <a:pt x="402" y="1089"/>
                  </a:lnTo>
                  <a:lnTo>
                    <a:pt x="397" y="1117"/>
                  </a:lnTo>
                  <a:lnTo>
                    <a:pt x="418" y="1124"/>
                  </a:lnTo>
                  <a:lnTo>
                    <a:pt x="418" y="1138"/>
                  </a:lnTo>
                  <a:lnTo>
                    <a:pt x="433" y="1141"/>
                  </a:lnTo>
                  <a:lnTo>
                    <a:pt x="444" y="1138"/>
                  </a:lnTo>
                  <a:lnTo>
                    <a:pt x="447" y="1131"/>
                  </a:lnTo>
                  <a:lnTo>
                    <a:pt x="433" y="1129"/>
                  </a:lnTo>
                  <a:lnTo>
                    <a:pt x="433" y="1122"/>
                  </a:lnTo>
                  <a:lnTo>
                    <a:pt x="454" y="1115"/>
                  </a:lnTo>
                  <a:lnTo>
                    <a:pt x="463" y="1127"/>
                  </a:lnTo>
                  <a:lnTo>
                    <a:pt x="468" y="1131"/>
                  </a:lnTo>
                  <a:lnTo>
                    <a:pt x="470" y="1164"/>
                  </a:lnTo>
                  <a:lnTo>
                    <a:pt x="459" y="1171"/>
                  </a:lnTo>
                  <a:lnTo>
                    <a:pt x="442" y="1171"/>
                  </a:lnTo>
                  <a:lnTo>
                    <a:pt x="437" y="1150"/>
                  </a:lnTo>
                  <a:lnTo>
                    <a:pt x="418" y="1145"/>
                  </a:lnTo>
                  <a:lnTo>
                    <a:pt x="409" y="1153"/>
                  </a:lnTo>
                  <a:lnTo>
                    <a:pt x="404" y="1162"/>
                  </a:lnTo>
                  <a:lnTo>
                    <a:pt x="414" y="1174"/>
                  </a:lnTo>
                  <a:lnTo>
                    <a:pt x="430" y="1176"/>
                  </a:lnTo>
                  <a:lnTo>
                    <a:pt x="418" y="1183"/>
                  </a:lnTo>
                  <a:lnTo>
                    <a:pt x="397" y="1205"/>
                  </a:lnTo>
                  <a:lnTo>
                    <a:pt x="395" y="1221"/>
                  </a:lnTo>
                  <a:lnTo>
                    <a:pt x="388" y="1261"/>
                  </a:lnTo>
                  <a:lnTo>
                    <a:pt x="390" y="1271"/>
                  </a:lnTo>
                  <a:lnTo>
                    <a:pt x="366" y="1294"/>
                  </a:lnTo>
                  <a:lnTo>
                    <a:pt x="369" y="1308"/>
                  </a:lnTo>
                  <a:lnTo>
                    <a:pt x="352" y="1311"/>
                  </a:lnTo>
                  <a:lnTo>
                    <a:pt x="340" y="1306"/>
                  </a:lnTo>
                  <a:lnTo>
                    <a:pt x="329" y="1323"/>
                  </a:lnTo>
                  <a:lnTo>
                    <a:pt x="312" y="1323"/>
                  </a:lnTo>
                  <a:lnTo>
                    <a:pt x="296" y="1346"/>
                  </a:lnTo>
                  <a:lnTo>
                    <a:pt x="281" y="1372"/>
                  </a:lnTo>
                  <a:lnTo>
                    <a:pt x="281" y="1398"/>
                  </a:lnTo>
                  <a:lnTo>
                    <a:pt x="288" y="1410"/>
                  </a:lnTo>
                  <a:lnTo>
                    <a:pt x="310" y="1424"/>
                  </a:lnTo>
                  <a:lnTo>
                    <a:pt x="312" y="1434"/>
                  </a:lnTo>
                  <a:lnTo>
                    <a:pt x="331" y="1443"/>
                  </a:lnTo>
                  <a:lnTo>
                    <a:pt x="355" y="1445"/>
                  </a:lnTo>
                  <a:lnTo>
                    <a:pt x="366" y="1445"/>
                  </a:lnTo>
                  <a:lnTo>
                    <a:pt x="371" y="1462"/>
                  </a:lnTo>
                  <a:lnTo>
                    <a:pt x="359" y="1481"/>
                  </a:lnTo>
                  <a:lnTo>
                    <a:pt x="366" y="1500"/>
                  </a:lnTo>
                  <a:lnTo>
                    <a:pt x="355" y="1519"/>
                  </a:lnTo>
                  <a:lnTo>
                    <a:pt x="322" y="1538"/>
                  </a:lnTo>
                  <a:lnTo>
                    <a:pt x="286" y="1573"/>
                  </a:lnTo>
                  <a:lnTo>
                    <a:pt x="274" y="1597"/>
                  </a:lnTo>
                  <a:lnTo>
                    <a:pt x="284" y="1599"/>
                  </a:lnTo>
                  <a:lnTo>
                    <a:pt x="281" y="1625"/>
                  </a:lnTo>
                  <a:lnTo>
                    <a:pt x="258" y="1646"/>
                  </a:lnTo>
                  <a:lnTo>
                    <a:pt x="251" y="1644"/>
                  </a:lnTo>
                  <a:lnTo>
                    <a:pt x="237" y="1630"/>
                  </a:lnTo>
                  <a:lnTo>
                    <a:pt x="229" y="1634"/>
                  </a:lnTo>
                  <a:lnTo>
                    <a:pt x="227" y="1641"/>
                  </a:lnTo>
                  <a:lnTo>
                    <a:pt x="246" y="1649"/>
                  </a:lnTo>
                  <a:lnTo>
                    <a:pt x="241" y="1660"/>
                  </a:lnTo>
                  <a:lnTo>
                    <a:pt x="220" y="1670"/>
                  </a:lnTo>
                  <a:lnTo>
                    <a:pt x="211" y="1705"/>
                  </a:lnTo>
                  <a:lnTo>
                    <a:pt x="215" y="1741"/>
                  </a:lnTo>
                  <a:lnTo>
                    <a:pt x="218" y="1755"/>
                  </a:lnTo>
                  <a:lnTo>
                    <a:pt x="203" y="1762"/>
                  </a:lnTo>
                  <a:lnTo>
                    <a:pt x="220" y="1762"/>
                  </a:lnTo>
                  <a:lnTo>
                    <a:pt x="227" y="1778"/>
                  </a:lnTo>
                  <a:lnTo>
                    <a:pt x="253" y="1812"/>
                  </a:lnTo>
                  <a:lnTo>
                    <a:pt x="248" y="1814"/>
                  </a:lnTo>
                  <a:lnTo>
                    <a:pt x="234" y="1814"/>
                  </a:lnTo>
                  <a:lnTo>
                    <a:pt x="220" y="1795"/>
                  </a:lnTo>
                  <a:lnTo>
                    <a:pt x="78" y="1795"/>
                  </a:lnTo>
                  <a:lnTo>
                    <a:pt x="57" y="1760"/>
                  </a:lnTo>
                  <a:lnTo>
                    <a:pt x="59" y="1743"/>
                  </a:lnTo>
                  <a:lnTo>
                    <a:pt x="55" y="1726"/>
                  </a:lnTo>
                  <a:lnTo>
                    <a:pt x="55" y="1691"/>
                  </a:lnTo>
                  <a:lnTo>
                    <a:pt x="38" y="1691"/>
                  </a:lnTo>
                  <a:lnTo>
                    <a:pt x="22" y="1703"/>
                  </a:lnTo>
                  <a:lnTo>
                    <a:pt x="14" y="1682"/>
                  </a:lnTo>
                  <a:lnTo>
                    <a:pt x="3" y="1665"/>
                  </a:lnTo>
                  <a:lnTo>
                    <a:pt x="0" y="1649"/>
                  </a:lnTo>
                  <a:lnTo>
                    <a:pt x="10" y="1611"/>
                  </a:lnTo>
                  <a:lnTo>
                    <a:pt x="38" y="1566"/>
                  </a:lnTo>
                  <a:lnTo>
                    <a:pt x="48" y="1545"/>
                  </a:lnTo>
                  <a:lnTo>
                    <a:pt x="57" y="1519"/>
                  </a:lnTo>
                  <a:lnTo>
                    <a:pt x="50" y="1493"/>
                  </a:lnTo>
                  <a:lnTo>
                    <a:pt x="50" y="1478"/>
                  </a:lnTo>
                  <a:lnTo>
                    <a:pt x="83" y="1445"/>
                  </a:lnTo>
                  <a:lnTo>
                    <a:pt x="85" y="1415"/>
                  </a:lnTo>
                  <a:lnTo>
                    <a:pt x="92" y="1408"/>
                  </a:lnTo>
                  <a:lnTo>
                    <a:pt x="92" y="1367"/>
                  </a:lnTo>
                  <a:lnTo>
                    <a:pt x="97" y="1356"/>
                  </a:lnTo>
                  <a:lnTo>
                    <a:pt x="92" y="1344"/>
                  </a:lnTo>
                  <a:lnTo>
                    <a:pt x="111" y="1320"/>
                  </a:lnTo>
                  <a:lnTo>
                    <a:pt x="100" y="1306"/>
                  </a:lnTo>
                  <a:lnTo>
                    <a:pt x="83" y="1301"/>
                  </a:lnTo>
                  <a:lnTo>
                    <a:pt x="81" y="1299"/>
                  </a:lnTo>
                  <a:lnTo>
                    <a:pt x="88" y="1290"/>
                  </a:lnTo>
                  <a:lnTo>
                    <a:pt x="116" y="1292"/>
                  </a:lnTo>
                  <a:lnTo>
                    <a:pt x="116" y="1278"/>
                  </a:lnTo>
                  <a:lnTo>
                    <a:pt x="88" y="1264"/>
                  </a:lnTo>
                  <a:lnTo>
                    <a:pt x="90" y="1216"/>
                  </a:lnTo>
                  <a:lnTo>
                    <a:pt x="85" y="1181"/>
                  </a:lnTo>
                  <a:lnTo>
                    <a:pt x="69" y="1157"/>
                  </a:lnTo>
                  <a:lnTo>
                    <a:pt x="71" y="1145"/>
                  </a:lnTo>
                  <a:lnTo>
                    <a:pt x="97" y="1134"/>
                  </a:lnTo>
                  <a:lnTo>
                    <a:pt x="90" y="1094"/>
                  </a:lnTo>
                  <a:lnTo>
                    <a:pt x="85" y="1039"/>
                  </a:lnTo>
                  <a:lnTo>
                    <a:pt x="95" y="1018"/>
                  </a:lnTo>
                  <a:lnTo>
                    <a:pt x="90" y="1001"/>
                  </a:lnTo>
                  <a:lnTo>
                    <a:pt x="102" y="957"/>
                  </a:lnTo>
                  <a:lnTo>
                    <a:pt x="116" y="928"/>
                  </a:lnTo>
                  <a:lnTo>
                    <a:pt x="128" y="928"/>
                  </a:lnTo>
                  <a:lnTo>
                    <a:pt x="130" y="897"/>
                  </a:lnTo>
                  <a:lnTo>
                    <a:pt x="123" y="841"/>
                  </a:lnTo>
                  <a:lnTo>
                    <a:pt x="123" y="796"/>
                  </a:lnTo>
                  <a:lnTo>
                    <a:pt x="135" y="786"/>
                  </a:lnTo>
                  <a:lnTo>
                    <a:pt x="137" y="770"/>
                  </a:lnTo>
                  <a:lnTo>
                    <a:pt x="149" y="758"/>
                  </a:lnTo>
                  <a:lnTo>
                    <a:pt x="161" y="706"/>
                  </a:lnTo>
                  <a:lnTo>
                    <a:pt x="175" y="657"/>
                  </a:lnTo>
                  <a:lnTo>
                    <a:pt x="177" y="612"/>
                  </a:lnTo>
                  <a:lnTo>
                    <a:pt x="170" y="574"/>
                  </a:lnTo>
                  <a:lnTo>
                    <a:pt x="151" y="527"/>
                  </a:lnTo>
                  <a:lnTo>
                    <a:pt x="149" y="498"/>
                  </a:lnTo>
                  <a:lnTo>
                    <a:pt x="161" y="491"/>
                  </a:lnTo>
                  <a:lnTo>
                    <a:pt x="159" y="465"/>
                  </a:lnTo>
                  <a:lnTo>
                    <a:pt x="170" y="463"/>
                  </a:lnTo>
                  <a:lnTo>
                    <a:pt x="180" y="449"/>
                  </a:lnTo>
                  <a:lnTo>
                    <a:pt x="177" y="401"/>
                  </a:lnTo>
                  <a:lnTo>
                    <a:pt x="180" y="378"/>
                  </a:lnTo>
                  <a:lnTo>
                    <a:pt x="196" y="345"/>
                  </a:lnTo>
                  <a:lnTo>
                    <a:pt x="213" y="331"/>
                  </a:lnTo>
                  <a:lnTo>
                    <a:pt x="218" y="312"/>
                  </a:lnTo>
                  <a:lnTo>
                    <a:pt x="229" y="293"/>
                  </a:lnTo>
                  <a:lnTo>
                    <a:pt x="248" y="276"/>
                  </a:lnTo>
                  <a:lnTo>
                    <a:pt x="239" y="257"/>
                  </a:lnTo>
                  <a:lnTo>
                    <a:pt x="239" y="217"/>
                  </a:lnTo>
                  <a:lnTo>
                    <a:pt x="234" y="196"/>
                  </a:lnTo>
                  <a:lnTo>
                    <a:pt x="246" y="170"/>
                  </a:lnTo>
                  <a:lnTo>
                    <a:pt x="246" y="151"/>
                  </a:lnTo>
                  <a:lnTo>
                    <a:pt x="253" y="144"/>
                  </a:lnTo>
                  <a:lnTo>
                    <a:pt x="281" y="125"/>
                  </a:lnTo>
                  <a:lnTo>
                    <a:pt x="293" y="111"/>
                  </a:lnTo>
                  <a:close/>
                  <a:moveTo>
                    <a:pt x="234" y="1937"/>
                  </a:moveTo>
                  <a:lnTo>
                    <a:pt x="234" y="2005"/>
                  </a:lnTo>
                  <a:lnTo>
                    <a:pt x="284" y="2008"/>
                  </a:lnTo>
                  <a:lnTo>
                    <a:pt x="303" y="2012"/>
                  </a:lnTo>
                  <a:lnTo>
                    <a:pt x="314" y="2012"/>
                  </a:lnTo>
                  <a:lnTo>
                    <a:pt x="333" y="2022"/>
                  </a:lnTo>
                  <a:lnTo>
                    <a:pt x="362" y="2019"/>
                  </a:lnTo>
                  <a:lnTo>
                    <a:pt x="364" y="2012"/>
                  </a:lnTo>
                  <a:lnTo>
                    <a:pt x="378" y="2015"/>
                  </a:lnTo>
                  <a:lnTo>
                    <a:pt x="395" y="1996"/>
                  </a:lnTo>
                  <a:lnTo>
                    <a:pt x="343" y="1982"/>
                  </a:lnTo>
                  <a:lnTo>
                    <a:pt x="303" y="1944"/>
                  </a:lnTo>
                  <a:lnTo>
                    <a:pt x="286" y="1934"/>
                  </a:lnTo>
                  <a:lnTo>
                    <a:pt x="258" y="1918"/>
                  </a:lnTo>
                  <a:lnTo>
                    <a:pt x="258" y="1889"/>
                  </a:lnTo>
                  <a:lnTo>
                    <a:pt x="241" y="1882"/>
                  </a:lnTo>
                  <a:lnTo>
                    <a:pt x="241" y="1875"/>
                  </a:lnTo>
                  <a:lnTo>
                    <a:pt x="255" y="1868"/>
                  </a:lnTo>
                  <a:lnTo>
                    <a:pt x="237" y="1845"/>
                  </a:lnTo>
                  <a:lnTo>
                    <a:pt x="234" y="1937"/>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13" name="Armenia">
              <a:extLst>
                <a:ext uri="{FF2B5EF4-FFF2-40B4-BE49-F238E27FC236}">
                  <a16:creationId xmlns:a16="http://schemas.microsoft.com/office/drawing/2014/main" id="{40CCE0F2-0108-4412-B9D6-A23ACC367631}"/>
                </a:ext>
              </a:extLst>
            </p:cNvPr>
            <p:cNvSpPr>
              <a:spLocks/>
            </p:cNvSpPr>
            <p:nvPr/>
          </p:nvSpPr>
          <p:spPr bwMode="gray">
            <a:xfrm>
              <a:off x="7148067" y="3121196"/>
              <a:ext cx="97614" cy="104228"/>
            </a:xfrm>
            <a:custGeom>
              <a:avLst/>
              <a:gdLst/>
              <a:ahLst/>
              <a:cxnLst>
                <a:cxn ang="0">
                  <a:pos x="98" y="118"/>
                </a:cxn>
                <a:cxn ang="0">
                  <a:pos x="102" y="126"/>
                </a:cxn>
                <a:cxn ang="0">
                  <a:pos x="120" y="124"/>
                </a:cxn>
                <a:cxn ang="0">
                  <a:pos x="118" y="110"/>
                </a:cxn>
                <a:cxn ang="0">
                  <a:pos x="122" y="100"/>
                </a:cxn>
                <a:cxn ang="0">
                  <a:pos x="120" y="94"/>
                </a:cxn>
                <a:cxn ang="0">
                  <a:pos x="88" y="64"/>
                </a:cxn>
                <a:cxn ang="0">
                  <a:pos x="96" y="42"/>
                </a:cxn>
                <a:cxn ang="0">
                  <a:pos x="80" y="42"/>
                </a:cxn>
                <a:cxn ang="0">
                  <a:pos x="68" y="34"/>
                </a:cxn>
                <a:cxn ang="0">
                  <a:pos x="64" y="28"/>
                </a:cxn>
                <a:cxn ang="0">
                  <a:pos x="70" y="14"/>
                </a:cxn>
                <a:cxn ang="0">
                  <a:pos x="56" y="12"/>
                </a:cxn>
                <a:cxn ang="0">
                  <a:pos x="46" y="0"/>
                </a:cxn>
                <a:cxn ang="0">
                  <a:pos x="0" y="2"/>
                </a:cxn>
                <a:cxn ang="0">
                  <a:pos x="2" y="16"/>
                </a:cxn>
                <a:cxn ang="0">
                  <a:pos x="2" y="34"/>
                </a:cxn>
                <a:cxn ang="0">
                  <a:pos x="6" y="50"/>
                </a:cxn>
                <a:cxn ang="0">
                  <a:pos x="16" y="64"/>
                </a:cxn>
                <a:cxn ang="0">
                  <a:pos x="26" y="62"/>
                </a:cxn>
                <a:cxn ang="0">
                  <a:pos x="40" y="82"/>
                </a:cxn>
                <a:cxn ang="0">
                  <a:pos x="60" y="82"/>
                </a:cxn>
                <a:cxn ang="0">
                  <a:pos x="70" y="84"/>
                </a:cxn>
                <a:cxn ang="0">
                  <a:pos x="80" y="84"/>
                </a:cxn>
                <a:cxn ang="0">
                  <a:pos x="90" y="88"/>
                </a:cxn>
                <a:cxn ang="0">
                  <a:pos x="94" y="96"/>
                </a:cxn>
                <a:cxn ang="0">
                  <a:pos x="96" y="104"/>
                </a:cxn>
                <a:cxn ang="0">
                  <a:pos x="102" y="106"/>
                </a:cxn>
                <a:cxn ang="0">
                  <a:pos x="98" y="118"/>
                </a:cxn>
              </a:cxnLst>
              <a:rect l="0" t="0" r="r" b="b"/>
              <a:pathLst>
                <a:path w="122" h="126">
                  <a:moveTo>
                    <a:pt x="98" y="118"/>
                  </a:moveTo>
                  <a:lnTo>
                    <a:pt x="102" y="126"/>
                  </a:lnTo>
                  <a:lnTo>
                    <a:pt x="120" y="124"/>
                  </a:lnTo>
                  <a:lnTo>
                    <a:pt x="118" y="110"/>
                  </a:lnTo>
                  <a:lnTo>
                    <a:pt x="122" y="100"/>
                  </a:lnTo>
                  <a:lnTo>
                    <a:pt x="120" y="94"/>
                  </a:lnTo>
                  <a:lnTo>
                    <a:pt x="88" y="64"/>
                  </a:lnTo>
                  <a:lnTo>
                    <a:pt x="96" y="42"/>
                  </a:lnTo>
                  <a:lnTo>
                    <a:pt x="80" y="42"/>
                  </a:lnTo>
                  <a:lnTo>
                    <a:pt x="68" y="34"/>
                  </a:lnTo>
                  <a:lnTo>
                    <a:pt x="64" y="28"/>
                  </a:lnTo>
                  <a:lnTo>
                    <a:pt x="70" y="14"/>
                  </a:lnTo>
                  <a:lnTo>
                    <a:pt x="56" y="12"/>
                  </a:lnTo>
                  <a:lnTo>
                    <a:pt x="46" y="0"/>
                  </a:lnTo>
                  <a:lnTo>
                    <a:pt x="0" y="2"/>
                  </a:lnTo>
                  <a:lnTo>
                    <a:pt x="2" y="16"/>
                  </a:lnTo>
                  <a:lnTo>
                    <a:pt x="2" y="34"/>
                  </a:lnTo>
                  <a:lnTo>
                    <a:pt x="6" y="50"/>
                  </a:lnTo>
                  <a:lnTo>
                    <a:pt x="16" y="64"/>
                  </a:lnTo>
                  <a:lnTo>
                    <a:pt x="26" y="62"/>
                  </a:lnTo>
                  <a:lnTo>
                    <a:pt x="40" y="82"/>
                  </a:lnTo>
                  <a:lnTo>
                    <a:pt x="60" y="82"/>
                  </a:lnTo>
                  <a:lnTo>
                    <a:pt x="70" y="84"/>
                  </a:lnTo>
                  <a:lnTo>
                    <a:pt x="80" y="84"/>
                  </a:lnTo>
                  <a:lnTo>
                    <a:pt x="90" y="88"/>
                  </a:lnTo>
                  <a:lnTo>
                    <a:pt x="94" y="96"/>
                  </a:lnTo>
                  <a:lnTo>
                    <a:pt x="96" y="104"/>
                  </a:lnTo>
                  <a:lnTo>
                    <a:pt x="102" y="106"/>
                  </a:lnTo>
                  <a:lnTo>
                    <a:pt x="98" y="118"/>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 name="Australia">
              <a:extLst>
                <a:ext uri="{FF2B5EF4-FFF2-40B4-BE49-F238E27FC236}">
                  <a16:creationId xmlns:a16="http://schemas.microsoft.com/office/drawing/2014/main" id="{4AF9CF14-DA85-41F6-BB62-AC905B4F9DA0}"/>
                </a:ext>
              </a:extLst>
            </p:cNvPr>
            <p:cNvSpPr>
              <a:spLocks noEditPoints="1"/>
            </p:cNvSpPr>
            <p:nvPr/>
          </p:nvSpPr>
          <p:spPr bwMode="gray">
            <a:xfrm>
              <a:off x="9303412" y="4885200"/>
              <a:ext cx="1247524" cy="1205501"/>
            </a:xfrm>
            <a:custGeom>
              <a:avLst/>
              <a:gdLst/>
              <a:ahLst/>
              <a:cxnLst>
                <a:cxn ang="0">
                  <a:pos x="869" y="68"/>
                </a:cxn>
                <a:cxn ang="0">
                  <a:pos x="861" y="110"/>
                </a:cxn>
                <a:cxn ang="0">
                  <a:pos x="975" y="251"/>
                </a:cxn>
                <a:cxn ang="0">
                  <a:pos x="1073" y="98"/>
                </a:cxn>
                <a:cxn ang="0">
                  <a:pos x="1113" y="10"/>
                </a:cxn>
                <a:cxn ang="0">
                  <a:pos x="1151" y="88"/>
                </a:cxn>
                <a:cxn ang="0">
                  <a:pos x="1209" y="165"/>
                </a:cxn>
                <a:cxn ang="0">
                  <a:pos x="1241" y="247"/>
                </a:cxn>
                <a:cxn ang="0">
                  <a:pos x="1321" y="373"/>
                </a:cxn>
                <a:cxn ang="0">
                  <a:pos x="1379" y="455"/>
                </a:cxn>
                <a:cxn ang="0">
                  <a:pos x="1424" y="525"/>
                </a:cxn>
                <a:cxn ang="0">
                  <a:pos x="1522" y="629"/>
                </a:cxn>
                <a:cxn ang="0">
                  <a:pos x="1518" y="829"/>
                </a:cxn>
                <a:cxn ang="0">
                  <a:pos x="1480" y="943"/>
                </a:cxn>
                <a:cxn ang="0">
                  <a:pos x="1430" y="1058"/>
                </a:cxn>
                <a:cxn ang="0">
                  <a:pos x="1399" y="1166"/>
                </a:cxn>
                <a:cxn ang="0">
                  <a:pos x="1289" y="1210"/>
                </a:cxn>
                <a:cxn ang="0">
                  <a:pos x="1259" y="1258"/>
                </a:cxn>
                <a:cxn ang="0">
                  <a:pos x="1173" y="1216"/>
                </a:cxn>
                <a:cxn ang="0">
                  <a:pos x="1081" y="1212"/>
                </a:cxn>
                <a:cxn ang="0">
                  <a:pos x="1013" y="1160"/>
                </a:cxn>
                <a:cxn ang="0">
                  <a:pos x="963" y="1076"/>
                </a:cxn>
                <a:cxn ang="0">
                  <a:pos x="933" y="1026"/>
                </a:cxn>
                <a:cxn ang="0">
                  <a:pos x="905" y="1034"/>
                </a:cxn>
                <a:cxn ang="0">
                  <a:pos x="909" y="984"/>
                </a:cxn>
                <a:cxn ang="0">
                  <a:pos x="861" y="1042"/>
                </a:cxn>
                <a:cxn ang="0">
                  <a:pos x="827" y="973"/>
                </a:cxn>
                <a:cxn ang="0">
                  <a:pos x="769" y="897"/>
                </a:cxn>
                <a:cxn ang="0">
                  <a:pos x="585" y="883"/>
                </a:cxn>
                <a:cxn ang="0">
                  <a:pos x="415" y="945"/>
                </a:cxn>
                <a:cxn ang="0">
                  <a:pos x="275" y="979"/>
                </a:cxn>
                <a:cxn ang="0">
                  <a:pos x="191" y="1046"/>
                </a:cxn>
                <a:cxn ang="0">
                  <a:pos x="94" y="1026"/>
                </a:cxn>
                <a:cxn ang="0">
                  <a:pos x="96" y="887"/>
                </a:cxn>
                <a:cxn ang="0">
                  <a:pos x="44" y="747"/>
                </a:cxn>
                <a:cxn ang="0">
                  <a:pos x="2" y="619"/>
                </a:cxn>
                <a:cxn ang="0">
                  <a:pos x="2" y="549"/>
                </a:cxn>
                <a:cxn ang="0">
                  <a:pos x="20" y="455"/>
                </a:cxn>
                <a:cxn ang="0">
                  <a:pos x="102" y="423"/>
                </a:cxn>
                <a:cxn ang="0">
                  <a:pos x="183" y="407"/>
                </a:cxn>
                <a:cxn ang="0">
                  <a:pos x="309" y="351"/>
                </a:cxn>
                <a:cxn ang="0">
                  <a:pos x="345" y="245"/>
                </a:cxn>
                <a:cxn ang="0">
                  <a:pos x="435" y="193"/>
                </a:cxn>
                <a:cxn ang="0">
                  <a:pos x="551" y="157"/>
                </a:cxn>
                <a:cxn ang="0">
                  <a:pos x="631" y="165"/>
                </a:cxn>
                <a:cxn ang="0">
                  <a:pos x="645" y="90"/>
                </a:cxn>
                <a:cxn ang="0">
                  <a:pos x="721" y="72"/>
                </a:cxn>
                <a:cxn ang="0">
                  <a:pos x="703" y="24"/>
                </a:cxn>
                <a:cxn ang="0">
                  <a:pos x="1189" y="1346"/>
                </a:cxn>
                <a:cxn ang="0">
                  <a:pos x="1221" y="1414"/>
                </a:cxn>
                <a:cxn ang="0">
                  <a:pos x="1251" y="1472"/>
                </a:cxn>
                <a:cxn ang="0">
                  <a:pos x="1307" y="1450"/>
                </a:cxn>
                <a:cxn ang="0">
                  <a:pos x="1325" y="1402"/>
                </a:cxn>
                <a:cxn ang="0">
                  <a:pos x="1337" y="1350"/>
                </a:cxn>
                <a:cxn ang="0">
                  <a:pos x="1279" y="1336"/>
                </a:cxn>
                <a:cxn ang="0">
                  <a:pos x="1207" y="1326"/>
                </a:cxn>
              </a:cxnLst>
              <a:rect l="0" t="0" r="r" b="b"/>
              <a:pathLst>
                <a:path w="1536" h="1474">
                  <a:moveTo>
                    <a:pt x="741" y="32"/>
                  </a:moveTo>
                  <a:lnTo>
                    <a:pt x="773" y="50"/>
                  </a:lnTo>
                  <a:lnTo>
                    <a:pt x="803" y="60"/>
                  </a:lnTo>
                  <a:lnTo>
                    <a:pt x="843" y="68"/>
                  </a:lnTo>
                  <a:lnTo>
                    <a:pt x="869" y="68"/>
                  </a:lnTo>
                  <a:lnTo>
                    <a:pt x="883" y="58"/>
                  </a:lnTo>
                  <a:lnTo>
                    <a:pt x="895" y="64"/>
                  </a:lnTo>
                  <a:lnTo>
                    <a:pt x="881" y="96"/>
                  </a:lnTo>
                  <a:lnTo>
                    <a:pt x="877" y="104"/>
                  </a:lnTo>
                  <a:lnTo>
                    <a:pt x="861" y="110"/>
                  </a:lnTo>
                  <a:lnTo>
                    <a:pt x="855" y="151"/>
                  </a:lnTo>
                  <a:lnTo>
                    <a:pt x="841" y="169"/>
                  </a:lnTo>
                  <a:lnTo>
                    <a:pt x="857" y="185"/>
                  </a:lnTo>
                  <a:lnTo>
                    <a:pt x="931" y="225"/>
                  </a:lnTo>
                  <a:lnTo>
                    <a:pt x="975" y="251"/>
                  </a:lnTo>
                  <a:lnTo>
                    <a:pt x="1011" y="281"/>
                  </a:lnTo>
                  <a:lnTo>
                    <a:pt x="1039" y="275"/>
                  </a:lnTo>
                  <a:lnTo>
                    <a:pt x="1055" y="245"/>
                  </a:lnTo>
                  <a:lnTo>
                    <a:pt x="1077" y="189"/>
                  </a:lnTo>
                  <a:lnTo>
                    <a:pt x="1073" y="98"/>
                  </a:lnTo>
                  <a:lnTo>
                    <a:pt x="1073" y="62"/>
                  </a:lnTo>
                  <a:lnTo>
                    <a:pt x="1087" y="12"/>
                  </a:lnTo>
                  <a:lnTo>
                    <a:pt x="1099" y="2"/>
                  </a:lnTo>
                  <a:lnTo>
                    <a:pt x="1111" y="0"/>
                  </a:lnTo>
                  <a:lnTo>
                    <a:pt x="1113" y="10"/>
                  </a:lnTo>
                  <a:lnTo>
                    <a:pt x="1119" y="18"/>
                  </a:lnTo>
                  <a:lnTo>
                    <a:pt x="1123" y="46"/>
                  </a:lnTo>
                  <a:lnTo>
                    <a:pt x="1135" y="56"/>
                  </a:lnTo>
                  <a:lnTo>
                    <a:pt x="1141" y="82"/>
                  </a:lnTo>
                  <a:lnTo>
                    <a:pt x="1151" y="88"/>
                  </a:lnTo>
                  <a:lnTo>
                    <a:pt x="1151" y="122"/>
                  </a:lnTo>
                  <a:lnTo>
                    <a:pt x="1163" y="149"/>
                  </a:lnTo>
                  <a:lnTo>
                    <a:pt x="1179" y="147"/>
                  </a:lnTo>
                  <a:lnTo>
                    <a:pt x="1191" y="139"/>
                  </a:lnTo>
                  <a:lnTo>
                    <a:pt x="1209" y="165"/>
                  </a:lnTo>
                  <a:lnTo>
                    <a:pt x="1223" y="171"/>
                  </a:lnTo>
                  <a:lnTo>
                    <a:pt x="1221" y="201"/>
                  </a:lnTo>
                  <a:lnTo>
                    <a:pt x="1227" y="213"/>
                  </a:lnTo>
                  <a:lnTo>
                    <a:pt x="1231" y="241"/>
                  </a:lnTo>
                  <a:lnTo>
                    <a:pt x="1241" y="247"/>
                  </a:lnTo>
                  <a:lnTo>
                    <a:pt x="1253" y="273"/>
                  </a:lnTo>
                  <a:lnTo>
                    <a:pt x="1249" y="307"/>
                  </a:lnTo>
                  <a:lnTo>
                    <a:pt x="1263" y="345"/>
                  </a:lnTo>
                  <a:lnTo>
                    <a:pt x="1291" y="365"/>
                  </a:lnTo>
                  <a:lnTo>
                    <a:pt x="1321" y="373"/>
                  </a:lnTo>
                  <a:lnTo>
                    <a:pt x="1341" y="391"/>
                  </a:lnTo>
                  <a:lnTo>
                    <a:pt x="1353" y="407"/>
                  </a:lnTo>
                  <a:lnTo>
                    <a:pt x="1353" y="429"/>
                  </a:lnTo>
                  <a:lnTo>
                    <a:pt x="1373" y="437"/>
                  </a:lnTo>
                  <a:lnTo>
                    <a:pt x="1379" y="455"/>
                  </a:lnTo>
                  <a:lnTo>
                    <a:pt x="1377" y="467"/>
                  </a:lnTo>
                  <a:lnTo>
                    <a:pt x="1385" y="481"/>
                  </a:lnTo>
                  <a:lnTo>
                    <a:pt x="1395" y="471"/>
                  </a:lnTo>
                  <a:lnTo>
                    <a:pt x="1426" y="485"/>
                  </a:lnTo>
                  <a:lnTo>
                    <a:pt x="1424" y="525"/>
                  </a:lnTo>
                  <a:lnTo>
                    <a:pt x="1454" y="549"/>
                  </a:lnTo>
                  <a:lnTo>
                    <a:pt x="1474" y="549"/>
                  </a:lnTo>
                  <a:lnTo>
                    <a:pt x="1482" y="567"/>
                  </a:lnTo>
                  <a:lnTo>
                    <a:pt x="1510" y="625"/>
                  </a:lnTo>
                  <a:lnTo>
                    <a:pt x="1522" y="629"/>
                  </a:lnTo>
                  <a:lnTo>
                    <a:pt x="1520" y="695"/>
                  </a:lnTo>
                  <a:lnTo>
                    <a:pt x="1536" y="739"/>
                  </a:lnTo>
                  <a:lnTo>
                    <a:pt x="1534" y="771"/>
                  </a:lnTo>
                  <a:lnTo>
                    <a:pt x="1530" y="809"/>
                  </a:lnTo>
                  <a:lnTo>
                    <a:pt x="1518" y="829"/>
                  </a:lnTo>
                  <a:lnTo>
                    <a:pt x="1520" y="865"/>
                  </a:lnTo>
                  <a:lnTo>
                    <a:pt x="1510" y="899"/>
                  </a:lnTo>
                  <a:lnTo>
                    <a:pt x="1510" y="919"/>
                  </a:lnTo>
                  <a:lnTo>
                    <a:pt x="1484" y="931"/>
                  </a:lnTo>
                  <a:lnTo>
                    <a:pt x="1480" y="943"/>
                  </a:lnTo>
                  <a:lnTo>
                    <a:pt x="1468" y="947"/>
                  </a:lnTo>
                  <a:lnTo>
                    <a:pt x="1458" y="992"/>
                  </a:lnTo>
                  <a:lnTo>
                    <a:pt x="1450" y="1014"/>
                  </a:lnTo>
                  <a:lnTo>
                    <a:pt x="1444" y="1042"/>
                  </a:lnTo>
                  <a:lnTo>
                    <a:pt x="1430" y="1058"/>
                  </a:lnTo>
                  <a:lnTo>
                    <a:pt x="1415" y="1084"/>
                  </a:lnTo>
                  <a:lnTo>
                    <a:pt x="1407" y="1114"/>
                  </a:lnTo>
                  <a:lnTo>
                    <a:pt x="1401" y="1136"/>
                  </a:lnTo>
                  <a:lnTo>
                    <a:pt x="1407" y="1148"/>
                  </a:lnTo>
                  <a:lnTo>
                    <a:pt x="1399" y="1166"/>
                  </a:lnTo>
                  <a:lnTo>
                    <a:pt x="1365" y="1186"/>
                  </a:lnTo>
                  <a:lnTo>
                    <a:pt x="1349" y="1182"/>
                  </a:lnTo>
                  <a:lnTo>
                    <a:pt x="1309" y="1200"/>
                  </a:lnTo>
                  <a:lnTo>
                    <a:pt x="1289" y="1202"/>
                  </a:lnTo>
                  <a:lnTo>
                    <a:pt x="1289" y="1210"/>
                  </a:lnTo>
                  <a:lnTo>
                    <a:pt x="1283" y="1218"/>
                  </a:lnTo>
                  <a:lnTo>
                    <a:pt x="1267" y="1226"/>
                  </a:lnTo>
                  <a:lnTo>
                    <a:pt x="1267" y="1238"/>
                  </a:lnTo>
                  <a:lnTo>
                    <a:pt x="1265" y="1252"/>
                  </a:lnTo>
                  <a:lnTo>
                    <a:pt x="1259" y="1258"/>
                  </a:lnTo>
                  <a:lnTo>
                    <a:pt x="1249" y="1240"/>
                  </a:lnTo>
                  <a:lnTo>
                    <a:pt x="1235" y="1232"/>
                  </a:lnTo>
                  <a:lnTo>
                    <a:pt x="1213" y="1228"/>
                  </a:lnTo>
                  <a:lnTo>
                    <a:pt x="1185" y="1206"/>
                  </a:lnTo>
                  <a:lnTo>
                    <a:pt x="1173" y="1216"/>
                  </a:lnTo>
                  <a:lnTo>
                    <a:pt x="1157" y="1228"/>
                  </a:lnTo>
                  <a:lnTo>
                    <a:pt x="1137" y="1218"/>
                  </a:lnTo>
                  <a:lnTo>
                    <a:pt x="1111" y="1216"/>
                  </a:lnTo>
                  <a:lnTo>
                    <a:pt x="1095" y="1208"/>
                  </a:lnTo>
                  <a:lnTo>
                    <a:pt x="1081" y="1212"/>
                  </a:lnTo>
                  <a:lnTo>
                    <a:pt x="1069" y="1196"/>
                  </a:lnTo>
                  <a:lnTo>
                    <a:pt x="1053" y="1196"/>
                  </a:lnTo>
                  <a:lnTo>
                    <a:pt x="1027" y="1174"/>
                  </a:lnTo>
                  <a:lnTo>
                    <a:pt x="1025" y="1164"/>
                  </a:lnTo>
                  <a:lnTo>
                    <a:pt x="1013" y="1160"/>
                  </a:lnTo>
                  <a:lnTo>
                    <a:pt x="1009" y="1150"/>
                  </a:lnTo>
                  <a:lnTo>
                    <a:pt x="1015" y="1132"/>
                  </a:lnTo>
                  <a:lnTo>
                    <a:pt x="989" y="1098"/>
                  </a:lnTo>
                  <a:lnTo>
                    <a:pt x="981" y="1062"/>
                  </a:lnTo>
                  <a:lnTo>
                    <a:pt x="963" y="1076"/>
                  </a:lnTo>
                  <a:lnTo>
                    <a:pt x="941" y="1076"/>
                  </a:lnTo>
                  <a:lnTo>
                    <a:pt x="947" y="1062"/>
                  </a:lnTo>
                  <a:lnTo>
                    <a:pt x="959" y="1052"/>
                  </a:lnTo>
                  <a:lnTo>
                    <a:pt x="939" y="1016"/>
                  </a:lnTo>
                  <a:lnTo>
                    <a:pt x="933" y="1026"/>
                  </a:lnTo>
                  <a:lnTo>
                    <a:pt x="933" y="1046"/>
                  </a:lnTo>
                  <a:lnTo>
                    <a:pt x="917" y="1054"/>
                  </a:lnTo>
                  <a:lnTo>
                    <a:pt x="899" y="1056"/>
                  </a:lnTo>
                  <a:lnTo>
                    <a:pt x="897" y="1046"/>
                  </a:lnTo>
                  <a:lnTo>
                    <a:pt x="905" y="1034"/>
                  </a:lnTo>
                  <a:lnTo>
                    <a:pt x="919" y="1034"/>
                  </a:lnTo>
                  <a:lnTo>
                    <a:pt x="923" y="1002"/>
                  </a:lnTo>
                  <a:lnTo>
                    <a:pt x="943" y="949"/>
                  </a:lnTo>
                  <a:lnTo>
                    <a:pt x="929" y="949"/>
                  </a:lnTo>
                  <a:lnTo>
                    <a:pt x="909" y="984"/>
                  </a:lnTo>
                  <a:lnTo>
                    <a:pt x="879" y="1000"/>
                  </a:lnTo>
                  <a:lnTo>
                    <a:pt x="879" y="1020"/>
                  </a:lnTo>
                  <a:lnTo>
                    <a:pt x="871" y="1030"/>
                  </a:lnTo>
                  <a:lnTo>
                    <a:pt x="869" y="1040"/>
                  </a:lnTo>
                  <a:lnTo>
                    <a:pt x="861" y="1042"/>
                  </a:lnTo>
                  <a:lnTo>
                    <a:pt x="853" y="1028"/>
                  </a:lnTo>
                  <a:lnTo>
                    <a:pt x="843" y="1018"/>
                  </a:lnTo>
                  <a:lnTo>
                    <a:pt x="853" y="1014"/>
                  </a:lnTo>
                  <a:lnTo>
                    <a:pt x="839" y="986"/>
                  </a:lnTo>
                  <a:lnTo>
                    <a:pt x="827" y="973"/>
                  </a:lnTo>
                  <a:lnTo>
                    <a:pt x="829" y="951"/>
                  </a:lnTo>
                  <a:lnTo>
                    <a:pt x="815" y="939"/>
                  </a:lnTo>
                  <a:lnTo>
                    <a:pt x="799" y="941"/>
                  </a:lnTo>
                  <a:lnTo>
                    <a:pt x="789" y="905"/>
                  </a:lnTo>
                  <a:lnTo>
                    <a:pt x="769" y="897"/>
                  </a:lnTo>
                  <a:lnTo>
                    <a:pt x="759" y="907"/>
                  </a:lnTo>
                  <a:lnTo>
                    <a:pt x="729" y="889"/>
                  </a:lnTo>
                  <a:lnTo>
                    <a:pt x="719" y="901"/>
                  </a:lnTo>
                  <a:lnTo>
                    <a:pt x="677" y="877"/>
                  </a:lnTo>
                  <a:lnTo>
                    <a:pt x="585" y="883"/>
                  </a:lnTo>
                  <a:lnTo>
                    <a:pt x="569" y="893"/>
                  </a:lnTo>
                  <a:lnTo>
                    <a:pt x="507" y="917"/>
                  </a:lnTo>
                  <a:lnTo>
                    <a:pt x="485" y="913"/>
                  </a:lnTo>
                  <a:lnTo>
                    <a:pt x="459" y="933"/>
                  </a:lnTo>
                  <a:lnTo>
                    <a:pt x="415" y="945"/>
                  </a:lnTo>
                  <a:lnTo>
                    <a:pt x="389" y="977"/>
                  </a:lnTo>
                  <a:lnTo>
                    <a:pt x="345" y="979"/>
                  </a:lnTo>
                  <a:lnTo>
                    <a:pt x="327" y="988"/>
                  </a:lnTo>
                  <a:lnTo>
                    <a:pt x="305" y="979"/>
                  </a:lnTo>
                  <a:lnTo>
                    <a:pt x="275" y="979"/>
                  </a:lnTo>
                  <a:lnTo>
                    <a:pt x="259" y="992"/>
                  </a:lnTo>
                  <a:lnTo>
                    <a:pt x="247" y="992"/>
                  </a:lnTo>
                  <a:lnTo>
                    <a:pt x="233" y="1016"/>
                  </a:lnTo>
                  <a:lnTo>
                    <a:pt x="213" y="1016"/>
                  </a:lnTo>
                  <a:lnTo>
                    <a:pt x="191" y="1046"/>
                  </a:lnTo>
                  <a:lnTo>
                    <a:pt x="174" y="1042"/>
                  </a:lnTo>
                  <a:lnTo>
                    <a:pt x="138" y="1044"/>
                  </a:lnTo>
                  <a:lnTo>
                    <a:pt x="124" y="1046"/>
                  </a:lnTo>
                  <a:lnTo>
                    <a:pt x="112" y="1030"/>
                  </a:lnTo>
                  <a:lnTo>
                    <a:pt x="94" y="1026"/>
                  </a:lnTo>
                  <a:lnTo>
                    <a:pt x="82" y="1010"/>
                  </a:lnTo>
                  <a:lnTo>
                    <a:pt x="70" y="1010"/>
                  </a:lnTo>
                  <a:lnTo>
                    <a:pt x="68" y="971"/>
                  </a:lnTo>
                  <a:lnTo>
                    <a:pt x="84" y="961"/>
                  </a:lnTo>
                  <a:lnTo>
                    <a:pt x="96" y="887"/>
                  </a:lnTo>
                  <a:lnTo>
                    <a:pt x="74" y="837"/>
                  </a:lnTo>
                  <a:lnTo>
                    <a:pt x="74" y="821"/>
                  </a:lnTo>
                  <a:lnTo>
                    <a:pt x="66" y="813"/>
                  </a:lnTo>
                  <a:lnTo>
                    <a:pt x="66" y="787"/>
                  </a:lnTo>
                  <a:lnTo>
                    <a:pt x="44" y="747"/>
                  </a:lnTo>
                  <a:lnTo>
                    <a:pt x="30" y="721"/>
                  </a:lnTo>
                  <a:lnTo>
                    <a:pt x="28" y="699"/>
                  </a:lnTo>
                  <a:lnTo>
                    <a:pt x="2" y="657"/>
                  </a:lnTo>
                  <a:lnTo>
                    <a:pt x="0" y="643"/>
                  </a:lnTo>
                  <a:lnTo>
                    <a:pt x="2" y="619"/>
                  </a:lnTo>
                  <a:lnTo>
                    <a:pt x="16" y="623"/>
                  </a:lnTo>
                  <a:lnTo>
                    <a:pt x="26" y="617"/>
                  </a:lnTo>
                  <a:lnTo>
                    <a:pt x="18" y="601"/>
                  </a:lnTo>
                  <a:lnTo>
                    <a:pt x="10" y="575"/>
                  </a:lnTo>
                  <a:lnTo>
                    <a:pt x="2" y="549"/>
                  </a:lnTo>
                  <a:lnTo>
                    <a:pt x="10" y="529"/>
                  </a:lnTo>
                  <a:lnTo>
                    <a:pt x="16" y="507"/>
                  </a:lnTo>
                  <a:lnTo>
                    <a:pt x="8" y="485"/>
                  </a:lnTo>
                  <a:lnTo>
                    <a:pt x="20" y="469"/>
                  </a:lnTo>
                  <a:lnTo>
                    <a:pt x="20" y="455"/>
                  </a:lnTo>
                  <a:lnTo>
                    <a:pt x="30" y="453"/>
                  </a:lnTo>
                  <a:lnTo>
                    <a:pt x="36" y="467"/>
                  </a:lnTo>
                  <a:lnTo>
                    <a:pt x="50" y="455"/>
                  </a:lnTo>
                  <a:lnTo>
                    <a:pt x="78" y="433"/>
                  </a:lnTo>
                  <a:lnTo>
                    <a:pt x="102" y="423"/>
                  </a:lnTo>
                  <a:lnTo>
                    <a:pt x="116" y="421"/>
                  </a:lnTo>
                  <a:lnTo>
                    <a:pt x="132" y="409"/>
                  </a:lnTo>
                  <a:lnTo>
                    <a:pt x="142" y="417"/>
                  </a:lnTo>
                  <a:lnTo>
                    <a:pt x="154" y="411"/>
                  </a:lnTo>
                  <a:lnTo>
                    <a:pt x="183" y="407"/>
                  </a:lnTo>
                  <a:lnTo>
                    <a:pt x="205" y="385"/>
                  </a:lnTo>
                  <a:lnTo>
                    <a:pt x="225" y="385"/>
                  </a:lnTo>
                  <a:lnTo>
                    <a:pt x="243" y="387"/>
                  </a:lnTo>
                  <a:lnTo>
                    <a:pt x="285" y="377"/>
                  </a:lnTo>
                  <a:lnTo>
                    <a:pt x="309" y="351"/>
                  </a:lnTo>
                  <a:lnTo>
                    <a:pt x="319" y="321"/>
                  </a:lnTo>
                  <a:lnTo>
                    <a:pt x="339" y="297"/>
                  </a:lnTo>
                  <a:lnTo>
                    <a:pt x="331" y="287"/>
                  </a:lnTo>
                  <a:lnTo>
                    <a:pt x="333" y="263"/>
                  </a:lnTo>
                  <a:lnTo>
                    <a:pt x="345" y="245"/>
                  </a:lnTo>
                  <a:lnTo>
                    <a:pt x="353" y="223"/>
                  </a:lnTo>
                  <a:lnTo>
                    <a:pt x="377" y="237"/>
                  </a:lnTo>
                  <a:lnTo>
                    <a:pt x="381" y="223"/>
                  </a:lnTo>
                  <a:lnTo>
                    <a:pt x="417" y="227"/>
                  </a:lnTo>
                  <a:lnTo>
                    <a:pt x="435" y="193"/>
                  </a:lnTo>
                  <a:lnTo>
                    <a:pt x="457" y="157"/>
                  </a:lnTo>
                  <a:lnTo>
                    <a:pt x="487" y="127"/>
                  </a:lnTo>
                  <a:lnTo>
                    <a:pt x="509" y="122"/>
                  </a:lnTo>
                  <a:lnTo>
                    <a:pt x="531" y="131"/>
                  </a:lnTo>
                  <a:lnTo>
                    <a:pt x="551" y="157"/>
                  </a:lnTo>
                  <a:lnTo>
                    <a:pt x="561" y="173"/>
                  </a:lnTo>
                  <a:lnTo>
                    <a:pt x="575" y="169"/>
                  </a:lnTo>
                  <a:lnTo>
                    <a:pt x="597" y="169"/>
                  </a:lnTo>
                  <a:lnTo>
                    <a:pt x="611" y="183"/>
                  </a:lnTo>
                  <a:lnTo>
                    <a:pt x="631" y="165"/>
                  </a:lnTo>
                  <a:lnTo>
                    <a:pt x="609" y="155"/>
                  </a:lnTo>
                  <a:lnTo>
                    <a:pt x="621" y="135"/>
                  </a:lnTo>
                  <a:lnTo>
                    <a:pt x="619" y="112"/>
                  </a:lnTo>
                  <a:lnTo>
                    <a:pt x="649" y="106"/>
                  </a:lnTo>
                  <a:lnTo>
                    <a:pt x="645" y="90"/>
                  </a:lnTo>
                  <a:lnTo>
                    <a:pt x="663" y="78"/>
                  </a:lnTo>
                  <a:lnTo>
                    <a:pt x="677" y="58"/>
                  </a:lnTo>
                  <a:lnTo>
                    <a:pt x="695" y="66"/>
                  </a:lnTo>
                  <a:lnTo>
                    <a:pt x="705" y="64"/>
                  </a:lnTo>
                  <a:lnTo>
                    <a:pt x="721" y="72"/>
                  </a:lnTo>
                  <a:lnTo>
                    <a:pt x="735" y="56"/>
                  </a:lnTo>
                  <a:lnTo>
                    <a:pt x="721" y="46"/>
                  </a:lnTo>
                  <a:lnTo>
                    <a:pt x="703" y="44"/>
                  </a:lnTo>
                  <a:lnTo>
                    <a:pt x="691" y="30"/>
                  </a:lnTo>
                  <a:lnTo>
                    <a:pt x="703" y="24"/>
                  </a:lnTo>
                  <a:lnTo>
                    <a:pt x="717" y="32"/>
                  </a:lnTo>
                  <a:lnTo>
                    <a:pt x="729" y="34"/>
                  </a:lnTo>
                  <a:lnTo>
                    <a:pt x="741" y="32"/>
                  </a:lnTo>
                  <a:close/>
                  <a:moveTo>
                    <a:pt x="1189" y="1326"/>
                  </a:moveTo>
                  <a:lnTo>
                    <a:pt x="1189" y="1346"/>
                  </a:lnTo>
                  <a:lnTo>
                    <a:pt x="1199" y="1364"/>
                  </a:lnTo>
                  <a:lnTo>
                    <a:pt x="1209" y="1388"/>
                  </a:lnTo>
                  <a:lnTo>
                    <a:pt x="1219" y="1392"/>
                  </a:lnTo>
                  <a:lnTo>
                    <a:pt x="1225" y="1406"/>
                  </a:lnTo>
                  <a:lnTo>
                    <a:pt x="1221" y="1414"/>
                  </a:lnTo>
                  <a:lnTo>
                    <a:pt x="1223" y="1436"/>
                  </a:lnTo>
                  <a:lnTo>
                    <a:pt x="1239" y="1450"/>
                  </a:lnTo>
                  <a:lnTo>
                    <a:pt x="1253" y="1460"/>
                  </a:lnTo>
                  <a:lnTo>
                    <a:pt x="1251" y="1466"/>
                  </a:lnTo>
                  <a:lnTo>
                    <a:pt x="1251" y="1472"/>
                  </a:lnTo>
                  <a:lnTo>
                    <a:pt x="1283" y="1474"/>
                  </a:lnTo>
                  <a:lnTo>
                    <a:pt x="1283" y="1460"/>
                  </a:lnTo>
                  <a:lnTo>
                    <a:pt x="1289" y="1460"/>
                  </a:lnTo>
                  <a:lnTo>
                    <a:pt x="1295" y="1444"/>
                  </a:lnTo>
                  <a:lnTo>
                    <a:pt x="1307" y="1450"/>
                  </a:lnTo>
                  <a:lnTo>
                    <a:pt x="1309" y="1442"/>
                  </a:lnTo>
                  <a:lnTo>
                    <a:pt x="1315" y="1440"/>
                  </a:lnTo>
                  <a:lnTo>
                    <a:pt x="1317" y="1424"/>
                  </a:lnTo>
                  <a:lnTo>
                    <a:pt x="1321" y="1414"/>
                  </a:lnTo>
                  <a:lnTo>
                    <a:pt x="1325" y="1402"/>
                  </a:lnTo>
                  <a:lnTo>
                    <a:pt x="1339" y="1402"/>
                  </a:lnTo>
                  <a:lnTo>
                    <a:pt x="1341" y="1394"/>
                  </a:lnTo>
                  <a:lnTo>
                    <a:pt x="1337" y="1378"/>
                  </a:lnTo>
                  <a:lnTo>
                    <a:pt x="1341" y="1358"/>
                  </a:lnTo>
                  <a:lnTo>
                    <a:pt x="1337" y="1350"/>
                  </a:lnTo>
                  <a:lnTo>
                    <a:pt x="1339" y="1332"/>
                  </a:lnTo>
                  <a:lnTo>
                    <a:pt x="1327" y="1324"/>
                  </a:lnTo>
                  <a:lnTo>
                    <a:pt x="1313" y="1328"/>
                  </a:lnTo>
                  <a:lnTo>
                    <a:pt x="1297" y="1332"/>
                  </a:lnTo>
                  <a:lnTo>
                    <a:pt x="1279" y="1336"/>
                  </a:lnTo>
                  <a:lnTo>
                    <a:pt x="1277" y="1344"/>
                  </a:lnTo>
                  <a:lnTo>
                    <a:pt x="1259" y="1342"/>
                  </a:lnTo>
                  <a:lnTo>
                    <a:pt x="1231" y="1338"/>
                  </a:lnTo>
                  <a:lnTo>
                    <a:pt x="1215" y="1334"/>
                  </a:lnTo>
                  <a:lnTo>
                    <a:pt x="1207" y="1326"/>
                  </a:lnTo>
                  <a:lnTo>
                    <a:pt x="1191" y="1324"/>
                  </a:lnTo>
                  <a:lnTo>
                    <a:pt x="1189" y="13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 name="Austria">
              <a:extLst>
                <a:ext uri="{FF2B5EF4-FFF2-40B4-BE49-F238E27FC236}">
                  <a16:creationId xmlns:a16="http://schemas.microsoft.com/office/drawing/2014/main" id="{E78556C1-9D20-44C4-AA4C-40FE2D752496}"/>
                </a:ext>
              </a:extLst>
            </p:cNvPr>
            <p:cNvSpPr>
              <a:spLocks/>
            </p:cNvSpPr>
            <p:nvPr/>
          </p:nvSpPr>
          <p:spPr bwMode="gray">
            <a:xfrm>
              <a:off x="6097728" y="2765248"/>
              <a:ext cx="238181" cy="121926"/>
            </a:xfrm>
            <a:custGeom>
              <a:avLst/>
              <a:gdLst/>
              <a:ahLst/>
              <a:cxnLst>
                <a:cxn ang="0">
                  <a:pos x="42" y="124"/>
                </a:cxn>
                <a:cxn ang="0">
                  <a:pos x="32" y="116"/>
                </a:cxn>
                <a:cxn ang="0">
                  <a:pos x="18" y="120"/>
                </a:cxn>
                <a:cxn ang="0">
                  <a:pos x="4" y="114"/>
                </a:cxn>
                <a:cxn ang="0">
                  <a:pos x="0" y="100"/>
                </a:cxn>
                <a:cxn ang="0">
                  <a:pos x="6" y="86"/>
                </a:cxn>
                <a:cxn ang="0">
                  <a:pos x="92" y="82"/>
                </a:cxn>
                <a:cxn ang="0">
                  <a:pos x="108" y="74"/>
                </a:cxn>
                <a:cxn ang="0">
                  <a:pos x="126" y="84"/>
                </a:cxn>
                <a:cxn ang="0">
                  <a:pos x="138" y="78"/>
                </a:cxn>
                <a:cxn ang="0">
                  <a:pos x="122" y="60"/>
                </a:cxn>
                <a:cxn ang="0">
                  <a:pos x="120" y="46"/>
                </a:cxn>
                <a:cxn ang="0">
                  <a:pos x="138" y="36"/>
                </a:cxn>
                <a:cxn ang="0">
                  <a:pos x="154" y="22"/>
                </a:cxn>
                <a:cxn ang="0">
                  <a:pos x="172" y="20"/>
                </a:cxn>
                <a:cxn ang="0">
                  <a:pos x="176" y="26"/>
                </a:cxn>
                <a:cxn ang="0">
                  <a:pos x="192" y="24"/>
                </a:cxn>
                <a:cxn ang="0">
                  <a:pos x="208" y="0"/>
                </a:cxn>
                <a:cxn ang="0">
                  <a:pos x="230" y="4"/>
                </a:cxn>
                <a:cxn ang="0">
                  <a:pos x="252" y="8"/>
                </a:cxn>
                <a:cxn ang="0">
                  <a:pos x="270" y="8"/>
                </a:cxn>
                <a:cxn ang="0">
                  <a:pos x="286" y="18"/>
                </a:cxn>
                <a:cxn ang="0">
                  <a:pos x="280" y="36"/>
                </a:cxn>
                <a:cxn ang="0">
                  <a:pos x="294" y="48"/>
                </a:cxn>
                <a:cxn ang="0">
                  <a:pos x="286" y="60"/>
                </a:cxn>
                <a:cxn ang="0">
                  <a:pos x="282" y="80"/>
                </a:cxn>
                <a:cxn ang="0">
                  <a:pos x="264" y="74"/>
                </a:cxn>
                <a:cxn ang="0">
                  <a:pos x="258" y="88"/>
                </a:cxn>
                <a:cxn ang="0">
                  <a:pos x="252" y="106"/>
                </a:cxn>
                <a:cxn ang="0">
                  <a:pos x="248" y="124"/>
                </a:cxn>
                <a:cxn ang="0">
                  <a:pos x="236" y="122"/>
                </a:cxn>
                <a:cxn ang="0">
                  <a:pos x="222" y="134"/>
                </a:cxn>
                <a:cxn ang="0">
                  <a:pos x="214" y="130"/>
                </a:cxn>
                <a:cxn ang="0">
                  <a:pos x="200" y="138"/>
                </a:cxn>
                <a:cxn ang="0">
                  <a:pos x="188" y="148"/>
                </a:cxn>
                <a:cxn ang="0">
                  <a:pos x="150" y="146"/>
                </a:cxn>
                <a:cxn ang="0">
                  <a:pos x="124" y="140"/>
                </a:cxn>
                <a:cxn ang="0">
                  <a:pos x="102" y="126"/>
                </a:cxn>
                <a:cxn ang="0">
                  <a:pos x="98" y="112"/>
                </a:cxn>
                <a:cxn ang="0">
                  <a:pos x="66" y="112"/>
                </a:cxn>
                <a:cxn ang="0">
                  <a:pos x="42" y="124"/>
                </a:cxn>
              </a:cxnLst>
              <a:rect l="0" t="0" r="r" b="b"/>
              <a:pathLst>
                <a:path w="294" h="148">
                  <a:moveTo>
                    <a:pt x="42" y="124"/>
                  </a:moveTo>
                  <a:lnTo>
                    <a:pt x="32" y="116"/>
                  </a:lnTo>
                  <a:lnTo>
                    <a:pt x="18" y="120"/>
                  </a:lnTo>
                  <a:lnTo>
                    <a:pt x="4" y="114"/>
                  </a:lnTo>
                  <a:lnTo>
                    <a:pt x="0" y="100"/>
                  </a:lnTo>
                  <a:lnTo>
                    <a:pt x="6" y="86"/>
                  </a:lnTo>
                  <a:lnTo>
                    <a:pt x="92" y="82"/>
                  </a:lnTo>
                  <a:lnTo>
                    <a:pt x="108" y="74"/>
                  </a:lnTo>
                  <a:lnTo>
                    <a:pt x="126" y="84"/>
                  </a:lnTo>
                  <a:lnTo>
                    <a:pt x="138" y="78"/>
                  </a:lnTo>
                  <a:lnTo>
                    <a:pt x="122" y="60"/>
                  </a:lnTo>
                  <a:lnTo>
                    <a:pt x="120" y="46"/>
                  </a:lnTo>
                  <a:lnTo>
                    <a:pt x="138" y="36"/>
                  </a:lnTo>
                  <a:lnTo>
                    <a:pt x="154" y="22"/>
                  </a:lnTo>
                  <a:lnTo>
                    <a:pt x="172" y="20"/>
                  </a:lnTo>
                  <a:lnTo>
                    <a:pt x="176" y="26"/>
                  </a:lnTo>
                  <a:lnTo>
                    <a:pt x="192" y="24"/>
                  </a:lnTo>
                  <a:lnTo>
                    <a:pt x="208" y="0"/>
                  </a:lnTo>
                  <a:lnTo>
                    <a:pt x="230" y="4"/>
                  </a:lnTo>
                  <a:lnTo>
                    <a:pt x="252" y="8"/>
                  </a:lnTo>
                  <a:lnTo>
                    <a:pt x="270" y="8"/>
                  </a:lnTo>
                  <a:lnTo>
                    <a:pt x="286" y="18"/>
                  </a:lnTo>
                  <a:lnTo>
                    <a:pt x="280" y="36"/>
                  </a:lnTo>
                  <a:lnTo>
                    <a:pt x="294" y="48"/>
                  </a:lnTo>
                  <a:lnTo>
                    <a:pt x="286" y="60"/>
                  </a:lnTo>
                  <a:lnTo>
                    <a:pt x="282" y="80"/>
                  </a:lnTo>
                  <a:lnTo>
                    <a:pt x="264" y="74"/>
                  </a:lnTo>
                  <a:lnTo>
                    <a:pt x="258" y="88"/>
                  </a:lnTo>
                  <a:lnTo>
                    <a:pt x="252" y="106"/>
                  </a:lnTo>
                  <a:lnTo>
                    <a:pt x="248" y="124"/>
                  </a:lnTo>
                  <a:lnTo>
                    <a:pt x="236" y="122"/>
                  </a:lnTo>
                  <a:lnTo>
                    <a:pt x="222" y="134"/>
                  </a:lnTo>
                  <a:lnTo>
                    <a:pt x="214" y="130"/>
                  </a:lnTo>
                  <a:lnTo>
                    <a:pt x="200" y="138"/>
                  </a:lnTo>
                  <a:lnTo>
                    <a:pt x="188" y="148"/>
                  </a:lnTo>
                  <a:lnTo>
                    <a:pt x="150" y="146"/>
                  </a:lnTo>
                  <a:lnTo>
                    <a:pt x="124" y="140"/>
                  </a:lnTo>
                  <a:lnTo>
                    <a:pt x="102" y="126"/>
                  </a:lnTo>
                  <a:lnTo>
                    <a:pt x="98" y="112"/>
                  </a:lnTo>
                  <a:lnTo>
                    <a:pt x="66" y="112"/>
                  </a:lnTo>
                  <a:lnTo>
                    <a:pt x="42" y="1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 name="Azerbaijan">
              <a:extLst>
                <a:ext uri="{FF2B5EF4-FFF2-40B4-BE49-F238E27FC236}">
                  <a16:creationId xmlns:a16="http://schemas.microsoft.com/office/drawing/2014/main" id="{1DEFC69D-3012-4AC8-BE7A-A82873A93505}"/>
                </a:ext>
              </a:extLst>
            </p:cNvPr>
            <p:cNvSpPr>
              <a:spLocks noEditPoints="1"/>
            </p:cNvSpPr>
            <p:nvPr/>
          </p:nvSpPr>
          <p:spPr bwMode="gray">
            <a:xfrm>
              <a:off x="7179304" y="3087764"/>
              <a:ext cx="169851" cy="159290"/>
            </a:xfrm>
            <a:custGeom>
              <a:avLst/>
              <a:gdLst/>
              <a:ahLst/>
              <a:cxnLst>
                <a:cxn ang="0">
                  <a:pos x="208" y="229"/>
                </a:cxn>
                <a:cxn ang="0">
                  <a:pos x="180" y="215"/>
                </a:cxn>
                <a:cxn ang="0">
                  <a:pos x="161" y="201"/>
                </a:cxn>
                <a:cxn ang="0">
                  <a:pos x="173" y="182"/>
                </a:cxn>
                <a:cxn ang="0">
                  <a:pos x="159" y="151"/>
                </a:cxn>
                <a:cxn ang="0">
                  <a:pos x="126" y="173"/>
                </a:cxn>
                <a:cxn ang="0">
                  <a:pos x="95" y="196"/>
                </a:cxn>
                <a:cxn ang="0">
                  <a:pos x="92" y="180"/>
                </a:cxn>
                <a:cxn ang="0">
                  <a:pos x="97" y="168"/>
                </a:cxn>
                <a:cxn ang="0">
                  <a:pos x="95" y="161"/>
                </a:cxn>
                <a:cxn ang="0">
                  <a:pos x="57" y="125"/>
                </a:cxn>
                <a:cxn ang="0">
                  <a:pos x="66" y="99"/>
                </a:cxn>
                <a:cxn ang="0">
                  <a:pos x="48" y="99"/>
                </a:cxn>
                <a:cxn ang="0">
                  <a:pos x="33" y="90"/>
                </a:cxn>
                <a:cxn ang="0">
                  <a:pos x="29" y="83"/>
                </a:cxn>
                <a:cxn ang="0">
                  <a:pos x="36" y="66"/>
                </a:cxn>
                <a:cxn ang="0">
                  <a:pos x="19" y="64"/>
                </a:cxn>
                <a:cxn ang="0">
                  <a:pos x="7" y="50"/>
                </a:cxn>
                <a:cxn ang="0">
                  <a:pos x="19" y="40"/>
                </a:cxn>
                <a:cxn ang="0">
                  <a:pos x="36" y="38"/>
                </a:cxn>
                <a:cxn ang="0">
                  <a:pos x="50" y="52"/>
                </a:cxn>
                <a:cxn ang="0">
                  <a:pos x="83" y="50"/>
                </a:cxn>
                <a:cxn ang="0">
                  <a:pos x="81" y="40"/>
                </a:cxn>
                <a:cxn ang="0">
                  <a:pos x="69" y="31"/>
                </a:cxn>
                <a:cxn ang="0">
                  <a:pos x="76" y="7"/>
                </a:cxn>
                <a:cxn ang="0">
                  <a:pos x="92" y="0"/>
                </a:cxn>
                <a:cxn ang="0">
                  <a:pos x="107" y="17"/>
                </a:cxn>
                <a:cxn ang="0">
                  <a:pos x="123" y="21"/>
                </a:cxn>
                <a:cxn ang="0">
                  <a:pos x="130" y="38"/>
                </a:cxn>
                <a:cxn ang="0">
                  <a:pos x="156" y="45"/>
                </a:cxn>
                <a:cxn ang="0">
                  <a:pos x="166" y="45"/>
                </a:cxn>
                <a:cxn ang="0">
                  <a:pos x="170" y="31"/>
                </a:cxn>
                <a:cxn ang="0">
                  <a:pos x="192" y="21"/>
                </a:cxn>
                <a:cxn ang="0">
                  <a:pos x="208" y="50"/>
                </a:cxn>
                <a:cxn ang="0">
                  <a:pos x="208" y="69"/>
                </a:cxn>
                <a:cxn ang="0">
                  <a:pos x="218" y="73"/>
                </a:cxn>
                <a:cxn ang="0">
                  <a:pos x="232" y="95"/>
                </a:cxn>
                <a:cxn ang="0">
                  <a:pos x="253" y="97"/>
                </a:cxn>
                <a:cxn ang="0">
                  <a:pos x="253" y="104"/>
                </a:cxn>
                <a:cxn ang="0">
                  <a:pos x="229" y="121"/>
                </a:cxn>
                <a:cxn ang="0">
                  <a:pos x="225" y="180"/>
                </a:cxn>
                <a:cxn ang="0">
                  <a:pos x="218" y="168"/>
                </a:cxn>
                <a:cxn ang="0">
                  <a:pos x="208" y="170"/>
                </a:cxn>
                <a:cxn ang="0">
                  <a:pos x="208" y="229"/>
                </a:cxn>
                <a:cxn ang="0">
                  <a:pos x="69" y="189"/>
                </a:cxn>
                <a:cxn ang="0">
                  <a:pos x="74" y="175"/>
                </a:cxn>
                <a:cxn ang="0">
                  <a:pos x="66" y="173"/>
                </a:cxn>
                <a:cxn ang="0">
                  <a:pos x="64" y="163"/>
                </a:cxn>
                <a:cxn ang="0">
                  <a:pos x="59" y="154"/>
                </a:cxn>
                <a:cxn ang="0">
                  <a:pos x="48" y="149"/>
                </a:cxn>
                <a:cxn ang="0">
                  <a:pos x="36" y="149"/>
                </a:cxn>
                <a:cxn ang="0">
                  <a:pos x="24" y="147"/>
                </a:cxn>
                <a:cxn ang="0">
                  <a:pos x="0" y="147"/>
                </a:cxn>
                <a:cxn ang="0">
                  <a:pos x="12" y="156"/>
                </a:cxn>
                <a:cxn ang="0">
                  <a:pos x="50" y="191"/>
                </a:cxn>
                <a:cxn ang="0">
                  <a:pos x="59" y="194"/>
                </a:cxn>
                <a:cxn ang="0">
                  <a:pos x="74" y="199"/>
                </a:cxn>
                <a:cxn ang="0">
                  <a:pos x="69" y="189"/>
                </a:cxn>
              </a:cxnLst>
              <a:rect l="0" t="0" r="r" b="b"/>
              <a:pathLst>
                <a:path w="253" h="229">
                  <a:moveTo>
                    <a:pt x="208" y="229"/>
                  </a:moveTo>
                  <a:lnTo>
                    <a:pt x="180" y="215"/>
                  </a:lnTo>
                  <a:lnTo>
                    <a:pt x="161" y="201"/>
                  </a:lnTo>
                  <a:lnTo>
                    <a:pt x="173" y="182"/>
                  </a:lnTo>
                  <a:lnTo>
                    <a:pt x="159" y="151"/>
                  </a:lnTo>
                  <a:lnTo>
                    <a:pt x="126" y="173"/>
                  </a:lnTo>
                  <a:lnTo>
                    <a:pt x="95" y="196"/>
                  </a:lnTo>
                  <a:lnTo>
                    <a:pt x="92" y="180"/>
                  </a:lnTo>
                  <a:lnTo>
                    <a:pt x="97" y="168"/>
                  </a:lnTo>
                  <a:lnTo>
                    <a:pt x="95" y="161"/>
                  </a:lnTo>
                  <a:lnTo>
                    <a:pt x="57" y="125"/>
                  </a:lnTo>
                  <a:lnTo>
                    <a:pt x="66" y="99"/>
                  </a:lnTo>
                  <a:lnTo>
                    <a:pt x="48" y="99"/>
                  </a:lnTo>
                  <a:lnTo>
                    <a:pt x="33" y="90"/>
                  </a:lnTo>
                  <a:lnTo>
                    <a:pt x="29" y="83"/>
                  </a:lnTo>
                  <a:lnTo>
                    <a:pt x="36" y="66"/>
                  </a:lnTo>
                  <a:lnTo>
                    <a:pt x="19" y="64"/>
                  </a:lnTo>
                  <a:lnTo>
                    <a:pt x="7" y="50"/>
                  </a:lnTo>
                  <a:lnTo>
                    <a:pt x="19" y="40"/>
                  </a:lnTo>
                  <a:lnTo>
                    <a:pt x="36" y="38"/>
                  </a:lnTo>
                  <a:lnTo>
                    <a:pt x="50" y="52"/>
                  </a:lnTo>
                  <a:lnTo>
                    <a:pt x="83" y="50"/>
                  </a:lnTo>
                  <a:lnTo>
                    <a:pt x="81" y="40"/>
                  </a:lnTo>
                  <a:lnTo>
                    <a:pt x="69" y="31"/>
                  </a:lnTo>
                  <a:lnTo>
                    <a:pt x="76" y="7"/>
                  </a:lnTo>
                  <a:lnTo>
                    <a:pt x="92" y="0"/>
                  </a:lnTo>
                  <a:lnTo>
                    <a:pt x="107" y="17"/>
                  </a:lnTo>
                  <a:lnTo>
                    <a:pt x="123" y="21"/>
                  </a:lnTo>
                  <a:lnTo>
                    <a:pt x="130" y="38"/>
                  </a:lnTo>
                  <a:lnTo>
                    <a:pt x="156" y="45"/>
                  </a:lnTo>
                  <a:lnTo>
                    <a:pt x="166" y="45"/>
                  </a:lnTo>
                  <a:lnTo>
                    <a:pt x="170" y="31"/>
                  </a:lnTo>
                  <a:lnTo>
                    <a:pt x="192" y="21"/>
                  </a:lnTo>
                  <a:lnTo>
                    <a:pt x="208" y="50"/>
                  </a:lnTo>
                  <a:lnTo>
                    <a:pt x="208" y="69"/>
                  </a:lnTo>
                  <a:lnTo>
                    <a:pt x="218" y="73"/>
                  </a:lnTo>
                  <a:lnTo>
                    <a:pt x="232" y="95"/>
                  </a:lnTo>
                  <a:lnTo>
                    <a:pt x="253" y="97"/>
                  </a:lnTo>
                  <a:lnTo>
                    <a:pt x="253" y="104"/>
                  </a:lnTo>
                  <a:lnTo>
                    <a:pt x="229" y="121"/>
                  </a:lnTo>
                  <a:lnTo>
                    <a:pt x="225" y="180"/>
                  </a:lnTo>
                  <a:lnTo>
                    <a:pt x="218" y="168"/>
                  </a:lnTo>
                  <a:lnTo>
                    <a:pt x="208" y="170"/>
                  </a:lnTo>
                  <a:lnTo>
                    <a:pt x="208" y="229"/>
                  </a:lnTo>
                  <a:moveTo>
                    <a:pt x="69" y="189"/>
                  </a:moveTo>
                  <a:lnTo>
                    <a:pt x="74" y="175"/>
                  </a:lnTo>
                  <a:lnTo>
                    <a:pt x="66" y="173"/>
                  </a:lnTo>
                  <a:lnTo>
                    <a:pt x="64" y="163"/>
                  </a:lnTo>
                  <a:lnTo>
                    <a:pt x="59" y="154"/>
                  </a:lnTo>
                  <a:lnTo>
                    <a:pt x="48" y="149"/>
                  </a:lnTo>
                  <a:lnTo>
                    <a:pt x="36" y="149"/>
                  </a:lnTo>
                  <a:lnTo>
                    <a:pt x="24" y="147"/>
                  </a:lnTo>
                  <a:lnTo>
                    <a:pt x="0" y="147"/>
                  </a:lnTo>
                  <a:lnTo>
                    <a:pt x="12" y="156"/>
                  </a:lnTo>
                  <a:lnTo>
                    <a:pt x="50" y="191"/>
                  </a:lnTo>
                  <a:lnTo>
                    <a:pt x="59" y="194"/>
                  </a:lnTo>
                  <a:lnTo>
                    <a:pt x="74" y="199"/>
                  </a:lnTo>
                  <a:lnTo>
                    <a:pt x="69" y="189"/>
                  </a:lnTo>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17" name="Bahrain">
              <a:extLst>
                <a:ext uri="{FF2B5EF4-FFF2-40B4-BE49-F238E27FC236}">
                  <a16:creationId xmlns:a16="http://schemas.microsoft.com/office/drawing/2014/main" id="{DE97C7CD-13E1-4259-8849-145BABF8361E}"/>
                </a:ext>
              </a:extLst>
            </p:cNvPr>
            <p:cNvSpPr>
              <a:spLocks/>
            </p:cNvSpPr>
            <p:nvPr/>
          </p:nvSpPr>
          <p:spPr bwMode="gray">
            <a:xfrm>
              <a:off x="7360869" y="3689531"/>
              <a:ext cx="11715" cy="17698"/>
            </a:xfrm>
            <a:custGeom>
              <a:avLst/>
              <a:gdLst/>
              <a:ahLst/>
              <a:cxnLst>
                <a:cxn ang="0">
                  <a:pos x="0" y="2"/>
                </a:cxn>
                <a:cxn ang="0">
                  <a:pos x="4" y="0"/>
                </a:cxn>
                <a:cxn ang="0">
                  <a:pos x="12" y="2"/>
                </a:cxn>
                <a:cxn ang="0">
                  <a:pos x="10" y="24"/>
                </a:cxn>
                <a:cxn ang="0">
                  <a:pos x="2" y="16"/>
                </a:cxn>
                <a:cxn ang="0">
                  <a:pos x="2" y="10"/>
                </a:cxn>
                <a:cxn ang="0">
                  <a:pos x="0" y="2"/>
                </a:cxn>
              </a:cxnLst>
              <a:rect l="0" t="0" r="r" b="b"/>
              <a:pathLst>
                <a:path w="12" h="24">
                  <a:moveTo>
                    <a:pt x="0" y="2"/>
                  </a:moveTo>
                  <a:lnTo>
                    <a:pt x="4" y="0"/>
                  </a:lnTo>
                  <a:lnTo>
                    <a:pt x="12" y="2"/>
                  </a:lnTo>
                  <a:lnTo>
                    <a:pt x="10" y="24"/>
                  </a:lnTo>
                  <a:lnTo>
                    <a:pt x="2" y="16"/>
                  </a:lnTo>
                  <a:lnTo>
                    <a:pt x="2" y="10"/>
                  </a:lnTo>
                  <a:lnTo>
                    <a:pt x="0" y="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8" name="Bangladesh">
              <a:extLst>
                <a:ext uri="{FF2B5EF4-FFF2-40B4-BE49-F238E27FC236}">
                  <a16:creationId xmlns:a16="http://schemas.microsoft.com/office/drawing/2014/main" id="{EC201309-ABE0-4AFC-B3DD-8C958C816ECD}"/>
                </a:ext>
              </a:extLst>
            </p:cNvPr>
            <p:cNvSpPr>
              <a:spLocks/>
            </p:cNvSpPr>
            <p:nvPr/>
          </p:nvSpPr>
          <p:spPr bwMode="gray">
            <a:xfrm>
              <a:off x="8518584" y="3691497"/>
              <a:ext cx="150328" cy="202557"/>
            </a:xfrm>
            <a:custGeom>
              <a:avLst/>
              <a:gdLst/>
              <a:ahLst/>
              <a:cxnLst>
                <a:cxn ang="0">
                  <a:pos x="178" y="216"/>
                </a:cxn>
                <a:cxn ang="0">
                  <a:pos x="174" y="192"/>
                </a:cxn>
                <a:cxn ang="0">
                  <a:pos x="172" y="170"/>
                </a:cxn>
                <a:cxn ang="0">
                  <a:pos x="168" y="118"/>
                </a:cxn>
                <a:cxn ang="0">
                  <a:pos x="158" y="112"/>
                </a:cxn>
                <a:cxn ang="0">
                  <a:pos x="150" y="118"/>
                </a:cxn>
                <a:cxn ang="0">
                  <a:pos x="146" y="134"/>
                </a:cxn>
                <a:cxn ang="0">
                  <a:pos x="128" y="124"/>
                </a:cxn>
                <a:cxn ang="0">
                  <a:pos x="130" y="114"/>
                </a:cxn>
                <a:cxn ang="0">
                  <a:pos x="136" y="102"/>
                </a:cxn>
                <a:cxn ang="0">
                  <a:pos x="150" y="94"/>
                </a:cxn>
                <a:cxn ang="0">
                  <a:pos x="162" y="84"/>
                </a:cxn>
                <a:cxn ang="0">
                  <a:pos x="180" y="58"/>
                </a:cxn>
                <a:cxn ang="0">
                  <a:pos x="182" y="42"/>
                </a:cxn>
                <a:cxn ang="0">
                  <a:pos x="104" y="40"/>
                </a:cxn>
                <a:cxn ang="0">
                  <a:pos x="86" y="44"/>
                </a:cxn>
                <a:cxn ang="0">
                  <a:pos x="72" y="38"/>
                </a:cxn>
                <a:cxn ang="0">
                  <a:pos x="70" y="24"/>
                </a:cxn>
                <a:cxn ang="0">
                  <a:pos x="62" y="12"/>
                </a:cxn>
                <a:cxn ang="0">
                  <a:pos x="52" y="12"/>
                </a:cxn>
                <a:cxn ang="0">
                  <a:pos x="44" y="0"/>
                </a:cxn>
                <a:cxn ang="0">
                  <a:pos x="30" y="8"/>
                </a:cxn>
                <a:cxn ang="0">
                  <a:pos x="20" y="2"/>
                </a:cxn>
                <a:cxn ang="0">
                  <a:pos x="6" y="4"/>
                </a:cxn>
                <a:cxn ang="0">
                  <a:pos x="8" y="18"/>
                </a:cxn>
                <a:cxn ang="0">
                  <a:pos x="0" y="32"/>
                </a:cxn>
                <a:cxn ang="0">
                  <a:pos x="16" y="48"/>
                </a:cxn>
                <a:cxn ang="0">
                  <a:pos x="22" y="46"/>
                </a:cxn>
                <a:cxn ang="0">
                  <a:pos x="32" y="56"/>
                </a:cxn>
                <a:cxn ang="0">
                  <a:pos x="24" y="72"/>
                </a:cxn>
                <a:cxn ang="0">
                  <a:pos x="14" y="72"/>
                </a:cxn>
                <a:cxn ang="0">
                  <a:pos x="8" y="84"/>
                </a:cxn>
                <a:cxn ang="0">
                  <a:pos x="30" y="102"/>
                </a:cxn>
                <a:cxn ang="0">
                  <a:pos x="24" y="116"/>
                </a:cxn>
                <a:cxn ang="0">
                  <a:pos x="42" y="156"/>
                </a:cxn>
                <a:cxn ang="0">
                  <a:pos x="56" y="202"/>
                </a:cxn>
                <a:cxn ang="0">
                  <a:pos x="70" y="190"/>
                </a:cxn>
                <a:cxn ang="0">
                  <a:pos x="80" y="196"/>
                </a:cxn>
                <a:cxn ang="0">
                  <a:pos x="92" y="180"/>
                </a:cxn>
                <a:cxn ang="0">
                  <a:pos x="96" y="142"/>
                </a:cxn>
                <a:cxn ang="0">
                  <a:pos x="134" y="170"/>
                </a:cxn>
                <a:cxn ang="0">
                  <a:pos x="142" y="188"/>
                </a:cxn>
                <a:cxn ang="0">
                  <a:pos x="144" y="222"/>
                </a:cxn>
                <a:cxn ang="0">
                  <a:pos x="156" y="236"/>
                </a:cxn>
                <a:cxn ang="0">
                  <a:pos x="172" y="250"/>
                </a:cxn>
                <a:cxn ang="0">
                  <a:pos x="174" y="220"/>
                </a:cxn>
                <a:cxn ang="0">
                  <a:pos x="178" y="216"/>
                </a:cxn>
              </a:cxnLst>
              <a:rect l="0" t="0" r="r" b="b"/>
              <a:pathLst>
                <a:path w="182" h="250">
                  <a:moveTo>
                    <a:pt x="178" y="216"/>
                  </a:moveTo>
                  <a:lnTo>
                    <a:pt x="174" y="192"/>
                  </a:lnTo>
                  <a:lnTo>
                    <a:pt x="172" y="170"/>
                  </a:lnTo>
                  <a:lnTo>
                    <a:pt x="168" y="118"/>
                  </a:lnTo>
                  <a:lnTo>
                    <a:pt x="158" y="112"/>
                  </a:lnTo>
                  <a:lnTo>
                    <a:pt x="150" y="118"/>
                  </a:lnTo>
                  <a:lnTo>
                    <a:pt x="146" y="134"/>
                  </a:lnTo>
                  <a:lnTo>
                    <a:pt x="128" y="124"/>
                  </a:lnTo>
                  <a:lnTo>
                    <a:pt x="130" y="114"/>
                  </a:lnTo>
                  <a:lnTo>
                    <a:pt x="136" y="102"/>
                  </a:lnTo>
                  <a:lnTo>
                    <a:pt x="150" y="94"/>
                  </a:lnTo>
                  <a:lnTo>
                    <a:pt x="162" y="84"/>
                  </a:lnTo>
                  <a:lnTo>
                    <a:pt x="180" y="58"/>
                  </a:lnTo>
                  <a:lnTo>
                    <a:pt x="182" y="42"/>
                  </a:lnTo>
                  <a:lnTo>
                    <a:pt x="104" y="40"/>
                  </a:lnTo>
                  <a:lnTo>
                    <a:pt x="86" y="44"/>
                  </a:lnTo>
                  <a:lnTo>
                    <a:pt x="72" y="38"/>
                  </a:lnTo>
                  <a:lnTo>
                    <a:pt x="70" y="24"/>
                  </a:lnTo>
                  <a:lnTo>
                    <a:pt x="62" y="12"/>
                  </a:lnTo>
                  <a:lnTo>
                    <a:pt x="52" y="12"/>
                  </a:lnTo>
                  <a:lnTo>
                    <a:pt x="44" y="0"/>
                  </a:lnTo>
                  <a:lnTo>
                    <a:pt x="30" y="8"/>
                  </a:lnTo>
                  <a:lnTo>
                    <a:pt x="20" y="2"/>
                  </a:lnTo>
                  <a:lnTo>
                    <a:pt x="6" y="4"/>
                  </a:lnTo>
                  <a:lnTo>
                    <a:pt x="8" y="18"/>
                  </a:lnTo>
                  <a:lnTo>
                    <a:pt x="0" y="32"/>
                  </a:lnTo>
                  <a:lnTo>
                    <a:pt x="16" y="48"/>
                  </a:lnTo>
                  <a:lnTo>
                    <a:pt x="22" y="46"/>
                  </a:lnTo>
                  <a:lnTo>
                    <a:pt x="32" y="56"/>
                  </a:lnTo>
                  <a:lnTo>
                    <a:pt x="24" y="72"/>
                  </a:lnTo>
                  <a:lnTo>
                    <a:pt x="14" y="72"/>
                  </a:lnTo>
                  <a:lnTo>
                    <a:pt x="8" y="84"/>
                  </a:lnTo>
                  <a:lnTo>
                    <a:pt x="30" y="102"/>
                  </a:lnTo>
                  <a:lnTo>
                    <a:pt x="24" y="116"/>
                  </a:lnTo>
                  <a:lnTo>
                    <a:pt x="42" y="156"/>
                  </a:lnTo>
                  <a:lnTo>
                    <a:pt x="56" y="202"/>
                  </a:lnTo>
                  <a:lnTo>
                    <a:pt x="70" y="190"/>
                  </a:lnTo>
                  <a:lnTo>
                    <a:pt x="80" y="196"/>
                  </a:lnTo>
                  <a:lnTo>
                    <a:pt x="92" y="180"/>
                  </a:lnTo>
                  <a:lnTo>
                    <a:pt x="96" y="142"/>
                  </a:lnTo>
                  <a:lnTo>
                    <a:pt x="134" y="170"/>
                  </a:lnTo>
                  <a:lnTo>
                    <a:pt x="142" y="188"/>
                  </a:lnTo>
                  <a:lnTo>
                    <a:pt x="144" y="222"/>
                  </a:lnTo>
                  <a:lnTo>
                    <a:pt x="156" y="236"/>
                  </a:lnTo>
                  <a:lnTo>
                    <a:pt x="172" y="250"/>
                  </a:lnTo>
                  <a:lnTo>
                    <a:pt x="174" y="220"/>
                  </a:lnTo>
                  <a:lnTo>
                    <a:pt x="178" y="2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9" name="Belarus">
              <a:extLst>
                <a:ext uri="{FF2B5EF4-FFF2-40B4-BE49-F238E27FC236}">
                  <a16:creationId xmlns:a16="http://schemas.microsoft.com/office/drawing/2014/main" id="{A48D1ADF-DCDD-4C9A-B9B0-7FCB0896FFE5}"/>
                </a:ext>
              </a:extLst>
            </p:cNvPr>
            <p:cNvSpPr>
              <a:spLocks/>
            </p:cNvSpPr>
            <p:nvPr/>
          </p:nvSpPr>
          <p:spPr bwMode="gray">
            <a:xfrm>
              <a:off x="6517474" y="2381769"/>
              <a:ext cx="294797" cy="269419"/>
            </a:xfrm>
            <a:custGeom>
              <a:avLst/>
              <a:gdLst/>
              <a:ahLst/>
              <a:cxnLst>
                <a:cxn ang="0">
                  <a:pos x="330" y="268"/>
                </a:cxn>
                <a:cxn ang="0">
                  <a:pos x="322" y="210"/>
                </a:cxn>
                <a:cxn ang="0">
                  <a:pos x="352" y="202"/>
                </a:cxn>
                <a:cxn ang="0">
                  <a:pos x="352" y="174"/>
                </a:cxn>
                <a:cxn ang="0">
                  <a:pos x="336" y="154"/>
                </a:cxn>
                <a:cxn ang="0">
                  <a:pos x="304" y="128"/>
                </a:cxn>
                <a:cxn ang="0">
                  <a:pos x="300" y="92"/>
                </a:cxn>
                <a:cxn ang="0">
                  <a:pos x="298" y="62"/>
                </a:cxn>
                <a:cxn ang="0">
                  <a:pos x="270" y="16"/>
                </a:cxn>
                <a:cxn ang="0">
                  <a:pos x="244" y="8"/>
                </a:cxn>
                <a:cxn ang="0">
                  <a:pos x="216" y="10"/>
                </a:cxn>
                <a:cxn ang="0">
                  <a:pos x="190" y="0"/>
                </a:cxn>
                <a:cxn ang="0">
                  <a:pos x="174" y="50"/>
                </a:cxn>
                <a:cxn ang="0">
                  <a:pos x="152" y="46"/>
                </a:cxn>
                <a:cxn ang="0">
                  <a:pos x="136" y="74"/>
                </a:cxn>
                <a:cxn ang="0">
                  <a:pos x="104" y="116"/>
                </a:cxn>
                <a:cxn ang="0">
                  <a:pos x="106" y="152"/>
                </a:cxn>
                <a:cxn ang="0">
                  <a:pos x="66" y="140"/>
                </a:cxn>
                <a:cxn ang="0">
                  <a:pos x="18" y="162"/>
                </a:cxn>
                <a:cxn ang="0">
                  <a:pos x="28" y="214"/>
                </a:cxn>
                <a:cxn ang="0">
                  <a:pos x="22" y="250"/>
                </a:cxn>
                <a:cxn ang="0">
                  <a:pos x="0" y="268"/>
                </a:cxn>
                <a:cxn ang="0">
                  <a:pos x="18" y="304"/>
                </a:cxn>
                <a:cxn ang="0">
                  <a:pos x="52" y="296"/>
                </a:cxn>
                <a:cxn ang="0">
                  <a:pos x="108" y="294"/>
                </a:cxn>
                <a:cxn ang="0">
                  <a:pos x="134" y="304"/>
                </a:cxn>
                <a:cxn ang="0">
                  <a:pos x="160" y="302"/>
                </a:cxn>
                <a:cxn ang="0">
                  <a:pos x="198" y="306"/>
                </a:cxn>
                <a:cxn ang="0">
                  <a:pos x="226" y="308"/>
                </a:cxn>
                <a:cxn ang="0">
                  <a:pos x="242" y="330"/>
                </a:cxn>
                <a:cxn ang="0">
                  <a:pos x="282" y="328"/>
                </a:cxn>
                <a:cxn ang="0">
                  <a:pos x="300" y="276"/>
                </a:cxn>
              </a:cxnLst>
              <a:rect l="0" t="0" r="r" b="b"/>
              <a:pathLst>
                <a:path w="364" h="330">
                  <a:moveTo>
                    <a:pt x="300" y="276"/>
                  </a:moveTo>
                  <a:lnTo>
                    <a:pt x="330" y="268"/>
                  </a:lnTo>
                  <a:lnTo>
                    <a:pt x="336" y="236"/>
                  </a:lnTo>
                  <a:lnTo>
                    <a:pt x="322" y="210"/>
                  </a:lnTo>
                  <a:lnTo>
                    <a:pt x="328" y="200"/>
                  </a:lnTo>
                  <a:lnTo>
                    <a:pt x="352" y="202"/>
                  </a:lnTo>
                  <a:lnTo>
                    <a:pt x="364" y="186"/>
                  </a:lnTo>
                  <a:lnTo>
                    <a:pt x="352" y="174"/>
                  </a:lnTo>
                  <a:lnTo>
                    <a:pt x="330" y="172"/>
                  </a:lnTo>
                  <a:lnTo>
                    <a:pt x="336" y="154"/>
                  </a:lnTo>
                  <a:lnTo>
                    <a:pt x="318" y="134"/>
                  </a:lnTo>
                  <a:lnTo>
                    <a:pt x="304" y="128"/>
                  </a:lnTo>
                  <a:lnTo>
                    <a:pt x="310" y="110"/>
                  </a:lnTo>
                  <a:lnTo>
                    <a:pt x="300" y="92"/>
                  </a:lnTo>
                  <a:lnTo>
                    <a:pt x="308" y="84"/>
                  </a:lnTo>
                  <a:lnTo>
                    <a:pt x="298" y="62"/>
                  </a:lnTo>
                  <a:lnTo>
                    <a:pt x="302" y="40"/>
                  </a:lnTo>
                  <a:lnTo>
                    <a:pt x="270" y="16"/>
                  </a:lnTo>
                  <a:lnTo>
                    <a:pt x="242" y="28"/>
                  </a:lnTo>
                  <a:lnTo>
                    <a:pt x="244" y="8"/>
                  </a:lnTo>
                  <a:lnTo>
                    <a:pt x="226" y="2"/>
                  </a:lnTo>
                  <a:lnTo>
                    <a:pt x="216" y="10"/>
                  </a:lnTo>
                  <a:lnTo>
                    <a:pt x="208" y="0"/>
                  </a:lnTo>
                  <a:lnTo>
                    <a:pt x="190" y="0"/>
                  </a:lnTo>
                  <a:lnTo>
                    <a:pt x="176" y="34"/>
                  </a:lnTo>
                  <a:lnTo>
                    <a:pt x="174" y="50"/>
                  </a:lnTo>
                  <a:lnTo>
                    <a:pt x="164" y="56"/>
                  </a:lnTo>
                  <a:lnTo>
                    <a:pt x="152" y="46"/>
                  </a:lnTo>
                  <a:lnTo>
                    <a:pt x="130" y="54"/>
                  </a:lnTo>
                  <a:lnTo>
                    <a:pt x="136" y="74"/>
                  </a:lnTo>
                  <a:lnTo>
                    <a:pt x="122" y="80"/>
                  </a:lnTo>
                  <a:lnTo>
                    <a:pt x="104" y="116"/>
                  </a:lnTo>
                  <a:lnTo>
                    <a:pt x="110" y="138"/>
                  </a:lnTo>
                  <a:lnTo>
                    <a:pt x="106" y="152"/>
                  </a:lnTo>
                  <a:lnTo>
                    <a:pt x="80" y="140"/>
                  </a:lnTo>
                  <a:lnTo>
                    <a:pt x="66" y="140"/>
                  </a:lnTo>
                  <a:lnTo>
                    <a:pt x="58" y="162"/>
                  </a:lnTo>
                  <a:lnTo>
                    <a:pt x="18" y="162"/>
                  </a:lnTo>
                  <a:lnTo>
                    <a:pt x="20" y="194"/>
                  </a:lnTo>
                  <a:lnTo>
                    <a:pt x="28" y="214"/>
                  </a:lnTo>
                  <a:lnTo>
                    <a:pt x="28" y="238"/>
                  </a:lnTo>
                  <a:lnTo>
                    <a:pt x="22" y="250"/>
                  </a:lnTo>
                  <a:lnTo>
                    <a:pt x="8" y="248"/>
                  </a:lnTo>
                  <a:lnTo>
                    <a:pt x="0" y="268"/>
                  </a:lnTo>
                  <a:lnTo>
                    <a:pt x="22" y="282"/>
                  </a:lnTo>
                  <a:lnTo>
                    <a:pt x="18" y="304"/>
                  </a:lnTo>
                  <a:lnTo>
                    <a:pt x="36" y="304"/>
                  </a:lnTo>
                  <a:lnTo>
                    <a:pt x="52" y="296"/>
                  </a:lnTo>
                  <a:lnTo>
                    <a:pt x="96" y="292"/>
                  </a:lnTo>
                  <a:lnTo>
                    <a:pt x="108" y="294"/>
                  </a:lnTo>
                  <a:lnTo>
                    <a:pt x="122" y="294"/>
                  </a:lnTo>
                  <a:lnTo>
                    <a:pt x="134" y="304"/>
                  </a:lnTo>
                  <a:lnTo>
                    <a:pt x="148" y="304"/>
                  </a:lnTo>
                  <a:lnTo>
                    <a:pt x="160" y="302"/>
                  </a:lnTo>
                  <a:lnTo>
                    <a:pt x="182" y="318"/>
                  </a:lnTo>
                  <a:lnTo>
                    <a:pt x="198" y="306"/>
                  </a:lnTo>
                  <a:lnTo>
                    <a:pt x="216" y="316"/>
                  </a:lnTo>
                  <a:lnTo>
                    <a:pt x="226" y="308"/>
                  </a:lnTo>
                  <a:lnTo>
                    <a:pt x="238" y="312"/>
                  </a:lnTo>
                  <a:lnTo>
                    <a:pt x="242" y="330"/>
                  </a:lnTo>
                  <a:lnTo>
                    <a:pt x="266" y="326"/>
                  </a:lnTo>
                  <a:lnTo>
                    <a:pt x="282" y="328"/>
                  </a:lnTo>
                  <a:lnTo>
                    <a:pt x="286" y="302"/>
                  </a:lnTo>
                  <a:lnTo>
                    <a:pt x="300" y="27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 name="Belgium">
              <a:extLst>
                <a:ext uri="{FF2B5EF4-FFF2-40B4-BE49-F238E27FC236}">
                  <a16:creationId xmlns:a16="http://schemas.microsoft.com/office/drawing/2014/main" id="{B59E287A-54FA-46C9-B2DB-1A723B51D2F7}"/>
                </a:ext>
              </a:extLst>
            </p:cNvPr>
            <p:cNvSpPr>
              <a:spLocks/>
            </p:cNvSpPr>
            <p:nvPr/>
          </p:nvSpPr>
          <p:spPr bwMode="gray">
            <a:xfrm>
              <a:off x="5879069" y="2641355"/>
              <a:ext cx="121043" cy="100295"/>
            </a:xfrm>
            <a:custGeom>
              <a:avLst/>
              <a:gdLst/>
              <a:ahLst/>
              <a:cxnLst>
                <a:cxn ang="0">
                  <a:pos x="0" y="22"/>
                </a:cxn>
                <a:cxn ang="0">
                  <a:pos x="26" y="6"/>
                </a:cxn>
                <a:cxn ang="0">
                  <a:pos x="32" y="20"/>
                </a:cxn>
                <a:cxn ang="0">
                  <a:pos x="60" y="18"/>
                </a:cxn>
                <a:cxn ang="0">
                  <a:pos x="68" y="6"/>
                </a:cxn>
                <a:cxn ang="0">
                  <a:pos x="78" y="0"/>
                </a:cxn>
                <a:cxn ang="0">
                  <a:pos x="98" y="10"/>
                </a:cxn>
                <a:cxn ang="0">
                  <a:pos x="114" y="12"/>
                </a:cxn>
                <a:cxn ang="0">
                  <a:pos x="126" y="20"/>
                </a:cxn>
                <a:cxn ang="0">
                  <a:pos x="126" y="34"/>
                </a:cxn>
                <a:cxn ang="0">
                  <a:pos x="120" y="44"/>
                </a:cxn>
                <a:cxn ang="0">
                  <a:pos x="124" y="48"/>
                </a:cxn>
                <a:cxn ang="0">
                  <a:pos x="136" y="48"/>
                </a:cxn>
                <a:cxn ang="0">
                  <a:pos x="148" y="70"/>
                </a:cxn>
                <a:cxn ang="0">
                  <a:pos x="138" y="84"/>
                </a:cxn>
                <a:cxn ang="0">
                  <a:pos x="130" y="92"/>
                </a:cxn>
                <a:cxn ang="0">
                  <a:pos x="126" y="100"/>
                </a:cxn>
                <a:cxn ang="0">
                  <a:pos x="130" y="106"/>
                </a:cxn>
                <a:cxn ang="0">
                  <a:pos x="126" y="124"/>
                </a:cxn>
                <a:cxn ang="0">
                  <a:pos x="116" y="124"/>
                </a:cxn>
                <a:cxn ang="0">
                  <a:pos x="90" y="100"/>
                </a:cxn>
                <a:cxn ang="0">
                  <a:pos x="86" y="84"/>
                </a:cxn>
                <a:cxn ang="0">
                  <a:pos x="72" y="92"/>
                </a:cxn>
                <a:cxn ang="0">
                  <a:pos x="60" y="86"/>
                </a:cxn>
                <a:cxn ang="0">
                  <a:pos x="54" y="78"/>
                </a:cxn>
                <a:cxn ang="0">
                  <a:pos x="52" y="64"/>
                </a:cxn>
                <a:cxn ang="0">
                  <a:pos x="40" y="64"/>
                </a:cxn>
                <a:cxn ang="0">
                  <a:pos x="26" y="54"/>
                </a:cxn>
                <a:cxn ang="0">
                  <a:pos x="20" y="44"/>
                </a:cxn>
                <a:cxn ang="0">
                  <a:pos x="8" y="36"/>
                </a:cxn>
                <a:cxn ang="0">
                  <a:pos x="0" y="22"/>
                </a:cxn>
              </a:cxnLst>
              <a:rect l="0" t="0" r="r" b="b"/>
              <a:pathLst>
                <a:path w="148" h="124">
                  <a:moveTo>
                    <a:pt x="0" y="22"/>
                  </a:moveTo>
                  <a:lnTo>
                    <a:pt x="26" y="6"/>
                  </a:lnTo>
                  <a:lnTo>
                    <a:pt x="32" y="20"/>
                  </a:lnTo>
                  <a:lnTo>
                    <a:pt x="60" y="18"/>
                  </a:lnTo>
                  <a:lnTo>
                    <a:pt x="68" y="6"/>
                  </a:lnTo>
                  <a:lnTo>
                    <a:pt x="78" y="0"/>
                  </a:lnTo>
                  <a:lnTo>
                    <a:pt x="98" y="10"/>
                  </a:lnTo>
                  <a:lnTo>
                    <a:pt x="114" y="12"/>
                  </a:lnTo>
                  <a:lnTo>
                    <a:pt x="126" y="20"/>
                  </a:lnTo>
                  <a:lnTo>
                    <a:pt x="126" y="34"/>
                  </a:lnTo>
                  <a:lnTo>
                    <a:pt x="120" y="44"/>
                  </a:lnTo>
                  <a:lnTo>
                    <a:pt x="124" y="48"/>
                  </a:lnTo>
                  <a:lnTo>
                    <a:pt x="136" y="48"/>
                  </a:lnTo>
                  <a:lnTo>
                    <a:pt x="148" y="70"/>
                  </a:lnTo>
                  <a:lnTo>
                    <a:pt x="138" y="84"/>
                  </a:lnTo>
                  <a:lnTo>
                    <a:pt x="130" y="92"/>
                  </a:lnTo>
                  <a:lnTo>
                    <a:pt x="126" y="100"/>
                  </a:lnTo>
                  <a:lnTo>
                    <a:pt x="130" y="106"/>
                  </a:lnTo>
                  <a:lnTo>
                    <a:pt x="126" y="124"/>
                  </a:lnTo>
                  <a:lnTo>
                    <a:pt x="116" y="124"/>
                  </a:lnTo>
                  <a:lnTo>
                    <a:pt x="90" y="100"/>
                  </a:lnTo>
                  <a:lnTo>
                    <a:pt x="86" y="84"/>
                  </a:lnTo>
                  <a:lnTo>
                    <a:pt x="72" y="92"/>
                  </a:lnTo>
                  <a:lnTo>
                    <a:pt x="60" y="86"/>
                  </a:lnTo>
                  <a:lnTo>
                    <a:pt x="54" y="78"/>
                  </a:lnTo>
                  <a:lnTo>
                    <a:pt x="52" y="64"/>
                  </a:lnTo>
                  <a:lnTo>
                    <a:pt x="40" y="64"/>
                  </a:lnTo>
                  <a:lnTo>
                    <a:pt x="26" y="54"/>
                  </a:lnTo>
                  <a:lnTo>
                    <a:pt x="20" y="44"/>
                  </a:lnTo>
                  <a:lnTo>
                    <a:pt x="8" y="36"/>
                  </a:lnTo>
                  <a:lnTo>
                    <a:pt x="0" y="2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1" name="Benin">
              <a:extLst>
                <a:ext uri="{FF2B5EF4-FFF2-40B4-BE49-F238E27FC236}">
                  <a16:creationId xmlns:a16="http://schemas.microsoft.com/office/drawing/2014/main" id="{53B73F48-C662-4306-8E34-67F536CD0424}"/>
                </a:ext>
              </a:extLst>
            </p:cNvPr>
            <p:cNvSpPr>
              <a:spLocks/>
            </p:cNvSpPr>
            <p:nvPr/>
          </p:nvSpPr>
          <p:spPr bwMode="gray">
            <a:xfrm>
              <a:off x="5830263" y="4161506"/>
              <a:ext cx="95663" cy="202556"/>
            </a:xfrm>
            <a:custGeom>
              <a:avLst/>
              <a:gdLst/>
              <a:ahLst/>
              <a:cxnLst>
                <a:cxn ang="0">
                  <a:pos x="70" y="247"/>
                </a:cxn>
                <a:cxn ang="0">
                  <a:pos x="44" y="245"/>
                </a:cxn>
                <a:cxn ang="0">
                  <a:pos x="40" y="233"/>
                </a:cxn>
                <a:cxn ang="0">
                  <a:pos x="36" y="140"/>
                </a:cxn>
                <a:cxn ang="0">
                  <a:pos x="22" y="126"/>
                </a:cxn>
                <a:cxn ang="0">
                  <a:pos x="22" y="98"/>
                </a:cxn>
                <a:cxn ang="0">
                  <a:pos x="0" y="66"/>
                </a:cxn>
                <a:cxn ang="0">
                  <a:pos x="24" y="42"/>
                </a:cxn>
                <a:cxn ang="0">
                  <a:pos x="44" y="44"/>
                </a:cxn>
                <a:cxn ang="0">
                  <a:pos x="54" y="26"/>
                </a:cxn>
                <a:cxn ang="0">
                  <a:pos x="62" y="2"/>
                </a:cxn>
                <a:cxn ang="0">
                  <a:pos x="72" y="0"/>
                </a:cxn>
                <a:cxn ang="0">
                  <a:pos x="108" y="16"/>
                </a:cxn>
                <a:cxn ang="0">
                  <a:pos x="118" y="56"/>
                </a:cxn>
                <a:cxn ang="0">
                  <a:pos x="118" y="88"/>
                </a:cxn>
                <a:cxn ang="0">
                  <a:pos x="104" y="120"/>
                </a:cxn>
                <a:cxn ang="0">
                  <a:pos x="94" y="136"/>
                </a:cxn>
                <a:cxn ang="0">
                  <a:pos x="84" y="138"/>
                </a:cxn>
                <a:cxn ang="0">
                  <a:pos x="84" y="203"/>
                </a:cxn>
                <a:cxn ang="0">
                  <a:pos x="92" y="217"/>
                </a:cxn>
                <a:cxn ang="0">
                  <a:pos x="92" y="239"/>
                </a:cxn>
                <a:cxn ang="0">
                  <a:pos x="70" y="247"/>
                </a:cxn>
              </a:cxnLst>
              <a:rect l="0" t="0" r="r" b="b"/>
              <a:pathLst>
                <a:path w="118" h="247">
                  <a:moveTo>
                    <a:pt x="70" y="247"/>
                  </a:moveTo>
                  <a:lnTo>
                    <a:pt x="44" y="245"/>
                  </a:lnTo>
                  <a:lnTo>
                    <a:pt x="40" y="233"/>
                  </a:lnTo>
                  <a:lnTo>
                    <a:pt x="36" y="140"/>
                  </a:lnTo>
                  <a:lnTo>
                    <a:pt x="22" y="126"/>
                  </a:lnTo>
                  <a:lnTo>
                    <a:pt x="22" y="98"/>
                  </a:lnTo>
                  <a:lnTo>
                    <a:pt x="0" y="66"/>
                  </a:lnTo>
                  <a:lnTo>
                    <a:pt x="24" y="42"/>
                  </a:lnTo>
                  <a:lnTo>
                    <a:pt x="44" y="44"/>
                  </a:lnTo>
                  <a:lnTo>
                    <a:pt x="54" y="26"/>
                  </a:lnTo>
                  <a:lnTo>
                    <a:pt x="62" y="2"/>
                  </a:lnTo>
                  <a:lnTo>
                    <a:pt x="72" y="0"/>
                  </a:lnTo>
                  <a:lnTo>
                    <a:pt x="108" y="16"/>
                  </a:lnTo>
                  <a:lnTo>
                    <a:pt x="118" y="56"/>
                  </a:lnTo>
                  <a:lnTo>
                    <a:pt x="118" y="88"/>
                  </a:lnTo>
                  <a:lnTo>
                    <a:pt x="104" y="120"/>
                  </a:lnTo>
                  <a:lnTo>
                    <a:pt x="94" y="136"/>
                  </a:lnTo>
                  <a:lnTo>
                    <a:pt x="84" y="138"/>
                  </a:lnTo>
                  <a:lnTo>
                    <a:pt x="84" y="203"/>
                  </a:lnTo>
                  <a:lnTo>
                    <a:pt x="92" y="217"/>
                  </a:lnTo>
                  <a:lnTo>
                    <a:pt x="92" y="239"/>
                  </a:lnTo>
                  <a:lnTo>
                    <a:pt x="70" y="24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 name="Bhutan">
              <a:extLst>
                <a:ext uri="{FF2B5EF4-FFF2-40B4-BE49-F238E27FC236}">
                  <a16:creationId xmlns:a16="http://schemas.microsoft.com/office/drawing/2014/main" id="{9D810168-817C-4FF8-8613-70B1D58C4EDC}"/>
                </a:ext>
              </a:extLst>
            </p:cNvPr>
            <p:cNvSpPr>
              <a:spLocks/>
            </p:cNvSpPr>
            <p:nvPr/>
          </p:nvSpPr>
          <p:spPr bwMode="gray">
            <a:xfrm>
              <a:off x="8551774" y="3632502"/>
              <a:ext cx="89806" cy="49165"/>
            </a:xfrm>
            <a:custGeom>
              <a:avLst/>
              <a:gdLst/>
              <a:ahLst/>
              <a:cxnLst>
                <a:cxn ang="0">
                  <a:pos x="102" y="4"/>
                </a:cxn>
                <a:cxn ang="0">
                  <a:pos x="60" y="6"/>
                </a:cxn>
                <a:cxn ang="0">
                  <a:pos x="34" y="0"/>
                </a:cxn>
                <a:cxn ang="0">
                  <a:pos x="16" y="16"/>
                </a:cxn>
                <a:cxn ang="0">
                  <a:pos x="0" y="42"/>
                </a:cxn>
                <a:cxn ang="0">
                  <a:pos x="2" y="60"/>
                </a:cxn>
                <a:cxn ang="0">
                  <a:pos x="28" y="60"/>
                </a:cxn>
                <a:cxn ang="0">
                  <a:pos x="48" y="54"/>
                </a:cxn>
                <a:cxn ang="0">
                  <a:pos x="78" y="54"/>
                </a:cxn>
                <a:cxn ang="0">
                  <a:pos x="100" y="54"/>
                </a:cxn>
                <a:cxn ang="0">
                  <a:pos x="112" y="40"/>
                </a:cxn>
                <a:cxn ang="0">
                  <a:pos x="104" y="28"/>
                </a:cxn>
                <a:cxn ang="0">
                  <a:pos x="94" y="24"/>
                </a:cxn>
                <a:cxn ang="0">
                  <a:pos x="102" y="4"/>
                </a:cxn>
              </a:cxnLst>
              <a:rect l="0" t="0" r="r" b="b"/>
              <a:pathLst>
                <a:path w="112" h="60">
                  <a:moveTo>
                    <a:pt x="102" y="4"/>
                  </a:moveTo>
                  <a:lnTo>
                    <a:pt x="60" y="6"/>
                  </a:lnTo>
                  <a:lnTo>
                    <a:pt x="34" y="0"/>
                  </a:lnTo>
                  <a:lnTo>
                    <a:pt x="16" y="16"/>
                  </a:lnTo>
                  <a:lnTo>
                    <a:pt x="0" y="42"/>
                  </a:lnTo>
                  <a:lnTo>
                    <a:pt x="2" y="60"/>
                  </a:lnTo>
                  <a:lnTo>
                    <a:pt x="28" y="60"/>
                  </a:lnTo>
                  <a:lnTo>
                    <a:pt x="48" y="54"/>
                  </a:lnTo>
                  <a:lnTo>
                    <a:pt x="78" y="54"/>
                  </a:lnTo>
                  <a:lnTo>
                    <a:pt x="100" y="54"/>
                  </a:lnTo>
                  <a:lnTo>
                    <a:pt x="112" y="40"/>
                  </a:lnTo>
                  <a:lnTo>
                    <a:pt x="104" y="28"/>
                  </a:lnTo>
                  <a:lnTo>
                    <a:pt x="94" y="24"/>
                  </a:lnTo>
                  <a:lnTo>
                    <a:pt x="102" y="4"/>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3" name="Bolivia">
              <a:extLst>
                <a:ext uri="{FF2B5EF4-FFF2-40B4-BE49-F238E27FC236}">
                  <a16:creationId xmlns:a16="http://schemas.microsoft.com/office/drawing/2014/main" id="{5F9FBDFC-587B-44D9-9DE6-F2F871686446}"/>
                </a:ext>
              </a:extLst>
            </p:cNvPr>
            <p:cNvSpPr>
              <a:spLocks/>
            </p:cNvSpPr>
            <p:nvPr/>
          </p:nvSpPr>
          <p:spPr bwMode="gray">
            <a:xfrm>
              <a:off x="3549972" y="4934364"/>
              <a:ext cx="376794" cy="446410"/>
            </a:xfrm>
            <a:custGeom>
              <a:avLst/>
              <a:gdLst/>
              <a:ahLst/>
              <a:cxnLst>
                <a:cxn ang="0">
                  <a:pos x="6" y="315"/>
                </a:cxn>
                <a:cxn ang="0">
                  <a:pos x="0" y="295"/>
                </a:cxn>
                <a:cxn ang="0">
                  <a:pos x="24" y="279"/>
                </a:cxn>
                <a:cxn ang="0">
                  <a:pos x="36" y="265"/>
                </a:cxn>
                <a:cxn ang="0">
                  <a:pos x="14" y="243"/>
                </a:cxn>
                <a:cxn ang="0">
                  <a:pos x="22" y="217"/>
                </a:cxn>
                <a:cxn ang="0">
                  <a:pos x="12" y="201"/>
                </a:cxn>
                <a:cxn ang="0">
                  <a:pos x="42" y="110"/>
                </a:cxn>
                <a:cxn ang="0">
                  <a:pos x="6" y="52"/>
                </a:cxn>
                <a:cxn ang="0">
                  <a:pos x="44" y="50"/>
                </a:cxn>
                <a:cxn ang="0">
                  <a:pos x="70" y="30"/>
                </a:cxn>
                <a:cxn ang="0">
                  <a:pos x="92" y="24"/>
                </a:cxn>
                <a:cxn ang="0">
                  <a:pos x="114" y="8"/>
                </a:cxn>
                <a:cxn ang="0">
                  <a:pos x="158" y="0"/>
                </a:cxn>
                <a:cxn ang="0">
                  <a:pos x="166" y="20"/>
                </a:cxn>
                <a:cxn ang="0">
                  <a:pos x="160" y="42"/>
                </a:cxn>
                <a:cxn ang="0">
                  <a:pos x="172" y="90"/>
                </a:cxn>
                <a:cxn ang="0">
                  <a:pos x="202" y="106"/>
                </a:cxn>
                <a:cxn ang="0">
                  <a:pos x="228" y="112"/>
                </a:cxn>
                <a:cxn ang="0">
                  <a:pos x="298" y="147"/>
                </a:cxn>
                <a:cxn ang="0">
                  <a:pos x="350" y="161"/>
                </a:cxn>
                <a:cxn ang="0">
                  <a:pos x="356" y="201"/>
                </a:cxn>
                <a:cxn ang="0">
                  <a:pos x="348" y="225"/>
                </a:cxn>
                <a:cxn ang="0">
                  <a:pos x="372" y="261"/>
                </a:cxn>
                <a:cxn ang="0">
                  <a:pos x="430" y="263"/>
                </a:cxn>
                <a:cxn ang="0">
                  <a:pos x="434" y="297"/>
                </a:cxn>
                <a:cxn ang="0">
                  <a:pos x="454" y="307"/>
                </a:cxn>
                <a:cxn ang="0">
                  <a:pos x="464" y="323"/>
                </a:cxn>
                <a:cxn ang="0">
                  <a:pos x="456" y="355"/>
                </a:cxn>
                <a:cxn ang="0">
                  <a:pos x="456" y="375"/>
                </a:cxn>
                <a:cxn ang="0">
                  <a:pos x="438" y="407"/>
                </a:cxn>
                <a:cxn ang="0">
                  <a:pos x="408" y="389"/>
                </a:cxn>
                <a:cxn ang="0">
                  <a:pos x="362" y="395"/>
                </a:cxn>
                <a:cxn ang="0">
                  <a:pos x="330" y="397"/>
                </a:cxn>
                <a:cxn ang="0">
                  <a:pos x="296" y="395"/>
                </a:cxn>
                <a:cxn ang="0">
                  <a:pos x="278" y="429"/>
                </a:cxn>
                <a:cxn ang="0">
                  <a:pos x="278" y="449"/>
                </a:cxn>
                <a:cxn ang="0">
                  <a:pos x="264" y="501"/>
                </a:cxn>
                <a:cxn ang="0">
                  <a:pos x="228" y="493"/>
                </a:cxn>
                <a:cxn ang="0">
                  <a:pos x="210" y="531"/>
                </a:cxn>
                <a:cxn ang="0">
                  <a:pos x="190" y="505"/>
                </a:cxn>
                <a:cxn ang="0">
                  <a:pos x="144" y="499"/>
                </a:cxn>
                <a:cxn ang="0">
                  <a:pos x="124" y="481"/>
                </a:cxn>
                <a:cxn ang="0">
                  <a:pos x="114" y="491"/>
                </a:cxn>
                <a:cxn ang="0">
                  <a:pos x="96" y="495"/>
                </a:cxn>
                <a:cxn ang="0">
                  <a:pos x="102" y="519"/>
                </a:cxn>
                <a:cxn ang="0">
                  <a:pos x="102" y="545"/>
                </a:cxn>
                <a:cxn ang="0">
                  <a:pos x="60" y="527"/>
                </a:cxn>
                <a:cxn ang="0">
                  <a:pos x="54" y="475"/>
                </a:cxn>
                <a:cxn ang="0">
                  <a:pos x="48" y="463"/>
                </a:cxn>
                <a:cxn ang="0">
                  <a:pos x="38" y="457"/>
                </a:cxn>
                <a:cxn ang="0">
                  <a:pos x="38" y="417"/>
                </a:cxn>
                <a:cxn ang="0">
                  <a:pos x="32" y="407"/>
                </a:cxn>
                <a:cxn ang="0">
                  <a:pos x="32" y="391"/>
                </a:cxn>
                <a:cxn ang="0">
                  <a:pos x="6" y="315"/>
                </a:cxn>
              </a:cxnLst>
              <a:rect l="0" t="0" r="r" b="b"/>
              <a:pathLst>
                <a:path w="464" h="545">
                  <a:moveTo>
                    <a:pt x="6" y="315"/>
                  </a:moveTo>
                  <a:lnTo>
                    <a:pt x="0" y="295"/>
                  </a:lnTo>
                  <a:lnTo>
                    <a:pt x="24" y="279"/>
                  </a:lnTo>
                  <a:lnTo>
                    <a:pt x="36" y="265"/>
                  </a:lnTo>
                  <a:lnTo>
                    <a:pt x="14" y="243"/>
                  </a:lnTo>
                  <a:lnTo>
                    <a:pt x="22" y="217"/>
                  </a:lnTo>
                  <a:lnTo>
                    <a:pt x="12" y="201"/>
                  </a:lnTo>
                  <a:lnTo>
                    <a:pt x="42" y="110"/>
                  </a:lnTo>
                  <a:lnTo>
                    <a:pt x="6" y="52"/>
                  </a:lnTo>
                  <a:lnTo>
                    <a:pt x="44" y="50"/>
                  </a:lnTo>
                  <a:lnTo>
                    <a:pt x="70" y="30"/>
                  </a:lnTo>
                  <a:lnTo>
                    <a:pt x="92" y="24"/>
                  </a:lnTo>
                  <a:lnTo>
                    <a:pt x="114" y="8"/>
                  </a:lnTo>
                  <a:lnTo>
                    <a:pt x="158" y="0"/>
                  </a:lnTo>
                  <a:lnTo>
                    <a:pt x="166" y="20"/>
                  </a:lnTo>
                  <a:lnTo>
                    <a:pt x="160" y="42"/>
                  </a:lnTo>
                  <a:lnTo>
                    <a:pt x="172" y="90"/>
                  </a:lnTo>
                  <a:lnTo>
                    <a:pt x="202" y="106"/>
                  </a:lnTo>
                  <a:lnTo>
                    <a:pt x="228" y="112"/>
                  </a:lnTo>
                  <a:lnTo>
                    <a:pt x="298" y="147"/>
                  </a:lnTo>
                  <a:lnTo>
                    <a:pt x="350" y="161"/>
                  </a:lnTo>
                  <a:lnTo>
                    <a:pt x="356" y="201"/>
                  </a:lnTo>
                  <a:lnTo>
                    <a:pt x="348" y="225"/>
                  </a:lnTo>
                  <a:lnTo>
                    <a:pt x="372" y="261"/>
                  </a:lnTo>
                  <a:lnTo>
                    <a:pt x="430" y="263"/>
                  </a:lnTo>
                  <a:lnTo>
                    <a:pt x="434" y="297"/>
                  </a:lnTo>
                  <a:lnTo>
                    <a:pt x="454" y="307"/>
                  </a:lnTo>
                  <a:lnTo>
                    <a:pt x="464" y="323"/>
                  </a:lnTo>
                  <a:lnTo>
                    <a:pt x="456" y="355"/>
                  </a:lnTo>
                  <a:lnTo>
                    <a:pt x="456" y="375"/>
                  </a:lnTo>
                  <a:lnTo>
                    <a:pt x="438" y="407"/>
                  </a:lnTo>
                  <a:lnTo>
                    <a:pt x="408" y="389"/>
                  </a:lnTo>
                  <a:lnTo>
                    <a:pt x="362" y="395"/>
                  </a:lnTo>
                  <a:lnTo>
                    <a:pt x="330" y="397"/>
                  </a:lnTo>
                  <a:lnTo>
                    <a:pt x="296" y="395"/>
                  </a:lnTo>
                  <a:lnTo>
                    <a:pt x="278" y="429"/>
                  </a:lnTo>
                  <a:lnTo>
                    <a:pt x="278" y="449"/>
                  </a:lnTo>
                  <a:lnTo>
                    <a:pt x="264" y="501"/>
                  </a:lnTo>
                  <a:lnTo>
                    <a:pt x="228" y="493"/>
                  </a:lnTo>
                  <a:lnTo>
                    <a:pt x="210" y="531"/>
                  </a:lnTo>
                  <a:lnTo>
                    <a:pt x="190" y="505"/>
                  </a:lnTo>
                  <a:lnTo>
                    <a:pt x="144" y="499"/>
                  </a:lnTo>
                  <a:lnTo>
                    <a:pt x="124" y="481"/>
                  </a:lnTo>
                  <a:lnTo>
                    <a:pt x="114" y="491"/>
                  </a:lnTo>
                  <a:lnTo>
                    <a:pt x="96" y="495"/>
                  </a:lnTo>
                  <a:lnTo>
                    <a:pt x="102" y="519"/>
                  </a:lnTo>
                  <a:lnTo>
                    <a:pt x="102" y="545"/>
                  </a:lnTo>
                  <a:lnTo>
                    <a:pt x="60" y="527"/>
                  </a:lnTo>
                  <a:lnTo>
                    <a:pt x="54" y="475"/>
                  </a:lnTo>
                  <a:lnTo>
                    <a:pt x="48" y="463"/>
                  </a:lnTo>
                  <a:lnTo>
                    <a:pt x="38" y="457"/>
                  </a:lnTo>
                  <a:lnTo>
                    <a:pt x="38" y="417"/>
                  </a:lnTo>
                  <a:lnTo>
                    <a:pt x="32" y="407"/>
                  </a:lnTo>
                  <a:lnTo>
                    <a:pt x="32" y="391"/>
                  </a:lnTo>
                  <a:lnTo>
                    <a:pt x="6" y="3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 name="Bosnia Herzegovina">
              <a:extLst>
                <a:ext uri="{FF2B5EF4-FFF2-40B4-BE49-F238E27FC236}">
                  <a16:creationId xmlns:a16="http://schemas.microsoft.com/office/drawing/2014/main" id="{3E0C0083-AC5A-4197-B862-F0234D23682B}"/>
                </a:ext>
              </a:extLst>
            </p:cNvPr>
            <p:cNvSpPr>
              <a:spLocks/>
            </p:cNvSpPr>
            <p:nvPr/>
          </p:nvSpPr>
          <p:spPr bwMode="gray">
            <a:xfrm>
              <a:off x="6292958" y="2938306"/>
              <a:ext cx="107378" cy="119959"/>
            </a:xfrm>
            <a:custGeom>
              <a:avLst/>
              <a:gdLst/>
              <a:ahLst/>
              <a:cxnLst>
                <a:cxn ang="0">
                  <a:pos x="74" y="126"/>
                </a:cxn>
                <a:cxn ang="0">
                  <a:pos x="66" y="102"/>
                </a:cxn>
                <a:cxn ang="0">
                  <a:pos x="62" y="90"/>
                </a:cxn>
                <a:cxn ang="0">
                  <a:pos x="36" y="74"/>
                </a:cxn>
                <a:cxn ang="0">
                  <a:pos x="16" y="44"/>
                </a:cxn>
                <a:cxn ang="0">
                  <a:pos x="0" y="22"/>
                </a:cxn>
                <a:cxn ang="0">
                  <a:pos x="2" y="0"/>
                </a:cxn>
                <a:cxn ang="0">
                  <a:pos x="22" y="12"/>
                </a:cxn>
                <a:cxn ang="0">
                  <a:pos x="38" y="8"/>
                </a:cxn>
                <a:cxn ang="0">
                  <a:pos x="52" y="16"/>
                </a:cxn>
                <a:cxn ang="0">
                  <a:pos x="104" y="16"/>
                </a:cxn>
                <a:cxn ang="0">
                  <a:pos x="116" y="22"/>
                </a:cxn>
                <a:cxn ang="0">
                  <a:pos x="124" y="26"/>
                </a:cxn>
                <a:cxn ang="0">
                  <a:pos x="118" y="48"/>
                </a:cxn>
                <a:cxn ang="0">
                  <a:pos x="122" y="60"/>
                </a:cxn>
                <a:cxn ang="0">
                  <a:pos x="132" y="68"/>
                </a:cxn>
                <a:cxn ang="0">
                  <a:pos x="122" y="78"/>
                </a:cxn>
                <a:cxn ang="0">
                  <a:pos x="130" y="98"/>
                </a:cxn>
                <a:cxn ang="0">
                  <a:pos x="124" y="116"/>
                </a:cxn>
                <a:cxn ang="0">
                  <a:pos x="104" y="134"/>
                </a:cxn>
                <a:cxn ang="0">
                  <a:pos x="96" y="146"/>
                </a:cxn>
                <a:cxn ang="0">
                  <a:pos x="74" y="126"/>
                </a:cxn>
              </a:cxnLst>
              <a:rect l="0" t="0" r="r" b="b"/>
              <a:pathLst>
                <a:path w="132" h="146">
                  <a:moveTo>
                    <a:pt x="74" y="126"/>
                  </a:moveTo>
                  <a:lnTo>
                    <a:pt x="66" y="102"/>
                  </a:lnTo>
                  <a:lnTo>
                    <a:pt x="62" y="90"/>
                  </a:lnTo>
                  <a:lnTo>
                    <a:pt x="36" y="74"/>
                  </a:lnTo>
                  <a:lnTo>
                    <a:pt x="16" y="44"/>
                  </a:lnTo>
                  <a:lnTo>
                    <a:pt x="0" y="22"/>
                  </a:lnTo>
                  <a:lnTo>
                    <a:pt x="2" y="0"/>
                  </a:lnTo>
                  <a:lnTo>
                    <a:pt x="22" y="12"/>
                  </a:lnTo>
                  <a:lnTo>
                    <a:pt x="38" y="8"/>
                  </a:lnTo>
                  <a:lnTo>
                    <a:pt x="52" y="16"/>
                  </a:lnTo>
                  <a:lnTo>
                    <a:pt x="104" y="16"/>
                  </a:lnTo>
                  <a:lnTo>
                    <a:pt x="116" y="22"/>
                  </a:lnTo>
                  <a:lnTo>
                    <a:pt x="124" y="26"/>
                  </a:lnTo>
                  <a:lnTo>
                    <a:pt x="118" y="48"/>
                  </a:lnTo>
                  <a:lnTo>
                    <a:pt x="122" y="60"/>
                  </a:lnTo>
                  <a:lnTo>
                    <a:pt x="132" y="68"/>
                  </a:lnTo>
                  <a:lnTo>
                    <a:pt x="122" y="78"/>
                  </a:lnTo>
                  <a:lnTo>
                    <a:pt x="130" y="98"/>
                  </a:lnTo>
                  <a:lnTo>
                    <a:pt x="124" y="116"/>
                  </a:lnTo>
                  <a:lnTo>
                    <a:pt x="104" y="134"/>
                  </a:lnTo>
                  <a:lnTo>
                    <a:pt x="96" y="146"/>
                  </a:lnTo>
                  <a:lnTo>
                    <a:pt x="74" y="12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5" name="Botswana">
              <a:extLst>
                <a:ext uri="{FF2B5EF4-FFF2-40B4-BE49-F238E27FC236}">
                  <a16:creationId xmlns:a16="http://schemas.microsoft.com/office/drawing/2014/main" id="{21A97902-E844-4BDB-B4E9-778926271664}"/>
                </a:ext>
              </a:extLst>
            </p:cNvPr>
            <p:cNvSpPr>
              <a:spLocks/>
            </p:cNvSpPr>
            <p:nvPr/>
          </p:nvSpPr>
          <p:spPr bwMode="gray">
            <a:xfrm>
              <a:off x="6423763" y="5136921"/>
              <a:ext cx="296750" cy="322516"/>
            </a:xfrm>
            <a:custGeom>
              <a:avLst/>
              <a:gdLst/>
              <a:ahLst/>
              <a:cxnLst>
                <a:cxn ang="0">
                  <a:pos x="171" y="16"/>
                </a:cxn>
                <a:cxn ang="0">
                  <a:pos x="191" y="0"/>
                </a:cxn>
                <a:cxn ang="0">
                  <a:pos x="189" y="22"/>
                </a:cxn>
                <a:cxn ang="0">
                  <a:pos x="213" y="40"/>
                </a:cxn>
                <a:cxn ang="0">
                  <a:pos x="215" y="56"/>
                </a:cxn>
                <a:cxn ang="0">
                  <a:pos x="273" y="112"/>
                </a:cxn>
                <a:cxn ang="0">
                  <a:pos x="273" y="130"/>
                </a:cxn>
                <a:cxn ang="0">
                  <a:pos x="291" y="128"/>
                </a:cxn>
                <a:cxn ang="0">
                  <a:pos x="299" y="150"/>
                </a:cxn>
                <a:cxn ang="0">
                  <a:pos x="319" y="166"/>
                </a:cxn>
                <a:cxn ang="0">
                  <a:pos x="339" y="168"/>
                </a:cxn>
                <a:cxn ang="0">
                  <a:pos x="365" y="186"/>
                </a:cxn>
                <a:cxn ang="0">
                  <a:pos x="351" y="192"/>
                </a:cxn>
                <a:cxn ang="0">
                  <a:pos x="331" y="206"/>
                </a:cxn>
                <a:cxn ang="0">
                  <a:pos x="319" y="210"/>
                </a:cxn>
                <a:cxn ang="0">
                  <a:pos x="311" y="220"/>
                </a:cxn>
                <a:cxn ang="0">
                  <a:pos x="289" y="226"/>
                </a:cxn>
                <a:cxn ang="0">
                  <a:pos x="263" y="256"/>
                </a:cxn>
                <a:cxn ang="0">
                  <a:pos x="257" y="280"/>
                </a:cxn>
                <a:cxn ang="0">
                  <a:pos x="243" y="288"/>
                </a:cxn>
                <a:cxn ang="0">
                  <a:pos x="225" y="294"/>
                </a:cxn>
                <a:cxn ang="0">
                  <a:pos x="211" y="334"/>
                </a:cxn>
                <a:cxn ang="0">
                  <a:pos x="163" y="346"/>
                </a:cxn>
                <a:cxn ang="0">
                  <a:pos x="135" y="334"/>
                </a:cxn>
                <a:cxn ang="0">
                  <a:pos x="119" y="334"/>
                </a:cxn>
                <a:cxn ang="0">
                  <a:pos x="101" y="362"/>
                </a:cxn>
                <a:cxn ang="0">
                  <a:pos x="67" y="390"/>
                </a:cxn>
                <a:cxn ang="0">
                  <a:pos x="27" y="394"/>
                </a:cxn>
                <a:cxn ang="0">
                  <a:pos x="15" y="368"/>
                </a:cxn>
                <a:cxn ang="0">
                  <a:pos x="19" y="340"/>
                </a:cxn>
                <a:cxn ang="0">
                  <a:pos x="2" y="310"/>
                </a:cxn>
                <a:cxn ang="0">
                  <a:pos x="0" y="196"/>
                </a:cxn>
                <a:cxn ang="0">
                  <a:pos x="39" y="194"/>
                </a:cxn>
                <a:cxn ang="0">
                  <a:pos x="41" y="24"/>
                </a:cxn>
                <a:cxn ang="0">
                  <a:pos x="123" y="2"/>
                </a:cxn>
                <a:cxn ang="0">
                  <a:pos x="127" y="22"/>
                </a:cxn>
                <a:cxn ang="0">
                  <a:pos x="139" y="30"/>
                </a:cxn>
                <a:cxn ang="0">
                  <a:pos x="149" y="18"/>
                </a:cxn>
                <a:cxn ang="0">
                  <a:pos x="161" y="14"/>
                </a:cxn>
                <a:cxn ang="0">
                  <a:pos x="171" y="16"/>
                </a:cxn>
              </a:cxnLst>
              <a:rect l="0" t="0" r="r" b="b"/>
              <a:pathLst>
                <a:path w="365" h="394">
                  <a:moveTo>
                    <a:pt x="171" y="16"/>
                  </a:moveTo>
                  <a:lnTo>
                    <a:pt x="191" y="0"/>
                  </a:lnTo>
                  <a:lnTo>
                    <a:pt x="189" y="22"/>
                  </a:lnTo>
                  <a:lnTo>
                    <a:pt x="213" y="40"/>
                  </a:lnTo>
                  <a:lnTo>
                    <a:pt x="215" y="56"/>
                  </a:lnTo>
                  <a:lnTo>
                    <a:pt x="273" y="112"/>
                  </a:lnTo>
                  <a:lnTo>
                    <a:pt x="273" y="130"/>
                  </a:lnTo>
                  <a:lnTo>
                    <a:pt x="291" y="128"/>
                  </a:lnTo>
                  <a:lnTo>
                    <a:pt x="299" y="150"/>
                  </a:lnTo>
                  <a:lnTo>
                    <a:pt x="319" y="166"/>
                  </a:lnTo>
                  <a:lnTo>
                    <a:pt x="339" y="168"/>
                  </a:lnTo>
                  <a:lnTo>
                    <a:pt x="365" y="186"/>
                  </a:lnTo>
                  <a:lnTo>
                    <a:pt x="351" y="192"/>
                  </a:lnTo>
                  <a:lnTo>
                    <a:pt x="331" y="206"/>
                  </a:lnTo>
                  <a:lnTo>
                    <a:pt x="319" y="210"/>
                  </a:lnTo>
                  <a:lnTo>
                    <a:pt x="311" y="220"/>
                  </a:lnTo>
                  <a:lnTo>
                    <a:pt x="289" y="226"/>
                  </a:lnTo>
                  <a:lnTo>
                    <a:pt x="263" y="256"/>
                  </a:lnTo>
                  <a:lnTo>
                    <a:pt x="257" y="280"/>
                  </a:lnTo>
                  <a:lnTo>
                    <a:pt x="243" y="288"/>
                  </a:lnTo>
                  <a:lnTo>
                    <a:pt x="225" y="294"/>
                  </a:lnTo>
                  <a:lnTo>
                    <a:pt x="211" y="334"/>
                  </a:lnTo>
                  <a:lnTo>
                    <a:pt x="163" y="346"/>
                  </a:lnTo>
                  <a:lnTo>
                    <a:pt x="135" y="334"/>
                  </a:lnTo>
                  <a:lnTo>
                    <a:pt x="119" y="334"/>
                  </a:lnTo>
                  <a:lnTo>
                    <a:pt x="101" y="362"/>
                  </a:lnTo>
                  <a:lnTo>
                    <a:pt x="67" y="390"/>
                  </a:lnTo>
                  <a:lnTo>
                    <a:pt x="27" y="394"/>
                  </a:lnTo>
                  <a:lnTo>
                    <a:pt x="15" y="368"/>
                  </a:lnTo>
                  <a:lnTo>
                    <a:pt x="19" y="340"/>
                  </a:lnTo>
                  <a:lnTo>
                    <a:pt x="2" y="310"/>
                  </a:lnTo>
                  <a:lnTo>
                    <a:pt x="0" y="196"/>
                  </a:lnTo>
                  <a:lnTo>
                    <a:pt x="39" y="194"/>
                  </a:lnTo>
                  <a:lnTo>
                    <a:pt x="41" y="24"/>
                  </a:lnTo>
                  <a:lnTo>
                    <a:pt x="123" y="2"/>
                  </a:lnTo>
                  <a:lnTo>
                    <a:pt x="127" y="22"/>
                  </a:lnTo>
                  <a:lnTo>
                    <a:pt x="139" y="30"/>
                  </a:lnTo>
                  <a:lnTo>
                    <a:pt x="149" y="18"/>
                  </a:lnTo>
                  <a:lnTo>
                    <a:pt x="161" y="14"/>
                  </a:lnTo>
                  <a:lnTo>
                    <a:pt x="171"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6" name="Brazil">
              <a:extLst>
                <a:ext uri="{FF2B5EF4-FFF2-40B4-BE49-F238E27FC236}">
                  <a16:creationId xmlns:a16="http://schemas.microsoft.com/office/drawing/2014/main" id="{AB21B2DB-FF8A-493A-8F2E-16677FF6CE85}"/>
                </a:ext>
              </a:extLst>
            </p:cNvPr>
            <p:cNvSpPr>
              <a:spLocks/>
            </p:cNvSpPr>
            <p:nvPr/>
          </p:nvSpPr>
          <p:spPr bwMode="gray">
            <a:xfrm>
              <a:off x="3419166" y="4456490"/>
              <a:ext cx="1214334" cy="1307761"/>
            </a:xfrm>
            <a:custGeom>
              <a:avLst/>
              <a:gdLst/>
              <a:ahLst/>
              <a:cxnLst>
                <a:cxn ang="0">
                  <a:pos x="28" y="440"/>
                </a:cxn>
                <a:cxn ang="0">
                  <a:pos x="130" y="368"/>
                </a:cxn>
                <a:cxn ang="0">
                  <a:pos x="168" y="202"/>
                </a:cxn>
                <a:cxn ang="0">
                  <a:pos x="148" y="154"/>
                </a:cxn>
                <a:cxn ang="0">
                  <a:pos x="242" y="120"/>
                </a:cxn>
                <a:cxn ang="0">
                  <a:pos x="356" y="136"/>
                </a:cxn>
                <a:cxn ang="0">
                  <a:pos x="362" y="92"/>
                </a:cxn>
                <a:cxn ang="0">
                  <a:pos x="394" y="50"/>
                </a:cxn>
                <a:cxn ang="0">
                  <a:pos x="488" y="30"/>
                </a:cxn>
                <a:cxn ang="0">
                  <a:pos x="552" y="42"/>
                </a:cxn>
                <a:cxn ang="0">
                  <a:pos x="536" y="126"/>
                </a:cxn>
                <a:cxn ang="0">
                  <a:pos x="648" y="122"/>
                </a:cxn>
                <a:cxn ang="0">
                  <a:pos x="722" y="94"/>
                </a:cxn>
                <a:cxn ang="0">
                  <a:pos x="796" y="122"/>
                </a:cxn>
                <a:cxn ang="0">
                  <a:pos x="854" y="28"/>
                </a:cxn>
                <a:cxn ang="0">
                  <a:pos x="890" y="98"/>
                </a:cxn>
                <a:cxn ang="0">
                  <a:pos x="904" y="174"/>
                </a:cxn>
                <a:cxn ang="0">
                  <a:pos x="828" y="256"/>
                </a:cxn>
                <a:cxn ang="0">
                  <a:pos x="888" y="222"/>
                </a:cxn>
                <a:cxn ang="0">
                  <a:pos x="972" y="230"/>
                </a:cxn>
                <a:cxn ang="0">
                  <a:pos x="948" y="274"/>
                </a:cxn>
                <a:cxn ang="0">
                  <a:pos x="1020" y="222"/>
                </a:cxn>
                <a:cxn ang="0">
                  <a:pos x="1096" y="248"/>
                </a:cxn>
                <a:cxn ang="0">
                  <a:pos x="1122" y="282"/>
                </a:cxn>
                <a:cxn ang="0">
                  <a:pos x="1189" y="284"/>
                </a:cxn>
                <a:cxn ang="0">
                  <a:pos x="1329" y="326"/>
                </a:cxn>
                <a:cxn ang="0">
                  <a:pos x="1451" y="392"/>
                </a:cxn>
                <a:cxn ang="0">
                  <a:pos x="1497" y="510"/>
                </a:cxn>
                <a:cxn ang="0">
                  <a:pos x="1411" y="624"/>
                </a:cxn>
                <a:cxn ang="0">
                  <a:pos x="1345" y="700"/>
                </a:cxn>
                <a:cxn ang="0">
                  <a:pos x="1333" y="853"/>
                </a:cxn>
                <a:cxn ang="0">
                  <a:pos x="1275" y="1029"/>
                </a:cxn>
                <a:cxn ang="0">
                  <a:pos x="1219" y="1101"/>
                </a:cxn>
                <a:cxn ang="0">
                  <a:pos x="1161" y="1111"/>
                </a:cxn>
                <a:cxn ang="0">
                  <a:pos x="1084" y="1155"/>
                </a:cxn>
                <a:cxn ang="0">
                  <a:pos x="992" y="1213"/>
                </a:cxn>
                <a:cxn ang="0">
                  <a:pos x="968" y="1279"/>
                </a:cxn>
                <a:cxn ang="0">
                  <a:pos x="954" y="1371"/>
                </a:cxn>
                <a:cxn ang="0">
                  <a:pos x="840" y="1515"/>
                </a:cxn>
                <a:cxn ang="0">
                  <a:pos x="812" y="1541"/>
                </a:cxn>
                <a:cxn ang="0">
                  <a:pos x="796" y="1592"/>
                </a:cxn>
                <a:cxn ang="0">
                  <a:pos x="788" y="1537"/>
                </a:cxn>
                <a:cxn ang="0">
                  <a:pos x="698" y="1461"/>
                </a:cxn>
                <a:cxn ang="0">
                  <a:pos x="692" y="1357"/>
                </a:cxn>
                <a:cxn ang="0">
                  <a:pos x="772" y="1265"/>
                </a:cxn>
                <a:cxn ang="0">
                  <a:pos x="740" y="1159"/>
                </a:cxn>
                <a:cxn ang="0">
                  <a:pos x="680" y="1089"/>
                </a:cxn>
                <a:cxn ang="0">
                  <a:pos x="600" y="993"/>
                </a:cxn>
                <a:cxn ang="0">
                  <a:pos x="596" y="883"/>
                </a:cxn>
                <a:cxn ang="0">
                  <a:pos x="512" y="747"/>
                </a:cxn>
                <a:cxn ang="0">
                  <a:pos x="322" y="628"/>
                </a:cxn>
                <a:cxn ang="0">
                  <a:pos x="232" y="616"/>
                </a:cxn>
                <a:cxn ang="0">
                  <a:pos x="120" y="564"/>
                </a:cxn>
                <a:cxn ang="0">
                  <a:pos x="12" y="540"/>
                </a:cxn>
              </a:cxnLst>
              <a:rect l="0" t="0" r="r" b="b"/>
              <a:pathLst>
                <a:path w="1497" h="1600">
                  <a:moveTo>
                    <a:pt x="0" y="496"/>
                  </a:moveTo>
                  <a:lnTo>
                    <a:pt x="2" y="480"/>
                  </a:lnTo>
                  <a:lnTo>
                    <a:pt x="14" y="462"/>
                  </a:lnTo>
                  <a:lnTo>
                    <a:pt x="28" y="458"/>
                  </a:lnTo>
                  <a:lnTo>
                    <a:pt x="28" y="440"/>
                  </a:lnTo>
                  <a:lnTo>
                    <a:pt x="42" y="402"/>
                  </a:lnTo>
                  <a:lnTo>
                    <a:pt x="58" y="390"/>
                  </a:lnTo>
                  <a:lnTo>
                    <a:pt x="72" y="378"/>
                  </a:lnTo>
                  <a:lnTo>
                    <a:pt x="90" y="376"/>
                  </a:lnTo>
                  <a:lnTo>
                    <a:pt x="130" y="368"/>
                  </a:lnTo>
                  <a:lnTo>
                    <a:pt x="146" y="376"/>
                  </a:lnTo>
                  <a:lnTo>
                    <a:pt x="150" y="364"/>
                  </a:lnTo>
                  <a:lnTo>
                    <a:pt x="170" y="250"/>
                  </a:lnTo>
                  <a:lnTo>
                    <a:pt x="166" y="224"/>
                  </a:lnTo>
                  <a:lnTo>
                    <a:pt x="168" y="202"/>
                  </a:lnTo>
                  <a:lnTo>
                    <a:pt x="142" y="194"/>
                  </a:lnTo>
                  <a:lnTo>
                    <a:pt x="146" y="172"/>
                  </a:lnTo>
                  <a:lnTo>
                    <a:pt x="174" y="172"/>
                  </a:lnTo>
                  <a:lnTo>
                    <a:pt x="174" y="160"/>
                  </a:lnTo>
                  <a:lnTo>
                    <a:pt x="148" y="154"/>
                  </a:lnTo>
                  <a:lnTo>
                    <a:pt x="148" y="130"/>
                  </a:lnTo>
                  <a:lnTo>
                    <a:pt x="196" y="130"/>
                  </a:lnTo>
                  <a:lnTo>
                    <a:pt x="208" y="122"/>
                  </a:lnTo>
                  <a:lnTo>
                    <a:pt x="224" y="126"/>
                  </a:lnTo>
                  <a:lnTo>
                    <a:pt x="242" y="120"/>
                  </a:lnTo>
                  <a:lnTo>
                    <a:pt x="252" y="136"/>
                  </a:lnTo>
                  <a:lnTo>
                    <a:pt x="256" y="152"/>
                  </a:lnTo>
                  <a:lnTo>
                    <a:pt x="264" y="146"/>
                  </a:lnTo>
                  <a:lnTo>
                    <a:pt x="296" y="172"/>
                  </a:lnTo>
                  <a:lnTo>
                    <a:pt x="356" y="136"/>
                  </a:lnTo>
                  <a:lnTo>
                    <a:pt x="366" y="146"/>
                  </a:lnTo>
                  <a:lnTo>
                    <a:pt x="404" y="114"/>
                  </a:lnTo>
                  <a:lnTo>
                    <a:pt x="402" y="102"/>
                  </a:lnTo>
                  <a:lnTo>
                    <a:pt x="376" y="108"/>
                  </a:lnTo>
                  <a:lnTo>
                    <a:pt x="362" y="92"/>
                  </a:lnTo>
                  <a:lnTo>
                    <a:pt x="366" y="60"/>
                  </a:lnTo>
                  <a:lnTo>
                    <a:pt x="342" y="52"/>
                  </a:lnTo>
                  <a:lnTo>
                    <a:pt x="342" y="34"/>
                  </a:lnTo>
                  <a:lnTo>
                    <a:pt x="378" y="50"/>
                  </a:lnTo>
                  <a:lnTo>
                    <a:pt x="394" y="50"/>
                  </a:lnTo>
                  <a:lnTo>
                    <a:pt x="420" y="56"/>
                  </a:lnTo>
                  <a:lnTo>
                    <a:pt x="436" y="36"/>
                  </a:lnTo>
                  <a:lnTo>
                    <a:pt x="448" y="44"/>
                  </a:lnTo>
                  <a:lnTo>
                    <a:pt x="472" y="30"/>
                  </a:lnTo>
                  <a:lnTo>
                    <a:pt x="488" y="30"/>
                  </a:lnTo>
                  <a:lnTo>
                    <a:pt x="506" y="2"/>
                  </a:lnTo>
                  <a:lnTo>
                    <a:pt x="534" y="0"/>
                  </a:lnTo>
                  <a:lnTo>
                    <a:pt x="526" y="18"/>
                  </a:lnTo>
                  <a:lnTo>
                    <a:pt x="536" y="30"/>
                  </a:lnTo>
                  <a:lnTo>
                    <a:pt x="552" y="42"/>
                  </a:lnTo>
                  <a:lnTo>
                    <a:pt x="540" y="62"/>
                  </a:lnTo>
                  <a:lnTo>
                    <a:pt x="540" y="76"/>
                  </a:lnTo>
                  <a:lnTo>
                    <a:pt x="532" y="100"/>
                  </a:lnTo>
                  <a:lnTo>
                    <a:pt x="546" y="114"/>
                  </a:lnTo>
                  <a:lnTo>
                    <a:pt x="536" y="126"/>
                  </a:lnTo>
                  <a:lnTo>
                    <a:pt x="568" y="152"/>
                  </a:lnTo>
                  <a:lnTo>
                    <a:pt x="586" y="138"/>
                  </a:lnTo>
                  <a:lnTo>
                    <a:pt x="600" y="140"/>
                  </a:lnTo>
                  <a:lnTo>
                    <a:pt x="626" y="126"/>
                  </a:lnTo>
                  <a:lnTo>
                    <a:pt x="648" y="122"/>
                  </a:lnTo>
                  <a:lnTo>
                    <a:pt x="688" y="124"/>
                  </a:lnTo>
                  <a:lnTo>
                    <a:pt x="680" y="110"/>
                  </a:lnTo>
                  <a:lnTo>
                    <a:pt x="686" y="102"/>
                  </a:lnTo>
                  <a:lnTo>
                    <a:pt x="704" y="110"/>
                  </a:lnTo>
                  <a:lnTo>
                    <a:pt x="722" y="94"/>
                  </a:lnTo>
                  <a:lnTo>
                    <a:pt x="742" y="112"/>
                  </a:lnTo>
                  <a:lnTo>
                    <a:pt x="758" y="116"/>
                  </a:lnTo>
                  <a:lnTo>
                    <a:pt x="774" y="104"/>
                  </a:lnTo>
                  <a:lnTo>
                    <a:pt x="790" y="110"/>
                  </a:lnTo>
                  <a:lnTo>
                    <a:pt x="796" y="122"/>
                  </a:lnTo>
                  <a:lnTo>
                    <a:pt x="814" y="108"/>
                  </a:lnTo>
                  <a:lnTo>
                    <a:pt x="822" y="76"/>
                  </a:lnTo>
                  <a:lnTo>
                    <a:pt x="838" y="52"/>
                  </a:lnTo>
                  <a:lnTo>
                    <a:pt x="846" y="26"/>
                  </a:lnTo>
                  <a:lnTo>
                    <a:pt x="854" y="28"/>
                  </a:lnTo>
                  <a:lnTo>
                    <a:pt x="858" y="40"/>
                  </a:lnTo>
                  <a:lnTo>
                    <a:pt x="864" y="36"/>
                  </a:lnTo>
                  <a:lnTo>
                    <a:pt x="880" y="66"/>
                  </a:lnTo>
                  <a:lnTo>
                    <a:pt x="876" y="76"/>
                  </a:lnTo>
                  <a:lnTo>
                    <a:pt x="890" y="98"/>
                  </a:lnTo>
                  <a:lnTo>
                    <a:pt x="896" y="132"/>
                  </a:lnTo>
                  <a:lnTo>
                    <a:pt x="914" y="132"/>
                  </a:lnTo>
                  <a:lnTo>
                    <a:pt x="916" y="148"/>
                  </a:lnTo>
                  <a:lnTo>
                    <a:pt x="916" y="164"/>
                  </a:lnTo>
                  <a:lnTo>
                    <a:pt x="904" y="174"/>
                  </a:lnTo>
                  <a:lnTo>
                    <a:pt x="884" y="196"/>
                  </a:lnTo>
                  <a:lnTo>
                    <a:pt x="860" y="206"/>
                  </a:lnTo>
                  <a:lnTo>
                    <a:pt x="844" y="228"/>
                  </a:lnTo>
                  <a:lnTo>
                    <a:pt x="838" y="244"/>
                  </a:lnTo>
                  <a:lnTo>
                    <a:pt x="828" y="256"/>
                  </a:lnTo>
                  <a:lnTo>
                    <a:pt x="828" y="270"/>
                  </a:lnTo>
                  <a:lnTo>
                    <a:pt x="848" y="252"/>
                  </a:lnTo>
                  <a:lnTo>
                    <a:pt x="864" y="246"/>
                  </a:lnTo>
                  <a:lnTo>
                    <a:pt x="880" y="222"/>
                  </a:lnTo>
                  <a:lnTo>
                    <a:pt x="888" y="222"/>
                  </a:lnTo>
                  <a:lnTo>
                    <a:pt x="902" y="210"/>
                  </a:lnTo>
                  <a:lnTo>
                    <a:pt x="930" y="212"/>
                  </a:lnTo>
                  <a:lnTo>
                    <a:pt x="954" y="206"/>
                  </a:lnTo>
                  <a:lnTo>
                    <a:pt x="970" y="208"/>
                  </a:lnTo>
                  <a:lnTo>
                    <a:pt x="972" y="230"/>
                  </a:lnTo>
                  <a:lnTo>
                    <a:pt x="962" y="246"/>
                  </a:lnTo>
                  <a:lnTo>
                    <a:pt x="956" y="260"/>
                  </a:lnTo>
                  <a:lnTo>
                    <a:pt x="942" y="264"/>
                  </a:lnTo>
                  <a:lnTo>
                    <a:pt x="940" y="298"/>
                  </a:lnTo>
                  <a:lnTo>
                    <a:pt x="948" y="274"/>
                  </a:lnTo>
                  <a:lnTo>
                    <a:pt x="974" y="256"/>
                  </a:lnTo>
                  <a:lnTo>
                    <a:pt x="978" y="244"/>
                  </a:lnTo>
                  <a:lnTo>
                    <a:pt x="986" y="226"/>
                  </a:lnTo>
                  <a:lnTo>
                    <a:pt x="1006" y="220"/>
                  </a:lnTo>
                  <a:lnTo>
                    <a:pt x="1020" y="222"/>
                  </a:lnTo>
                  <a:lnTo>
                    <a:pt x="1030" y="230"/>
                  </a:lnTo>
                  <a:lnTo>
                    <a:pt x="1046" y="226"/>
                  </a:lnTo>
                  <a:lnTo>
                    <a:pt x="1058" y="240"/>
                  </a:lnTo>
                  <a:lnTo>
                    <a:pt x="1074" y="238"/>
                  </a:lnTo>
                  <a:lnTo>
                    <a:pt x="1096" y="248"/>
                  </a:lnTo>
                  <a:lnTo>
                    <a:pt x="1094" y="264"/>
                  </a:lnTo>
                  <a:lnTo>
                    <a:pt x="1106" y="254"/>
                  </a:lnTo>
                  <a:lnTo>
                    <a:pt x="1118" y="254"/>
                  </a:lnTo>
                  <a:lnTo>
                    <a:pt x="1126" y="262"/>
                  </a:lnTo>
                  <a:lnTo>
                    <a:pt x="1122" y="282"/>
                  </a:lnTo>
                  <a:lnTo>
                    <a:pt x="1128" y="286"/>
                  </a:lnTo>
                  <a:lnTo>
                    <a:pt x="1128" y="300"/>
                  </a:lnTo>
                  <a:lnTo>
                    <a:pt x="1140" y="298"/>
                  </a:lnTo>
                  <a:lnTo>
                    <a:pt x="1161" y="286"/>
                  </a:lnTo>
                  <a:lnTo>
                    <a:pt x="1189" y="284"/>
                  </a:lnTo>
                  <a:lnTo>
                    <a:pt x="1231" y="312"/>
                  </a:lnTo>
                  <a:lnTo>
                    <a:pt x="1251" y="304"/>
                  </a:lnTo>
                  <a:lnTo>
                    <a:pt x="1279" y="302"/>
                  </a:lnTo>
                  <a:lnTo>
                    <a:pt x="1299" y="302"/>
                  </a:lnTo>
                  <a:lnTo>
                    <a:pt x="1329" y="326"/>
                  </a:lnTo>
                  <a:lnTo>
                    <a:pt x="1353" y="338"/>
                  </a:lnTo>
                  <a:lnTo>
                    <a:pt x="1381" y="370"/>
                  </a:lnTo>
                  <a:lnTo>
                    <a:pt x="1393" y="372"/>
                  </a:lnTo>
                  <a:lnTo>
                    <a:pt x="1421" y="392"/>
                  </a:lnTo>
                  <a:lnTo>
                    <a:pt x="1451" y="392"/>
                  </a:lnTo>
                  <a:lnTo>
                    <a:pt x="1461" y="392"/>
                  </a:lnTo>
                  <a:lnTo>
                    <a:pt x="1485" y="412"/>
                  </a:lnTo>
                  <a:lnTo>
                    <a:pt x="1487" y="438"/>
                  </a:lnTo>
                  <a:lnTo>
                    <a:pt x="1497" y="452"/>
                  </a:lnTo>
                  <a:lnTo>
                    <a:pt x="1497" y="510"/>
                  </a:lnTo>
                  <a:lnTo>
                    <a:pt x="1493" y="530"/>
                  </a:lnTo>
                  <a:lnTo>
                    <a:pt x="1473" y="568"/>
                  </a:lnTo>
                  <a:lnTo>
                    <a:pt x="1453" y="590"/>
                  </a:lnTo>
                  <a:lnTo>
                    <a:pt x="1433" y="606"/>
                  </a:lnTo>
                  <a:lnTo>
                    <a:pt x="1411" y="624"/>
                  </a:lnTo>
                  <a:lnTo>
                    <a:pt x="1405" y="644"/>
                  </a:lnTo>
                  <a:lnTo>
                    <a:pt x="1379" y="682"/>
                  </a:lnTo>
                  <a:lnTo>
                    <a:pt x="1367" y="688"/>
                  </a:lnTo>
                  <a:lnTo>
                    <a:pt x="1335" y="688"/>
                  </a:lnTo>
                  <a:lnTo>
                    <a:pt x="1345" y="700"/>
                  </a:lnTo>
                  <a:lnTo>
                    <a:pt x="1333" y="728"/>
                  </a:lnTo>
                  <a:lnTo>
                    <a:pt x="1339" y="753"/>
                  </a:lnTo>
                  <a:lnTo>
                    <a:pt x="1339" y="789"/>
                  </a:lnTo>
                  <a:lnTo>
                    <a:pt x="1343" y="819"/>
                  </a:lnTo>
                  <a:lnTo>
                    <a:pt x="1333" y="853"/>
                  </a:lnTo>
                  <a:lnTo>
                    <a:pt x="1331" y="903"/>
                  </a:lnTo>
                  <a:lnTo>
                    <a:pt x="1309" y="921"/>
                  </a:lnTo>
                  <a:lnTo>
                    <a:pt x="1307" y="977"/>
                  </a:lnTo>
                  <a:lnTo>
                    <a:pt x="1289" y="1007"/>
                  </a:lnTo>
                  <a:lnTo>
                    <a:pt x="1275" y="1029"/>
                  </a:lnTo>
                  <a:lnTo>
                    <a:pt x="1257" y="1051"/>
                  </a:lnTo>
                  <a:lnTo>
                    <a:pt x="1255" y="1061"/>
                  </a:lnTo>
                  <a:lnTo>
                    <a:pt x="1263" y="1061"/>
                  </a:lnTo>
                  <a:lnTo>
                    <a:pt x="1259" y="1079"/>
                  </a:lnTo>
                  <a:lnTo>
                    <a:pt x="1219" y="1101"/>
                  </a:lnTo>
                  <a:lnTo>
                    <a:pt x="1219" y="1109"/>
                  </a:lnTo>
                  <a:lnTo>
                    <a:pt x="1223" y="1119"/>
                  </a:lnTo>
                  <a:lnTo>
                    <a:pt x="1213" y="1121"/>
                  </a:lnTo>
                  <a:lnTo>
                    <a:pt x="1171" y="1119"/>
                  </a:lnTo>
                  <a:lnTo>
                    <a:pt x="1161" y="1111"/>
                  </a:lnTo>
                  <a:lnTo>
                    <a:pt x="1136" y="1123"/>
                  </a:lnTo>
                  <a:lnTo>
                    <a:pt x="1116" y="1125"/>
                  </a:lnTo>
                  <a:lnTo>
                    <a:pt x="1118" y="1135"/>
                  </a:lnTo>
                  <a:lnTo>
                    <a:pt x="1086" y="1149"/>
                  </a:lnTo>
                  <a:lnTo>
                    <a:pt x="1084" y="1155"/>
                  </a:lnTo>
                  <a:lnTo>
                    <a:pt x="1064" y="1157"/>
                  </a:lnTo>
                  <a:lnTo>
                    <a:pt x="1042" y="1167"/>
                  </a:lnTo>
                  <a:lnTo>
                    <a:pt x="1030" y="1179"/>
                  </a:lnTo>
                  <a:lnTo>
                    <a:pt x="1002" y="1205"/>
                  </a:lnTo>
                  <a:lnTo>
                    <a:pt x="992" y="1213"/>
                  </a:lnTo>
                  <a:lnTo>
                    <a:pt x="990" y="1225"/>
                  </a:lnTo>
                  <a:lnTo>
                    <a:pt x="964" y="1227"/>
                  </a:lnTo>
                  <a:lnTo>
                    <a:pt x="976" y="1239"/>
                  </a:lnTo>
                  <a:lnTo>
                    <a:pt x="968" y="1249"/>
                  </a:lnTo>
                  <a:lnTo>
                    <a:pt x="968" y="1279"/>
                  </a:lnTo>
                  <a:lnTo>
                    <a:pt x="968" y="1301"/>
                  </a:lnTo>
                  <a:lnTo>
                    <a:pt x="970" y="1331"/>
                  </a:lnTo>
                  <a:lnTo>
                    <a:pt x="964" y="1351"/>
                  </a:lnTo>
                  <a:lnTo>
                    <a:pt x="956" y="1357"/>
                  </a:lnTo>
                  <a:lnTo>
                    <a:pt x="954" y="1371"/>
                  </a:lnTo>
                  <a:lnTo>
                    <a:pt x="930" y="1393"/>
                  </a:lnTo>
                  <a:lnTo>
                    <a:pt x="916" y="1425"/>
                  </a:lnTo>
                  <a:lnTo>
                    <a:pt x="908" y="1441"/>
                  </a:lnTo>
                  <a:lnTo>
                    <a:pt x="882" y="1479"/>
                  </a:lnTo>
                  <a:lnTo>
                    <a:pt x="840" y="1515"/>
                  </a:lnTo>
                  <a:lnTo>
                    <a:pt x="828" y="1527"/>
                  </a:lnTo>
                  <a:lnTo>
                    <a:pt x="824" y="1543"/>
                  </a:lnTo>
                  <a:lnTo>
                    <a:pt x="816" y="1559"/>
                  </a:lnTo>
                  <a:lnTo>
                    <a:pt x="812" y="1557"/>
                  </a:lnTo>
                  <a:lnTo>
                    <a:pt x="812" y="1541"/>
                  </a:lnTo>
                  <a:lnTo>
                    <a:pt x="808" y="1541"/>
                  </a:lnTo>
                  <a:lnTo>
                    <a:pt x="800" y="1553"/>
                  </a:lnTo>
                  <a:lnTo>
                    <a:pt x="802" y="1569"/>
                  </a:lnTo>
                  <a:lnTo>
                    <a:pt x="800" y="1583"/>
                  </a:lnTo>
                  <a:lnTo>
                    <a:pt x="796" y="1592"/>
                  </a:lnTo>
                  <a:lnTo>
                    <a:pt x="788" y="1600"/>
                  </a:lnTo>
                  <a:lnTo>
                    <a:pt x="778" y="1590"/>
                  </a:lnTo>
                  <a:lnTo>
                    <a:pt x="778" y="1577"/>
                  </a:lnTo>
                  <a:lnTo>
                    <a:pt x="780" y="1557"/>
                  </a:lnTo>
                  <a:lnTo>
                    <a:pt x="788" y="1537"/>
                  </a:lnTo>
                  <a:lnTo>
                    <a:pt x="774" y="1533"/>
                  </a:lnTo>
                  <a:lnTo>
                    <a:pt x="760" y="1509"/>
                  </a:lnTo>
                  <a:lnTo>
                    <a:pt x="744" y="1491"/>
                  </a:lnTo>
                  <a:lnTo>
                    <a:pt x="720" y="1479"/>
                  </a:lnTo>
                  <a:lnTo>
                    <a:pt x="698" y="1461"/>
                  </a:lnTo>
                  <a:lnTo>
                    <a:pt x="684" y="1469"/>
                  </a:lnTo>
                  <a:lnTo>
                    <a:pt x="670" y="1449"/>
                  </a:lnTo>
                  <a:lnTo>
                    <a:pt x="652" y="1409"/>
                  </a:lnTo>
                  <a:lnTo>
                    <a:pt x="658" y="1393"/>
                  </a:lnTo>
                  <a:lnTo>
                    <a:pt x="692" y="1357"/>
                  </a:lnTo>
                  <a:lnTo>
                    <a:pt x="700" y="1357"/>
                  </a:lnTo>
                  <a:lnTo>
                    <a:pt x="702" y="1351"/>
                  </a:lnTo>
                  <a:lnTo>
                    <a:pt x="750" y="1305"/>
                  </a:lnTo>
                  <a:lnTo>
                    <a:pt x="762" y="1303"/>
                  </a:lnTo>
                  <a:lnTo>
                    <a:pt x="772" y="1265"/>
                  </a:lnTo>
                  <a:lnTo>
                    <a:pt x="774" y="1245"/>
                  </a:lnTo>
                  <a:lnTo>
                    <a:pt x="758" y="1233"/>
                  </a:lnTo>
                  <a:lnTo>
                    <a:pt x="736" y="1231"/>
                  </a:lnTo>
                  <a:lnTo>
                    <a:pt x="752" y="1173"/>
                  </a:lnTo>
                  <a:lnTo>
                    <a:pt x="740" y="1159"/>
                  </a:lnTo>
                  <a:lnTo>
                    <a:pt x="718" y="1159"/>
                  </a:lnTo>
                  <a:lnTo>
                    <a:pt x="704" y="1153"/>
                  </a:lnTo>
                  <a:lnTo>
                    <a:pt x="702" y="1119"/>
                  </a:lnTo>
                  <a:lnTo>
                    <a:pt x="692" y="1095"/>
                  </a:lnTo>
                  <a:lnTo>
                    <a:pt x="680" y="1089"/>
                  </a:lnTo>
                  <a:lnTo>
                    <a:pt x="656" y="1091"/>
                  </a:lnTo>
                  <a:lnTo>
                    <a:pt x="620" y="1085"/>
                  </a:lnTo>
                  <a:lnTo>
                    <a:pt x="606" y="1073"/>
                  </a:lnTo>
                  <a:lnTo>
                    <a:pt x="614" y="1019"/>
                  </a:lnTo>
                  <a:lnTo>
                    <a:pt x="600" y="993"/>
                  </a:lnTo>
                  <a:lnTo>
                    <a:pt x="618" y="961"/>
                  </a:lnTo>
                  <a:lnTo>
                    <a:pt x="618" y="941"/>
                  </a:lnTo>
                  <a:lnTo>
                    <a:pt x="626" y="909"/>
                  </a:lnTo>
                  <a:lnTo>
                    <a:pt x="616" y="893"/>
                  </a:lnTo>
                  <a:lnTo>
                    <a:pt x="596" y="883"/>
                  </a:lnTo>
                  <a:lnTo>
                    <a:pt x="592" y="849"/>
                  </a:lnTo>
                  <a:lnTo>
                    <a:pt x="534" y="847"/>
                  </a:lnTo>
                  <a:lnTo>
                    <a:pt x="510" y="811"/>
                  </a:lnTo>
                  <a:lnTo>
                    <a:pt x="518" y="787"/>
                  </a:lnTo>
                  <a:lnTo>
                    <a:pt x="512" y="747"/>
                  </a:lnTo>
                  <a:lnTo>
                    <a:pt x="460" y="733"/>
                  </a:lnTo>
                  <a:lnTo>
                    <a:pt x="390" y="698"/>
                  </a:lnTo>
                  <a:lnTo>
                    <a:pt x="364" y="692"/>
                  </a:lnTo>
                  <a:lnTo>
                    <a:pt x="334" y="676"/>
                  </a:lnTo>
                  <a:lnTo>
                    <a:pt x="322" y="628"/>
                  </a:lnTo>
                  <a:lnTo>
                    <a:pt x="328" y="606"/>
                  </a:lnTo>
                  <a:lnTo>
                    <a:pt x="320" y="586"/>
                  </a:lnTo>
                  <a:lnTo>
                    <a:pt x="276" y="594"/>
                  </a:lnTo>
                  <a:lnTo>
                    <a:pt x="254" y="610"/>
                  </a:lnTo>
                  <a:lnTo>
                    <a:pt x="232" y="616"/>
                  </a:lnTo>
                  <a:lnTo>
                    <a:pt x="206" y="636"/>
                  </a:lnTo>
                  <a:lnTo>
                    <a:pt x="168" y="638"/>
                  </a:lnTo>
                  <a:lnTo>
                    <a:pt x="130" y="636"/>
                  </a:lnTo>
                  <a:lnTo>
                    <a:pt x="126" y="568"/>
                  </a:lnTo>
                  <a:lnTo>
                    <a:pt x="120" y="564"/>
                  </a:lnTo>
                  <a:lnTo>
                    <a:pt x="80" y="594"/>
                  </a:lnTo>
                  <a:lnTo>
                    <a:pt x="52" y="568"/>
                  </a:lnTo>
                  <a:lnTo>
                    <a:pt x="28" y="562"/>
                  </a:lnTo>
                  <a:lnTo>
                    <a:pt x="38" y="544"/>
                  </a:lnTo>
                  <a:lnTo>
                    <a:pt x="12" y="540"/>
                  </a:lnTo>
                  <a:lnTo>
                    <a:pt x="6" y="526"/>
                  </a:lnTo>
                  <a:lnTo>
                    <a:pt x="10" y="506"/>
                  </a:lnTo>
                  <a:lnTo>
                    <a:pt x="0" y="496"/>
                  </a:lnTo>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27" name="Brunei">
              <a:extLst>
                <a:ext uri="{FF2B5EF4-FFF2-40B4-BE49-F238E27FC236}">
                  <a16:creationId xmlns:a16="http://schemas.microsoft.com/office/drawing/2014/main" id="{7C9EAF51-714F-4722-B8B5-1F89276ADA10}"/>
                </a:ext>
              </a:extLst>
            </p:cNvPr>
            <p:cNvSpPr>
              <a:spLocks/>
            </p:cNvSpPr>
            <p:nvPr/>
          </p:nvSpPr>
          <p:spPr bwMode="gray">
            <a:xfrm>
              <a:off x="9324887" y="4377829"/>
              <a:ext cx="42950" cy="31465"/>
            </a:xfrm>
            <a:custGeom>
              <a:avLst/>
              <a:gdLst/>
              <a:ahLst/>
              <a:cxnLst>
                <a:cxn ang="0">
                  <a:pos x="46" y="0"/>
                </a:cxn>
                <a:cxn ang="0">
                  <a:pos x="52" y="6"/>
                </a:cxn>
                <a:cxn ang="0">
                  <a:pos x="52" y="22"/>
                </a:cxn>
                <a:cxn ang="0">
                  <a:pos x="32" y="14"/>
                </a:cxn>
                <a:cxn ang="0">
                  <a:pos x="32" y="28"/>
                </a:cxn>
                <a:cxn ang="0">
                  <a:pos x="24" y="38"/>
                </a:cxn>
                <a:cxn ang="0">
                  <a:pos x="0" y="14"/>
                </a:cxn>
                <a:cxn ang="0">
                  <a:pos x="18" y="6"/>
                </a:cxn>
                <a:cxn ang="0">
                  <a:pos x="32" y="2"/>
                </a:cxn>
                <a:cxn ang="0">
                  <a:pos x="46" y="0"/>
                </a:cxn>
              </a:cxnLst>
              <a:rect l="0" t="0" r="r" b="b"/>
              <a:pathLst>
                <a:path w="52" h="38">
                  <a:moveTo>
                    <a:pt x="46" y="0"/>
                  </a:moveTo>
                  <a:lnTo>
                    <a:pt x="52" y="6"/>
                  </a:lnTo>
                  <a:lnTo>
                    <a:pt x="52" y="22"/>
                  </a:lnTo>
                  <a:lnTo>
                    <a:pt x="32" y="14"/>
                  </a:lnTo>
                  <a:lnTo>
                    <a:pt x="32" y="28"/>
                  </a:lnTo>
                  <a:lnTo>
                    <a:pt x="24" y="38"/>
                  </a:lnTo>
                  <a:lnTo>
                    <a:pt x="0" y="14"/>
                  </a:lnTo>
                  <a:lnTo>
                    <a:pt x="18" y="6"/>
                  </a:lnTo>
                  <a:lnTo>
                    <a:pt x="32" y="2"/>
                  </a:lnTo>
                  <a:lnTo>
                    <a:pt x="46"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 name="Bulgaria">
              <a:extLst>
                <a:ext uri="{FF2B5EF4-FFF2-40B4-BE49-F238E27FC236}">
                  <a16:creationId xmlns:a16="http://schemas.microsoft.com/office/drawing/2014/main" id="{3D9CB211-6ED8-4E3B-AEF2-49419B90FBAB}"/>
                </a:ext>
              </a:extLst>
            </p:cNvPr>
            <p:cNvSpPr>
              <a:spLocks/>
            </p:cNvSpPr>
            <p:nvPr/>
          </p:nvSpPr>
          <p:spPr bwMode="gray">
            <a:xfrm>
              <a:off x="6488189" y="2987470"/>
              <a:ext cx="193279" cy="125860"/>
            </a:xfrm>
            <a:custGeom>
              <a:avLst/>
              <a:gdLst/>
              <a:ahLst/>
              <a:cxnLst>
                <a:cxn ang="0">
                  <a:pos x="72" y="142"/>
                </a:cxn>
                <a:cxn ang="0">
                  <a:pos x="94" y="148"/>
                </a:cxn>
                <a:cxn ang="0">
                  <a:pos x="108" y="154"/>
                </a:cxn>
                <a:cxn ang="0">
                  <a:pos x="138" y="152"/>
                </a:cxn>
                <a:cxn ang="0">
                  <a:pos x="140" y="138"/>
                </a:cxn>
                <a:cxn ang="0">
                  <a:pos x="146" y="128"/>
                </a:cxn>
                <a:cxn ang="0">
                  <a:pos x="154" y="136"/>
                </a:cxn>
                <a:cxn ang="0">
                  <a:pos x="174" y="116"/>
                </a:cxn>
                <a:cxn ang="0">
                  <a:pos x="190" y="116"/>
                </a:cxn>
                <a:cxn ang="0">
                  <a:pos x="204" y="118"/>
                </a:cxn>
                <a:cxn ang="0">
                  <a:pos x="222" y="114"/>
                </a:cxn>
                <a:cxn ang="0">
                  <a:pos x="214" y="88"/>
                </a:cxn>
                <a:cxn ang="0">
                  <a:pos x="208" y="84"/>
                </a:cxn>
                <a:cxn ang="0">
                  <a:pos x="218" y="68"/>
                </a:cxn>
                <a:cxn ang="0">
                  <a:pos x="222" y="44"/>
                </a:cxn>
                <a:cxn ang="0">
                  <a:pos x="234" y="42"/>
                </a:cxn>
                <a:cxn ang="0">
                  <a:pos x="238" y="26"/>
                </a:cxn>
                <a:cxn ang="0">
                  <a:pos x="216" y="20"/>
                </a:cxn>
                <a:cxn ang="0">
                  <a:pos x="204" y="4"/>
                </a:cxn>
                <a:cxn ang="0">
                  <a:pos x="192" y="10"/>
                </a:cxn>
                <a:cxn ang="0">
                  <a:pos x="180" y="16"/>
                </a:cxn>
                <a:cxn ang="0">
                  <a:pos x="164" y="16"/>
                </a:cxn>
                <a:cxn ang="0">
                  <a:pos x="148" y="28"/>
                </a:cxn>
                <a:cxn ang="0">
                  <a:pos x="112" y="42"/>
                </a:cxn>
                <a:cxn ang="0">
                  <a:pos x="78" y="36"/>
                </a:cxn>
                <a:cxn ang="0">
                  <a:pos x="60" y="28"/>
                </a:cxn>
                <a:cxn ang="0">
                  <a:pos x="28" y="22"/>
                </a:cxn>
                <a:cxn ang="0">
                  <a:pos x="26" y="4"/>
                </a:cxn>
                <a:cxn ang="0">
                  <a:pos x="10" y="0"/>
                </a:cxn>
                <a:cxn ang="0">
                  <a:pos x="6" y="14"/>
                </a:cxn>
                <a:cxn ang="0">
                  <a:pos x="0" y="20"/>
                </a:cxn>
                <a:cxn ang="0">
                  <a:pos x="10" y="36"/>
                </a:cxn>
                <a:cxn ang="0">
                  <a:pos x="20" y="50"/>
                </a:cxn>
                <a:cxn ang="0">
                  <a:pos x="30" y="62"/>
                </a:cxn>
                <a:cxn ang="0">
                  <a:pos x="20" y="76"/>
                </a:cxn>
                <a:cxn ang="0">
                  <a:pos x="10" y="76"/>
                </a:cxn>
                <a:cxn ang="0">
                  <a:pos x="8" y="86"/>
                </a:cxn>
                <a:cxn ang="0">
                  <a:pos x="10" y="98"/>
                </a:cxn>
                <a:cxn ang="0">
                  <a:pos x="12" y="116"/>
                </a:cxn>
                <a:cxn ang="0">
                  <a:pos x="22" y="124"/>
                </a:cxn>
                <a:cxn ang="0">
                  <a:pos x="30" y="152"/>
                </a:cxn>
                <a:cxn ang="0">
                  <a:pos x="52" y="152"/>
                </a:cxn>
                <a:cxn ang="0">
                  <a:pos x="72" y="142"/>
                </a:cxn>
              </a:cxnLst>
              <a:rect l="0" t="0" r="r" b="b"/>
              <a:pathLst>
                <a:path w="238" h="154">
                  <a:moveTo>
                    <a:pt x="72" y="142"/>
                  </a:moveTo>
                  <a:lnTo>
                    <a:pt x="94" y="148"/>
                  </a:lnTo>
                  <a:lnTo>
                    <a:pt x="108" y="154"/>
                  </a:lnTo>
                  <a:lnTo>
                    <a:pt x="138" y="152"/>
                  </a:lnTo>
                  <a:lnTo>
                    <a:pt x="140" y="138"/>
                  </a:lnTo>
                  <a:lnTo>
                    <a:pt x="146" y="128"/>
                  </a:lnTo>
                  <a:lnTo>
                    <a:pt x="154" y="136"/>
                  </a:lnTo>
                  <a:lnTo>
                    <a:pt x="174" y="116"/>
                  </a:lnTo>
                  <a:lnTo>
                    <a:pt x="190" y="116"/>
                  </a:lnTo>
                  <a:lnTo>
                    <a:pt x="204" y="118"/>
                  </a:lnTo>
                  <a:lnTo>
                    <a:pt x="222" y="114"/>
                  </a:lnTo>
                  <a:lnTo>
                    <a:pt x="214" y="88"/>
                  </a:lnTo>
                  <a:lnTo>
                    <a:pt x="208" y="84"/>
                  </a:lnTo>
                  <a:lnTo>
                    <a:pt x="218" y="68"/>
                  </a:lnTo>
                  <a:lnTo>
                    <a:pt x="222" y="44"/>
                  </a:lnTo>
                  <a:lnTo>
                    <a:pt x="234" y="42"/>
                  </a:lnTo>
                  <a:lnTo>
                    <a:pt x="238" y="26"/>
                  </a:lnTo>
                  <a:lnTo>
                    <a:pt x="216" y="20"/>
                  </a:lnTo>
                  <a:lnTo>
                    <a:pt x="204" y="4"/>
                  </a:lnTo>
                  <a:lnTo>
                    <a:pt x="192" y="10"/>
                  </a:lnTo>
                  <a:lnTo>
                    <a:pt x="180" y="16"/>
                  </a:lnTo>
                  <a:lnTo>
                    <a:pt x="164" y="16"/>
                  </a:lnTo>
                  <a:lnTo>
                    <a:pt x="148" y="28"/>
                  </a:lnTo>
                  <a:lnTo>
                    <a:pt x="112" y="42"/>
                  </a:lnTo>
                  <a:lnTo>
                    <a:pt x="78" y="36"/>
                  </a:lnTo>
                  <a:lnTo>
                    <a:pt x="60" y="28"/>
                  </a:lnTo>
                  <a:lnTo>
                    <a:pt x="28" y="22"/>
                  </a:lnTo>
                  <a:lnTo>
                    <a:pt x="26" y="4"/>
                  </a:lnTo>
                  <a:lnTo>
                    <a:pt x="10" y="0"/>
                  </a:lnTo>
                  <a:lnTo>
                    <a:pt x="6" y="14"/>
                  </a:lnTo>
                  <a:lnTo>
                    <a:pt x="0" y="20"/>
                  </a:lnTo>
                  <a:lnTo>
                    <a:pt x="10" y="36"/>
                  </a:lnTo>
                  <a:lnTo>
                    <a:pt x="20" y="50"/>
                  </a:lnTo>
                  <a:lnTo>
                    <a:pt x="30" y="62"/>
                  </a:lnTo>
                  <a:lnTo>
                    <a:pt x="20" y="76"/>
                  </a:lnTo>
                  <a:lnTo>
                    <a:pt x="10" y="76"/>
                  </a:lnTo>
                  <a:lnTo>
                    <a:pt x="8" y="86"/>
                  </a:lnTo>
                  <a:lnTo>
                    <a:pt x="10" y="98"/>
                  </a:lnTo>
                  <a:lnTo>
                    <a:pt x="12" y="116"/>
                  </a:lnTo>
                  <a:lnTo>
                    <a:pt x="22" y="124"/>
                  </a:lnTo>
                  <a:lnTo>
                    <a:pt x="30" y="152"/>
                  </a:lnTo>
                  <a:lnTo>
                    <a:pt x="52" y="152"/>
                  </a:lnTo>
                  <a:lnTo>
                    <a:pt x="72" y="14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9" name="Burkina Faso">
              <a:extLst>
                <a:ext uri="{FF2B5EF4-FFF2-40B4-BE49-F238E27FC236}">
                  <a16:creationId xmlns:a16="http://schemas.microsoft.com/office/drawing/2014/main" id="{76BB58F8-9AEF-4D40-865C-EFEB680640B2}"/>
                </a:ext>
              </a:extLst>
            </p:cNvPr>
            <p:cNvSpPr>
              <a:spLocks/>
            </p:cNvSpPr>
            <p:nvPr/>
          </p:nvSpPr>
          <p:spPr bwMode="gray">
            <a:xfrm>
              <a:off x="5638937" y="4067111"/>
              <a:ext cx="236228" cy="192723"/>
            </a:xfrm>
            <a:custGeom>
              <a:avLst/>
              <a:gdLst/>
              <a:ahLst/>
              <a:cxnLst>
                <a:cxn ang="0">
                  <a:pos x="98" y="232"/>
                </a:cxn>
                <a:cxn ang="0">
                  <a:pos x="68" y="216"/>
                </a:cxn>
                <a:cxn ang="0">
                  <a:pos x="52" y="222"/>
                </a:cxn>
                <a:cxn ang="0">
                  <a:pos x="32" y="224"/>
                </a:cxn>
                <a:cxn ang="0">
                  <a:pos x="16" y="208"/>
                </a:cxn>
                <a:cxn ang="0">
                  <a:pos x="0" y="200"/>
                </a:cxn>
                <a:cxn ang="0">
                  <a:pos x="0" y="186"/>
                </a:cxn>
                <a:cxn ang="0">
                  <a:pos x="14" y="160"/>
                </a:cxn>
                <a:cxn ang="0">
                  <a:pos x="14" y="136"/>
                </a:cxn>
                <a:cxn ang="0">
                  <a:pos x="34" y="134"/>
                </a:cxn>
                <a:cxn ang="0">
                  <a:pos x="52" y="104"/>
                </a:cxn>
                <a:cxn ang="0">
                  <a:pos x="50" y="86"/>
                </a:cxn>
                <a:cxn ang="0">
                  <a:pos x="64" y="74"/>
                </a:cxn>
                <a:cxn ang="0">
                  <a:pos x="82" y="88"/>
                </a:cxn>
                <a:cxn ang="0">
                  <a:pos x="116" y="42"/>
                </a:cxn>
                <a:cxn ang="0">
                  <a:pos x="124" y="48"/>
                </a:cxn>
                <a:cxn ang="0">
                  <a:pos x="130" y="42"/>
                </a:cxn>
                <a:cxn ang="0">
                  <a:pos x="134" y="22"/>
                </a:cxn>
                <a:cxn ang="0">
                  <a:pos x="164" y="18"/>
                </a:cxn>
                <a:cxn ang="0">
                  <a:pos x="192" y="0"/>
                </a:cxn>
                <a:cxn ang="0">
                  <a:pos x="220" y="8"/>
                </a:cxn>
                <a:cxn ang="0">
                  <a:pos x="220" y="50"/>
                </a:cxn>
                <a:cxn ang="0">
                  <a:pos x="244" y="76"/>
                </a:cxn>
                <a:cxn ang="0">
                  <a:pos x="244" y="90"/>
                </a:cxn>
                <a:cxn ang="0">
                  <a:pos x="270" y="100"/>
                </a:cxn>
                <a:cxn ang="0">
                  <a:pos x="274" y="94"/>
                </a:cxn>
                <a:cxn ang="0">
                  <a:pos x="286" y="102"/>
                </a:cxn>
                <a:cxn ang="0">
                  <a:pos x="282" y="114"/>
                </a:cxn>
                <a:cxn ang="0">
                  <a:pos x="280" y="124"/>
                </a:cxn>
                <a:cxn ang="0">
                  <a:pos x="292" y="140"/>
                </a:cxn>
                <a:cxn ang="0">
                  <a:pos x="282" y="158"/>
                </a:cxn>
                <a:cxn ang="0">
                  <a:pos x="262" y="156"/>
                </a:cxn>
                <a:cxn ang="0">
                  <a:pos x="238" y="180"/>
                </a:cxn>
                <a:cxn ang="0">
                  <a:pos x="228" y="174"/>
                </a:cxn>
                <a:cxn ang="0">
                  <a:pos x="212" y="174"/>
                </a:cxn>
                <a:cxn ang="0">
                  <a:pos x="214" y="166"/>
                </a:cxn>
                <a:cxn ang="0">
                  <a:pos x="196" y="166"/>
                </a:cxn>
                <a:cxn ang="0">
                  <a:pos x="188" y="174"/>
                </a:cxn>
                <a:cxn ang="0">
                  <a:pos x="94" y="174"/>
                </a:cxn>
                <a:cxn ang="0">
                  <a:pos x="98" y="232"/>
                </a:cxn>
              </a:cxnLst>
              <a:rect l="0" t="0" r="r" b="b"/>
              <a:pathLst>
                <a:path w="292" h="232">
                  <a:moveTo>
                    <a:pt x="98" y="232"/>
                  </a:moveTo>
                  <a:lnTo>
                    <a:pt x="68" y="216"/>
                  </a:lnTo>
                  <a:lnTo>
                    <a:pt x="52" y="222"/>
                  </a:lnTo>
                  <a:lnTo>
                    <a:pt x="32" y="224"/>
                  </a:lnTo>
                  <a:lnTo>
                    <a:pt x="16" y="208"/>
                  </a:lnTo>
                  <a:lnTo>
                    <a:pt x="0" y="200"/>
                  </a:lnTo>
                  <a:lnTo>
                    <a:pt x="0" y="186"/>
                  </a:lnTo>
                  <a:lnTo>
                    <a:pt x="14" y="160"/>
                  </a:lnTo>
                  <a:lnTo>
                    <a:pt x="14" y="136"/>
                  </a:lnTo>
                  <a:lnTo>
                    <a:pt x="34" y="134"/>
                  </a:lnTo>
                  <a:lnTo>
                    <a:pt x="52" y="104"/>
                  </a:lnTo>
                  <a:lnTo>
                    <a:pt x="50" y="86"/>
                  </a:lnTo>
                  <a:lnTo>
                    <a:pt x="64" y="74"/>
                  </a:lnTo>
                  <a:lnTo>
                    <a:pt x="82" y="88"/>
                  </a:lnTo>
                  <a:lnTo>
                    <a:pt x="116" y="42"/>
                  </a:lnTo>
                  <a:lnTo>
                    <a:pt x="124" y="48"/>
                  </a:lnTo>
                  <a:lnTo>
                    <a:pt x="130" y="42"/>
                  </a:lnTo>
                  <a:lnTo>
                    <a:pt x="134" y="22"/>
                  </a:lnTo>
                  <a:lnTo>
                    <a:pt x="164" y="18"/>
                  </a:lnTo>
                  <a:lnTo>
                    <a:pt x="192" y="0"/>
                  </a:lnTo>
                  <a:lnTo>
                    <a:pt x="220" y="8"/>
                  </a:lnTo>
                  <a:lnTo>
                    <a:pt x="220" y="50"/>
                  </a:lnTo>
                  <a:lnTo>
                    <a:pt x="244" y="76"/>
                  </a:lnTo>
                  <a:lnTo>
                    <a:pt x="244" y="90"/>
                  </a:lnTo>
                  <a:lnTo>
                    <a:pt x="270" y="100"/>
                  </a:lnTo>
                  <a:lnTo>
                    <a:pt x="274" y="94"/>
                  </a:lnTo>
                  <a:lnTo>
                    <a:pt x="286" y="102"/>
                  </a:lnTo>
                  <a:lnTo>
                    <a:pt x="282" y="114"/>
                  </a:lnTo>
                  <a:lnTo>
                    <a:pt x="280" y="124"/>
                  </a:lnTo>
                  <a:lnTo>
                    <a:pt x="292" y="140"/>
                  </a:lnTo>
                  <a:lnTo>
                    <a:pt x="282" y="158"/>
                  </a:lnTo>
                  <a:lnTo>
                    <a:pt x="262" y="156"/>
                  </a:lnTo>
                  <a:lnTo>
                    <a:pt x="238" y="180"/>
                  </a:lnTo>
                  <a:lnTo>
                    <a:pt x="228" y="174"/>
                  </a:lnTo>
                  <a:lnTo>
                    <a:pt x="212" y="174"/>
                  </a:lnTo>
                  <a:lnTo>
                    <a:pt x="214" y="166"/>
                  </a:lnTo>
                  <a:lnTo>
                    <a:pt x="196" y="166"/>
                  </a:lnTo>
                  <a:lnTo>
                    <a:pt x="188" y="174"/>
                  </a:lnTo>
                  <a:lnTo>
                    <a:pt x="94" y="174"/>
                  </a:lnTo>
                  <a:lnTo>
                    <a:pt x="98"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 name="Burundi">
              <a:extLst>
                <a:ext uri="{FF2B5EF4-FFF2-40B4-BE49-F238E27FC236}">
                  <a16:creationId xmlns:a16="http://schemas.microsoft.com/office/drawing/2014/main" id="{B3D20FA8-3C5D-401D-9424-216D29555C6E}"/>
                </a:ext>
              </a:extLst>
            </p:cNvPr>
            <p:cNvSpPr>
              <a:spLocks/>
            </p:cNvSpPr>
            <p:nvPr/>
          </p:nvSpPr>
          <p:spPr bwMode="gray">
            <a:xfrm>
              <a:off x="6716609" y="4645279"/>
              <a:ext cx="50759" cy="62931"/>
            </a:xfrm>
            <a:custGeom>
              <a:avLst/>
              <a:gdLst/>
              <a:ahLst/>
              <a:cxnLst>
                <a:cxn ang="0">
                  <a:pos x="0" y="78"/>
                </a:cxn>
                <a:cxn ang="0">
                  <a:pos x="0" y="46"/>
                </a:cxn>
                <a:cxn ang="0">
                  <a:pos x="6" y="14"/>
                </a:cxn>
                <a:cxn ang="0">
                  <a:pos x="26" y="4"/>
                </a:cxn>
                <a:cxn ang="0">
                  <a:pos x="48" y="0"/>
                </a:cxn>
                <a:cxn ang="0">
                  <a:pos x="62" y="28"/>
                </a:cxn>
                <a:cxn ang="0">
                  <a:pos x="24" y="64"/>
                </a:cxn>
                <a:cxn ang="0">
                  <a:pos x="22" y="76"/>
                </a:cxn>
                <a:cxn ang="0">
                  <a:pos x="0" y="78"/>
                </a:cxn>
              </a:cxnLst>
              <a:rect l="0" t="0" r="r" b="b"/>
              <a:pathLst>
                <a:path w="62" h="78">
                  <a:moveTo>
                    <a:pt x="0" y="78"/>
                  </a:moveTo>
                  <a:lnTo>
                    <a:pt x="0" y="46"/>
                  </a:lnTo>
                  <a:lnTo>
                    <a:pt x="6" y="14"/>
                  </a:lnTo>
                  <a:lnTo>
                    <a:pt x="26" y="4"/>
                  </a:lnTo>
                  <a:lnTo>
                    <a:pt x="48" y="0"/>
                  </a:lnTo>
                  <a:lnTo>
                    <a:pt x="62" y="28"/>
                  </a:lnTo>
                  <a:lnTo>
                    <a:pt x="24" y="64"/>
                  </a:lnTo>
                  <a:lnTo>
                    <a:pt x="22" y="76"/>
                  </a:lnTo>
                  <a:lnTo>
                    <a:pt x="0" y="7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 name="Cambodia">
              <a:extLst>
                <a:ext uri="{FF2B5EF4-FFF2-40B4-BE49-F238E27FC236}">
                  <a16:creationId xmlns:a16="http://schemas.microsoft.com/office/drawing/2014/main" id="{DC6C8908-645B-44E5-B4BF-F98286A52E30}"/>
                </a:ext>
              </a:extLst>
            </p:cNvPr>
            <p:cNvSpPr>
              <a:spLocks/>
            </p:cNvSpPr>
            <p:nvPr/>
          </p:nvSpPr>
          <p:spPr bwMode="gray">
            <a:xfrm>
              <a:off x="8959805" y="4084810"/>
              <a:ext cx="160088" cy="139627"/>
            </a:xfrm>
            <a:custGeom>
              <a:avLst/>
              <a:gdLst/>
              <a:ahLst/>
              <a:cxnLst>
                <a:cxn ang="0">
                  <a:pos x="72" y="164"/>
                </a:cxn>
                <a:cxn ang="0">
                  <a:pos x="88" y="172"/>
                </a:cxn>
                <a:cxn ang="0">
                  <a:pos x="114" y="140"/>
                </a:cxn>
                <a:cxn ang="0">
                  <a:pos x="134" y="138"/>
                </a:cxn>
                <a:cxn ang="0">
                  <a:pos x="136" y="124"/>
                </a:cxn>
                <a:cxn ang="0">
                  <a:pos x="146" y="110"/>
                </a:cxn>
                <a:cxn ang="0">
                  <a:pos x="160" y="110"/>
                </a:cxn>
                <a:cxn ang="0">
                  <a:pos x="168" y="100"/>
                </a:cxn>
                <a:cxn ang="0">
                  <a:pos x="186" y="96"/>
                </a:cxn>
                <a:cxn ang="0">
                  <a:pos x="196" y="86"/>
                </a:cxn>
                <a:cxn ang="0">
                  <a:pos x="196" y="34"/>
                </a:cxn>
                <a:cxn ang="0">
                  <a:pos x="194" y="4"/>
                </a:cxn>
                <a:cxn ang="0">
                  <a:pos x="180" y="6"/>
                </a:cxn>
                <a:cxn ang="0">
                  <a:pos x="172" y="0"/>
                </a:cxn>
                <a:cxn ang="0">
                  <a:pos x="164" y="0"/>
                </a:cxn>
                <a:cxn ang="0">
                  <a:pos x="152" y="12"/>
                </a:cxn>
                <a:cxn ang="0">
                  <a:pos x="138" y="16"/>
                </a:cxn>
                <a:cxn ang="0">
                  <a:pos x="134" y="32"/>
                </a:cxn>
                <a:cxn ang="0">
                  <a:pos x="110" y="22"/>
                </a:cxn>
                <a:cxn ang="0">
                  <a:pos x="100" y="6"/>
                </a:cxn>
                <a:cxn ang="0">
                  <a:pos x="76" y="10"/>
                </a:cxn>
                <a:cxn ang="0">
                  <a:pos x="30" y="18"/>
                </a:cxn>
                <a:cxn ang="0">
                  <a:pos x="2" y="56"/>
                </a:cxn>
                <a:cxn ang="0">
                  <a:pos x="0" y="70"/>
                </a:cxn>
                <a:cxn ang="0">
                  <a:pos x="20" y="94"/>
                </a:cxn>
                <a:cxn ang="0">
                  <a:pos x="18" y="112"/>
                </a:cxn>
                <a:cxn ang="0">
                  <a:pos x="22" y="124"/>
                </a:cxn>
                <a:cxn ang="0">
                  <a:pos x="24" y="150"/>
                </a:cxn>
                <a:cxn ang="0">
                  <a:pos x="34" y="150"/>
                </a:cxn>
                <a:cxn ang="0">
                  <a:pos x="42" y="152"/>
                </a:cxn>
                <a:cxn ang="0">
                  <a:pos x="46" y="148"/>
                </a:cxn>
                <a:cxn ang="0">
                  <a:pos x="42" y="142"/>
                </a:cxn>
                <a:cxn ang="0">
                  <a:pos x="46" y="138"/>
                </a:cxn>
                <a:cxn ang="0">
                  <a:pos x="52" y="144"/>
                </a:cxn>
                <a:cxn ang="0">
                  <a:pos x="52" y="152"/>
                </a:cxn>
                <a:cxn ang="0">
                  <a:pos x="48" y="158"/>
                </a:cxn>
                <a:cxn ang="0">
                  <a:pos x="48" y="164"/>
                </a:cxn>
                <a:cxn ang="0">
                  <a:pos x="52" y="164"/>
                </a:cxn>
                <a:cxn ang="0">
                  <a:pos x="56" y="162"/>
                </a:cxn>
                <a:cxn ang="0">
                  <a:pos x="60" y="158"/>
                </a:cxn>
                <a:cxn ang="0">
                  <a:pos x="72" y="164"/>
                </a:cxn>
              </a:cxnLst>
              <a:rect l="0" t="0" r="r" b="b"/>
              <a:pathLst>
                <a:path w="196" h="172">
                  <a:moveTo>
                    <a:pt x="72" y="164"/>
                  </a:moveTo>
                  <a:lnTo>
                    <a:pt x="88" y="172"/>
                  </a:lnTo>
                  <a:lnTo>
                    <a:pt x="114" y="140"/>
                  </a:lnTo>
                  <a:lnTo>
                    <a:pt x="134" y="138"/>
                  </a:lnTo>
                  <a:lnTo>
                    <a:pt x="136" y="124"/>
                  </a:lnTo>
                  <a:lnTo>
                    <a:pt x="146" y="110"/>
                  </a:lnTo>
                  <a:lnTo>
                    <a:pt x="160" y="110"/>
                  </a:lnTo>
                  <a:lnTo>
                    <a:pt x="168" y="100"/>
                  </a:lnTo>
                  <a:lnTo>
                    <a:pt x="186" y="96"/>
                  </a:lnTo>
                  <a:lnTo>
                    <a:pt x="196" y="86"/>
                  </a:lnTo>
                  <a:lnTo>
                    <a:pt x="196" y="34"/>
                  </a:lnTo>
                  <a:lnTo>
                    <a:pt x="194" y="4"/>
                  </a:lnTo>
                  <a:lnTo>
                    <a:pt x="180" y="6"/>
                  </a:lnTo>
                  <a:lnTo>
                    <a:pt x="172" y="0"/>
                  </a:lnTo>
                  <a:lnTo>
                    <a:pt x="164" y="0"/>
                  </a:lnTo>
                  <a:lnTo>
                    <a:pt x="152" y="12"/>
                  </a:lnTo>
                  <a:lnTo>
                    <a:pt x="138" y="16"/>
                  </a:lnTo>
                  <a:lnTo>
                    <a:pt x="134" y="32"/>
                  </a:lnTo>
                  <a:lnTo>
                    <a:pt x="110" y="22"/>
                  </a:lnTo>
                  <a:lnTo>
                    <a:pt x="100" y="6"/>
                  </a:lnTo>
                  <a:lnTo>
                    <a:pt x="76" y="10"/>
                  </a:lnTo>
                  <a:lnTo>
                    <a:pt x="30" y="18"/>
                  </a:lnTo>
                  <a:lnTo>
                    <a:pt x="2" y="56"/>
                  </a:lnTo>
                  <a:lnTo>
                    <a:pt x="0" y="70"/>
                  </a:lnTo>
                  <a:lnTo>
                    <a:pt x="20" y="94"/>
                  </a:lnTo>
                  <a:lnTo>
                    <a:pt x="18" y="112"/>
                  </a:lnTo>
                  <a:lnTo>
                    <a:pt x="22" y="124"/>
                  </a:lnTo>
                  <a:lnTo>
                    <a:pt x="24" y="150"/>
                  </a:lnTo>
                  <a:lnTo>
                    <a:pt x="34" y="150"/>
                  </a:lnTo>
                  <a:lnTo>
                    <a:pt x="42" y="152"/>
                  </a:lnTo>
                  <a:lnTo>
                    <a:pt x="46" y="148"/>
                  </a:lnTo>
                  <a:lnTo>
                    <a:pt x="42" y="142"/>
                  </a:lnTo>
                  <a:lnTo>
                    <a:pt x="46" y="138"/>
                  </a:lnTo>
                  <a:lnTo>
                    <a:pt x="52" y="144"/>
                  </a:lnTo>
                  <a:lnTo>
                    <a:pt x="52" y="152"/>
                  </a:lnTo>
                  <a:lnTo>
                    <a:pt x="48" y="158"/>
                  </a:lnTo>
                  <a:lnTo>
                    <a:pt x="48" y="164"/>
                  </a:lnTo>
                  <a:lnTo>
                    <a:pt x="52" y="164"/>
                  </a:lnTo>
                  <a:lnTo>
                    <a:pt x="56" y="162"/>
                  </a:lnTo>
                  <a:lnTo>
                    <a:pt x="60" y="158"/>
                  </a:lnTo>
                  <a:lnTo>
                    <a:pt x="72" y="1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 name="Cameroon">
              <a:extLst>
                <a:ext uri="{FF2B5EF4-FFF2-40B4-BE49-F238E27FC236}">
                  <a16:creationId xmlns:a16="http://schemas.microsoft.com/office/drawing/2014/main" id="{6B1ECEB9-FF64-4B00-9D33-591C01153857}"/>
                </a:ext>
              </a:extLst>
            </p:cNvPr>
            <p:cNvSpPr>
              <a:spLocks/>
            </p:cNvSpPr>
            <p:nvPr/>
          </p:nvSpPr>
          <p:spPr bwMode="gray">
            <a:xfrm>
              <a:off x="6086015" y="4149707"/>
              <a:ext cx="214754" cy="361847"/>
            </a:xfrm>
            <a:custGeom>
              <a:avLst/>
              <a:gdLst/>
              <a:ahLst/>
              <a:cxnLst>
                <a:cxn ang="0">
                  <a:pos x="0" y="307"/>
                </a:cxn>
                <a:cxn ang="0">
                  <a:pos x="8" y="297"/>
                </a:cxn>
                <a:cxn ang="0">
                  <a:pos x="8" y="277"/>
                </a:cxn>
                <a:cxn ang="0">
                  <a:pos x="46" y="241"/>
                </a:cxn>
                <a:cxn ang="0">
                  <a:pos x="62" y="239"/>
                </a:cxn>
                <a:cxn ang="0">
                  <a:pos x="96" y="249"/>
                </a:cxn>
                <a:cxn ang="0">
                  <a:pos x="128" y="205"/>
                </a:cxn>
                <a:cxn ang="0">
                  <a:pos x="128" y="189"/>
                </a:cxn>
                <a:cxn ang="0">
                  <a:pos x="148" y="169"/>
                </a:cxn>
                <a:cxn ang="0">
                  <a:pos x="152" y="136"/>
                </a:cxn>
                <a:cxn ang="0">
                  <a:pos x="178" y="110"/>
                </a:cxn>
                <a:cxn ang="0">
                  <a:pos x="180" y="90"/>
                </a:cxn>
                <a:cxn ang="0">
                  <a:pos x="196" y="62"/>
                </a:cxn>
                <a:cxn ang="0">
                  <a:pos x="210" y="56"/>
                </a:cxn>
                <a:cxn ang="0">
                  <a:pos x="210" y="38"/>
                </a:cxn>
                <a:cxn ang="0">
                  <a:pos x="196" y="14"/>
                </a:cxn>
                <a:cxn ang="0">
                  <a:pos x="196" y="0"/>
                </a:cxn>
                <a:cxn ang="0">
                  <a:pos x="214" y="2"/>
                </a:cxn>
                <a:cxn ang="0">
                  <a:pos x="230" y="48"/>
                </a:cxn>
                <a:cxn ang="0">
                  <a:pos x="228" y="86"/>
                </a:cxn>
                <a:cxn ang="0">
                  <a:pos x="246" y="118"/>
                </a:cxn>
                <a:cxn ang="0">
                  <a:pos x="220" y="124"/>
                </a:cxn>
                <a:cxn ang="0">
                  <a:pos x="206" y="122"/>
                </a:cxn>
                <a:cxn ang="0">
                  <a:pos x="196" y="134"/>
                </a:cxn>
                <a:cxn ang="0">
                  <a:pos x="226" y="171"/>
                </a:cxn>
                <a:cxn ang="0">
                  <a:pos x="244" y="173"/>
                </a:cxn>
                <a:cxn ang="0">
                  <a:pos x="250" y="213"/>
                </a:cxn>
                <a:cxn ang="0">
                  <a:pos x="202" y="255"/>
                </a:cxn>
                <a:cxn ang="0">
                  <a:pos x="202" y="315"/>
                </a:cxn>
                <a:cxn ang="0">
                  <a:pos x="226" y="335"/>
                </a:cxn>
                <a:cxn ang="0">
                  <a:pos x="236" y="365"/>
                </a:cxn>
                <a:cxn ang="0">
                  <a:pos x="260" y="381"/>
                </a:cxn>
                <a:cxn ang="0">
                  <a:pos x="264" y="409"/>
                </a:cxn>
                <a:cxn ang="0">
                  <a:pos x="262" y="443"/>
                </a:cxn>
                <a:cxn ang="0">
                  <a:pos x="244" y="437"/>
                </a:cxn>
                <a:cxn ang="0">
                  <a:pos x="162" y="433"/>
                </a:cxn>
                <a:cxn ang="0">
                  <a:pos x="162" y="423"/>
                </a:cxn>
                <a:cxn ang="0">
                  <a:pos x="94" y="427"/>
                </a:cxn>
                <a:cxn ang="0">
                  <a:pos x="22" y="427"/>
                </a:cxn>
                <a:cxn ang="0">
                  <a:pos x="28" y="355"/>
                </a:cxn>
                <a:cxn ang="0">
                  <a:pos x="22" y="343"/>
                </a:cxn>
                <a:cxn ang="0">
                  <a:pos x="2" y="333"/>
                </a:cxn>
                <a:cxn ang="0">
                  <a:pos x="0" y="307"/>
                </a:cxn>
              </a:cxnLst>
              <a:rect l="0" t="0" r="r" b="b"/>
              <a:pathLst>
                <a:path w="264" h="443">
                  <a:moveTo>
                    <a:pt x="0" y="307"/>
                  </a:moveTo>
                  <a:lnTo>
                    <a:pt x="8" y="297"/>
                  </a:lnTo>
                  <a:lnTo>
                    <a:pt x="8" y="277"/>
                  </a:lnTo>
                  <a:lnTo>
                    <a:pt x="46" y="241"/>
                  </a:lnTo>
                  <a:lnTo>
                    <a:pt x="62" y="239"/>
                  </a:lnTo>
                  <a:lnTo>
                    <a:pt x="96" y="249"/>
                  </a:lnTo>
                  <a:lnTo>
                    <a:pt x="128" y="205"/>
                  </a:lnTo>
                  <a:lnTo>
                    <a:pt x="128" y="189"/>
                  </a:lnTo>
                  <a:lnTo>
                    <a:pt x="148" y="169"/>
                  </a:lnTo>
                  <a:lnTo>
                    <a:pt x="152" y="136"/>
                  </a:lnTo>
                  <a:lnTo>
                    <a:pt x="178" y="110"/>
                  </a:lnTo>
                  <a:lnTo>
                    <a:pt x="180" y="90"/>
                  </a:lnTo>
                  <a:lnTo>
                    <a:pt x="196" y="62"/>
                  </a:lnTo>
                  <a:lnTo>
                    <a:pt x="210" y="56"/>
                  </a:lnTo>
                  <a:lnTo>
                    <a:pt x="210" y="38"/>
                  </a:lnTo>
                  <a:lnTo>
                    <a:pt x="196" y="14"/>
                  </a:lnTo>
                  <a:lnTo>
                    <a:pt x="196" y="0"/>
                  </a:lnTo>
                  <a:lnTo>
                    <a:pt x="214" y="2"/>
                  </a:lnTo>
                  <a:lnTo>
                    <a:pt x="230" y="48"/>
                  </a:lnTo>
                  <a:lnTo>
                    <a:pt x="228" y="86"/>
                  </a:lnTo>
                  <a:lnTo>
                    <a:pt x="246" y="118"/>
                  </a:lnTo>
                  <a:lnTo>
                    <a:pt x="220" y="124"/>
                  </a:lnTo>
                  <a:lnTo>
                    <a:pt x="206" y="122"/>
                  </a:lnTo>
                  <a:lnTo>
                    <a:pt x="196" y="134"/>
                  </a:lnTo>
                  <a:lnTo>
                    <a:pt x="226" y="171"/>
                  </a:lnTo>
                  <a:lnTo>
                    <a:pt x="244" y="173"/>
                  </a:lnTo>
                  <a:lnTo>
                    <a:pt x="250" y="213"/>
                  </a:lnTo>
                  <a:lnTo>
                    <a:pt x="202" y="255"/>
                  </a:lnTo>
                  <a:lnTo>
                    <a:pt x="202" y="315"/>
                  </a:lnTo>
                  <a:lnTo>
                    <a:pt x="226" y="335"/>
                  </a:lnTo>
                  <a:lnTo>
                    <a:pt x="236" y="365"/>
                  </a:lnTo>
                  <a:lnTo>
                    <a:pt x="260" y="381"/>
                  </a:lnTo>
                  <a:lnTo>
                    <a:pt x="264" y="409"/>
                  </a:lnTo>
                  <a:lnTo>
                    <a:pt x="262" y="443"/>
                  </a:lnTo>
                  <a:lnTo>
                    <a:pt x="244" y="437"/>
                  </a:lnTo>
                  <a:lnTo>
                    <a:pt x="162" y="433"/>
                  </a:lnTo>
                  <a:lnTo>
                    <a:pt x="162" y="423"/>
                  </a:lnTo>
                  <a:lnTo>
                    <a:pt x="94" y="427"/>
                  </a:lnTo>
                  <a:lnTo>
                    <a:pt x="22" y="427"/>
                  </a:lnTo>
                  <a:lnTo>
                    <a:pt x="28" y="355"/>
                  </a:lnTo>
                  <a:lnTo>
                    <a:pt x="22" y="343"/>
                  </a:lnTo>
                  <a:lnTo>
                    <a:pt x="2" y="333"/>
                  </a:lnTo>
                  <a:lnTo>
                    <a:pt x="0" y="3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3" name="Canada">
              <a:extLst>
                <a:ext uri="{FF2B5EF4-FFF2-40B4-BE49-F238E27FC236}">
                  <a16:creationId xmlns:a16="http://schemas.microsoft.com/office/drawing/2014/main" id="{52FFA4AE-E929-40C0-BA29-256B665642B9}"/>
                </a:ext>
              </a:extLst>
            </p:cNvPr>
            <p:cNvSpPr>
              <a:spLocks noEditPoints="1"/>
            </p:cNvSpPr>
            <p:nvPr/>
          </p:nvSpPr>
          <p:spPr bwMode="gray">
            <a:xfrm>
              <a:off x="1400484" y="967814"/>
              <a:ext cx="2746892" cy="2153382"/>
            </a:xfrm>
            <a:custGeom>
              <a:avLst/>
              <a:gdLst/>
              <a:ahLst/>
              <a:cxnLst>
                <a:cxn ang="0">
                  <a:pos x="310" y="1083"/>
                </a:cxn>
                <a:cxn ang="0">
                  <a:pos x="376" y="195"/>
                </a:cxn>
                <a:cxn ang="0">
                  <a:pos x="461" y="213"/>
                </a:cxn>
                <a:cxn ang="0">
                  <a:pos x="539" y="298"/>
                </a:cxn>
                <a:cxn ang="0">
                  <a:pos x="552" y="406"/>
                </a:cxn>
                <a:cxn ang="0">
                  <a:pos x="757" y="378"/>
                </a:cxn>
                <a:cxn ang="0">
                  <a:pos x="637" y="253"/>
                </a:cxn>
                <a:cxn ang="0">
                  <a:pos x="712" y="133"/>
                </a:cxn>
                <a:cxn ang="0">
                  <a:pos x="752" y="251"/>
                </a:cxn>
                <a:cxn ang="0">
                  <a:pos x="760" y="160"/>
                </a:cxn>
                <a:cxn ang="0">
                  <a:pos x="795" y="361"/>
                </a:cxn>
                <a:cxn ang="0">
                  <a:pos x="1023" y="213"/>
                </a:cxn>
                <a:cxn ang="0">
                  <a:pos x="1101" y="351"/>
                </a:cxn>
                <a:cxn ang="0">
                  <a:pos x="1294" y="436"/>
                </a:cxn>
                <a:cxn ang="0">
                  <a:pos x="1279" y="541"/>
                </a:cxn>
                <a:cxn ang="0">
                  <a:pos x="1369" y="597"/>
                </a:cxn>
                <a:cxn ang="0">
                  <a:pos x="1487" y="544"/>
                </a:cxn>
                <a:cxn ang="0">
                  <a:pos x="1362" y="316"/>
                </a:cxn>
                <a:cxn ang="0">
                  <a:pos x="1254" y="220"/>
                </a:cxn>
                <a:cxn ang="0">
                  <a:pos x="1098" y="281"/>
                </a:cxn>
                <a:cxn ang="0">
                  <a:pos x="1201" y="439"/>
                </a:cxn>
                <a:cxn ang="0">
                  <a:pos x="1035" y="636"/>
                </a:cxn>
                <a:cxn ang="0">
                  <a:pos x="1077" y="568"/>
                </a:cxn>
                <a:cxn ang="0">
                  <a:pos x="955" y="243"/>
                </a:cxn>
                <a:cxn ang="0">
                  <a:pos x="1241" y="150"/>
                </a:cxn>
                <a:cxn ang="0">
                  <a:pos x="1331" y="12"/>
                </a:cxn>
                <a:cxn ang="0">
                  <a:pos x="1006" y="98"/>
                </a:cxn>
                <a:cxn ang="0">
                  <a:pos x="1606" y="1017"/>
                </a:cxn>
                <a:cxn ang="0">
                  <a:pos x="1638" y="1070"/>
                </a:cxn>
                <a:cxn ang="0">
                  <a:pos x="1668" y="1109"/>
                </a:cxn>
                <a:cxn ang="0">
                  <a:pos x="1516" y="1048"/>
                </a:cxn>
                <a:cxn ang="0">
                  <a:pos x="1434" y="1152"/>
                </a:cxn>
                <a:cxn ang="0">
                  <a:pos x="1357" y="1177"/>
                </a:cxn>
                <a:cxn ang="0">
                  <a:pos x="1214" y="1259"/>
                </a:cxn>
                <a:cxn ang="0">
                  <a:pos x="1145" y="1280"/>
                </a:cxn>
                <a:cxn ang="0">
                  <a:pos x="1116" y="1219"/>
                </a:cxn>
                <a:cxn ang="0">
                  <a:pos x="1062" y="1231"/>
                </a:cxn>
                <a:cxn ang="0">
                  <a:pos x="1031" y="1278"/>
                </a:cxn>
                <a:cxn ang="0">
                  <a:pos x="1034" y="1221"/>
                </a:cxn>
                <a:cxn ang="0">
                  <a:pos x="1101" y="1187"/>
                </a:cxn>
                <a:cxn ang="0">
                  <a:pos x="1017" y="1166"/>
                </a:cxn>
                <a:cxn ang="0">
                  <a:pos x="951" y="1171"/>
                </a:cxn>
                <a:cxn ang="0">
                  <a:pos x="914" y="1130"/>
                </a:cxn>
                <a:cxn ang="0">
                  <a:pos x="363" y="1113"/>
                </a:cxn>
                <a:cxn ang="0">
                  <a:pos x="208" y="890"/>
                </a:cxn>
                <a:cxn ang="0">
                  <a:pos x="181" y="346"/>
                </a:cxn>
                <a:cxn ang="0">
                  <a:pos x="411" y="371"/>
                </a:cxn>
                <a:cxn ang="0">
                  <a:pos x="632" y="511"/>
                </a:cxn>
                <a:cxn ang="0">
                  <a:pos x="720" y="444"/>
                </a:cxn>
                <a:cxn ang="0">
                  <a:pos x="889" y="459"/>
                </a:cxn>
                <a:cxn ang="0">
                  <a:pos x="883" y="225"/>
                </a:cxn>
                <a:cxn ang="0">
                  <a:pos x="1036" y="476"/>
                </a:cxn>
                <a:cxn ang="0">
                  <a:pos x="1048" y="526"/>
                </a:cxn>
                <a:cxn ang="0">
                  <a:pos x="976" y="854"/>
                </a:cxn>
                <a:cxn ang="0">
                  <a:pos x="1221" y="946"/>
                </a:cxn>
                <a:cxn ang="0">
                  <a:pos x="1314" y="659"/>
                </a:cxn>
                <a:cxn ang="0">
                  <a:pos x="1492" y="782"/>
                </a:cxn>
                <a:cxn ang="0">
                  <a:pos x="1616" y="923"/>
                </a:cxn>
                <a:cxn ang="0">
                  <a:pos x="1364" y="1119"/>
                </a:cxn>
                <a:cxn ang="0">
                  <a:pos x="1475" y="1102"/>
                </a:cxn>
                <a:cxn ang="0">
                  <a:pos x="1484" y="1183"/>
                </a:cxn>
              </a:cxnLst>
              <a:rect l="0" t="0" r="r" b="b"/>
              <a:pathLst>
                <a:path w="1692" h="1317">
                  <a:moveTo>
                    <a:pt x="168" y="968"/>
                  </a:moveTo>
                  <a:cubicBezTo>
                    <a:pt x="171" y="978"/>
                    <a:pt x="171" y="978"/>
                    <a:pt x="171" y="978"/>
                  </a:cubicBezTo>
                  <a:cubicBezTo>
                    <a:pt x="176" y="988"/>
                    <a:pt x="176" y="988"/>
                    <a:pt x="176" y="988"/>
                  </a:cubicBezTo>
                  <a:cubicBezTo>
                    <a:pt x="193" y="1008"/>
                    <a:pt x="193" y="1008"/>
                    <a:pt x="193" y="1008"/>
                  </a:cubicBezTo>
                  <a:cubicBezTo>
                    <a:pt x="198" y="1008"/>
                    <a:pt x="198" y="1008"/>
                    <a:pt x="198" y="1008"/>
                  </a:cubicBezTo>
                  <a:cubicBezTo>
                    <a:pt x="198" y="1003"/>
                    <a:pt x="198" y="1003"/>
                    <a:pt x="198" y="1003"/>
                  </a:cubicBezTo>
                  <a:cubicBezTo>
                    <a:pt x="192" y="999"/>
                    <a:pt x="192" y="999"/>
                    <a:pt x="192" y="999"/>
                  </a:cubicBezTo>
                  <a:cubicBezTo>
                    <a:pt x="183" y="983"/>
                    <a:pt x="183" y="983"/>
                    <a:pt x="183" y="983"/>
                  </a:cubicBezTo>
                  <a:cubicBezTo>
                    <a:pt x="186" y="980"/>
                    <a:pt x="186" y="980"/>
                    <a:pt x="186" y="980"/>
                  </a:cubicBezTo>
                  <a:cubicBezTo>
                    <a:pt x="186" y="973"/>
                    <a:pt x="186" y="973"/>
                    <a:pt x="186" y="973"/>
                  </a:cubicBezTo>
                  <a:cubicBezTo>
                    <a:pt x="183" y="973"/>
                    <a:pt x="183" y="973"/>
                    <a:pt x="183" y="973"/>
                  </a:cubicBezTo>
                  <a:cubicBezTo>
                    <a:pt x="181" y="968"/>
                    <a:pt x="181" y="968"/>
                    <a:pt x="181" y="968"/>
                  </a:cubicBezTo>
                  <a:cubicBezTo>
                    <a:pt x="183" y="963"/>
                    <a:pt x="183" y="963"/>
                    <a:pt x="183" y="963"/>
                  </a:cubicBezTo>
                  <a:cubicBezTo>
                    <a:pt x="188" y="945"/>
                    <a:pt x="188" y="945"/>
                    <a:pt x="188" y="945"/>
                  </a:cubicBezTo>
                  <a:cubicBezTo>
                    <a:pt x="181" y="950"/>
                    <a:pt x="181" y="950"/>
                    <a:pt x="181" y="950"/>
                  </a:cubicBezTo>
                  <a:cubicBezTo>
                    <a:pt x="163" y="945"/>
                    <a:pt x="163" y="945"/>
                    <a:pt x="163" y="945"/>
                  </a:cubicBezTo>
                  <a:cubicBezTo>
                    <a:pt x="168" y="968"/>
                    <a:pt x="168" y="968"/>
                    <a:pt x="168" y="968"/>
                  </a:cubicBezTo>
                  <a:moveTo>
                    <a:pt x="325" y="1095"/>
                  </a:moveTo>
                  <a:cubicBezTo>
                    <a:pt x="318" y="1088"/>
                    <a:pt x="318" y="1088"/>
                    <a:pt x="318" y="1088"/>
                  </a:cubicBezTo>
                  <a:cubicBezTo>
                    <a:pt x="310" y="1083"/>
                    <a:pt x="310" y="1083"/>
                    <a:pt x="310" y="1083"/>
                  </a:cubicBezTo>
                  <a:cubicBezTo>
                    <a:pt x="307" y="1074"/>
                    <a:pt x="307" y="1074"/>
                    <a:pt x="307" y="1074"/>
                  </a:cubicBezTo>
                  <a:cubicBezTo>
                    <a:pt x="263" y="1055"/>
                    <a:pt x="263" y="1055"/>
                    <a:pt x="263" y="1055"/>
                  </a:cubicBezTo>
                  <a:cubicBezTo>
                    <a:pt x="251" y="1061"/>
                    <a:pt x="251" y="1061"/>
                    <a:pt x="251" y="1061"/>
                  </a:cubicBezTo>
                  <a:cubicBezTo>
                    <a:pt x="267" y="1068"/>
                    <a:pt x="267" y="1068"/>
                    <a:pt x="267" y="1068"/>
                  </a:cubicBezTo>
                  <a:cubicBezTo>
                    <a:pt x="264" y="1073"/>
                    <a:pt x="264" y="1073"/>
                    <a:pt x="264" y="1073"/>
                  </a:cubicBezTo>
                  <a:cubicBezTo>
                    <a:pt x="270" y="1080"/>
                    <a:pt x="270" y="1080"/>
                    <a:pt x="270" y="1080"/>
                  </a:cubicBezTo>
                  <a:cubicBezTo>
                    <a:pt x="281" y="1087"/>
                    <a:pt x="281" y="1087"/>
                    <a:pt x="281" y="1087"/>
                  </a:cubicBezTo>
                  <a:cubicBezTo>
                    <a:pt x="290" y="1088"/>
                    <a:pt x="290" y="1088"/>
                    <a:pt x="290" y="1088"/>
                  </a:cubicBezTo>
                  <a:cubicBezTo>
                    <a:pt x="295" y="1093"/>
                    <a:pt x="295" y="1093"/>
                    <a:pt x="295" y="1093"/>
                  </a:cubicBezTo>
                  <a:cubicBezTo>
                    <a:pt x="297" y="1101"/>
                    <a:pt x="297" y="1101"/>
                    <a:pt x="297" y="1101"/>
                  </a:cubicBezTo>
                  <a:cubicBezTo>
                    <a:pt x="307" y="1102"/>
                    <a:pt x="307" y="1102"/>
                    <a:pt x="307" y="1102"/>
                  </a:cubicBezTo>
                  <a:cubicBezTo>
                    <a:pt x="310" y="1108"/>
                    <a:pt x="310" y="1108"/>
                    <a:pt x="310" y="1108"/>
                  </a:cubicBezTo>
                  <a:cubicBezTo>
                    <a:pt x="317" y="1109"/>
                    <a:pt x="317" y="1109"/>
                    <a:pt x="317" y="1109"/>
                  </a:cubicBezTo>
                  <a:cubicBezTo>
                    <a:pt x="318" y="1116"/>
                    <a:pt x="318" y="1116"/>
                    <a:pt x="318" y="1116"/>
                  </a:cubicBezTo>
                  <a:cubicBezTo>
                    <a:pt x="345" y="1125"/>
                    <a:pt x="345" y="1125"/>
                    <a:pt x="345" y="1125"/>
                  </a:cubicBezTo>
                  <a:cubicBezTo>
                    <a:pt x="350" y="1123"/>
                    <a:pt x="350" y="1123"/>
                    <a:pt x="350" y="1123"/>
                  </a:cubicBezTo>
                  <a:cubicBezTo>
                    <a:pt x="335" y="1100"/>
                    <a:pt x="335" y="1100"/>
                    <a:pt x="335" y="1100"/>
                  </a:cubicBezTo>
                  <a:lnTo>
                    <a:pt x="325" y="1095"/>
                  </a:lnTo>
                  <a:close/>
                  <a:moveTo>
                    <a:pt x="386" y="163"/>
                  </a:moveTo>
                  <a:cubicBezTo>
                    <a:pt x="376" y="195"/>
                    <a:pt x="376" y="195"/>
                    <a:pt x="376" y="195"/>
                  </a:cubicBezTo>
                  <a:cubicBezTo>
                    <a:pt x="371" y="235"/>
                    <a:pt x="371" y="235"/>
                    <a:pt x="371" y="235"/>
                  </a:cubicBezTo>
                  <a:cubicBezTo>
                    <a:pt x="384" y="251"/>
                    <a:pt x="384" y="251"/>
                    <a:pt x="384" y="251"/>
                  </a:cubicBezTo>
                  <a:cubicBezTo>
                    <a:pt x="389" y="281"/>
                    <a:pt x="389" y="281"/>
                    <a:pt x="389" y="281"/>
                  </a:cubicBezTo>
                  <a:cubicBezTo>
                    <a:pt x="396" y="276"/>
                    <a:pt x="396" y="276"/>
                    <a:pt x="396" y="276"/>
                  </a:cubicBezTo>
                  <a:cubicBezTo>
                    <a:pt x="404" y="261"/>
                    <a:pt x="404" y="261"/>
                    <a:pt x="404" y="261"/>
                  </a:cubicBezTo>
                  <a:cubicBezTo>
                    <a:pt x="409" y="266"/>
                    <a:pt x="409" y="266"/>
                    <a:pt x="409" y="266"/>
                  </a:cubicBezTo>
                  <a:cubicBezTo>
                    <a:pt x="416" y="251"/>
                    <a:pt x="416" y="251"/>
                    <a:pt x="416" y="251"/>
                  </a:cubicBezTo>
                  <a:cubicBezTo>
                    <a:pt x="421" y="223"/>
                    <a:pt x="421" y="223"/>
                    <a:pt x="421" y="223"/>
                  </a:cubicBezTo>
                  <a:cubicBezTo>
                    <a:pt x="424" y="193"/>
                    <a:pt x="424" y="193"/>
                    <a:pt x="424" y="193"/>
                  </a:cubicBezTo>
                  <a:cubicBezTo>
                    <a:pt x="446" y="173"/>
                    <a:pt x="446" y="173"/>
                    <a:pt x="446" y="173"/>
                  </a:cubicBezTo>
                  <a:cubicBezTo>
                    <a:pt x="469" y="163"/>
                    <a:pt x="469" y="163"/>
                    <a:pt x="469" y="163"/>
                  </a:cubicBezTo>
                  <a:cubicBezTo>
                    <a:pt x="474" y="133"/>
                    <a:pt x="474" y="133"/>
                    <a:pt x="474" y="133"/>
                  </a:cubicBezTo>
                  <a:cubicBezTo>
                    <a:pt x="446" y="130"/>
                    <a:pt x="446" y="130"/>
                    <a:pt x="446" y="130"/>
                  </a:cubicBezTo>
                  <a:cubicBezTo>
                    <a:pt x="426" y="138"/>
                    <a:pt x="426" y="138"/>
                    <a:pt x="426" y="138"/>
                  </a:cubicBezTo>
                  <a:cubicBezTo>
                    <a:pt x="404" y="145"/>
                    <a:pt x="404" y="145"/>
                    <a:pt x="404" y="145"/>
                  </a:cubicBezTo>
                  <a:cubicBezTo>
                    <a:pt x="403" y="165"/>
                    <a:pt x="403" y="165"/>
                    <a:pt x="403" y="165"/>
                  </a:cubicBezTo>
                  <a:lnTo>
                    <a:pt x="386" y="163"/>
                  </a:lnTo>
                  <a:close/>
                  <a:moveTo>
                    <a:pt x="444" y="205"/>
                  </a:moveTo>
                  <a:cubicBezTo>
                    <a:pt x="446" y="213"/>
                    <a:pt x="446" y="213"/>
                    <a:pt x="446" y="213"/>
                  </a:cubicBezTo>
                  <a:cubicBezTo>
                    <a:pt x="461" y="213"/>
                    <a:pt x="461" y="213"/>
                    <a:pt x="461" y="213"/>
                  </a:cubicBezTo>
                  <a:cubicBezTo>
                    <a:pt x="454" y="223"/>
                    <a:pt x="454" y="223"/>
                    <a:pt x="454" y="223"/>
                  </a:cubicBezTo>
                  <a:cubicBezTo>
                    <a:pt x="444" y="223"/>
                    <a:pt x="444" y="223"/>
                    <a:pt x="444" y="223"/>
                  </a:cubicBezTo>
                  <a:cubicBezTo>
                    <a:pt x="434" y="248"/>
                    <a:pt x="434" y="248"/>
                    <a:pt x="434" y="248"/>
                  </a:cubicBezTo>
                  <a:cubicBezTo>
                    <a:pt x="449" y="248"/>
                    <a:pt x="449" y="248"/>
                    <a:pt x="449" y="248"/>
                  </a:cubicBezTo>
                  <a:cubicBezTo>
                    <a:pt x="451" y="253"/>
                    <a:pt x="451" y="253"/>
                    <a:pt x="451" y="253"/>
                  </a:cubicBezTo>
                  <a:cubicBezTo>
                    <a:pt x="444" y="261"/>
                    <a:pt x="444" y="261"/>
                    <a:pt x="444" y="261"/>
                  </a:cubicBezTo>
                  <a:cubicBezTo>
                    <a:pt x="454" y="266"/>
                    <a:pt x="454" y="266"/>
                    <a:pt x="454" y="266"/>
                  </a:cubicBezTo>
                  <a:cubicBezTo>
                    <a:pt x="461" y="258"/>
                    <a:pt x="461" y="258"/>
                    <a:pt x="461" y="258"/>
                  </a:cubicBezTo>
                  <a:cubicBezTo>
                    <a:pt x="474" y="258"/>
                    <a:pt x="474" y="258"/>
                    <a:pt x="474" y="258"/>
                  </a:cubicBezTo>
                  <a:cubicBezTo>
                    <a:pt x="499" y="253"/>
                    <a:pt x="499" y="253"/>
                    <a:pt x="499" y="253"/>
                  </a:cubicBezTo>
                  <a:cubicBezTo>
                    <a:pt x="507" y="256"/>
                    <a:pt x="507" y="256"/>
                    <a:pt x="507" y="256"/>
                  </a:cubicBezTo>
                  <a:cubicBezTo>
                    <a:pt x="504" y="261"/>
                    <a:pt x="504" y="261"/>
                    <a:pt x="504" y="261"/>
                  </a:cubicBezTo>
                  <a:cubicBezTo>
                    <a:pt x="484" y="266"/>
                    <a:pt x="484" y="266"/>
                    <a:pt x="484" y="266"/>
                  </a:cubicBezTo>
                  <a:cubicBezTo>
                    <a:pt x="459" y="278"/>
                    <a:pt x="459" y="278"/>
                    <a:pt x="459" y="278"/>
                  </a:cubicBezTo>
                  <a:cubicBezTo>
                    <a:pt x="454" y="288"/>
                    <a:pt x="454" y="288"/>
                    <a:pt x="454" y="288"/>
                  </a:cubicBezTo>
                  <a:cubicBezTo>
                    <a:pt x="466" y="298"/>
                    <a:pt x="466" y="298"/>
                    <a:pt x="466" y="298"/>
                  </a:cubicBezTo>
                  <a:cubicBezTo>
                    <a:pt x="484" y="301"/>
                    <a:pt x="484" y="301"/>
                    <a:pt x="484" y="301"/>
                  </a:cubicBezTo>
                  <a:cubicBezTo>
                    <a:pt x="509" y="303"/>
                    <a:pt x="509" y="303"/>
                    <a:pt x="509" y="303"/>
                  </a:cubicBezTo>
                  <a:cubicBezTo>
                    <a:pt x="524" y="301"/>
                    <a:pt x="524" y="301"/>
                    <a:pt x="524" y="301"/>
                  </a:cubicBezTo>
                  <a:cubicBezTo>
                    <a:pt x="539" y="298"/>
                    <a:pt x="539" y="298"/>
                    <a:pt x="539" y="298"/>
                  </a:cubicBezTo>
                  <a:cubicBezTo>
                    <a:pt x="567" y="303"/>
                    <a:pt x="567" y="303"/>
                    <a:pt x="567" y="303"/>
                  </a:cubicBezTo>
                  <a:cubicBezTo>
                    <a:pt x="584" y="306"/>
                    <a:pt x="584" y="306"/>
                    <a:pt x="584" y="306"/>
                  </a:cubicBezTo>
                  <a:cubicBezTo>
                    <a:pt x="594" y="313"/>
                    <a:pt x="594" y="313"/>
                    <a:pt x="594" y="313"/>
                  </a:cubicBezTo>
                  <a:cubicBezTo>
                    <a:pt x="574" y="316"/>
                    <a:pt x="574" y="316"/>
                    <a:pt x="574" y="316"/>
                  </a:cubicBezTo>
                  <a:cubicBezTo>
                    <a:pt x="567" y="323"/>
                    <a:pt x="567" y="323"/>
                    <a:pt x="567" y="323"/>
                  </a:cubicBezTo>
                  <a:cubicBezTo>
                    <a:pt x="532" y="321"/>
                    <a:pt x="532" y="321"/>
                    <a:pt x="532" y="321"/>
                  </a:cubicBezTo>
                  <a:cubicBezTo>
                    <a:pt x="517" y="323"/>
                    <a:pt x="517" y="323"/>
                    <a:pt x="517" y="323"/>
                  </a:cubicBezTo>
                  <a:cubicBezTo>
                    <a:pt x="517" y="326"/>
                    <a:pt x="517" y="326"/>
                    <a:pt x="517" y="326"/>
                  </a:cubicBezTo>
                  <a:cubicBezTo>
                    <a:pt x="499" y="328"/>
                    <a:pt x="499" y="328"/>
                    <a:pt x="499" y="328"/>
                  </a:cubicBezTo>
                  <a:cubicBezTo>
                    <a:pt x="494" y="326"/>
                    <a:pt x="494" y="326"/>
                    <a:pt x="494" y="326"/>
                  </a:cubicBezTo>
                  <a:cubicBezTo>
                    <a:pt x="484" y="333"/>
                    <a:pt x="484" y="333"/>
                    <a:pt x="484" y="333"/>
                  </a:cubicBezTo>
                  <a:cubicBezTo>
                    <a:pt x="469" y="336"/>
                    <a:pt x="469" y="336"/>
                    <a:pt x="469" y="336"/>
                  </a:cubicBezTo>
                  <a:cubicBezTo>
                    <a:pt x="474" y="341"/>
                    <a:pt x="474" y="341"/>
                    <a:pt x="474" y="341"/>
                  </a:cubicBezTo>
                  <a:cubicBezTo>
                    <a:pt x="482" y="358"/>
                    <a:pt x="482" y="358"/>
                    <a:pt x="482" y="358"/>
                  </a:cubicBezTo>
                  <a:cubicBezTo>
                    <a:pt x="499" y="363"/>
                    <a:pt x="499" y="363"/>
                    <a:pt x="499" y="363"/>
                  </a:cubicBezTo>
                  <a:cubicBezTo>
                    <a:pt x="544" y="363"/>
                    <a:pt x="544" y="363"/>
                    <a:pt x="544" y="363"/>
                  </a:cubicBezTo>
                  <a:cubicBezTo>
                    <a:pt x="547" y="381"/>
                    <a:pt x="547" y="381"/>
                    <a:pt x="547" y="381"/>
                  </a:cubicBezTo>
                  <a:cubicBezTo>
                    <a:pt x="539" y="383"/>
                    <a:pt x="539" y="383"/>
                    <a:pt x="539" y="383"/>
                  </a:cubicBezTo>
                  <a:cubicBezTo>
                    <a:pt x="542" y="396"/>
                    <a:pt x="542" y="396"/>
                    <a:pt x="542" y="396"/>
                  </a:cubicBezTo>
                  <a:cubicBezTo>
                    <a:pt x="552" y="406"/>
                    <a:pt x="552" y="406"/>
                    <a:pt x="552" y="406"/>
                  </a:cubicBezTo>
                  <a:cubicBezTo>
                    <a:pt x="552" y="413"/>
                    <a:pt x="552" y="413"/>
                    <a:pt x="552" y="413"/>
                  </a:cubicBezTo>
                  <a:cubicBezTo>
                    <a:pt x="557" y="408"/>
                    <a:pt x="557" y="408"/>
                    <a:pt x="557" y="408"/>
                  </a:cubicBezTo>
                  <a:cubicBezTo>
                    <a:pt x="582" y="411"/>
                    <a:pt x="582" y="411"/>
                    <a:pt x="582" y="411"/>
                  </a:cubicBezTo>
                  <a:cubicBezTo>
                    <a:pt x="604" y="406"/>
                    <a:pt x="604" y="406"/>
                    <a:pt x="604" y="406"/>
                  </a:cubicBezTo>
                  <a:cubicBezTo>
                    <a:pt x="629" y="391"/>
                    <a:pt x="629" y="391"/>
                    <a:pt x="629" y="391"/>
                  </a:cubicBezTo>
                  <a:cubicBezTo>
                    <a:pt x="632" y="388"/>
                    <a:pt x="632" y="388"/>
                    <a:pt x="632" y="388"/>
                  </a:cubicBezTo>
                  <a:cubicBezTo>
                    <a:pt x="639" y="386"/>
                    <a:pt x="639" y="386"/>
                    <a:pt x="639" y="386"/>
                  </a:cubicBezTo>
                  <a:cubicBezTo>
                    <a:pt x="657" y="376"/>
                    <a:pt x="657" y="376"/>
                    <a:pt x="657" y="376"/>
                  </a:cubicBezTo>
                  <a:cubicBezTo>
                    <a:pt x="660" y="366"/>
                    <a:pt x="660" y="366"/>
                    <a:pt x="660" y="366"/>
                  </a:cubicBezTo>
                  <a:cubicBezTo>
                    <a:pt x="670" y="363"/>
                    <a:pt x="670" y="363"/>
                    <a:pt x="670" y="363"/>
                  </a:cubicBezTo>
                  <a:cubicBezTo>
                    <a:pt x="672" y="363"/>
                    <a:pt x="672" y="363"/>
                    <a:pt x="672" y="363"/>
                  </a:cubicBezTo>
                  <a:cubicBezTo>
                    <a:pt x="670" y="376"/>
                    <a:pt x="670" y="376"/>
                    <a:pt x="670" y="376"/>
                  </a:cubicBezTo>
                  <a:cubicBezTo>
                    <a:pt x="682" y="376"/>
                    <a:pt x="682" y="376"/>
                    <a:pt x="682" y="376"/>
                  </a:cubicBezTo>
                  <a:cubicBezTo>
                    <a:pt x="702" y="376"/>
                    <a:pt x="702" y="376"/>
                    <a:pt x="702" y="376"/>
                  </a:cubicBezTo>
                  <a:cubicBezTo>
                    <a:pt x="697" y="383"/>
                    <a:pt x="697" y="383"/>
                    <a:pt x="697" y="383"/>
                  </a:cubicBezTo>
                  <a:cubicBezTo>
                    <a:pt x="697" y="388"/>
                    <a:pt x="697" y="388"/>
                    <a:pt x="697" y="388"/>
                  </a:cubicBezTo>
                  <a:cubicBezTo>
                    <a:pt x="715" y="388"/>
                    <a:pt x="715" y="388"/>
                    <a:pt x="715" y="388"/>
                  </a:cubicBezTo>
                  <a:cubicBezTo>
                    <a:pt x="737" y="388"/>
                    <a:pt x="737" y="388"/>
                    <a:pt x="737" y="388"/>
                  </a:cubicBezTo>
                  <a:cubicBezTo>
                    <a:pt x="747" y="383"/>
                    <a:pt x="747" y="383"/>
                    <a:pt x="747" y="383"/>
                  </a:cubicBezTo>
                  <a:cubicBezTo>
                    <a:pt x="757" y="378"/>
                    <a:pt x="757" y="378"/>
                    <a:pt x="757" y="378"/>
                  </a:cubicBezTo>
                  <a:cubicBezTo>
                    <a:pt x="750" y="366"/>
                    <a:pt x="750" y="366"/>
                    <a:pt x="750" y="366"/>
                  </a:cubicBezTo>
                  <a:cubicBezTo>
                    <a:pt x="747" y="361"/>
                    <a:pt x="747" y="361"/>
                    <a:pt x="747" y="361"/>
                  </a:cubicBezTo>
                  <a:cubicBezTo>
                    <a:pt x="732" y="363"/>
                    <a:pt x="732" y="363"/>
                    <a:pt x="732" y="363"/>
                  </a:cubicBezTo>
                  <a:cubicBezTo>
                    <a:pt x="732" y="356"/>
                    <a:pt x="732" y="356"/>
                    <a:pt x="732" y="356"/>
                  </a:cubicBezTo>
                  <a:cubicBezTo>
                    <a:pt x="745" y="348"/>
                    <a:pt x="745" y="348"/>
                    <a:pt x="745" y="348"/>
                  </a:cubicBezTo>
                  <a:cubicBezTo>
                    <a:pt x="760" y="348"/>
                    <a:pt x="760" y="348"/>
                    <a:pt x="760" y="348"/>
                  </a:cubicBezTo>
                  <a:cubicBezTo>
                    <a:pt x="767" y="351"/>
                    <a:pt x="767" y="351"/>
                    <a:pt x="767" y="351"/>
                  </a:cubicBezTo>
                  <a:cubicBezTo>
                    <a:pt x="770" y="331"/>
                    <a:pt x="770" y="331"/>
                    <a:pt x="770" y="331"/>
                  </a:cubicBezTo>
                  <a:cubicBezTo>
                    <a:pt x="745" y="318"/>
                    <a:pt x="745" y="318"/>
                    <a:pt x="745" y="318"/>
                  </a:cubicBezTo>
                  <a:cubicBezTo>
                    <a:pt x="740" y="311"/>
                    <a:pt x="740" y="311"/>
                    <a:pt x="740" y="311"/>
                  </a:cubicBezTo>
                  <a:cubicBezTo>
                    <a:pt x="732" y="318"/>
                    <a:pt x="732" y="318"/>
                    <a:pt x="732" y="318"/>
                  </a:cubicBezTo>
                  <a:cubicBezTo>
                    <a:pt x="707" y="298"/>
                    <a:pt x="707" y="298"/>
                    <a:pt x="707" y="298"/>
                  </a:cubicBezTo>
                  <a:cubicBezTo>
                    <a:pt x="707" y="276"/>
                    <a:pt x="707" y="276"/>
                    <a:pt x="707" y="276"/>
                  </a:cubicBezTo>
                  <a:cubicBezTo>
                    <a:pt x="697" y="243"/>
                    <a:pt x="697" y="243"/>
                    <a:pt x="697" y="243"/>
                  </a:cubicBezTo>
                  <a:cubicBezTo>
                    <a:pt x="682" y="180"/>
                    <a:pt x="682" y="180"/>
                    <a:pt x="682" y="180"/>
                  </a:cubicBezTo>
                  <a:cubicBezTo>
                    <a:pt x="667" y="170"/>
                    <a:pt x="667" y="170"/>
                    <a:pt x="667" y="170"/>
                  </a:cubicBezTo>
                  <a:cubicBezTo>
                    <a:pt x="639" y="165"/>
                    <a:pt x="639" y="165"/>
                    <a:pt x="639" y="165"/>
                  </a:cubicBezTo>
                  <a:cubicBezTo>
                    <a:pt x="652" y="248"/>
                    <a:pt x="652" y="248"/>
                    <a:pt x="652" y="248"/>
                  </a:cubicBezTo>
                  <a:cubicBezTo>
                    <a:pt x="650" y="258"/>
                    <a:pt x="650" y="258"/>
                    <a:pt x="650" y="258"/>
                  </a:cubicBezTo>
                  <a:cubicBezTo>
                    <a:pt x="637" y="253"/>
                    <a:pt x="637" y="253"/>
                    <a:pt x="637" y="253"/>
                  </a:cubicBezTo>
                  <a:cubicBezTo>
                    <a:pt x="637" y="230"/>
                    <a:pt x="637" y="230"/>
                    <a:pt x="637" y="230"/>
                  </a:cubicBezTo>
                  <a:cubicBezTo>
                    <a:pt x="629" y="205"/>
                    <a:pt x="629" y="205"/>
                    <a:pt x="629" y="205"/>
                  </a:cubicBezTo>
                  <a:cubicBezTo>
                    <a:pt x="614" y="188"/>
                    <a:pt x="614" y="188"/>
                    <a:pt x="614" y="188"/>
                  </a:cubicBezTo>
                  <a:cubicBezTo>
                    <a:pt x="594" y="183"/>
                    <a:pt x="594" y="183"/>
                    <a:pt x="594" y="183"/>
                  </a:cubicBezTo>
                  <a:cubicBezTo>
                    <a:pt x="609" y="223"/>
                    <a:pt x="609" y="223"/>
                    <a:pt x="609" y="223"/>
                  </a:cubicBezTo>
                  <a:cubicBezTo>
                    <a:pt x="572" y="228"/>
                    <a:pt x="572" y="228"/>
                    <a:pt x="572" y="228"/>
                  </a:cubicBezTo>
                  <a:cubicBezTo>
                    <a:pt x="589" y="200"/>
                    <a:pt x="589" y="200"/>
                    <a:pt x="589" y="200"/>
                  </a:cubicBezTo>
                  <a:cubicBezTo>
                    <a:pt x="552" y="183"/>
                    <a:pt x="552" y="183"/>
                    <a:pt x="552" y="183"/>
                  </a:cubicBezTo>
                  <a:cubicBezTo>
                    <a:pt x="539" y="193"/>
                    <a:pt x="539" y="193"/>
                    <a:pt x="539" y="193"/>
                  </a:cubicBezTo>
                  <a:cubicBezTo>
                    <a:pt x="539" y="208"/>
                    <a:pt x="539" y="208"/>
                    <a:pt x="539" y="208"/>
                  </a:cubicBezTo>
                  <a:cubicBezTo>
                    <a:pt x="522" y="210"/>
                    <a:pt x="522" y="210"/>
                    <a:pt x="522" y="210"/>
                  </a:cubicBezTo>
                  <a:cubicBezTo>
                    <a:pt x="527" y="158"/>
                    <a:pt x="527" y="158"/>
                    <a:pt x="527" y="158"/>
                  </a:cubicBezTo>
                  <a:cubicBezTo>
                    <a:pt x="517" y="158"/>
                    <a:pt x="517" y="158"/>
                    <a:pt x="517" y="158"/>
                  </a:cubicBezTo>
                  <a:cubicBezTo>
                    <a:pt x="444" y="198"/>
                    <a:pt x="444" y="198"/>
                    <a:pt x="444" y="198"/>
                  </a:cubicBezTo>
                  <a:cubicBezTo>
                    <a:pt x="444" y="205"/>
                    <a:pt x="444" y="205"/>
                    <a:pt x="444" y="205"/>
                  </a:cubicBezTo>
                  <a:close/>
                  <a:moveTo>
                    <a:pt x="680" y="145"/>
                  </a:moveTo>
                  <a:cubicBezTo>
                    <a:pt x="682" y="145"/>
                    <a:pt x="682" y="145"/>
                    <a:pt x="682" y="145"/>
                  </a:cubicBezTo>
                  <a:cubicBezTo>
                    <a:pt x="705" y="173"/>
                    <a:pt x="705" y="173"/>
                    <a:pt x="705" y="173"/>
                  </a:cubicBezTo>
                  <a:cubicBezTo>
                    <a:pt x="722" y="143"/>
                    <a:pt x="722" y="143"/>
                    <a:pt x="722" y="143"/>
                  </a:cubicBezTo>
                  <a:cubicBezTo>
                    <a:pt x="712" y="133"/>
                    <a:pt x="712" y="133"/>
                    <a:pt x="712" y="133"/>
                  </a:cubicBezTo>
                  <a:cubicBezTo>
                    <a:pt x="710" y="130"/>
                    <a:pt x="710" y="130"/>
                    <a:pt x="710" y="130"/>
                  </a:cubicBezTo>
                  <a:cubicBezTo>
                    <a:pt x="682" y="130"/>
                    <a:pt x="682" y="130"/>
                    <a:pt x="682" y="130"/>
                  </a:cubicBezTo>
                  <a:cubicBezTo>
                    <a:pt x="672" y="143"/>
                    <a:pt x="672" y="143"/>
                    <a:pt x="672" y="143"/>
                  </a:cubicBezTo>
                  <a:cubicBezTo>
                    <a:pt x="680" y="145"/>
                    <a:pt x="680" y="145"/>
                    <a:pt x="680" y="145"/>
                  </a:cubicBezTo>
                  <a:close/>
                  <a:moveTo>
                    <a:pt x="752" y="165"/>
                  </a:moveTo>
                  <a:cubicBezTo>
                    <a:pt x="745" y="165"/>
                    <a:pt x="745" y="165"/>
                    <a:pt x="745" y="165"/>
                  </a:cubicBezTo>
                  <a:cubicBezTo>
                    <a:pt x="740" y="178"/>
                    <a:pt x="740" y="178"/>
                    <a:pt x="740" y="178"/>
                  </a:cubicBezTo>
                  <a:cubicBezTo>
                    <a:pt x="745" y="188"/>
                    <a:pt x="745" y="188"/>
                    <a:pt x="745" y="188"/>
                  </a:cubicBezTo>
                  <a:cubicBezTo>
                    <a:pt x="737" y="193"/>
                    <a:pt x="737" y="193"/>
                    <a:pt x="737" y="193"/>
                  </a:cubicBezTo>
                  <a:cubicBezTo>
                    <a:pt x="760" y="200"/>
                    <a:pt x="760" y="200"/>
                    <a:pt x="760" y="200"/>
                  </a:cubicBezTo>
                  <a:cubicBezTo>
                    <a:pt x="757" y="208"/>
                    <a:pt x="757" y="208"/>
                    <a:pt x="757" y="208"/>
                  </a:cubicBezTo>
                  <a:cubicBezTo>
                    <a:pt x="760" y="228"/>
                    <a:pt x="760" y="228"/>
                    <a:pt x="760" y="228"/>
                  </a:cubicBezTo>
                  <a:cubicBezTo>
                    <a:pt x="752" y="223"/>
                    <a:pt x="752" y="223"/>
                    <a:pt x="752" y="223"/>
                  </a:cubicBezTo>
                  <a:cubicBezTo>
                    <a:pt x="745" y="220"/>
                    <a:pt x="745" y="220"/>
                    <a:pt x="745" y="220"/>
                  </a:cubicBezTo>
                  <a:cubicBezTo>
                    <a:pt x="740" y="208"/>
                    <a:pt x="740" y="208"/>
                    <a:pt x="740" y="208"/>
                  </a:cubicBezTo>
                  <a:cubicBezTo>
                    <a:pt x="727" y="203"/>
                    <a:pt x="727" y="203"/>
                    <a:pt x="727" y="203"/>
                  </a:cubicBezTo>
                  <a:cubicBezTo>
                    <a:pt x="717" y="215"/>
                    <a:pt x="717" y="215"/>
                    <a:pt x="717" y="215"/>
                  </a:cubicBezTo>
                  <a:cubicBezTo>
                    <a:pt x="720" y="228"/>
                    <a:pt x="720" y="228"/>
                    <a:pt x="720" y="228"/>
                  </a:cubicBezTo>
                  <a:cubicBezTo>
                    <a:pt x="732" y="253"/>
                    <a:pt x="732" y="253"/>
                    <a:pt x="732" y="253"/>
                  </a:cubicBezTo>
                  <a:cubicBezTo>
                    <a:pt x="752" y="251"/>
                    <a:pt x="752" y="251"/>
                    <a:pt x="752" y="251"/>
                  </a:cubicBezTo>
                  <a:cubicBezTo>
                    <a:pt x="772" y="271"/>
                    <a:pt x="772" y="271"/>
                    <a:pt x="772" y="271"/>
                  </a:cubicBezTo>
                  <a:cubicBezTo>
                    <a:pt x="790" y="313"/>
                    <a:pt x="790" y="313"/>
                    <a:pt x="790" y="313"/>
                  </a:cubicBezTo>
                  <a:cubicBezTo>
                    <a:pt x="795" y="313"/>
                    <a:pt x="795" y="313"/>
                    <a:pt x="795" y="313"/>
                  </a:cubicBezTo>
                  <a:cubicBezTo>
                    <a:pt x="812" y="296"/>
                    <a:pt x="812" y="296"/>
                    <a:pt x="812" y="296"/>
                  </a:cubicBezTo>
                  <a:cubicBezTo>
                    <a:pt x="802" y="283"/>
                    <a:pt x="802" y="283"/>
                    <a:pt x="802" y="283"/>
                  </a:cubicBezTo>
                  <a:cubicBezTo>
                    <a:pt x="815" y="283"/>
                    <a:pt x="815" y="283"/>
                    <a:pt x="815" y="283"/>
                  </a:cubicBezTo>
                  <a:cubicBezTo>
                    <a:pt x="835" y="271"/>
                    <a:pt x="835" y="271"/>
                    <a:pt x="835" y="271"/>
                  </a:cubicBezTo>
                  <a:cubicBezTo>
                    <a:pt x="830" y="261"/>
                    <a:pt x="830" y="261"/>
                    <a:pt x="830" y="261"/>
                  </a:cubicBezTo>
                  <a:cubicBezTo>
                    <a:pt x="830" y="248"/>
                    <a:pt x="830" y="248"/>
                    <a:pt x="830" y="248"/>
                  </a:cubicBezTo>
                  <a:cubicBezTo>
                    <a:pt x="823" y="248"/>
                    <a:pt x="823" y="248"/>
                    <a:pt x="823" y="248"/>
                  </a:cubicBezTo>
                  <a:cubicBezTo>
                    <a:pt x="830" y="218"/>
                    <a:pt x="830" y="218"/>
                    <a:pt x="830" y="218"/>
                  </a:cubicBezTo>
                  <a:cubicBezTo>
                    <a:pt x="800" y="215"/>
                    <a:pt x="800" y="215"/>
                    <a:pt x="800" y="215"/>
                  </a:cubicBezTo>
                  <a:cubicBezTo>
                    <a:pt x="797" y="200"/>
                    <a:pt x="797" y="200"/>
                    <a:pt x="797" y="200"/>
                  </a:cubicBezTo>
                  <a:cubicBezTo>
                    <a:pt x="820" y="190"/>
                    <a:pt x="820" y="190"/>
                    <a:pt x="820" y="190"/>
                  </a:cubicBezTo>
                  <a:cubicBezTo>
                    <a:pt x="812" y="180"/>
                    <a:pt x="812" y="180"/>
                    <a:pt x="812" y="180"/>
                  </a:cubicBezTo>
                  <a:cubicBezTo>
                    <a:pt x="823" y="175"/>
                    <a:pt x="823" y="175"/>
                    <a:pt x="823" y="175"/>
                  </a:cubicBezTo>
                  <a:cubicBezTo>
                    <a:pt x="820" y="163"/>
                    <a:pt x="820" y="163"/>
                    <a:pt x="820" y="163"/>
                  </a:cubicBezTo>
                  <a:cubicBezTo>
                    <a:pt x="795" y="173"/>
                    <a:pt x="795" y="173"/>
                    <a:pt x="795" y="173"/>
                  </a:cubicBezTo>
                  <a:cubicBezTo>
                    <a:pt x="775" y="175"/>
                    <a:pt x="775" y="175"/>
                    <a:pt x="775" y="175"/>
                  </a:cubicBezTo>
                  <a:cubicBezTo>
                    <a:pt x="760" y="160"/>
                    <a:pt x="760" y="160"/>
                    <a:pt x="760" y="160"/>
                  </a:cubicBezTo>
                  <a:cubicBezTo>
                    <a:pt x="752" y="165"/>
                    <a:pt x="752" y="165"/>
                    <a:pt x="752" y="165"/>
                  </a:cubicBezTo>
                  <a:close/>
                  <a:moveTo>
                    <a:pt x="865" y="158"/>
                  </a:moveTo>
                  <a:cubicBezTo>
                    <a:pt x="858" y="160"/>
                    <a:pt x="858" y="160"/>
                    <a:pt x="858" y="160"/>
                  </a:cubicBezTo>
                  <a:cubicBezTo>
                    <a:pt x="850" y="158"/>
                    <a:pt x="850" y="158"/>
                    <a:pt x="850" y="158"/>
                  </a:cubicBezTo>
                  <a:cubicBezTo>
                    <a:pt x="845" y="168"/>
                    <a:pt x="845" y="168"/>
                    <a:pt x="845" y="168"/>
                  </a:cubicBezTo>
                  <a:cubicBezTo>
                    <a:pt x="845" y="183"/>
                    <a:pt x="845" y="183"/>
                    <a:pt x="845" y="183"/>
                  </a:cubicBezTo>
                  <a:cubicBezTo>
                    <a:pt x="845" y="208"/>
                    <a:pt x="845" y="208"/>
                    <a:pt x="845" y="208"/>
                  </a:cubicBezTo>
                  <a:cubicBezTo>
                    <a:pt x="870" y="210"/>
                    <a:pt x="870" y="210"/>
                    <a:pt x="870" y="210"/>
                  </a:cubicBezTo>
                  <a:cubicBezTo>
                    <a:pt x="883" y="200"/>
                    <a:pt x="883" y="200"/>
                    <a:pt x="883" y="200"/>
                  </a:cubicBezTo>
                  <a:cubicBezTo>
                    <a:pt x="895" y="198"/>
                    <a:pt x="895" y="198"/>
                    <a:pt x="895" y="198"/>
                  </a:cubicBezTo>
                  <a:cubicBezTo>
                    <a:pt x="905" y="198"/>
                    <a:pt x="905" y="198"/>
                    <a:pt x="905" y="198"/>
                  </a:cubicBezTo>
                  <a:cubicBezTo>
                    <a:pt x="930" y="198"/>
                    <a:pt x="930" y="198"/>
                    <a:pt x="930" y="198"/>
                  </a:cubicBezTo>
                  <a:cubicBezTo>
                    <a:pt x="948" y="180"/>
                    <a:pt x="948" y="180"/>
                    <a:pt x="948" y="180"/>
                  </a:cubicBezTo>
                  <a:cubicBezTo>
                    <a:pt x="955" y="158"/>
                    <a:pt x="955" y="158"/>
                    <a:pt x="955" y="158"/>
                  </a:cubicBezTo>
                  <a:cubicBezTo>
                    <a:pt x="940" y="155"/>
                    <a:pt x="940" y="155"/>
                    <a:pt x="940" y="155"/>
                  </a:cubicBezTo>
                  <a:cubicBezTo>
                    <a:pt x="920" y="145"/>
                    <a:pt x="920" y="145"/>
                    <a:pt x="920" y="145"/>
                  </a:cubicBezTo>
                  <a:cubicBezTo>
                    <a:pt x="888" y="145"/>
                    <a:pt x="888" y="145"/>
                    <a:pt x="888" y="145"/>
                  </a:cubicBezTo>
                  <a:cubicBezTo>
                    <a:pt x="853" y="148"/>
                    <a:pt x="853" y="148"/>
                    <a:pt x="853" y="148"/>
                  </a:cubicBezTo>
                  <a:cubicBezTo>
                    <a:pt x="865" y="158"/>
                    <a:pt x="865" y="158"/>
                    <a:pt x="865" y="158"/>
                  </a:cubicBezTo>
                  <a:close/>
                  <a:moveTo>
                    <a:pt x="795" y="361"/>
                  </a:moveTo>
                  <a:cubicBezTo>
                    <a:pt x="792" y="371"/>
                    <a:pt x="792" y="371"/>
                    <a:pt x="792" y="371"/>
                  </a:cubicBezTo>
                  <a:cubicBezTo>
                    <a:pt x="805" y="376"/>
                    <a:pt x="805" y="376"/>
                    <a:pt x="805" y="376"/>
                  </a:cubicBezTo>
                  <a:cubicBezTo>
                    <a:pt x="815" y="376"/>
                    <a:pt x="815" y="376"/>
                    <a:pt x="815" y="376"/>
                  </a:cubicBezTo>
                  <a:cubicBezTo>
                    <a:pt x="820" y="378"/>
                    <a:pt x="820" y="378"/>
                    <a:pt x="820" y="378"/>
                  </a:cubicBezTo>
                  <a:cubicBezTo>
                    <a:pt x="855" y="388"/>
                    <a:pt x="855" y="388"/>
                    <a:pt x="855" y="388"/>
                  </a:cubicBezTo>
                  <a:cubicBezTo>
                    <a:pt x="865" y="376"/>
                    <a:pt x="865" y="376"/>
                    <a:pt x="865" y="376"/>
                  </a:cubicBezTo>
                  <a:cubicBezTo>
                    <a:pt x="873" y="376"/>
                    <a:pt x="873" y="376"/>
                    <a:pt x="873" y="376"/>
                  </a:cubicBezTo>
                  <a:cubicBezTo>
                    <a:pt x="875" y="366"/>
                    <a:pt x="875" y="366"/>
                    <a:pt x="875" y="366"/>
                  </a:cubicBezTo>
                  <a:cubicBezTo>
                    <a:pt x="865" y="363"/>
                    <a:pt x="865" y="363"/>
                    <a:pt x="865" y="363"/>
                  </a:cubicBezTo>
                  <a:cubicBezTo>
                    <a:pt x="858" y="358"/>
                    <a:pt x="858" y="358"/>
                    <a:pt x="858" y="358"/>
                  </a:cubicBezTo>
                  <a:cubicBezTo>
                    <a:pt x="853" y="343"/>
                    <a:pt x="853" y="343"/>
                    <a:pt x="853" y="343"/>
                  </a:cubicBezTo>
                  <a:cubicBezTo>
                    <a:pt x="838" y="338"/>
                    <a:pt x="838" y="338"/>
                    <a:pt x="838" y="338"/>
                  </a:cubicBezTo>
                  <a:cubicBezTo>
                    <a:pt x="830" y="326"/>
                    <a:pt x="830" y="326"/>
                    <a:pt x="830" y="326"/>
                  </a:cubicBezTo>
                  <a:cubicBezTo>
                    <a:pt x="812" y="338"/>
                    <a:pt x="812" y="338"/>
                    <a:pt x="812" y="338"/>
                  </a:cubicBezTo>
                  <a:cubicBezTo>
                    <a:pt x="815" y="356"/>
                    <a:pt x="815" y="356"/>
                    <a:pt x="815" y="356"/>
                  </a:cubicBezTo>
                  <a:cubicBezTo>
                    <a:pt x="807" y="361"/>
                    <a:pt x="807" y="361"/>
                    <a:pt x="807" y="361"/>
                  </a:cubicBezTo>
                  <a:cubicBezTo>
                    <a:pt x="795" y="361"/>
                    <a:pt x="795" y="361"/>
                    <a:pt x="795" y="361"/>
                  </a:cubicBezTo>
                  <a:close/>
                  <a:moveTo>
                    <a:pt x="1036" y="193"/>
                  </a:moveTo>
                  <a:cubicBezTo>
                    <a:pt x="1023" y="205"/>
                    <a:pt x="1023" y="205"/>
                    <a:pt x="1023" y="205"/>
                  </a:cubicBezTo>
                  <a:cubicBezTo>
                    <a:pt x="1023" y="213"/>
                    <a:pt x="1023" y="213"/>
                    <a:pt x="1023" y="213"/>
                  </a:cubicBezTo>
                  <a:cubicBezTo>
                    <a:pt x="1021" y="225"/>
                    <a:pt x="1021" y="225"/>
                    <a:pt x="1021" y="225"/>
                  </a:cubicBezTo>
                  <a:cubicBezTo>
                    <a:pt x="1008" y="240"/>
                    <a:pt x="1008" y="240"/>
                    <a:pt x="1008" y="240"/>
                  </a:cubicBezTo>
                  <a:cubicBezTo>
                    <a:pt x="1011" y="248"/>
                    <a:pt x="1011" y="248"/>
                    <a:pt x="1011" y="248"/>
                  </a:cubicBezTo>
                  <a:cubicBezTo>
                    <a:pt x="1001" y="261"/>
                    <a:pt x="1001" y="261"/>
                    <a:pt x="1001" y="261"/>
                  </a:cubicBezTo>
                  <a:cubicBezTo>
                    <a:pt x="1001" y="273"/>
                    <a:pt x="1001" y="273"/>
                    <a:pt x="1001" y="273"/>
                  </a:cubicBezTo>
                  <a:cubicBezTo>
                    <a:pt x="1023" y="288"/>
                    <a:pt x="1023" y="288"/>
                    <a:pt x="1023" y="288"/>
                  </a:cubicBezTo>
                  <a:cubicBezTo>
                    <a:pt x="1046" y="291"/>
                    <a:pt x="1046" y="291"/>
                    <a:pt x="1046" y="291"/>
                  </a:cubicBezTo>
                  <a:cubicBezTo>
                    <a:pt x="1061" y="303"/>
                    <a:pt x="1061" y="303"/>
                    <a:pt x="1061" y="303"/>
                  </a:cubicBezTo>
                  <a:cubicBezTo>
                    <a:pt x="1053" y="308"/>
                    <a:pt x="1053" y="308"/>
                    <a:pt x="1053" y="308"/>
                  </a:cubicBezTo>
                  <a:cubicBezTo>
                    <a:pt x="1048" y="306"/>
                    <a:pt x="1048" y="306"/>
                    <a:pt x="1048" y="306"/>
                  </a:cubicBezTo>
                  <a:cubicBezTo>
                    <a:pt x="1033" y="298"/>
                    <a:pt x="1033" y="298"/>
                    <a:pt x="1033" y="298"/>
                  </a:cubicBezTo>
                  <a:cubicBezTo>
                    <a:pt x="1016" y="296"/>
                    <a:pt x="1016" y="296"/>
                    <a:pt x="1016" y="296"/>
                  </a:cubicBezTo>
                  <a:cubicBezTo>
                    <a:pt x="1016" y="308"/>
                    <a:pt x="1016" y="308"/>
                    <a:pt x="1016" y="308"/>
                  </a:cubicBezTo>
                  <a:cubicBezTo>
                    <a:pt x="1038" y="336"/>
                    <a:pt x="1038" y="336"/>
                    <a:pt x="1038" y="336"/>
                  </a:cubicBezTo>
                  <a:cubicBezTo>
                    <a:pt x="1053" y="338"/>
                    <a:pt x="1053" y="338"/>
                    <a:pt x="1053" y="338"/>
                  </a:cubicBezTo>
                  <a:cubicBezTo>
                    <a:pt x="1058" y="333"/>
                    <a:pt x="1058" y="333"/>
                    <a:pt x="1058" y="333"/>
                  </a:cubicBezTo>
                  <a:cubicBezTo>
                    <a:pt x="1073" y="338"/>
                    <a:pt x="1073" y="338"/>
                    <a:pt x="1073" y="338"/>
                  </a:cubicBezTo>
                  <a:cubicBezTo>
                    <a:pt x="1088" y="351"/>
                    <a:pt x="1088" y="351"/>
                    <a:pt x="1088" y="351"/>
                  </a:cubicBezTo>
                  <a:cubicBezTo>
                    <a:pt x="1101" y="341"/>
                    <a:pt x="1101" y="341"/>
                    <a:pt x="1101" y="341"/>
                  </a:cubicBezTo>
                  <a:cubicBezTo>
                    <a:pt x="1101" y="351"/>
                    <a:pt x="1101" y="351"/>
                    <a:pt x="1101" y="351"/>
                  </a:cubicBezTo>
                  <a:cubicBezTo>
                    <a:pt x="1128" y="353"/>
                    <a:pt x="1128" y="353"/>
                    <a:pt x="1128" y="353"/>
                  </a:cubicBezTo>
                  <a:cubicBezTo>
                    <a:pt x="1143" y="361"/>
                    <a:pt x="1143" y="361"/>
                    <a:pt x="1143" y="361"/>
                  </a:cubicBezTo>
                  <a:cubicBezTo>
                    <a:pt x="1153" y="356"/>
                    <a:pt x="1153" y="356"/>
                    <a:pt x="1153" y="356"/>
                  </a:cubicBezTo>
                  <a:cubicBezTo>
                    <a:pt x="1158" y="353"/>
                    <a:pt x="1158" y="353"/>
                    <a:pt x="1158" y="353"/>
                  </a:cubicBezTo>
                  <a:cubicBezTo>
                    <a:pt x="1186" y="358"/>
                    <a:pt x="1186" y="358"/>
                    <a:pt x="1186" y="358"/>
                  </a:cubicBezTo>
                  <a:cubicBezTo>
                    <a:pt x="1211" y="363"/>
                    <a:pt x="1211" y="363"/>
                    <a:pt x="1211" y="363"/>
                  </a:cubicBezTo>
                  <a:cubicBezTo>
                    <a:pt x="1209" y="343"/>
                    <a:pt x="1209" y="343"/>
                    <a:pt x="1209" y="343"/>
                  </a:cubicBezTo>
                  <a:cubicBezTo>
                    <a:pt x="1189" y="336"/>
                    <a:pt x="1189" y="336"/>
                    <a:pt x="1189" y="336"/>
                  </a:cubicBezTo>
                  <a:cubicBezTo>
                    <a:pt x="1166" y="316"/>
                    <a:pt x="1166" y="316"/>
                    <a:pt x="1166" y="316"/>
                  </a:cubicBezTo>
                  <a:cubicBezTo>
                    <a:pt x="1206" y="323"/>
                    <a:pt x="1206" y="323"/>
                    <a:pt x="1206" y="323"/>
                  </a:cubicBezTo>
                  <a:cubicBezTo>
                    <a:pt x="1226" y="346"/>
                    <a:pt x="1226" y="346"/>
                    <a:pt x="1226" y="346"/>
                  </a:cubicBezTo>
                  <a:cubicBezTo>
                    <a:pt x="1231" y="371"/>
                    <a:pt x="1231" y="371"/>
                    <a:pt x="1231" y="371"/>
                  </a:cubicBezTo>
                  <a:cubicBezTo>
                    <a:pt x="1241" y="371"/>
                    <a:pt x="1241" y="371"/>
                    <a:pt x="1241" y="371"/>
                  </a:cubicBezTo>
                  <a:cubicBezTo>
                    <a:pt x="1256" y="391"/>
                    <a:pt x="1256" y="391"/>
                    <a:pt x="1256" y="391"/>
                  </a:cubicBezTo>
                  <a:cubicBezTo>
                    <a:pt x="1241" y="401"/>
                    <a:pt x="1241" y="401"/>
                    <a:pt x="1241" y="401"/>
                  </a:cubicBezTo>
                  <a:cubicBezTo>
                    <a:pt x="1239" y="411"/>
                    <a:pt x="1239" y="411"/>
                    <a:pt x="1239" y="411"/>
                  </a:cubicBezTo>
                  <a:cubicBezTo>
                    <a:pt x="1256" y="408"/>
                    <a:pt x="1256" y="408"/>
                    <a:pt x="1256" y="408"/>
                  </a:cubicBezTo>
                  <a:cubicBezTo>
                    <a:pt x="1271" y="396"/>
                    <a:pt x="1271" y="396"/>
                    <a:pt x="1271" y="396"/>
                  </a:cubicBezTo>
                  <a:cubicBezTo>
                    <a:pt x="1281" y="416"/>
                    <a:pt x="1281" y="416"/>
                    <a:pt x="1281" y="416"/>
                  </a:cubicBezTo>
                  <a:cubicBezTo>
                    <a:pt x="1294" y="436"/>
                    <a:pt x="1294" y="436"/>
                    <a:pt x="1294" y="436"/>
                  </a:cubicBezTo>
                  <a:cubicBezTo>
                    <a:pt x="1306" y="436"/>
                    <a:pt x="1306" y="436"/>
                    <a:pt x="1306" y="436"/>
                  </a:cubicBezTo>
                  <a:cubicBezTo>
                    <a:pt x="1311" y="449"/>
                    <a:pt x="1311" y="449"/>
                    <a:pt x="1311" y="449"/>
                  </a:cubicBezTo>
                  <a:cubicBezTo>
                    <a:pt x="1314" y="464"/>
                    <a:pt x="1314" y="464"/>
                    <a:pt x="1314" y="464"/>
                  </a:cubicBezTo>
                  <a:cubicBezTo>
                    <a:pt x="1324" y="466"/>
                    <a:pt x="1324" y="466"/>
                    <a:pt x="1324" y="466"/>
                  </a:cubicBezTo>
                  <a:cubicBezTo>
                    <a:pt x="1316" y="471"/>
                    <a:pt x="1316" y="471"/>
                    <a:pt x="1316" y="471"/>
                  </a:cubicBezTo>
                  <a:cubicBezTo>
                    <a:pt x="1319" y="479"/>
                    <a:pt x="1319" y="479"/>
                    <a:pt x="1319" y="479"/>
                  </a:cubicBezTo>
                  <a:cubicBezTo>
                    <a:pt x="1310" y="490"/>
                    <a:pt x="1310" y="490"/>
                    <a:pt x="1310" y="490"/>
                  </a:cubicBezTo>
                  <a:cubicBezTo>
                    <a:pt x="1334" y="496"/>
                    <a:pt x="1334" y="496"/>
                    <a:pt x="1334" y="496"/>
                  </a:cubicBezTo>
                  <a:cubicBezTo>
                    <a:pt x="1341" y="481"/>
                    <a:pt x="1341" y="481"/>
                    <a:pt x="1341" y="481"/>
                  </a:cubicBezTo>
                  <a:cubicBezTo>
                    <a:pt x="1349" y="499"/>
                    <a:pt x="1349" y="499"/>
                    <a:pt x="1349" y="499"/>
                  </a:cubicBezTo>
                  <a:cubicBezTo>
                    <a:pt x="1354" y="499"/>
                    <a:pt x="1354" y="499"/>
                    <a:pt x="1354" y="499"/>
                  </a:cubicBezTo>
                  <a:cubicBezTo>
                    <a:pt x="1369" y="511"/>
                    <a:pt x="1369" y="511"/>
                    <a:pt x="1369" y="511"/>
                  </a:cubicBezTo>
                  <a:cubicBezTo>
                    <a:pt x="1357" y="519"/>
                    <a:pt x="1357" y="519"/>
                    <a:pt x="1357" y="519"/>
                  </a:cubicBezTo>
                  <a:cubicBezTo>
                    <a:pt x="1347" y="519"/>
                    <a:pt x="1347" y="519"/>
                    <a:pt x="1347" y="519"/>
                  </a:cubicBezTo>
                  <a:cubicBezTo>
                    <a:pt x="1331" y="521"/>
                    <a:pt x="1331" y="521"/>
                    <a:pt x="1331" y="521"/>
                  </a:cubicBezTo>
                  <a:cubicBezTo>
                    <a:pt x="1329" y="506"/>
                    <a:pt x="1329" y="506"/>
                    <a:pt x="1329" y="506"/>
                  </a:cubicBezTo>
                  <a:cubicBezTo>
                    <a:pt x="1304" y="494"/>
                    <a:pt x="1304" y="494"/>
                    <a:pt x="1304" y="494"/>
                  </a:cubicBezTo>
                  <a:cubicBezTo>
                    <a:pt x="1276" y="516"/>
                    <a:pt x="1276" y="516"/>
                    <a:pt x="1276" y="516"/>
                  </a:cubicBezTo>
                  <a:cubicBezTo>
                    <a:pt x="1294" y="544"/>
                    <a:pt x="1294" y="544"/>
                    <a:pt x="1294" y="544"/>
                  </a:cubicBezTo>
                  <a:cubicBezTo>
                    <a:pt x="1279" y="541"/>
                    <a:pt x="1279" y="541"/>
                    <a:pt x="1279" y="541"/>
                  </a:cubicBezTo>
                  <a:cubicBezTo>
                    <a:pt x="1244" y="544"/>
                    <a:pt x="1244" y="544"/>
                    <a:pt x="1244" y="544"/>
                  </a:cubicBezTo>
                  <a:cubicBezTo>
                    <a:pt x="1241" y="544"/>
                    <a:pt x="1214" y="534"/>
                    <a:pt x="1214" y="534"/>
                  </a:cubicBezTo>
                  <a:cubicBezTo>
                    <a:pt x="1211" y="546"/>
                    <a:pt x="1211" y="546"/>
                    <a:pt x="1211" y="546"/>
                  </a:cubicBezTo>
                  <a:cubicBezTo>
                    <a:pt x="1204" y="551"/>
                    <a:pt x="1204" y="551"/>
                    <a:pt x="1204" y="551"/>
                  </a:cubicBezTo>
                  <a:cubicBezTo>
                    <a:pt x="1201" y="564"/>
                    <a:pt x="1201" y="564"/>
                    <a:pt x="1201" y="564"/>
                  </a:cubicBezTo>
                  <a:cubicBezTo>
                    <a:pt x="1206" y="571"/>
                    <a:pt x="1206" y="571"/>
                    <a:pt x="1206" y="571"/>
                  </a:cubicBezTo>
                  <a:cubicBezTo>
                    <a:pt x="1229" y="574"/>
                    <a:pt x="1229" y="574"/>
                    <a:pt x="1229" y="574"/>
                  </a:cubicBezTo>
                  <a:cubicBezTo>
                    <a:pt x="1244" y="569"/>
                    <a:pt x="1244" y="569"/>
                    <a:pt x="1244" y="569"/>
                  </a:cubicBezTo>
                  <a:cubicBezTo>
                    <a:pt x="1271" y="576"/>
                    <a:pt x="1271" y="576"/>
                    <a:pt x="1271" y="576"/>
                  </a:cubicBezTo>
                  <a:cubicBezTo>
                    <a:pt x="1284" y="574"/>
                    <a:pt x="1284" y="574"/>
                    <a:pt x="1284" y="574"/>
                  </a:cubicBezTo>
                  <a:cubicBezTo>
                    <a:pt x="1319" y="604"/>
                    <a:pt x="1319" y="604"/>
                    <a:pt x="1319" y="604"/>
                  </a:cubicBezTo>
                  <a:cubicBezTo>
                    <a:pt x="1306" y="609"/>
                    <a:pt x="1306" y="609"/>
                    <a:pt x="1306" y="609"/>
                  </a:cubicBezTo>
                  <a:cubicBezTo>
                    <a:pt x="1319" y="624"/>
                    <a:pt x="1319" y="624"/>
                    <a:pt x="1319" y="624"/>
                  </a:cubicBezTo>
                  <a:cubicBezTo>
                    <a:pt x="1329" y="624"/>
                    <a:pt x="1329" y="624"/>
                    <a:pt x="1329" y="624"/>
                  </a:cubicBezTo>
                  <a:cubicBezTo>
                    <a:pt x="1352" y="637"/>
                    <a:pt x="1352" y="637"/>
                    <a:pt x="1352" y="637"/>
                  </a:cubicBezTo>
                  <a:cubicBezTo>
                    <a:pt x="1397" y="654"/>
                    <a:pt x="1397" y="654"/>
                    <a:pt x="1397" y="654"/>
                  </a:cubicBezTo>
                  <a:cubicBezTo>
                    <a:pt x="1419" y="667"/>
                    <a:pt x="1419" y="667"/>
                    <a:pt x="1419" y="667"/>
                  </a:cubicBezTo>
                  <a:cubicBezTo>
                    <a:pt x="1414" y="652"/>
                    <a:pt x="1414" y="652"/>
                    <a:pt x="1414" y="652"/>
                  </a:cubicBezTo>
                  <a:cubicBezTo>
                    <a:pt x="1374" y="612"/>
                    <a:pt x="1374" y="612"/>
                    <a:pt x="1374" y="612"/>
                  </a:cubicBezTo>
                  <a:cubicBezTo>
                    <a:pt x="1369" y="597"/>
                    <a:pt x="1369" y="597"/>
                    <a:pt x="1369" y="597"/>
                  </a:cubicBezTo>
                  <a:cubicBezTo>
                    <a:pt x="1394" y="607"/>
                    <a:pt x="1394" y="607"/>
                    <a:pt x="1394" y="607"/>
                  </a:cubicBezTo>
                  <a:cubicBezTo>
                    <a:pt x="1412" y="622"/>
                    <a:pt x="1412" y="622"/>
                    <a:pt x="1412" y="622"/>
                  </a:cubicBezTo>
                  <a:cubicBezTo>
                    <a:pt x="1442" y="634"/>
                    <a:pt x="1442" y="634"/>
                    <a:pt x="1442" y="634"/>
                  </a:cubicBezTo>
                  <a:cubicBezTo>
                    <a:pt x="1442" y="612"/>
                    <a:pt x="1442" y="612"/>
                    <a:pt x="1442" y="612"/>
                  </a:cubicBezTo>
                  <a:cubicBezTo>
                    <a:pt x="1434" y="584"/>
                    <a:pt x="1434" y="584"/>
                    <a:pt x="1434" y="584"/>
                  </a:cubicBezTo>
                  <a:cubicBezTo>
                    <a:pt x="1414" y="571"/>
                    <a:pt x="1414" y="571"/>
                    <a:pt x="1414" y="571"/>
                  </a:cubicBezTo>
                  <a:cubicBezTo>
                    <a:pt x="1399" y="546"/>
                    <a:pt x="1399" y="546"/>
                    <a:pt x="1399" y="546"/>
                  </a:cubicBezTo>
                  <a:cubicBezTo>
                    <a:pt x="1377" y="526"/>
                    <a:pt x="1377" y="526"/>
                    <a:pt x="1377" y="526"/>
                  </a:cubicBezTo>
                  <a:cubicBezTo>
                    <a:pt x="1384" y="521"/>
                    <a:pt x="1384" y="521"/>
                    <a:pt x="1384" y="521"/>
                  </a:cubicBezTo>
                  <a:cubicBezTo>
                    <a:pt x="1392" y="531"/>
                    <a:pt x="1392" y="531"/>
                    <a:pt x="1392" y="531"/>
                  </a:cubicBezTo>
                  <a:cubicBezTo>
                    <a:pt x="1407" y="531"/>
                    <a:pt x="1407" y="531"/>
                    <a:pt x="1407" y="531"/>
                  </a:cubicBezTo>
                  <a:cubicBezTo>
                    <a:pt x="1404" y="519"/>
                    <a:pt x="1404" y="519"/>
                    <a:pt x="1404" y="519"/>
                  </a:cubicBezTo>
                  <a:cubicBezTo>
                    <a:pt x="1407" y="506"/>
                    <a:pt x="1407" y="506"/>
                    <a:pt x="1407" y="506"/>
                  </a:cubicBezTo>
                  <a:cubicBezTo>
                    <a:pt x="1434" y="531"/>
                    <a:pt x="1434" y="531"/>
                    <a:pt x="1434" y="531"/>
                  </a:cubicBezTo>
                  <a:cubicBezTo>
                    <a:pt x="1449" y="529"/>
                    <a:pt x="1449" y="529"/>
                    <a:pt x="1449" y="529"/>
                  </a:cubicBezTo>
                  <a:cubicBezTo>
                    <a:pt x="1439" y="539"/>
                    <a:pt x="1439" y="539"/>
                    <a:pt x="1439" y="539"/>
                  </a:cubicBezTo>
                  <a:cubicBezTo>
                    <a:pt x="1444" y="556"/>
                    <a:pt x="1444" y="556"/>
                    <a:pt x="1444" y="556"/>
                  </a:cubicBezTo>
                  <a:cubicBezTo>
                    <a:pt x="1469" y="569"/>
                    <a:pt x="1469" y="569"/>
                    <a:pt x="1469" y="569"/>
                  </a:cubicBezTo>
                  <a:cubicBezTo>
                    <a:pt x="1472" y="544"/>
                    <a:pt x="1472" y="544"/>
                    <a:pt x="1472" y="544"/>
                  </a:cubicBezTo>
                  <a:cubicBezTo>
                    <a:pt x="1487" y="544"/>
                    <a:pt x="1487" y="544"/>
                    <a:pt x="1487" y="544"/>
                  </a:cubicBezTo>
                  <a:cubicBezTo>
                    <a:pt x="1514" y="516"/>
                    <a:pt x="1514" y="516"/>
                    <a:pt x="1514" y="516"/>
                  </a:cubicBezTo>
                  <a:cubicBezTo>
                    <a:pt x="1499" y="499"/>
                    <a:pt x="1499" y="499"/>
                    <a:pt x="1499" y="499"/>
                  </a:cubicBezTo>
                  <a:cubicBezTo>
                    <a:pt x="1469" y="491"/>
                    <a:pt x="1469" y="491"/>
                    <a:pt x="1469" y="491"/>
                  </a:cubicBezTo>
                  <a:cubicBezTo>
                    <a:pt x="1467" y="471"/>
                    <a:pt x="1467" y="471"/>
                    <a:pt x="1467" y="471"/>
                  </a:cubicBezTo>
                  <a:cubicBezTo>
                    <a:pt x="1464" y="469"/>
                    <a:pt x="1459" y="469"/>
                    <a:pt x="1454" y="466"/>
                  </a:cubicBezTo>
                  <a:cubicBezTo>
                    <a:pt x="1449" y="461"/>
                    <a:pt x="1444" y="459"/>
                    <a:pt x="1437" y="454"/>
                  </a:cubicBezTo>
                  <a:cubicBezTo>
                    <a:pt x="1409" y="431"/>
                    <a:pt x="1409" y="431"/>
                    <a:pt x="1409" y="431"/>
                  </a:cubicBezTo>
                  <a:cubicBezTo>
                    <a:pt x="1392" y="419"/>
                    <a:pt x="1392" y="419"/>
                    <a:pt x="1392" y="419"/>
                  </a:cubicBezTo>
                  <a:cubicBezTo>
                    <a:pt x="1409" y="408"/>
                    <a:pt x="1409" y="408"/>
                    <a:pt x="1409" y="408"/>
                  </a:cubicBezTo>
                  <a:cubicBezTo>
                    <a:pt x="1424" y="408"/>
                    <a:pt x="1424" y="408"/>
                    <a:pt x="1424" y="408"/>
                  </a:cubicBezTo>
                  <a:cubicBezTo>
                    <a:pt x="1419" y="396"/>
                    <a:pt x="1419" y="396"/>
                    <a:pt x="1419" y="396"/>
                  </a:cubicBezTo>
                  <a:cubicBezTo>
                    <a:pt x="1387" y="386"/>
                    <a:pt x="1387" y="386"/>
                    <a:pt x="1387" y="386"/>
                  </a:cubicBezTo>
                  <a:cubicBezTo>
                    <a:pt x="1409" y="381"/>
                    <a:pt x="1409" y="381"/>
                    <a:pt x="1409" y="381"/>
                  </a:cubicBezTo>
                  <a:cubicBezTo>
                    <a:pt x="1424" y="386"/>
                    <a:pt x="1424" y="386"/>
                    <a:pt x="1424" y="386"/>
                  </a:cubicBezTo>
                  <a:cubicBezTo>
                    <a:pt x="1419" y="371"/>
                    <a:pt x="1419" y="371"/>
                    <a:pt x="1419" y="371"/>
                  </a:cubicBezTo>
                  <a:cubicBezTo>
                    <a:pt x="1407" y="358"/>
                    <a:pt x="1407" y="358"/>
                    <a:pt x="1407" y="358"/>
                  </a:cubicBezTo>
                  <a:cubicBezTo>
                    <a:pt x="1394" y="346"/>
                    <a:pt x="1394" y="346"/>
                    <a:pt x="1394" y="346"/>
                  </a:cubicBezTo>
                  <a:cubicBezTo>
                    <a:pt x="1377" y="328"/>
                    <a:pt x="1377" y="328"/>
                    <a:pt x="1377" y="328"/>
                  </a:cubicBezTo>
                  <a:cubicBezTo>
                    <a:pt x="1362" y="323"/>
                    <a:pt x="1362" y="323"/>
                    <a:pt x="1362" y="323"/>
                  </a:cubicBezTo>
                  <a:cubicBezTo>
                    <a:pt x="1362" y="316"/>
                    <a:pt x="1362" y="316"/>
                    <a:pt x="1362" y="316"/>
                  </a:cubicBezTo>
                  <a:cubicBezTo>
                    <a:pt x="1352" y="316"/>
                    <a:pt x="1352" y="316"/>
                    <a:pt x="1352" y="316"/>
                  </a:cubicBezTo>
                  <a:cubicBezTo>
                    <a:pt x="1339" y="326"/>
                    <a:pt x="1339" y="326"/>
                    <a:pt x="1339" y="326"/>
                  </a:cubicBezTo>
                  <a:cubicBezTo>
                    <a:pt x="1341" y="313"/>
                    <a:pt x="1341" y="313"/>
                    <a:pt x="1341" y="313"/>
                  </a:cubicBezTo>
                  <a:cubicBezTo>
                    <a:pt x="1354" y="298"/>
                    <a:pt x="1354" y="298"/>
                    <a:pt x="1354" y="298"/>
                  </a:cubicBezTo>
                  <a:cubicBezTo>
                    <a:pt x="1347" y="296"/>
                    <a:pt x="1347" y="296"/>
                    <a:pt x="1347" y="296"/>
                  </a:cubicBezTo>
                  <a:cubicBezTo>
                    <a:pt x="1341" y="288"/>
                    <a:pt x="1341" y="288"/>
                    <a:pt x="1341" y="288"/>
                  </a:cubicBezTo>
                  <a:cubicBezTo>
                    <a:pt x="1329" y="286"/>
                    <a:pt x="1329" y="286"/>
                    <a:pt x="1329" y="286"/>
                  </a:cubicBezTo>
                  <a:cubicBezTo>
                    <a:pt x="1324" y="281"/>
                    <a:pt x="1324" y="281"/>
                    <a:pt x="1324" y="281"/>
                  </a:cubicBezTo>
                  <a:cubicBezTo>
                    <a:pt x="1311" y="288"/>
                    <a:pt x="1311" y="288"/>
                    <a:pt x="1311" y="288"/>
                  </a:cubicBezTo>
                  <a:cubicBezTo>
                    <a:pt x="1301" y="291"/>
                    <a:pt x="1301" y="291"/>
                    <a:pt x="1301" y="291"/>
                  </a:cubicBezTo>
                  <a:cubicBezTo>
                    <a:pt x="1304" y="276"/>
                    <a:pt x="1304" y="276"/>
                    <a:pt x="1304" y="276"/>
                  </a:cubicBezTo>
                  <a:cubicBezTo>
                    <a:pt x="1279" y="278"/>
                    <a:pt x="1279" y="278"/>
                    <a:pt x="1279" y="278"/>
                  </a:cubicBezTo>
                  <a:cubicBezTo>
                    <a:pt x="1299" y="268"/>
                    <a:pt x="1299" y="268"/>
                    <a:pt x="1299" y="268"/>
                  </a:cubicBezTo>
                  <a:cubicBezTo>
                    <a:pt x="1301" y="256"/>
                    <a:pt x="1301" y="256"/>
                    <a:pt x="1301" y="256"/>
                  </a:cubicBezTo>
                  <a:cubicBezTo>
                    <a:pt x="1271" y="251"/>
                    <a:pt x="1271" y="251"/>
                    <a:pt x="1271" y="251"/>
                  </a:cubicBezTo>
                  <a:cubicBezTo>
                    <a:pt x="1289" y="243"/>
                    <a:pt x="1289" y="243"/>
                    <a:pt x="1289" y="243"/>
                  </a:cubicBezTo>
                  <a:cubicBezTo>
                    <a:pt x="1291" y="233"/>
                    <a:pt x="1291" y="233"/>
                    <a:pt x="1291" y="233"/>
                  </a:cubicBezTo>
                  <a:cubicBezTo>
                    <a:pt x="1281" y="225"/>
                    <a:pt x="1281" y="225"/>
                    <a:pt x="1281" y="225"/>
                  </a:cubicBezTo>
                  <a:cubicBezTo>
                    <a:pt x="1269" y="225"/>
                    <a:pt x="1269" y="225"/>
                    <a:pt x="1269" y="225"/>
                  </a:cubicBezTo>
                  <a:cubicBezTo>
                    <a:pt x="1254" y="220"/>
                    <a:pt x="1254" y="220"/>
                    <a:pt x="1254" y="220"/>
                  </a:cubicBezTo>
                  <a:cubicBezTo>
                    <a:pt x="1231" y="225"/>
                    <a:pt x="1231" y="225"/>
                    <a:pt x="1231" y="225"/>
                  </a:cubicBezTo>
                  <a:cubicBezTo>
                    <a:pt x="1229" y="238"/>
                    <a:pt x="1229" y="238"/>
                    <a:pt x="1229" y="238"/>
                  </a:cubicBezTo>
                  <a:cubicBezTo>
                    <a:pt x="1211" y="243"/>
                    <a:pt x="1211" y="243"/>
                    <a:pt x="1211" y="243"/>
                  </a:cubicBezTo>
                  <a:cubicBezTo>
                    <a:pt x="1181" y="238"/>
                    <a:pt x="1181" y="238"/>
                    <a:pt x="1181" y="238"/>
                  </a:cubicBezTo>
                  <a:cubicBezTo>
                    <a:pt x="1181" y="215"/>
                    <a:pt x="1181" y="215"/>
                    <a:pt x="1181" y="215"/>
                  </a:cubicBezTo>
                  <a:cubicBezTo>
                    <a:pt x="1171" y="200"/>
                    <a:pt x="1171" y="200"/>
                    <a:pt x="1171" y="200"/>
                  </a:cubicBezTo>
                  <a:cubicBezTo>
                    <a:pt x="1176" y="195"/>
                    <a:pt x="1176" y="195"/>
                    <a:pt x="1176" y="195"/>
                  </a:cubicBezTo>
                  <a:cubicBezTo>
                    <a:pt x="1169" y="168"/>
                    <a:pt x="1169" y="168"/>
                    <a:pt x="1169" y="168"/>
                  </a:cubicBezTo>
                  <a:cubicBezTo>
                    <a:pt x="1146" y="165"/>
                    <a:pt x="1146" y="165"/>
                    <a:pt x="1146" y="165"/>
                  </a:cubicBezTo>
                  <a:cubicBezTo>
                    <a:pt x="1123" y="175"/>
                    <a:pt x="1123" y="175"/>
                    <a:pt x="1123" y="175"/>
                  </a:cubicBezTo>
                  <a:cubicBezTo>
                    <a:pt x="1108" y="188"/>
                    <a:pt x="1108" y="188"/>
                    <a:pt x="1108" y="188"/>
                  </a:cubicBezTo>
                  <a:cubicBezTo>
                    <a:pt x="1101" y="205"/>
                    <a:pt x="1101" y="205"/>
                    <a:pt x="1101" y="205"/>
                  </a:cubicBezTo>
                  <a:cubicBezTo>
                    <a:pt x="1101" y="238"/>
                    <a:pt x="1101" y="238"/>
                    <a:pt x="1101" y="238"/>
                  </a:cubicBezTo>
                  <a:cubicBezTo>
                    <a:pt x="1091" y="256"/>
                    <a:pt x="1091" y="256"/>
                    <a:pt x="1091" y="256"/>
                  </a:cubicBezTo>
                  <a:cubicBezTo>
                    <a:pt x="1106" y="266"/>
                    <a:pt x="1106" y="266"/>
                    <a:pt x="1106" y="266"/>
                  </a:cubicBezTo>
                  <a:cubicBezTo>
                    <a:pt x="1106" y="281"/>
                    <a:pt x="1106" y="281"/>
                    <a:pt x="1106" y="281"/>
                  </a:cubicBezTo>
                  <a:cubicBezTo>
                    <a:pt x="1093" y="293"/>
                    <a:pt x="1093" y="293"/>
                    <a:pt x="1093" y="293"/>
                  </a:cubicBezTo>
                  <a:cubicBezTo>
                    <a:pt x="1071" y="301"/>
                    <a:pt x="1071" y="301"/>
                    <a:pt x="1071" y="301"/>
                  </a:cubicBezTo>
                  <a:cubicBezTo>
                    <a:pt x="1078" y="291"/>
                    <a:pt x="1078" y="291"/>
                    <a:pt x="1078" y="291"/>
                  </a:cubicBezTo>
                  <a:cubicBezTo>
                    <a:pt x="1098" y="281"/>
                    <a:pt x="1098" y="281"/>
                    <a:pt x="1098" y="281"/>
                  </a:cubicBezTo>
                  <a:cubicBezTo>
                    <a:pt x="1083" y="258"/>
                    <a:pt x="1083" y="258"/>
                    <a:pt x="1083" y="258"/>
                  </a:cubicBezTo>
                  <a:cubicBezTo>
                    <a:pt x="1081" y="230"/>
                    <a:pt x="1081" y="230"/>
                    <a:pt x="1081" y="230"/>
                  </a:cubicBezTo>
                  <a:cubicBezTo>
                    <a:pt x="1083" y="213"/>
                    <a:pt x="1083" y="213"/>
                    <a:pt x="1083" y="213"/>
                  </a:cubicBezTo>
                  <a:cubicBezTo>
                    <a:pt x="1098" y="183"/>
                    <a:pt x="1098" y="183"/>
                    <a:pt x="1098" y="183"/>
                  </a:cubicBezTo>
                  <a:cubicBezTo>
                    <a:pt x="1098" y="168"/>
                    <a:pt x="1098" y="168"/>
                    <a:pt x="1098" y="168"/>
                  </a:cubicBezTo>
                  <a:cubicBezTo>
                    <a:pt x="1063" y="175"/>
                    <a:pt x="1063" y="175"/>
                    <a:pt x="1063" y="175"/>
                  </a:cubicBezTo>
                  <a:cubicBezTo>
                    <a:pt x="1043" y="173"/>
                    <a:pt x="1043" y="173"/>
                    <a:pt x="1043" y="173"/>
                  </a:cubicBezTo>
                  <a:lnTo>
                    <a:pt x="1036" y="193"/>
                  </a:lnTo>
                  <a:close/>
                  <a:moveTo>
                    <a:pt x="1186" y="193"/>
                  </a:moveTo>
                  <a:cubicBezTo>
                    <a:pt x="1196" y="193"/>
                    <a:pt x="1196" y="193"/>
                    <a:pt x="1196" y="193"/>
                  </a:cubicBezTo>
                  <a:cubicBezTo>
                    <a:pt x="1196" y="213"/>
                    <a:pt x="1196" y="213"/>
                    <a:pt x="1196" y="213"/>
                  </a:cubicBezTo>
                  <a:cubicBezTo>
                    <a:pt x="1209" y="215"/>
                    <a:pt x="1209" y="215"/>
                    <a:pt x="1209" y="215"/>
                  </a:cubicBezTo>
                  <a:cubicBezTo>
                    <a:pt x="1229" y="215"/>
                    <a:pt x="1229" y="215"/>
                    <a:pt x="1229" y="215"/>
                  </a:cubicBezTo>
                  <a:cubicBezTo>
                    <a:pt x="1236" y="208"/>
                    <a:pt x="1236" y="208"/>
                    <a:pt x="1236" y="208"/>
                  </a:cubicBezTo>
                  <a:cubicBezTo>
                    <a:pt x="1271" y="208"/>
                    <a:pt x="1271" y="208"/>
                    <a:pt x="1271" y="208"/>
                  </a:cubicBezTo>
                  <a:cubicBezTo>
                    <a:pt x="1249" y="178"/>
                    <a:pt x="1249" y="178"/>
                    <a:pt x="1249" y="178"/>
                  </a:cubicBezTo>
                  <a:cubicBezTo>
                    <a:pt x="1201" y="173"/>
                    <a:pt x="1201" y="173"/>
                    <a:pt x="1201" y="173"/>
                  </a:cubicBezTo>
                  <a:cubicBezTo>
                    <a:pt x="1181" y="178"/>
                    <a:pt x="1181" y="178"/>
                    <a:pt x="1181" y="178"/>
                  </a:cubicBezTo>
                  <a:cubicBezTo>
                    <a:pt x="1186" y="193"/>
                    <a:pt x="1186" y="193"/>
                    <a:pt x="1186" y="193"/>
                  </a:cubicBezTo>
                  <a:close/>
                  <a:moveTo>
                    <a:pt x="1201" y="439"/>
                  </a:moveTo>
                  <a:cubicBezTo>
                    <a:pt x="1204" y="446"/>
                    <a:pt x="1204" y="446"/>
                    <a:pt x="1204" y="446"/>
                  </a:cubicBezTo>
                  <a:cubicBezTo>
                    <a:pt x="1206" y="459"/>
                    <a:pt x="1206" y="459"/>
                    <a:pt x="1206" y="459"/>
                  </a:cubicBezTo>
                  <a:cubicBezTo>
                    <a:pt x="1229" y="456"/>
                    <a:pt x="1229" y="456"/>
                    <a:pt x="1229" y="456"/>
                  </a:cubicBezTo>
                  <a:cubicBezTo>
                    <a:pt x="1236" y="446"/>
                    <a:pt x="1236" y="446"/>
                    <a:pt x="1236" y="446"/>
                  </a:cubicBezTo>
                  <a:cubicBezTo>
                    <a:pt x="1231" y="431"/>
                    <a:pt x="1231" y="431"/>
                    <a:pt x="1231" y="431"/>
                  </a:cubicBezTo>
                  <a:cubicBezTo>
                    <a:pt x="1236" y="419"/>
                    <a:pt x="1236" y="419"/>
                    <a:pt x="1236" y="419"/>
                  </a:cubicBezTo>
                  <a:cubicBezTo>
                    <a:pt x="1216" y="416"/>
                    <a:pt x="1216" y="416"/>
                    <a:pt x="1216" y="416"/>
                  </a:cubicBezTo>
                  <a:lnTo>
                    <a:pt x="1201" y="439"/>
                  </a:lnTo>
                  <a:close/>
                  <a:moveTo>
                    <a:pt x="1246" y="439"/>
                  </a:moveTo>
                  <a:cubicBezTo>
                    <a:pt x="1269" y="444"/>
                    <a:pt x="1269" y="444"/>
                    <a:pt x="1269" y="444"/>
                  </a:cubicBezTo>
                  <a:cubicBezTo>
                    <a:pt x="1274" y="431"/>
                    <a:pt x="1274" y="431"/>
                    <a:pt x="1274" y="431"/>
                  </a:cubicBezTo>
                  <a:cubicBezTo>
                    <a:pt x="1256" y="424"/>
                    <a:pt x="1256" y="424"/>
                    <a:pt x="1256" y="424"/>
                  </a:cubicBezTo>
                  <a:cubicBezTo>
                    <a:pt x="1246" y="429"/>
                    <a:pt x="1246" y="429"/>
                    <a:pt x="1246" y="429"/>
                  </a:cubicBezTo>
                  <a:lnTo>
                    <a:pt x="1246" y="439"/>
                  </a:lnTo>
                  <a:close/>
                  <a:moveTo>
                    <a:pt x="1065" y="555"/>
                  </a:moveTo>
                  <a:cubicBezTo>
                    <a:pt x="1052" y="575"/>
                    <a:pt x="1052" y="575"/>
                    <a:pt x="1052" y="575"/>
                  </a:cubicBezTo>
                  <a:cubicBezTo>
                    <a:pt x="1050" y="616"/>
                    <a:pt x="1050" y="616"/>
                    <a:pt x="1050" y="616"/>
                  </a:cubicBezTo>
                  <a:cubicBezTo>
                    <a:pt x="1050" y="623"/>
                    <a:pt x="1050" y="623"/>
                    <a:pt x="1050" y="623"/>
                  </a:cubicBezTo>
                  <a:cubicBezTo>
                    <a:pt x="1035" y="628"/>
                    <a:pt x="1035" y="628"/>
                    <a:pt x="1035" y="628"/>
                  </a:cubicBezTo>
                  <a:cubicBezTo>
                    <a:pt x="1035" y="636"/>
                    <a:pt x="1035" y="636"/>
                    <a:pt x="1035" y="636"/>
                  </a:cubicBezTo>
                  <a:cubicBezTo>
                    <a:pt x="1067" y="633"/>
                    <a:pt x="1067" y="633"/>
                    <a:pt x="1067" y="633"/>
                  </a:cubicBezTo>
                  <a:cubicBezTo>
                    <a:pt x="1070" y="656"/>
                    <a:pt x="1070" y="656"/>
                    <a:pt x="1070" y="656"/>
                  </a:cubicBezTo>
                  <a:cubicBezTo>
                    <a:pt x="1075" y="661"/>
                    <a:pt x="1075" y="661"/>
                    <a:pt x="1075" y="661"/>
                  </a:cubicBezTo>
                  <a:cubicBezTo>
                    <a:pt x="1087" y="648"/>
                    <a:pt x="1087" y="648"/>
                    <a:pt x="1087" y="648"/>
                  </a:cubicBezTo>
                  <a:cubicBezTo>
                    <a:pt x="1090" y="638"/>
                    <a:pt x="1090" y="638"/>
                    <a:pt x="1090" y="638"/>
                  </a:cubicBezTo>
                  <a:cubicBezTo>
                    <a:pt x="1105" y="621"/>
                    <a:pt x="1105" y="621"/>
                    <a:pt x="1105" y="621"/>
                  </a:cubicBezTo>
                  <a:cubicBezTo>
                    <a:pt x="1111" y="621"/>
                    <a:pt x="1111" y="621"/>
                    <a:pt x="1111" y="621"/>
                  </a:cubicBezTo>
                  <a:cubicBezTo>
                    <a:pt x="1114" y="623"/>
                    <a:pt x="1114" y="623"/>
                    <a:pt x="1114" y="623"/>
                  </a:cubicBezTo>
                  <a:cubicBezTo>
                    <a:pt x="1130" y="626"/>
                    <a:pt x="1130" y="626"/>
                    <a:pt x="1130" y="626"/>
                  </a:cubicBezTo>
                  <a:cubicBezTo>
                    <a:pt x="1127" y="633"/>
                    <a:pt x="1127" y="633"/>
                    <a:pt x="1127" y="633"/>
                  </a:cubicBezTo>
                  <a:cubicBezTo>
                    <a:pt x="1155" y="638"/>
                    <a:pt x="1155" y="638"/>
                    <a:pt x="1155" y="638"/>
                  </a:cubicBezTo>
                  <a:cubicBezTo>
                    <a:pt x="1172" y="626"/>
                    <a:pt x="1172" y="626"/>
                    <a:pt x="1172" y="626"/>
                  </a:cubicBezTo>
                  <a:cubicBezTo>
                    <a:pt x="1137" y="621"/>
                    <a:pt x="1137" y="621"/>
                    <a:pt x="1137" y="621"/>
                  </a:cubicBezTo>
                  <a:cubicBezTo>
                    <a:pt x="1135" y="608"/>
                    <a:pt x="1135" y="608"/>
                    <a:pt x="1135" y="608"/>
                  </a:cubicBezTo>
                  <a:cubicBezTo>
                    <a:pt x="1107" y="595"/>
                    <a:pt x="1107" y="595"/>
                    <a:pt x="1107" y="595"/>
                  </a:cubicBezTo>
                  <a:cubicBezTo>
                    <a:pt x="1095" y="580"/>
                    <a:pt x="1095" y="580"/>
                    <a:pt x="1095" y="580"/>
                  </a:cubicBezTo>
                  <a:cubicBezTo>
                    <a:pt x="1085" y="575"/>
                    <a:pt x="1085" y="575"/>
                    <a:pt x="1085" y="575"/>
                  </a:cubicBezTo>
                  <a:cubicBezTo>
                    <a:pt x="1080" y="583"/>
                    <a:pt x="1080" y="583"/>
                    <a:pt x="1080" y="583"/>
                  </a:cubicBezTo>
                  <a:cubicBezTo>
                    <a:pt x="1072" y="570"/>
                    <a:pt x="1072" y="570"/>
                    <a:pt x="1072" y="570"/>
                  </a:cubicBezTo>
                  <a:cubicBezTo>
                    <a:pt x="1077" y="568"/>
                    <a:pt x="1077" y="568"/>
                    <a:pt x="1077" y="568"/>
                  </a:cubicBezTo>
                  <a:cubicBezTo>
                    <a:pt x="1065" y="555"/>
                    <a:pt x="1065" y="555"/>
                    <a:pt x="1065" y="555"/>
                  </a:cubicBezTo>
                  <a:close/>
                  <a:moveTo>
                    <a:pt x="1116" y="674"/>
                  </a:moveTo>
                  <a:cubicBezTo>
                    <a:pt x="1108" y="679"/>
                    <a:pt x="1108" y="679"/>
                    <a:pt x="1108" y="679"/>
                  </a:cubicBezTo>
                  <a:cubicBezTo>
                    <a:pt x="1111" y="689"/>
                    <a:pt x="1111" y="689"/>
                    <a:pt x="1111" y="689"/>
                  </a:cubicBezTo>
                  <a:cubicBezTo>
                    <a:pt x="1118" y="682"/>
                    <a:pt x="1118" y="682"/>
                    <a:pt x="1118" y="682"/>
                  </a:cubicBezTo>
                  <a:cubicBezTo>
                    <a:pt x="1126" y="687"/>
                    <a:pt x="1126" y="687"/>
                    <a:pt x="1126" y="687"/>
                  </a:cubicBezTo>
                  <a:cubicBezTo>
                    <a:pt x="1146" y="667"/>
                    <a:pt x="1146" y="667"/>
                    <a:pt x="1146" y="667"/>
                  </a:cubicBezTo>
                  <a:cubicBezTo>
                    <a:pt x="1148" y="657"/>
                    <a:pt x="1148" y="657"/>
                    <a:pt x="1148" y="657"/>
                  </a:cubicBezTo>
                  <a:cubicBezTo>
                    <a:pt x="1116" y="662"/>
                    <a:pt x="1116" y="662"/>
                    <a:pt x="1116" y="662"/>
                  </a:cubicBezTo>
                  <a:cubicBezTo>
                    <a:pt x="1116" y="674"/>
                    <a:pt x="1116" y="674"/>
                    <a:pt x="1116" y="674"/>
                  </a:cubicBezTo>
                  <a:close/>
                  <a:moveTo>
                    <a:pt x="1158" y="714"/>
                  </a:moveTo>
                  <a:cubicBezTo>
                    <a:pt x="1174" y="722"/>
                    <a:pt x="1174" y="722"/>
                    <a:pt x="1174" y="722"/>
                  </a:cubicBezTo>
                  <a:cubicBezTo>
                    <a:pt x="1179" y="699"/>
                    <a:pt x="1179" y="699"/>
                    <a:pt x="1179" y="699"/>
                  </a:cubicBezTo>
                  <a:cubicBezTo>
                    <a:pt x="1169" y="692"/>
                    <a:pt x="1169" y="692"/>
                    <a:pt x="1169" y="692"/>
                  </a:cubicBezTo>
                  <a:cubicBezTo>
                    <a:pt x="1158" y="692"/>
                    <a:pt x="1158" y="692"/>
                    <a:pt x="1158" y="692"/>
                  </a:cubicBezTo>
                  <a:cubicBezTo>
                    <a:pt x="1158" y="714"/>
                    <a:pt x="1158" y="714"/>
                    <a:pt x="1158" y="714"/>
                  </a:cubicBezTo>
                  <a:close/>
                  <a:moveTo>
                    <a:pt x="975" y="183"/>
                  </a:moveTo>
                  <a:cubicBezTo>
                    <a:pt x="973" y="205"/>
                    <a:pt x="973" y="205"/>
                    <a:pt x="973" y="205"/>
                  </a:cubicBezTo>
                  <a:cubicBezTo>
                    <a:pt x="963" y="220"/>
                    <a:pt x="963" y="220"/>
                    <a:pt x="963" y="220"/>
                  </a:cubicBezTo>
                  <a:cubicBezTo>
                    <a:pt x="955" y="243"/>
                    <a:pt x="955" y="243"/>
                    <a:pt x="955" y="243"/>
                  </a:cubicBezTo>
                  <a:cubicBezTo>
                    <a:pt x="965" y="253"/>
                    <a:pt x="965" y="253"/>
                    <a:pt x="965" y="253"/>
                  </a:cubicBezTo>
                  <a:cubicBezTo>
                    <a:pt x="993" y="235"/>
                    <a:pt x="993" y="235"/>
                    <a:pt x="993" y="235"/>
                  </a:cubicBezTo>
                  <a:cubicBezTo>
                    <a:pt x="1006" y="210"/>
                    <a:pt x="1006" y="210"/>
                    <a:pt x="1006" y="210"/>
                  </a:cubicBezTo>
                  <a:cubicBezTo>
                    <a:pt x="1016" y="183"/>
                    <a:pt x="1016" y="183"/>
                    <a:pt x="1016" y="183"/>
                  </a:cubicBezTo>
                  <a:cubicBezTo>
                    <a:pt x="1016" y="160"/>
                    <a:pt x="1016" y="160"/>
                    <a:pt x="1016" y="160"/>
                  </a:cubicBezTo>
                  <a:cubicBezTo>
                    <a:pt x="1038" y="160"/>
                    <a:pt x="1038" y="160"/>
                    <a:pt x="1038" y="160"/>
                  </a:cubicBezTo>
                  <a:cubicBezTo>
                    <a:pt x="1061" y="160"/>
                    <a:pt x="1061" y="160"/>
                    <a:pt x="1061" y="160"/>
                  </a:cubicBezTo>
                  <a:cubicBezTo>
                    <a:pt x="1063" y="143"/>
                    <a:pt x="1063" y="143"/>
                    <a:pt x="1063" y="143"/>
                  </a:cubicBezTo>
                  <a:cubicBezTo>
                    <a:pt x="1088" y="133"/>
                    <a:pt x="1088" y="133"/>
                    <a:pt x="1088" y="133"/>
                  </a:cubicBezTo>
                  <a:cubicBezTo>
                    <a:pt x="1091" y="153"/>
                    <a:pt x="1091" y="153"/>
                    <a:pt x="1091" y="153"/>
                  </a:cubicBezTo>
                  <a:cubicBezTo>
                    <a:pt x="1106" y="153"/>
                    <a:pt x="1106" y="153"/>
                    <a:pt x="1106" y="153"/>
                  </a:cubicBezTo>
                  <a:cubicBezTo>
                    <a:pt x="1123" y="155"/>
                    <a:pt x="1123" y="155"/>
                    <a:pt x="1123" y="155"/>
                  </a:cubicBezTo>
                  <a:cubicBezTo>
                    <a:pt x="1143" y="148"/>
                    <a:pt x="1143" y="148"/>
                    <a:pt x="1143" y="148"/>
                  </a:cubicBezTo>
                  <a:cubicBezTo>
                    <a:pt x="1158" y="140"/>
                    <a:pt x="1158" y="140"/>
                    <a:pt x="1158" y="140"/>
                  </a:cubicBezTo>
                  <a:cubicBezTo>
                    <a:pt x="1171" y="148"/>
                    <a:pt x="1171" y="148"/>
                    <a:pt x="1171" y="148"/>
                  </a:cubicBezTo>
                  <a:cubicBezTo>
                    <a:pt x="1176" y="163"/>
                    <a:pt x="1176" y="163"/>
                    <a:pt x="1176" y="163"/>
                  </a:cubicBezTo>
                  <a:cubicBezTo>
                    <a:pt x="1194" y="158"/>
                    <a:pt x="1194" y="158"/>
                    <a:pt x="1194" y="158"/>
                  </a:cubicBezTo>
                  <a:cubicBezTo>
                    <a:pt x="1221" y="153"/>
                    <a:pt x="1221" y="153"/>
                    <a:pt x="1221" y="153"/>
                  </a:cubicBezTo>
                  <a:cubicBezTo>
                    <a:pt x="1229" y="133"/>
                    <a:pt x="1229" y="133"/>
                    <a:pt x="1229" y="133"/>
                  </a:cubicBezTo>
                  <a:cubicBezTo>
                    <a:pt x="1241" y="150"/>
                    <a:pt x="1241" y="150"/>
                    <a:pt x="1241" y="150"/>
                  </a:cubicBezTo>
                  <a:cubicBezTo>
                    <a:pt x="1261" y="145"/>
                    <a:pt x="1261" y="145"/>
                    <a:pt x="1261" y="145"/>
                  </a:cubicBezTo>
                  <a:cubicBezTo>
                    <a:pt x="1284" y="133"/>
                    <a:pt x="1284" y="133"/>
                    <a:pt x="1284" y="133"/>
                  </a:cubicBezTo>
                  <a:cubicBezTo>
                    <a:pt x="1316" y="145"/>
                    <a:pt x="1316" y="145"/>
                    <a:pt x="1316" y="145"/>
                  </a:cubicBezTo>
                  <a:cubicBezTo>
                    <a:pt x="1329" y="115"/>
                    <a:pt x="1329" y="115"/>
                    <a:pt x="1329" y="115"/>
                  </a:cubicBezTo>
                  <a:cubicBezTo>
                    <a:pt x="1354" y="115"/>
                    <a:pt x="1354" y="115"/>
                    <a:pt x="1354" y="115"/>
                  </a:cubicBezTo>
                  <a:cubicBezTo>
                    <a:pt x="1357" y="95"/>
                    <a:pt x="1357" y="95"/>
                    <a:pt x="1357" y="95"/>
                  </a:cubicBezTo>
                  <a:cubicBezTo>
                    <a:pt x="1369" y="110"/>
                    <a:pt x="1369" y="110"/>
                    <a:pt x="1369" y="110"/>
                  </a:cubicBezTo>
                  <a:cubicBezTo>
                    <a:pt x="1389" y="90"/>
                    <a:pt x="1389" y="90"/>
                    <a:pt x="1389" y="90"/>
                  </a:cubicBezTo>
                  <a:cubicBezTo>
                    <a:pt x="1422" y="88"/>
                    <a:pt x="1422" y="88"/>
                    <a:pt x="1422" y="88"/>
                  </a:cubicBezTo>
                  <a:cubicBezTo>
                    <a:pt x="1429" y="70"/>
                    <a:pt x="1429" y="70"/>
                    <a:pt x="1429" y="70"/>
                  </a:cubicBezTo>
                  <a:cubicBezTo>
                    <a:pt x="1454" y="67"/>
                    <a:pt x="1454" y="67"/>
                    <a:pt x="1454" y="67"/>
                  </a:cubicBezTo>
                  <a:cubicBezTo>
                    <a:pt x="1464" y="42"/>
                    <a:pt x="1464" y="42"/>
                    <a:pt x="1464" y="42"/>
                  </a:cubicBezTo>
                  <a:cubicBezTo>
                    <a:pt x="1495" y="28"/>
                    <a:pt x="1495" y="28"/>
                    <a:pt x="1495" y="28"/>
                  </a:cubicBezTo>
                  <a:cubicBezTo>
                    <a:pt x="1467" y="22"/>
                    <a:pt x="1467" y="22"/>
                    <a:pt x="1467" y="22"/>
                  </a:cubicBezTo>
                  <a:cubicBezTo>
                    <a:pt x="1444" y="17"/>
                    <a:pt x="1444" y="17"/>
                    <a:pt x="1444" y="17"/>
                  </a:cubicBezTo>
                  <a:cubicBezTo>
                    <a:pt x="1414" y="27"/>
                    <a:pt x="1414" y="27"/>
                    <a:pt x="1414" y="27"/>
                  </a:cubicBezTo>
                  <a:cubicBezTo>
                    <a:pt x="1384" y="35"/>
                    <a:pt x="1384" y="35"/>
                    <a:pt x="1384" y="35"/>
                  </a:cubicBezTo>
                  <a:cubicBezTo>
                    <a:pt x="1417" y="12"/>
                    <a:pt x="1417" y="12"/>
                    <a:pt x="1417" y="12"/>
                  </a:cubicBezTo>
                  <a:cubicBezTo>
                    <a:pt x="1369" y="0"/>
                    <a:pt x="1369" y="0"/>
                    <a:pt x="1369" y="0"/>
                  </a:cubicBezTo>
                  <a:cubicBezTo>
                    <a:pt x="1331" y="12"/>
                    <a:pt x="1331" y="12"/>
                    <a:pt x="1331" y="12"/>
                  </a:cubicBezTo>
                  <a:cubicBezTo>
                    <a:pt x="1319" y="0"/>
                    <a:pt x="1319" y="0"/>
                    <a:pt x="1319" y="0"/>
                  </a:cubicBezTo>
                  <a:cubicBezTo>
                    <a:pt x="1309" y="12"/>
                    <a:pt x="1309" y="12"/>
                    <a:pt x="1309" y="12"/>
                  </a:cubicBezTo>
                  <a:cubicBezTo>
                    <a:pt x="1301" y="27"/>
                    <a:pt x="1301" y="27"/>
                    <a:pt x="1301" y="27"/>
                  </a:cubicBezTo>
                  <a:cubicBezTo>
                    <a:pt x="1286" y="27"/>
                    <a:pt x="1286" y="27"/>
                    <a:pt x="1286" y="27"/>
                  </a:cubicBezTo>
                  <a:cubicBezTo>
                    <a:pt x="1264" y="20"/>
                    <a:pt x="1264" y="20"/>
                    <a:pt x="1264" y="20"/>
                  </a:cubicBezTo>
                  <a:cubicBezTo>
                    <a:pt x="1234" y="20"/>
                    <a:pt x="1234" y="20"/>
                    <a:pt x="1234" y="20"/>
                  </a:cubicBezTo>
                  <a:cubicBezTo>
                    <a:pt x="1236" y="50"/>
                    <a:pt x="1236" y="50"/>
                    <a:pt x="1236" y="50"/>
                  </a:cubicBezTo>
                  <a:cubicBezTo>
                    <a:pt x="1226" y="35"/>
                    <a:pt x="1226" y="35"/>
                    <a:pt x="1226" y="35"/>
                  </a:cubicBezTo>
                  <a:cubicBezTo>
                    <a:pt x="1209" y="27"/>
                    <a:pt x="1209" y="27"/>
                    <a:pt x="1209" y="27"/>
                  </a:cubicBezTo>
                  <a:cubicBezTo>
                    <a:pt x="1199" y="40"/>
                    <a:pt x="1199" y="40"/>
                    <a:pt x="1199" y="40"/>
                  </a:cubicBezTo>
                  <a:cubicBezTo>
                    <a:pt x="1169" y="42"/>
                    <a:pt x="1169" y="42"/>
                    <a:pt x="1169" y="42"/>
                  </a:cubicBezTo>
                  <a:cubicBezTo>
                    <a:pt x="1156" y="30"/>
                    <a:pt x="1156" y="30"/>
                    <a:pt x="1156" y="30"/>
                  </a:cubicBezTo>
                  <a:cubicBezTo>
                    <a:pt x="1108" y="35"/>
                    <a:pt x="1108" y="35"/>
                    <a:pt x="1108" y="35"/>
                  </a:cubicBezTo>
                  <a:cubicBezTo>
                    <a:pt x="1086" y="22"/>
                    <a:pt x="1086" y="22"/>
                    <a:pt x="1086" y="22"/>
                  </a:cubicBezTo>
                  <a:cubicBezTo>
                    <a:pt x="1076" y="37"/>
                    <a:pt x="1076" y="37"/>
                    <a:pt x="1076" y="37"/>
                  </a:cubicBezTo>
                  <a:cubicBezTo>
                    <a:pt x="1058" y="50"/>
                    <a:pt x="1058" y="50"/>
                    <a:pt x="1058" y="50"/>
                  </a:cubicBezTo>
                  <a:cubicBezTo>
                    <a:pt x="1001" y="55"/>
                    <a:pt x="1001" y="55"/>
                    <a:pt x="1001" y="55"/>
                  </a:cubicBezTo>
                  <a:cubicBezTo>
                    <a:pt x="1023" y="75"/>
                    <a:pt x="1023" y="75"/>
                    <a:pt x="1023" y="75"/>
                  </a:cubicBezTo>
                  <a:cubicBezTo>
                    <a:pt x="1046" y="98"/>
                    <a:pt x="1046" y="98"/>
                    <a:pt x="1046" y="98"/>
                  </a:cubicBezTo>
                  <a:cubicBezTo>
                    <a:pt x="1006" y="98"/>
                    <a:pt x="1006" y="98"/>
                    <a:pt x="1006" y="98"/>
                  </a:cubicBezTo>
                  <a:cubicBezTo>
                    <a:pt x="983" y="88"/>
                    <a:pt x="983" y="88"/>
                    <a:pt x="983" y="88"/>
                  </a:cubicBezTo>
                  <a:cubicBezTo>
                    <a:pt x="970" y="65"/>
                    <a:pt x="970" y="65"/>
                    <a:pt x="970" y="65"/>
                  </a:cubicBezTo>
                  <a:cubicBezTo>
                    <a:pt x="925" y="65"/>
                    <a:pt x="925" y="65"/>
                    <a:pt x="925" y="65"/>
                  </a:cubicBezTo>
                  <a:cubicBezTo>
                    <a:pt x="925" y="80"/>
                    <a:pt x="925" y="80"/>
                    <a:pt x="925" y="80"/>
                  </a:cubicBezTo>
                  <a:cubicBezTo>
                    <a:pt x="953" y="95"/>
                    <a:pt x="953" y="95"/>
                    <a:pt x="953" y="95"/>
                  </a:cubicBezTo>
                  <a:cubicBezTo>
                    <a:pt x="943" y="110"/>
                    <a:pt x="943" y="110"/>
                    <a:pt x="943" y="110"/>
                  </a:cubicBezTo>
                  <a:cubicBezTo>
                    <a:pt x="938" y="125"/>
                    <a:pt x="938" y="125"/>
                    <a:pt x="938" y="125"/>
                  </a:cubicBezTo>
                  <a:cubicBezTo>
                    <a:pt x="958" y="138"/>
                    <a:pt x="958" y="138"/>
                    <a:pt x="958" y="138"/>
                  </a:cubicBezTo>
                  <a:cubicBezTo>
                    <a:pt x="980" y="153"/>
                    <a:pt x="980" y="153"/>
                    <a:pt x="980" y="153"/>
                  </a:cubicBezTo>
                  <a:cubicBezTo>
                    <a:pt x="975" y="183"/>
                    <a:pt x="975" y="183"/>
                    <a:pt x="975" y="183"/>
                  </a:cubicBezTo>
                  <a:close/>
                  <a:moveTo>
                    <a:pt x="1573" y="1110"/>
                  </a:moveTo>
                  <a:cubicBezTo>
                    <a:pt x="1569" y="1107"/>
                    <a:pt x="1569" y="1107"/>
                    <a:pt x="1569" y="1107"/>
                  </a:cubicBezTo>
                  <a:cubicBezTo>
                    <a:pt x="1568" y="1099"/>
                    <a:pt x="1568" y="1099"/>
                    <a:pt x="1568" y="1099"/>
                  </a:cubicBezTo>
                  <a:cubicBezTo>
                    <a:pt x="1585" y="1085"/>
                    <a:pt x="1585" y="1085"/>
                    <a:pt x="1585" y="1085"/>
                  </a:cubicBezTo>
                  <a:cubicBezTo>
                    <a:pt x="1573" y="1082"/>
                    <a:pt x="1573" y="1082"/>
                    <a:pt x="1573" y="1082"/>
                  </a:cubicBezTo>
                  <a:cubicBezTo>
                    <a:pt x="1585" y="1068"/>
                    <a:pt x="1585" y="1068"/>
                    <a:pt x="1585" y="1068"/>
                  </a:cubicBezTo>
                  <a:cubicBezTo>
                    <a:pt x="1591" y="1069"/>
                    <a:pt x="1591" y="1069"/>
                    <a:pt x="1591" y="1069"/>
                  </a:cubicBezTo>
                  <a:cubicBezTo>
                    <a:pt x="1588" y="1059"/>
                    <a:pt x="1588" y="1059"/>
                    <a:pt x="1588" y="1059"/>
                  </a:cubicBezTo>
                  <a:cubicBezTo>
                    <a:pt x="1602" y="1031"/>
                    <a:pt x="1602" y="1031"/>
                    <a:pt x="1602" y="1031"/>
                  </a:cubicBezTo>
                  <a:cubicBezTo>
                    <a:pt x="1606" y="1017"/>
                    <a:pt x="1606" y="1017"/>
                    <a:pt x="1606" y="1017"/>
                  </a:cubicBezTo>
                  <a:cubicBezTo>
                    <a:pt x="1621" y="997"/>
                    <a:pt x="1621" y="997"/>
                    <a:pt x="1621" y="997"/>
                  </a:cubicBezTo>
                  <a:cubicBezTo>
                    <a:pt x="1631" y="992"/>
                    <a:pt x="1631" y="992"/>
                    <a:pt x="1631" y="992"/>
                  </a:cubicBezTo>
                  <a:cubicBezTo>
                    <a:pt x="1638" y="991"/>
                    <a:pt x="1638" y="991"/>
                    <a:pt x="1638" y="991"/>
                  </a:cubicBezTo>
                  <a:cubicBezTo>
                    <a:pt x="1637" y="1000"/>
                    <a:pt x="1637" y="1000"/>
                    <a:pt x="1637" y="1000"/>
                  </a:cubicBezTo>
                  <a:cubicBezTo>
                    <a:pt x="1631" y="1001"/>
                    <a:pt x="1631" y="1001"/>
                    <a:pt x="1631" y="1001"/>
                  </a:cubicBezTo>
                  <a:cubicBezTo>
                    <a:pt x="1633" y="1007"/>
                    <a:pt x="1633" y="1007"/>
                    <a:pt x="1633" y="1007"/>
                  </a:cubicBezTo>
                  <a:cubicBezTo>
                    <a:pt x="1631" y="1015"/>
                    <a:pt x="1631" y="1015"/>
                    <a:pt x="1631" y="1015"/>
                  </a:cubicBezTo>
                  <a:cubicBezTo>
                    <a:pt x="1626" y="1018"/>
                    <a:pt x="1626" y="1018"/>
                    <a:pt x="1626" y="1018"/>
                  </a:cubicBezTo>
                  <a:cubicBezTo>
                    <a:pt x="1622" y="1031"/>
                    <a:pt x="1622" y="1031"/>
                    <a:pt x="1622" y="1031"/>
                  </a:cubicBezTo>
                  <a:cubicBezTo>
                    <a:pt x="1615" y="1039"/>
                    <a:pt x="1615" y="1039"/>
                    <a:pt x="1615" y="1039"/>
                  </a:cubicBezTo>
                  <a:cubicBezTo>
                    <a:pt x="1611" y="1047"/>
                    <a:pt x="1611" y="1047"/>
                    <a:pt x="1611" y="1047"/>
                  </a:cubicBezTo>
                  <a:cubicBezTo>
                    <a:pt x="1612" y="1054"/>
                    <a:pt x="1612" y="1054"/>
                    <a:pt x="1612" y="1054"/>
                  </a:cubicBezTo>
                  <a:cubicBezTo>
                    <a:pt x="1618" y="1052"/>
                    <a:pt x="1618" y="1052"/>
                    <a:pt x="1618" y="1052"/>
                  </a:cubicBezTo>
                  <a:cubicBezTo>
                    <a:pt x="1626" y="1035"/>
                    <a:pt x="1626" y="1035"/>
                    <a:pt x="1626" y="1035"/>
                  </a:cubicBezTo>
                  <a:cubicBezTo>
                    <a:pt x="1630" y="1044"/>
                    <a:pt x="1630" y="1044"/>
                    <a:pt x="1630" y="1044"/>
                  </a:cubicBezTo>
                  <a:cubicBezTo>
                    <a:pt x="1639" y="1042"/>
                    <a:pt x="1639" y="1042"/>
                    <a:pt x="1639" y="1042"/>
                  </a:cubicBezTo>
                  <a:cubicBezTo>
                    <a:pt x="1629" y="1054"/>
                    <a:pt x="1629" y="1054"/>
                    <a:pt x="1629" y="1054"/>
                  </a:cubicBezTo>
                  <a:cubicBezTo>
                    <a:pt x="1636" y="1056"/>
                    <a:pt x="1636" y="1056"/>
                    <a:pt x="1636" y="1056"/>
                  </a:cubicBezTo>
                  <a:cubicBezTo>
                    <a:pt x="1643" y="1056"/>
                    <a:pt x="1643" y="1056"/>
                    <a:pt x="1643" y="1056"/>
                  </a:cubicBezTo>
                  <a:cubicBezTo>
                    <a:pt x="1638" y="1070"/>
                    <a:pt x="1638" y="1070"/>
                    <a:pt x="1638" y="1070"/>
                  </a:cubicBezTo>
                  <a:cubicBezTo>
                    <a:pt x="1656" y="1054"/>
                    <a:pt x="1656" y="1054"/>
                    <a:pt x="1656" y="1054"/>
                  </a:cubicBezTo>
                  <a:cubicBezTo>
                    <a:pt x="1667" y="1057"/>
                    <a:pt x="1667" y="1057"/>
                    <a:pt x="1667" y="1057"/>
                  </a:cubicBezTo>
                  <a:cubicBezTo>
                    <a:pt x="1677" y="1059"/>
                    <a:pt x="1677" y="1059"/>
                    <a:pt x="1677" y="1059"/>
                  </a:cubicBezTo>
                  <a:cubicBezTo>
                    <a:pt x="1669" y="1072"/>
                    <a:pt x="1669" y="1072"/>
                    <a:pt x="1669" y="1072"/>
                  </a:cubicBezTo>
                  <a:cubicBezTo>
                    <a:pt x="1668" y="1079"/>
                    <a:pt x="1668" y="1079"/>
                    <a:pt x="1668" y="1079"/>
                  </a:cubicBezTo>
                  <a:cubicBezTo>
                    <a:pt x="1685" y="1079"/>
                    <a:pt x="1685" y="1079"/>
                    <a:pt x="1685" y="1079"/>
                  </a:cubicBezTo>
                  <a:cubicBezTo>
                    <a:pt x="1677" y="1087"/>
                    <a:pt x="1677" y="1087"/>
                    <a:pt x="1677" y="1087"/>
                  </a:cubicBezTo>
                  <a:cubicBezTo>
                    <a:pt x="1670" y="1090"/>
                    <a:pt x="1670" y="1090"/>
                    <a:pt x="1670" y="1090"/>
                  </a:cubicBezTo>
                  <a:cubicBezTo>
                    <a:pt x="1674" y="1097"/>
                    <a:pt x="1674" y="1097"/>
                    <a:pt x="1674" y="1097"/>
                  </a:cubicBezTo>
                  <a:cubicBezTo>
                    <a:pt x="1674" y="1107"/>
                    <a:pt x="1674" y="1107"/>
                    <a:pt x="1674" y="1107"/>
                  </a:cubicBezTo>
                  <a:cubicBezTo>
                    <a:pt x="1681" y="1098"/>
                    <a:pt x="1681" y="1098"/>
                    <a:pt x="1681" y="1098"/>
                  </a:cubicBezTo>
                  <a:cubicBezTo>
                    <a:pt x="1688" y="1095"/>
                    <a:pt x="1688" y="1095"/>
                    <a:pt x="1688" y="1095"/>
                  </a:cubicBezTo>
                  <a:cubicBezTo>
                    <a:pt x="1686" y="1119"/>
                    <a:pt x="1686" y="1119"/>
                    <a:pt x="1686" y="1119"/>
                  </a:cubicBezTo>
                  <a:cubicBezTo>
                    <a:pt x="1692" y="1135"/>
                    <a:pt x="1692" y="1135"/>
                    <a:pt x="1692" y="1135"/>
                  </a:cubicBezTo>
                  <a:cubicBezTo>
                    <a:pt x="1679" y="1132"/>
                    <a:pt x="1679" y="1132"/>
                    <a:pt x="1679" y="1132"/>
                  </a:cubicBezTo>
                  <a:cubicBezTo>
                    <a:pt x="1676" y="1124"/>
                    <a:pt x="1676" y="1124"/>
                    <a:pt x="1676" y="1124"/>
                  </a:cubicBezTo>
                  <a:cubicBezTo>
                    <a:pt x="1673" y="1129"/>
                    <a:pt x="1673" y="1129"/>
                    <a:pt x="1673" y="1129"/>
                  </a:cubicBezTo>
                  <a:cubicBezTo>
                    <a:pt x="1665" y="1129"/>
                    <a:pt x="1665" y="1129"/>
                    <a:pt x="1665" y="1129"/>
                  </a:cubicBezTo>
                  <a:cubicBezTo>
                    <a:pt x="1669" y="1118"/>
                    <a:pt x="1669" y="1118"/>
                    <a:pt x="1669" y="1118"/>
                  </a:cubicBezTo>
                  <a:cubicBezTo>
                    <a:pt x="1668" y="1109"/>
                    <a:pt x="1668" y="1109"/>
                    <a:pt x="1668" y="1109"/>
                  </a:cubicBezTo>
                  <a:cubicBezTo>
                    <a:pt x="1666" y="1099"/>
                    <a:pt x="1666" y="1099"/>
                    <a:pt x="1666" y="1099"/>
                  </a:cubicBezTo>
                  <a:cubicBezTo>
                    <a:pt x="1659" y="1112"/>
                    <a:pt x="1659" y="1112"/>
                    <a:pt x="1659" y="1112"/>
                  </a:cubicBezTo>
                  <a:cubicBezTo>
                    <a:pt x="1652" y="1119"/>
                    <a:pt x="1652" y="1119"/>
                    <a:pt x="1652" y="1119"/>
                  </a:cubicBezTo>
                  <a:cubicBezTo>
                    <a:pt x="1644" y="1126"/>
                    <a:pt x="1644" y="1126"/>
                    <a:pt x="1644" y="1126"/>
                  </a:cubicBezTo>
                  <a:cubicBezTo>
                    <a:pt x="1639" y="1130"/>
                    <a:pt x="1639" y="1130"/>
                    <a:pt x="1639" y="1130"/>
                  </a:cubicBezTo>
                  <a:cubicBezTo>
                    <a:pt x="1631" y="1127"/>
                    <a:pt x="1631" y="1127"/>
                    <a:pt x="1631" y="1127"/>
                  </a:cubicBezTo>
                  <a:cubicBezTo>
                    <a:pt x="1639" y="1121"/>
                    <a:pt x="1639" y="1121"/>
                    <a:pt x="1639" y="1121"/>
                  </a:cubicBezTo>
                  <a:cubicBezTo>
                    <a:pt x="1651" y="1108"/>
                    <a:pt x="1651" y="1108"/>
                    <a:pt x="1651" y="1108"/>
                  </a:cubicBezTo>
                  <a:cubicBezTo>
                    <a:pt x="1644" y="1108"/>
                    <a:pt x="1644" y="1108"/>
                    <a:pt x="1644" y="1108"/>
                  </a:cubicBezTo>
                  <a:cubicBezTo>
                    <a:pt x="1638" y="1114"/>
                    <a:pt x="1638" y="1114"/>
                    <a:pt x="1638" y="1114"/>
                  </a:cubicBezTo>
                  <a:cubicBezTo>
                    <a:pt x="1632" y="1112"/>
                    <a:pt x="1632" y="1112"/>
                    <a:pt x="1632" y="1112"/>
                  </a:cubicBezTo>
                  <a:cubicBezTo>
                    <a:pt x="1634" y="1102"/>
                    <a:pt x="1634" y="1102"/>
                    <a:pt x="1634" y="1102"/>
                  </a:cubicBezTo>
                  <a:cubicBezTo>
                    <a:pt x="1625" y="1107"/>
                    <a:pt x="1625" y="1107"/>
                    <a:pt x="1625" y="1107"/>
                  </a:cubicBezTo>
                  <a:cubicBezTo>
                    <a:pt x="1623" y="1102"/>
                    <a:pt x="1623" y="1102"/>
                    <a:pt x="1623" y="1102"/>
                  </a:cubicBezTo>
                  <a:cubicBezTo>
                    <a:pt x="1616" y="1109"/>
                    <a:pt x="1616" y="1109"/>
                    <a:pt x="1616" y="1109"/>
                  </a:cubicBezTo>
                  <a:cubicBezTo>
                    <a:pt x="1603" y="1107"/>
                    <a:pt x="1603" y="1107"/>
                    <a:pt x="1603" y="1107"/>
                  </a:cubicBezTo>
                  <a:lnTo>
                    <a:pt x="1573" y="1110"/>
                  </a:lnTo>
                  <a:close/>
                  <a:moveTo>
                    <a:pt x="1497" y="1044"/>
                  </a:moveTo>
                  <a:cubicBezTo>
                    <a:pt x="1506" y="1049"/>
                    <a:pt x="1506" y="1049"/>
                    <a:pt x="1506" y="1049"/>
                  </a:cubicBezTo>
                  <a:cubicBezTo>
                    <a:pt x="1516" y="1048"/>
                    <a:pt x="1516" y="1048"/>
                    <a:pt x="1516" y="1048"/>
                  </a:cubicBezTo>
                  <a:cubicBezTo>
                    <a:pt x="1521" y="1054"/>
                    <a:pt x="1521" y="1054"/>
                    <a:pt x="1521" y="1054"/>
                  </a:cubicBezTo>
                  <a:cubicBezTo>
                    <a:pt x="1532" y="1057"/>
                    <a:pt x="1532" y="1057"/>
                    <a:pt x="1532" y="1057"/>
                  </a:cubicBezTo>
                  <a:cubicBezTo>
                    <a:pt x="1537" y="1060"/>
                    <a:pt x="1537" y="1060"/>
                    <a:pt x="1537" y="1060"/>
                  </a:cubicBezTo>
                  <a:cubicBezTo>
                    <a:pt x="1535" y="1066"/>
                    <a:pt x="1535" y="1066"/>
                    <a:pt x="1535" y="1066"/>
                  </a:cubicBezTo>
                  <a:cubicBezTo>
                    <a:pt x="1520" y="1066"/>
                    <a:pt x="1520" y="1066"/>
                    <a:pt x="1520" y="1066"/>
                  </a:cubicBezTo>
                  <a:cubicBezTo>
                    <a:pt x="1502" y="1061"/>
                    <a:pt x="1502" y="1061"/>
                    <a:pt x="1502" y="1061"/>
                  </a:cubicBezTo>
                  <a:cubicBezTo>
                    <a:pt x="1501" y="1055"/>
                    <a:pt x="1501" y="1055"/>
                    <a:pt x="1501" y="1055"/>
                  </a:cubicBezTo>
                  <a:cubicBezTo>
                    <a:pt x="1485" y="1048"/>
                    <a:pt x="1485" y="1048"/>
                    <a:pt x="1485" y="1048"/>
                  </a:cubicBezTo>
                  <a:cubicBezTo>
                    <a:pt x="1486" y="1042"/>
                    <a:pt x="1486" y="1042"/>
                    <a:pt x="1486" y="1042"/>
                  </a:cubicBezTo>
                  <a:lnTo>
                    <a:pt x="1497" y="1044"/>
                  </a:lnTo>
                  <a:close/>
                  <a:moveTo>
                    <a:pt x="1477" y="1149"/>
                  </a:moveTo>
                  <a:cubicBezTo>
                    <a:pt x="1474" y="1151"/>
                    <a:pt x="1474" y="1151"/>
                    <a:pt x="1474" y="1151"/>
                  </a:cubicBezTo>
                  <a:cubicBezTo>
                    <a:pt x="1467" y="1154"/>
                    <a:pt x="1467" y="1154"/>
                    <a:pt x="1467" y="1154"/>
                  </a:cubicBezTo>
                  <a:cubicBezTo>
                    <a:pt x="1458" y="1159"/>
                    <a:pt x="1458" y="1159"/>
                    <a:pt x="1458" y="1159"/>
                  </a:cubicBezTo>
                  <a:cubicBezTo>
                    <a:pt x="1453" y="1158"/>
                    <a:pt x="1453" y="1158"/>
                    <a:pt x="1453" y="1158"/>
                  </a:cubicBezTo>
                  <a:cubicBezTo>
                    <a:pt x="1447" y="1159"/>
                    <a:pt x="1447" y="1159"/>
                    <a:pt x="1447" y="1159"/>
                  </a:cubicBezTo>
                  <a:cubicBezTo>
                    <a:pt x="1444" y="1161"/>
                    <a:pt x="1444" y="1161"/>
                    <a:pt x="1444" y="1161"/>
                  </a:cubicBezTo>
                  <a:cubicBezTo>
                    <a:pt x="1439" y="1163"/>
                    <a:pt x="1439" y="1163"/>
                    <a:pt x="1439" y="1163"/>
                  </a:cubicBezTo>
                  <a:cubicBezTo>
                    <a:pt x="1436" y="1160"/>
                    <a:pt x="1436" y="1160"/>
                    <a:pt x="1436" y="1160"/>
                  </a:cubicBezTo>
                  <a:cubicBezTo>
                    <a:pt x="1434" y="1152"/>
                    <a:pt x="1434" y="1152"/>
                    <a:pt x="1434" y="1152"/>
                  </a:cubicBezTo>
                  <a:cubicBezTo>
                    <a:pt x="1427" y="1151"/>
                    <a:pt x="1427" y="1151"/>
                    <a:pt x="1427" y="1151"/>
                  </a:cubicBezTo>
                  <a:cubicBezTo>
                    <a:pt x="1417" y="1114"/>
                    <a:pt x="1417" y="1114"/>
                    <a:pt x="1417" y="1114"/>
                  </a:cubicBezTo>
                  <a:cubicBezTo>
                    <a:pt x="1408" y="1106"/>
                    <a:pt x="1408" y="1106"/>
                    <a:pt x="1408" y="1106"/>
                  </a:cubicBezTo>
                  <a:cubicBezTo>
                    <a:pt x="1403" y="1107"/>
                    <a:pt x="1403" y="1107"/>
                    <a:pt x="1403" y="1107"/>
                  </a:cubicBezTo>
                  <a:cubicBezTo>
                    <a:pt x="1402" y="1110"/>
                    <a:pt x="1402" y="1110"/>
                    <a:pt x="1402" y="1110"/>
                  </a:cubicBezTo>
                  <a:cubicBezTo>
                    <a:pt x="1392" y="1114"/>
                    <a:pt x="1392" y="1114"/>
                    <a:pt x="1392" y="1114"/>
                  </a:cubicBezTo>
                  <a:cubicBezTo>
                    <a:pt x="1391" y="1108"/>
                    <a:pt x="1391" y="1108"/>
                    <a:pt x="1391" y="1108"/>
                  </a:cubicBezTo>
                  <a:cubicBezTo>
                    <a:pt x="1384" y="1108"/>
                    <a:pt x="1384" y="1108"/>
                    <a:pt x="1384" y="1108"/>
                  </a:cubicBezTo>
                  <a:cubicBezTo>
                    <a:pt x="1375" y="1135"/>
                    <a:pt x="1375" y="1135"/>
                    <a:pt x="1375" y="1135"/>
                  </a:cubicBezTo>
                  <a:cubicBezTo>
                    <a:pt x="1377" y="1137"/>
                    <a:pt x="1377" y="1137"/>
                    <a:pt x="1377" y="1137"/>
                  </a:cubicBezTo>
                  <a:cubicBezTo>
                    <a:pt x="1377" y="1141"/>
                    <a:pt x="1377" y="1141"/>
                    <a:pt x="1377" y="1141"/>
                  </a:cubicBezTo>
                  <a:cubicBezTo>
                    <a:pt x="1374" y="1143"/>
                    <a:pt x="1374" y="1143"/>
                    <a:pt x="1374" y="1143"/>
                  </a:cubicBezTo>
                  <a:cubicBezTo>
                    <a:pt x="1377" y="1155"/>
                    <a:pt x="1377" y="1155"/>
                    <a:pt x="1377" y="1155"/>
                  </a:cubicBezTo>
                  <a:cubicBezTo>
                    <a:pt x="1375" y="1157"/>
                    <a:pt x="1375" y="1157"/>
                    <a:pt x="1375" y="1157"/>
                  </a:cubicBezTo>
                  <a:cubicBezTo>
                    <a:pt x="1374" y="1160"/>
                    <a:pt x="1374" y="1160"/>
                    <a:pt x="1374" y="1160"/>
                  </a:cubicBezTo>
                  <a:cubicBezTo>
                    <a:pt x="1370" y="1166"/>
                    <a:pt x="1370" y="1166"/>
                    <a:pt x="1370" y="1166"/>
                  </a:cubicBezTo>
                  <a:cubicBezTo>
                    <a:pt x="1371" y="1169"/>
                    <a:pt x="1371" y="1169"/>
                    <a:pt x="1371" y="1169"/>
                  </a:cubicBezTo>
                  <a:cubicBezTo>
                    <a:pt x="1369" y="1173"/>
                    <a:pt x="1369" y="1173"/>
                    <a:pt x="1369" y="1173"/>
                  </a:cubicBezTo>
                  <a:cubicBezTo>
                    <a:pt x="1364" y="1174"/>
                    <a:pt x="1364" y="1174"/>
                    <a:pt x="1364" y="1174"/>
                  </a:cubicBezTo>
                  <a:cubicBezTo>
                    <a:pt x="1357" y="1177"/>
                    <a:pt x="1357" y="1177"/>
                    <a:pt x="1357" y="1177"/>
                  </a:cubicBezTo>
                  <a:cubicBezTo>
                    <a:pt x="1358" y="1181"/>
                    <a:pt x="1358" y="1181"/>
                    <a:pt x="1358" y="1181"/>
                  </a:cubicBezTo>
                  <a:cubicBezTo>
                    <a:pt x="1356" y="1185"/>
                    <a:pt x="1356" y="1185"/>
                    <a:pt x="1356" y="1185"/>
                  </a:cubicBezTo>
                  <a:cubicBezTo>
                    <a:pt x="1320" y="1192"/>
                    <a:pt x="1320" y="1192"/>
                    <a:pt x="1320" y="1192"/>
                  </a:cubicBezTo>
                  <a:cubicBezTo>
                    <a:pt x="1291" y="1197"/>
                    <a:pt x="1291" y="1197"/>
                    <a:pt x="1291" y="1197"/>
                  </a:cubicBezTo>
                  <a:cubicBezTo>
                    <a:pt x="1274" y="1213"/>
                    <a:pt x="1274" y="1213"/>
                    <a:pt x="1274" y="1213"/>
                  </a:cubicBezTo>
                  <a:cubicBezTo>
                    <a:pt x="1274" y="1217"/>
                    <a:pt x="1274" y="1217"/>
                    <a:pt x="1274" y="1217"/>
                  </a:cubicBezTo>
                  <a:cubicBezTo>
                    <a:pt x="1264" y="1226"/>
                    <a:pt x="1264" y="1226"/>
                    <a:pt x="1264" y="1226"/>
                  </a:cubicBezTo>
                  <a:cubicBezTo>
                    <a:pt x="1265" y="1229"/>
                    <a:pt x="1265" y="1229"/>
                    <a:pt x="1265" y="1229"/>
                  </a:cubicBezTo>
                  <a:cubicBezTo>
                    <a:pt x="1268" y="1231"/>
                    <a:pt x="1268" y="1231"/>
                    <a:pt x="1268" y="1231"/>
                  </a:cubicBezTo>
                  <a:cubicBezTo>
                    <a:pt x="1268" y="1234"/>
                    <a:pt x="1268" y="1234"/>
                    <a:pt x="1268" y="1234"/>
                  </a:cubicBezTo>
                  <a:cubicBezTo>
                    <a:pt x="1270" y="1237"/>
                    <a:pt x="1270" y="1237"/>
                    <a:pt x="1270" y="1237"/>
                  </a:cubicBezTo>
                  <a:cubicBezTo>
                    <a:pt x="1268" y="1242"/>
                    <a:pt x="1268" y="1242"/>
                    <a:pt x="1268" y="1242"/>
                  </a:cubicBezTo>
                  <a:cubicBezTo>
                    <a:pt x="1265" y="1244"/>
                    <a:pt x="1265" y="1244"/>
                    <a:pt x="1265" y="1244"/>
                  </a:cubicBezTo>
                  <a:cubicBezTo>
                    <a:pt x="1260" y="1248"/>
                    <a:pt x="1260" y="1248"/>
                    <a:pt x="1260" y="1248"/>
                  </a:cubicBezTo>
                  <a:cubicBezTo>
                    <a:pt x="1255" y="1250"/>
                    <a:pt x="1255" y="1250"/>
                    <a:pt x="1255" y="1250"/>
                  </a:cubicBezTo>
                  <a:cubicBezTo>
                    <a:pt x="1245" y="1253"/>
                    <a:pt x="1245" y="1253"/>
                    <a:pt x="1245" y="1253"/>
                  </a:cubicBezTo>
                  <a:cubicBezTo>
                    <a:pt x="1239" y="1252"/>
                    <a:pt x="1239" y="1252"/>
                    <a:pt x="1239" y="1252"/>
                  </a:cubicBezTo>
                  <a:cubicBezTo>
                    <a:pt x="1227" y="1252"/>
                    <a:pt x="1227" y="1252"/>
                    <a:pt x="1227" y="1252"/>
                  </a:cubicBezTo>
                  <a:cubicBezTo>
                    <a:pt x="1219" y="1254"/>
                    <a:pt x="1219" y="1254"/>
                    <a:pt x="1219" y="1254"/>
                  </a:cubicBezTo>
                  <a:cubicBezTo>
                    <a:pt x="1214" y="1259"/>
                    <a:pt x="1214" y="1259"/>
                    <a:pt x="1214" y="1259"/>
                  </a:cubicBezTo>
                  <a:cubicBezTo>
                    <a:pt x="1215" y="1262"/>
                    <a:pt x="1215" y="1262"/>
                    <a:pt x="1215" y="1262"/>
                  </a:cubicBezTo>
                  <a:cubicBezTo>
                    <a:pt x="1218" y="1266"/>
                    <a:pt x="1218" y="1266"/>
                    <a:pt x="1218" y="1266"/>
                  </a:cubicBezTo>
                  <a:cubicBezTo>
                    <a:pt x="1218" y="1272"/>
                    <a:pt x="1218" y="1272"/>
                    <a:pt x="1218" y="1272"/>
                  </a:cubicBezTo>
                  <a:cubicBezTo>
                    <a:pt x="1202" y="1287"/>
                    <a:pt x="1202" y="1287"/>
                    <a:pt x="1202" y="1287"/>
                  </a:cubicBezTo>
                  <a:cubicBezTo>
                    <a:pt x="1195" y="1292"/>
                    <a:pt x="1195" y="1292"/>
                    <a:pt x="1195" y="1292"/>
                  </a:cubicBezTo>
                  <a:cubicBezTo>
                    <a:pt x="1188" y="1297"/>
                    <a:pt x="1188" y="1297"/>
                    <a:pt x="1188" y="1297"/>
                  </a:cubicBezTo>
                  <a:cubicBezTo>
                    <a:pt x="1171" y="1305"/>
                    <a:pt x="1171" y="1305"/>
                    <a:pt x="1171" y="1305"/>
                  </a:cubicBezTo>
                  <a:cubicBezTo>
                    <a:pt x="1164" y="1312"/>
                    <a:pt x="1164" y="1312"/>
                    <a:pt x="1164" y="1312"/>
                  </a:cubicBezTo>
                  <a:cubicBezTo>
                    <a:pt x="1156" y="1311"/>
                    <a:pt x="1156" y="1311"/>
                    <a:pt x="1156" y="1311"/>
                  </a:cubicBezTo>
                  <a:cubicBezTo>
                    <a:pt x="1149" y="1317"/>
                    <a:pt x="1149" y="1317"/>
                    <a:pt x="1149" y="1317"/>
                  </a:cubicBezTo>
                  <a:cubicBezTo>
                    <a:pt x="1141" y="1313"/>
                    <a:pt x="1141" y="1313"/>
                    <a:pt x="1141" y="1313"/>
                  </a:cubicBezTo>
                  <a:cubicBezTo>
                    <a:pt x="1127" y="1310"/>
                    <a:pt x="1127" y="1310"/>
                    <a:pt x="1127" y="1310"/>
                  </a:cubicBezTo>
                  <a:cubicBezTo>
                    <a:pt x="1133" y="1299"/>
                    <a:pt x="1133" y="1299"/>
                    <a:pt x="1133" y="1299"/>
                  </a:cubicBezTo>
                  <a:cubicBezTo>
                    <a:pt x="1131" y="1296"/>
                    <a:pt x="1131" y="1296"/>
                    <a:pt x="1131" y="1296"/>
                  </a:cubicBezTo>
                  <a:cubicBezTo>
                    <a:pt x="1133" y="1292"/>
                    <a:pt x="1133" y="1292"/>
                    <a:pt x="1133" y="1292"/>
                  </a:cubicBezTo>
                  <a:cubicBezTo>
                    <a:pt x="1137" y="1290"/>
                    <a:pt x="1137" y="1290"/>
                    <a:pt x="1137" y="1290"/>
                  </a:cubicBezTo>
                  <a:cubicBezTo>
                    <a:pt x="1137" y="1284"/>
                    <a:pt x="1137" y="1284"/>
                    <a:pt x="1137" y="1284"/>
                  </a:cubicBezTo>
                  <a:cubicBezTo>
                    <a:pt x="1139" y="1281"/>
                    <a:pt x="1139" y="1281"/>
                    <a:pt x="1139" y="1281"/>
                  </a:cubicBezTo>
                  <a:cubicBezTo>
                    <a:pt x="1142" y="1282"/>
                    <a:pt x="1142" y="1282"/>
                    <a:pt x="1142" y="1282"/>
                  </a:cubicBezTo>
                  <a:cubicBezTo>
                    <a:pt x="1145" y="1280"/>
                    <a:pt x="1145" y="1280"/>
                    <a:pt x="1145" y="1280"/>
                  </a:cubicBezTo>
                  <a:cubicBezTo>
                    <a:pt x="1144" y="1278"/>
                    <a:pt x="1144" y="1278"/>
                    <a:pt x="1144" y="1278"/>
                  </a:cubicBezTo>
                  <a:cubicBezTo>
                    <a:pt x="1143" y="1266"/>
                    <a:pt x="1143" y="1266"/>
                    <a:pt x="1143" y="1266"/>
                  </a:cubicBezTo>
                  <a:cubicBezTo>
                    <a:pt x="1141" y="1258"/>
                    <a:pt x="1141" y="1258"/>
                    <a:pt x="1141" y="1258"/>
                  </a:cubicBezTo>
                  <a:cubicBezTo>
                    <a:pt x="1137" y="1250"/>
                    <a:pt x="1137" y="1250"/>
                    <a:pt x="1137" y="1250"/>
                  </a:cubicBezTo>
                  <a:cubicBezTo>
                    <a:pt x="1136" y="1245"/>
                    <a:pt x="1136" y="1245"/>
                    <a:pt x="1136" y="1245"/>
                  </a:cubicBezTo>
                  <a:cubicBezTo>
                    <a:pt x="1130" y="1243"/>
                    <a:pt x="1130" y="1243"/>
                    <a:pt x="1130" y="1243"/>
                  </a:cubicBezTo>
                  <a:cubicBezTo>
                    <a:pt x="1126" y="1246"/>
                    <a:pt x="1126" y="1246"/>
                    <a:pt x="1126" y="1246"/>
                  </a:cubicBezTo>
                  <a:cubicBezTo>
                    <a:pt x="1121" y="1252"/>
                    <a:pt x="1121" y="1252"/>
                    <a:pt x="1121" y="1252"/>
                  </a:cubicBezTo>
                  <a:cubicBezTo>
                    <a:pt x="1116" y="1258"/>
                    <a:pt x="1116" y="1258"/>
                    <a:pt x="1116" y="1258"/>
                  </a:cubicBezTo>
                  <a:cubicBezTo>
                    <a:pt x="1114" y="1257"/>
                    <a:pt x="1114" y="1257"/>
                    <a:pt x="1114" y="1257"/>
                  </a:cubicBezTo>
                  <a:cubicBezTo>
                    <a:pt x="1111" y="1255"/>
                    <a:pt x="1111" y="1255"/>
                    <a:pt x="1111" y="1255"/>
                  </a:cubicBezTo>
                  <a:cubicBezTo>
                    <a:pt x="1111" y="1251"/>
                    <a:pt x="1111" y="1251"/>
                    <a:pt x="1111" y="1251"/>
                  </a:cubicBezTo>
                  <a:cubicBezTo>
                    <a:pt x="1113" y="1247"/>
                    <a:pt x="1113" y="1247"/>
                    <a:pt x="1113" y="1247"/>
                  </a:cubicBezTo>
                  <a:cubicBezTo>
                    <a:pt x="1117" y="1244"/>
                    <a:pt x="1117" y="1244"/>
                    <a:pt x="1117" y="1244"/>
                  </a:cubicBezTo>
                  <a:cubicBezTo>
                    <a:pt x="1118" y="1241"/>
                    <a:pt x="1118" y="1241"/>
                    <a:pt x="1118" y="1241"/>
                  </a:cubicBezTo>
                  <a:cubicBezTo>
                    <a:pt x="1119" y="1238"/>
                    <a:pt x="1119" y="1238"/>
                    <a:pt x="1119" y="1238"/>
                  </a:cubicBezTo>
                  <a:cubicBezTo>
                    <a:pt x="1122" y="1235"/>
                    <a:pt x="1122" y="1235"/>
                    <a:pt x="1122" y="1235"/>
                  </a:cubicBezTo>
                  <a:cubicBezTo>
                    <a:pt x="1122" y="1227"/>
                    <a:pt x="1122" y="1227"/>
                    <a:pt x="1122" y="1227"/>
                  </a:cubicBezTo>
                  <a:cubicBezTo>
                    <a:pt x="1120" y="1223"/>
                    <a:pt x="1120" y="1223"/>
                    <a:pt x="1120" y="1223"/>
                  </a:cubicBezTo>
                  <a:cubicBezTo>
                    <a:pt x="1116" y="1219"/>
                    <a:pt x="1116" y="1219"/>
                    <a:pt x="1116" y="1219"/>
                  </a:cubicBezTo>
                  <a:cubicBezTo>
                    <a:pt x="1117" y="1217"/>
                    <a:pt x="1117" y="1217"/>
                    <a:pt x="1117" y="1217"/>
                  </a:cubicBezTo>
                  <a:cubicBezTo>
                    <a:pt x="1120" y="1215"/>
                    <a:pt x="1120" y="1215"/>
                    <a:pt x="1120" y="1215"/>
                  </a:cubicBezTo>
                  <a:cubicBezTo>
                    <a:pt x="1118" y="1210"/>
                    <a:pt x="1118" y="1210"/>
                    <a:pt x="1118" y="1210"/>
                  </a:cubicBezTo>
                  <a:cubicBezTo>
                    <a:pt x="1109" y="1206"/>
                    <a:pt x="1109" y="1206"/>
                    <a:pt x="1109" y="1206"/>
                  </a:cubicBezTo>
                  <a:cubicBezTo>
                    <a:pt x="1102" y="1204"/>
                    <a:pt x="1102" y="1204"/>
                    <a:pt x="1102" y="1204"/>
                  </a:cubicBezTo>
                  <a:cubicBezTo>
                    <a:pt x="1100" y="1202"/>
                    <a:pt x="1100" y="1202"/>
                    <a:pt x="1100" y="1202"/>
                  </a:cubicBezTo>
                  <a:cubicBezTo>
                    <a:pt x="1094" y="1201"/>
                    <a:pt x="1094" y="1201"/>
                    <a:pt x="1094" y="1201"/>
                  </a:cubicBezTo>
                  <a:cubicBezTo>
                    <a:pt x="1090" y="1199"/>
                    <a:pt x="1090" y="1199"/>
                    <a:pt x="1090" y="1199"/>
                  </a:cubicBezTo>
                  <a:cubicBezTo>
                    <a:pt x="1084" y="1201"/>
                    <a:pt x="1084" y="1201"/>
                    <a:pt x="1084" y="1201"/>
                  </a:cubicBezTo>
                  <a:cubicBezTo>
                    <a:pt x="1083" y="1207"/>
                    <a:pt x="1083" y="1207"/>
                    <a:pt x="1083" y="1207"/>
                  </a:cubicBezTo>
                  <a:cubicBezTo>
                    <a:pt x="1084" y="1210"/>
                    <a:pt x="1084" y="1210"/>
                    <a:pt x="1084" y="1210"/>
                  </a:cubicBezTo>
                  <a:cubicBezTo>
                    <a:pt x="1078" y="1215"/>
                    <a:pt x="1078" y="1215"/>
                    <a:pt x="1078" y="1215"/>
                  </a:cubicBezTo>
                  <a:cubicBezTo>
                    <a:pt x="1078" y="1221"/>
                    <a:pt x="1078" y="1221"/>
                    <a:pt x="1078" y="1221"/>
                  </a:cubicBezTo>
                  <a:cubicBezTo>
                    <a:pt x="1076" y="1225"/>
                    <a:pt x="1076" y="1225"/>
                    <a:pt x="1076" y="1225"/>
                  </a:cubicBezTo>
                  <a:cubicBezTo>
                    <a:pt x="1074" y="1226"/>
                    <a:pt x="1074" y="1226"/>
                    <a:pt x="1074" y="1226"/>
                  </a:cubicBezTo>
                  <a:cubicBezTo>
                    <a:pt x="1074" y="1220"/>
                    <a:pt x="1074" y="1220"/>
                    <a:pt x="1074" y="1220"/>
                  </a:cubicBezTo>
                  <a:cubicBezTo>
                    <a:pt x="1073" y="1216"/>
                    <a:pt x="1073" y="1216"/>
                    <a:pt x="1073" y="1216"/>
                  </a:cubicBezTo>
                  <a:cubicBezTo>
                    <a:pt x="1070" y="1222"/>
                    <a:pt x="1070" y="1222"/>
                    <a:pt x="1070" y="1222"/>
                  </a:cubicBezTo>
                  <a:cubicBezTo>
                    <a:pt x="1067" y="1223"/>
                    <a:pt x="1067" y="1223"/>
                    <a:pt x="1067" y="1223"/>
                  </a:cubicBezTo>
                  <a:cubicBezTo>
                    <a:pt x="1062" y="1231"/>
                    <a:pt x="1062" y="1231"/>
                    <a:pt x="1062" y="1231"/>
                  </a:cubicBezTo>
                  <a:cubicBezTo>
                    <a:pt x="1061" y="1243"/>
                    <a:pt x="1061" y="1243"/>
                    <a:pt x="1061" y="1243"/>
                  </a:cubicBezTo>
                  <a:cubicBezTo>
                    <a:pt x="1057" y="1250"/>
                    <a:pt x="1057" y="1250"/>
                    <a:pt x="1057" y="1250"/>
                  </a:cubicBezTo>
                  <a:cubicBezTo>
                    <a:pt x="1059" y="1256"/>
                    <a:pt x="1059" y="1256"/>
                    <a:pt x="1059" y="1256"/>
                  </a:cubicBezTo>
                  <a:cubicBezTo>
                    <a:pt x="1059" y="1262"/>
                    <a:pt x="1059" y="1262"/>
                    <a:pt x="1059" y="1262"/>
                  </a:cubicBezTo>
                  <a:cubicBezTo>
                    <a:pt x="1063" y="1271"/>
                    <a:pt x="1063" y="1271"/>
                    <a:pt x="1063" y="1271"/>
                  </a:cubicBezTo>
                  <a:cubicBezTo>
                    <a:pt x="1067" y="1280"/>
                    <a:pt x="1067" y="1280"/>
                    <a:pt x="1067" y="1280"/>
                  </a:cubicBezTo>
                  <a:cubicBezTo>
                    <a:pt x="1067" y="1288"/>
                    <a:pt x="1067" y="1288"/>
                    <a:pt x="1067" y="1288"/>
                  </a:cubicBezTo>
                  <a:cubicBezTo>
                    <a:pt x="1065" y="1300"/>
                    <a:pt x="1065" y="1300"/>
                    <a:pt x="1065" y="1300"/>
                  </a:cubicBezTo>
                  <a:cubicBezTo>
                    <a:pt x="1060" y="1309"/>
                    <a:pt x="1060" y="1309"/>
                    <a:pt x="1060" y="1309"/>
                  </a:cubicBezTo>
                  <a:cubicBezTo>
                    <a:pt x="1057" y="1314"/>
                    <a:pt x="1057" y="1314"/>
                    <a:pt x="1057" y="1314"/>
                  </a:cubicBezTo>
                  <a:cubicBezTo>
                    <a:pt x="1053" y="1316"/>
                    <a:pt x="1053" y="1316"/>
                    <a:pt x="1053" y="1316"/>
                  </a:cubicBezTo>
                  <a:cubicBezTo>
                    <a:pt x="1046" y="1317"/>
                    <a:pt x="1046" y="1317"/>
                    <a:pt x="1046" y="1317"/>
                  </a:cubicBezTo>
                  <a:cubicBezTo>
                    <a:pt x="1042" y="1315"/>
                    <a:pt x="1042" y="1315"/>
                    <a:pt x="1042" y="1315"/>
                  </a:cubicBezTo>
                  <a:cubicBezTo>
                    <a:pt x="1040" y="1314"/>
                    <a:pt x="1040" y="1314"/>
                    <a:pt x="1040" y="1314"/>
                  </a:cubicBezTo>
                  <a:cubicBezTo>
                    <a:pt x="1039" y="1307"/>
                    <a:pt x="1039" y="1307"/>
                    <a:pt x="1039" y="1307"/>
                  </a:cubicBezTo>
                  <a:cubicBezTo>
                    <a:pt x="1037" y="1304"/>
                    <a:pt x="1037" y="1304"/>
                    <a:pt x="1037" y="1304"/>
                  </a:cubicBezTo>
                  <a:cubicBezTo>
                    <a:pt x="1034" y="1301"/>
                    <a:pt x="1034" y="1301"/>
                    <a:pt x="1034" y="1301"/>
                  </a:cubicBezTo>
                  <a:cubicBezTo>
                    <a:pt x="1033" y="1294"/>
                    <a:pt x="1033" y="1294"/>
                    <a:pt x="1033" y="1294"/>
                  </a:cubicBezTo>
                  <a:cubicBezTo>
                    <a:pt x="1033" y="1286"/>
                    <a:pt x="1033" y="1286"/>
                    <a:pt x="1033" y="1286"/>
                  </a:cubicBezTo>
                  <a:cubicBezTo>
                    <a:pt x="1031" y="1278"/>
                    <a:pt x="1031" y="1278"/>
                    <a:pt x="1031" y="1278"/>
                  </a:cubicBezTo>
                  <a:cubicBezTo>
                    <a:pt x="1030" y="1270"/>
                    <a:pt x="1030" y="1270"/>
                    <a:pt x="1030" y="1270"/>
                  </a:cubicBezTo>
                  <a:cubicBezTo>
                    <a:pt x="1033" y="1262"/>
                    <a:pt x="1033" y="1262"/>
                    <a:pt x="1033" y="1262"/>
                  </a:cubicBezTo>
                  <a:cubicBezTo>
                    <a:pt x="1033" y="1250"/>
                    <a:pt x="1033" y="1250"/>
                    <a:pt x="1033" y="1250"/>
                  </a:cubicBezTo>
                  <a:cubicBezTo>
                    <a:pt x="1037" y="1247"/>
                    <a:pt x="1037" y="1247"/>
                    <a:pt x="1037" y="1247"/>
                  </a:cubicBezTo>
                  <a:cubicBezTo>
                    <a:pt x="1036" y="1238"/>
                    <a:pt x="1036" y="1238"/>
                    <a:pt x="1036" y="1238"/>
                  </a:cubicBezTo>
                  <a:cubicBezTo>
                    <a:pt x="1039" y="1234"/>
                    <a:pt x="1039" y="1234"/>
                    <a:pt x="1039" y="1234"/>
                  </a:cubicBezTo>
                  <a:cubicBezTo>
                    <a:pt x="1039" y="1230"/>
                    <a:pt x="1039" y="1230"/>
                    <a:pt x="1039" y="1230"/>
                  </a:cubicBezTo>
                  <a:cubicBezTo>
                    <a:pt x="1044" y="1221"/>
                    <a:pt x="1044" y="1221"/>
                    <a:pt x="1044" y="1221"/>
                  </a:cubicBezTo>
                  <a:cubicBezTo>
                    <a:pt x="1045" y="1217"/>
                    <a:pt x="1045" y="1217"/>
                    <a:pt x="1045" y="1217"/>
                  </a:cubicBezTo>
                  <a:cubicBezTo>
                    <a:pt x="1044" y="1214"/>
                    <a:pt x="1044" y="1214"/>
                    <a:pt x="1044" y="1214"/>
                  </a:cubicBezTo>
                  <a:cubicBezTo>
                    <a:pt x="1040" y="1219"/>
                    <a:pt x="1040" y="1219"/>
                    <a:pt x="1040" y="1219"/>
                  </a:cubicBezTo>
                  <a:cubicBezTo>
                    <a:pt x="1039" y="1223"/>
                    <a:pt x="1039" y="1223"/>
                    <a:pt x="1039" y="1223"/>
                  </a:cubicBezTo>
                  <a:cubicBezTo>
                    <a:pt x="1037" y="1227"/>
                    <a:pt x="1037" y="1227"/>
                    <a:pt x="1037" y="1227"/>
                  </a:cubicBezTo>
                  <a:cubicBezTo>
                    <a:pt x="1032" y="1230"/>
                    <a:pt x="1032" y="1230"/>
                    <a:pt x="1032" y="1230"/>
                  </a:cubicBezTo>
                  <a:cubicBezTo>
                    <a:pt x="1028" y="1237"/>
                    <a:pt x="1028" y="1237"/>
                    <a:pt x="1028" y="1237"/>
                  </a:cubicBezTo>
                  <a:cubicBezTo>
                    <a:pt x="1025" y="1236"/>
                    <a:pt x="1025" y="1236"/>
                    <a:pt x="1025" y="1236"/>
                  </a:cubicBezTo>
                  <a:cubicBezTo>
                    <a:pt x="1026" y="1231"/>
                    <a:pt x="1026" y="1231"/>
                    <a:pt x="1026" y="1231"/>
                  </a:cubicBezTo>
                  <a:cubicBezTo>
                    <a:pt x="1029" y="1225"/>
                    <a:pt x="1029" y="1225"/>
                    <a:pt x="1029" y="1225"/>
                  </a:cubicBezTo>
                  <a:cubicBezTo>
                    <a:pt x="1031" y="1221"/>
                    <a:pt x="1031" y="1221"/>
                    <a:pt x="1031" y="1221"/>
                  </a:cubicBezTo>
                  <a:cubicBezTo>
                    <a:pt x="1034" y="1221"/>
                    <a:pt x="1034" y="1221"/>
                    <a:pt x="1034" y="1221"/>
                  </a:cubicBezTo>
                  <a:cubicBezTo>
                    <a:pt x="1034" y="1217"/>
                    <a:pt x="1034" y="1217"/>
                    <a:pt x="1034" y="1217"/>
                  </a:cubicBezTo>
                  <a:cubicBezTo>
                    <a:pt x="1039" y="1209"/>
                    <a:pt x="1039" y="1209"/>
                    <a:pt x="1039" y="1209"/>
                  </a:cubicBezTo>
                  <a:cubicBezTo>
                    <a:pt x="1043" y="1202"/>
                    <a:pt x="1043" y="1202"/>
                    <a:pt x="1043" y="1202"/>
                  </a:cubicBezTo>
                  <a:cubicBezTo>
                    <a:pt x="1046" y="1203"/>
                    <a:pt x="1046" y="1203"/>
                    <a:pt x="1046" y="1203"/>
                  </a:cubicBezTo>
                  <a:cubicBezTo>
                    <a:pt x="1048" y="1199"/>
                    <a:pt x="1048" y="1199"/>
                    <a:pt x="1048" y="1199"/>
                  </a:cubicBezTo>
                  <a:cubicBezTo>
                    <a:pt x="1052" y="1200"/>
                    <a:pt x="1052" y="1200"/>
                    <a:pt x="1052" y="1200"/>
                  </a:cubicBezTo>
                  <a:cubicBezTo>
                    <a:pt x="1049" y="1204"/>
                    <a:pt x="1049" y="1204"/>
                    <a:pt x="1049" y="1204"/>
                  </a:cubicBezTo>
                  <a:cubicBezTo>
                    <a:pt x="1051" y="1206"/>
                    <a:pt x="1051" y="1206"/>
                    <a:pt x="1051" y="1206"/>
                  </a:cubicBezTo>
                  <a:cubicBezTo>
                    <a:pt x="1058" y="1199"/>
                    <a:pt x="1058" y="1199"/>
                    <a:pt x="1058" y="1199"/>
                  </a:cubicBezTo>
                  <a:cubicBezTo>
                    <a:pt x="1058" y="1197"/>
                    <a:pt x="1058" y="1197"/>
                    <a:pt x="1058" y="1197"/>
                  </a:cubicBezTo>
                  <a:cubicBezTo>
                    <a:pt x="1064" y="1197"/>
                    <a:pt x="1064" y="1197"/>
                    <a:pt x="1064" y="1197"/>
                  </a:cubicBezTo>
                  <a:cubicBezTo>
                    <a:pt x="1075" y="1191"/>
                    <a:pt x="1075" y="1191"/>
                    <a:pt x="1075" y="1191"/>
                  </a:cubicBezTo>
                  <a:cubicBezTo>
                    <a:pt x="1084" y="1193"/>
                    <a:pt x="1084" y="1193"/>
                    <a:pt x="1084" y="1193"/>
                  </a:cubicBezTo>
                  <a:cubicBezTo>
                    <a:pt x="1088" y="1195"/>
                    <a:pt x="1088" y="1195"/>
                    <a:pt x="1088" y="1195"/>
                  </a:cubicBezTo>
                  <a:cubicBezTo>
                    <a:pt x="1091" y="1192"/>
                    <a:pt x="1091" y="1192"/>
                    <a:pt x="1091" y="1192"/>
                  </a:cubicBezTo>
                  <a:cubicBezTo>
                    <a:pt x="1111" y="1192"/>
                    <a:pt x="1111" y="1192"/>
                    <a:pt x="1111" y="1192"/>
                  </a:cubicBezTo>
                  <a:cubicBezTo>
                    <a:pt x="1113" y="1190"/>
                    <a:pt x="1113" y="1190"/>
                    <a:pt x="1113" y="1190"/>
                  </a:cubicBezTo>
                  <a:cubicBezTo>
                    <a:pt x="1111" y="1188"/>
                    <a:pt x="1111" y="1188"/>
                    <a:pt x="1111" y="1188"/>
                  </a:cubicBezTo>
                  <a:cubicBezTo>
                    <a:pt x="1104" y="1188"/>
                    <a:pt x="1104" y="1188"/>
                    <a:pt x="1104" y="1188"/>
                  </a:cubicBezTo>
                  <a:cubicBezTo>
                    <a:pt x="1101" y="1187"/>
                    <a:pt x="1101" y="1187"/>
                    <a:pt x="1101" y="1187"/>
                  </a:cubicBezTo>
                  <a:cubicBezTo>
                    <a:pt x="1097" y="1180"/>
                    <a:pt x="1097" y="1180"/>
                    <a:pt x="1097" y="1180"/>
                  </a:cubicBezTo>
                  <a:cubicBezTo>
                    <a:pt x="1093" y="1179"/>
                    <a:pt x="1093" y="1179"/>
                    <a:pt x="1093" y="1179"/>
                  </a:cubicBezTo>
                  <a:cubicBezTo>
                    <a:pt x="1083" y="1180"/>
                    <a:pt x="1083" y="1180"/>
                    <a:pt x="1083" y="1180"/>
                  </a:cubicBezTo>
                  <a:cubicBezTo>
                    <a:pt x="1080" y="1175"/>
                    <a:pt x="1080" y="1175"/>
                    <a:pt x="1080" y="1175"/>
                  </a:cubicBezTo>
                  <a:cubicBezTo>
                    <a:pt x="1082" y="1172"/>
                    <a:pt x="1082" y="1172"/>
                    <a:pt x="1082" y="1172"/>
                  </a:cubicBezTo>
                  <a:cubicBezTo>
                    <a:pt x="1078" y="1171"/>
                    <a:pt x="1078" y="1171"/>
                    <a:pt x="1078" y="1171"/>
                  </a:cubicBezTo>
                  <a:cubicBezTo>
                    <a:pt x="1073" y="1174"/>
                    <a:pt x="1073" y="1174"/>
                    <a:pt x="1073" y="1174"/>
                  </a:cubicBezTo>
                  <a:cubicBezTo>
                    <a:pt x="1057" y="1176"/>
                    <a:pt x="1057" y="1176"/>
                    <a:pt x="1057" y="1176"/>
                  </a:cubicBezTo>
                  <a:cubicBezTo>
                    <a:pt x="1052" y="1179"/>
                    <a:pt x="1052" y="1179"/>
                    <a:pt x="1052" y="1179"/>
                  </a:cubicBezTo>
                  <a:cubicBezTo>
                    <a:pt x="1048" y="1183"/>
                    <a:pt x="1048" y="1183"/>
                    <a:pt x="1048" y="1183"/>
                  </a:cubicBezTo>
                  <a:cubicBezTo>
                    <a:pt x="1040" y="1180"/>
                    <a:pt x="1040" y="1180"/>
                    <a:pt x="1040" y="1180"/>
                  </a:cubicBezTo>
                  <a:cubicBezTo>
                    <a:pt x="1038" y="1181"/>
                    <a:pt x="1038" y="1181"/>
                    <a:pt x="1038" y="1181"/>
                  </a:cubicBezTo>
                  <a:cubicBezTo>
                    <a:pt x="1033" y="1181"/>
                    <a:pt x="1033" y="1181"/>
                    <a:pt x="1033" y="1181"/>
                  </a:cubicBezTo>
                  <a:cubicBezTo>
                    <a:pt x="1031" y="1176"/>
                    <a:pt x="1031" y="1176"/>
                    <a:pt x="1031" y="1176"/>
                  </a:cubicBezTo>
                  <a:cubicBezTo>
                    <a:pt x="1027" y="1174"/>
                    <a:pt x="1027" y="1174"/>
                    <a:pt x="1027" y="1174"/>
                  </a:cubicBezTo>
                  <a:cubicBezTo>
                    <a:pt x="1021" y="1171"/>
                    <a:pt x="1021" y="1171"/>
                    <a:pt x="1021" y="1171"/>
                  </a:cubicBezTo>
                  <a:cubicBezTo>
                    <a:pt x="1016" y="1172"/>
                    <a:pt x="1016" y="1172"/>
                    <a:pt x="1016" y="1172"/>
                  </a:cubicBezTo>
                  <a:cubicBezTo>
                    <a:pt x="1012" y="1175"/>
                    <a:pt x="1012" y="1175"/>
                    <a:pt x="1012" y="1175"/>
                  </a:cubicBezTo>
                  <a:cubicBezTo>
                    <a:pt x="1013" y="1168"/>
                    <a:pt x="1013" y="1168"/>
                    <a:pt x="1013" y="1168"/>
                  </a:cubicBezTo>
                  <a:cubicBezTo>
                    <a:pt x="1017" y="1166"/>
                    <a:pt x="1017" y="1166"/>
                    <a:pt x="1017" y="1166"/>
                  </a:cubicBezTo>
                  <a:cubicBezTo>
                    <a:pt x="1021" y="1159"/>
                    <a:pt x="1021" y="1159"/>
                    <a:pt x="1021" y="1159"/>
                  </a:cubicBezTo>
                  <a:cubicBezTo>
                    <a:pt x="1025" y="1156"/>
                    <a:pt x="1025" y="1156"/>
                    <a:pt x="1025" y="1156"/>
                  </a:cubicBezTo>
                  <a:cubicBezTo>
                    <a:pt x="1023" y="1155"/>
                    <a:pt x="1023" y="1155"/>
                    <a:pt x="1023" y="1155"/>
                  </a:cubicBezTo>
                  <a:cubicBezTo>
                    <a:pt x="1015" y="1157"/>
                    <a:pt x="1015" y="1157"/>
                    <a:pt x="1015" y="1157"/>
                  </a:cubicBezTo>
                  <a:cubicBezTo>
                    <a:pt x="1009" y="1163"/>
                    <a:pt x="1009" y="1163"/>
                    <a:pt x="1009" y="1163"/>
                  </a:cubicBezTo>
                  <a:cubicBezTo>
                    <a:pt x="1007" y="1163"/>
                    <a:pt x="1007" y="1163"/>
                    <a:pt x="1007" y="1163"/>
                  </a:cubicBezTo>
                  <a:cubicBezTo>
                    <a:pt x="1000" y="1171"/>
                    <a:pt x="1000" y="1171"/>
                    <a:pt x="1000" y="1171"/>
                  </a:cubicBezTo>
                  <a:cubicBezTo>
                    <a:pt x="990" y="1175"/>
                    <a:pt x="990" y="1175"/>
                    <a:pt x="990" y="1175"/>
                  </a:cubicBezTo>
                  <a:cubicBezTo>
                    <a:pt x="987" y="1176"/>
                    <a:pt x="987" y="1176"/>
                    <a:pt x="987" y="1176"/>
                  </a:cubicBezTo>
                  <a:cubicBezTo>
                    <a:pt x="983" y="1179"/>
                    <a:pt x="983" y="1179"/>
                    <a:pt x="983" y="1179"/>
                  </a:cubicBezTo>
                  <a:cubicBezTo>
                    <a:pt x="975" y="1183"/>
                    <a:pt x="975" y="1183"/>
                    <a:pt x="975" y="1183"/>
                  </a:cubicBezTo>
                  <a:cubicBezTo>
                    <a:pt x="972" y="1183"/>
                    <a:pt x="972" y="1183"/>
                    <a:pt x="972" y="1183"/>
                  </a:cubicBezTo>
                  <a:cubicBezTo>
                    <a:pt x="969" y="1181"/>
                    <a:pt x="969" y="1181"/>
                    <a:pt x="969" y="1181"/>
                  </a:cubicBezTo>
                  <a:cubicBezTo>
                    <a:pt x="964" y="1182"/>
                    <a:pt x="964" y="1182"/>
                    <a:pt x="964" y="1182"/>
                  </a:cubicBezTo>
                  <a:cubicBezTo>
                    <a:pt x="966" y="1175"/>
                    <a:pt x="966" y="1175"/>
                    <a:pt x="966" y="1175"/>
                  </a:cubicBezTo>
                  <a:cubicBezTo>
                    <a:pt x="963" y="1173"/>
                    <a:pt x="963" y="1173"/>
                    <a:pt x="963" y="1173"/>
                  </a:cubicBezTo>
                  <a:cubicBezTo>
                    <a:pt x="953" y="1179"/>
                    <a:pt x="953" y="1179"/>
                    <a:pt x="953" y="1179"/>
                  </a:cubicBezTo>
                  <a:cubicBezTo>
                    <a:pt x="948" y="1182"/>
                    <a:pt x="948" y="1182"/>
                    <a:pt x="948" y="1182"/>
                  </a:cubicBezTo>
                  <a:cubicBezTo>
                    <a:pt x="940" y="1181"/>
                    <a:pt x="940" y="1181"/>
                    <a:pt x="940" y="1181"/>
                  </a:cubicBezTo>
                  <a:cubicBezTo>
                    <a:pt x="951" y="1171"/>
                    <a:pt x="951" y="1171"/>
                    <a:pt x="951" y="1171"/>
                  </a:cubicBezTo>
                  <a:cubicBezTo>
                    <a:pt x="964" y="1157"/>
                    <a:pt x="964" y="1157"/>
                    <a:pt x="964" y="1157"/>
                  </a:cubicBezTo>
                  <a:cubicBezTo>
                    <a:pt x="970" y="1155"/>
                    <a:pt x="970" y="1155"/>
                    <a:pt x="970" y="1155"/>
                  </a:cubicBezTo>
                  <a:cubicBezTo>
                    <a:pt x="976" y="1150"/>
                    <a:pt x="976" y="1150"/>
                    <a:pt x="976" y="1150"/>
                  </a:cubicBezTo>
                  <a:cubicBezTo>
                    <a:pt x="980" y="1150"/>
                    <a:pt x="980" y="1150"/>
                    <a:pt x="980" y="1150"/>
                  </a:cubicBezTo>
                  <a:cubicBezTo>
                    <a:pt x="989" y="1143"/>
                    <a:pt x="989" y="1143"/>
                    <a:pt x="989" y="1143"/>
                  </a:cubicBezTo>
                  <a:cubicBezTo>
                    <a:pt x="983" y="1143"/>
                    <a:pt x="983" y="1143"/>
                    <a:pt x="983" y="1143"/>
                  </a:cubicBezTo>
                  <a:cubicBezTo>
                    <a:pt x="979" y="1140"/>
                    <a:pt x="979" y="1140"/>
                    <a:pt x="979" y="1140"/>
                  </a:cubicBezTo>
                  <a:cubicBezTo>
                    <a:pt x="966" y="1141"/>
                    <a:pt x="966" y="1141"/>
                    <a:pt x="966" y="1141"/>
                  </a:cubicBezTo>
                  <a:cubicBezTo>
                    <a:pt x="962" y="1138"/>
                    <a:pt x="962" y="1138"/>
                    <a:pt x="962" y="1138"/>
                  </a:cubicBezTo>
                  <a:cubicBezTo>
                    <a:pt x="953" y="1143"/>
                    <a:pt x="953" y="1143"/>
                    <a:pt x="953" y="1143"/>
                  </a:cubicBezTo>
                  <a:cubicBezTo>
                    <a:pt x="949" y="1143"/>
                    <a:pt x="949" y="1143"/>
                    <a:pt x="949" y="1143"/>
                  </a:cubicBezTo>
                  <a:cubicBezTo>
                    <a:pt x="944" y="1139"/>
                    <a:pt x="944" y="1139"/>
                    <a:pt x="944" y="1139"/>
                  </a:cubicBezTo>
                  <a:cubicBezTo>
                    <a:pt x="942" y="1138"/>
                    <a:pt x="942" y="1138"/>
                    <a:pt x="942" y="1138"/>
                  </a:cubicBezTo>
                  <a:cubicBezTo>
                    <a:pt x="938" y="1135"/>
                    <a:pt x="938" y="1135"/>
                    <a:pt x="938" y="1135"/>
                  </a:cubicBezTo>
                  <a:cubicBezTo>
                    <a:pt x="935" y="1138"/>
                    <a:pt x="935" y="1138"/>
                    <a:pt x="935" y="1138"/>
                  </a:cubicBezTo>
                  <a:cubicBezTo>
                    <a:pt x="932" y="1138"/>
                    <a:pt x="932" y="1138"/>
                    <a:pt x="932" y="1138"/>
                  </a:cubicBezTo>
                  <a:cubicBezTo>
                    <a:pt x="932" y="1135"/>
                    <a:pt x="932" y="1135"/>
                    <a:pt x="932" y="1135"/>
                  </a:cubicBezTo>
                  <a:cubicBezTo>
                    <a:pt x="929" y="1133"/>
                    <a:pt x="929" y="1133"/>
                    <a:pt x="929" y="1133"/>
                  </a:cubicBezTo>
                  <a:cubicBezTo>
                    <a:pt x="925" y="1130"/>
                    <a:pt x="925" y="1130"/>
                    <a:pt x="925" y="1130"/>
                  </a:cubicBezTo>
                  <a:cubicBezTo>
                    <a:pt x="914" y="1130"/>
                    <a:pt x="914" y="1130"/>
                    <a:pt x="914" y="1130"/>
                  </a:cubicBezTo>
                  <a:cubicBezTo>
                    <a:pt x="912" y="1131"/>
                    <a:pt x="912" y="1131"/>
                    <a:pt x="912" y="1131"/>
                  </a:cubicBezTo>
                  <a:cubicBezTo>
                    <a:pt x="907" y="1132"/>
                    <a:pt x="907" y="1132"/>
                    <a:pt x="907" y="1132"/>
                  </a:cubicBezTo>
                  <a:cubicBezTo>
                    <a:pt x="905" y="1130"/>
                    <a:pt x="905" y="1130"/>
                    <a:pt x="905" y="1130"/>
                  </a:cubicBezTo>
                  <a:cubicBezTo>
                    <a:pt x="898" y="1128"/>
                    <a:pt x="898" y="1128"/>
                    <a:pt x="898" y="1128"/>
                  </a:cubicBezTo>
                  <a:cubicBezTo>
                    <a:pt x="892" y="1127"/>
                    <a:pt x="892" y="1127"/>
                    <a:pt x="892" y="1127"/>
                  </a:cubicBezTo>
                  <a:cubicBezTo>
                    <a:pt x="889" y="1125"/>
                    <a:pt x="889" y="1125"/>
                    <a:pt x="889" y="1125"/>
                  </a:cubicBezTo>
                  <a:cubicBezTo>
                    <a:pt x="890" y="1122"/>
                    <a:pt x="890" y="1122"/>
                    <a:pt x="890" y="1122"/>
                  </a:cubicBezTo>
                  <a:cubicBezTo>
                    <a:pt x="888" y="1117"/>
                    <a:pt x="888" y="1117"/>
                    <a:pt x="888" y="1117"/>
                  </a:cubicBezTo>
                  <a:cubicBezTo>
                    <a:pt x="888" y="1112"/>
                    <a:pt x="888" y="1112"/>
                    <a:pt x="888" y="1112"/>
                  </a:cubicBezTo>
                  <a:cubicBezTo>
                    <a:pt x="882" y="1110"/>
                    <a:pt x="882" y="1110"/>
                    <a:pt x="882" y="1110"/>
                  </a:cubicBezTo>
                  <a:cubicBezTo>
                    <a:pt x="880" y="1119"/>
                    <a:pt x="880" y="1119"/>
                    <a:pt x="880" y="1119"/>
                  </a:cubicBezTo>
                  <a:cubicBezTo>
                    <a:pt x="842" y="1122"/>
                    <a:pt x="842" y="1122"/>
                    <a:pt x="842" y="1122"/>
                  </a:cubicBezTo>
                  <a:cubicBezTo>
                    <a:pt x="712" y="1122"/>
                    <a:pt x="712" y="1122"/>
                    <a:pt x="712" y="1122"/>
                  </a:cubicBezTo>
                  <a:cubicBezTo>
                    <a:pt x="597" y="1122"/>
                    <a:pt x="597" y="1122"/>
                    <a:pt x="597" y="1122"/>
                  </a:cubicBezTo>
                  <a:cubicBezTo>
                    <a:pt x="561" y="1120"/>
                    <a:pt x="561" y="1120"/>
                    <a:pt x="561" y="1120"/>
                  </a:cubicBezTo>
                  <a:cubicBezTo>
                    <a:pt x="489" y="1120"/>
                    <a:pt x="489" y="1120"/>
                    <a:pt x="489" y="1120"/>
                  </a:cubicBezTo>
                  <a:cubicBezTo>
                    <a:pt x="471" y="1120"/>
                    <a:pt x="471" y="1120"/>
                    <a:pt x="471" y="1120"/>
                  </a:cubicBezTo>
                  <a:cubicBezTo>
                    <a:pt x="417" y="1118"/>
                    <a:pt x="417" y="1118"/>
                    <a:pt x="417" y="1118"/>
                  </a:cubicBezTo>
                  <a:cubicBezTo>
                    <a:pt x="368" y="1117"/>
                    <a:pt x="368" y="1117"/>
                    <a:pt x="368" y="1117"/>
                  </a:cubicBezTo>
                  <a:cubicBezTo>
                    <a:pt x="363" y="1113"/>
                    <a:pt x="363" y="1113"/>
                    <a:pt x="363" y="1113"/>
                  </a:cubicBezTo>
                  <a:cubicBezTo>
                    <a:pt x="346" y="1103"/>
                    <a:pt x="346" y="1103"/>
                    <a:pt x="346" y="1103"/>
                  </a:cubicBezTo>
                  <a:cubicBezTo>
                    <a:pt x="341" y="1085"/>
                    <a:pt x="341" y="1085"/>
                    <a:pt x="341" y="1085"/>
                  </a:cubicBezTo>
                  <a:cubicBezTo>
                    <a:pt x="326" y="1083"/>
                    <a:pt x="326" y="1083"/>
                    <a:pt x="326" y="1083"/>
                  </a:cubicBezTo>
                  <a:cubicBezTo>
                    <a:pt x="316" y="1068"/>
                    <a:pt x="316" y="1068"/>
                    <a:pt x="316" y="1068"/>
                  </a:cubicBezTo>
                  <a:cubicBezTo>
                    <a:pt x="299" y="1058"/>
                    <a:pt x="299" y="1058"/>
                    <a:pt x="299" y="1058"/>
                  </a:cubicBezTo>
                  <a:cubicBezTo>
                    <a:pt x="268" y="1038"/>
                    <a:pt x="268" y="1038"/>
                    <a:pt x="268" y="1038"/>
                  </a:cubicBezTo>
                  <a:cubicBezTo>
                    <a:pt x="263" y="1015"/>
                    <a:pt x="263" y="1015"/>
                    <a:pt x="263" y="1015"/>
                  </a:cubicBezTo>
                  <a:cubicBezTo>
                    <a:pt x="243" y="1000"/>
                    <a:pt x="243" y="1000"/>
                    <a:pt x="243" y="1000"/>
                  </a:cubicBezTo>
                  <a:cubicBezTo>
                    <a:pt x="238" y="978"/>
                    <a:pt x="238" y="978"/>
                    <a:pt x="238" y="978"/>
                  </a:cubicBezTo>
                  <a:cubicBezTo>
                    <a:pt x="218" y="965"/>
                    <a:pt x="218" y="965"/>
                    <a:pt x="218" y="965"/>
                  </a:cubicBezTo>
                  <a:cubicBezTo>
                    <a:pt x="218" y="950"/>
                    <a:pt x="218" y="950"/>
                    <a:pt x="218" y="950"/>
                  </a:cubicBezTo>
                  <a:cubicBezTo>
                    <a:pt x="213" y="942"/>
                    <a:pt x="213" y="942"/>
                    <a:pt x="213" y="942"/>
                  </a:cubicBezTo>
                  <a:cubicBezTo>
                    <a:pt x="223" y="922"/>
                    <a:pt x="223" y="922"/>
                    <a:pt x="223" y="922"/>
                  </a:cubicBezTo>
                  <a:cubicBezTo>
                    <a:pt x="226" y="902"/>
                    <a:pt x="226" y="902"/>
                    <a:pt x="226" y="902"/>
                  </a:cubicBezTo>
                  <a:cubicBezTo>
                    <a:pt x="223" y="900"/>
                    <a:pt x="223" y="900"/>
                    <a:pt x="223" y="900"/>
                  </a:cubicBezTo>
                  <a:cubicBezTo>
                    <a:pt x="221" y="910"/>
                    <a:pt x="221" y="910"/>
                    <a:pt x="221" y="910"/>
                  </a:cubicBezTo>
                  <a:cubicBezTo>
                    <a:pt x="211" y="930"/>
                    <a:pt x="211" y="930"/>
                    <a:pt x="211" y="930"/>
                  </a:cubicBezTo>
                  <a:cubicBezTo>
                    <a:pt x="208" y="925"/>
                    <a:pt x="208" y="925"/>
                    <a:pt x="208" y="925"/>
                  </a:cubicBezTo>
                  <a:cubicBezTo>
                    <a:pt x="216" y="910"/>
                    <a:pt x="216" y="910"/>
                    <a:pt x="216" y="910"/>
                  </a:cubicBezTo>
                  <a:cubicBezTo>
                    <a:pt x="208" y="890"/>
                    <a:pt x="208" y="890"/>
                    <a:pt x="208" y="890"/>
                  </a:cubicBezTo>
                  <a:cubicBezTo>
                    <a:pt x="201" y="875"/>
                    <a:pt x="201" y="875"/>
                    <a:pt x="201" y="875"/>
                  </a:cubicBezTo>
                  <a:cubicBezTo>
                    <a:pt x="181" y="867"/>
                    <a:pt x="181" y="867"/>
                    <a:pt x="181" y="867"/>
                  </a:cubicBezTo>
                  <a:cubicBezTo>
                    <a:pt x="168" y="840"/>
                    <a:pt x="168" y="840"/>
                    <a:pt x="168" y="840"/>
                  </a:cubicBezTo>
                  <a:cubicBezTo>
                    <a:pt x="128" y="772"/>
                    <a:pt x="128" y="772"/>
                    <a:pt x="128" y="772"/>
                  </a:cubicBezTo>
                  <a:cubicBezTo>
                    <a:pt x="118" y="754"/>
                    <a:pt x="118" y="754"/>
                    <a:pt x="118" y="754"/>
                  </a:cubicBezTo>
                  <a:cubicBezTo>
                    <a:pt x="95" y="752"/>
                    <a:pt x="95" y="752"/>
                    <a:pt x="95" y="752"/>
                  </a:cubicBezTo>
                  <a:cubicBezTo>
                    <a:pt x="75" y="775"/>
                    <a:pt x="75" y="775"/>
                    <a:pt x="75" y="775"/>
                  </a:cubicBezTo>
                  <a:cubicBezTo>
                    <a:pt x="50" y="742"/>
                    <a:pt x="50" y="742"/>
                    <a:pt x="50" y="742"/>
                  </a:cubicBezTo>
                  <a:cubicBezTo>
                    <a:pt x="43" y="739"/>
                    <a:pt x="43" y="739"/>
                    <a:pt x="43" y="739"/>
                  </a:cubicBezTo>
                  <a:cubicBezTo>
                    <a:pt x="38" y="729"/>
                    <a:pt x="38" y="729"/>
                    <a:pt x="38" y="729"/>
                  </a:cubicBezTo>
                  <a:cubicBezTo>
                    <a:pt x="13" y="732"/>
                    <a:pt x="13" y="732"/>
                    <a:pt x="13" y="732"/>
                  </a:cubicBezTo>
                  <a:cubicBezTo>
                    <a:pt x="5" y="722"/>
                    <a:pt x="5" y="722"/>
                    <a:pt x="5" y="722"/>
                  </a:cubicBezTo>
                  <a:cubicBezTo>
                    <a:pt x="0" y="358"/>
                    <a:pt x="0" y="358"/>
                    <a:pt x="0" y="358"/>
                  </a:cubicBezTo>
                  <a:cubicBezTo>
                    <a:pt x="50" y="366"/>
                    <a:pt x="50" y="366"/>
                    <a:pt x="50" y="366"/>
                  </a:cubicBezTo>
                  <a:cubicBezTo>
                    <a:pt x="68" y="376"/>
                    <a:pt x="68" y="376"/>
                    <a:pt x="68" y="376"/>
                  </a:cubicBezTo>
                  <a:cubicBezTo>
                    <a:pt x="103" y="383"/>
                    <a:pt x="103" y="383"/>
                    <a:pt x="103" y="383"/>
                  </a:cubicBezTo>
                  <a:cubicBezTo>
                    <a:pt x="110" y="368"/>
                    <a:pt x="110" y="368"/>
                    <a:pt x="110" y="368"/>
                  </a:cubicBezTo>
                  <a:cubicBezTo>
                    <a:pt x="133" y="351"/>
                    <a:pt x="133" y="351"/>
                    <a:pt x="133" y="351"/>
                  </a:cubicBezTo>
                  <a:cubicBezTo>
                    <a:pt x="136" y="378"/>
                    <a:pt x="136" y="378"/>
                    <a:pt x="136" y="378"/>
                  </a:cubicBezTo>
                  <a:cubicBezTo>
                    <a:pt x="181" y="346"/>
                    <a:pt x="181" y="346"/>
                    <a:pt x="181" y="346"/>
                  </a:cubicBezTo>
                  <a:cubicBezTo>
                    <a:pt x="201" y="338"/>
                    <a:pt x="201" y="338"/>
                    <a:pt x="201" y="338"/>
                  </a:cubicBezTo>
                  <a:cubicBezTo>
                    <a:pt x="213" y="341"/>
                    <a:pt x="213" y="341"/>
                    <a:pt x="213" y="341"/>
                  </a:cubicBezTo>
                  <a:cubicBezTo>
                    <a:pt x="226" y="331"/>
                    <a:pt x="226" y="331"/>
                    <a:pt x="226" y="331"/>
                  </a:cubicBezTo>
                  <a:cubicBezTo>
                    <a:pt x="231" y="353"/>
                    <a:pt x="231" y="353"/>
                    <a:pt x="231" y="353"/>
                  </a:cubicBezTo>
                  <a:cubicBezTo>
                    <a:pt x="238" y="368"/>
                    <a:pt x="238" y="368"/>
                    <a:pt x="238" y="368"/>
                  </a:cubicBezTo>
                  <a:cubicBezTo>
                    <a:pt x="251" y="338"/>
                    <a:pt x="251" y="338"/>
                    <a:pt x="251" y="338"/>
                  </a:cubicBezTo>
                  <a:cubicBezTo>
                    <a:pt x="258" y="343"/>
                    <a:pt x="258" y="343"/>
                    <a:pt x="258" y="343"/>
                  </a:cubicBezTo>
                  <a:cubicBezTo>
                    <a:pt x="256" y="303"/>
                    <a:pt x="256" y="303"/>
                    <a:pt x="256" y="303"/>
                  </a:cubicBezTo>
                  <a:cubicBezTo>
                    <a:pt x="258" y="301"/>
                    <a:pt x="258" y="301"/>
                    <a:pt x="258" y="301"/>
                  </a:cubicBezTo>
                  <a:cubicBezTo>
                    <a:pt x="271" y="308"/>
                    <a:pt x="271" y="308"/>
                    <a:pt x="271" y="308"/>
                  </a:cubicBezTo>
                  <a:cubicBezTo>
                    <a:pt x="309" y="368"/>
                    <a:pt x="309" y="368"/>
                    <a:pt x="309" y="368"/>
                  </a:cubicBezTo>
                  <a:cubicBezTo>
                    <a:pt x="316" y="366"/>
                    <a:pt x="316" y="366"/>
                    <a:pt x="316" y="366"/>
                  </a:cubicBezTo>
                  <a:cubicBezTo>
                    <a:pt x="316" y="338"/>
                    <a:pt x="316" y="338"/>
                    <a:pt x="316" y="338"/>
                  </a:cubicBezTo>
                  <a:cubicBezTo>
                    <a:pt x="324" y="328"/>
                    <a:pt x="324" y="328"/>
                    <a:pt x="324" y="328"/>
                  </a:cubicBezTo>
                  <a:cubicBezTo>
                    <a:pt x="329" y="338"/>
                    <a:pt x="329" y="338"/>
                    <a:pt x="329" y="338"/>
                  </a:cubicBezTo>
                  <a:cubicBezTo>
                    <a:pt x="329" y="368"/>
                    <a:pt x="329" y="368"/>
                    <a:pt x="329" y="368"/>
                  </a:cubicBezTo>
                  <a:cubicBezTo>
                    <a:pt x="341" y="366"/>
                    <a:pt x="341" y="366"/>
                    <a:pt x="341" y="366"/>
                  </a:cubicBezTo>
                  <a:cubicBezTo>
                    <a:pt x="349" y="348"/>
                    <a:pt x="349" y="348"/>
                    <a:pt x="349" y="348"/>
                  </a:cubicBezTo>
                  <a:cubicBezTo>
                    <a:pt x="369" y="351"/>
                    <a:pt x="369" y="351"/>
                    <a:pt x="369" y="351"/>
                  </a:cubicBezTo>
                  <a:cubicBezTo>
                    <a:pt x="411" y="371"/>
                    <a:pt x="411" y="371"/>
                    <a:pt x="411" y="371"/>
                  </a:cubicBezTo>
                  <a:cubicBezTo>
                    <a:pt x="439" y="376"/>
                    <a:pt x="439" y="376"/>
                    <a:pt x="439" y="376"/>
                  </a:cubicBezTo>
                  <a:cubicBezTo>
                    <a:pt x="479" y="401"/>
                    <a:pt x="479" y="401"/>
                    <a:pt x="479" y="401"/>
                  </a:cubicBezTo>
                  <a:cubicBezTo>
                    <a:pt x="482" y="398"/>
                    <a:pt x="482" y="398"/>
                    <a:pt x="482" y="398"/>
                  </a:cubicBezTo>
                  <a:cubicBezTo>
                    <a:pt x="474" y="388"/>
                    <a:pt x="474" y="388"/>
                    <a:pt x="474" y="388"/>
                  </a:cubicBezTo>
                  <a:cubicBezTo>
                    <a:pt x="472" y="383"/>
                    <a:pt x="472" y="383"/>
                    <a:pt x="472" y="383"/>
                  </a:cubicBezTo>
                  <a:cubicBezTo>
                    <a:pt x="477" y="383"/>
                    <a:pt x="477" y="383"/>
                    <a:pt x="477" y="383"/>
                  </a:cubicBezTo>
                  <a:cubicBezTo>
                    <a:pt x="512" y="401"/>
                    <a:pt x="512" y="401"/>
                    <a:pt x="512" y="401"/>
                  </a:cubicBezTo>
                  <a:cubicBezTo>
                    <a:pt x="524" y="429"/>
                    <a:pt x="524" y="429"/>
                    <a:pt x="524" y="429"/>
                  </a:cubicBezTo>
                  <a:cubicBezTo>
                    <a:pt x="519" y="441"/>
                    <a:pt x="519" y="441"/>
                    <a:pt x="519" y="441"/>
                  </a:cubicBezTo>
                  <a:cubicBezTo>
                    <a:pt x="502" y="444"/>
                    <a:pt x="502" y="444"/>
                    <a:pt x="502" y="444"/>
                  </a:cubicBezTo>
                  <a:cubicBezTo>
                    <a:pt x="497" y="469"/>
                    <a:pt x="497" y="469"/>
                    <a:pt x="497" y="469"/>
                  </a:cubicBezTo>
                  <a:cubicBezTo>
                    <a:pt x="522" y="474"/>
                    <a:pt x="522" y="474"/>
                    <a:pt x="522" y="474"/>
                  </a:cubicBezTo>
                  <a:cubicBezTo>
                    <a:pt x="579" y="466"/>
                    <a:pt x="579" y="466"/>
                    <a:pt x="579" y="466"/>
                  </a:cubicBezTo>
                  <a:cubicBezTo>
                    <a:pt x="602" y="459"/>
                    <a:pt x="602" y="459"/>
                    <a:pt x="602" y="459"/>
                  </a:cubicBezTo>
                  <a:cubicBezTo>
                    <a:pt x="622" y="466"/>
                    <a:pt x="622" y="466"/>
                    <a:pt x="622" y="466"/>
                  </a:cubicBezTo>
                  <a:cubicBezTo>
                    <a:pt x="624" y="474"/>
                    <a:pt x="624" y="474"/>
                    <a:pt x="624" y="474"/>
                  </a:cubicBezTo>
                  <a:cubicBezTo>
                    <a:pt x="634" y="484"/>
                    <a:pt x="634" y="484"/>
                    <a:pt x="634" y="484"/>
                  </a:cubicBezTo>
                  <a:cubicBezTo>
                    <a:pt x="632" y="496"/>
                    <a:pt x="632" y="496"/>
                    <a:pt x="632" y="496"/>
                  </a:cubicBezTo>
                  <a:cubicBezTo>
                    <a:pt x="624" y="499"/>
                    <a:pt x="624" y="499"/>
                    <a:pt x="624" y="499"/>
                  </a:cubicBezTo>
                  <a:cubicBezTo>
                    <a:pt x="632" y="511"/>
                    <a:pt x="632" y="511"/>
                    <a:pt x="632" y="511"/>
                  </a:cubicBezTo>
                  <a:cubicBezTo>
                    <a:pt x="639" y="496"/>
                    <a:pt x="639" y="496"/>
                    <a:pt x="639" y="496"/>
                  </a:cubicBezTo>
                  <a:cubicBezTo>
                    <a:pt x="642" y="466"/>
                    <a:pt x="642" y="466"/>
                    <a:pt x="642" y="466"/>
                  </a:cubicBezTo>
                  <a:cubicBezTo>
                    <a:pt x="675" y="441"/>
                    <a:pt x="675" y="441"/>
                    <a:pt x="675" y="441"/>
                  </a:cubicBezTo>
                  <a:cubicBezTo>
                    <a:pt x="682" y="431"/>
                    <a:pt x="682" y="431"/>
                    <a:pt x="682" y="431"/>
                  </a:cubicBezTo>
                  <a:cubicBezTo>
                    <a:pt x="685" y="416"/>
                    <a:pt x="685" y="416"/>
                    <a:pt x="685" y="416"/>
                  </a:cubicBezTo>
                  <a:cubicBezTo>
                    <a:pt x="680" y="416"/>
                    <a:pt x="680" y="416"/>
                    <a:pt x="680" y="416"/>
                  </a:cubicBezTo>
                  <a:cubicBezTo>
                    <a:pt x="670" y="429"/>
                    <a:pt x="670" y="429"/>
                    <a:pt x="670" y="429"/>
                  </a:cubicBezTo>
                  <a:cubicBezTo>
                    <a:pt x="650" y="429"/>
                    <a:pt x="650" y="429"/>
                    <a:pt x="650" y="429"/>
                  </a:cubicBezTo>
                  <a:cubicBezTo>
                    <a:pt x="645" y="439"/>
                    <a:pt x="645" y="439"/>
                    <a:pt x="645" y="439"/>
                  </a:cubicBezTo>
                  <a:cubicBezTo>
                    <a:pt x="632" y="436"/>
                    <a:pt x="632" y="436"/>
                    <a:pt x="632" y="436"/>
                  </a:cubicBezTo>
                  <a:cubicBezTo>
                    <a:pt x="632" y="429"/>
                    <a:pt x="632" y="429"/>
                    <a:pt x="632" y="429"/>
                  </a:cubicBezTo>
                  <a:cubicBezTo>
                    <a:pt x="627" y="424"/>
                    <a:pt x="627" y="424"/>
                    <a:pt x="627" y="424"/>
                  </a:cubicBezTo>
                  <a:cubicBezTo>
                    <a:pt x="634" y="413"/>
                    <a:pt x="634" y="413"/>
                    <a:pt x="634" y="413"/>
                  </a:cubicBezTo>
                  <a:cubicBezTo>
                    <a:pt x="657" y="408"/>
                    <a:pt x="657" y="408"/>
                    <a:pt x="657" y="408"/>
                  </a:cubicBezTo>
                  <a:cubicBezTo>
                    <a:pt x="680" y="396"/>
                    <a:pt x="680" y="396"/>
                    <a:pt x="680" y="396"/>
                  </a:cubicBezTo>
                  <a:cubicBezTo>
                    <a:pt x="682" y="401"/>
                    <a:pt x="682" y="401"/>
                    <a:pt x="682" y="401"/>
                  </a:cubicBezTo>
                  <a:cubicBezTo>
                    <a:pt x="687" y="401"/>
                    <a:pt x="687" y="401"/>
                    <a:pt x="687" y="401"/>
                  </a:cubicBezTo>
                  <a:cubicBezTo>
                    <a:pt x="692" y="416"/>
                    <a:pt x="692" y="416"/>
                    <a:pt x="692" y="416"/>
                  </a:cubicBezTo>
                  <a:cubicBezTo>
                    <a:pt x="690" y="426"/>
                    <a:pt x="690" y="426"/>
                    <a:pt x="690" y="426"/>
                  </a:cubicBezTo>
                  <a:cubicBezTo>
                    <a:pt x="720" y="444"/>
                    <a:pt x="720" y="444"/>
                    <a:pt x="720" y="444"/>
                  </a:cubicBezTo>
                  <a:cubicBezTo>
                    <a:pt x="762" y="454"/>
                    <a:pt x="762" y="454"/>
                    <a:pt x="762" y="454"/>
                  </a:cubicBezTo>
                  <a:cubicBezTo>
                    <a:pt x="777" y="446"/>
                    <a:pt x="777" y="446"/>
                    <a:pt x="777" y="446"/>
                  </a:cubicBezTo>
                  <a:cubicBezTo>
                    <a:pt x="802" y="451"/>
                    <a:pt x="802" y="451"/>
                    <a:pt x="802" y="451"/>
                  </a:cubicBezTo>
                  <a:cubicBezTo>
                    <a:pt x="823" y="444"/>
                    <a:pt x="823" y="444"/>
                    <a:pt x="823" y="444"/>
                  </a:cubicBezTo>
                  <a:cubicBezTo>
                    <a:pt x="843" y="461"/>
                    <a:pt x="843" y="461"/>
                    <a:pt x="843" y="461"/>
                  </a:cubicBezTo>
                  <a:cubicBezTo>
                    <a:pt x="853" y="456"/>
                    <a:pt x="853" y="456"/>
                    <a:pt x="853" y="456"/>
                  </a:cubicBezTo>
                  <a:cubicBezTo>
                    <a:pt x="843" y="436"/>
                    <a:pt x="843" y="436"/>
                    <a:pt x="843" y="436"/>
                  </a:cubicBezTo>
                  <a:cubicBezTo>
                    <a:pt x="833" y="441"/>
                    <a:pt x="833" y="441"/>
                    <a:pt x="833" y="441"/>
                  </a:cubicBezTo>
                  <a:cubicBezTo>
                    <a:pt x="825" y="424"/>
                    <a:pt x="825" y="424"/>
                    <a:pt x="825" y="424"/>
                  </a:cubicBezTo>
                  <a:cubicBezTo>
                    <a:pt x="835" y="416"/>
                    <a:pt x="835" y="416"/>
                    <a:pt x="835" y="416"/>
                  </a:cubicBezTo>
                  <a:cubicBezTo>
                    <a:pt x="855" y="424"/>
                    <a:pt x="855" y="424"/>
                    <a:pt x="855" y="424"/>
                  </a:cubicBezTo>
                  <a:cubicBezTo>
                    <a:pt x="860" y="444"/>
                    <a:pt x="860" y="444"/>
                    <a:pt x="860" y="444"/>
                  </a:cubicBezTo>
                  <a:cubicBezTo>
                    <a:pt x="870" y="426"/>
                    <a:pt x="870" y="426"/>
                    <a:pt x="870" y="426"/>
                  </a:cubicBezTo>
                  <a:cubicBezTo>
                    <a:pt x="875" y="426"/>
                    <a:pt x="875" y="426"/>
                    <a:pt x="875" y="426"/>
                  </a:cubicBezTo>
                  <a:cubicBezTo>
                    <a:pt x="868" y="456"/>
                    <a:pt x="868" y="456"/>
                    <a:pt x="868" y="456"/>
                  </a:cubicBezTo>
                  <a:cubicBezTo>
                    <a:pt x="863" y="466"/>
                    <a:pt x="863" y="466"/>
                    <a:pt x="863" y="466"/>
                  </a:cubicBezTo>
                  <a:cubicBezTo>
                    <a:pt x="870" y="481"/>
                    <a:pt x="870" y="481"/>
                    <a:pt x="870" y="481"/>
                  </a:cubicBezTo>
                  <a:cubicBezTo>
                    <a:pt x="878" y="484"/>
                    <a:pt x="878" y="484"/>
                    <a:pt x="878" y="484"/>
                  </a:cubicBezTo>
                  <a:cubicBezTo>
                    <a:pt x="888" y="469"/>
                    <a:pt x="888" y="469"/>
                    <a:pt x="888" y="469"/>
                  </a:cubicBezTo>
                  <a:cubicBezTo>
                    <a:pt x="889" y="459"/>
                    <a:pt x="889" y="459"/>
                    <a:pt x="889" y="459"/>
                  </a:cubicBezTo>
                  <a:cubicBezTo>
                    <a:pt x="881" y="454"/>
                    <a:pt x="881" y="454"/>
                    <a:pt x="881" y="454"/>
                  </a:cubicBezTo>
                  <a:cubicBezTo>
                    <a:pt x="884" y="439"/>
                    <a:pt x="884" y="439"/>
                    <a:pt x="884" y="439"/>
                  </a:cubicBezTo>
                  <a:cubicBezTo>
                    <a:pt x="894" y="436"/>
                    <a:pt x="894" y="436"/>
                    <a:pt x="894" y="436"/>
                  </a:cubicBezTo>
                  <a:cubicBezTo>
                    <a:pt x="913" y="408"/>
                    <a:pt x="913" y="408"/>
                    <a:pt x="913" y="408"/>
                  </a:cubicBezTo>
                  <a:cubicBezTo>
                    <a:pt x="905" y="398"/>
                    <a:pt x="905" y="398"/>
                    <a:pt x="905" y="398"/>
                  </a:cubicBezTo>
                  <a:cubicBezTo>
                    <a:pt x="893" y="398"/>
                    <a:pt x="893" y="398"/>
                    <a:pt x="893" y="398"/>
                  </a:cubicBezTo>
                  <a:cubicBezTo>
                    <a:pt x="903" y="386"/>
                    <a:pt x="903" y="386"/>
                    <a:pt x="903" y="386"/>
                  </a:cubicBezTo>
                  <a:cubicBezTo>
                    <a:pt x="905" y="373"/>
                    <a:pt x="905" y="373"/>
                    <a:pt x="905" y="373"/>
                  </a:cubicBezTo>
                  <a:cubicBezTo>
                    <a:pt x="913" y="381"/>
                    <a:pt x="913" y="381"/>
                    <a:pt x="913" y="381"/>
                  </a:cubicBezTo>
                  <a:cubicBezTo>
                    <a:pt x="915" y="363"/>
                    <a:pt x="915" y="363"/>
                    <a:pt x="915" y="363"/>
                  </a:cubicBezTo>
                  <a:cubicBezTo>
                    <a:pt x="905" y="366"/>
                    <a:pt x="905" y="366"/>
                    <a:pt x="905" y="366"/>
                  </a:cubicBezTo>
                  <a:cubicBezTo>
                    <a:pt x="895" y="356"/>
                    <a:pt x="895" y="356"/>
                    <a:pt x="895" y="356"/>
                  </a:cubicBezTo>
                  <a:cubicBezTo>
                    <a:pt x="888" y="358"/>
                    <a:pt x="888" y="358"/>
                    <a:pt x="888" y="358"/>
                  </a:cubicBezTo>
                  <a:cubicBezTo>
                    <a:pt x="868" y="353"/>
                    <a:pt x="868" y="353"/>
                    <a:pt x="868" y="353"/>
                  </a:cubicBezTo>
                  <a:cubicBezTo>
                    <a:pt x="858" y="321"/>
                    <a:pt x="858" y="321"/>
                    <a:pt x="858" y="321"/>
                  </a:cubicBezTo>
                  <a:cubicBezTo>
                    <a:pt x="860" y="301"/>
                    <a:pt x="860" y="301"/>
                    <a:pt x="860" y="301"/>
                  </a:cubicBezTo>
                  <a:cubicBezTo>
                    <a:pt x="873" y="291"/>
                    <a:pt x="873" y="291"/>
                    <a:pt x="873" y="291"/>
                  </a:cubicBezTo>
                  <a:cubicBezTo>
                    <a:pt x="858" y="286"/>
                    <a:pt x="858" y="286"/>
                    <a:pt x="858" y="286"/>
                  </a:cubicBezTo>
                  <a:cubicBezTo>
                    <a:pt x="868" y="246"/>
                    <a:pt x="868" y="246"/>
                    <a:pt x="868" y="246"/>
                  </a:cubicBezTo>
                  <a:cubicBezTo>
                    <a:pt x="883" y="225"/>
                    <a:pt x="883" y="225"/>
                    <a:pt x="883" y="225"/>
                  </a:cubicBezTo>
                  <a:cubicBezTo>
                    <a:pt x="895" y="223"/>
                    <a:pt x="895" y="223"/>
                    <a:pt x="895" y="223"/>
                  </a:cubicBezTo>
                  <a:cubicBezTo>
                    <a:pt x="910" y="235"/>
                    <a:pt x="910" y="235"/>
                    <a:pt x="910" y="235"/>
                  </a:cubicBezTo>
                  <a:cubicBezTo>
                    <a:pt x="923" y="246"/>
                    <a:pt x="923" y="246"/>
                    <a:pt x="923" y="246"/>
                  </a:cubicBezTo>
                  <a:cubicBezTo>
                    <a:pt x="928" y="256"/>
                    <a:pt x="928" y="256"/>
                    <a:pt x="928" y="256"/>
                  </a:cubicBezTo>
                  <a:cubicBezTo>
                    <a:pt x="923" y="278"/>
                    <a:pt x="923" y="278"/>
                    <a:pt x="923" y="278"/>
                  </a:cubicBezTo>
                  <a:cubicBezTo>
                    <a:pt x="938" y="291"/>
                    <a:pt x="938" y="291"/>
                    <a:pt x="938" y="291"/>
                  </a:cubicBezTo>
                  <a:cubicBezTo>
                    <a:pt x="935" y="331"/>
                    <a:pt x="935" y="331"/>
                    <a:pt x="935" y="331"/>
                  </a:cubicBezTo>
                  <a:cubicBezTo>
                    <a:pt x="928" y="343"/>
                    <a:pt x="928" y="343"/>
                    <a:pt x="928" y="343"/>
                  </a:cubicBezTo>
                  <a:cubicBezTo>
                    <a:pt x="948" y="363"/>
                    <a:pt x="948" y="363"/>
                    <a:pt x="948" y="363"/>
                  </a:cubicBezTo>
                  <a:cubicBezTo>
                    <a:pt x="955" y="351"/>
                    <a:pt x="955" y="351"/>
                    <a:pt x="955" y="351"/>
                  </a:cubicBezTo>
                  <a:cubicBezTo>
                    <a:pt x="970" y="368"/>
                    <a:pt x="970" y="368"/>
                    <a:pt x="970" y="368"/>
                  </a:cubicBezTo>
                  <a:cubicBezTo>
                    <a:pt x="960" y="371"/>
                    <a:pt x="960" y="371"/>
                    <a:pt x="960" y="371"/>
                  </a:cubicBezTo>
                  <a:cubicBezTo>
                    <a:pt x="970" y="388"/>
                    <a:pt x="970" y="388"/>
                    <a:pt x="970" y="388"/>
                  </a:cubicBezTo>
                  <a:cubicBezTo>
                    <a:pt x="970" y="421"/>
                    <a:pt x="970" y="421"/>
                    <a:pt x="970" y="421"/>
                  </a:cubicBezTo>
                  <a:cubicBezTo>
                    <a:pt x="980" y="431"/>
                    <a:pt x="980" y="431"/>
                    <a:pt x="980" y="431"/>
                  </a:cubicBezTo>
                  <a:cubicBezTo>
                    <a:pt x="996" y="363"/>
                    <a:pt x="996" y="363"/>
                    <a:pt x="996" y="363"/>
                  </a:cubicBezTo>
                  <a:cubicBezTo>
                    <a:pt x="1016" y="386"/>
                    <a:pt x="1016" y="386"/>
                    <a:pt x="1016" y="386"/>
                  </a:cubicBezTo>
                  <a:cubicBezTo>
                    <a:pt x="1013" y="429"/>
                    <a:pt x="1013" y="429"/>
                    <a:pt x="1013" y="429"/>
                  </a:cubicBezTo>
                  <a:cubicBezTo>
                    <a:pt x="1028" y="476"/>
                    <a:pt x="1028" y="476"/>
                    <a:pt x="1028" y="476"/>
                  </a:cubicBezTo>
                  <a:cubicBezTo>
                    <a:pt x="1036" y="476"/>
                    <a:pt x="1036" y="476"/>
                    <a:pt x="1036" y="476"/>
                  </a:cubicBezTo>
                  <a:cubicBezTo>
                    <a:pt x="1058" y="444"/>
                    <a:pt x="1058" y="444"/>
                    <a:pt x="1058" y="444"/>
                  </a:cubicBezTo>
                  <a:cubicBezTo>
                    <a:pt x="1066" y="403"/>
                    <a:pt x="1066" y="403"/>
                    <a:pt x="1066" y="403"/>
                  </a:cubicBezTo>
                  <a:cubicBezTo>
                    <a:pt x="1078" y="401"/>
                    <a:pt x="1078" y="401"/>
                    <a:pt x="1078" y="401"/>
                  </a:cubicBezTo>
                  <a:cubicBezTo>
                    <a:pt x="1081" y="383"/>
                    <a:pt x="1081" y="383"/>
                    <a:pt x="1081" y="383"/>
                  </a:cubicBezTo>
                  <a:cubicBezTo>
                    <a:pt x="1076" y="378"/>
                    <a:pt x="1076" y="378"/>
                    <a:pt x="1076" y="378"/>
                  </a:cubicBezTo>
                  <a:cubicBezTo>
                    <a:pt x="1086" y="376"/>
                    <a:pt x="1103" y="373"/>
                    <a:pt x="1116" y="373"/>
                  </a:cubicBezTo>
                  <a:cubicBezTo>
                    <a:pt x="1133" y="378"/>
                    <a:pt x="1151" y="381"/>
                    <a:pt x="1151" y="381"/>
                  </a:cubicBezTo>
                  <a:cubicBezTo>
                    <a:pt x="1141" y="398"/>
                    <a:pt x="1141" y="398"/>
                    <a:pt x="1141" y="398"/>
                  </a:cubicBezTo>
                  <a:cubicBezTo>
                    <a:pt x="1153" y="403"/>
                    <a:pt x="1153" y="403"/>
                    <a:pt x="1153" y="403"/>
                  </a:cubicBezTo>
                  <a:cubicBezTo>
                    <a:pt x="1146" y="416"/>
                    <a:pt x="1146" y="416"/>
                    <a:pt x="1146" y="416"/>
                  </a:cubicBezTo>
                  <a:cubicBezTo>
                    <a:pt x="1131" y="416"/>
                    <a:pt x="1131" y="416"/>
                    <a:pt x="1131" y="416"/>
                  </a:cubicBezTo>
                  <a:cubicBezTo>
                    <a:pt x="1143" y="459"/>
                    <a:pt x="1143" y="459"/>
                    <a:pt x="1143" y="459"/>
                  </a:cubicBezTo>
                  <a:cubicBezTo>
                    <a:pt x="1158" y="469"/>
                    <a:pt x="1158" y="469"/>
                    <a:pt x="1158" y="469"/>
                  </a:cubicBezTo>
                  <a:cubicBezTo>
                    <a:pt x="1151" y="499"/>
                    <a:pt x="1151" y="499"/>
                    <a:pt x="1151" y="499"/>
                  </a:cubicBezTo>
                  <a:cubicBezTo>
                    <a:pt x="1138" y="504"/>
                    <a:pt x="1138" y="504"/>
                    <a:pt x="1138" y="504"/>
                  </a:cubicBezTo>
                  <a:cubicBezTo>
                    <a:pt x="1133" y="519"/>
                    <a:pt x="1133" y="519"/>
                    <a:pt x="1133" y="519"/>
                  </a:cubicBezTo>
                  <a:cubicBezTo>
                    <a:pt x="1111" y="534"/>
                    <a:pt x="1111" y="534"/>
                    <a:pt x="1111" y="534"/>
                  </a:cubicBezTo>
                  <a:cubicBezTo>
                    <a:pt x="1081" y="541"/>
                    <a:pt x="1081" y="541"/>
                    <a:pt x="1081" y="541"/>
                  </a:cubicBezTo>
                  <a:cubicBezTo>
                    <a:pt x="1071" y="526"/>
                    <a:pt x="1071" y="526"/>
                    <a:pt x="1071" y="526"/>
                  </a:cubicBezTo>
                  <a:cubicBezTo>
                    <a:pt x="1048" y="526"/>
                    <a:pt x="1048" y="526"/>
                    <a:pt x="1048" y="526"/>
                  </a:cubicBezTo>
                  <a:cubicBezTo>
                    <a:pt x="1061" y="546"/>
                    <a:pt x="1061" y="546"/>
                    <a:pt x="1061" y="546"/>
                  </a:cubicBezTo>
                  <a:cubicBezTo>
                    <a:pt x="1036" y="551"/>
                    <a:pt x="1036" y="551"/>
                    <a:pt x="1036" y="551"/>
                  </a:cubicBezTo>
                  <a:cubicBezTo>
                    <a:pt x="1028" y="589"/>
                    <a:pt x="1028" y="589"/>
                    <a:pt x="1028" y="589"/>
                  </a:cubicBezTo>
                  <a:cubicBezTo>
                    <a:pt x="1028" y="610"/>
                    <a:pt x="1028" y="610"/>
                    <a:pt x="1028" y="610"/>
                  </a:cubicBezTo>
                  <a:cubicBezTo>
                    <a:pt x="1015" y="628"/>
                    <a:pt x="1015" y="628"/>
                    <a:pt x="1015" y="628"/>
                  </a:cubicBezTo>
                  <a:cubicBezTo>
                    <a:pt x="1015" y="646"/>
                    <a:pt x="1015" y="646"/>
                    <a:pt x="1015" y="646"/>
                  </a:cubicBezTo>
                  <a:cubicBezTo>
                    <a:pt x="995" y="657"/>
                    <a:pt x="995" y="657"/>
                    <a:pt x="995" y="657"/>
                  </a:cubicBezTo>
                  <a:cubicBezTo>
                    <a:pt x="976" y="669"/>
                    <a:pt x="976" y="669"/>
                    <a:pt x="976" y="669"/>
                  </a:cubicBezTo>
                  <a:cubicBezTo>
                    <a:pt x="952" y="682"/>
                    <a:pt x="952" y="682"/>
                    <a:pt x="952" y="682"/>
                  </a:cubicBezTo>
                  <a:cubicBezTo>
                    <a:pt x="945" y="709"/>
                    <a:pt x="945" y="709"/>
                    <a:pt x="945" y="709"/>
                  </a:cubicBezTo>
                  <a:cubicBezTo>
                    <a:pt x="912" y="731"/>
                    <a:pt x="912" y="731"/>
                    <a:pt x="912" y="731"/>
                  </a:cubicBezTo>
                  <a:cubicBezTo>
                    <a:pt x="898" y="756"/>
                    <a:pt x="898" y="756"/>
                    <a:pt x="898" y="756"/>
                  </a:cubicBezTo>
                  <a:cubicBezTo>
                    <a:pt x="898" y="787"/>
                    <a:pt x="898" y="787"/>
                    <a:pt x="898" y="787"/>
                  </a:cubicBezTo>
                  <a:cubicBezTo>
                    <a:pt x="918" y="797"/>
                    <a:pt x="918" y="797"/>
                    <a:pt x="918" y="797"/>
                  </a:cubicBezTo>
                  <a:cubicBezTo>
                    <a:pt x="917" y="813"/>
                    <a:pt x="917" y="813"/>
                    <a:pt x="917" y="813"/>
                  </a:cubicBezTo>
                  <a:cubicBezTo>
                    <a:pt x="923" y="836"/>
                    <a:pt x="923" y="836"/>
                    <a:pt x="923" y="836"/>
                  </a:cubicBezTo>
                  <a:cubicBezTo>
                    <a:pt x="932" y="855"/>
                    <a:pt x="932" y="855"/>
                    <a:pt x="932" y="855"/>
                  </a:cubicBezTo>
                  <a:cubicBezTo>
                    <a:pt x="945" y="855"/>
                    <a:pt x="945" y="855"/>
                    <a:pt x="945" y="855"/>
                  </a:cubicBezTo>
                  <a:cubicBezTo>
                    <a:pt x="966" y="845"/>
                    <a:pt x="966" y="845"/>
                    <a:pt x="966" y="845"/>
                  </a:cubicBezTo>
                  <a:cubicBezTo>
                    <a:pt x="976" y="854"/>
                    <a:pt x="976" y="854"/>
                    <a:pt x="976" y="854"/>
                  </a:cubicBezTo>
                  <a:cubicBezTo>
                    <a:pt x="997" y="863"/>
                    <a:pt x="997" y="863"/>
                    <a:pt x="997" y="863"/>
                  </a:cubicBezTo>
                  <a:cubicBezTo>
                    <a:pt x="1029" y="891"/>
                    <a:pt x="1029" y="891"/>
                    <a:pt x="1029" y="891"/>
                  </a:cubicBezTo>
                  <a:cubicBezTo>
                    <a:pt x="1059" y="902"/>
                    <a:pt x="1059" y="902"/>
                    <a:pt x="1059" y="902"/>
                  </a:cubicBezTo>
                  <a:cubicBezTo>
                    <a:pt x="1077" y="914"/>
                    <a:pt x="1077" y="914"/>
                    <a:pt x="1077" y="914"/>
                  </a:cubicBezTo>
                  <a:cubicBezTo>
                    <a:pt x="1091" y="921"/>
                    <a:pt x="1091" y="921"/>
                    <a:pt x="1091" y="921"/>
                  </a:cubicBezTo>
                  <a:cubicBezTo>
                    <a:pt x="1126" y="928"/>
                    <a:pt x="1126" y="928"/>
                    <a:pt x="1126" y="928"/>
                  </a:cubicBezTo>
                  <a:cubicBezTo>
                    <a:pt x="1125" y="961"/>
                    <a:pt x="1125" y="961"/>
                    <a:pt x="1125" y="961"/>
                  </a:cubicBezTo>
                  <a:cubicBezTo>
                    <a:pt x="1126" y="978"/>
                    <a:pt x="1126" y="978"/>
                    <a:pt x="1126" y="978"/>
                  </a:cubicBezTo>
                  <a:cubicBezTo>
                    <a:pt x="1130" y="990"/>
                    <a:pt x="1130" y="990"/>
                    <a:pt x="1130" y="990"/>
                  </a:cubicBezTo>
                  <a:cubicBezTo>
                    <a:pt x="1133" y="1010"/>
                    <a:pt x="1133" y="1010"/>
                    <a:pt x="1133" y="1010"/>
                  </a:cubicBezTo>
                  <a:cubicBezTo>
                    <a:pt x="1136" y="1012"/>
                    <a:pt x="1136" y="1012"/>
                    <a:pt x="1136" y="1012"/>
                  </a:cubicBezTo>
                  <a:cubicBezTo>
                    <a:pt x="1146" y="1026"/>
                    <a:pt x="1146" y="1026"/>
                    <a:pt x="1146" y="1026"/>
                  </a:cubicBezTo>
                  <a:cubicBezTo>
                    <a:pt x="1158" y="1045"/>
                    <a:pt x="1158" y="1045"/>
                    <a:pt x="1158" y="1045"/>
                  </a:cubicBezTo>
                  <a:cubicBezTo>
                    <a:pt x="1173" y="1055"/>
                    <a:pt x="1173" y="1055"/>
                    <a:pt x="1173" y="1055"/>
                  </a:cubicBezTo>
                  <a:cubicBezTo>
                    <a:pt x="1199" y="1046"/>
                    <a:pt x="1199" y="1046"/>
                    <a:pt x="1199" y="1046"/>
                  </a:cubicBezTo>
                  <a:cubicBezTo>
                    <a:pt x="1199" y="1022"/>
                    <a:pt x="1199" y="1022"/>
                    <a:pt x="1199" y="1022"/>
                  </a:cubicBezTo>
                  <a:cubicBezTo>
                    <a:pt x="1196" y="1006"/>
                    <a:pt x="1196" y="1006"/>
                    <a:pt x="1196" y="1006"/>
                  </a:cubicBezTo>
                  <a:cubicBezTo>
                    <a:pt x="1194" y="984"/>
                    <a:pt x="1194" y="984"/>
                    <a:pt x="1194" y="984"/>
                  </a:cubicBezTo>
                  <a:cubicBezTo>
                    <a:pt x="1189" y="966"/>
                    <a:pt x="1189" y="966"/>
                    <a:pt x="1189" y="966"/>
                  </a:cubicBezTo>
                  <a:cubicBezTo>
                    <a:pt x="1221" y="946"/>
                    <a:pt x="1221" y="946"/>
                    <a:pt x="1221" y="946"/>
                  </a:cubicBezTo>
                  <a:cubicBezTo>
                    <a:pt x="1224" y="925"/>
                    <a:pt x="1224" y="925"/>
                    <a:pt x="1224" y="925"/>
                  </a:cubicBezTo>
                  <a:cubicBezTo>
                    <a:pt x="1211" y="910"/>
                    <a:pt x="1211" y="910"/>
                    <a:pt x="1211" y="910"/>
                  </a:cubicBezTo>
                  <a:cubicBezTo>
                    <a:pt x="1217" y="884"/>
                    <a:pt x="1217" y="884"/>
                    <a:pt x="1217" y="884"/>
                  </a:cubicBezTo>
                  <a:cubicBezTo>
                    <a:pt x="1227" y="863"/>
                    <a:pt x="1227" y="863"/>
                    <a:pt x="1227" y="863"/>
                  </a:cubicBezTo>
                  <a:cubicBezTo>
                    <a:pt x="1213" y="818"/>
                    <a:pt x="1213" y="818"/>
                    <a:pt x="1213" y="818"/>
                  </a:cubicBezTo>
                  <a:cubicBezTo>
                    <a:pt x="1194" y="792"/>
                    <a:pt x="1194" y="792"/>
                    <a:pt x="1194" y="792"/>
                  </a:cubicBezTo>
                  <a:cubicBezTo>
                    <a:pt x="1194" y="777"/>
                    <a:pt x="1194" y="777"/>
                    <a:pt x="1194" y="777"/>
                  </a:cubicBezTo>
                  <a:cubicBezTo>
                    <a:pt x="1211" y="752"/>
                    <a:pt x="1211" y="752"/>
                    <a:pt x="1211" y="752"/>
                  </a:cubicBezTo>
                  <a:cubicBezTo>
                    <a:pt x="1219" y="746"/>
                    <a:pt x="1219" y="746"/>
                    <a:pt x="1219" y="746"/>
                  </a:cubicBezTo>
                  <a:cubicBezTo>
                    <a:pt x="1216" y="737"/>
                    <a:pt x="1216" y="737"/>
                    <a:pt x="1216" y="737"/>
                  </a:cubicBezTo>
                  <a:cubicBezTo>
                    <a:pt x="1209" y="709"/>
                    <a:pt x="1209" y="709"/>
                    <a:pt x="1209" y="709"/>
                  </a:cubicBezTo>
                  <a:cubicBezTo>
                    <a:pt x="1201" y="709"/>
                    <a:pt x="1201" y="709"/>
                    <a:pt x="1201" y="709"/>
                  </a:cubicBezTo>
                  <a:cubicBezTo>
                    <a:pt x="1209" y="684"/>
                    <a:pt x="1209" y="684"/>
                    <a:pt x="1209" y="684"/>
                  </a:cubicBezTo>
                  <a:cubicBezTo>
                    <a:pt x="1214" y="674"/>
                    <a:pt x="1214" y="674"/>
                    <a:pt x="1214" y="674"/>
                  </a:cubicBezTo>
                  <a:cubicBezTo>
                    <a:pt x="1206" y="662"/>
                    <a:pt x="1206" y="662"/>
                    <a:pt x="1206" y="662"/>
                  </a:cubicBezTo>
                  <a:cubicBezTo>
                    <a:pt x="1209" y="632"/>
                    <a:pt x="1209" y="632"/>
                    <a:pt x="1209" y="632"/>
                  </a:cubicBezTo>
                  <a:cubicBezTo>
                    <a:pt x="1249" y="634"/>
                    <a:pt x="1249" y="634"/>
                    <a:pt x="1249" y="634"/>
                  </a:cubicBezTo>
                  <a:cubicBezTo>
                    <a:pt x="1269" y="639"/>
                    <a:pt x="1269" y="639"/>
                    <a:pt x="1269" y="639"/>
                  </a:cubicBezTo>
                  <a:cubicBezTo>
                    <a:pt x="1296" y="634"/>
                    <a:pt x="1296" y="634"/>
                    <a:pt x="1296" y="634"/>
                  </a:cubicBezTo>
                  <a:cubicBezTo>
                    <a:pt x="1314" y="659"/>
                    <a:pt x="1314" y="659"/>
                    <a:pt x="1314" y="659"/>
                  </a:cubicBezTo>
                  <a:cubicBezTo>
                    <a:pt x="1329" y="674"/>
                    <a:pt x="1329" y="674"/>
                    <a:pt x="1329" y="674"/>
                  </a:cubicBezTo>
                  <a:cubicBezTo>
                    <a:pt x="1329" y="689"/>
                    <a:pt x="1329" y="689"/>
                    <a:pt x="1329" y="689"/>
                  </a:cubicBezTo>
                  <a:cubicBezTo>
                    <a:pt x="1357" y="702"/>
                    <a:pt x="1357" y="702"/>
                    <a:pt x="1357" y="702"/>
                  </a:cubicBezTo>
                  <a:cubicBezTo>
                    <a:pt x="1372" y="699"/>
                    <a:pt x="1372" y="699"/>
                    <a:pt x="1372" y="699"/>
                  </a:cubicBezTo>
                  <a:cubicBezTo>
                    <a:pt x="1369" y="732"/>
                    <a:pt x="1369" y="732"/>
                    <a:pt x="1369" y="732"/>
                  </a:cubicBezTo>
                  <a:cubicBezTo>
                    <a:pt x="1354" y="734"/>
                    <a:pt x="1354" y="734"/>
                    <a:pt x="1354" y="734"/>
                  </a:cubicBezTo>
                  <a:cubicBezTo>
                    <a:pt x="1367" y="747"/>
                    <a:pt x="1367" y="747"/>
                    <a:pt x="1367" y="747"/>
                  </a:cubicBezTo>
                  <a:cubicBezTo>
                    <a:pt x="1367" y="762"/>
                    <a:pt x="1367" y="762"/>
                    <a:pt x="1367" y="762"/>
                  </a:cubicBezTo>
                  <a:cubicBezTo>
                    <a:pt x="1372" y="772"/>
                    <a:pt x="1372" y="772"/>
                    <a:pt x="1372" y="772"/>
                  </a:cubicBezTo>
                  <a:cubicBezTo>
                    <a:pt x="1392" y="777"/>
                    <a:pt x="1392" y="777"/>
                    <a:pt x="1392" y="777"/>
                  </a:cubicBezTo>
                  <a:cubicBezTo>
                    <a:pt x="1397" y="792"/>
                    <a:pt x="1397" y="792"/>
                    <a:pt x="1397" y="792"/>
                  </a:cubicBezTo>
                  <a:cubicBezTo>
                    <a:pt x="1412" y="802"/>
                    <a:pt x="1412" y="802"/>
                    <a:pt x="1412" y="802"/>
                  </a:cubicBezTo>
                  <a:cubicBezTo>
                    <a:pt x="1422" y="795"/>
                    <a:pt x="1422" y="795"/>
                    <a:pt x="1422" y="795"/>
                  </a:cubicBezTo>
                  <a:cubicBezTo>
                    <a:pt x="1434" y="780"/>
                    <a:pt x="1434" y="780"/>
                    <a:pt x="1434" y="780"/>
                  </a:cubicBezTo>
                  <a:cubicBezTo>
                    <a:pt x="1449" y="767"/>
                    <a:pt x="1449" y="767"/>
                    <a:pt x="1449" y="767"/>
                  </a:cubicBezTo>
                  <a:cubicBezTo>
                    <a:pt x="1452" y="757"/>
                    <a:pt x="1452" y="757"/>
                    <a:pt x="1452" y="757"/>
                  </a:cubicBezTo>
                  <a:cubicBezTo>
                    <a:pt x="1452" y="747"/>
                    <a:pt x="1452" y="747"/>
                    <a:pt x="1452" y="747"/>
                  </a:cubicBezTo>
                  <a:cubicBezTo>
                    <a:pt x="1462" y="724"/>
                    <a:pt x="1462" y="724"/>
                    <a:pt x="1462" y="724"/>
                  </a:cubicBezTo>
                  <a:cubicBezTo>
                    <a:pt x="1477" y="757"/>
                    <a:pt x="1477" y="757"/>
                    <a:pt x="1477" y="757"/>
                  </a:cubicBezTo>
                  <a:cubicBezTo>
                    <a:pt x="1492" y="782"/>
                    <a:pt x="1492" y="782"/>
                    <a:pt x="1492" y="782"/>
                  </a:cubicBezTo>
                  <a:cubicBezTo>
                    <a:pt x="1484" y="797"/>
                    <a:pt x="1484" y="797"/>
                    <a:pt x="1484" y="797"/>
                  </a:cubicBezTo>
                  <a:cubicBezTo>
                    <a:pt x="1504" y="800"/>
                    <a:pt x="1504" y="800"/>
                    <a:pt x="1504" y="800"/>
                  </a:cubicBezTo>
                  <a:cubicBezTo>
                    <a:pt x="1509" y="820"/>
                    <a:pt x="1509" y="820"/>
                    <a:pt x="1509" y="820"/>
                  </a:cubicBezTo>
                  <a:cubicBezTo>
                    <a:pt x="1509" y="837"/>
                    <a:pt x="1509" y="837"/>
                    <a:pt x="1509" y="837"/>
                  </a:cubicBezTo>
                  <a:cubicBezTo>
                    <a:pt x="1520" y="847"/>
                    <a:pt x="1520" y="847"/>
                    <a:pt x="1520" y="847"/>
                  </a:cubicBezTo>
                  <a:cubicBezTo>
                    <a:pt x="1528" y="855"/>
                    <a:pt x="1528" y="855"/>
                    <a:pt x="1528" y="855"/>
                  </a:cubicBezTo>
                  <a:cubicBezTo>
                    <a:pt x="1540" y="856"/>
                    <a:pt x="1540" y="856"/>
                    <a:pt x="1540" y="856"/>
                  </a:cubicBezTo>
                  <a:cubicBezTo>
                    <a:pt x="1545" y="869"/>
                    <a:pt x="1545" y="869"/>
                    <a:pt x="1545" y="869"/>
                  </a:cubicBezTo>
                  <a:cubicBezTo>
                    <a:pt x="1550" y="880"/>
                    <a:pt x="1550" y="880"/>
                    <a:pt x="1550" y="880"/>
                  </a:cubicBezTo>
                  <a:cubicBezTo>
                    <a:pt x="1561" y="887"/>
                    <a:pt x="1561" y="887"/>
                    <a:pt x="1561" y="887"/>
                  </a:cubicBezTo>
                  <a:cubicBezTo>
                    <a:pt x="1566" y="893"/>
                    <a:pt x="1566" y="893"/>
                    <a:pt x="1566" y="893"/>
                  </a:cubicBezTo>
                  <a:cubicBezTo>
                    <a:pt x="1579" y="897"/>
                    <a:pt x="1579" y="897"/>
                    <a:pt x="1579" y="897"/>
                  </a:cubicBezTo>
                  <a:cubicBezTo>
                    <a:pt x="1586" y="911"/>
                    <a:pt x="1586" y="911"/>
                    <a:pt x="1586" y="911"/>
                  </a:cubicBezTo>
                  <a:cubicBezTo>
                    <a:pt x="1560" y="916"/>
                    <a:pt x="1560" y="916"/>
                    <a:pt x="1560" y="916"/>
                  </a:cubicBezTo>
                  <a:cubicBezTo>
                    <a:pt x="1554" y="932"/>
                    <a:pt x="1554" y="932"/>
                    <a:pt x="1554" y="932"/>
                  </a:cubicBezTo>
                  <a:cubicBezTo>
                    <a:pt x="1581" y="921"/>
                    <a:pt x="1581" y="921"/>
                    <a:pt x="1581" y="921"/>
                  </a:cubicBezTo>
                  <a:cubicBezTo>
                    <a:pt x="1595" y="914"/>
                    <a:pt x="1595" y="914"/>
                    <a:pt x="1595" y="914"/>
                  </a:cubicBezTo>
                  <a:cubicBezTo>
                    <a:pt x="1605" y="912"/>
                    <a:pt x="1605" y="912"/>
                    <a:pt x="1605" y="912"/>
                  </a:cubicBezTo>
                  <a:cubicBezTo>
                    <a:pt x="1605" y="932"/>
                    <a:pt x="1605" y="932"/>
                    <a:pt x="1605" y="932"/>
                  </a:cubicBezTo>
                  <a:cubicBezTo>
                    <a:pt x="1616" y="923"/>
                    <a:pt x="1616" y="923"/>
                    <a:pt x="1616" y="923"/>
                  </a:cubicBezTo>
                  <a:cubicBezTo>
                    <a:pt x="1629" y="932"/>
                    <a:pt x="1629" y="932"/>
                    <a:pt x="1629" y="932"/>
                  </a:cubicBezTo>
                  <a:cubicBezTo>
                    <a:pt x="1634" y="959"/>
                    <a:pt x="1634" y="959"/>
                    <a:pt x="1634" y="959"/>
                  </a:cubicBezTo>
                  <a:cubicBezTo>
                    <a:pt x="1634" y="978"/>
                    <a:pt x="1634" y="978"/>
                    <a:pt x="1634" y="978"/>
                  </a:cubicBezTo>
                  <a:cubicBezTo>
                    <a:pt x="1613" y="994"/>
                    <a:pt x="1613" y="994"/>
                    <a:pt x="1613" y="994"/>
                  </a:cubicBezTo>
                  <a:cubicBezTo>
                    <a:pt x="1596" y="997"/>
                    <a:pt x="1596" y="997"/>
                    <a:pt x="1596" y="997"/>
                  </a:cubicBezTo>
                  <a:cubicBezTo>
                    <a:pt x="1578" y="1004"/>
                    <a:pt x="1578" y="1004"/>
                    <a:pt x="1578" y="1004"/>
                  </a:cubicBezTo>
                  <a:cubicBezTo>
                    <a:pt x="1546" y="1031"/>
                    <a:pt x="1546" y="1031"/>
                    <a:pt x="1546" y="1031"/>
                  </a:cubicBezTo>
                  <a:cubicBezTo>
                    <a:pt x="1525" y="1037"/>
                    <a:pt x="1525" y="1037"/>
                    <a:pt x="1525" y="1037"/>
                  </a:cubicBezTo>
                  <a:cubicBezTo>
                    <a:pt x="1517" y="1031"/>
                    <a:pt x="1517" y="1031"/>
                    <a:pt x="1517" y="1031"/>
                  </a:cubicBezTo>
                  <a:cubicBezTo>
                    <a:pt x="1494" y="1032"/>
                    <a:pt x="1494" y="1032"/>
                    <a:pt x="1494" y="1032"/>
                  </a:cubicBezTo>
                  <a:cubicBezTo>
                    <a:pt x="1472" y="1031"/>
                    <a:pt x="1472" y="1031"/>
                    <a:pt x="1472" y="1031"/>
                  </a:cubicBezTo>
                  <a:cubicBezTo>
                    <a:pt x="1437" y="1029"/>
                    <a:pt x="1437" y="1029"/>
                    <a:pt x="1437" y="1029"/>
                  </a:cubicBezTo>
                  <a:cubicBezTo>
                    <a:pt x="1423" y="1041"/>
                    <a:pt x="1423" y="1041"/>
                    <a:pt x="1423" y="1041"/>
                  </a:cubicBezTo>
                  <a:cubicBezTo>
                    <a:pt x="1421" y="1048"/>
                    <a:pt x="1421" y="1048"/>
                    <a:pt x="1421" y="1048"/>
                  </a:cubicBezTo>
                  <a:cubicBezTo>
                    <a:pt x="1408" y="1051"/>
                    <a:pt x="1408" y="1051"/>
                    <a:pt x="1408" y="1051"/>
                  </a:cubicBezTo>
                  <a:cubicBezTo>
                    <a:pt x="1394" y="1070"/>
                    <a:pt x="1394" y="1070"/>
                    <a:pt x="1394" y="1070"/>
                  </a:cubicBezTo>
                  <a:cubicBezTo>
                    <a:pt x="1386" y="1083"/>
                    <a:pt x="1386" y="1083"/>
                    <a:pt x="1386" y="1083"/>
                  </a:cubicBezTo>
                  <a:cubicBezTo>
                    <a:pt x="1381" y="1085"/>
                    <a:pt x="1381" y="1085"/>
                    <a:pt x="1381" y="1085"/>
                  </a:cubicBezTo>
                  <a:cubicBezTo>
                    <a:pt x="1380" y="1098"/>
                    <a:pt x="1380" y="1098"/>
                    <a:pt x="1380" y="1098"/>
                  </a:cubicBezTo>
                  <a:cubicBezTo>
                    <a:pt x="1364" y="1119"/>
                    <a:pt x="1364" y="1119"/>
                    <a:pt x="1364" y="1119"/>
                  </a:cubicBezTo>
                  <a:cubicBezTo>
                    <a:pt x="1365" y="1121"/>
                    <a:pt x="1365" y="1121"/>
                    <a:pt x="1365" y="1121"/>
                  </a:cubicBezTo>
                  <a:cubicBezTo>
                    <a:pt x="1378" y="1108"/>
                    <a:pt x="1378" y="1108"/>
                    <a:pt x="1378" y="1108"/>
                  </a:cubicBezTo>
                  <a:cubicBezTo>
                    <a:pt x="1391" y="1086"/>
                    <a:pt x="1391" y="1086"/>
                    <a:pt x="1391" y="1086"/>
                  </a:cubicBezTo>
                  <a:cubicBezTo>
                    <a:pt x="1417" y="1063"/>
                    <a:pt x="1417" y="1063"/>
                    <a:pt x="1417" y="1063"/>
                  </a:cubicBezTo>
                  <a:cubicBezTo>
                    <a:pt x="1447" y="1048"/>
                    <a:pt x="1447" y="1048"/>
                    <a:pt x="1447" y="1048"/>
                  </a:cubicBezTo>
                  <a:cubicBezTo>
                    <a:pt x="1453" y="1048"/>
                    <a:pt x="1453" y="1048"/>
                    <a:pt x="1453" y="1048"/>
                  </a:cubicBezTo>
                  <a:cubicBezTo>
                    <a:pt x="1463" y="1046"/>
                    <a:pt x="1463" y="1046"/>
                    <a:pt x="1463" y="1046"/>
                  </a:cubicBezTo>
                  <a:cubicBezTo>
                    <a:pt x="1476" y="1051"/>
                    <a:pt x="1476" y="1051"/>
                    <a:pt x="1476" y="1051"/>
                  </a:cubicBezTo>
                  <a:cubicBezTo>
                    <a:pt x="1480" y="1062"/>
                    <a:pt x="1480" y="1062"/>
                    <a:pt x="1480" y="1062"/>
                  </a:cubicBezTo>
                  <a:cubicBezTo>
                    <a:pt x="1466" y="1078"/>
                    <a:pt x="1466" y="1078"/>
                    <a:pt x="1466" y="1078"/>
                  </a:cubicBezTo>
                  <a:cubicBezTo>
                    <a:pt x="1449" y="1077"/>
                    <a:pt x="1449" y="1077"/>
                    <a:pt x="1449" y="1077"/>
                  </a:cubicBezTo>
                  <a:cubicBezTo>
                    <a:pt x="1446" y="1080"/>
                    <a:pt x="1446" y="1080"/>
                    <a:pt x="1446" y="1080"/>
                  </a:cubicBezTo>
                  <a:cubicBezTo>
                    <a:pt x="1457" y="1083"/>
                    <a:pt x="1457" y="1083"/>
                    <a:pt x="1457" y="1083"/>
                  </a:cubicBezTo>
                  <a:cubicBezTo>
                    <a:pt x="1461" y="1088"/>
                    <a:pt x="1461" y="1088"/>
                    <a:pt x="1461" y="1088"/>
                  </a:cubicBezTo>
                  <a:cubicBezTo>
                    <a:pt x="1470" y="1082"/>
                    <a:pt x="1470" y="1082"/>
                    <a:pt x="1470" y="1082"/>
                  </a:cubicBezTo>
                  <a:cubicBezTo>
                    <a:pt x="1476" y="1084"/>
                    <a:pt x="1476" y="1084"/>
                    <a:pt x="1476" y="1084"/>
                  </a:cubicBezTo>
                  <a:cubicBezTo>
                    <a:pt x="1476" y="1090"/>
                    <a:pt x="1476" y="1090"/>
                    <a:pt x="1476" y="1090"/>
                  </a:cubicBezTo>
                  <a:cubicBezTo>
                    <a:pt x="1476" y="1095"/>
                    <a:pt x="1476" y="1095"/>
                    <a:pt x="1476" y="1095"/>
                  </a:cubicBezTo>
                  <a:cubicBezTo>
                    <a:pt x="1473" y="1101"/>
                    <a:pt x="1473" y="1101"/>
                    <a:pt x="1473" y="1101"/>
                  </a:cubicBezTo>
                  <a:cubicBezTo>
                    <a:pt x="1475" y="1102"/>
                    <a:pt x="1475" y="1102"/>
                    <a:pt x="1475" y="1102"/>
                  </a:cubicBezTo>
                  <a:cubicBezTo>
                    <a:pt x="1479" y="1101"/>
                    <a:pt x="1479" y="1101"/>
                    <a:pt x="1479" y="1101"/>
                  </a:cubicBezTo>
                  <a:cubicBezTo>
                    <a:pt x="1481" y="1106"/>
                    <a:pt x="1481" y="1106"/>
                    <a:pt x="1481" y="1106"/>
                  </a:cubicBezTo>
                  <a:cubicBezTo>
                    <a:pt x="1474" y="1125"/>
                    <a:pt x="1474" y="1125"/>
                    <a:pt x="1474" y="1125"/>
                  </a:cubicBezTo>
                  <a:cubicBezTo>
                    <a:pt x="1486" y="1144"/>
                    <a:pt x="1486" y="1144"/>
                    <a:pt x="1486" y="1144"/>
                  </a:cubicBezTo>
                  <a:cubicBezTo>
                    <a:pt x="1496" y="1156"/>
                    <a:pt x="1496" y="1156"/>
                    <a:pt x="1496" y="1156"/>
                  </a:cubicBezTo>
                  <a:cubicBezTo>
                    <a:pt x="1515" y="1151"/>
                    <a:pt x="1515" y="1151"/>
                    <a:pt x="1515" y="1151"/>
                  </a:cubicBezTo>
                  <a:cubicBezTo>
                    <a:pt x="1516" y="1156"/>
                    <a:pt x="1516" y="1156"/>
                    <a:pt x="1516" y="1156"/>
                  </a:cubicBezTo>
                  <a:cubicBezTo>
                    <a:pt x="1526" y="1154"/>
                    <a:pt x="1526" y="1154"/>
                    <a:pt x="1526" y="1154"/>
                  </a:cubicBezTo>
                  <a:cubicBezTo>
                    <a:pt x="1524" y="1146"/>
                    <a:pt x="1524" y="1146"/>
                    <a:pt x="1524" y="1146"/>
                  </a:cubicBezTo>
                  <a:cubicBezTo>
                    <a:pt x="1538" y="1121"/>
                    <a:pt x="1538" y="1121"/>
                    <a:pt x="1538" y="1121"/>
                  </a:cubicBezTo>
                  <a:cubicBezTo>
                    <a:pt x="1544" y="1120"/>
                    <a:pt x="1544" y="1120"/>
                    <a:pt x="1544" y="1120"/>
                  </a:cubicBezTo>
                  <a:cubicBezTo>
                    <a:pt x="1543" y="1141"/>
                    <a:pt x="1543" y="1141"/>
                    <a:pt x="1543" y="1141"/>
                  </a:cubicBezTo>
                  <a:cubicBezTo>
                    <a:pt x="1552" y="1141"/>
                    <a:pt x="1552" y="1141"/>
                    <a:pt x="1552" y="1141"/>
                  </a:cubicBezTo>
                  <a:cubicBezTo>
                    <a:pt x="1554" y="1148"/>
                    <a:pt x="1554" y="1148"/>
                    <a:pt x="1554" y="1148"/>
                  </a:cubicBezTo>
                  <a:cubicBezTo>
                    <a:pt x="1541" y="1158"/>
                    <a:pt x="1541" y="1158"/>
                    <a:pt x="1541" y="1158"/>
                  </a:cubicBezTo>
                  <a:cubicBezTo>
                    <a:pt x="1527" y="1159"/>
                    <a:pt x="1527" y="1159"/>
                    <a:pt x="1527" y="1159"/>
                  </a:cubicBezTo>
                  <a:cubicBezTo>
                    <a:pt x="1529" y="1167"/>
                    <a:pt x="1529" y="1167"/>
                    <a:pt x="1529" y="1167"/>
                  </a:cubicBezTo>
                  <a:cubicBezTo>
                    <a:pt x="1521" y="1170"/>
                    <a:pt x="1521" y="1170"/>
                    <a:pt x="1521" y="1170"/>
                  </a:cubicBezTo>
                  <a:cubicBezTo>
                    <a:pt x="1506" y="1178"/>
                    <a:pt x="1506" y="1178"/>
                    <a:pt x="1506" y="1178"/>
                  </a:cubicBezTo>
                  <a:cubicBezTo>
                    <a:pt x="1484" y="1183"/>
                    <a:pt x="1484" y="1183"/>
                    <a:pt x="1484" y="1183"/>
                  </a:cubicBezTo>
                  <a:cubicBezTo>
                    <a:pt x="1459" y="1206"/>
                    <a:pt x="1459" y="1206"/>
                    <a:pt x="1459" y="1206"/>
                  </a:cubicBezTo>
                  <a:cubicBezTo>
                    <a:pt x="1451" y="1209"/>
                    <a:pt x="1451" y="1209"/>
                    <a:pt x="1451" y="1209"/>
                  </a:cubicBezTo>
                  <a:cubicBezTo>
                    <a:pt x="1448" y="1214"/>
                    <a:pt x="1448" y="1214"/>
                    <a:pt x="1448" y="1214"/>
                  </a:cubicBezTo>
                  <a:cubicBezTo>
                    <a:pt x="1443" y="1213"/>
                    <a:pt x="1443" y="1213"/>
                    <a:pt x="1443" y="1213"/>
                  </a:cubicBezTo>
                  <a:cubicBezTo>
                    <a:pt x="1437" y="1203"/>
                    <a:pt x="1437" y="1203"/>
                    <a:pt x="1437" y="1203"/>
                  </a:cubicBezTo>
                  <a:cubicBezTo>
                    <a:pt x="1436" y="1188"/>
                    <a:pt x="1436" y="1188"/>
                    <a:pt x="1436" y="1188"/>
                  </a:cubicBezTo>
                  <a:cubicBezTo>
                    <a:pt x="1443" y="1183"/>
                    <a:pt x="1443" y="1183"/>
                    <a:pt x="1443" y="1183"/>
                  </a:cubicBezTo>
                  <a:cubicBezTo>
                    <a:pt x="1457" y="1171"/>
                    <a:pt x="1457" y="1171"/>
                    <a:pt x="1457" y="1171"/>
                  </a:cubicBezTo>
                  <a:cubicBezTo>
                    <a:pt x="1466" y="1167"/>
                    <a:pt x="1466" y="1167"/>
                    <a:pt x="1466" y="1167"/>
                  </a:cubicBezTo>
                  <a:cubicBezTo>
                    <a:pt x="1473" y="1173"/>
                    <a:pt x="1473" y="1173"/>
                    <a:pt x="1473" y="1173"/>
                  </a:cubicBezTo>
                  <a:cubicBezTo>
                    <a:pt x="1483" y="1167"/>
                    <a:pt x="1483" y="1167"/>
                    <a:pt x="1483" y="1167"/>
                  </a:cubicBezTo>
                  <a:cubicBezTo>
                    <a:pt x="1481" y="1159"/>
                    <a:pt x="1481" y="1159"/>
                    <a:pt x="1481" y="1159"/>
                  </a:cubicBezTo>
                  <a:cubicBezTo>
                    <a:pt x="1482" y="1151"/>
                    <a:pt x="1482" y="1151"/>
                    <a:pt x="1482" y="1151"/>
                  </a:cubicBezTo>
                  <a:lnTo>
                    <a:pt x="1477" y="1149"/>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34" name="Central African Republic">
              <a:extLst>
                <a:ext uri="{FF2B5EF4-FFF2-40B4-BE49-F238E27FC236}">
                  <a16:creationId xmlns:a16="http://schemas.microsoft.com/office/drawing/2014/main" id="{A7F70F66-18DE-4B4E-8EE3-09EF06CC2615}"/>
                </a:ext>
              </a:extLst>
            </p:cNvPr>
            <p:cNvSpPr>
              <a:spLocks/>
            </p:cNvSpPr>
            <p:nvPr/>
          </p:nvSpPr>
          <p:spPr bwMode="gray">
            <a:xfrm>
              <a:off x="6248056" y="4208703"/>
              <a:ext cx="411936" cy="277285"/>
            </a:xfrm>
            <a:custGeom>
              <a:avLst/>
              <a:gdLst/>
              <a:ahLst/>
              <a:cxnLst>
                <a:cxn ang="0">
                  <a:pos x="62" y="335"/>
                </a:cxn>
                <a:cxn ang="0">
                  <a:pos x="58" y="307"/>
                </a:cxn>
                <a:cxn ang="0">
                  <a:pos x="34" y="291"/>
                </a:cxn>
                <a:cxn ang="0">
                  <a:pos x="24" y="261"/>
                </a:cxn>
                <a:cxn ang="0">
                  <a:pos x="0" y="241"/>
                </a:cxn>
                <a:cxn ang="0">
                  <a:pos x="0" y="181"/>
                </a:cxn>
                <a:cxn ang="0">
                  <a:pos x="48" y="139"/>
                </a:cxn>
                <a:cxn ang="0">
                  <a:pos x="70" y="141"/>
                </a:cxn>
                <a:cxn ang="0">
                  <a:pos x="84" y="129"/>
                </a:cxn>
                <a:cxn ang="0">
                  <a:pos x="98" y="141"/>
                </a:cxn>
                <a:cxn ang="0">
                  <a:pos x="132" y="127"/>
                </a:cxn>
                <a:cxn ang="0">
                  <a:pos x="160" y="125"/>
                </a:cxn>
                <a:cxn ang="0">
                  <a:pos x="184" y="101"/>
                </a:cxn>
                <a:cxn ang="0">
                  <a:pos x="180" y="84"/>
                </a:cxn>
                <a:cxn ang="0">
                  <a:pos x="208" y="84"/>
                </a:cxn>
                <a:cxn ang="0">
                  <a:pos x="235" y="80"/>
                </a:cxn>
                <a:cxn ang="0">
                  <a:pos x="261" y="48"/>
                </a:cxn>
                <a:cxn ang="0">
                  <a:pos x="269" y="14"/>
                </a:cxn>
                <a:cxn ang="0">
                  <a:pos x="331" y="0"/>
                </a:cxn>
                <a:cxn ang="0">
                  <a:pos x="337" y="22"/>
                </a:cxn>
                <a:cxn ang="0">
                  <a:pos x="355" y="40"/>
                </a:cxn>
                <a:cxn ang="0">
                  <a:pos x="357" y="68"/>
                </a:cxn>
                <a:cxn ang="0">
                  <a:pos x="347" y="84"/>
                </a:cxn>
                <a:cxn ang="0">
                  <a:pos x="373" y="97"/>
                </a:cxn>
                <a:cxn ang="0">
                  <a:pos x="393" y="95"/>
                </a:cxn>
                <a:cxn ang="0">
                  <a:pos x="391" y="111"/>
                </a:cxn>
                <a:cxn ang="0">
                  <a:pos x="425" y="133"/>
                </a:cxn>
                <a:cxn ang="0">
                  <a:pos x="423" y="145"/>
                </a:cxn>
                <a:cxn ang="0">
                  <a:pos x="461" y="169"/>
                </a:cxn>
                <a:cxn ang="0">
                  <a:pos x="459" y="181"/>
                </a:cxn>
                <a:cxn ang="0">
                  <a:pos x="499" y="207"/>
                </a:cxn>
                <a:cxn ang="0">
                  <a:pos x="505" y="243"/>
                </a:cxn>
                <a:cxn ang="0">
                  <a:pos x="425" y="215"/>
                </a:cxn>
                <a:cxn ang="0">
                  <a:pos x="415" y="223"/>
                </a:cxn>
                <a:cxn ang="0">
                  <a:pos x="409" y="233"/>
                </a:cxn>
                <a:cxn ang="0">
                  <a:pos x="391" y="223"/>
                </a:cxn>
                <a:cxn ang="0">
                  <a:pos x="371" y="235"/>
                </a:cxn>
                <a:cxn ang="0">
                  <a:pos x="339" y="241"/>
                </a:cxn>
                <a:cxn ang="0">
                  <a:pos x="323" y="239"/>
                </a:cxn>
                <a:cxn ang="0">
                  <a:pos x="301" y="261"/>
                </a:cxn>
                <a:cxn ang="0">
                  <a:pos x="259" y="247"/>
                </a:cxn>
                <a:cxn ang="0">
                  <a:pos x="235" y="247"/>
                </a:cxn>
                <a:cxn ang="0">
                  <a:pos x="208" y="231"/>
                </a:cxn>
                <a:cxn ang="0">
                  <a:pos x="192" y="231"/>
                </a:cxn>
                <a:cxn ang="0">
                  <a:pos x="176" y="249"/>
                </a:cxn>
                <a:cxn ang="0">
                  <a:pos x="166" y="249"/>
                </a:cxn>
                <a:cxn ang="0">
                  <a:pos x="158" y="279"/>
                </a:cxn>
                <a:cxn ang="0">
                  <a:pos x="124" y="277"/>
                </a:cxn>
                <a:cxn ang="0">
                  <a:pos x="110" y="285"/>
                </a:cxn>
                <a:cxn ang="0">
                  <a:pos x="94" y="285"/>
                </a:cxn>
                <a:cxn ang="0">
                  <a:pos x="62" y="335"/>
                </a:cxn>
              </a:cxnLst>
              <a:rect l="0" t="0" r="r" b="b"/>
              <a:pathLst>
                <a:path w="505" h="335">
                  <a:moveTo>
                    <a:pt x="62" y="335"/>
                  </a:moveTo>
                  <a:lnTo>
                    <a:pt x="58" y="307"/>
                  </a:lnTo>
                  <a:lnTo>
                    <a:pt x="34" y="291"/>
                  </a:lnTo>
                  <a:lnTo>
                    <a:pt x="24" y="261"/>
                  </a:lnTo>
                  <a:lnTo>
                    <a:pt x="0" y="241"/>
                  </a:lnTo>
                  <a:lnTo>
                    <a:pt x="0" y="181"/>
                  </a:lnTo>
                  <a:lnTo>
                    <a:pt x="48" y="139"/>
                  </a:lnTo>
                  <a:lnTo>
                    <a:pt x="70" y="141"/>
                  </a:lnTo>
                  <a:lnTo>
                    <a:pt x="84" y="129"/>
                  </a:lnTo>
                  <a:lnTo>
                    <a:pt x="98" y="141"/>
                  </a:lnTo>
                  <a:lnTo>
                    <a:pt x="132" y="127"/>
                  </a:lnTo>
                  <a:lnTo>
                    <a:pt x="160" y="125"/>
                  </a:lnTo>
                  <a:lnTo>
                    <a:pt x="184" y="101"/>
                  </a:lnTo>
                  <a:lnTo>
                    <a:pt x="180" y="84"/>
                  </a:lnTo>
                  <a:lnTo>
                    <a:pt x="208" y="84"/>
                  </a:lnTo>
                  <a:lnTo>
                    <a:pt x="235" y="80"/>
                  </a:lnTo>
                  <a:lnTo>
                    <a:pt x="261" y="48"/>
                  </a:lnTo>
                  <a:lnTo>
                    <a:pt x="269" y="14"/>
                  </a:lnTo>
                  <a:lnTo>
                    <a:pt x="331" y="0"/>
                  </a:lnTo>
                  <a:lnTo>
                    <a:pt x="337" y="22"/>
                  </a:lnTo>
                  <a:lnTo>
                    <a:pt x="355" y="40"/>
                  </a:lnTo>
                  <a:lnTo>
                    <a:pt x="357" y="68"/>
                  </a:lnTo>
                  <a:lnTo>
                    <a:pt x="347" y="84"/>
                  </a:lnTo>
                  <a:lnTo>
                    <a:pt x="373" y="97"/>
                  </a:lnTo>
                  <a:lnTo>
                    <a:pt x="393" y="95"/>
                  </a:lnTo>
                  <a:lnTo>
                    <a:pt x="391" y="111"/>
                  </a:lnTo>
                  <a:lnTo>
                    <a:pt x="425" y="133"/>
                  </a:lnTo>
                  <a:lnTo>
                    <a:pt x="423" y="145"/>
                  </a:lnTo>
                  <a:lnTo>
                    <a:pt x="461" y="169"/>
                  </a:lnTo>
                  <a:lnTo>
                    <a:pt x="459" y="181"/>
                  </a:lnTo>
                  <a:lnTo>
                    <a:pt x="499" y="207"/>
                  </a:lnTo>
                  <a:lnTo>
                    <a:pt x="505" y="243"/>
                  </a:lnTo>
                  <a:lnTo>
                    <a:pt x="425" y="215"/>
                  </a:lnTo>
                  <a:lnTo>
                    <a:pt x="415" y="223"/>
                  </a:lnTo>
                  <a:lnTo>
                    <a:pt x="409" y="233"/>
                  </a:lnTo>
                  <a:lnTo>
                    <a:pt x="391" y="223"/>
                  </a:lnTo>
                  <a:lnTo>
                    <a:pt x="371" y="235"/>
                  </a:lnTo>
                  <a:lnTo>
                    <a:pt x="339" y="241"/>
                  </a:lnTo>
                  <a:lnTo>
                    <a:pt x="323" y="239"/>
                  </a:lnTo>
                  <a:lnTo>
                    <a:pt x="301" y="261"/>
                  </a:lnTo>
                  <a:lnTo>
                    <a:pt x="259" y="247"/>
                  </a:lnTo>
                  <a:lnTo>
                    <a:pt x="235" y="247"/>
                  </a:lnTo>
                  <a:lnTo>
                    <a:pt x="208" y="231"/>
                  </a:lnTo>
                  <a:lnTo>
                    <a:pt x="192" y="231"/>
                  </a:lnTo>
                  <a:lnTo>
                    <a:pt x="176" y="249"/>
                  </a:lnTo>
                  <a:lnTo>
                    <a:pt x="166" y="249"/>
                  </a:lnTo>
                  <a:lnTo>
                    <a:pt x="158" y="279"/>
                  </a:lnTo>
                  <a:lnTo>
                    <a:pt x="124" y="277"/>
                  </a:lnTo>
                  <a:lnTo>
                    <a:pt x="110" y="285"/>
                  </a:lnTo>
                  <a:lnTo>
                    <a:pt x="94" y="285"/>
                  </a:lnTo>
                  <a:lnTo>
                    <a:pt x="62" y="33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5" name="Chad">
              <a:extLst>
                <a:ext uri="{FF2B5EF4-FFF2-40B4-BE49-F238E27FC236}">
                  <a16:creationId xmlns:a16="http://schemas.microsoft.com/office/drawing/2014/main" id="{69D04014-F2C7-4E8B-BD8B-18718ACFE983}"/>
                </a:ext>
              </a:extLst>
            </p:cNvPr>
            <p:cNvSpPr>
              <a:spLocks/>
            </p:cNvSpPr>
            <p:nvPr/>
          </p:nvSpPr>
          <p:spPr bwMode="gray">
            <a:xfrm>
              <a:off x="6216819" y="3795726"/>
              <a:ext cx="324082" cy="530970"/>
            </a:xfrm>
            <a:custGeom>
              <a:avLst/>
              <a:gdLst/>
              <a:ahLst/>
              <a:cxnLst>
                <a:cxn ang="0">
                  <a:pos x="34" y="432"/>
                </a:cxn>
                <a:cxn ang="0">
                  <a:pos x="6" y="384"/>
                </a:cxn>
                <a:cxn ang="0">
                  <a:pos x="0" y="360"/>
                </a:cxn>
                <a:cxn ang="0">
                  <a:pos x="72" y="280"/>
                </a:cxn>
                <a:cxn ang="0">
                  <a:pos x="82" y="150"/>
                </a:cxn>
                <a:cxn ang="0">
                  <a:pos x="104" y="120"/>
                </a:cxn>
                <a:cxn ang="0">
                  <a:pos x="80" y="86"/>
                </a:cxn>
                <a:cxn ang="0">
                  <a:pos x="84" y="46"/>
                </a:cxn>
                <a:cxn ang="0">
                  <a:pos x="66" y="14"/>
                </a:cxn>
                <a:cxn ang="0">
                  <a:pos x="110" y="0"/>
                </a:cxn>
                <a:cxn ang="0">
                  <a:pos x="399" y="170"/>
                </a:cxn>
                <a:cxn ang="0">
                  <a:pos x="397" y="322"/>
                </a:cxn>
                <a:cxn ang="0">
                  <a:pos x="359" y="330"/>
                </a:cxn>
                <a:cxn ang="0">
                  <a:pos x="359" y="354"/>
                </a:cxn>
                <a:cxn ang="0">
                  <a:pos x="343" y="364"/>
                </a:cxn>
                <a:cxn ang="0">
                  <a:pos x="355" y="384"/>
                </a:cxn>
                <a:cxn ang="0">
                  <a:pos x="323" y="400"/>
                </a:cxn>
                <a:cxn ang="0">
                  <a:pos x="333" y="414"/>
                </a:cxn>
                <a:cxn ang="0">
                  <a:pos x="329" y="428"/>
                </a:cxn>
                <a:cxn ang="0">
                  <a:pos x="345" y="438"/>
                </a:cxn>
                <a:cxn ang="0">
                  <a:pos x="365" y="490"/>
                </a:cxn>
                <a:cxn ang="0">
                  <a:pos x="375" y="496"/>
                </a:cxn>
                <a:cxn ang="0">
                  <a:pos x="371" y="506"/>
                </a:cxn>
                <a:cxn ang="0">
                  <a:pos x="309" y="520"/>
                </a:cxn>
                <a:cxn ang="0">
                  <a:pos x="301" y="554"/>
                </a:cxn>
                <a:cxn ang="0">
                  <a:pos x="275" y="586"/>
                </a:cxn>
                <a:cxn ang="0">
                  <a:pos x="248" y="590"/>
                </a:cxn>
                <a:cxn ang="0">
                  <a:pos x="220" y="590"/>
                </a:cxn>
                <a:cxn ang="0">
                  <a:pos x="224" y="607"/>
                </a:cxn>
                <a:cxn ang="0">
                  <a:pos x="200" y="631"/>
                </a:cxn>
                <a:cxn ang="0">
                  <a:pos x="172" y="633"/>
                </a:cxn>
                <a:cxn ang="0">
                  <a:pos x="138" y="647"/>
                </a:cxn>
                <a:cxn ang="0">
                  <a:pos x="124" y="635"/>
                </a:cxn>
                <a:cxn ang="0">
                  <a:pos x="110" y="647"/>
                </a:cxn>
                <a:cxn ang="0">
                  <a:pos x="88" y="645"/>
                </a:cxn>
                <a:cxn ang="0">
                  <a:pos x="82" y="605"/>
                </a:cxn>
                <a:cxn ang="0">
                  <a:pos x="64" y="603"/>
                </a:cxn>
                <a:cxn ang="0">
                  <a:pos x="34" y="566"/>
                </a:cxn>
                <a:cxn ang="0">
                  <a:pos x="44" y="554"/>
                </a:cxn>
                <a:cxn ang="0">
                  <a:pos x="58" y="556"/>
                </a:cxn>
                <a:cxn ang="0">
                  <a:pos x="84" y="550"/>
                </a:cxn>
                <a:cxn ang="0">
                  <a:pos x="66" y="518"/>
                </a:cxn>
                <a:cxn ang="0">
                  <a:pos x="68" y="480"/>
                </a:cxn>
                <a:cxn ang="0">
                  <a:pos x="52" y="434"/>
                </a:cxn>
                <a:cxn ang="0">
                  <a:pos x="34" y="432"/>
                </a:cxn>
              </a:cxnLst>
              <a:rect l="0" t="0" r="r" b="b"/>
              <a:pathLst>
                <a:path w="399" h="647">
                  <a:moveTo>
                    <a:pt x="34" y="432"/>
                  </a:moveTo>
                  <a:lnTo>
                    <a:pt x="6" y="384"/>
                  </a:lnTo>
                  <a:lnTo>
                    <a:pt x="0" y="360"/>
                  </a:lnTo>
                  <a:lnTo>
                    <a:pt x="72" y="280"/>
                  </a:lnTo>
                  <a:lnTo>
                    <a:pt x="82" y="150"/>
                  </a:lnTo>
                  <a:lnTo>
                    <a:pt x="104" y="120"/>
                  </a:lnTo>
                  <a:lnTo>
                    <a:pt x="80" y="86"/>
                  </a:lnTo>
                  <a:lnTo>
                    <a:pt x="84" y="46"/>
                  </a:lnTo>
                  <a:lnTo>
                    <a:pt x="66" y="14"/>
                  </a:lnTo>
                  <a:lnTo>
                    <a:pt x="110" y="0"/>
                  </a:lnTo>
                  <a:lnTo>
                    <a:pt x="399" y="170"/>
                  </a:lnTo>
                  <a:lnTo>
                    <a:pt x="397" y="322"/>
                  </a:lnTo>
                  <a:lnTo>
                    <a:pt x="359" y="330"/>
                  </a:lnTo>
                  <a:lnTo>
                    <a:pt x="359" y="354"/>
                  </a:lnTo>
                  <a:lnTo>
                    <a:pt x="343" y="364"/>
                  </a:lnTo>
                  <a:lnTo>
                    <a:pt x="355" y="384"/>
                  </a:lnTo>
                  <a:lnTo>
                    <a:pt x="323" y="400"/>
                  </a:lnTo>
                  <a:lnTo>
                    <a:pt x="333" y="414"/>
                  </a:lnTo>
                  <a:lnTo>
                    <a:pt x="329" y="428"/>
                  </a:lnTo>
                  <a:lnTo>
                    <a:pt x="345" y="438"/>
                  </a:lnTo>
                  <a:lnTo>
                    <a:pt x="365" y="490"/>
                  </a:lnTo>
                  <a:lnTo>
                    <a:pt x="375" y="496"/>
                  </a:lnTo>
                  <a:lnTo>
                    <a:pt x="371" y="506"/>
                  </a:lnTo>
                  <a:lnTo>
                    <a:pt x="309" y="520"/>
                  </a:lnTo>
                  <a:lnTo>
                    <a:pt x="301" y="554"/>
                  </a:lnTo>
                  <a:lnTo>
                    <a:pt x="275" y="586"/>
                  </a:lnTo>
                  <a:lnTo>
                    <a:pt x="248" y="590"/>
                  </a:lnTo>
                  <a:lnTo>
                    <a:pt x="220" y="590"/>
                  </a:lnTo>
                  <a:lnTo>
                    <a:pt x="224" y="607"/>
                  </a:lnTo>
                  <a:lnTo>
                    <a:pt x="200" y="631"/>
                  </a:lnTo>
                  <a:lnTo>
                    <a:pt x="172" y="633"/>
                  </a:lnTo>
                  <a:lnTo>
                    <a:pt x="138" y="647"/>
                  </a:lnTo>
                  <a:lnTo>
                    <a:pt x="124" y="635"/>
                  </a:lnTo>
                  <a:lnTo>
                    <a:pt x="110" y="647"/>
                  </a:lnTo>
                  <a:lnTo>
                    <a:pt x="88" y="645"/>
                  </a:lnTo>
                  <a:lnTo>
                    <a:pt x="82" y="605"/>
                  </a:lnTo>
                  <a:lnTo>
                    <a:pt x="64" y="603"/>
                  </a:lnTo>
                  <a:lnTo>
                    <a:pt x="34" y="566"/>
                  </a:lnTo>
                  <a:lnTo>
                    <a:pt x="44" y="554"/>
                  </a:lnTo>
                  <a:lnTo>
                    <a:pt x="58" y="556"/>
                  </a:lnTo>
                  <a:lnTo>
                    <a:pt x="84" y="550"/>
                  </a:lnTo>
                  <a:lnTo>
                    <a:pt x="66" y="518"/>
                  </a:lnTo>
                  <a:lnTo>
                    <a:pt x="68" y="480"/>
                  </a:lnTo>
                  <a:lnTo>
                    <a:pt x="52" y="434"/>
                  </a:lnTo>
                  <a:lnTo>
                    <a:pt x="34" y="4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6" name="Chile">
              <a:extLst>
                <a:ext uri="{FF2B5EF4-FFF2-40B4-BE49-F238E27FC236}">
                  <a16:creationId xmlns:a16="http://schemas.microsoft.com/office/drawing/2014/main" id="{145A11A9-2233-46E5-97AC-33CC59755003}"/>
                </a:ext>
              </a:extLst>
            </p:cNvPr>
            <p:cNvSpPr>
              <a:spLocks noEditPoints="1"/>
            </p:cNvSpPr>
            <p:nvPr/>
          </p:nvSpPr>
          <p:spPr bwMode="gray">
            <a:xfrm>
              <a:off x="3364501" y="5191983"/>
              <a:ext cx="271371" cy="1571281"/>
            </a:xfrm>
            <a:custGeom>
              <a:avLst/>
              <a:gdLst/>
              <a:ahLst/>
              <a:cxnLst>
                <a:cxn ang="0">
                  <a:pos x="90" y="878"/>
                </a:cxn>
                <a:cxn ang="0">
                  <a:pos x="75" y="883"/>
                </a:cxn>
                <a:cxn ang="0">
                  <a:pos x="45" y="870"/>
                </a:cxn>
                <a:cxn ang="0">
                  <a:pos x="60" y="856"/>
                </a:cxn>
                <a:cxn ang="0">
                  <a:pos x="45" y="831"/>
                </a:cxn>
                <a:cxn ang="0">
                  <a:pos x="39" y="818"/>
                </a:cxn>
                <a:cxn ang="0">
                  <a:pos x="31" y="769"/>
                </a:cxn>
                <a:cxn ang="0">
                  <a:pos x="31" y="723"/>
                </a:cxn>
                <a:cxn ang="0">
                  <a:pos x="32" y="707"/>
                </a:cxn>
                <a:cxn ang="0">
                  <a:pos x="13" y="685"/>
                </a:cxn>
                <a:cxn ang="0">
                  <a:pos x="15" y="661"/>
                </a:cxn>
                <a:cxn ang="0">
                  <a:pos x="41" y="675"/>
                </a:cxn>
                <a:cxn ang="0">
                  <a:pos x="49" y="617"/>
                </a:cxn>
                <a:cxn ang="0">
                  <a:pos x="59" y="552"/>
                </a:cxn>
                <a:cxn ang="0">
                  <a:pos x="50" y="487"/>
                </a:cxn>
                <a:cxn ang="0">
                  <a:pos x="61" y="402"/>
                </a:cxn>
                <a:cxn ang="0">
                  <a:pos x="80" y="291"/>
                </a:cxn>
                <a:cxn ang="0">
                  <a:pos x="91" y="205"/>
                </a:cxn>
                <a:cxn ang="0">
                  <a:pos x="99" y="118"/>
                </a:cxn>
                <a:cxn ang="0">
                  <a:pos x="102" y="17"/>
                </a:cxn>
                <a:cxn ang="0">
                  <a:pos x="138" y="74"/>
                </a:cxn>
                <a:cxn ang="0">
                  <a:pos x="141" y="147"/>
                </a:cxn>
                <a:cxn ang="0">
                  <a:pos x="129" y="215"/>
                </a:cxn>
                <a:cxn ang="0">
                  <a:pos x="104" y="280"/>
                </a:cxn>
                <a:cxn ang="0">
                  <a:pos x="105" y="382"/>
                </a:cxn>
                <a:cxn ang="0">
                  <a:pos x="91" y="476"/>
                </a:cxn>
                <a:cxn ang="0">
                  <a:pos x="78" y="563"/>
                </a:cxn>
                <a:cxn ang="0">
                  <a:pos x="86" y="630"/>
                </a:cxn>
                <a:cxn ang="0">
                  <a:pos x="78" y="657"/>
                </a:cxn>
                <a:cxn ang="0">
                  <a:pos x="61" y="726"/>
                </a:cxn>
                <a:cxn ang="0">
                  <a:pos x="46" y="804"/>
                </a:cxn>
                <a:cxn ang="0">
                  <a:pos x="130" y="843"/>
                </a:cxn>
                <a:cxn ang="0">
                  <a:pos x="132" y="858"/>
                </a:cxn>
                <a:cxn ang="0">
                  <a:pos x="106" y="871"/>
                </a:cxn>
                <a:cxn ang="0">
                  <a:pos x="123" y="891"/>
                </a:cxn>
                <a:cxn ang="0">
                  <a:pos x="125" y="920"/>
                </a:cxn>
                <a:cxn ang="0">
                  <a:pos x="100" y="923"/>
                </a:cxn>
                <a:cxn ang="0">
                  <a:pos x="92" y="931"/>
                </a:cxn>
                <a:cxn ang="0">
                  <a:pos x="165" y="935"/>
                </a:cxn>
                <a:cxn ang="0">
                  <a:pos x="159" y="949"/>
                </a:cxn>
                <a:cxn ang="0">
                  <a:pos x="130" y="947"/>
                </a:cxn>
                <a:cxn ang="0">
                  <a:pos x="142" y="945"/>
                </a:cxn>
                <a:cxn ang="0">
                  <a:pos x="111" y="944"/>
                </a:cxn>
                <a:cxn ang="0">
                  <a:pos x="96" y="938"/>
                </a:cxn>
                <a:cxn ang="0">
                  <a:pos x="117" y="936"/>
                </a:cxn>
                <a:cxn ang="0">
                  <a:pos x="62" y="905"/>
                </a:cxn>
                <a:cxn ang="0">
                  <a:pos x="28" y="876"/>
                </a:cxn>
                <a:cxn ang="0">
                  <a:pos x="38" y="874"/>
                </a:cxn>
                <a:cxn ang="0">
                  <a:pos x="77" y="911"/>
                </a:cxn>
                <a:cxn ang="0">
                  <a:pos x="88" y="912"/>
                </a:cxn>
                <a:cxn ang="0">
                  <a:pos x="98" y="890"/>
                </a:cxn>
                <a:cxn ang="0">
                  <a:pos x="25" y="822"/>
                </a:cxn>
                <a:cxn ang="0">
                  <a:pos x="18" y="814"/>
                </a:cxn>
                <a:cxn ang="0">
                  <a:pos x="14" y="745"/>
                </a:cxn>
                <a:cxn ang="0">
                  <a:pos x="19" y="764"/>
                </a:cxn>
                <a:cxn ang="0">
                  <a:pos x="12" y="738"/>
                </a:cxn>
                <a:cxn ang="0">
                  <a:pos x="6" y="784"/>
                </a:cxn>
                <a:cxn ang="0">
                  <a:pos x="18" y="841"/>
                </a:cxn>
                <a:cxn ang="0">
                  <a:pos x="55" y="882"/>
                </a:cxn>
                <a:cxn ang="0">
                  <a:pos x="61" y="869"/>
                </a:cxn>
                <a:cxn ang="0">
                  <a:pos x="53" y="630"/>
                </a:cxn>
                <a:cxn ang="0">
                  <a:pos x="26" y="593"/>
                </a:cxn>
                <a:cxn ang="0">
                  <a:pos x="34" y="558"/>
                </a:cxn>
              </a:cxnLst>
              <a:rect l="0" t="0" r="r" b="b"/>
              <a:pathLst>
                <a:path w="167" h="959">
                  <a:moveTo>
                    <a:pt x="121" y="848"/>
                  </a:moveTo>
                  <a:cubicBezTo>
                    <a:pt x="116" y="856"/>
                    <a:pt x="116" y="856"/>
                    <a:pt x="116" y="856"/>
                  </a:cubicBezTo>
                  <a:cubicBezTo>
                    <a:pt x="109" y="858"/>
                    <a:pt x="109" y="858"/>
                    <a:pt x="109" y="858"/>
                  </a:cubicBezTo>
                  <a:cubicBezTo>
                    <a:pt x="101" y="863"/>
                    <a:pt x="101" y="863"/>
                    <a:pt x="101" y="863"/>
                  </a:cubicBezTo>
                  <a:cubicBezTo>
                    <a:pt x="93" y="863"/>
                    <a:pt x="93" y="863"/>
                    <a:pt x="93" y="863"/>
                  </a:cubicBezTo>
                  <a:cubicBezTo>
                    <a:pt x="93" y="870"/>
                    <a:pt x="93" y="870"/>
                    <a:pt x="93" y="870"/>
                  </a:cubicBezTo>
                  <a:cubicBezTo>
                    <a:pt x="90" y="878"/>
                    <a:pt x="90" y="878"/>
                    <a:pt x="90" y="878"/>
                  </a:cubicBezTo>
                  <a:cubicBezTo>
                    <a:pt x="89" y="891"/>
                    <a:pt x="89" y="891"/>
                    <a:pt x="89" y="891"/>
                  </a:cubicBezTo>
                  <a:cubicBezTo>
                    <a:pt x="86" y="900"/>
                    <a:pt x="86" y="900"/>
                    <a:pt x="86" y="900"/>
                  </a:cubicBezTo>
                  <a:cubicBezTo>
                    <a:pt x="78" y="898"/>
                    <a:pt x="78" y="898"/>
                    <a:pt x="78" y="898"/>
                  </a:cubicBezTo>
                  <a:cubicBezTo>
                    <a:pt x="69" y="893"/>
                    <a:pt x="69" y="893"/>
                    <a:pt x="69" y="893"/>
                  </a:cubicBezTo>
                  <a:cubicBezTo>
                    <a:pt x="63" y="881"/>
                    <a:pt x="63" y="881"/>
                    <a:pt x="63" y="881"/>
                  </a:cubicBezTo>
                  <a:cubicBezTo>
                    <a:pt x="70" y="880"/>
                    <a:pt x="70" y="880"/>
                    <a:pt x="70" y="880"/>
                  </a:cubicBezTo>
                  <a:cubicBezTo>
                    <a:pt x="75" y="883"/>
                    <a:pt x="75" y="883"/>
                    <a:pt x="75" y="883"/>
                  </a:cubicBezTo>
                  <a:cubicBezTo>
                    <a:pt x="81" y="879"/>
                    <a:pt x="81" y="879"/>
                    <a:pt x="81" y="879"/>
                  </a:cubicBezTo>
                  <a:cubicBezTo>
                    <a:pt x="85" y="869"/>
                    <a:pt x="85" y="869"/>
                    <a:pt x="85" y="869"/>
                  </a:cubicBezTo>
                  <a:cubicBezTo>
                    <a:pt x="78" y="858"/>
                    <a:pt x="78" y="858"/>
                    <a:pt x="78" y="858"/>
                  </a:cubicBezTo>
                  <a:cubicBezTo>
                    <a:pt x="62" y="861"/>
                    <a:pt x="62" y="861"/>
                    <a:pt x="62" y="861"/>
                  </a:cubicBezTo>
                  <a:cubicBezTo>
                    <a:pt x="53" y="866"/>
                    <a:pt x="53" y="866"/>
                    <a:pt x="53" y="866"/>
                  </a:cubicBezTo>
                  <a:cubicBezTo>
                    <a:pt x="50" y="873"/>
                    <a:pt x="50" y="873"/>
                    <a:pt x="50" y="873"/>
                  </a:cubicBezTo>
                  <a:cubicBezTo>
                    <a:pt x="45" y="870"/>
                    <a:pt x="45" y="870"/>
                    <a:pt x="45" y="870"/>
                  </a:cubicBezTo>
                  <a:cubicBezTo>
                    <a:pt x="41" y="865"/>
                    <a:pt x="41" y="865"/>
                    <a:pt x="41" y="865"/>
                  </a:cubicBezTo>
                  <a:cubicBezTo>
                    <a:pt x="41" y="857"/>
                    <a:pt x="41" y="857"/>
                    <a:pt x="41" y="857"/>
                  </a:cubicBezTo>
                  <a:cubicBezTo>
                    <a:pt x="40" y="847"/>
                    <a:pt x="40" y="847"/>
                    <a:pt x="40" y="847"/>
                  </a:cubicBezTo>
                  <a:cubicBezTo>
                    <a:pt x="48" y="846"/>
                    <a:pt x="48" y="846"/>
                    <a:pt x="48" y="846"/>
                  </a:cubicBezTo>
                  <a:cubicBezTo>
                    <a:pt x="54" y="846"/>
                    <a:pt x="54" y="846"/>
                    <a:pt x="54" y="846"/>
                  </a:cubicBezTo>
                  <a:cubicBezTo>
                    <a:pt x="52" y="856"/>
                    <a:pt x="52" y="856"/>
                    <a:pt x="52" y="856"/>
                  </a:cubicBezTo>
                  <a:cubicBezTo>
                    <a:pt x="60" y="856"/>
                    <a:pt x="60" y="856"/>
                    <a:pt x="60" y="856"/>
                  </a:cubicBezTo>
                  <a:cubicBezTo>
                    <a:pt x="60" y="847"/>
                    <a:pt x="60" y="847"/>
                    <a:pt x="60" y="847"/>
                  </a:cubicBezTo>
                  <a:cubicBezTo>
                    <a:pt x="58" y="839"/>
                    <a:pt x="58" y="839"/>
                    <a:pt x="58" y="839"/>
                  </a:cubicBezTo>
                  <a:cubicBezTo>
                    <a:pt x="58" y="829"/>
                    <a:pt x="58" y="829"/>
                    <a:pt x="58" y="829"/>
                  </a:cubicBezTo>
                  <a:cubicBezTo>
                    <a:pt x="50" y="825"/>
                    <a:pt x="50" y="825"/>
                    <a:pt x="50" y="825"/>
                  </a:cubicBezTo>
                  <a:cubicBezTo>
                    <a:pt x="51" y="839"/>
                    <a:pt x="51" y="839"/>
                    <a:pt x="51" y="839"/>
                  </a:cubicBezTo>
                  <a:cubicBezTo>
                    <a:pt x="46" y="839"/>
                    <a:pt x="46" y="839"/>
                    <a:pt x="46" y="839"/>
                  </a:cubicBezTo>
                  <a:cubicBezTo>
                    <a:pt x="45" y="831"/>
                    <a:pt x="45" y="831"/>
                    <a:pt x="45" y="831"/>
                  </a:cubicBezTo>
                  <a:cubicBezTo>
                    <a:pt x="42" y="841"/>
                    <a:pt x="42" y="841"/>
                    <a:pt x="42" y="841"/>
                  </a:cubicBezTo>
                  <a:cubicBezTo>
                    <a:pt x="38" y="831"/>
                    <a:pt x="38" y="831"/>
                    <a:pt x="38" y="831"/>
                  </a:cubicBezTo>
                  <a:cubicBezTo>
                    <a:pt x="33" y="835"/>
                    <a:pt x="33" y="835"/>
                    <a:pt x="33" y="835"/>
                  </a:cubicBezTo>
                  <a:cubicBezTo>
                    <a:pt x="30" y="833"/>
                    <a:pt x="30" y="833"/>
                    <a:pt x="30" y="833"/>
                  </a:cubicBezTo>
                  <a:cubicBezTo>
                    <a:pt x="34" y="826"/>
                    <a:pt x="34" y="826"/>
                    <a:pt x="34" y="826"/>
                  </a:cubicBezTo>
                  <a:cubicBezTo>
                    <a:pt x="39" y="825"/>
                    <a:pt x="39" y="825"/>
                    <a:pt x="39" y="825"/>
                  </a:cubicBezTo>
                  <a:cubicBezTo>
                    <a:pt x="39" y="818"/>
                    <a:pt x="39" y="818"/>
                    <a:pt x="39" y="818"/>
                  </a:cubicBezTo>
                  <a:cubicBezTo>
                    <a:pt x="33" y="814"/>
                    <a:pt x="33" y="814"/>
                    <a:pt x="33" y="814"/>
                  </a:cubicBezTo>
                  <a:cubicBezTo>
                    <a:pt x="33" y="805"/>
                    <a:pt x="33" y="805"/>
                    <a:pt x="33" y="805"/>
                  </a:cubicBezTo>
                  <a:cubicBezTo>
                    <a:pt x="27" y="801"/>
                    <a:pt x="27" y="801"/>
                    <a:pt x="27" y="801"/>
                  </a:cubicBezTo>
                  <a:cubicBezTo>
                    <a:pt x="21" y="792"/>
                    <a:pt x="21" y="792"/>
                    <a:pt x="21" y="792"/>
                  </a:cubicBezTo>
                  <a:cubicBezTo>
                    <a:pt x="25" y="786"/>
                    <a:pt x="25" y="786"/>
                    <a:pt x="25" y="786"/>
                  </a:cubicBezTo>
                  <a:cubicBezTo>
                    <a:pt x="27" y="779"/>
                    <a:pt x="27" y="779"/>
                    <a:pt x="27" y="779"/>
                  </a:cubicBezTo>
                  <a:cubicBezTo>
                    <a:pt x="31" y="769"/>
                    <a:pt x="31" y="769"/>
                    <a:pt x="31" y="769"/>
                  </a:cubicBezTo>
                  <a:cubicBezTo>
                    <a:pt x="34" y="763"/>
                    <a:pt x="34" y="763"/>
                    <a:pt x="34" y="763"/>
                  </a:cubicBezTo>
                  <a:cubicBezTo>
                    <a:pt x="38" y="758"/>
                    <a:pt x="38" y="758"/>
                    <a:pt x="38" y="758"/>
                  </a:cubicBezTo>
                  <a:cubicBezTo>
                    <a:pt x="36" y="749"/>
                    <a:pt x="36" y="749"/>
                    <a:pt x="36" y="749"/>
                  </a:cubicBezTo>
                  <a:cubicBezTo>
                    <a:pt x="29" y="756"/>
                    <a:pt x="29" y="756"/>
                    <a:pt x="29" y="756"/>
                  </a:cubicBezTo>
                  <a:cubicBezTo>
                    <a:pt x="29" y="735"/>
                    <a:pt x="29" y="735"/>
                    <a:pt x="29" y="735"/>
                  </a:cubicBezTo>
                  <a:cubicBezTo>
                    <a:pt x="24" y="723"/>
                    <a:pt x="24" y="723"/>
                    <a:pt x="24" y="723"/>
                  </a:cubicBezTo>
                  <a:cubicBezTo>
                    <a:pt x="31" y="723"/>
                    <a:pt x="31" y="723"/>
                    <a:pt x="31" y="723"/>
                  </a:cubicBezTo>
                  <a:cubicBezTo>
                    <a:pt x="45" y="726"/>
                    <a:pt x="45" y="726"/>
                    <a:pt x="45" y="726"/>
                  </a:cubicBezTo>
                  <a:cubicBezTo>
                    <a:pt x="45" y="721"/>
                    <a:pt x="45" y="721"/>
                    <a:pt x="45" y="721"/>
                  </a:cubicBezTo>
                  <a:cubicBezTo>
                    <a:pt x="42" y="715"/>
                    <a:pt x="42" y="715"/>
                    <a:pt x="42" y="715"/>
                  </a:cubicBezTo>
                  <a:cubicBezTo>
                    <a:pt x="27" y="718"/>
                    <a:pt x="27" y="718"/>
                    <a:pt x="27" y="718"/>
                  </a:cubicBezTo>
                  <a:cubicBezTo>
                    <a:pt x="23" y="711"/>
                    <a:pt x="23" y="711"/>
                    <a:pt x="23" y="711"/>
                  </a:cubicBezTo>
                  <a:cubicBezTo>
                    <a:pt x="30" y="713"/>
                    <a:pt x="30" y="713"/>
                    <a:pt x="30" y="713"/>
                  </a:cubicBezTo>
                  <a:cubicBezTo>
                    <a:pt x="32" y="707"/>
                    <a:pt x="32" y="707"/>
                    <a:pt x="32" y="707"/>
                  </a:cubicBezTo>
                  <a:cubicBezTo>
                    <a:pt x="25" y="706"/>
                    <a:pt x="25" y="706"/>
                    <a:pt x="25" y="706"/>
                  </a:cubicBezTo>
                  <a:cubicBezTo>
                    <a:pt x="27" y="700"/>
                    <a:pt x="27" y="700"/>
                    <a:pt x="27" y="700"/>
                  </a:cubicBezTo>
                  <a:cubicBezTo>
                    <a:pt x="32" y="697"/>
                    <a:pt x="32" y="697"/>
                    <a:pt x="32" y="697"/>
                  </a:cubicBezTo>
                  <a:cubicBezTo>
                    <a:pt x="32" y="690"/>
                    <a:pt x="32" y="690"/>
                    <a:pt x="32" y="690"/>
                  </a:cubicBezTo>
                  <a:cubicBezTo>
                    <a:pt x="25" y="686"/>
                    <a:pt x="25" y="686"/>
                    <a:pt x="25" y="686"/>
                  </a:cubicBezTo>
                  <a:cubicBezTo>
                    <a:pt x="19" y="690"/>
                    <a:pt x="19" y="690"/>
                    <a:pt x="19" y="690"/>
                  </a:cubicBezTo>
                  <a:cubicBezTo>
                    <a:pt x="13" y="685"/>
                    <a:pt x="13" y="685"/>
                    <a:pt x="13" y="685"/>
                  </a:cubicBezTo>
                  <a:cubicBezTo>
                    <a:pt x="8" y="686"/>
                    <a:pt x="8" y="686"/>
                    <a:pt x="8" y="686"/>
                  </a:cubicBezTo>
                  <a:cubicBezTo>
                    <a:pt x="9" y="693"/>
                    <a:pt x="9" y="693"/>
                    <a:pt x="9" y="693"/>
                  </a:cubicBezTo>
                  <a:cubicBezTo>
                    <a:pt x="2" y="692"/>
                    <a:pt x="2" y="692"/>
                    <a:pt x="2" y="692"/>
                  </a:cubicBezTo>
                  <a:cubicBezTo>
                    <a:pt x="0" y="683"/>
                    <a:pt x="0" y="683"/>
                    <a:pt x="0" y="683"/>
                  </a:cubicBezTo>
                  <a:cubicBezTo>
                    <a:pt x="9" y="678"/>
                    <a:pt x="9" y="678"/>
                    <a:pt x="9" y="678"/>
                  </a:cubicBezTo>
                  <a:cubicBezTo>
                    <a:pt x="17" y="672"/>
                    <a:pt x="17" y="672"/>
                    <a:pt x="17" y="672"/>
                  </a:cubicBezTo>
                  <a:cubicBezTo>
                    <a:pt x="15" y="661"/>
                    <a:pt x="15" y="661"/>
                    <a:pt x="15" y="661"/>
                  </a:cubicBezTo>
                  <a:cubicBezTo>
                    <a:pt x="27" y="658"/>
                    <a:pt x="27" y="658"/>
                    <a:pt x="27" y="658"/>
                  </a:cubicBezTo>
                  <a:cubicBezTo>
                    <a:pt x="29" y="665"/>
                    <a:pt x="29" y="665"/>
                    <a:pt x="29" y="665"/>
                  </a:cubicBezTo>
                  <a:cubicBezTo>
                    <a:pt x="23" y="672"/>
                    <a:pt x="23" y="672"/>
                    <a:pt x="23" y="672"/>
                  </a:cubicBezTo>
                  <a:cubicBezTo>
                    <a:pt x="25" y="677"/>
                    <a:pt x="25" y="677"/>
                    <a:pt x="25" y="677"/>
                  </a:cubicBezTo>
                  <a:cubicBezTo>
                    <a:pt x="36" y="672"/>
                    <a:pt x="36" y="672"/>
                    <a:pt x="36" y="672"/>
                  </a:cubicBezTo>
                  <a:cubicBezTo>
                    <a:pt x="37" y="681"/>
                    <a:pt x="37" y="681"/>
                    <a:pt x="37" y="681"/>
                  </a:cubicBezTo>
                  <a:cubicBezTo>
                    <a:pt x="41" y="675"/>
                    <a:pt x="41" y="675"/>
                    <a:pt x="41" y="675"/>
                  </a:cubicBezTo>
                  <a:cubicBezTo>
                    <a:pt x="45" y="670"/>
                    <a:pt x="45" y="670"/>
                    <a:pt x="45" y="670"/>
                  </a:cubicBezTo>
                  <a:cubicBezTo>
                    <a:pt x="45" y="660"/>
                    <a:pt x="45" y="660"/>
                    <a:pt x="45" y="660"/>
                  </a:cubicBezTo>
                  <a:cubicBezTo>
                    <a:pt x="50" y="649"/>
                    <a:pt x="50" y="649"/>
                    <a:pt x="50" y="649"/>
                  </a:cubicBezTo>
                  <a:cubicBezTo>
                    <a:pt x="45" y="639"/>
                    <a:pt x="45" y="639"/>
                    <a:pt x="45" y="639"/>
                  </a:cubicBezTo>
                  <a:cubicBezTo>
                    <a:pt x="59" y="633"/>
                    <a:pt x="59" y="633"/>
                    <a:pt x="59" y="633"/>
                  </a:cubicBezTo>
                  <a:cubicBezTo>
                    <a:pt x="59" y="623"/>
                    <a:pt x="59" y="623"/>
                    <a:pt x="59" y="623"/>
                  </a:cubicBezTo>
                  <a:cubicBezTo>
                    <a:pt x="49" y="617"/>
                    <a:pt x="49" y="617"/>
                    <a:pt x="49" y="617"/>
                  </a:cubicBezTo>
                  <a:cubicBezTo>
                    <a:pt x="57" y="608"/>
                    <a:pt x="57" y="608"/>
                    <a:pt x="57" y="608"/>
                  </a:cubicBezTo>
                  <a:cubicBezTo>
                    <a:pt x="54" y="595"/>
                    <a:pt x="54" y="595"/>
                    <a:pt x="54" y="595"/>
                  </a:cubicBezTo>
                  <a:cubicBezTo>
                    <a:pt x="58" y="590"/>
                    <a:pt x="58" y="590"/>
                    <a:pt x="58" y="590"/>
                  </a:cubicBezTo>
                  <a:cubicBezTo>
                    <a:pt x="61" y="582"/>
                    <a:pt x="61" y="582"/>
                    <a:pt x="61" y="582"/>
                  </a:cubicBezTo>
                  <a:cubicBezTo>
                    <a:pt x="58" y="578"/>
                    <a:pt x="58" y="578"/>
                    <a:pt x="58" y="578"/>
                  </a:cubicBezTo>
                  <a:cubicBezTo>
                    <a:pt x="65" y="562"/>
                    <a:pt x="65" y="562"/>
                    <a:pt x="65" y="562"/>
                  </a:cubicBezTo>
                  <a:cubicBezTo>
                    <a:pt x="59" y="552"/>
                    <a:pt x="59" y="552"/>
                    <a:pt x="59" y="552"/>
                  </a:cubicBezTo>
                  <a:cubicBezTo>
                    <a:pt x="63" y="543"/>
                    <a:pt x="63" y="543"/>
                    <a:pt x="63" y="543"/>
                  </a:cubicBezTo>
                  <a:cubicBezTo>
                    <a:pt x="55" y="545"/>
                    <a:pt x="55" y="545"/>
                    <a:pt x="55" y="545"/>
                  </a:cubicBezTo>
                  <a:cubicBezTo>
                    <a:pt x="47" y="549"/>
                    <a:pt x="47" y="549"/>
                    <a:pt x="47" y="549"/>
                  </a:cubicBezTo>
                  <a:cubicBezTo>
                    <a:pt x="40" y="546"/>
                    <a:pt x="40" y="546"/>
                    <a:pt x="40" y="546"/>
                  </a:cubicBezTo>
                  <a:cubicBezTo>
                    <a:pt x="35" y="534"/>
                    <a:pt x="35" y="534"/>
                    <a:pt x="35" y="534"/>
                  </a:cubicBezTo>
                  <a:cubicBezTo>
                    <a:pt x="41" y="507"/>
                    <a:pt x="41" y="507"/>
                    <a:pt x="41" y="507"/>
                  </a:cubicBezTo>
                  <a:cubicBezTo>
                    <a:pt x="50" y="487"/>
                    <a:pt x="50" y="487"/>
                    <a:pt x="50" y="487"/>
                  </a:cubicBezTo>
                  <a:cubicBezTo>
                    <a:pt x="44" y="454"/>
                    <a:pt x="44" y="454"/>
                    <a:pt x="44" y="454"/>
                  </a:cubicBezTo>
                  <a:cubicBezTo>
                    <a:pt x="39" y="451"/>
                    <a:pt x="39" y="451"/>
                    <a:pt x="39" y="451"/>
                  </a:cubicBezTo>
                  <a:cubicBezTo>
                    <a:pt x="38" y="436"/>
                    <a:pt x="38" y="436"/>
                    <a:pt x="38" y="436"/>
                  </a:cubicBezTo>
                  <a:cubicBezTo>
                    <a:pt x="48" y="437"/>
                    <a:pt x="48" y="437"/>
                    <a:pt x="48" y="437"/>
                  </a:cubicBezTo>
                  <a:cubicBezTo>
                    <a:pt x="52" y="428"/>
                    <a:pt x="52" y="428"/>
                    <a:pt x="52" y="428"/>
                  </a:cubicBezTo>
                  <a:cubicBezTo>
                    <a:pt x="54" y="416"/>
                    <a:pt x="54" y="416"/>
                    <a:pt x="54" y="416"/>
                  </a:cubicBezTo>
                  <a:cubicBezTo>
                    <a:pt x="61" y="402"/>
                    <a:pt x="61" y="402"/>
                    <a:pt x="61" y="402"/>
                  </a:cubicBezTo>
                  <a:cubicBezTo>
                    <a:pt x="61" y="393"/>
                    <a:pt x="61" y="393"/>
                    <a:pt x="61" y="393"/>
                  </a:cubicBezTo>
                  <a:cubicBezTo>
                    <a:pt x="68" y="384"/>
                    <a:pt x="68" y="384"/>
                    <a:pt x="68" y="384"/>
                  </a:cubicBezTo>
                  <a:cubicBezTo>
                    <a:pt x="76" y="351"/>
                    <a:pt x="76" y="351"/>
                    <a:pt x="76" y="351"/>
                  </a:cubicBezTo>
                  <a:cubicBezTo>
                    <a:pt x="82" y="351"/>
                    <a:pt x="82" y="351"/>
                    <a:pt x="82" y="351"/>
                  </a:cubicBezTo>
                  <a:cubicBezTo>
                    <a:pt x="81" y="333"/>
                    <a:pt x="81" y="333"/>
                    <a:pt x="81" y="333"/>
                  </a:cubicBezTo>
                  <a:cubicBezTo>
                    <a:pt x="85" y="321"/>
                    <a:pt x="85" y="321"/>
                    <a:pt x="85" y="321"/>
                  </a:cubicBezTo>
                  <a:cubicBezTo>
                    <a:pt x="80" y="291"/>
                    <a:pt x="80" y="291"/>
                    <a:pt x="80" y="291"/>
                  </a:cubicBezTo>
                  <a:cubicBezTo>
                    <a:pt x="83" y="272"/>
                    <a:pt x="83" y="272"/>
                    <a:pt x="83" y="272"/>
                  </a:cubicBezTo>
                  <a:cubicBezTo>
                    <a:pt x="87" y="259"/>
                    <a:pt x="87" y="259"/>
                    <a:pt x="87" y="259"/>
                  </a:cubicBezTo>
                  <a:cubicBezTo>
                    <a:pt x="83" y="244"/>
                    <a:pt x="83" y="244"/>
                    <a:pt x="83" y="244"/>
                  </a:cubicBezTo>
                  <a:cubicBezTo>
                    <a:pt x="87" y="237"/>
                    <a:pt x="87" y="237"/>
                    <a:pt x="87" y="237"/>
                  </a:cubicBezTo>
                  <a:cubicBezTo>
                    <a:pt x="87" y="219"/>
                    <a:pt x="87" y="219"/>
                    <a:pt x="87" y="219"/>
                  </a:cubicBezTo>
                  <a:cubicBezTo>
                    <a:pt x="91" y="213"/>
                    <a:pt x="91" y="213"/>
                    <a:pt x="91" y="213"/>
                  </a:cubicBezTo>
                  <a:cubicBezTo>
                    <a:pt x="91" y="205"/>
                    <a:pt x="91" y="205"/>
                    <a:pt x="91" y="205"/>
                  </a:cubicBezTo>
                  <a:cubicBezTo>
                    <a:pt x="99" y="190"/>
                    <a:pt x="99" y="190"/>
                    <a:pt x="99" y="190"/>
                  </a:cubicBezTo>
                  <a:cubicBezTo>
                    <a:pt x="97" y="171"/>
                    <a:pt x="97" y="171"/>
                    <a:pt x="97" y="171"/>
                  </a:cubicBezTo>
                  <a:cubicBezTo>
                    <a:pt x="102" y="166"/>
                    <a:pt x="102" y="166"/>
                    <a:pt x="102" y="166"/>
                  </a:cubicBezTo>
                  <a:cubicBezTo>
                    <a:pt x="100" y="153"/>
                    <a:pt x="100" y="153"/>
                    <a:pt x="100" y="153"/>
                  </a:cubicBezTo>
                  <a:cubicBezTo>
                    <a:pt x="101" y="137"/>
                    <a:pt x="101" y="137"/>
                    <a:pt x="101" y="137"/>
                  </a:cubicBezTo>
                  <a:cubicBezTo>
                    <a:pt x="105" y="125"/>
                    <a:pt x="105" y="125"/>
                    <a:pt x="105" y="125"/>
                  </a:cubicBezTo>
                  <a:cubicBezTo>
                    <a:pt x="99" y="118"/>
                    <a:pt x="99" y="118"/>
                    <a:pt x="99" y="118"/>
                  </a:cubicBezTo>
                  <a:cubicBezTo>
                    <a:pt x="105" y="111"/>
                    <a:pt x="105" y="111"/>
                    <a:pt x="105" y="111"/>
                  </a:cubicBezTo>
                  <a:cubicBezTo>
                    <a:pt x="106" y="102"/>
                    <a:pt x="106" y="102"/>
                    <a:pt x="106" y="102"/>
                  </a:cubicBezTo>
                  <a:cubicBezTo>
                    <a:pt x="108" y="96"/>
                    <a:pt x="108" y="96"/>
                    <a:pt x="108" y="96"/>
                  </a:cubicBezTo>
                  <a:cubicBezTo>
                    <a:pt x="108" y="79"/>
                    <a:pt x="108" y="79"/>
                    <a:pt x="108" y="79"/>
                  </a:cubicBezTo>
                  <a:cubicBezTo>
                    <a:pt x="108" y="41"/>
                    <a:pt x="108" y="41"/>
                    <a:pt x="108" y="41"/>
                  </a:cubicBezTo>
                  <a:cubicBezTo>
                    <a:pt x="101" y="26"/>
                    <a:pt x="101" y="26"/>
                    <a:pt x="101" y="26"/>
                  </a:cubicBezTo>
                  <a:cubicBezTo>
                    <a:pt x="102" y="17"/>
                    <a:pt x="102" y="17"/>
                    <a:pt x="102" y="17"/>
                  </a:cubicBezTo>
                  <a:cubicBezTo>
                    <a:pt x="96" y="14"/>
                    <a:pt x="96" y="14"/>
                    <a:pt x="96" y="14"/>
                  </a:cubicBezTo>
                  <a:cubicBezTo>
                    <a:pt x="117" y="0"/>
                    <a:pt x="117" y="0"/>
                    <a:pt x="117" y="0"/>
                  </a:cubicBezTo>
                  <a:cubicBezTo>
                    <a:pt x="130" y="38"/>
                    <a:pt x="130" y="38"/>
                    <a:pt x="130" y="38"/>
                  </a:cubicBezTo>
                  <a:cubicBezTo>
                    <a:pt x="130" y="46"/>
                    <a:pt x="130" y="46"/>
                    <a:pt x="130" y="46"/>
                  </a:cubicBezTo>
                  <a:cubicBezTo>
                    <a:pt x="133" y="51"/>
                    <a:pt x="133" y="51"/>
                    <a:pt x="133" y="51"/>
                  </a:cubicBezTo>
                  <a:cubicBezTo>
                    <a:pt x="133" y="71"/>
                    <a:pt x="133" y="71"/>
                    <a:pt x="133" y="71"/>
                  </a:cubicBezTo>
                  <a:cubicBezTo>
                    <a:pt x="138" y="74"/>
                    <a:pt x="138" y="74"/>
                    <a:pt x="138" y="74"/>
                  </a:cubicBezTo>
                  <a:cubicBezTo>
                    <a:pt x="141" y="80"/>
                    <a:pt x="141" y="80"/>
                    <a:pt x="141" y="80"/>
                  </a:cubicBezTo>
                  <a:cubicBezTo>
                    <a:pt x="144" y="106"/>
                    <a:pt x="144" y="106"/>
                    <a:pt x="144" y="106"/>
                  </a:cubicBezTo>
                  <a:cubicBezTo>
                    <a:pt x="165" y="115"/>
                    <a:pt x="165" y="115"/>
                    <a:pt x="165" y="115"/>
                  </a:cubicBezTo>
                  <a:cubicBezTo>
                    <a:pt x="161" y="130"/>
                    <a:pt x="161" y="130"/>
                    <a:pt x="161" y="130"/>
                  </a:cubicBezTo>
                  <a:cubicBezTo>
                    <a:pt x="156" y="136"/>
                    <a:pt x="156" y="136"/>
                    <a:pt x="156" y="136"/>
                  </a:cubicBezTo>
                  <a:cubicBezTo>
                    <a:pt x="144" y="144"/>
                    <a:pt x="144" y="144"/>
                    <a:pt x="144" y="144"/>
                  </a:cubicBezTo>
                  <a:cubicBezTo>
                    <a:pt x="141" y="147"/>
                    <a:pt x="141" y="147"/>
                    <a:pt x="141" y="147"/>
                  </a:cubicBezTo>
                  <a:cubicBezTo>
                    <a:pt x="141" y="155"/>
                    <a:pt x="141" y="155"/>
                    <a:pt x="141" y="155"/>
                  </a:cubicBezTo>
                  <a:cubicBezTo>
                    <a:pt x="136" y="166"/>
                    <a:pt x="136" y="166"/>
                    <a:pt x="136" y="166"/>
                  </a:cubicBezTo>
                  <a:cubicBezTo>
                    <a:pt x="138" y="175"/>
                    <a:pt x="138" y="175"/>
                    <a:pt x="138" y="175"/>
                  </a:cubicBezTo>
                  <a:cubicBezTo>
                    <a:pt x="138" y="192"/>
                    <a:pt x="138" y="192"/>
                    <a:pt x="138" y="192"/>
                  </a:cubicBezTo>
                  <a:cubicBezTo>
                    <a:pt x="142" y="200"/>
                    <a:pt x="142" y="200"/>
                    <a:pt x="142" y="200"/>
                  </a:cubicBezTo>
                  <a:cubicBezTo>
                    <a:pt x="134" y="207"/>
                    <a:pt x="134" y="207"/>
                    <a:pt x="134" y="207"/>
                  </a:cubicBezTo>
                  <a:cubicBezTo>
                    <a:pt x="129" y="215"/>
                    <a:pt x="129" y="215"/>
                    <a:pt x="129" y="215"/>
                  </a:cubicBezTo>
                  <a:cubicBezTo>
                    <a:pt x="127" y="223"/>
                    <a:pt x="127" y="223"/>
                    <a:pt x="127" y="223"/>
                  </a:cubicBezTo>
                  <a:cubicBezTo>
                    <a:pt x="120" y="229"/>
                    <a:pt x="120" y="229"/>
                    <a:pt x="120" y="229"/>
                  </a:cubicBezTo>
                  <a:cubicBezTo>
                    <a:pt x="113" y="243"/>
                    <a:pt x="113" y="243"/>
                    <a:pt x="113" y="243"/>
                  </a:cubicBezTo>
                  <a:cubicBezTo>
                    <a:pt x="112" y="253"/>
                    <a:pt x="112" y="253"/>
                    <a:pt x="112" y="253"/>
                  </a:cubicBezTo>
                  <a:cubicBezTo>
                    <a:pt x="113" y="273"/>
                    <a:pt x="113" y="273"/>
                    <a:pt x="113" y="273"/>
                  </a:cubicBezTo>
                  <a:cubicBezTo>
                    <a:pt x="109" y="279"/>
                    <a:pt x="109" y="279"/>
                    <a:pt x="109" y="279"/>
                  </a:cubicBezTo>
                  <a:cubicBezTo>
                    <a:pt x="104" y="280"/>
                    <a:pt x="104" y="280"/>
                    <a:pt x="104" y="280"/>
                  </a:cubicBezTo>
                  <a:cubicBezTo>
                    <a:pt x="105" y="291"/>
                    <a:pt x="105" y="291"/>
                    <a:pt x="105" y="291"/>
                  </a:cubicBezTo>
                  <a:cubicBezTo>
                    <a:pt x="100" y="294"/>
                    <a:pt x="100" y="294"/>
                    <a:pt x="100" y="294"/>
                  </a:cubicBezTo>
                  <a:cubicBezTo>
                    <a:pt x="101" y="306"/>
                    <a:pt x="101" y="306"/>
                    <a:pt x="101" y="306"/>
                  </a:cubicBezTo>
                  <a:cubicBezTo>
                    <a:pt x="109" y="326"/>
                    <a:pt x="109" y="326"/>
                    <a:pt x="109" y="326"/>
                  </a:cubicBezTo>
                  <a:cubicBezTo>
                    <a:pt x="112" y="342"/>
                    <a:pt x="112" y="342"/>
                    <a:pt x="112" y="342"/>
                  </a:cubicBezTo>
                  <a:cubicBezTo>
                    <a:pt x="111" y="361"/>
                    <a:pt x="111" y="361"/>
                    <a:pt x="111" y="361"/>
                  </a:cubicBezTo>
                  <a:cubicBezTo>
                    <a:pt x="105" y="382"/>
                    <a:pt x="105" y="382"/>
                    <a:pt x="105" y="382"/>
                  </a:cubicBezTo>
                  <a:cubicBezTo>
                    <a:pt x="100" y="404"/>
                    <a:pt x="100" y="404"/>
                    <a:pt x="100" y="404"/>
                  </a:cubicBezTo>
                  <a:cubicBezTo>
                    <a:pt x="95" y="409"/>
                    <a:pt x="95" y="409"/>
                    <a:pt x="95" y="409"/>
                  </a:cubicBezTo>
                  <a:cubicBezTo>
                    <a:pt x="94" y="416"/>
                    <a:pt x="94" y="416"/>
                    <a:pt x="94" y="416"/>
                  </a:cubicBezTo>
                  <a:cubicBezTo>
                    <a:pt x="89" y="420"/>
                    <a:pt x="89" y="420"/>
                    <a:pt x="89" y="420"/>
                  </a:cubicBezTo>
                  <a:cubicBezTo>
                    <a:pt x="89" y="439"/>
                    <a:pt x="89" y="439"/>
                    <a:pt x="89" y="439"/>
                  </a:cubicBezTo>
                  <a:cubicBezTo>
                    <a:pt x="92" y="463"/>
                    <a:pt x="92" y="463"/>
                    <a:pt x="92" y="463"/>
                  </a:cubicBezTo>
                  <a:cubicBezTo>
                    <a:pt x="91" y="476"/>
                    <a:pt x="91" y="476"/>
                    <a:pt x="91" y="476"/>
                  </a:cubicBezTo>
                  <a:cubicBezTo>
                    <a:pt x="86" y="476"/>
                    <a:pt x="86" y="476"/>
                    <a:pt x="86" y="476"/>
                  </a:cubicBezTo>
                  <a:cubicBezTo>
                    <a:pt x="80" y="488"/>
                    <a:pt x="80" y="488"/>
                    <a:pt x="80" y="488"/>
                  </a:cubicBezTo>
                  <a:cubicBezTo>
                    <a:pt x="75" y="507"/>
                    <a:pt x="75" y="507"/>
                    <a:pt x="75" y="507"/>
                  </a:cubicBezTo>
                  <a:cubicBezTo>
                    <a:pt x="77" y="514"/>
                    <a:pt x="77" y="514"/>
                    <a:pt x="77" y="514"/>
                  </a:cubicBezTo>
                  <a:cubicBezTo>
                    <a:pt x="73" y="523"/>
                    <a:pt x="73" y="523"/>
                    <a:pt x="73" y="523"/>
                  </a:cubicBezTo>
                  <a:cubicBezTo>
                    <a:pt x="75" y="546"/>
                    <a:pt x="75" y="546"/>
                    <a:pt x="75" y="546"/>
                  </a:cubicBezTo>
                  <a:cubicBezTo>
                    <a:pt x="78" y="563"/>
                    <a:pt x="78" y="563"/>
                    <a:pt x="78" y="563"/>
                  </a:cubicBezTo>
                  <a:cubicBezTo>
                    <a:pt x="67" y="568"/>
                    <a:pt x="67" y="568"/>
                    <a:pt x="67" y="568"/>
                  </a:cubicBezTo>
                  <a:cubicBezTo>
                    <a:pt x="66" y="573"/>
                    <a:pt x="66" y="573"/>
                    <a:pt x="66" y="573"/>
                  </a:cubicBezTo>
                  <a:cubicBezTo>
                    <a:pt x="73" y="583"/>
                    <a:pt x="73" y="583"/>
                    <a:pt x="73" y="583"/>
                  </a:cubicBezTo>
                  <a:cubicBezTo>
                    <a:pt x="75" y="598"/>
                    <a:pt x="75" y="598"/>
                    <a:pt x="75" y="598"/>
                  </a:cubicBezTo>
                  <a:cubicBezTo>
                    <a:pt x="74" y="618"/>
                    <a:pt x="74" y="618"/>
                    <a:pt x="74" y="618"/>
                  </a:cubicBezTo>
                  <a:cubicBezTo>
                    <a:pt x="86" y="624"/>
                    <a:pt x="86" y="624"/>
                    <a:pt x="86" y="624"/>
                  </a:cubicBezTo>
                  <a:cubicBezTo>
                    <a:pt x="86" y="630"/>
                    <a:pt x="86" y="630"/>
                    <a:pt x="86" y="630"/>
                  </a:cubicBezTo>
                  <a:cubicBezTo>
                    <a:pt x="74" y="629"/>
                    <a:pt x="74" y="629"/>
                    <a:pt x="74" y="629"/>
                  </a:cubicBezTo>
                  <a:cubicBezTo>
                    <a:pt x="71" y="633"/>
                    <a:pt x="71" y="633"/>
                    <a:pt x="71" y="633"/>
                  </a:cubicBezTo>
                  <a:cubicBezTo>
                    <a:pt x="72" y="634"/>
                    <a:pt x="72" y="634"/>
                    <a:pt x="72" y="634"/>
                  </a:cubicBezTo>
                  <a:cubicBezTo>
                    <a:pt x="79" y="636"/>
                    <a:pt x="79" y="636"/>
                    <a:pt x="79" y="636"/>
                  </a:cubicBezTo>
                  <a:cubicBezTo>
                    <a:pt x="84" y="642"/>
                    <a:pt x="84" y="642"/>
                    <a:pt x="84" y="642"/>
                  </a:cubicBezTo>
                  <a:cubicBezTo>
                    <a:pt x="76" y="652"/>
                    <a:pt x="76" y="652"/>
                    <a:pt x="76" y="652"/>
                  </a:cubicBezTo>
                  <a:cubicBezTo>
                    <a:pt x="78" y="657"/>
                    <a:pt x="78" y="657"/>
                    <a:pt x="78" y="657"/>
                  </a:cubicBezTo>
                  <a:cubicBezTo>
                    <a:pt x="76" y="662"/>
                    <a:pt x="76" y="662"/>
                    <a:pt x="76" y="662"/>
                  </a:cubicBezTo>
                  <a:cubicBezTo>
                    <a:pt x="76" y="679"/>
                    <a:pt x="76" y="679"/>
                    <a:pt x="76" y="679"/>
                  </a:cubicBezTo>
                  <a:cubicBezTo>
                    <a:pt x="73" y="682"/>
                    <a:pt x="73" y="682"/>
                    <a:pt x="73" y="682"/>
                  </a:cubicBezTo>
                  <a:cubicBezTo>
                    <a:pt x="72" y="695"/>
                    <a:pt x="72" y="695"/>
                    <a:pt x="72" y="695"/>
                  </a:cubicBezTo>
                  <a:cubicBezTo>
                    <a:pt x="58" y="709"/>
                    <a:pt x="58" y="709"/>
                    <a:pt x="58" y="709"/>
                  </a:cubicBezTo>
                  <a:cubicBezTo>
                    <a:pt x="58" y="715"/>
                    <a:pt x="58" y="715"/>
                    <a:pt x="58" y="715"/>
                  </a:cubicBezTo>
                  <a:cubicBezTo>
                    <a:pt x="61" y="726"/>
                    <a:pt x="61" y="726"/>
                    <a:pt x="61" y="726"/>
                  </a:cubicBezTo>
                  <a:cubicBezTo>
                    <a:pt x="57" y="737"/>
                    <a:pt x="57" y="737"/>
                    <a:pt x="57" y="737"/>
                  </a:cubicBezTo>
                  <a:cubicBezTo>
                    <a:pt x="53" y="746"/>
                    <a:pt x="53" y="746"/>
                    <a:pt x="53" y="746"/>
                  </a:cubicBezTo>
                  <a:cubicBezTo>
                    <a:pt x="41" y="765"/>
                    <a:pt x="41" y="765"/>
                    <a:pt x="41" y="765"/>
                  </a:cubicBezTo>
                  <a:cubicBezTo>
                    <a:pt x="37" y="781"/>
                    <a:pt x="37" y="781"/>
                    <a:pt x="37" y="781"/>
                  </a:cubicBezTo>
                  <a:cubicBezTo>
                    <a:pt x="38" y="788"/>
                    <a:pt x="38" y="788"/>
                    <a:pt x="38" y="788"/>
                  </a:cubicBezTo>
                  <a:cubicBezTo>
                    <a:pt x="43" y="795"/>
                    <a:pt x="43" y="795"/>
                    <a:pt x="43" y="795"/>
                  </a:cubicBezTo>
                  <a:cubicBezTo>
                    <a:pt x="46" y="804"/>
                    <a:pt x="46" y="804"/>
                    <a:pt x="46" y="804"/>
                  </a:cubicBezTo>
                  <a:cubicBezTo>
                    <a:pt x="53" y="799"/>
                    <a:pt x="53" y="799"/>
                    <a:pt x="53" y="799"/>
                  </a:cubicBezTo>
                  <a:cubicBezTo>
                    <a:pt x="60" y="799"/>
                    <a:pt x="60" y="799"/>
                    <a:pt x="60" y="799"/>
                  </a:cubicBezTo>
                  <a:cubicBezTo>
                    <a:pt x="60" y="814"/>
                    <a:pt x="60" y="814"/>
                    <a:pt x="60" y="814"/>
                  </a:cubicBezTo>
                  <a:cubicBezTo>
                    <a:pt x="62" y="821"/>
                    <a:pt x="62" y="821"/>
                    <a:pt x="62" y="821"/>
                  </a:cubicBezTo>
                  <a:cubicBezTo>
                    <a:pt x="61" y="828"/>
                    <a:pt x="61" y="828"/>
                    <a:pt x="61" y="828"/>
                  </a:cubicBezTo>
                  <a:cubicBezTo>
                    <a:pt x="70" y="843"/>
                    <a:pt x="70" y="843"/>
                    <a:pt x="70" y="843"/>
                  </a:cubicBezTo>
                  <a:cubicBezTo>
                    <a:pt x="130" y="843"/>
                    <a:pt x="130" y="843"/>
                    <a:pt x="130" y="843"/>
                  </a:cubicBezTo>
                  <a:cubicBezTo>
                    <a:pt x="136" y="851"/>
                    <a:pt x="136" y="851"/>
                    <a:pt x="136" y="851"/>
                  </a:cubicBezTo>
                  <a:cubicBezTo>
                    <a:pt x="128" y="848"/>
                    <a:pt x="128" y="848"/>
                    <a:pt x="128" y="848"/>
                  </a:cubicBezTo>
                  <a:lnTo>
                    <a:pt x="121" y="848"/>
                  </a:lnTo>
                  <a:close/>
                  <a:moveTo>
                    <a:pt x="136" y="932"/>
                  </a:moveTo>
                  <a:cubicBezTo>
                    <a:pt x="136" y="903"/>
                    <a:pt x="136" y="903"/>
                    <a:pt x="136" y="903"/>
                  </a:cubicBezTo>
                  <a:cubicBezTo>
                    <a:pt x="137" y="864"/>
                    <a:pt x="137" y="864"/>
                    <a:pt x="137" y="864"/>
                  </a:cubicBezTo>
                  <a:cubicBezTo>
                    <a:pt x="132" y="858"/>
                    <a:pt x="132" y="858"/>
                    <a:pt x="132" y="858"/>
                  </a:cubicBezTo>
                  <a:cubicBezTo>
                    <a:pt x="125" y="860"/>
                    <a:pt x="125" y="860"/>
                    <a:pt x="125" y="860"/>
                  </a:cubicBezTo>
                  <a:cubicBezTo>
                    <a:pt x="122" y="857"/>
                    <a:pt x="122" y="857"/>
                    <a:pt x="122" y="857"/>
                  </a:cubicBezTo>
                  <a:cubicBezTo>
                    <a:pt x="117" y="857"/>
                    <a:pt x="117" y="857"/>
                    <a:pt x="117" y="857"/>
                  </a:cubicBezTo>
                  <a:cubicBezTo>
                    <a:pt x="112" y="867"/>
                    <a:pt x="112" y="867"/>
                    <a:pt x="112" y="867"/>
                  </a:cubicBezTo>
                  <a:cubicBezTo>
                    <a:pt x="104" y="865"/>
                    <a:pt x="104" y="865"/>
                    <a:pt x="104" y="865"/>
                  </a:cubicBezTo>
                  <a:cubicBezTo>
                    <a:pt x="101" y="867"/>
                    <a:pt x="101" y="867"/>
                    <a:pt x="101" y="867"/>
                  </a:cubicBezTo>
                  <a:cubicBezTo>
                    <a:pt x="106" y="871"/>
                    <a:pt x="106" y="871"/>
                    <a:pt x="106" y="871"/>
                  </a:cubicBezTo>
                  <a:cubicBezTo>
                    <a:pt x="103" y="875"/>
                    <a:pt x="103" y="875"/>
                    <a:pt x="103" y="875"/>
                  </a:cubicBezTo>
                  <a:cubicBezTo>
                    <a:pt x="100" y="874"/>
                    <a:pt x="100" y="874"/>
                    <a:pt x="100" y="874"/>
                  </a:cubicBezTo>
                  <a:cubicBezTo>
                    <a:pt x="99" y="884"/>
                    <a:pt x="99" y="884"/>
                    <a:pt x="99" y="884"/>
                  </a:cubicBezTo>
                  <a:cubicBezTo>
                    <a:pt x="105" y="887"/>
                    <a:pt x="105" y="887"/>
                    <a:pt x="105" y="887"/>
                  </a:cubicBezTo>
                  <a:cubicBezTo>
                    <a:pt x="113" y="887"/>
                    <a:pt x="113" y="887"/>
                    <a:pt x="113" y="887"/>
                  </a:cubicBezTo>
                  <a:cubicBezTo>
                    <a:pt x="122" y="887"/>
                    <a:pt x="122" y="887"/>
                    <a:pt x="122" y="887"/>
                  </a:cubicBezTo>
                  <a:cubicBezTo>
                    <a:pt x="123" y="891"/>
                    <a:pt x="123" y="891"/>
                    <a:pt x="123" y="891"/>
                  </a:cubicBezTo>
                  <a:cubicBezTo>
                    <a:pt x="117" y="893"/>
                    <a:pt x="117" y="893"/>
                    <a:pt x="117" y="893"/>
                  </a:cubicBezTo>
                  <a:cubicBezTo>
                    <a:pt x="109" y="894"/>
                    <a:pt x="109" y="894"/>
                    <a:pt x="109" y="894"/>
                  </a:cubicBezTo>
                  <a:cubicBezTo>
                    <a:pt x="106" y="896"/>
                    <a:pt x="106" y="896"/>
                    <a:pt x="106" y="896"/>
                  </a:cubicBezTo>
                  <a:cubicBezTo>
                    <a:pt x="108" y="905"/>
                    <a:pt x="108" y="905"/>
                    <a:pt x="108" y="905"/>
                  </a:cubicBezTo>
                  <a:cubicBezTo>
                    <a:pt x="114" y="911"/>
                    <a:pt x="114" y="911"/>
                    <a:pt x="114" y="911"/>
                  </a:cubicBezTo>
                  <a:cubicBezTo>
                    <a:pt x="129" y="916"/>
                    <a:pt x="129" y="916"/>
                    <a:pt x="129" y="916"/>
                  </a:cubicBezTo>
                  <a:cubicBezTo>
                    <a:pt x="125" y="920"/>
                    <a:pt x="125" y="920"/>
                    <a:pt x="125" y="920"/>
                  </a:cubicBezTo>
                  <a:cubicBezTo>
                    <a:pt x="117" y="918"/>
                    <a:pt x="117" y="918"/>
                    <a:pt x="117" y="918"/>
                  </a:cubicBezTo>
                  <a:cubicBezTo>
                    <a:pt x="112" y="915"/>
                    <a:pt x="112" y="915"/>
                    <a:pt x="112" y="915"/>
                  </a:cubicBezTo>
                  <a:cubicBezTo>
                    <a:pt x="108" y="915"/>
                    <a:pt x="108" y="915"/>
                    <a:pt x="108" y="915"/>
                  </a:cubicBezTo>
                  <a:cubicBezTo>
                    <a:pt x="106" y="917"/>
                    <a:pt x="106" y="917"/>
                    <a:pt x="106" y="917"/>
                  </a:cubicBezTo>
                  <a:cubicBezTo>
                    <a:pt x="97" y="916"/>
                    <a:pt x="97" y="916"/>
                    <a:pt x="97" y="916"/>
                  </a:cubicBezTo>
                  <a:cubicBezTo>
                    <a:pt x="105" y="924"/>
                    <a:pt x="105" y="924"/>
                    <a:pt x="105" y="924"/>
                  </a:cubicBezTo>
                  <a:cubicBezTo>
                    <a:pt x="100" y="923"/>
                    <a:pt x="100" y="923"/>
                    <a:pt x="100" y="923"/>
                  </a:cubicBezTo>
                  <a:cubicBezTo>
                    <a:pt x="94" y="919"/>
                    <a:pt x="94" y="919"/>
                    <a:pt x="94" y="919"/>
                  </a:cubicBezTo>
                  <a:cubicBezTo>
                    <a:pt x="91" y="921"/>
                    <a:pt x="91" y="921"/>
                    <a:pt x="91" y="921"/>
                  </a:cubicBezTo>
                  <a:cubicBezTo>
                    <a:pt x="84" y="919"/>
                    <a:pt x="84" y="919"/>
                    <a:pt x="84" y="919"/>
                  </a:cubicBezTo>
                  <a:cubicBezTo>
                    <a:pt x="72" y="921"/>
                    <a:pt x="72" y="921"/>
                    <a:pt x="72" y="921"/>
                  </a:cubicBezTo>
                  <a:cubicBezTo>
                    <a:pt x="72" y="924"/>
                    <a:pt x="72" y="924"/>
                    <a:pt x="72" y="924"/>
                  </a:cubicBezTo>
                  <a:cubicBezTo>
                    <a:pt x="92" y="927"/>
                    <a:pt x="92" y="927"/>
                    <a:pt x="92" y="927"/>
                  </a:cubicBezTo>
                  <a:cubicBezTo>
                    <a:pt x="92" y="931"/>
                    <a:pt x="92" y="931"/>
                    <a:pt x="92" y="931"/>
                  </a:cubicBezTo>
                  <a:cubicBezTo>
                    <a:pt x="102" y="931"/>
                    <a:pt x="102" y="931"/>
                    <a:pt x="102" y="931"/>
                  </a:cubicBezTo>
                  <a:cubicBezTo>
                    <a:pt x="104" y="932"/>
                    <a:pt x="104" y="932"/>
                    <a:pt x="104" y="932"/>
                  </a:cubicBezTo>
                  <a:cubicBezTo>
                    <a:pt x="123" y="933"/>
                    <a:pt x="123" y="933"/>
                    <a:pt x="123" y="933"/>
                  </a:cubicBezTo>
                  <a:cubicBezTo>
                    <a:pt x="131" y="935"/>
                    <a:pt x="131" y="935"/>
                    <a:pt x="131" y="935"/>
                  </a:cubicBezTo>
                  <a:lnTo>
                    <a:pt x="136" y="932"/>
                  </a:lnTo>
                  <a:close/>
                  <a:moveTo>
                    <a:pt x="167" y="940"/>
                  </a:moveTo>
                  <a:cubicBezTo>
                    <a:pt x="165" y="935"/>
                    <a:pt x="165" y="935"/>
                    <a:pt x="165" y="935"/>
                  </a:cubicBezTo>
                  <a:cubicBezTo>
                    <a:pt x="157" y="933"/>
                    <a:pt x="157" y="933"/>
                    <a:pt x="157" y="933"/>
                  </a:cubicBezTo>
                  <a:cubicBezTo>
                    <a:pt x="156" y="936"/>
                    <a:pt x="156" y="936"/>
                    <a:pt x="156" y="936"/>
                  </a:cubicBezTo>
                  <a:cubicBezTo>
                    <a:pt x="144" y="939"/>
                    <a:pt x="144" y="939"/>
                    <a:pt x="144" y="939"/>
                  </a:cubicBezTo>
                  <a:cubicBezTo>
                    <a:pt x="146" y="944"/>
                    <a:pt x="146" y="944"/>
                    <a:pt x="146" y="944"/>
                  </a:cubicBezTo>
                  <a:cubicBezTo>
                    <a:pt x="152" y="947"/>
                    <a:pt x="152" y="947"/>
                    <a:pt x="152" y="947"/>
                  </a:cubicBezTo>
                  <a:cubicBezTo>
                    <a:pt x="158" y="945"/>
                    <a:pt x="158" y="945"/>
                    <a:pt x="158" y="945"/>
                  </a:cubicBezTo>
                  <a:cubicBezTo>
                    <a:pt x="159" y="949"/>
                    <a:pt x="159" y="949"/>
                    <a:pt x="159" y="949"/>
                  </a:cubicBezTo>
                  <a:cubicBezTo>
                    <a:pt x="163" y="949"/>
                    <a:pt x="163" y="949"/>
                    <a:pt x="163" y="949"/>
                  </a:cubicBezTo>
                  <a:lnTo>
                    <a:pt x="167" y="940"/>
                  </a:lnTo>
                  <a:close/>
                  <a:moveTo>
                    <a:pt x="120" y="955"/>
                  </a:moveTo>
                  <a:cubicBezTo>
                    <a:pt x="124" y="954"/>
                    <a:pt x="124" y="954"/>
                    <a:pt x="124" y="954"/>
                  </a:cubicBezTo>
                  <a:cubicBezTo>
                    <a:pt x="121" y="949"/>
                    <a:pt x="121" y="949"/>
                    <a:pt x="121" y="949"/>
                  </a:cubicBezTo>
                  <a:cubicBezTo>
                    <a:pt x="124" y="947"/>
                    <a:pt x="124" y="947"/>
                    <a:pt x="124" y="947"/>
                  </a:cubicBezTo>
                  <a:cubicBezTo>
                    <a:pt x="130" y="947"/>
                    <a:pt x="130" y="947"/>
                    <a:pt x="130" y="947"/>
                  </a:cubicBezTo>
                  <a:cubicBezTo>
                    <a:pt x="132" y="955"/>
                    <a:pt x="132" y="955"/>
                    <a:pt x="132" y="955"/>
                  </a:cubicBezTo>
                  <a:cubicBezTo>
                    <a:pt x="140" y="955"/>
                    <a:pt x="140" y="955"/>
                    <a:pt x="140" y="955"/>
                  </a:cubicBezTo>
                  <a:cubicBezTo>
                    <a:pt x="147" y="959"/>
                    <a:pt x="147" y="959"/>
                    <a:pt x="147" y="959"/>
                  </a:cubicBezTo>
                  <a:cubicBezTo>
                    <a:pt x="149" y="957"/>
                    <a:pt x="149" y="957"/>
                    <a:pt x="149" y="957"/>
                  </a:cubicBezTo>
                  <a:cubicBezTo>
                    <a:pt x="144" y="952"/>
                    <a:pt x="144" y="952"/>
                    <a:pt x="144" y="952"/>
                  </a:cubicBezTo>
                  <a:cubicBezTo>
                    <a:pt x="136" y="949"/>
                    <a:pt x="136" y="949"/>
                    <a:pt x="136" y="949"/>
                  </a:cubicBezTo>
                  <a:cubicBezTo>
                    <a:pt x="142" y="945"/>
                    <a:pt x="142" y="945"/>
                    <a:pt x="142" y="945"/>
                  </a:cubicBezTo>
                  <a:cubicBezTo>
                    <a:pt x="133" y="944"/>
                    <a:pt x="133" y="944"/>
                    <a:pt x="133" y="944"/>
                  </a:cubicBezTo>
                  <a:cubicBezTo>
                    <a:pt x="132" y="942"/>
                    <a:pt x="132" y="942"/>
                    <a:pt x="132" y="942"/>
                  </a:cubicBezTo>
                  <a:cubicBezTo>
                    <a:pt x="138" y="942"/>
                    <a:pt x="138" y="942"/>
                    <a:pt x="138" y="942"/>
                  </a:cubicBezTo>
                  <a:cubicBezTo>
                    <a:pt x="140" y="938"/>
                    <a:pt x="140" y="938"/>
                    <a:pt x="140" y="938"/>
                  </a:cubicBezTo>
                  <a:cubicBezTo>
                    <a:pt x="126" y="938"/>
                    <a:pt x="126" y="938"/>
                    <a:pt x="126" y="938"/>
                  </a:cubicBezTo>
                  <a:cubicBezTo>
                    <a:pt x="126" y="938"/>
                    <a:pt x="118" y="944"/>
                    <a:pt x="117" y="944"/>
                  </a:cubicBezTo>
                  <a:cubicBezTo>
                    <a:pt x="116" y="944"/>
                    <a:pt x="111" y="944"/>
                    <a:pt x="111" y="944"/>
                  </a:cubicBezTo>
                  <a:lnTo>
                    <a:pt x="120" y="955"/>
                  </a:lnTo>
                  <a:close/>
                  <a:moveTo>
                    <a:pt x="88" y="938"/>
                  </a:moveTo>
                  <a:cubicBezTo>
                    <a:pt x="92" y="942"/>
                    <a:pt x="92" y="942"/>
                    <a:pt x="92" y="942"/>
                  </a:cubicBezTo>
                  <a:cubicBezTo>
                    <a:pt x="98" y="942"/>
                    <a:pt x="98" y="942"/>
                    <a:pt x="98" y="942"/>
                  </a:cubicBezTo>
                  <a:cubicBezTo>
                    <a:pt x="102" y="942"/>
                    <a:pt x="102" y="942"/>
                    <a:pt x="102" y="942"/>
                  </a:cubicBezTo>
                  <a:cubicBezTo>
                    <a:pt x="100" y="937"/>
                    <a:pt x="100" y="937"/>
                    <a:pt x="100" y="937"/>
                  </a:cubicBezTo>
                  <a:cubicBezTo>
                    <a:pt x="96" y="938"/>
                    <a:pt x="96" y="938"/>
                    <a:pt x="96" y="938"/>
                  </a:cubicBezTo>
                  <a:cubicBezTo>
                    <a:pt x="91" y="936"/>
                    <a:pt x="91" y="936"/>
                    <a:pt x="91" y="936"/>
                  </a:cubicBezTo>
                  <a:cubicBezTo>
                    <a:pt x="85" y="932"/>
                    <a:pt x="85" y="932"/>
                    <a:pt x="85" y="932"/>
                  </a:cubicBezTo>
                  <a:cubicBezTo>
                    <a:pt x="82" y="935"/>
                    <a:pt x="82" y="935"/>
                    <a:pt x="82" y="935"/>
                  </a:cubicBezTo>
                  <a:lnTo>
                    <a:pt x="88" y="938"/>
                  </a:lnTo>
                  <a:close/>
                  <a:moveTo>
                    <a:pt x="117" y="941"/>
                  </a:moveTo>
                  <a:cubicBezTo>
                    <a:pt x="122" y="937"/>
                    <a:pt x="122" y="937"/>
                    <a:pt x="122" y="937"/>
                  </a:cubicBezTo>
                  <a:cubicBezTo>
                    <a:pt x="117" y="936"/>
                    <a:pt x="117" y="936"/>
                    <a:pt x="117" y="936"/>
                  </a:cubicBezTo>
                  <a:cubicBezTo>
                    <a:pt x="108" y="938"/>
                    <a:pt x="108" y="938"/>
                    <a:pt x="108" y="938"/>
                  </a:cubicBezTo>
                  <a:lnTo>
                    <a:pt x="117" y="941"/>
                  </a:lnTo>
                  <a:close/>
                  <a:moveTo>
                    <a:pt x="41" y="900"/>
                  </a:moveTo>
                  <a:cubicBezTo>
                    <a:pt x="45" y="902"/>
                    <a:pt x="45" y="902"/>
                    <a:pt x="45" y="902"/>
                  </a:cubicBezTo>
                  <a:cubicBezTo>
                    <a:pt x="49" y="908"/>
                    <a:pt x="49" y="908"/>
                    <a:pt x="49" y="908"/>
                  </a:cubicBezTo>
                  <a:cubicBezTo>
                    <a:pt x="58" y="909"/>
                    <a:pt x="58" y="909"/>
                    <a:pt x="58" y="909"/>
                  </a:cubicBezTo>
                  <a:cubicBezTo>
                    <a:pt x="62" y="905"/>
                    <a:pt x="62" y="905"/>
                    <a:pt x="62" y="905"/>
                  </a:cubicBezTo>
                  <a:cubicBezTo>
                    <a:pt x="65" y="897"/>
                    <a:pt x="65" y="897"/>
                    <a:pt x="65" y="897"/>
                  </a:cubicBezTo>
                  <a:cubicBezTo>
                    <a:pt x="55" y="888"/>
                    <a:pt x="55" y="888"/>
                    <a:pt x="55" y="888"/>
                  </a:cubicBezTo>
                  <a:cubicBezTo>
                    <a:pt x="50" y="890"/>
                    <a:pt x="50" y="890"/>
                    <a:pt x="50" y="890"/>
                  </a:cubicBezTo>
                  <a:cubicBezTo>
                    <a:pt x="46" y="888"/>
                    <a:pt x="46" y="888"/>
                    <a:pt x="46" y="888"/>
                  </a:cubicBezTo>
                  <a:cubicBezTo>
                    <a:pt x="36" y="892"/>
                    <a:pt x="36" y="892"/>
                    <a:pt x="36" y="892"/>
                  </a:cubicBezTo>
                  <a:lnTo>
                    <a:pt x="41" y="900"/>
                  </a:lnTo>
                  <a:close/>
                  <a:moveTo>
                    <a:pt x="28" y="876"/>
                  </a:moveTo>
                  <a:cubicBezTo>
                    <a:pt x="32" y="878"/>
                    <a:pt x="32" y="878"/>
                    <a:pt x="32" y="878"/>
                  </a:cubicBezTo>
                  <a:cubicBezTo>
                    <a:pt x="39" y="882"/>
                    <a:pt x="39" y="882"/>
                    <a:pt x="39" y="882"/>
                  </a:cubicBezTo>
                  <a:cubicBezTo>
                    <a:pt x="46" y="886"/>
                    <a:pt x="46" y="886"/>
                    <a:pt x="46" y="886"/>
                  </a:cubicBezTo>
                  <a:cubicBezTo>
                    <a:pt x="50" y="885"/>
                    <a:pt x="50" y="885"/>
                    <a:pt x="50" y="885"/>
                  </a:cubicBezTo>
                  <a:cubicBezTo>
                    <a:pt x="46" y="879"/>
                    <a:pt x="46" y="879"/>
                    <a:pt x="46" y="879"/>
                  </a:cubicBezTo>
                  <a:cubicBezTo>
                    <a:pt x="40" y="878"/>
                    <a:pt x="40" y="878"/>
                    <a:pt x="40" y="878"/>
                  </a:cubicBezTo>
                  <a:cubicBezTo>
                    <a:pt x="38" y="874"/>
                    <a:pt x="38" y="874"/>
                    <a:pt x="38" y="874"/>
                  </a:cubicBezTo>
                  <a:cubicBezTo>
                    <a:pt x="33" y="873"/>
                    <a:pt x="33" y="873"/>
                    <a:pt x="33" y="873"/>
                  </a:cubicBezTo>
                  <a:cubicBezTo>
                    <a:pt x="21" y="865"/>
                    <a:pt x="21" y="865"/>
                    <a:pt x="21" y="865"/>
                  </a:cubicBezTo>
                  <a:cubicBezTo>
                    <a:pt x="21" y="871"/>
                    <a:pt x="21" y="871"/>
                    <a:pt x="21" y="871"/>
                  </a:cubicBezTo>
                  <a:lnTo>
                    <a:pt x="28" y="876"/>
                  </a:lnTo>
                  <a:close/>
                  <a:moveTo>
                    <a:pt x="69" y="910"/>
                  </a:moveTo>
                  <a:cubicBezTo>
                    <a:pt x="74" y="915"/>
                    <a:pt x="74" y="915"/>
                    <a:pt x="74" y="915"/>
                  </a:cubicBezTo>
                  <a:cubicBezTo>
                    <a:pt x="77" y="911"/>
                    <a:pt x="77" y="911"/>
                    <a:pt x="77" y="911"/>
                  </a:cubicBezTo>
                  <a:cubicBezTo>
                    <a:pt x="75" y="908"/>
                    <a:pt x="75" y="908"/>
                    <a:pt x="75" y="908"/>
                  </a:cubicBezTo>
                  <a:cubicBezTo>
                    <a:pt x="75" y="902"/>
                    <a:pt x="75" y="902"/>
                    <a:pt x="75" y="902"/>
                  </a:cubicBezTo>
                  <a:cubicBezTo>
                    <a:pt x="71" y="902"/>
                    <a:pt x="71" y="902"/>
                    <a:pt x="71" y="902"/>
                  </a:cubicBezTo>
                  <a:cubicBezTo>
                    <a:pt x="67" y="904"/>
                    <a:pt x="67" y="904"/>
                    <a:pt x="67" y="904"/>
                  </a:cubicBezTo>
                  <a:lnTo>
                    <a:pt x="69" y="910"/>
                  </a:lnTo>
                  <a:close/>
                  <a:moveTo>
                    <a:pt x="84" y="916"/>
                  </a:moveTo>
                  <a:cubicBezTo>
                    <a:pt x="88" y="912"/>
                    <a:pt x="88" y="912"/>
                    <a:pt x="88" y="912"/>
                  </a:cubicBezTo>
                  <a:cubicBezTo>
                    <a:pt x="81" y="906"/>
                    <a:pt x="81" y="906"/>
                    <a:pt x="81" y="906"/>
                  </a:cubicBezTo>
                  <a:cubicBezTo>
                    <a:pt x="78" y="906"/>
                    <a:pt x="78" y="906"/>
                    <a:pt x="78" y="906"/>
                  </a:cubicBezTo>
                  <a:lnTo>
                    <a:pt x="84" y="916"/>
                  </a:lnTo>
                  <a:close/>
                  <a:moveTo>
                    <a:pt x="100" y="907"/>
                  </a:moveTo>
                  <a:cubicBezTo>
                    <a:pt x="103" y="904"/>
                    <a:pt x="103" y="904"/>
                    <a:pt x="103" y="904"/>
                  </a:cubicBezTo>
                  <a:cubicBezTo>
                    <a:pt x="101" y="896"/>
                    <a:pt x="101" y="896"/>
                    <a:pt x="101" y="896"/>
                  </a:cubicBezTo>
                  <a:cubicBezTo>
                    <a:pt x="98" y="890"/>
                    <a:pt x="98" y="890"/>
                    <a:pt x="98" y="890"/>
                  </a:cubicBezTo>
                  <a:cubicBezTo>
                    <a:pt x="97" y="900"/>
                    <a:pt x="97" y="900"/>
                    <a:pt x="97" y="900"/>
                  </a:cubicBezTo>
                  <a:cubicBezTo>
                    <a:pt x="93" y="901"/>
                    <a:pt x="93" y="901"/>
                    <a:pt x="93" y="901"/>
                  </a:cubicBezTo>
                  <a:cubicBezTo>
                    <a:pt x="92" y="909"/>
                    <a:pt x="92" y="909"/>
                    <a:pt x="92" y="909"/>
                  </a:cubicBezTo>
                  <a:cubicBezTo>
                    <a:pt x="100" y="913"/>
                    <a:pt x="100" y="913"/>
                    <a:pt x="100" y="913"/>
                  </a:cubicBezTo>
                  <a:lnTo>
                    <a:pt x="100" y="907"/>
                  </a:lnTo>
                  <a:close/>
                  <a:moveTo>
                    <a:pt x="18" y="824"/>
                  </a:moveTo>
                  <a:cubicBezTo>
                    <a:pt x="25" y="822"/>
                    <a:pt x="25" y="822"/>
                    <a:pt x="25" y="822"/>
                  </a:cubicBezTo>
                  <a:cubicBezTo>
                    <a:pt x="24" y="815"/>
                    <a:pt x="24" y="815"/>
                    <a:pt x="24" y="815"/>
                  </a:cubicBezTo>
                  <a:cubicBezTo>
                    <a:pt x="25" y="812"/>
                    <a:pt x="25" y="812"/>
                    <a:pt x="25" y="812"/>
                  </a:cubicBezTo>
                  <a:cubicBezTo>
                    <a:pt x="25" y="804"/>
                    <a:pt x="25" y="804"/>
                    <a:pt x="25" y="804"/>
                  </a:cubicBezTo>
                  <a:cubicBezTo>
                    <a:pt x="20" y="804"/>
                    <a:pt x="20" y="804"/>
                    <a:pt x="20" y="804"/>
                  </a:cubicBezTo>
                  <a:cubicBezTo>
                    <a:pt x="16" y="800"/>
                    <a:pt x="16" y="800"/>
                    <a:pt x="16" y="800"/>
                  </a:cubicBezTo>
                  <a:cubicBezTo>
                    <a:pt x="15" y="813"/>
                    <a:pt x="15" y="813"/>
                    <a:pt x="15" y="813"/>
                  </a:cubicBezTo>
                  <a:cubicBezTo>
                    <a:pt x="18" y="814"/>
                    <a:pt x="18" y="814"/>
                    <a:pt x="18" y="814"/>
                  </a:cubicBezTo>
                  <a:lnTo>
                    <a:pt x="18" y="824"/>
                  </a:lnTo>
                  <a:close/>
                  <a:moveTo>
                    <a:pt x="17" y="781"/>
                  </a:moveTo>
                  <a:cubicBezTo>
                    <a:pt x="24" y="779"/>
                    <a:pt x="24" y="779"/>
                    <a:pt x="24" y="779"/>
                  </a:cubicBezTo>
                  <a:cubicBezTo>
                    <a:pt x="24" y="755"/>
                    <a:pt x="24" y="755"/>
                    <a:pt x="24" y="755"/>
                  </a:cubicBezTo>
                  <a:cubicBezTo>
                    <a:pt x="22" y="744"/>
                    <a:pt x="22" y="744"/>
                    <a:pt x="22" y="744"/>
                  </a:cubicBezTo>
                  <a:cubicBezTo>
                    <a:pt x="17" y="743"/>
                    <a:pt x="17" y="743"/>
                    <a:pt x="17" y="743"/>
                  </a:cubicBezTo>
                  <a:cubicBezTo>
                    <a:pt x="14" y="745"/>
                    <a:pt x="14" y="745"/>
                    <a:pt x="14" y="745"/>
                  </a:cubicBezTo>
                  <a:cubicBezTo>
                    <a:pt x="18" y="753"/>
                    <a:pt x="18" y="753"/>
                    <a:pt x="18" y="753"/>
                  </a:cubicBezTo>
                  <a:cubicBezTo>
                    <a:pt x="16" y="759"/>
                    <a:pt x="16" y="759"/>
                    <a:pt x="16" y="759"/>
                  </a:cubicBezTo>
                  <a:cubicBezTo>
                    <a:pt x="10" y="760"/>
                    <a:pt x="10" y="760"/>
                    <a:pt x="10" y="760"/>
                  </a:cubicBezTo>
                  <a:cubicBezTo>
                    <a:pt x="8" y="765"/>
                    <a:pt x="8" y="765"/>
                    <a:pt x="8" y="765"/>
                  </a:cubicBezTo>
                  <a:cubicBezTo>
                    <a:pt x="12" y="774"/>
                    <a:pt x="12" y="774"/>
                    <a:pt x="12" y="774"/>
                  </a:cubicBezTo>
                  <a:cubicBezTo>
                    <a:pt x="15" y="765"/>
                    <a:pt x="15" y="765"/>
                    <a:pt x="15" y="765"/>
                  </a:cubicBezTo>
                  <a:cubicBezTo>
                    <a:pt x="19" y="764"/>
                    <a:pt x="19" y="764"/>
                    <a:pt x="19" y="764"/>
                  </a:cubicBezTo>
                  <a:cubicBezTo>
                    <a:pt x="17" y="772"/>
                    <a:pt x="17" y="772"/>
                    <a:pt x="17" y="772"/>
                  </a:cubicBezTo>
                  <a:lnTo>
                    <a:pt x="17" y="781"/>
                  </a:lnTo>
                  <a:close/>
                  <a:moveTo>
                    <a:pt x="12" y="738"/>
                  </a:moveTo>
                  <a:cubicBezTo>
                    <a:pt x="10" y="728"/>
                    <a:pt x="10" y="728"/>
                    <a:pt x="10" y="728"/>
                  </a:cubicBezTo>
                  <a:cubicBezTo>
                    <a:pt x="7" y="728"/>
                    <a:pt x="7" y="728"/>
                    <a:pt x="7" y="728"/>
                  </a:cubicBezTo>
                  <a:cubicBezTo>
                    <a:pt x="5" y="738"/>
                    <a:pt x="5" y="738"/>
                    <a:pt x="5" y="738"/>
                  </a:cubicBezTo>
                  <a:lnTo>
                    <a:pt x="12" y="738"/>
                  </a:lnTo>
                  <a:close/>
                  <a:moveTo>
                    <a:pt x="22" y="741"/>
                  </a:moveTo>
                  <a:cubicBezTo>
                    <a:pt x="23" y="731"/>
                    <a:pt x="23" y="731"/>
                    <a:pt x="23" y="731"/>
                  </a:cubicBezTo>
                  <a:cubicBezTo>
                    <a:pt x="20" y="729"/>
                    <a:pt x="20" y="729"/>
                    <a:pt x="20" y="729"/>
                  </a:cubicBezTo>
                  <a:cubicBezTo>
                    <a:pt x="19" y="733"/>
                    <a:pt x="19" y="733"/>
                    <a:pt x="19" y="733"/>
                  </a:cubicBezTo>
                  <a:cubicBezTo>
                    <a:pt x="14" y="735"/>
                    <a:pt x="14" y="735"/>
                    <a:pt x="14" y="735"/>
                  </a:cubicBezTo>
                  <a:lnTo>
                    <a:pt x="22" y="741"/>
                  </a:lnTo>
                  <a:close/>
                  <a:moveTo>
                    <a:pt x="6" y="784"/>
                  </a:moveTo>
                  <a:cubicBezTo>
                    <a:pt x="6" y="790"/>
                    <a:pt x="6" y="790"/>
                    <a:pt x="6" y="790"/>
                  </a:cubicBezTo>
                  <a:cubicBezTo>
                    <a:pt x="11" y="792"/>
                    <a:pt x="11" y="792"/>
                    <a:pt x="11" y="792"/>
                  </a:cubicBezTo>
                  <a:cubicBezTo>
                    <a:pt x="15" y="787"/>
                    <a:pt x="15" y="787"/>
                    <a:pt x="15" y="787"/>
                  </a:cubicBezTo>
                  <a:cubicBezTo>
                    <a:pt x="14" y="784"/>
                    <a:pt x="14" y="784"/>
                    <a:pt x="14" y="784"/>
                  </a:cubicBezTo>
                  <a:cubicBezTo>
                    <a:pt x="10" y="787"/>
                    <a:pt x="10" y="787"/>
                    <a:pt x="10" y="787"/>
                  </a:cubicBezTo>
                  <a:lnTo>
                    <a:pt x="6" y="784"/>
                  </a:lnTo>
                  <a:close/>
                  <a:moveTo>
                    <a:pt x="18" y="841"/>
                  </a:moveTo>
                  <a:cubicBezTo>
                    <a:pt x="19" y="833"/>
                    <a:pt x="19" y="833"/>
                    <a:pt x="19" y="833"/>
                  </a:cubicBezTo>
                  <a:cubicBezTo>
                    <a:pt x="16" y="831"/>
                    <a:pt x="16" y="831"/>
                    <a:pt x="16" y="831"/>
                  </a:cubicBezTo>
                  <a:cubicBezTo>
                    <a:pt x="14" y="836"/>
                    <a:pt x="14" y="836"/>
                    <a:pt x="14" y="836"/>
                  </a:cubicBezTo>
                  <a:cubicBezTo>
                    <a:pt x="14" y="845"/>
                    <a:pt x="14" y="845"/>
                    <a:pt x="14" y="845"/>
                  </a:cubicBezTo>
                  <a:lnTo>
                    <a:pt x="18" y="841"/>
                  </a:lnTo>
                  <a:close/>
                  <a:moveTo>
                    <a:pt x="51" y="880"/>
                  </a:moveTo>
                  <a:cubicBezTo>
                    <a:pt x="55" y="882"/>
                    <a:pt x="55" y="882"/>
                    <a:pt x="55" y="882"/>
                  </a:cubicBezTo>
                  <a:cubicBezTo>
                    <a:pt x="61" y="876"/>
                    <a:pt x="61" y="876"/>
                    <a:pt x="61" y="876"/>
                  </a:cubicBezTo>
                  <a:cubicBezTo>
                    <a:pt x="64" y="872"/>
                    <a:pt x="64" y="872"/>
                    <a:pt x="64" y="872"/>
                  </a:cubicBezTo>
                  <a:cubicBezTo>
                    <a:pt x="70" y="872"/>
                    <a:pt x="70" y="872"/>
                    <a:pt x="70" y="872"/>
                  </a:cubicBezTo>
                  <a:cubicBezTo>
                    <a:pt x="78" y="867"/>
                    <a:pt x="78" y="867"/>
                    <a:pt x="78" y="867"/>
                  </a:cubicBezTo>
                  <a:cubicBezTo>
                    <a:pt x="77" y="864"/>
                    <a:pt x="77" y="864"/>
                    <a:pt x="77" y="864"/>
                  </a:cubicBezTo>
                  <a:cubicBezTo>
                    <a:pt x="67" y="863"/>
                    <a:pt x="67" y="863"/>
                    <a:pt x="67" y="863"/>
                  </a:cubicBezTo>
                  <a:cubicBezTo>
                    <a:pt x="61" y="869"/>
                    <a:pt x="61" y="869"/>
                    <a:pt x="61" y="869"/>
                  </a:cubicBezTo>
                  <a:cubicBezTo>
                    <a:pt x="54" y="870"/>
                    <a:pt x="54" y="870"/>
                    <a:pt x="54" y="870"/>
                  </a:cubicBezTo>
                  <a:cubicBezTo>
                    <a:pt x="54" y="877"/>
                    <a:pt x="54" y="877"/>
                    <a:pt x="54" y="877"/>
                  </a:cubicBezTo>
                  <a:lnTo>
                    <a:pt x="51" y="880"/>
                  </a:lnTo>
                  <a:close/>
                  <a:moveTo>
                    <a:pt x="36" y="626"/>
                  </a:moveTo>
                  <a:cubicBezTo>
                    <a:pt x="36" y="635"/>
                    <a:pt x="36" y="635"/>
                    <a:pt x="36" y="635"/>
                  </a:cubicBezTo>
                  <a:cubicBezTo>
                    <a:pt x="44" y="636"/>
                    <a:pt x="44" y="636"/>
                    <a:pt x="44" y="636"/>
                  </a:cubicBezTo>
                  <a:cubicBezTo>
                    <a:pt x="53" y="630"/>
                    <a:pt x="53" y="630"/>
                    <a:pt x="53" y="630"/>
                  </a:cubicBezTo>
                  <a:cubicBezTo>
                    <a:pt x="53" y="624"/>
                    <a:pt x="53" y="624"/>
                    <a:pt x="53" y="624"/>
                  </a:cubicBezTo>
                  <a:cubicBezTo>
                    <a:pt x="45" y="620"/>
                    <a:pt x="45" y="620"/>
                    <a:pt x="45" y="620"/>
                  </a:cubicBezTo>
                  <a:lnTo>
                    <a:pt x="36" y="626"/>
                  </a:lnTo>
                  <a:close/>
                  <a:moveTo>
                    <a:pt x="34" y="558"/>
                  </a:moveTo>
                  <a:cubicBezTo>
                    <a:pt x="31" y="564"/>
                    <a:pt x="31" y="564"/>
                    <a:pt x="31" y="564"/>
                  </a:cubicBezTo>
                  <a:cubicBezTo>
                    <a:pt x="31" y="581"/>
                    <a:pt x="31" y="581"/>
                    <a:pt x="31" y="581"/>
                  </a:cubicBezTo>
                  <a:cubicBezTo>
                    <a:pt x="26" y="593"/>
                    <a:pt x="26" y="593"/>
                    <a:pt x="26" y="593"/>
                  </a:cubicBezTo>
                  <a:cubicBezTo>
                    <a:pt x="39" y="594"/>
                    <a:pt x="39" y="594"/>
                    <a:pt x="39" y="594"/>
                  </a:cubicBezTo>
                  <a:cubicBezTo>
                    <a:pt x="44" y="582"/>
                    <a:pt x="44" y="582"/>
                    <a:pt x="44" y="582"/>
                  </a:cubicBezTo>
                  <a:cubicBezTo>
                    <a:pt x="40" y="568"/>
                    <a:pt x="40" y="568"/>
                    <a:pt x="40" y="568"/>
                  </a:cubicBezTo>
                  <a:cubicBezTo>
                    <a:pt x="45" y="566"/>
                    <a:pt x="45" y="566"/>
                    <a:pt x="45" y="566"/>
                  </a:cubicBezTo>
                  <a:cubicBezTo>
                    <a:pt x="48" y="553"/>
                    <a:pt x="48" y="553"/>
                    <a:pt x="48" y="553"/>
                  </a:cubicBezTo>
                  <a:cubicBezTo>
                    <a:pt x="35" y="553"/>
                    <a:pt x="35" y="553"/>
                    <a:pt x="35" y="553"/>
                  </a:cubicBezTo>
                  <a:lnTo>
                    <a:pt x="34" y="55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7" name="China">
              <a:extLst>
                <a:ext uri="{FF2B5EF4-FFF2-40B4-BE49-F238E27FC236}">
                  <a16:creationId xmlns:a16="http://schemas.microsoft.com/office/drawing/2014/main" id="{5C9BC0A4-4456-4529-8B12-B90E3DAF2408}"/>
                </a:ext>
              </a:extLst>
            </p:cNvPr>
            <p:cNvSpPr>
              <a:spLocks noEditPoints="1"/>
            </p:cNvSpPr>
            <p:nvPr/>
          </p:nvSpPr>
          <p:spPr bwMode="gray">
            <a:xfrm>
              <a:off x="8075413" y="2533195"/>
              <a:ext cx="1878117" cy="1427723"/>
            </a:xfrm>
            <a:custGeom>
              <a:avLst/>
              <a:gdLst/>
              <a:ahLst/>
              <a:cxnLst>
                <a:cxn ang="0">
                  <a:pos x="40" y="938"/>
                </a:cxn>
                <a:cxn ang="0">
                  <a:pos x="40" y="882"/>
                </a:cxn>
                <a:cxn ang="0">
                  <a:pos x="0" y="794"/>
                </a:cxn>
                <a:cxn ang="0">
                  <a:pos x="68" y="742"/>
                </a:cxn>
                <a:cxn ang="0">
                  <a:pos x="238" y="686"/>
                </a:cxn>
                <a:cxn ang="0">
                  <a:pos x="234" y="498"/>
                </a:cxn>
                <a:cxn ang="0">
                  <a:pos x="340" y="388"/>
                </a:cxn>
                <a:cxn ang="0">
                  <a:pos x="472" y="282"/>
                </a:cxn>
                <a:cxn ang="0">
                  <a:pos x="550" y="324"/>
                </a:cxn>
                <a:cxn ang="0">
                  <a:pos x="644" y="476"/>
                </a:cxn>
                <a:cxn ang="0">
                  <a:pos x="826" y="560"/>
                </a:cxn>
                <a:cxn ang="0">
                  <a:pos x="1068" y="644"/>
                </a:cxn>
                <a:cxn ang="0">
                  <a:pos x="1188" y="694"/>
                </a:cxn>
                <a:cxn ang="0">
                  <a:pos x="1402" y="610"/>
                </a:cxn>
                <a:cxn ang="0">
                  <a:pos x="1452" y="494"/>
                </a:cxn>
                <a:cxn ang="0">
                  <a:pos x="1644" y="462"/>
                </a:cxn>
                <a:cxn ang="0">
                  <a:pos x="1740" y="424"/>
                </a:cxn>
                <a:cxn ang="0">
                  <a:pos x="1648" y="372"/>
                </a:cxn>
                <a:cxn ang="0">
                  <a:pos x="1610" y="262"/>
                </a:cxn>
                <a:cxn ang="0">
                  <a:pos x="1714" y="234"/>
                </a:cxn>
                <a:cxn ang="0">
                  <a:pos x="1754" y="48"/>
                </a:cxn>
                <a:cxn ang="0">
                  <a:pos x="1928" y="30"/>
                </a:cxn>
                <a:cxn ang="0">
                  <a:pos x="2076" y="254"/>
                </a:cxn>
                <a:cxn ang="0">
                  <a:pos x="2162" y="350"/>
                </a:cxn>
                <a:cxn ang="0">
                  <a:pos x="2310" y="330"/>
                </a:cxn>
                <a:cxn ang="0">
                  <a:pos x="2172" y="522"/>
                </a:cxn>
                <a:cxn ang="0">
                  <a:pos x="2128" y="624"/>
                </a:cxn>
                <a:cxn ang="0">
                  <a:pos x="2076" y="694"/>
                </a:cxn>
                <a:cxn ang="0">
                  <a:pos x="1984" y="742"/>
                </a:cxn>
                <a:cxn ang="0">
                  <a:pos x="1858" y="800"/>
                </a:cxn>
                <a:cxn ang="0">
                  <a:pos x="1808" y="798"/>
                </a:cxn>
                <a:cxn ang="0">
                  <a:pos x="1788" y="746"/>
                </a:cxn>
                <a:cxn ang="0">
                  <a:pos x="1666" y="874"/>
                </a:cxn>
                <a:cxn ang="0">
                  <a:pos x="1730" y="920"/>
                </a:cxn>
                <a:cxn ang="0">
                  <a:pos x="1814" y="934"/>
                </a:cxn>
                <a:cxn ang="0">
                  <a:pos x="1772" y="1058"/>
                </a:cxn>
                <a:cxn ang="0">
                  <a:pos x="1788" y="1176"/>
                </a:cxn>
                <a:cxn ang="0">
                  <a:pos x="1806" y="1332"/>
                </a:cxn>
                <a:cxn ang="0">
                  <a:pos x="1744" y="1442"/>
                </a:cxn>
                <a:cxn ang="0">
                  <a:pos x="1566" y="1566"/>
                </a:cxn>
                <a:cxn ang="0">
                  <a:pos x="1442" y="1602"/>
                </a:cxn>
                <a:cxn ang="0">
                  <a:pos x="1370" y="1668"/>
                </a:cxn>
                <a:cxn ang="0">
                  <a:pos x="1288" y="1606"/>
                </a:cxn>
                <a:cxn ang="0">
                  <a:pos x="1230" y="1568"/>
                </a:cxn>
                <a:cxn ang="0">
                  <a:pos x="1062" y="1584"/>
                </a:cxn>
                <a:cxn ang="0">
                  <a:pos x="1012" y="1624"/>
                </a:cxn>
                <a:cxn ang="0">
                  <a:pos x="964" y="1550"/>
                </a:cxn>
                <a:cxn ang="0">
                  <a:pos x="904" y="1468"/>
                </a:cxn>
                <a:cxn ang="0">
                  <a:pos x="886" y="1340"/>
                </a:cxn>
                <a:cxn ang="0">
                  <a:pos x="818" y="1308"/>
                </a:cxn>
                <a:cxn ang="0">
                  <a:pos x="644" y="1348"/>
                </a:cxn>
                <a:cxn ang="0">
                  <a:pos x="576" y="1356"/>
                </a:cxn>
                <a:cxn ang="0">
                  <a:pos x="430" y="1336"/>
                </a:cxn>
                <a:cxn ang="0">
                  <a:pos x="274" y="1246"/>
                </a:cxn>
                <a:cxn ang="0">
                  <a:pos x="186" y="1166"/>
                </a:cxn>
                <a:cxn ang="0">
                  <a:pos x="206" y="1112"/>
                </a:cxn>
                <a:cxn ang="0">
                  <a:pos x="194" y="994"/>
                </a:cxn>
                <a:cxn ang="0">
                  <a:pos x="1330" y="1712"/>
                </a:cxn>
                <a:cxn ang="0">
                  <a:pos x="1376" y="1732"/>
                </a:cxn>
                <a:cxn ang="0">
                  <a:pos x="1408" y="1674"/>
                </a:cxn>
              </a:cxnLst>
              <a:rect l="0" t="0" r="r" b="b"/>
              <a:pathLst>
                <a:path w="2314" h="1744">
                  <a:moveTo>
                    <a:pt x="146" y="968"/>
                  </a:moveTo>
                  <a:lnTo>
                    <a:pt x="128" y="966"/>
                  </a:lnTo>
                  <a:lnTo>
                    <a:pt x="94" y="962"/>
                  </a:lnTo>
                  <a:lnTo>
                    <a:pt x="62" y="936"/>
                  </a:lnTo>
                  <a:lnTo>
                    <a:pt x="40" y="938"/>
                  </a:lnTo>
                  <a:lnTo>
                    <a:pt x="30" y="932"/>
                  </a:lnTo>
                  <a:lnTo>
                    <a:pt x="38" y="922"/>
                  </a:lnTo>
                  <a:lnTo>
                    <a:pt x="48" y="912"/>
                  </a:lnTo>
                  <a:lnTo>
                    <a:pt x="38" y="902"/>
                  </a:lnTo>
                  <a:lnTo>
                    <a:pt x="40" y="882"/>
                  </a:lnTo>
                  <a:lnTo>
                    <a:pt x="34" y="864"/>
                  </a:lnTo>
                  <a:lnTo>
                    <a:pt x="20" y="858"/>
                  </a:lnTo>
                  <a:lnTo>
                    <a:pt x="0" y="858"/>
                  </a:lnTo>
                  <a:lnTo>
                    <a:pt x="0" y="808"/>
                  </a:lnTo>
                  <a:lnTo>
                    <a:pt x="0" y="794"/>
                  </a:lnTo>
                  <a:lnTo>
                    <a:pt x="6" y="770"/>
                  </a:lnTo>
                  <a:lnTo>
                    <a:pt x="28" y="760"/>
                  </a:lnTo>
                  <a:lnTo>
                    <a:pt x="40" y="748"/>
                  </a:lnTo>
                  <a:lnTo>
                    <a:pt x="56" y="750"/>
                  </a:lnTo>
                  <a:lnTo>
                    <a:pt x="68" y="742"/>
                  </a:lnTo>
                  <a:lnTo>
                    <a:pt x="78" y="760"/>
                  </a:lnTo>
                  <a:lnTo>
                    <a:pt x="98" y="758"/>
                  </a:lnTo>
                  <a:lnTo>
                    <a:pt x="114" y="730"/>
                  </a:lnTo>
                  <a:lnTo>
                    <a:pt x="158" y="718"/>
                  </a:lnTo>
                  <a:lnTo>
                    <a:pt x="238" y="686"/>
                  </a:lnTo>
                  <a:lnTo>
                    <a:pt x="250" y="638"/>
                  </a:lnTo>
                  <a:lnTo>
                    <a:pt x="262" y="596"/>
                  </a:lnTo>
                  <a:lnTo>
                    <a:pt x="240" y="518"/>
                  </a:lnTo>
                  <a:lnTo>
                    <a:pt x="224" y="512"/>
                  </a:lnTo>
                  <a:lnTo>
                    <a:pt x="234" y="498"/>
                  </a:lnTo>
                  <a:lnTo>
                    <a:pt x="290" y="492"/>
                  </a:lnTo>
                  <a:lnTo>
                    <a:pt x="310" y="500"/>
                  </a:lnTo>
                  <a:lnTo>
                    <a:pt x="322" y="486"/>
                  </a:lnTo>
                  <a:lnTo>
                    <a:pt x="308" y="478"/>
                  </a:lnTo>
                  <a:lnTo>
                    <a:pt x="340" y="388"/>
                  </a:lnTo>
                  <a:lnTo>
                    <a:pt x="380" y="400"/>
                  </a:lnTo>
                  <a:lnTo>
                    <a:pt x="424" y="380"/>
                  </a:lnTo>
                  <a:lnTo>
                    <a:pt x="426" y="348"/>
                  </a:lnTo>
                  <a:lnTo>
                    <a:pt x="470" y="308"/>
                  </a:lnTo>
                  <a:lnTo>
                    <a:pt x="472" y="282"/>
                  </a:lnTo>
                  <a:lnTo>
                    <a:pt x="502" y="280"/>
                  </a:lnTo>
                  <a:lnTo>
                    <a:pt x="512" y="294"/>
                  </a:lnTo>
                  <a:lnTo>
                    <a:pt x="530" y="308"/>
                  </a:lnTo>
                  <a:lnTo>
                    <a:pt x="536" y="310"/>
                  </a:lnTo>
                  <a:lnTo>
                    <a:pt x="550" y="324"/>
                  </a:lnTo>
                  <a:lnTo>
                    <a:pt x="582" y="330"/>
                  </a:lnTo>
                  <a:lnTo>
                    <a:pt x="610" y="348"/>
                  </a:lnTo>
                  <a:lnTo>
                    <a:pt x="646" y="404"/>
                  </a:lnTo>
                  <a:lnTo>
                    <a:pt x="670" y="424"/>
                  </a:lnTo>
                  <a:lnTo>
                    <a:pt x="644" y="476"/>
                  </a:lnTo>
                  <a:lnTo>
                    <a:pt x="656" y="490"/>
                  </a:lnTo>
                  <a:lnTo>
                    <a:pt x="724" y="498"/>
                  </a:lnTo>
                  <a:lnTo>
                    <a:pt x="784" y="520"/>
                  </a:lnTo>
                  <a:lnTo>
                    <a:pt x="814" y="552"/>
                  </a:lnTo>
                  <a:lnTo>
                    <a:pt x="826" y="560"/>
                  </a:lnTo>
                  <a:lnTo>
                    <a:pt x="864" y="636"/>
                  </a:lnTo>
                  <a:lnTo>
                    <a:pt x="894" y="636"/>
                  </a:lnTo>
                  <a:lnTo>
                    <a:pt x="920" y="646"/>
                  </a:lnTo>
                  <a:lnTo>
                    <a:pt x="1012" y="648"/>
                  </a:lnTo>
                  <a:lnTo>
                    <a:pt x="1068" y="644"/>
                  </a:lnTo>
                  <a:lnTo>
                    <a:pt x="1090" y="668"/>
                  </a:lnTo>
                  <a:lnTo>
                    <a:pt x="1120" y="670"/>
                  </a:lnTo>
                  <a:lnTo>
                    <a:pt x="1142" y="686"/>
                  </a:lnTo>
                  <a:lnTo>
                    <a:pt x="1170" y="682"/>
                  </a:lnTo>
                  <a:lnTo>
                    <a:pt x="1188" y="694"/>
                  </a:lnTo>
                  <a:lnTo>
                    <a:pt x="1212" y="686"/>
                  </a:lnTo>
                  <a:lnTo>
                    <a:pt x="1228" y="666"/>
                  </a:lnTo>
                  <a:lnTo>
                    <a:pt x="1300" y="640"/>
                  </a:lnTo>
                  <a:lnTo>
                    <a:pt x="1384" y="638"/>
                  </a:lnTo>
                  <a:lnTo>
                    <a:pt x="1402" y="610"/>
                  </a:lnTo>
                  <a:lnTo>
                    <a:pt x="1438" y="592"/>
                  </a:lnTo>
                  <a:lnTo>
                    <a:pt x="1448" y="568"/>
                  </a:lnTo>
                  <a:lnTo>
                    <a:pt x="1418" y="546"/>
                  </a:lnTo>
                  <a:lnTo>
                    <a:pt x="1418" y="528"/>
                  </a:lnTo>
                  <a:lnTo>
                    <a:pt x="1452" y="494"/>
                  </a:lnTo>
                  <a:lnTo>
                    <a:pt x="1466" y="492"/>
                  </a:lnTo>
                  <a:lnTo>
                    <a:pt x="1502" y="514"/>
                  </a:lnTo>
                  <a:lnTo>
                    <a:pt x="1564" y="478"/>
                  </a:lnTo>
                  <a:lnTo>
                    <a:pt x="1604" y="484"/>
                  </a:lnTo>
                  <a:lnTo>
                    <a:pt x="1644" y="462"/>
                  </a:lnTo>
                  <a:lnTo>
                    <a:pt x="1666" y="460"/>
                  </a:lnTo>
                  <a:lnTo>
                    <a:pt x="1678" y="448"/>
                  </a:lnTo>
                  <a:lnTo>
                    <a:pt x="1698" y="446"/>
                  </a:lnTo>
                  <a:lnTo>
                    <a:pt x="1718" y="458"/>
                  </a:lnTo>
                  <a:lnTo>
                    <a:pt x="1740" y="424"/>
                  </a:lnTo>
                  <a:lnTo>
                    <a:pt x="1710" y="388"/>
                  </a:lnTo>
                  <a:lnTo>
                    <a:pt x="1708" y="372"/>
                  </a:lnTo>
                  <a:lnTo>
                    <a:pt x="1676" y="352"/>
                  </a:lnTo>
                  <a:lnTo>
                    <a:pt x="1664" y="354"/>
                  </a:lnTo>
                  <a:lnTo>
                    <a:pt x="1648" y="372"/>
                  </a:lnTo>
                  <a:lnTo>
                    <a:pt x="1630" y="362"/>
                  </a:lnTo>
                  <a:lnTo>
                    <a:pt x="1598" y="360"/>
                  </a:lnTo>
                  <a:lnTo>
                    <a:pt x="1586" y="338"/>
                  </a:lnTo>
                  <a:lnTo>
                    <a:pt x="1606" y="296"/>
                  </a:lnTo>
                  <a:lnTo>
                    <a:pt x="1610" y="262"/>
                  </a:lnTo>
                  <a:lnTo>
                    <a:pt x="1622" y="242"/>
                  </a:lnTo>
                  <a:lnTo>
                    <a:pt x="1648" y="240"/>
                  </a:lnTo>
                  <a:lnTo>
                    <a:pt x="1666" y="258"/>
                  </a:lnTo>
                  <a:lnTo>
                    <a:pt x="1698" y="234"/>
                  </a:lnTo>
                  <a:lnTo>
                    <a:pt x="1714" y="234"/>
                  </a:lnTo>
                  <a:lnTo>
                    <a:pt x="1724" y="214"/>
                  </a:lnTo>
                  <a:lnTo>
                    <a:pt x="1712" y="194"/>
                  </a:lnTo>
                  <a:lnTo>
                    <a:pt x="1766" y="104"/>
                  </a:lnTo>
                  <a:lnTo>
                    <a:pt x="1774" y="66"/>
                  </a:lnTo>
                  <a:lnTo>
                    <a:pt x="1754" y="48"/>
                  </a:lnTo>
                  <a:lnTo>
                    <a:pt x="1780" y="16"/>
                  </a:lnTo>
                  <a:lnTo>
                    <a:pt x="1804" y="10"/>
                  </a:lnTo>
                  <a:lnTo>
                    <a:pt x="1858" y="0"/>
                  </a:lnTo>
                  <a:lnTo>
                    <a:pt x="1906" y="14"/>
                  </a:lnTo>
                  <a:lnTo>
                    <a:pt x="1928" y="30"/>
                  </a:lnTo>
                  <a:lnTo>
                    <a:pt x="1962" y="32"/>
                  </a:lnTo>
                  <a:lnTo>
                    <a:pt x="1984" y="74"/>
                  </a:lnTo>
                  <a:lnTo>
                    <a:pt x="1992" y="110"/>
                  </a:lnTo>
                  <a:lnTo>
                    <a:pt x="2044" y="254"/>
                  </a:lnTo>
                  <a:lnTo>
                    <a:pt x="2076" y="254"/>
                  </a:lnTo>
                  <a:lnTo>
                    <a:pt x="2100" y="268"/>
                  </a:lnTo>
                  <a:lnTo>
                    <a:pt x="2114" y="264"/>
                  </a:lnTo>
                  <a:lnTo>
                    <a:pt x="2130" y="292"/>
                  </a:lnTo>
                  <a:lnTo>
                    <a:pt x="2152" y="298"/>
                  </a:lnTo>
                  <a:lnTo>
                    <a:pt x="2162" y="350"/>
                  </a:lnTo>
                  <a:lnTo>
                    <a:pt x="2186" y="364"/>
                  </a:lnTo>
                  <a:lnTo>
                    <a:pt x="2238" y="364"/>
                  </a:lnTo>
                  <a:lnTo>
                    <a:pt x="2260" y="340"/>
                  </a:lnTo>
                  <a:lnTo>
                    <a:pt x="2288" y="328"/>
                  </a:lnTo>
                  <a:lnTo>
                    <a:pt x="2310" y="330"/>
                  </a:lnTo>
                  <a:lnTo>
                    <a:pt x="2314" y="376"/>
                  </a:lnTo>
                  <a:lnTo>
                    <a:pt x="2282" y="446"/>
                  </a:lnTo>
                  <a:lnTo>
                    <a:pt x="2234" y="510"/>
                  </a:lnTo>
                  <a:lnTo>
                    <a:pt x="2204" y="506"/>
                  </a:lnTo>
                  <a:lnTo>
                    <a:pt x="2172" y="522"/>
                  </a:lnTo>
                  <a:lnTo>
                    <a:pt x="2178" y="586"/>
                  </a:lnTo>
                  <a:lnTo>
                    <a:pt x="2170" y="614"/>
                  </a:lnTo>
                  <a:lnTo>
                    <a:pt x="2154" y="622"/>
                  </a:lnTo>
                  <a:lnTo>
                    <a:pt x="2154" y="634"/>
                  </a:lnTo>
                  <a:lnTo>
                    <a:pt x="2128" y="624"/>
                  </a:lnTo>
                  <a:lnTo>
                    <a:pt x="2120" y="636"/>
                  </a:lnTo>
                  <a:lnTo>
                    <a:pt x="2104" y="642"/>
                  </a:lnTo>
                  <a:lnTo>
                    <a:pt x="2090" y="666"/>
                  </a:lnTo>
                  <a:lnTo>
                    <a:pt x="2068" y="674"/>
                  </a:lnTo>
                  <a:lnTo>
                    <a:pt x="2076" y="694"/>
                  </a:lnTo>
                  <a:lnTo>
                    <a:pt x="2070" y="708"/>
                  </a:lnTo>
                  <a:lnTo>
                    <a:pt x="2046" y="702"/>
                  </a:lnTo>
                  <a:lnTo>
                    <a:pt x="2030" y="688"/>
                  </a:lnTo>
                  <a:lnTo>
                    <a:pt x="2008" y="696"/>
                  </a:lnTo>
                  <a:lnTo>
                    <a:pt x="1984" y="742"/>
                  </a:lnTo>
                  <a:lnTo>
                    <a:pt x="1966" y="746"/>
                  </a:lnTo>
                  <a:lnTo>
                    <a:pt x="1954" y="756"/>
                  </a:lnTo>
                  <a:lnTo>
                    <a:pt x="1942" y="754"/>
                  </a:lnTo>
                  <a:lnTo>
                    <a:pt x="1906" y="788"/>
                  </a:lnTo>
                  <a:lnTo>
                    <a:pt x="1858" y="800"/>
                  </a:lnTo>
                  <a:lnTo>
                    <a:pt x="1816" y="838"/>
                  </a:lnTo>
                  <a:lnTo>
                    <a:pt x="1796" y="838"/>
                  </a:lnTo>
                  <a:lnTo>
                    <a:pt x="1820" y="808"/>
                  </a:lnTo>
                  <a:lnTo>
                    <a:pt x="1808" y="808"/>
                  </a:lnTo>
                  <a:lnTo>
                    <a:pt x="1808" y="798"/>
                  </a:lnTo>
                  <a:lnTo>
                    <a:pt x="1822" y="776"/>
                  </a:lnTo>
                  <a:lnTo>
                    <a:pt x="1828" y="748"/>
                  </a:lnTo>
                  <a:lnTo>
                    <a:pt x="1814" y="728"/>
                  </a:lnTo>
                  <a:lnTo>
                    <a:pt x="1788" y="732"/>
                  </a:lnTo>
                  <a:lnTo>
                    <a:pt x="1788" y="746"/>
                  </a:lnTo>
                  <a:lnTo>
                    <a:pt x="1758" y="780"/>
                  </a:lnTo>
                  <a:lnTo>
                    <a:pt x="1742" y="784"/>
                  </a:lnTo>
                  <a:lnTo>
                    <a:pt x="1712" y="830"/>
                  </a:lnTo>
                  <a:lnTo>
                    <a:pt x="1658" y="832"/>
                  </a:lnTo>
                  <a:lnTo>
                    <a:pt x="1666" y="874"/>
                  </a:lnTo>
                  <a:lnTo>
                    <a:pt x="1688" y="892"/>
                  </a:lnTo>
                  <a:lnTo>
                    <a:pt x="1696" y="884"/>
                  </a:lnTo>
                  <a:lnTo>
                    <a:pt x="1710" y="892"/>
                  </a:lnTo>
                  <a:lnTo>
                    <a:pt x="1710" y="906"/>
                  </a:lnTo>
                  <a:lnTo>
                    <a:pt x="1730" y="920"/>
                  </a:lnTo>
                  <a:lnTo>
                    <a:pt x="1776" y="894"/>
                  </a:lnTo>
                  <a:lnTo>
                    <a:pt x="1806" y="906"/>
                  </a:lnTo>
                  <a:lnTo>
                    <a:pt x="1854" y="914"/>
                  </a:lnTo>
                  <a:lnTo>
                    <a:pt x="1844" y="940"/>
                  </a:lnTo>
                  <a:lnTo>
                    <a:pt x="1814" y="934"/>
                  </a:lnTo>
                  <a:lnTo>
                    <a:pt x="1794" y="940"/>
                  </a:lnTo>
                  <a:lnTo>
                    <a:pt x="1752" y="972"/>
                  </a:lnTo>
                  <a:lnTo>
                    <a:pt x="1730" y="1038"/>
                  </a:lnTo>
                  <a:lnTo>
                    <a:pt x="1778" y="1042"/>
                  </a:lnTo>
                  <a:lnTo>
                    <a:pt x="1772" y="1058"/>
                  </a:lnTo>
                  <a:lnTo>
                    <a:pt x="1786" y="1078"/>
                  </a:lnTo>
                  <a:lnTo>
                    <a:pt x="1784" y="1092"/>
                  </a:lnTo>
                  <a:lnTo>
                    <a:pt x="1790" y="1132"/>
                  </a:lnTo>
                  <a:lnTo>
                    <a:pt x="1816" y="1154"/>
                  </a:lnTo>
                  <a:lnTo>
                    <a:pt x="1788" y="1176"/>
                  </a:lnTo>
                  <a:lnTo>
                    <a:pt x="1812" y="1202"/>
                  </a:lnTo>
                  <a:lnTo>
                    <a:pt x="1780" y="1248"/>
                  </a:lnTo>
                  <a:lnTo>
                    <a:pt x="1800" y="1258"/>
                  </a:lnTo>
                  <a:lnTo>
                    <a:pt x="1812" y="1286"/>
                  </a:lnTo>
                  <a:lnTo>
                    <a:pt x="1806" y="1332"/>
                  </a:lnTo>
                  <a:lnTo>
                    <a:pt x="1782" y="1358"/>
                  </a:lnTo>
                  <a:lnTo>
                    <a:pt x="1786" y="1374"/>
                  </a:lnTo>
                  <a:lnTo>
                    <a:pt x="1748" y="1396"/>
                  </a:lnTo>
                  <a:lnTo>
                    <a:pt x="1738" y="1410"/>
                  </a:lnTo>
                  <a:lnTo>
                    <a:pt x="1744" y="1442"/>
                  </a:lnTo>
                  <a:lnTo>
                    <a:pt x="1692" y="1492"/>
                  </a:lnTo>
                  <a:lnTo>
                    <a:pt x="1682" y="1486"/>
                  </a:lnTo>
                  <a:lnTo>
                    <a:pt x="1630" y="1532"/>
                  </a:lnTo>
                  <a:lnTo>
                    <a:pt x="1624" y="1556"/>
                  </a:lnTo>
                  <a:lnTo>
                    <a:pt x="1566" y="1566"/>
                  </a:lnTo>
                  <a:lnTo>
                    <a:pt x="1526" y="1582"/>
                  </a:lnTo>
                  <a:lnTo>
                    <a:pt x="1516" y="1560"/>
                  </a:lnTo>
                  <a:lnTo>
                    <a:pt x="1502" y="1560"/>
                  </a:lnTo>
                  <a:lnTo>
                    <a:pt x="1472" y="1604"/>
                  </a:lnTo>
                  <a:lnTo>
                    <a:pt x="1442" y="1602"/>
                  </a:lnTo>
                  <a:lnTo>
                    <a:pt x="1430" y="1618"/>
                  </a:lnTo>
                  <a:lnTo>
                    <a:pt x="1398" y="1622"/>
                  </a:lnTo>
                  <a:lnTo>
                    <a:pt x="1386" y="1636"/>
                  </a:lnTo>
                  <a:lnTo>
                    <a:pt x="1400" y="1648"/>
                  </a:lnTo>
                  <a:lnTo>
                    <a:pt x="1370" y="1668"/>
                  </a:lnTo>
                  <a:lnTo>
                    <a:pt x="1364" y="1644"/>
                  </a:lnTo>
                  <a:lnTo>
                    <a:pt x="1370" y="1614"/>
                  </a:lnTo>
                  <a:lnTo>
                    <a:pt x="1356" y="1606"/>
                  </a:lnTo>
                  <a:lnTo>
                    <a:pt x="1350" y="1618"/>
                  </a:lnTo>
                  <a:lnTo>
                    <a:pt x="1288" y="1606"/>
                  </a:lnTo>
                  <a:lnTo>
                    <a:pt x="1256" y="1608"/>
                  </a:lnTo>
                  <a:lnTo>
                    <a:pt x="1242" y="1598"/>
                  </a:lnTo>
                  <a:lnTo>
                    <a:pt x="1258" y="1578"/>
                  </a:lnTo>
                  <a:lnTo>
                    <a:pt x="1246" y="1568"/>
                  </a:lnTo>
                  <a:lnTo>
                    <a:pt x="1230" y="1568"/>
                  </a:lnTo>
                  <a:lnTo>
                    <a:pt x="1198" y="1550"/>
                  </a:lnTo>
                  <a:lnTo>
                    <a:pt x="1148" y="1578"/>
                  </a:lnTo>
                  <a:lnTo>
                    <a:pt x="1090" y="1576"/>
                  </a:lnTo>
                  <a:lnTo>
                    <a:pt x="1076" y="1584"/>
                  </a:lnTo>
                  <a:lnTo>
                    <a:pt x="1062" y="1584"/>
                  </a:lnTo>
                  <a:lnTo>
                    <a:pt x="1064" y="1622"/>
                  </a:lnTo>
                  <a:lnTo>
                    <a:pt x="1052" y="1640"/>
                  </a:lnTo>
                  <a:lnTo>
                    <a:pt x="1042" y="1622"/>
                  </a:lnTo>
                  <a:lnTo>
                    <a:pt x="1036" y="1608"/>
                  </a:lnTo>
                  <a:lnTo>
                    <a:pt x="1012" y="1624"/>
                  </a:lnTo>
                  <a:lnTo>
                    <a:pt x="990" y="1606"/>
                  </a:lnTo>
                  <a:lnTo>
                    <a:pt x="972" y="1608"/>
                  </a:lnTo>
                  <a:lnTo>
                    <a:pt x="958" y="1594"/>
                  </a:lnTo>
                  <a:lnTo>
                    <a:pt x="982" y="1554"/>
                  </a:lnTo>
                  <a:lnTo>
                    <a:pt x="964" y="1550"/>
                  </a:lnTo>
                  <a:lnTo>
                    <a:pt x="948" y="1518"/>
                  </a:lnTo>
                  <a:lnTo>
                    <a:pt x="904" y="1520"/>
                  </a:lnTo>
                  <a:lnTo>
                    <a:pt x="914" y="1498"/>
                  </a:lnTo>
                  <a:lnTo>
                    <a:pt x="898" y="1480"/>
                  </a:lnTo>
                  <a:lnTo>
                    <a:pt x="904" y="1468"/>
                  </a:lnTo>
                  <a:lnTo>
                    <a:pt x="940" y="1430"/>
                  </a:lnTo>
                  <a:lnTo>
                    <a:pt x="930" y="1360"/>
                  </a:lnTo>
                  <a:lnTo>
                    <a:pt x="912" y="1342"/>
                  </a:lnTo>
                  <a:lnTo>
                    <a:pt x="894" y="1336"/>
                  </a:lnTo>
                  <a:lnTo>
                    <a:pt x="886" y="1340"/>
                  </a:lnTo>
                  <a:lnTo>
                    <a:pt x="868" y="1336"/>
                  </a:lnTo>
                  <a:lnTo>
                    <a:pt x="856" y="1342"/>
                  </a:lnTo>
                  <a:lnTo>
                    <a:pt x="850" y="1314"/>
                  </a:lnTo>
                  <a:lnTo>
                    <a:pt x="834" y="1302"/>
                  </a:lnTo>
                  <a:lnTo>
                    <a:pt x="818" y="1308"/>
                  </a:lnTo>
                  <a:lnTo>
                    <a:pt x="782" y="1294"/>
                  </a:lnTo>
                  <a:lnTo>
                    <a:pt x="738" y="1320"/>
                  </a:lnTo>
                  <a:lnTo>
                    <a:pt x="726" y="1336"/>
                  </a:lnTo>
                  <a:lnTo>
                    <a:pt x="686" y="1346"/>
                  </a:lnTo>
                  <a:lnTo>
                    <a:pt x="644" y="1348"/>
                  </a:lnTo>
                  <a:lnTo>
                    <a:pt x="618" y="1342"/>
                  </a:lnTo>
                  <a:lnTo>
                    <a:pt x="600" y="1358"/>
                  </a:lnTo>
                  <a:lnTo>
                    <a:pt x="584" y="1384"/>
                  </a:lnTo>
                  <a:lnTo>
                    <a:pt x="574" y="1368"/>
                  </a:lnTo>
                  <a:lnTo>
                    <a:pt x="576" y="1356"/>
                  </a:lnTo>
                  <a:lnTo>
                    <a:pt x="564" y="1350"/>
                  </a:lnTo>
                  <a:lnTo>
                    <a:pt x="548" y="1354"/>
                  </a:lnTo>
                  <a:lnTo>
                    <a:pt x="486" y="1348"/>
                  </a:lnTo>
                  <a:lnTo>
                    <a:pt x="474" y="1354"/>
                  </a:lnTo>
                  <a:lnTo>
                    <a:pt x="430" y="1336"/>
                  </a:lnTo>
                  <a:lnTo>
                    <a:pt x="386" y="1296"/>
                  </a:lnTo>
                  <a:lnTo>
                    <a:pt x="374" y="1304"/>
                  </a:lnTo>
                  <a:lnTo>
                    <a:pt x="326" y="1274"/>
                  </a:lnTo>
                  <a:lnTo>
                    <a:pt x="288" y="1240"/>
                  </a:lnTo>
                  <a:lnTo>
                    <a:pt x="274" y="1246"/>
                  </a:lnTo>
                  <a:lnTo>
                    <a:pt x="258" y="1230"/>
                  </a:lnTo>
                  <a:lnTo>
                    <a:pt x="234" y="1212"/>
                  </a:lnTo>
                  <a:lnTo>
                    <a:pt x="202" y="1204"/>
                  </a:lnTo>
                  <a:lnTo>
                    <a:pt x="198" y="1180"/>
                  </a:lnTo>
                  <a:lnTo>
                    <a:pt x="186" y="1166"/>
                  </a:lnTo>
                  <a:lnTo>
                    <a:pt x="180" y="1144"/>
                  </a:lnTo>
                  <a:lnTo>
                    <a:pt x="206" y="1152"/>
                  </a:lnTo>
                  <a:lnTo>
                    <a:pt x="220" y="1140"/>
                  </a:lnTo>
                  <a:lnTo>
                    <a:pt x="206" y="1128"/>
                  </a:lnTo>
                  <a:lnTo>
                    <a:pt x="206" y="1112"/>
                  </a:lnTo>
                  <a:lnTo>
                    <a:pt x="194" y="1102"/>
                  </a:lnTo>
                  <a:lnTo>
                    <a:pt x="198" y="1066"/>
                  </a:lnTo>
                  <a:lnTo>
                    <a:pt x="204" y="1034"/>
                  </a:lnTo>
                  <a:lnTo>
                    <a:pt x="194" y="1020"/>
                  </a:lnTo>
                  <a:lnTo>
                    <a:pt x="194" y="994"/>
                  </a:lnTo>
                  <a:lnTo>
                    <a:pt x="170" y="982"/>
                  </a:lnTo>
                  <a:lnTo>
                    <a:pt x="146" y="968"/>
                  </a:lnTo>
                  <a:close/>
                  <a:moveTo>
                    <a:pt x="1344" y="1694"/>
                  </a:moveTo>
                  <a:lnTo>
                    <a:pt x="1346" y="1700"/>
                  </a:lnTo>
                  <a:lnTo>
                    <a:pt x="1330" y="1712"/>
                  </a:lnTo>
                  <a:lnTo>
                    <a:pt x="1334" y="1722"/>
                  </a:lnTo>
                  <a:lnTo>
                    <a:pt x="1332" y="1736"/>
                  </a:lnTo>
                  <a:lnTo>
                    <a:pt x="1360" y="1744"/>
                  </a:lnTo>
                  <a:lnTo>
                    <a:pt x="1368" y="1736"/>
                  </a:lnTo>
                  <a:lnTo>
                    <a:pt x="1376" y="1732"/>
                  </a:lnTo>
                  <a:lnTo>
                    <a:pt x="1386" y="1734"/>
                  </a:lnTo>
                  <a:lnTo>
                    <a:pt x="1400" y="1720"/>
                  </a:lnTo>
                  <a:lnTo>
                    <a:pt x="1400" y="1710"/>
                  </a:lnTo>
                  <a:lnTo>
                    <a:pt x="1416" y="1690"/>
                  </a:lnTo>
                  <a:lnTo>
                    <a:pt x="1408" y="1674"/>
                  </a:lnTo>
                  <a:lnTo>
                    <a:pt x="1394" y="1682"/>
                  </a:lnTo>
                  <a:lnTo>
                    <a:pt x="1352" y="1686"/>
                  </a:lnTo>
                  <a:lnTo>
                    <a:pt x="1344" y="16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8" name="Colombia">
              <a:extLst>
                <a:ext uri="{FF2B5EF4-FFF2-40B4-BE49-F238E27FC236}">
                  <a16:creationId xmlns:a16="http://schemas.microsoft.com/office/drawing/2014/main" id="{A579955F-6AF7-4FBF-9116-936A318F5E70}"/>
                </a:ext>
              </a:extLst>
            </p:cNvPr>
            <p:cNvSpPr>
              <a:spLocks/>
            </p:cNvSpPr>
            <p:nvPr/>
          </p:nvSpPr>
          <p:spPr bwMode="gray">
            <a:xfrm>
              <a:off x="3261030" y="4251969"/>
              <a:ext cx="368985" cy="501472"/>
            </a:xfrm>
            <a:custGeom>
              <a:avLst/>
              <a:gdLst/>
              <a:ahLst/>
              <a:cxnLst>
                <a:cxn ang="0">
                  <a:pos x="50" y="183"/>
                </a:cxn>
                <a:cxn ang="0">
                  <a:pos x="48" y="161"/>
                </a:cxn>
                <a:cxn ang="0">
                  <a:pos x="60" y="143"/>
                </a:cxn>
                <a:cxn ang="0">
                  <a:pos x="76" y="137"/>
                </a:cxn>
                <a:cxn ang="0">
                  <a:pos x="86" y="116"/>
                </a:cxn>
                <a:cxn ang="0">
                  <a:pos x="133" y="88"/>
                </a:cxn>
                <a:cxn ang="0">
                  <a:pos x="155" y="28"/>
                </a:cxn>
                <a:cxn ang="0">
                  <a:pos x="185" y="14"/>
                </a:cxn>
                <a:cxn ang="0">
                  <a:pos x="243" y="0"/>
                </a:cxn>
                <a:cxn ang="0">
                  <a:pos x="255" y="20"/>
                </a:cxn>
                <a:cxn ang="0">
                  <a:pos x="223" y="84"/>
                </a:cxn>
                <a:cxn ang="0">
                  <a:pos x="239" y="139"/>
                </a:cxn>
                <a:cxn ang="0">
                  <a:pos x="279" y="181"/>
                </a:cxn>
                <a:cxn ang="0">
                  <a:pos x="367" y="215"/>
                </a:cxn>
                <a:cxn ang="0">
                  <a:pos x="441" y="221"/>
                </a:cxn>
                <a:cxn ang="0">
                  <a:pos x="429" y="293"/>
                </a:cxn>
                <a:cxn ang="0">
                  <a:pos x="421" y="329"/>
                </a:cxn>
                <a:cxn ang="0">
                  <a:pos x="435" y="341"/>
                </a:cxn>
                <a:cxn ang="0">
                  <a:pos x="453" y="381"/>
                </a:cxn>
                <a:cxn ang="0">
                  <a:pos x="435" y="369"/>
                </a:cxn>
                <a:cxn ang="0">
                  <a:pos x="401" y="371"/>
                </a:cxn>
                <a:cxn ang="0">
                  <a:pos x="341" y="379"/>
                </a:cxn>
                <a:cxn ang="0">
                  <a:pos x="367" y="409"/>
                </a:cxn>
                <a:cxn ang="0">
                  <a:pos x="339" y="421"/>
                </a:cxn>
                <a:cxn ang="0">
                  <a:pos x="361" y="451"/>
                </a:cxn>
                <a:cxn ang="0">
                  <a:pos x="363" y="499"/>
                </a:cxn>
                <a:cxn ang="0">
                  <a:pos x="317" y="601"/>
                </a:cxn>
                <a:cxn ang="0">
                  <a:pos x="299" y="535"/>
                </a:cxn>
                <a:cxn ang="0">
                  <a:pos x="247" y="519"/>
                </a:cxn>
                <a:cxn ang="0">
                  <a:pos x="195" y="499"/>
                </a:cxn>
                <a:cxn ang="0">
                  <a:pos x="32" y="419"/>
                </a:cxn>
                <a:cxn ang="0">
                  <a:pos x="0" y="385"/>
                </a:cxn>
                <a:cxn ang="0">
                  <a:pos x="14" y="369"/>
                </a:cxn>
                <a:cxn ang="0">
                  <a:pos x="44" y="351"/>
                </a:cxn>
                <a:cxn ang="0">
                  <a:pos x="60" y="297"/>
                </a:cxn>
                <a:cxn ang="0">
                  <a:pos x="70" y="225"/>
                </a:cxn>
                <a:cxn ang="0">
                  <a:pos x="64" y="197"/>
                </a:cxn>
              </a:cxnLst>
              <a:rect l="0" t="0" r="r" b="b"/>
              <a:pathLst>
                <a:path w="453" h="613">
                  <a:moveTo>
                    <a:pt x="64" y="197"/>
                  </a:moveTo>
                  <a:lnTo>
                    <a:pt x="50" y="183"/>
                  </a:lnTo>
                  <a:lnTo>
                    <a:pt x="50" y="173"/>
                  </a:lnTo>
                  <a:lnTo>
                    <a:pt x="48" y="161"/>
                  </a:lnTo>
                  <a:lnTo>
                    <a:pt x="60" y="153"/>
                  </a:lnTo>
                  <a:lnTo>
                    <a:pt x="60" y="143"/>
                  </a:lnTo>
                  <a:lnTo>
                    <a:pt x="58" y="118"/>
                  </a:lnTo>
                  <a:lnTo>
                    <a:pt x="76" y="137"/>
                  </a:lnTo>
                  <a:lnTo>
                    <a:pt x="88" y="145"/>
                  </a:lnTo>
                  <a:lnTo>
                    <a:pt x="86" y="116"/>
                  </a:lnTo>
                  <a:lnTo>
                    <a:pt x="115" y="92"/>
                  </a:lnTo>
                  <a:lnTo>
                    <a:pt x="133" y="88"/>
                  </a:lnTo>
                  <a:lnTo>
                    <a:pt x="135" y="50"/>
                  </a:lnTo>
                  <a:lnTo>
                    <a:pt x="155" y="28"/>
                  </a:lnTo>
                  <a:lnTo>
                    <a:pt x="185" y="30"/>
                  </a:lnTo>
                  <a:lnTo>
                    <a:pt x="185" y="14"/>
                  </a:lnTo>
                  <a:lnTo>
                    <a:pt x="219" y="18"/>
                  </a:lnTo>
                  <a:lnTo>
                    <a:pt x="243" y="0"/>
                  </a:lnTo>
                  <a:lnTo>
                    <a:pt x="261" y="0"/>
                  </a:lnTo>
                  <a:lnTo>
                    <a:pt x="255" y="20"/>
                  </a:lnTo>
                  <a:lnTo>
                    <a:pt x="225" y="52"/>
                  </a:lnTo>
                  <a:lnTo>
                    <a:pt x="223" y="84"/>
                  </a:lnTo>
                  <a:lnTo>
                    <a:pt x="235" y="100"/>
                  </a:lnTo>
                  <a:lnTo>
                    <a:pt x="239" y="139"/>
                  </a:lnTo>
                  <a:lnTo>
                    <a:pt x="251" y="169"/>
                  </a:lnTo>
                  <a:lnTo>
                    <a:pt x="279" y="181"/>
                  </a:lnTo>
                  <a:lnTo>
                    <a:pt x="329" y="181"/>
                  </a:lnTo>
                  <a:lnTo>
                    <a:pt x="367" y="215"/>
                  </a:lnTo>
                  <a:lnTo>
                    <a:pt x="429" y="211"/>
                  </a:lnTo>
                  <a:lnTo>
                    <a:pt x="441" y="221"/>
                  </a:lnTo>
                  <a:lnTo>
                    <a:pt x="427" y="251"/>
                  </a:lnTo>
                  <a:lnTo>
                    <a:pt x="429" y="293"/>
                  </a:lnTo>
                  <a:lnTo>
                    <a:pt x="439" y="321"/>
                  </a:lnTo>
                  <a:lnTo>
                    <a:pt x="421" y="329"/>
                  </a:lnTo>
                  <a:lnTo>
                    <a:pt x="417" y="341"/>
                  </a:lnTo>
                  <a:lnTo>
                    <a:pt x="435" y="341"/>
                  </a:lnTo>
                  <a:lnTo>
                    <a:pt x="449" y="361"/>
                  </a:lnTo>
                  <a:lnTo>
                    <a:pt x="453" y="381"/>
                  </a:lnTo>
                  <a:lnTo>
                    <a:pt x="445" y="385"/>
                  </a:lnTo>
                  <a:lnTo>
                    <a:pt x="435" y="369"/>
                  </a:lnTo>
                  <a:lnTo>
                    <a:pt x="417" y="375"/>
                  </a:lnTo>
                  <a:lnTo>
                    <a:pt x="401" y="371"/>
                  </a:lnTo>
                  <a:lnTo>
                    <a:pt x="389" y="379"/>
                  </a:lnTo>
                  <a:lnTo>
                    <a:pt x="341" y="379"/>
                  </a:lnTo>
                  <a:lnTo>
                    <a:pt x="341" y="403"/>
                  </a:lnTo>
                  <a:lnTo>
                    <a:pt x="367" y="409"/>
                  </a:lnTo>
                  <a:lnTo>
                    <a:pt x="367" y="421"/>
                  </a:lnTo>
                  <a:lnTo>
                    <a:pt x="339" y="421"/>
                  </a:lnTo>
                  <a:lnTo>
                    <a:pt x="335" y="443"/>
                  </a:lnTo>
                  <a:lnTo>
                    <a:pt x="361" y="451"/>
                  </a:lnTo>
                  <a:lnTo>
                    <a:pt x="359" y="473"/>
                  </a:lnTo>
                  <a:lnTo>
                    <a:pt x="363" y="499"/>
                  </a:lnTo>
                  <a:lnTo>
                    <a:pt x="343" y="613"/>
                  </a:lnTo>
                  <a:lnTo>
                    <a:pt x="317" y="601"/>
                  </a:lnTo>
                  <a:lnTo>
                    <a:pt x="339" y="539"/>
                  </a:lnTo>
                  <a:lnTo>
                    <a:pt x="299" y="535"/>
                  </a:lnTo>
                  <a:lnTo>
                    <a:pt x="259" y="529"/>
                  </a:lnTo>
                  <a:lnTo>
                    <a:pt x="247" y="519"/>
                  </a:lnTo>
                  <a:lnTo>
                    <a:pt x="235" y="517"/>
                  </a:lnTo>
                  <a:lnTo>
                    <a:pt x="195" y="499"/>
                  </a:lnTo>
                  <a:lnTo>
                    <a:pt x="139" y="453"/>
                  </a:lnTo>
                  <a:lnTo>
                    <a:pt x="32" y="419"/>
                  </a:lnTo>
                  <a:lnTo>
                    <a:pt x="6" y="403"/>
                  </a:lnTo>
                  <a:lnTo>
                    <a:pt x="0" y="385"/>
                  </a:lnTo>
                  <a:lnTo>
                    <a:pt x="16" y="383"/>
                  </a:lnTo>
                  <a:lnTo>
                    <a:pt x="14" y="369"/>
                  </a:lnTo>
                  <a:lnTo>
                    <a:pt x="20" y="353"/>
                  </a:lnTo>
                  <a:lnTo>
                    <a:pt x="44" y="351"/>
                  </a:lnTo>
                  <a:lnTo>
                    <a:pt x="76" y="307"/>
                  </a:lnTo>
                  <a:lnTo>
                    <a:pt x="60" y="297"/>
                  </a:lnTo>
                  <a:lnTo>
                    <a:pt x="64" y="243"/>
                  </a:lnTo>
                  <a:lnTo>
                    <a:pt x="70" y="225"/>
                  </a:lnTo>
                  <a:lnTo>
                    <a:pt x="60" y="215"/>
                  </a:lnTo>
                  <a:lnTo>
                    <a:pt x="64" y="19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9" name="Congo">
              <a:extLst>
                <a:ext uri="{FF2B5EF4-FFF2-40B4-BE49-F238E27FC236}">
                  <a16:creationId xmlns:a16="http://schemas.microsoft.com/office/drawing/2014/main" id="{D581AFAE-FC5E-44B5-98DA-A0FD369CDC8B}"/>
                </a:ext>
              </a:extLst>
            </p:cNvPr>
            <p:cNvSpPr>
              <a:spLocks/>
            </p:cNvSpPr>
            <p:nvPr/>
          </p:nvSpPr>
          <p:spPr bwMode="gray">
            <a:xfrm>
              <a:off x="6134823" y="4436824"/>
              <a:ext cx="244038" cy="293017"/>
            </a:xfrm>
            <a:custGeom>
              <a:avLst/>
              <a:gdLst/>
              <a:ahLst/>
              <a:cxnLst>
                <a:cxn ang="0">
                  <a:pos x="0" y="294"/>
                </a:cxn>
                <a:cxn ang="0">
                  <a:pos x="20" y="282"/>
                </a:cxn>
                <a:cxn ang="0">
                  <a:pos x="32" y="294"/>
                </a:cxn>
                <a:cxn ang="0">
                  <a:pos x="46" y="284"/>
                </a:cxn>
                <a:cxn ang="0">
                  <a:pos x="32" y="260"/>
                </a:cxn>
                <a:cxn ang="0">
                  <a:pos x="42" y="252"/>
                </a:cxn>
                <a:cxn ang="0">
                  <a:pos x="72" y="248"/>
                </a:cxn>
                <a:cxn ang="0">
                  <a:pos x="86" y="232"/>
                </a:cxn>
                <a:cxn ang="0">
                  <a:pos x="96" y="248"/>
                </a:cxn>
                <a:cxn ang="0">
                  <a:pos x="128" y="250"/>
                </a:cxn>
                <a:cxn ang="0">
                  <a:pos x="136" y="254"/>
                </a:cxn>
                <a:cxn ang="0">
                  <a:pos x="148" y="244"/>
                </a:cxn>
                <a:cxn ang="0">
                  <a:pos x="158" y="188"/>
                </a:cxn>
                <a:cxn ang="0">
                  <a:pos x="132" y="166"/>
                </a:cxn>
                <a:cxn ang="0">
                  <a:pos x="134" y="150"/>
                </a:cxn>
                <a:cxn ang="0">
                  <a:pos x="150" y="136"/>
                </a:cxn>
                <a:cxn ang="0">
                  <a:pos x="146" y="116"/>
                </a:cxn>
                <a:cxn ang="0">
                  <a:pos x="126" y="106"/>
                </a:cxn>
                <a:cxn ang="0">
                  <a:pos x="108" y="114"/>
                </a:cxn>
                <a:cxn ang="0">
                  <a:pos x="94" y="114"/>
                </a:cxn>
                <a:cxn ang="0">
                  <a:pos x="100" y="82"/>
                </a:cxn>
                <a:cxn ang="0">
                  <a:pos x="182" y="86"/>
                </a:cxn>
                <a:cxn ang="0">
                  <a:pos x="200" y="92"/>
                </a:cxn>
                <a:cxn ang="0">
                  <a:pos x="202" y="58"/>
                </a:cxn>
                <a:cxn ang="0">
                  <a:pos x="234" y="8"/>
                </a:cxn>
                <a:cxn ang="0">
                  <a:pos x="250" y="8"/>
                </a:cxn>
                <a:cxn ang="0">
                  <a:pos x="264" y="0"/>
                </a:cxn>
                <a:cxn ang="0">
                  <a:pos x="298" y="2"/>
                </a:cxn>
                <a:cxn ang="0">
                  <a:pos x="302" y="20"/>
                </a:cxn>
                <a:cxn ang="0">
                  <a:pos x="284" y="86"/>
                </a:cxn>
                <a:cxn ang="0">
                  <a:pos x="278" y="114"/>
                </a:cxn>
                <a:cxn ang="0">
                  <a:pos x="278" y="138"/>
                </a:cxn>
                <a:cxn ang="0">
                  <a:pos x="270" y="152"/>
                </a:cxn>
                <a:cxn ang="0">
                  <a:pos x="272" y="184"/>
                </a:cxn>
                <a:cxn ang="0">
                  <a:pos x="238" y="206"/>
                </a:cxn>
                <a:cxn ang="0">
                  <a:pos x="218" y="232"/>
                </a:cxn>
                <a:cxn ang="0">
                  <a:pos x="212" y="264"/>
                </a:cxn>
                <a:cxn ang="0">
                  <a:pos x="208" y="296"/>
                </a:cxn>
                <a:cxn ang="0">
                  <a:pos x="194" y="320"/>
                </a:cxn>
                <a:cxn ang="0">
                  <a:pos x="144" y="352"/>
                </a:cxn>
                <a:cxn ang="0">
                  <a:pos x="138" y="326"/>
                </a:cxn>
                <a:cxn ang="0">
                  <a:pos x="108" y="330"/>
                </a:cxn>
                <a:cxn ang="0">
                  <a:pos x="96" y="340"/>
                </a:cxn>
                <a:cxn ang="0">
                  <a:pos x="82" y="328"/>
                </a:cxn>
                <a:cxn ang="0">
                  <a:pos x="64" y="346"/>
                </a:cxn>
                <a:cxn ang="0">
                  <a:pos x="48" y="358"/>
                </a:cxn>
                <a:cxn ang="0">
                  <a:pos x="34" y="330"/>
                </a:cxn>
                <a:cxn ang="0">
                  <a:pos x="8" y="304"/>
                </a:cxn>
                <a:cxn ang="0">
                  <a:pos x="0" y="294"/>
                </a:cxn>
              </a:cxnLst>
              <a:rect l="0" t="0" r="r" b="b"/>
              <a:pathLst>
                <a:path w="302" h="358">
                  <a:moveTo>
                    <a:pt x="0" y="294"/>
                  </a:moveTo>
                  <a:lnTo>
                    <a:pt x="20" y="282"/>
                  </a:lnTo>
                  <a:lnTo>
                    <a:pt x="32" y="294"/>
                  </a:lnTo>
                  <a:lnTo>
                    <a:pt x="46" y="284"/>
                  </a:lnTo>
                  <a:lnTo>
                    <a:pt x="32" y="260"/>
                  </a:lnTo>
                  <a:lnTo>
                    <a:pt x="42" y="252"/>
                  </a:lnTo>
                  <a:lnTo>
                    <a:pt x="72" y="248"/>
                  </a:lnTo>
                  <a:lnTo>
                    <a:pt x="86" y="232"/>
                  </a:lnTo>
                  <a:lnTo>
                    <a:pt x="96" y="248"/>
                  </a:lnTo>
                  <a:lnTo>
                    <a:pt x="128" y="250"/>
                  </a:lnTo>
                  <a:lnTo>
                    <a:pt x="136" y="254"/>
                  </a:lnTo>
                  <a:lnTo>
                    <a:pt x="148" y="244"/>
                  </a:lnTo>
                  <a:lnTo>
                    <a:pt x="158" y="188"/>
                  </a:lnTo>
                  <a:lnTo>
                    <a:pt x="132" y="166"/>
                  </a:lnTo>
                  <a:lnTo>
                    <a:pt x="134" y="150"/>
                  </a:lnTo>
                  <a:lnTo>
                    <a:pt x="150" y="136"/>
                  </a:lnTo>
                  <a:lnTo>
                    <a:pt x="146" y="116"/>
                  </a:lnTo>
                  <a:lnTo>
                    <a:pt x="126" y="106"/>
                  </a:lnTo>
                  <a:lnTo>
                    <a:pt x="108" y="114"/>
                  </a:lnTo>
                  <a:lnTo>
                    <a:pt x="94" y="114"/>
                  </a:lnTo>
                  <a:lnTo>
                    <a:pt x="100" y="82"/>
                  </a:lnTo>
                  <a:lnTo>
                    <a:pt x="182" y="86"/>
                  </a:lnTo>
                  <a:lnTo>
                    <a:pt x="200" y="92"/>
                  </a:lnTo>
                  <a:lnTo>
                    <a:pt x="202" y="58"/>
                  </a:lnTo>
                  <a:lnTo>
                    <a:pt x="234" y="8"/>
                  </a:lnTo>
                  <a:lnTo>
                    <a:pt x="250" y="8"/>
                  </a:lnTo>
                  <a:lnTo>
                    <a:pt x="264" y="0"/>
                  </a:lnTo>
                  <a:lnTo>
                    <a:pt x="298" y="2"/>
                  </a:lnTo>
                  <a:lnTo>
                    <a:pt x="302" y="20"/>
                  </a:lnTo>
                  <a:lnTo>
                    <a:pt x="284" y="86"/>
                  </a:lnTo>
                  <a:lnTo>
                    <a:pt x="278" y="114"/>
                  </a:lnTo>
                  <a:lnTo>
                    <a:pt x="278" y="138"/>
                  </a:lnTo>
                  <a:lnTo>
                    <a:pt x="270" y="152"/>
                  </a:lnTo>
                  <a:lnTo>
                    <a:pt x="272" y="184"/>
                  </a:lnTo>
                  <a:lnTo>
                    <a:pt x="238" y="206"/>
                  </a:lnTo>
                  <a:lnTo>
                    <a:pt x="218" y="232"/>
                  </a:lnTo>
                  <a:lnTo>
                    <a:pt x="212" y="264"/>
                  </a:lnTo>
                  <a:lnTo>
                    <a:pt x="208" y="296"/>
                  </a:lnTo>
                  <a:lnTo>
                    <a:pt x="194" y="320"/>
                  </a:lnTo>
                  <a:lnTo>
                    <a:pt x="144" y="352"/>
                  </a:lnTo>
                  <a:lnTo>
                    <a:pt x="138" y="326"/>
                  </a:lnTo>
                  <a:lnTo>
                    <a:pt x="108" y="330"/>
                  </a:lnTo>
                  <a:lnTo>
                    <a:pt x="96" y="340"/>
                  </a:lnTo>
                  <a:lnTo>
                    <a:pt x="82" y="328"/>
                  </a:lnTo>
                  <a:lnTo>
                    <a:pt x="64" y="346"/>
                  </a:lnTo>
                  <a:lnTo>
                    <a:pt x="48" y="358"/>
                  </a:lnTo>
                  <a:lnTo>
                    <a:pt x="34" y="330"/>
                  </a:lnTo>
                  <a:lnTo>
                    <a:pt x="8" y="304"/>
                  </a:lnTo>
                  <a:lnTo>
                    <a:pt x="0" y="2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0" name="Congo DR">
              <a:extLst>
                <a:ext uri="{FF2B5EF4-FFF2-40B4-BE49-F238E27FC236}">
                  <a16:creationId xmlns:a16="http://schemas.microsoft.com/office/drawing/2014/main" id="{E3AC4A85-BB49-4DE5-BDB8-089FDF92924A}"/>
                </a:ext>
              </a:extLst>
            </p:cNvPr>
            <p:cNvSpPr>
              <a:spLocks/>
            </p:cNvSpPr>
            <p:nvPr/>
          </p:nvSpPr>
          <p:spPr bwMode="gray">
            <a:xfrm>
              <a:off x="6179724" y="4385694"/>
              <a:ext cx="591549" cy="603733"/>
            </a:xfrm>
            <a:custGeom>
              <a:avLst/>
              <a:gdLst/>
              <a:ahLst/>
              <a:cxnLst>
                <a:cxn ang="0">
                  <a:pos x="26" y="446"/>
                </a:cxn>
                <a:cxn ang="0">
                  <a:pos x="124" y="446"/>
                </a:cxn>
                <a:cxn ang="0">
                  <a:pos x="192" y="488"/>
                </a:cxn>
                <a:cxn ang="0">
                  <a:pos x="216" y="538"/>
                </a:cxn>
                <a:cxn ang="0">
                  <a:pos x="288" y="498"/>
                </a:cxn>
                <a:cxn ang="0">
                  <a:pos x="331" y="506"/>
                </a:cxn>
                <a:cxn ang="0">
                  <a:pos x="377" y="586"/>
                </a:cxn>
                <a:cxn ang="0">
                  <a:pos x="391" y="652"/>
                </a:cxn>
                <a:cxn ang="0">
                  <a:pos x="479" y="640"/>
                </a:cxn>
                <a:cxn ang="0">
                  <a:pos x="505" y="662"/>
                </a:cxn>
                <a:cxn ang="0">
                  <a:pos x="563" y="682"/>
                </a:cxn>
                <a:cxn ang="0">
                  <a:pos x="585" y="696"/>
                </a:cxn>
                <a:cxn ang="0">
                  <a:pos x="637" y="730"/>
                </a:cxn>
                <a:cxn ang="0">
                  <a:pos x="675" y="737"/>
                </a:cxn>
                <a:cxn ang="0">
                  <a:pos x="659" y="700"/>
                </a:cxn>
                <a:cxn ang="0">
                  <a:pos x="625" y="664"/>
                </a:cxn>
                <a:cxn ang="0">
                  <a:pos x="631" y="632"/>
                </a:cxn>
                <a:cxn ang="0">
                  <a:pos x="619" y="590"/>
                </a:cxn>
                <a:cxn ang="0">
                  <a:pos x="717" y="546"/>
                </a:cxn>
                <a:cxn ang="0">
                  <a:pos x="671" y="456"/>
                </a:cxn>
                <a:cxn ang="0">
                  <a:pos x="663" y="364"/>
                </a:cxn>
                <a:cxn ang="0">
                  <a:pos x="655" y="312"/>
                </a:cxn>
                <a:cxn ang="0">
                  <a:pos x="665" y="280"/>
                </a:cxn>
                <a:cxn ang="0">
                  <a:pos x="671" y="250"/>
                </a:cxn>
                <a:cxn ang="0">
                  <a:pos x="681" y="192"/>
                </a:cxn>
                <a:cxn ang="0">
                  <a:pos x="729" y="130"/>
                </a:cxn>
                <a:cxn ang="0">
                  <a:pos x="719" y="116"/>
                </a:cxn>
                <a:cxn ang="0">
                  <a:pos x="723" y="84"/>
                </a:cxn>
                <a:cxn ang="0">
                  <a:pos x="657" y="46"/>
                </a:cxn>
                <a:cxn ang="0">
                  <a:pos x="623" y="46"/>
                </a:cxn>
                <a:cxn ang="0">
                  <a:pos x="511" y="0"/>
                </a:cxn>
                <a:cxn ang="0">
                  <a:pos x="495" y="18"/>
                </a:cxn>
                <a:cxn ang="0">
                  <a:pos x="457" y="20"/>
                </a:cxn>
                <a:cxn ang="0">
                  <a:pos x="409" y="24"/>
                </a:cxn>
                <a:cxn ang="0">
                  <a:pos x="345" y="32"/>
                </a:cxn>
                <a:cxn ang="0">
                  <a:pos x="294" y="16"/>
                </a:cxn>
                <a:cxn ang="0">
                  <a:pos x="262" y="34"/>
                </a:cxn>
                <a:cxn ang="0">
                  <a:pos x="244" y="64"/>
                </a:cxn>
                <a:cxn ang="0">
                  <a:pos x="230" y="148"/>
                </a:cxn>
                <a:cxn ang="0">
                  <a:pos x="224" y="200"/>
                </a:cxn>
                <a:cxn ang="0">
                  <a:pos x="218" y="246"/>
                </a:cxn>
                <a:cxn ang="0">
                  <a:pos x="164" y="294"/>
                </a:cxn>
                <a:cxn ang="0">
                  <a:pos x="154" y="358"/>
                </a:cxn>
                <a:cxn ang="0">
                  <a:pos x="90" y="414"/>
                </a:cxn>
                <a:cxn ang="0">
                  <a:pos x="54" y="392"/>
                </a:cxn>
                <a:cxn ang="0">
                  <a:pos x="30" y="418"/>
                </a:cxn>
                <a:cxn ang="0">
                  <a:pos x="14" y="436"/>
                </a:cxn>
                <a:cxn ang="0">
                  <a:pos x="4" y="454"/>
                </a:cxn>
              </a:cxnLst>
              <a:rect l="0" t="0" r="r" b="b"/>
              <a:pathLst>
                <a:path w="729" h="737">
                  <a:moveTo>
                    <a:pt x="4" y="454"/>
                  </a:moveTo>
                  <a:lnTo>
                    <a:pt x="26" y="446"/>
                  </a:lnTo>
                  <a:lnTo>
                    <a:pt x="44" y="444"/>
                  </a:lnTo>
                  <a:lnTo>
                    <a:pt x="124" y="446"/>
                  </a:lnTo>
                  <a:lnTo>
                    <a:pt x="180" y="444"/>
                  </a:lnTo>
                  <a:lnTo>
                    <a:pt x="192" y="488"/>
                  </a:lnTo>
                  <a:lnTo>
                    <a:pt x="196" y="508"/>
                  </a:lnTo>
                  <a:lnTo>
                    <a:pt x="216" y="538"/>
                  </a:lnTo>
                  <a:lnTo>
                    <a:pt x="278" y="534"/>
                  </a:lnTo>
                  <a:lnTo>
                    <a:pt x="288" y="498"/>
                  </a:lnTo>
                  <a:lnTo>
                    <a:pt x="331" y="494"/>
                  </a:lnTo>
                  <a:lnTo>
                    <a:pt x="331" y="506"/>
                  </a:lnTo>
                  <a:lnTo>
                    <a:pt x="379" y="506"/>
                  </a:lnTo>
                  <a:lnTo>
                    <a:pt x="377" y="586"/>
                  </a:lnTo>
                  <a:lnTo>
                    <a:pt x="391" y="614"/>
                  </a:lnTo>
                  <a:lnTo>
                    <a:pt x="391" y="652"/>
                  </a:lnTo>
                  <a:lnTo>
                    <a:pt x="461" y="642"/>
                  </a:lnTo>
                  <a:lnTo>
                    <a:pt x="479" y="640"/>
                  </a:lnTo>
                  <a:lnTo>
                    <a:pt x="479" y="660"/>
                  </a:lnTo>
                  <a:lnTo>
                    <a:pt x="505" y="662"/>
                  </a:lnTo>
                  <a:lnTo>
                    <a:pt x="521" y="678"/>
                  </a:lnTo>
                  <a:lnTo>
                    <a:pt x="563" y="682"/>
                  </a:lnTo>
                  <a:lnTo>
                    <a:pt x="571" y="666"/>
                  </a:lnTo>
                  <a:lnTo>
                    <a:pt x="585" y="696"/>
                  </a:lnTo>
                  <a:lnTo>
                    <a:pt x="605" y="692"/>
                  </a:lnTo>
                  <a:lnTo>
                    <a:pt x="637" y="730"/>
                  </a:lnTo>
                  <a:lnTo>
                    <a:pt x="659" y="726"/>
                  </a:lnTo>
                  <a:lnTo>
                    <a:pt x="675" y="737"/>
                  </a:lnTo>
                  <a:lnTo>
                    <a:pt x="675" y="682"/>
                  </a:lnTo>
                  <a:lnTo>
                    <a:pt x="659" y="700"/>
                  </a:lnTo>
                  <a:lnTo>
                    <a:pt x="647" y="700"/>
                  </a:lnTo>
                  <a:lnTo>
                    <a:pt x="625" y="664"/>
                  </a:lnTo>
                  <a:lnTo>
                    <a:pt x="627" y="642"/>
                  </a:lnTo>
                  <a:lnTo>
                    <a:pt x="631" y="632"/>
                  </a:lnTo>
                  <a:lnTo>
                    <a:pt x="629" y="598"/>
                  </a:lnTo>
                  <a:lnTo>
                    <a:pt x="619" y="590"/>
                  </a:lnTo>
                  <a:lnTo>
                    <a:pt x="639" y="556"/>
                  </a:lnTo>
                  <a:lnTo>
                    <a:pt x="717" y="546"/>
                  </a:lnTo>
                  <a:lnTo>
                    <a:pt x="699" y="500"/>
                  </a:lnTo>
                  <a:lnTo>
                    <a:pt x="671" y="456"/>
                  </a:lnTo>
                  <a:lnTo>
                    <a:pt x="663" y="396"/>
                  </a:lnTo>
                  <a:lnTo>
                    <a:pt x="663" y="364"/>
                  </a:lnTo>
                  <a:lnTo>
                    <a:pt x="669" y="332"/>
                  </a:lnTo>
                  <a:lnTo>
                    <a:pt x="655" y="312"/>
                  </a:lnTo>
                  <a:lnTo>
                    <a:pt x="663" y="300"/>
                  </a:lnTo>
                  <a:lnTo>
                    <a:pt x="665" y="280"/>
                  </a:lnTo>
                  <a:lnTo>
                    <a:pt x="683" y="268"/>
                  </a:lnTo>
                  <a:lnTo>
                    <a:pt x="671" y="250"/>
                  </a:lnTo>
                  <a:lnTo>
                    <a:pt x="679" y="224"/>
                  </a:lnTo>
                  <a:lnTo>
                    <a:pt x="681" y="192"/>
                  </a:lnTo>
                  <a:lnTo>
                    <a:pt x="707" y="164"/>
                  </a:lnTo>
                  <a:lnTo>
                    <a:pt x="729" y="130"/>
                  </a:lnTo>
                  <a:lnTo>
                    <a:pt x="711" y="128"/>
                  </a:lnTo>
                  <a:lnTo>
                    <a:pt x="719" y="116"/>
                  </a:lnTo>
                  <a:lnTo>
                    <a:pt x="719" y="100"/>
                  </a:lnTo>
                  <a:lnTo>
                    <a:pt x="723" y="84"/>
                  </a:lnTo>
                  <a:lnTo>
                    <a:pt x="677" y="36"/>
                  </a:lnTo>
                  <a:lnTo>
                    <a:pt x="657" y="46"/>
                  </a:lnTo>
                  <a:lnTo>
                    <a:pt x="641" y="38"/>
                  </a:lnTo>
                  <a:lnTo>
                    <a:pt x="623" y="46"/>
                  </a:lnTo>
                  <a:lnTo>
                    <a:pt x="591" y="28"/>
                  </a:lnTo>
                  <a:lnTo>
                    <a:pt x="511" y="0"/>
                  </a:lnTo>
                  <a:lnTo>
                    <a:pt x="501" y="8"/>
                  </a:lnTo>
                  <a:lnTo>
                    <a:pt x="495" y="18"/>
                  </a:lnTo>
                  <a:lnTo>
                    <a:pt x="477" y="8"/>
                  </a:lnTo>
                  <a:lnTo>
                    <a:pt x="457" y="20"/>
                  </a:lnTo>
                  <a:lnTo>
                    <a:pt x="425" y="26"/>
                  </a:lnTo>
                  <a:lnTo>
                    <a:pt x="409" y="24"/>
                  </a:lnTo>
                  <a:lnTo>
                    <a:pt x="387" y="46"/>
                  </a:lnTo>
                  <a:lnTo>
                    <a:pt x="345" y="32"/>
                  </a:lnTo>
                  <a:lnTo>
                    <a:pt x="321" y="32"/>
                  </a:lnTo>
                  <a:lnTo>
                    <a:pt x="294" y="16"/>
                  </a:lnTo>
                  <a:lnTo>
                    <a:pt x="278" y="16"/>
                  </a:lnTo>
                  <a:lnTo>
                    <a:pt x="262" y="34"/>
                  </a:lnTo>
                  <a:lnTo>
                    <a:pt x="252" y="34"/>
                  </a:lnTo>
                  <a:lnTo>
                    <a:pt x="244" y="64"/>
                  </a:lnTo>
                  <a:lnTo>
                    <a:pt x="248" y="82"/>
                  </a:lnTo>
                  <a:lnTo>
                    <a:pt x="230" y="148"/>
                  </a:lnTo>
                  <a:lnTo>
                    <a:pt x="224" y="176"/>
                  </a:lnTo>
                  <a:lnTo>
                    <a:pt x="224" y="200"/>
                  </a:lnTo>
                  <a:lnTo>
                    <a:pt x="216" y="214"/>
                  </a:lnTo>
                  <a:lnTo>
                    <a:pt x="218" y="246"/>
                  </a:lnTo>
                  <a:lnTo>
                    <a:pt x="184" y="268"/>
                  </a:lnTo>
                  <a:lnTo>
                    <a:pt x="164" y="294"/>
                  </a:lnTo>
                  <a:lnTo>
                    <a:pt x="158" y="326"/>
                  </a:lnTo>
                  <a:lnTo>
                    <a:pt x="154" y="358"/>
                  </a:lnTo>
                  <a:lnTo>
                    <a:pt x="140" y="382"/>
                  </a:lnTo>
                  <a:lnTo>
                    <a:pt x="90" y="414"/>
                  </a:lnTo>
                  <a:lnTo>
                    <a:pt x="84" y="388"/>
                  </a:lnTo>
                  <a:lnTo>
                    <a:pt x="54" y="392"/>
                  </a:lnTo>
                  <a:lnTo>
                    <a:pt x="42" y="402"/>
                  </a:lnTo>
                  <a:lnTo>
                    <a:pt x="30" y="418"/>
                  </a:lnTo>
                  <a:lnTo>
                    <a:pt x="16" y="420"/>
                  </a:lnTo>
                  <a:lnTo>
                    <a:pt x="14" y="436"/>
                  </a:lnTo>
                  <a:lnTo>
                    <a:pt x="0" y="442"/>
                  </a:lnTo>
                  <a:lnTo>
                    <a:pt x="4" y="4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1" name="Costa Rica">
              <a:extLst>
                <a:ext uri="{FF2B5EF4-FFF2-40B4-BE49-F238E27FC236}">
                  <a16:creationId xmlns:a16="http://schemas.microsoft.com/office/drawing/2014/main" id="{A05A42E7-D628-4AFB-813E-A7E0463174AF}"/>
                </a:ext>
              </a:extLst>
            </p:cNvPr>
            <p:cNvSpPr>
              <a:spLocks/>
            </p:cNvSpPr>
            <p:nvPr/>
          </p:nvSpPr>
          <p:spPr bwMode="gray">
            <a:xfrm>
              <a:off x="3050182" y="4271633"/>
              <a:ext cx="101519" cy="94394"/>
            </a:xfrm>
            <a:custGeom>
              <a:avLst/>
              <a:gdLst/>
              <a:ahLst/>
              <a:cxnLst>
                <a:cxn ang="0">
                  <a:pos x="98" y="105"/>
                </a:cxn>
                <a:cxn ang="0">
                  <a:pos x="98" y="117"/>
                </a:cxn>
                <a:cxn ang="0">
                  <a:pos x="94" y="117"/>
                </a:cxn>
                <a:cxn ang="0">
                  <a:pos x="80" y="105"/>
                </a:cxn>
                <a:cxn ang="0">
                  <a:pos x="84" y="94"/>
                </a:cxn>
                <a:cxn ang="0">
                  <a:pos x="84" y="82"/>
                </a:cxn>
                <a:cxn ang="0">
                  <a:pos x="68" y="72"/>
                </a:cxn>
                <a:cxn ang="0">
                  <a:pos x="54" y="72"/>
                </a:cxn>
                <a:cxn ang="0">
                  <a:pos x="46" y="64"/>
                </a:cxn>
                <a:cxn ang="0">
                  <a:pos x="46" y="52"/>
                </a:cxn>
                <a:cxn ang="0">
                  <a:pos x="30" y="40"/>
                </a:cxn>
                <a:cxn ang="0">
                  <a:pos x="22" y="42"/>
                </a:cxn>
                <a:cxn ang="0">
                  <a:pos x="22" y="48"/>
                </a:cxn>
                <a:cxn ang="0">
                  <a:pos x="34" y="52"/>
                </a:cxn>
                <a:cxn ang="0">
                  <a:pos x="32" y="60"/>
                </a:cxn>
                <a:cxn ang="0">
                  <a:pos x="28" y="66"/>
                </a:cxn>
                <a:cxn ang="0">
                  <a:pos x="10" y="54"/>
                </a:cxn>
                <a:cxn ang="0">
                  <a:pos x="2" y="40"/>
                </a:cxn>
                <a:cxn ang="0">
                  <a:pos x="4" y="18"/>
                </a:cxn>
                <a:cxn ang="0">
                  <a:pos x="0" y="4"/>
                </a:cxn>
                <a:cxn ang="0">
                  <a:pos x="24" y="2"/>
                </a:cxn>
                <a:cxn ang="0">
                  <a:pos x="42" y="0"/>
                </a:cxn>
                <a:cxn ang="0">
                  <a:pos x="62" y="20"/>
                </a:cxn>
                <a:cxn ang="0">
                  <a:pos x="68" y="18"/>
                </a:cxn>
                <a:cxn ang="0">
                  <a:pos x="76" y="10"/>
                </a:cxn>
                <a:cxn ang="0">
                  <a:pos x="84" y="12"/>
                </a:cxn>
                <a:cxn ang="0">
                  <a:pos x="86" y="26"/>
                </a:cxn>
                <a:cxn ang="0">
                  <a:pos x="96" y="32"/>
                </a:cxn>
                <a:cxn ang="0">
                  <a:pos x="98" y="44"/>
                </a:cxn>
                <a:cxn ang="0">
                  <a:pos x="114" y="50"/>
                </a:cxn>
                <a:cxn ang="0">
                  <a:pos x="126" y="64"/>
                </a:cxn>
                <a:cxn ang="0">
                  <a:pos x="102" y="70"/>
                </a:cxn>
                <a:cxn ang="0">
                  <a:pos x="98" y="74"/>
                </a:cxn>
                <a:cxn ang="0">
                  <a:pos x="100" y="94"/>
                </a:cxn>
                <a:cxn ang="0">
                  <a:pos x="90" y="96"/>
                </a:cxn>
                <a:cxn ang="0">
                  <a:pos x="90" y="101"/>
                </a:cxn>
                <a:cxn ang="0">
                  <a:pos x="98" y="105"/>
                </a:cxn>
              </a:cxnLst>
              <a:rect l="0" t="0" r="r" b="b"/>
              <a:pathLst>
                <a:path w="126" h="117">
                  <a:moveTo>
                    <a:pt x="98" y="105"/>
                  </a:moveTo>
                  <a:lnTo>
                    <a:pt x="98" y="117"/>
                  </a:lnTo>
                  <a:lnTo>
                    <a:pt x="94" y="117"/>
                  </a:lnTo>
                  <a:lnTo>
                    <a:pt x="80" y="105"/>
                  </a:lnTo>
                  <a:lnTo>
                    <a:pt x="84" y="94"/>
                  </a:lnTo>
                  <a:lnTo>
                    <a:pt x="84" y="82"/>
                  </a:lnTo>
                  <a:lnTo>
                    <a:pt x="68" y="72"/>
                  </a:lnTo>
                  <a:lnTo>
                    <a:pt x="54" y="72"/>
                  </a:lnTo>
                  <a:lnTo>
                    <a:pt x="46" y="64"/>
                  </a:lnTo>
                  <a:lnTo>
                    <a:pt x="46" y="52"/>
                  </a:lnTo>
                  <a:lnTo>
                    <a:pt x="30" y="40"/>
                  </a:lnTo>
                  <a:lnTo>
                    <a:pt x="22" y="42"/>
                  </a:lnTo>
                  <a:lnTo>
                    <a:pt x="22" y="48"/>
                  </a:lnTo>
                  <a:lnTo>
                    <a:pt x="34" y="52"/>
                  </a:lnTo>
                  <a:lnTo>
                    <a:pt x="32" y="60"/>
                  </a:lnTo>
                  <a:lnTo>
                    <a:pt x="28" y="66"/>
                  </a:lnTo>
                  <a:lnTo>
                    <a:pt x="10" y="54"/>
                  </a:lnTo>
                  <a:lnTo>
                    <a:pt x="2" y="40"/>
                  </a:lnTo>
                  <a:lnTo>
                    <a:pt x="4" y="18"/>
                  </a:lnTo>
                  <a:lnTo>
                    <a:pt x="0" y="4"/>
                  </a:lnTo>
                  <a:lnTo>
                    <a:pt x="24" y="2"/>
                  </a:lnTo>
                  <a:lnTo>
                    <a:pt x="42" y="0"/>
                  </a:lnTo>
                  <a:lnTo>
                    <a:pt x="62" y="20"/>
                  </a:lnTo>
                  <a:lnTo>
                    <a:pt x="68" y="18"/>
                  </a:lnTo>
                  <a:lnTo>
                    <a:pt x="76" y="10"/>
                  </a:lnTo>
                  <a:lnTo>
                    <a:pt x="84" y="12"/>
                  </a:lnTo>
                  <a:lnTo>
                    <a:pt x="86" y="26"/>
                  </a:lnTo>
                  <a:lnTo>
                    <a:pt x="96" y="32"/>
                  </a:lnTo>
                  <a:lnTo>
                    <a:pt x="98" y="44"/>
                  </a:lnTo>
                  <a:lnTo>
                    <a:pt x="114" y="50"/>
                  </a:lnTo>
                  <a:lnTo>
                    <a:pt x="126" y="64"/>
                  </a:lnTo>
                  <a:lnTo>
                    <a:pt x="102" y="70"/>
                  </a:lnTo>
                  <a:lnTo>
                    <a:pt x="98" y="74"/>
                  </a:lnTo>
                  <a:lnTo>
                    <a:pt x="100" y="94"/>
                  </a:lnTo>
                  <a:lnTo>
                    <a:pt x="90" y="96"/>
                  </a:lnTo>
                  <a:lnTo>
                    <a:pt x="90" y="101"/>
                  </a:lnTo>
                  <a:lnTo>
                    <a:pt x="98" y="1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2" name="Croatia">
              <a:extLst>
                <a:ext uri="{FF2B5EF4-FFF2-40B4-BE49-F238E27FC236}">
                  <a16:creationId xmlns:a16="http://schemas.microsoft.com/office/drawing/2014/main" id="{433F5637-A3F6-4F66-8261-54A48707A7AD}"/>
                </a:ext>
              </a:extLst>
            </p:cNvPr>
            <p:cNvSpPr>
              <a:spLocks/>
            </p:cNvSpPr>
            <p:nvPr/>
          </p:nvSpPr>
          <p:spPr bwMode="gray">
            <a:xfrm>
              <a:off x="6214866" y="2891109"/>
              <a:ext cx="183517" cy="151425"/>
            </a:xfrm>
            <a:custGeom>
              <a:avLst/>
              <a:gdLst/>
              <a:ahLst/>
              <a:cxnLst>
                <a:cxn ang="0">
                  <a:pos x="0" y="56"/>
                </a:cxn>
                <a:cxn ang="0">
                  <a:pos x="20" y="44"/>
                </a:cxn>
                <a:cxn ang="0">
                  <a:pos x="40" y="44"/>
                </a:cxn>
                <a:cxn ang="0">
                  <a:pos x="56" y="42"/>
                </a:cxn>
                <a:cxn ang="0">
                  <a:pos x="70" y="48"/>
                </a:cxn>
                <a:cxn ang="0">
                  <a:pos x="84" y="46"/>
                </a:cxn>
                <a:cxn ang="0">
                  <a:pos x="82" y="34"/>
                </a:cxn>
                <a:cxn ang="0">
                  <a:pos x="92" y="24"/>
                </a:cxn>
                <a:cxn ang="0">
                  <a:pos x="92" y="8"/>
                </a:cxn>
                <a:cxn ang="0">
                  <a:pos x="106" y="0"/>
                </a:cxn>
                <a:cxn ang="0">
                  <a:pos x="114" y="4"/>
                </a:cxn>
                <a:cxn ang="0">
                  <a:pos x="118" y="16"/>
                </a:cxn>
                <a:cxn ang="0">
                  <a:pos x="168" y="36"/>
                </a:cxn>
                <a:cxn ang="0">
                  <a:pos x="202" y="32"/>
                </a:cxn>
                <a:cxn ang="0">
                  <a:pos x="210" y="50"/>
                </a:cxn>
                <a:cxn ang="0">
                  <a:pos x="226" y="60"/>
                </a:cxn>
                <a:cxn ang="0">
                  <a:pos x="214" y="80"/>
                </a:cxn>
                <a:cxn ang="0">
                  <a:pos x="202" y="74"/>
                </a:cxn>
                <a:cxn ang="0">
                  <a:pos x="150" y="74"/>
                </a:cxn>
                <a:cxn ang="0">
                  <a:pos x="136" y="66"/>
                </a:cxn>
                <a:cxn ang="0">
                  <a:pos x="120" y="70"/>
                </a:cxn>
                <a:cxn ang="0">
                  <a:pos x="100" y="58"/>
                </a:cxn>
                <a:cxn ang="0">
                  <a:pos x="98" y="80"/>
                </a:cxn>
                <a:cxn ang="0">
                  <a:pos x="114" y="102"/>
                </a:cxn>
                <a:cxn ang="0">
                  <a:pos x="134" y="132"/>
                </a:cxn>
                <a:cxn ang="0">
                  <a:pos x="160" y="148"/>
                </a:cxn>
                <a:cxn ang="0">
                  <a:pos x="164" y="160"/>
                </a:cxn>
                <a:cxn ang="0">
                  <a:pos x="172" y="184"/>
                </a:cxn>
                <a:cxn ang="0">
                  <a:pos x="144" y="172"/>
                </a:cxn>
                <a:cxn ang="0">
                  <a:pos x="126" y="154"/>
                </a:cxn>
                <a:cxn ang="0">
                  <a:pos x="104" y="156"/>
                </a:cxn>
                <a:cxn ang="0">
                  <a:pos x="84" y="136"/>
                </a:cxn>
                <a:cxn ang="0">
                  <a:pos x="62" y="118"/>
                </a:cxn>
                <a:cxn ang="0">
                  <a:pos x="56" y="100"/>
                </a:cxn>
                <a:cxn ang="0">
                  <a:pos x="56" y="82"/>
                </a:cxn>
                <a:cxn ang="0">
                  <a:pos x="52" y="68"/>
                </a:cxn>
                <a:cxn ang="0">
                  <a:pos x="42" y="58"/>
                </a:cxn>
                <a:cxn ang="0">
                  <a:pos x="32" y="58"/>
                </a:cxn>
                <a:cxn ang="0">
                  <a:pos x="30" y="72"/>
                </a:cxn>
                <a:cxn ang="0">
                  <a:pos x="22" y="90"/>
                </a:cxn>
                <a:cxn ang="0">
                  <a:pos x="8" y="76"/>
                </a:cxn>
                <a:cxn ang="0">
                  <a:pos x="0" y="56"/>
                </a:cxn>
              </a:cxnLst>
              <a:rect l="0" t="0" r="r" b="b"/>
              <a:pathLst>
                <a:path w="226" h="184">
                  <a:moveTo>
                    <a:pt x="0" y="56"/>
                  </a:moveTo>
                  <a:lnTo>
                    <a:pt x="20" y="44"/>
                  </a:lnTo>
                  <a:lnTo>
                    <a:pt x="40" y="44"/>
                  </a:lnTo>
                  <a:lnTo>
                    <a:pt x="56" y="42"/>
                  </a:lnTo>
                  <a:lnTo>
                    <a:pt x="70" y="48"/>
                  </a:lnTo>
                  <a:lnTo>
                    <a:pt x="84" y="46"/>
                  </a:lnTo>
                  <a:lnTo>
                    <a:pt x="82" y="34"/>
                  </a:lnTo>
                  <a:lnTo>
                    <a:pt x="92" y="24"/>
                  </a:lnTo>
                  <a:lnTo>
                    <a:pt x="92" y="8"/>
                  </a:lnTo>
                  <a:lnTo>
                    <a:pt x="106" y="0"/>
                  </a:lnTo>
                  <a:lnTo>
                    <a:pt x="114" y="4"/>
                  </a:lnTo>
                  <a:lnTo>
                    <a:pt x="118" y="16"/>
                  </a:lnTo>
                  <a:lnTo>
                    <a:pt x="168" y="36"/>
                  </a:lnTo>
                  <a:lnTo>
                    <a:pt x="202" y="32"/>
                  </a:lnTo>
                  <a:lnTo>
                    <a:pt x="210" y="50"/>
                  </a:lnTo>
                  <a:lnTo>
                    <a:pt x="226" y="60"/>
                  </a:lnTo>
                  <a:lnTo>
                    <a:pt x="214" y="80"/>
                  </a:lnTo>
                  <a:lnTo>
                    <a:pt x="202" y="74"/>
                  </a:lnTo>
                  <a:lnTo>
                    <a:pt x="150" y="74"/>
                  </a:lnTo>
                  <a:lnTo>
                    <a:pt x="136" y="66"/>
                  </a:lnTo>
                  <a:lnTo>
                    <a:pt x="120" y="70"/>
                  </a:lnTo>
                  <a:lnTo>
                    <a:pt x="100" y="58"/>
                  </a:lnTo>
                  <a:lnTo>
                    <a:pt x="98" y="80"/>
                  </a:lnTo>
                  <a:lnTo>
                    <a:pt x="114" y="102"/>
                  </a:lnTo>
                  <a:lnTo>
                    <a:pt x="134" y="132"/>
                  </a:lnTo>
                  <a:lnTo>
                    <a:pt x="160" y="148"/>
                  </a:lnTo>
                  <a:lnTo>
                    <a:pt x="164" y="160"/>
                  </a:lnTo>
                  <a:lnTo>
                    <a:pt x="172" y="184"/>
                  </a:lnTo>
                  <a:lnTo>
                    <a:pt x="144" y="172"/>
                  </a:lnTo>
                  <a:lnTo>
                    <a:pt x="126" y="154"/>
                  </a:lnTo>
                  <a:lnTo>
                    <a:pt x="104" y="156"/>
                  </a:lnTo>
                  <a:lnTo>
                    <a:pt x="84" y="136"/>
                  </a:lnTo>
                  <a:lnTo>
                    <a:pt x="62" y="118"/>
                  </a:lnTo>
                  <a:lnTo>
                    <a:pt x="56" y="100"/>
                  </a:lnTo>
                  <a:lnTo>
                    <a:pt x="56" y="82"/>
                  </a:lnTo>
                  <a:lnTo>
                    <a:pt x="52" y="68"/>
                  </a:lnTo>
                  <a:lnTo>
                    <a:pt x="42" y="58"/>
                  </a:lnTo>
                  <a:lnTo>
                    <a:pt x="32" y="58"/>
                  </a:lnTo>
                  <a:lnTo>
                    <a:pt x="30" y="72"/>
                  </a:lnTo>
                  <a:lnTo>
                    <a:pt x="22" y="90"/>
                  </a:lnTo>
                  <a:lnTo>
                    <a:pt x="8" y="76"/>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3" name="Cuba">
              <a:extLst>
                <a:ext uri="{FF2B5EF4-FFF2-40B4-BE49-F238E27FC236}">
                  <a16:creationId xmlns:a16="http://schemas.microsoft.com/office/drawing/2014/main" id="{4C97DE6C-18D5-4764-92AB-564FAE34EC87}"/>
                </a:ext>
              </a:extLst>
            </p:cNvPr>
            <p:cNvSpPr>
              <a:spLocks/>
            </p:cNvSpPr>
            <p:nvPr/>
          </p:nvSpPr>
          <p:spPr bwMode="gray">
            <a:xfrm>
              <a:off x="3151702" y="3870455"/>
              <a:ext cx="324082" cy="114060"/>
            </a:xfrm>
            <a:custGeom>
              <a:avLst/>
              <a:gdLst/>
              <a:ahLst/>
              <a:cxnLst>
                <a:cxn ang="0">
                  <a:pos x="0" y="50"/>
                </a:cxn>
                <a:cxn ang="0">
                  <a:pos x="14" y="28"/>
                </a:cxn>
                <a:cxn ang="0">
                  <a:pos x="64" y="8"/>
                </a:cxn>
                <a:cxn ang="0">
                  <a:pos x="110" y="10"/>
                </a:cxn>
                <a:cxn ang="0">
                  <a:pos x="130" y="0"/>
                </a:cxn>
                <a:cxn ang="0">
                  <a:pos x="154" y="8"/>
                </a:cxn>
                <a:cxn ang="0">
                  <a:pos x="174" y="16"/>
                </a:cxn>
                <a:cxn ang="0">
                  <a:pos x="206" y="38"/>
                </a:cxn>
                <a:cxn ang="0">
                  <a:pos x="230" y="40"/>
                </a:cxn>
                <a:cxn ang="0">
                  <a:pos x="268" y="70"/>
                </a:cxn>
                <a:cxn ang="0">
                  <a:pos x="302" y="82"/>
                </a:cxn>
                <a:cxn ang="0">
                  <a:pos x="343" y="88"/>
                </a:cxn>
                <a:cxn ang="0">
                  <a:pos x="343" y="104"/>
                </a:cxn>
                <a:cxn ang="0">
                  <a:pos x="369" y="102"/>
                </a:cxn>
                <a:cxn ang="0">
                  <a:pos x="401" y="126"/>
                </a:cxn>
                <a:cxn ang="0">
                  <a:pos x="347" y="136"/>
                </a:cxn>
                <a:cxn ang="0">
                  <a:pos x="318" y="134"/>
                </a:cxn>
                <a:cxn ang="0">
                  <a:pos x="262" y="140"/>
                </a:cxn>
                <a:cxn ang="0">
                  <a:pos x="280" y="124"/>
                </a:cxn>
                <a:cxn ang="0">
                  <a:pos x="280" y="106"/>
                </a:cxn>
                <a:cxn ang="0">
                  <a:pos x="248" y="106"/>
                </a:cxn>
                <a:cxn ang="0">
                  <a:pos x="228" y="90"/>
                </a:cxn>
                <a:cxn ang="0">
                  <a:pos x="220" y="72"/>
                </a:cxn>
                <a:cxn ang="0">
                  <a:pos x="202" y="72"/>
                </a:cxn>
                <a:cxn ang="0">
                  <a:pos x="176" y="58"/>
                </a:cxn>
                <a:cxn ang="0">
                  <a:pos x="158" y="44"/>
                </a:cxn>
                <a:cxn ang="0">
                  <a:pos x="138" y="38"/>
                </a:cxn>
                <a:cxn ang="0">
                  <a:pos x="124" y="48"/>
                </a:cxn>
                <a:cxn ang="0">
                  <a:pos x="104" y="40"/>
                </a:cxn>
                <a:cxn ang="0">
                  <a:pos x="112" y="26"/>
                </a:cxn>
                <a:cxn ang="0">
                  <a:pos x="74" y="24"/>
                </a:cxn>
                <a:cxn ang="0">
                  <a:pos x="46" y="42"/>
                </a:cxn>
                <a:cxn ang="0">
                  <a:pos x="34" y="44"/>
                </a:cxn>
                <a:cxn ang="0">
                  <a:pos x="30" y="56"/>
                </a:cxn>
                <a:cxn ang="0">
                  <a:pos x="8" y="60"/>
                </a:cxn>
                <a:cxn ang="0">
                  <a:pos x="0" y="50"/>
                </a:cxn>
              </a:cxnLst>
              <a:rect l="0" t="0" r="r" b="b"/>
              <a:pathLst>
                <a:path w="401" h="140">
                  <a:moveTo>
                    <a:pt x="0" y="50"/>
                  </a:moveTo>
                  <a:lnTo>
                    <a:pt x="14" y="28"/>
                  </a:lnTo>
                  <a:lnTo>
                    <a:pt x="64" y="8"/>
                  </a:lnTo>
                  <a:lnTo>
                    <a:pt x="110" y="10"/>
                  </a:lnTo>
                  <a:lnTo>
                    <a:pt x="130" y="0"/>
                  </a:lnTo>
                  <a:lnTo>
                    <a:pt x="154" y="8"/>
                  </a:lnTo>
                  <a:lnTo>
                    <a:pt x="174" y="16"/>
                  </a:lnTo>
                  <a:lnTo>
                    <a:pt x="206" y="38"/>
                  </a:lnTo>
                  <a:lnTo>
                    <a:pt x="230" y="40"/>
                  </a:lnTo>
                  <a:lnTo>
                    <a:pt x="268" y="70"/>
                  </a:lnTo>
                  <a:lnTo>
                    <a:pt x="302" y="82"/>
                  </a:lnTo>
                  <a:lnTo>
                    <a:pt x="343" y="88"/>
                  </a:lnTo>
                  <a:lnTo>
                    <a:pt x="343" y="104"/>
                  </a:lnTo>
                  <a:lnTo>
                    <a:pt x="369" y="102"/>
                  </a:lnTo>
                  <a:lnTo>
                    <a:pt x="401" y="126"/>
                  </a:lnTo>
                  <a:lnTo>
                    <a:pt x="347" y="136"/>
                  </a:lnTo>
                  <a:lnTo>
                    <a:pt x="318" y="134"/>
                  </a:lnTo>
                  <a:lnTo>
                    <a:pt x="262" y="140"/>
                  </a:lnTo>
                  <a:lnTo>
                    <a:pt x="280" y="124"/>
                  </a:lnTo>
                  <a:lnTo>
                    <a:pt x="280" y="106"/>
                  </a:lnTo>
                  <a:lnTo>
                    <a:pt x="248" y="106"/>
                  </a:lnTo>
                  <a:lnTo>
                    <a:pt x="228" y="90"/>
                  </a:lnTo>
                  <a:lnTo>
                    <a:pt x="220" y="72"/>
                  </a:lnTo>
                  <a:lnTo>
                    <a:pt x="202" y="72"/>
                  </a:lnTo>
                  <a:lnTo>
                    <a:pt x="176" y="58"/>
                  </a:lnTo>
                  <a:lnTo>
                    <a:pt x="158" y="44"/>
                  </a:lnTo>
                  <a:lnTo>
                    <a:pt x="138" y="38"/>
                  </a:lnTo>
                  <a:lnTo>
                    <a:pt x="124" y="48"/>
                  </a:lnTo>
                  <a:lnTo>
                    <a:pt x="104" y="40"/>
                  </a:lnTo>
                  <a:lnTo>
                    <a:pt x="112" y="26"/>
                  </a:lnTo>
                  <a:lnTo>
                    <a:pt x="74" y="24"/>
                  </a:lnTo>
                  <a:lnTo>
                    <a:pt x="46" y="42"/>
                  </a:lnTo>
                  <a:lnTo>
                    <a:pt x="34" y="44"/>
                  </a:lnTo>
                  <a:lnTo>
                    <a:pt x="30" y="56"/>
                  </a:lnTo>
                  <a:lnTo>
                    <a:pt x="8" y="60"/>
                  </a:lnTo>
                  <a:lnTo>
                    <a:pt x="0" y="5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4" name="Cyprus">
              <a:extLst>
                <a:ext uri="{FF2B5EF4-FFF2-40B4-BE49-F238E27FC236}">
                  <a16:creationId xmlns:a16="http://schemas.microsoft.com/office/drawing/2014/main" id="{6556E453-D01B-4504-A2B9-C22BF80CE2C5}"/>
                </a:ext>
              </a:extLst>
            </p:cNvPr>
            <p:cNvSpPr>
              <a:spLocks/>
            </p:cNvSpPr>
            <p:nvPr/>
          </p:nvSpPr>
          <p:spPr bwMode="gray">
            <a:xfrm>
              <a:off x="6792748" y="3345384"/>
              <a:ext cx="70282" cy="43264"/>
            </a:xfrm>
            <a:custGeom>
              <a:avLst/>
              <a:gdLst/>
              <a:ahLst/>
              <a:cxnLst>
                <a:cxn ang="0">
                  <a:pos x="2" y="36"/>
                </a:cxn>
                <a:cxn ang="0">
                  <a:pos x="24" y="28"/>
                </a:cxn>
                <a:cxn ang="0">
                  <a:pos x="44" y="24"/>
                </a:cxn>
                <a:cxn ang="0">
                  <a:pos x="84" y="0"/>
                </a:cxn>
                <a:cxn ang="0">
                  <a:pos x="88" y="8"/>
                </a:cxn>
                <a:cxn ang="0">
                  <a:pos x="68" y="24"/>
                </a:cxn>
                <a:cxn ang="0">
                  <a:pos x="72" y="36"/>
                </a:cxn>
                <a:cxn ang="0">
                  <a:pos x="48" y="42"/>
                </a:cxn>
                <a:cxn ang="0">
                  <a:pos x="38" y="52"/>
                </a:cxn>
                <a:cxn ang="0">
                  <a:pos x="0" y="46"/>
                </a:cxn>
                <a:cxn ang="0">
                  <a:pos x="2" y="36"/>
                </a:cxn>
              </a:cxnLst>
              <a:rect l="0" t="0" r="r" b="b"/>
              <a:pathLst>
                <a:path w="88" h="52">
                  <a:moveTo>
                    <a:pt x="2" y="36"/>
                  </a:moveTo>
                  <a:lnTo>
                    <a:pt x="24" y="28"/>
                  </a:lnTo>
                  <a:lnTo>
                    <a:pt x="44" y="24"/>
                  </a:lnTo>
                  <a:lnTo>
                    <a:pt x="84" y="0"/>
                  </a:lnTo>
                  <a:lnTo>
                    <a:pt x="88" y="8"/>
                  </a:lnTo>
                  <a:lnTo>
                    <a:pt x="68" y="24"/>
                  </a:lnTo>
                  <a:lnTo>
                    <a:pt x="72" y="36"/>
                  </a:lnTo>
                  <a:lnTo>
                    <a:pt x="48" y="42"/>
                  </a:lnTo>
                  <a:lnTo>
                    <a:pt x="38" y="52"/>
                  </a:lnTo>
                  <a:lnTo>
                    <a:pt x="0" y="46"/>
                  </a:lnTo>
                  <a:lnTo>
                    <a:pt x="2" y="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5" name="Czech Republic">
              <a:extLst>
                <a:ext uri="{FF2B5EF4-FFF2-40B4-BE49-F238E27FC236}">
                  <a16:creationId xmlns:a16="http://schemas.microsoft.com/office/drawing/2014/main" id="{856FB322-EF31-4353-B4F8-5193121A58AA}"/>
                </a:ext>
              </a:extLst>
            </p:cNvPr>
            <p:cNvSpPr>
              <a:spLocks/>
            </p:cNvSpPr>
            <p:nvPr/>
          </p:nvSpPr>
          <p:spPr bwMode="gray">
            <a:xfrm>
              <a:off x="6175819" y="2662987"/>
              <a:ext cx="199135" cy="125860"/>
            </a:xfrm>
            <a:custGeom>
              <a:avLst/>
              <a:gdLst/>
              <a:ahLst/>
              <a:cxnLst>
                <a:cxn ang="0">
                  <a:pos x="248" y="94"/>
                </a:cxn>
                <a:cxn ang="0">
                  <a:pos x="242" y="104"/>
                </a:cxn>
                <a:cxn ang="0">
                  <a:pos x="240" y="120"/>
                </a:cxn>
                <a:cxn ang="0">
                  <a:pos x="226" y="124"/>
                </a:cxn>
                <a:cxn ang="0">
                  <a:pos x="218" y="136"/>
                </a:cxn>
                <a:cxn ang="0">
                  <a:pos x="202" y="134"/>
                </a:cxn>
                <a:cxn ang="0">
                  <a:pos x="190" y="144"/>
                </a:cxn>
                <a:cxn ang="0">
                  <a:pos x="174" y="134"/>
                </a:cxn>
                <a:cxn ang="0">
                  <a:pos x="156" y="134"/>
                </a:cxn>
                <a:cxn ang="0">
                  <a:pos x="134" y="130"/>
                </a:cxn>
                <a:cxn ang="0">
                  <a:pos x="112" y="126"/>
                </a:cxn>
                <a:cxn ang="0">
                  <a:pos x="96" y="150"/>
                </a:cxn>
                <a:cxn ang="0">
                  <a:pos x="80" y="152"/>
                </a:cxn>
                <a:cxn ang="0">
                  <a:pos x="76" y="146"/>
                </a:cxn>
                <a:cxn ang="0">
                  <a:pos x="62" y="124"/>
                </a:cxn>
                <a:cxn ang="0">
                  <a:pos x="52" y="124"/>
                </a:cxn>
                <a:cxn ang="0">
                  <a:pos x="42" y="110"/>
                </a:cxn>
                <a:cxn ang="0">
                  <a:pos x="16" y="98"/>
                </a:cxn>
                <a:cxn ang="0">
                  <a:pos x="12" y="72"/>
                </a:cxn>
                <a:cxn ang="0">
                  <a:pos x="0" y="60"/>
                </a:cxn>
                <a:cxn ang="0">
                  <a:pos x="2" y="54"/>
                </a:cxn>
                <a:cxn ang="0">
                  <a:pos x="20" y="52"/>
                </a:cxn>
                <a:cxn ang="0">
                  <a:pos x="46" y="38"/>
                </a:cxn>
                <a:cxn ang="0">
                  <a:pos x="68" y="24"/>
                </a:cxn>
                <a:cxn ang="0">
                  <a:pos x="86" y="20"/>
                </a:cxn>
                <a:cxn ang="0">
                  <a:pos x="94" y="6"/>
                </a:cxn>
                <a:cxn ang="0">
                  <a:pos x="108" y="10"/>
                </a:cxn>
                <a:cxn ang="0">
                  <a:pos x="116" y="0"/>
                </a:cxn>
                <a:cxn ang="0">
                  <a:pos x="130" y="22"/>
                </a:cxn>
                <a:cxn ang="0">
                  <a:pos x="154" y="30"/>
                </a:cxn>
                <a:cxn ang="0">
                  <a:pos x="160" y="48"/>
                </a:cxn>
                <a:cxn ang="0">
                  <a:pos x="180" y="62"/>
                </a:cxn>
                <a:cxn ang="0">
                  <a:pos x="184" y="42"/>
                </a:cxn>
                <a:cxn ang="0">
                  <a:pos x="204" y="48"/>
                </a:cxn>
                <a:cxn ang="0">
                  <a:pos x="218" y="62"/>
                </a:cxn>
                <a:cxn ang="0">
                  <a:pos x="242" y="68"/>
                </a:cxn>
                <a:cxn ang="0">
                  <a:pos x="248" y="94"/>
                </a:cxn>
              </a:cxnLst>
              <a:rect l="0" t="0" r="r" b="b"/>
              <a:pathLst>
                <a:path w="248" h="152">
                  <a:moveTo>
                    <a:pt x="248" y="94"/>
                  </a:moveTo>
                  <a:lnTo>
                    <a:pt x="242" y="104"/>
                  </a:lnTo>
                  <a:lnTo>
                    <a:pt x="240" y="120"/>
                  </a:lnTo>
                  <a:lnTo>
                    <a:pt x="226" y="124"/>
                  </a:lnTo>
                  <a:lnTo>
                    <a:pt x="218" y="136"/>
                  </a:lnTo>
                  <a:lnTo>
                    <a:pt x="202" y="134"/>
                  </a:lnTo>
                  <a:lnTo>
                    <a:pt x="190" y="144"/>
                  </a:lnTo>
                  <a:lnTo>
                    <a:pt x="174" y="134"/>
                  </a:lnTo>
                  <a:lnTo>
                    <a:pt x="156" y="134"/>
                  </a:lnTo>
                  <a:lnTo>
                    <a:pt x="134" y="130"/>
                  </a:lnTo>
                  <a:lnTo>
                    <a:pt x="112" y="126"/>
                  </a:lnTo>
                  <a:lnTo>
                    <a:pt x="96" y="150"/>
                  </a:lnTo>
                  <a:lnTo>
                    <a:pt x="80" y="152"/>
                  </a:lnTo>
                  <a:lnTo>
                    <a:pt x="76" y="146"/>
                  </a:lnTo>
                  <a:lnTo>
                    <a:pt x="62" y="124"/>
                  </a:lnTo>
                  <a:lnTo>
                    <a:pt x="52" y="124"/>
                  </a:lnTo>
                  <a:lnTo>
                    <a:pt x="42" y="110"/>
                  </a:lnTo>
                  <a:lnTo>
                    <a:pt x="16" y="98"/>
                  </a:lnTo>
                  <a:lnTo>
                    <a:pt x="12" y="72"/>
                  </a:lnTo>
                  <a:lnTo>
                    <a:pt x="0" y="60"/>
                  </a:lnTo>
                  <a:lnTo>
                    <a:pt x="2" y="54"/>
                  </a:lnTo>
                  <a:lnTo>
                    <a:pt x="20" y="52"/>
                  </a:lnTo>
                  <a:lnTo>
                    <a:pt x="46" y="38"/>
                  </a:lnTo>
                  <a:lnTo>
                    <a:pt x="68" y="24"/>
                  </a:lnTo>
                  <a:lnTo>
                    <a:pt x="86" y="20"/>
                  </a:lnTo>
                  <a:lnTo>
                    <a:pt x="94" y="6"/>
                  </a:lnTo>
                  <a:lnTo>
                    <a:pt x="108" y="10"/>
                  </a:lnTo>
                  <a:lnTo>
                    <a:pt x="116" y="0"/>
                  </a:lnTo>
                  <a:lnTo>
                    <a:pt x="130" y="22"/>
                  </a:lnTo>
                  <a:lnTo>
                    <a:pt x="154" y="30"/>
                  </a:lnTo>
                  <a:lnTo>
                    <a:pt x="160" y="48"/>
                  </a:lnTo>
                  <a:lnTo>
                    <a:pt x="180" y="62"/>
                  </a:lnTo>
                  <a:lnTo>
                    <a:pt x="184" y="42"/>
                  </a:lnTo>
                  <a:lnTo>
                    <a:pt x="204" y="48"/>
                  </a:lnTo>
                  <a:lnTo>
                    <a:pt x="218" y="62"/>
                  </a:lnTo>
                  <a:lnTo>
                    <a:pt x="242" y="68"/>
                  </a:lnTo>
                  <a:lnTo>
                    <a:pt x="248"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6" name="Denmark">
              <a:extLst>
                <a:ext uri="{FF2B5EF4-FFF2-40B4-BE49-F238E27FC236}">
                  <a16:creationId xmlns:a16="http://schemas.microsoft.com/office/drawing/2014/main" id="{1E22982D-7152-4C59-8035-42785382D9C4}"/>
                </a:ext>
              </a:extLst>
            </p:cNvPr>
            <p:cNvSpPr>
              <a:spLocks noEditPoints="1"/>
            </p:cNvSpPr>
            <p:nvPr/>
          </p:nvSpPr>
          <p:spPr bwMode="gray">
            <a:xfrm>
              <a:off x="6060634" y="2295242"/>
              <a:ext cx="121043" cy="182891"/>
            </a:xfrm>
            <a:custGeom>
              <a:avLst/>
              <a:gdLst/>
              <a:ahLst/>
              <a:cxnLst>
                <a:cxn ang="0">
                  <a:pos x="16" y="54"/>
                </a:cxn>
                <a:cxn ang="0">
                  <a:pos x="56" y="32"/>
                </a:cxn>
                <a:cxn ang="0">
                  <a:pos x="62" y="6"/>
                </a:cxn>
                <a:cxn ang="0">
                  <a:pos x="74" y="0"/>
                </a:cxn>
                <a:cxn ang="0">
                  <a:pos x="78" y="34"/>
                </a:cxn>
                <a:cxn ang="0">
                  <a:pos x="66" y="52"/>
                </a:cxn>
                <a:cxn ang="0">
                  <a:pos x="70" y="72"/>
                </a:cxn>
                <a:cxn ang="0">
                  <a:pos x="84" y="96"/>
                </a:cxn>
                <a:cxn ang="0">
                  <a:pos x="84" y="110"/>
                </a:cxn>
                <a:cxn ang="0">
                  <a:pos x="74" y="122"/>
                </a:cxn>
                <a:cxn ang="0">
                  <a:pos x="62" y="118"/>
                </a:cxn>
                <a:cxn ang="0">
                  <a:pos x="60" y="148"/>
                </a:cxn>
                <a:cxn ang="0">
                  <a:pos x="46" y="172"/>
                </a:cxn>
                <a:cxn ang="0">
                  <a:pos x="42" y="192"/>
                </a:cxn>
                <a:cxn ang="0">
                  <a:pos x="50" y="214"/>
                </a:cxn>
                <a:cxn ang="0">
                  <a:pos x="12" y="206"/>
                </a:cxn>
                <a:cxn ang="0">
                  <a:pos x="12" y="168"/>
                </a:cxn>
                <a:cxn ang="0">
                  <a:pos x="4" y="166"/>
                </a:cxn>
                <a:cxn ang="0">
                  <a:pos x="8" y="124"/>
                </a:cxn>
                <a:cxn ang="0">
                  <a:pos x="0" y="112"/>
                </a:cxn>
                <a:cxn ang="0">
                  <a:pos x="6" y="96"/>
                </a:cxn>
                <a:cxn ang="0">
                  <a:pos x="2" y="74"/>
                </a:cxn>
                <a:cxn ang="0">
                  <a:pos x="16" y="54"/>
                </a:cxn>
                <a:cxn ang="0">
                  <a:pos x="90" y="168"/>
                </a:cxn>
                <a:cxn ang="0">
                  <a:pos x="100" y="186"/>
                </a:cxn>
                <a:cxn ang="0">
                  <a:pos x="114" y="186"/>
                </a:cxn>
                <a:cxn ang="0">
                  <a:pos x="122" y="200"/>
                </a:cxn>
                <a:cxn ang="0">
                  <a:pos x="120" y="212"/>
                </a:cxn>
                <a:cxn ang="0">
                  <a:pos x="102" y="216"/>
                </a:cxn>
                <a:cxn ang="0">
                  <a:pos x="96" y="206"/>
                </a:cxn>
                <a:cxn ang="0">
                  <a:pos x="86" y="206"/>
                </a:cxn>
                <a:cxn ang="0">
                  <a:pos x="84" y="220"/>
                </a:cxn>
                <a:cxn ang="0">
                  <a:pos x="110" y="226"/>
                </a:cxn>
                <a:cxn ang="0">
                  <a:pos x="118" y="218"/>
                </a:cxn>
                <a:cxn ang="0">
                  <a:pos x="128" y="226"/>
                </a:cxn>
                <a:cxn ang="0">
                  <a:pos x="132" y="206"/>
                </a:cxn>
                <a:cxn ang="0">
                  <a:pos x="134" y="190"/>
                </a:cxn>
                <a:cxn ang="0">
                  <a:pos x="142" y="180"/>
                </a:cxn>
                <a:cxn ang="0">
                  <a:pos x="148" y="160"/>
                </a:cxn>
                <a:cxn ang="0">
                  <a:pos x="144" y="124"/>
                </a:cxn>
                <a:cxn ang="0">
                  <a:pos x="116" y="132"/>
                </a:cxn>
                <a:cxn ang="0">
                  <a:pos x="90" y="152"/>
                </a:cxn>
                <a:cxn ang="0">
                  <a:pos x="90" y="168"/>
                </a:cxn>
                <a:cxn ang="0">
                  <a:pos x="60" y="202"/>
                </a:cxn>
                <a:cxn ang="0">
                  <a:pos x="74" y="200"/>
                </a:cxn>
                <a:cxn ang="0">
                  <a:pos x="88" y="188"/>
                </a:cxn>
                <a:cxn ang="0">
                  <a:pos x="76" y="170"/>
                </a:cxn>
                <a:cxn ang="0">
                  <a:pos x="54" y="172"/>
                </a:cxn>
                <a:cxn ang="0">
                  <a:pos x="60" y="202"/>
                </a:cxn>
              </a:cxnLst>
              <a:rect l="0" t="0" r="r" b="b"/>
              <a:pathLst>
                <a:path w="148" h="226">
                  <a:moveTo>
                    <a:pt x="16" y="54"/>
                  </a:moveTo>
                  <a:lnTo>
                    <a:pt x="56" y="32"/>
                  </a:lnTo>
                  <a:lnTo>
                    <a:pt x="62" y="6"/>
                  </a:lnTo>
                  <a:lnTo>
                    <a:pt x="74" y="0"/>
                  </a:lnTo>
                  <a:lnTo>
                    <a:pt x="78" y="34"/>
                  </a:lnTo>
                  <a:lnTo>
                    <a:pt x="66" y="52"/>
                  </a:lnTo>
                  <a:lnTo>
                    <a:pt x="70" y="72"/>
                  </a:lnTo>
                  <a:lnTo>
                    <a:pt x="84" y="96"/>
                  </a:lnTo>
                  <a:lnTo>
                    <a:pt x="84" y="110"/>
                  </a:lnTo>
                  <a:lnTo>
                    <a:pt x="74" y="122"/>
                  </a:lnTo>
                  <a:lnTo>
                    <a:pt x="62" y="118"/>
                  </a:lnTo>
                  <a:lnTo>
                    <a:pt x="60" y="148"/>
                  </a:lnTo>
                  <a:lnTo>
                    <a:pt x="46" y="172"/>
                  </a:lnTo>
                  <a:lnTo>
                    <a:pt x="42" y="192"/>
                  </a:lnTo>
                  <a:lnTo>
                    <a:pt x="50" y="214"/>
                  </a:lnTo>
                  <a:lnTo>
                    <a:pt x="12" y="206"/>
                  </a:lnTo>
                  <a:lnTo>
                    <a:pt x="12" y="168"/>
                  </a:lnTo>
                  <a:lnTo>
                    <a:pt x="4" y="166"/>
                  </a:lnTo>
                  <a:lnTo>
                    <a:pt x="8" y="124"/>
                  </a:lnTo>
                  <a:lnTo>
                    <a:pt x="0" y="112"/>
                  </a:lnTo>
                  <a:lnTo>
                    <a:pt x="6" y="96"/>
                  </a:lnTo>
                  <a:lnTo>
                    <a:pt x="2" y="74"/>
                  </a:lnTo>
                  <a:lnTo>
                    <a:pt x="16" y="54"/>
                  </a:lnTo>
                  <a:close/>
                  <a:moveTo>
                    <a:pt x="90" y="168"/>
                  </a:moveTo>
                  <a:lnTo>
                    <a:pt x="100" y="186"/>
                  </a:lnTo>
                  <a:lnTo>
                    <a:pt x="114" y="186"/>
                  </a:lnTo>
                  <a:lnTo>
                    <a:pt x="122" y="200"/>
                  </a:lnTo>
                  <a:lnTo>
                    <a:pt x="120" y="212"/>
                  </a:lnTo>
                  <a:lnTo>
                    <a:pt x="102" y="216"/>
                  </a:lnTo>
                  <a:lnTo>
                    <a:pt x="96" y="206"/>
                  </a:lnTo>
                  <a:lnTo>
                    <a:pt x="86" y="206"/>
                  </a:lnTo>
                  <a:lnTo>
                    <a:pt x="84" y="220"/>
                  </a:lnTo>
                  <a:lnTo>
                    <a:pt x="110" y="226"/>
                  </a:lnTo>
                  <a:lnTo>
                    <a:pt x="118" y="218"/>
                  </a:lnTo>
                  <a:lnTo>
                    <a:pt x="128" y="226"/>
                  </a:lnTo>
                  <a:lnTo>
                    <a:pt x="132" y="206"/>
                  </a:lnTo>
                  <a:lnTo>
                    <a:pt x="134" y="190"/>
                  </a:lnTo>
                  <a:lnTo>
                    <a:pt x="142" y="180"/>
                  </a:lnTo>
                  <a:lnTo>
                    <a:pt x="148" y="160"/>
                  </a:lnTo>
                  <a:lnTo>
                    <a:pt x="144" y="124"/>
                  </a:lnTo>
                  <a:lnTo>
                    <a:pt x="116" y="132"/>
                  </a:lnTo>
                  <a:lnTo>
                    <a:pt x="90" y="152"/>
                  </a:lnTo>
                  <a:lnTo>
                    <a:pt x="90" y="168"/>
                  </a:lnTo>
                  <a:close/>
                  <a:moveTo>
                    <a:pt x="60" y="202"/>
                  </a:moveTo>
                  <a:lnTo>
                    <a:pt x="74" y="200"/>
                  </a:lnTo>
                  <a:lnTo>
                    <a:pt x="88" y="188"/>
                  </a:lnTo>
                  <a:lnTo>
                    <a:pt x="76" y="170"/>
                  </a:lnTo>
                  <a:lnTo>
                    <a:pt x="54" y="172"/>
                  </a:lnTo>
                  <a:lnTo>
                    <a:pt x="60" y="20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7" name="Djitouti">
              <a:extLst>
                <a:ext uri="{FF2B5EF4-FFF2-40B4-BE49-F238E27FC236}">
                  <a16:creationId xmlns:a16="http://schemas.microsoft.com/office/drawing/2014/main" id="{87F84CDE-9B24-4769-850D-80A13A575CE3}"/>
                </a:ext>
              </a:extLst>
            </p:cNvPr>
            <p:cNvSpPr>
              <a:spLocks/>
            </p:cNvSpPr>
            <p:nvPr/>
          </p:nvSpPr>
          <p:spPr bwMode="gray">
            <a:xfrm>
              <a:off x="7099261" y="4161506"/>
              <a:ext cx="58569" cy="47198"/>
            </a:xfrm>
            <a:custGeom>
              <a:avLst/>
              <a:gdLst/>
              <a:ahLst/>
              <a:cxnLst>
                <a:cxn ang="0">
                  <a:pos x="36" y="34"/>
                </a:cxn>
                <a:cxn ang="0">
                  <a:pos x="42" y="40"/>
                </a:cxn>
                <a:cxn ang="0">
                  <a:pos x="60" y="36"/>
                </a:cxn>
                <a:cxn ang="0">
                  <a:pos x="64" y="44"/>
                </a:cxn>
                <a:cxn ang="0">
                  <a:pos x="8" y="60"/>
                </a:cxn>
                <a:cxn ang="0">
                  <a:pos x="0" y="48"/>
                </a:cxn>
                <a:cxn ang="0">
                  <a:pos x="12" y="34"/>
                </a:cxn>
                <a:cxn ang="0">
                  <a:pos x="20" y="12"/>
                </a:cxn>
                <a:cxn ang="0">
                  <a:pos x="54" y="0"/>
                </a:cxn>
                <a:cxn ang="0">
                  <a:pos x="70" y="4"/>
                </a:cxn>
                <a:cxn ang="0">
                  <a:pos x="68" y="18"/>
                </a:cxn>
                <a:cxn ang="0">
                  <a:pos x="58" y="22"/>
                </a:cxn>
                <a:cxn ang="0">
                  <a:pos x="36" y="34"/>
                </a:cxn>
              </a:cxnLst>
              <a:rect l="0" t="0" r="r" b="b"/>
              <a:pathLst>
                <a:path w="70" h="60">
                  <a:moveTo>
                    <a:pt x="36" y="34"/>
                  </a:moveTo>
                  <a:lnTo>
                    <a:pt x="42" y="40"/>
                  </a:lnTo>
                  <a:lnTo>
                    <a:pt x="60" y="36"/>
                  </a:lnTo>
                  <a:lnTo>
                    <a:pt x="64" y="44"/>
                  </a:lnTo>
                  <a:lnTo>
                    <a:pt x="8" y="60"/>
                  </a:lnTo>
                  <a:lnTo>
                    <a:pt x="0" y="48"/>
                  </a:lnTo>
                  <a:lnTo>
                    <a:pt x="12" y="34"/>
                  </a:lnTo>
                  <a:lnTo>
                    <a:pt x="20" y="12"/>
                  </a:lnTo>
                  <a:lnTo>
                    <a:pt x="54" y="0"/>
                  </a:lnTo>
                  <a:lnTo>
                    <a:pt x="70" y="4"/>
                  </a:lnTo>
                  <a:lnTo>
                    <a:pt x="68" y="18"/>
                  </a:lnTo>
                  <a:lnTo>
                    <a:pt x="58" y="22"/>
                  </a:lnTo>
                  <a:lnTo>
                    <a:pt x="36"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8" name="Dominican Republic">
              <a:extLst>
                <a:ext uri="{FF2B5EF4-FFF2-40B4-BE49-F238E27FC236}">
                  <a16:creationId xmlns:a16="http://schemas.microsoft.com/office/drawing/2014/main" id="{747112B1-CAB7-48B5-B3D3-F25E5399BE2A}"/>
                </a:ext>
              </a:extLst>
            </p:cNvPr>
            <p:cNvSpPr>
              <a:spLocks/>
            </p:cNvSpPr>
            <p:nvPr/>
          </p:nvSpPr>
          <p:spPr bwMode="gray">
            <a:xfrm>
              <a:off x="3538257" y="3978616"/>
              <a:ext cx="117138" cy="72763"/>
            </a:xfrm>
            <a:custGeom>
              <a:avLst/>
              <a:gdLst/>
              <a:ahLst/>
              <a:cxnLst>
                <a:cxn ang="0">
                  <a:pos x="0" y="60"/>
                </a:cxn>
                <a:cxn ang="0">
                  <a:pos x="10" y="14"/>
                </a:cxn>
                <a:cxn ang="0">
                  <a:pos x="24" y="2"/>
                </a:cxn>
                <a:cxn ang="0">
                  <a:pos x="56" y="0"/>
                </a:cxn>
                <a:cxn ang="0">
                  <a:pos x="84" y="12"/>
                </a:cxn>
                <a:cxn ang="0">
                  <a:pos x="118" y="20"/>
                </a:cxn>
                <a:cxn ang="0">
                  <a:pos x="114" y="30"/>
                </a:cxn>
                <a:cxn ang="0">
                  <a:pos x="146" y="46"/>
                </a:cxn>
                <a:cxn ang="0">
                  <a:pos x="134" y="58"/>
                </a:cxn>
                <a:cxn ang="0">
                  <a:pos x="108" y="50"/>
                </a:cxn>
                <a:cxn ang="0">
                  <a:pos x="88" y="54"/>
                </a:cxn>
                <a:cxn ang="0">
                  <a:pos x="78" y="66"/>
                </a:cxn>
                <a:cxn ang="0">
                  <a:pos x="44" y="52"/>
                </a:cxn>
                <a:cxn ang="0">
                  <a:pos x="46" y="70"/>
                </a:cxn>
                <a:cxn ang="0">
                  <a:pos x="26" y="90"/>
                </a:cxn>
                <a:cxn ang="0">
                  <a:pos x="20" y="76"/>
                </a:cxn>
                <a:cxn ang="0">
                  <a:pos x="0" y="60"/>
                </a:cxn>
              </a:cxnLst>
              <a:rect l="0" t="0" r="r" b="b"/>
              <a:pathLst>
                <a:path w="146" h="90">
                  <a:moveTo>
                    <a:pt x="0" y="60"/>
                  </a:moveTo>
                  <a:lnTo>
                    <a:pt x="10" y="14"/>
                  </a:lnTo>
                  <a:lnTo>
                    <a:pt x="24" y="2"/>
                  </a:lnTo>
                  <a:lnTo>
                    <a:pt x="56" y="0"/>
                  </a:lnTo>
                  <a:lnTo>
                    <a:pt x="84" y="12"/>
                  </a:lnTo>
                  <a:lnTo>
                    <a:pt x="118" y="20"/>
                  </a:lnTo>
                  <a:lnTo>
                    <a:pt x="114" y="30"/>
                  </a:lnTo>
                  <a:lnTo>
                    <a:pt x="146" y="46"/>
                  </a:lnTo>
                  <a:lnTo>
                    <a:pt x="134" y="58"/>
                  </a:lnTo>
                  <a:lnTo>
                    <a:pt x="108" y="50"/>
                  </a:lnTo>
                  <a:lnTo>
                    <a:pt x="88" y="54"/>
                  </a:lnTo>
                  <a:lnTo>
                    <a:pt x="78" y="66"/>
                  </a:lnTo>
                  <a:lnTo>
                    <a:pt x="44" y="52"/>
                  </a:lnTo>
                  <a:lnTo>
                    <a:pt x="46" y="70"/>
                  </a:lnTo>
                  <a:lnTo>
                    <a:pt x="26" y="90"/>
                  </a:lnTo>
                  <a:lnTo>
                    <a:pt x="20" y="76"/>
                  </a:lnTo>
                  <a:lnTo>
                    <a:pt x="0" y="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9" name="East Timor">
              <a:extLst>
                <a:ext uri="{FF2B5EF4-FFF2-40B4-BE49-F238E27FC236}">
                  <a16:creationId xmlns:a16="http://schemas.microsoft.com/office/drawing/2014/main" id="{BC83DE9D-C5BA-4B76-9F02-D14CC30176ED}"/>
                </a:ext>
              </a:extLst>
            </p:cNvPr>
            <p:cNvSpPr>
              <a:spLocks/>
            </p:cNvSpPr>
            <p:nvPr/>
          </p:nvSpPr>
          <p:spPr bwMode="gray">
            <a:xfrm>
              <a:off x="9654825" y="4810471"/>
              <a:ext cx="76141" cy="33432"/>
            </a:xfrm>
            <a:custGeom>
              <a:avLst/>
              <a:gdLst/>
              <a:ahLst/>
              <a:cxnLst>
                <a:cxn ang="0">
                  <a:pos x="10" y="44"/>
                </a:cxn>
                <a:cxn ang="0">
                  <a:pos x="12" y="28"/>
                </a:cxn>
                <a:cxn ang="0">
                  <a:pos x="0" y="22"/>
                </a:cxn>
                <a:cxn ang="0">
                  <a:pos x="12" y="8"/>
                </a:cxn>
                <a:cxn ang="0">
                  <a:pos x="58" y="0"/>
                </a:cxn>
                <a:cxn ang="0">
                  <a:pos x="94" y="0"/>
                </a:cxn>
                <a:cxn ang="0">
                  <a:pos x="64" y="24"/>
                </a:cxn>
                <a:cxn ang="0">
                  <a:pos x="42" y="26"/>
                </a:cxn>
                <a:cxn ang="0">
                  <a:pos x="10" y="44"/>
                </a:cxn>
              </a:cxnLst>
              <a:rect l="0" t="0" r="r" b="b"/>
              <a:pathLst>
                <a:path w="94" h="44">
                  <a:moveTo>
                    <a:pt x="10" y="44"/>
                  </a:moveTo>
                  <a:lnTo>
                    <a:pt x="12" y="28"/>
                  </a:lnTo>
                  <a:lnTo>
                    <a:pt x="0" y="22"/>
                  </a:lnTo>
                  <a:lnTo>
                    <a:pt x="12" y="8"/>
                  </a:lnTo>
                  <a:lnTo>
                    <a:pt x="58" y="0"/>
                  </a:lnTo>
                  <a:lnTo>
                    <a:pt x="94" y="0"/>
                  </a:lnTo>
                  <a:lnTo>
                    <a:pt x="64" y="24"/>
                  </a:lnTo>
                  <a:lnTo>
                    <a:pt x="42" y="26"/>
                  </a:lnTo>
                  <a:lnTo>
                    <a:pt x="10" y="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0" name="Ecuador">
              <a:extLst>
                <a:ext uri="{FF2B5EF4-FFF2-40B4-BE49-F238E27FC236}">
                  <a16:creationId xmlns:a16="http://schemas.microsoft.com/office/drawing/2014/main" id="{0CF0EDC2-A408-4498-990D-AC681E4C1A16}"/>
                </a:ext>
              </a:extLst>
            </p:cNvPr>
            <p:cNvSpPr>
              <a:spLocks noEditPoints="1"/>
            </p:cNvSpPr>
            <p:nvPr/>
          </p:nvSpPr>
          <p:spPr bwMode="gray">
            <a:xfrm>
              <a:off x="2866664" y="4582350"/>
              <a:ext cx="507600" cy="196656"/>
            </a:xfrm>
            <a:custGeom>
              <a:avLst/>
              <a:gdLst/>
              <a:ahLst/>
              <a:cxnLst>
                <a:cxn ang="0">
                  <a:pos x="611" y="98"/>
                </a:cxn>
                <a:cxn ang="0">
                  <a:pos x="582" y="128"/>
                </a:cxn>
                <a:cxn ang="0">
                  <a:pos x="550" y="148"/>
                </a:cxn>
                <a:cxn ang="0">
                  <a:pos x="524" y="158"/>
                </a:cxn>
                <a:cxn ang="0">
                  <a:pos x="516" y="166"/>
                </a:cxn>
                <a:cxn ang="0">
                  <a:pos x="520" y="182"/>
                </a:cxn>
                <a:cxn ang="0">
                  <a:pos x="520" y="198"/>
                </a:cxn>
                <a:cxn ang="0">
                  <a:pos x="514" y="210"/>
                </a:cxn>
                <a:cxn ang="0">
                  <a:pos x="496" y="222"/>
                </a:cxn>
                <a:cxn ang="0">
                  <a:pos x="484" y="226"/>
                </a:cxn>
                <a:cxn ang="0">
                  <a:pos x="474" y="240"/>
                </a:cxn>
                <a:cxn ang="0">
                  <a:pos x="454" y="220"/>
                </a:cxn>
                <a:cxn ang="0">
                  <a:pos x="438" y="222"/>
                </a:cxn>
                <a:cxn ang="0">
                  <a:pos x="432" y="214"/>
                </a:cxn>
                <a:cxn ang="0">
                  <a:pos x="440" y="200"/>
                </a:cxn>
                <a:cxn ang="0">
                  <a:pos x="436" y="186"/>
                </a:cxn>
                <a:cxn ang="0">
                  <a:pos x="456" y="176"/>
                </a:cxn>
                <a:cxn ang="0">
                  <a:pos x="468" y="158"/>
                </a:cxn>
                <a:cxn ang="0">
                  <a:pos x="468" y="144"/>
                </a:cxn>
                <a:cxn ang="0">
                  <a:pos x="464" y="138"/>
                </a:cxn>
                <a:cxn ang="0">
                  <a:pos x="446" y="152"/>
                </a:cxn>
                <a:cxn ang="0">
                  <a:pos x="420" y="138"/>
                </a:cxn>
                <a:cxn ang="0">
                  <a:pos x="418" y="130"/>
                </a:cxn>
                <a:cxn ang="0">
                  <a:pos x="426" y="120"/>
                </a:cxn>
                <a:cxn ang="0">
                  <a:pos x="420" y="102"/>
                </a:cxn>
                <a:cxn ang="0">
                  <a:pos x="426" y="96"/>
                </a:cxn>
                <a:cxn ang="0">
                  <a:pos x="420" y="82"/>
                </a:cxn>
                <a:cxn ang="0">
                  <a:pos x="434" y="76"/>
                </a:cxn>
                <a:cxn ang="0">
                  <a:pos x="436" y="54"/>
                </a:cxn>
                <a:cxn ang="0">
                  <a:pos x="444" y="42"/>
                </a:cxn>
                <a:cxn ang="0">
                  <a:pos x="444" y="20"/>
                </a:cxn>
                <a:cxn ang="0">
                  <a:pos x="464" y="16"/>
                </a:cxn>
                <a:cxn ang="0">
                  <a:pos x="494" y="0"/>
                </a:cxn>
                <a:cxn ang="0">
                  <a:pos x="520" y="16"/>
                </a:cxn>
                <a:cxn ang="0">
                  <a:pos x="627" y="50"/>
                </a:cxn>
                <a:cxn ang="0">
                  <a:pos x="625" y="76"/>
                </a:cxn>
                <a:cxn ang="0">
                  <a:pos x="611" y="98"/>
                </a:cxn>
                <a:cxn ang="0">
                  <a:pos x="10" y="56"/>
                </a:cxn>
                <a:cxn ang="0">
                  <a:pos x="22" y="86"/>
                </a:cxn>
                <a:cxn ang="0">
                  <a:pos x="8" y="100"/>
                </a:cxn>
                <a:cxn ang="0">
                  <a:pos x="24" y="102"/>
                </a:cxn>
                <a:cxn ang="0">
                  <a:pos x="36" y="94"/>
                </a:cxn>
                <a:cxn ang="0">
                  <a:pos x="36" y="82"/>
                </a:cxn>
                <a:cxn ang="0">
                  <a:pos x="28" y="82"/>
                </a:cxn>
                <a:cxn ang="0">
                  <a:pos x="30" y="72"/>
                </a:cxn>
                <a:cxn ang="0">
                  <a:pos x="16" y="44"/>
                </a:cxn>
                <a:cxn ang="0">
                  <a:pos x="0" y="48"/>
                </a:cxn>
                <a:cxn ang="0">
                  <a:pos x="10" y="56"/>
                </a:cxn>
              </a:cxnLst>
              <a:rect l="0" t="0" r="r" b="b"/>
              <a:pathLst>
                <a:path w="627" h="240">
                  <a:moveTo>
                    <a:pt x="611" y="98"/>
                  </a:moveTo>
                  <a:lnTo>
                    <a:pt x="582" y="128"/>
                  </a:lnTo>
                  <a:lnTo>
                    <a:pt x="550" y="148"/>
                  </a:lnTo>
                  <a:lnTo>
                    <a:pt x="524" y="158"/>
                  </a:lnTo>
                  <a:lnTo>
                    <a:pt x="516" y="166"/>
                  </a:lnTo>
                  <a:lnTo>
                    <a:pt x="520" y="182"/>
                  </a:lnTo>
                  <a:lnTo>
                    <a:pt x="520" y="198"/>
                  </a:lnTo>
                  <a:lnTo>
                    <a:pt x="514" y="210"/>
                  </a:lnTo>
                  <a:lnTo>
                    <a:pt x="496" y="222"/>
                  </a:lnTo>
                  <a:lnTo>
                    <a:pt x="484" y="226"/>
                  </a:lnTo>
                  <a:lnTo>
                    <a:pt x="474" y="240"/>
                  </a:lnTo>
                  <a:lnTo>
                    <a:pt x="454" y="220"/>
                  </a:lnTo>
                  <a:lnTo>
                    <a:pt x="438" y="222"/>
                  </a:lnTo>
                  <a:lnTo>
                    <a:pt x="432" y="214"/>
                  </a:lnTo>
                  <a:lnTo>
                    <a:pt x="440" y="200"/>
                  </a:lnTo>
                  <a:lnTo>
                    <a:pt x="436" y="186"/>
                  </a:lnTo>
                  <a:lnTo>
                    <a:pt x="456" y="176"/>
                  </a:lnTo>
                  <a:lnTo>
                    <a:pt x="468" y="158"/>
                  </a:lnTo>
                  <a:lnTo>
                    <a:pt x="468" y="144"/>
                  </a:lnTo>
                  <a:lnTo>
                    <a:pt x="464" y="138"/>
                  </a:lnTo>
                  <a:lnTo>
                    <a:pt x="446" y="152"/>
                  </a:lnTo>
                  <a:lnTo>
                    <a:pt x="420" y="138"/>
                  </a:lnTo>
                  <a:lnTo>
                    <a:pt x="418" y="130"/>
                  </a:lnTo>
                  <a:lnTo>
                    <a:pt x="426" y="120"/>
                  </a:lnTo>
                  <a:lnTo>
                    <a:pt x="420" y="102"/>
                  </a:lnTo>
                  <a:lnTo>
                    <a:pt x="426" y="96"/>
                  </a:lnTo>
                  <a:lnTo>
                    <a:pt x="420" y="82"/>
                  </a:lnTo>
                  <a:lnTo>
                    <a:pt x="434" y="76"/>
                  </a:lnTo>
                  <a:lnTo>
                    <a:pt x="436" y="54"/>
                  </a:lnTo>
                  <a:lnTo>
                    <a:pt x="444" y="42"/>
                  </a:lnTo>
                  <a:lnTo>
                    <a:pt x="444" y="20"/>
                  </a:lnTo>
                  <a:lnTo>
                    <a:pt x="464" y="16"/>
                  </a:lnTo>
                  <a:lnTo>
                    <a:pt x="494" y="0"/>
                  </a:lnTo>
                  <a:lnTo>
                    <a:pt x="520" y="16"/>
                  </a:lnTo>
                  <a:lnTo>
                    <a:pt x="627" y="50"/>
                  </a:lnTo>
                  <a:lnTo>
                    <a:pt x="625" y="76"/>
                  </a:lnTo>
                  <a:lnTo>
                    <a:pt x="611" y="98"/>
                  </a:lnTo>
                  <a:close/>
                  <a:moveTo>
                    <a:pt x="10" y="56"/>
                  </a:moveTo>
                  <a:lnTo>
                    <a:pt x="22" y="86"/>
                  </a:lnTo>
                  <a:lnTo>
                    <a:pt x="8" y="100"/>
                  </a:lnTo>
                  <a:lnTo>
                    <a:pt x="24" y="102"/>
                  </a:lnTo>
                  <a:lnTo>
                    <a:pt x="36" y="94"/>
                  </a:lnTo>
                  <a:lnTo>
                    <a:pt x="36" y="82"/>
                  </a:lnTo>
                  <a:lnTo>
                    <a:pt x="28" y="82"/>
                  </a:lnTo>
                  <a:lnTo>
                    <a:pt x="30" y="72"/>
                  </a:lnTo>
                  <a:lnTo>
                    <a:pt x="16" y="44"/>
                  </a:lnTo>
                  <a:lnTo>
                    <a:pt x="0" y="48"/>
                  </a:lnTo>
                  <a:lnTo>
                    <a:pt x="10" y="5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1" name="Egypt">
              <a:extLst>
                <a:ext uri="{FF2B5EF4-FFF2-40B4-BE49-F238E27FC236}">
                  <a16:creationId xmlns:a16="http://schemas.microsoft.com/office/drawing/2014/main" id="{FD2C5FE2-7A2E-43C1-A878-235410BD389A}"/>
                </a:ext>
              </a:extLst>
            </p:cNvPr>
            <p:cNvSpPr>
              <a:spLocks/>
            </p:cNvSpPr>
            <p:nvPr/>
          </p:nvSpPr>
          <p:spPr bwMode="gray">
            <a:xfrm>
              <a:off x="6570186" y="3496810"/>
              <a:ext cx="374842" cy="353980"/>
            </a:xfrm>
            <a:custGeom>
              <a:avLst/>
              <a:gdLst/>
              <a:ahLst/>
              <a:cxnLst>
                <a:cxn ang="0">
                  <a:pos x="288" y="88"/>
                </a:cxn>
                <a:cxn ang="0">
                  <a:pos x="288" y="109"/>
                </a:cxn>
                <a:cxn ang="0">
                  <a:pos x="292" y="123"/>
                </a:cxn>
                <a:cxn ang="0">
                  <a:pos x="334" y="175"/>
                </a:cxn>
                <a:cxn ang="0">
                  <a:pos x="340" y="221"/>
                </a:cxn>
                <a:cxn ang="0">
                  <a:pos x="374" y="285"/>
                </a:cxn>
                <a:cxn ang="0">
                  <a:pos x="394" y="329"/>
                </a:cxn>
                <a:cxn ang="0">
                  <a:pos x="412" y="337"/>
                </a:cxn>
                <a:cxn ang="0">
                  <a:pos x="418" y="343"/>
                </a:cxn>
                <a:cxn ang="0">
                  <a:pos x="402" y="343"/>
                </a:cxn>
                <a:cxn ang="0">
                  <a:pos x="406" y="379"/>
                </a:cxn>
                <a:cxn ang="0">
                  <a:pos x="448" y="419"/>
                </a:cxn>
                <a:cxn ang="0">
                  <a:pos x="462" y="423"/>
                </a:cxn>
                <a:cxn ang="0">
                  <a:pos x="462" y="435"/>
                </a:cxn>
                <a:cxn ang="0">
                  <a:pos x="14" y="433"/>
                </a:cxn>
                <a:cxn ang="0">
                  <a:pos x="10" y="102"/>
                </a:cxn>
                <a:cxn ang="0">
                  <a:pos x="0" y="86"/>
                </a:cxn>
                <a:cxn ang="0">
                  <a:pos x="10" y="58"/>
                </a:cxn>
                <a:cxn ang="0">
                  <a:pos x="0" y="34"/>
                </a:cxn>
                <a:cxn ang="0">
                  <a:pos x="4" y="24"/>
                </a:cxn>
                <a:cxn ang="0">
                  <a:pos x="18" y="4"/>
                </a:cxn>
                <a:cxn ang="0">
                  <a:pos x="40" y="0"/>
                </a:cxn>
                <a:cxn ang="0">
                  <a:pos x="100" y="16"/>
                </a:cxn>
                <a:cxn ang="0">
                  <a:pos x="108" y="12"/>
                </a:cxn>
                <a:cxn ang="0">
                  <a:pos x="158" y="34"/>
                </a:cxn>
                <a:cxn ang="0">
                  <a:pos x="178" y="34"/>
                </a:cxn>
                <a:cxn ang="0">
                  <a:pos x="208" y="16"/>
                </a:cxn>
                <a:cxn ang="0">
                  <a:pos x="220" y="16"/>
                </a:cxn>
                <a:cxn ang="0">
                  <a:pos x="252" y="4"/>
                </a:cxn>
                <a:cxn ang="0">
                  <a:pos x="276" y="12"/>
                </a:cxn>
                <a:cxn ang="0">
                  <a:pos x="276" y="18"/>
                </a:cxn>
                <a:cxn ang="0">
                  <a:pos x="290" y="24"/>
                </a:cxn>
                <a:cxn ang="0">
                  <a:pos x="294" y="14"/>
                </a:cxn>
                <a:cxn ang="0">
                  <a:pos x="304" y="28"/>
                </a:cxn>
                <a:cxn ang="0">
                  <a:pos x="320" y="30"/>
                </a:cxn>
                <a:cxn ang="0">
                  <a:pos x="340" y="28"/>
                </a:cxn>
                <a:cxn ang="0">
                  <a:pos x="360" y="10"/>
                </a:cxn>
                <a:cxn ang="0">
                  <a:pos x="360" y="24"/>
                </a:cxn>
                <a:cxn ang="0">
                  <a:pos x="366" y="34"/>
                </a:cxn>
                <a:cxn ang="0">
                  <a:pos x="370" y="58"/>
                </a:cxn>
                <a:cxn ang="0">
                  <a:pos x="378" y="84"/>
                </a:cxn>
                <a:cxn ang="0">
                  <a:pos x="382" y="102"/>
                </a:cxn>
                <a:cxn ang="0">
                  <a:pos x="364" y="141"/>
                </a:cxn>
                <a:cxn ang="0">
                  <a:pos x="360" y="157"/>
                </a:cxn>
                <a:cxn ang="0">
                  <a:pos x="350" y="171"/>
                </a:cxn>
                <a:cxn ang="0">
                  <a:pos x="318" y="141"/>
                </a:cxn>
                <a:cxn ang="0">
                  <a:pos x="318" y="129"/>
                </a:cxn>
                <a:cxn ang="0">
                  <a:pos x="300" y="109"/>
                </a:cxn>
                <a:cxn ang="0">
                  <a:pos x="294" y="90"/>
                </a:cxn>
                <a:cxn ang="0">
                  <a:pos x="288" y="70"/>
                </a:cxn>
                <a:cxn ang="0">
                  <a:pos x="286" y="72"/>
                </a:cxn>
                <a:cxn ang="0">
                  <a:pos x="288" y="88"/>
                </a:cxn>
              </a:cxnLst>
              <a:rect l="0" t="0" r="r" b="b"/>
              <a:pathLst>
                <a:path w="462" h="435">
                  <a:moveTo>
                    <a:pt x="288" y="88"/>
                  </a:moveTo>
                  <a:lnTo>
                    <a:pt x="288" y="109"/>
                  </a:lnTo>
                  <a:lnTo>
                    <a:pt x="292" y="123"/>
                  </a:lnTo>
                  <a:lnTo>
                    <a:pt x="334" y="175"/>
                  </a:lnTo>
                  <a:lnTo>
                    <a:pt x="340" y="221"/>
                  </a:lnTo>
                  <a:lnTo>
                    <a:pt x="374" y="285"/>
                  </a:lnTo>
                  <a:lnTo>
                    <a:pt x="394" y="329"/>
                  </a:lnTo>
                  <a:lnTo>
                    <a:pt x="412" y="337"/>
                  </a:lnTo>
                  <a:lnTo>
                    <a:pt x="418" y="343"/>
                  </a:lnTo>
                  <a:lnTo>
                    <a:pt x="402" y="343"/>
                  </a:lnTo>
                  <a:lnTo>
                    <a:pt x="406" y="379"/>
                  </a:lnTo>
                  <a:lnTo>
                    <a:pt x="448" y="419"/>
                  </a:lnTo>
                  <a:lnTo>
                    <a:pt x="462" y="423"/>
                  </a:lnTo>
                  <a:lnTo>
                    <a:pt x="462" y="435"/>
                  </a:lnTo>
                  <a:lnTo>
                    <a:pt x="14" y="433"/>
                  </a:lnTo>
                  <a:lnTo>
                    <a:pt x="10" y="102"/>
                  </a:lnTo>
                  <a:lnTo>
                    <a:pt x="0" y="86"/>
                  </a:lnTo>
                  <a:lnTo>
                    <a:pt x="10" y="58"/>
                  </a:lnTo>
                  <a:lnTo>
                    <a:pt x="0" y="34"/>
                  </a:lnTo>
                  <a:lnTo>
                    <a:pt x="4" y="24"/>
                  </a:lnTo>
                  <a:lnTo>
                    <a:pt x="18" y="4"/>
                  </a:lnTo>
                  <a:lnTo>
                    <a:pt x="40" y="0"/>
                  </a:lnTo>
                  <a:lnTo>
                    <a:pt x="100" y="16"/>
                  </a:lnTo>
                  <a:lnTo>
                    <a:pt x="108" y="12"/>
                  </a:lnTo>
                  <a:lnTo>
                    <a:pt x="158" y="34"/>
                  </a:lnTo>
                  <a:lnTo>
                    <a:pt x="178" y="34"/>
                  </a:lnTo>
                  <a:lnTo>
                    <a:pt x="208" y="16"/>
                  </a:lnTo>
                  <a:lnTo>
                    <a:pt x="220" y="16"/>
                  </a:lnTo>
                  <a:lnTo>
                    <a:pt x="252" y="4"/>
                  </a:lnTo>
                  <a:lnTo>
                    <a:pt x="276" y="12"/>
                  </a:lnTo>
                  <a:lnTo>
                    <a:pt x="276" y="18"/>
                  </a:lnTo>
                  <a:lnTo>
                    <a:pt x="290" y="24"/>
                  </a:lnTo>
                  <a:lnTo>
                    <a:pt x="294" y="14"/>
                  </a:lnTo>
                  <a:lnTo>
                    <a:pt x="304" y="28"/>
                  </a:lnTo>
                  <a:lnTo>
                    <a:pt x="320" y="30"/>
                  </a:lnTo>
                  <a:lnTo>
                    <a:pt x="340" y="28"/>
                  </a:lnTo>
                  <a:lnTo>
                    <a:pt x="360" y="10"/>
                  </a:lnTo>
                  <a:lnTo>
                    <a:pt x="360" y="24"/>
                  </a:lnTo>
                  <a:lnTo>
                    <a:pt x="366" y="34"/>
                  </a:lnTo>
                  <a:lnTo>
                    <a:pt x="370" y="58"/>
                  </a:lnTo>
                  <a:lnTo>
                    <a:pt x="378" y="84"/>
                  </a:lnTo>
                  <a:lnTo>
                    <a:pt x="382" y="102"/>
                  </a:lnTo>
                  <a:lnTo>
                    <a:pt x="364" y="141"/>
                  </a:lnTo>
                  <a:lnTo>
                    <a:pt x="360" y="157"/>
                  </a:lnTo>
                  <a:lnTo>
                    <a:pt x="350" y="171"/>
                  </a:lnTo>
                  <a:lnTo>
                    <a:pt x="318" y="141"/>
                  </a:lnTo>
                  <a:lnTo>
                    <a:pt x="318" y="129"/>
                  </a:lnTo>
                  <a:lnTo>
                    <a:pt x="300" y="109"/>
                  </a:lnTo>
                  <a:lnTo>
                    <a:pt x="294" y="90"/>
                  </a:lnTo>
                  <a:lnTo>
                    <a:pt x="288" y="70"/>
                  </a:lnTo>
                  <a:lnTo>
                    <a:pt x="286" y="72"/>
                  </a:lnTo>
                  <a:lnTo>
                    <a:pt x="288" y="8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2" name="Equatorial Guinea">
              <a:extLst>
                <a:ext uri="{FF2B5EF4-FFF2-40B4-BE49-F238E27FC236}">
                  <a16:creationId xmlns:a16="http://schemas.microsoft.com/office/drawing/2014/main" id="{7EA8BD27-BDA3-4E7E-85CD-A58042EEA21D}"/>
                </a:ext>
              </a:extLst>
            </p:cNvPr>
            <p:cNvSpPr>
              <a:spLocks/>
            </p:cNvSpPr>
            <p:nvPr/>
          </p:nvSpPr>
          <p:spPr bwMode="gray">
            <a:xfrm>
              <a:off x="6097728" y="4499755"/>
              <a:ext cx="62474" cy="33432"/>
            </a:xfrm>
            <a:custGeom>
              <a:avLst/>
              <a:gdLst/>
              <a:ahLst/>
              <a:cxnLst>
                <a:cxn ang="0">
                  <a:pos x="0" y="40"/>
                </a:cxn>
                <a:cxn ang="0">
                  <a:pos x="30" y="38"/>
                </a:cxn>
                <a:cxn ang="0">
                  <a:pos x="74" y="38"/>
                </a:cxn>
                <a:cxn ang="0">
                  <a:pos x="78" y="0"/>
                </a:cxn>
                <a:cxn ang="0">
                  <a:pos x="6" y="0"/>
                </a:cxn>
                <a:cxn ang="0">
                  <a:pos x="0" y="28"/>
                </a:cxn>
                <a:cxn ang="0">
                  <a:pos x="0" y="40"/>
                </a:cxn>
              </a:cxnLst>
              <a:rect l="0" t="0" r="r" b="b"/>
              <a:pathLst>
                <a:path w="78" h="40">
                  <a:moveTo>
                    <a:pt x="0" y="40"/>
                  </a:moveTo>
                  <a:lnTo>
                    <a:pt x="30" y="38"/>
                  </a:lnTo>
                  <a:lnTo>
                    <a:pt x="74" y="38"/>
                  </a:lnTo>
                  <a:lnTo>
                    <a:pt x="78" y="0"/>
                  </a:lnTo>
                  <a:lnTo>
                    <a:pt x="6" y="0"/>
                  </a:lnTo>
                  <a:lnTo>
                    <a:pt x="0" y="28"/>
                  </a:lnTo>
                  <a:lnTo>
                    <a:pt x="0" y="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3" name="Eritrea">
              <a:extLst>
                <a:ext uri="{FF2B5EF4-FFF2-40B4-BE49-F238E27FC236}">
                  <a16:creationId xmlns:a16="http://schemas.microsoft.com/office/drawing/2014/main" id="{231DA74A-DEDA-4E94-ACED-58423C5A4A2C}"/>
                </a:ext>
              </a:extLst>
            </p:cNvPr>
            <p:cNvSpPr>
              <a:spLocks/>
            </p:cNvSpPr>
            <p:nvPr/>
          </p:nvSpPr>
          <p:spPr bwMode="gray">
            <a:xfrm>
              <a:off x="6933315" y="3980583"/>
              <a:ext cx="210849" cy="190756"/>
            </a:xfrm>
            <a:custGeom>
              <a:avLst/>
              <a:gdLst/>
              <a:ahLst/>
              <a:cxnLst>
                <a:cxn ang="0">
                  <a:pos x="30" y="152"/>
                </a:cxn>
                <a:cxn ang="0">
                  <a:pos x="2" y="154"/>
                </a:cxn>
                <a:cxn ang="0">
                  <a:pos x="0" y="120"/>
                </a:cxn>
                <a:cxn ang="0">
                  <a:pos x="16" y="112"/>
                </a:cxn>
                <a:cxn ang="0">
                  <a:pos x="26" y="88"/>
                </a:cxn>
                <a:cxn ang="0">
                  <a:pos x="24" y="40"/>
                </a:cxn>
                <a:cxn ang="0">
                  <a:pos x="38" y="38"/>
                </a:cxn>
                <a:cxn ang="0">
                  <a:pos x="48" y="20"/>
                </a:cxn>
                <a:cxn ang="0">
                  <a:pos x="68" y="14"/>
                </a:cxn>
                <a:cxn ang="0">
                  <a:pos x="86" y="0"/>
                </a:cxn>
                <a:cxn ang="0">
                  <a:pos x="96" y="20"/>
                </a:cxn>
                <a:cxn ang="0">
                  <a:pos x="96" y="32"/>
                </a:cxn>
                <a:cxn ang="0">
                  <a:pos x="114" y="74"/>
                </a:cxn>
                <a:cxn ang="0">
                  <a:pos x="120" y="104"/>
                </a:cxn>
                <a:cxn ang="0">
                  <a:pos x="146" y="122"/>
                </a:cxn>
                <a:cxn ang="0">
                  <a:pos x="158" y="122"/>
                </a:cxn>
                <a:cxn ang="0">
                  <a:pos x="178" y="132"/>
                </a:cxn>
                <a:cxn ang="0">
                  <a:pos x="182" y="142"/>
                </a:cxn>
                <a:cxn ang="0">
                  <a:pos x="204" y="154"/>
                </a:cxn>
                <a:cxn ang="0">
                  <a:pos x="210" y="162"/>
                </a:cxn>
                <a:cxn ang="0">
                  <a:pos x="230" y="188"/>
                </a:cxn>
                <a:cxn ang="0">
                  <a:pos x="244" y="196"/>
                </a:cxn>
                <a:cxn ang="0">
                  <a:pos x="260" y="220"/>
                </a:cxn>
                <a:cxn ang="0">
                  <a:pos x="226" y="232"/>
                </a:cxn>
                <a:cxn ang="0">
                  <a:pos x="214" y="200"/>
                </a:cxn>
                <a:cxn ang="0">
                  <a:pos x="188" y="174"/>
                </a:cxn>
                <a:cxn ang="0">
                  <a:pos x="156" y="146"/>
                </a:cxn>
                <a:cxn ang="0">
                  <a:pos x="122" y="142"/>
                </a:cxn>
                <a:cxn ang="0">
                  <a:pos x="106" y="134"/>
                </a:cxn>
                <a:cxn ang="0">
                  <a:pos x="90" y="136"/>
                </a:cxn>
                <a:cxn ang="0">
                  <a:pos x="68" y="126"/>
                </a:cxn>
                <a:cxn ang="0">
                  <a:pos x="46" y="130"/>
                </a:cxn>
                <a:cxn ang="0">
                  <a:pos x="30" y="152"/>
                </a:cxn>
              </a:cxnLst>
              <a:rect l="0" t="0" r="r" b="b"/>
              <a:pathLst>
                <a:path w="260" h="232">
                  <a:moveTo>
                    <a:pt x="30" y="152"/>
                  </a:moveTo>
                  <a:lnTo>
                    <a:pt x="2" y="154"/>
                  </a:lnTo>
                  <a:lnTo>
                    <a:pt x="0" y="120"/>
                  </a:lnTo>
                  <a:lnTo>
                    <a:pt x="16" y="112"/>
                  </a:lnTo>
                  <a:lnTo>
                    <a:pt x="26" y="88"/>
                  </a:lnTo>
                  <a:lnTo>
                    <a:pt x="24" y="40"/>
                  </a:lnTo>
                  <a:lnTo>
                    <a:pt x="38" y="38"/>
                  </a:lnTo>
                  <a:lnTo>
                    <a:pt x="48" y="20"/>
                  </a:lnTo>
                  <a:lnTo>
                    <a:pt x="68" y="14"/>
                  </a:lnTo>
                  <a:lnTo>
                    <a:pt x="86" y="0"/>
                  </a:lnTo>
                  <a:lnTo>
                    <a:pt x="96" y="20"/>
                  </a:lnTo>
                  <a:lnTo>
                    <a:pt x="96" y="32"/>
                  </a:lnTo>
                  <a:lnTo>
                    <a:pt x="114" y="74"/>
                  </a:lnTo>
                  <a:lnTo>
                    <a:pt x="120" y="104"/>
                  </a:lnTo>
                  <a:lnTo>
                    <a:pt x="146" y="122"/>
                  </a:lnTo>
                  <a:lnTo>
                    <a:pt x="158" y="122"/>
                  </a:lnTo>
                  <a:lnTo>
                    <a:pt x="178" y="132"/>
                  </a:lnTo>
                  <a:lnTo>
                    <a:pt x="182" y="142"/>
                  </a:lnTo>
                  <a:lnTo>
                    <a:pt x="204" y="154"/>
                  </a:lnTo>
                  <a:lnTo>
                    <a:pt x="210" y="162"/>
                  </a:lnTo>
                  <a:lnTo>
                    <a:pt x="230" y="188"/>
                  </a:lnTo>
                  <a:lnTo>
                    <a:pt x="244" y="196"/>
                  </a:lnTo>
                  <a:lnTo>
                    <a:pt x="260" y="220"/>
                  </a:lnTo>
                  <a:lnTo>
                    <a:pt x="226" y="232"/>
                  </a:lnTo>
                  <a:lnTo>
                    <a:pt x="214" y="200"/>
                  </a:lnTo>
                  <a:lnTo>
                    <a:pt x="188" y="174"/>
                  </a:lnTo>
                  <a:lnTo>
                    <a:pt x="156" y="146"/>
                  </a:lnTo>
                  <a:lnTo>
                    <a:pt x="122" y="142"/>
                  </a:lnTo>
                  <a:lnTo>
                    <a:pt x="106" y="134"/>
                  </a:lnTo>
                  <a:lnTo>
                    <a:pt x="90" y="136"/>
                  </a:lnTo>
                  <a:lnTo>
                    <a:pt x="68" y="126"/>
                  </a:lnTo>
                  <a:lnTo>
                    <a:pt x="46" y="130"/>
                  </a:lnTo>
                  <a:lnTo>
                    <a:pt x="30" y="1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4" name="Estonia">
              <a:extLst>
                <a:ext uri="{FF2B5EF4-FFF2-40B4-BE49-F238E27FC236}">
                  <a16:creationId xmlns:a16="http://schemas.microsoft.com/office/drawing/2014/main" id="{6C714BB7-B39A-4E05-B2C5-990228E47FF3}"/>
                </a:ext>
              </a:extLst>
            </p:cNvPr>
            <p:cNvSpPr>
              <a:spLocks noEditPoints="1"/>
            </p:cNvSpPr>
            <p:nvPr/>
          </p:nvSpPr>
          <p:spPr bwMode="gray">
            <a:xfrm>
              <a:off x="6470620" y="2189047"/>
              <a:ext cx="201087" cy="141592"/>
            </a:xfrm>
            <a:custGeom>
              <a:avLst/>
              <a:gdLst/>
              <a:ahLst/>
              <a:cxnLst>
                <a:cxn ang="0">
                  <a:pos x="202" y="166"/>
                </a:cxn>
                <a:cxn ang="0">
                  <a:pos x="182" y="164"/>
                </a:cxn>
                <a:cxn ang="0">
                  <a:pos x="178" y="154"/>
                </a:cxn>
                <a:cxn ang="0">
                  <a:pos x="152" y="132"/>
                </a:cxn>
                <a:cxn ang="0">
                  <a:pos x="146" y="122"/>
                </a:cxn>
                <a:cxn ang="0">
                  <a:pos x="134" y="120"/>
                </a:cxn>
                <a:cxn ang="0">
                  <a:pos x="120" y="128"/>
                </a:cxn>
                <a:cxn ang="0">
                  <a:pos x="98" y="126"/>
                </a:cxn>
                <a:cxn ang="0">
                  <a:pos x="102" y="88"/>
                </a:cxn>
                <a:cxn ang="0">
                  <a:pos x="84" y="94"/>
                </a:cxn>
                <a:cxn ang="0">
                  <a:pos x="70" y="80"/>
                </a:cxn>
                <a:cxn ang="0">
                  <a:pos x="70" y="64"/>
                </a:cxn>
                <a:cxn ang="0">
                  <a:pos x="66" y="48"/>
                </a:cxn>
                <a:cxn ang="0">
                  <a:pos x="68" y="36"/>
                </a:cxn>
                <a:cxn ang="0">
                  <a:pos x="88" y="32"/>
                </a:cxn>
                <a:cxn ang="0">
                  <a:pos x="102" y="18"/>
                </a:cxn>
                <a:cxn ang="0">
                  <a:pos x="140" y="14"/>
                </a:cxn>
                <a:cxn ang="0">
                  <a:pos x="174" y="6"/>
                </a:cxn>
                <a:cxn ang="0">
                  <a:pos x="188" y="0"/>
                </a:cxn>
                <a:cxn ang="0">
                  <a:pos x="198" y="8"/>
                </a:cxn>
                <a:cxn ang="0">
                  <a:pos x="246" y="8"/>
                </a:cxn>
                <a:cxn ang="0">
                  <a:pos x="220" y="58"/>
                </a:cxn>
                <a:cxn ang="0">
                  <a:pos x="234" y="158"/>
                </a:cxn>
                <a:cxn ang="0">
                  <a:pos x="218" y="174"/>
                </a:cxn>
                <a:cxn ang="0">
                  <a:pos x="202" y="166"/>
                </a:cxn>
                <a:cxn ang="0">
                  <a:pos x="0" y="96"/>
                </a:cxn>
                <a:cxn ang="0">
                  <a:pos x="10" y="102"/>
                </a:cxn>
                <a:cxn ang="0">
                  <a:pos x="48" y="90"/>
                </a:cxn>
                <a:cxn ang="0">
                  <a:pos x="58" y="76"/>
                </a:cxn>
                <a:cxn ang="0">
                  <a:pos x="56" y="66"/>
                </a:cxn>
                <a:cxn ang="0">
                  <a:pos x="30" y="70"/>
                </a:cxn>
                <a:cxn ang="0">
                  <a:pos x="4" y="78"/>
                </a:cxn>
                <a:cxn ang="0">
                  <a:pos x="0" y="96"/>
                </a:cxn>
              </a:cxnLst>
              <a:rect l="0" t="0" r="r" b="b"/>
              <a:pathLst>
                <a:path w="246" h="174">
                  <a:moveTo>
                    <a:pt x="202" y="166"/>
                  </a:moveTo>
                  <a:lnTo>
                    <a:pt x="182" y="164"/>
                  </a:lnTo>
                  <a:lnTo>
                    <a:pt x="178" y="154"/>
                  </a:lnTo>
                  <a:lnTo>
                    <a:pt x="152" y="132"/>
                  </a:lnTo>
                  <a:lnTo>
                    <a:pt x="146" y="122"/>
                  </a:lnTo>
                  <a:lnTo>
                    <a:pt x="134" y="120"/>
                  </a:lnTo>
                  <a:lnTo>
                    <a:pt x="120" y="128"/>
                  </a:lnTo>
                  <a:lnTo>
                    <a:pt x="98" y="126"/>
                  </a:lnTo>
                  <a:lnTo>
                    <a:pt x="102" y="88"/>
                  </a:lnTo>
                  <a:lnTo>
                    <a:pt x="84" y="94"/>
                  </a:lnTo>
                  <a:lnTo>
                    <a:pt x="70" y="80"/>
                  </a:lnTo>
                  <a:lnTo>
                    <a:pt x="70" y="64"/>
                  </a:lnTo>
                  <a:lnTo>
                    <a:pt x="66" y="48"/>
                  </a:lnTo>
                  <a:lnTo>
                    <a:pt x="68" y="36"/>
                  </a:lnTo>
                  <a:lnTo>
                    <a:pt x="88" y="32"/>
                  </a:lnTo>
                  <a:lnTo>
                    <a:pt x="102" y="18"/>
                  </a:lnTo>
                  <a:lnTo>
                    <a:pt x="140" y="14"/>
                  </a:lnTo>
                  <a:lnTo>
                    <a:pt x="174" y="6"/>
                  </a:lnTo>
                  <a:lnTo>
                    <a:pt x="188" y="0"/>
                  </a:lnTo>
                  <a:lnTo>
                    <a:pt x="198" y="8"/>
                  </a:lnTo>
                  <a:lnTo>
                    <a:pt x="246" y="8"/>
                  </a:lnTo>
                  <a:lnTo>
                    <a:pt x="220" y="58"/>
                  </a:lnTo>
                  <a:lnTo>
                    <a:pt x="234" y="158"/>
                  </a:lnTo>
                  <a:lnTo>
                    <a:pt x="218" y="174"/>
                  </a:lnTo>
                  <a:lnTo>
                    <a:pt x="202" y="166"/>
                  </a:lnTo>
                  <a:close/>
                  <a:moveTo>
                    <a:pt x="0" y="96"/>
                  </a:moveTo>
                  <a:lnTo>
                    <a:pt x="10" y="102"/>
                  </a:lnTo>
                  <a:lnTo>
                    <a:pt x="48" y="90"/>
                  </a:lnTo>
                  <a:lnTo>
                    <a:pt x="58" y="76"/>
                  </a:lnTo>
                  <a:lnTo>
                    <a:pt x="56" y="66"/>
                  </a:lnTo>
                  <a:lnTo>
                    <a:pt x="30" y="70"/>
                  </a:lnTo>
                  <a:lnTo>
                    <a:pt x="4" y="78"/>
                  </a:lnTo>
                  <a:lnTo>
                    <a:pt x="0"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5" name="Ethiopia">
              <a:extLst>
                <a:ext uri="{FF2B5EF4-FFF2-40B4-BE49-F238E27FC236}">
                  <a16:creationId xmlns:a16="http://schemas.microsoft.com/office/drawing/2014/main" id="{F4093ADC-50A9-4989-8AE2-6A33CCD2FF9D}"/>
                </a:ext>
              </a:extLst>
            </p:cNvPr>
            <p:cNvSpPr>
              <a:spLocks/>
            </p:cNvSpPr>
            <p:nvPr/>
          </p:nvSpPr>
          <p:spPr bwMode="gray">
            <a:xfrm>
              <a:off x="6831794" y="4084810"/>
              <a:ext cx="456838" cy="363814"/>
            </a:xfrm>
            <a:custGeom>
              <a:avLst/>
              <a:gdLst/>
              <a:ahLst/>
              <a:cxnLst>
                <a:cxn ang="0">
                  <a:pos x="106" y="407"/>
                </a:cxn>
                <a:cxn ang="0">
                  <a:pos x="104" y="379"/>
                </a:cxn>
                <a:cxn ang="0">
                  <a:pos x="72" y="369"/>
                </a:cxn>
                <a:cxn ang="0">
                  <a:pos x="70" y="335"/>
                </a:cxn>
                <a:cxn ang="0">
                  <a:pos x="52" y="325"/>
                </a:cxn>
                <a:cxn ang="0">
                  <a:pos x="42" y="307"/>
                </a:cxn>
                <a:cxn ang="0">
                  <a:pos x="0" y="289"/>
                </a:cxn>
                <a:cxn ang="0">
                  <a:pos x="10" y="259"/>
                </a:cxn>
                <a:cxn ang="0">
                  <a:pos x="42" y="261"/>
                </a:cxn>
                <a:cxn ang="0">
                  <a:pos x="38" y="202"/>
                </a:cxn>
                <a:cxn ang="0">
                  <a:pos x="46" y="164"/>
                </a:cxn>
                <a:cxn ang="0">
                  <a:pos x="68" y="158"/>
                </a:cxn>
                <a:cxn ang="0">
                  <a:pos x="64" y="136"/>
                </a:cxn>
                <a:cxn ang="0">
                  <a:pos x="76" y="118"/>
                </a:cxn>
                <a:cxn ang="0">
                  <a:pos x="98" y="90"/>
                </a:cxn>
                <a:cxn ang="0">
                  <a:pos x="116" y="90"/>
                </a:cxn>
                <a:cxn ang="0">
                  <a:pos x="128" y="56"/>
                </a:cxn>
                <a:cxn ang="0">
                  <a:pos x="126" y="28"/>
                </a:cxn>
                <a:cxn ang="0">
                  <a:pos x="154" y="26"/>
                </a:cxn>
                <a:cxn ang="0">
                  <a:pos x="170" y="4"/>
                </a:cxn>
                <a:cxn ang="0">
                  <a:pos x="192" y="0"/>
                </a:cxn>
                <a:cxn ang="0">
                  <a:pos x="214" y="10"/>
                </a:cxn>
                <a:cxn ang="0">
                  <a:pos x="230" y="8"/>
                </a:cxn>
                <a:cxn ang="0">
                  <a:pos x="246" y="16"/>
                </a:cxn>
                <a:cxn ang="0">
                  <a:pos x="280" y="20"/>
                </a:cxn>
                <a:cxn ang="0">
                  <a:pos x="312" y="48"/>
                </a:cxn>
                <a:cxn ang="0">
                  <a:pos x="338" y="74"/>
                </a:cxn>
                <a:cxn ang="0">
                  <a:pos x="350" y="106"/>
                </a:cxn>
                <a:cxn ang="0">
                  <a:pos x="342" y="128"/>
                </a:cxn>
                <a:cxn ang="0">
                  <a:pos x="330" y="142"/>
                </a:cxn>
                <a:cxn ang="0">
                  <a:pos x="338" y="154"/>
                </a:cxn>
                <a:cxn ang="0">
                  <a:pos x="394" y="138"/>
                </a:cxn>
                <a:cxn ang="0">
                  <a:pos x="376" y="160"/>
                </a:cxn>
                <a:cxn ang="0">
                  <a:pos x="410" y="236"/>
                </a:cxn>
                <a:cxn ang="0">
                  <a:pos x="466" y="259"/>
                </a:cxn>
                <a:cxn ang="0">
                  <a:pos x="512" y="275"/>
                </a:cxn>
                <a:cxn ang="0">
                  <a:pos x="560" y="279"/>
                </a:cxn>
                <a:cxn ang="0">
                  <a:pos x="450" y="393"/>
                </a:cxn>
                <a:cxn ang="0">
                  <a:pos x="380" y="405"/>
                </a:cxn>
                <a:cxn ang="0">
                  <a:pos x="364" y="425"/>
                </a:cxn>
                <a:cxn ang="0">
                  <a:pos x="334" y="427"/>
                </a:cxn>
                <a:cxn ang="0">
                  <a:pos x="318" y="427"/>
                </a:cxn>
                <a:cxn ang="0">
                  <a:pos x="298" y="411"/>
                </a:cxn>
                <a:cxn ang="0">
                  <a:pos x="270" y="431"/>
                </a:cxn>
                <a:cxn ang="0">
                  <a:pos x="260" y="431"/>
                </a:cxn>
                <a:cxn ang="0">
                  <a:pos x="240" y="445"/>
                </a:cxn>
                <a:cxn ang="0">
                  <a:pos x="212" y="435"/>
                </a:cxn>
                <a:cxn ang="0">
                  <a:pos x="182" y="433"/>
                </a:cxn>
                <a:cxn ang="0">
                  <a:pos x="154" y="409"/>
                </a:cxn>
                <a:cxn ang="0">
                  <a:pos x="106" y="407"/>
                </a:cxn>
              </a:cxnLst>
              <a:rect l="0" t="0" r="r" b="b"/>
              <a:pathLst>
                <a:path w="560" h="445">
                  <a:moveTo>
                    <a:pt x="106" y="407"/>
                  </a:moveTo>
                  <a:lnTo>
                    <a:pt x="104" y="379"/>
                  </a:lnTo>
                  <a:lnTo>
                    <a:pt x="72" y="369"/>
                  </a:lnTo>
                  <a:lnTo>
                    <a:pt x="70" y="335"/>
                  </a:lnTo>
                  <a:lnTo>
                    <a:pt x="52" y="325"/>
                  </a:lnTo>
                  <a:lnTo>
                    <a:pt x="42" y="307"/>
                  </a:lnTo>
                  <a:lnTo>
                    <a:pt x="0" y="289"/>
                  </a:lnTo>
                  <a:lnTo>
                    <a:pt x="10" y="259"/>
                  </a:lnTo>
                  <a:lnTo>
                    <a:pt x="42" y="261"/>
                  </a:lnTo>
                  <a:lnTo>
                    <a:pt x="38" y="202"/>
                  </a:lnTo>
                  <a:lnTo>
                    <a:pt x="46" y="164"/>
                  </a:lnTo>
                  <a:lnTo>
                    <a:pt x="68" y="158"/>
                  </a:lnTo>
                  <a:lnTo>
                    <a:pt x="64" y="136"/>
                  </a:lnTo>
                  <a:lnTo>
                    <a:pt x="76" y="118"/>
                  </a:lnTo>
                  <a:lnTo>
                    <a:pt x="98" y="90"/>
                  </a:lnTo>
                  <a:lnTo>
                    <a:pt x="116" y="90"/>
                  </a:lnTo>
                  <a:lnTo>
                    <a:pt x="128" y="56"/>
                  </a:lnTo>
                  <a:lnTo>
                    <a:pt x="126" y="28"/>
                  </a:lnTo>
                  <a:lnTo>
                    <a:pt x="154" y="26"/>
                  </a:lnTo>
                  <a:lnTo>
                    <a:pt x="170" y="4"/>
                  </a:lnTo>
                  <a:lnTo>
                    <a:pt x="192" y="0"/>
                  </a:lnTo>
                  <a:lnTo>
                    <a:pt x="214" y="10"/>
                  </a:lnTo>
                  <a:lnTo>
                    <a:pt x="230" y="8"/>
                  </a:lnTo>
                  <a:lnTo>
                    <a:pt x="246" y="16"/>
                  </a:lnTo>
                  <a:lnTo>
                    <a:pt x="280" y="20"/>
                  </a:lnTo>
                  <a:lnTo>
                    <a:pt x="312" y="48"/>
                  </a:lnTo>
                  <a:lnTo>
                    <a:pt x="338" y="74"/>
                  </a:lnTo>
                  <a:lnTo>
                    <a:pt x="350" y="106"/>
                  </a:lnTo>
                  <a:lnTo>
                    <a:pt x="342" y="128"/>
                  </a:lnTo>
                  <a:lnTo>
                    <a:pt x="330" y="142"/>
                  </a:lnTo>
                  <a:lnTo>
                    <a:pt x="338" y="154"/>
                  </a:lnTo>
                  <a:lnTo>
                    <a:pt x="394" y="138"/>
                  </a:lnTo>
                  <a:lnTo>
                    <a:pt x="376" y="160"/>
                  </a:lnTo>
                  <a:lnTo>
                    <a:pt x="410" y="236"/>
                  </a:lnTo>
                  <a:lnTo>
                    <a:pt x="466" y="259"/>
                  </a:lnTo>
                  <a:lnTo>
                    <a:pt x="512" y="275"/>
                  </a:lnTo>
                  <a:lnTo>
                    <a:pt x="560" y="279"/>
                  </a:lnTo>
                  <a:lnTo>
                    <a:pt x="450" y="393"/>
                  </a:lnTo>
                  <a:lnTo>
                    <a:pt x="380" y="405"/>
                  </a:lnTo>
                  <a:lnTo>
                    <a:pt x="364" y="425"/>
                  </a:lnTo>
                  <a:lnTo>
                    <a:pt x="334" y="427"/>
                  </a:lnTo>
                  <a:lnTo>
                    <a:pt x="318" y="427"/>
                  </a:lnTo>
                  <a:lnTo>
                    <a:pt x="298" y="411"/>
                  </a:lnTo>
                  <a:lnTo>
                    <a:pt x="270" y="431"/>
                  </a:lnTo>
                  <a:lnTo>
                    <a:pt x="260" y="431"/>
                  </a:lnTo>
                  <a:lnTo>
                    <a:pt x="240" y="445"/>
                  </a:lnTo>
                  <a:lnTo>
                    <a:pt x="212" y="435"/>
                  </a:lnTo>
                  <a:lnTo>
                    <a:pt x="182" y="433"/>
                  </a:lnTo>
                  <a:lnTo>
                    <a:pt x="154" y="409"/>
                  </a:lnTo>
                  <a:lnTo>
                    <a:pt x="106" y="4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6" name="Falkland Islands">
              <a:extLst>
                <a:ext uri="{FF2B5EF4-FFF2-40B4-BE49-F238E27FC236}">
                  <a16:creationId xmlns:a16="http://schemas.microsoft.com/office/drawing/2014/main" id="{36C522F6-2012-4D50-B044-B5F987918241}"/>
                </a:ext>
              </a:extLst>
            </p:cNvPr>
            <p:cNvSpPr>
              <a:spLocks noChangeAspect="1" noEditPoints="1"/>
            </p:cNvSpPr>
            <p:nvPr/>
          </p:nvSpPr>
          <p:spPr bwMode="gray">
            <a:xfrm>
              <a:off x="3823295" y="6531211"/>
              <a:ext cx="107376" cy="58998"/>
            </a:xfrm>
            <a:custGeom>
              <a:avLst/>
              <a:gdLst/>
              <a:ahLst/>
              <a:cxnLst>
                <a:cxn ang="0">
                  <a:pos x="85" y="38"/>
                </a:cxn>
                <a:cxn ang="0">
                  <a:pos x="73" y="40"/>
                </a:cxn>
                <a:cxn ang="0">
                  <a:pos x="69" y="61"/>
                </a:cxn>
                <a:cxn ang="0">
                  <a:pos x="71" y="73"/>
                </a:cxn>
                <a:cxn ang="0">
                  <a:pos x="61" y="83"/>
                </a:cxn>
                <a:cxn ang="0">
                  <a:pos x="69" y="85"/>
                </a:cxn>
                <a:cxn ang="0">
                  <a:pos x="76" y="78"/>
                </a:cxn>
                <a:cxn ang="0">
                  <a:pos x="80" y="66"/>
                </a:cxn>
                <a:cxn ang="0">
                  <a:pos x="90" y="64"/>
                </a:cxn>
                <a:cxn ang="0">
                  <a:pos x="94" y="52"/>
                </a:cxn>
                <a:cxn ang="0">
                  <a:pos x="109" y="59"/>
                </a:cxn>
                <a:cxn ang="0">
                  <a:pos x="111" y="50"/>
                </a:cxn>
                <a:cxn ang="0">
                  <a:pos x="128" y="45"/>
                </a:cxn>
                <a:cxn ang="0">
                  <a:pos x="132" y="38"/>
                </a:cxn>
                <a:cxn ang="0">
                  <a:pos x="144" y="35"/>
                </a:cxn>
                <a:cxn ang="0">
                  <a:pos x="158" y="26"/>
                </a:cxn>
                <a:cxn ang="0">
                  <a:pos x="156" y="12"/>
                </a:cxn>
                <a:cxn ang="0">
                  <a:pos x="146" y="7"/>
                </a:cxn>
                <a:cxn ang="0">
                  <a:pos x="132" y="7"/>
                </a:cxn>
                <a:cxn ang="0">
                  <a:pos x="128" y="19"/>
                </a:cxn>
                <a:cxn ang="0">
                  <a:pos x="120" y="16"/>
                </a:cxn>
                <a:cxn ang="0">
                  <a:pos x="118" y="5"/>
                </a:cxn>
                <a:cxn ang="0">
                  <a:pos x="102" y="0"/>
                </a:cxn>
                <a:cxn ang="0">
                  <a:pos x="94" y="21"/>
                </a:cxn>
                <a:cxn ang="0">
                  <a:pos x="94" y="38"/>
                </a:cxn>
                <a:cxn ang="0">
                  <a:pos x="85" y="38"/>
                </a:cxn>
                <a:cxn ang="0">
                  <a:pos x="87" y="14"/>
                </a:cxn>
                <a:cxn ang="0">
                  <a:pos x="80" y="7"/>
                </a:cxn>
                <a:cxn ang="0">
                  <a:pos x="76" y="12"/>
                </a:cxn>
                <a:cxn ang="0">
                  <a:pos x="61" y="12"/>
                </a:cxn>
                <a:cxn ang="0">
                  <a:pos x="57" y="2"/>
                </a:cxn>
                <a:cxn ang="0">
                  <a:pos x="40" y="2"/>
                </a:cxn>
                <a:cxn ang="0">
                  <a:pos x="24" y="12"/>
                </a:cxn>
                <a:cxn ang="0">
                  <a:pos x="31" y="14"/>
                </a:cxn>
                <a:cxn ang="0">
                  <a:pos x="33" y="21"/>
                </a:cxn>
                <a:cxn ang="0">
                  <a:pos x="47" y="24"/>
                </a:cxn>
                <a:cxn ang="0">
                  <a:pos x="52" y="31"/>
                </a:cxn>
                <a:cxn ang="0">
                  <a:pos x="45" y="33"/>
                </a:cxn>
                <a:cxn ang="0">
                  <a:pos x="24" y="31"/>
                </a:cxn>
                <a:cxn ang="0">
                  <a:pos x="24" y="38"/>
                </a:cxn>
                <a:cxn ang="0">
                  <a:pos x="35" y="38"/>
                </a:cxn>
                <a:cxn ang="0">
                  <a:pos x="33" y="45"/>
                </a:cxn>
                <a:cxn ang="0">
                  <a:pos x="28" y="52"/>
                </a:cxn>
                <a:cxn ang="0">
                  <a:pos x="14" y="47"/>
                </a:cxn>
                <a:cxn ang="0">
                  <a:pos x="7" y="40"/>
                </a:cxn>
                <a:cxn ang="0">
                  <a:pos x="0" y="45"/>
                </a:cxn>
                <a:cxn ang="0">
                  <a:pos x="5" y="59"/>
                </a:cxn>
                <a:cxn ang="0">
                  <a:pos x="12" y="66"/>
                </a:cxn>
                <a:cxn ang="0">
                  <a:pos x="17" y="64"/>
                </a:cxn>
                <a:cxn ang="0">
                  <a:pos x="28" y="71"/>
                </a:cxn>
                <a:cxn ang="0">
                  <a:pos x="35" y="64"/>
                </a:cxn>
                <a:cxn ang="0">
                  <a:pos x="38" y="57"/>
                </a:cxn>
                <a:cxn ang="0">
                  <a:pos x="54" y="52"/>
                </a:cxn>
                <a:cxn ang="0">
                  <a:pos x="69" y="31"/>
                </a:cxn>
                <a:cxn ang="0">
                  <a:pos x="87" y="14"/>
                </a:cxn>
              </a:cxnLst>
              <a:rect l="0" t="0" r="r" b="b"/>
              <a:pathLst>
                <a:path w="158" h="85">
                  <a:moveTo>
                    <a:pt x="85" y="38"/>
                  </a:moveTo>
                  <a:lnTo>
                    <a:pt x="73" y="40"/>
                  </a:lnTo>
                  <a:lnTo>
                    <a:pt x="69" y="61"/>
                  </a:lnTo>
                  <a:lnTo>
                    <a:pt x="71" y="73"/>
                  </a:lnTo>
                  <a:lnTo>
                    <a:pt x="61" y="83"/>
                  </a:lnTo>
                  <a:lnTo>
                    <a:pt x="69" y="85"/>
                  </a:lnTo>
                  <a:lnTo>
                    <a:pt x="76" y="78"/>
                  </a:lnTo>
                  <a:lnTo>
                    <a:pt x="80" y="66"/>
                  </a:lnTo>
                  <a:lnTo>
                    <a:pt x="90" y="64"/>
                  </a:lnTo>
                  <a:lnTo>
                    <a:pt x="94" y="52"/>
                  </a:lnTo>
                  <a:lnTo>
                    <a:pt x="109" y="59"/>
                  </a:lnTo>
                  <a:lnTo>
                    <a:pt x="111" y="50"/>
                  </a:lnTo>
                  <a:lnTo>
                    <a:pt x="128" y="45"/>
                  </a:lnTo>
                  <a:lnTo>
                    <a:pt x="132" y="38"/>
                  </a:lnTo>
                  <a:lnTo>
                    <a:pt x="144" y="35"/>
                  </a:lnTo>
                  <a:lnTo>
                    <a:pt x="158" y="26"/>
                  </a:lnTo>
                  <a:lnTo>
                    <a:pt x="156" y="12"/>
                  </a:lnTo>
                  <a:lnTo>
                    <a:pt x="146" y="7"/>
                  </a:lnTo>
                  <a:lnTo>
                    <a:pt x="132" y="7"/>
                  </a:lnTo>
                  <a:lnTo>
                    <a:pt x="128" y="19"/>
                  </a:lnTo>
                  <a:lnTo>
                    <a:pt x="120" y="16"/>
                  </a:lnTo>
                  <a:lnTo>
                    <a:pt x="118" y="5"/>
                  </a:lnTo>
                  <a:lnTo>
                    <a:pt x="102" y="0"/>
                  </a:lnTo>
                  <a:lnTo>
                    <a:pt x="94" y="21"/>
                  </a:lnTo>
                  <a:lnTo>
                    <a:pt x="94" y="38"/>
                  </a:lnTo>
                  <a:lnTo>
                    <a:pt x="85" y="38"/>
                  </a:lnTo>
                  <a:close/>
                  <a:moveTo>
                    <a:pt x="87" y="14"/>
                  </a:moveTo>
                  <a:lnTo>
                    <a:pt x="80" y="7"/>
                  </a:lnTo>
                  <a:lnTo>
                    <a:pt x="76" y="12"/>
                  </a:lnTo>
                  <a:lnTo>
                    <a:pt x="61" y="12"/>
                  </a:lnTo>
                  <a:lnTo>
                    <a:pt x="57" y="2"/>
                  </a:lnTo>
                  <a:lnTo>
                    <a:pt x="40" y="2"/>
                  </a:lnTo>
                  <a:lnTo>
                    <a:pt x="24" y="12"/>
                  </a:lnTo>
                  <a:lnTo>
                    <a:pt x="31" y="14"/>
                  </a:lnTo>
                  <a:lnTo>
                    <a:pt x="33" y="21"/>
                  </a:lnTo>
                  <a:lnTo>
                    <a:pt x="47" y="24"/>
                  </a:lnTo>
                  <a:lnTo>
                    <a:pt x="52" y="31"/>
                  </a:lnTo>
                  <a:lnTo>
                    <a:pt x="45" y="33"/>
                  </a:lnTo>
                  <a:lnTo>
                    <a:pt x="24" y="31"/>
                  </a:lnTo>
                  <a:lnTo>
                    <a:pt x="24" y="38"/>
                  </a:lnTo>
                  <a:lnTo>
                    <a:pt x="35" y="38"/>
                  </a:lnTo>
                  <a:lnTo>
                    <a:pt x="33" y="45"/>
                  </a:lnTo>
                  <a:lnTo>
                    <a:pt x="28" y="52"/>
                  </a:lnTo>
                  <a:lnTo>
                    <a:pt x="14" y="47"/>
                  </a:lnTo>
                  <a:lnTo>
                    <a:pt x="7" y="40"/>
                  </a:lnTo>
                  <a:lnTo>
                    <a:pt x="0" y="45"/>
                  </a:lnTo>
                  <a:lnTo>
                    <a:pt x="5" y="59"/>
                  </a:lnTo>
                  <a:lnTo>
                    <a:pt x="12" y="66"/>
                  </a:lnTo>
                  <a:lnTo>
                    <a:pt x="17" y="64"/>
                  </a:lnTo>
                  <a:lnTo>
                    <a:pt x="28" y="71"/>
                  </a:lnTo>
                  <a:lnTo>
                    <a:pt x="35" y="64"/>
                  </a:lnTo>
                  <a:lnTo>
                    <a:pt x="38" y="57"/>
                  </a:lnTo>
                  <a:lnTo>
                    <a:pt x="54" y="52"/>
                  </a:lnTo>
                  <a:lnTo>
                    <a:pt x="69" y="31"/>
                  </a:lnTo>
                  <a:lnTo>
                    <a:pt x="87" y="14"/>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57" name="Fiji">
              <a:extLst>
                <a:ext uri="{FF2B5EF4-FFF2-40B4-BE49-F238E27FC236}">
                  <a16:creationId xmlns:a16="http://schemas.microsoft.com/office/drawing/2014/main" id="{578EACFF-7846-4731-A329-042B5262C6A7}"/>
                </a:ext>
              </a:extLst>
            </p:cNvPr>
            <p:cNvSpPr>
              <a:spLocks noEditPoints="1"/>
            </p:cNvSpPr>
            <p:nvPr/>
          </p:nvSpPr>
          <p:spPr bwMode="gray">
            <a:xfrm>
              <a:off x="11281096" y="5044490"/>
              <a:ext cx="78092" cy="84563"/>
            </a:xfrm>
            <a:custGeom>
              <a:avLst/>
              <a:gdLst/>
              <a:ahLst/>
              <a:cxnLst>
                <a:cxn ang="0">
                  <a:pos x="14" y="60"/>
                </a:cxn>
                <a:cxn ang="0">
                  <a:pos x="40" y="60"/>
                </a:cxn>
                <a:cxn ang="0">
                  <a:pos x="56" y="80"/>
                </a:cxn>
                <a:cxn ang="0">
                  <a:pos x="52" y="102"/>
                </a:cxn>
                <a:cxn ang="0">
                  <a:pos x="28" y="96"/>
                </a:cxn>
                <a:cxn ang="0">
                  <a:pos x="8" y="96"/>
                </a:cxn>
                <a:cxn ang="0">
                  <a:pos x="0" y="84"/>
                </a:cxn>
                <a:cxn ang="0">
                  <a:pos x="14" y="60"/>
                </a:cxn>
                <a:cxn ang="0">
                  <a:pos x="68" y="42"/>
                </a:cxn>
                <a:cxn ang="0">
                  <a:pos x="90" y="32"/>
                </a:cxn>
                <a:cxn ang="0">
                  <a:pos x="96" y="0"/>
                </a:cxn>
                <a:cxn ang="0">
                  <a:pos x="48" y="28"/>
                </a:cxn>
                <a:cxn ang="0">
                  <a:pos x="68" y="42"/>
                </a:cxn>
              </a:cxnLst>
              <a:rect l="0" t="0" r="r" b="b"/>
              <a:pathLst>
                <a:path w="96" h="102">
                  <a:moveTo>
                    <a:pt x="14" y="60"/>
                  </a:moveTo>
                  <a:lnTo>
                    <a:pt x="40" y="60"/>
                  </a:lnTo>
                  <a:lnTo>
                    <a:pt x="56" y="80"/>
                  </a:lnTo>
                  <a:lnTo>
                    <a:pt x="52" y="102"/>
                  </a:lnTo>
                  <a:lnTo>
                    <a:pt x="28" y="96"/>
                  </a:lnTo>
                  <a:lnTo>
                    <a:pt x="8" y="96"/>
                  </a:lnTo>
                  <a:lnTo>
                    <a:pt x="0" y="84"/>
                  </a:lnTo>
                  <a:lnTo>
                    <a:pt x="14" y="60"/>
                  </a:lnTo>
                  <a:close/>
                  <a:moveTo>
                    <a:pt x="68" y="42"/>
                  </a:moveTo>
                  <a:lnTo>
                    <a:pt x="90" y="32"/>
                  </a:lnTo>
                  <a:lnTo>
                    <a:pt x="96" y="0"/>
                  </a:lnTo>
                  <a:lnTo>
                    <a:pt x="48" y="28"/>
                  </a:lnTo>
                  <a:lnTo>
                    <a:pt x="68" y="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8" name="Finland">
              <a:extLst>
                <a:ext uri="{FF2B5EF4-FFF2-40B4-BE49-F238E27FC236}">
                  <a16:creationId xmlns:a16="http://schemas.microsoft.com/office/drawing/2014/main" id="{EA9557E9-944D-4363-995B-58AADF58CBFA}"/>
                </a:ext>
              </a:extLst>
            </p:cNvPr>
            <p:cNvSpPr>
              <a:spLocks/>
            </p:cNvSpPr>
            <p:nvPr/>
          </p:nvSpPr>
          <p:spPr bwMode="gray">
            <a:xfrm>
              <a:off x="6427668" y="1386691"/>
              <a:ext cx="351415" cy="774824"/>
            </a:xfrm>
            <a:custGeom>
              <a:avLst/>
              <a:gdLst/>
              <a:ahLst/>
              <a:cxnLst>
                <a:cxn ang="0">
                  <a:pos x="294" y="912"/>
                </a:cxn>
                <a:cxn ang="0">
                  <a:pos x="320" y="888"/>
                </a:cxn>
                <a:cxn ang="0">
                  <a:pos x="428" y="710"/>
                </a:cxn>
                <a:cxn ang="0">
                  <a:pos x="412" y="684"/>
                </a:cxn>
                <a:cxn ang="0">
                  <a:pos x="388" y="602"/>
                </a:cxn>
                <a:cxn ang="0">
                  <a:pos x="384" y="566"/>
                </a:cxn>
                <a:cxn ang="0">
                  <a:pos x="364" y="552"/>
                </a:cxn>
                <a:cxn ang="0">
                  <a:pos x="368" y="502"/>
                </a:cxn>
                <a:cxn ang="0">
                  <a:pos x="368" y="462"/>
                </a:cxn>
                <a:cxn ang="0">
                  <a:pos x="384" y="420"/>
                </a:cxn>
                <a:cxn ang="0">
                  <a:pos x="346" y="334"/>
                </a:cxn>
                <a:cxn ang="0">
                  <a:pos x="364" y="210"/>
                </a:cxn>
                <a:cxn ang="0">
                  <a:pos x="316" y="130"/>
                </a:cxn>
                <a:cxn ang="0">
                  <a:pos x="308" y="100"/>
                </a:cxn>
                <a:cxn ang="0">
                  <a:pos x="314" y="52"/>
                </a:cxn>
                <a:cxn ang="0">
                  <a:pos x="324" y="16"/>
                </a:cxn>
                <a:cxn ang="0">
                  <a:pos x="286" y="0"/>
                </a:cxn>
                <a:cxn ang="0">
                  <a:pos x="172" y="154"/>
                </a:cxn>
                <a:cxn ang="0">
                  <a:pos x="90" y="132"/>
                </a:cxn>
                <a:cxn ang="0">
                  <a:pos x="40" y="74"/>
                </a:cxn>
                <a:cxn ang="0">
                  <a:pos x="0" y="100"/>
                </a:cxn>
                <a:cxn ang="0">
                  <a:pos x="106" y="178"/>
                </a:cxn>
                <a:cxn ang="0">
                  <a:pos x="132" y="274"/>
                </a:cxn>
                <a:cxn ang="0">
                  <a:pos x="140" y="388"/>
                </a:cxn>
                <a:cxn ang="0">
                  <a:pos x="162" y="456"/>
                </a:cxn>
                <a:cxn ang="0">
                  <a:pos x="188" y="498"/>
                </a:cxn>
                <a:cxn ang="0">
                  <a:pos x="182" y="538"/>
                </a:cxn>
                <a:cxn ang="0">
                  <a:pos x="116" y="600"/>
                </a:cxn>
                <a:cxn ang="0">
                  <a:pos x="44" y="684"/>
                </a:cxn>
                <a:cxn ang="0">
                  <a:pos x="32" y="742"/>
                </a:cxn>
                <a:cxn ang="0">
                  <a:pos x="42" y="802"/>
                </a:cxn>
                <a:cxn ang="0">
                  <a:pos x="40" y="824"/>
                </a:cxn>
                <a:cxn ang="0">
                  <a:pos x="44" y="884"/>
                </a:cxn>
                <a:cxn ang="0">
                  <a:pos x="78" y="918"/>
                </a:cxn>
                <a:cxn ang="0">
                  <a:pos x="98" y="930"/>
                </a:cxn>
                <a:cxn ang="0">
                  <a:pos x="112" y="948"/>
                </a:cxn>
                <a:cxn ang="0">
                  <a:pos x="160" y="950"/>
                </a:cxn>
                <a:cxn ang="0">
                  <a:pos x="202" y="928"/>
                </a:cxn>
                <a:cxn ang="0">
                  <a:pos x="262" y="916"/>
                </a:cxn>
              </a:cxnLst>
              <a:rect l="0" t="0" r="r" b="b"/>
              <a:pathLst>
                <a:path w="432" h="950">
                  <a:moveTo>
                    <a:pt x="278" y="924"/>
                  </a:moveTo>
                  <a:lnTo>
                    <a:pt x="294" y="912"/>
                  </a:lnTo>
                  <a:lnTo>
                    <a:pt x="298" y="888"/>
                  </a:lnTo>
                  <a:lnTo>
                    <a:pt x="320" y="888"/>
                  </a:lnTo>
                  <a:lnTo>
                    <a:pt x="432" y="740"/>
                  </a:lnTo>
                  <a:lnTo>
                    <a:pt x="428" y="710"/>
                  </a:lnTo>
                  <a:lnTo>
                    <a:pt x="412" y="698"/>
                  </a:lnTo>
                  <a:lnTo>
                    <a:pt x="412" y="684"/>
                  </a:lnTo>
                  <a:lnTo>
                    <a:pt x="364" y="646"/>
                  </a:lnTo>
                  <a:lnTo>
                    <a:pt x="388" y="602"/>
                  </a:lnTo>
                  <a:lnTo>
                    <a:pt x="374" y="574"/>
                  </a:lnTo>
                  <a:lnTo>
                    <a:pt x="384" y="566"/>
                  </a:lnTo>
                  <a:lnTo>
                    <a:pt x="378" y="552"/>
                  </a:lnTo>
                  <a:lnTo>
                    <a:pt x="364" y="552"/>
                  </a:lnTo>
                  <a:lnTo>
                    <a:pt x="356" y="516"/>
                  </a:lnTo>
                  <a:lnTo>
                    <a:pt x="368" y="502"/>
                  </a:lnTo>
                  <a:lnTo>
                    <a:pt x="362" y="484"/>
                  </a:lnTo>
                  <a:lnTo>
                    <a:pt x="368" y="462"/>
                  </a:lnTo>
                  <a:lnTo>
                    <a:pt x="366" y="432"/>
                  </a:lnTo>
                  <a:lnTo>
                    <a:pt x="384" y="420"/>
                  </a:lnTo>
                  <a:lnTo>
                    <a:pt x="360" y="392"/>
                  </a:lnTo>
                  <a:lnTo>
                    <a:pt x="346" y="334"/>
                  </a:lnTo>
                  <a:lnTo>
                    <a:pt x="328" y="310"/>
                  </a:lnTo>
                  <a:lnTo>
                    <a:pt x="364" y="210"/>
                  </a:lnTo>
                  <a:lnTo>
                    <a:pt x="330" y="182"/>
                  </a:lnTo>
                  <a:lnTo>
                    <a:pt x="316" y="130"/>
                  </a:lnTo>
                  <a:lnTo>
                    <a:pt x="326" y="104"/>
                  </a:lnTo>
                  <a:lnTo>
                    <a:pt x="308" y="100"/>
                  </a:lnTo>
                  <a:lnTo>
                    <a:pt x="322" y="84"/>
                  </a:lnTo>
                  <a:lnTo>
                    <a:pt x="314" y="52"/>
                  </a:lnTo>
                  <a:lnTo>
                    <a:pt x="328" y="28"/>
                  </a:lnTo>
                  <a:lnTo>
                    <a:pt x="324" y="16"/>
                  </a:lnTo>
                  <a:lnTo>
                    <a:pt x="306" y="14"/>
                  </a:lnTo>
                  <a:lnTo>
                    <a:pt x="286" y="0"/>
                  </a:lnTo>
                  <a:lnTo>
                    <a:pt x="242" y="14"/>
                  </a:lnTo>
                  <a:lnTo>
                    <a:pt x="172" y="154"/>
                  </a:lnTo>
                  <a:lnTo>
                    <a:pt x="146" y="134"/>
                  </a:lnTo>
                  <a:lnTo>
                    <a:pt x="90" y="132"/>
                  </a:lnTo>
                  <a:lnTo>
                    <a:pt x="66" y="94"/>
                  </a:lnTo>
                  <a:lnTo>
                    <a:pt x="40" y="74"/>
                  </a:lnTo>
                  <a:lnTo>
                    <a:pt x="30" y="102"/>
                  </a:lnTo>
                  <a:lnTo>
                    <a:pt x="0" y="100"/>
                  </a:lnTo>
                  <a:lnTo>
                    <a:pt x="58" y="150"/>
                  </a:lnTo>
                  <a:lnTo>
                    <a:pt x="106" y="178"/>
                  </a:lnTo>
                  <a:lnTo>
                    <a:pt x="124" y="204"/>
                  </a:lnTo>
                  <a:lnTo>
                    <a:pt x="132" y="274"/>
                  </a:lnTo>
                  <a:lnTo>
                    <a:pt x="148" y="344"/>
                  </a:lnTo>
                  <a:lnTo>
                    <a:pt x="140" y="388"/>
                  </a:lnTo>
                  <a:lnTo>
                    <a:pt x="148" y="448"/>
                  </a:lnTo>
                  <a:lnTo>
                    <a:pt x="162" y="456"/>
                  </a:lnTo>
                  <a:lnTo>
                    <a:pt x="178" y="470"/>
                  </a:lnTo>
                  <a:lnTo>
                    <a:pt x="188" y="498"/>
                  </a:lnTo>
                  <a:lnTo>
                    <a:pt x="194" y="530"/>
                  </a:lnTo>
                  <a:lnTo>
                    <a:pt x="182" y="538"/>
                  </a:lnTo>
                  <a:lnTo>
                    <a:pt x="134" y="592"/>
                  </a:lnTo>
                  <a:lnTo>
                    <a:pt x="116" y="600"/>
                  </a:lnTo>
                  <a:lnTo>
                    <a:pt x="64" y="676"/>
                  </a:lnTo>
                  <a:lnTo>
                    <a:pt x="44" y="684"/>
                  </a:lnTo>
                  <a:lnTo>
                    <a:pt x="42" y="702"/>
                  </a:lnTo>
                  <a:lnTo>
                    <a:pt x="32" y="742"/>
                  </a:lnTo>
                  <a:lnTo>
                    <a:pt x="40" y="760"/>
                  </a:lnTo>
                  <a:lnTo>
                    <a:pt x="42" y="802"/>
                  </a:lnTo>
                  <a:lnTo>
                    <a:pt x="46" y="810"/>
                  </a:lnTo>
                  <a:lnTo>
                    <a:pt x="40" y="824"/>
                  </a:lnTo>
                  <a:lnTo>
                    <a:pt x="38" y="848"/>
                  </a:lnTo>
                  <a:lnTo>
                    <a:pt x="44" y="884"/>
                  </a:lnTo>
                  <a:lnTo>
                    <a:pt x="74" y="900"/>
                  </a:lnTo>
                  <a:lnTo>
                    <a:pt x="78" y="918"/>
                  </a:lnTo>
                  <a:lnTo>
                    <a:pt x="98" y="914"/>
                  </a:lnTo>
                  <a:lnTo>
                    <a:pt x="98" y="930"/>
                  </a:lnTo>
                  <a:lnTo>
                    <a:pt x="108" y="938"/>
                  </a:lnTo>
                  <a:lnTo>
                    <a:pt x="112" y="948"/>
                  </a:lnTo>
                  <a:lnTo>
                    <a:pt x="150" y="948"/>
                  </a:lnTo>
                  <a:lnTo>
                    <a:pt x="160" y="950"/>
                  </a:lnTo>
                  <a:lnTo>
                    <a:pt x="184" y="934"/>
                  </a:lnTo>
                  <a:lnTo>
                    <a:pt x="202" y="928"/>
                  </a:lnTo>
                  <a:lnTo>
                    <a:pt x="234" y="930"/>
                  </a:lnTo>
                  <a:lnTo>
                    <a:pt x="262" y="916"/>
                  </a:lnTo>
                  <a:lnTo>
                    <a:pt x="278" y="9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9" name="France">
              <a:extLst>
                <a:ext uri="{FF2B5EF4-FFF2-40B4-BE49-F238E27FC236}">
                  <a16:creationId xmlns:a16="http://schemas.microsoft.com/office/drawing/2014/main" id="{E5A6D888-14FC-4389-9B3C-DA7283557625}"/>
                </a:ext>
              </a:extLst>
            </p:cNvPr>
            <p:cNvSpPr>
              <a:spLocks noEditPoints="1"/>
            </p:cNvSpPr>
            <p:nvPr/>
          </p:nvSpPr>
          <p:spPr bwMode="gray">
            <a:xfrm>
              <a:off x="5656507" y="2659055"/>
              <a:ext cx="439269" cy="450341"/>
            </a:xfrm>
            <a:custGeom>
              <a:avLst/>
              <a:gdLst/>
              <a:ahLst/>
              <a:cxnLst>
                <a:cxn ang="0">
                  <a:pos x="436" y="228"/>
                </a:cxn>
                <a:cxn ang="0">
                  <a:pos x="422" y="256"/>
                </a:cxn>
                <a:cxn ang="0">
                  <a:pos x="406" y="298"/>
                </a:cxn>
                <a:cxn ang="0">
                  <a:pos x="434" y="284"/>
                </a:cxn>
                <a:cxn ang="0">
                  <a:pos x="450" y="312"/>
                </a:cxn>
                <a:cxn ang="0">
                  <a:pos x="440" y="350"/>
                </a:cxn>
                <a:cxn ang="0">
                  <a:pos x="426" y="372"/>
                </a:cxn>
                <a:cxn ang="0">
                  <a:pos x="436" y="406"/>
                </a:cxn>
                <a:cxn ang="0">
                  <a:pos x="476" y="406"/>
                </a:cxn>
                <a:cxn ang="0">
                  <a:pos x="456" y="440"/>
                </a:cxn>
                <a:cxn ang="0">
                  <a:pos x="432" y="458"/>
                </a:cxn>
                <a:cxn ang="0">
                  <a:pos x="382" y="452"/>
                </a:cxn>
                <a:cxn ang="0">
                  <a:pos x="348" y="462"/>
                </a:cxn>
                <a:cxn ang="0">
                  <a:pos x="328" y="450"/>
                </a:cxn>
                <a:cxn ang="0">
                  <a:pos x="310" y="492"/>
                </a:cxn>
                <a:cxn ang="0">
                  <a:pos x="260" y="496"/>
                </a:cxn>
                <a:cxn ang="0">
                  <a:pos x="238" y="480"/>
                </a:cxn>
                <a:cxn ang="0">
                  <a:pos x="186" y="486"/>
                </a:cxn>
                <a:cxn ang="0">
                  <a:pos x="154" y="470"/>
                </a:cxn>
                <a:cxn ang="0">
                  <a:pos x="132" y="458"/>
                </a:cxn>
                <a:cxn ang="0">
                  <a:pos x="134" y="410"/>
                </a:cxn>
                <a:cxn ang="0">
                  <a:pos x="146" y="382"/>
                </a:cxn>
                <a:cxn ang="0">
                  <a:pos x="136" y="302"/>
                </a:cxn>
                <a:cxn ang="0">
                  <a:pos x="108" y="264"/>
                </a:cxn>
                <a:cxn ang="0">
                  <a:pos x="110" y="238"/>
                </a:cxn>
                <a:cxn ang="0">
                  <a:pos x="84" y="222"/>
                </a:cxn>
                <a:cxn ang="0">
                  <a:pos x="56" y="214"/>
                </a:cxn>
                <a:cxn ang="0">
                  <a:pos x="10" y="204"/>
                </a:cxn>
                <a:cxn ang="0">
                  <a:pos x="8" y="176"/>
                </a:cxn>
                <a:cxn ang="0">
                  <a:pos x="26" y="152"/>
                </a:cxn>
                <a:cxn ang="0">
                  <a:pos x="50" y="146"/>
                </a:cxn>
                <a:cxn ang="0">
                  <a:pos x="86" y="164"/>
                </a:cxn>
                <a:cxn ang="0">
                  <a:pos x="122" y="118"/>
                </a:cxn>
                <a:cxn ang="0">
                  <a:pos x="116" y="94"/>
                </a:cxn>
                <a:cxn ang="0">
                  <a:pos x="140" y="112"/>
                </a:cxn>
                <a:cxn ang="0">
                  <a:pos x="170" y="108"/>
                </a:cxn>
                <a:cxn ang="0">
                  <a:pos x="206" y="84"/>
                </a:cxn>
                <a:cxn ang="0">
                  <a:pos x="248" y="56"/>
                </a:cxn>
                <a:cxn ang="0">
                  <a:pos x="252" y="14"/>
                </a:cxn>
                <a:cxn ang="0">
                  <a:pos x="282" y="14"/>
                </a:cxn>
                <a:cxn ang="0">
                  <a:pos x="300" y="32"/>
                </a:cxn>
                <a:cxn ang="0">
                  <a:pos x="326" y="42"/>
                </a:cxn>
                <a:cxn ang="0">
                  <a:pos x="334" y="64"/>
                </a:cxn>
                <a:cxn ang="0">
                  <a:pos x="360" y="62"/>
                </a:cxn>
                <a:cxn ang="0">
                  <a:pos x="390" y="102"/>
                </a:cxn>
                <a:cxn ang="0">
                  <a:pos x="426" y="102"/>
                </a:cxn>
                <a:cxn ang="0">
                  <a:pos x="448" y="116"/>
                </a:cxn>
                <a:cxn ang="0">
                  <a:pos x="472" y="182"/>
                </a:cxn>
                <a:cxn ang="0">
                  <a:pos x="458" y="220"/>
                </a:cxn>
                <a:cxn ang="0">
                  <a:pos x="510" y="514"/>
                </a:cxn>
                <a:cxn ang="0">
                  <a:pos x="518" y="552"/>
                </a:cxn>
                <a:cxn ang="0">
                  <a:pos x="538" y="538"/>
                </a:cxn>
                <a:cxn ang="0">
                  <a:pos x="536" y="492"/>
                </a:cxn>
                <a:cxn ang="0">
                  <a:pos x="528" y="476"/>
                </a:cxn>
                <a:cxn ang="0">
                  <a:pos x="512" y="498"/>
                </a:cxn>
              </a:cxnLst>
              <a:rect l="0" t="0" r="r" b="b"/>
              <a:pathLst>
                <a:path w="540" h="552">
                  <a:moveTo>
                    <a:pt x="446" y="218"/>
                  </a:moveTo>
                  <a:lnTo>
                    <a:pt x="436" y="228"/>
                  </a:lnTo>
                  <a:lnTo>
                    <a:pt x="442" y="238"/>
                  </a:lnTo>
                  <a:lnTo>
                    <a:pt x="422" y="256"/>
                  </a:lnTo>
                  <a:lnTo>
                    <a:pt x="412" y="278"/>
                  </a:lnTo>
                  <a:lnTo>
                    <a:pt x="406" y="298"/>
                  </a:lnTo>
                  <a:lnTo>
                    <a:pt x="422" y="298"/>
                  </a:lnTo>
                  <a:lnTo>
                    <a:pt x="434" y="284"/>
                  </a:lnTo>
                  <a:lnTo>
                    <a:pt x="446" y="294"/>
                  </a:lnTo>
                  <a:lnTo>
                    <a:pt x="450" y="312"/>
                  </a:lnTo>
                  <a:lnTo>
                    <a:pt x="440" y="328"/>
                  </a:lnTo>
                  <a:lnTo>
                    <a:pt x="440" y="350"/>
                  </a:lnTo>
                  <a:lnTo>
                    <a:pt x="424" y="358"/>
                  </a:lnTo>
                  <a:lnTo>
                    <a:pt x="426" y="372"/>
                  </a:lnTo>
                  <a:lnTo>
                    <a:pt x="436" y="384"/>
                  </a:lnTo>
                  <a:lnTo>
                    <a:pt x="436" y="406"/>
                  </a:lnTo>
                  <a:lnTo>
                    <a:pt x="454" y="410"/>
                  </a:lnTo>
                  <a:lnTo>
                    <a:pt x="476" y="406"/>
                  </a:lnTo>
                  <a:lnTo>
                    <a:pt x="482" y="422"/>
                  </a:lnTo>
                  <a:lnTo>
                    <a:pt x="456" y="440"/>
                  </a:lnTo>
                  <a:lnTo>
                    <a:pt x="434" y="452"/>
                  </a:lnTo>
                  <a:lnTo>
                    <a:pt x="432" y="458"/>
                  </a:lnTo>
                  <a:lnTo>
                    <a:pt x="410" y="466"/>
                  </a:lnTo>
                  <a:lnTo>
                    <a:pt x="382" y="452"/>
                  </a:lnTo>
                  <a:lnTo>
                    <a:pt x="364" y="444"/>
                  </a:lnTo>
                  <a:lnTo>
                    <a:pt x="348" y="462"/>
                  </a:lnTo>
                  <a:lnTo>
                    <a:pt x="338" y="460"/>
                  </a:lnTo>
                  <a:lnTo>
                    <a:pt x="328" y="450"/>
                  </a:lnTo>
                  <a:lnTo>
                    <a:pt x="312" y="458"/>
                  </a:lnTo>
                  <a:lnTo>
                    <a:pt x="310" y="492"/>
                  </a:lnTo>
                  <a:lnTo>
                    <a:pt x="284" y="496"/>
                  </a:lnTo>
                  <a:lnTo>
                    <a:pt x="260" y="496"/>
                  </a:lnTo>
                  <a:lnTo>
                    <a:pt x="256" y="486"/>
                  </a:lnTo>
                  <a:lnTo>
                    <a:pt x="238" y="480"/>
                  </a:lnTo>
                  <a:lnTo>
                    <a:pt x="214" y="480"/>
                  </a:lnTo>
                  <a:lnTo>
                    <a:pt x="186" y="486"/>
                  </a:lnTo>
                  <a:lnTo>
                    <a:pt x="168" y="480"/>
                  </a:lnTo>
                  <a:lnTo>
                    <a:pt x="154" y="470"/>
                  </a:lnTo>
                  <a:lnTo>
                    <a:pt x="140" y="466"/>
                  </a:lnTo>
                  <a:lnTo>
                    <a:pt x="132" y="458"/>
                  </a:lnTo>
                  <a:lnTo>
                    <a:pt x="122" y="448"/>
                  </a:lnTo>
                  <a:lnTo>
                    <a:pt x="134" y="410"/>
                  </a:lnTo>
                  <a:lnTo>
                    <a:pt x="138" y="386"/>
                  </a:lnTo>
                  <a:lnTo>
                    <a:pt x="146" y="382"/>
                  </a:lnTo>
                  <a:lnTo>
                    <a:pt x="140" y="340"/>
                  </a:lnTo>
                  <a:lnTo>
                    <a:pt x="136" y="302"/>
                  </a:lnTo>
                  <a:lnTo>
                    <a:pt x="122" y="286"/>
                  </a:lnTo>
                  <a:lnTo>
                    <a:pt x="108" y="264"/>
                  </a:lnTo>
                  <a:lnTo>
                    <a:pt x="114" y="254"/>
                  </a:lnTo>
                  <a:lnTo>
                    <a:pt x="110" y="238"/>
                  </a:lnTo>
                  <a:lnTo>
                    <a:pt x="100" y="236"/>
                  </a:lnTo>
                  <a:lnTo>
                    <a:pt x="84" y="222"/>
                  </a:lnTo>
                  <a:lnTo>
                    <a:pt x="64" y="224"/>
                  </a:lnTo>
                  <a:lnTo>
                    <a:pt x="56" y="214"/>
                  </a:lnTo>
                  <a:lnTo>
                    <a:pt x="22" y="198"/>
                  </a:lnTo>
                  <a:lnTo>
                    <a:pt x="10" y="204"/>
                  </a:lnTo>
                  <a:lnTo>
                    <a:pt x="0" y="188"/>
                  </a:lnTo>
                  <a:lnTo>
                    <a:pt x="8" y="176"/>
                  </a:lnTo>
                  <a:lnTo>
                    <a:pt x="8" y="166"/>
                  </a:lnTo>
                  <a:lnTo>
                    <a:pt x="26" y="152"/>
                  </a:lnTo>
                  <a:lnTo>
                    <a:pt x="38" y="156"/>
                  </a:lnTo>
                  <a:lnTo>
                    <a:pt x="50" y="146"/>
                  </a:lnTo>
                  <a:lnTo>
                    <a:pt x="66" y="146"/>
                  </a:lnTo>
                  <a:lnTo>
                    <a:pt x="86" y="164"/>
                  </a:lnTo>
                  <a:lnTo>
                    <a:pt x="120" y="152"/>
                  </a:lnTo>
                  <a:lnTo>
                    <a:pt x="122" y="118"/>
                  </a:lnTo>
                  <a:lnTo>
                    <a:pt x="108" y="102"/>
                  </a:lnTo>
                  <a:lnTo>
                    <a:pt x="116" y="94"/>
                  </a:lnTo>
                  <a:lnTo>
                    <a:pt x="132" y="96"/>
                  </a:lnTo>
                  <a:lnTo>
                    <a:pt x="140" y="112"/>
                  </a:lnTo>
                  <a:lnTo>
                    <a:pt x="156" y="104"/>
                  </a:lnTo>
                  <a:lnTo>
                    <a:pt x="170" y="108"/>
                  </a:lnTo>
                  <a:lnTo>
                    <a:pt x="196" y="102"/>
                  </a:lnTo>
                  <a:lnTo>
                    <a:pt x="206" y="84"/>
                  </a:lnTo>
                  <a:lnTo>
                    <a:pt x="226" y="80"/>
                  </a:lnTo>
                  <a:lnTo>
                    <a:pt x="248" y="56"/>
                  </a:lnTo>
                  <a:lnTo>
                    <a:pt x="246" y="36"/>
                  </a:lnTo>
                  <a:lnTo>
                    <a:pt x="252" y="14"/>
                  </a:lnTo>
                  <a:lnTo>
                    <a:pt x="274" y="0"/>
                  </a:lnTo>
                  <a:lnTo>
                    <a:pt x="282" y="14"/>
                  </a:lnTo>
                  <a:lnTo>
                    <a:pt x="294" y="22"/>
                  </a:lnTo>
                  <a:lnTo>
                    <a:pt x="300" y="32"/>
                  </a:lnTo>
                  <a:lnTo>
                    <a:pt x="314" y="42"/>
                  </a:lnTo>
                  <a:lnTo>
                    <a:pt x="326" y="42"/>
                  </a:lnTo>
                  <a:lnTo>
                    <a:pt x="328" y="56"/>
                  </a:lnTo>
                  <a:lnTo>
                    <a:pt x="334" y="64"/>
                  </a:lnTo>
                  <a:lnTo>
                    <a:pt x="346" y="70"/>
                  </a:lnTo>
                  <a:lnTo>
                    <a:pt x="360" y="62"/>
                  </a:lnTo>
                  <a:lnTo>
                    <a:pt x="364" y="78"/>
                  </a:lnTo>
                  <a:lnTo>
                    <a:pt x="390" y="102"/>
                  </a:lnTo>
                  <a:lnTo>
                    <a:pt x="400" y="102"/>
                  </a:lnTo>
                  <a:lnTo>
                    <a:pt x="426" y="102"/>
                  </a:lnTo>
                  <a:lnTo>
                    <a:pt x="434" y="114"/>
                  </a:lnTo>
                  <a:lnTo>
                    <a:pt x="448" y="116"/>
                  </a:lnTo>
                  <a:lnTo>
                    <a:pt x="486" y="148"/>
                  </a:lnTo>
                  <a:lnTo>
                    <a:pt x="472" y="182"/>
                  </a:lnTo>
                  <a:lnTo>
                    <a:pt x="474" y="212"/>
                  </a:lnTo>
                  <a:lnTo>
                    <a:pt x="458" y="220"/>
                  </a:lnTo>
                  <a:lnTo>
                    <a:pt x="446" y="218"/>
                  </a:lnTo>
                  <a:close/>
                  <a:moveTo>
                    <a:pt x="510" y="514"/>
                  </a:moveTo>
                  <a:lnTo>
                    <a:pt x="506" y="534"/>
                  </a:lnTo>
                  <a:lnTo>
                    <a:pt x="518" y="552"/>
                  </a:lnTo>
                  <a:lnTo>
                    <a:pt x="530" y="552"/>
                  </a:lnTo>
                  <a:lnTo>
                    <a:pt x="538" y="538"/>
                  </a:lnTo>
                  <a:lnTo>
                    <a:pt x="540" y="512"/>
                  </a:lnTo>
                  <a:lnTo>
                    <a:pt x="536" y="492"/>
                  </a:lnTo>
                  <a:lnTo>
                    <a:pt x="536" y="478"/>
                  </a:lnTo>
                  <a:lnTo>
                    <a:pt x="528" y="476"/>
                  </a:lnTo>
                  <a:lnTo>
                    <a:pt x="524" y="492"/>
                  </a:lnTo>
                  <a:lnTo>
                    <a:pt x="512" y="498"/>
                  </a:lnTo>
                  <a:lnTo>
                    <a:pt x="510" y="5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0" name="French Guiana">
              <a:extLst>
                <a:ext uri="{FF2B5EF4-FFF2-40B4-BE49-F238E27FC236}">
                  <a16:creationId xmlns:a16="http://schemas.microsoft.com/office/drawing/2014/main" id="{8E5EE0EE-F723-45B4-8F48-669F631D0D74}"/>
                </a:ext>
              </a:extLst>
            </p:cNvPr>
            <p:cNvSpPr>
              <a:spLocks/>
            </p:cNvSpPr>
            <p:nvPr/>
          </p:nvSpPr>
          <p:spPr bwMode="gray">
            <a:xfrm>
              <a:off x="4020477" y="4442724"/>
              <a:ext cx="83949" cy="114060"/>
            </a:xfrm>
            <a:custGeom>
              <a:avLst/>
              <a:gdLst/>
              <a:ahLst/>
              <a:cxnLst>
                <a:cxn ang="0">
                  <a:pos x="16" y="134"/>
                </a:cxn>
                <a:cxn ang="0">
                  <a:pos x="0" y="130"/>
                </a:cxn>
                <a:cxn ang="0">
                  <a:pos x="14" y="108"/>
                </a:cxn>
                <a:cxn ang="0">
                  <a:pos x="10" y="94"/>
                </a:cxn>
                <a:cxn ang="0">
                  <a:pos x="18" y="84"/>
                </a:cxn>
                <a:cxn ang="0">
                  <a:pos x="4" y="70"/>
                </a:cxn>
                <a:cxn ang="0">
                  <a:pos x="0" y="46"/>
                </a:cxn>
                <a:cxn ang="0">
                  <a:pos x="4" y="24"/>
                </a:cxn>
                <a:cxn ang="0">
                  <a:pos x="24" y="0"/>
                </a:cxn>
                <a:cxn ang="0">
                  <a:pos x="38" y="0"/>
                </a:cxn>
                <a:cxn ang="0">
                  <a:pos x="44" y="6"/>
                </a:cxn>
                <a:cxn ang="0">
                  <a:pos x="56" y="8"/>
                </a:cxn>
                <a:cxn ang="0">
                  <a:pos x="74" y="16"/>
                </a:cxn>
                <a:cxn ang="0">
                  <a:pos x="104" y="44"/>
                </a:cxn>
                <a:cxn ang="0">
                  <a:pos x="96" y="70"/>
                </a:cxn>
                <a:cxn ang="0">
                  <a:pos x="80" y="94"/>
                </a:cxn>
                <a:cxn ang="0">
                  <a:pos x="72" y="126"/>
                </a:cxn>
                <a:cxn ang="0">
                  <a:pos x="54" y="140"/>
                </a:cxn>
                <a:cxn ang="0">
                  <a:pos x="48" y="128"/>
                </a:cxn>
                <a:cxn ang="0">
                  <a:pos x="32" y="122"/>
                </a:cxn>
                <a:cxn ang="0">
                  <a:pos x="16" y="134"/>
                </a:cxn>
              </a:cxnLst>
              <a:rect l="0" t="0" r="r" b="b"/>
              <a:pathLst>
                <a:path w="104" h="140">
                  <a:moveTo>
                    <a:pt x="16" y="134"/>
                  </a:moveTo>
                  <a:lnTo>
                    <a:pt x="0" y="130"/>
                  </a:lnTo>
                  <a:lnTo>
                    <a:pt x="14" y="108"/>
                  </a:lnTo>
                  <a:lnTo>
                    <a:pt x="10" y="94"/>
                  </a:lnTo>
                  <a:lnTo>
                    <a:pt x="18" y="84"/>
                  </a:lnTo>
                  <a:lnTo>
                    <a:pt x="4" y="70"/>
                  </a:lnTo>
                  <a:lnTo>
                    <a:pt x="0" y="46"/>
                  </a:lnTo>
                  <a:lnTo>
                    <a:pt x="4" y="24"/>
                  </a:lnTo>
                  <a:lnTo>
                    <a:pt x="24" y="0"/>
                  </a:lnTo>
                  <a:lnTo>
                    <a:pt x="38" y="0"/>
                  </a:lnTo>
                  <a:lnTo>
                    <a:pt x="44" y="6"/>
                  </a:lnTo>
                  <a:lnTo>
                    <a:pt x="56" y="8"/>
                  </a:lnTo>
                  <a:lnTo>
                    <a:pt x="74" y="16"/>
                  </a:lnTo>
                  <a:lnTo>
                    <a:pt x="104" y="44"/>
                  </a:lnTo>
                  <a:lnTo>
                    <a:pt x="96" y="70"/>
                  </a:lnTo>
                  <a:lnTo>
                    <a:pt x="80" y="94"/>
                  </a:lnTo>
                  <a:lnTo>
                    <a:pt x="72" y="126"/>
                  </a:lnTo>
                  <a:lnTo>
                    <a:pt x="54" y="140"/>
                  </a:lnTo>
                  <a:lnTo>
                    <a:pt x="48" y="128"/>
                  </a:lnTo>
                  <a:lnTo>
                    <a:pt x="32" y="122"/>
                  </a:lnTo>
                  <a:lnTo>
                    <a:pt x="16" y="1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1" name="Gabon">
              <a:extLst>
                <a:ext uri="{FF2B5EF4-FFF2-40B4-BE49-F238E27FC236}">
                  <a16:creationId xmlns:a16="http://schemas.microsoft.com/office/drawing/2014/main" id="{28E41F58-8C5E-4191-96D9-B5B1CC2C7C6C}"/>
                </a:ext>
              </a:extLst>
            </p:cNvPr>
            <p:cNvSpPr>
              <a:spLocks/>
            </p:cNvSpPr>
            <p:nvPr/>
          </p:nvSpPr>
          <p:spPr bwMode="gray">
            <a:xfrm>
              <a:off x="6078205" y="4495822"/>
              <a:ext cx="185469" cy="182889"/>
            </a:xfrm>
            <a:custGeom>
              <a:avLst/>
              <a:gdLst/>
              <a:ahLst/>
              <a:cxnLst>
                <a:cxn ang="0">
                  <a:pos x="104" y="4"/>
                </a:cxn>
                <a:cxn ang="0">
                  <a:pos x="172" y="0"/>
                </a:cxn>
                <a:cxn ang="0">
                  <a:pos x="172" y="10"/>
                </a:cxn>
                <a:cxn ang="0">
                  <a:pos x="166" y="42"/>
                </a:cxn>
                <a:cxn ang="0">
                  <a:pos x="180" y="42"/>
                </a:cxn>
                <a:cxn ang="0">
                  <a:pos x="198" y="34"/>
                </a:cxn>
                <a:cxn ang="0">
                  <a:pos x="218" y="44"/>
                </a:cxn>
                <a:cxn ang="0">
                  <a:pos x="222" y="64"/>
                </a:cxn>
                <a:cxn ang="0">
                  <a:pos x="206" y="78"/>
                </a:cxn>
                <a:cxn ang="0">
                  <a:pos x="204" y="94"/>
                </a:cxn>
                <a:cxn ang="0">
                  <a:pos x="230" y="116"/>
                </a:cxn>
                <a:cxn ang="0">
                  <a:pos x="220" y="172"/>
                </a:cxn>
                <a:cxn ang="0">
                  <a:pos x="208" y="182"/>
                </a:cxn>
                <a:cxn ang="0">
                  <a:pos x="200" y="178"/>
                </a:cxn>
                <a:cxn ang="0">
                  <a:pos x="168" y="176"/>
                </a:cxn>
                <a:cxn ang="0">
                  <a:pos x="158" y="160"/>
                </a:cxn>
                <a:cxn ang="0">
                  <a:pos x="144" y="176"/>
                </a:cxn>
                <a:cxn ang="0">
                  <a:pos x="114" y="180"/>
                </a:cxn>
                <a:cxn ang="0">
                  <a:pos x="104" y="188"/>
                </a:cxn>
                <a:cxn ang="0">
                  <a:pos x="118" y="212"/>
                </a:cxn>
                <a:cxn ang="0">
                  <a:pos x="104" y="222"/>
                </a:cxn>
                <a:cxn ang="0">
                  <a:pos x="92" y="210"/>
                </a:cxn>
                <a:cxn ang="0">
                  <a:pos x="72" y="222"/>
                </a:cxn>
                <a:cxn ang="0">
                  <a:pos x="42" y="192"/>
                </a:cxn>
                <a:cxn ang="0">
                  <a:pos x="40" y="182"/>
                </a:cxn>
                <a:cxn ang="0">
                  <a:pos x="28" y="174"/>
                </a:cxn>
                <a:cxn ang="0">
                  <a:pos x="24" y="146"/>
                </a:cxn>
                <a:cxn ang="0">
                  <a:pos x="28" y="124"/>
                </a:cxn>
                <a:cxn ang="0">
                  <a:pos x="14" y="118"/>
                </a:cxn>
                <a:cxn ang="0">
                  <a:pos x="0" y="108"/>
                </a:cxn>
                <a:cxn ang="0">
                  <a:pos x="2" y="96"/>
                </a:cxn>
                <a:cxn ang="0">
                  <a:pos x="14" y="92"/>
                </a:cxn>
                <a:cxn ang="0">
                  <a:pos x="22" y="80"/>
                </a:cxn>
                <a:cxn ang="0">
                  <a:pos x="32" y="62"/>
                </a:cxn>
                <a:cxn ang="0">
                  <a:pos x="26" y="44"/>
                </a:cxn>
                <a:cxn ang="0">
                  <a:pos x="56" y="42"/>
                </a:cxn>
                <a:cxn ang="0">
                  <a:pos x="100" y="42"/>
                </a:cxn>
                <a:cxn ang="0">
                  <a:pos x="104" y="4"/>
                </a:cxn>
              </a:cxnLst>
              <a:rect l="0" t="0" r="r" b="b"/>
              <a:pathLst>
                <a:path w="230" h="222">
                  <a:moveTo>
                    <a:pt x="104" y="4"/>
                  </a:moveTo>
                  <a:lnTo>
                    <a:pt x="172" y="0"/>
                  </a:lnTo>
                  <a:lnTo>
                    <a:pt x="172" y="10"/>
                  </a:lnTo>
                  <a:lnTo>
                    <a:pt x="166" y="42"/>
                  </a:lnTo>
                  <a:lnTo>
                    <a:pt x="180" y="42"/>
                  </a:lnTo>
                  <a:lnTo>
                    <a:pt x="198" y="34"/>
                  </a:lnTo>
                  <a:lnTo>
                    <a:pt x="218" y="44"/>
                  </a:lnTo>
                  <a:lnTo>
                    <a:pt x="222" y="64"/>
                  </a:lnTo>
                  <a:lnTo>
                    <a:pt x="206" y="78"/>
                  </a:lnTo>
                  <a:lnTo>
                    <a:pt x="204" y="94"/>
                  </a:lnTo>
                  <a:lnTo>
                    <a:pt x="230" y="116"/>
                  </a:lnTo>
                  <a:lnTo>
                    <a:pt x="220" y="172"/>
                  </a:lnTo>
                  <a:lnTo>
                    <a:pt x="208" y="182"/>
                  </a:lnTo>
                  <a:lnTo>
                    <a:pt x="200" y="178"/>
                  </a:lnTo>
                  <a:lnTo>
                    <a:pt x="168" y="176"/>
                  </a:lnTo>
                  <a:lnTo>
                    <a:pt x="158" y="160"/>
                  </a:lnTo>
                  <a:lnTo>
                    <a:pt x="144" y="176"/>
                  </a:lnTo>
                  <a:lnTo>
                    <a:pt x="114" y="180"/>
                  </a:lnTo>
                  <a:lnTo>
                    <a:pt x="104" y="188"/>
                  </a:lnTo>
                  <a:lnTo>
                    <a:pt x="118" y="212"/>
                  </a:lnTo>
                  <a:lnTo>
                    <a:pt x="104" y="222"/>
                  </a:lnTo>
                  <a:lnTo>
                    <a:pt x="92" y="210"/>
                  </a:lnTo>
                  <a:lnTo>
                    <a:pt x="72" y="222"/>
                  </a:lnTo>
                  <a:lnTo>
                    <a:pt x="42" y="192"/>
                  </a:lnTo>
                  <a:lnTo>
                    <a:pt x="40" y="182"/>
                  </a:lnTo>
                  <a:lnTo>
                    <a:pt x="28" y="174"/>
                  </a:lnTo>
                  <a:lnTo>
                    <a:pt x="24" y="146"/>
                  </a:lnTo>
                  <a:lnTo>
                    <a:pt x="28" y="124"/>
                  </a:lnTo>
                  <a:lnTo>
                    <a:pt x="14" y="118"/>
                  </a:lnTo>
                  <a:lnTo>
                    <a:pt x="0" y="108"/>
                  </a:lnTo>
                  <a:lnTo>
                    <a:pt x="2" y="96"/>
                  </a:lnTo>
                  <a:lnTo>
                    <a:pt x="14" y="92"/>
                  </a:lnTo>
                  <a:lnTo>
                    <a:pt x="22" y="80"/>
                  </a:lnTo>
                  <a:lnTo>
                    <a:pt x="32" y="62"/>
                  </a:lnTo>
                  <a:lnTo>
                    <a:pt x="26" y="44"/>
                  </a:lnTo>
                  <a:lnTo>
                    <a:pt x="56" y="42"/>
                  </a:lnTo>
                  <a:lnTo>
                    <a:pt x="100" y="42"/>
                  </a:lnTo>
                  <a:lnTo>
                    <a:pt x="104"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2" name="Gambia">
              <a:extLst>
                <a:ext uri="{FF2B5EF4-FFF2-40B4-BE49-F238E27FC236}">
                  <a16:creationId xmlns:a16="http://schemas.microsoft.com/office/drawing/2014/main" id="{F03C81FB-76E1-40FE-821D-9DF186752428}"/>
                </a:ext>
              </a:extLst>
            </p:cNvPr>
            <p:cNvSpPr>
              <a:spLocks/>
            </p:cNvSpPr>
            <p:nvPr/>
          </p:nvSpPr>
          <p:spPr bwMode="gray">
            <a:xfrm>
              <a:off x="5283618" y="4112342"/>
              <a:ext cx="91758" cy="29499"/>
            </a:xfrm>
            <a:custGeom>
              <a:avLst/>
              <a:gdLst/>
              <a:ahLst/>
              <a:cxnLst>
                <a:cxn ang="0">
                  <a:pos x="0" y="34"/>
                </a:cxn>
                <a:cxn ang="0">
                  <a:pos x="50" y="28"/>
                </a:cxn>
                <a:cxn ang="0">
                  <a:pos x="62" y="22"/>
                </a:cxn>
                <a:cxn ang="0">
                  <a:pos x="78" y="22"/>
                </a:cxn>
                <a:cxn ang="0">
                  <a:pos x="102" y="30"/>
                </a:cxn>
                <a:cxn ang="0">
                  <a:pos x="112" y="22"/>
                </a:cxn>
                <a:cxn ang="0">
                  <a:pos x="106" y="14"/>
                </a:cxn>
                <a:cxn ang="0">
                  <a:pos x="94" y="14"/>
                </a:cxn>
                <a:cxn ang="0">
                  <a:pos x="78" y="4"/>
                </a:cxn>
                <a:cxn ang="0">
                  <a:pos x="70" y="0"/>
                </a:cxn>
                <a:cxn ang="0">
                  <a:pos x="62" y="6"/>
                </a:cxn>
                <a:cxn ang="0">
                  <a:pos x="46" y="6"/>
                </a:cxn>
                <a:cxn ang="0">
                  <a:pos x="12" y="4"/>
                </a:cxn>
                <a:cxn ang="0">
                  <a:pos x="12" y="14"/>
                </a:cxn>
                <a:cxn ang="0">
                  <a:pos x="0" y="34"/>
                </a:cxn>
              </a:cxnLst>
              <a:rect l="0" t="0" r="r" b="b"/>
              <a:pathLst>
                <a:path w="112" h="34">
                  <a:moveTo>
                    <a:pt x="0" y="34"/>
                  </a:moveTo>
                  <a:lnTo>
                    <a:pt x="50" y="28"/>
                  </a:lnTo>
                  <a:lnTo>
                    <a:pt x="62" y="22"/>
                  </a:lnTo>
                  <a:lnTo>
                    <a:pt x="78" y="22"/>
                  </a:lnTo>
                  <a:lnTo>
                    <a:pt x="102" y="30"/>
                  </a:lnTo>
                  <a:lnTo>
                    <a:pt x="112" y="22"/>
                  </a:lnTo>
                  <a:lnTo>
                    <a:pt x="106" y="14"/>
                  </a:lnTo>
                  <a:lnTo>
                    <a:pt x="94" y="14"/>
                  </a:lnTo>
                  <a:lnTo>
                    <a:pt x="78" y="4"/>
                  </a:lnTo>
                  <a:lnTo>
                    <a:pt x="70" y="0"/>
                  </a:lnTo>
                  <a:lnTo>
                    <a:pt x="62" y="6"/>
                  </a:lnTo>
                  <a:lnTo>
                    <a:pt x="46" y="6"/>
                  </a:lnTo>
                  <a:lnTo>
                    <a:pt x="12" y="4"/>
                  </a:lnTo>
                  <a:lnTo>
                    <a:pt x="12" y="14"/>
                  </a:lnTo>
                  <a:lnTo>
                    <a:pt x="0"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3" name="Georgia">
              <a:extLst>
                <a:ext uri="{FF2B5EF4-FFF2-40B4-BE49-F238E27FC236}">
                  <a16:creationId xmlns:a16="http://schemas.microsoft.com/office/drawing/2014/main" id="{12979468-8D91-43CF-BD40-04479FC39E23}"/>
                </a:ext>
              </a:extLst>
            </p:cNvPr>
            <p:cNvSpPr>
              <a:spLocks/>
            </p:cNvSpPr>
            <p:nvPr/>
          </p:nvSpPr>
          <p:spPr bwMode="gray">
            <a:xfrm>
              <a:off x="7042643" y="3020902"/>
              <a:ext cx="191325" cy="102261"/>
            </a:xfrm>
            <a:custGeom>
              <a:avLst/>
              <a:gdLst/>
              <a:ahLst/>
              <a:cxnLst>
                <a:cxn ang="0">
                  <a:pos x="232" y="86"/>
                </a:cxn>
                <a:cxn ang="0">
                  <a:pos x="226" y="106"/>
                </a:cxn>
                <a:cxn ang="0">
                  <a:pos x="236" y="114"/>
                </a:cxn>
                <a:cxn ang="0">
                  <a:pos x="238" y="122"/>
                </a:cxn>
                <a:cxn ang="0">
                  <a:pos x="210" y="124"/>
                </a:cxn>
                <a:cxn ang="0">
                  <a:pos x="198" y="112"/>
                </a:cxn>
                <a:cxn ang="0">
                  <a:pos x="184" y="114"/>
                </a:cxn>
                <a:cxn ang="0">
                  <a:pos x="174" y="122"/>
                </a:cxn>
                <a:cxn ang="0">
                  <a:pos x="128" y="124"/>
                </a:cxn>
                <a:cxn ang="0">
                  <a:pos x="104" y="108"/>
                </a:cxn>
                <a:cxn ang="0">
                  <a:pos x="88" y="112"/>
                </a:cxn>
                <a:cxn ang="0">
                  <a:pos x="44" y="104"/>
                </a:cxn>
                <a:cxn ang="0">
                  <a:pos x="58" y="84"/>
                </a:cxn>
                <a:cxn ang="0">
                  <a:pos x="60" y="56"/>
                </a:cxn>
                <a:cxn ang="0">
                  <a:pos x="42" y="36"/>
                </a:cxn>
                <a:cxn ang="0">
                  <a:pos x="24" y="22"/>
                </a:cxn>
                <a:cxn ang="0">
                  <a:pos x="14" y="24"/>
                </a:cxn>
                <a:cxn ang="0">
                  <a:pos x="0" y="10"/>
                </a:cxn>
                <a:cxn ang="0">
                  <a:pos x="8" y="2"/>
                </a:cxn>
                <a:cxn ang="0">
                  <a:pos x="36" y="0"/>
                </a:cxn>
                <a:cxn ang="0">
                  <a:pos x="98" y="8"/>
                </a:cxn>
                <a:cxn ang="0">
                  <a:pos x="110" y="2"/>
                </a:cxn>
                <a:cxn ang="0">
                  <a:pos x="122" y="14"/>
                </a:cxn>
                <a:cxn ang="0">
                  <a:pos x="148" y="28"/>
                </a:cxn>
                <a:cxn ang="0">
                  <a:pos x="156" y="40"/>
                </a:cxn>
                <a:cxn ang="0">
                  <a:pos x="168" y="32"/>
                </a:cxn>
                <a:cxn ang="0">
                  <a:pos x="182" y="40"/>
                </a:cxn>
                <a:cxn ang="0">
                  <a:pos x="194" y="40"/>
                </a:cxn>
                <a:cxn ang="0">
                  <a:pos x="208" y="50"/>
                </a:cxn>
                <a:cxn ang="0">
                  <a:pos x="208" y="64"/>
                </a:cxn>
                <a:cxn ang="0">
                  <a:pos x="198" y="74"/>
                </a:cxn>
                <a:cxn ang="0">
                  <a:pos x="232" y="86"/>
                </a:cxn>
              </a:cxnLst>
              <a:rect l="0" t="0" r="r" b="b"/>
              <a:pathLst>
                <a:path w="238" h="124">
                  <a:moveTo>
                    <a:pt x="232" y="86"/>
                  </a:moveTo>
                  <a:lnTo>
                    <a:pt x="226" y="106"/>
                  </a:lnTo>
                  <a:lnTo>
                    <a:pt x="236" y="114"/>
                  </a:lnTo>
                  <a:lnTo>
                    <a:pt x="238" y="122"/>
                  </a:lnTo>
                  <a:lnTo>
                    <a:pt x="210" y="124"/>
                  </a:lnTo>
                  <a:lnTo>
                    <a:pt x="198" y="112"/>
                  </a:lnTo>
                  <a:lnTo>
                    <a:pt x="184" y="114"/>
                  </a:lnTo>
                  <a:lnTo>
                    <a:pt x="174" y="122"/>
                  </a:lnTo>
                  <a:lnTo>
                    <a:pt x="128" y="124"/>
                  </a:lnTo>
                  <a:lnTo>
                    <a:pt x="104" y="108"/>
                  </a:lnTo>
                  <a:lnTo>
                    <a:pt x="88" y="112"/>
                  </a:lnTo>
                  <a:lnTo>
                    <a:pt x="44" y="104"/>
                  </a:lnTo>
                  <a:lnTo>
                    <a:pt x="58" y="84"/>
                  </a:lnTo>
                  <a:lnTo>
                    <a:pt x="60" y="56"/>
                  </a:lnTo>
                  <a:lnTo>
                    <a:pt x="42" y="36"/>
                  </a:lnTo>
                  <a:lnTo>
                    <a:pt x="24" y="22"/>
                  </a:lnTo>
                  <a:lnTo>
                    <a:pt x="14" y="24"/>
                  </a:lnTo>
                  <a:lnTo>
                    <a:pt x="0" y="10"/>
                  </a:lnTo>
                  <a:lnTo>
                    <a:pt x="8" y="2"/>
                  </a:lnTo>
                  <a:lnTo>
                    <a:pt x="36" y="0"/>
                  </a:lnTo>
                  <a:lnTo>
                    <a:pt x="98" y="8"/>
                  </a:lnTo>
                  <a:lnTo>
                    <a:pt x="110" y="2"/>
                  </a:lnTo>
                  <a:lnTo>
                    <a:pt x="122" y="14"/>
                  </a:lnTo>
                  <a:lnTo>
                    <a:pt x="148" y="28"/>
                  </a:lnTo>
                  <a:lnTo>
                    <a:pt x="156" y="40"/>
                  </a:lnTo>
                  <a:lnTo>
                    <a:pt x="168" y="32"/>
                  </a:lnTo>
                  <a:lnTo>
                    <a:pt x="182" y="40"/>
                  </a:lnTo>
                  <a:lnTo>
                    <a:pt x="194" y="40"/>
                  </a:lnTo>
                  <a:lnTo>
                    <a:pt x="208" y="50"/>
                  </a:lnTo>
                  <a:lnTo>
                    <a:pt x="208" y="64"/>
                  </a:lnTo>
                  <a:lnTo>
                    <a:pt x="198" y="74"/>
                  </a:lnTo>
                  <a:lnTo>
                    <a:pt x="232" y="8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4" name="Germany">
              <a:extLst>
                <a:ext uri="{FF2B5EF4-FFF2-40B4-BE49-F238E27FC236}">
                  <a16:creationId xmlns:a16="http://schemas.microsoft.com/office/drawing/2014/main" id="{47D37164-D751-43C6-A47B-CCDEB02A8871}"/>
                </a:ext>
              </a:extLst>
            </p:cNvPr>
            <p:cNvSpPr>
              <a:spLocks/>
            </p:cNvSpPr>
            <p:nvPr/>
          </p:nvSpPr>
          <p:spPr bwMode="gray">
            <a:xfrm>
              <a:off x="5988399" y="2462399"/>
              <a:ext cx="281133" cy="373647"/>
            </a:xfrm>
            <a:custGeom>
              <a:avLst/>
              <a:gdLst/>
              <a:ahLst/>
              <a:cxnLst>
                <a:cxn ang="0">
                  <a:pos x="80" y="88"/>
                </a:cxn>
                <a:cxn ang="0">
                  <a:pos x="48" y="96"/>
                </a:cxn>
                <a:cxn ang="0">
                  <a:pos x="40" y="142"/>
                </a:cxn>
                <a:cxn ang="0">
                  <a:pos x="28" y="152"/>
                </a:cxn>
                <a:cxn ang="0">
                  <a:pos x="38" y="172"/>
                </a:cxn>
                <a:cxn ang="0">
                  <a:pos x="22" y="194"/>
                </a:cxn>
                <a:cxn ang="0">
                  <a:pos x="0" y="200"/>
                </a:cxn>
                <a:cxn ang="0">
                  <a:pos x="8" y="228"/>
                </a:cxn>
                <a:cxn ang="0">
                  <a:pos x="4" y="256"/>
                </a:cxn>
                <a:cxn ang="0">
                  <a:pos x="16" y="288"/>
                </a:cxn>
                <a:cxn ang="0">
                  <a:pos x="20" y="322"/>
                </a:cxn>
                <a:cxn ang="0">
                  <a:pos x="28" y="354"/>
                </a:cxn>
                <a:cxn ang="0">
                  <a:pos x="80" y="388"/>
                </a:cxn>
                <a:cxn ang="0">
                  <a:pos x="68" y="452"/>
                </a:cxn>
                <a:cxn ang="0">
                  <a:pos x="102" y="448"/>
                </a:cxn>
                <a:cxn ang="0">
                  <a:pos x="132" y="450"/>
                </a:cxn>
                <a:cxn ang="0">
                  <a:pos x="228" y="454"/>
                </a:cxn>
                <a:cxn ang="0">
                  <a:pos x="262" y="456"/>
                </a:cxn>
                <a:cxn ang="0">
                  <a:pos x="258" y="432"/>
                </a:cxn>
                <a:cxn ang="0">
                  <a:pos x="274" y="408"/>
                </a:cxn>
                <a:cxn ang="0">
                  <a:pos x="308" y="392"/>
                </a:cxn>
                <a:cxn ang="0">
                  <a:pos x="284" y="370"/>
                </a:cxn>
                <a:cxn ang="0">
                  <a:pos x="248" y="344"/>
                </a:cxn>
                <a:cxn ang="0">
                  <a:pos x="232" y="306"/>
                </a:cxn>
                <a:cxn ang="0">
                  <a:pos x="252" y="298"/>
                </a:cxn>
                <a:cxn ang="0">
                  <a:pos x="300" y="270"/>
                </a:cxn>
                <a:cxn ang="0">
                  <a:pos x="326" y="252"/>
                </a:cxn>
                <a:cxn ang="0">
                  <a:pos x="348" y="246"/>
                </a:cxn>
                <a:cxn ang="0">
                  <a:pos x="328" y="198"/>
                </a:cxn>
                <a:cxn ang="0">
                  <a:pos x="304" y="136"/>
                </a:cxn>
                <a:cxn ang="0">
                  <a:pos x="300" y="106"/>
                </a:cxn>
                <a:cxn ang="0">
                  <a:pos x="282" y="62"/>
                </a:cxn>
                <a:cxn ang="0">
                  <a:pos x="268" y="26"/>
                </a:cxn>
                <a:cxn ang="0">
                  <a:pos x="252" y="44"/>
                </a:cxn>
                <a:cxn ang="0">
                  <a:pos x="226" y="62"/>
                </a:cxn>
                <a:cxn ang="0">
                  <a:pos x="200" y="76"/>
                </a:cxn>
                <a:cxn ang="0">
                  <a:pos x="180" y="46"/>
                </a:cxn>
                <a:cxn ang="0">
                  <a:pos x="152" y="16"/>
                </a:cxn>
                <a:cxn ang="0">
                  <a:pos x="104" y="0"/>
                </a:cxn>
                <a:cxn ang="0">
                  <a:pos x="112" y="24"/>
                </a:cxn>
                <a:cxn ang="0">
                  <a:pos x="114" y="52"/>
                </a:cxn>
                <a:cxn ang="0">
                  <a:pos x="110" y="72"/>
                </a:cxn>
                <a:cxn ang="0">
                  <a:pos x="88" y="96"/>
                </a:cxn>
              </a:cxnLst>
              <a:rect l="0" t="0" r="r" b="b"/>
              <a:pathLst>
                <a:path w="348" h="458">
                  <a:moveTo>
                    <a:pt x="88" y="96"/>
                  </a:moveTo>
                  <a:lnTo>
                    <a:pt x="80" y="88"/>
                  </a:lnTo>
                  <a:lnTo>
                    <a:pt x="64" y="94"/>
                  </a:lnTo>
                  <a:lnTo>
                    <a:pt x="48" y="96"/>
                  </a:lnTo>
                  <a:lnTo>
                    <a:pt x="48" y="112"/>
                  </a:lnTo>
                  <a:lnTo>
                    <a:pt x="40" y="142"/>
                  </a:lnTo>
                  <a:lnTo>
                    <a:pt x="26" y="142"/>
                  </a:lnTo>
                  <a:lnTo>
                    <a:pt x="28" y="152"/>
                  </a:lnTo>
                  <a:lnTo>
                    <a:pt x="38" y="156"/>
                  </a:lnTo>
                  <a:lnTo>
                    <a:pt x="38" y="172"/>
                  </a:lnTo>
                  <a:lnTo>
                    <a:pt x="28" y="182"/>
                  </a:lnTo>
                  <a:lnTo>
                    <a:pt x="22" y="194"/>
                  </a:lnTo>
                  <a:lnTo>
                    <a:pt x="8" y="194"/>
                  </a:lnTo>
                  <a:lnTo>
                    <a:pt x="0" y="200"/>
                  </a:lnTo>
                  <a:lnTo>
                    <a:pt x="2" y="214"/>
                  </a:lnTo>
                  <a:lnTo>
                    <a:pt x="8" y="228"/>
                  </a:lnTo>
                  <a:lnTo>
                    <a:pt x="0" y="242"/>
                  </a:lnTo>
                  <a:lnTo>
                    <a:pt x="4" y="256"/>
                  </a:lnTo>
                  <a:lnTo>
                    <a:pt x="4" y="266"/>
                  </a:lnTo>
                  <a:lnTo>
                    <a:pt x="16" y="288"/>
                  </a:lnTo>
                  <a:lnTo>
                    <a:pt x="6" y="302"/>
                  </a:lnTo>
                  <a:lnTo>
                    <a:pt x="20" y="322"/>
                  </a:lnTo>
                  <a:lnTo>
                    <a:pt x="20" y="342"/>
                  </a:lnTo>
                  <a:lnTo>
                    <a:pt x="28" y="354"/>
                  </a:lnTo>
                  <a:lnTo>
                    <a:pt x="42" y="356"/>
                  </a:lnTo>
                  <a:lnTo>
                    <a:pt x="80" y="388"/>
                  </a:lnTo>
                  <a:lnTo>
                    <a:pt x="66" y="422"/>
                  </a:lnTo>
                  <a:lnTo>
                    <a:pt x="68" y="452"/>
                  </a:lnTo>
                  <a:lnTo>
                    <a:pt x="82" y="458"/>
                  </a:lnTo>
                  <a:lnTo>
                    <a:pt x="102" y="448"/>
                  </a:lnTo>
                  <a:lnTo>
                    <a:pt x="114" y="452"/>
                  </a:lnTo>
                  <a:lnTo>
                    <a:pt x="132" y="450"/>
                  </a:lnTo>
                  <a:lnTo>
                    <a:pt x="142" y="458"/>
                  </a:lnTo>
                  <a:lnTo>
                    <a:pt x="228" y="454"/>
                  </a:lnTo>
                  <a:lnTo>
                    <a:pt x="244" y="446"/>
                  </a:lnTo>
                  <a:lnTo>
                    <a:pt x="262" y="456"/>
                  </a:lnTo>
                  <a:lnTo>
                    <a:pt x="274" y="450"/>
                  </a:lnTo>
                  <a:lnTo>
                    <a:pt x="258" y="432"/>
                  </a:lnTo>
                  <a:lnTo>
                    <a:pt x="256" y="418"/>
                  </a:lnTo>
                  <a:lnTo>
                    <a:pt x="274" y="408"/>
                  </a:lnTo>
                  <a:lnTo>
                    <a:pt x="290" y="394"/>
                  </a:lnTo>
                  <a:lnTo>
                    <a:pt x="308" y="392"/>
                  </a:lnTo>
                  <a:lnTo>
                    <a:pt x="294" y="370"/>
                  </a:lnTo>
                  <a:lnTo>
                    <a:pt x="284" y="370"/>
                  </a:lnTo>
                  <a:lnTo>
                    <a:pt x="274" y="356"/>
                  </a:lnTo>
                  <a:lnTo>
                    <a:pt x="248" y="344"/>
                  </a:lnTo>
                  <a:lnTo>
                    <a:pt x="244" y="318"/>
                  </a:lnTo>
                  <a:lnTo>
                    <a:pt x="232" y="306"/>
                  </a:lnTo>
                  <a:lnTo>
                    <a:pt x="234" y="300"/>
                  </a:lnTo>
                  <a:lnTo>
                    <a:pt x="252" y="298"/>
                  </a:lnTo>
                  <a:lnTo>
                    <a:pt x="278" y="284"/>
                  </a:lnTo>
                  <a:lnTo>
                    <a:pt x="300" y="270"/>
                  </a:lnTo>
                  <a:lnTo>
                    <a:pt x="318" y="266"/>
                  </a:lnTo>
                  <a:lnTo>
                    <a:pt x="326" y="252"/>
                  </a:lnTo>
                  <a:lnTo>
                    <a:pt x="340" y="256"/>
                  </a:lnTo>
                  <a:lnTo>
                    <a:pt x="348" y="246"/>
                  </a:lnTo>
                  <a:lnTo>
                    <a:pt x="326" y="218"/>
                  </a:lnTo>
                  <a:lnTo>
                    <a:pt x="328" y="198"/>
                  </a:lnTo>
                  <a:lnTo>
                    <a:pt x="324" y="156"/>
                  </a:lnTo>
                  <a:lnTo>
                    <a:pt x="304" y="136"/>
                  </a:lnTo>
                  <a:lnTo>
                    <a:pt x="306" y="122"/>
                  </a:lnTo>
                  <a:lnTo>
                    <a:pt x="300" y="106"/>
                  </a:lnTo>
                  <a:lnTo>
                    <a:pt x="302" y="78"/>
                  </a:lnTo>
                  <a:lnTo>
                    <a:pt x="282" y="62"/>
                  </a:lnTo>
                  <a:lnTo>
                    <a:pt x="280" y="30"/>
                  </a:lnTo>
                  <a:lnTo>
                    <a:pt x="268" y="26"/>
                  </a:lnTo>
                  <a:lnTo>
                    <a:pt x="262" y="50"/>
                  </a:lnTo>
                  <a:lnTo>
                    <a:pt x="252" y="44"/>
                  </a:lnTo>
                  <a:lnTo>
                    <a:pt x="238" y="44"/>
                  </a:lnTo>
                  <a:lnTo>
                    <a:pt x="226" y="62"/>
                  </a:lnTo>
                  <a:lnTo>
                    <a:pt x="214" y="62"/>
                  </a:lnTo>
                  <a:lnTo>
                    <a:pt x="200" y="76"/>
                  </a:lnTo>
                  <a:lnTo>
                    <a:pt x="176" y="68"/>
                  </a:lnTo>
                  <a:lnTo>
                    <a:pt x="180" y="46"/>
                  </a:lnTo>
                  <a:lnTo>
                    <a:pt x="152" y="38"/>
                  </a:lnTo>
                  <a:lnTo>
                    <a:pt x="152" y="16"/>
                  </a:lnTo>
                  <a:lnTo>
                    <a:pt x="142" y="8"/>
                  </a:lnTo>
                  <a:lnTo>
                    <a:pt x="104" y="0"/>
                  </a:lnTo>
                  <a:lnTo>
                    <a:pt x="100" y="16"/>
                  </a:lnTo>
                  <a:lnTo>
                    <a:pt x="112" y="24"/>
                  </a:lnTo>
                  <a:lnTo>
                    <a:pt x="106" y="42"/>
                  </a:lnTo>
                  <a:lnTo>
                    <a:pt x="114" y="52"/>
                  </a:lnTo>
                  <a:lnTo>
                    <a:pt x="106" y="62"/>
                  </a:lnTo>
                  <a:lnTo>
                    <a:pt x="110" y="72"/>
                  </a:lnTo>
                  <a:lnTo>
                    <a:pt x="100" y="90"/>
                  </a:lnTo>
                  <a:lnTo>
                    <a:pt x="88"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5" name="Ghana">
              <a:extLst>
                <a:ext uri="{FF2B5EF4-FFF2-40B4-BE49-F238E27FC236}">
                  <a16:creationId xmlns:a16="http://schemas.microsoft.com/office/drawing/2014/main" id="{45D7F5FE-94F4-4477-BE93-22400C5E7FF7}"/>
                </a:ext>
              </a:extLst>
            </p:cNvPr>
            <p:cNvSpPr>
              <a:spLocks/>
            </p:cNvSpPr>
            <p:nvPr/>
          </p:nvSpPr>
          <p:spPr bwMode="gray">
            <a:xfrm>
              <a:off x="5703362" y="4202804"/>
              <a:ext cx="140566" cy="206490"/>
            </a:xfrm>
            <a:custGeom>
              <a:avLst/>
              <a:gdLst/>
              <a:ahLst/>
              <a:cxnLst>
                <a:cxn ang="0">
                  <a:pos x="0" y="233"/>
                </a:cxn>
                <a:cxn ang="0">
                  <a:pos x="18" y="225"/>
                </a:cxn>
                <a:cxn ang="0">
                  <a:pos x="0" y="181"/>
                </a:cxn>
                <a:cxn ang="0">
                  <a:pos x="0" y="155"/>
                </a:cxn>
                <a:cxn ang="0">
                  <a:pos x="22" y="105"/>
                </a:cxn>
                <a:cxn ang="0">
                  <a:pos x="16" y="66"/>
                </a:cxn>
                <a:cxn ang="0">
                  <a:pos x="12" y="8"/>
                </a:cxn>
                <a:cxn ang="0">
                  <a:pos x="106" y="8"/>
                </a:cxn>
                <a:cxn ang="0">
                  <a:pos x="114" y="0"/>
                </a:cxn>
                <a:cxn ang="0">
                  <a:pos x="132" y="0"/>
                </a:cxn>
                <a:cxn ang="0">
                  <a:pos x="130" y="8"/>
                </a:cxn>
                <a:cxn ang="0">
                  <a:pos x="128" y="14"/>
                </a:cxn>
                <a:cxn ang="0">
                  <a:pos x="136" y="22"/>
                </a:cxn>
                <a:cxn ang="0">
                  <a:pos x="140" y="50"/>
                </a:cxn>
                <a:cxn ang="0">
                  <a:pos x="144" y="80"/>
                </a:cxn>
                <a:cxn ang="0">
                  <a:pos x="134" y="96"/>
                </a:cxn>
                <a:cxn ang="0">
                  <a:pos x="146" y="117"/>
                </a:cxn>
                <a:cxn ang="0">
                  <a:pos x="150" y="161"/>
                </a:cxn>
                <a:cxn ang="0">
                  <a:pos x="172" y="191"/>
                </a:cxn>
                <a:cxn ang="0">
                  <a:pos x="154" y="205"/>
                </a:cxn>
                <a:cxn ang="0">
                  <a:pos x="118" y="207"/>
                </a:cxn>
                <a:cxn ang="0">
                  <a:pos x="78" y="233"/>
                </a:cxn>
                <a:cxn ang="0">
                  <a:pos x="48" y="237"/>
                </a:cxn>
                <a:cxn ang="0">
                  <a:pos x="36" y="251"/>
                </a:cxn>
                <a:cxn ang="0">
                  <a:pos x="24" y="239"/>
                </a:cxn>
                <a:cxn ang="0">
                  <a:pos x="0" y="233"/>
                </a:cxn>
              </a:cxnLst>
              <a:rect l="0" t="0" r="r" b="b"/>
              <a:pathLst>
                <a:path w="172" h="251">
                  <a:moveTo>
                    <a:pt x="0" y="233"/>
                  </a:moveTo>
                  <a:lnTo>
                    <a:pt x="18" y="225"/>
                  </a:lnTo>
                  <a:lnTo>
                    <a:pt x="0" y="181"/>
                  </a:lnTo>
                  <a:lnTo>
                    <a:pt x="0" y="155"/>
                  </a:lnTo>
                  <a:lnTo>
                    <a:pt x="22" y="105"/>
                  </a:lnTo>
                  <a:lnTo>
                    <a:pt x="16" y="66"/>
                  </a:lnTo>
                  <a:lnTo>
                    <a:pt x="12" y="8"/>
                  </a:lnTo>
                  <a:lnTo>
                    <a:pt x="106" y="8"/>
                  </a:lnTo>
                  <a:lnTo>
                    <a:pt x="114" y="0"/>
                  </a:lnTo>
                  <a:lnTo>
                    <a:pt x="132" y="0"/>
                  </a:lnTo>
                  <a:lnTo>
                    <a:pt x="130" y="8"/>
                  </a:lnTo>
                  <a:lnTo>
                    <a:pt x="128" y="14"/>
                  </a:lnTo>
                  <a:lnTo>
                    <a:pt x="136" y="22"/>
                  </a:lnTo>
                  <a:lnTo>
                    <a:pt x="140" y="50"/>
                  </a:lnTo>
                  <a:lnTo>
                    <a:pt x="144" y="80"/>
                  </a:lnTo>
                  <a:lnTo>
                    <a:pt x="134" y="96"/>
                  </a:lnTo>
                  <a:lnTo>
                    <a:pt x="146" y="117"/>
                  </a:lnTo>
                  <a:lnTo>
                    <a:pt x="150" y="161"/>
                  </a:lnTo>
                  <a:lnTo>
                    <a:pt x="172" y="191"/>
                  </a:lnTo>
                  <a:lnTo>
                    <a:pt x="154" y="205"/>
                  </a:lnTo>
                  <a:lnTo>
                    <a:pt x="118" y="207"/>
                  </a:lnTo>
                  <a:lnTo>
                    <a:pt x="78" y="233"/>
                  </a:lnTo>
                  <a:lnTo>
                    <a:pt x="48" y="237"/>
                  </a:lnTo>
                  <a:lnTo>
                    <a:pt x="36" y="251"/>
                  </a:lnTo>
                  <a:lnTo>
                    <a:pt x="24" y="239"/>
                  </a:lnTo>
                  <a:lnTo>
                    <a:pt x="0" y="23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6" name="Greece">
              <a:extLst>
                <a:ext uri="{FF2B5EF4-FFF2-40B4-BE49-F238E27FC236}">
                  <a16:creationId xmlns:a16="http://schemas.microsoft.com/office/drawing/2014/main" id="{403BAA98-93C3-498B-A3D0-146387B68D55}"/>
                </a:ext>
              </a:extLst>
            </p:cNvPr>
            <p:cNvSpPr>
              <a:spLocks noEditPoints="1"/>
            </p:cNvSpPr>
            <p:nvPr/>
          </p:nvSpPr>
          <p:spPr bwMode="gray">
            <a:xfrm>
              <a:off x="6423763" y="3091698"/>
              <a:ext cx="191325" cy="283184"/>
            </a:xfrm>
            <a:custGeom>
              <a:avLst/>
              <a:gdLst/>
              <a:ahLst/>
              <a:cxnLst>
                <a:cxn ang="0">
                  <a:pos x="0" y="118"/>
                </a:cxn>
                <a:cxn ang="0">
                  <a:pos x="12" y="96"/>
                </a:cxn>
                <a:cxn ang="0">
                  <a:pos x="38" y="72"/>
                </a:cxn>
                <a:cxn ang="0">
                  <a:pos x="44" y="62"/>
                </a:cxn>
                <a:cxn ang="0">
                  <a:pos x="82" y="38"/>
                </a:cxn>
                <a:cxn ang="0">
                  <a:pos x="108" y="24"/>
                </a:cxn>
                <a:cxn ang="0">
                  <a:pos x="150" y="14"/>
                </a:cxn>
                <a:cxn ang="0">
                  <a:pos x="186" y="26"/>
                </a:cxn>
                <a:cxn ang="0">
                  <a:pos x="218" y="10"/>
                </a:cxn>
                <a:cxn ang="0">
                  <a:pos x="232" y="8"/>
                </a:cxn>
                <a:cxn ang="0">
                  <a:pos x="216" y="54"/>
                </a:cxn>
                <a:cxn ang="0">
                  <a:pos x="162" y="48"/>
                </a:cxn>
                <a:cxn ang="0">
                  <a:pos x="134" y="66"/>
                </a:cxn>
                <a:cxn ang="0">
                  <a:pos x="136" y="86"/>
                </a:cxn>
                <a:cxn ang="0">
                  <a:pos x="122" y="96"/>
                </a:cxn>
                <a:cxn ang="0">
                  <a:pos x="100" y="86"/>
                </a:cxn>
                <a:cxn ang="0">
                  <a:pos x="88" y="94"/>
                </a:cxn>
                <a:cxn ang="0">
                  <a:pos x="106" y="130"/>
                </a:cxn>
                <a:cxn ang="0">
                  <a:pos x="116" y="146"/>
                </a:cxn>
                <a:cxn ang="0">
                  <a:pos x="130" y="168"/>
                </a:cxn>
                <a:cxn ang="0">
                  <a:pos x="158" y="200"/>
                </a:cxn>
                <a:cxn ang="0">
                  <a:pos x="142" y="216"/>
                </a:cxn>
                <a:cxn ang="0">
                  <a:pos x="106" y="198"/>
                </a:cxn>
                <a:cxn ang="0">
                  <a:pos x="120" y="236"/>
                </a:cxn>
                <a:cxn ang="0">
                  <a:pos x="106" y="248"/>
                </a:cxn>
                <a:cxn ang="0">
                  <a:pos x="90" y="258"/>
                </a:cxn>
                <a:cxn ang="0">
                  <a:pos x="70" y="254"/>
                </a:cxn>
                <a:cxn ang="0">
                  <a:pos x="48" y="248"/>
                </a:cxn>
                <a:cxn ang="0">
                  <a:pos x="36" y="206"/>
                </a:cxn>
                <a:cxn ang="0">
                  <a:pos x="58" y="194"/>
                </a:cxn>
                <a:cxn ang="0">
                  <a:pos x="94" y="204"/>
                </a:cxn>
                <a:cxn ang="0">
                  <a:pos x="82" y="184"/>
                </a:cxn>
                <a:cxn ang="0">
                  <a:pos x="46" y="178"/>
                </a:cxn>
                <a:cxn ang="0">
                  <a:pos x="16" y="158"/>
                </a:cxn>
                <a:cxn ang="0">
                  <a:pos x="0" y="132"/>
                </a:cxn>
                <a:cxn ang="0">
                  <a:pos x="160" y="338"/>
                </a:cxn>
                <a:cxn ang="0">
                  <a:pos x="226" y="342"/>
                </a:cxn>
                <a:cxn ang="0">
                  <a:pos x="210" y="332"/>
                </a:cxn>
                <a:cxn ang="0">
                  <a:pos x="168" y="322"/>
                </a:cxn>
                <a:cxn ang="0">
                  <a:pos x="150" y="320"/>
                </a:cxn>
                <a:cxn ang="0">
                  <a:pos x="130" y="330"/>
                </a:cxn>
              </a:cxnLst>
              <a:rect l="0" t="0" r="r" b="b"/>
              <a:pathLst>
                <a:path w="234" h="346">
                  <a:moveTo>
                    <a:pt x="0" y="132"/>
                  </a:moveTo>
                  <a:lnTo>
                    <a:pt x="0" y="118"/>
                  </a:lnTo>
                  <a:lnTo>
                    <a:pt x="12" y="106"/>
                  </a:lnTo>
                  <a:lnTo>
                    <a:pt x="12" y="96"/>
                  </a:lnTo>
                  <a:lnTo>
                    <a:pt x="24" y="80"/>
                  </a:lnTo>
                  <a:lnTo>
                    <a:pt x="38" y="72"/>
                  </a:lnTo>
                  <a:lnTo>
                    <a:pt x="38" y="54"/>
                  </a:lnTo>
                  <a:lnTo>
                    <a:pt x="44" y="62"/>
                  </a:lnTo>
                  <a:lnTo>
                    <a:pt x="62" y="48"/>
                  </a:lnTo>
                  <a:lnTo>
                    <a:pt x="82" y="38"/>
                  </a:lnTo>
                  <a:lnTo>
                    <a:pt x="98" y="28"/>
                  </a:lnTo>
                  <a:lnTo>
                    <a:pt x="108" y="24"/>
                  </a:lnTo>
                  <a:lnTo>
                    <a:pt x="130" y="24"/>
                  </a:lnTo>
                  <a:lnTo>
                    <a:pt x="150" y="14"/>
                  </a:lnTo>
                  <a:lnTo>
                    <a:pt x="172" y="20"/>
                  </a:lnTo>
                  <a:lnTo>
                    <a:pt x="186" y="26"/>
                  </a:lnTo>
                  <a:lnTo>
                    <a:pt x="216" y="24"/>
                  </a:lnTo>
                  <a:lnTo>
                    <a:pt x="218" y="10"/>
                  </a:lnTo>
                  <a:lnTo>
                    <a:pt x="224" y="0"/>
                  </a:lnTo>
                  <a:lnTo>
                    <a:pt x="232" y="8"/>
                  </a:lnTo>
                  <a:lnTo>
                    <a:pt x="230" y="28"/>
                  </a:lnTo>
                  <a:lnTo>
                    <a:pt x="216" y="54"/>
                  </a:lnTo>
                  <a:lnTo>
                    <a:pt x="188" y="46"/>
                  </a:lnTo>
                  <a:lnTo>
                    <a:pt x="162" y="48"/>
                  </a:lnTo>
                  <a:lnTo>
                    <a:pt x="142" y="58"/>
                  </a:lnTo>
                  <a:lnTo>
                    <a:pt x="134" y="66"/>
                  </a:lnTo>
                  <a:lnTo>
                    <a:pt x="154" y="84"/>
                  </a:lnTo>
                  <a:lnTo>
                    <a:pt x="136" y="86"/>
                  </a:lnTo>
                  <a:lnTo>
                    <a:pt x="138" y="96"/>
                  </a:lnTo>
                  <a:lnTo>
                    <a:pt x="122" y="96"/>
                  </a:lnTo>
                  <a:lnTo>
                    <a:pt x="112" y="88"/>
                  </a:lnTo>
                  <a:lnTo>
                    <a:pt x="100" y="86"/>
                  </a:lnTo>
                  <a:lnTo>
                    <a:pt x="90" y="76"/>
                  </a:lnTo>
                  <a:lnTo>
                    <a:pt x="88" y="94"/>
                  </a:lnTo>
                  <a:lnTo>
                    <a:pt x="98" y="110"/>
                  </a:lnTo>
                  <a:lnTo>
                    <a:pt x="106" y="130"/>
                  </a:lnTo>
                  <a:lnTo>
                    <a:pt x="102" y="146"/>
                  </a:lnTo>
                  <a:lnTo>
                    <a:pt x="116" y="146"/>
                  </a:lnTo>
                  <a:lnTo>
                    <a:pt x="122" y="160"/>
                  </a:lnTo>
                  <a:lnTo>
                    <a:pt x="130" y="168"/>
                  </a:lnTo>
                  <a:lnTo>
                    <a:pt x="146" y="174"/>
                  </a:lnTo>
                  <a:lnTo>
                    <a:pt x="158" y="200"/>
                  </a:lnTo>
                  <a:lnTo>
                    <a:pt x="140" y="198"/>
                  </a:lnTo>
                  <a:lnTo>
                    <a:pt x="142" y="216"/>
                  </a:lnTo>
                  <a:lnTo>
                    <a:pt x="128" y="200"/>
                  </a:lnTo>
                  <a:lnTo>
                    <a:pt x="106" y="198"/>
                  </a:lnTo>
                  <a:lnTo>
                    <a:pt x="116" y="218"/>
                  </a:lnTo>
                  <a:lnTo>
                    <a:pt x="120" y="236"/>
                  </a:lnTo>
                  <a:lnTo>
                    <a:pt x="106" y="234"/>
                  </a:lnTo>
                  <a:lnTo>
                    <a:pt x="106" y="248"/>
                  </a:lnTo>
                  <a:lnTo>
                    <a:pt x="112" y="272"/>
                  </a:lnTo>
                  <a:lnTo>
                    <a:pt x="90" y="258"/>
                  </a:lnTo>
                  <a:lnTo>
                    <a:pt x="84" y="274"/>
                  </a:lnTo>
                  <a:lnTo>
                    <a:pt x="70" y="254"/>
                  </a:lnTo>
                  <a:lnTo>
                    <a:pt x="60" y="264"/>
                  </a:lnTo>
                  <a:lnTo>
                    <a:pt x="48" y="248"/>
                  </a:lnTo>
                  <a:lnTo>
                    <a:pt x="48" y="230"/>
                  </a:lnTo>
                  <a:lnTo>
                    <a:pt x="36" y="206"/>
                  </a:lnTo>
                  <a:lnTo>
                    <a:pt x="44" y="194"/>
                  </a:lnTo>
                  <a:lnTo>
                    <a:pt x="58" y="194"/>
                  </a:lnTo>
                  <a:lnTo>
                    <a:pt x="68" y="190"/>
                  </a:lnTo>
                  <a:lnTo>
                    <a:pt x="94" y="204"/>
                  </a:lnTo>
                  <a:lnTo>
                    <a:pt x="102" y="194"/>
                  </a:lnTo>
                  <a:lnTo>
                    <a:pt x="82" y="184"/>
                  </a:lnTo>
                  <a:lnTo>
                    <a:pt x="52" y="182"/>
                  </a:lnTo>
                  <a:lnTo>
                    <a:pt x="46" y="178"/>
                  </a:lnTo>
                  <a:lnTo>
                    <a:pt x="36" y="184"/>
                  </a:lnTo>
                  <a:lnTo>
                    <a:pt x="16" y="158"/>
                  </a:lnTo>
                  <a:lnTo>
                    <a:pt x="18" y="148"/>
                  </a:lnTo>
                  <a:lnTo>
                    <a:pt x="0" y="132"/>
                  </a:lnTo>
                  <a:close/>
                  <a:moveTo>
                    <a:pt x="130" y="330"/>
                  </a:moveTo>
                  <a:lnTo>
                    <a:pt x="160" y="338"/>
                  </a:lnTo>
                  <a:lnTo>
                    <a:pt x="170" y="346"/>
                  </a:lnTo>
                  <a:lnTo>
                    <a:pt x="226" y="342"/>
                  </a:lnTo>
                  <a:lnTo>
                    <a:pt x="234" y="324"/>
                  </a:lnTo>
                  <a:lnTo>
                    <a:pt x="210" y="332"/>
                  </a:lnTo>
                  <a:lnTo>
                    <a:pt x="210" y="324"/>
                  </a:lnTo>
                  <a:lnTo>
                    <a:pt x="168" y="322"/>
                  </a:lnTo>
                  <a:lnTo>
                    <a:pt x="158" y="328"/>
                  </a:lnTo>
                  <a:lnTo>
                    <a:pt x="150" y="320"/>
                  </a:lnTo>
                  <a:lnTo>
                    <a:pt x="126" y="318"/>
                  </a:lnTo>
                  <a:lnTo>
                    <a:pt x="130" y="33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7" name="Greenland">
              <a:extLst>
                <a:ext uri="{FF2B5EF4-FFF2-40B4-BE49-F238E27FC236}">
                  <a16:creationId xmlns:a16="http://schemas.microsoft.com/office/drawing/2014/main" id="{90E5E72B-DB8C-4BF9-916C-6367AE2A4DE5}"/>
                </a:ext>
              </a:extLst>
            </p:cNvPr>
            <p:cNvSpPr>
              <a:spLocks/>
            </p:cNvSpPr>
            <p:nvPr/>
          </p:nvSpPr>
          <p:spPr bwMode="gray">
            <a:xfrm>
              <a:off x="3671014" y="859652"/>
              <a:ext cx="1497417" cy="1168136"/>
            </a:xfrm>
            <a:custGeom>
              <a:avLst/>
              <a:gdLst/>
              <a:ahLst/>
              <a:cxnLst>
                <a:cxn ang="0">
                  <a:pos x="25" y="143"/>
                </a:cxn>
                <a:cxn ang="0">
                  <a:pos x="96" y="119"/>
                </a:cxn>
                <a:cxn ang="0">
                  <a:pos x="70" y="96"/>
                </a:cxn>
                <a:cxn ang="0">
                  <a:pos x="150" y="69"/>
                </a:cxn>
                <a:cxn ang="0">
                  <a:pos x="231" y="51"/>
                </a:cxn>
                <a:cxn ang="0">
                  <a:pos x="276" y="72"/>
                </a:cxn>
                <a:cxn ang="0">
                  <a:pos x="291" y="45"/>
                </a:cxn>
                <a:cxn ang="0">
                  <a:pos x="330" y="60"/>
                </a:cxn>
                <a:cxn ang="0">
                  <a:pos x="345" y="39"/>
                </a:cxn>
                <a:cxn ang="0">
                  <a:pos x="378" y="24"/>
                </a:cxn>
                <a:cxn ang="0">
                  <a:pos x="433" y="17"/>
                </a:cxn>
                <a:cxn ang="0">
                  <a:pos x="489" y="2"/>
                </a:cxn>
                <a:cxn ang="0">
                  <a:pos x="561" y="0"/>
                </a:cxn>
                <a:cxn ang="0">
                  <a:pos x="589" y="6"/>
                </a:cxn>
                <a:cxn ang="0">
                  <a:pos x="568" y="18"/>
                </a:cxn>
                <a:cxn ang="0">
                  <a:pos x="568" y="26"/>
                </a:cxn>
                <a:cxn ang="0">
                  <a:pos x="628" y="21"/>
                </a:cxn>
                <a:cxn ang="0">
                  <a:pos x="666" y="33"/>
                </a:cxn>
                <a:cxn ang="0">
                  <a:pos x="612" y="54"/>
                </a:cxn>
                <a:cxn ang="0">
                  <a:pos x="631" y="65"/>
                </a:cxn>
                <a:cxn ang="0">
                  <a:pos x="643" y="89"/>
                </a:cxn>
                <a:cxn ang="0">
                  <a:pos x="742" y="62"/>
                </a:cxn>
                <a:cxn ang="0">
                  <a:pos x="783" y="65"/>
                </a:cxn>
                <a:cxn ang="0">
                  <a:pos x="745" y="96"/>
                </a:cxn>
                <a:cxn ang="0">
                  <a:pos x="700" y="123"/>
                </a:cxn>
                <a:cxn ang="0">
                  <a:pos x="681" y="149"/>
                </a:cxn>
                <a:cxn ang="0">
                  <a:pos x="684" y="168"/>
                </a:cxn>
                <a:cxn ang="0">
                  <a:pos x="697" y="198"/>
                </a:cxn>
                <a:cxn ang="0">
                  <a:pos x="687" y="212"/>
                </a:cxn>
                <a:cxn ang="0">
                  <a:pos x="664" y="234"/>
                </a:cxn>
                <a:cxn ang="0">
                  <a:pos x="663" y="267"/>
                </a:cxn>
                <a:cxn ang="0">
                  <a:pos x="651" y="287"/>
                </a:cxn>
                <a:cxn ang="0">
                  <a:pos x="663" y="314"/>
                </a:cxn>
                <a:cxn ang="0">
                  <a:pos x="658" y="344"/>
                </a:cxn>
                <a:cxn ang="0">
                  <a:pos x="630" y="344"/>
                </a:cxn>
                <a:cxn ang="0">
                  <a:pos x="595" y="354"/>
                </a:cxn>
                <a:cxn ang="0">
                  <a:pos x="619" y="369"/>
                </a:cxn>
                <a:cxn ang="0">
                  <a:pos x="612" y="390"/>
                </a:cxn>
                <a:cxn ang="0">
                  <a:pos x="544" y="413"/>
                </a:cxn>
                <a:cxn ang="0">
                  <a:pos x="499" y="432"/>
                </a:cxn>
                <a:cxn ang="0">
                  <a:pos x="448" y="470"/>
                </a:cxn>
                <a:cxn ang="0">
                  <a:pos x="409" y="516"/>
                </a:cxn>
                <a:cxn ang="0">
                  <a:pos x="376" y="576"/>
                </a:cxn>
                <a:cxn ang="0">
                  <a:pos x="355" y="606"/>
                </a:cxn>
                <a:cxn ang="0">
                  <a:pos x="310" y="582"/>
                </a:cxn>
                <a:cxn ang="0">
                  <a:pos x="265" y="521"/>
                </a:cxn>
                <a:cxn ang="0">
                  <a:pos x="240" y="479"/>
                </a:cxn>
                <a:cxn ang="0">
                  <a:pos x="255" y="440"/>
                </a:cxn>
                <a:cxn ang="0">
                  <a:pos x="268" y="407"/>
                </a:cxn>
                <a:cxn ang="0">
                  <a:pos x="268" y="362"/>
                </a:cxn>
                <a:cxn ang="0">
                  <a:pos x="250" y="326"/>
                </a:cxn>
                <a:cxn ang="0">
                  <a:pos x="208" y="317"/>
                </a:cxn>
                <a:cxn ang="0">
                  <a:pos x="196" y="255"/>
                </a:cxn>
                <a:cxn ang="0">
                  <a:pos x="153" y="213"/>
                </a:cxn>
                <a:cxn ang="0">
                  <a:pos x="102" y="210"/>
                </a:cxn>
                <a:cxn ang="0">
                  <a:pos x="78" y="218"/>
                </a:cxn>
                <a:cxn ang="0">
                  <a:pos x="46" y="213"/>
                </a:cxn>
                <a:cxn ang="0">
                  <a:pos x="9" y="197"/>
                </a:cxn>
                <a:cxn ang="0">
                  <a:pos x="33" y="176"/>
                </a:cxn>
                <a:cxn ang="0">
                  <a:pos x="0" y="162"/>
                </a:cxn>
              </a:cxnLst>
              <a:rect l="0" t="0" r="r" b="b"/>
              <a:pathLst>
                <a:path w="783" h="606">
                  <a:moveTo>
                    <a:pt x="6" y="149"/>
                  </a:moveTo>
                  <a:lnTo>
                    <a:pt x="25" y="143"/>
                  </a:lnTo>
                  <a:lnTo>
                    <a:pt x="67" y="143"/>
                  </a:lnTo>
                  <a:lnTo>
                    <a:pt x="96" y="119"/>
                  </a:lnTo>
                  <a:lnTo>
                    <a:pt x="63" y="114"/>
                  </a:lnTo>
                  <a:lnTo>
                    <a:pt x="70" y="96"/>
                  </a:lnTo>
                  <a:lnTo>
                    <a:pt x="123" y="83"/>
                  </a:lnTo>
                  <a:lnTo>
                    <a:pt x="150" y="69"/>
                  </a:lnTo>
                  <a:lnTo>
                    <a:pt x="196" y="50"/>
                  </a:lnTo>
                  <a:lnTo>
                    <a:pt x="231" y="51"/>
                  </a:lnTo>
                  <a:lnTo>
                    <a:pt x="255" y="66"/>
                  </a:lnTo>
                  <a:lnTo>
                    <a:pt x="276" y="72"/>
                  </a:lnTo>
                  <a:lnTo>
                    <a:pt x="279" y="51"/>
                  </a:lnTo>
                  <a:lnTo>
                    <a:pt x="291" y="45"/>
                  </a:lnTo>
                  <a:lnTo>
                    <a:pt x="306" y="53"/>
                  </a:lnTo>
                  <a:lnTo>
                    <a:pt x="330" y="60"/>
                  </a:lnTo>
                  <a:lnTo>
                    <a:pt x="328" y="42"/>
                  </a:lnTo>
                  <a:lnTo>
                    <a:pt x="345" y="39"/>
                  </a:lnTo>
                  <a:lnTo>
                    <a:pt x="370" y="39"/>
                  </a:lnTo>
                  <a:lnTo>
                    <a:pt x="378" y="24"/>
                  </a:lnTo>
                  <a:lnTo>
                    <a:pt x="409" y="24"/>
                  </a:lnTo>
                  <a:lnTo>
                    <a:pt x="433" y="17"/>
                  </a:lnTo>
                  <a:lnTo>
                    <a:pt x="448" y="3"/>
                  </a:lnTo>
                  <a:lnTo>
                    <a:pt x="489" y="2"/>
                  </a:lnTo>
                  <a:lnTo>
                    <a:pt x="532" y="6"/>
                  </a:lnTo>
                  <a:lnTo>
                    <a:pt x="561" y="0"/>
                  </a:lnTo>
                  <a:lnTo>
                    <a:pt x="570" y="6"/>
                  </a:lnTo>
                  <a:lnTo>
                    <a:pt x="589" y="6"/>
                  </a:lnTo>
                  <a:lnTo>
                    <a:pt x="595" y="14"/>
                  </a:lnTo>
                  <a:lnTo>
                    <a:pt x="568" y="18"/>
                  </a:lnTo>
                  <a:lnTo>
                    <a:pt x="543" y="23"/>
                  </a:lnTo>
                  <a:lnTo>
                    <a:pt x="568" y="26"/>
                  </a:lnTo>
                  <a:lnTo>
                    <a:pt x="591" y="21"/>
                  </a:lnTo>
                  <a:lnTo>
                    <a:pt x="628" y="21"/>
                  </a:lnTo>
                  <a:lnTo>
                    <a:pt x="645" y="33"/>
                  </a:lnTo>
                  <a:lnTo>
                    <a:pt x="666" y="33"/>
                  </a:lnTo>
                  <a:lnTo>
                    <a:pt x="649" y="54"/>
                  </a:lnTo>
                  <a:lnTo>
                    <a:pt x="612" y="54"/>
                  </a:lnTo>
                  <a:lnTo>
                    <a:pt x="597" y="65"/>
                  </a:lnTo>
                  <a:lnTo>
                    <a:pt x="631" y="65"/>
                  </a:lnTo>
                  <a:lnTo>
                    <a:pt x="663" y="66"/>
                  </a:lnTo>
                  <a:lnTo>
                    <a:pt x="643" y="89"/>
                  </a:lnTo>
                  <a:lnTo>
                    <a:pt x="682" y="60"/>
                  </a:lnTo>
                  <a:lnTo>
                    <a:pt x="742" y="62"/>
                  </a:lnTo>
                  <a:lnTo>
                    <a:pt x="763" y="56"/>
                  </a:lnTo>
                  <a:lnTo>
                    <a:pt x="783" y="65"/>
                  </a:lnTo>
                  <a:lnTo>
                    <a:pt x="775" y="81"/>
                  </a:lnTo>
                  <a:lnTo>
                    <a:pt x="745" y="96"/>
                  </a:lnTo>
                  <a:lnTo>
                    <a:pt x="715" y="99"/>
                  </a:lnTo>
                  <a:lnTo>
                    <a:pt x="700" y="123"/>
                  </a:lnTo>
                  <a:lnTo>
                    <a:pt x="694" y="137"/>
                  </a:lnTo>
                  <a:lnTo>
                    <a:pt x="681" y="149"/>
                  </a:lnTo>
                  <a:lnTo>
                    <a:pt x="666" y="156"/>
                  </a:lnTo>
                  <a:lnTo>
                    <a:pt x="684" y="168"/>
                  </a:lnTo>
                  <a:lnTo>
                    <a:pt x="705" y="191"/>
                  </a:lnTo>
                  <a:lnTo>
                    <a:pt x="697" y="198"/>
                  </a:lnTo>
                  <a:lnTo>
                    <a:pt x="678" y="198"/>
                  </a:lnTo>
                  <a:lnTo>
                    <a:pt x="687" y="212"/>
                  </a:lnTo>
                  <a:lnTo>
                    <a:pt x="688" y="227"/>
                  </a:lnTo>
                  <a:lnTo>
                    <a:pt x="664" y="234"/>
                  </a:lnTo>
                  <a:lnTo>
                    <a:pt x="657" y="251"/>
                  </a:lnTo>
                  <a:lnTo>
                    <a:pt x="663" y="267"/>
                  </a:lnTo>
                  <a:lnTo>
                    <a:pt x="678" y="275"/>
                  </a:lnTo>
                  <a:lnTo>
                    <a:pt x="651" y="287"/>
                  </a:lnTo>
                  <a:lnTo>
                    <a:pt x="640" y="290"/>
                  </a:lnTo>
                  <a:lnTo>
                    <a:pt x="663" y="314"/>
                  </a:lnTo>
                  <a:lnTo>
                    <a:pt x="649" y="326"/>
                  </a:lnTo>
                  <a:lnTo>
                    <a:pt x="658" y="344"/>
                  </a:lnTo>
                  <a:lnTo>
                    <a:pt x="648" y="356"/>
                  </a:lnTo>
                  <a:lnTo>
                    <a:pt x="630" y="344"/>
                  </a:lnTo>
                  <a:lnTo>
                    <a:pt x="610" y="344"/>
                  </a:lnTo>
                  <a:lnTo>
                    <a:pt x="595" y="354"/>
                  </a:lnTo>
                  <a:lnTo>
                    <a:pt x="600" y="369"/>
                  </a:lnTo>
                  <a:lnTo>
                    <a:pt x="619" y="369"/>
                  </a:lnTo>
                  <a:lnTo>
                    <a:pt x="637" y="378"/>
                  </a:lnTo>
                  <a:lnTo>
                    <a:pt x="612" y="390"/>
                  </a:lnTo>
                  <a:lnTo>
                    <a:pt x="582" y="413"/>
                  </a:lnTo>
                  <a:lnTo>
                    <a:pt x="544" y="413"/>
                  </a:lnTo>
                  <a:lnTo>
                    <a:pt x="525" y="426"/>
                  </a:lnTo>
                  <a:lnTo>
                    <a:pt x="499" y="432"/>
                  </a:lnTo>
                  <a:lnTo>
                    <a:pt x="475" y="461"/>
                  </a:lnTo>
                  <a:lnTo>
                    <a:pt x="448" y="470"/>
                  </a:lnTo>
                  <a:lnTo>
                    <a:pt x="418" y="489"/>
                  </a:lnTo>
                  <a:lnTo>
                    <a:pt x="409" y="516"/>
                  </a:lnTo>
                  <a:lnTo>
                    <a:pt x="399" y="542"/>
                  </a:lnTo>
                  <a:lnTo>
                    <a:pt x="376" y="576"/>
                  </a:lnTo>
                  <a:lnTo>
                    <a:pt x="378" y="597"/>
                  </a:lnTo>
                  <a:lnTo>
                    <a:pt x="355" y="606"/>
                  </a:lnTo>
                  <a:lnTo>
                    <a:pt x="331" y="584"/>
                  </a:lnTo>
                  <a:lnTo>
                    <a:pt x="310" y="582"/>
                  </a:lnTo>
                  <a:lnTo>
                    <a:pt x="285" y="551"/>
                  </a:lnTo>
                  <a:lnTo>
                    <a:pt x="265" y="521"/>
                  </a:lnTo>
                  <a:lnTo>
                    <a:pt x="258" y="492"/>
                  </a:lnTo>
                  <a:lnTo>
                    <a:pt x="240" y="479"/>
                  </a:lnTo>
                  <a:lnTo>
                    <a:pt x="243" y="452"/>
                  </a:lnTo>
                  <a:lnTo>
                    <a:pt x="255" y="440"/>
                  </a:lnTo>
                  <a:lnTo>
                    <a:pt x="268" y="425"/>
                  </a:lnTo>
                  <a:lnTo>
                    <a:pt x="268" y="407"/>
                  </a:lnTo>
                  <a:lnTo>
                    <a:pt x="279" y="381"/>
                  </a:lnTo>
                  <a:lnTo>
                    <a:pt x="268" y="362"/>
                  </a:lnTo>
                  <a:lnTo>
                    <a:pt x="273" y="335"/>
                  </a:lnTo>
                  <a:lnTo>
                    <a:pt x="250" y="326"/>
                  </a:lnTo>
                  <a:lnTo>
                    <a:pt x="217" y="329"/>
                  </a:lnTo>
                  <a:lnTo>
                    <a:pt x="208" y="317"/>
                  </a:lnTo>
                  <a:lnTo>
                    <a:pt x="216" y="296"/>
                  </a:lnTo>
                  <a:lnTo>
                    <a:pt x="196" y="255"/>
                  </a:lnTo>
                  <a:lnTo>
                    <a:pt x="181" y="233"/>
                  </a:lnTo>
                  <a:lnTo>
                    <a:pt x="153" y="213"/>
                  </a:lnTo>
                  <a:lnTo>
                    <a:pt x="126" y="209"/>
                  </a:lnTo>
                  <a:lnTo>
                    <a:pt x="102" y="210"/>
                  </a:lnTo>
                  <a:lnTo>
                    <a:pt x="94" y="219"/>
                  </a:lnTo>
                  <a:lnTo>
                    <a:pt x="78" y="218"/>
                  </a:lnTo>
                  <a:lnTo>
                    <a:pt x="66" y="204"/>
                  </a:lnTo>
                  <a:lnTo>
                    <a:pt x="46" y="213"/>
                  </a:lnTo>
                  <a:lnTo>
                    <a:pt x="22" y="212"/>
                  </a:lnTo>
                  <a:lnTo>
                    <a:pt x="9" y="197"/>
                  </a:lnTo>
                  <a:lnTo>
                    <a:pt x="18" y="185"/>
                  </a:lnTo>
                  <a:lnTo>
                    <a:pt x="33" y="176"/>
                  </a:lnTo>
                  <a:lnTo>
                    <a:pt x="13" y="173"/>
                  </a:lnTo>
                  <a:lnTo>
                    <a:pt x="0" y="162"/>
                  </a:lnTo>
                  <a:lnTo>
                    <a:pt x="6" y="149"/>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68" name="Guernsey">
              <a:extLst>
                <a:ext uri="{FF2B5EF4-FFF2-40B4-BE49-F238E27FC236}">
                  <a16:creationId xmlns:a16="http://schemas.microsoft.com/office/drawing/2014/main" id="{F85D85F3-8CE0-4B9E-AEA9-E8E6898D1E0B}"/>
                </a:ext>
              </a:extLst>
            </p:cNvPr>
            <p:cNvSpPr>
              <a:spLocks/>
            </p:cNvSpPr>
            <p:nvPr/>
          </p:nvSpPr>
          <p:spPr bwMode="gray">
            <a:xfrm>
              <a:off x="5722886" y="2745584"/>
              <a:ext cx="13667" cy="137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9" name="Guinea">
              <a:extLst>
                <a:ext uri="{FF2B5EF4-FFF2-40B4-BE49-F238E27FC236}">
                  <a16:creationId xmlns:a16="http://schemas.microsoft.com/office/drawing/2014/main" id="{12E8DD5F-9FA4-41E2-9346-E4A5E883FFA9}"/>
                </a:ext>
              </a:extLst>
            </p:cNvPr>
            <p:cNvSpPr>
              <a:spLocks/>
            </p:cNvSpPr>
            <p:nvPr/>
          </p:nvSpPr>
          <p:spPr bwMode="gray">
            <a:xfrm>
              <a:off x="5344137" y="4161506"/>
              <a:ext cx="222562" cy="151425"/>
            </a:xfrm>
            <a:custGeom>
              <a:avLst/>
              <a:gdLst/>
              <a:ahLst/>
              <a:cxnLst>
                <a:cxn ang="0">
                  <a:pos x="14" y="84"/>
                </a:cxn>
                <a:cxn ang="0">
                  <a:pos x="0" y="72"/>
                </a:cxn>
                <a:cxn ang="0">
                  <a:pos x="10" y="54"/>
                </a:cxn>
                <a:cxn ang="0">
                  <a:pos x="20" y="46"/>
                </a:cxn>
                <a:cxn ang="0">
                  <a:pos x="34" y="36"/>
                </a:cxn>
                <a:cxn ang="0">
                  <a:pos x="46" y="30"/>
                </a:cxn>
                <a:cxn ang="0">
                  <a:pos x="48" y="20"/>
                </a:cxn>
                <a:cxn ang="0">
                  <a:pos x="42" y="16"/>
                </a:cxn>
                <a:cxn ang="0">
                  <a:pos x="48" y="12"/>
                </a:cxn>
                <a:cxn ang="0">
                  <a:pos x="48" y="2"/>
                </a:cxn>
                <a:cxn ang="0">
                  <a:pos x="62" y="0"/>
                </a:cxn>
                <a:cxn ang="0">
                  <a:pos x="76" y="8"/>
                </a:cxn>
                <a:cxn ang="0">
                  <a:pos x="109" y="8"/>
                </a:cxn>
                <a:cxn ang="0">
                  <a:pos x="125" y="4"/>
                </a:cxn>
                <a:cxn ang="0">
                  <a:pos x="137" y="16"/>
                </a:cxn>
                <a:cxn ang="0">
                  <a:pos x="153" y="12"/>
                </a:cxn>
                <a:cxn ang="0">
                  <a:pos x="161" y="28"/>
                </a:cxn>
                <a:cxn ang="0">
                  <a:pos x="219" y="0"/>
                </a:cxn>
                <a:cxn ang="0">
                  <a:pos x="229" y="8"/>
                </a:cxn>
                <a:cxn ang="0">
                  <a:pos x="235" y="38"/>
                </a:cxn>
                <a:cxn ang="0">
                  <a:pos x="251" y="42"/>
                </a:cxn>
                <a:cxn ang="0">
                  <a:pos x="251" y="54"/>
                </a:cxn>
                <a:cxn ang="0">
                  <a:pos x="241" y="70"/>
                </a:cxn>
                <a:cxn ang="0">
                  <a:pos x="261" y="70"/>
                </a:cxn>
                <a:cxn ang="0">
                  <a:pos x="267" y="94"/>
                </a:cxn>
                <a:cxn ang="0">
                  <a:pos x="265" y="110"/>
                </a:cxn>
                <a:cxn ang="0">
                  <a:pos x="273" y="122"/>
                </a:cxn>
                <a:cxn ang="0">
                  <a:pos x="273" y="151"/>
                </a:cxn>
                <a:cxn ang="0">
                  <a:pos x="263" y="155"/>
                </a:cxn>
                <a:cxn ang="0">
                  <a:pos x="259" y="173"/>
                </a:cxn>
                <a:cxn ang="0">
                  <a:pos x="245" y="177"/>
                </a:cxn>
                <a:cxn ang="0">
                  <a:pos x="223" y="185"/>
                </a:cxn>
                <a:cxn ang="0">
                  <a:pos x="207" y="183"/>
                </a:cxn>
                <a:cxn ang="0">
                  <a:pos x="205" y="157"/>
                </a:cxn>
                <a:cxn ang="0">
                  <a:pos x="181" y="161"/>
                </a:cxn>
                <a:cxn ang="0">
                  <a:pos x="167" y="169"/>
                </a:cxn>
                <a:cxn ang="0">
                  <a:pos x="155" y="124"/>
                </a:cxn>
                <a:cxn ang="0">
                  <a:pos x="141" y="112"/>
                </a:cxn>
                <a:cxn ang="0">
                  <a:pos x="133" y="108"/>
                </a:cxn>
                <a:cxn ang="0">
                  <a:pos x="117" y="112"/>
                </a:cxn>
                <a:cxn ang="0">
                  <a:pos x="103" y="110"/>
                </a:cxn>
                <a:cxn ang="0">
                  <a:pos x="58" y="132"/>
                </a:cxn>
                <a:cxn ang="0">
                  <a:pos x="54" y="114"/>
                </a:cxn>
                <a:cxn ang="0">
                  <a:pos x="40" y="110"/>
                </a:cxn>
                <a:cxn ang="0">
                  <a:pos x="22" y="96"/>
                </a:cxn>
                <a:cxn ang="0">
                  <a:pos x="22" y="84"/>
                </a:cxn>
                <a:cxn ang="0">
                  <a:pos x="14" y="84"/>
                </a:cxn>
              </a:cxnLst>
              <a:rect l="0" t="0" r="r" b="b"/>
              <a:pathLst>
                <a:path w="273" h="185">
                  <a:moveTo>
                    <a:pt x="14" y="84"/>
                  </a:moveTo>
                  <a:lnTo>
                    <a:pt x="0" y="72"/>
                  </a:lnTo>
                  <a:lnTo>
                    <a:pt x="10" y="54"/>
                  </a:lnTo>
                  <a:lnTo>
                    <a:pt x="20" y="46"/>
                  </a:lnTo>
                  <a:lnTo>
                    <a:pt x="34" y="36"/>
                  </a:lnTo>
                  <a:lnTo>
                    <a:pt x="46" y="30"/>
                  </a:lnTo>
                  <a:lnTo>
                    <a:pt x="48" y="20"/>
                  </a:lnTo>
                  <a:lnTo>
                    <a:pt x="42" y="16"/>
                  </a:lnTo>
                  <a:lnTo>
                    <a:pt x="48" y="12"/>
                  </a:lnTo>
                  <a:lnTo>
                    <a:pt x="48" y="2"/>
                  </a:lnTo>
                  <a:lnTo>
                    <a:pt x="62" y="0"/>
                  </a:lnTo>
                  <a:lnTo>
                    <a:pt x="76" y="8"/>
                  </a:lnTo>
                  <a:lnTo>
                    <a:pt x="109" y="8"/>
                  </a:lnTo>
                  <a:lnTo>
                    <a:pt x="125" y="4"/>
                  </a:lnTo>
                  <a:lnTo>
                    <a:pt x="137" y="16"/>
                  </a:lnTo>
                  <a:lnTo>
                    <a:pt x="153" y="12"/>
                  </a:lnTo>
                  <a:lnTo>
                    <a:pt x="161" y="28"/>
                  </a:lnTo>
                  <a:lnTo>
                    <a:pt x="219" y="0"/>
                  </a:lnTo>
                  <a:lnTo>
                    <a:pt x="229" y="8"/>
                  </a:lnTo>
                  <a:lnTo>
                    <a:pt x="235" y="38"/>
                  </a:lnTo>
                  <a:lnTo>
                    <a:pt x="251" y="42"/>
                  </a:lnTo>
                  <a:lnTo>
                    <a:pt x="251" y="54"/>
                  </a:lnTo>
                  <a:lnTo>
                    <a:pt x="241" y="70"/>
                  </a:lnTo>
                  <a:lnTo>
                    <a:pt x="261" y="70"/>
                  </a:lnTo>
                  <a:lnTo>
                    <a:pt x="267" y="94"/>
                  </a:lnTo>
                  <a:lnTo>
                    <a:pt x="265" y="110"/>
                  </a:lnTo>
                  <a:lnTo>
                    <a:pt x="273" y="122"/>
                  </a:lnTo>
                  <a:lnTo>
                    <a:pt x="273" y="151"/>
                  </a:lnTo>
                  <a:lnTo>
                    <a:pt x="263" y="155"/>
                  </a:lnTo>
                  <a:lnTo>
                    <a:pt x="259" y="173"/>
                  </a:lnTo>
                  <a:lnTo>
                    <a:pt x="245" y="177"/>
                  </a:lnTo>
                  <a:lnTo>
                    <a:pt x="223" y="185"/>
                  </a:lnTo>
                  <a:lnTo>
                    <a:pt x="207" y="183"/>
                  </a:lnTo>
                  <a:lnTo>
                    <a:pt x="205" y="157"/>
                  </a:lnTo>
                  <a:lnTo>
                    <a:pt x="181" y="161"/>
                  </a:lnTo>
                  <a:lnTo>
                    <a:pt x="167" y="169"/>
                  </a:lnTo>
                  <a:lnTo>
                    <a:pt x="155" y="124"/>
                  </a:lnTo>
                  <a:lnTo>
                    <a:pt x="141" y="112"/>
                  </a:lnTo>
                  <a:lnTo>
                    <a:pt x="133" y="108"/>
                  </a:lnTo>
                  <a:lnTo>
                    <a:pt x="117" y="112"/>
                  </a:lnTo>
                  <a:lnTo>
                    <a:pt x="103" y="110"/>
                  </a:lnTo>
                  <a:lnTo>
                    <a:pt x="58" y="132"/>
                  </a:lnTo>
                  <a:lnTo>
                    <a:pt x="54" y="114"/>
                  </a:lnTo>
                  <a:lnTo>
                    <a:pt x="40" y="110"/>
                  </a:lnTo>
                  <a:lnTo>
                    <a:pt x="22" y="96"/>
                  </a:lnTo>
                  <a:lnTo>
                    <a:pt x="22" y="84"/>
                  </a:lnTo>
                  <a:lnTo>
                    <a:pt x="14" y="8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0" name="Guinea Bissau">
              <a:extLst>
                <a:ext uri="{FF2B5EF4-FFF2-40B4-BE49-F238E27FC236}">
                  <a16:creationId xmlns:a16="http://schemas.microsoft.com/office/drawing/2014/main" id="{DC0EA51A-FF9D-4F2B-BA08-336EA5069568}"/>
                </a:ext>
              </a:extLst>
            </p:cNvPr>
            <p:cNvSpPr>
              <a:spLocks/>
            </p:cNvSpPr>
            <p:nvPr/>
          </p:nvSpPr>
          <p:spPr bwMode="gray">
            <a:xfrm>
              <a:off x="5289473" y="4153640"/>
              <a:ext cx="93711" cy="66863"/>
            </a:xfrm>
            <a:custGeom>
              <a:avLst/>
              <a:gdLst/>
              <a:ahLst/>
              <a:cxnLst>
                <a:cxn ang="0">
                  <a:pos x="10" y="32"/>
                </a:cxn>
                <a:cxn ang="0">
                  <a:pos x="0" y="16"/>
                </a:cxn>
                <a:cxn ang="0">
                  <a:pos x="30" y="14"/>
                </a:cxn>
                <a:cxn ang="0">
                  <a:pos x="40" y="4"/>
                </a:cxn>
                <a:cxn ang="0">
                  <a:pos x="54" y="0"/>
                </a:cxn>
                <a:cxn ang="0">
                  <a:pos x="68" y="8"/>
                </a:cxn>
                <a:cxn ang="0">
                  <a:pos x="116" y="10"/>
                </a:cxn>
                <a:cxn ang="0">
                  <a:pos x="116" y="20"/>
                </a:cxn>
                <a:cxn ang="0">
                  <a:pos x="110" y="24"/>
                </a:cxn>
                <a:cxn ang="0">
                  <a:pos x="116" y="28"/>
                </a:cxn>
                <a:cxn ang="0">
                  <a:pos x="114" y="38"/>
                </a:cxn>
                <a:cxn ang="0">
                  <a:pos x="102" y="44"/>
                </a:cxn>
                <a:cxn ang="0">
                  <a:pos x="88" y="54"/>
                </a:cxn>
                <a:cxn ang="0">
                  <a:pos x="78" y="62"/>
                </a:cxn>
                <a:cxn ang="0">
                  <a:pos x="68" y="80"/>
                </a:cxn>
                <a:cxn ang="0">
                  <a:pos x="56" y="78"/>
                </a:cxn>
                <a:cxn ang="0">
                  <a:pos x="56" y="60"/>
                </a:cxn>
                <a:cxn ang="0">
                  <a:pos x="74" y="44"/>
                </a:cxn>
                <a:cxn ang="0">
                  <a:pos x="72" y="30"/>
                </a:cxn>
                <a:cxn ang="0">
                  <a:pos x="48" y="32"/>
                </a:cxn>
                <a:cxn ang="0">
                  <a:pos x="28" y="38"/>
                </a:cxn>
                <a:cxn ang="0">
                  <a:pos x="10" y="32"/>
                </a:cxn>
              </a:cxnLst>
              <a:rect l="0" t="0" r="r" b="b"/>
              <a:pathLst>
                <a:path w="116" h="80">
                  <a:moveTo>
                    <a:pt x="10" y="32"/>
                  </a:moveTo>
                  <a:lnTo>
                    <a:pt x="0" y="16"/>
                  </a:lnTo>
                  <a:lnTo>
                    <a:pt x="30" y="14"/>
                  </a:lnTo>
                  <a:lnTo>
                    <a:pt x="40" y="4"/>
                  </a:lnTo>
                  <a:lnTo>
                    <a:pt x="54" y="0"/>
                  </a:lnTo>
                  <a:lnTo>
                    <a:pt x="68" y="8"/>
                  </a:lnTo>
                  <a:lnTo>
                    <a:pt x="116" y="10"/>
                  </a:lnTo>
                  <a:lnTo>
                    <a:pt x="116" y="20"/>
                  </a:lnTo>
                  <a:lnTo>
                    <a:pt x="110" y="24"/>
                  </a:lnTo>
                  <a:lnTo>
                    <a:pt x="116" y="28"/>
                  </a:lnTo>
                  <a:lnTo>
                    <a:pt x="114" y="38"/>
                  </a:lnTo>
                  <a:lnTo>
                    <a:pt x="102" y="44"/>
                  </a:lnTo>
                  <a:lnTo>
                    <a:pt x="88" y="54"/>
                  </a:lnTo>
                  <a:lnTo>
                    <a:pt x="78" y="62"/>
                  </a:lnTo>
                  <a:lnTo>
                    <a:pt x="68" y="80"/>
                  </a:lnTo>
                  <a:lnTo>
                    <a:pt x="56" y="78"/>
                  </a:lnTo>
                  <a:lnTo>
                    <a:pt x="56" y="60"/>
                  </a:lnTo>
                  <a:lnTo>
                    <a:pt x="74" y="44"/>
                  </a:lnTo>
                  <a:lnTo>
                    <a:pt x="72" y="30"/>
                  </a:lnTo>
                  <a:lnTo>
                    <a:pt x="48" y="32"/>
                  </a:lnTo>
                  <a:lnTo>
                    <a:pt x="28" y="38"/>
                  </a:lnTo>
                  <a:lnTo>
                    <a:pt x="10" y="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1" name="Guyana">
              <a:extLst>
                <a:ext uri="{FF2B5EF4-FFF2-40B4-BE49-F238E27FC236}">
                  <a16:creationId xmlns:a16="http://schemas.microsoft.com/office/drawing/2014/main" id="{BBABAE5E-8D5E-461C-A93E-86163B6C3693}"/>
                </a:ext>
              </a:extLst>
            </p:cNvPr>
            <p:cNvSpPr>
              <a:spLocks/>
            </p:cNvSpPr>
            <p:nvPr/>
          </p:nvSpPr>
          <p:spPr bwMode="gray">
            <a:xfrm>
              <a:off x="3807675" y="4356195"/>
              <a:ext cx="136661" cy="226155"/>
            </a:xfrm>
            <a:custGeom>
              <a:avLst/>
              <a:gdLst/>
              <a:ahLst/>
              <a:cxnLst>
                <a:cxn ang="0">
                  <a:pos x="56" y="124"/>
                </a:cxn>
                <a:cxn ang="0">
                  <a:pos x="28" y="126"/>
                </a:cxn>
                <a:cxn ang="0">
                  <a:pos x="0" y="102"/>
                </a:cxn>
                <a:cxn ang="0">
                  <a:pos x="6" y="86"/>
                </a:cxn>
                <a:cxn ang="0">
                  <a:pos x="8" y="60"/>
                </a:cxn>
                <a:cxn ang="0">
                  <a:pos x="34" y="52"/>
                </a:cxn>
                <a:cxn ang="0">
                  <a:pos x="36" y="24"/>
                </a:cxn>
                <a:cxn ang="0">
                  <a:pos x="56" y="0"/>
                </a:cxn>
                <a:cxn ang="0">
                  <a:pos x="64" y="6"/>
                </a:cxn>
                <a:cxn ang="0">
                  <a:pos x="76" y="6"/>
                </a:cxn>
                <a:cxn ang="0">
                  <a:pos x="112" y="38"/>
                </a:cxn>
                <a:cxn ang="0">
                  <a:pos x="112" y="62"/>
                </a:cxn>
                <a:cxn ang="0">
                  <a:pos x="130" y="58"/>
                </a:cxn>
                <a:cxn ang="0">
                  <a:pos x="150" y="76"/>
                </a:cxn>
                <a:cxn ang="0">
                  <a:pos x="162" y="94"/>
                </a:cxn>
                <a:cxn ang="0">
                  <a:pos x="156" y="112"/>
                </a:cxn>
                <a:cxn ang="0">
                  <a:pos x="156" y="128"/>
                </a:cxn>
                <a:cxn ang="0">
                  <a:pos x="144" y="138"/>
                </a:cxn>
                <a:cxn ang="0">
                  <a:pos x="128" y="134"/>
                </a:cxn>
                <a:cxn ang="0">
                  <a:pos x="126" y="158"/>
                </a:cxn>
                <a:cxn ang="0">
                  <a:pos x="132" y="188"/>
                </a:cxn>
                <a:cxn ang="0">
                  <a:pos x="152" y="200"/>
                </a:cxn>
                <a:cxn ang="0">
                  <a:pos x="170" y="246"/>
                </a:cxn>
                <a:cxn ang="0">
                  <a:pos x="148" y="250"/>
                </a:cxn>
                <a:cxn ang="0">
                  <a:pos x="122" y="264"/>
                </a:cxn>
                <a:cxn ang="0">
                  <a:pos x="108" y="262"/>
                </a:cxn>
                <a:cxn ang="0">
                  <a:pos x="90" y="276"/>
                </a:cxn>
                <a:cxn ang="0">
                  <a:pos x="58" y="250"/>
                </a:cxn>
                <a:cxn ang="0">
                  <a:pos x="68" y="238"/>
                </a:cxn>
                <a:cxn ang="0">
                  <a:pos x="54" y="224"/>
                </a:cxn>
                <a:cxn ang="0">
                  <a:pos x="62" y="200"/>
                </a:cxn>
                <a:cxn ang="0">
                  <a:pos x="62" y="186"/>
                </a:cxn>
                <a:cxn ang="0">
                  <a:pos x="74" y="166"/>
                </a:cxn>
                <a:cxn ang="0">
                  <a:pos x="58" y="154"/>
                </a:cxn>
                <a:cxn ang="0">
                  <a:pos x="48" y="142"/>
                </a:cxn>
                <a:cxn ang="0">
                  <a:pos x="56" y="124"/>
                </a:cxn>
              </a:cxnLst>
              <a:rect l="0" t="0" r="r" b="b"/>
              <a:pathLst>
                <a:path w="170" h="276">
                  <a:moveTo>
                    <a:pt x="56" y="124"/>
                  </a:moveTo>
                  <a:lnTo>
                    <a:pt x="28" y="126"/>
                  </a:lnTo>
                  <a:lnTo>
                    <a:pt x="0" y="102"/>
                  </a:lnTo>
                  <a:lnTo>
                    <a:pt x="6" y="86"/>
                  </a:lnTo>
                  <a:lnTo>
                    <a:pt x="8" y="60"/>
                  </a:lnTo>
                  <a:lnTo>
                    <a:pt x="34" y="52"/>
                  </a:lnTo>
                  <a:lnTo>
                    <a:pt x="36" y="24"/>
                  </a:lnTo>
                  <a:lnTo>
                    <a:pt x="56" y="0"/>
                  </a:lnTo>
                  <a:lnTo>
                    <a:pt x="64" y="6"/>
                  </a:lnTo>
                  <a:lnTo>
                    <a:pt x="76" y="6"/>
                  </a:lnTo>
                  <a:lnTo>
                    <a:pt x="112" y="38"/>
                  </a:lnTo>
                  <a:lnTo>
                    <a:pt x="112" y="62"/>
                  </a:lnTo>
                  <a:lnTo>
                    <a:pt x="130" y="58"/>
                  </a:lnTo>
                  <a:lnTo>
                    <a:pt x="150" y="76"/>
                  </a:lnTo>
                  <a:lnTo>
                    <a:pt x="162" y="94"/>
                  </a:lnTo>
                  <a:lnTo>
                    <a:pt x="156" y="112"/>
                  </a:lnTo>
                  <a:lnTo>
                    <a:pt x="156" y="128"/>
                  </a:lnTo>
                  <a:lnTo>
                    <a:pt x="144" y="138"/>
                  </a:lnTo>
                  <a:lnTo>
                    <a:pt x="128" y="134"/>
                  </a:lnTo>
                  <a:lnTo>
                    <a:pt x="126" y="158"/>
                  </a:lnTo>
                  <a:lnTo>
                    <a:pt x="132" y="188"/>
                  </a:lnTo>
                  <a:lnTo>
                    <a:pt x="152" y="200"/>
                  </a:lnTo>
                  <a:lnTo>
                    <a:pt x="170" y="246"/>
                  </a:lnTo>
                  <a:lnTo>
                    <a:pt x="148" y="250"/>
                  </a:lnTo>
                  <a:lnTo>
                    <a:pt x="122" y="264"/>
                  </a:lnTo>
                  <a:lnTo>
                    <a:pt x="108" y="262"/>
                  </a:lnTo>
                  <a:lnTo>
                    <a:pt x="90" y="276"/>
                  </a:lnTo>
                  <a:lnTo>
                    <a:pt x="58" y="250"/>
                  </a:lnTo>
                  <a:lnTo>
                    <a:pt x="68" y="238"/>
                  </a:lnTo>
                  <a:lnTo>
                    <a:pt x="54" y="224"/>
                  </a:lnTo>
                  <a:lnTo>
                    <a:pt x="62" y="200"/>
                  </a:lnTo>
                  <a:lnTo>
                    <a:pt x="62" y="186"/>
                  </a:lnTo>
                  <a:lnTo>
                    <a:pt x="74" y="166"/>
                  </a:lnTo>
                  <a:lnTo>
                    <a:pt x="58" y="154"/>
                  </a:lnTo>
                  <a:lnTo>
                    <a:pt x="48" y="142"/>
                  </a:lnTo>
                  <a:lnTo>
                    <a:pt x="56" y="12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2" name="Haiti">
              <a:extLst>
                <a:ext uri="{FF2B5EF4-FFF2-40B4-BE49-F238E27FC236}">
                  <a16:creationId xmlns:a16="http://schemas.microsoft.com/office/drawing/2014/main" id="{DBB1AC60-7350-4466-918B-6BC70E0BC0F5}"/>
                </a:ext>
              </a:extLst>
            </p:cNvPr>
            <p:cNvSpPr>
              <a:spLocks/>
            </p:cNvSpPr>
            <p:nvPr/>
          </p:nvSpPr>
          <p:spPr bwMode="gray">
            <a:xfrm>
              <a:off x="3464070" y="3976649"/>
              <a:ext cx="81997" cy="64896"/>
            </a:xfrm>
            <a:custGeom>
              <a:avLst/>
              <a:gdLst/>
              <a:ahLst/>
              <a:cxnLst>
                <a:cxn ang="0">
                  <a:pos x="92" y="62"/>
                </a:cxn>
                <a:cxn ang="0">
                  <a:pos x="102" y="16"/>
                </a:cxn>
                <a:cxn ang="0">
                  <a:pos x="94" y="6"/>
                </a:cxn>
                <a:cxn ang="0">
                  <a:pos x="46" y="0"/>
                </a:cxn>
                <a:cxn ang="0">
                  <a:pos x="44" y="10"/>
                </a:cxn>
                <a:cxn ang="0">
                  <a:pos x="70" y="22"/>
                </a:cxn>
                <a:cxn ang="0">
                  <a:pos x="68" y="36"/>
                </a:cxn>
                <a:cxn ang="0">
                  <a:pos x="78" y="44"/>
                </a:cxn>
                <a:cxn ang="0">
                  <a:pos x="70" y="56"/>
                </a:cxn>
                <a:cxn ang="0">
                  <a:pos x="30" y="54"/>
                </a:cxn>
                <a:cxn ang="0">
                  <a:pos x="16" y="48"/>
                </a:cxn>
                <a:cxn ang="0">
                  <a:pos x="0" y="56"/>
                </a:cxn>
                <a:cxn ang="0">
                  <a:pos x="2" y="70"/>
                </a:cxn>
                <a:cxn ang="0">
                  <a:pos x="24" y="78"/>
                </a:cxn>
                <a:cxn ang="0">
                  <a:pos x="32" y="68"/>
                </a:cxn>
                <a:cxn ang="0">
                  <a:pos x="70" y="68"/>
                </a:cxn>
                <a:cxn ang="0">
                  <a:pos x="92" y="62"/>
                </a:cxn>
              </a:cxnLst>
              <a:rect l="0" t="0" r="r" b="b"/>
              <a:pathLst>
                <a:path w="102" h="78">
                  <a:moveTo>
                    <a:pt x="92" y="62"/>
                  </a:moveTo>
                  <a:lnTo>
                    <a:pt x="102" y="16"/>
                  </a:lnTo>
                  <a:lnTo>
                    <a:pt x="94" y="6"/>
                  </a:lnTo>
                  <a:lnTo>
                    <a:pt x="46" y="0"/>
                  </a:lnTo>
                  <a:lnTo>
                    <a:pt x="44" y="10"/>
                  </a:lnTo>
                  <a:lnTo>
                    <a:pt x="70" y="22"/>
                  </a:lnTo>
                  <a:lnTo>
                    <a:pt x="68" y="36"/>
                  </a:lnTo>
                  <a:lnTo>
                    <a:pt x="78" y="44"/>
                  </a:lnTo>
                  <a:lnTo>
                    <a:pt x="70" y="56"/>
                  </a:lnTo>
                  <a:lnTo>
                    <a:pt x="30" y="54"/>
                  </a:lnTo>
                  <a:lnTo>
                    <a:pt x="16" y="48"/>
                  </a:lnTo>
                  <a:lnTo>
                    <a:pt x="0" y="56"/>
                  </a:lnTo>
                  <a:lnTo>
                    <a:pt x="2" y="70"/>
                  </a:lnTo>
                  <a:lnTo>
                    <a:pt x="24" y="78"/>
                  </a:lnTo>
                  <a:lnTo>
                    <a:pt x="32" y="68"/>
                  </a:lnTo>
                  <a:lnTo>
                    <a:pt x="70" y="68"/>
                  </a:lnTo>
                  <a:lnTo>
                    <a:pt x="92" y="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3" name="Honduras">
              <a:extLst>
                <a:ext uri="{FF2B5EF4-FFF2-40B4-BE49-F238E27FC236}">
                  <a16:creationId xmlns:a16="http://schemas.microsoft.com/office/drawing/2014/main" id="{D95F4AB6-BF35-4CFE-A9CF-345FF3311BFB}"/>
                </a:ext>
              </a:extLst>
            </p:cNvPr>
            <p:cNvSpPr>
              <a:spLocks/>
            </p:cNvSpPr>
            <p:nvPr/>
          </p:nvSpPr>
          <p:spPr bwMode="gray">
            <a:xfrm>
              <a:off x="2923281" y="4118241"/>
              <a:ext cx="183517" cy="84561"/>
            </a:xfrm>
            <a:custGeom>
              <a:avLst/>
              <a:gdLst/>
              <a:ahLst/>
              <a:cxnLst>
                <a:cxn ang="0">
                  <a:pos x="0" y="54"/>
                </a:cxn>
                <a:cxn ang="0">
                  <a:pos x="8" y="36"/>
                </a:cxn>
                <a:cxn ang="0">
                  <a:pos x="48" y="4"/>
                </a:cxn>
                <a:cxn ang="0">
                  <a:pos x="66" y="12"/>
                </a:cxn>
                <a:cxn ang="0">
                  <a:pos x="82" y="6"/>
                </a:cxn>
                <a:cxn ang="0">
                  <a:pos x="96" y="12"/>
                </a:cxn>
                <a:cxn ang="0">
                  <a:pos x="124" y="12"/>
                </a:cxn>
                <a:cxn ang="0">
                  <a:pos x="158" y="2"/>
                </a:cxn>
                <a:cxn ang="0">
                  <a:pos x="168" y="4"/>
                </a:cxn>
                <a:cxn ang="0">
                  <a:pos x="192" y="0"/>
                </a:cxn>
                <a:cxn ang="0">
                  <a:pos x="208" y="6"/>
                </a:cxn>
                <a:cxn ang="0">
                  <a:pos x="220" y="14"/>
                </a:cxn>
                <a:cxn ang="0">
                  <a:pos x="214" y="20"/>
                </a:cxn>
                <a:cxn ang="0">
                  <a:pos x="216" y="26"/>
                </a:cxn>
                <a:cxn ang="0">
                  <a:pos x="228" y="32"/>
                </a:cxn>
                <a:cxn ang="0">
                  <a:pos x="216" y="46"/>
                </a:cxn>
                <a:cxn ang="0">
                  <a:pos x="174" y="48"/>
                </a:cxn>
                <a:cxn ang="0">
                  <a:pos x="160" y="64"/>
                </a:cxn>
                <a:cxn ang="0">
                  <a:pos x="128" y="76"/>
                </a:cxn>
                <a:cxn ang="0">
                  <a:pos x="102" y="80"/>
                </a:cxn>
                <a:cxn ang="0">
                  <a:pos x="98" y="102"/>
                </a:cxn>
                <a:cxn ang="0">
                  <a:pos x="86" y="104"/>
                </a:cxn>
                <a:cxn ang="0">
                  <a:pos x="74" y="104"/>
                </a:cxn>
                <a:cxn ang="0">
                  <a:pos x="68" y="80"/>
                </a:cxn>
                <a:cxn ang="0">
                  <a:pos x="46" y="76"/>
                </a:cxn>
                <a:cxn ang="0">
                  <a:pos x="26" y="64"/>
                </a:cxn>
                <a:cxn ang="0">
                  <a:pos x="0" y="54"/>
                </a:cxn>
              </a:cxnLst>
              <a:rect l="0" t="0" r="r" b="b"/>
              <a:pathLst>
                <a:path w="228" h="104">
                  <a:moveTo>
                    <a:pt x="0" y="54"/>
                  </a:moveTo>
                  <a:lnTo>
                    <a:pt x="8" y="36"/>
                  </a:lnTo>
                  <a:lnTo>
                    <a:pt x="48" y="4"/>
                  </a:lnTo>
                  <a:lnTo>
                    <a:pt x="66" y="12"/>
                  </a:lnTo>
                  <a:lnTo>
                    <a:pt x="82" y="6"/>
                  </a:lnTo>
                  <a:lnTo>
                    <a:pt x="96" y="12"/>
                  </a:lnTo>
                  <a:lnTo>
                    <a:pt x="124" y="12"/>
                  </a:lnTo>
                  <a:lnTo>
                    <a:pt x="158" y="2"/>
                  </a:lnTo>
                  <a:lnTo>
                    <a:pt x="168" y="4"/>
                  </a:lnTo>
                  <a:lnTo>
                    <a:pt x="192" y="0"/>
                  </a:lnTo>
                  <a:lnTo>
                    <a:pt x="208" y="6"/>
                  </a:lnTo>
                  <a:lnTo>
                    <a:pt x="220" y="14"/>
                  </a:lnTo>
                  <a:lnTo>
                    <a:pt x="214" y="20"/>
                  </a:lnTo>
                  <a:lnTo>
                    <a:pt x="216" y="26"/>
                  </a:lnTo>
                  <a:lnTo>
                    <a:pt x="228" y="32"/>
                  </a:lnTo>
                  <a:lnTo>
                    <a:pt x="216" y="46"/>
                  </a:lnTo>
                  <a:lnTo>
                    <a:pt x="174" y="48"/>
                  </a:lnTo>
                  <a:lnTo>
                    <a:pt x="160" y="64"/>
                  </a:lnTo>
                  <a:lnTo>
                    <a:pt x="128" y="76"/>
                  </a:lnTo>
                  <a:lnTo>
                    <a:pt x="102" y="80"/>
                  </a:lnTo>
                  <a:lnTo>
                    <a:pt x="98" y="102"/>
                  </a:lnTo>
                  <a:lnTo>
                    <a:pt x="86" y="104"/>
                  </a:lnTo>
                  <a:lnTo>
                    <a:pt x="74" y="104"/>
                  </a:lnTo>
                  <a:lnTo>
                    <a:pt x="68" y="80"/>
                  </a:lnTo>
                  <a:lnTo>
                    <a:pt x="46" y="76"/>
                  </a:lnTo>
                  <a:lnTo>
                    <a:pt x="26" y="64"/>
                  </a:lnTo>
                  <a:lnTo>
                    <a:pt x="0" y="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4" name="Hong Kong">
              <a:extLst>
                <a:ext uri="{FF2B5EF4-FFF2-40B4-BE49-F238E27FC236}">
                  <a16:creationId xmlns:a16="http://schemas.microsoft.com/office/drawing/2014/main" id="{E28D4524-A33F-4D6D-88EA-92554E52938F}"/>
                </a:ext>
              </a:extLst>
            </p:cNvPr>
            <p:cNvSpPr>
              <a:spLocks noChangeAspect="1"/>
            </p:cNvSpPr>
            <p:nvPr/>
          </p:nvSpPr>
          <p:spPr bwMode="gray">
            <a:xfrm>
              <a:off x="9309270" y="3805559"/>
              <a:ext cx="27332" cy="275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5" name="Hungary">
              <a:extLst>
                <a:ext uri="{FF2B5EF4-FFF2-40B4-BE49-F238E27FC236}">
                  <a16:creationId xmlns:a16="http://schemas.microsoft.com/office/drawing/2014/main" id="{EE92454D-8336-4FD5-8113-DB509673A960}"/>
                </a:ext>
              </a:extLst>
            </p:cNvPr>
            <p:cNvSpPr>
              <a:spLocks/>
            </p:cNvSpPr>
            <p:nvPr/>
          </p:nvSpPr>
          <p:spPr bwMode="gray">
            <a:xfrm>
              <a:off x="6296863" y="2784915"/>
              <a:ext cx="208897" cy="135692"/>
            </a:xfrm>
            <a:custGeom>
              <a:avLst/>
              <a:gdLst/>
              <a:ahLst/>
              <a:cxnLst>
                <a:cxn ang="0">
                  <a:pos x="154" y="144"/>
                </a:cxn>
                <a:cxn ang="0">
                  <a:pos x="170" y="140"/>
                </a:cxn>
                <a:cxn ang="0">
                  <a:pos x="190" y="132"/>
                </a:cxn>
                <a:cxn ang="0">
                  <a:pos x="208" y="106"/>
                </a:cxn>
                <a:cxn ang="0">
                  <a:pos x="222" y="68"/>
                </a:cxn>
                <a:cxn ang="0">
                  <a:pos x="236" y="54"/>
                </a:cxn>
                <a:cxn ang="0">
                  <a:pos x="252" y="52"/>
                </a:cxn>
                <a:cxn ang="0">
                  <a:pos x="256" y="36"/>
                </a:cxn>
                <a:cxn ang="0">
                  <a:pos x="242" y="26"/>
                </a:cxn>
                <a:cxn ang="0">
                  <a:pos x="232" y="4"/>
                </a:cxn>
                <a:cxn ang="0">
                  <a:pos x="216" y="14"/>
                </a:cxn>
                <a:cxn ang="0">
                  <a:pos x="202" y="2"/>
                </a:cxn>
                <a:cxn ang="0">
                  <a:pos x="190" y="4"/>
                </a:cxn>
                <a:cxn ang="0">
                  <a:pos x="170" y="0"/>
                </a:cxn>
                <a:cxn ang="0">
                  <a:pos x="160" y="4"/>
                </a:cxn>
                <a:cxn ang="0">
                  <a:pos x="144" y="18"/>
                </a:cxn>
                <a:cxn ang="0">
                  <a:pos x="106" y="18"/>
                </a:cxn>
                <a:cxn ang="0">
                  <a:pos x="100" y="34"/>
                </a:cxn>
                <a:cxn ang="0">
                  <a:pos x="54" y="34"/>
                </a:cxn>
                <a:cxn ang="0">
                  <a:pos x="46" y="26"/>
                </a:cxn>
                <a:cxn ang="0">
                  <a:pos x="38" y="38"/>
                </a:cxn>
                <a:cxn ang="0">
                  <a:pos x="34" y="58"/>
                </a:cxn>
                <a:cxn ang="0">
                  <a:pos x="16" y="52"/>
                </a:cxn>
                <a:cxn ang="0">
                  <a:pos x="10" y="66"/>
                </a:cxn>
                <a:cxn ang="0">
                  <a:pos x="4" y="84"/>
                </a:cxn>
                <a:cxn ang="0">
                  <a:pos x="0" y="102"/>
                </a:cxn>
                <a:cxn ang="0">
                  <a:pos x="2" y="130"/>
                </a:cxn>
                <a:cxn ang="0">
                  <a:pos x="10" y="134"/>
                </a:cxn>
                <a:cxn ang="0">
                  <a:pos x="14" y="146"/>
                </a:cxn>
                <a:cxn ang="0">
                  <a:pos x="64" y="166"/>
                </a:cxn>
                <a:cxn ang="0">
                  <a:pos x="98" y="162"/>
                </a:cxn>
                <a:cxn ang="0">
                  <a:pos x="134" y="140"/>
                </a:cxn>
                <a:cxn ang="0">
                  <a:pos x="154" y="144"/>
                </a:cxn>
              </a:cxnLst>
              <a:rect l="0" t="0" r="r" b="b"/>
              <a:pathLst>
                <a:path w="256" h="166">
                  <a:moveTo>
                    <a:pt x="154" y="144"/>
                  </a:moveTo>
                  <a:lnTo>
                    <a:pt x="170" y="140"/>
                  </a:lnTo>
                  <a:lnTo>
                    <a:pt x="190" y="132"/>
                  </a:lnTo>
                  <a:lnTo>
                    <a:pt x="208" y="106"/>
                  </a:lnTo>
                  <a:lnTo>
                    <a:pt x="222" y="68"/>
                  </a:lnTo>
                  <a:lnTo>
                    <a:pt x="236" y="54"/>
                  </a:lnTo>
                  <a:lnTo>
                    <a:pt x="252" y="52"/>
                  </a:lnTo>
                  <a:lnTo>
                    <a:pt x="256" y="36"/>
                  </a:lnTo>
                  <a:lnTo>
                    <a:pt x="242" y="26"/>
                  </a:lnTo>
                  <a:lnTo>
                    <a:pt x="232" y="4"/>
                  </a:lnTo>
                  <a:lnTo>
                    <a:pt x="216" y="14"/>
                  </a:lnTo>
                  <a:lnTo>
                    <a:pt x="202" y="2"/>
                  </a:lnTo>
                  <a:lnTo>
                    <a:pt x="190" y="4"/>
                  </a:lnTo>
                  <a:lnTo>
                    <a:pt x="170" y="0"/>
                  </a:lnTo>
                  <a:lnTo>
                    <a:pt x="160" y="4"/>
                  </a:lnTo>
                  <a:lnTo>
                    <a:pt x="144" y="18"/>
                  </a:lnTo>
                  <a:lnTo>
                    <a:pt x="106" y="18"/>
                  </a:lnTo>
                  <a:lnTo>
                    <a:pt x="100" y="34"/>
                  </a:lnTo>
                  <a:lnTo>
                    <a:pt x="54" y="34"/>
                  </a:lnTo>
                  <a:lnTo>
                    <a:pt x="46" y="26"/>
                  </a:lnTo>
                  <a:lnTo>
                    <a:pt x="38" y="38"/>
                  </a:lnTo>
                  <a:lnTo>
                    <a:pt x="34" y="58"/>
                  </a:lnTo>
                  <a:lnTo>
                    <a:pt x="16" y="52"/>
                  </a:lnTo>
                  <a:lnTo>
                    <a:pt x="10" y="66"/>
                  </a:lnTo>
                  <a:lnTo>
                    <a:pt x="4" y="84"/>
                  </a:lnTo>
                  <a:lnTo>
                    <a:pt x="0" y="102"/>
                  </a:lnTo>
                  <a:lnTo>
                    <a:pt x="2" y="130"/>
                  </a:lnTo>
                  <a:lnTo>
                    <a:pt x="10" y="134"/>
                  </a:lnTo>
                  <a:lnTo>
                    <a:pt x="14" y="146"/>
                  </a:lnTo>
                  <a:lnTo>
                    <a:pt x="64" y="166"/>
                  </a:lnTo>
                  <a:lnTo>
                    <a:pt x="98" y="162"/>
                  </a:lnTo>
                  <a:lnTo>
                    <a:pt x="134" y="140"/>
                  </a:lnTo>
                  <a:lnTo>
                    <a:pt x="154" y="1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6" name="Iceland">
              <a:extLst>
                <a:ext uri="{FF2B5EF4-FFF2-40B4-BE49-F238E27FC236}">
                  <a16:creationId xmlns:a16="http://schemas.microsoft.com/office/drawing/2014/main" id="{FB7D9D41-8651-4669-9C7E-38B51B7EAE34}"/>
                </a:ext>
              </a:extLst>
            </p:cNvPr>
            <p:cNvSpPr>
              <a:spLocks/>
            </p:cNvSpPr>
            <p:nvPr/>
          </p:nvSpPr>
          <p:spPr bwMode="gray">
            <a:xfrm>
              <a:off x="5055198" y="1699373"/>
              <a:ext cx="322130" cy="226155"/>
            </a:xfrm>
            <a:custGeom>
              <a:avLst/>
              <a:gdLst/>
              <a:ahLst/>
              <a:cxnLst>
                <a:cxn ang="0">
                  <a:pos x="68" y="0"/>
                </a:cxn>
                <a:cxn ang="0">
                  <a:pos x="110" y="76"/>
                </a:cxn>
                <a:cxn ang="0">
                  <a:pos x="110" y="102"/>
                </a:cxn>
                <a:cxn ang="0">
                  <a:pos x="146" y="80"/>
                </a:cxn>
                <a:cxn ang="0">
                  <a:pos x="152" y="36"/>
                </a:cxn>
                <a:cxn ang="0">
                  <a:pos x="178" y="44"/>
                </a:cxn>
                <a:cxn ang="0">
                  <a:pos x="214" y="52"/>
                </a:cxn>
                <a:cxn ang="0">
                  <a:pos x="256" y="52"/>
                </a:cxn>
                <a:cxn ang="0">
                  <a:pos x="282" y="40"/>
                </a:cxn>
                <a:cxn ang="0">
                  <a:pos x="306" y="4"/>
                </a:cxn>
                <a:cxn ang="0">
                  <a:pos x="322" y="34"/>
                </a:cxn>
                <a:cxn ang="0">
                  <a:pos x="358" y="14"/>
                </a:cxn>
                <a:cxn ang="0">
                  <a:pos x="358" y="42"/>
                </a:cxn>
                <a:cxn ang="0">
                  <a:pos x="370" y="72"/>
                </a:cxn>
                <a:cxn ang="0">
                  <a:pos x="380" y="94"/>
                </a:cxn>
                <a:cxn ang="0">
                  <a:pos x="398" y="136"/>
                </a:cxn>
                <a:cxn ang="0">
                  <a:pos x="392" y="156"/>
                </a:cxn>
                <a:cxn ang="0">
                  <a:pos x="370" y="178"/>
                </a:cxn>
                <a:cxn ang="0">
                  <a:pos x="328" y="188"/>
                </a:cxn>
                <a:cxn ang="0">
                  <a:pos x="316" y="216"/>
                </a:cxn>
                <a:cxn ang="0">
                  <a:pos x="298" y="240"/>
                </a:cxn>
                <a:cxn ang="0">
                  <a:pos x="246" y="268"/>
                </a:cxn>
                <a:cxn ang="0">
                  <a:pos x="214" y="278"/>
                </a:cxn>
                <a:cxn ang="0">
                  <a:pos x="116" y="242"/>
                </a:cxn>
                <a:cxn ang="0">
                  <a:pos x="84" y="244"/>
                </a:cxn>
                <a:cxn ang="0">
                  <a:pos x="62" y="230"/>
                </a:cxn>
                <a:cxn ang="0">
                  <a:pos x="86" y="182"/>
                </a:cxn>
                <a:cxn ang="0">
                  <a:pos x="72" y="168"/>
                </a:cxn>
                <a:cxn ang="0">
                  <a:pos x="16" y="180"/>
                </a:cxn>
                <a:cxn ang="0">
                  <a:pos x="36" y="152"/>
                </a:cxn>
                <a:cxn ang="0">
                  <a:pos x="76" y="124"/>
                </a:cxn>
                <a:cxn ang="0">
                  <a:pos x="66" y="94"/>
                </a:cxn>
                <a:cxn ang="0">
                  <a:pos x="0" y="106"/>
                </a:cxn>
                <a:cxn ang="0">
                  <a:pos x="16" y="88"/>
                </a:cxn>
                <a:cxn ang="0">
                  <a:pos x="26" y="62"/>
                </a:cxn>
                <a:cxn ang="0">
                  <a:pos x="32" y="26"/>
                </a:cxn>
                <a:cxn ang="0">
                  <a:pos x="58" y="34"/>
                </a:cxn>
              </a:cxnLst>
              <a:rect l="0" t="0" r="r" b="b"/>
              <a:pathLst>
                <a:path w="398" h="278">
                  <a:moveTo>
                    <a:pt x="38" y="6"/>
                  </a:moveTo>
                  <a:lnTo>
                    <a:pt x="68" y="0"/>
                  </a:lnTo>
                  <a:lnTo>
                    <a:pt x="108" y="46"/>
                  </a:lnTo>
                  <a:lnTo>
                    <a:pt x="110" y="76"/>
                  </a:lnTo>
                  <a:lnTo>
                    <a:pt x="104" y="82"/>
                  </a:lnTo>
                  <a:lnTo>
                    <a:pt x="110" y="102"/>
                  </a:lnTo>
                  <a:lnTo>
                    <a:pt x="120" y="108"/>
                  </a:lnTo>
                  <a:lnTo>
                    <a:pt x="146" y="80"/>
                  </a:lnTo>
                  <a:lnTo>
                    <a:pt x="140" y="42"/>
                  </a:lnTo>
                  <a:lnTo>
                    <a:pt x="152" y="36"/>
                  </a:lnTo>
                  <a:lnTo>
                    <a:pt x="174" y="64"/>
                  </a:lnTo>
                  <a:lnTo>
                    <a:pt x="178" y="44"/>
                  </a:lnTo>
                  <a:lnTo>
                    <a:pt x="200" y="34"/>
                  </a:lnTo>
                  <a:lnTo>
                    <a:pt x="214" y="52"/>
                  </a:lnTo>
                  <a:lnTo>
                    <a:pt x="228" y="34"/>
                  </a:lnTo>
                  <a:lnTo>
                    <a:pt x="256" y="52"/>
                  </a:lnTo>
                  <a:lnTo>
                    <a:pt x="264" y="34"/>
                  </a:lnTo>
                  <a:lnTo>
                    <a:pt x="282" y="40"/>
                  </a:lnTo>
                  <a:lnTo>
                    <a:pt x="282" y="6"/>
                  </a:lnTo>
                  <a:lnTo>
                    <a:pt x="306" y="4"/>
                  </a:lnTo>
                  <a:lnTo>
                    <a:pt x="320" y="20"/>
                  </a:lnTo>
                  <a:lnTo>
                    <a:pt x="322" y="34"/>
                  </a:lnTo>
                  <a:lnTo>
                    <a:pt x="334" y="38"/>
                  </a:lnTo>
                  <a:lnTo>
                    <a:pt x="358" y="14"/>
                  </a:lnTo>
                  <a:lnTo>
                    <a:pt x="374" y="12"/>
                  </a:lnTo>
                  <a:lnTo>
                    <a:pt x="358" y="42"/>
                  </a:lnTo>
                  <a:lnTo>
                    <a:pt x="370" y="54"/>
                  </a:lnTo>
                  <a:lnTo>
                    <a:pt x="370" y="72"/>
                  </a:lnTo>
                  <a:lnTo>
                    <a:pt x="380" y="78"/>
                  </a:lnTo>
                  <a:lnTo>
                    <a:pt x="380" y="94"/>
                  </a:lnTo>
                  <a:lnTo>
                    <a:pt x="398" y="98"/>
                  </a:lnTo>
                  <a:lnTo>
                    <a:pt x="398" y="136"/>
                  </a:lnTo>
                  <a:lnTo>
                    <a:pt x="390" y="140"/>
                  </a:lnTo>
                  <a:lnTo>
                    <a:pt x="392" y="156"/>
                  </a:lnTo>
                  <a:lnTo>
                    <a:pt x="376" y="166"/>
                  </a:lnTo>
                  <a:lnTo>
                    <a:pt x="370" y="178"/>
                  </a:lnTo>
                  <a:lnTo>
                    <a:pt x="352" y="192"/>
                  </a:lnTo>
                  <a:lnTo>
                    <a:pt x="328" y="188"/>
                  </a:lnTo>
                  <a:lnTo>
                    <a:pt x="328" y="202"/>
                  </a:lnTo>
                  <a:lnTo>
                    <a:pt x="316" y="216"/>
                  </a:lnTo>
                  <a:lnTo>
                    <a:pt x="312" y="228"/>
                  </a:lnTo>
                  <a:lnTo>
                    <a:pt x="298" y="240"/>
                  </a:lnTo>
                  <a:lnTo>
                    <a:pt x="256" y="244"/>
                  </a:lnTo>
                  <a:lnTo>
                    <a:pt x="246" y="268"/>
                  </a:lnTo>
                  <a:lnTo>
                    <a:pt x="228" y="270"/>
                  </a:lnTo>
                  <a:lnTo>
                    <a:pt x="214" y="278"/>
                  </a:lnTo>
                  <a:lnTo>
                    <a:pt x="132" y="248"/>
                  </a:lnTo>
                  <a:lnTo>
                    <a:pt x="116" y="242"/>
                  </a:lnTo>
                  <a:lnTo>
                    <a:pt x="112" y="234"/>
                  </a:lnTo>
                  <a:lnTo>
                    <a:pt x="84" y="244"/>
                  </a:lnTo>
                  <a:lnTo>
                    <a:pt x="60" y="244"/>
                  </a:lnTo>
                  <a:lnTo>
                    <a:pt x="62" y="230"/>
                  </a:lnTo>
                  <a:lnTo>
                    <a:pt x="86" y="214"/>
                  </a:lnTo>
                  <a:lnTo>
                    <a:pt x="86" y="182"/>
                  </a:lnTo>
                  <a:lnTo>
                    <a:pt x="74" y="186"/>
                  </a:lnTo>
                  <a:lnTo>
                    <a:pt x="72" y="168"/>
                  </a:lnTo>
                  <a:lnTo>
                    <a:pt x="28" y="174"/>
                  </a:lnTo>
                  <a:lnTo>
                    <a:pt x="16" y="180"/>
                  </a:lnTo>
                  <a:lnTo>
                    <a:pt x="10" y="164"/>
                  </a:lnTo>
                  <a:lnTo>
                    <a:pt x="36" y="152"/>
                  </a:lnTo>
                  <a:lnTo>
                    <a:pt x="76" y="136"/>
                  </a:lnTo>
                  <a:lnTo>
                    <a:pt x="76" y="124"/>
                  </a:lnTo>
                  <a:lnTo>
                    <a:pt x="94" y="110"/>
                  </a:lnTo>
                  <a:lnTo>
                    <a:pt x="66" y="94"/>
                  </a:lnTo>
                  <a:lnTo>
                    <a:pt x="32" y="110"/>
                  </a:lnTo>
                  <a:lnTo>
                    <a:pt x="0" y="106"/>
                  </a:lnTo>
                  <a:lnTo>
                    <a:pt x="2" y="90"/>
                  </a:lnTo>
                  <a:lnTo>
                    <a:pt x="16" y="88"/>
                  </a:lnTo>
                  <a:lnTo>
                    <a:pt x="16" y="74"/>
                  </a:lnTo>
                  <a:lnTo>
                    <a:pt x="26" y="62"/>
                  </a:lnTo>
                  <a:lnTo>
                    <a:pt x="22" y="40"/>
                  </a:lnTo>
                  <a:lnTo>
                    <a:pt x="32" y="26"/>
                  </a:lnTo>
                  <a:lnTo>
                    <a:pt x="46" y="36"/>
                  </a:lnTo>
                  <a:lnTo>
                    <a:pt x="58" y="34"/>
                  </a:lnTo>
                  <a:lnTo>
                    <a:pt x="38"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7" name="India">
              <a:extLst>
                <a:ext uri="{FF2B5EF4-FFF2-40B4-BE49-F238E27FC236}">
                  <a16:creationId xmlns:a16="http://schemas.microsoft.com/office/drawing/2014/main" id="{27B4088C-ACB2-4437-AFE5-B152F8D4A271}"/>
                </a:ext>
              </a:extLst>
            </p:cNvPr>
            <p:cNvSpPr>
              <a:spLocks/>
            </p:cNvSpPr>
            <p:nvPr/>
          </p:nvSpPr>
          <p:spPr bwMode="gray">
            <a:xfrm>
              <a:off x="7899706" y="3325718"/>
              <a:ext cx="896106" cy="971480"/>
            </a:xfrm>
            <a:custGeom>
              <a:avLst/>
              <a:gdLst/>
              <a:ahLst/>
              <a:cxnLst>
                <a:cxn ang="0">
                  <a:pos x="72" y="616"/>
                </a:cxn>
                <a:cxn ang="0">
                  <a:pos x="110" y="702"/>
                </a:cxn>
                <a:cxn ang="0">
                  <a:pos x="172" y="670"/>
                </a:cxn>
                <a:cxn ang="0">
                  <a:pos x="244" y="938"/>
                </a:cxn>
                <a:cxn ang="0">
                  <a:pos x="294" y="1064"/>
                </a:cxn>
                <a:cxn ang="0">
                  <a:pos x="336" y="1166"/>
                </a:cxn>
                <a:cxn ang="0">
                  <a:pos x="392" y="1158"/>
                </a:cxn>
                <a:cxn ang="0">
                  <a:pos x="430" y="1110"/>
                </a:cxn>
                <a:cxn ang="0">
                  <a:pos x="460" y="1022"/>
                </a:cxn>
                <a:cxn ang="0">
                  <a:pos x="460" y="900"/>
                </a:cxn>
                <a:cxn ang="0">
                  <a:pos x="500" y="882"/>
                </a:cxn>
                <a:cxn ang="0">
                  <a:pos x="530" y="838"/>
                </a:cxn>
                <a:cxn ang="0">
                  <a:pos x="658" y="724"/>
                </a:cxn>
                <a:cxn ang="0">
                  <a:pos x="712" y="694"/>
                </a:cxn>
                <a:cxn ang="0">
                  <a:pos x="752" y="652"/>
                </a:cxn>
                <a:cxn ang="0">
                  <a:pos x="800" y="654"/>
                </a:cxn>
                <a:cxn ang="0">
                  <a:pos x="806" y="604"/>
                </a:cxn>
                <a:cxn ang="0">
                  <a:pos x="778" y="520"/>
                </a:cxn>
                <a:cxn ang="0">
                  <a:pos x="780" y="496"/>
                </a:cxn>
                <a:cxn ang="0">
                  <a:pos x="784" y="450"/>
                </a:cxn>
                <a:cxn ang="0">
                  <a:pos x="826" y="460"/>
                </a:cxn>
                <a:cxn ang="0">
                  <a:pos x="868" y="488"/>
                </a:cxn>
                <a:cxn ang="0">
                  <a:pos x="914" y="542"/>
                </a:cxn>
                <a:cxn ang="0">
                  <a:pos x="910" y="582"/>
                </a:cxn>
                <a:cxn ang="0">
                  <a:pos x="936" y="618"/>
                </a:cxn>
                <a:cxn ang="0">
                  <a:pos x="968" y="594"/>
                </a:cxn>
                <a:cxn ang="0">
                  <a:pos x="1008" y="504"/>
                </a:cxn>
                <a:cxn ang="0">
                  <a:pos x="1084" y="416"/>
                </a:cxn>
                <a:cxn ang="0">
                  <a:pos x="1104" y="374"/>
                </a:cxn>
                <a:cxn ang="0">
                  <a:pos x="1052" y="336"/>
                </a:cxn>
                <a:cxn ang="0">
                  <a:pos x="944" y="370"/>
                </a:cxn>
                <a:cxn ang="0">
                  <a:pos x="914" y="416"/>
                </a:cxn>
                <a:cxn ang="0">
                  <a:pos x="830" y="436"/>
                </a:cxn>
                <a:cxn ang="0">
                  <a:pos x="794" y="390"/>
                </a:cxn>
                <a:cxn ang="0">
                  <a:pos x="758" y="450"/>
                </a:cxn>
                <a:cxn ang="0">
                  <a:pos x="632" y="418"/>
                </a:cxn>
                <a:cxn ang="0">
                  <a:pos x="490" y="368"/>
                </a:cxn>
                <a:cxn ang="0">
                  <a:pos x="458" y="302"/>
                </a:cxn>
                <a:cxn ang="0">
                  <a:pos x="420" y="238"/>
                </a:cxn>
                <a:cxn ang="0">
                  <a:pos x="424" y="186"/>
                </a:cxn>
                <a:cxn ang="0">
                  <a:pos x="412" y="136"/>
                </a:cxn>
                <a:cxn ang="0">
                  <a:pos x="412" y="28"/>
                </a:cxn>
                <a:cxn ang="0">
                  <a:pos x="342" y="24"/>
                </a:cxn>
                <a:cxn ang="0">
                  <a:pos x="278" y="72"/>
                </a:cxn>
                <a:cxn ang="0">
                  <a:pos x="212" y="98"/>
                </a:cxn>
                <a:cxn ang="0">
                  <a:pos x="278" y="184"/>
                </a:cxn>
                <a:cxn ang="0">
                  <a:pos x="232" y="252"/>
                </a:cxn>
                <a:cxn ang="0">
                  <a:pos x="196" y="330"/>
                </a:cxn>
                <a:cxn ang="0">
                  <a:pos x="120" y="384"/>
                </a:cxn>
                <a:cxn ang="0">
                  <a:pos x="70" y="402"/>
                </a:cxn>
                <a:cxn ang="0">
                  <a:pos x="74" y="462"/>
                </a:cxn>
                <a:cxn ang="0">
                  <a:pos x="116" y="520"/>
                </a:cxn>
                <a:cxn ang="0">
                  <a:pos x="84" y="536"/>
                </a:cxn>
                <a:cxn ang="0">
                  <a:pos x="28" y="552"/>
                </a:cxn>
                <a:cxn ang="0">
                  <a:pos x="34" y="600"/>
                </a:cxn>
              </a:cxnLst>
              <a:rect l="0" t="0" r="r" b="b"/>
              <a:pathLst>
                <a:path w="1104" h="1190">
                  <a:moveTo>
                    <a:pt x="34" y="600"/>
                  </a:moveTo>
                  <a:lnTo>
                    <a:pt x="54" y="598"/>
                  </a:lnTo>
                  <a:lnTo>
                    <a:pt x="96" y="584"/>
                  </a:lnTo>
                  <a:lnTo>
                    <a:pt x="72" y="616"/>
                  </a:lnTo>
                  <a:lnTo>
                    <a:pt x="60" y="616"/>
                  </a:lnTo>
                  <a:lnTo>
                    <a:pt x="32" y="626"/>
                  </a:lnTo>
                  <a:lnTo>
                    <a:pt x="88" y="688"/>
                  </a:lnTo>
                  <a:lnTo>
                    <a:pt x="110" y="702"/>
                  </a:lnTo>
                  <a:lnTo>
                    <a:pt x="152" y="676"/>
                  </a:lnTo>
                  <a:lnTo>
                    <a:pt x="158" y="638"/>
                  </a:lnTo>
                  <a:lnTo>
                    <a:pt x="168" y="620"/>
                  </a:lnTo>
                  <a:lnTo>
                    <a:pt x="172" y="670"/>
                  </a:lnTo>
                  <a:lnTo>
                    <a:pt x="182" y="736"/>
                  </a:lnTo>
                  <a:lnTo>
                    <a:pt x="186" y="792"/>
                  </a:lnTo>
                  <a:lnTo>
                    <a:pt x="206" y="870"/>
                  </a:lnTo>
                  <a:lnTo>
                    <a:pt x="244" y="938"/>
                  </a:lnTo>
                  <a:lnTo>
                    <a:pt x="252" y="992"/>
                  </a:lnTo>
                  <a:lnTo>
                    <a:pt x="276" y="1026"/>
                  </a:lnTo>
                  <a:lnTo>
                    <a:pt x="280" y="1046"/>
                  </a:lnTo>
                  <a:lnTo>
                    <a:pt x="294" y="1064"/>
                  </a:lnTo>
                  <a:lnTo>
                    <a:pt x="304" y="1098"/>
                  </a:lnTo>
                  <a:lnTo>
                    <a:pt x="320" y="1146"/>
                  </a:lnTo>
                  <a:lnTo>
                    <a:pt x="330" y="1146"/>
                  </a:lnTo>
                  <a:lnTo>
                    <a:pt x="336" y="1166"/>
                  </a:lnTo>
                  <a:lnTo>
                    <a:pt x="358" y="1188"/>
                  </a:lnTo>
                  <a:lnTo>
                    <a:pt x="372" y="1190"/>
                  </a:lnTo>
                  <a:lnTo>
                    <a:pt x="390" y="1174"/>
                  </a:lnTo>
                  <a:lnTo>
                    <a:pt x="392" y="1158"/>
                  </a:lnTo>
                  <a:lnTo>
                    <a:pt x="402" y="1146"/>
                  </a:lnTo>
                  <a:lnTo>
                    <a:pt x="426" y="1146"/>
                  </a:lnTo>
                  <a:lnTo>
                    <a:pt x="414" y="1132"/>
                  </a:lnTo>
                  <a:lnTo>
                    <a:pt x="430" y="1110"/>
                  </a:lnTo>
                  <a:lnTo>
                    <a:pt x="430" y="1100"/>
                  </a:lnTo>
                  <a:lnTo>
                    <a:pt x="452" y="1092"/>
                  </a:lnTo>
                  <a:lnTo>
                    <a:pt x="448" y="1036"/>
                  </a:lnTo>
                  <a:lnTo>
                    <a:pt x="460" y="1022"/>
                  </a:lnTo>
                  <a:lnTo>
                    <a:pt x="462" y="1008"/>
                  </a:lnTo>
                  <a:lnTo>
                    <a:pt x="472" y="986"/>
                  </a:lnTo>
                  <a:lnTo>
                    <a:pt x="458" y="942"/>
                  </a:lnTo>
                  <a:lnTo>
                    <a:pt x="460" y="900"/>
                  </a:lnTo>
                  <a:lnTo>
                    <a:pt x="466" y="886"/>
                  </a:lnTo>
                  <a:lnTo>
                    <a:pt x="482" y="878"/>
                  </a:lnTo>
                  <a:lnTo>
                    <a:pt x="490" y="884"/>
                  </a:lnTo>
                  <a:lnTo>
                    <a:pt x="500" y="882"/>
                  </a:lnTo>
                  <a:lnTo>
                    <a:pt x="504" y="870"/>
                  </a:lnTo>
                  <a:lnTo>
                    <a:pt x="518" y="866"/>
                  </a:lnTo>
                  <a:lnTo>
                    <a:pt x="540" y="848"/>
                  </a:lnTo>
                  <a:lnTo>
                    <a:pt x="530" y="838"/>
                  </a:lnTo>
                  <a:lnTo>
                    <a:pt x="610" y="778"/>
                  </a:lnTo>
                  <a:lnTo>
                    <a:pt x="646" y="740"/>
                  </a:lnTo>
                  <a:lnTo>
                    <a:pt x="650" y="722"/>
                  </a:lnTo>
                  <a:lnTo>
                    <a:pt x="658" y="724"/>
                  </a:lnTo>
                  <a:lnTo>
                    <a:pt x="658" y="732"/>
                  </a:lnTo>
                  <a:lnTo>
                    <a:pt x="680" y="728"/>
                  </a:lnTo>
                  <a:lnTo>
                    <a:pt x="702" y="706"/>
                  </a:lnTo>
                  <a:lnTo>
                    <a:pt x="712" y="694"/>
                  </a:lnTo>
                  <a:lnTo>
                    <a:pt x="708" y="674"/>
                  </a:lnTo>
                  <a:lnTo>
                    <a:pt x="730" y="654"/>
                  </a:lnTo>
                  <a:lnTo>
                    <a:pt x="754" y="634"/>
                  </a:lnTo>
                  <a:lnTo>
                    <a:pt x="752" y="652"/>
                  </a:lnTo>
                  <a:lnTo>
                    <a:pt x="768" y="652"/>
                  </a:lnTo>
                  <a:lnTo>
                    <a:pt x="780" y="640"/>
                  </a:lnTo>
                  <a:lnTo>
                    <a:pt x="786" y="654"/>
                  </a:lnTo>
                  <a:lnTo>
                    <a:pt x="800" y="654"/>
                  </a:lnTo>
                  <a:lnTo>
                    <a:pt x="804" y="644"/>
                  </a:lnTo>
                  <a:lnTo>
                    <a:pt x="812" y="650"/>
                  </a:lnTo>
                  <a:lnTo>
                    <a:pt x="820" y="650"/>
                  </a:lnTo>
                  <a:lnTo>
                    <a:pt x="806" y="604"/>
                  </a:lnTo>
                  <a:lnTo>
                    <a:pt x="788" y="564"/>
                  </a:lnTo>
                  <a:lnTo>
                    <a:pt x="794" y="550"/>
                  </a:lnTo>
                  <a:lnTo>
                    <a:pt x="772" y="532"/>
                  </a:lnTo>
                  <a:lnTo>
                    <a:pt x="778" y="520"/>
                  </a:lnTo>
                  <a:lnTo>
                    <a:pt x="788" y="520"/>
                  </a:lnTo>
                  <a:lnTo>
                    <a:pt x="796" y="504"/>
                  </a:lnTo>
                  <a:lnTo>
                    <a:pt x="786" y="494"/>
                  </a:lnTo>
                  <a:lnTo>
                    <a:pt x="780" y="496"/>
                  </a:lnTo>
                  <a:lnTo>
                    <a:pt x="764" y="480"/>
                  </a:lnTo>
                  <a:lnTo>
                    <a:pt x="772" y="466"/>
                  </a:lnTo>
                  <a:lnTo>
                    <a:pt x="770" y="452"/>
                  </a:lnTo>
                  <a:lnTo>
                    <a:pt x="784" y="450"/>
                  </a:lnTo>
                  <a:lnTo>
                    <a:pt x="794" y="456"/>
                  </a:lnTo>
                  <a:lnTo>
                    <a:pt x="808" y="448"/>
                  </a:lnTo>
                  <a:lnTo>
                    <a:pt x="816" y="460"/>
                  </a:lnTo>
                  <a:lnTo>
                    <a:pt x="826" y="460"/>
                  </a:lnTo>
                  <a:lnTo>
                    <a:pt x="834" y="472"/>
                  </a:lnTo>
                  <a:lnTo>
                    <a:pt x="836" y="486"/>
                  </a:lnTo>
                  <a:lnTo>
                    <a:pt x="850" y="492"/>
                  </a:lnTo>
                  <a:lnTo>
                    <a:pt x="868" y="488"/>
                  </a:lnTo>
                  <a:lnTo>
                    <a:pt x="946" y="490"/>
                  </a:lnTo>
                  <a:lnTo>
                    <a:pt x="944" y="506"/>
                  </a:lnTo>
                  <a:lnTo>
                    <a:pt x="926" y="532"/>
                  </a:lnTo>
                  <a:lnTo>
                    <a:pt x="914" y="542"/>
                  </a:lnTo>
                  <a:lnTo>
                    <a:pt x="900" y="550"/>
                  </a:lnTo>
                  <a:lnTo>
                    <a:pt x="894" y="562"/>
                  </a:lnTo>
                  <a:lnTo>
                    <a:pt x="892" y="572"/>
                  </a:lnTo>
                  <a:lnTo>
                    <a:pt x="910" y="582"/>
                  </a:lnTo>
                  <a:lnTo>
                    <a:pt x="914" y="566"/>
                  </a:lnTo>
                  <a:lnTo>
                    <a:pt x="922" y="560"/>
                  </a:lnTo>
                  <a:lnTo>
                    <a:pt x="932" y="566"/>
                  </a:lnTo>
                  <a:lnTo>
                    <a:pt x="936" y="618"/>
                  </a:lnTo>
                  <a:lnTo>
                    <a:pt x="938" y="640"/>
                  </a:lnTo>
                  <a:lnTo>
                    <a:pt x="954" y="642"/>
                  </a:lnTo>
                  <a:lnTo>
                    <a:pt x="954" y="608"/>
                  </a:lnTo>
                  <a:lnTo>
                    <a:pt x="968" y="594"/>
                  </a:lnTo>
                  <a:lnTo>
                    <a:pt x="966" y="562"/>
                  </a:lnTo>
                  <a:lnTo>
                    <a:pt x="964" y="540"/>
                  </a:lnTo>
                  <a:lnTo>
                    <a:pt x="982" y="542"/>
                  </a:lnTo>
                  <a:lnTo>
                    <a:pt x="1008" y="504"/>
                  </a:lnTo>
                  <a:lnTo>
                    <a:pt x="1008" y="478"/>
                  </a:lnTo>
                  <a:lnTo>
                    <a:pt x="1046" y="420"/>
                  </a:lnTo>
                  <a:lnTo>
                    <a:pt x="1072" y="404"/>
                  </a:lnTo>
                  <a:lnTo>
                    <a:pt x="1084" y="416"/>
                  </a:lnTo>
                  <a:lnTo>
                    <a:pt x="1094" y="410"/>
                  </a:lnTo>
                  <a:lnTo>
                    <a:pt x="1090" y="394"/>
                  </a:lnTo>
                  <a:lnTo>
                    <a:pt x="1102" y="386"/>
                  </a:lnTo>
                  <a:lnTo>
                    <a:pt x="1104" y="374"/>
                  </a:lnTo>
                  <a:lnTo>
                    <a:pt x="1086" y="370"/>
                  </a:lnTo>
                  <a:lnTo>
                    <a:pt x="1074" y="376"/>
                  </a:lnTo>
                  <a:lnTo>
                    <a:pt x="1068" y="348"/>
                  </a:lnTo>
                  <a:lnTo>
                    <a:pt x="1052" y="336"/>
                  </a:lnTo>
                  <a:lnTo>
                    <a:pt x="1036" y="342"/>
                  </a:lnTo>
                  <a:lnTo>
                    <a:pt x="1000" y="328"/>
                  </a:lnTo>
                  <a:lnTo>
                    <a:pt x="956" y="354"/>
                  </a:lnTo>
                  <a:lnTo>
                    <a:pt x="944" y="370"/>
                  </a:lnTo>
                  <a:lnTo>
                    <a:pt x="904" y="380"/>
                  </a:lnTo>
                  <a:lnTo>
                    <a:pt x="896" y="400"/>
                  </a:lnTo>
                  <a:lnTo>
                    <a:pt x="906" y="404"/>
                  </a:lnTo>
                  <a:lnTo>
                    <a:pt x="914" y="416"/>
                  </a:lnTo>
                  <a:lnTo>
                    <a:pt x="902" y="430"/>
                  </a:lnTo>
                  <a:lnTo>
                    <a:pt x="880" y="430"/>
                  </a:lnTo>
                  <a:lnTo>
                    <a:pt x="850" y="430"/>
                  </a:lnTo>
                  <a:lnTo>
                    <a:pt x="830" y="436"/>
                  </a:lnTo>
                  <a:lnTo>
                    <a:pt x="804" y="436"/>
                  </a:lnTo>
                  <a:lnTo>
                    <a:pt x="802" y="418"/>
                  </a:lnTo>
                  <a:lnTo>
                    <a:pt x="792" y="402"/>
                  </a:lnTo>
                  <a:lnTo>
                    <a:pt x="794" y="390"/>
                  </a:lnTo>
                  <a:lnTo>
                    <a:pt x="782" y="384"/>
                  </a:lnTo>
                  <a:lnTo>
                    <a:pt x="766" y="388"/>
                  </a:lnTo>
                  <a:lnTo>
                    <a:pt x="764" y="434"/>
                  </a:lnTo>
                  <a:lnTo>
                    <a:pt x="758" y="450"/>
                  </a:lnTo>
                  <a:lnTo>
                    <a:pt x="740" y="454"/>
                  </a:lnTo>
                  <a:lnTo>
                    <a:pt x="712" y="446"/>
                  </a:lnTo>
                  <a:lnTo>
                    <a:pt x="676" y="442"/>
                  </a:lnTo>
                  <a:lnTo>
                    <a:pt x="632" y="418"/>
                  </a:lnTo>
                  <a:lnTo>
                    <a:pt x="618" y="408"/>
                  </a:lnTo>
                  <a:lnTo>
                    <a:pt x="592" y="414"/>
                  </a:lnTo>
                  <a:lnTo>
                    <a:pt x="558" y="410"/>
                  </a:lnTo>
                  <a:lnTo>
                    <a:pt x="490" y="368"/>
                  </a:lnTo>
                  <a:lnTo>
                    <a:pt x="484" y="354"/>
                  </a:lnTo>
                  <a:lnTo>
                    <a:pt x="456" y="346"/>
                  </a:lnTo>
                  <a:lnTo>
                    <a:pt x="458" y="328"/>
                  </a:lnTo>
                  <a:lnTo>
                    <a:pt x="458" y="302"/>
                  </a:lnTo>
                  <a:lnTo>
                    <a:pt x="474" y="278"/>
                  </a:lnTo>
                  <a:lnTo>
                    <a:pt x="476" y="264"/>
                  </a:lnTo>
                  <a:lnTo>
                    <a:pt x="452" y="246"/>
                  </a:lnTo>
                  <a:lnTo>
                    <a:pt x="420" y="238"/>
                  </a:lnTo>
                  <a:lnTo>
                    <a:pt x="416" y="214"/>
                  </a:lnTo>
                  <a:lnTo>
                    <a:pt x="404" y="200"/>
                  </a:lnTo>
                  <a:lnTo>
                    <a:pt x="398" y="178"/>
                  </a:lnTo>
                  <a:lnTo>
                    <a:pt x="424" y="186"/>
                  </a:lnTo>
                  <a:lnTo>
                    <a:pt x="438" y="174"/>
                  </a:lnTo>
                  <a:lnTo>
                    <a:pt x="424" y="162"/>
                  </a:lnTo>
                  <a:lnTo>
                    <a:pt x="424" y="146"/>
                  </a:lnTo>
                  <a:lnTo>
                    <a:pt x="412" y="136"/>
                  </a:lnTo>
                  <a:lnTo>
                    <a:pt x="416" y="100"/>
                  </a:lnTo>
                  <a:lnTo>
                    <a:pt x="422" y="68"/>
                  </a:lnTo>
                  <a:lnTo>
                    <a:pt x="412" y="54"/>
                  </a:lnTo>
                  <a:lnTo>
                    <a:pt x="412" y="28"/>
                  </a:lnTo>
                  <a:lnTo>
                    <a:pt x="388" y="16"/>
                  </a:lnTo>
                  <a:lnTo>
                    <a:pt x="364" y="2"/>
                  </a:lnTo>
                  <a:lnTo>
                    <a:pt x="346" y="0"/>
                  </a:lnTo>
                  <a:lnTo>
                    <a:pt x="342" y="24"/>
                  </a:lnTo>
                  <a:lnTo>
                    <a:pt x="342" y="48"/>
                  </a:lnTo>
                  <a:lnTo>
                    <a:pt x="330" y="70"/>
                  </a:lnTo>
                  <a:lnTo>
                    <a:pt x="308" y="62"/>
                  </a:lnTo>
                  <a:lnTo>
                    <a:pt x="278" y="72"/>
                  </a:lnTo>
                  <a:lnTo>
                    <a:pt x="252" y="74"/>
                  </a:lnTo>
                  <a:lnTo>
                    <a:pt x="226" y="62"/>
                  </a:lnTo>
                  <a:lnTo>
                    <a:pt x="216" y="76"/>
                  </a:lnTo>
                  <a:lnTo>
                    <a:pt x="212" y="98"/>
                  </a:lnTo>
                  <a:lnTo>
                    <a:pt x="220" y="150"/>
                  </a:lnTo>
                  <a:lnTo>
                    <a:pt x="246" y="160"/>
                  </a:lnTo>
                  <a:lnTo>
                    <a:pt x="248" y="176"/>
                  </a:lnTo>
                  <a:lnTo>
                    <a:pt x="278" y="184"/>
                  </a:lnTo>
                  <a:lnTo>
                    <a:pt x="248" y="218"/>
                  </a:lnTo>
                  <a:lnTo>
                    <a:pt x="256" y="240"/>
                  </a:lnTo>
                  <a:lnTo>
                    <a:pt x="248" y="248"/>
                  </a:lnTo>
                  <a:lnTo>
                    <a:pt x="232" y="252"/>
                  </a:lnTo>
                  <a:lnTo>
                    <a:pt x="218" y="260"/>
                  </a:lnTo>
                  <a:lnTo>
                    <a:pt x="226" y="278"/>
                  </a:lnTo>
                  <a:lnTo>
                    <a:pt x="206" y="292"/>
                  </a:lnTo>
                  <a:lnTo>
                    <a:pt x="196" y="330"/>
                  </a:lnTo>
                  <a:lnTo>
                    <a:pt x="174" y="346"/>
                  </a:lnTo>
                  <a:lnTo>
                    <a:pt x="160" y="350"/>
                  </a:lnTo>
                  <a:lnTo>
                    <a:pt x="140" y="380"/>
                  </a:lnTo>
                  <a:lnTo>
                    <a:pt x="120" y="384"/>
                  </a:lnTo>
                  <a:lnTo>
                    <a:pt x="104" y="396"/>
                  </a:lnTo>
                  <a:lnTo>
                    <a:pt x="88" y="386"/>
                  </a:lnTo>
                  <a:lnTo>
                    <a:pt x="74" y="386"/>
                  </a:lnTo>
                  <a:lnTo>
                    <a:pt x="70" y="402"/>
                  </a:lnTo>
                  <a:lnTo>
                    <a:pt x="50" y="426"/>
                  </a:lnTo>
                  <a:lnTo>
                    <a:pt x="60" y="440"/>
                  </a:lnTo>
                  <a:lnTo>
                    <a:pt x="78" y="446"/>
                  </a:lnTo>
                  <a:lnTo>
                    <a:pt x="74" y="462"/>
                  </a:lnTo>
                  <a:lnTo>
                    <a:pt x="88" y="482"/>
                  </a:lnTo>
                  <a:lnTo>
                    <a:pt x="100" y="484"/>
                  </a:lnTo>
                  <a:lnTo>
                    <a:pt x="116" y="510"/>
                  </a:lnTo>
                  <a:lnTo>
                    <a:pt x="116" y="520"/>
                  </a:lnTo>
                  <a:lnTo>
                    <a:pt x="120" y="532"/>
                  </a:lnTo>
                  <a:lnTo>
                    <a:pt x="108" y="540"/>
                  </a:lnTo>
                  <a:lnTo>
                    <a:pt x="100" y="528"/>
                  </a:lnTo>
                  <a:lnTo>
                    <a:pt x="84" y="536"/>
                  </a:lnTo>
                  <a:lnTo>
                    <a:pt x="62" y="542"/>
                  </a:lnTo>
                  <a:lnTo>
                    <a:pt x="44" y="542"/>
                  </a:lnTo>
                  <a:lnTo>
                    <a:pt x="30" y="536"/>
                  </a:lnTo>
                  <a:lnTo>
                    <a:pt x="28" y="552"/>
                  </a:lnTo>
                  <a:lnTo>
                    <a:pt x="12" y="554"/>
                  </a:lnTo>
                  <a:lnTo>
                    <a:pt x="0" y="568"/>
                  </a:lnTo>
                  <a:lnTo>
                    <a:pt x="14" y="576"/>
                  </a:lnTo>
                  <a:lnTo>
                    <a:pt x="34" y="6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8" name="Indonesia">
              <a:extLst>
                <a:ext uri="{FF2B5EF4-FFF2-40B4-BE49-F238E27FC236}">
                  <a16:creationId xmlns:a16="http://schemas.microsoft.com/office/drawing/2014/main" id="{95FE749F-1070-4FA3-BC67-5872140C73F3}"/>
                </a:ext>
              </a:extLst>
            </p:cNvPr>
            <p:cNvSpPr>
              <a:spLocks noEditPoints="1"/>
            </p:cNvSpPr>
            <p:nvPr/>
          </p:nvSpPr>
          <p:spPr bwMode="gray">
            <a:xfrm>
              <a:off x="8733338" y="4364062"/>
              <a:ext cx="1427134" cy="507372"/>
            </a:xfrm>
            <a:custGeom>
              <a:avLst/>
              <a:gdLst/>
              <a:ahLst/>
              <a:cxnLst>
                <a:cxn ang="0">
                  <a:pos x="170" y="94"/>
                </a:cxn>
                <a:cxn ang="0">
                  <a:pos x="242" y="140"/>
                </a:cxn>
                <a:cxn ang="0">
                  <a:pos x="320" y="202"/>
                </a:cxn>
                <a:cxn ang="0">
                  <a:pos x="338" y="272"/>
                </a:cxn>
                <a:cxn ang="0">
                  <a:pos x="420" y="352"/>
                </a:cxn>
                <a:cxn ang="0">
                  <a:pos x="356" y="460"/>
                </a:cxn>
                <a:cxn ang="0">
                  <a:pos x="280" y="384"/>
                </a:cxn>
                <a:cxn ang="0">
                  <a:pos x="162" y="220"/>
                </a:cxn>
                <a:cxn ang="0">
                  <a:pos x="92" y="132"/>
                </a:cxn>
                <a:cxn ang="0">
                  <a:pos x="84" y="192"/>
                </a:cxn>
                <a:cxn ang="0">
                  <a:pos x="100" y="184"/>
                </a:cxn>
                <a:cxn ang="0">
                  <a:pos x="544" y="142"/>
                </a:cxn>
                <a:cxn ang="0">
                  <a:pos x="542" y="226"/>
                </a:cxn>
                <a:cxn ang="0">
                  <a:pos x="576" y="330"/>
                </a:cxn>
                <a:cxn ang="0">
                  <a:pos x="684" y="346"/>
                </a:cxn>
                <a:cxn ang="0">
                  <a:pos x="794" y="356"/>
                </a:cxn>
                <a:cxn ang="0">
                  <a:pos x="826" y="258"/>
                </a:cxn>
                <a:cxn ang="0">
                  <a:pos x="902" y="186"/>
                </a:cxn>
                <a:cxn ang="0">
                  <a:pos x="854" y="52"/>
                </a:cxn>
                <a:cxn ang="0">
                  <a:pos x="760" y="162"/>
                </a:cxn>
                <a:cxn ang="0">
                  <a:pos x="666" y="184"/>
                </a:cxn>
                <a:cxn ang="0">
                  <a:pos x="562" y="132"/>
                </a:cxn>
                <a:cxn ang="0">
                  <a:pos x="464" y="512"/>
                </a:cxn>
                <a:cxn ang="0">
                  <a:pos x="666" y="544"/>
                </a:cxn>
                <a:cxn ang="0">
                  <a:pos x="792" y="550"/>
                </a:cxn>
                <a:cxn ang="0">
                  <a:pos x="694" y="498"/>
                </a:cxn>
                <a:cxn ang="0">
                  <a:pos x="524" y="478"/>
                </a:cxn>
                <a:cxn ang="0">
                  <a:pos x="806" y="550"/>
                </a:cxn>
                <a:cxn ang="0">
                  <a:pos x="804" y="536"/>
                </a:cxn>
                <a:cxn ang="0">
                  <a:pos x="920" y="560"/>
                </a:cxn>
                <a:cxn ang="0">
                  <a:pos x="944" y="598"/>
                </a:cxn>
                <a:cxn ang="0">
                  <a:pos x="944" y="598"/>
                </a:cxn>
                <a:cxn ang="0">
                  <a:pos x="1006" y="548"/>
                </a:cxn>
                <a:cxn ang="0">
                  <a:pos x="934" y="270"/>
                </a:cxn>
                <a:cxn ang="0">
                  <a:pos x="944" y="406"/>
                </a:cxn>
                <a:cxn ang="0">
                  <a:pos x="972" y="330"/>
                </a:cxn>
                <a:cxn ang="0">
                  <a:pos x="1026" y="414"/>
                </a:cxn>
                <a:cxn ang="0">
                  <a:pos x="1038" y="362"/>
                </a:cxn>
                <a:cxn ang="0">
                  <a:pos x="1058" y="262"/>
                </a:cxn>
                <a:cxn ang="0">
                  <a:pos x="1010" y="256"/>
                </a:cxn>
                <a:cxn ang="0">
                  <a:pos x="974" y="212"/>
                </a:cxn>
                <a:cxn ang="0">
                  <a:pos x="1156" y="142"/>
                </a:cxn>
                <a:cxn ang="0">
                  <a:pos x="1010" y="172"/>
                </a:cxn>
                <a:cxn ang="0">
                  <a:pos x="1242" y="196"/>
                </a:cxn>
                <a:cxn ang="0">
                  <a:pos x="1256" y="202"/>
                </a:cxn>
                <a:cxn ang="0">
                  <a:pos x="1268" y="164"/>
                </a:cxn>
                <a:cxn ang="0">
                  <a:pos x="1242" y="180"/>
                </a:cxn>
                <a:cxn ang="0">
                  <a:pos x="1338" y="350"/>
                </a:cxn>
                <a:cxn ang="0">
                  <a:pos x="1240" y="340"/>
                </a:cxn>
                <a:cxn ang="0">
                  <a:pos x="1182" y="334"/>
                </a:cxn>
                <a:cxn ang="0">
                  <a:pos x="1582" y="302"/>
                </a:cxn>
                <a:cxn ang="0">
                  <a:pos x="1420" y="228"/>
                </a:cxn>
                <a:cxn ang="0">
                  <a:pos x="1448" y="308"/>
                </a:cxn>
                <a:cxn ang="0">
                  <a:pos x="1464" y="368"/>
                </a:cxn>
                <a:cxn ang="0">
                  <a:pos x="1718" y="526"/>
                </a:cxn>
                <a:cxn ang="0">
                  <a:pos x="1146" y="590"/>
                </a:cxn>
                <a:cxn ang="0">
                  <a:pos x="1080" y="618"/>
                </a:cxn>
              </a:cxnLst>
              <a:rect l="0" t="0" r="r" b="b"/>
              <a:pathLst>
                <a:path w="1758" h="622">
                  <a:moveTo>
                    <a:pt x="0" y="0"/>
                  </a:moveTo>
                  <a:lnTo>
                    <a:pt x="14" y="0"/>
                  </a:lnTo>
                  <a:lnTo>
                    <a:pt x="50" y="18"/>
                  </a:lnTo>
                  <a:lnTo>
                    <a:pt x="96" y="10"/>
                  </a:lnTo>
                  <a:lnTo>
                    <a:pt x="170" y="94"/>
                  </a:lnTo>
                  <a:lnTo>
                    <a:pt x="176" y="94"/>
                  </a:lnTo>
                  <a:lnTo>
                    <a:pt x="188" y="120"/>
                  </a:lnTo>
                  <a:lnTo>
                    <a:pt x="200" y="114"/>
                  </a:lnTo>
                  <a:lnTo>
                    <a:pt x="224" y="140"/>
                  </a:lnTo>
                  <a:lnTo>
                    <a:pt x="242" y="140"/>
                  </a:lnTo>
                  <a:lnTo>
                    <a:pt x="248" y="162"/>
                  </a:lnTo>
                  <a:lnTo>
                    <a:pt x="262" y="162"/>
                  </a:lnTo>
                  <a:lnTo>
                    <a:pt x="298" y="196"/>
                  </a:lnTo>
                  <a:lnTo>
                    <a:pt x="302" y="210"/>
                  </a:lnTo>
                  <a:lnTo>
                    <a:pt x="320" y="202"/>
                  </a:lnTo>
                  <a:lnTo>
                    <a:pt x="332" y="218"/>
                  </a:lnTo>
                  <a:lnTo>
                    <a:pt x="304" y="234"/>
                  </a:lnTo>
                  <a:lnTo>
                    <a:pt x="334" y="240"/>
                  </a:lnTo>
                  <a:lnTo>
                    <a:pt x="318" y="252"/>
                  </a:lnTo>
                  <a:lnTo>
                    <a:pt x="338" y="272"/>
                  </a:lnTo>
                  <a:lnTo>
                    <a:pt x="358" y="266"/>
                  </a:lnTo>
                  <a:lnTo>
                    <a:pt x="368" y="300"/>
                  </a:lnTo>
                  <a:lnTo>
                    <a:pt x="398" y="306"/>
                  </a:lnTo>
                  <a:lnTo>
                    <a:pt x="406" y="324"/>
                  </a:lnTo>
                  <a:lnTo>
                    <a:pt x="420" y="352"/>
                  </a:lnTo>
                  <a:lnTo>
                    <a:pt x="416" y="448"/>
                  </a:lnTo>
                  <a:lnTo>
                    <a:pt x="396" y="424"/>
                  </a:lnTo>
                  <a:lnTo>
                    <a:pt x="386" y="454"/>
                  </a:lnTo>
                  <a:lnTo>
                    <a:pt x="362" y="440"/>
                  </a:lnTo>
                  <a:lnTo>
                    <a:pt x="356" y="460"/>
                  </a:lnTo>
                  <a:lnTo>
                    <a:pt x="340" y="450"/>
                  </a:lnTo>
                  <a:lnTo>
                    <a:pt x="332" y="428"/>
                  </a:lnTo>
                  <a:lnTo>
                    <a:pt x="296" y="404"/>
                  </a:lnTo>
                  <a:lnTo>
                    <a:pt x="292" y="390"/>
                  </a:lnTo>
                  <a:lnTo>
                    <a:pt x="280" y="384"/>
                  </a:lnTo>
                  <a:lnTo>
                    <a:pt x="278" y="370"/>
                  </a:lnTo>
                  <a:lnTo>
                    <a:pt x="230" y="322"/>
                  </a:lnTo>
                  <a:lnTo>
                    <a:pt x="228" y="296"/>
                  </a:lnTo>
                  <a:lnTo>
                    <a:pt x="178" y="224"/>
                  </a:lnTo>
                  <a:lnTo>
                    <a:pt x="162" y="220"/>
                  </a:lnTo>
                  <a:lnTo>
                    <a:pt x="148" y="172"/>
                  </a:lnTo>
                  <a:lnTo>
                    <a:pt x="140" y="170"/>
                  </a:lnTo>
                  <a:lnTo>
                    <a:pt x="146" y="156"/>
                  </a:lnTo>
                  <a:lnTo>
                    <a:pt x="110" y="134"/>
                  </a:lnTo>
                  <a:lnTo>
                    <a:pt x="92" y="132"/>
                  </a:lnTo>
                  <a:lnTo>
                    <a:pt x="90" y="110"/>
                  </a:lnTo>
                  <a:lnTo>
                    <a:pt x="64" y="74"/>
                  </a:lnTo>
                  <a:lnTo>
                    <a:pt x="18" y="44"/>
                  </a:lnTo>
                  <a:lnTo>
                    <a:pt x="0" y="0"/>
                  </a:lnTo>
                  <a:close/>
                  <a:moveTo>
                    <a:pt x="84" y="192"/>
                  </a:moveTo>
                  <a:lnTo>
                    <a:pt x="96" y="194"/>
                  </a:lnTo>
                  <a:lnTo>
                    <a:pt x="96" y="210"/>
                  </a:lnTo>
                  <a:lnTo>
                    <a:pt x="108" y="210"/>
                  </a:lnTo>
                  <a:lnTo>
                    <a:pt x="112" y="192"/>
                  </a:lnTo>
                  <a:lnTo>
                    <a:pt x="100" y="184"/>
                  </a:lnTo>
                  <a:lnTo>
                    <a:pt x="92" y="168"/>
                  </a:lnTo>
                  <a:lnTo>
                    <a:pt x="72" y="170"/>
                  </a:lnTo>
                  <a:lnTo>
                    <a:pt x="84" y="192"/>
                  </a:lnTo>
                  <a:close/>
                  <a:moveTo>
                    <a:pt x="562" y="132"/>
                  </a:moveTo>
                  <a:lnTo>
                    <a:pt x="544" y="142"/>
                  </a:lnTo>
                  <a:lnTo>
                    <a:pt x="542" y="158"/>
                  </a:lnTo>
                  <a:lnTo>
                    <a:pt x="532" y="178"/>
                  </a:lnTo>
                  <a:lnTo>
                    <a:pt x="540" y="204"/>
                  </a:lnTo>
                  <a:lnTo>
                    <a:pt x="548" y="214"/>
                  </a:lnTo>
                  <a:lnTo>
                    <a:pt x="542" y="226"/>
                  </a:lnTo>
                  <a:lnTo>
                    <a:pt x="550" y="248"/>
                  </a:lnTo>
                  <a:lnTo>
                    <a:pt x="584" y="272"/>
                  </a:lnTo>
                  <a:lnTo>
                    <a:pt x="574" y="292"/>
                  </a:lnTo>
                  <a:lnTo>
                    <a:pt x="584" y="316"/>
                  </a:lnTo>
                  <a:lnTo>
                    <a:pt x="576" y="330"/>
                  </a:lnTo>
                  <a:lnTo>
                    <a:pt x="590" y="340"/>
                  </a:lnTo>
                  <a:lnTo>
                    <a:pt x="646" y="336"/>
                  </a:lnTo>
                  <a:lnTo>
                    <a:pt x="646" y="358"/>
                  </a:lnTo>
                  <a:lnTo>
                    <a:pt x="666" y="350"/>
                  </a:lnTo>
                  <a:lnTo>
                    <a:pt x="684" y="346"/>
                  </a:lnTo>
                  <a:lnTo>
                    <a:pt x="698" y="330"/>
                  </a:lnTo>
                  <a:lnTo>
                    <a:pt x="706" y="342"/>
                  </a:lnTo>
                  <a:lnTo>
                    <a:pt x="752" y="370"/>
                  </a:lnTo>
                  <a:lnTo>
                    <a:pt x="752" y="384"/>
                  </a:lnTo>
                  <a:lnTo>
                    <a:pt x="794" y="356"/>
                  </a:lnTo>
                  <a:lnTo>
                    <a:pt x="798" y="336"/>
                  </a:lnTo>
                  <a:lnTo>
                    <a:pt x="810" y="334"/>
                  </a:lnTo>
                  <a:lnTo>
                    <a:pt x="810" y="286"/>
                  </a:lnTo>
                  <a:lnTo>
                    <a:pt x="822" y="272"/>
                  </a:lnTo>
                  <a:lnTo>
                    <a:pt x="826" y="258"/>
                  </a:lnTo>
                  <a:lnTo>
                    <a:pt x="838" y="260"/>
                  </a:lnTo>
                  <a:lnTo>
                    <a:pt x="858" y="244"/>
                  </a:lnTo>
                  <a:lnTo>
                    <a:pt x="858" y="224"/>
                  </a:lnTo>
                  <a:lnTo>
                    <a:pt x="876" y="180"/>
                  </a:lnTo>
                  <a:lnTo>
                    <a:pt x="902" y="186"/>
                  </a:lnTo>
                  <a:lnTo>
                    <a:pt x="924" y="176"/>
                  </a:lnTo>
                  <a:lnTo>
                    <a:pt x="884" y="154"/>
                  </a:lnTo>
                  <a:lnTo>
                    <a:pt x="870" y="138"/>
                  </a:lnTo>
                  <a:lnTo>
                    <a:pt x="866" y="102"/>
                  </a:lnTo>
                  <a:lnTo>
                    <a:pt x="854" y="52"/>
                  </a:lnTo>
                  <a:lnTo>
                    <a:pt x="808" y="48"/>
                  </a:lnTo>
                  <a:lnTo>
                    <a:pt x="792" y="54"/>
                  </a:lnTo>
                  <a:lnTo>
                    <a:pt x="776" y="104"/>
                  </a:lnTo>
                  <a:lnTo>
                    <a:pt x="762" y="114"/>
                  </a:lnTo>
                  <a:lnTo>
                    <a:pt x="760" y="162"/>
                  </a:lnTo>
                  <a:lnTo>
                    <a:pt x="746" y="172"/>
                  </a:lnTo>
                  <a:lnTo>
                    <a:pt x="712" y="172"/>
                  </a:lnTo>
                  <a:lnTo>
                    <a:pt x="702" y="162"/>
                  </a:lnTo>
                  <a:lnTo>
                    <a:pt x="678" y="168"/>
                  </a:lnTo>
                  <a:lnTo>
                    <a:pt x="666" y="184"/>
                  </a:lnTo>
                  <a:lnTo>
                    <a:pt x="650" y="188"/>
                  </a:lnTo>
                  <a:lnTo>
                    <a:pt x="634" y="182"/>
                  </a:lnTo>
                  <a:lnTo>
                    <a:pt x="610" y="190"/>
                  </a:lnTo>
                  <a:lnTo>
                    <a:pt x="570" y="152"/>
                  </a:lnTo>
                  <a:lnTo>
                    <a:pt x="562" y="132"/>
                  </a:lnTo>
                  <a:close/>
                  <a:moveTo>
                    <a:pt x="410" y="494"/>
                  </a:moveTo>
                  <a:lnTo>
                    <a:pt x="430" y="490"/>
                  </a:lnTo>
                  <a:lnTo>
                    <a:pt x="444" y="492"/>
                  </a:lnTo>
                  <a:lnTo>
                    <a:pt x="436" y="512"/>
                  </a:lnTo>
                  <a:lnTo>
                    <a:pt x="464" y="512"/>
                  </a:lnTo>
                  <a:lnTo>
                    <a:pt x="510" y="528"/>
                  </a:lnTo>
                  <a:lnTo>
                    <a:pt x="530" y="518"/>
                  </a:lnTo>
                  <a:lnTo>
                    <a:pt x="612" y="534"/>
                  </a:lnTo>
                  <a:lnTo>
                    <a:pt x="634" y="530"/>
                  </a:lnTo>
                  <a:lnTo>
                    <a:pt x="666" y="544"/>
                  </a:lnTo>
                  <a:lnTo>
                    <a:pt x="694" y="542"/>
                  </a:lnTo>
                  <a:lnTo>
                    <a:pt x="732" y="548"/>
                  </a:lnTo>
                  <a:lnTo>
                    <a:pt x="752" y="546"/>
                  </a:lnTo>
                  <a:lnTo>
                    <a:pt x="774" y="564"/>
                  </a:lnTo>
                  <a:lnTo>
                    <a:pt x="792" y="550"/>
                  </a:lnTo>
                  <a:lnTo>
                    <a:pt x="782" y="532"/>
                  </a:lnTo>
                  <a:lnTo>
                    <a:pt x="748" y="532"/>
                  </a:lnTo>
                  <a:lnTo>
                    <a:pt x="746" y="512"/>
                  </a:lnTo>
                  <a:lnTo>
                    <a:pt x="702" y="508"/>
                  </a:lnTo>
                  <a:lnTo>
                    <a:pt x="694" y="498"/>
                  </a:lnTo>
                  <a:lnTo>
                    <a:pt x="672" y="488"/>
                  </a:lnTo>
                  <a:lnTo>
                    <a:pt x="632" y="462"/>
                  </a:lnTo>
                  <a:lnTo>
                    <a:pt x="612" y="462"/>
                  </a:lnTo>
                  <a:lnTo>
                    <a:pt x="596" y="488"/>
                  </a:lnTo>
                  <a:lnTo>
                    <a:pt x="524" y="478"/>
                  </a:lnTo>
                  <a:lnTo>
                    <a:pt x="520" y="460"/>
                  </a:lnTo>
                  <a:lnTo>
                    <a:pt x="442" y="452"/>
                  </a:lnTo>
                  <a:lnTo>
                    <a:pt x="394" y="492"/>
                  </a:lnTo>
                  <a:lnTo>
                    <a:pt x="410" y="494"/>
                  </a:lnTo>
                  <a:close/>
                  <a:moveTo>
                    <a:pt x="806" y="550"/>
                  </a:moveTo>
                  <a:lnTo>
                    <a:pt x="798" y="564"/>
                  </a:lnTo>
                  <a:lnTo>
                    <a:pt x="816" y="566"/>
                  </a:lnTo>
                  <a:lnTo>
                    <a:pt x="824" y="558"/>
                  </a:lnTo>
                  <a:lnTo>
                    <a:pt x="830" y="538"/>
                  </a:lnTo>
                  <a:lnTo>
                    <a:pt x="804" y="536"/>
                  </a:lnTo>
                  <a:lnTo>
                    <a:pt x="806" y="550"/>
                  </a:lnTo>
                  <a:close/>
                  <a:moveTo>
                    <a:pt x="840" y="552"/>
                  </a:moveTo>
                  <a:lnTo>
                    <a:pt x="842" y="574"/>
                  </a:lnTo>
                  <a:lnTo>
                    <a:pt x="850" y="570"/>
                  </a:lnTo>
                  <a:lnTo>
                    <a:pt x="920" y="560"/>
                  </a:lnTo>
                  <a:lnTo>
                    <a:pt x="916" y="536"/>
                  </a:lnTo>
                  <a:lnTo>
                    <a:pt x="888" y="534"/>
                  </a:lnTo>
                  <a:lnTo>
                    <a:pt x="870" y="548"/>
                  </a:lnTo>
                  <a:lnTo>
                    <a:pt x="840" y="552"/>
                  </a:lnTo>
                  <a:close/>
                  <a:moveTo>
                    <a:pt x="944" y="598"/>
                  </a:moveTo>
                  <a:lnTo>
                    <a:pt x="974" y="622"/>
                  </a:lnTo>
                  <a:lnTo>
                    <a:pt x="986" y="612"/>
                  </a:lnTo>
                  <a:lnTo>
                    <a:pt x="960" y="584"/>
                  </a:lnTo>
                  <a:lnTo>
                    <a:pt x="920" y="584"/>
                  </a:lnTo>
                  <a:lnTo>
                    <a:pt x="944" y="598"/>
                  </a:lnTo>
                  <a:close/>
                  <a:moveTo>
                    <a:pt x="956" y="564"/>
                  </a:moveTo>
                  <a:lnTo>
                    <a:pt x="996" y="568"/>
                  </a:lnTo>
                  <a:lnTo>
                    <a:pt x="1054" y="552"/>
                  </a:lnTo>
                  <a:lnTo>
                    <a:pt x="1062" y="538"/>
                  </a:lnTo>
                  <a:lnTo>
                    <a:pt x="1006" y="548"/>
                  </a:lnTo>
                  <a:lnTo>
                    <a:pt x="972" y="542"/>
                  </a:lnTo>
                  <a:lnTo>
                    <a:pt x="936" y="554"/>
                  </a:lnTo>
                  <a:lnTo>
                    <a:pt x="956" y="564"/>
                  </a:lnTo>
                  <a:close/>
                  <a:moveTo>
                    <a:pt x="946" y="240"/>
                  </a:moveTo>
                  <a:lnTo>
                    <a:pt x="934" y="270"/>
                  </a:lnTo>
                  <a:lnTo>
                    <a:pt x="918" y="318"/>
                  </a:lnTo>
                  <a:lnTo>
                    <a:pt x="922" y="354"/>
                  </a:lnTo>
                  <a:lnTo>
                    <a:pt x="934" y="354"/>
                  </a:lnTo>
                  <a:lnTo>
                    <a:pt x="944" y="380"/>
                  </a:lnTo>
                  <a:lnTo>
                    <a:pt x="944" y="406"/>
                  </a:lnTo>
                  <a:lnTo>
                    <a:pt x="936" y="430"/>
                  </a:lnTo>
                  <a:lnTo>
                    <a:pt x="962" y="444"/>
                  </a:lnTo>
                  <a:lnTo>
                    <a:pt x="982" y="430"/>
                  </a:lnTo>
                  <a:lnTo>
                    <a:pt x="970" y="370"/>
                  </a:lnTo>
                  <a:lnTo>
                    <a:pt x="972" y="330"/>
                  </a:lnTo>
                  <a:lnTo>
                    <a:pt x="992" y="328"/>
                  </a:lnTo>
                  <a:lnTo>
                    <a:pt x="992" y="358"/>
                  </a:lnTo>
                  <a:lnTo>
                    <a:pt x="1018" y="374"/>
                  </a:lnTo>
                  <a:lnTo>
                    <a:pt x="1008" y="402"/>
                  </a:lnTo>
                  <a:lnTo>
                    <a:pt x="1026" y="414"/>
                  </a:lnTo>
                  <a:lnTo>
                    <a:pt x="1040" y="394"/>
                  </a:lnTo>
                  <a:lnTo>
                    <a:pt x="1056" y="400"/>
                  </a:lnTo>
                  <a:lnTo>
                    <a:pt x="1064" y="380"/>
                  </a:lnTo>
                  <a:lnTo>
                    <a:pt x="1046" y="382"/>
                  </a:lnTo>
                  <a:lnTo>
                    <a:pt x="1038" y="362"/>
                  </a:lnTo>
                  <a:lnTo>
                    <a:pt x="1046" y="346"/>
                  </a:lnTo>
                  <a:lnTo>
                    <a:pt x="996" y="294"/>
                  </a:lnTo>
                  <a:lnTo>
                    <a:pt x="1016" y="292"/>
                  </a:lnTo>
                  <a:lnTo>
                    <a:pt x="1046" y="276"/>
                  </a:lnTo>
                  <a:lnTo>
                    <a:pt x="1058" y="262"/>
                  </a:lnTo>
                  <a:lnTo>
                    <a:pt x="1074" y="268"/>
                  </a:lnTo>
                  <a:lnTo>
                    <a:pt x="1084" y="260"/>
                  </a:lnTo>
                  <a:lnTo>
                    <a:pt x="1080" y="250"/>
                  </a:lnTo>
                  <a:lnTo>
                    <a:pt x="1058" y="250"/>
                  </a:lnTo>
                  <a:lnTo>
                    <a:pt x="1010" y="256"/>
                  </a:lnTo>
                  <a:lnTo>
                    <a:pt x="992" y="274"/>
                  </a:lnTo>
                  <a:lnTo>
                    <a:pt x="976" y="274"/>
                  </a:lnTo>
                  <a:lnTo>
                    <a:pt x="972" y="258"/>
                  </a:lnTo>
                  <a:lnTo>
                    <a:pt x="964" y="248"/>
                  </a:lnTo>
                  <a:lnTo>
                    <a:pt x="974" y="212"/>
                  </a:lnTo>
                  <a:lnTo>
                    <a:pt x="1000" y="204"/>
                  </a:lnTo>
                  <a:lnTo>
                    <a:pt x="1076" y="212"/>
                  </a:lnTo>
                  <a:lnTo>
                    <a:pt x="1118" y="200"/>
                  </a:lnTo>
                  <a:lnTo>
                    <a:pt x="1148" y="166"/>
                  </a:lnTo>
                  <a:lnTo>
                    <a:pt x="1156" y="142"/>
                  </a:lnTo>
                  <a:lnTo>
                    <a:pt x="1148" y="136"/>
                  </a:lnTo>
                  <a:lnTo>
                    <a:pt x="1138" y="140"/>
                  </a:lnTo>
                  <a:lnTo>
                    <a:pt x="1102" y="180"/>
                  </a:lnTo>
                  <a:lnTo>
                    <a:pt x="1066" y="182"/>
                  </a:lnTo>
                  <a:lnTo>
                    <a:pt x="1010" y="172"/>
                  </a:lnTo>
                  <a:lnTo>
                    <a:pt x="992" y="172"/>
                  </a:lnTo>
                  <a:lnTo>
                    <a:pt x="980" y="192"/>
                  </a:lnTo>
                  <a:lnTo>
                    <a:pt x="932" y="228"/>
                  </a:lnTo>
                  <a:lnTo>
                    <a:pt x="946" y="240"/>
                  </a:lnTo>
                  <a:close/>
                  <a:moveTo>
                    <a:pt x="1242" y="196"/>
                  </a:moveTo>
                  <a:lnTo>
                    <a:pt x="1240" y="236"/>
                  </a:lnTo>
                  <a:lnTo>
                    <a:pt x="1262" y="254"/>
                  </a:lnTo>
                  <a:lnTo>
                    <a:pt x="1270" y="246"/>
                  </a:lnTo>
                  <a:lnTo>
                    <a:pt x="1256" y="226"/>
                  </a:lnTo>
                  <a:lnTo>
                    <a:pt x="1256" y="202"/>
                  </a:lnTo>
                  <a:lnTo>
                    <a:pt x="1300" y="204"/>
                  </a:lnTo>
                  <a:lnTo>
                    <a:pt x="1264" y="184"/>
                  </a:lnTo>
                  <a:lnTo>
                    <a:pt x="1280" y="166"/>
                  </a:lnTo>
                  <a:lnTo>
                    <a:pt x="1290" y="152"/>
                  </a:lnTo>
                  <a:lnTo>
                    <a:pt x="1268" y="164"/>
                  </a:lnTo>
                  <a:lnTo>
                    <a:pt x="1252" y="164"/>
                  </a:lnTo>
                  <a:lnTo>
                    <a:pt x="1258" y="146"/>
                  </a:lnTo>
                  <a:lnTo>
                    <a:pt x="1250" y="126"/>
                  </a:lnTo>
                  <a:lnTo>
                    <a:pt x="1238" y="148"/>
                  </a:lnTo>
                  <a:lnTo>
                    <a:pt x="1242" y="180"/>
                  </a:lnTo>
                  <a:lnTo>
                    <a:pt x="1228" y="180"/>
                  </a:lnTo>
                  <a:lnTo>
                    <a:pt x="1242" y="196"/>
                  </a:lnTo>
                  <a:close/>
                  <a:moveTo>
                    <a:pt x="1276" y="346"/>
                  </a:moveTo>
                  <a:lnTo>
                    <a:pt x="1312" y="348"/>
                  </a:lnTo>
                  <a:lnTo>
                    <a:pt x="1338" y="350"/>
                  </a:lnTo>
                  <a:lnTo>
                    <a:pt x="1366" y="358"/>
                  </a:lnTo>
                  <a:lnTo>
                    <a:pt x="1348" y="328"/>
                  </a:lnTo>
                  <a:lnTo>
                    <a:pt x="1320" y="324"/>
                  </a:lnTo>
                  <a:lnTo>
                    <a:pt x="1272" y="328"/>
                  </a:lnTo>
                  <a:lnTo>
                    <a:pt x="1240" y="340"/>
                  </a:lnTo>
                  <a:lnTo>
                    <a:pt x="1276" y="346"/>
                  </a:lnTo>
                  <a:close/>
                  <a:moveTo>
                    <a:pt x="1202" y="360"/>
                  </a:moveTo>
                  <a:lnTo>
                    <a:pt x="1228" y="340"/>
                  </a:lnTo>
                  <a:lnTo>
                    <a:pt x="1200" y="328"/>
                  </a:lnTo>
                  <a:lnTo>
                    <a:pt x="1182" y="334"/>
                  </a:lnTo>
                  <a:lnTo>
                    <a:pt x="1202" y="360"/>
                  </a:lnTo>
                  <a:close/>
                  <a:moveTo>
                    <a:pt x="1700" y="306"/>
                  </a:moveTo>
                  <a:lnTo>
                    <a:pt x="1636" y="272"/>
                  </a:lnTo>
                  <a:lnTo>
                    <a:pt x="1606" y="300"/>
                  </a:lnTo>
                  <a:lnTo>
                    <a:pt x="1582" y="302"/>
                  </a:lnTo>
                  <a:lnTo>
                    <a:pt x="1550" y="344"/>
                  </a:lnTo>
                  <a:lnTo>
                    <a:pt x="1526" y="336"/>
                  </a:lnTo>
                  <a:lnTo>
                    <a:pt x="1508" y="302"/>
                  </a:lnTo>
                  <a:lnTo>
                    <a:pt x="1486" y="246"/>
                  </a:lnTo>
                  <a:lnTo>
                    <a:pt x="1420" y="228"/>
                  </a:lnTo>
                  <a:lnTo>
                    <a:pt x="1364" y="270"/>
                  </a:lnTo>
                  <a:lnTo>
                    <a:pt x="1420" y="292"/>
                  </a:lnTo>
                  <a:lnTo>
                    <a:pt x="1476" y="290"/>
                  </a:lnTo>
                  <a:lnTo>
                    <a:pt x="1478" y="304"/>
                  </a:lnTo>
                  <a:lnTo>
                    <a:pt x="1448" y="308"/>
                  </a:lnTo>
                  <a:lnTo>
                    <a:pt x="1438" y="318"/>
                  </a:lnTo>
                  <a:lnTo>
                    <a:pt x="1406" y="324"/>
                  </a:lnTo>
                  <a:lnTo>
                    <a:pt x="1438" y="334"/>
                  </a:lnTo>
                  <a:lnTo>
                    <a:pt x="1448" y="370"/>
                  </a:lnTo>
                  <a:lnTo>
                    <a:pt x="1464" y="368"/>
                  </a:lnTo>
                  <a:lnTo>
                    <a:pt x="1476" y="356"/>
                  </a:lnTo>
                  <a:lnTo>
                    <a:pt x="1630" y="422"/>
                  </a:lnTo>
                  <a:lnTo>
                    <a:pt x="1650" y="440"/>
                  </a:lnTo>
                  <a:lnTo>
                    <a:pt x="1682" y="528"/>
                  </a:lnTo>
                  <a:lnTo>
                    <a:pt x="1718" y="526"/>
                  </a:lnTo>
                  <a:lnTo>
                    <a:pt x="1758" y="564"/>
                  </a:lnTo>
                  <a:lnTo>
                    <a:pt x="1758" y="316"/>
                  </a:lnTo>
                  <a:lnTo>
                    <a:pt x="1700" y="306"/>
                  </a:lnTo>
                  <a:close/>
                  <a:moveTo>
                    <a:pt x="1124" y="610"/>
                  </a:moveTo>
                  <a:lnTo>
                    <a:pt x="1146" y="590"/>
                  </a:lnTo>
                  <a:lnTo>
                    <a:pt x="1148" y="574"/>
                  </a:lnTo>
                  <a:lnTo>
                    <a:pt x="1136" y="568"/>
                  </a:lnTo>
                  <a:lnTo>
                    <a:pt x="1106" y="574"/>
                  </a:lnTo>
                  <a:lnTo>
                    <a:pt x="1090" y="590"/>
                  </a:lnTo>
                  <a:lnTo>
                    <a:pt x="1080" y="618"/>
                  </a:lnTo>
                  <a:lnTo>
                    <a:pt x="1124" y="61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9" name="Iran">
              <a:extLst>
                <a:ext uri="{FF2B5EF4-FFF2-40B4-BE49-F238E27FC236}">
                  <a16:creationId xmlns:a16="http://schemas.microsoft.com/office/drawing/2014/main" id="{643BD2CD-FEFB-4B4F-8E0D-FBF6CDE2243D}"/>
                </a:ext>
              </a:extLst>
            </p:cNvPr>
            <p:cNvSpPr>
              <a:spLocks/>
            </p:cNvSpPr>
            <p:nvPr/>
          </p:nvSpPr>
          <p:spPr bwMode="gray">
            <a:xfrm>
              <a:off x="7169544" y="3188059"/>
              <a:ext cx="581787" cy="552604"/>
            </a:xfrm>
            <a:custGeom>
              <a:avLst/>
              <a:gdLst/>
              <a:ahLst/>
              <a:cxnLst>
                <a:cxn ang="0">
                  <a:pos x="170" y="458"/>
                </a:cxn>
                <a:cxn ang="0">
                  <a:pos x="146" y="422"/>
                </a:cxn>
                <a:cxn ang="0">
                  <a:pos x="132" y="372"/>
                </a:cxn>
                <a:cxn ang="0">
                  <a:pos x="74" y="322"/>
                </a:cxn>
                <a:cxn ang="0">
                  <a:pos x="56" y="290"/>
                </a:cxn>
                <a:cxn ang="0">
                  <a:pos x="52" y="258"/>
                </a:cxn>
                <a:cxn ang="0">
                  <a:pos x="70" y="224"/>
                </a:cxn>
                <a:cxn ang="0">
                  <a:pos x="74" y="202"/>
                </a:cxn>
                <a:cxn ang="0">
                  <a:pos x="74" y="184"/>
                </a:cxn>
                <a:cxn ang="0">
                  <a:pos x="38" y="166"/>
                </a:cxn>
                <a:cxn ang="0">
                  <a:pos x="26" y="124"/>
                </a:cxn>
                <a:cxn ang="0">
                  <a:pos x="14" y="80"/>
                </a:cxn>
                <a:cxn ang="0">
                  <a:pos x="0" y="36"/>
                </a:cxn>
                <a:cxn ang="0">
                  <a:pos x="12" y="0"/>
                </a:cxn>
                <a:cxn ang="0">
                  <a:pos x="54" y="38"/>
                </a:cxn>
                <a:cxn ang="0">
                  <a:pos x="70" y="36"/>
                </a:cxn>
                <a:cxn ang="0">
                  <a:pos x="92" y="42"/>
                </a:cxn>
                <a:cxn ang="0">
                  <a:pos x="146" y="4"/>
                </a:cxn>
                <a:cxn ang="0">
                  <a:pos x="148" y="46"/>
                </a:cxn>
                <a:cxn ang="0">
                  <a:pos x="188" y="70"/>
                </a:cxn>
                <a:cxn ang="0">
                  <a:pos x="192" y="114"/>
                </a:cxn>
                <a:cxn ang="0">
                  <a:pos x="224" y="122"/>
                </a:cxn>
                <a:cxn ang="0">
                  <a:pos x="270" y="162"/>
                </a:cxn>
                <a:cxn ang="0">
                  <a:pos x="314" y="148"/>
                </a:cxn>
                <a:cxn ang="0">
                  <a:pos x="354" y="140"/>
                </a:cxn>
                <a:cxn ang="0">
                  <a:pos x="372" y="148"/>
                </a:cxn>
                <a:cxn ang="0">
                  <a:pos x="368" y="114"/>
                </a:cxn>
                <a:cxn ang="0">
                  <a:pos x="422" y="86"/>
                </a:cxn>
                <a:cxn ang="0">
                  <a:pos x="460" y="72"/>
                </a:cxn>
                <a:cxn ang="0">
                  <a:pos x="500" y="88"/>
                </a:cxn>
                <a:cxn ang="0">
                  <a:pos x="530" y="104"/>
                </a:cxn>
                <a:cxn ang="0">
                  <a:pos x="568" y="118"/>
                </a:cxn>
                <a:cxn ang="0">
                  <a:pos x="598" y="132"/>
                </a:cxn>
                <a:cxn ang="0">
                  <a:pos x="618" y="154"/>
                </a:cxn>
                <a:cxn ang="0">
                  <a:pos x="638" y="190"/>
                </a:cxn>
                <a:cxn ang="0">
                  <a:pos x="622" y="256"/>
                </a:cxn>
                <a:cxn ang="0">
                  <a:pos x="616" y="296"/>
                </a:cxn>
                <a:cxn ang="0">
                  <a:pos x="622" y="318"/>
                </a:cxn>
                <a:cxn ang="0">
                  <a:pos x="648" y="394"/>
                </a:cxn>
                <a:cxn ang="0">
                  <a:pos x="660" y="416"/>
                </a:cxn>
                <a:cxn ang="0">
                  <a:pos x="660" y="528"/>
                </a:cxn>
                <a:cxn ang="0">
                  <a:pos x="700" y="578"/>
                </a:cxn>
                <a:cxn ang="0">
                  <a:pos x="712" y="606"/>
                </a:cxn>
                <a:cxn ang="0">
                  <a:pos x="660" y="630"/>
                </a:cxn>
                <a:cxn ang="0">
                  <a:pos x="648" y="662"/>
                </a:cxn>
                <a:cxn ang="0">
                  <a:pos x="608" y="664"/>
                </a:cxn>
                <a:cxn ang="0">
                  <a:pos x="528" y="656"/>
                </a:cxn>
                <a:cxn ang="0">
                  <a:pos x="510" y="650"/>
                </a:cxn>
                <a:cxn ang="0">
                  <a:pos x="488" y="608"/>
                </a:cxn>
                <a:cxn ang="0">
                  <a:pos x="450" y="584"/>
                </a:cxn>
                <a:cxn ang="0">
                  <a:pos x="428" y="594"/>
                </a:cxn>
                <a:cxn ang="0">
                  <a:pos x="390" y="612"/>
                </a:cxn>
                <a:cxn ang="0">
                  <a:pos x="364" y="610"/>
                </a:cxn>
                <a:cxn ang="0">
                  <a:pos x="314" y="582"/>
                </a:cxn>
                <a:cxn ang="0">
                  <a:pos x="292" y="554"/>
                </a:cxn>
                <a:cxn ang="0">
                  <a:pos x="268" y="520"/>
                </a:cxn>
                <a:cxn ang="0">
                  <a:pos x="260" y="502"/>
                </a:cxn>
                <a:cxn ang="0">
                  <a:pos x="246" y="482"/>
                </a:cxn>
                <a:cxn ang="0">
                  <a:pos x="226" y="452"/>
                </a:cxn>
                <a:cxn ang="0">
                  <a:pos x="202" y="458"/>
                </a:cxn>
                <a:cxn ang="0">
                  <a:pos x="180" y="450"/>
                </a:cxn>
              </a:cxnLst>
              <a:rect l="0" t="0" r="r" b="b"/>
              <a:pathLst>
                <a:path w="718" h="674">
                  <a:moveTo>
                    <a:pt x="180" y="450"/>
                  </a:moveTo>
                  <a:lnTo>
                    <a:pt x="170" y="458"/>
                  </a:lnTo>
                  <a:lnTo>
                    <a:pt x="146" y="438"/>
                  </a:lnTo>
                  <a:lnTo>
                    <a:pt x="146" y="422"/>
                  </a:lnTo>
                  <a:lnTo>
                    <a:pt x="136" y="416"/>
                  </a:lnTo>
                  <a:lnTo>
                    <a:pt x="132" y="372"/>
                  </a:lnTo>
                  <a:lnTo>
                    <a:pt x="120" y="356"/>
                  </a:lnTo>
                  <a:lnTo>
                    <a:pt x="74" y="322"/>
                  </a:lnTo>
                  <a:lnTo>
                    <a:pt x="68" y="306"/>
                  </a:lnTo>
                  <a:lnTo>
                    <a:pt x="56" y="290"/>
                  </a:lnTo>
                  <a:lnTo>
                    <a:pt x="52" y="280"/>
                  </a:lnTo>
                  <a:lnTo>
                    <a:pt x="52" y="258"/>
                  </a:lnTo>
                  <a:lnTo>
                    <a:pt x="62" y="238"/>
                  </a:lnTo>
                  <a:lnTo>
                    <a:pt x="70" y="224"/>
                  </a:lnTo>
                  <a:lnTo>
                    <a:pt x="80" y="216"/>
                  </a:lnTo>
                  <a:lnTo>
                    <a:pt x="74" y="202"/>
                  </a:lnTo>
                  <a:lnTo>
                    <a:pt x="80" y="188"/>
                  </a:lnTo>
                  <a:lnTo>
                    <a:pt x="74" y="184"/>
                  </a:lnTo>
                  <a:lnTo>
                    <a:pt x="46" y="180"/>
                  </a:lnTo>
                  <a:lnTo>
                    <a:pt x="38" y="166"/>
                  </a:lnTo>
                  <a:lnTo>
                    <a:pt x="28" y="158"/>
                  </a:lnTo>
                  <a:lnTo>
                    <a:pt x="26" y="124"/>
                  </a:lnTo>
                  <a:lnTo>
                    <a:pt x="14" y="96"/>
                  </a:lnTo>
                  <a:lnTo>
                    <a:pt x="14" y="80"/>
                  </a:lnTo>
                  <a:lnTo>
                    <a:pt x="2" y="54"/>
                  </a:lnTo>
                  <a:lnTo>
                    <a:pt x="0" y="36"/>
                  </a:lnTo>
                  <a:lnTo>
                    <a:pt x="8" y="14"/>
                  </a:lnTo>
                  <a:lnTo>
                    <a:pt x="12" y="0"/>
                  </a:lnTo>
                  <a:lnTo>
                    <a:pt x="22" y="8"/>
                  </a:lnTo>
                  <a:lnTo>
                    <a:pt x="54" y="38"/>
                  </a:lnTo>
                  <a:lnTo>
                    <a:pt x="62" y="40"/>
                  </a:lnTo>
                  <a:lnTo>
                    <a:pt x="70" y="36"/>
                  </a:lnTo>
                  <a:lnTo>
                    <a:pt x="74" y="44"/>
                  </a:lnTo>
                  <a:lnTo>
                    <a:pt x="92" y="42"/>
                  </a:lnTo>
                  <a:lnTo>
                    <a:pt x="118" y="22"/>
                  </a:lnTo>
                  <a:lnTo>
                    <a:pt x="146" y="4"/>
                  </a:lnTo>
                  <a:lnTo>
                    <a:pt x="158" y="30"/>
                  </a:lnTo>
                  <a:lnTo>
                    <a:pt x="148" y="46"/>
                  </a:lnTo>
                  <a:lnTo>
                    <a:pt x="164" y="58"/>
                  </a:lnTo>
                  <a:lnTo>
                    <a:pt x="188" y="70"/>
                  </a:lnTo>
                  <a:lnTo>
                    <a:pt x="190" y="100"/>
                  </a:lnTo>
                  <a:lnTo>
                    <a:pt x="192" y="114"/>
                  </a:lnTo>
                  <a:lnTo>
                    <a:pt x="204" y="120"/>
                  </a:lnTo>
                  <a:lnTo>
                    <a:pt x="224" y="122"/>
                  </a:lnTo>
                  <a:lnTo>
                    <a:pt x="234" y="142"/>
                  </a:lnTo>
                  <a:lnTo>
                    <a:pt x="270" y="162"/>
                  </a:lnTo>
                  <a:lnTo>
                    <a:pt x="286" y="162"/>
                  </a:lnTo>
                  <a:lnTo>
                    <a:pt x="314" y="148"/>
                  </a:lnTo>
                  <a:lnTo>
                    <a:pt x="338" y="146"/>
                  </a:lnTo>
                  <a:lnTo>
                    <a:pt x="354" y="140"/>
                  </a:lnTo>
                  <a:lnTo>
                    <a:pt x="356" y="146"/>
                  </a:lnTo>
                  <a:lnTo>
                    <a:pt x="372" y="148"/>
                  </a:lnTo>
                  <a:lnTo>
                    <a:pt x="374" y="136"/>
                  </a:lnTo>
                  <a:lnTo>
                    <a:pt x="368" y="114"/>
                  </a:lnTo>
                  <a:lnTo>
                    <a:pt x="384" y="122"/>
                  </a:lnTo>
                  <a:lnTo>
                    <a:pt x="422" y="86"/>
                  </a:lnTo>
                  <a:lnTo>
                    <a:pt x="450" y="86"/>
                  </a:lnTo>
                  <a:lnTo>
                    <a:pt x="460" y="72"/>
                  </a:lnTo>
                  <a:lnTo>
                    <a:pt x="486" y="70"/>
                  </a:lnTo>
                  <a:lnTo>
                    <a:pt x="500" y="88"/>
                  </a:lnTo>
                  <a:lnTo>
                    <a:pt x="518" y="92"/>
                  </a:lnTo>
                  <a:lnTo>
                    <a:pt x="530" y="104"/>
                  </a:lnTo>
                  <a:lnTo>
                    <a:pt x="560" y="104"/>
                  </a:lnTo>
                  <a:lnTo>
                    <a:pt x="568" y="118"/>
                  </a:lnTo>
                  <a:lnTo>
                    <a:pt x="584" y="122"/>
                  </a:lnTo>
                  <a:lnTo>
                    <a:pt x="598" y="132"/>
                  </a:lnTo>
                  <a:lnTo>
                    <a:pt x="604" y="148"/>
                  </a:lnTo>
                  <a:lnTo>
                    <a:pt x="618" y="154"/>
                  </a:lnTo>
                  <a:lnTo>
                    <a:pt x="638" y="152"/>
                  </a:lnTo>
                  <a:lnTo>
                    <a:pt x="638" y="190"/>
                  </a:lnTo>
                  <a:lnTo>
                    <a:pt x="638" y="220"/>
                  </a:lnTo>
                  <a:lnTo>
                    <a:pt x="622" y="256"/>
                  </a:lnTo>
                  <a:lnTo>
                    <a:pt x="616" y="258"/>
                  </a:lnTo>
                  <a:lnTo>
                    <a:pt x="616" y="296"/>
                  </a:lnTo>
                  <a:lnTo>
                    <a:pt x="632" y="302"/>
                  </a:lnTo>
                  <a:lnTo>
                    <a:pt x="622" y="318"/>
                  </a:lnTo>
                  <a:lnTo>
                    <a:pt x="628" y="390"/>
                  </a:lnTo>
                  <a:lnTo>
                    <a:pt x="648" y="394"/>
                  </a:lnTo>
                  <a:lnTo>
                    <a:pt x="660" y="398"/>
                  </a:lnTo>
                  <a:lnTo>
                    <a:pt x="660" y="416"/>
                  </a:lnTo>
                  <a:lnTo>
                    <a:pt x="628" y="470"/>
                  </a:lnTo>
                  <a:lnTo>
                    <a:pt x="660" y="528"/>
                  </a:lnTo>
                  <a:lnTo>
                    <a:pt x="700" y="544"/>
                  </a:lnTo>
                  <a:lnTo>
                    <a:pt x="700" y="578"/>
                  </a:lnTo>
                  <a:lnTo>
                    <a:pt x="718" y="590"/>
                  </a:lnTo>
                  <a:lnTo>
                    <a:pt x="712" y="606"/>
                  </a:lnTo>
                  <a:lnTo>
                    <a:pt x="682" y="610"/>
                  </a:lnTo>
                  <a:lnTo>
                    <a:pt x="660" y="630"/>
                  </a:lnTo>
                  <a:lnTo>
                    <a:pt x="654" y="662"/>
                  </a:lnTo>
                  <a:lnTo>
                    <a:pt x="648" y="662"/>
                  </a:lnTo>
                  <a:lnTo>
                    <a:pt x="644" y="674"/>
                  </a:lnTo>
                  <a:lnTo>
                    <a:pt x="608" y="664"/>
                  </a:lnTo>
                  <a:lnTo>
                    <a:pt x="556" y="662"/>
                  </a:lnTo>
                  <a:lnTo>
                    <a:pt x="528" y="656"/>
                  </a:lnTo>
                  <a:lnTo>
                    <a:pt x="520" y="646"/>
                  </a:lnTo>
                  <a:lnTo>
                    <a:pt x="510" y="650"/>
                  </a:lnTo>
                  <a:lnTo>
                    <a:pt x="492" y="630"/>
                  </a:lnTo>
                  <a:lnTo>
                    <a:pt x="488" y="608"/>
                  </a:lnTo>
                  <a:lnTo>
                    <a:pt x="484" y="592"/>
                  </a:lnTo>
                  <a:lnTo>
                    <a:pt x="450" y="584"/>
                  </a:lnTo>
                  <a:lnTo>
                    <a:pt x="442" y="592"/>
                  </a:lnTo>
                  <a:lnTo>
                    <a:pt x="428" y="594"/>
                  </a:lnTo>
                  <a:lnTo>
                    <a:pt x="404" y="614"/>
                  </a:lnTo>
                  <a:lnTo>
                    <a:pt x="390" y="612"/>
                  </a:lnTo>
                  <a:lnTo>
                    <a:pt x="382" y="602"/>
                  </a:lnTo>
                  <a:lnTo>
                    <a:pt x="364" y="610"/>
                  </a:lnTo>
                  <a:lnTo>
                    <a:pt x="346" y="596"/>
                  </a:lnTo>
                  <a:lnTo>
                    <a:pt x="314" y="582"/>
                  </a:lnTo>
                  <a:lnTo>
                    <a:pt x="316" y="574"/>
                  </a:lnTo>
                  <a:lnTo>
                    <a:pt x="292" y="554"/>
                  </a:lnTo>
                  <a:lnTo>
                    <a:pt x="274" y="546"/>
                  </a:lnTo>
                  <a:lnTo>
                    <a:pt x="268" y="520"/>
                  </a:lnTo>
                  <a:lnTo>
                    <a:pt x="254" y="514"/>
                  </a:lnTo>
                  <a:lnTo>
                    <a:pt x="260" y="502"/>
                  </a:lnTo>
                  <a:lnTo>
                    <a:pt x="248" y="492"/>
                  </a:lnTo>
                  <a:lnTo>
                    <a:pt x="246" y="482"/>
                  </a:lnTo>
                  <a:lnTo>
                    <a:pt x="228" y="462"/>
                  </a:lnTo>
                  <a:lnTo>
                    <a:pt x="226" y="452"/>
                  </a:lnTo>
                  <a:lnTo>
                    <a:pt x="218" y="452"/>
                  </a:lnTo>
                  <a:lnTo>
                    <a:pt x="202" y="458"/>
                  </a:lnTo>
                  <a:lnTo>
                    <a:pt x="186" y="450"/>
                  </a:lnTo>
                  <a:lnTo>
                    <a:pt x="180" y="4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0" name="Iraq">
              <a:extLst>
                <a:ext uri="{FF2B5EF4-FFF2-40B4-BE49-F238E27FC236}">
                  <a16:creationId xmlns:a16="http://schemas.microsoft.com/office/drawing/2014/main" id="{F1531395-118E-4D6B-B802-AFCB92526C8A}"/>
                </a:ext>
              </a:extLst>
            </p:cNvPr>
            <p:cNvSpPr>
              <a:spLocks/>
            </p:cNvSpPr>
            <p:nvPr/>
          </p:nvSpPr>
          <p:spPr bwMode="gray">
            <a:xfrm>
              <a:off x="6995789" y="3288354"/>
              <a:ext cx="310418" cy="316616"/>
            </a:xfrm>
            <a:custGeom>
              <a:avLst/>
              <a:gdLst/>
              <a:ahLst/>
              <a:cxnLst>
                <a:cxn ang="0">
                  <a:pos x="32" y="236"/>
                </a:cxn>
                <a:cxn ang="0">
                  <a:pos x="20" y="228"/>
                </a:cxn>
                <a:cxn ang="0">
                  <a:pos x="20" y="224"/>
                </a:cxn>
                <a:cxn ang="0">
                  <a:pos x="10" y="226"/>
                </a:cxn>
                <a:cxn ang="0">
                  <a:pos x="8" y="218"/>
                </a:cxn>
                <a:cxn ang="0">
                  <a:pos x="12" y="216"/>
                </a:cxn>
                <a:cxn ang="0">
                  <a:pos x="0" y="178"/>
                </a:cxn>
                <a:cxn ang="0">
                  <a:pos x="100" y="112"/>
                </a:cxn>
                <a:cxn ang="0">
                  <a:pos x="98" y="94"/>
                </a:cxn>
                <a:cxn ang="0">
                  <a:pos x="104" y="80"/>
                </a:cxn>
                <a:cxn ang="0">
                  <a:pos x="108" y="48"/>
                </a:cxn>
                <a:cxn ang="0">
                  <a:pos x="154" y="14"/>
                </a:cxn>
                <a:cxn ang="0">
                  <a:pos x="166" y="0"/>
                </a:cxn>
                <a:cxn ang="0">
                  <a:pos x="192" y="6"/>
                </a:cxn>
                <a:cxn ang="0">
                  <a:pos x="212" y="8"/>
                </a:cxn>
                <a:cxn ang="0">
                  <a:pos x="218" y="16"/>
                </a:cxn>
                <a:cxn ang="0">
                  <a:pos x="238" y="2"/>
                </a:cxn>
                <a:cxn ang="0">
                  <a:pos x="240" y="36"/>
                </a:cxn>
                <a:cxn ang="0">
                  <a:pos x="250" y="44"/>
                </a:cxn>
                <a:cxn ang="0">
                  <a:pos x="258" y="58"/>
                </a:cxn>
                <a:cxn ang="0">
                  <a:pos x="286" y="62"/>
                </a:cxn>
                <a:cxn ang="0">
                  <a:pos x="292" y="66"/>
                </a:cxn>
                <a:cxn ang="0">
                  <a:pos x="286" y="80"/>
                </a:cxn>
                <a:cxn ang="0">
                  <a:pos x="292" y="94"/>
                </a:cxn>
                <a:cxn ang="0">
                  <a:pos x="282" y="102"/>
                </a:cxn>
                <a:cxn ang="0">
                  <a:pos x="274" y="116"/>
                </a:cxn>
                <a:cxn ang="0">
                  <a:pos x="264" y="136"/>
                </a:cxn>
                <a:cxn ang="0">
                  <a:pos x="264" y="158"/>
                </a:cxn>
                <a:cxn ang="0">
                  <a:pos x="268" y="168"/>
                </a:cxn>
                <a:cxn ang="0">
                  <a:pos x="280" y="184"/>
                </a:cxn>
                <a:cxn ang="0">
                  <a:pos x="286" y="200"/>
                </a:cxn>
                <a:cxn ang="0">
                  <a:pos x="332" y="234"/>
                </a:cxn>
                <a:cxn ang="0">
                  <a:pos x="344" y="250"/>
                </a:cxn>
                <a:cxn ang="0">
                  <a:pos x="348" y="294"/>
                </a:cxn>
                <a:cxn ang="0">
                  <a:pos x="358" y="300"/>
                </a:cxn>
                <a:cxn ang="0">
                  <a:pos x="358" y="316"/>
                </a:cxn>
                <a:cxn ang="0">
                  <a:pos x="382" y="336"/>
                </a:cxn>
                <a:cxn ang="0">
                  <a:pos x="354" y="336"/>
                </a:cxn>
                <a:cxn ang="0">
                  <a:pos x="338" y="332"/>
                </a:cxn>
                <a:cxn ang="0">
                  <a:pos x="326" y="340"/>
                </a:cxn>
                <a:cxn ang="0">
                  <a:pos x="318" y="356"/>
                </a:cxn>
                <a:cxn ang="0">
                  <a:pos x="316" y="372"/>
                </a:cxn>
                <a:cxn ang="0">
                  <a:pos x="308" y="380"/>
                </a:cxn>
                <a:cxn ang="0">
                  <a:pos x="296" y="388"/>
                </a:cxn>
                <a:cxn ang="0">
                  <a:pos x="244" y="386"/>
                </a:cxn>
                <a:cxn ang="0">
                  <a:pos x="216" y="376"/>
                </a:cxn>
                <a:cxn ang="0">
                  <a:pos x="200" y="372"/>
                </a:cxn>
                <a:cxn ang="0">
                  <a:pos x="190" y="360"/>
                </a:cxn>
                <a:cxn ang="0">
                  <a:pos x="194" y="346"/>
                </a:cxn>
                <a:cxn ang="0">
                  <a:pos x="194" y="330"/>
                </a:cxn>
                <a:cxn ang="0">
                  <a:pos x="170" y="328"/>
                </a:cxn>
                <a:cxn ang="0">
                  <a:pos x="162" y="304"/>
                </a:cxn>
                <a:cxn ang="0">
                  <a:pos x="68" y="246"/>
                </a:cxn>
                <a:cxn ang="0">
                  <a:pos x="52" y="244"/>
                </a:cxn>
                <a:cxn ang="0">
                  <a:pos x="44" y="236"/>
                </a:cxn>
                <a:cxn ang="0">
                  <a:pos x="32" y="236"/>
                </a:cxn>
              </a:cxnLst>
              <a:rect l="0" t="0" r="r" b="b"/>
              <a:pathLst>
                <a:path w="382" h="388">
                  <a:moveTo>
                    <a:pt x="32" y="236"/>
                  </a:moveTo>
                  <a:lnTo>
                    <a:pt x="20" y="228"/>
                  </a:lnTo>
                  <a:lnTo>
                    <a:pt x="20" y="224"/>
                  </a:lnTo>
                  <a:lnTo>
                    <a:pt x="10" y="226"/>
                  </a:lnTo>
                  <a:lnTo>
                    <a:pt x="8" y="218"/>
                  </a:lnTo>
                  <a:lnTo>
                    <a:pt x="12" y="216"/>
                  </a:lnTo>
                  <a:lnTo>
                    <a:pt x="0" y="178"/>
                  </a:lnTo>
                  <a:lnTo>
                    <a:pt x="100" y="112"/>
                  </a:lnTo>
                  <a:lnTo>
                    <a:pt x="98" y="94"/>
                  </a:lnTo>
                  <a:lnTo>
                    <a:pt x="104" y="80"/>
                  </a:lnTo>
                  <a:lnTo>
                    <a:pt x="108" y="48"/>
                  </a:lnTo>
                  <a:lnTo>
                    <a:pt x="154" y="14"/>
                  </a:lnTo>
                  <a:lnTo>
                    <a:pt x="166" y="0"/>
                  </a:lnTo>
                  <a:lnTo>
                    <a:pt x="192" y="6"/>
                  </a:lnTo>
                  <a:lnTo>
                    <a:pt x="212" y="8"/>
                  </a:lnTo>
                  <a:lnTo>
                    <a:pt x="218" y="16"/>
                  </a:lnTo>
                  <a:lnTo>
                    <a:pt x="238" y="2"/>
                  </a:lnTo>
                  <a:lnTo>
                    <a:pt x="240" y="36"/>
                  </a:lnTo>
                  <a:lnTo>
                    <a:pt x="250" y="44"/>
                  </a:lnTo>
                  <a:lnTo>
                    <a:pt x="258" y="58"/>
                  </a:lnTo>
                  <a:lnTo>
                    <a:pt x="286" y="62"/>
                  </a:lnTo>
                  <a:lnTo>
                    <a:pt x="292" y="66"/>
                  </a:lnTo>
                  <a:lnTo>
                    <a:pt x="286" y="80"/>
                  </a:lnTo>
                  <a:lnTo>
                    <a:pt x="292" y="94"/>
                  </a:lnTo>
                  <a:lnTo>
                    <a:pt x="282" y="102"/>
                  </a:lnTo>
                  <a:lnTo>
                    <a:pt x="274" y="116"/>
                  </a:lnTo>
                  <a:lnTo>
                    <a:pt x="264" y="136"/>
                  </a:lnTo>
                  <a:lnTo>
                    <a:pt x="264" y="158"/>
                  </a:lnTo>
                  <a:lnTo>
                    <a:pt x="268" y="168"/>
                  </a:lnTo>
                  <a:lnTo>
                    <a:pt x="280" y="184"/>
                  </a:lnTo>
                  <a:lnTo>
                    <a:pt x="286" y="200"/>
                  </a:lnTo>
                  <a:lnTo>
                    <a:pt x="332" y="234"/>
                  </a:lnTo>
                  <a:lnTo>
                    <a:pt x="344" y="250"/>
                  </a:lnTo>
                  <a:lnTo>
                    <a:pt x="348" y="294"/>
                  </a:lnTo>
                  <a:lnTo>
                    <a:pt x="358" y="300"/>
                  </a:lnTo>
                  <a:lnTo>
                    <a:pt x="358" y="316"/>
                  </a:lnTo>
                  <a:lnTo>
                    <a:pt x="382" y="336"/>
                  </a:lnTo>
                  <a:lnTo>
                    <a:pt x="354" y="336"/>
                  </a:lnTo>
                  <a:lnTo>
                    <a:pt x="338" y="332"/>
                  </a:lnTo>
                  <a:lnTo>
                    <a:pt x="326" y="340"/>
                  </a:lnTo>
                  <a:lnTo>
                    <a:pt x="318" y="356"/>
                  </a:lnTo>
                  <a:lnTo>
                    <a:pt x="316" y="372"/>
                  </a:lnTo>
                  <a:lnTo>
                    <a:pt x="308" y="380"/>
                  </a:lnTo>
                  <a:lnTo>
                    <a:pt x="296" y="388"/>
                  </a:lnTo>
                  <a:lnTo>
                    <a:pt x="244" y="386"/>
                  </a:lnTo>
                  <a:lnTo>
                    <a:pt x="216" y="376"/>
                  </a:lnTo>
                  <a:lnTo>
                    <a:pt x="200" y="372"/>
                  </a:lnTo>
                  <a:lnTo>
                    <a:pt x="190" y="360"/>
                  </a:lnTo>
                  <a:lnTo>
                    <a:pt x="194" y="346"/>
                  </a:lnTo>
                  <a:lnTo>
                    <a:pt x="194" y="330"/>
                  </a:lnTo>
                  <a:lnTo>
                    <a:pt x="170" y="328"/>
                  </a:lnTo>
                  <a:lnTo>
                    <a:pt x="162" y="304"/>
                  </a:lnTo>
                  <a:lnTo>
                    <a:pt x="68" y="246"/>
                  </a:lnTo>
                  <a:lnTo>
                    <a:pt x="52" y="244"/>
                  </a:lnTo>
                  <a:lnTo>
                    <a:pt x="44" y="236"/>
                  </a:lnTo>
                  <a:lnTo>
                    <a:pt x="32" y="2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1" name="Ireland">
              <a:extLst>
                <a:ext uri="{FF2B5EF4-FFF2-40B4-BE49-F238E27FC236}">
                  <a16:creationId xmlns:a16="http://schemas.microsoft.com/office/drawing/2014/main" id="{6AF5EDD4-7DA1-4D66-8B58-527A43A2766C}"/>
                </a:ext>
              </a:extLst>
            </p:cNvPr>
            <p:cNvSpPr>
              <a:spLocks/>
            </p:cNvSpPr>
            <p:nvPr/>
          </p:nvSpPr>
          <p:spPr bwMode="gray">
            <a:xfrm>
              <a:off x="5482752" y="2440767"/>
              <a:ext cx="132756" cy="194690"/>
            </a:xfrm>
            <a:custGeom>
              <a:avLst/>
              <a:gdLst/>
              <a:ahLst/>
              <a:cxnLst>
                <a:cxn ang="0">
                  <a:pos x="150" y="72"/>
                </a:cxn>
                <a:cxn ang="0">
                  <a:pos x="136" y="70"/>
                </a:cxn>
                <a:cxn ang="0">
                  <a:pos x="122" y="58"/>
                </a:cxn>
                <a:cxn ang="0">
                  <a:pos x="110" y="70"/>
                </a:cxn>
                <a:cxn ang="0">
                  <a:pos x="84" y="72"/>
                </a:cxn>
                <a:cxn ang="0">
                  <a:pos x="82" y="58"/>
                </a:cxn>
                <a:cxn ang="0">
                  <a:pos x="86" y="42"/>
                </a:cxn>
                <a:cxn ang="0">
                  <a:pos x="98" y="32"/>
                </a:cxn>
                <a:cxn ang="0">
                  <a:pos x="104" y="18"/>
                </a:cxn>
                <a:cxn ang="0">
                  <a:pos x="118" y="6"/>
                </a:cxn>
                <a:cxn ang="0">
                  <a:pos x="100" y="0"/>
                </a:cxn>
                <a:cxn ang="0">
                  <a:pos x="84" y="4"/>
                </a:cxn>
                <a:cxn ang="0">
                  <a:pos x="72" y="14"/>
                </a:cxn>
                <a:cxn ang="0">
                  <a:pos x="72" y="26"/>
                </a:cxn>
                <a:cxn ang="0">
                  <a:pos x="60" y="42"/>
                </a:cxn>
                <a:cxn ang="0">
                  <a:pos x="66" y="58"/>
                </a:cxn>
                <a:cxn ang="0">
                  <a:pos x="52" y="62"/>
                </a:cxn>
                <a:cxn ang="0">
                  <a:pos x="24" y="60"/>
                </a:cxn>
                <a:cxn ang="0">
                  <a:pos x="20" y="82"/>
                </a:cxn>
                <a:cxn ang="0">
                  <a:pos x="28" y="86"/>
                </a:cxn>
                <a:cxn ang="0">
                  <a:pos x="24" y="96"/>
                </a:cxn>
                <a:cxn ang="0">
                  <a:pos x="12" y="108"/>
                </a:cxn>
                <a:cxn ang="0">
                  <a:pos x="12" y="126"/>
                </a:cxn>
                <a:cxn ang="0">
                  <a:pos x="24" y="126"/>
                </a:cxn>
                <a:cxn ang="0">
                  <a:pos x="32" y="132"/>
                </a:cxn>
                <a:cxn ang="0">
                  <a:pos x="50" y="126"/>
                </a:cxn>
                <a:cxn ang="0">
                  <a:pos x="52" y="136"/>
                </a:cxn>
                <a:cxn ang="0">
                  <a:pos x="38" y="150"/>
                </a:cxn>
                <a:cxn ang="0">
                  <a:pos x="38" y="160"/>
                </a:cxn>
                <a:cxn ang="0">
                  <a:pos x="22" y="176"/>
                </a:cxn>
                <a:cxn ang="0">
                  <a:pos x="28" y="184"/>
                </a:cxn>
                <a:cxn ang="0">
                  <a:pos x="24" y="194"/>
                </a:cxn>
                <a:cxn ang="0">
                  <a:pos x="8" y="206"/>
                </a:cxn>
                <a:cxn ang="0">
                  <a:pos x="12" y="216"/>
                </a:cxn>
                <a:cxn ang="0">
                  <a:pos x="0" y="226"/>
                </a:cxn>
                <a:cxn ang="0">
                  <a:pos x="20" y="230"/>
                </a:cxn>
                <a:cxn ang="0">
                  <a:pos x="48" y="236"/>
                </a:cxn>
                <a:cxn ang="0">
                  <a:pos x="70" y="236"/>
                </a:cxn>
                <a:cxn ang="0">
                  <a:pos x="82" y="220"/>
                </a:cxn>
                <a:cxn ang="0">
                  <a:pos x="96" y="218"/>
                </a:cxn>
                <a:cxn ang="0">
                  <a:pos x="112" y="208"/>
                </a:cxn>
                <a:cxn ang="0">
                  <a:pos x="128" y="208"/>
                </a:cxn>
                <a:cxn ang="0">
                  <a:pos x="158" y="194"/>
                </a:cxn>
                <a:cxn ang="0">
                  <a:pos x="156" y="178"/>
                </a:cxn>
                <a:cxn ang="0">
                  <a:pos x="162" y="160"/>
                </a:cxn>
                <a:cxn ang="0">
                  <a:pos x="164" y="126"/>
                </a:cxn>
                <a:cxn ang="0">
                  <a:pos x="158" y="108"/>
                </a:cxn>
                <a:cxn ang="0">
                  <a:pos x="158" y="88"/>
                </a:cxn>
                <a:cxn ang="0">
                  <a:pos x="150" y="72"/>
                </a:cxn>
              </a:cxnLst>
              <a:rect l="0" t="0" r="r" b="b"/>
              <a:pathLst>
                <a:path w="164" h="236">
                  <a:moveTo>
                    <a:pt x="150" y="72"/>
                  </a:moveTo>
                  <a:lnTo>
                    <a:pt x="136" y="70"/>
                  </a:lnTo>
                  <a:lnTo>
                    <a:pt x="122" y="58"/>
                  </a:lnTo>
                  <a:lnTo>
                    <a:pt x="110" y="70"/>
                  </a:lnTo>
                  <a:lnTo>
                    <a:pt x="84" y="72"/>
                  </a:lnTo>
                  <a:lnTo>
                    <a:pt x="82" y="58"/>
                  </a:lnTo>
                  <a:lnTo>
                    <a:pt x="86" y="42"/>
                  </a:lnTo>
                  <a:lnTo>
                    <a:pt x="98" y="32"/>
                  </a:lnTo>
                  <a:lnTo>
                    <a:pt x="104" y="18"/>
                  </a:lnTo>
                  <a:lnTo>
                    <a:pt x="118" y="6"/>
                  </a:lnTo>
                  <a:lnTo>
                    <a:pt x="100" y="0"/>
                  </a:lnTo>
                  <a:lnTo>
                    <a:pt x="84" y="4"/>
                  </a:lnTo>
                  <a:lnTo>
                    <a:pt x="72" y="14"/>
                  </a:lnTo>
                  <a:lnTo>
                    <a:pt x="72" y="26"/>
                  </a:lnTo>
                  <a:lnTo>
                    <a:pt x="60" y="42"/>
                  </a:lnTo>
                  <a:lnTo>
                    <a:pt x="66" y="58"/>
                  </a:lnTo>
                  <a:lnTo>
                    <a:pt x="52" y="62"/>
                  </a:lnTo>
                  <a:lnTo>
                    <a:pt x="24" y="60"/>
                  </a:lnTo>
                  <a:lnTo>
                    <a:pt x="20" y="82"/>
                  </a:lnTo>
                  <a:lnTo>
                    <a:pt x="28" y="86"/>
                  </a:lnTo>
                  <a:lnTo>
                    <a:pt x="24" y="96"/>
                  </a:lnTo>
                  <a:lnTo>
                    <a:pt x="12" y="108"/>
                  </a:lnTo>
                  <a:lnTo>
                    <a:pt x="12" y="126"/>
                  </a:lnTo>
                  <a:lnTo>
                    <a:pt x="24" y="126"/>
                  </a:lnTo>
                  <a:lnTo>
                    <a:pt x="32" y="132"/>
                  </a:lnTo>
                  <a:lnTo>
                    <a:pt x="50" y="126"/>
                  </a:lnTo>
                  <a:lnTo>
                    <a:pt x="52" y="136"/>
                  </a:lnTo>
                  <a:lnTo>
                    <a:pt x="38" y="150"/>
                  </a:lnTo>
                  <a:lnTo>
                    <a:pt x="38" y="160"/>
                  </a:lnTo>
                  <a:lnTo>
                    <a:pt x="22" y="176"/>
                  </a:lnTo>
                  <a:lnTo>
                    <a:pt x="28" y="184"/>
                  </a:lnTo>
                  <a:lnTo>
                    <a:pt x="24" y="194"/>
                  </a:lnTo>
                  <a:lnTo>
                    <a:pt x="8" y="206"/>
                  </a:lnTo>
                  <a:lnTo>
                    <a:pt x="12" y="216"/>
                  </a:lnTo>
                  <a:lnTo>
                    <a:pt x="0" y="226"/>
                  </a:lnTo>
                  <a:lnTo>
                    <a:pt x="20" y="230"/>
                  </a:lnTo>
                  <a:lnTo>
                    <a:pt x="48" y="236"/>
                  </a:lnTo>
                  <a:lnTo>
                    <a:pt x="70" y="236"/>
                  </a:lnTo>
                  <a:lnTo>
                    <a:pt x="82" y="220"/>
                  </a:lnTo>
                  <a:lnTo>
                    <a:pt x="96" y="218"/>
                  </a:lnTo>
                  <a:lnTo>
                    <a:pt x="112" y="208"/>
                  </a:lnTo>
                  <a:lnTo>
                    <a:pt x="128" y="208"/>
                  </a:lnTo>
                  <a:lnTo>
                    <a:pt x="158" y="194"/>
                  </a:lnTo>
                  <a:lnTo>
                    <a:pt x="156" y="178"/>
                  </a:lnTo>
                  <a:lnTo>
                    <a:pt x="162" y="160"/>
                  </a:lnTo>
                  <a:lnTo>
                    <a:pt x="164" y="126"/>
                  </a:lnTo>
                  <a:lnTo>
                    <a:pt x="158" y="108"/>
                  </a:lnTo>
                  <a:lnTo>
                    <a:pt x="158" y="88"/>
                  </a:lnTo>
                  <a:lnTo>
                    <a:pt x="15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2" name="Israel">
              <a:extLst>
                <a:ext uri="{FF2B5EF4-FFF2-40B4-BE49-F238E27FC236}">
                  <a16:creationId xmlns:a16="http://schemas.microsoft.com/office/drawing/2014/main" id="{76C52CAB-2EC7-47B4-87FE-3E8C378460FE}"/>
                </a:ext>
              </a:extLst>
            </p:cNvPr>
            <p:cNvSpPr>
              <a:spLocks/>
            </p:cNvSpPr>
            <p:nvPr/>
          </p:nvSpPr>
          <p:spPr bwMode="gray">
            <a:xfrm>
              <a:off x="6861079" y="3435845"/>
              <a:ext cx="48807" cy="143559"/>
            </a:xfrm>
            <a:custGeom>
              <a:avLst/>
              <a:gdLst/>
              <a:ahLst/>
              <a:cxnLst>
                <a:cxn ang="0">
                  <a:pos x="22" y="178"/>
                </a:cxn>
                <a:cxn ang="0">
                  <a:pos x="18" y="160"/>
                </a:cxn>
                <a:cxn ang="0">
                  <a:pos x="10" y="134"/>
                </a:cxn>
                <a:cxn ang="0">
                  <a:pos x="6" y="110"/>
                </a:cxn>
                <a:cxn ang="0">
                  <a:pos x="0" y="100"/>
                </a:cxn>
                <a:cxn ang="0">
                  <a:pos x="0" y="86"/>
                </a:cxn>
                <a:cxn ang="0">
                  <a:pos x="8" y="80"/>
                </a:cxn>
                <a:cxn ang="0">
                  <a:pos x="20" y="58"/>
                </a:cxn>
                <a:cxn ang="0">
                  <a:pos x="26" y="34"/>
                </a:cxn>
                <a:cxn ang="0">
                  <a:pos x="26" y="24"/>
                </a:cxn>
                <a:cxn ang="0">
                  <a:pos x="30" y="24"/>
                </a:cxn>
                <a:cxn ang="0">
                  <a:pos x="34" y="12"/>
                </a:cxn>
                <a:cxn ang="0">
                  <a:pos x="40" y="10"/>
                </a:cxn>
                <a:cxn ang="0">
                  <a:pos x="42" y="12"/>
                </a:cxn>
                <a:cxn ang="0">
                  <a:pos x="48" y="10"/>
                </a:cxn>
                <a:cxn ang="0">
                  <a:pos x="50" y="4"/>
                </a:cxn>
                <a:cxn ang="0">
                  <a:pos x="54" y="4"/>
                </a:cxn>
                <a:cxn ang="0">
                  <a:pos x="56" y="0"/>
                </a:cxn>
                <a:cxn ang="0">
                  <a:pos x="60" y="0"/>
                </a:cxn>
                <a:cxn ang="0">
                  <a:pos x="62" y="10"/>
                </a:cxn>
                <a:cxn ang="0">
                  <a:pos x="62" y="16"/>
                </a:cxn>
                <a:cxn ang="0">
                  <a:pos x="62" y="20"/>
                </a:cxn>
                <a:cxn ang="0">
                  <a:pos x="58" y="28"/>
                </a:cxn>
                <a:cxn ang="0">
                  <a:pos x="52" y="30"/>
                </a:cxn>
                <a:cxn ang="0">
                  <a:pos x="50" y="32"/>
                </a:cxn>
                <a:cxn ang="0">
                  <a:pos x="48" y="44"/>
                </a:cxn>
                <a:cxn ang="0">
                  <a:pos x="50" y="52"/>
                </a:cxn>
                <a:cxn ang="0">
                  <a:pos x="46" y="60"/>
                </a:cxn>
                <a:cxn ang="0">
                  <a:pos x="48" y="72"/>
                </a:cxn>
                <a:cxn ang="0">
                  <a:pos x="44" y="86"/>
                </a:cxn>
                <a:cxn ang="0">
                  <a:pos x="42" y="96"/>
                </a:cxn>
                <a:cxn ang="0">
                  <a:pos x="44" y="104"/>
                </a:cxn>
                <a:cxn ang="0">
                  <a:pos x="32" y="136"/>
                </a:cxn>
                <a:cxn ang="0">
                  <a:pos x="32" y="150"/>
                </a:cxn>
                <a:cxn ang="0">
                  <a:pos x="30" y="154"/>
                </a:cxn>
                <a:cxn ang="0">
                  <a:pos x="22" y="178"/>
                </a:cxn>
              </a:cxnLst>
              <a:rect l="0" t="0" r="r" b="b"/>
              <a:pathLst>
                <a:path w="62" h="178">
                  <a:moveTo>
                    <a:pt x="22" y="178"/>
                  </a:moveTo>
                  <a:lnTo>
                    <a:pt x="18" y="160"/>
                  </a:lnTo>
                  <a:lnTo>
                    <a:pt x="10" y="134"/>
                  </a:lnTo>
                  <a:lnTo>
                    <a:pt x="6" y="110"/>
                  </a:lnTo>
                  <a:lnTo>
                    <a:pt x="0" y="100"/>
                  </a:lnTo>
                  <a:lnTo>
                    <a:pt x="0" y="86"/>
                  </a:lnTo>
                  <a:lnTo>
                    <a:pt x="8" y="80"/>
                  </a:lnTo>
                  <a:lnTo>
                    <a:pt x="20" y="58"/>
                  </a:lnTo>
                  <a:lnTo>
                    <a:pt x="26" y="34"/>
                  </a:lnTo>
                  <a:lnTo>
                    <a:pt x="26" y="24"/>
                  </a:lnTo>
                  <a:lnTo>
                    <a:pt x="30" y="24"/>
                  </a:lnTo>
                  <a:lnTo>
                    <a:pt x="34" y="12"/>
                  </a:lnTo>
                  <a:lnTo>
                    <a:pt x="40" y="10"/>
                  </a:lnTo>
                  <a:lnTo>
                    <a:pt x="42" y="12"/>
                  </a:lnTo>
                  <a:lnTo>
                    <a:pt x="48" y="10"/>
                  </a:lnTo>
                  <a:lnTo>
                    <a:pt x="50" y="4"/>
                  </a:lnTo>
                  <a:lnTo>
                    <a:pt x="54" y="4"/>
                  </a:lnTo>
                  <a:lnTo>
                    <a:pt x="56" y="0"/>
                  </a:lnTo>
                  <a:lnTo>
                    <a:pt x="60" y="0"/>
                  </a:lnTo>
                  <a:lnTo>
                    <a:pt x="62" y="10"/>
                  </a:lnTo>
                  <a:lnTo>
                    <a:pt x="62" y="16"/>
                  </a:lnTo>
                  <a:lnTo>
                    <a:pt x="62" y="20"/>
                  </a:lnTo>
                  <a:lnTo>
                    <a:pt x="58" y="28"/>
                  </a:lnTo>
                  <a:lnTo>
                    <a:pt x="52" y="30"/>
                  </a:lnTo>
                  <a:lnTo>
                    <a:pt x="50" y="32"/>
                  </a:lnTo>
                  <a:lnTo>
                    <a:pt x="48" y="44"/>
                  </a:lnTo>
                  <a:lnTo>
                    <a:pt x="50" y="52"/>
                  </a:lnTo>
                  <a:lnTo>
                    <a:pt x="46" y="60"/>
                  </a:lnTo>
                  <a:lnTo>
                    <a:pt x="48" y="72"/>
                  </a:lnTo>
                  <a:lnTo>
                    <a:pt x="44" y="86"/>
                  </a:lnTo>
                  <a:lnTo>
                    <a:pt x="42" y="96"/>
                  </a:lnTo>
                  <a:lnTo>
                    <a:pt x="44" y="104"/>
                  </a:lnTo>
                  <a:lnTo>
                    <a:pt x="32" y="136"/>
                  </a:lnTo>
                  <a:lnTo>
                    <a:pt x="32" y="150"/>
                  </a:lnTo>
                  <a:lnTo>
                    <a:pt x="30" y="154"/>
                  </a:lnTo>
                  <a:lnTo>
                    <a:pt x="22" y="1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3" name="Italy">
              <a:extLst>
                <a:ext uri="{FF2B5EF4-FFF2-40B4-BE49-F238E27FC236}">
                  <a16:creationId xmlns:a16="http://schemas.microsoft.com/office/drawing/2014/main" id="{E6039F53-3BEB-4713-9320-65E8EFCF3F87}"/>
                </a:ext>
              </a:extLst>
            </p:cNvPr>
            <p:cNvSpPr>
              <a:spLocks noEditPoints="1"/>
            </p:cNvSpPr>
            <p:nvPr/>
          </p:nvSpPr>
          <p:spPr bwMode="gray">
            <a:xfrm>
              <a:off x="6002067" y="2857676"/>
              <a:ext cx="367034" cy="448376"/>
            </a:xfrm>
            <a:custGeom>
              <a:avLst/>
              <a:gdLst/>
              <a:ahLst/>
              <a:cxnLst>
                <a:cxn ang="0">
                  <a:pos x="264" y="46"/>
                </a:cxn>
                <a:cxn ang="0">
                  <a:pos x="266" y="80"/>
                </a:cxn>
                <a:cxn ang="0">
                  <a:pos x="222" y="80"/>
                </a:cxn>
                <a:cxn ang="0">
                  <a:pos x="218" y="122"/>
                </a:cxn>
                <a:cxn ang="0">
                  <a:pos x="220" y="170"/>
                </a:cxn>
                <a:cxn ang="0">
                  <a:pos x="272" y="236"/>
                </a:cxn>
                <a:cxn ang="0">
                  <a:pos x="342" y="280"/>
                </a:cxn>
                <a:cxn ang="0">
                  <a:pos x="362" y="300"/>
                </a:cxn>
                <a:cxn ang="0">
                  <a:pos x="412" y="324"/>
                </a:cxn>
                <a:cxn ang="0">
                  <a:pos x="434" y="342"/>
                </a:cxn>
                <a:cxn ang="0">
                  <a:pos x="454" y="390"/>
                </a:cxn>
                <a:cxn ang="0">
                  <a:pos x="430" y="372"/>
                </a:cxn>
                <a:cxn ang="0">
                  <a:pos x="384" y="384"/>
                </a:cxn>
                <a:cxn ang="0">
                  <a:pos x="408" y="418"/>
                </a:cxn>
                <a:cxn ang="0">
                  <a:pos x="392" y="450"/>
                </a:cxn>
                <a:cxn ang="0">
                  <a:pos x="346" y="486"/>
                </a:cxn>
                <a:cxn ang="0">
                  <a:pos x="352" y="454"/>
                </a:cxn>
                <a:cxn ang="0">
                  <a:pos x="362" y="436"/>
                </a:cxn>
                <a:cxn ang="0">
                  <a:pos x="318" y="372"/>
                </a:cxn>
                <a:cxn ang="0">
                  <a:pos x="268" y="320"/>
                </a:cxn>
                <a:cxn ang="0">
                  <a:pos x="206" y="280"/>
                </a:cxn>
                <a:cxn ang="0">
                  <a:pos x="164" y="256"/>
                </a:cxn>
                <a:cxn ang="0">
                  <a:pos x="146" y="228"/>
                </a:cxn>
                <a:cxn ang="0">
                  <a:pos x="118" y="154"/>
                </a:cxn>
                <a:cxn ang="0">
                  <a:pos x="90" y="146"/>
                </a:cxn>
                <a:cxn ang="0">
                  <a:pos x="72" y="168"/>
                </a:cxn>
                <a:cxn ang="0">
                  <a:pos x="52" y="162"/>
                </a:cxn>
                <a:cxn ang="0">
                  <a:pos x="12" y="162"/>
                </a:cxn>
                <a:cxn ang="0">
                  <a:pos x="2" y="128"/>
                </a:cxn>
                <a:cxn ang="0">
                  <a:pos x="16" y="106"/>
                </a:cxn>
                <a:cxn ang="0">
                  <a:pos x="26" y="68"/>
                </a:cxn>
                <a:cxn ang="0">
                  <a:pos x="56" y="64"/>
                </a:cxn>
                <a:cxn ang="0">
                  <a:pos x="78" y="42"/>
                </a:cxn>
                <a:cxn ang="0">
                  <a:pos x="98" y="60"/>
                </a:cxn>
                <a:cxn ang="0">
                  <a:pos x="104" y="32"/>
                </a:cxn>
                <a:cxn ang="0">
                  <a:pos x="140" y="42"/>
                </a:cxn>
                <a:cxn ang="0">
                  <a:pos x="148" y="16"/>
                </a:cxn>
                <a:cxn ang="0">
                  <a:pos x="184" y="0"/>
                </a:cxn>
                <a:cxn ang="0">
                  <a:pos x="220" y="14"/>
                </a:cxn>
                <a:cxn ang="0">
                  <a:pos x="268" y="34"/>
                </a:cxn>
                <a:cxn ang="0">
                  <a:pos x="80" y="362"/>
                </a:cxn>
                <a:cxn ang="0">
                  <a:pos x="80" y="414"/>
                </a:cxn>
                <a:cxn ang="0">
                  <a:pos x="104" y="424"/>
                </a:cxn>
                <a:cxn ang="0">
                  <a:pos x="122" y="416"/>
                </a:cxn>
                <a:cxn ang="0">
                  <a:pos x="118" y="378"/>
                </a:cxn>
                <a:cxn ang="0">
                  <a:pos x="120" y="332"/>
                </a:cxn>
                <a:cxn ang="0">
                  <a:pos x="88" y="334"/>
                </a:cxn>
                <a:cxn ang="0">
                  <a:pos x="72" y="358"/>
                </a:cxn>
                <a:cxn ang="0">
                  <a:pos x="230" y="512"/>
                </a:cxn>
                <a:cxn ang="0">
                  <a:pos x="266" y="528"/>
                </a:cxn>
                <a:cxn ang="0">
                  <a:pos x="298" y="546"/>
                </a:cxn>
                <a:cxn ang="0">
                  <a:pos x="326" y="526"/>
                </a:cxn>
                <a:cxn ang="0">
                  <a:pos x="336" y="476"/>
                </a:cxn>
                <a:cxn ang="0">
                  <a:pos x="278" y="486"/>
                </a:cxn>
                <a:cxn ang="0">
                  <a:pos x="242" y="482"/>
                </a:cxn>
                <a:cxn ang="0">
                  <a:pos x="222" y="496"/>
                </a:cxn>
              </a:cxnLst>
              <a:rect l="0" t="0" r="r" b="b"/>
              <a:pathLst>
                <a:path w="454" h="550">
                  <a:moveTo>
                    <a:pt x="268" y="34"/>
                  </a:moveTo>
                  <a:lnTo>
                    <a:pt x="264" y="46"/>
                  </a:lnTo>
                  <a:lnTo>
                    <a:pt x="268" y="60"/>
                  </a:lnTo>
                  <a:lnTo>
                    <a:pt x="266" y="80"/>
                  </a:lnTo>
                  <a:lnTo>
                    <a:pt x="244" y="78"/>
                  </a:lnTo>
                  <a:lnTo>
                    <a:pt x="222" y="80"/>
                  </a:lnTo>
                  <a:lnTo>
                    <a:pt x="210" y="96"/>
                  </a:lnTo>
                  <a:lnTo>
                    <a:pt x="218" y="122"/>
                  </a:lnTo>
                  <a:lnTo>
                    <a:pt x="214" y="140"/>
                  </a:lnTo>
                  <a:lnTo>
                    <a:pt x="220" y="170"/>
                  </a:lnTo>
                  <a:lnTo>
                    <a:pt x="264" y="202"/>
                  </a:lnTo>
                  <a:lnTo>
                    <a:pt x="272" y="236"/>
                  </a:lnTo>
                  <a:lnTo>
                    <a:pt x="312" y="272"/>
                  </a:lnTo>
                  <a:lnTo>
                    <a:pt x="342" y="280"/>
                  </a:lnTo>
                  <a:lnTo>
                    <a:pt x="368" y="280"/>
                  </a:lnTo>
                  <a:lnTo>
                    <a:pt x="362" y="300"/>
                  </a:lnTo>
                  <a:lnTo>
                    <a:pt x="394" y="320"/>
                  </a:lnTo>
                  <a:lnTo>
                    <a:pt x="412" y="324"/>
                  </a:lnTo>
                  <a:lnTo>
                    <a:pt x="422" y="340"/>
                  </a:lnTo>
                  <a:lnTo>
                    <a:pt x="434" y="342"/>
                  </a:lnTo>
                  <a:lnTo>
                    <a:pt x="454" y="370"/>
                  </a:lnTo>
                  <a:lnTo>
                    <a:pt x="454" y="390"/>
                  </a:lnTo>
                  <a:lnTo>
                    <a:pt x="442" y="392"/>
                  </a:lnTo>
                  <a:lnTo>
                    <a:pt x="430" y="372"/>
                  </a:lnTo>
                  <a:lnTo>
                    <a:pt x="398" y="362"/>
                  </a:lnTo>
                  <a:lnTo>
                    <a:pt x="384" y="384"/>
                  </a:lnTo>
                  <a:lnTo>
                    <a:pt x="382" y="404"/>
                  </a:lnTo>
                  <a:lnTo>
                    <a:pt x="408" y="418"/>
                  </a:lnTo>
                  <a:lnTo>
                    <a:pt x="408" y="442"/>
                  </a:lnTo>
                  <a:lnTo>
                    <a:pt x="392" y="450"/>
                  </a:lnTo>
                  <a:lnTo>
                    <a:pt x="362" y="486"/>
                  </a:lnTo>
                  <a:lnTo>
                    <a:pt x="346" y="486"/>
                  </a:lnTo>
                  <a:lnTo>
                    <a:pt x="344" y="474"/>
                  </a:lnTo>
                  <a:lnTo>
                    <a:pt x="352" y="454"/>
                  </a:lnTo>
                  <a:lnTo>
                    <a:pt x="348" y="446"/>
                  </a:lnTo>
                  <a:lnTo>
                    <a:pt x="362" y="436"/>
                  </a:lnTo>
                  <a:lnTo>
                    <a:pt x="344" y="384"/>
                  </a:lnTo>
                  <a:lnTo>
                    <a:pt x="318" y="372"/>
                  </a:lnTo>
                  <a:lnTo>
                    <a:pt x="314" y="358"/>
                  </a:lnTo>
                  <a:lnTo>
                    <a:pt x="268" y="320"/>
                  </a:lnTo>
                  <a:lnTo>
                    <a:pt x="240" y="312"/>
                  </a:lnTo>
                  <a:lnTo>
                    <a:pt x="206" y="280"/>
                  </a:lnTo>
                  <a:lnTo>
                    <a:pt x="188" y="268"/>
                  </a:lnTo>
                  <a:lnTo>
                    <a:pt x="164" y="256"/>
                  </a:lnTo>
                  <a:lnTo>
                    <a:pt x="160" y="240"/>
                  </a:lnTo>
                  <a:lnTo>
                    <a:pt x="146" y="228"/>
                  </a:lnTo>
                  <a:lnTo>
                    <a:pt x="142" y="182"/>
                  </a:lnTo>
                  <a:lnTo>
                    <a:pt x="118" y="154"/>
                  </a:lnTo>
                  <a:lnTo>
                    <a:pt x="100" y="152"/>
                  </a:lnTo>
                  <a:lnTo>
                    <a:pt x="90" y="146"/>
                  </a:lnTo>
                  <a:lnTo>
                    <a:pt x="76" y="152"/>
                  </a:lnTo>
                  <a:lnTo>
                    <a:pt x="72" y="168"/>
                  </a:lnTo>
                  <a:lnTo>
                    <a:pt x="58" y="178"/>
                  </a:lnTo>
                  <a:lnTo>
                    <a:pt x="52" y="162"/>
                  </a:lnTo>
                  <a:lnTo>
                    <a:pt x="30" y="166"/>
                  </a:lnTo>
                  <a:lnTo>
                    <a:pt x="12" y="162"/>
                  </a:lnTo>
                  <a:lnTo>
                    <a:pt x="12" y="140"/>
                  </a:lnTo>
                  <a:lnTo>
                    <a:pt x="2" y="128"/>
                  </a:lnTo>
                  <a:lnTo>
                    <a:pt x="0" y="114"/>
                  </a:lnTo>
                  <a:lnTo>
                    <a:pt x="16" y="106"/>
                  </a:lnTo>
                  <a:lnTo>
                    <a:pt x="16" y="84"/>
                  </a:lnTo>
                  <a:lnTo>
                    <a:pt x="26" y="68"/>
                  </a:lnTo>
                  <a:lnTo>
                    <a:pt x="44" y="58"/>
                  </a:lnTo>
                  <a:lnTo>
                    <a:pt x="56" y="64"/>
                  </a:lnTo>
                  <a:lnTo>
                    <a:pt x="64" y="54"/>
                  </a:lnTo>
                  <a:lnTo>
                    <a:pt x="78" y="42"/>
                  </a:lnTo>
                  <a:lnTo>
                    <a:pt x="86" y="54"/>
                  </a:lnTo>
                  <a:lnTo>
                    <a:pt x="98" y="60"/>
                  </a:lnTo>
                  <a:lnTo>
                    <a:pt x="100" y="44"/>
                  </a:lnTo>
                  <a:lnTo>
                    <a:pt x="104" y="32"/>
                  </a:lnTo>
                  <a:lnTo>
                    <a:pt x="114" y="36"/>
                  </a:lnTo>
                  <a:lnTo>
                    <a:pt x="140" y="42"/>
                  </a:lnTo>
                  <a:lnTo>
                    <a:pt x="146" y="28"/>
                  </a:lnTo>
                  <a:lnTo>
                    <a:pt x="148" y="16"/>
                  </a:lnTo>
                  <a:lnTo>
                    <a:pt x="160" y="12"/>
                  </a:lnTo>
                  <a:lnTo>
                    <a:pt x="184" y="0"/>
                  </a:lnTo>
                  <a:lnTo>
                    <a:pt x="216" y="0"/>
                  </a:lnTo>
                  <a:lnTo>
                    <a:pt x="220" y="14"/>
                  </a:lnTo>
                  <a:lnTo>
                    <a:pt x="242" y="28"/>
                  </a:lnTo>
                  <a:lnTo>
                    <a:pt x="268" y="34"/>
                  </a:lnTo>
                  <a:close/>
                  <a:moveTo>
                    <a:pt x="72" y="358"/>
                  </a:moveTo>
                  <a:lnTo>
                    <a:pt x="80" y="362"/>
                  </a:lnTo>
                  <a:lnTo>
                    <a:pt x="82" y="388"/>
                  </a:lnTo>
                  <a:lnTo>
                    <a:pt x="80" y="414"/>
                  </a:lnTo>
                  <a:lnTo>
                    <a:pt x="96" y="438"/>
                  </a:lnTo>
                  <a:lnTo>
                    <a:pt x="104" y="424"/>
                  </a:lnTo>
                  <a:lnTo>
                    <a:pt x="114" y="428"/>
                  </a:lnTo>
                  <a:lnTo>
                    <a:pt x="122" y="416"/>
                  </a:lnTo>
                  <a:lnTo>
                    <a:pt x="124" y="392"/>
                  </a:lnTo>
                  <a:lnTo>
                    <a:pt x="118" y="378"/>
                  </a:lnTo>
                  <a:lnTo>
                    <a:pt x="122" y="364"/>
                  </a:lnTo>
                  <a:lnTo>
                    <a:pt x="120" y="332"/>
                  </a:lnTo>
                  <a:lnTo>
                    <a:pt x="108" y="318"/>
                  </a:lnTo>
                  <a:lnTo>
                    <a:pt x="88" y="334"/>
                  </a:lnTo>
                  <a:lnTo>
                    <a:pt x="76" y="334"/>
                  </a:lnTo>
                  <a:lnTo>
                    <a:pt x="72" y="358"/>
                  </a:lnTo>
                  <a:close/>
                  <a:moveTo>
                    <a:pt x="222" y="496"/>
                  </a:moveTo>
                  <a:lnTo>
                    <a:pt x="230" y="512"/>
                  </a:lnTo>
                  <a:lnTo>
                    <a:pt x="246" y="512"/>
                  </a:lnTo>
                  <a:lnTo>
                    <a:pt x="266" y="528"/>
                  </a:lnTo>
                  <a:lnTo>
                    <a:pt x="294" y="536"/>
                  </a:lnTo>
                  <a:lnTo>
                    <a:pt x="298" y="546"/>
                  </a:lnTo>
                  <a:lnTo>
                    <a:pt x="322" y="550"/>
                  </a:lnTo>
                  <a:lnTo>
                    <a:pt x="326" y="526"/>
                  </a:lnTo>
                  <a:lnTo>
                    <a:pt x="322" y="510"/>
                  </a:lnTo>
                  <a:lnTo>
                    <a:pt x="336" y="476"/>
                  </a:lnTo>
                  <a:lnTo>
                    <a:pt x="320" y="476"/>
                  </a:lnTo>
                  <a:lnTo>
                    <a:pt x="278" y="486"/>
                  </a:lnTo>
                  <a:lnTo>
                    <a:pt x="258" y="476"/>
                  </a:lnTo>
                  <a:lnTo>
                    <a:pt x="242" y="482"/>
                  </a:lnTo>
                  <a:lnTo>
                    <a:pt x="230" y="482"/>
                  </a:lnTo>
                  <a:lnTo>
                    <a:pt x="222" y="4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4" name="Ivory Coast">
              <a:extLst>
                <a:ext uri="{FF2B5EF4-FFF2-40B4-BE49-F238E27FC236}">
                  <a16:creationId xmlns:a16="http://schemas.microsoft.com/office/drawing/2014/main" id="{E9425B8F-7488-495D-880C-369215AED727}"/>
                </a:ext>
              </a:extLst>
            </p:cNvPr>
            <p:cNvSpPr>
              <a:spLocks/>
            </p:cNvSpPr>
            <p:nvPr/>
          </p:nvSpPr>
          <p:spPr bwMode="gray">
            <a:xfrm>
              <a:off x="5543273" y="4224437"/>
              <a:ext cx="179612" cy="196656"/>
            </a:xfrm>
            <a:custGeom>
              <a:avLst/>
              <a:gdLst/>
              <a:ahLst/>
              <a:cxnLst>
                <a:cxn ang="0">
                  <a:pos x="46" y="243"/>
                </a:cxn>
                <a:cxn ang="0">
                  <a:pos x="32" y="243"/>
                </a:cxn>
                <a:cxn ang="0">
                  <a:pos x="38" y="185"/>
                </a:cxn>
                <a:cxn ang="0">
                  <a:pos x="2" y="147"/>
                </a:cxn>
                <a:cxn ang="0">
                  <a:pos x="6" y="123"/>
                </a:cxn>
                <a:cxn ang="0">
                  <a:pos x="0" y="115"/>
                </a:cxn>
                <a:cxn ang="0">
                  <a:pos x="2" y="101"/>
                </a:cxn>
                <a:cxn ang="0">
                  <a:pos x="16" y="97"/>
                </a:cxn>
                <a:cxn ang="0">
                  <a:pos x="20" y="79"/>
                </a:cxn>
                <a:cxn ang="0">
                  <a:pos x="30" y="75"/>
                </a:cxn>
                <a:cxn ang="0">
                  <a:pos x="30" y="46"/>
                </a:cxn>
                <a:cxn ang="0">
                  <a:pos x="22" y="34"/>
                </a:cxn>
                <a:cxn ang="0">
                  <a:pos x="24" y="18"/>
                </a:cxn>
                <a:cxn ang="0">
                  <a:pos x="44" y="12"/>
                </a:cxn>
                <a:cxn ang="0">
                  <a:pos x="60" y="22"/>
                </a:cxn>
                <a:cxn ang="0">
                  <a:pos x="78" y="0"/>
                </a:cxn>
                <a:cxn ang="0">
                  <a:pos x="88" y="6"/>
                </a:cxn>
                <a:cxn ang="0">
                  <a:pos x="94" y="20"/>
                </a:cxn>
                <a:cxn ang="0">
                  <a:pos x="108" y="10"/>
                </a:cxn>
                <a:cxn ang="0">
                  <a:pos x="118" y="10"/>
                </a:cxn>
                <a:cxn ang="0">
                  <a:pos x="134" y="18"/>
                </a:cxn>
                <a:cxn ang="0">
                  <a:pos x="150" y="34"/>
                </a:cxn>
                <a:cxn ang="0">
                  <a:pos x="170" y="32"/>
                </a:cxn>
                <a:cxn ang="0">
                  <a:pos x="186" y="26"/>
                </a:cxn>
                <a:cxn ang="0">
                  <a:pos x="216" y="42"/>
                </a:cxn>
                <a:cxn ang="0">
                  <a:pos x="222" y="81"/>
                </a:cxn>
                <a:cxn ang="0">
                  <a:pos x="200" y="131"/>
                </a:cxn>
                <a:cxn ang="0">
                  <a:pos x="200" y="157"/>
                </a:cxn>
                <a:cxn ang="0">
                  <a:pos x="218" y="201"/>
                </a:cxn>
                <a:cxn ang="0">
                  <a:pos x="200" y="209"/>
                </a:cxn>
                <a:cxn ang="0">
                  <a:pos x="160" y="197"/>
                </a:cxn>
                <a:cxn ang="0">
                  <a:pos x="134" y="199"/>
                </a:cxn>
                <a:cxn ang="0">
                  <a:pos x="94" y="213"/>
                </a:cxn>
                <a:cxn ang="0">
                  <a:pos x="72" y="229"/>
                </a:cxn>
                <a:cxn ang="0">
                  <a:pos x="46" y="243"/>
                </a:cxn>
              </a:cxnLst>
              <a:rect l="0" t="0" r="r" b="b"/>
              <a:pathLst>
                <a:path w="222" h="243">
                  <a:moveTo>
                    <a:pt x="46" y="243"/>
                  </a:moveTo>
                  <a:lnTo>
                    <a:pt x="32" y="243"/>
                  </a:lnTo>
                  <a:lnTo>
                    <a:pt x="38" y="185"/>
                  </a:lnTo>
                  <a:lnTo>
                    <a:pt x="2" y="147"/>
                  </a:lnTo>
                  <a:lnTo>
                    <a:pt x="6" y="123"/>
                  </a:lnTo>
                  <a:lnTo>
                    <a:pt x="0" y="115"/>
                  </a:lnTo>
                  <a:lnTo>
                    <a:pt x="2" y="101"/>
                  </a:lnTo>
                  <a:lnTo>
                    <a:pt x="16" y="97"/>
                  </a:lnTo>
                  <a:lnTo>
                    <a:pt x="20" y="79"/>
                  </a:lnTo>
                  <a:lnTo>
                    <a:pt x="30" y="75"/>
                  </a:lnTo>
                  <a:lnTo>
                    <a:pt x="30" y="46"/>
                  </a:lnTo>
                  <a:lnTo>
                    <a:pt x="22" y="34"/>
                  </a:lnTo>
                  <a:lnTo>
                    <a:pt x="24" y="18"/>
                  </a:lnTo>
                  <a:lnTo>
                    <a:pt x="44" y="12"/>
                  </a:lnTo>
                  <a:lnTo>
                    <a:pt x="60" y="22"/>
                  </a:lnTo>
                  <a:lnTo>
                    <a:pt x="78" y="0"/>
                  </a:lnTo>
                  <a:lnTo>
                    <a:pt x="88" y="6"/>
                  </a:lnTo>
                  <a:lnTo>
                    <a:pt x="94" y="20"/>
                  </a:lnTo>
                  <a:lnTo>
                    <a:pt x="108" y="10"/>
                  </a:lnTo>
                  <a:lnTo>
                    <a:pt x="118" y="10"/>
                  </a:lnTo>
                  <a:lnTo>
                    <a:pt x="134" y="18"/>
                  </a:lnTo>
                  <a:lnTo>
                    <a:pt x="150" y="34"/>
                  </a:lnTo>
                  <a:lnTo>
                    <a:pt x="170" y="32"/>
                  </a:lnTo>
                  <a:lnTo>
                    <a:pt x="186" y="26"/>
                  </a:lnTo>
                  <a:lnTo>
                    <a:pt x="216" y="42"/>
                  </a:lnTo>
                  <a:lnTo>
                    <a:pt x="222" y="81"/>
                  </a:lnTo>
                  <a:lnTo>
                    <a:pt x="200" y="131"/>
                  </a:lnTo>
                  <a:lnTo>
                    <a:pt x="200" y="157"/>
                  </a:lnTo>
                  <a:lnTo>
                    <a:pt x="218" y="201"/>
                  </a:lnTo>
                  <a:lnTo>
                    <a:pt x="200" y="209"/>
                  </a:lnTo>
                  <a:lnTo>
                    <a:pt x="160" y="197"/>
                  </a:lnTo>
                  <a:lnTo>
                    <a:pt x="134" y="199"/>
                  </a:lnTo>
                  <a:lnTo>
                    <a:pt x="94" y="213"/>
                  </a:lnTo>
                  <a:lnTo>
                    <a:pt x="72" y="229"/>
                  </a:lnTo>
                  <a:lnTo>
                    <a:pt x="46" y="24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85" name="Jamaica">
              <a:extLst>
                <a:ext uri="{FF2B5EF4-FFF2-40B4-BE49-F238E27FC236}">
                  <a16:creationId xmlns:a16="http://schemas.microsoft.com/office/drawing/2014/main" id="{E904B8FB-8DC4-46AA-86A5-D91C1602F380}"/>
                </a:ext>
              </a:extLst>
            </p:cNvPr>
            <p:cNvSpPr>
              <a:spLocks/>
            </p:cNvSpPr>
            <p:nvPr/>
          </p:nvSpPr>
          <p:spPr bwMode="gray">
            <a:xfrm>
              <a:off x="3339122" y="4025813"/>
              <a:ext cx="72234" cy="23599"/>
            </a:xfrm>
            <a:custGeom>
              <a:avLst/>
              <a:gdLst/>
              <a:ahLst/>
              <a:cxnLst>
                <a:cxn ang="0">
                  <a:pos x="0" y="8"/>
                </a:cxn>
                <a:cxn ang="0">
                  <a:pos x="14" y="2"/>
                </a:cxn>
                <a:cxn ang="0">
                  <a:pos x="42" y="0"/>
                </a:cxn>
                <a:cxn ang="0">
                  <a:pos x="66" y="6"/>
                </a:cxn>
                <a:cxn ang="0">
                  <a:pos x="88" y="16"/>
                </a:cxn>
                <a:cxn ang="0">
                  <a:pos x="80" y="24"/>
                </a:cxn>
                <a:cxn ang="0">
                  <a:pos x="64" y="20"/>
                </a:cxn>
                <a:cxn ang="0">
                  <a:pos x="50" y="28"/>
                </a:cxn>
                <a:cxn ang="0">
                  <a:pos x="30" y="24"/>
                </a:cxn>
                <a:cxn ang="0">
                  <a:pos x="18" y="14"/>
                </a:cxn>
                <a:cxn ang="0">
                  <a:pos x="6" y="14"/>
                </a:cxn>
                <a:cxn ang="0">
                  <a:pos x="0" y="8"/>
                </a:cxn>
              </a:cxnLst>
              <a:rect l="0" t="0" r="r" b="b"/>
              <a:pathLst>
                <a:path w="88" h="28">
                  <a:moveTo>
                    <a:pt x="0" y="8"/>
                  </a:moveTo>
                  <a:lnTo>
                    <a:pt x="14" y="2"/>
                  </a:lnTo>
                  <a:lnTo>
                    <a:pt x="42" y="0"/>
                  </a:lnTo>
                  <a:lnTo>
                    <a:pt x="66" y="6"/>
                  </a:lnTo>
                  <a:lnTo>
                    <a:pt x="88" y="16"/>
                  </a:lnTo>
                  <a:lnTo>
                    <a:pt x="80" y="24"/>
                  </a:lnTo>
                  <a:lnTo>
                    <a:pt x="64" y="20"/>
                  </a:lnTo>
                  <a:lnTo>
                    <a:pt x="50" y="28"/>
                  </a:lnTo>
                  <a:lnTo>
                    <a:pt x="30" y="24"/>
                  </a:lnTo>
                  <a:lnTo>
                    <a:pt x="18" y="14"/>
                  </a:lnTo>
                  <a:lnTo>
                    <a:pt x="6" y="14"/>
                  </a:lnTo>
                  <a:lnTo>
                    <a:pt x="0" y="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86" name="Japan">
              <a:extLst>
                <a:ext uri="{FF2B5EF4-FFF2-40B4-BE49-F238E27FC236}">
                  <a16:creationId xmlns:a16="http://schemas.microsoft.com/office/drawing/2014/main" id="{43D46C30-12D2-4546-969B-16635C939EAC}"/>
                </a:ext>
              </a:extLst>
            </p:cNvPr>
            <p:cNvSpPr>
              <a:spLocks noEditPoints="1"/>
            </p:cNvSpPr>
            <p:nvPr/>
          </p:nvSpPr>
          <p:spPr bwMode="gray">
            <a:xfrm>
              <a:off x="9789535" y="2934372"/>
              <a:ext cx="505647" cy="588001"/>
            </a:xfrm>
            <a:custGeom>
              <a:avLst/>
              <a:gdLst/>
              <a:ahLst/>
              <a:cxnLst>
                <a:cxn ang="0">
                  <a:pos x="556" y="80"/>
                </a:cxn>
                <a:cxn ang="0">
                  <a:pos x="608" y="64"/>
                </a:cxn>
                <a:cxn ang="0">
                  <a:pos x="624" y="104"/>
                </a:cxn>
                <a:cxn ang="0">
                  <a:pos x="586" y="128"/>
                </a:cxn>
                <a:cxn ang="0">
                  <a:pos x="532" y="178"/>
                </a:cxn>
                <a:cxn ang="0">
                  <a:pos x="492" y="170"/>
                </a:cxn>
                <a:cxn ang="0">
                  <a:pos x="428" y="150"/>
                </a:cxn>
                <a:cxn ang="0">
                  <a:pos x="442" y="182"/>
                </a:cxn>
                <a:cxn ang="0">
                  <a:pos x="424" y="198"/>
                </a:cxn>
                <a:cxn ang="0">
                  <a:pos x="396" y="202"/>
                </a:cxn>
                <a:cxn ang="0">
                  <a:pos x="394" y="148"/>
                </a:cxn>
                <a:cxn ang="0">
                  <a:pos x="440" y="114"/>
                </a:cxn>
                <a:cxn ang="0">
                  <a:pos x="464" y="42"/>
                </a:cxn>
                <a:cxn ang="0">
                  <a:pos x="426" y="228"/>
                </a:cxn>
                <a:cxn ang="0">
                  <a:pos x="402" y="244"/>
                </a:cxn>
                <a:cxn ang="0">
                  <a:pos x="398" y="304"/>
                </a:cxn>
                <a:cxn ang="0">
                  <a:pos x="396" y="356"/>
                </a:cxn>
                <a:cxn ang="0">
                  <a:pos x="338" y="436"/>
                </a:cxn>
                <a:cxn ang="0">
                  <a:pos x="296" y="416"/>
                </a:cxn>
                <a:cxn ang="0">
                  <a:pos x="250" y="484"/>
                </a:cxn>
                <a:cxn ang="0">
                  <a:pos x="222" y="502"/>
                </a:cxn>
                <a:cxn ang="0">
                  <a:pos x="146" y="512"/>
                </a:cxn>
                <a:cxn ang="0">
                  <a:pos x="70" y="548"/>
                </a:cxn>
                <a:cxn ang="0">
                  <a:pos x="82" y="580"/>
                </a:cxn>
                <a:cxn ang="0">
                  <a:pos x="120" y="570"/>
                </a:cxn>
                <a:cxn ang="0">
                  <a:pos x="174" y="548"/>
                </a:cxn>
                <a:cxn ang="0">
                  <a:pos x="228" y="582"/>
                </a:cxn>
                <a:cxn ang="0">
                  <a:pos x="280" y="548"/>
                </a:cxn>
                <a:cxn ang="0">
                  <a:pos x="340" y="548"/>
                </a:cxn>
                <a:cxn ang="0">
                  <a:pos x="374" y="526"/>
                </a:cxn>
                <a:cxn ang="0">
                  <a:pos x="406" y="530"/>
                </a:cxn>
                <a:cxn ang="0">
                  <a:pos x="436" y="494"/>
                </a:cxn>
                <a:cxn ang="0">
                  <a:pos x="442" y="408"/>
                </a:cxn>
                <a:cxn ang="0">
                  <a:pos x="464" y="358"/>
                </a:cxn>
                <a:cxn ang="0">
                  <a:pos x="472" y="270"/>
                </a:cxn>
                <a:cxn ang="0">
                  <a:pos x="436" y="212"/>
                </a:cxn>
                <a:cxn ang="0">
                  <a:pos x="118" y="628"/>
                </a:cxn>
                <a:cxn ang="0">
                  <a:pos x="140" y="628"/>
                </a:cxn>
                <a:cxn ang="0">
                  <a:pos x="164" y="598"/>
                </a:cxn>
                <a:cxn ang="0">
                  <a:pos x="192" y="592"/>
                </a:cxn>
                <a:cxn ang="0">
                  <a:pos x="166" y="568"/>
                </a:cxn>
                <a:cxn ang="0">
                  <a:pos x="136" y="588"/>
                </a:cxn>
                <a:cxn ang="0">
                  <a:pos x="104" y="612"/>
                </a:cxn>
                <a:cxn ang="0">
                  <a:pos x="50" y="644"/>
                </a:cxn>
                <a:cxn ang="0">
                  <a:pos x="34" y="692"/>
                </a:cxn>
                <a:cxn ang="0">
                  <a:pos x="50" y="718"/>
                </a:cxn>
                <a:cxn ang="0">
                  <a:pos x="64" y="702"/>
                </a:cxn>
                <a:cxn ang="0">
                  <a:pos x="84" y="640"/>
                </a:cxn>
                <a:cxn ang="0">
                  <a:pos x="76" y="614"/>
                </a:cxn>
                <a:cxn ang="0">
                  <a:pos x="66" y="600"/>
                </a:cxn>
                <a:cxn ang="0">
                  <a:pos x="30" y="598"/>
                </a:cxn>
                <a:cxn ang="0">
                  <a:pos x="16" y="620"/>
                </a:cxn>
                <a:cxn ang="0">
                  <a:pos x="34" y="634"/>
                </a:cxn>
              </a:cxnLst>
              <a:rect l="0" t="0" r="r" b="b"/>
              <a:pathLst>
                <a:path w="624" h="718">
                  <a:moveTo>
                    <a:pt x="468" y="0"/>
                  </a:moveTo>
                  <a:lnTo>
                    <a:pt x="530" y="64"/>
                  </a:lnTo>
                  <a:lnTo>
                    <a:pt x="556" y="80"/>
                  </a:lnTo>
                  <a:lnTo>
                    <a:pt x="580" y="78"/>
                  </a:lnTo>
                  <a:lnTo>
                    <a:pt x="606" y="54"/>
                  </a:lnTo>
                  <a:lnTo>
                    <a:pt x="608" y="64"/>
                  </a:lnTo>
                  <a:lnTo>
                    <a:pt x="598" y="88"/>
                  </a:lnTo>
                  <a:lnTo>
                    <a:pt x="608" y="100"/>
                  </a:lnTo>
                  <a:lnTo>
                    <a:pt x="624" y="104"/>
                  </a:lnTo>
                  <a:lnTo>
                    <a:pt x="616" y="112"/>
                  </a:lnTo>
                  <a:lnTo>
                    <a:pt x="594" y="120"/>
                  </a:lnTo>
                  <a:lnTo>
                    <a:pt x="586" y="128"/>
                  </a:lnTo>
                  <a:lnTo>
                    <a:pt x="558" y="126"/>
                  </a:lnTo>
                  <a:lnTo>
                    <a:pt x="532" y="152"/>
                  </a:lnTo>
                  <a:lnTo>
                    <a:pt x="532" y="178"/>
                  </a:lnTo>
                  <a:lnTo>
                    <a:pt x="524" y="188"/>
                  </a:lnTo>
                  <a:lnTo>
                    <a:pt x="518" y="182"/>
                  </a:lnTo>
                  <a:lnTo>
                    <a:pt x="492" y="170"/>
                  </a:lnTo>
                  <a:lnTo>
                    <a:pt x="462" y="144"/>
                  </a:lnTo>
                  <a:lnTo>
                    <a:pt x="444" y="160"/>
                  </a:lnTo>
                  <a:lnTo>
                    <a:pt x="428" y="150"/>
                  </a:lnTo>
                  <a:lnTo>
                    <a:pt x="418" y="164"/>
                  </a:lnTo>
                  <a:lnTo>
                    <a:pt x="430" y="176"/>
                  </a:lnTo>
                  <a:lnTo>
                    <a:pt x="442" y="182"/>
                  </a:lnTo>
                  <a:lnTo>
                    <a:pt x="450" y="198"/>
                  </a:lnTo>
                  <a:lnTo>
                    <a:pt x="442" y="204"/>
                  </a:lnTo>
                  <a:lnTo>
                    <a:pt x="424" y="198"/>
                  </a:lnTo>
                  <a:lnTo>
                    <a:pt x="412" y="210"/>
                  </a:lnTo>
                  <a:lnTo>
                    <a:pt x="402" y="210"/>
                  </a:lnTo>
                  <a:lnTo>
                    <a:pt x="396" y="202"/>
                  </a:lnTo>
                  <a:lnTo>
                    <a:pt x="402" y="178"/>
                  </a:lnTo>
                  <a:lnTo>
                    <a:pt x="392" y="166"/>
                  </a:lnTo>
                  <a:lnTo>
                    <a:pt x="394" y="148"/>
                  </a:lnTo>
                  <a:lnTo>
                    <a:pt x="414" y="130"/>
                  </a:lnTo>
                  <a:lnTo>
                    <a:pt x="412" y="114"/>
                  </a:lnTo>
                  <a:lnTo>
                    <a:pt x="440" y="114"/>
                  </a:lnTo>
                  <a:lnTo>
                    <a:pt x="454" y="90"/>
                  </a:lnTo>
                  <a:lnTo>
                    <a:pt x="464" y="64"/>
                  </a:lnTo>
                  <a:lnTo>
                    <a:pt x="464" y="42"/>
                  </a:lnTo>
                  <a:lnTo>
                    <a:pt x="458" y="12"/>
                  </a:lnTo>
                  <a:lnTo>
                    <a:pt x="468" y="0"/>
                  </a:lnTo>
                  <a:close/>
                  <a:moveTo>
                    <a:pt x="426" y="228"/>
                  </a:moveTo>
                  <a:lnTo>
                    <a:pt x="410" y="224"/>
                  </a:lnTo>
                  <a:lnTo>
                    <a:pt x="410" y="236"/>
                  </a:lnTo>
                  <a:lnTo>
                    <a:pt x="402" y="244"/>
                  </a:lnTo>
                  <a:lnTo>
                    <a:pt x="404" y="262"/>
                  </a:lnTo>
                  <a:lnTo>
                    <a:pt x="404" y="284"/>
                  </a:lnTo>
                  <a:lnTo>
                    <a:pt x="398" y="304"/>
                  </a:lnTo>
                  <a:lnTo>
                    <a:pt x="406" y="326"/>
                  </a:lnTo>
                  <a:lnTo>
                    <a:pt x="396" y="342"/>
                  </a:lnTo>
                  <a:lnTo>
                    <a:pt x="396" y="356"/>
                  </a:lnTo>
                  <a:lnTo>
                    <a:pt x="366" y="396"/>
                  </a:lnTo>
                  <a:lnTo>
                    <a:pt x="364" y="406"/>
                  </a:lnTo>
                  <a:lnTo>
                    <a:pt x="338" y="436"/>
                  </a:lnTo>
                  <a:lnTo>
                    <a:pt x="304" y="444"/>
                  </a:lnTo>
                  <a:lnTo>
                    <a:pt x="292" y="444"/>
                  </a:lnTo>
                  <a:lnTo>
                    <a:pt x="296" y="416"/>
                  </a:lnTo>
                  <a:lnTo>
                    <a:pt x="278" y="426"/>
                  </a:lnTo>
                  <a:lnTo>
                    <a:pt x="274" y="458"/>
                  </a:lnTo>
                  <a:lnTo>
                    <a:pt x="250" y="484"/>
                  </a:lnTo>
                  <a:lnTo>
                    <a:pt x="250" y="498"/>
                  </a:lnTo>
                  <a:lnTo>
                    <a:pt x="234" y="508"/>
                  </a:lnTo>
                  <a:lnTo>
                    <a:pt x="222" y="502"/>
                  </a:lnTo>
                  <a:lnTo>
                    <a:pt x="222" y="490"/>
                  </a:lnTo>
                  <a:lnTo>
                    <a:pt x="174" y="506"/>
                  </a:lnTo>
                  <a:lnTo>
                    <a:pt x="146" y="512"/>
                  </a:lnTo>
                  <a:lnTo>
                    <a:pt x="134" y="504"/>
                  </a:lnTo>
                  <a:lnTo>
                    <a:pt x="82" y="548"/>
                  </a:lnTo>
                  <a:lnTo>
                    <a:pt x="70" y="548"/>
                  </a:lnTo>
                  <a:lnTo>
                    <a:pt x="50" y="568"/>
                  </a:lnTo>
                  <a:lnTo>
                    <a:pt x="64" y="584"/>
                  </a:lnTo>
                  <a:lnTo>
                    <a:pt x="82" y="580"/>
                  </a:lnTo>
                  <a:lnTo>
                    <a:pt x="96" y="586"/>
                  </a:lnTo>
                  <a:lnTo>
                    <a:pt x="106" y="574"/>
                  </a:lnTo>
                  <a:lnTo>
                    <a:pt x="120" y="570"/>
                  </a:lnTo>
                  <a:lnTo>
                    <a:pt x="154" y="556"/>
                  </a:lnTo>
                  <a:lnTo>
                    <a:pt x="168" y="562"/>
                  </a:lnTo>
                  <a:lnTo>
                    <a:pt x="174" y="548"/>
                  </a:lnTo>
                  <a:lnTo>
                    <a:pt x="224" y="548"/>
                  </a:lnTo>
                  <a:lnTo>
                    <a:pt x="220" y="568"/>
                  </a:lnTo>
                  <a:lnTo>
                    <a:pt x="228" y="582"/>
                  </a:lnTo>
                  <a:lnTo>
                    <a:pt x="252" y="602"/>
                  </a:lnTo>
                  <a:lnTo>
                    <a:pt x="260" y="588"/>
                  </a:lnTo>
                  <a:lnTo>
                    <a:pt x="280" y="548"/>
                  </a:lnTo>
                  <a:lnTo>
                    <a:pt x="296" y="558"/>
                  </a:lnTo>
                  <a:lnTo>
                    <a:pt x="312" y="548"/>
                  </a:lnTo>
                  <a:lnTo>
                    <a:pt x="340" y="548"/>
                  </a:lnTo>
                  <a:lnTo>
                    <a:pt x="352" y="538"/>
                  </a:lnTo>
                  <a:lnTo>
                    <a:pt x="368" y="548"/>
                  </a:lnTo>
                  <a:lnTo>
                    <a:pt x="374" y="526"/>
                  </a:lnTo>
                  <a:lnTo>
                    <a:pt x="380" y="518"/>
                  </a:lnTo>
                  <a:lnTo>
                    <a:pt x="400" y="514"/>
                  </a:lnTo>
                  <a:lnTo>
                    <a:pt x="406" y="530"/>
                  </a:lnTo>
                  <a:lnTo>
                    <a:pt x="422" y="520"/>
                  </a:lnTo>
                  <a:lnTo>
                    <a:pt x="424" y="510"/>
                  </a:lnTo>
                  <a:lnTo>
                    <a:pt x="436" y="494"/>
                  </a:lnTo>
                  <a:lnTo>
                    <a:pt x="432" y="472"/>
                  </a:lnTo>
                  <a:lnTo>
                    <a:pt x="444" y="424"/>
                  </a:lnTo>
                  <a:lnTo>
                    <a:pt x="442" y="408"/>
                  </a:lnTo>
                  <a:lnTo>
                    <a:pt x="448" y="376"/>
                  </a:lnTo>
                  <a:lnTo>
                    <a:pt x="464" y="384"/>
                  </a:lnTo>
                  <a:lnTo>
                    <a:pt x="464" y="358"/>
                  </a:lnTo>
                  <a:lnTo>
                    <a:pt x="476" y="332"/>
                  </a:lnTo>
                  <a:lnTo>
                    <a:pt x="472" y="308"/>
                  </a:lnTo>
                  <a:lnTo>
                    <a:pt x="472" y="270"/>
                  </a:lnTo>
                  <a:lnTo>
                    <a:pt x="452" y="232"/>
                  </a:lnTo>
                  <a:lnTo>
                    <a:pt x="452" y="210"/>
                  </a:lnTo>
                  <a:lnTo>
                    <a:pt x="436" y="212"/>
                  </a:lnTo>
                  <a:lnTo>
                    <a:pt x="426" y="228"/>
                  </a:lnTo>
                  <a:close/>
                  <a:moveTo>
                    <a:pt x="114" y="616"/>
                  </a:moveTo>
                  <a:lnTo>
                    <a:pt x="118" y="628"/>
                  </a:lnTo>
                  <a:lnTo>
                    <a:pt x="130" y="628"/>
                  </a:lnTo>
                  <a:lnTo>
                    <a:pt x="132" y="634"/>
                  </a:lnTo>
                  <a:lnTo>
                    <a:pt x="140" y="628"/>
                  </a:lnTo>
                  <a:lnTo>
                    <a:pt x="142" y="614"/>
                  </a:lnTo>
                  <a:lnTo>
                    <a:pt x="152" y="598"/>
                  </a:lnTo>
                  <a:lnTo>
                    <a:pt x="164" y="598"/>
                  </a:lnTo>
                  <a:lnTo>
                    <a:pt x="178" y="608"/>
                  </a:lnTo>
                  <a:lnTo>
                    <a:pt x="184" y="594"/>
                  </a:lnTo>
                  <a:lnTo>
                    <a:pt x="192" y="592"/>
                  </a:lnTo>
                  <a:lnTo>
                    <a:pt x="200" y="586"/>
                  </a:lnTo>
                  <a:lnTo>
                    <a:pt x="192" y="570"/>
                  </a:lnTo>
                  <a:lnTo>
                    <a:pt x="166" y="568"/>
                  </a:lnTo>
                  <a:lnTo>
                    <a:pt x="158" y="572"/>
                  </a:lnTo>
                  <a:lnTo>
                    <a:pt x="148" y="586"/>
                  </a:lnTo>
                  <a:lnTo>
                    <a:pt x="136" y="588"/>
                  </a:lnTo>
                  <a:lnTo>
                    <a:pt x="126" y="582"/>
                  </a:lnTo>
                  <a:lnTo>
                    <a:pt x="116" y="602"/>
                  </a:lnTo>
                  <a:lnTo>
                    <a:pt x="104" y="612"/>
                  </a:lnTo>
                  <a:lnTo>
                    <a:pt x="114" y="616"/>
                  </a:lnTo>
                  <a:close/>
                  <a:moveTo>
                    <a:pt x="34" y="634"/>
                  </a:moveTo>
                  <a:lnTo>
                    <a:pt x="50" y="644"/>
                  </a:lnTo>
                  <a:lnTo>
                    <a:pt x="40" y="664"/>
                  </a:lnTo>
                  <a:lnTo>
                    <a:pt x="34" y="668"/>
                  </a:lnTo>
                  <a:lnTo>
                    <a:pt x="34" y="692"/>
                  </a:lnTo>
                  <a:lnTo>
                    <a:pt x="30" y="704"/>
                  </a:lnTo>
                  <a:lnTo>
                    <a:pt x="44" y="708"/>
                  </a:lnTo>
                  <a:lnTo>
                    <a:pt x="50" y="718"/>
                  </a:lnTo>
                  <a:lnTo>
                    <a:pt x="58" y="718"/>
                  </a:lnTo>
                  <a:lnTo>
                    <a:pt x="64" y="710"/>
                  </a:lnTo>
                  <a:lnTo>
                    <a:pt x="64" y="702"/>
                  </a:lnTo>
                  <a:lnTo>
                    <a:pt x="78" y="698"/>
                  </a:lnTo>
                  <a:lnTo>
                    <a:pt x="76" y="688"/>
                  </a:lnTo>
                  <a:lnTo>
                    <a:pt x="84" y="640"/>
                  </a:lnTo>
                  <a:lnTo>
                    <a:pt x="96" y="634"/>
                  </a:lnTo>
                  <a:lnTo>
                    <a:pt x="88" y="618"/>
                  </a:lnTo>
                  <a:lnTo>
                    <a:pt x="76" y="614"/>
                  </a:lnTo>
                  <a:lnTo>
                    <a:pt x="84" y="598"/>
                  </a:lnTo>
                  <a:lnTo>
                    <a:pt x="76" y="592"/>
                  </a:lnTo>
                  <a:lnTo>
                    <a:pt x="66" y="600"/>
                  </a:lnTo>
                  <a:lnTo>
                    <a:pt x="54" y="588"/>
                  </a:lnTo>
                  <a:lnTo>
                    <a:pt x="40" y="588"/>
                  </a:lnTo>
                  <a:lnTo>
                    <a:pt x="30" y="598"/>
                  </a:lnTo>
                  <a:lnTo>
                    <a:pt x="20" y="598"/>
                  </a:lnTo>
                  <a:lnTo>
                    <a:pt x="0" y="616"/>
                  </a:lnTo>
                  <a:lnTo>
                    <a:pt x="16" y="620"/>
                  </a:lnTo>
                  <a:lnTo>
                    <a:pt x="14" y="638"/>
                  </a:lnTo>
                  <a:lnTo>
                    <a:pt x="18" y="652"/>
                  </a:lnTo>
                  <a:lnTo>
                    <a:pt x="34" y="6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7" name="Jordan">
              <a:extLst>
                <a:ext uri="{FF2B5EF4-FFF2-40B4-BE49-F238E27FC236}">
                  <a16:creationId xmlns:a16="http://schemas.microsoft.com/office/drawing/2014/main" id="{F37A0894-ABBB-48E4-BA94-8DC13C1620C7}"/>
                </a:ext>
              </a:extLst>
            </p:cNvPr>
            <p:cNvSpPr>
              <a:spLocks/>
            </p:cNvSpPr>
            <p:nvPr/>
          </p:nvSpPr>
          <p:spPr bwMode="gray">
            <a:xfrm>
              <a:off x="6876697" y="3433879"/>
              <a:ext cx="134708" cy="161259"/>
            </a:xfrm>
            <a:custGeom>
              <a:avLst/>
              <a:gdLst/>
              <a:ahLst/>
              <a:cxnLst>
                <a:cxn ang="0">
                  <a:pos x="44" y="196"/>
                </a:cxn>
                <a:cxn ang="0">
                  <a:pos x="60" y="182"/>
                </a:cxn>
                <a:cxn ang="0">
                  <a:pos x="70" y="166"/>
                </a:cxn>
                <a:cxn ang="0">
                  <a:pos x="98" y="158"/>
                </a:cxn>
                <a:cxn ang="0">
                  <a:pos x="104" y="144"/>
                </a:cxn>
                <a:cxn ang="0">
                  <a:pos x="118" y="134"/>
                </a:cxn>
                <a:cxn ang="0">
                  <a:pos x="80" y="88"/>
                </a:cxn>
                <a:cxn ang="0">
                  <a:pos x="154" y="64"/>
                </a:cxn>
                <a:cxn ang="0">
                  <a:pos x="166" y="50"/>
                </a:cxn>
                <a:cxn ang="0">
                  <a:pos x="166" y="46"/>
                </a:cxn>
                <a:cxn ang="0">
                  <a:pos x="156" y="48"/>
                </a:cxn>
                <a:cxn ang="0">
                  <a:pos x="154" y="40"/>
                </a:cxn>
                <a:cxn ang="0">
                  <a:pos x="158" y="38"/>
                </a:cxn>
                <a:cxn ang="0">
                  <a:pos x="146" y="0"/>
                </a:cxn>
                <a:cxn ang="0">
                  <a:pos x="76" y="50"/>
                </a:cxn>
                <a:cxn ang="0">
                  <a:pos x="58" y="46"/>
                </a:cxn>
                <a:cxn ang="0">
                  <a:pos x="50" y="40"/>
                </a:cxn>
                <a:cxn ang="0">
                  <a:pos x="48" y="40"/>
                </a:cxn>
                <a:cxn ang="0">
                  <a:pos x="42" y="30"/>
                </a:cxn>
                <a:cxn ang="0">
                  <a:pos x="36" y="30"/>
                </a:cxn>
                <a:cxn ang="0">
                  <a:pos x="30" y="32"/>
                </a:cxn>
                <a:cxn ang="0">
                  <a:pos x="28" y="34"/>
                </a:cxn>
                <a:cxn ang="0">
                  <a:pos x="26" y="46"/>
                </a:cxn>
                <a:cxn ang="0">
                  <a:pos x="28" y="54"/>
                </a:cxn>
                <a:cxn ang="0">
                  <a:pos x="24" y="62"/>
                </a:cxn>
                <a:cxn ang="0">
                  <a:pos x="26" y="74"/>
                </a:cxn>
                <a:cxn ang="0">
                  <a:pos x="22" y="88"/>
                </a:cxn>
                <a:cxn ang="0">
                  <a:pos x="20" y="98"/>
                </a:cxn>
                <a:cxn ang="0">
                  <a:pos x="22" y="106"/>
                </a:cxn>
                <a:cxn ang="0">
                  <a:pos x="10" y="138"/>
                </a:cxn>
                <a:cxn ang="0">
                  <a:pos x="10" y="152"/>
                </a:cxn>
                <a:cxn ang="0">
                  <a:pos x="8" y="156"/>
                </a:cxn>
                <a:cxn ang="0">
                  <a:pos x="0" y="180"/>
                </a:cxn>
                <a:cxn ang="0">
                  <a:pos x="44" y="196"/>
                </a:cxn>
              </a:cxnLst>
              <a:rect l="0" t="0" r="r" b="b"/>
              <a:pathLst>
                <a:path w="166" h="196">
                  <a:moveTo>
                    <a:pt x="44" y="196"/>
                  </a:moveTo>
                  <a:lnTo>
                    <a:pt x="60" y="182"/>
                  </a:lnTo>
                  <a:lnTo>
                    <a:pt x="70" y="166"/>
                  </a:lnTo>
                  <a:lnTo>
                    <a:pt x="98" y="158"/>
                  </a:lnTo>
                  <a:lnTo>
                    <a:pt x="104" y="144"/>
                  </a:lnTo>
                  <a:lnTo>
                    <a:pt x="118" y="134"/>
                  </a:lnTo>
                  <a:lnTo>
                    <a:pt x="80" y="88"/>
                  </a:lnTo>
                  <a:lnTo>
                    <a:pt x="154" y="64"/>
                  </a:lnTo>
                  <a:lnTo>
                    <a:pt x="166" y="50"/>
                  </a:lnTo>
                  <a:lnTo>
                    <a:pt x="166" y="46"/>
                  </a:lnTo>
                  <a:lnTo>
                    <a:pt x="156" y="48"/>
                  </a:lnTo>
                  <a:lnTo>
                    <a:pt x="154" y="40"/>
                  </a:lnTo>
                  <a:lnTo>
                    <a:pt x="158" y="38"/>
                  </a:lnTo>
                  <a:lnTo>
                    <a:pt x="146" y="0"/>
                  </a:lnTo>
                  <a:lnTo>
                    <a:pt x="76" y="50"/>
                  </a:lnTo>
                  <a:lnTo>
                    <a:pt x="58" y="46"/>
                  </a:lnTo>
                  <a:lnTo>
                    <a:pt x="50" y="40"/>
                  </a:lnTo>
                  <a:lnTo>
                    <a:pt x="48" y="40"/>
                  </a:lnTo>
                  <a:lnTo>
                    <a:pt x="42" y="30"/>
                  </a:lnTo>
                  <a:lnTo>
                    <a:pt x="36" y="30"/>
                  </a:lnTo>
                  <a:lnTo>
                    <a:pt x="30" y="32"/>
                  </a:lnTo>
                  <a:lnTo>
                    <a:pt x="28" y="34"/>
                  </a:lnTo>
                  <a:lnTo>
                    <a:pt x="26" y="46"/>
                  </a:lnTo>
                  <a:lnTo>
                    <a:pt x="28" y="54"/>
                  </a:lnTo>
                  <a:lnTo>
                    <a:pt x="24" y="62"/>
                  </a:lnTo>
                  <a:lnTo>
                    <a:pt x="26" y="74"/>
                  </a:lnTo>
                  <a:lnTo>
                    <a:pt x="22" y="88"/>
                  </a:lnTo>
                  <a:lnTo>
                    <a:pt x="20" y="98"/>
                  </a:lnTo>
                  <a:lnTo>
                    <a:pt x="22" y="106"/>
                  </a:lnTo>
                  <a:lnTo>
                    <a:pt x="10" y="138"/>
                  </a:lnTo>
                  <a:lnTo>
                    <a:pt x="10" y="152"/>
                  </a:lnTo>
                  <a:lnTo>
                    <a:pt x="8" y="156"/>
                  </a:lnTo>
                  <a:lnTo>
                    <a:pt x="0" y="180"/>
                  </a:lnTo>
                  <a:lnTo>
                    <a:pt x="44" y="1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8" name="Kazakhstan">
              <a:extLst>
                <a:ext uri="{FF2B5EF4-FFF2-40B4-BE49-F238E27FC236}">
                  <a16:creationId xmlns:a16="http://schemas.microsoft.com/office/drawing/2014/main" id="{6AF0FE67-FAE3-4124-A2CA-1F888CE75AFF}"/>
                </a:ext>
              </a:extLst>
            </p:cNvPr>
            <p:cNvSpPr>
              <a:spLocks/>
            </p:cNvSpPr>
            <p:nvPr/>
          </p:nvSpPr>
          <p:spPr bwMode="gray">
            <a:xfrm>
              <a:off x="7243731" y="2430934"/>
              <a:ext cx="1257283" cy="692229"/>
            </a:xfrm>
            <a:custGeom>
              <a:avLst/>
              <a:gdLst/>
              <a:ahLst/>
              <a:cxnLst>
                <a:cxn ang="0">
                  <a:pos x="1548" y="412"/>
                </a:cxn>
                <a:cxn ang="0">
                  <a:pos x="1466" y="360"/>
                </a:cxn>
                <a:cxn ang="0">
                  <a:pos x="1420" y="310"/>
                </a:cxn>
                <a:cxn ang="0">
                  <a:pos x="1344" y="300"/>
                </a:cxn>
                <a:cxn ang="0">
                  <a:pos x="1250" y="302"/>
                </a:cxn>
                <a:cxn ang="0">
                  <a:pos x="1186" y="188"/>
                </a:cxn>
                <a:cxn ang="0">
                  <a:pos x="1092" y="78"/>
                </a:cxn>
                <a:cxn ang="0">
                  <a:pos x="1026" y="106"/>
                </a:cxn>
                <a:cxn ang="0">
                  <a:pos x="966" y="76"/>
                </a:cxn>
                <a:cxn ang="0">
                  <a:pos x="906" y="66"/>
                </a:cxn>
                <a:cxn ang="0">
                  <a:pos x="908" y="0"/>
                </a:cxn>
                <a:cxn ang="0">
                  <a:pos x="806" y="22"/>
                </a:cxn>
                <a:cxn ang="0">
                  <a:pos x="620" y="78"/>
                </a:cxn>
                <a:cxn ang="0">
                  <a:pos x="552" y="144"/>
                </a:cxn>
                <a:cxn ang="0">
                  <a:pos x="522" y="206"/>
                </a:cxn>
                <a:cxn ang="0">
                  <a:pos x="530" y="258"/>
                </a:cxn>
                <a:cxn ang="0">
                  <a:pos x="554" y="296"/>
                </a:cxn>
                <a:cxn ang="0">
                  <a:pos x="458" y="288"/>
                </a:cxn>
                <a:cxn ang="0">
                  <a:pos x="392" y="284"/>
                </a:cxn>
                <a:cxn ang="0">
                  <a:pos x="326" y="310"/>
                </a:cxn>
                <a:cxn ang="0">
                  <a:pos x="306" y="312"/>
                </a:cxn>
                <a:cxn ang="0">
                  <a:pos x="286" y="288"/>
                </a:cxn>
                <a:cxn ang="0">
                  <a:pos x="224" y="238"/>
                </a:cxn>
                <a:cxn ang="0">
                  <a:pos x="178" y="244"/>
                </a:cxn>
                <a:cxn ang="0">
                  <a:pos x="106" y="288"/>
                </a:cxn>
                <a:cxn ang="0">
                  <a:pos x="90" y="350"/>
                </a:cxn>
                <a:cxn ang="0">
                  <a:pos x="60" y="340"/>
                </a:cxn>
                <a:cxn ang="0">
                  <a:pos x="14" y="362"/>
                </a:cxn>
                <a:cxn ang="0">
                  <a:pos x="14" y="414"/>
                </a:cxn>
                <a:cxn ang="0">
                  <a:pos x="32" y="478"/>
                </a:cxn>
                <a:cxn ang="0">
                  <a:pos x="84" y="554"/>
                </a:cxn>
                <a:cxn ang="0">
                  <a:pos x="212" y="524"/>
                </a:cxn>
                <a:cxn ang="0">
                  <a:pos x="214" y="630"/>
                </a:cxn>
                <a:cxn ang="0">
                  <a:pos x="152" y="668"/>
                </a:cxn>
                <a:cxn ang="0">
                  <a:pos x="172" y="744"/>
                </a:cxn>
                <a:cxn ang="0">
                  <a:pos x="226" y="766"/>
                </a:cxn>
                <a:cxn ang="0">
                  <a:pos x="238" y="780"/>
                </a:cxn>
                <a:cxn ang="0">
                  <a:pos x="312" y="804"/>
                </a:cxn>
                <a:cxn ang="0">
                  <a:pos x="354" y="626"/>
                </a:cxn>
                <a:cxn ang="0">
                  <a:pos x="564" y="694"/>
                </a:cxn>
                <a:cxn ang="0">
                  <a:pos x="666" y="698"/>
                </a:cxn>
                <a:cxn ang="0">
                  <a:pos x="728" y="750"/>
                </a:cxn>
                <a:cxn ang="0">
                  <a:pos x="722" y="802"/>
                </a:cxn>
                <a:cxn ang="0">
                  <a:pos x="796" y="834"/>
                </a:cxn>
                <a:cxn ang="0">
                  <a:pos x="824" y="828"/>
                </a:cxn>
                <a:cxn ang="0">
                  <a:pos x="918" y="766"/>
                </a:cxn>
                <a:cxn ang="0">
                  <a:pos x="994" y="766"/>
                </a:cxn>
                <a:cxn ang="0">
                  <a:pos x="1080" y="744"/>
                </a:cxn>
                <a:cxn ang="0">
                  <a:pos x="1232" y="740"/>
                </a:cxn>
                <a:cxn ang="0">
                  <a:pos x="1288" y="722"/>
                </a:cxn>
                <a:cxn ang="0">
                  <a:pos x="1260" y="624"/>
                </a:cxn>
                <a:cxn ang="0">
                  <a:pos x="1348" y="612"/>
                </a:cxn>
                <a:cxn ang="0">
                  <a:pos x="1406" y="526"/>
                </a:cxn>
                <a:cxn ang="0">
                  <a:pos x="1496" y="434"/>
                </a:cxn>
              </a:cxnLst>
              <a:rect l="0" t="0" r="r" b="b"/>
              <a:pathLst>
                <a:path w="1548" h="848">
                  <a:moveTo>
                    <a:pt x="1528" y="406"/>
                  </a:moveTo>
                  <a:lnTo>
                    <a:pt x="1538" y="420"/>
                  </a:lnTo>
                  <a:lnTo>
                    <a:pt x="1548" y="412"/>
                  </a:lnTo>
                  <a:lnTo>
                    <a:pt x="1538" y="388"/>
                  </a:lnTo>
                  <a:lnTo>
                    <a:pt x="1508" y="362"/>
                  </a:lnTo>
                  <a:lnTo>
                    <a:pt x="1466" y="360"/>
                  </a:lnTo>
                  <a:lnTo>
                    <a:pt x="1444" y="332"/>
                  </a:lnTo>
                  <a:lnTo>
                    <a:pt x="1430" y="328"/>
                  </a:lnTo>
                  <a:lnTo>
                    <a:pt x="1420" y="310"/>
                  </a:lnTo>
                  <a:lnTo>
                    <a:pt x="1386" y="278"/>
                  </a:lnTo>
                  <a:lnTo>
                    <a:pt x="1366" y="278"/>
                  </a:lnTo>
                  <a:lnTo>
                    <a:pt x="1344" y="300"/>
                  </a:lnTo>
                  <a:lnTo>
                    <a:pt x="1310" y="302"/>
                  </a:lnTo>
                  <a:lnTo>
                    <a:pt x="1284" y="272"/>
                  </a:lnTo>
                  <a:lnTo>
                    <a:pt x="1250" y="302"/>
                  </a:lnTo>
                  <a:lnTo>
                    <a:pt x="1230" y="268"/>
                  </a:lnTo>
                  <a:lnTo>
                    <a:pt x="1216" y="224"/>
                  </a:lnTo>
                  <a:lnTo>
                    <a:pt x="1186" y="188"/>
                  </a:lnTo>
                  <a:lnTo>
                    <a:pt x="1154" y="128"/>
                  </a:lnTo>
                  <a:lnTo>
                    <a:pt x="1108" y="98"/>
                  </a:lnTo>
                  <a:lnTo>
                    <a:pt x="1092" y="78"/>
                  </a:lnTo>
                  <a:lnTo>
                    <a:pt x="1098" y="56"/>
                  </a:lnTo>
                  <a:lnTo>
                    <a:pt x="1082" y="56"/>
                  </a:lnTo>
                  <a:lnTo>
                    <a:pt x="1026" y="106"/>
                  </a:lnTo>
                  <a:lnTo>
                    <a:pt x="1004" y="108"/>
                  </a:lnTo>
                  <a:lnTo>
                    <a:pt x="1010" y="84"/>
                  </a:lnTo>
                  <a:lnTo>
                    <a:pt x="966" y="76"/>
                  </a:lnTo>
                  <a:lnTo>
                    <a:pt x="958" y="54"/>
                  </a:lnTo>
                  <a:lnTo>
                    <a:pt x="926" y="78"/>
                  </a:lnTo>
                  <a:lnTo>
                    <a:pt x="906" y="66"/>
                  </a:lnTo>
                  <a:lnTo>
                    <a:pt x="922" y="54"/>
                  </a:lnTo>
                  <a:lnTo>
                    <a:pt x="904" y="38"/>
                  </a:lnTo>
                  <a:lnTo>
                    <a:pt x="908" y="0"/>
                  </a:lnTo>
                  <a:lnTo>
                    <a:pt x="868" y="18"/>
                  </a:lnTo>
                  <a:lnTo>
                    <a:pt x="836" y="8"/>
                  </a:lnTo>
                  <a:lnTo>
                    <a:pt x="806" y="22"/>
                  </a:lnTo>
                  <a:lnTo>
                    <a:pt x="750" y="36"/>
                  </a:lnTo>
                  <a:lnTo>
                    <a:pt x="688" y="74"/>
                  </a:lnTo>
                  <a:lnTo>
                    <a:pt x="620" y="78"/>
                  </a:lnTo>
                  <a:lnTo>
                    <a:pt x="564" y="80"/>
                  </a:lnTo>
                  <a:lnTo>
                    <a:pt x="546" y="130"/>
                  </a:lnTo>
                  <a:lnTo>
                    <a:pt x="552" y="144"/>
                  </a:lnTo>
                  <a:lnTo>
                    <a:pt x="530" y="176"/>
                  </a:lnTo>
                  <a:lnTo>
                    <a:pt x="542" y="202"/>
                  </a:lnTo>
                  <a:lnTo>
                    <a:pt x="522" y="206"/>
                  </a:lnTo>
                  <a:lnTo>
                    <a:pt x="488" y="234"/>
                  </a:lnTo>
                  <a:lnTo>
                    <a:pt x="488" y="246"/>
                  </a:lnTo>
                  <a:lnTo>
                    <a:pt x="530" y="258"/>
                  </a:lnTo>
                  <a:lnTo>
                    <a:pt x="566" y="256"/>
                  </a:lnTo>
                  <a:lnTo>
                    <a:pt x="568" y="288"/>
                  </a:lnTo>
                  <a:lnTo>
                    <a:pt x="554" y="296"/>
                  </a:lnTo>
                  <a:lnTo>
                    <a:pt x="510" y="292"/>
                  </a:lnTo>
                  <a:lnTo>
                    <a:pt x="460" y="304"/>
                  </a:lnTo>
                  <a:lnTo>
                    <a:pt x="458" y="288"/>
                  </a:lnTo>
                  <a:lnTo>
                    <a:pt x="432" y="272"/>
                  </a:lnTo>
                  <a:lnTo>
                    <a:pt x="410" y="296"/>
                  </a:lnTo>
                  <a:lnTo>
                    <a:pt x="392" y="284"/>
                  </a:lnTo>
                  <a:lnTo>
                    <a:pt x="370" y="290"/>
                  </a:lnTo>
                  <a:lnTo>
                    <a:pt x="354" y="318"/>
                  </a:lnTo>
                  <a:lnTo>
                    <a:pt x="326" y="310"/>
                  </a:lnTo>
                  <a:lnTo>
                    <a:pt x="312" y="280"/>
                  </a:lnTo>
                  <a:lnTo>
                    <a:pt x="304" y="292"/>
                  </a:lnTo>
                  <a:lnTo>
                    <a:pt x="306" y="312"/>
                  </a:lnTo>
                  <a:lnTo>
                    <a:pt x="294" y="326"/>
                  </a:lnTo>
                  <a:lnTo>
                    <a:pt x="288" y="314"/>
                  </a:lnTo>
                  <a:lnTo>
                    <a:pt x="286" y="288"/>
                  </a:lnTo>
                  <a:lnTo>
                    <a:pt x="262" y="260"/>
                  </a:lnTo>
                  <a:lnTo>
                    <a:pt x="232" y="270"/>
                  </a:lnTo>
                  <a:lnTo>
                    <a:pt x="224" y="238"/>
                  </a:lnTo>
                  <a:lnTo>
                    <a:pt x="202" y="238"/>
                  </a:lnTo>
                  <a:lnTo>
                    <a:pt x="186" y="266"/>
                  </a:lnTo>
                  <a:lnTo>
                    <a:pt x="178" y="244"/>
                  </a:lnTo>
                  <a:lnTo>
                    <a:pt x="158" y="236"/>
                  </a:lnTo>
                  <a:lnTo>
                    <a:pt x="132" y="288"/>
                  </a:lnTo>
                  <a:lnTo>
                    <a:pt x="106" y="288"/>
                  </a:lnTo>
                  <a:lnTo>
                    <a:pt x="110" y="304"/>
                  </a:lnTo>
                  <a:lnTo>
                    <a:pt x="78" y="320"/>
                  </a:lnTo>
                  <a:lnTo>
                    <a:pt x="90" y="350"/>
                  </a:lnTo>
                  <a:lnTo>
                    <a:pt x="80" y="364"/>
                  </a:lnTo>
                  <a:lnTo>
                    <a:pt x="68" y="362"/>
                  </a:lnTo>
                  <a:lnTo>
                    <a:pt x="60" y="340"/>
                  </a:lnTo>
                  <a:lnTo>
                    <a:pt x="42" y="328"/>
                  </a:lnTo>
                  <a:lnTo>
                    <a:pt x="32" y="348"/>
                  </a:lnTo>
                  <a:lnTo>
                    <a:pt x="14" y="362"/>
                  </a:lnTo>
                  <a:lnTo>
                    <a:pt x="6" y="380"/>
                  </a:lnTo>
                  <a:lnTo>
                    <a:pt x="6" y="402"/>
                  </a:lnTo>
                  <a:lnTo>
                    <a:pt x="14" y="414"/>
                  </a:lnTo>
                  <a:lnTo>
                    <a:pt x="0" y="454"/>
                  </a:lnTo>
                  <a:lnTo>
                    <a:pt x="22" y="456"/>
                  </a:lnTo>
                  <a:lnTo>
                    <a:pt x="32" y="478"/>
                  </a:lnTo>
                  <a:lnTo>
                    <a:pt x="58" y="480"/>
                  </a:lnTo>
                  <a:lnTo>
                    <a:pt x="90" y="534"/>
                  </a:lnTo>
                  <a:lnTo>
                    <a:pt x="84" y="554"/>
                  </a:lnTo>
                  <a:lnTo>
                    <a:pt x="136" y="546"/>
                  </a:lnTo>
                  <a:lnTo>
                    <a:pt x="168" y="518"/>
                  </a:lnTo>
                  <a:lnTo>
                    <a:pt x="212" y="524"/>
                  </a:lnTo>
                  <a:lnTo>
                    <a:pt x="262" y="548"/>
                  </a:lnTo>
                  <a:lnTo>
                    <a:pt x="248" y="616"/>
                  </a:lnTo>
                  <a:lnTo>
                    <a:pt x="214" y="630"/>
                  </a:lnTo>
                  <a:lnTo>
                    <a:pt x="180" y="626"/>
                  </a:lnTo>
                  <a:lnTo>
                    <a:pt x="178" y="672"/>
                  </a:lnTo>
                  <a:lnTo>
                    <a:pt x="152" y="668"/>
                  </a:lnTo>
                  <a:lnTo>
                    <a:pt x="138" y="686"/>
                  </a:lnTo>
                  <a:lnTo>
                    <a:pt x="152" y="688"/>
                  </a:lnTo>
                  <a:lnTo>
                    <a:pt x="172" y="744"/>
                  </a:lnTo>
                  <a:lnTo>
                    <a:pt x="188" y="744"/>
                  </a:lnTo>
                  <a:lnTo>
                    <a:pt x="200" y="766"/>
                  </a:lnTo>
                  <a:lnTo>
                    <a:pt x="226" y="766"/>
                  </a:lnTo>
                  <a:lnTo>
                    <a:pt x="222" y="808"/>
                  </a:lnTo>
                  <a:lnTo>
                    <a:pt x="236" y="800"/>
                  </a:lnTo>
                  <a:lnTo>
                    <a:pt x="238" y="780"/>
                  </a:lnTo>
                  <a:lnTo>
                    <a:pt x="286" y="762"/>
                  </a:lnTo>
                  <a:lnTo>
                    <a:pt x="308" y="790"/>
                  </a:lnTo>
                  <a:lnTo>
                    <a:pt x="312" y="804"/>
                  </a:lnTo>
                  <a:lnTo>
                    <a:pt x="338" y="834"/>
                  </a:lnTo>
                  <a:lnTo>
                    <a:pt x="354" y="834"/>
                  </a:lnTo>
                  <a:lnTo>
                    <a:pt x="354" y="626"/>
                  </a:lnTo>
                  <a:lnTo>
                    <a:pt x="448" y="602"/>
                  </a:lnTo>
                  <a:lnTo>
                    <a:pt x="552" y="660"/>
                  </a:lnTo>
                  <a:lnTo>
                    <a:pt x="564" y="694"/>
                  </a:lnTo>
                  <a:lnTo>
                    <a:pt x="576" y="710"/>
                  </a:lnTo>
                  <a:lnTo>
                    <a:pt x="596" y="698"/>
                  </a:lnTo>
                  <a:lnTo>
                    <a:pt x="666" y="698"/>
                  </a:lnTo>
                  <a:lnTo>
                    <a:pt x="678" y="686"/>
                  </a:lnTo>
                  <a:lnTo>
                    <a:pt x="710" y="750"/>
                  </a:lnTo>
                  <a:lnTo>
                    <a:pt x="728" y="750"/>
                  </a:lnTo>
                  <a:lnTo>
                    <a:pt x="732" y="778"/>
                  </a:lnTo>
                  <a:lnTo>
                    <a:pt x="722" y="784"/>
                  </a:lnTo>
                  <a:lnTo>
                    <a:pt x="722" y="802"/>
                  </a:lnTo>
                  <a:lnTo>
                    <a:pt x="742" y="808"/>
                  </a:lnTo>
                  <a:lnTo>
                    <a:pt x="746" y="832"/>
                  </a:lnTo>
                  <a:lnTo>
                    <a:pt x="796" y="834"/>
                  </a:lnTo>
                  <a:lnTo>
                    <a:pt x="814" y="848"/>
                  </a:lnTo>
                  <a:lnTo>
                    <a:pt x="824" y="842"/>
                  </a:lnTo>
                  <a:lnTo>
                    <a:pt x="824" y="828"/>
                  </a:lnTo>
                  <a:lnTo>
                    <a:pt x="866" y="804"/>
                  </a:lnTo>
                  <a:lnTo>
                    <a:pt x="918" y="790"/>
                  </a:lnTo>
                  <a:lnTo>
                    <a:pt x="918" y="766"/>
                  </a:lnTo>
                  <a:lnTo>
                    <a:pt x="936" y="762"/>
                  </a:lnTo>
                  <a:lnTo>
                    <a:pt x="956" y="762"/>
                  </a:lnTo>
                  <a:lnTo>
                    <a:pt x="994" y="766"/>
                  </a:lnTo>
                  <a:lnTo>
                    <a:pt x="1010" y="740"/>
                  </a:lnTo>
                  <a:lnTo>
                    <a:pt x="1044" y="722"/>
                  </a:lnTo>
                  <a:lnTo>
                    <a:pt x="1080" y="744"/>
                  </a:lnTo>
                  <a:lnTo>
                    <a:pt x="1152" y="740"/>
                  </a:lnTo>
                  <a:lnTo>
                    <a:pt x="1218" y="748"/>
                  </a:lnTo>
                  <a:lnTo>
                    <a:pt x="1232" y="740"/>
                  </a:lnTo>
                  <a:lnTo>
                    <a:pt x="1238" y="752"/>
                  </a:lnTo>
                  <a:lnTo>
                    <a:pt x="1276" y="764"/>
                  </a:lnTo>
                  <a:lnTo>
                    <a:pt x="1288" y="722"/>
                  </a:lnTo>
                  <a:lnTo>
                    <a:pt x="1266" y="644"/>
                  </a:lnTo>
                  <a:lnTo>
                    <a:pt x="1250" y="638"/>
                  </a:lnTo>
                  <a:lnTo>
                    <a:pt x="1260" y="624"/>
                  </a:lnTo>
                  <a:lnTo>
                    <a:pt x="1316" y="618"/>
                  </a:lnTo>
                  <a:lnTo>
                    <a:pt x="1336" y="626"/>
                  </a:lnTo>
                  <a:lnTo>
                    <a:pt x="1348" y="612"/>
                  </a:lnTo>
                  <a:lnTo>
                    <a:pt x="1334" y="604"/>
                  </a:lnTo>
                  <a:lnTo>
                    <a:pt x="1366" y="514"/>
                  </a:lnTo>
                  <a:lnTo>
                    <a:pt x="1406" y="526"/>
                  </a:lnTo>
                  <a:lnTo>
                    <a:pt x="1450" y="506"/>
                  </a:lnTo>
                  <a:lnTo>
                    <a:pt x="1452" y="474"/>
                  </a:lnTo>
                  <a:lnTo>
                    <a:pt x="1496" y="434"/>
                  </a:lnTo>
                  <a:lnTo>
                    <a:pt x="1498" y="408"/>
                  </a:lnTo>
                  <a:lnTo>
                    <a:pt x="1528" y="40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9" name="Kenya">
              <a:extLst>
                <a:ext uri="{FF2B5EF4-FFF2-40B4-BE49-F238E27FC236}">
                  <a16:creationId xmlns:a16="http://schemas.microsoft.com/office/drawing/2014/main" id="{0E107CA0-1D2E-404D-8E90-AAEEF47E8CF9}"/>
                </a:ext>
              </a:extLst>
            </p:cNvPr>
            <p:cNvSpPr>
              <a:spLocks/>
            </p:cNvSpPr>
            <p:nvPr/>
          </p:nvSpPr>
          <p:spPr bwMode="gray">
            <a:xfrm>
              <a:off x="6851317" y="4407326"/>
              <a:ext cx="253799" cy="308751"/>
            </a:xfrm>
            <a:custGeom>
              <a:avLst/>
              <a:gdLst/>
              <a:ahLst/>
              <a:cxnLst>
                <a:cxn ang="0">
                  <a:pos x="2" y="232"/>
                </a:cxn>
                <a:cxn ang="0">
                  <a:pos x="0" y="200"/>
                </a:cxn>
                <a:cxn ang="0">
                  <a:pos x="8" y="186"/>
                </a:cxn>
                <a:cxn ang="0">
                  <a:pos x="12" y="170"/>
                </a:cxn>
                <a:cxn ang="0">
                  <a:pos x="22" y="148"/>
                </a:cxn>
                <a:cxn ang="0">
                  <a:pos x="36" y="138"/>
                </a:cxn>
                <a:cxn ang="0">
                  <a:pos x="42" y="118"/>
                </a:cxn>
                <a:cxn ang="0">
                  <a:pos x="50" y="100"/>
                </a:cxn>
                <a:cxn ang="0">
                  <a:pos x="46" y="76"/>
                </a:cxn>
                <a:cxn ang="0">
                  <a:pos x="28" y="68"/>
                </a:cxn>
                <a:cxn ang="0">
                  <a:pos x="28" y="48"/>
                </a:cxn>
                <a:cxn ang="0">
                  <a:pos x="16" y="36"/>
                </a:cxn>
                <a:cxn ang="0">
                  <a:pos x="34" y="16"/>
                </a:cxn>
                <a:cxn ang="0">
                  <a:pos x="64" y="0"/>
                </a:cxn>
                <a:cxn ang="0">
                  <a:pos x="82" y="12"/>
                </a:cxn>
                <a:cxn ang="0">
                  <a:pos x="130" y="14"/>
                </a:cxn>
                <a:cxn ang="0">
                  <a:pos x="158" y="38"/>
                </a:cxn>
                <a:cxn ang="0">
                  <a:pos x="188" y="40"/>
                </a:cxn>
                <a:cxn ang="0">
                  <a:pos x="216" y="50"/>
                </a:cxn>
                <a:cxn ang="0">
                  <a:pos x="236" y="36"/>
                </a:cxn>
                <a:cxn ang="0">
                  <a:pos x="246" y="36"/>
                </a:cxn>
                <a:cxn ang="0">
                  <a:pos x="274" y="16"/>
                </a:cxn>
                <a:cxn ang="0">
                  <a:pos x="294" y="32"/>
                </a:cxn>
                <a:cxn ang="0">
                  <a:pos x="310" y="32"/>
                </a:cxn>
                <a:cxn ang="0">
                  <a:pos x="302" y="48"/>
                </a:cxn>
                <a:cxn ang="0">
                  <a:pos x="296" y="62"/>
                </a:cxn>
                <a:cxn ang="0">
                  <a:pos x="278" y="90"/>
                </a:cxn>
                <a:cxn ang="0">
                  <a:pos x="278" y="220"/>
                </a:cxn>
                <a:cxn ang="0">
                  <a:pos x="310" y="254"/>
                </a:cxn>
                <a:cxn ang="0">
                  <a:pos x="296" y="272"/>
                </a:cxn>
                <a:cxn ang="0">
                  <a:pos x="280" y="274"/>
                </a:cxn>
                <a:cxn ang="0">
                  <a:pos x="270" y="294"/>
                </a:cxn>
                <a:cxn ang="0">
                  <a:pos x="256" y="304"/>
                </a:cxn>
                <a:cxn ang="0">
                  <a:pos x="252" y="320"/>
                </a:cxn>
                <a:cxn ang="0">
                  <a:pos x="230" y="346"/>
                </a:cxn>
                <a:cxn ang="0">
                  <a:pos x="228" y="364"/>
                </a:cxn>
                <a:cxn ang="0">
                  <a:pos x="210" y="376"/>
                </a:cxn>
                <a:cxn ang="0">
                  <a:pos x="144" y="338"/>
                </a:cxn>
                <a:cxn ang="0">
                  <a:pos x="152" y="314"/>
                </a:cxn>
                <a:cxn ang="0">
                  <a:pos x="2" y="232"/>
                </a:cxn>
              </a:cxnLst>
              <a:rect l="0" t="0" r="r" b="b"/>
              <a:pathLst>
                <a:path w="310" h="376">
                  <a:moveTo>
                    <a:pt x="2" y="232"/>
                  </a:moveTo>
                  <a:lnTo>
                    <a:pt x="0" y="200"/>
                  </a:lnTo>
                  <a:lnTo>
                    <a:pt x="8" y="186"/>
                  </a:lnTo>
                  <a:lnTo>
                    <a:pt x="12" y="170"/>
                  </a:lnTo>
                  <a:lnTo>
                    <a:pt x="22" y="148"/>
                  </a:lnTo>
                  <a:lnTo>
                    <a:pt x="36" y="138"/>
                  </a:lnTo>
                  <a:lnTo>
                    <a:pt x="42" y="118"/>
                  </a:lnTo>
                  <a:lnTo>
                    <a:pt x="50" y="100"/>
                  </a:lnTo>
                  <a:lnTo>
                    <a:pt x="46" y="76"/>
                  </a:lnTo>
                  <a:lnTo>
                    <a:pt x="28" y="68"/>
                  </a:lnTo>
                  <a:lnTo>
                    <a:pt x="28" y="48"/>
                  </a:lnTo>
                  <a:lnTo>
                    <a:pt x="16" y="36"/>
                  </a:lnTo>
                  <a:lnTo>
                    <a:pt x="34" y="16"/>
                  </a:lnTo>
                  <a:lnTo>
                    <a:pt x="64" y="0"/>
                  </a:lnTo>
                  <a:lnTo>
                    <a:pt x="82" y="12"/>
                  </a:lnTo>
                  <a:lnTo>
                    <a:pt x="130" y="14"/>
                  </a:lnTo>
                  <a:lnTo>
                    <a:pt x="158" y="38"/>
                  </a:lnTo>
                  <a:lnTo>
                    <a:pt x="188" y="40"/>
                  </a:lnTo>
                  <a:lnTo>
                    <a:pt x="216" y="50"/>
                  </a:lnTo>
                  <a:lnTo>
                    <a:pt x="236" y="36"/>
                  </a:lnTo>
                  <a:lnTo>
                    <a:pt x="246" y="36"/>
                  </a:lnTo>
                  <a:lnTo>
                    <a:pt x="274" y="16"/>
                  </a:lnTo>
                  <a:lnTo>
                    <a:pt x="294" y="32"/>
                  </a:lnTo>
                  <a:lnTo>
                    <a:pt x="310" y="32"/>
                  </a:lnTo>
                  <a:lnTo>
                    <a:pt x="302" y="48"/>
                  </a:lnTo>
                  <a:lnTo>
                    <a:pt x="296" y="62"/>
                  </a:lnTo>
                  <a:lnTo>
                    <a:pt x="278" y="90"/>
                  </a:lnTo>
                  <a:lnTo>
                    <a:pt x="278" y="220"/>
                  </a:lnTo>
                  <a:lnTo>
                    <a:pt x="310" y="254"/>
                  </a:lnTo>
                  <a:lnTo>
                    <a:pt x="296" y="272"/>
                  </a:lnTo>
                  <a:lnTo>
                    <a:pt x="280" y="274"/>
                  </a:lnTo>
                  <a:lnTo>
                    <a:pt x="270" y="294"/>
                  </a:lnTo>
                  <a:lnTo>
                    <a:pt x="256" y="304"/>
                  </a:lnTo>
                  <a:lnTo>
                    <a:pt x="252" y="320"/>
                  </a:lnTo>
                  <a:lnTo>
                    <a:pt x="230" y="346"/>
                  </a:lnTo>
                  <a:lnTo>
                    <a:pt x="228" y="364"/>
                  </a:lnTo>
                  <a:lnTo>
                    <a:pt x="210" y="376"/>
                  </a:lnTo>
                  <a:lnTo>
                    <a:pt x="144" y="338"/>
                  </a:lnTo>
                  <a:lnTo>
                    <a:pt x="152" y="314"/>
                  </a:lnTo>
                  <a:lnTo>
                    <a:pt x="2"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0" name="Korea">
              <a:extLst>
                <a:ext uri="{FF2B5EF4-FFF2-40B4-BE49-F238E27FC236}">
                  <a16:creationId xmlns:a16="http://schemas.microsoft.com/office/drawing/2014/main" id="{6A1E36C1-712D-44EB-9273-BAD53C48FCEB}"/>
                </a:ext>
              </a:extLst>
            </p:cNvPr>
            <p:cNvSpPr>
              <a:spLocks/>
            </p:cNvSpPr>
            <p:nvPr/>
          </p:nvSpPr>
          <p:spPr bwMode="gray">
            <a:xfrm>
              <a:off x="9678254" y="3237223"/>
              <a:ext cx="111283" cy="169124"/>
            </a:xfrm>
            <a:custGeom>
              <a:avLst/>
              <a:gdLst/>
              <a:ahLst/>
              <a:cxnLst>
                <a:cxn ang="0">
                  <a:pos x="20" y="34"/>
                </a:cxn>
                <a:cxn ang="0">
                  <a:pos x="26" y="24"/>
                </a:cxn>
                <a:cxn ang="0">
                  <a:pos x="52" y="10"/>
                </a:cxn>
                <a:cxn ang="0">
                  <a:pos x="76" y="14"/>
                </a:cxn>
                <a:cxn ang="0">
                  <a:pos x="90" y="6"/>
                </a:cxn>
                <a:cxn ang="0">
                  <a:pos x="102" y="0"/>
                </a:cxn>
                <a:cxn ang="0">
                  <a:pos x="104" y="22"/>
                </a:cxn>
                <a:cxn ang="0">
                  <a:pos x="114" y="42"/>
                </a:cxn>
                <a:cxn ang="0">
                  <a:pos x="128" y="72"/>
                </a:cxn>
                <a:cxn ang="0">
                  <a:pos x="130" y="94"/>
                </a:cxn>
                <a:cxn ang="0">
                  <a:pos x="126" y="112"/>
                </a:cxn>
                <a:cxn ang="0">
                  <a:pos x="134" y="124"/>
                </a:cxn>
                <a:cxn ang="0">
                  <a:pos x="114" y="160"/>
                </a:cxn>
                <a:cxn ang="0">
                  <a:pos x="100" y="150"/>
                </a:cxn>
                <a:cxn ang="0">
                  <a:pos x="94" y="158"/>
                </a:cxn>
                <a:cxn ang="0">
                  <a:pos x="106" y="170"/>
                </a:cxn>
                <a:cxn ang="0">
                  <a:pos x="104" y="178"/>
                </a:cxn>
                <a:cxn ang="0">
                  <a:pos x="98" y="178"/>
                </a:cxn>
                <a:cxn ang="0">
                  <a:pos x="78" y="162"/>
                </a:cxn>
                <a:cxn ang="0">
                  <a:pos x="72" y="174"/>
                </a:cxn>
                <a:cxn ang="0">
                  <a:pos x="84" y="176"/>
                </a:cxn>
                <a:cxn ang="0">
                  <a:pos x="84" y="184"/>
                </a:cxn>
                <a:cxn ang="0">
                  <a:pos x="68" y="184"/>
                </a:cxn>
                <a:cxn ang="0">
                  <a:pos x="58" y="190"/>
                </a:cxn>
                <a:cxn ang="0">
                  <a:pos x="44" y="182"/>
                </a:cxn>
                <a:cxn ang="0">
                  <a:pos x="38" y="192"/>
                </a:cxn>
                <a:cxn ang="0">
                  <a:pos x="26" y="200"/>
                </a:cxn>
                <a:cxn ang="0">
                  <a:pos x="20" y="194"/>
                </a:cxn>
                <a:cxn ang="0">
                  <a:pos x="10" y="206"/>
                </a:cxn>
                <a:cxn ang="0">
                  <a:pos x="4" y="204"/>
                </a:cxn>
                <a:cxn ang="0">
                  <a:pos x="4" y="196"/>
                </a:cxn>
                <a:cxn ang="0">
                  <a:pos x="12" y="194"/>
                </a:cxn>
                <a:cxn ang="0">
                  <a:pos x="10" y="184"/>
                </a:cxn>
                <a:cxn ang="0">
                  <a:pos x="26" y="176"/>
                </a:cxn>
                <a:cxn ang="0">
                  <a:pos x="18" y="172"/>
                </a:cxn>
                <a:cxn ang="0">
                  <a:pos x="18" y="160"/>
                </a:cxn>
                <a:cxn ang="0">
                  <a:pos x="24" y="154"/>
                </a:cxn>
                <a:cxn ang="0">
                  <a:pos x="26" y="140"/>
                </a:cxn>
                <a:cxn ang="0">
                  <a:pos x="22" y="128"/>
                </a:cxn>
                <a:cxn ang="0">
                  <a:pos x="26" y="98"/>
                </a:cxn>
                <a:cxn ang="0">
                  <a:pos x="16" y="90"/>
                </a:cxn>
                <a:cxn ang="0">
                  <a:pos x="10" y="94"/>
                </a:cxn>
                <a:cxn ang="0">
                  <a:pos x="0" y="94"/>
                </a:cxn>
                <a:cxn ang="0">
                  <a:pos x="0" y="84"/>
                </a:cxn>
                <a:cxn ang="0">
                  <a:pos x="6" y="76"/>
                </a:cxn>
                <a:cxn ang="0">
                  <a:pos x="34" y="74"/>
                </a:cxn>
                <a:cxn ang="0">
                  <a:pos x="22" y="56"/>
                </a:cxn>
                <a:cxn ang="0">
                  <a:pos x="28" y="48"/>
                </a:cxn>
                <a:cxn ang="0">
                  <a:pos x="18" y="46"/>
                </a:cxn>
                <a:cxn ang="0">
                  <a:pos x="26" y="36"/>
                </a:cxn>
                <a:cxn ang="0">
                  <a:pos x="20" y="34"/>
                </a:cxn>
              </a:cxnLst>
              <a:rect l="0" t="0" r="r" b="b"/>
              <a:pathLst>
                <a:path w="134" h="206">
                  <a:moveTo>
                    <a:pt x="20" y="34"/>
                  </a:moveTo>
                  <a:lnTo>
                    <a:pt x="26" y="24"/>
                  </a:lnTo>
                  <a:lnTo>
                    <a:pt x="52" y="10"/>
                  </a:lnTo>
                  <a:lnTo>
                    <a:pt x="76" y="14"/>
                  </a:lnTo>
                  <a:lnTo>
                    <a:pt x="90" y="6"/>
                  </a:lnTo>
                  <a:lnTo>
                    <a:pt x="102" y="0"/>
                  </a:lnTo>
                  <a:lnTo>
                    <a:pt x="104" y="22"/>
                  </a:lnTo>
                  <a:lnTo>
                    <a:pt x="114" y="42"/>
                  </a:lnTo>
                  <a:lnTo>
                    <a:pt x="128" y="72"/>
                  </a:lnTo>
                  <a:lnTo>
                    <a:pt x="130" y="94"/>
                  </a:lnTo>
                  <a:lnTo>
                    <a:pt x="126" y="112"/>
                  </a:lnTo>
                  <a:lnTo>
                    <a:pt x="134" y="124"/>
                  </a:lnTo>
                  <a:lnTo>
                    <a:pt x="114" y="160"/>
                  </a:lnTo>
                  <a:lnTo>
                    <a:pt x="100" y="150"/>
                  </a:lnTo>
                  <a:lnTo>
                    <a:pt x="94" y="158"/>
                  </a:lnTo>
                  <a:lnTo>
                    <a:pt x="106" y="170"/>
                  </a:lnTo>
                  <a:lnTo>
                    <a:pt x="104" y="178"/>
                  </a:lnTo>
                  <a:lnTo>
                    <a:pt x="98" y="178"/>
                  </a:lnTo>
                  <a:lnTo>
                    <a:pt x="78" y="162"/>
                  </a:lnTo>
                  <a:lnTo>
                    <a:pt x="72" y="174"/>
                  </a:lnTo>
                  <a:lnTo>
                    <a:pt x="84" y="176"/>
                  </a:lnTo>
                  <a:lnTo>
                    <a:pt x="84" y="184"/>
                  </a:lnTo>
                  <a:lnTo>
                    <a:pt x="68" y="184"/>
                  </a:lnTo>
                  <a:lnTo>
                    <a:pt x="58" y="190"/>
                  </a:lnTo>
                  <a:lnTo>
                    <a:pt x="44" y="182"/>
                  </a:lnTo>
                  <a:lnTo>
                    <a:pt x="38" y="192"/>
                  </a:lnTo>
                  <a:lnTo>
                    <a:pt x="26" y="200"/>
                  </a:lnTo>
                  <a:lnTo>
                    <a:pt x="20" y="194"/>
                  </a:lnTo>
                  <a:lnTo>
                    <a:pt x="10" y="206"/>
                  </a:lnTo>
                  <a:lnTo>
                    <a:pt x="4" y="204"/>
                  </a:lnTo>
                  <a:lnTo>
                    <a:pt x="4" y="196"/>
                  </a:lnTo>
                  <a:lnTo>
                    <a:pt x="12" y="194"/>
                  </a:lnTo>
                  <a:lnTo>
                    <a:pt x="10" y="184"/>
                  </a:lnTo>
                  <a:lnTo>
                    <a:pt x="26" y="176"/>
                  </a:lnTo>
                  <a:lnTo>
                    <a:pt x="18" y="172"/>
                  </a:lnTo>
                  <a:lnTo>
                    <a:pt x="18" y="160"/>
                  </a:lnTo>
                  <a:lnTo>
                    <a:pt x="24" y="154"/>
                  </a:lnTo>
                  <a:lnTo>
                    <a:pt x="26" y="140"/>
                  </a:lnTo>
                  <a:lnTo>
                    <a:pt x="22" y="128"/>
                  </a:lnTo>
                  <a:lnTo>
                    <a:pt x="26" y="98"/>
                  </a:lnTo>
                  <a:lnTo>
                    <a:pt x="16" y="90"/>
                  </a:lnTo>
                  <a:lnTo>
                    <a:pt x="10" y="94"/>
                  </a:lnTo>
                  <a:lnTo>
                    <a:pt x="0" y="94"/>
                  </a:lnTo>
                  <a:lnTo>
                    <a:pt x="0" y="84"/>
                  </a:lnTo>
                  <a:lnTo>
                    <a:pt x="6" y="76"/>
                  </a:lnTo>
                  <a:lnTo>
                    <a:pt x="34" y="74"/>
                  </a:lnTo>
                  <a:lnTo>
                    <a:pt x="22" y="56"/>
                  </a:lnTo>
                  <a:lnTo>
                    <a:pt x="28" y="48"/>
                  </a:lnTo>
                  <a:lnTo>
                    <a:pt x="18" y="46"/>
                  </a:lnTo>
                  <a:lnTo>
                    <a:pt x="26" y="36"/>
                  </a:lnTo>
                  <a:lnTo>
                    <a:pt x="20" y="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1" name="Kuwait">
              <a:extLst>
                <a:ext uri="{FF2B5EF4-FFF2-40B4-BE49-F238E27FC236}">
                  <a16:creationId xmlns:a16="http://schemas.microsoft.com/office/drawing/2014/main" id="{EE5AADC7-8444-43B9-AF9E-9A0548B273D5}"/>
                </a:ext>
              </a:extLst>
            </p:cNvPr>
            <p:cNvSpPr>
              <a:spLocks/>
            </p:cNvSpPr>
            <p:nvPr/>
          </p:nvSpPr>
          <p:spPr bwMode="gray">
            <a:xfrm>
              <a:off x="7237874" y="3559739"/>
              <a:ext cx="68331" cy="70796"/>
            </a:xfrm>
            <a:custGeom>
              <a:avLst/>
              <a:gdLst/>
              <a:ahLst/>
              <a:cxnLst>
                <a:cxn ang="0">
                  <a:pos x="0" y="56"/>
                </a:cxn>
                <a:cxn ang="0">
                  <a:pos x="12" y="48"/>
                </a:cxn>
                <a:cxn ang="0">
                  <a:pos x="20" y="40"/>
                </a:cxn>
                <a:cxn ang="0">
                  <a:pos x="22" y="24"/>
                </a:cxn>
                <a:cxn ang="0">
                  <a:pos x="30" y="8"/>
                </a:cxn>
                <a:cxn ang="0">
                  <a:pos x="42" y="0"/>
                </a:cxn>
                <a:cxn ang="0">
                  <a:pos x="58" y="4"/>
                </a:cxn>
                <a:cxn ang="0">
                  <a:pos x="66" y="18"/>
                </a:cxn>
                <a:cxn ang="0">
                  <a:pos x="56" y="28"/>
                </a:cxn>
                <a:cxn ang="0">
                  <a:pos x="54" y="36"/>
                </a:cxn>
                <a:cxn ang="0">
                  <a:pos x="74" y="40"/>
                </a:cxn>
                <a:cxn ang="0">
                  <a:pos x="84" y="70"/>
                </a:cxn>
                <a:cxn ang="0">
                  <a:pos x="52" y="86"/>
                </a:cxn>
                <a:cxn ang="0">
                  <a:pos x="34" y="64"/>
                </a:cxn>
                <a:cxn ang="0">
                  <a:pos x="10" y="62"/>
                </a:cxn>
                <a:cxn ang="0">
                  <a:pos x="0" y="56"/>
                </a:cxn>
              </a:cxnLst>
              <a:rect l="0" t="0" r="r" b="b"/>
              <a:pathLst>
                <a:path w="84" h="86">
                  <a:moveTo>
                    <a:pt x="0" y="56"/>
                  </a:moveTo>
                  <a:lnTo>
                    <a:pt x="12" y="48"/>
                  </a:lnTo>
                  <a:lnTo>
                    <a:pt x="20" y="40"/>
                  </a:lnTo>
                  <a:lnTo>
                    <a:pt x="22" y="24"/>
                  </a:lnTo>
                  <a:lnTo>
                    <a:pt x="30" y="8"/>
                  </a:lnTo>
                  <a:lnTo>
                    <a:pt x="42" y="0"/>
                  </a:lnTo>
                  <a:lnTo>
                    <a:pt x="58" y="4"/>
                  </a:lnTo>
                  <a:lnTo>
                    <a:pt x="66" y="18"/>
                  </a:lnTo>
                  <a:lnTo>
                    <a:pt x="56" y="28"/>
                  </a:lnTo>
                  <a:lnTo>
                    <a:pt x="54" y="36"/>
                  </a:lnTo>
                  <a:lnTo>
                    <a:pt x="74" y="40"/>
                  </a:lnTo>
                  <a:lnTo>
                    <a:pt x="84" y="70"/>
                  </a:lnTo>
                  <a:lnTo>
                    <a:pt x="52" y="86"/>
                  </a:lnTo>
                  <a:lnTo>
                    <a:pt x="34" y="64"/>
                  </a:lnTo>
                  <a:lnTo>
                    <a:pt x="10" y="62"/>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2" name="Kyrgyzstan">
              <a:extLst>
                <a:ext uri="{FF2B5EF4-FFF2-40B4-BE49-F238E27FC236}">
                  <a16:creationId xmlns:a16="http://schemas.microsoft.com/office/drawing/2014/main" id="{FB75566D-B7EC-4293-B3C7-07FCAB82D6E0}"/>
                </a:ext>
              </a:extLst>
            </p:cNvPr>
            <p:cNvSpPr>
              <a:spLocks/>
            </p:cNvSpPr>
            <p:nvPr/>
          </p:nvSpPr>
          <p:spPr bwMode="gray">
            <a:xfrm>
              <a:off x="7936798" y="3020902"/>
              <a:ext cx="343607" cy="178957"/>
            </a:xfrm>
            <a:custGeom>
              <a:avLst/>
              <a:gdLst/>
              <a:ahLst/>
              <a:cxnLst>
                <a:cxn ang="0">
                  <a:pos x="410" y="90"/>
                </a:cxn>
                <a:cxn ang="0">
                  <a:pos x="422" y="42"/>
                </a:cxn>
                <a:cxn ang="0">
                  <a:pos x="384" y="30"/>
                </a:cxn>
                <a:cxn ang="0">
                  <a:pos x="378" y="18"/>
                </a:cxn>
                <a:cxn ang="0">
                  <a:pos x="364" y="26"/>
                </a:cxn>
                <a:cxn ang="0">
                  <a:pos x="298" y="18"/>
                </a:cxn>
                <a:cxn ang="0">
                  <a:pos x="226" y="22"/>
                </a:cxn>
                <a:cxn ang="0">
                  <a:pos x="190" y="0"/>
                </a:cxn>
                <a:cxn ang="0">
                  <a:pos x="156" y="18"/>
                </a:cxn>
                <a:cxn ang="0">
                  <a:pos x="140" y="44"/>
                </a:cxn>
                <a:cxn ang="0">
                  <a:pos x="102" y="40"/>
                </a:cxn>
                <a:cxn ang="0">
                  <a:pos x="82" y="40"/>
                </a:cxn>
                <a:cxn ang="0">
                  <a:pos x="64" y="44"/>
                </a:cxn>
                <a:cxn ang="0">
                  <a:pos x="64" y="68"/>
                </a:cxn>
                <a:cxn ang="0">
                  <a:pos x="68" y="84"/>
                </a:cxn>
                <a:cxn ang="0">
                  <a:pos x="30" y="92"/>
                </a:cxn>
                <a:cxn ang="0">
                  <a:pos x="32" y="104"/>
                </a:cxn>
                <a:cxn ang="0">
                  <a:pos x="58" y="122"/>
                </a:cxn>
                <a:cxn ang="0">
                  <a:pos x="80" y="98"/>
                </a:cxn>
                <a:cxn ang="0">
                  <a:pos x="88" y="116"/>
                </a:cxn>
                <a:cxn ang="0">
                  <a:pos x="110" y="132"/>
                </a:cxn>
                <a:cxn ang="0">
                  <a:pos x="134" y="134"/>
                </a:cxn>
                <a:cxn ang="0">
                  <a:pos x="134" y="156"/>
                </a:cxn>
                <a:cxn ang="0">
                  <a:pos x="126" y="162"/>
                </a:cxn>
                <a:cxn ang="0">
                  <a:pos x="112" y="160"/>
                </a:cxn>
                <a:cxn ang="0">
                  <a:pos x="102" y="176"/>
                </a:cxn>
                <a:cxn ang="0">
                  <a:pos x="86" y="166"/>
                </a:cxn>
                <a:cxn ang="0">
                  <a:pos x="58" y="184"/>
                </a:cxn>
                <a:cxn ang="0">
                  <a:pos x="44" y="174"/>
                </a:cxn>
                <a:cxn ang="0">
                  <a:pos x="38" y="184"/>
                </a:cxn>
                <a:cxn ang="0">
                  <a:pos x="14" y="180"/>
                </a:cxn>
                <a:cxn ang="0">
                  <a:pos x="0" y="192"/>
                </a:cxn>
                <a:cxn ang="0">
                  <a:pos x="12" y="200"/>
                </a:cxn>
                <a:cxn ang="0">
                  <a:pos x="44" y="202"/>
                </a:cxn>
                <a:cxn ang="0">
                  <a:pos x="60" y="202"/>
                </a:cxn>
                <a:cxn ang="0">
                  <a:pos x="84" y="206"/>
                </a:cxn>
                <a:cxn ang="0">
                  <a:pos x="88" y="218"/>
                </a:cxn>
                <a:cxn ang="0">
                  <a:pos x="114" y="218"/>
                </a:cxn>
                <a:cxn ang="0">
                  <a:pos x="130" y="208"/>
                </a:cxn>
                <a:cxn ang="0">
                  <a:pos x="150" y="204"/>
                </a:cxn>
                <a:cxn ang="0">
                  <a:pos x="172" y="212"/>
                </a:cxn>
                <a:cxn ang="0">
                  <a:pos x="172" y="198"/>
                </a:cxn>
                <a:cxn ang="0">
                  <a:pos x="178" y="174"/>
                </a:cxn>
                <a:cxn ang="0">
                  <a:pos x="200" y="164"/>
                </a:cxn>
                <a:cxn ang="0">
                  <a:pos x="212" y="152"/>
                </a:cxn>
                <a:cxn ang="0">
                  <a:pos x="228" y="154"/>
                </a:cxn>
                <a:cxn ang="0">
                  <a:pos x="240" y="146"/>
                </a:cxn>
                <a:cxn ang="0">
                  <a:pos x="250" y="164"/>
                </a:cxn>
                <a:cxn ang="0">
                  <a:pos x="270" y="162"/>
                </a:cxn>
                <a:cxn ang="0">
                  <a:pos x="286" y="134"/>
                </a:cxn>
                <a:cxn ang="0">
                  <a:pos x="330" y="122"/>
                </a:cxn>
                <a:cxn ang="0">
                  <a:pos x="410" y="90"/>
                </a:cxn>
              </a:cxnLst>
              <a:rect l="0" t="0" r="r" b="b"/>
              <a:pathLst>
                <a:path w="422" h="218">
                  <a:moveTo>
                    <a:pt x="410" y="90"/>
                  </a:moveTo>
                  <a:lnTo>
                    <a:pt x="422" y="42"/>
                  </a:lnTo>
                  <a:lnTo>
                    <a:pt x="384" y="30"/>
                  </a:lnTo>
                  <a:lnTo>
                    <a:pt x="378" y="18"/>
                  </a:lnTo>
                  <a:lnTo>
                    <a:pt x="364" y="26"/>
                  </a:lnTo>
                  <a:lnTo>
                    <a:pt x="298" y="18"/>
                  </a:lnTo>
                  <a:lnTo>
                    <a:pt x="226" y="22"/>
                  </a:lnTo>
                  <a:lnTo>
                    <a:pt x="190" y="0"/>
                  </a:lnTo>
                  <a:lnTo>
                    <a:pt x="156" y="18"/>
                  </a:lnTo>
                  <a:lnTo>
                    <a:pt x="140" y="44"/>
                  </a:lnTo>
                  <a:lnTo>
                    <a:pt x="102" y="40"/>
                  </a:lnTo>
                  <a:lnTo>
                    <a:pt x="82" y="40"/>
                  </a:lnTo>
                  <a:lnTo>
                    <a:pt x="64" y="44"/>
                  </a:lnTo>
                  <a:lnTo>
                    <a:pt x="64" y="68"/>
                  </a:lnTo>
                  <a:lnTo>
                    <a:pt x="68" y="84"/>
                  </a:lnTo>
                  <a:lnTo>
                    <a:pt x="30" y="92"/>
                  </a:lnTo>
                  <a:lnTo>
                    <a:pt x="32" y="104"/>
                  </a:lnTo>
                  <a:lnTo>
                    <a:pt x="58" y="122"/>
                  </a:lnTo>
                  <a:lnTo>
                    <a:pt x="80" y="98"/>
                  </a:lnTo>
                  <a:lnTo>
                    <a:pt x="88" y="116"/>
                  </a:lnTo>
                  <a:lnTo>
                    <a:pt x="110" y="132"/>
                  </a:lnTo>
                  <a:lnTo>
                    <a:pt x="134" y="134"/>
                  </a:lnTo>
                  <a:lnTo>
                    <a:pt x="134" y="156"/>
                  </a:lnTo>
                  <a:lnTo>
                    <a:pt x="126" y="162"/>
                  </a:lnTo>
                  <a:lnTo>
                    <a:pt x="112" y="160"/>
                  </a:lnTo>
                  <a:lnTo>
                    <a:pt x="102" y="176"/>
                  </a:lnTo>
                  <a:lnTo>
                    <a:pt x="86" y="166"/>
                  </a:lnTo>
                  <a:lnTo>
                    <a:pt x="58" y="184"/>
                  </a:lnTo>
                  <a:lnTo>
                    <a:pt x="44" y="174"/>
                  </a:lnTo>
                  <a:lnTo>
                    <a:pt x="38" y="184"/>
                  </a:lnTo>
                  <a:lnTo>
                    <a:pt x="14" y="180"/>
                  </a:lnTo>
                  <a:lnTo>
                    <a:pt x="0" y="192"/>
                  </a:lnTo>
                  <a:lnTo>
                    <a:pt x="12" y="200"/>
                  </a:lnTo>
                  <a:lnTo>
                    <a:pt x="44" y="202"/>
                  </a:lnTo>
                  <a:lnTo>
                    <a:pt x="60" y="202"/>
                  </a:lnTo>
                  <a:lnTo>
                    <a:pt x="84" y="206"/>
                  </a:lnTo>
                  <a:lnTo>
                    <a:pt x="88" y="218"/>
                  </a:lnTo>
                  <a:lnTo>
                    <a:pt x="114" y="218"/>
                  </a:lnTo>
                  <a:lnTo>
                    <a:pt x="130" y="208"/>
                  </a:lnTo>
                  <a:lnTo>
                    <a:pt x="150" y="204"/>
                  </a:lnTo>
                  <a:lnTo>
                    <a:pt x="172" y="212"/>
                  </a:lnTo>
                  <a:lnTo>
                    <a:pt x="172" y="198"/>
                  </a:lnTo>
                  <a:lnTo>
                    <a:pt x="178" y="174"/>
                  </a:lnTo>
                  <a:lnTo>
                    <a:pt x="200" y="164"/>
                  </a:lnTo>
                  <a:lnTo>
                    <a:pt x="212" y="152"/>
                  </a:lnTo>
                  <a:lnTo>
                    <a:pt x="228" y="154"/>
                  </a:lnTo>
                  <a:lnTo>
                    <a:pt x="240" y="146"/>
                  </a:lnTo>
                  <a:lnTo>
                    <a:pt x="250" y="164"/>
                  </a:lnTo>
                  <a:lnTo>
                    <a:pt x="270" y="162"/>
                  </a:lnTo>
                  <a:lnTo>
                    <a:pt x="286" y="134"/>
                  </a:lnTo>
                  <a:lnTo>
                    <a:pt x="330" y="122"/>
                  </a:lnTo>
                  <a:lnTo>
                    <a:pt x="410" y="9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3" name="Laos">
              <a:extLst>
                <a:ext uri="{FF2B5EF4-FFF2-40B4-BE49-F238E27FC236}">
                  <a16:creationId xmlns:a16="http://schemas.microsoft.com/office/drawing/2014/main" id="{0B1204B4-ECE1-44E2-82B2-D9A76F1E79CB}"/>
                </a:ext>
              </a:extLst>
            </p:cNvPr>
            <p:cNvSpPr>
              <a:spLocks/>
            </p:cNvSpPr>
            <p:nvPr/>
          </p:nvSpPr>
          <p:spPr bwMode="gray">
            <a:xfrm>
              <a:off x="8895381" y="3829157"/>
              <a:ext cx="232324" cy="279252"/>
            </a:xfrm>
            <a:custGeom>
              <a:avLst/>
              <a:gdLst/>
              <a:ahLst/>
              <a:cxnLst>
                <a:cxn ang="0">
                  <a:pos x="96" y="32"/>
                </a:cxn>
                <a:cxn ang="0">
                  <a:pos x="98" y="52"/>
                </a:cxn>
                <a:cxn ang="0">
                  <a:pos x="120" y="64"/>
                </a:cxn>
                <a:cxn ang="0">
                  <a:pos x="140" y="54"/>
                </a:cxn>
                <a:cxn ang="0">
                  <a:pos x="174" y="92"/>
                </a:cxn>
                <a:cxn ang="0">
                  <a:pos x="162" y="100"/>
                </a:cxn>
                <a:cxn ang="0">
                  <a:pos x="146" y="98"/>
                </a:cxn>
                <a:cxn ang="0">
                  <a:pos x="146" y="118"/>
                </a:cxn>
                <a:cxn ang="0">
                  <a:pos x="188" y="156"/>
                </a:cxn>
                <a:cxn ang="0">
                  <a:pos x="188" y="168"/>
                </a:cxn>
                <a:cxn ang="0">
                  <a:pos x="216" y="202"/>
                </a:cxn>
                <a:cxn ang="0">
                  <a:pos x="218" y="216"/>
                </a:cxn>
                <a:cxn ang="0">
                  <a:pos x="238" y="242"/>
                </a:cxn>
                <a:cxn ang="0">
                  <a:pos x="248" y="238"/>
                </a:cxn>
                <a:cxn ang="0">
                  <a:pos x="270" y="260"/>
                </a:cxn>
                <a:cxn ang="0">
                  <a:pos x="262" y="274"/>
                </a:cxn>
                <a:cxn ang="0">
                  <a:pos x="286" y="296"/>
                </a:cxn>
                <a:cxn ang="0">
                  <a:pos x="282" y="306"/>
                </a:cxn>
                <a:cxn ang="0">
                  <a:pos x="274" y="314"/>
                </a:cxn>
                <a:cxn ang="0">
                  <a:pos x="260" y="316"/>
                </a:cxn>
                <a:cxn ang="0">
                  <a:pos x="252" y="310"/>
                </a:cxn>
                <a:cxn ang="0">
                  <a:pos x="244" y="310"/>
                </a:cxn>
                <a:cxn ang="0">
                  <a:pos x="232" y="322"/>
                </a:cxn>
                <a:cxn ang="0">
                  <a:pos x="218" y="326"/>
                </a:cxn>
                <a:cxn ang="0">
                  <a:pos x="214" y="342"/>
                </a:cxn>
                <a:cxn ang="0">
                  <a:pos x="190" y="332"/>
                </a:cxn>
                <a:cxn ang="0">
                  <a:pos x="180" y="316"/>
                </a:cxn>
                <a:cxn ang="0">
                  <a:pos x="196" y="306"/>
                </a:cxn>
                <a:cxn ang="0">
                  <a:pos x="198" y="290"/>
                </a:cxn>
                <a:cxn ang="0">
                  <a:pos x="204" y="272"/>
                </a:cxn>
                <a:cxn ang="0">
                  <a:pos x="188" y="256"/>
                </a:cxn>
                <a:cxn ang="0">
                  <a:pos x="160" y="232"/>
                </a:cxn>
                <a:cxn ang="0">
                  <a:pos x="156" y="192"/>
                </a:cxn>
                <a:cxn ang="0">
                  <a:pos x="138" y="172"/>
                </a:cxn>
                <a:cxn ang="0">
                  <a:pos x="114" y="166"/>
                </a:cxn>
                <a:cxn ang="0">
                  <a:pos x="100" y="176"/>
                </a:cxn>
                <a:cxn ang="0">
                  <a:pos x="58" y="182"/>
                </a:cxn>
                <a:cxn ang="0">
                  <a:pos x="42" y="204"/>
                </a:cxn>
                <a:cxn ang="0">
                  <a:pos x="34" y="204"/>
                </a:cxn>
                <a:cxn ang="0">
                  <a:pos x="30" y="160"/>
                </a:cxn>
                <a:cxn ang="0">
                  <a:pos x="36" y="146"/>
                </a:cxn>
                <a:cxn ang="0">
                  <a:pos x="38" y="114"/>
                </a:cxn>
                <a:cxn ang="0">
                  <a:pos x="26" y="118"/>
                </a:cxn>
                <a:cxn ang="0">
                  <a:pos x="16" y="108"/>
                </a:cxn>
                <a:cxn ang="0">
                  <a:pos x="14" y="90"/>
                </a:cxn>
                <a:cxn ang="0">
                  <a:pos x="4" y="88"/>
                </a:cxn>
                <a:cxn ang="0">
                  <a:pos x="0" y="82"/>
                </a:cxn>
                <a:cxn ang="0">
                  <a:pos x="24" y="46"/>
                </a:cxn>
                <a:cxn ang="0">
                  <a:pos x="34" y="38"/>
                </a:cxn>
                <a:cxn ang="0">
                  <a:pos x="44" y="56"/>
                </a:cxn>
                <a:cxn ang="0">
                  <a:pos x="56" y="38"/>
                </a:cxn>
                <a:cxn ang="0">
                  <a:pos x="54" y="0"/>
                </a:cxn>
                <a:cxn ang="0">
                  <a:pos x="68" y="0"/>
                </a:cxn>
                <a:cxn ang="0">
                  <a:pos x="96" y="32"/>
                </a:cxn>
              </a:cxnLst>
              <a:rect l="0" t="0" r="r" b="b"/>
              <a:pathLst>
                <a:path w="286" h="342">
                  <a:moveTo>
                    <a:pt x="96" y="32"/>
                  </a:moveTo>
                  <a:lnTo>
                    <a:pt x="98" y="52"/>
                  </a:lnTo>
                  <a:lnTo>
                    <a:pt x="120" y="64"/>
                  </a:lnTo>
                  <a:lnTo>
                    <a:pt x="140" y="54"/>
                  </a:lnTo>
                  <a:lnTo>
                    <a:pt x="174" y="92"/>
                  </a:lnTo>
                  <a:lnTo>
                    <a:pt x="162" y="100"/>
                  </a:lnTo>
                  <a:lnTo>
                    <a:pt x="146" y="98"/>
                  </a:lnTo>
                  <a:lnTo>
                    <a:pt x="146" y="118"/>
                  </a:lnTo>
                  <a:lnTo>
                    <a:pt x="188" y="156"/>
                  </a:lnTo>
                  <a:lnTo>
                    <a:pt x="188" y="168"/>
                  </a:lnTo>
                  <a:lnTo>
                    <a:pt x="216" y="202"/>
                  </a:lnTo>
                  <a:lnTo>
                    <a:pt x="218" y="216"/>
                  </a:lnTo>
                  <a:lnTo>
                    <a:pt x="238" y="242"/>
                  </a:lnTo>
                  <a:lnTo>
                    <a:pt x="248" y="238"/>
                  </a:lnTo>
                  <a:lnTo>
                    <a:pt x="270" y="260"/>
                  </a:lnTo>
                  <a:lnTo>
                    <a:pt x="262" y="274"/>
                  </a:lnTo>
                  <a:lnTo>
                    <a:pt x="286" y="296"/>
                  </a:lnTo>
                  <a:lnTo>
                    <a:pt x="282" y="306"/>
                  </a:lnTo>
                  <a:lnTo>
                    <a:pt x="274" y="314"/>
                  </a:lnTo>
                  <a:lnTo>
                    <a:pt x="260" y="316"/>
                  </a:lnTo>
                  <a:lnTo>
                    <a:pt x="252" y="310"/>
                  </a:lnTo>
                  <a:lnTo>
                    <a:pt x="244" y="310"/>
                  </a:lnTo>
                  <a:lnTo>
                    <a:pt x="232" y="322"/>
                  </a:lnTo>
                  <a:lnTo>
                    <a:pt x="218" y="326"/>
                  </a:lnTo>
                  <a:lnTo>
                    <a:pt x="214" y="342"/>
                  </a:lnTo>
                  <a:lnTo>
                    <a:pt x="190" y="332"/>
                  </a:lnTo>
                  <a:lnTo>
                    <a:pt x="180" y="316"/>
                  </a:lnTo>
                  <a:lnTo>
                    <a:pt x="196" y="306"/>
                  </a:lnTo>
                  <a:lnTo>
                    <a:pt x="198" y="290"/>
                  </a:lnTo>
                  <a:lnTo>
                    <a:pt x="204" y="272"/>
                  </a:lnTo>
                  <a:lnTo>
                    <a:pt x="188" y="256"/>
                  </a:lnTo>
                  <a:lnTo>
                    <a:pt x="160" y="232"/>
                  </a:lnTo>
                  <a:lnTo>
                    <a:pt x="156" y="192"/>
                  </a:lnTo>
                  <a:lnTo>
                    <a:pt x="138" y="172"/>
                  </a:lnTo>
                  <a:lnTo>
                    <a:pt x="114" y="166"/>
                  </a:lnTo>
                  <a:lnTo>
                    <a:pt x="100" y="176"/>
                  </a:lnTo>
                  <a:lnTo>
                    <a:pt x="58" y="182"/>
                  </a:lnTo>
                  <a:lnTo>
                    <a:pt x="42" y="204"/>
                  </a:lnTo>
                  <a:lnTo>
                    <a:pt x="34" y="204"/>
                  </a:lnTo>
                  <a:lnTo>
                    <a:pt x="30" y="160"/>
                  </a:lnTo>
                  <a:lnTo>
                    <a:pt x="36" y="146"/>
                  </a:lnTo>
                  <a:lnTo>
                    <a:pt x="38" y="114"/>
                  </a:lnTo>
                  <a:lnTo>
                    <a:pt x="26" y="118"/>
                  </a:lnTo>
                  <a:lnTo>
                    <a:pt x="16" y="108"/>
                  </a:lnTo>
                  <a:lnTo>
                    <a:pt x="14" y="90"/>
                  </a:lnTo>
                  <a:lnTo>
                    <a:pt x="4" y="88"/>
                  </a:lnTo>
                  <a:lnTo>
                    <a:pt x="0" y="82"/>
                  </a:lnTo>
                  <a:lnTo>
                    <a:pt x="24" y="46"/>
                  </a:lnTo>
                  <a:lnTo>
                    <a:pt x="34" y="38"/>
                  </a:lnTo>
                  <a:lnTo>
                    <a:pt x="44" y="56"/>
                  </a:lnTo>
                  <a:lnTo>
                    <a:pt x="56" y="38"/>
                  </a:lnTo>
                  <a:lnTo>
                    <a:pt x="54" y="0"/>
                  </a:lnTo>
                  <a:lnTo>
                    <a:pt x="68" y="0"/>
                  </a:lnTo>
                  <a:lnTo>
                    <a:pt x="96" y="3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4" name="Latvia">
              <a:extLst>
                <a:ext uri="{FF2B5EF4-FFF2-40B4-BE49-F238E27FC236}">
                  <a16:creationId xmlns:a16="http://schemas.microsoft.com/office/drawing/2014/main" id="{338C1673-94D0-4A26-8EF5-FC2EDF2DFA7A}"/>
                </a:ext>
              </a:extLst>
            </p:cNvPr>
            <p:cNvSpPr>
              <a:spLocks/>
            </p:cNvSpPr>
            <p:nvPr/>
          </p:nvSpPr>
          <p:spPr bwMode="gray">
            <a:xfrm>
              <a:off x="6445238" y="2287375"/>
              <a:ext cx="232325" cy="139627"/>
            </a:xfrm>
            <a:custGeom>
              <a:avLst/>
              <a:gdLst/>
              <a:ahLst/>
              <a:cxnLst>
                <a:cxn ang="0">
                  <a:pos x="132" y="6"/>
                </a:cxn>
                <a:cxn ang="0">
                  <a:pos x="154" y="8"/>
                </a:cxn>
                <a:cxn ang="0">
                  <a:pos x="168" y="0"/>
                </a:cxn>
                <a:cxn ang="0">
                  <a:pos x="180" y="2"/>
                </a:cxn>
                <a:cxn ang="0">
                  <a:pos x="186" y="12"/>
                </a:cxn>
                <a:cxn ang="0">
                  <a:pos x="212" y="34"/>
                </a:cxn>
                <a:cxn ang="0">
                  <a:pos x="216" y="44"/>
                </a:cxn>
                <a:cxn ang="0">
                  <a:pos x="236" y="46"/>
                </a:cxn>
                <a:cxn ang="0">
                  <a:pos x="252" y="54"/>
                </a:cxn>
                <a:cxn ang="0">
                  <a:pos x="268" y="38"/>
                </a:cxn>
                <a:cxn ang="0">
                  <a:pos x="274" y="64"/>
                </a:cxn>
                <a:cxn ang="0">
                  <a:pos x="272" y="88"/>
                </a:cxn>
                <a:cxn ang="0">
                  <a:pos x="288" y="94"/>
                </a:cxn>
                <a:cxn ang="0">
                  <a:pos x="280" y="116"/>
                </a:cxn>
                <a:cxn ang="0">
                  <a:pos x="266" y="150"/>
                </a:cxn>
                <a:cxn ang="0">
                  <a:pos x="264" y="166"/>
                </a:cxn>
                <a:cxn ang="0">
                  <a:pos x="254" y="172"/>
                </a:cxn>
                <a:cxn ang="0">
                  <a:pos x="242" y="162"/>
                </a:cxn>
                <a:cxn ang="0">
                  <a:pos x="220" y="170"/>
                </a:cxn>
                <a:cxn ang="0">
                  <a:pos x="208" y="152"/>
                </a:cxn>
                <a:cxn ang="0">
                  <a:pos x="204" y="136"/>
                </a:cxn>
                <a:cxn ang="0">
                  <a:pos x="184" y="118"/>
                </a:cxn>
                <a:cxn ang="0">
                  <a:pos x="170" y="118"/>
                </a:cxn>
                <a:cxn ang="0">
                  <a:pos x="154" y="106"/>
                </a:cxn>
                <a:cxn ang="0">
                  <a:pos x="96" y="116"/>
                </a:cxn>
                <a:cxn ang="0">
                  <a:pos x="72" y="106"/>
                </a:cxn>
                <a:cxn ang="0">
                  <a:pos x="56" y="110"/>
                </a:cxn>
                <a:cxn ang="0">
                  <a:pos x="38" y="102"/>
                </a:cxn>
                <a:cxn ang="0">
                  <a:pos x="0" y="118"/>
                </a:cxn>
                <a:cxn ang="0">
                  <a:pos x="0" y="90"/>
                </a:cxn>
                <a:cxn ang="0">
                  <a:pos x="14" y="66"/>
                </a:cxn>
                <a:cxn ang="0">
                  <a:pos x="18" y="38"/>
                </a:cxn>
                <a:cxn ang="0">
                  <a:pos x="40" y="18"/>
                </a:cxn>
                <a:cxn ang="0">
                  <a:pos x="62" y="16"/>
                </a:cxn>
                <a:cxn ang="0">
                  <a:pos x="60" y="30"/>
                </a:cxn>
                <a:cxn ang="0">
                  <a:pos x="78" y="50"/>
                </a:cxn>
                <a:cxn ang="0">
                  <a:pos x="80" y="64"/>
                </a:cxn>
                <a:cxn ang="0">
                  <a:pos x="112" y="74"/>
                </a:cxn>
                <a:cxn ang="0">
                  <a:pos x="128" y="62"/>
                </a:cxn>
                <a:cxn ang="0">
                  <a:pos x="130" y="36"/>
                </a:cxn>
                <a:cxn ang="0">
                  <a:pos x="132" y="6"/>
                </a:cxn>
              </a:cxnLst>
              <a:rect l="0" t="0" r="r" b="b"/>
              <a:pathLst>
                <a:path w="288" h="172">
                  <a:moveTo>
                    <a:pt x="132" y="6"/>
                  </a:moveTo>
                  <a:lnTo>
                    <a:pt x="154" y="8"/>
                  </a:lnTo>
                  <a:lnTo>
                    <a:pt x="168" y="0"/>
                  </a:lnTo>
                  <a:lnTo>
                    <a:pt x="180" y="2"/>
                  </a:lnTo>
                  <a:lnTo>
                    <a:pt x="186" y="12"/>
                  </a:lnTo>
                  <a:lnTo>
                    <a:pt x="212" y="34"/>
                  </a:lnTo>
                  <a:lnTo>
                    <a:pt x="216" y="44"/>
                  </a:lnTo>
                  <a:lnTo>
                    <a:pt x="236" y="46"/>
                  </a:lnTo>
                  <a:lnTo>
                    <a:pt x="252" y="54"/>
                  </a:lnTo>
                  <a:lnTo>
                    <a:pt x="268" y="38"/>
                  </a:lnTo>
                  <a:lnTo>
                    <a:pt x="274" y="64"/>
                  </a:lnTo>
                  <a:lnTo>
                    <a:pt x="272" y="88"/>
                  </a:lnTo>
                  <a:lnTo>
                    <a:pt x="288" y="94"/>
                  </a:lnTo>
                  <a:lnTo>
                    <a:pt x="280" y="116"/>
                  </a:lnTo>
                  <a:lnTo>
                    <a:pt x="266" y="150"/>
                  </a:lnTo>
                  <a:lnTo>
                    <a:pt x="264" y="166"/>
                  </a:lnTo>
                  <a:lnTo>
                    <a:pt x="254" y="172"/>
                  </a:lnTo>
                  <a:lnTo>
                    <a:pt x="242" y="162"/>
                  </a:lnTo>
                  <a:lnTo>
                    <a:pt x="220" y="170"/>
                  </a:lnTo>
                  <a:lnTo>
                    <a:pt x="208" y="152"/>
                  </a:lnTo>
                  <a:lnTo>
                    <a:pt x="204" y="136"/>
                  </a:lnTo>
                  <a:lnTo>
                    <a:pt x="184" y="118"/>
                  </a:lnTo>
                  <a:lnTo>
                    <a:pt x="170" y="118"/>
                  </a:lnTo>
                  <a:lnTo>
                    <a:pt x="154" y="106"/>
                  </a:lnTo>
                  <a:lnTo>
                    <a:pt x="96" y="116"/>
                  </a:lnTo>
                  <a:lnTo>
                    <a:pt x="72" y="106"/>
                  </a:lnTo>
                  <a:lnTo>
                    <a:pt x="56" y="110"/>
                  </a:lnTo>
                  <a:lnTo>
                    <a:pt x="38" y="102"/>
                  </a:lnTo>
                  <a:lnTo>
                    <a:pt x="0" y="118"/>
                  </a:lnTo>
                  <a:lnTo>
                    <a:pt x="0" y="90"/>
                  </a:lnTo>
                  <a:lnTo>
                    <a:pt x="14" y="66"/>
                  </a:lnTo>
                  <a:lnTo>
                    <a:pt x="18" y="38"/>
                  </a:lnTo>
                  <a:lnTo>
                    <a:pt x="40" y="18"/>
                  </a:lnTo>
                  <a:lnTo>
                    <a:pt x="62" y="16"/>
                  </a:lnTo>
                  <a:lnTo>
                    <a:pt x="60" y="30"/>
                  </a:lnTo>
                  <a:lnTo>
                    <a:pt x="78" y="50"/>
                  </a:lnTo>
                  <a:lnTo>
                    <a:pt x="80" y="64"/>
                  </a:lnTo>
                  <a:lnTo>
                    <a:pt x="112" y="74"/>
                  </a:lnTo>
                  <a:lnTo>
                    <a:pt x="128" y="62"/>
                  </a:lnTo>
                  <a:lnTo>
                    <a:pt x="130" y="36"/>
                  </a:lnTo>
                  <a:lnTo>
                    <a:pt x="132"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5" name="Lebanon">
              <a:extLst>
                <a:ext uri="{FF2B5EF4-FFF2-40B4-BE49-F238E27FC236}">
                  <a16:creationId xmlns:a16="http://schemas.microsoft.com/office/drawing/2014/main" id="{2BF42ABE-C0DC-47C6-8DF4-B8ADDA34679F}"/>
                </a:ext>
              </a:extLst>
            </p:cNvPr>
            <p:cNvSpPr>
              <a:spLocks/>
            </p:cNvSpPr>
            <p:nvPr/>
          </p:nvSpPr>
          <p:spPr bwMode="gray">
            <a:xfrm>
              <a:off x="6888411" y="3386682"/>
              <a:ext cx="37094" cy="57029"/>
            </a:xfrm>
            <a:custGeom>
              <a:avLst/>
              <a:gdLst/>
              <a:ahLst/>
              <a:cxnLst>
                <a:cxn ang="0">
                  <a:pos x="26" y="60"/>
                </a:cxn>
                <a:cxn ang="0">
                  <a:pos x="22" y="60"/>
                </a:cxn>
                <a:cxn ang="0">
                  <a:pos x="20" y="64"/>
                </a:cxn>
                <a:cxn ang="0">
                  <a:pos x="16" y="64"/>
                </a:cxn>
                <a:cxn ang="0">
                  <a:pos x="14" y="70"/>
                </a:cxn>
                <a:cxn ang="0">
                  <a:pos x="8" y="72"/>
                </a:cxn>
                <a:cxn ang="0">
                  <a:pos x="6" y="70"/>
                </a:cxn>
                <a:cxn ang="0">
                  <a:pos x="0" y="72"/>
                </a:cxn>
                <a:cxn ang="0">
                  <a:pos x="18" y="32"/>
                </a:cxn>
                <a:cxn ang="0">
                  <a:pos x="22" y="0"/>
                </a:cxn>
                <a:cxn ang="0">
                  <a:pos x="28" y="0"/>
                </a:cxn>
                <a:cxn ang="0">
                  <a:pos x="34" y="6"/>
                </a:cxn>
                <a:cxn ang="0">
                  <a:pos x="42" y="14"/>
                </a:cxn>
                <a:cxn ang="0">
                  <a:pos x="44" y="32"/>
                </a:cxn>
                <a:cxn ang="0">
                  <a:pos x="40" y="44"/>
                </a:cxn>
                <a:cxn ang="0">
                  <a:pos x="32" y="54"/>
                </a:cxn>
                <a:cxn ang="0">
                  <a:pos x="28" y="60"/>
                </a:cxn>
                <a:cxn ang="0">
                  <a:pos x="26" y="60"/>
                </a:cxn>
              </a:cxnLst>
              <a:rect l="0" t="0" r="r" b="b"/>
              <a:pathLst>
                <a:path w="44" h="72">
                  <a:moveTo>
                    <a:pt x="26" y="60"/>
                  </a:moveTo>
                  <a:lnTo>
                    <a:pt x="22" y="60"/>
                  </a:lnTo>
                  <a:lnTo>
                    <a:pt x="20" y="64"/>
                  </a:lnTo>
                  <a:lnTo>
                    <a:pt x="16" y="64"/>
                  </a:lnTo>
                  <a:lnTo>
                    <a:pt x="14" y="70"/>
                  </a:lnTo>
                  <a:lnTo>
                    <a:pt x="8" y="72"/>
                  </a:lnTo>
                  <a:lnTo>
                    <a:pt x="6" y="70"/>
                  </a:lnTo>
                  <a:lnTo>
                    <a:pt x="0" y="72"/>
                  </a:lnTo>
                  <a:lnTo>
                    <a:pt x="18" y="32"/>
                  </a:lnTo>
                  <a:lnTo>
                    <a:pt x="22" y="0"/>
                  </a:lnTo>
                  <a:lnTo>
                    <a:pt x="28" y="0"/>
                  </a:lnTo>
                  <a:lnTo>
                    <a:pt x="34" y="6"/>
                  </a:lnTo>
                  <a:lnTo>
                    <a:pt x="42" y="14"/>
                  </a:lnTo>
                  <a:lnTo>
                    <a:pt x="44" y="32"/>
                  </a:lnTo>
                  <a:lnTo>
                    <a:pt x="40" y="44"/>
                  </a:lnTo>
                  <a:lnTo>
                    <a:pt x="32" y="54"/>
                  </a:lnTo>
                  <a:lnTo>
                    <a:pt x="28" y="60"/>
                  </a:lnTo>
                  <a:lnTo>
                    <a:pt x="26" y="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6" name="Lesotho">
              <a:extLst>
                <a:ext uri="{FF2B5EF4-FFF2-40B4-BE49-F238E27FC236}">
                  <a16:creationId xmlns:a16="http://schemas.microsoft.com/office/drawing/2014/main" id="{F1D54DDA-41FD-4CAB-9FFE-F4170FEA87B8}"/>
                </a:ext>
              </a:extLst>
            </p:cNvPr>
            <p:cNvSpPr>
              <a:spLocks noChangeAspect="1"/>
            </p:cNvSpPr>
            <p:nvPr/>
          </p:nvSpPr>
          <p:spPr bwMode="gray">
            <a:xfrm>
              <a:off x="6644372" y="5520397"/>
              <a:ext cx="74187" cy="74730"/>
            </a:xfrm>
            <a:custGeom>
              <a:avLst/>
              <a:gdLst/>
              <a:ahLst/>
              <a:cxnLst>
                <a:cxn ang="0">
                  <a:pos x="0" y="49"/>
                </a:cxn>
                <a:cxn ang="0">
                  <a:pos x="5" y="66"/>
                </a:cxn>
                <a:cxn ang="0">
                  <a:pos x="14" y="73"/>
                </a:cxn>
                <a:cxn ang="0">
                  <a:pos x="26" y="94"/>
                </a:cxn>
                <a:cxn ang="0">
                  <a:pos x="43" y="106"/>
                </a:cxn>
                <a:cxn ang="0">
                  <a:pos x="47" y="92"/>
                </a:cxn>
                <a:cxn ang="0">
                  <a:pos x="50" y="78"/>
                </a:cxn>
                <a:cxn ang="0">
                  <a:pos x="66" y="78"/>
                </a:cxn>
                <a:cxn ang="0">
                  <a:pos x="83" y="78"/>
                </a:cxn>
                <a:cxn ang="0">
                  <a:pos x="95" y="66"/>
                </a:cxn>
                <a:cxn ang="0">
                  <a:pos x="104" y="47"/>
                </a:cxn>
                <a:cxn ang="0">
                  <a:pos x="109" y="28"/>
                </a:cxn>
                <a:cxn ang="0">
                  <a:pos x="99" y="19"/>
                </a:cxn>
                <a:cxn ang="0">
                  <a:pos x="88" y="19"/>
                </a:cxn>
                <a:cxn ang="0">
                  <a:pos x="78" y="11"/>
                </a:cxn>
                <a:cxn ang="0">
                  <a:pos x="64" y="0"/>
                </a:cxn>
                <a:cxn ang="0">
                  <a:pos x="50" y="2"/>
                </a:cxn>
                <a:cxn ang="0">
                  <a:pos x="26" y="21"/>
                </a:cxn>
                <a:cxn ang="0">
                  <a:pos x="3" y="40"/>
                </a:cxn>
                <a:cxn ang="0">
                  <a:pos x="0" y="49"/>
                </a:cxn>
              </a:cxnLst>
              <a:rect l="0" t="0" r="r" b="b"/>
              <a:pathLst>
                <a:path w="109" h="106">
                  <a:moveTo>
                    <a:pt x="0" y="49"/>
                  </a:moveTo>
                  <a:lnTo>
                    <a:pt x="5" y="66"/>
                  </a:lnTo>
                  <a:lnTo>
                    <a:pt x="14" y="73"/>
                  </a:lnTo>
                  <a:lnTo>
                    <a:pt x="26" y="94"/>
                  </a:lnTo>
                  <a:lnTo>
                    <a:pt x="43" y="106"/>
                  </a:lnTo>
                  <a:lnTo>
                    <a:pt x="47" y="92"/>
                  </a:lnTo>
                  <a:lnTo>
                    <a:pt x="50" y="78"/>
                  </a:lnTo>
                  <a:lnTo>
                    <a:pt x="66" y="78"/>
                  </a:lnTo>
                  <a:lnTo>
                    <a:pt x="83" y="78"/>
                  </a:lnTo>
                  <a:lnTo>
                    <a:pt x="95" y="66"/>
                  </a:lnTo>
                  <a:lnTo>
                    <a:pt x="104" y="47"/>
                  </a:lnTo>
                  <a:lnTo>
                    <a:pt x="109" y="28"/>
                  </a:lnTo>
                  <a:lnTo>
                    <a:pt x="99" y="19"/>
                  </a:lnTo>
                  <a:lnTo>
                    <a:pt x="88" y="19"/>
                  </a:lnTo>
                  <a:lnTo>
                    <a:pt x="78" y="11"/>
                  </a:lnTo>
                  <a:lnTo>
                    <a:pt x="64" y="0"/>
                  </a:lnTo>
                  <a:lnTo>
                    <a:pt x="50" y="2"/>
                  </a:lnTo>
                  <a:lnTo>
                    <a:pt x="26" y="21"/>
                  </a:lnTo>
                  <a:lnTo>
                    <a:pt x="3" y="40"/>
                  </a:lnTo>
                  <a:lnTo>
                    <a:pt x="0" y="49"/>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97" name="Liberia">
              <a:extLst>
                <a:ext uri="{FF2B5EF4-FFF2-40B4-BE49-F238E27FC236}">
                  <a16:creationId xmlns:a16="http://schemas.microsoft.com/office/drawing/2014/main" id="{35838E79-509C-4F92-82D4-36B89941B4C6}"/>
                </a:ext>
              </a:extLst>
            </p:cNvPr>
            <p:cNvSpPr>
              <a:spLocks/>
            </p:cNvSpPr>
            <p:nvPr/>
          </p:nvSpPr>
          <p:spPr bwMode="gray">
            <a:xfrm>
              <a:off x="5441753" y="4289332"/>
              <a:ext cx="130805" cy="131760"/>
            </a:xfrm>
            <a:custGeom>
              <a:avLst/>
              <a:gdLst/>
              <a:ahLst/>
              <a:cxnLst>
                <a:cxn ang="0">
                  <a:pos x="28" y="70"/>
                </a:cxn>
                <a:cxn ang="0">
                  <a:pos x="0" y="64"/>
                </a:cxn>
                <a:cxn ang="0">
                  <a:pos x="20" y="48"/>
                </a:cxn>
                <a:cxn ang="0">
                  <a:pos x="32" y="46"/>
                </a:cxn>
                <a:cxn ang="0">
                  <a:pos x="66" y="18"/>
                </a:cxn>
                <a:cxn ang="0">
                  <a:pos x="60" y="4"/>
                </a:cxn>
                <a:cxn ang="0">
                  <a:pos x="84" y="0"/>
                </a:cxn>
                <a:cxn ang="0">
                  <a:pos x="86" y="26"/>
                </a:cxn>
                <a:cxn ang="0">
                  <a:pos x="102" y="28"/>
                </a:cxn>
                <a:cxn ang="0">
                  <a:pos x="124" y="20"/>
                </a:cxn>
                <a:cxn ang="0">
                  <a:pos x="122" y="34"/>
                </a:cxn>
                <a:cxn ang="0">
                  <a:pos x="128" y="42"/>
                </a:cxn>
                <a:cxn ang="0">
                  <a:pos x="124" y="66"/>
                </a:cxn>
                <a:cxn ang="0">
                  <a:pos x="160" y="104"/>
                </a:cxn>
                <a:cxn ang="0">
                  <a:pos x="154" y="162"/>
                </a:cxn>
                <a:cxn ang="0">
                  <a:pos x="134" y="162"/>
                </a:cxn>
                <a:cxn ang="0">
                  <a:pos x="116" y="140"/>
                </a:cxn>
                <a:cxn ang="0">
                  <a:pos x="102" y="128"/>
                </a:cxn>
                <a:cxn ang="0">
                  <a:pos x="92" y="126"/>
                </a:cxn>
                <a:cxn ang="0">
                  <a:pos x="48" y="80"/>
                </a:cxn>
                <a:cxn ang="0">
                  <a:pos x="28" y="70"/>
                </a:cxn>
              </a:cxnLst>
              <a:rect l="0" t="0" r="r" b="b"/>
              <a:pathLst>
                <a:path w="160" h="162">
                  <a:moveTo>
                    <a:pt x="28" y="70"/>
                  </a:moveTo>
                  <a:lnTo>
                    <a:pt x="0" y="64"/>
                  </a:lnTo>
                  <a:lnTo>
                    <a:pt x="20" y="48"/>
                  </a:lnTo>
                  <a:lnTo>
                    <a:pt x="32" y="46"/>
                  </a:lnTo>
                  <a:lnTo>
                    <a:pt x="66" y="18"/>
                  </a:lnTo>
                  <a:lnTo>
                    <a:pt x="60" y="4"/>
                  </a:lnTo>
                  <a:lnTo>
                    <a:pt x="84" y="0"/>
                  </a:lnTo>
                  <a:lnTo>
                    <a:pt x="86" y="26"/>
                  </a:lnTo>
                  <a:lnTo>
                    <a:pt x="102" y="28"/>
                  </a:lnTo>
                  <a:lnTo>
                    <a:pt x="124" y="20"/>
                  </a:lnTo>
                  <a:lnTo>
                    <a:pt x="122" y="34"/>
                  </a:lnTo>
                  <a:lnTo>
                    <a:pt x="128" y="42"/>
                  </a:lnTo>
                  <a:lnTo>
                    <a:pt x="124" y="66"/>
                  </a:lnTo>
                  <a:lnTo>
                    <a:pt x="160" y="104"/>
                  </a:lnTo>
                  <a:lnTo>
                    <a:pt x="154" y="162"/>
                  </a:lnTo>
                  <a:lnTo>
                    <a:pt x="134" y="162"/>
                  </a:lnTo>
                  <a:lnTo>
                    <a:pt x="116" y="140"/>
                  </a:lnTo>
                  <a:lnTo>
                    <a:pt x="102" y="128"/>
                  </a:lnTo>
                  <a:lnTo>
                    <a:pt x="92" y="126"/>
                  </a:lnTo>
                  <a:lnTo>
                    <a:pt x="48" y="80"/>
                  </a:lnTo>
                  <a:lnTo>
                    <a:pt x="28" y="7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8" name="Libya">
              <a:extLst>
                <a:ext uri="{FF2B5EF4-FFF2-40B4-BE49-F238E27FC236}">
                  <a16:creationId xmlns:a16="http://schemas.microsoft.com/office/drawing/2014/main" id="{80653AA1-5BEC-4AD4-BAE9-72D148B44C94}"/>
                </a:ext>
              </a:extLst>
            </p:cNvPr>
            <p:cNvSpPr>
              <a:spLocks/>
            </p:cNvSpPr>
            <p:nvPr/>
          </p:nvSpPr>
          <p:spPr bwMode="gray">
            <a:xfrm>
              <a:off x="6101633" y="3435845"/>
              <a:ext cx="482220" cy="499507"/>
            </a:xfrm>
            <a:custGeom>
              <a:avLst/>
              <a:gdLst/>
              <a:ahLst/>
              <a:cxnLst>
                <a:cxn ang="0">
                  <a:pos x="112" y="16"/>
                </a:cxn>
                <a:cxn ang="0">
                  <a:pos x="80" y="0"/>
                </a:cxn>
                <a:cxn ang="0">
                  <a:pos x="84" y="40"/>
                </a:cxn>
                <a:cxn ang="0">
                  <a:pos x="76" y="48"/>
                </a:cxn>
                <a:cxn ang="0">
                  <a:pos x="60" y="54"/>
                </a:cxn>
                <a:cxn ang="0">
                  <a:pos x="50" y="64"/>
                </a:cxn>
                <a:cxn ang="0">
                  <a:pos x="38" y="66"/>
                </a:cxn>
                <a:cxn ang="0">
                  <a:pos x="26" y="78"/>
                </a:cxn>
                <a:cxn ang="0">
                  <a:pos x="26" y="96"/>
                </a:cxn>
                <a:cxn ang="0">
                  <a:pos x="32" y="124"/>
                </a:cxn>
                <a:cxn ang="0">
                  <a:pos x="8" y="158"/>
                </a:cxn>
                <a:cxn ang="0">
                  <a:pos x="16" y="251"/>
                </a:cxn>
                <a:cxn ang="0">
                  <a:pos x="10" y="279"/>
                </a:cxn>
                <a:cxn ang="0">
                  <a:pos x="18" y="299"/>
                </a:cxn>
                <a:cxn ang="0">
                  <a:pos x="0" y="321"/>
                </a:cxn>
                <a:cxn ang="0">
                  <a:pos x="22" y="359"/>
                </a:cxn>
                <a:cxn ang="0">
                  <a:pos x="16" y="367"/>
                </a:cxn>
                <a:cxn ang="0">
                  <a:pos x="32" y="381"/>
                </a:cxn>
                <a:cxn ang="0">
                  <a:pos x="52" y="381"/>
                </a:cxn>
                <a:cxn ang="0">
                  <a:pos x="76" y="399"/>
                </a:cxn>
                <a:cxn ang="0">
                  <a:pos x="104" y="439"/>
                </a:cxn>
                <a:cxn ang="0">
                  <a:pos x="154" y="449"/>
                </a:cxn>
                <a:cxn ang="0">
                  <a:pos x="174" y="465"/>
                </a:cxn>
                <a:cxn ang="0">
                  <a:pos x="206" y="455"/>
                </a:cxn>
                <a:cxn ang="0">
                  <a:pos x="250" y="441"/>
                </a:cxn>
                <a:cxn ang="0">
                  <a:pos x="539" y="611"/>
                </a:cxn>
                <a:cxn ang="0">
                  <a:pos x="541" y="587"/>
                </a:cxn>
                <a:cxn ang="0">
                  <a:pos x="547" y="577"/>
                </a:cxn>
                <a:cxn ang="0">
                  <a:pos x="589" y="577"/>
                </a:cxn>
                <a:cxn ang="0">
                  <a:pos x="589" y="507"/>
                </a:cxn>
                <a:cxn ang="0">
                  <a:pos x="585" y="176"/>
                </a:cxn>
                <a:cxn ang="0">
                  <a:pos x="575" y="160"/>
                </a:cxn>
                <a:cxn ang="0">
                  <a:pos x="585" y="132"/>
                </a:cxn>
                <a:cxn ang="0">
                  <a:pos x="575" y="108"/>
                </a:cxn>
                <a:cxn ang="0">
                  <a:pos x="579" y="98"/>
                </a:cxn>
                <a:cxn ang="0">
                  <a:pos x="593" y="78"/>
                </a:cxn>
                <a:cxn ang="0">
                  <a:pos x="579" y="64"/>
                </a:cxn>
                <a:cxn ang="0">
                  <a:pos x="549" y="62"/>
                </a:cxn>
                <a:cxn ang="0">
                  <a:pos x="525" y="48"/>
                </a:cxn>
                <a:cxn ang="0">
                  <a:pos x="497" y="46"/>
                </a:cxn>
                <a:cxn ang="0">
                  <a:pos x="495" y="32"/>
                </a:cxn>
                <a:cxn ang="0">
                  <a:pos x="457" y="16"/>
                </a:cxn>
                <a:cxn ang="0">
                  <a:pos x="435" y="16"/>
                </a:cxn>
                <a:cxn ang="0">
                  <a:pos x="407" y="38"/>
                </a:cxn>
                <a:cxn ang="0">
                  <a:pos x="394" y="68"/>
                </a:cxn>
                <a:cxn ang="0">
                  <a:pos x="400" y="102"/>
                </a:cxn>
                <a:cxn ang="0">
                  <a:pos x="374" y="130"/>
                </a:cxn>
                <a:cxn ang="0">
                  <a:pos x="344" y="132"/>
                </a:cxn>
                <a:cxn ang="0">
                  <a:pos x="310" y="108"/>
                </a:cxn>
                <a:cxn ang="0">
                  <a:pos x="284" y="104"/>
                </a:cxn>
                <a:cxn ang="0">
                  <a:pos x="258" y="94"/>
                </a:cxn>
                <a:cxn ang="0">
                  <a:pos x="224" y="90"/>
                </a:cxn>
                <a:cxn ang="0">
                  <a:pos x="208" y="74"/>
                </a:cxn>
                <a:cxn ang="0">
                  <a:pos x="204" y="42"/>
                </a:cxn>
                <a:cxn ang="0">
                  <a:pos x="164" y="24"/>
                </a:cxn>
                <a:cxn ang="0">
                  <a:pos x="138" y="14"/>
                </a:cxn>
                <a:cxn ang="0">
                  <a:pos x="112" y="16"/>
                </a:cxn>
              </a:cxnLst>
              <a:rect l="0" t="0" r="r" b="b"/>
              <a:pathLst>
                <a:path w="593" h="611">
                  <a:moveTo>
                    <a:pt x="112" y="16"/>
                  </a:moveTo>
                  <a:lnTo>
                    <a:pt x="80" y="0"/>
                  </a:lnTo>
                  <a:lnTo>
                    <a:pt x="84" y="40"/>
                  </a:lnTo>
                  <a:lnTo>
                    <a:pt x="76" y="48"/>
                  </a:lnTo>
                  <a:lnTo>
                    <a:pt x="60" y="54"/>
                  </a:lnTo>
                  <a:lnTo>
                    <a:pt x="50" y="64"/>
                  </a:lnTo>
                  <a:lnTo>
                    <a:pt x="38" y="66"/>
                  </a:lnTo>
                  <a:lnTo>
                    <a:pt x="26" y="78"/>
                  </a:lnTo>
                  <a:lnTo>
                    <a:pt x="26" y="96"/>
                  </a:lnTo>
                  <a:lnTo>
                    <a:pt x="32" y="124"/>
                  </a:lnTo>
                  <a:lnTo>
                    <a:pt x="8" y="158"/>
                  </a:lnTo>
                  <a:lnTo>
                    <a:pt x="16" y="251"/>
                  </a:lnTo>
                  <a:lnTo>
                    <a:pt x="10" y="279"/>
                  </a:lnTo>
                  <a:lnTo>
                    <a:pt x="18" y="299"/>
                  </a:lnTo>
                  <a:lnTo>
                    <a:pt x="0" y="321"/>
                  </a:lnTo>
                  <a:lnTo>
                    <a:pt x="22" y="359"/>
                  </a:lnTo>
                  <a:lnTo>
                    <a:pt x="16" y="367"/>
                  </a:lnTo>
                  <a:lnTo>
                    <a:pt x="32" y="381"/>
                  </a:lnTo>
                  <a:lnTo>
                    <a:pt x="52" y="381"/>
                  </a:lnTo>
                  <a:lnTo>
                    <a:pt x="76" y="399"/>
                  </a:lnTo>
                  <a:lnTo>
                    <a:pt x="104" y="439"/>
                  </a:lnTo>
                  <a:lnTo>
                    <a:pt x="154" y="449"/>
                  </a:lnTo>
                  <a:lnTo>
                    <a:pt x="174" y="465"/>
                  </a:lnTo>
                  <a:lnTo>
                    <a:pt x="206" y="455"/>
                  </a:lnTo>
                  <a:lnTo>
                    <a:pt x="250" y="441"/>
                  </a:lnTo>
                  <a:lnTo>
                    <a:pt x="539" y="611"/>
                  </a:lnTo>
                  <a:lnTo>
                    <a:pt x="541" y="587"/>
                  </a:lnTo>
                  <a:lnTo>
                    <a:pt x="547" y="577"/>
                  </a:lnTo>
                  <a:lnTo>
                    <a:pt x="589" y="577"/>
                  </a:lnTo>
                  <a:lnTo>
                    <a:pt x="589" y="507"/>
                  </a:lnTo>
                  <a:lnTo>
                    <a:pt x="585" y="176"/>
                  </a:lnTo>
                  <a:lnTo>
                    <a:pt x="575" y="160"/>
                  </a:lnTo>
                  <a:lnTo>
                    <a:pt x="585" y="132"/>
                  </a:lnTo>
                  <a:lnTo>
                    <a:pt x="575" y="108"/>
                  </a:lnTo>
                  <a:lnTo>
                    <a:pt x="579" y="98"/>
                  </a:lnTo>
                  <a:lnTo>
                    <a:pt x="593" y="78"/>
                  </a:lnTo>
                  <a:lnTo>
                    <a:pt x="579" y="64"/>
                  </a:lnTo>
                  <a:lnTo>
                    <a:pt x="549" y="62"/>
                  </a:lnTo>
                  <a:lnTo>
                    <a:pt x="525" y="48"/>
                  </a:lnTo>
                  <a:lnTo>
                    <a:pt x="497" y="46"/>
                  </a:lnTo>
                  <a:lnTo>
                    <a:pt x="495" y="32"/>
                  </a:lnTo>
                  <a:lnTo>
                    <a:pt x="457" y="16"/>
                  </a:lnTo>
                  <a:lnTo>
                    <a:pt x="435" y="16"/>
                  </a:lnTo>
                  <a:lnTo>
                    <a:pt x="407" y="38"/>
                  </a:lnTo>
                  <a:lnTo>
                    <a:pt x="394" y="68"/>
                  </a:lnTo>
                  <a:lnTo>
                    <a:pt x="400" y="102"/>
                  </a:lnTo>
                  <a:lnTo>
                    <a:pt x="374" y="130"/>
                  </a:lnTo>
                  <a:lnTo>
                    <a:pt x="344" y="132"/>
                  </a:lnTo>
                  <a:lnTo>
                    <a:pt x="310" y="108"/>
                  </a:lnTo>
                  <a:lnTo>
                    <a:pt x="284" y="104"/>
                  </a:lnTo>
                  <a:lnTo>
                    <a:pt x="258" y="94"/>
                  </a:lnTo>
                  <a:lnTo>
                    <a:pt x="224" y="90"/>
                  </a:lnTo>
                  <a:lnTo>
                    <a:pt x="208" y="74"/>
                  </a:lnTo>
                  <a:lnTo>
                    <a:pt x="204" y="42"/>
                  </a:lnTo>
                  <a:lnTo>
                    <a:pt x="164" y="24"/>
                  </a:lnTo>
                  <a:lnTo>
                    <a:pt x="138" y="14"/>
                  </a:lnTo>
                  <a:lnTo>
                    <a:pt x="112"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9" name="Liechtenstein">
              <a:extLst>
                <a:ext uri="{FF2B5EF4-FFF2-40B4-BE49-F238E27FC236}">
                  <a16:creationId xmlns:a16="http://schemas.microsoft.com/office/drawing/2014/main" id="{BC93B34B-69C6-4945-ADF1-ED9F6B0246D2}"/>
                </a:ext>
              </a:extLst>
            </p:cNvPr>
            <p:cNvSpPr>
              <a:spLocks/>
            </p:cNvSpPr>
            <p:nvPr/>
          </p:nvSpPr>
          <p:spPr bwMode="gray">
            <a:xfrm>
              <a:off x="6084063" y="2841944"/>
              <a:ext cx="13667" cy="15732"/>
            </a:xfrm>
            <a:custGeom>
              <a:avLst/>
              <a:gdLst/>
              <a:ahLst/>
              <a:cxnLst>
                <a:cxn ang="0">
                  <a:pos x="82" y="50"/>
                </a:cxn>
                <a:cxn ang="0">
                  <a:pos x="83" y="46"/>
                </a:cxn>
                <a:cxn ang="0">
                  <a:pos x="83" y="46"/>
                </a:cxn>
                <a:cxn ang="0">
                  <a:pos x="83" y="41"/>
                </a:cxn>
                <a:cxn ang="0">
                  <a:pos x="83" y="37"/>
                </a:cxn>
                <a:cxn ang="0">
                  <a:pos x="83" y="36"/>
                </a:cxn>
                <a:cxn ang="0">
                  <a:pos x="82" y="33"/>
                </a:cxn>
                <a:cxn ang="0">
                  <a:pos x="82" y="32"/>
                </a:cxn>
                <a:cxn ang="0">
                  <a:pos x="81" y="29"/>
                </a:cxn>
                <a:cxn ang="0">
                  <a:pos x="81" y="29"/>
                </a:cxn>
                <a:cxn ang="0">
                  <a:pos x="41" y="0"/>
                </a:cxn>
                <a:cxn ang="0">
                  <a:pos x="0" y="39"/>
                </a:cxn>
                <a:cxn ang="0">
                  <a:pos x="0" y="41"/>
                </a:cxn>
                <a:cxn ang="0">
                  <a:pos x="41" y="83"/>
                </a:cxn>
                <a:cxn ang="0">
                  <a:pos x="82" y="50"/>
                </a:cxn>
                <a:cxn ang="0">
                  <a:pos x="82" y="50"/>
                </a:cxn>
              </a:cxnLst>
              <a:rect l="0" t="0" r="r" b="b"/>
              <a:pathLst>
                <a:path w="83" h="83">
                  <a:moveTo>
                    <a:pt x="82" y="50"/>
                  </a:moveTo>
                  <a:cubicBezTo>
                    <a:pt x="82" y="49"/>
                    <a:pt x="83" y="47"/>
                    <a:pt x="83" y="46"/>
                  </a:cubicBezTo>
                  <a:cubicBezTo>
                    <a:pt x="83" y="46"/>
                    <a:pt x="83" y="46"/>
                    <a:pt x="83" y="46"/>
                  </a:cubicBezTo>
                  <a:cubicBezTo>
                    <a:pt x="83" y="44"/>
                    <a:pt x="83" y="43"/>
                    <a:pt x="83" y="41"/>
                  </a:cubicBezTo>
                  <a:cubicBezTo>
                    <a:pt x="83" y="40"/>
                    <a:pt x="83" y="38"/>
                    <a:pt x="83" y="37"/>
                  </a:cubicBezTo>
                  <a:cubicBezTo>
                    <a:pt x="83" y="37"/>
                    <a:pt x="83" y="37"/>
                    <a:pt x="83" y="36"/>
                  </a:cubicBezTo>
                  <a:cubicBezTo>
                    <a:pt x="83" y="35"/>
                    <a:pt x="82" y="34"/>
                    <a:pt x="82" y="33"/>
                  </a:cubicBezTo>
                  <a:cubicBezTo>
                    <a:pt x="82" y="33"/>
                    <a:pt x="82" y="33"/>
                    <a:pt x="82" y="32"/>
                  </a:cubicBezTo>
                  <a:cubicBezTo>
                    <a:pt x="82" y="31"/>
                    <a:pt x="82" y="30"/>
                    <a:pt x="81" y="29"/>
                  </a:cubicBezTo>
                  <a:cubicBezTo>
                    <a:pt x="81" y="29"/>
                    <a:pt x="81" y="29"/>
                    <a:pt x="81" y="29"/>
                  </a:cubicBezTo>
                  <a:cubicBezTo>
                    <a:pt x="76" y="12"/>
                    <a:pt x="60" y="0"/>
                    <a:pt x="41" y="0"/>
                  </a:cubicBezTo>
                  <a:cubicBezTo>
                    <a:pt x="19" y="0"/>
                    <a:pt x="1" y="17"/>
                    <a:pt x="0" y="39"/>
                  </a:cubicBezTo>
                  <a:cubicBezTo>
                    <a:pt x="0" y="41"/>
                    <a:pt x="0" y="41"/>
                    <a:pt x="0" y="41"/>
                  </a:cubicBezTo>
                  <a:cubicBezTo>
                    <a:pt x="0" y="64"/>
                    <a:pt x="19" y="83"/>
                    <a:pt x="41" y="83"/>
                  </a:cubicBezTo>
                  <a:cubicBezTo>
                    <a:pt x="61" y="83"/>
                    <a:pt x="78" y="69"/>
                    <a:pt x="82" y="50"/>
                  </a:cubicBezTo>
                  <a:cubicBezTo>
                    <a:pt x="82" y="50"/>
                    <a:pt x="82" y="50"/>
                    <a:pt x="82" y="50"/>
                  </a:cubicBez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00" name="Lithuania">
              <a:extLst>
                <a:ext uri="{FF2B5EF4-FFF2-40B4-BE49-F238E27FC236}">
                  <a16:creationId xmlns:a16="http://schemas.microsoft.com/office/drawing/2014/main" id="{F6E4088A-9534-48CA-AF79-443847281302}"/>
                </a:ext>
              </a:extLst>
            </p:cNvPr>
            <p:cNvSpPr>
              <a:spLocks/>
            </p:cNvSpPr>
            <p:nvPr/>
          </p:nvSpPr>
          <p:spPr bwMode="gray">
            <a:xfrm>
              <a:off x="6445238" y="2369970"/>
              <a:ext cx="183517" cy="143559"/>
            </a:xfrm>
            <a:custGeom>
              <a:avLst/>
              <a:gdLst/>
              <a:ahLst/>
              <a:cxnLst>
                <a:cxn ang="0">
                  <a:pos x="220" y="68"/>
                </a:cxn>
                <a:cxn ang="0">
                  <a:pos x="208" y="50"/>
                </a:cxn>
                <a:cxn ang="0">
                  <a:pos x="204" y="34"/>
                </a:cxn>
                <a:cxn ang="0">
                  <a:pos x="184" y="16"/>
                </a:cxn>
                <a:cxn ang="0">
                  <a:pos x="170" y="16"/>
                </a:cxn>
                <a:cxn ang="0">
                  <a:pos x="154" y="4"/>
                </a:cxn>
                <a:cxn ang="0">
                  <a:pos x="96" y="14"/>
                </a:cxn>
                <a:cxn ang="0">
                  <a:pos x="72" y="4"/>
                </a:cxn>
                <a:cxn ang="0">
                  <a:pos x="56" y="8"/>
                </a:cxn>
                <a:cxn ang="0">
                  <a:pos x="38" y="0"/>
                </a:cxn>
                <a:cxn ang="0">
                  <a:pos x="0" y="16"/>
                </a:cxn>
                <a:cxn ang="0">
                  <a:pos x="0" y="38"/>
                </a:cxn>
                <a:cxn ang="0">
                  <a:pos x="8" y="62"/>
                </a:cxn>
                <a:cxn ang="0">
                  <a:pos x="10" y="80"/>
                </a:cxn>
                <a:cxn ang="0">
                  <a:pos x="58" y="106"/>
                </a:cxn>
                <a:cxn ang="0">
                  <a:pos x="92" y="110"/>
                </a:cxn>
                <a:cxn ang="0">
                  <a:pos x="80" y="124"/>
                </a:cxn>
                <a:cxn ang="0">
                  <a:pos x="78" y="138"/>
                </a:cxn>
                <a:cxn ang="0">
                  <a:pos x="102" y="158"/>
                </a:cxn>
                <a:cxn ang="0">
                  <a:pos x="108" y="176"/>
                </a:cxn>
                <a:cxn ang="0">
                  <a:pos x="148" y="176"/>
                </a:cxn>
                <a:cxn ang="0">
                  <a:pos x="156" y="154"/>
                </a:cxn>
                <a:cxn ang="0">
                  <a:pos x="170" y="154"/>
                </a:cxn>
                <a:cxn ang="0">
                  <a:pos x="196" y="166"/>
                </a:cxn>
                <a:cxn ang="0">
                  <a:pos x="200" y="152"/>
                </a:cxn>
                <a:cxn ang="0">
                  <a:pos x="194" y="130"/>
                </a:cxn>
                <a:cxn ang="0">
                  <a:pos x="212" y="94"/>
                </a:cxn>
                <a:cxn ang="0">
                  <a:pos x="226" y="88"/>
                </a:cxn>
                <a:cxn ang="0">
                  <a:pos x="220" y="68"/>
                </a:cxn>
              </a:cxnLst>
              <a:rect l="0" t="0" r="r" b="b"/>
              <a:pathLst>
                <a:path w="226" h="176">
                  <a:moveTo>
                    <a:pt x="220" y="68"/>
                  </a:moveTo>
                  <a:lnTo>
                    <a:pt x="208" y="50"/>
                  </a:lnTo>
                  <a:lnTo>
                    <a:pt x="204" y="34"/>
                  </a:lnTo>
                  <a:lnTo>
                    <a:pt x="184" y="16"/>
                  </a:lnTo>
                  <a:lnTo>
                    <a:pt x="170" y="16"/>
                  </a:lnTo>
                  <a:lnTo>
                    <a:pt x="154" y="4"/>
                  </a:lnTo>
                  <a:lnTo>
                    <a:pt x="96" y="14"/>
                  </a:lnTo>
                  <a:lnTo>
                    <a:pt x="72" y="4"/>
                  </a:lnTo>
                  <a:lnTo>
                    <a:pt x="56" y="8"/>
                  </a:lnTo>
                  <a:lnTo>
                    <a:pt x="38" y="0"/>
                  </a:lnTo>
                  <a:lnTo>
                    <a:pt x="0" y="16"/>
                  </a:lnTo>
                  <a:lnTo>
                    <a:pt x="0" y="38"/>
                  </a:lnTo>
                  <a:lnTo>
                    <a:pt x="8" y="62"/>
                  </a:lnTo>
                  <a:lnTo>
                    <a:pt x="10" y="80"/>
                  </a:lnTo>
                  <a:lnTo>
                    <a:pt x="58" y="106"/>
                  </a:lnTo>
                  <a:lnTo>
                    <a:pt x="92" y="110"/>
                  </a:lnTo>
                  <a:lnTo>
                    <a:pt x="80" y="124"/>
                  </a:lnTo>
                  <a:lnTo>
                    <a:pt x="78" y="138"/>
                  </a:lnTo>
                  <a:lnTo>
                    <a:pt x="102" y="158"/>
                  </a:lnTo>
                  <a:lnTo>
                    <a:pt x="108" y="176"/>
                  </a:lnTo>
                  <a:lnTo>
                    <a:pt x="148" y="176"/>
                  </a:lnTo>
                  <a:lnTo>
                    <a:pt x="156" y="154"/>
                  </a:lnTo>
                  <a:lnTo>
                    <a:pt x="170" y="154"/>
                  </a:lnTo>
                  <a:lnTo>
                    <a:pt x="196" y="166"/>
                  </a:lnTo>
                  <a:lnTo>
                    <a:pt x="200" y="152"/>
                  </a:lnTo>
                  <a:lnTo>
                    <a:pt x="194" y="130"/>
                  </a:lnTo>
                  <a:lnTo>
                    <a:pt x="212" y="94"/>
                  </a:lnTo>
                  <a:lnTo>
                    <a:pt x="226" y="88"/>
                  </a:lnTo>
                  <a:lnTo>
                    <a:pt x="220" y="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1" name="Luxembourg">
              <a:extLst>
                <a:ext uri="{FF2B5EF4-FFF2-40B4-BE49-F238E27FC236}">
                  <a16:creationId xmlns:a16="http://schemas.microsoft.com/office/drawing/2014/main" id="{8AA57D16-F389-41DA-BAE7-24D91320555F}"/>
                </a:ext>
              </a:extLst>
            </p:cNvPr>
            <p:cNvSpPr>
              <a:spLocks/>
            </p:cNvSpPr>
            <p:nvPr/>
          </p:nvSpPr>
          <p:spPr bwMode="gray">
            <a:xfrm>
              <a:off x="5980589" y="2708219"/>
              <a:ext cx="23427" cy="33433"/>
            </a:xfrm>
            <a:custGeom>
              <a:avLst/>
              <a:gdLst/>
              <a:ahLst/>
              <a:cxnLst>
                <a:cxn ang="0">
                  <a:pos x="26" y="40"/>
                </a:cxn>
                <a:cxn ang="0">
                  <a:pos x="26" y="20"/>
                </a:cxn>
                <a:cxn ang="0">
                  <a:pos x="12" y="0"/>
                </a:cxn>
                <a:cxn ang="0">
                  <a:pos x="4" y="8"/>
                </a:cxn>
                <a:cxn ang="0">
                  <a:pos x="0" y="16"/>
                </a:cxn>
                <a:cxn ang="0">
                  <a:pos x="4" y="22"/>
                </a:cxn>
                <a:cxn ang="0">
                  <a:pos x="0" y="40"/>
                </a:cxn>
                <a:cxn ang="0">
                  <a:pos x="26" y="40"/>
                </a:cxn>
              </a:cxnLst>
              <a:rect l="0" t="0" r="r" b="b"/>
              <a:pathLst>
                <a:path w="26" h="40">
                  <a:moveTo>
                    <a:pt x="26" y="40"/>
                  </a:moveTo>
                  <a:lnTo>
                    <a:pt x="26" y="20"/>
                  </a:lnTo>
                  <a:lnTo>
                    <a:pt x="12" y="0"/>
                  </a:lnTo>
                  <a:lnTo>
                    <a:pt x="4" y="8"/>
                  </a:lnTo>
                  <a:lnTo>
                    <a:pt x="0" y="16"/>
                  </a:lnTo>
                  <a:lnTo>
                    <a:pt x="4" y="22"/>
                  </a:lnTo>
                  <a:lnTo>
                    <a:pt x="0" y="40"/>
                  </a:lnTo>
                  <a:lnTo>
                    <a:pt x="26" y="4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2" name="Macao">
              <a:extLst>
                <a:ext uri="{FF2B5EF4-FFF2-40B4-BE49-F238E27FC236}">
                  <a16:creationId xmlns:a16="http://schemas.microsoft.com/office/drawing/2014/main" id="{357DEA0E-0C39-46D4-8D5B-6736A426A6B2}"/>
                </a:ext>
              </a:extLst>
            </p:cNvPr>
            <p:cNvSpPr>
              <a:spLocks noChangeAspect="1"/>
            </p:cNvSpPr>
            <p:nvPr/>
          </p:nvSpPr>
          <p:spPr bwMode="gray">
            <a:xfrm>
              <a:off x="9258508" y="3827191"/>
              <a:ext cx="17570" cy="17698"/>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3" name="Macedonia">
              <a:extLst>
                <a:ext uri="{FF2B5EF4-FFF2-40B4-BE49-F238E27FC236}">
                  <a16:creationId xmlns:a16="http://schemas.microsoft.com/office/drawing/2014/main" id="{743BC7F1-E88D-4E81-AEFE-9D44B9131199}"/>
                </a:ext>
              </a:extLst>
            </p:cNvPr>
            <p:cNvSpPr>
              <a:spLocks/>
            </p:cNvSpPr>
            <p:nvPr/>
          </p:nvSpPr>
          <p:spPr bwMode="gray">
            <a:xfrm>
              <a:off x="6437430" y="3066132"/>
              <a:ext cx="74187" cy="76696"/>
            </a:xfrm>
            <a:custGeom>
              <a:avLst/>
              <a:gdLst/>
              <a:ahLst/>
              <a:cxnLst>
                <a:cxn ang="0">
                  <a:pos x="8" y="56"/>
                </a:cxn>
                <a:cxn ang="0">
                  <a:pos x="10" y="70"/>
                </a:cxn>
                <a:cxn ang="0">
                  <a:pos x="18" y="76"/>
                </a:cxn>
                <a:cxn ang="0">
                  <a:pos x="24" y="84"/>
                </a:cxn>
                <a:cxn ang="0">
                  <a:pos x="30" y="92"/>
                </a:cxn>
                <a:cxn ang="0">
                  <a:pos x="48" y="78"/>
                </a:cxn>
                <a:cxn ang="0">
                  <a:pos x="68" y="68"/>
                </a:cxn>
                <a:cxn ang="0">
                  <a:pos x="84" y="58"/>
                </a:cxn>
                <a:cxn ang="0">
                  <a:pos x="94" y="54"/>
                </a:cxn>
                <a:cxn ang="0">
                  <a:pos x="86" y="26"/>
                </a:cxn>
                <a:cxn ang="0">
                  <a:pos x="76" y="18"/>
                </a:cxn>
                <a:cxn ang="0">
                  <a:pos x="74" y="0"/>
                </a:cxn>
                <a:cxn ang="0">
                  <a:pos x="62" y="4"/>
                </a:cxn>
                <a:cxn ang="0">
                  <a:pos x="44" y="0"/>
                </a:cxn>
                <a:cxn ang="0">
                  <a:pos x="24" y="10"/>
                </a:cxn>
                <a:cxn ang="0">
                  <a:pos x="10" y="18"/>
                </a:cxn>
                <a:cxn ang="0">
                  <a:pos x="0" y="36"/>
                </a:cxn>
                <a:cxn ang="0">
                  <a:pos x="8" y="56"/>
                </a:cxn>
              </a:cxnLst>
              <a:rect l="0" t="0" r="r" b="b"/>
              <a:pathLst>
                <a:path w="94" h="92">
                  <a:moveTo>
                    <a:pt x="8" y="56"/>
                  </a:moveTo>
                  <a:lnTo>
                    <a:pt x="10" y="70"/>
                  </a:lnTo>
                  <a:lnTo>
                    <a:pt x="18" y="76"/>
                  </a:lnTo>
                  <a:lnTo>
                    <a:pt x="24" y="84"/>
                  </a:lnTo>
                  <a:lnTo>
                    <a:pt x="30" y="92"/>
                  </a:lnTo>
                  <a:lnTo>
                    <a:pt x="48" y="78"/>
                  </a:lnTo>
                  <a:lnTo>
                    <a:pt x="68" y="68"/>
                  </a:lnTo>
                  <a:lnTo>
                    <a:pt x="84" y="58"/>
                  </a:lnTo>
                  <a:lnTo>
                    <a:pt x="94" y="54"/>
                  </a:lnTo>
                  <a:lnTo>
                    <a:pt x="86" y="26"/>
                  </a:lnTo>
                  <a:lnTo>
                    <a:pt x="76" y="18"/>
                  </a:lnTo>
                  <a:lnTo>
                    <a:pt x="74" y="0"/>
                  </a:lnTo>
                  <a:lnTo>
                    <a:pt x="62" y="4"/>
                  </a:lnTo>
                  <a:lnTo>
                    <a:pt x="44" y="0"/>
                  </a:lnTo>
                  <a:lnTo>
                    <a:pt x="24" y="10"/>
                  </a:lnTo>
                  <a:lnTo>
                    <a:pt x="10" y="18"/>
                  </a:lnTo>
                  <a:lnTo>
                    <a:pt x="0" y="36"/>
                  </a:lnTo>
                  <a:lnTo>
                    <a:pt x="8"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4" name="Madagascar">
              <a:extLst>
                <a:ext uri="{FF2B5EF4-FFF2-40B4-BE49-F238E27FC236}">
                  <a16:creationId xmlns:a16="http://schemas.microsoft.com/office/drawing/2014/main" id="{7FE18FEB-C3CA-49CF-ACFA-A81F84BA6D35}"/>
                </a:ext>
              </a:extLst>
            </p:cNvPr>
            <p:cNvSpPr>
              <a:spLocks/>
            </p:cNvSpPr>
            <p:nvPr/>
          </p:nvSpPr>
          <p:spPr bwMode="gray">
            <a:xfrm>
              <a:off x="7148067" y="4946163"/>
              <a:ext cx="226467" cy="470008"/>
            </a:xfrm>
            <a:custGeom>
              <a:avLst/>
              <a:gdLst/>
              <a:ahLst/>
              <a:cxnLst>
                <a:cxn ang="0">
                  <a:pos x="232" y="0"/>
                </a:cxn>
                <a:cxn ang="0">
                  <a:pos x="246" y="20"/>
                </a:cxn>
                <a:cxn ang="0">
                  <a:pos x="266" y="75"/>
                </a:cxn>
                <a:cxn ang="0">
                  <a:pos x="262" y="101"/>
                </a:cxn>
                <a:cxn ang="0">
                  <a:pos x="268" y="105"/>
                </a:cxn>
                <a:cxn ang="0">
                  <a:pos x="278" y="139"/>
                </a:cxn>
                <a:cxn ang="0">
                  <a:pos x="260" y="171"/>
                </a:cxn>
                <a:cxn ang="0">
                  <a:pos x="248" y="153"/>
                </a:cxn>
                <a:cxn ang="0">
                  <a:pos x="250" y="187"/>
                </a:cxn>
                <a:cxn ang="0">
                  <a:pos x="240" y="213"/>
                </a:cxn>
                <a:cxn ang="0">
                  <a:pos x="240" y="249"/>
                </a:cxn>
                <a:cxn ang="0">
                  <a:pos x="218" y="327"/>
                </a:cxn>
                <a:cxn ang="0">
                  <a:pos x="188" y="409"/>
                </a:cxn>
                <a:cxn ang="0">
                  <a:pos x="188" y="435"/>
                </a:cxn>
                <a:cxn ang="0">
                  <a:pos x="154" y="537"/>
                </a:cxn>
                <a:cxn ang="0">
                  <a:pos x="142" y="553"/>
                </a:cxn>
                <a:cxn ang="0">
                  <a:pos x="102" y="557"/>
                </a:cxn>
                <a:cxn ang="0">
                  <a:pos x="92" y="565"/>
                </a:cxn>
                <a:cxn ang="0">
                  <a:pos x="76" y="567"/>
                </a:cxn>
                <a:cxn ang="0">
                  <a:pos x="64" y="575"/>
                </a:cxn>
                <a:cxn ang="0">
                  <a:pos x="52" y="557"/>
                </a:cxn>
                <a:cxn ang="0">
                  <a:pos x="42" y="553"/>
                </a:cxn>
                <a:cxn ang="0">
                  <a:pos x="16" y="523"/>
                </a:cxn>
                <a:cxn ang="0">
                  <a:pos x="18" y="479"/>
                </a:cxn>
                <a:cxn ang="0">
                  <a:pos x="6" y="459"/>
                </a:cxn>
                <a:cxn ang="0">
                  <a:pos x="0" y="421"/>
                </a:cxn>
                <a:cxn ang="0">
                  <a:pos x="8" y="385"/>
                </a:cxn>
                <a:cxn ang="0">
                  <a:pos x="20" y="377"/>
                </a:cxn>
                <a:cxn ang="0">
                  <a:pos x="20" y="369"/>
                </a:cxn>
                <a:cxn ang="0">
                  <a:pos x="40" y="333"/>
                </a:cxn>
                <a:cxn ang="0">
                  <a:pos x="42" y="301"/>
                </a:cxn>
                <a:cxn ang="0">
                  <a:pos x="30" y="263"/>
                </a:cxn>
                <a:cxn ang="0">
                  <a:pos x="30" y="249"/>
                </a:cxn>
                <a:cxn ang="0">
                  <a:pos x="22" y="237"/>
                </a:cxn>
                <a:cxn ang="0">
                  <a:pos x="42" y="201"/>
                </a:cxn>
                <a:cxn ang="0">
                  <a:pos x="42" y="175"/>
                </a:cxn>
                <a:cxn ang="0">
                  <a:pos x="94" y="165"/>
                </a:cxn>
                <a:cxn ang="0">
                  <a:pos x="122" y="157"/>
                </a:cxn>
                <a:cxn ang="0">
                  <a:pos x="136" y="157"/>
                </a:cxn>
                <a:cxn ang="0">
                  <a:pos x="146" y="139"/>
                </a:cxn>
                <a:cxn ang="0">
                  <a:pos x="184" y="85"/>
                </a:cxn>
                <a:cxn ang="0">
                  <a:pos x="178" y="63"/>
                </a:cxn>
                <a:cxn ang="0">
                  <a:pos x="196" y="61"/>
                </a:cxn>
                <a:cxn ang="0">
                  <a:pos x="220" y="38"/>
                </a:cxn>
                <a:cxn ang="0">
                  <a:pos x="214" y="20"/>
                </a:cxn>
                <a:cxn ang="0">
                  <a:pos x="232" y="0"/>
                </a:cxn>
              </a:cxnLst>
              <a:rect l="0" t="0" r="r" b="b"/>
              <a:pathLst>
                <a:path w="278" h="575">
                  <a:moveTo>
                    <a:pt x="232" y="0"/>
                  </a:moveTo>
                  <a:lnTo>
                    <a:pt x="246" y="20"/>
                  </a:lnTo>
                  <a:lnTo>
                    <a:pt x="266" y="75"/>
                  </a:lnTo>
                  <a:lnTo>
                    <a:pt x="262" y="101"/>
                  </a:lnTo>
                  <a:lnTo>
                    <a:pt x="268" y="105"/>
                  </a:lnTo>
                  <a:lnTo>
                    <a:pt x="278" y="139"/>
                  </a:lnTo>
                  <a:lnTo>
                    <a:pt x="260" y="171"/>
                  </a:lnTo>
                  <a:lnTo>
                    <a:pt x="248" y="153"/>
                  </a:lnTo>
                  <a:lnTo>
                    <a:pt x="250" y="187"/>
                  </a:lnTo>
                  <a:lnTo>
                    <a:pt x="240" y="213"/>
                  </a:lnTo>
                  <a:lnTo>
                    <a:pt x="240" y="249"/>
                  </a:lnTo>
                  <a:lnTo>
                    <a:pt x="218" y="327"/>
                  </a:lnTo>
                  <a:lnTo>
                    <a:pt x="188" y="409"/>
                  </a:lnTo>
                  <a:lnTo>
                    <a:pt x="188" y="435"/>
                  </a:lnTo>
                  <a:lnTo>
                    <a:pt x="154" y="537"/>
                  </a:lnTo>
                  <a:lnTo>
                    <a:pt x="142" y="553"/>
                  </a:lnTo>
                  <a:lnTo>
                    <a:pt x="102" y="557"/>
                  </a:lnTo>
                  <a:lnTo>
                    <a:pt x="92" y="565"/>
                  </a:lnTo>
                  <a:lnTo>
                    <a:pt x="76" y="567"/>
                  </a:lnTo>
                  <a:lnTo>
                    <a:pt x="64" y="575"/>
                  </a:lnTo>
                  <a:lnTo>
                    <a:pt x="52" y="557"/>
                  </a:lnTo>
                  <a:lnTo>
                    <a:pt x="42" y="553"/>
                  </a:lnTo>
                  <a:lnTo>
                    <a:pt x="16" y="523"/>
                  </a:lnTo>
                  <a:lnTo>
                    <a:pt x="18" y="479"/>
                  </a:lnTo>
                  <a:lnTo>
                    <a:pt x="6" y="459"/>
                  </a:lnTo>
                  <a:lnTo>
                    <a:pt x="0" y="421"/>
                  </a:lnTo>
                  <a:lnTo>
                    <a:pt x="8" y="385"/>
                  </a:lnTo>
                  <a:lnTo>
                    <a:pt x="20" y="377"/>
                  </a:lnTo>
                  <a:lnTo>
                    <a:pt x="20" y="369"/>
                  </a:lnTo>
                  <a:lnTo>
                    <a:pt x="40" y="333"/>
                  </a:lnTo>
                  <a:lnTo>
                    <a:pt x="42" y="301"/>
                  </a:lnTo>
                  <a:lnTo>
                    <a:pt x="30" y="263"/>
                  </a:lnTo>
                  <a:lnTo>
                    <a:pt x="30" y="249"/>
                  </a:lnTo>
                  <a:lnTo>
                    <a:pt x="22" y="237"/>
                  </a:lnTo>
                  <a:lnTo>
                    <a:pt x="42" y="201"/>
                  </a:lnTo>
                  <a:lnTo>
                    <a:pt x="42" y="175"/>
                  </a:lnTo>
                  <a:lnTo>
                    <a:pt x="94" y="165"/>
                  </a:lnTo>
                  <a:lnTo>
                    <a:pt x="122" y="157"/>
                  </a:lnTo>
                  <a:lnTo>
                    <a:pt x="136" y="157"/>
                  </a:lnTo>
                  <a:lnTo>
                    <a:pt x="146" y="139"/>
                  </a:lnTo>
                  <a:lnTo>
                    <a:pt x="184" y="85"/>
                  </a:lnTo>
                  <a:lnTo>
                    <a:pt x="178" y="63"/>
                  </a:lnTo>
                  <a:lnTo>
                    <a:pt x="196" y="61"/>
                  </a:lnTo>
                  <a:lnTo>
                    <a:pt x="220" y="38"/>
                  </a:lnTo>
                  <a:lnTo>
                    <a:pt x="214" y="20"/>
                  </a:lnTo>
                  <a:lnTo>
                    <a:pt x="232" y="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5" name="Malawi">
              <a:extLst>
                <a:ext uri="{FF2B5EF4-FFF2-40B4-BE49-F238E27FC236}">
                  <a16:creationId xmlns:a16="http://schemas.microsoft.com/office/drawing/2014/main" id="{E6D7B502-EBFA-4801-B58E-3E2E45C842BE}"/>
                </a:ext>
              </a:extLst>
            </p:cNvPr>
            <p:cNvSpPr>
              <a:spLocks/>
            </p:cNvSpPr>
            <p:nvPr/>
          </p:nvSpPr>
          <p:spPr bwMode="gray">
            <a:xfrm>
              <a:off x="6812270" y="4861602"/>
              <a:ext cx="93711" cy="261551"/>
            </a:xfrm>
            <a:custGeom>
              <a:avLst/>
              <a:gdLst/>
              <a:ahLst/>
              <a:cxnLst>
                <a:cxn ang="0">
                  <a:pos x="32" y="215"/>
                </a:cxn>
                <a:cxn ang="0">
                  <a:pos x="66" y="217"/>
                </a:cxn>
                <a:cxn ang="0">
                  <a:pos x="68" y="243"/>
                </a:cxn>
                <a:cxn ang="0">
                  <a:pos x="58" y="285"/>
                </a:cxn>
                <a:cxn ang="0">
                  <a:pos x="80" y="299"/>
                </a:cxn>
                <a:cxn ang="0">
                  <a:pos x="84" y="317"/>
                </a:cxn>
                <a:cxn ang="0">
                  <a:pos x="104" y="311"/>
                </a:cxn>
                <a:cxn ang="0">
                  <a:pos x="96" y="285"/>
                </a:cxn>
                <a:cxn ang="0">
                  <a:pos x="114" y="257"/>
                </a:cxn>
                <a:cxn ang="0">
                  <a:pos x="108" y="205"/>
                </a:cxn>
                <a:cxn ang="0">
                  <a:pos x="84" y="157"/>
                </a:cxn>
                <a:cxn ang="0">
                  <a:pos x="74" y="122"/>
                </a:cxn>
                <a:cxn ang="0">
                  <a:pos x="84" y="100"/>
                </a:cxn>
                <a:cxn ang="0">
                  <a:pos x="78" y="90"/>
                </a:cxn>
                <a:cxn ang="0">
                  <a:pos x="66" y="58"/>
                </a:cxn>
                <a:cxn ang="0">
                  <a:pos x="54" y="12"/>
                </a:cxn>
                <a:cxn ang="0">
                  <a:pos x="44" y="12"/>
                </a:cxn>
                <a:cxn ang="0">
                  <a:pos x="30" y="0"/>
                </a:cxn>
                <a:cxn ang="0">
                  <a:pos x="14" y="8"/>
                </a:cxn>
                <a:cxn ang="0">
                  <a:pos x="32" y="22"/>
                </a:cxn>
                <a:cxn ang="0">
                  <a:pos x="38" y="56"/>
                </a:cxn>
                <a:cxn ang="0">
                  <a:pos x="24" y="74"/>
                </a:cxn>
                <a:cxn ang="0">
                  <a:pos x="28" y="100"/>
                </a:cxn>
                <a:cxn ang="0">
                  <a:pos x="20" y="126"/>
                </a:cxn>
                <a:cxn ang="0">
                  <a:pos x="6" y="146"/>
                </a:cxn>
                <a:cxn ang="0">
                  <a:pos x="0" y="177"/>
                </a:cxn>
                <a:cxn ang="0">
                  <a:pos x="10" y="191"/>
                </a:cxn>
                <a:cxn ang="0">
                  <a:pos x="32" y="215"/>
                </a:cxn>
              </a:cxnLst>
              <a:rect l="0" t="0" r="r" b="b"/>
              <a:pathLst>
                <a:path w="114" h="317">
                  <a:moveTo>
                    <a:pt x="32" y="215"/>
                  </a:moveTo>
                  <a:lnTo>
                    <a:pt x="66" y="217"/>
                  </a:lnTo>
                  <a:lnTo>
                    <a:pt x="68" y="243"/>
                  </a:lnTo>
                  <a:lnTo>
                    <a:pt x="58" y="285"/>
                  </a:lnTo>
                  <a:lnTo>
                    <a:pt x="80" y="299"/>
                  </a:lnTo>
                  <a:lnTo>
                    <a:pt x="84" y="317"/>
                  </a:lnTo>
                  <a:lnTo>
                    <a:pt x="104" y="311"/>
                  </a:lnTo>
                  <a:lnTo>
                    <a:pt x="96" y="285"/>
                  </a:lnTo>
                  <a:lnTo>
                    <a:pt x="114" y="257"/>
                  </a:lnTo>
                  <a:lnTo>
                    <a:pt x="108" y="205"/>
                  </a:lnTo>
                  <a:lnTo>
                    <a:pt x="84" y="157"/>
                  </a:lnTo>
                  <a:lnTo>
                    <a:pt x="74" y="122"/>
                  </a:lnTo>
                  <a:lnTo>
                    <a:pt x="84" y="100"/>
                  </a:lnTo>
                  <a:lnTo>
                    <a:pt x="78" y="90"/>
                  </a:lnTo>
                  <a:lnTo>
                    <a:pt x="66" y="58"/>
                  </a:lnTo>
                  <a:lnTo>
                    <a:pt x="54" y="12"/>
                  </a:lnTo>
                  <a:lnTo>
                    <a:pt x="44" y="12"/>
                  </a:lnTo>
                  <a:lnTo>
                    <a:pt x="30" y="0"/>
                  </a:lnTo>
                  <a:lnTo>
                    <a:pt x="14" y="8"/>
                  </a:lnTo>
                  <a:lnTo>
                    <a:pt x="32" y="22"/>
                  </a:lnTo>
                  <a:lnTo>
                    <a:pt x="38" y="56"/>
                  </a:lnTo>
                  <a:lnTo>
                    <a:pt x="24" y="74"/>
                  </a:lnTo>
                  <a:lnTo>
                    <a:pt x="28" y="100"/>
                  </a:lnTo>
                  <a:lnTo>
                    <a:pt x="20" y="126"/>
                  </a:lnTo>
                  <a:lnTo>
                    <a:pt x="6" y="146"/>
                  </a:lnTo>
                  <a:lnTo>
                    <a:pt x="0" y="177"/>
                  </a:lnTo>
                  <a:lnTo>
                    <a:pt x="10" y="191"/>
                  </a:lnTo>
                  <a:lnTo>
                    <a:pt x="32" y="2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6" name="Malaysia">
              <a:extLst>
                <a:ext uri="{FF2B5EF4-FFF2-40B4-BE49-F238E27FC236}">
                  <a16:creationId xmlns:a16="http://schemas.microsoft.com/office/drawing/2014/main" id="{B05D2098-6B7D-416A-A044-8E512EE55794}"/>
                </a:ext>
              </a:extLst>
            </p:cNvPr>
            <p:cNvSpPr>
              <a:spLocks noEditPoints="1"/>
            </p:cNvSpPr>
            <p:nvPr/>
          </p:nvSpPr>
          <p:spPr bwMode="gray">
            <a:xfrm>
              <a:off x="8891476" y="4316864"/>
              <a:ext cx="593499" cy="200590"/>
            </a:xfrm>
            <a:custGeom>
              <a:avLst/>
              <a:gdLst/>
              <a:ahLst/>
              <a:cxnLst>
                <a:cxn ang="0">
                  <a:pos x="24" y="20"/>
                </a:cxn>
                <a:cxn ang="0">
                  <a:pos x="38" y="46"/>
                </a:cxn>
                <a:cxn ang="0">
                  <a:pos x="78" y="30"/>
                </a:cxn>
                <a:cxn ang="0">
                  <a:pos x="90" y="54"/>
                </a:cxn>
                <a:cxn ang="0">
                  <a:pos x="124" y="126"/>
                </a:cxn>
                <a:cxn ang="0">
                  <a:pos x="140" y="172"/>
                </a:cxn>
                <a:cxn ang="0">
                  <a:pos x="156" y="202"/>
                </a:cxn>
                <a:cxn ang="0">
                  <a:pos x="170" y="228"/>
                </a:cxn>
                <a:cxn ang="0">
                  <a:pos x="152" y="226"/>
                </a:cxn>
                <a:cxn ang="0">
                  <a:pos x="122" y="210"/>
                </a:cxn>
                <a:cxn ang="0">
                  <a:pos x="82" y="182"/>
                </a:cxn>
                <a:cxn ang="0">
                  <a:pos x="56" y="166"/>
                </a:cxn>
                <a:cxn ang="0">
                  <a:pos x="32" y="114"/>
                </a:cxn>
                <a:cxn ang="0">
                  <a:pos x="20" y="92"/>
                </a:cxn>
                <a:cxn ang="0">
                  <a:pos x="10" y="32"/>
                </a:cxn>
                <a:cxn ang="0">
                  <a:pos x="582" y="74"/>
                </a:cxn>
                <a:cxn ang="0">
                  <a:pos x="588" y="96"/>
                </a:cxn>
                <a:cxn ang="0">
                  <a:pos x="568" y="102"/>
                </a:cxn>
                <a:cxn ang="0">
                  <a:pos x="536" y="88"/>
                </a:cxn>
                <a:cxn ang="0">
                  <a:pos x="440" y="164"/>
                </a:cxn>
                <a:cxn ang="0">
                  <a:pos x="432" y="182"/>
                </a:cxn>
                <a:cxn ang="0">
                  <a:pos x="396" y="206"/>
                </a:cxn>
                <a:cxn ang="0">
                  <a:pos x="416" y="246"/>
                </a:cxn>
                <a:cxn ang="0">
                  <a:pos x="456" y="244"/>
                </a:cxn>
                <a:cxn ang="0">
                  <a:pos x="484" y="224"/>
                </a:cxn>
                <a:cxn ang="0">
                  <a:pos x="518" y="228"/>
                </a:cxn>
                <a:cxn ang="0">
                  <a:pos x="566" y="218"/>
                </a:cxn>
                <a:cxn ang="0">
                  <a:pos x="582" y="160"/>
                </a:cxn>
                <a:cxn ang="0">
                  <a:pos x="614" y="104"/>
                </a:cxn>
                <a:cxn ang="0">
                  <a:pos x="668" y="100"/>
                </a:cxn>
                <a:cxn ang="0">
                  <a:pos x="714" y="94"/>
                </a:cxn>
                <a:cxn ang="0">
                  <a:pos x="688" y="74"/>
                </a:cxn>
                <a:cxn ang="0">
                  <a:pos x="724" y="74"/>
                </a:cxn>
                <a:cxn ang="0">
                  <a:pos x="714" y="54"/>
                </a:cxn>
                <a:cxn ang="0">
                  <a:pos x="686" y="48"/>
                </a:cxn>
                <a:cxn ang="0">
                  <a:pos x="664" y="24"/>
                </a:cxn>
                <a:cxn ang="0">
                  <a:pos x="648" y="0"/>
                </a:cxn>
                <a:cxn ang="0">
                  <a:pos x="596" y="44"/>
                </a:cxn>
                <a:cxn ang="0">
                  <a:pos x="578" y="56"/>
                </a:cxn>
                <a:cxn ang="0">
                  <a:pos x="582" y="74"/>
                </a:cxn>
              </a:cxnLst>
              <a:rect l="0" t="0" r="r" b="b"/>
              <a:pathLst>
                <a:path w="732" h="246">
                  <a:moveTo>
                    <a:pt x="0" y="20"/>
                  </a:moveTo>
                  <a:lnTo>
                    <a:pt x="24" y="20"/>
                  </a:lnTo>
                  <a:lnTo>
                    <a:pt x="38" y="30"/>
                  </a:lnTo>
                  <a:lnTo>
                    <a:pt x="38" y="46"/>
                  </a:lnTo>
                  <a:lnTo>
                    <a:pt x="68" y="46"/>
                  </a:lnTo>
                  <a:lnTo>
                    <a:pt x="78" y="30"/>
                  </a:lnTo>
                  <a:lnTo>
                    <a:pt x="86" y="40"/>
                  </a:lnTo>
                  <a:lnTo>
                    <a:pt x="90" y="54"/>
                  </a:lnTo>
                  <a:lnTo>
                    <a:pt x="124" y="90"/>
                  </a:lnTo>
                  <a:lnTo>
                    <a:pt x="124" y="126"/>
                  </a:lnTo>
                  <a:lnTo>
                    <a:pt x="126" y="166"/>
                  </a:lnTo>
                  <a:lnTo>
                    <a:pt x="140" y="172"/>
                  </a:lnTo>
                  <a:lnTo>
                    <a:pt x="144" y="186"/>
                  </a:lnTo>
                  <a:lnTo>
                    <a:pt x="156" y="202"/>
                  </a:lnTo>
                  <a:lnTo>
                    <a:pt x="166" y="212"/>
                  </a:lnTo>
                  <a:lnTo>
                    <a:pt x="170" y="228"/>
                  </a:lnTo>
                  <a:lnTo>
                    <a:pt x="160" y="222"/>
                  </a:lnTo>
                  <a:lnTo>
                    <a:pt x="152" y="226"/>
                  </a:lnTo>
                  <a:lnTo>
                    <a:pt x="148" y="234"/>
                  </a:lnTo>
                  <a:lnTo>
                    <a:pt x="122" y="210"/>
                  </a:lnTo>
                  <a:lnTo>
                    <a:pt x="112" y="208"/>
                  </a:lnTo>
                  <a:lnTo>
                    <a:pt x="82" y="182"/>
                  </a:lnTo>
                  <a:lnTo>
                    <a:pt x="72" y="180"/>
                  </a:lnTo>
                  <a:lnTo>
                    <a:pt x="56" y="166"/>
                  </a:lnTo>
                  <a:lnTo>
                    <a:pt x="32" y="124"/>
                  </a:lnTo>
                  <a:lnTo>
                    <a:pt x="32" y="114"/>
                  </a:lnTo>
                  <a:lnTo>
                    <a:pt x="20" y="106"/>
                  </a:lnTo>
                  <a:lnTo>
                    <a:pt x="20" y="92"/>
                  </a:lnTo>
                  <a:lnTo>
                    <a:pt x="4" y="52"/>
                  </a:lnTo>
                  <a:lnTo>
                    <a:pt x="10" y="32"/>
                  </a:lnTo>
                  <a:lnTo>
                    <a:pt x="0" y="20"/>
                  </a:lnTo>
                  <a:close/>
                  <a:moveTo>
                    <a:pt x="582" y="74"/>
                  </a:moveTo>
                  <a:lnTo>
                    <a:pt x="588" y="80"/>
                  </a:lnTo>
                  <a:lnTo>
                    <a:pt x="588" y="96"/>
                  </a:lnTo>
                  <a:lnTo>
                    <a:pt x="568" y="88"/>
                  </a:lnTo>
                  <a:lnTo>
                    <a:pt x="568" y="102"/>
                  </a:lnTo>
                  <a:lnTo>
                    <a:pt x="560" y="112"/>
                  </a:lnTo>
                  <a:lnTo>
                    <a:pt x="536" y="88"/>
                  </a:lnTo>
                  <a:lnTo>
                    <a:pt x="498" y="150"/>
                  </a:lnTo>
                  <a:lnTo>
                    <a:pt x="440" y="164"/>
                  </a:lnTo>
                  <a:lnTo>
                    <a:pt x="438" y="182"/>
                  </a:lnTo>
                  <a:lnTo>
                    <a:pt x="432" y="182"/>
                  </a:lnTo>
                  <a:lnTo>
                    <a:pt x="424" y="216"/>
                  </a:lnTo>
                  <a:lnTo>
                    <a:pt x="396" y="206"/>
                  </a:lnTo>
                  <a:lnTo>
                    <a:pt x="376" y="208"/>
                  </a:lnTo>
                  <a:lnTo>
                    <a:pt x="416" y="246"/>
                  </a:lnTo>
                  <a:lnTo>
                    <a:pt x="440" y="238"/>
                  </a:lnTo>
                  <a:lnTo>
                    <a:pt x="456" y="244"/>
                  </a:lnTo>
                  <a:lnTo>
                    <a:pt x="472" y="240"/>
                  </a:lnTo>
                  <a:lnTo>
                    <a:pt x="484" y="224"/>
                  </a:lnTo>
                  <a:lnTo>
                    <a:pt x="508" y="218"/>
                  </a:lnTo>
                  <a:lnTo>
                    <a:pt x="518" y="228"/>
                  </a:lnTo>
                  <a:lnTo>
                    <a:pt x="552" y="228"/>
                  </a:lnTo>
                  <a:lnTo>
                    <a:pt x="566" y="218"/>
                  </a:lnTo>
                  <a:lnTo>
                    <a:pt x="568" y="170"/>
                  </a:lnTo>
                  <a:lnTo>
                    <a:pt x="582" y="160"/>
                  </a:lnTo>
                  <a:lnTo>
                    <a:pt x="598" y="110"/>
                  </a:lnTo>
                  <a:lnTo>
                    <a:pt x="614" y="104"/>
                  </a:lnTo>
                  <a:lnTo>
                    <a:pt x="660" y="108"/>
                  </a:lnTo>
                  <a:lnTo>
                    <a:pt x="668" y="100"/>
                  </a:lnTo>
                  <a:lnTo>
                    <a:pt x="712" y="104"/>
                  </a:lnTo>
                  <a:lnTo>
                    <a:pt x="714" y="94"/>
                  </a:lnTo>
                  <a:lnTo>
                    <a:pt x="706" y="94"/>
                  </a:lnTo>
                  <a:lnTo>
                    <a:pt x="688" y="74"/>
                  </a:lnTo>
                  <a:lnTo>
                    <a:pt x="700" y="74"/>
                  </a:lnTo>
                  <a:lnTo>
                    <a:pt x="724" y="74"/>
                  </a:lnTo>
                  <a:lnTo>
                    <a:pt x="732" y="56"/>
                  </a:lnTo>
                  <a:lnTo>
                    <a:pt x="714" y="54"/>
                  </a:lnTo>
                  <a:lnTo>
                    <a:pt x="698" y="42"/>
                  </a:lnTo>
                  <a:lnTo>
                    <a:pt x="686" y="48"/>
                  </a:lnTo>
                  <a:lnTo>
                    <a:pt x="662" y="38"/>
                  </a:lnTo>
                  <a:lnTo>
                    <a:pt x="664" y="24"/>
                  </a:lnTo>
                  <a:lnTo>
                    <a:pt x="650" y="12"/>
                  </a:lnTo>
                  <a:lnTo>
                    <a:pt x="648" y="0"/>
                  </a:lnTo>
                  <a:lnTo>
                    <a:pt x="632" y="0"/>
                  </a:lnTo>
                  <a:lnTo>
                    <a:pt x="596" y="44"/>
                  </a:lnTo>
                  <a:lnTo>
                    <a:pt x="590" y="44"/>
                  </a:lnTo>
                  <a:lnTo>
                    <a:pt x="578" y="56"/>
                  </a:lnTo>
                  <a:lnTo>
                    <a:pt x="590" y="60"/>
                  </a:lnTo>
                  <a:lnTo>
                    <a:pt x="582" y="7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7" name="Mali">
              <a:extLst>
                <a:ext uri="{FF2B5EF4-FFF2-40B4-BE49-F238E27FC236}">
                  <a16:creationId xmlns:a16="http://schemas.microsoft.com/office/drawing/2014/main" id="{6B8C4854-96CD-4240-A7D8-43B503D17FA7}"/>
                </a:ext>
              </a:extLst>
            </p:cNvPr>
            <p:cNvSpPr>
              <a:spLocks/>
            </p:cNvSpPr>
            <p:nvPr/>
          </p:nvSpPr>
          <p:spPr bwMode="gray">
            <a:xfrm>
              <a:off x="5433945" y="3738695"/>
              <a:ext cx="501743" cy="503440"/>
            </a:xfrm>
            <a:custGeom>
              <a:avLst/>
              <a:gdLst/>
              <a:ahLst/>
              <a:cxnLst>
                <a:cxn ang="0">
                  <a:pos x="444" y="402"/>
                </a:cxn>
                <a:cxn ang="0">
                  <a:pos x="386" y="424"/>
                </a:cxn>
                <a:cxn ang="0">
                  <a:pos x="376" y="450"/>
                </a:cxn>
                <a:cxn ang="0">
                  <a:pos x="334" y="490"/>
                </a:cxn>
                <a:cxn ang="0">
                  <a:pos x="302" y="488"/>
                </a:cxn>
                <a:cxn ang="0">
                  <a:pos x="286" y="536"/>
                </a:cxn>
                <a:cxn ang="0">
                  <a:pos x="266" y="562"/>
                </a:cxn>
                <a:cxn ang="0">
                  <a:pos x="252" y="602"/>
                </a:cxn>
                <a:cxn ang="0">
                  <a:pos x="228" y="612"/>
                </a:cxn>
                <a:cxn ang="0">
                  <a:pos x="212" y="592"/>
                </a:cxn>
                <a:cxn ang="0">
                  <a:pos x="178" y="604"/>
                </a:cxn>
                <a:cxn ang="0">
                  <a:pos x="152" y="586"/>
                </a:cxn>
                <a:cxn ang="0">
                  <a:pos x="142" y="570"/>
                </a:cxn>
                <a:cxn ang="0">
                  <a:pos x="126" y="554"/>
                </a:cxn>
                <a:cxn ang="0">
                  <a:pos x="110" y="516"/>
                </a:cxn>
                <a:cxn ang="0">
                  <a:pos x="44" y="528"/>
                </a:cxn>
                <a:cxn ang="0">
                  <a:pos x="16" y="520"/>
                </a:cxn>
                <a:cxn ang="0">
                  <a:pos x="2" y="472"/>
                </a:cxn>
                <a:cxn ang="0">
                  <a:pos x="0" y="426"/>
                </a:cxn>
                <a:cxn ang="0">
                  <a:pos x="46" y="402"/>
                </a:cxn>
                <a:cxn ang="0">
                  <a:pos x="80" y="382"/>
                </a:cxn>
                <a:cxn ang="0">
                  <a:pos x="118" y="380"/>
                </a:cxn>
                <a:cxn ang="0">
                  <a:pos x="254" y="358"/>
                </a:cxn>
                <a:cxn ang="0">
                  <a:pos x="220" y="4"/>
                </a:cxn>
                <a:cxn ang="0">
                  <a:pos x="490" y="164"/>
                </a:cxn>
                <a:cxn ang="0">
                  <a:pos x="516" y="184"/>
                </a:cxn>
                <a:cxn ang="0">
                  <a:pos x="554" y="196"/>
                </a:cxn>
                <a:cxn ang="0">
                  <a:pos x="582" y="244"/>
                </a:cxn>
                <a:cxn ang="0">
                  <a:pos x="620" y="244"/>
                </a:cxn>
                <a:cxn ang="0">
                  <a:pos x="600" y="390"/>
                </a:cxn>
                <a:cxn ang="0">
                  <a:pos x="552" y="392"/>
                </a:cxn>
                <a:cxn ang="0">
                  <a:pos x="504" y="400"/>
                </a:cxn>
                <a:cxn ang="0">
                  <a:pos x="472" y="410"/>
                </a:cxn>
              </a:cxnLst>
              <a:rect l="0" t="0" r="r" b="b"/>
              <a:pathLst>
                <a:path w="620" h="614">
                  <a:moveTo>
                    <a:pt x="472" y="410"/>
                  </a:moveTo>
                  <a:lnTo>
                    <a:pt x="444" y="402"/>
                  </a:lnTo>
                  <a:lnTo>
                    <a:pt x="416" y="420"/>
                  </a:lnTo>
                  <a:lnTo>
                    <a:pt x="386" y="424"/>
                  </a:lnTo>
                  <a:lnTo>
                    <a:pt x="382" y="444"/>
                  </a:lnTo>
                  <a:lnTo>
                    <a:pt x="376" y="450"/>
                  </a:lnTo>
                  <a:lnTo>
                    <a:pt x="368" y="444"/>
                  </a:lnTo>
                  <a:lnTo>
                    <a:pt x="334" y="490"/>
                  </a:lnTo>
                  <a:lnTo>
                    <a:pt x="316" y="476"/>
                  </a:lnTo>
                  <a:lnTo>
                    <a:pt x="302" y="488"/>
                  </a:lnTo>
                  <a:lnTo>
                    <a:pt x="304" y="506"/>
                  </a:lnTo>
                  <a:lnTo>
                    <a:pt x="286" y="536"/>
                  </a:lnTo>
                  <a:lnTo>
                    <a:pt x="266" y="538"/>
                  </a:lnTo>
                  <a:lnTo>
                    <a:pt x="266" y="562"/>
                  </a:lnTo>
                  <a:lnTo>
                    <a:pt x="252" y="588"/>
                  </a:lnTo>
                  <a:lnTo>
                    <a:pt x="252" y="602"/>
                  </a:lnTo>
                  <a:lnTo>
                    <a:pt x="242" y="602"/>
                  </a:lnTo>
                  <a:lnTo>
                    <a:pt x="228" y="612"/>
                  </a:lnTo>
                  <a:lnTo>
                    <a:pt x="222" y="598"/>
                  </a:lnTo>
                  <a:lnTo>
                    <a:pt x="212" y="592"/>
                  </a:lnTo>
                  <a:lnTo>
                    <a:pt x="194" y="614"/>
                  </a:lnTo>
                  <a:lnTo>
                    <a:pt x="178" y="604"/>
                  </a:lnTo>
                  <a:lnTo>
                    <a:pt x="158" y="610"/>
                  </a:lnTo>
                  <a:lnTo>
                    <a:pt x="152" y="586"/>
                  </a:lnTo>
                  <a:lnTo>
                    <a:pt x="132" y="586"/>
                  </a:lnTo>
                  <a:lnTo>
                    <a:pt x="142" y="570"/>
                  </a:lnTo>
                  <a:lnTo>
                    <a:pt x="142" y="558"/>
                  </a:lnTo>
                  <a:lnTo>
                    <a:pt x="126" y="554"/>
                  </a:lnTo>
                  <a:lnTo>
                    <a:pt x="120" y="524"/>
                  </a:lnTo>
                  <a:lnTo>
                    <a:pt x="110" y="516"/>
                  </a:lnTo>
                  <a:lnTo>
                    <a:pt x="52" y="544"/>
                  </a:lnTo>
                  <a:lnTo>
                    <a:pt x="44" y="528"/>
                  </a:lnTo>
                  <a:lnTo>
                    <a:pt x="28" y="532"/>
                  </a:lnTo>
                  <a:lnTo>
                    <a:pt x="16" y="520"/>
                  </a:lnTo>
                  <a:lnTo>
                    <a:pt x="18" y="502"/>
                  </a:lnTo>
                  <a:lnTo>
                    <a:pt x="2" y="472"/>
                  </a:lnTo>
                  <a:lnTo>
                    <a:pt x="6" y="460"/>
                  </a:lnTo>
                  <a:lnTo>
                    <a:pt x="0" y="426"/>
                  </a:lnTo>
                  <a:lnTo>
                    <a:pt x="24" y="384"/>
                  </a:lnTo>
                  <a:lnTo>
                    <a:pt x="46" y="402"/>
                  </a:lnTo>
                  <a:lnTo>
                    <a:pt x="60" y="384"/>
                  </a:lnTo>
                  <a:lnTo>
                    <a:pt x="80" y="382"/>
                  </a:lnTo>
                  <a:lnTo>
                    <a:pt x="96" y="388"/>
                  </a:lnTo>
                  <a:lnTo>
                    <a:pt x="118" y="380"/>
                  </a:lnTo>
                  <a:lnTo>
                    <a:pt x="244" y="386"/>
                  </a:lnTo>
                  <a:lnTo>
                    <a:pt x="254" y="358"/>
                  </a:lnTo>
                  <a:lnTo>
                    <a:pt x="246" y="350"/>
                  </a:lnTo>
                  <a:lnTo>
                    <a:pt x="220" y="4"/>
                  </a:lnTo>
                  <a:lnTo>
                    <a:pt x="262" y="0"/>
                  </a:lnTo>
                  <a:lnTo>
                    <a:pt x="490" y="164"/>
                  </a:lnTo>
                  <a:lnTo>
                    <a:pt x="502" y="184"/>
                  </a:lnTo>
                  <a:lnTo>
                    <a:pt x="516" y="184"/>
                  </a:lnTo>
                  <a:lnTo>
                    <a:pt x="540" y="204"/>
                  </a:lnTo>
                  <a:lnTo>
                    <a:pt x="554" y="196"/>
                  </a:lnTo>
                  <a:lnTo>
                    <a:pt x="580" y="210"/>
                  </a:lnTo>
                  <a:lnTo>
                    <a:pt x="582" y="244"/>
                  </a:lnTo>
                  <a:lnTo>
                    <a:pt x="594" y="250"/>
                  </a:lnTo>
                  <a:lnTo>
                    <a:pt x="620" y="244"/>
                  </a:lnTo>
                  <a:lnTo>
                    <a:pt x="620" y="358"/>
                  </a:lnTo>
                  <a:lnTo>
                    <a:pt x="600" y="390"/>
                  </a:lnTo>
                  <a:lnTo>
                    <a:pt x="576" y="386"/>
                  </a:lnTo>
                  <a:lnTo>
                    <a:pt x="552" y="392"/>
                  </a:lnTo>
                  <a:lnTo>
                    <a:pt x="536" y="400"/>
                  </a:lnTo>
                  <a:lnTo>
                    <a:pt x="504" y="400"/>
                  </a:lnTo>
                  <a:lnTo>
                    <a:pt x="490" y="412"/>
                  </a:lnTo>
                  <a:lnTo>
                    <a:pt x="472" y="41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8" name="Malta">
              <a:extLst>
                <a:ext uri="{FF2B5EF4-FFF2-40B4-BE49-F238E27FC236}">
                  <a16:creationId xmlns:a16="http://schemas.microsoft.com/office/drawing/2014/main" id="{66A18739-3000-420A-BD65-A4F1F223C0E0}"/>
                </a:ext>
              </a:extLst>
            </p:cNvPr>
            <p:cNvSpPr>
              <a:spLocks/>
            </p:cNvSpPr>
            <p:nvPr/>
          </p:nvSpPr>
          <p:spPr bwMode="gray">
            <a:xfrm>
              <a:off x="6232438" y="3343418"/>
              <a:ext cx="15618" cy="13765"/>
            </a:xfrm>
            <a:custGeom>
              <a:avLst/>
              <a:gdLst/>
              <a:ahLst/>
              <a:cxnLst>
                <a:cxn ang="0">
                  <a:pos x="0" y="0"/>
                </a:cxn>
                <a:cxn ang="0">
                  <a:pos x="10" y="0"/>
                </a:cxn>
                <a:cxn ang="0">
                  <a:pos x="20" y="4"/>
                </a:cxn>
                <a:cxn ang="0">
                  <a:pos x="16" y="16"/>
                </a:cxn>
                <a:cxn ang="0">
                  <a:pos x="2" y="12"/>
                </a:cxn>
                <a:cxn ang="0">
                  <a:pos x="0" y="0"/>
                </a:cxn>
              </a:cxnLst>
              <a:rect l="0" t="0" r="r" b="b"/>
              <a:pathLst>
                <a:path w="20" h="16">
                  <a:moveTo>
                    <a:pt x="0" y="0"/>
                  </a:moveTo>
                  <a:lnTo>
                    <a:pt x="10" y="0"/>
                  </a:lnTo>
                  <a:lnTo>
                    <a:pt x="20" y="4"/>
                  </a:lnTo>
                  <a:lnTo>
                    <a:pt x="16" y="16"/>
                  </a:lnTo>
                  <a:lnTo>
                    <a:pt x="2" y="12"/>
                  </a:lnTo>
                  <a:lnTo>
                    <a:pt x="0"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9" name="Mauritania">
              <a:extLst>
                <a:ext uri="{FF2B5EF4-FFF2-40B4-BE49-F238E27FC236}">
                  <a16:creationId xmlns:a16="http://schemas.microsoft.com/office/drawing/2014/main" id="{959B7159-0F1D-4D6F-8A4B-68B65FE09988}"/>
                </a:ext>
              </a:extLst>
            </p:cNvPr>
            <p:cNvSpPr>
              <a:spLocks/>
            </p:cNvSpPr>
            <p:nvPr/>
          </p:nvSpPr>
          <p:spPr bwMode="gray">
            <a:xfrm>
              <a:off x="5279713" y="3662001"/>
              <a:ext cx="367034" cy="426742"/>
            </a:xfrm>
            <a:custGeom>
              <a:avLst/>
              <a:gdLst/>
              <a:ahLst/>
              <a:cxnLst>
                <a:cxn ang="0">
                  <a:pos x="0" y="248"/>
                </a:cxn>
                <a:cxn ang="0">
                  <a:pos x="142" y="250"/>
                </a:cxn>
                <a:cxn ang="0">
                  <a:pos x="144" y="182"/>
                </a:cxn>
                <a:cxn ang="0">
                  <a:pos x="156" y="164"/>
                </a:cxn>
                <a:cxn ang="0">
                  <a:pos x="185" y="168"/>
                </a:cxn>
                <a:cxn ang="0">
                  <a:pos x="185" y="52"/>
                </a:cxn>
                <a:cxn ang="0">
                  <a:pos x="319" y="50"/>
                </a:cxn>
                <a:cxn ang="0">
                  <a:pos x="319" y="0"/>
                </a:cxn>
                <a:cxn ang="0">
                  <a:pos x="453" y="94"/>
                </a:cxn>
                <a:cxn ang="0">
                  <a:pos x="411" y="98"/>
                </a:cxn>
                <a:cxn ang="0">
                  <a:pos x="437" y="444"/>
                </a:cxn>
                <a:cxn ang="0">
                  <a:pos x="445" y="452"/>
                </a:cxn>
                <a:cxn ang="0">
                  <a:pos x="435" y="480"/>
                </a:cxn>
                <a:cxn ang="0">
                  <a:pos x="309" y="474"/>
                </a:cxn>
                <a:cxn ang="0">
                  <a:pos x="287" y="482"/>
                </a:cxn>
                <a:cxn ang="0">
                  <a:pos x="271" y="476"/>
                </a:cxn>
                <a:cxn ang="0">
                  <a:pos x="251" y="478"/>
                </a:cxn>
                <a:cxn ang="0">
                  <a:pos x="237" y="496"/>
                </a:cxn>
                <a:cxn ang="0">
                  <a:pos x="215" y="478"/>
                </a:cxn>
                <a:cxn ang="0">
                  <a:pos x="191" y="520"/>
                </a:cxn>
                <a:cxn ang="0">
                  <a:pos x="168" y="504"/>
                </a:cxn>
                <a:cxn ang="0">
                  <a:pos x="146" y="476"/>
                </a:cxn>
                <a:cxn ang="0">
                  <a:pos x="120" y="466"/>
                </a:cxn>
                <a:cxn ang="0">
                  <a:pos x="104" y="448"/>
                </a:cxn>
                <a:cxn ang="0">
                  <a:pos x="50" y="460"/>
                </a:cxn>
                <a:cxn ang="0">
                  <a:pos x="36" y="452"/>
                </a:cxn>
                <a:cxn ang="0">
                  <a:pos x="18" y="462"/>
                </a:cxn>
                <a:cxn ang="0">
                  <a:pos x="20" y="438"/>
                </a:cxn>
                <a:cxn ang="0">
                  <a:pos x="32" y="408"/>
                </a:cxn>
                <a:cxn ang="0">
                  <a:pos x="32" y="344"/>
                </a:cxn>
                <a:cxn ang="0">
                  <a:pos x="26" y="330"/>
                </a:cxn>
                <a:cxn ang="0">
                  <a:pos x="28" y="296"/>
                </a:cxn>
                <a:cxn ang="0">
                  <a:pos x="20" y="274"/>
                </a:cxn>
                <a:cxn ang="0">
                  <a:pos x="6" y="262"/>
                </a:cxn>
                <a:cxn ang="0">
                  <a:pos x="0" y="248"/>
                </a:cxn>
              </a:cxnLst>
              <a:rect l="0" t="0" r="r" b="b"/>
              <a:pathLst>
                <a:path w="453" h="520">
                  <a:moveTo>
                    <a:pt x="0" y="248"/>
                  </a:moveTo>
                  <a:lnTo>
                    <a:pt x="142" y="250"/>
                  </a:lnTo>
                  <a:lnTo>
                    <a:pt x="144" y="182"/>
                  </a:lnTo>
                  <a:lnTo>
                    <a:pt x="156" y="164"/>
                  </a:lnTo>
                  <a:lnTo>
                    <a:pt x="185" y="168"/>
                  </a:lnTo>
                  <a:lnTo>
                    <a:pt x="185" y="52"/>
                  </a:lnTo>
                  <a:lnTo>
                    <a:pt x="319" y="50"/>
                  </a:lnTo>
                  <a:lnTo>
                    <a:pt x="319" y="0"/>
                  </a:lnTo>
                  <a:lnTo>
                    <a:pt x="453" y="94"/>
                  </a:lnTo>
                  <a:lnTo>
                    <a:pt x="411" y="98"/>
                  </a:lnTo>
                  <a:lnTo>
                    <a:pt x="437" y="444"/>
                  </a:lnTo>
                  <a:lnTo>
                    <a:pt x="445" y="452"/>
                  </a:lnTo>
                  <a:lnTo>
                    <a:pt x="435" y="480"/>
                  </a:lnTo>
                  <a:lnTo>
                    <a:pt x="309" y="474"/>
                  </a:lnTo>
                  <a:lnTo>
                    <a:pt x="287" y="482"/>
                  </a:lnTo>
                  <a:lnTo>
                    <a:pt x="271" y="476"/>
                  </a:lnTo>
                  <a:lnTo>
                    <a:pt x="251" y="478"/>
                  </a:lnTo>
                  <a:lnTo>
                    <a:pt x="237" y="496"/>
                  </a:lnTo>
                  <a:lnTo>
                    <a:pt x="215" y="478"/>
                  </a:lnTo>
                  <a:lnTo>
                    <a:pt x="191" y="520"/>
                  </a:lnTo>
                  <a:lnTo>
                    <a:pt x="168" y="504"/>
                  </a:lnTo>
                  <a:lnTo>
                    <a:pt x="146" y="476"/>
                  </a:lnTo>
                  <a:lnTo>
                    <a:pt x="120" y="466"/>
                  </a:lnTo>
                  <a:lnTo>
                    <a:pt x="104" y="448"/>
                  </a:lnTo>
                  <a:lnTo>
                    <a:pt x="50" y="460"/>
                  </a:lnTo>
                  <a:lnTo>
                    <a:pt x="36" y="452"/>
                  </a:lnTo>
                  <a:lnTo>
                    <a:pt x="18" y="462"/>
                  </a:lnTo>
                  <a:lnTo>
                    <a:pt x="20" y="438"/>
                  </a:lnTo>
                  <a:lnTo>
                    <a:pt x="32" y="408"/>
                  </a:lnTo>
                  <a:lnTo>
                    <a:pt x="32" y="344"/>
                  </a:lnTo>
                  <a:lnTo>
                    <a:pt x="26" y="330"/>
                  </a:lnTo>
                  <a:lnTo>
                    <a:pt x="28" y="296"/>
                  </a:lnTo>
                  <a:lnTo>
                    <a:pt x="20" y="274"/>
                  </a:lnTo>
                  <a:lnTo>
                    <a:pt x="6" y="262"/>
                  </a:lnTo>
                  <a:lnTo>
                    <a:pt x="0" y="2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0" name="Mexico">
              <a:extLst>
                <a:ext uri="{FF2B5EF4-FFF2-40B4-BE49-F238E27FC236}">
                  <a16:creationId xmlns:a16="http://schemas.microsoft.com/office/drawing/2014/main" id="{4232519A-EF54-41AC-B4DF-4179BA456ADD}"/>
                </a:ext>
              </a:extLst>
            </p:cNvPr>
            <p:cNvSpPr>
              <a:spLocks/>
            </p:cNvSpPr>
            <p:nvPr/>
          </p:nvSpPr>
          <p:spPr bwMode="gray">
            <a:xfrm>
              <a:off x="1997889" y="3479110"/>
              <a:ext cx="1007388" cy="670598"/>
            </a:xfrm>
            <a:custGeom>
              <a:avLst/>
              <a:gdLst/>
              <a:ahLst/>
              <a:cxnLst>
                <a:cxn ang="0">
                  <a:pos x="838" y="481"/>
                </a:cxn>
                <a:cxn ang="0">
                  <a:pos x="862" y="565"/>
                </a:cxn>
                <a:cxn ang="0">
                  <a:pos x="910" y="645"/>
                </a:cxn>
                <a:cxn ang="0">
                  <a:pos x="1016" y="668"/>
                </a:cxn>
                <a:cxn ang="0">
                  <a:pos x="1098" y="649"/>
                </a:cxn>
                <a:cxn ang="0">
                  <a:pos x="1188" y="549"/>
                </a:cxn>
                <a:cxn ang="0">
                  <a:pos x="1228" y="601"/>
                </a:cxn>
                <a:cxn ang="0">
                  <a:pos x="1210" y="678"/>
                </a:cxn>
                <a:cxn ang="0">
                  <a:pos x="1152" y="692"/>
                </a:cxn>
                <a:cxn ang="0">
                  <a:pos x="1068" y="714"/>
                </a:cxn>
                <a:cxn ang="0">
                  <a:pos x="1058" y="770"/>
                </a:cxn>
                <a:cxn ang="0">
                  <a:pos x="972" y="776"/>
                </a:cxn>
                <a:cxn ang="0">
                  <a:pos x="946" y="774"/>
                </a:cxn>
                <a:cxn ang="0">
                  <a:pos x="835" y="772"/>
                </a:cxn>
                <a:cxn ang="0">
                  <a:pos x="683" y="688"/>
                </a:cxn>
                <a:cxn ang="0">
                  <a:pos x="547" y="597"/>
                </a:cxn>
                <a:cxn ang="0">
                  <a:pos x="533" y="493"/>
                </a:cxn>
                <a:cxn ang="0">
                  <a:pos x="443" y="411"/>
                </a:cxn>
                <a:cxn ang="0">
                  <a:pos x="399" y="371"/>
                </a:cxn>
                <a:cxn ang="0">
                  <a:pos x="383" y="333"/>
                </a:cxn>
                <a:cxn ang="0">
                  <a:pos x="350" y="296"/>
                </a:cxn>
                <a:cxn ang="0">
                  <a:pos x="312" y="254"/>
                </a:cxn>
                <a:cxn ang="0">
                  <a:pos x="276" y="218"/>
                </a:cxn>
                <a:cxn ang="0">
                  <a:pos x="254" y="174"/>
                </a:cxn>
                <a:cxn ang="0">
                  <a:pos x="158" y="82"/>
                </a:cxn>
                <a:cxn ang="0">
                  <a:pos x="194" y="196"/>
                </a:cxn>
                <a:cxn ang="0">
                  <a:pos x="254" y="248"/>
                </a:cxn>
                <a:cxn ang="0">
                  <a:pos x="280" y="310"/>
                </a:cxn>
                <a:cxn ang="0">
                  <a:pos x="306" y="329"/>
                </a:cxn>
                <a:cxn ang="0">
                  <a:pos x="346" y="405"/>
                </a:cxn>
                <a:cxn ang="0">
                  <a:pos x="377" y="443"/>
                </a:cxn>
                <a:cxn ang="0">
                  <a:pos x="365" y="477"/>
                </a:cxn>
                <a:cxn ang="0">
                  <a:pos x="300" y="413"/>
                </a:cxn>
                <a:cxn ang="0">
                  <a:pos x="282" y="357"/>
                </a:cxn>
                <a:cxn ang="0">
                  <a:pos x="176" y="286"/>
                </a:cxn>
                <a:cxn ang="0">
                  <a:pos x="158" y="214"/>
                </a:cxn>
                <a:cxn ang="0">
                  <a:pos x="74" y="94"/>
                </a:cxn>
                <a:cxn ang="0">
                  <a:pos x="0" y="0"/>
                </a:cxn>
                <a:cxn ang="0">
                  <a:pos x="365" y="106"/>
                </a:cxn>
                <a:cxn ang="0">
                  <a:pos x="493" y="96"/>
                </a:cxn>
                <a:cxn ang="0">
                  <a:pos x="563" y="166"/>
                </a:cxn>
                <a:cxn ang="0">
                  <a:pos x="577" y="218"/>
                </a:cxn>
                <a:cxn ang="0">
                  <a:pos x="639" y="198"/>
                </a:cxn>
                <a:cxn ang="0">
                  <a:pos x="673" y="200"/>
                </a:cxn>
                <a:cxn ang="0">
                  <a:pos x="703" y="216"/>
                </a:cxn>
                <a:cxn ang="0">
                  <a:pos x="747" y="290"/>
                </a:cxn>
                <a:cxn ang="0">
                  <a:pos x="779" y="355"/>
                </a:cxn>
                <a:cxn ang="0">
                  <a:pos x="815" y="383"/>
                </a:cxn>
                <a:cxn ang="0">
                  <a:pos x="860" y="389"/>
                </a:cxn>
              </a:cxnLst>
              <a:rect l="0" t="0" r="r" b="b"/>
              <a:pathLst>
                <a:path w="1244" h="822">
                  <a:moveTo>
                    <a:pt x="850" y="419"/>
                  </a:moveTo>
                  <a:lnTo>
                    <a:pt x="840" y="431"/>
                  </a:lnTo>
                  <a:lnTo>
                    <a:pt x="840" y="453"/>
                  </a:lnTo>
                  <a:lnTo>
                    <a:pt x="838" y="481"/>
                  </a:lnTo>
                  <a:lnTo>
                    <a:pt x="844" y="493"/>
                  </a:lnTo>
                  <a:lnTo>
                    <a:pt x="842" y="541"/>
                  </a:lnTo>
                  <a:lnTo>
                    <a:pt x="856" y="547"/>
                  </a:lnTo>
                  <a:lnTo>
                    <a:pt x="862" y="565"/>
                  </a:lnTo>
                  <a:lnTo>
                    <a:pt x="864" y="581"/>
                  </a:lnTo>
                  <a:lnTo>
                    <a:pt x="876" y="589"/>
                  </a:lnTo>
                  <a:lnTo>
                    <a:pt x="900" y="601"/>
                  </a:lnTo>
                  <a:lnTo>
                    <a:pt x="910" y="645"/>
                  </a:lnTo>
                  <a:lnTo>
                    <a:pt x="968" y="674"/>
                  </a:lnTo>
                  <a:lnTo>
                    <a:pt x="992" y="674"/>
                  </a:lnTo>
                  <a:lnTo>
                    <a:pt x="1004" y="664"/>
                  </a:lnTo>
                  <a:lnTo>
                    <a:pt x="1016" y="668"/>
                  </a:lnTo>
                  <a:lnTo>
                    <a:pt x="1030" y="653"/>
                  </a:lnTo>
                  <a:lnTo>
                    <a:pt x="1056" y="653"/>
                  </a:lnTo>
                  <a:lnTo>
                    <a:pt x="1066" y="662"/>
                  </a:lnTo>
                  <a:lnTo>
                    <a:pt x="1098" y="649"/>
                  </a:lnTo>
                  <a:lnTo>
                    <a:pt x="1134" y="569"/>
                  </a:lnTo>
                  <a:lnTo>
                    <a:pt x="1158" y="557"/>
                  </a:lnTo>
                  <a:lnTo>
                    <a:pt x="1176" y="557"/>
                  </a:lnTo>
                  <a:lnTo>
                    <a:pt x="1188" y="549"/>
                  </a:lnTo>
                  <a:lnTo>
                    <a:pt x="1214" y="555"/>
                  </a:lnTo>
                  <a:lnTo>
                    <a:pt x="1240" y="563"/>
                  </a:lnTo>
                  <a:lnTo>
                    <a:pt x="1244" y="579"/>
                  </a:lnTo>
                  <a:lnTo>
                    <a:pt x="1228" y="601"/>
                  </a:lnTo>
                  <a:lnTo>
                    <a:pt x="1220" y="621"/>
                  </a:lnTo>
                  <a:lnTo>
                    <a:pt x="1226" y="637"/>
                  </a:lnTo>
                  <a:lnTo>
                    <a:pt x="1216" y="678"/>
                  </a:lnTo>
                  <a:lnTo>
                    <a:pt x="1210" y="678"/>
                  </a:lnTo>
                  <a:lnTo>
                    <a:pt x="1208" y="658"/>
                  </a:lnTo>
                  <a:lnTo>
                    <a:pt x="1196" y="672"/>
                  </a:lnTo>
                  <a:lnTo>
                    <a:pt x="1174" y="674"/>
                  </a:lnTo>
                  <a:lnTo>
                    <a:pt x="1152" y="692"/>
                  </a:lnTo>
                  <a:lnTo>
                    <a:pt x="1150" y="702"/>
                  </a:lnTo>
                  <a:lnTo>
                    <a:pt x="1084" y="702"/>
                  </a:lnTo>
                  <a:lnTo>
                    <a:pt x="1080" y="714"/>
                  </a:lnTo>
                  <a:lnTo>
                    <a:pt x="1068" y="714"/>
                  </a:lnTo>
                  <a:lnTo>
                    <a:pt x="1096" y="746"/>
                  </a:lnTo>
                  <a:lnTo>
                    <a:pt x="1116" y="758"/>
                  </a:lnTo>
                  <a:lnTo>
                    <a:pt x="1116" y="764"/>
                  </a:lnTo>
                  <a:lnTo>
                    <a:pt x="1058" y="770"/>
                  </a:lnTo>
                  <a:lnTo>
                    <a:pt x="1040" y="822"/>
                  </a:lnTo>
                  <a:lnTo>
                    <a:pt x="1022" y="810"/>
                  </a:lnTo>
                  <a:lnTo>
                    <a:pt x="980" y="768"/>
                  </a:lnTo>
                  <a:lnTo>
                    <a:pt x="972" y="776"/>
                  </a:lnTo>
                  <a:lnTo>
                    <a:pt x="960" y="774"/>
                  </a:lnTo>
                  <a:lnTo>
                    <a:pt x="960" y="764"/>
                  </a:lnTo>
                  <a:lnTo>
                    <a:pt x="940" y="766"/>
                  </a:lnTo>
                  <a:lnTo>
                    <a:pt x="946" y="774"/>
                  </a:lnTo>
                  <a:lnTo>
                    <a:pt x="912" y="786"/>
                  </a:lnTo>
                  <a:lnTo>
                    <a:pt x="892" y="796"/>
                  </a:lnTo>
                  <a:lnTo>
                    <a:pt x="868" y="776"/>
                  </a:lnTo>
                  <a:lnTo>
                    <a:pt x="835" y="772"/>
                  </a:lnTo>
                  <a:lnTo>
                    <a:pt x="793" y="748"/>
                  </a:lnTo>
                  <a:lnTo>
                    <a:pt x="765" y="746"/>
                  </a:lnTo>
                  <a:lnTo>
                    <a:pt x="715" y="722"/>
                  </a:lnTo>
                  <a:lnTo>
                    <a:pt x="683" y="688"/>
                  </a:lnTo>
                  <a:lnTo>
                    <a:pt x="641" y="690"/>
                  </a:lnTo>
                  <a:lnTo>
                    <a:pt x="593" y="641"/>
                  </a:lnTo>
                  <a:lnTo>
                    <a:pt x="579" y="637"/>
                  </a:lnTo>
                  <a:lnTo>
                    <a:pt x="547" y="597"/>
                  </a:lnTo>
                  <a:lnTo>
                    <a:pt x="561" y="581"/>
                  </a:lnTo>
                  <a:lnTo>
                    <a:pt x="563" y="565"/>
                  </a:lnTo>
                  <a:lnTo>
                    <a:pt x="555" y="547"/>
                  </a:lnTo>
                  <a:lnTo>
                    <a:pt x="533" y="493"/>
                  </a:lnTo>
                  <a:lnTo>
                    <a:pt x="519" y="487"/>
                  </a:lnTo>
                  <a:lnTo>
                    <a:pt x="501" y="473"/>
                  </a:lnTo>
                  <a:lnTo>
                    <a:pt x="461" y="421"/>
                  </a:lnTo>
                  <a:lnTo>
                    <a:pt x="443" y="411"/>
                  </a:lnTo>
                  <a:lnTo>
                    <a:pt x="439" y="397"/>
                  </a:lnTo>
                  <a:lnTo>
                    <a:pt x="417" y="397"/>
                  </a:lnTo>
                  <a:lnTo>
                    <a:pt x="401" y="387"/>
                  </a:lnTo>
                  <a:lnTo>
                    <a:pt x="399" y="371"/>
                  </a:lnTo>
                  <a:lnTo>
                    <a:pt x="409" y="355"/>
                  </a:lnTo>
                  <a:lnTo>
                    <a:pt x="403" y="339"/>
                  </a:lnTo>
                  <a:lnTo>
                    <a:pt x="389" y="341"/>
                  </a:lnTo>
                  <a:lnTo>
                    <a:pt x="383" y="333"/>
                  </a:lnTo>
                  <a:lnTo>
                    <a:pt x="379" y="323"/>
                  </a:lnTo>
                  <a:lnTo>
                    <a:pt x="379" y="314"/>
                  </a:lnTo>
                  <a:lnTo>
                    <a:pt x="354" y="312"/>
                  </a:lnTo>
                  <a:lnTo>
                    <a:pt x="350" y="296"/>
                  </a:lnTo>
                  <a:lnTo>
                    <a:pt x="350" y="280"/>
                  </a:lnTo>
                  <a:lnTo>
                    <a:pt x="330" y="290"/>
                  </a:lnTo>
                  <a:lnTo>
                    <a:pt x="324" y="280"/>
                  </a:lnTo>
                  <a:lnTo>
                    <a:pt x="312" y="254"/>
                  </a:lnTo>
                  <a:lnTo>
                    <a:pt x="300" y="252"/>
                  </a:lnTo>
                  <a:lnTo>
                    <a:pt x="302" y="242"/>
                  </a:lnTo>
                  <a:lnTo>
                    <a:pt x="294" y="230"/>
                  </a:lnTo>
                  <a:lnTo>
                    <a:pt x="276" y="218"/>
                  </a:lnTo>
                  <a:lnTo>
                    <a:pt x="272" y="202"/>
                  </a:lnTo>
                  <a:lnTo>
                    <a:pt x="268" y="192"/>
                  </a:lnTo>
                  <a:lnTo>
                    <a:pt x="256" y="186"/>
                  </a:lnTo>
                  <a:lnTo>
                    <a:pt x="254" y="174"/>
                  </a:lnTo>
                  <a:lnTo>
                    <a:pt x="242" y="158"/>
                  </a:lnTo>
                  <a:lnTo>
                    <a:pt x="244" y="124"/>
                  </a:lnTo>
                  <a:lnTo>
                    <a:pt x="186" y="86"/>
                  </a:lnTo>
                  <a:lnTo>
                    <a:pt x="158" y="82"/>
                  </a:lnTo>
                  <a:lnTo>
                    <a:pt x="172" y="110"/>
                  </a:lnTo>
                  <a:lnTo>
                    <a:pt x="180" y="138"/>
                  </a:lnTo>
                  <a:lnTo>
                    <a:pt x="190" y="172"/>
                  </a:lnTo>
                  <a:lnTo>
                    <a:pt x="194" y="196"/>
                  </a:lnTo>
                  <a:lnTo>
                    <a:pt x="204" y="212"/>
                  </a:lnTo>
                  <a:lnTo>
                    <a:pt x="220" y="222"/>
                  </a:lnTo>
                  <a:lnTo>
                    <a:pt x="234" y="238"/>
                  </a:lnTo>
                  <a:lnTo>
                    <a:pt x="254" y="248"/>
                  </a:lnTo>
                  <a:lnTo>
                    <a:pt x="260" y="262"/>
                  </a:lnTo>
                  <a:lnTo>
                    <a:pt x="262" y="278"/>
                  </a:lnTo>
                  <a:lnTo>
                    <a:pt x="274" y="294"/>
                  </a:lnTo>
                  <a:lnTo>
                    <a:pt x="280" y="310"/>
                  </a:lnTo>
                  <a:lnTo>
                    <a:pt x="294" y="316"/>
                  </a:lnTo>
                  <a:lnTo>
                    <a:pt x="294" y="335"/>
                  </a:lnTo>
                  <a:lnTo>
                    <a:pt x="302" y="343"/>
                  </a:lnTo>
                  <a:lnTo>
                    <a:pt x="306" y="329"/>
                  </a:lnTo>
                  <a:lnTo>
                    <a:pt x="320" y="339"/>
                  </a:lnTo>
                  <a:lnTo>
                    <a:pt x="324" y="365"/>
                  </a:lnTo>
                  <a:lnTo>
                    <a:pt x="342" y="389"/>
                  </a:lnTo>
                  <a:lnTo>
                    <a:pt x="346" y="405"/>
                  </a:lnTo>
                  <a:lnTo>
                    <a:pt x="350" y="429"/>
                  </a:lnTo>
                  <a:lnTo>
                    <a:pt x="352" y="439"/>
                  </a:lnTo>
                  <a:lnTo>
                    <a:pt x="363" y="433"/>
                  </a:lnTo>
                  <a:lnTo>
                    <a:pt x="377" y="443"/>
                  </a:lnTo>
                  <a:lnTo>
                    <a:pt x="387" y="457"/>
                  </a:lnTo>
                  <a:lnTo>
                    <a:pt x="395" y="463"/>
                  </a:lnTo>
                  <a:lnTo>
                    <a:pt x="373" y="493"/>
                  </a:lnTo>
                  <a:lnTo>
                    <a:pt x="365" y="477"/>
                  </a:lnTo>
                  <a:lnTo>
                    <a:pt x="330" y="447"/>
                  </a:lnTo>
                  <a:lnTo>
                    <a:pt x="320" y="443"/>
                  </a:lnTo>
                  <a:lnTo>
                    <a:pt x="312" y="435"/>
                  </a:lnTo>
                  <a:lnTo>
                    <a:pt x="300" y="413"/>
                  </a:lnTo>
                  <a:lnTo>
                    <a:pt x="288" y="423"/>
                  </a:lnTo>
                  <a:lnTo>
                    <a:pt x="286" y="397"/>
                  </a:lnTo>
                  <a:lnTo>
                    <a:pt x="288" y="373"/>
                  </a:lnTo>
                  <a:lnTo>
                    <a:pt x="282" y="357"/>
                  </a:lnTo>
                  <a:lnTo>
                    <a:pt x="256" y="335"/>
                  </a:lnTo>
                  <a:lnTo>
                    <a:pt x="250" y="327"/>
                  </a:lnTo>
                  <a:lnTo>
                    <a:pt x="208" y="310"/>
                  </a:lnTo>
                  <a:lnTo>
                    <a:pt x="176" y="286"/>
                  </a:lnTo>
                  <a:lnTo>
                    <a:pt x="194" y="280"/>
                  </a:lnTo>
                  <a:lnTo>
                    <a:pt x="210" y="266"/>
                  </a:lnTo>
                  <a:lnTo>
                    <a:pt x="194" y="242"/>
                  </a:lnTo>
                  <a:lnTo>
                    <a:pt x="158" y="214"/>
                  </a:lnTo>
                  <a:lnTo>
                    <a:pt x="136" y="180"/>
                  </a:lnTo>
                  <a:lnTo>
                    <a:pt x="120" y="158"/>
                  </a:lnTo>
                  <a:lnTo>
                    <a:pt x="94" y="114"/>
                  </a:lnTo>
                  <a:lnTo>
                    <a:pt x="74" y="94"/>
                  </a:lnTo>
                  <a:lnTo>
                    <a:pt x="58" y="66"/>
                  </a:lnTo>
                  <a:lnTo>
                    <a:pt x="32" y="42"/>
                  </a:lnTo>
                  <a:lnTo>
                    <a:pt x="6" y="16"/>
                  </a:lnTo>
                  <a:lnTo>
                    <a:pt x="0" y="0"/>
                  </a:lnTo>
                  <a:lnTo>
                    <a:pt x="108" y="4"/>
                  </a:lnTo>
                  <a:lnTo>
                    <a:pt x="106" y="12"/>
                  </a:lnTo>
                  <a:lnTo>
                    <a:pt x="268" y="94"/>
                  </a:lnTo>
                  <a:lnTo>
                    <a:pt x="365" y="106"/>
                  </a:lnTo>
                  <a:lnTo>
                    <a:pt x="405" y="108"/>
                  </a:lnTo>
                  <a:lnTo>
                    <a:pt x="411" y="86"/>
                  </a:lnTo>
                  <a:lnTo>
                    <a:pt x="485" y="94"/>
                  </a:lnTo>
                  <a:lnTo>
                    <a:pt x="493" y="96"/>
                  </a:lnTo>
                  <a:lnTo>
                    <a:pt x="501" y="110"/>
                  </a:lnTo>
                  <a:lnTo>
                    <a:pt x="509" y="116"/>
                  </a:lnTo>
                  <a:lnTo>
                    <a:pt x="537" y="146"/>
                  </a:lnTo>
                  <a:lnTo>
                    <a:pt x="563" y="166"/>
                  </a:lnTo>
                  <a:lnTo>
                    <a:pt x="563" y="176"/>
                  </a:lnTo>
                  <a:lnTo>
                    <a:pt x="569" y="184"/>
                  </a:lnTo>
                  <a:lnTo>
                    <a:pt x="569" y="204"/>
                  </a:lnTo>
                  <a:lnTo>
                    <a:pt x="577" y="218"/>
                  </a:lnTo>
                  <a:lnTo>
                    <a:pt x="615" y="230"/>
                  </a:lnTo>
                  <a:lnTo>
                    <a:pt x="619" y="228"/>
                  </a:lnTo>
                  <a:lnTo>
                    <a:pt x="633" y="200"/>
                  </a:lnTo>
                  <a:lnTo>
                    <a:pt x="639" y="198"/>
                  </a:lnTo>
                  <a:lnTo>
                    <a:pt x="647" y="202"/>
                  </a:lnTo>
                  <a:lnTo>
                    <a:pt x="651" y="194"/>
                  </a:lnTo>
                  <a:lnTo>
                    <a:pt x="661" y="198"/>
                  </a:lnTo>
                  <a:lnTo>
                    <a:pt x="673" y="200"/>
                  </a:lnTo>
                  <a:lnTo>
                    <a:pt x="681" y="204"/>
                  </a:lnTo>
                  <a:lnTo>
                    <a:pt x="687" y="202"/>
                  </a:lnTo>
                  <a:lnTo>
                    <a:pt x="699" y="208"/>
                  </a:lnTo>
                  <a:lnTo>
                    <a:pt x="703" y="216"/>
                  </a:lnTo>
                  <a:lnTo>
                    <a:pt x="707" y="218"/>
                  </a:lnTo>
                  <a:lnTo>
                    <a:pt x="727" y="236"/>
                  </a:lnTo>
                  <a:lnTo>
                    <a:pt x="731" y="270"/>
                  </a:lnTo>
                  <a:lnTo>
                    <a:pt x="747" y="290"/>
                  </a:lnTo>
                  <a:lnTo>
                    <a:pt x="769" y="308"/>
                  </a:lnTo>
                  <a:lnTo>
                    <a:pt x="769" y="325"/>
                  </a:lnTo>
                  <a:lnTo>
                    <a:pt x="773" y="341"/>
                  </a:lnTo>
                  <a:lnTo>
                    <a:pt x="779" y="355"/>
                  </a:lnTo>
                  <a:lnTo>
                    <a:pt x="781" y="363"/>
                  </a:lnTo>
                  <a:lnTo>
                    <a:pt x="787" y="365"/>
                  </a:lnTo>
                  <a:lnTo>
                    <a:pt x="797" y="371"/>
                  </a:lnTo>
                  <a:lnTo>
                    <a:pt x="815" y="383"/>
                  </a:lnTo>
                  <a:lnTo>
                    <a:pt x="831" y="385"/>
                  </a:lnTo>
                  <a:lnTo>
                    <a:pt x="848" y="395"/>
                  </a:lnTo>
                  <a:lnTo>
                    <a:pt x="854" y="389"/>
                  </a:lnTo>
                  <a:lnTo>
                    <a:pt x="860" y="389"/>
                  </a:lnTo>
                  <a:lnTo>
                    <a:pt x="850" y="419"/>
                  </a:lnTo>
                  <a:close/>
                </a:path>
              </a:pathLst>
            </a:custGeom>
            <a:solidFill>
              <a:schemeClr val="accent2">
                <a:lumMod val="20000"/>
                <a:lumOff val="80000"/>
                <a:alpha val="31000"/>
              </a:schemeClr>
            </a:solidFill>
            <a:ln w="6350" cap="flat" cmpd="sng">
              <a:noFill/>
              <a:prstDash val="solid"/>
              <a:miter lim="800000"/>
              <a:headEnd type="none" w="med" len="med"/>
              <a:tailEnd type="none" w="med" len="med"/>
            </a:ln>
            <a:effectLst/>
          </p:spPr>
          <p:txBody>
            <a:bodyPr/>
            <a:lstStyle/>
            <a:p>
              <a:endParaRPr lang="en-US" dirty="0">
                <a:latin typeface="Candara" panose="020E0502030303020204" pitchFamily="34" charset="0"/>
              </a:endParaRPr>
            </a:p>
          </p:txBody>
        </p:sp>
        <p:sp>
          <p:nvSpPr>
            <p:cNvPr id="111" name="Moldova">
              <a:extLst>
                <a:ext uri="{FF2B5EF4-FFF2-40B4-BE49-F238E27FC236}">
                  <a16:creationId xmlns:a16="http://schemas.microsoft.com/office/drawing/2014/main" id="{D94B18FA-45D1-439B-844E-7E4ABA4A1A79}"/>
                </a:ext>
              </a:extLst>
            </p:cNvPr>
            <p:cNvSpPr>
              <a:spLocks/>
            </p:cNvSpPr>
            <p:nvPr/>
          </p:nvSpPr>
          <p:spPr bwMode="gray">
            <a:xfrm>
              <a:off x="6615088" y="2788847"/>
              <a:ext cx="121043" cy="143558"/>
            </a:xfrm>
            <a:custGeom>
              <a:avLst/>
              <a:gdLst/>
              <a:ahLst/>
              <a:cxnLst>
                <a:cxn ang="0">
                  <a:pos x="18" y="0"/>
                </a:cxn>
                <a:cxn ang="0">
                  <a:pos x="48" y="18"/>
                </a:cxn>
                <a:cxn ang="0">
                  <a:pos x="68" y="24"/>
                </a:cxn>
                <a:cxn ang="0">
                  <a:pos x="84" y="20"/>
                </a:cxn>
                <a:cxn ang="0">
                  <a:pos x="100" y="28"/>
                </a:cxn>
                <a:cxn ang="0">
                  <a:pos x="114" y="36"/>
                </a:cxn>
                <a:cxn ang="0">
                  <a:pos x="128" y="52"/>
                </a:cxn>
                <a:cxn ang="0">
                  <a:pos x="134" y="76"/>
                </a:cxn>
                <a:cxn ang="0">
                  <a:pos x="140" y="100"/>
                </a:cxn>
                <a:cxn ang="0">
                  <a:pos x="150" y="122"/>
                </a:cxn>
                <a:cxn ang="0">
                  <a:pos x="126" y="126"/>
                </a:cxn>
                <a:cxn ang="0">
                  <a:pos x="104" y="120"/>
                </a:cxn>
                <a:cxn ang="0">
                  <a:pos x="96" y="146"/>
                </a:cxn>
                <a:cxn ang="0">
                  <a:pos x="84" y="168"/>
                </a:cxn>
                <a:cxn ang="0">
                  <a:pos x="66" y="178"/>
                </a:cxn>
                <a:cxn ang="0">
                  <a:pos x="62" y="160"/>
                </a:cxn>
                <a:cxn ang="0">
                  <a:pos x="66" y="138"/>
                </a:cxn>
                <a:cxn ang="0">
                  <a:pos x="64" y="124"/>
                </a:cxn>
                <a:cxn ang="0">
                  <a:pos x="58" y="96"/>
                </a:cxn>
                <a:cxn ang="0">
                  <a:pos x="46" y="78"/>
                </a:cxn>
                <a:cxn ang="0">
                  <a:pos x="34" y="50"/>
                </a:cxn>
                <a:cxn ang="0">
                  <a:pos x="18" y="28"/>
                </a:cxn>
                <a:cxn ang="0">
                  <a:pos x="0" y="16"/>
                </a:cxn>
                <a:cxn ang="0">
                  <a:pos x="2" y="4"/>
                </a:cxn>
                <a:cxn ang="0">
                  <a:pos x="18" y="0"/>
                </a:cxn>
              </a:cxnLst>
              <a:rect l="0" t="0" r="r" b="b"/>
              <a:pathLst>
                <a:path w="150" h="178">
                  <a:moveTo>
                    <a:pt x="18" y="0"/>
                  </a:moveTo>
                  <a:lnTo>
                    <a:pt x="48" y="18"/>
                  </a:lnTo>
                  <a:lnTo>
                    <a:pt x="68" y="24"/>
                  </a:lnTo>
                  <a:lnTo>
                    <a:pt x="84" y="20"/>
                  </a:lnTo>
                  <a:lnTo>
                    <a:pt x="100" y="28"/>
                  </a:lnTo>
                  <a:lnTo>
                    <a:pt x="114" y="36"/>
                  </a:lnTo>
                  <a:lnTo>
                    <a:pt x="128" y="52"/>
                  </a:lnTo>
                  <a:lnTo>
                    <a:pt x="134" y="76"/>
                  </a:lnTo>
                  <a:lnTo>
                    <a:pt x="140" y="100"/>
                  </a:lnTo>
                  <a:lnTo>
                    <a:pt x="150" y="122"/>
                  </a:lnTo>
                  <a:lnTo>
                    <a:pt x="126" y="126"/>
                  </a:lnTo>
                  <a:lnTo>
                    <a:pt x="104" y="120"/>
                  </a:lnTo>
                  <a:lnTo>
                    <a:pt x="96" y="146"/>
                  </a:lnTo>
                  <a:lnTo>
                    <a:pt x="84" y="168"/>
                  </a:lnTo>
                  <a:lnTo>
                    <a:pt x="66" y="178"/>
                  </a:lnTo>
                  <a:lnTo>
                    <a:pt x="62" y="160"/>
                  </a:lnTo>
                  <a:lnTo>
                    <a:pt x="66" y="138"/>
                  </a:lnTo>
                  <a:lnTo>
                    <a:pt x="64" y="124"/>
                  </a:lnTo>
                  <a:lnTo>
                    <a:pt x="58" y="96"/>
                  </a:lnTo>
                  <a:lnTo>
                    <a:pt x="46" y="78"/>
                  </a:lnTo>
                  <a:lnTo>
                    <a:pt x="34" y="50"/>
                  </a:lnTo>
                  <a:lnTo>
                    <a:pt x="18" y="28"/>
                  </a:lnTo>
                  <a:lnTo>
                    <a:pt x="0" y="16"/>
                  </a:lnTo>
                  <a:lnTo>
                    <a:pt x="2" y="4"/>
                  </a:lnTo>
                  <a:lnTo>
                    <a:pt x="1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2" name="Monaco">
              <a:extLst>
                <a:ext uri="{FF2B5EF4-FFF2-40B4-BE49-F238E27FC236}">
                  <a16:creationId xmlns:a16="http://schemas.microsoft.com/office/drawing/2014/main" id="{3A23EC6A-694F-4233-9591-EDE9DA228721}"/>
                </a:ext>
              </a:extLst>
            </p:cNvPr>
            <p:cNvSpPr>
              <a:spLocks/>
            </p:cNvSpPr>
            <p:nvPr/>
          </p:nvSpPr>
          <p:spPr bwMode="gray">
            <a:xfrm>
              <a:off x="6013779" y="3003203"/>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3" name="Mongolia">
              <a:extLst>
                <a:ext uri="{FF2B5EF4-FFF2-40B4-BE49-F238E27FC236}">
                  <a16:creationId xmlns:a16="http://schemas.microsoft.com/office/drawing/2014/main" id="{362B3301-5214-44D4-B851-69EA83B89D03}"/>
                </a:ext>
              </a:extLst>
            </p:cNvPr>
            <p:cNvSpPr>
              <a:spLocks/>
            </p:cNvSpPr>
            <p:nvPr/>
          </p:nvSpPr>
          <p:spPr bwMode="gray">
            <a:xfrm>
              <a:off x="8493205" y="2619723"/>
              <a:ext cx="995675" cy="481806"/>
            </a:xfrm>
            <a:custGeom>
              <a:avLst/>
              <a:gdLst/>
              <a:ahLst/>
              <a:cxnLst>
                <a:cxn ang="0">
                  <a:pos x="70" y="226"/>
                </a:cxn>
                <a:cxn ang="0">
                  <a:pos x="134" y="300"/>
                </a:cxn>
                <a:cxn ang="0">
                  <a:pos x="132" y="372"/>
                </a:cxn>
                <a:cxn ang="0">
                  <a:pos x="212" y="394"/>
                </a:cxn>
                <a:cxn ang="0">
                  <a:pos x="302" y="448"/>
                </a:cxn>
                <a:cxn ang="0">
                  <a:pos x="352" y="532"/>
                </a:cxn>
                <a:cxn ang="0">
                  <a:pos x="408" y="542"/>
                </a:cxn>
                <a:cxn ang="0">
                  <a:pos x="556" y="540"/>
                </a:cxn>
                <a:cxn ang="0">
                  <a:pos x="608" y="566"/>
                </a:cxn>
                <a:cxn ang="0">
                  <a:pos x="658" y="578"/>
                </a:cxn>
                <a:cxn ang="0">
                  <a:pos x="700" y="582"/>
                </a:cxn>
                <a:cxn ang="0">
                  <a:pos x="788" y="536"/>
                </a:cxn>
                <a:cxn ang="0">
                  <a:pos x="890" y="506"/>
                </a:cxn>
                <a:cxn ang="0">
                  <a:pos x="936" y="464"/>
                </a:cxn>
                <a:cxn ang="0">
                  <a:pos x="906" y="424"/>
                </a:cxn>
                <a:cxn ang="0">
                  <a:pos x="954" y="388"/>
                </a:cxn>
                <a:cxn ang="0">
                  <a:pos x="1052" y="374"/>
                </a:cxn>
                <a:cxn ang="0">
                  <a:pos x="1132" y="358"/>
                </a:cxn>
                <a:cxn ang="0">
                  <a:pos x="1166" y="344"/>
                </a:cxn>
                <a:cxn ang="0">
                  <a:pos x="1206" y="354"/>
                </a:cxn>
                <a:cxn ang="0">
                  <a:pos x="1198" y="284"/>
                </a:cxn>
                <a:cxn ang="0">
                  <a:pos x="1164" y="248"/>
                </a:cxn>
                <a:cxn ang="0">
                  <a:pos x="1136" y="268"/>
                </a:cxn>
                <a:cxn ang="0">
                  <a:pos x="1086" y="256"/>
                </a:cxn>
                <a:cxn ang="0">
                  <a:pos x="1094" y="192"/>
                </a:cxn>
                <a:cxn ang="0">
                  <a:pos x="1110" y="138"/>
                </a:cxn>
                <a:cxn ang="0">
                  <a:pos x="1070" y="128"/>
                </a:cxn>
                <a:cxn ang="0">
                  <a:pos x="978" y="144"/>
                </a:cxn>
                <a:cxn ang="0">
                  <a:pos x="850" y="164"/>
                </a:cxn>
                <a:cxn ang="0">
                  <a:pos x="768" y="134"/>
                </a:cxn>
                <a:cxn ang="0">
                  <a:pos x="716" y="98"/>
                </a:cxn>
                <a:cxn ang="0">
                  <a:pos x="562" y="78"/>
                </a:cxn>
                <a:cxn ang="0">
                  <a:pos x="470" y="0"/>
                </a:cxn>
                <a:cxn ang="0">
                  <a:pos x="416" y="86"/>
                </a:cxn>
                <a:cxn ang="0">
                  <a:pos x="402" y="124"/>
                </a:cxn>
                <a:cxn ang="0">
                  <a:pos x="338" y="124"/>
                </a:cxn>
                <a:cxn ang="0">
                  <a:pos x="258" y="112"/>
                </a:cxn>
                <a:cxn ang="0">
                  <a:pos x="192" y="82"/>
                </a:cxn>
                <a:cxn ang="0">
                  <a:pos x="90" y="122"/>
                </a:cxn>
                <a:cxn ang="0">
                  <a:pos x="34" y="162"/>
                </a:cxn>
                <a:cxn ang="0">
                  <a:pos x="10" y="182"/>
                </a:cxn>
                <a:cxn ang="0">
                  <a:pos x="18" y="204"/>
                </a:cxn>
                <a:cxn ang="0">
                  <a:pos x="38" y="220"/>
                </a:cxn>
              </a:cxnLst>
              <a:rect l="0" t="0" r="r" b="b"/>
              <a:pathLst>
                <a:path w="1228" h="590">
                  <a:moveTo>
                    <a:pt x="38" y="220"/>
                  </a:moveTo>
                  <a:lnTo>
                    <a:pt x="70" y="226"/>
                  </a:lnTo>
                  <a:lnTo>
                    <a:pt x="98" y="244"/>
                  </a:lnTo>
                  <a:lnTo>
                    <a:pt x="134" y="300"/>
                  </a:lnTo>
                  <a:lnTo>
                    <a:pt x="158" y="320"/>
                  </a:lnTo>
                  <a:lnTo>
                    <a:pt x="132" y="372"/>
                  </a:lnTo>
                  <a:lnTo>
                    <a:pt x="144" y="386"/>
                  </a:lnTo>
                  <a:lnTo>
                    <a:pt x="212" y="394"/>
                  </a:lnTo>
                  <a:lnTo>
                    <a:pt x="272" y="416"/>
                  </a:lnTo>
                  <a:lnTo>
                    <a:pt x="302" y="448"/>
                  </a:lnTo>
                  <a:lnTo>
                    <a:pt x="314" y="456"/>
                  </a:lnTo>
                  <a:lnTo>
                    <a:pt x="352" y="532"/>
                  </a:lnTo>
                  <a:lnTo>
                    <a:pt x="382" y="532"/>
                  </a:lnTo>
                  <a:lnTo>
                    <a:pt x="408" y="542"/>
                  </a:lnTo>
                  <a:lnTo>
                    <a:pt x="500" y="544"/>
                  </a:lnTo>
                  <a:lnTo>
                    <a:pt x="556" y="540"/>
                  </a:lnTo>
                  <a:lnTo>
                    <a:pt x="578" y="564"/>
                  </a:lnTo>
                  <a:lnTo>
                    <a:pt x="608" y="566"/>
                  </a:lnTo>
                  <a:lnTo>
                    <a:pt x="630" y="582"/>
                  </a:lnTo>
                  <a:lnTo>
                    <a:pt x="658" y="578"/>
                  </a:lnTo>
                  <a:lnTo>
                    <a:pt x="676" y="590"/>
                  </a:lnTo>
                  <a:lnTo>
                    <a:pt x="700" y="582"/>
                  </a:lnTo>
                  <a:lnTo>
                    <a:pt x="716" y="562"/>
                  </a:lnTo>
                  <a:lnTo>
                    <a:pt x="788" y="536"/>
                  </a:lnTo>
                  <a:lnTo>
                    <a:pt x="872" y="534"/>
                  </a:lnTo>
                  <a:lnTo>
                    <a:pt x="890" y="506"/>
                  </a:lnTo>
                  <a:lnTo>
                    <a:pt x="926" y="488"/>
                  </a:lnTo>
                  <a:lnTo>
                    <a:pt x="936" y="464"/>
                  </a:lnTo>
                  <a:lnTo>
                    <a:pt x="906" y="442"/>
                  </a:lnTo>
                  <a:lnTo>
                    <a:pt x="906" y="424"/>
                  </a:lnTo>
                  <a:lnTo>
                    <a:pt x="940" y="390"/>
                  </a:lnTo>
                  <a:lnTo>
                    <a:pt x="954" y="388"/>
                  </a:lnTo>
                  <a:lnTo>
                    <a:pt x="990" y="410"/>
                  </a:lnTo>
                  <a:lnTo>
                    <a:pt x="1052" y="374"/>
                  </a:lnTo>
                  <a:lnTo>
                    <a:pt x="1092" y="380"/>
                  </a:lnTo>
                  <a:lnTo>
                    <a:pt x="1132" y="358"/>
                  </a:lnTo>
                  <a:lnTo>
                    <a:pt x="1154" y="356"/>
                  </a:lnTo>
                  <a:lnTo>
                    <a:pt x="1166" y="344"/>
                  </a:lnTo>
                  <a:lnTo>
                    <a:pt x="1186" y="342"/>
                  </a:lnTo>
                  <a:lnTo>
                    <a:pt x="1206" y="354"/>
                  </a:lnTo>
                  <a:lnTo>
                    <a:pt x="1228" y="320"/>
                  </a:lnTo>
                  <a:lnTo>
                    <a:pt x="1198" y="284"/>
                  </a:lnTo>
                  <a:lnTo>
                    <a:pt x="1196" y="268"/>
                  </a:lnTo>
                  <a:lnTo>
                    <a:pt x="1164" y="248"/>
                  </a:lnTo>
                  <a:lnTo>
                    <a:pt x="1152" y="250"/>
                  </a:lnTo>
                  <a:lnTo>
                    <a:pt x="1136" y="268"/>
                  </a:lnTo>
                  <a:lnTo>
                    <a:pt x="1118" y="258"/>
                  </a:lnTo>
                  <a:lnTo>
                    <a:pt x="1086" y="256"/>
                  </a:lnTo>
                  <a:lnTo>
                    <a:pt x="1074" y="234"/>
                  </a:lnTo>
                  <a:lnTo>
                    <a:pt x="1094" y="192"/>
                  </a:lnTo>
                  <a:lnTo>
                    <a:pt x="1098" y="158"/>
                  </a:lnTo>
                  <a:lnTo>
                    <a:pt x="1110" y="138"/>
                  </a:lnTo>
                  <a:lnTo>
                    <a:pt x="1102" y="128"/>
                  </a:lnTo>
                  <a:lnTo>
                    <a:pt x="1070" y="128"/>
                  </a:lnTo>
                  <a:lnTo>
                    <a:pt x="1038" y="108"/>
                  </a:lnTo>
                  <a:lnTo>
                    <a:pt x="978" y="144"/>
                  </a:lnTo>
                  <a:lnTo>
                    <a:pt x="926" y="162"/>
                  </a:lnTo>
                  <a:lnTo>
                    <a:pt x="850" y="164"/>
                  </a:lnTo>
                  <a:lnTo>
                    <a:pt x="800" y="154"/>
                  </a:lnTo>
                  <a:lnTo>
                    <a:pt x="768" y="134"/>
                  </a:lnTo>
                  <a:lnTo>
                    <a:pt x="746" y="104"/>
                  </a:lnTo>
                  <a:lnTo>
                    <a:pt x="716" y="98"/>
                  </a:lnTo>
                  <a:lnTo>
                    <a:pt x="592" y="110"/>
                  </a:lnTo>
                  <a:lnTo>
                    <a:pt x="562" y="78"/>
                  </a:lnTo>
                  <a:lnTo>
                    <a:pt x="554" y="30"/>
                  </a:lnTo>
                  <a:lnTo>
                    <a:pt x="470" y="0"/>
                  </a:lnTo>
                  <a:lnTo>
                    <a:pt x="418" y="44"/>
                  </a:lnTo>
                  <a:lnTo>
                    <a:pt x="416" y="86"/>
                  </a:lnTo>
                  <a:lnTo>
                    <a:pt x="400" y="106"/>
                  </a:lnTo>
                  <a:lnTo>
                    <a:pt x="402" y="124"/>
                  </a:lnTo>
                  <a:lnTo>
                    <a:pt x="370" y="140"/>
                  </a:lnTo>
                  <a:lnTo>
                    <a:pt x="338" y="124"/>
                  </a:lnTo>
                  <a:lnTo>
                    <a:pt x="300" y="134"/>
                  </a:lnTo>
                  <a:lnTo>
                    <a:pt x="258" y="112"/>
                  </a:lnTo>
                  <a:lnTo>
                    <a:pt x="230" y="116"/>
                  </a:lnTo>
                  <a:lnTo>
                    <a:pt x="192" y="82"/>
                  </a:lnTo>
                  <a:lnTo>
                    <a:pt x="164" y="82"/>
                  </a:lnTo>
                  <a:lnTo>
                    <a:pt x="90" y="122"/>
                  </a:lnTo>
                  <a:lnTo>
                    <a:pt x="88" y="140"/>
                  </a:lnTo>
                  <a:lnTo>
                    <a:pt x="34" y="162"/>
                  </a:lnTo>
                  <a:lnTo>
                    <a:pt x="22" y="180"/>
                  </a:lnTo>
                  <a:lnTo>
                    <a:pt x="10" y="182"/>
                  </a:lnTo>
                  <a:lnTo>
                    <a:pt x="0" y="190"/>
                  </a:lnTo>
                  <a:lnTo>
                    <a:pt x="18" y="204"/>
                  </a:lnTo>
                  <a:lnTo>
                    <a:pt x="24" y="206"/>
                  </a:lnTo>
                  <a:lnTo>
                    <a:pt x="38" y="22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4" name="Montenegro">
              <a:extLst>
                <a:ext uri="{FF2B5EF4-FFF2-40B4-BE49-F238E27FC236}">
                  <a16:creationId xmlns:a16="http://schemas.microsoft.com/office/drawing/2014/main" id="{587FEE2A-E8F3-4379-BF77-E01143F36B5E}"/>
                </a:ext>
              </a:extLst>
            </p:cNvPr>
            <p:cNvSpPr>
              <a:spLocks noChangeAspect="1"/>
            </p:cNvSpPr>
            <p:nvPr/>
          </p:nvSpPr>
          <p:spPr bwMode="gray">
            <a:xfrm>
              <a:off x="6371051" y="3016969"/>
              <a:ext cx="62474" cy="66863"/>
            </a:xfrm>
            <a:custGeom>
              <a:avLst/>
              <a:gdLst/>
              <a:ahLst/>
              <a:cxnLst>
                <a:cxn ang="0">
                  <a:pos x="668" y="246"/>
                </a:cxn>
                <a:cxn ang="0">
                  <a:pos x="912" y="395"/>
                </a:cxn>
                <a:cxn ang="0">
                  <a:pos x="784" y="520"/>
                </a:cxn>
                <a:cxn ang="0">
                  <a:pos x="732" y="709"/>
                </a:cxn>
                <a:cxn ang="0">
                  <a:pos x="590" y="614"/>
                </a:cxn>
                <a:cxn ang="0">
                  <a:pos x="449" y="780"/>
                </a:cxn>
                <a:cxn ang="0">
                  <a:pos x="425" y="992"/>
                </a:cxn>
                <a:cxn ang="0">
                  <a:pos x="307" y="921"/>
                </a:cxn>
                <a:cxn ang="0">
                  <a:pos x="236" y="756"/>
                </a:cxn>
                <a:cxn ang="0">
                  <a:pos x="0" y="567"/>
                </a:cxn>
                <a:cxn ang="0">
                  <a:pos x="0" y="567"/>
                </a:cxn>
                <a:cxn ang="0">
                  <a:pos x="94" y="425"/>
                </a:cxn>
                <a:cxn ang="0">
                  <a:pos x="331" y="213"/>
                </a:cxn>
                <a:cxn ang="0">
                  <a:pos x="401" y="0"/>
                </a:cxn>
                <a:cxn ang="0">
                  <a:pos x="668" y="246"/>
                </a:cxn>
              </a:cxnLst>
              <a:rect l="0" t="0" r="r" b="b"/>
              <a:pathLst>
                <a:path w="912" h="992">
                  <a:moveTo>
                    <a:pt x="668" y="246"/>
                  </a:moveTo>
                  <a:lnTo>
                    <a:pt x="912" y="395"/>
                  </a:lnTo>
                  <a:lnTo>
                    <a:pt x="784" y="520"/>
                  </a:lnTo>
                  <a:lnTo>
                    <a:pt x="732" y="709"/>
                  </a:lnTo>
                  <a:lnTo>
                    <a:pt x="590" y="614"/>
                  </a:lnTo>
                  <a:lnTo>
                    <a:pt x="449" y="780"/>
                  </a:lnTo>
                  <a:lnTo>
                    <a:pt x="425" y="992"/>
                  </a:lnTo>
                  <a:lnTo>
                    <a:pt x="307" y="921"/>
                  </a:lnTo>
                  <a:lnTo>
                    <a:pt x="236" y="756"/>
                  </a:lnTo>
                  <a:lnTo>
                    <a:pt x="0" y="567"/>
                  </a:lnTo>
                  <a:lnTo>
                    <a:pt x="0" y="567"/>
                  </a:lnTo>
                  <a:lnTo>
                    <a:pt x="94" y="425"/>
                  </a:lnTo>
                  <a:lnTo>
                    <a:pt x="331" y="213"/>
                  </a:lnTo>
                  <a:lnTo>
                    <a:pt x="401" y="0"/>
                  </a:lnTo>
                  <a:lnTo>
                    <a:pt x="668" y="246"/>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15" name="Morocco">
              <a:extLst>
                <a:ext uri="{FF2B5EF4-FFF2-40B4-BE49-F238E27FC236}">
                  <a16:creationId xmlns:a16="http://schemas.microsoft.com/office/drawing/2014/main" id="{5A80B737-A420-4D02-B5C2-628CFD5A952A}"/>
                </a:ext>
              </a:extLst>
            </p:cNvPr>
            <p:cNvSpPr>
              <a:spLocks/>
            </p:cNvSpPr>
            <p:nvPr/>
          </p:nvSpPr>
          <p:spPr bwMode="gray">
            <a:xfrm>
              <a:off x="5398803" y="3339485"/>
              <a:ext cx="368987" cy="302851"/>
            </a:xfrm>
            <a:custGeom>
              <a:avLst/>
              <a:gdLst/>
              <a:ahLst/>
              <a:cxnLst>
                <a:cxn ang="0">
                  <a:pos x="55" y="339"/>
                </a:cxn>
                <a:cxn ang="0">
                  <a:pos x="131" y="276"/>
                </a:cxn>
                <a:cxn ang="0">
                  <a:pos x="133" y="256"/>
                </a:cxn>
                <a:cxn ang="0">
                  <a:pos x="125" y="204"/>
                </a:cxn>
                <a:cxn ang="0">
                  <a:pos x="147" y="170"/>
                </a:cxn>
                <a:cxn ang="0">
                  <a:pos x="171" y="124"/>
                </a:cxn>
                <a:cxn ang="0">
                  <a:pos x="229" y="92"/>
                </a:cxn>
                <a:cxn ang="0">
                  <a:pos x="251" y="56"/>
                </a:cxn>
                <a:cxn ang="0">
                  <a:pos x="269" y="8"/>
                </a:cxn>
                <a:cxn ang="0">
                  <a:pos x="287" y="0"/>
                </a:cxn>
                <a:cxn ang="0">
                  <a:pos x="299" y="2"/>
                </a:cxn>
                <a:cxn ang="0">
                  <a:pos x="295" y="16"/>
                </a:cxn>
                <a:cxn ang="0">
                  <a:pos x="333" y="32"/>
                </a:cxn>
                <a:cxn ang="0">
                  <a:pos x="385" y="26"/>
                </a:cxn>
                <a:cxn ang="0">
                  <a:pos x="413" y="34"/>
                </a:cxn>
                <a:cxn ang="0">
                  <a:pos x="423" y="68"/>
                </a:cxn>
                <a:cxn ang="0">
                  <a:pos x="423" y="104"/>
                </a:cxn>
                <a:cxn ang="0">
                  <a:pos x="433" y="134"/>
                </a:cxn>
                <a:cxn ang="0">
                  <a:pos x="451" y="150"/>
                </a:cxn>
                <a:cxn ang="0">
                  <a:pos x="443" y="176"/>
                </a:cxn>
                <a:cxn ang="0">
                  <a:pos x="399" y="170"/>
                </a:cxn>
                <a:cxn ang="0">
                  <a:pos x="383" y="186"/>
                </a:cxn>
                <a:cxn ang="0">
                  <a:pos x="383" y="206"/>
                </a:cxn>
                <a:cxn ang="0">
                  <a:pos x="275" y="286"/>
                </a:cxn>
                <a:cxn ang="0">
                  <a:pos x="263" y="303"/>
                </a:cxn>
                <a:cxn ang="0">
                  <a:pos x="233" y="307"/>
                </a:cxn>
                <a:cxn ang="0">
                  <a:pos x="189" y="327"/>
                </a:cxn>
                <a:cxn ang="0">
                  <a:pos x="169" y="351"/>
                </a:cxn>
                <a:cxn ang="0">
                  <a:pos x="169" y="369"/>
                </a:cxn>
                <a:cxn ang="0">
                  <a:pos x="0" y="371"/>
                </a:cxn>
                <a:cxn ang="0">
                  <a:pos x="10" y="359"/>
                </a:cxn>
                <a:cxn ang="0">
                  <a:pos x="55" y="339"/>
                </a:cxn>
              </a:cxnLst>
              <a:rect l="0" t="0" r="r" b="b"/>
              <a:pathLst>
                <a:path w="451" h="371">
                  <a:moveTo>
                    <a:pt x="55" y="339"/>
                  </a:moveTo>
                  <a:lnTo>
                    <a:pt x="131" y="276"/>
                  </a:lnTo>
                  <a:lnTo>
                    <a:pt x="133" y="256"/>
                  </a:lnTo>
                  <a:lnTo>
                    <a:pt x="125" y="204"/>
                  </a:lnTo>
                  <a:lnTo>
                    <a:pt x="147" y="170"/>
                  </a:lnTo>
                  <a:lnTo>
                    <a:pt x="171" y="124"/>
                  </a:lnTo>
                  <a:lnTo>
                    <a:pt x="229" y="92"/>
                  </a:lnTo>
                  <a:lnTo>
                    <a:pt x="251" y="56"/>
                  </a:lnTo>
                  <a:lnTo>
                    <a:pt x="269" y="8"/>
                  </a:lnTo>
                  <a:lnTo>
                    <a:pt x="287" y="0"/>
                  </a:lnTo>
                  <a:lnTo>
                    <a:pt x="299" y="2"/>
                  </a:lnTo>
                  <a:lnTo>
                    <a:pt x="295" y="16"/>
                  </a:lnTo>
                  <a:lnTo>
                    <a:pt x="333" y="32"/>
                  </a:lnTo>
                  <a:lnTo>
                    <a:pt x="385" y="26"/>
                  </a:lnTo>
                  <a:lnTo>
                    <a:pt x="413" y="34"/>
                  </a:lnTo>
                  <a:lnTo>
                    <a:pt x="423" y="68"/>
                  </a:lnTo>
                  <a:lnTo>
                    <a:pt x="423" y="104"/>
                  </a:lnTo>
                  <a:lnTo>
                    <a:pt x="433" y="134"/>
                  </a:lnTo>
                  <a:lnTo>
                    <a:pt x="451" y="150"/>
                  </a:lnTo>
                  <a:lnTo>
                    <a:pt x="443" y="176"/>
                  </a:lnTo>
                  <a:lnTo>
                    <a:pt x="399" y="170"/>
                  </a:lnTo>
                  <a:lnTo>
                    <a:pt x="383" y="186"/>
                  </a:lnTo>
                  <a:lnTo>
                    <a:pt x="383" y="206"/>
                  </a:lnTo>
                  <a:lnTo>
                    <a:pt x="275" y="286"/>
                  </a:lnTo>
                  <a:lnTo>
                    <a:pt x="263" y="303"/>
                  </a:lnTo>
                  <a:lnTo>
                    <a:pt x="233" y="307"/>
                  </a:lnTo>
                  <a:lnTo>
                    <a:pt x="189" y="327"/>
                  </a:lnTo>
                  <a:lnTo>
                    <a:pt x="169" y="351"/>
                  </a:lnTo>
                  <a:lnTo>
                    <a:pt x="169" y="369"/>
                  </a:lnTo>
                  <a:lnTo>
                    <a:pt x="0" y="371"/>
                  </a:lnTo>
                  <a:lnTo>
                    <a:pt x="10" y="359"/>
                  </a:lnTo>
                  <a:lnTo>
                    <a:pt x="55" y="339"/>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6" name="Mozambique">
              <a:extLst>
                <a:ext uri="{FF2B5EF4-FFF2-40B4-BE49-F238E27FC236}">
                  <a16:creationId xmlns:a16="http://schemas.microsoft.com/office/drawing/2014/main" id="{3A9A7288-8FC9-4CE8-9763-1C79B4ECDA78}"/>
                </a:ext>
              </a:extLst>
            </p:cNvPr>
            <p:cNvSpPr>
              <a:spLocks/>
            </p:cNvSpPr>
            <p:nvPr/>
          </p:nvSpPr>
          <p:spPr bwMode="gray">
            <a:xfrm>
              <a:off x="6738084" y="4898965"/>
              <a:ext cx="327987" cy="556536"/>
            </a:xfrm>
            <a:custGeom>
              <a:avLst/>
              <a:gdLst/>
              <a:ahLst/>
              <a:cxnLst>
                <a:cxn ang="0">
                  <a:pos x="0" y="193"/>
                </a:cxn>
                <a:cxn ang="0">
                  <a:pos x="46" y="171"/>
                </a:cxn>
                <a:cxn ang="0">
                  <a:pos x="122" y="171"/>
                </a:cxn>
                <a:cxn ang="0">
                  <a:pos x="158" y="199"/>
                </a:cxn>
                <a:cxn ang="0">
                  <a:pos x="170" y="255"/>
                </a:cxn>
                <a:cxn ang="0">
                  <a:pos x="194" y="267"/>
                </a:cxn>
                <a:cxn ang="0">
                  <a:pos x="204" y="213"/>
                </a:cxn>
                <a:cxn ang="0">
                  <a:pos x="174" y="113"/>
                </a:cxn>
                <a:cxn ang="0">
                  <a:pos x="174" y="56"/>
                </a:cxn>
                <a:cxn ang="0">
                  <a:pos x="210" y="34"/>
                </a:cxn>
                <a:cxn ang="0">
                  <a:pos x="260" y="34"/>
                </a:cxn>
                <a:cxn ang="0">
                  <a:pos x="300" y="28"/>
                </a:cxn>
                <a:cxn ang="0">
                  <a:pos x="382" y="2"/>
                </a:cxn>
                <a:cxn ang="0">
                  <a:pos x="400" y="24"/>
                </a:cxn>
                <a:cxn ang="0">
                  <a:pos x="398" y="86"/>
                </a:cxn>
                <a:cxn ang="0">
                  <a:pos x="398" y="151"/>
                </a:cxn>
                <a:cxn ang="0">
                  <a:pos x="392" y="191"/>
                </a:cxn>
                <a:cxn ang="0">
                  <a:pos x="382" y="235"/>
                </a:cxn>
                <a:cxn ang="0">
                  <a:pos x="320" y="269"/>
                </a:cxn>
                <a:cxn ang="0">
                  <a:pos x="274" y="285"/>
                </a:cxn>
                <a:cxn ang="0">
                  <a:pos x="246" y="305"/>
                </a:cxn>
                <a:cxn ang="0">
                  <a:pos x="236" y="339"/>
                </a:cxn>
                <a:cxn ang="0">
                  <a:pos x="174" y="371"/>
                </a:cxn>
                <a:cxn ang="0">
                  <a:pos x="180" y="413"/>
                </a:cxn>
                <a:cxn ang="0">
                  <a:pos x="200" y="485"/>
                </a:cxn>
                <a:cxn ang="0">
                  <a:pos x="188" y="549"/>
                </a:cxn>
                <a:cxn ang="0">
                  <a:pos x="182" y="587"/>
                </a:cxn>
                <a:cxn ang="0">
                  <a:pos x="94" y="627"/>
                </a:cxn>
                <a:cxn ang="0">
                  <a:pos x="104" y="679"/>
                </a:cxn>
                <a:cxn ang="0">
                  <a:pos x="74" y="659"/>
                </a:cxn>
                <a:cxn ang="0">
                  <a:pos x="50" y="639"/>
                </a:cxn>
                <a:cxn ang="0">
                  <a:pos x="54" y="517"/>
                </a:cxn>
                <a:cxn ang="0">
                  <a:pos x="86" y="451"/>
                </a:cxn>
                <a:cxn ang="0">
                  <a:pos x="106" y="405"/>
                </a:cxn>
                <a:cxn ang="0">
                  <a:pos x="110" y="351"/>
                </a:cxn>
                <a:cxn ang="0">
                  <a:pos x="102" y="255"/>
                </a:cxn>
                <a:cxn ang="0">
                  <a:pos x="20" y="229"/>
                </a:cxn>
              </a:cxnLst>
              <a:rect l="0" t="0" r="r" b="b"/>
              <a:pathLst>
                <a:path w="402" h="681">
                  <a:moveTo>
                    <a:pt x="4" y="213"/>
                  </a:moveTo>
                  <a:lnTo>
                    <a:pt x="0" y="193"/>
                  </a:lnTo>
                  <a:lnTo>
                    <a:pt x="14" y="177"/>
                  </a:lnTo>
                  <a:lnTo>
                    <a:pt x="46" y="171"/>
                  </a:lnTo>
                  <a:lnTo>
                    <a:pt x="100" y="147"/>
                  </a:lnTo>
                  <a:lnTo>
                    <a:pt x="122" y="171"/>
                  </a:lnTo>
                  <a:lnTo>
                    <a:pt x="156" y="173"/>
                  </a:lnTo>
                  <a:lnTo>
                    <a:pt x="158" y="199"/>
                  </a:lnTo>
                  <a:lnTo>
                    <a:pt x="148" y="241"/>
                  </a:lnTo>
                  <a:lnTo>
                    <a:pt x="170" y="255"/>
                  </a:lnTo>
                  <a:lnTo>
                    <a:pt x="174" y="273"/>
                  </a:lnTo>
                  <a:lnTo>
                    <a:pt x="194" y="267"/>
                  </a:lnTo>
                  <a:lnTo>
                    <a:pt x="186" y="241"/>
                  </a:lnTo>
                  <a:lnTo>
                    <a:pt x="204" y="213"/>
                  </a:lnTo>
                  <a:lnTo>
                    <a:pt x="198" y="161"/>
                  </a:lnTo>
                  <a:lnTo>
                    <a:pt x="174" y="113"/>
                  </a:lnTo>
                  <a:lnTo>
                    <a:pt x="164" y="78"/>
                  </a:lnTo>
                  <a:lnTo>
                    <a:pt x="174" y="56"/>
                  </a:lnTo>
                  <a:lnTo>
                    <a:pt x="168" y="46"/>
                  </a:lnTo>
                  <a:lnTo>
                    <a:pt x="210" y="34"/>
                  </a:lnTo>
                  <a:lnTo>
                    <a:pt x="236" y="48"/>
                  </a:lnTo>
                  <a:lnTo>
                    <a:pt x="260" y="34"/>
                  </a:lnTo>
                  <a:lnTo>
                    <a:pt x="282" y="42"/>
                  </a:lnTo>
                  <a:lnTo>
                    <a:pt x="300" y="28"/>
                  </a:lnTo>
                  <a:lnTo>
                    <a:pt x="340" y="26"/>
                  </a:lnTo>
                  <a:lnTo>
                    <a:pt x="382" y="2"/>
                  </a:lnTo>
                  <a:lnTo>
                    <a:pt x="396" y="0"/>
                  </a:lnTo>
                  <a:lnTo>
                    <a:pt x="400" y="24"/>
                  </a:lnTo>
                  <a:lnTo>
                    <a:pt x="394" y="46"/>
                  </a:lnTo>
                  <a:lnTo>
                    <a:pt x="398" y="86"/>
                  </a:lnTo>
                  <a:lnTo>
                    <a:pt x="394" y="141"/>
                  </a:lnTo>
                  <a:lnTo>
                    <a:pt x="398" y="151"/>
                  </a:lnTo>
                  <a:lnTo>
                    <a:pt x="402" y="183"/>
                  </a:lnTo>
                  <a:lnTo>
                    <a:pt x="392" y="191"/>
                  </a:lnTo>
                  <a:lnTo>
                    <a:pt x="394" y="209"/>
                  </a:lnTo>
                  <a:lnTo>
                    <a:pt x="382" y="235"/>
                  </a:lnTo>
                  <a:lnTo>
                    <a:pt x="364" y="249"/>
                  </a:lnTo>
                  <a:lnTo>
                    <a:pt x="320" y="269"/>
                  </a:lnTo>
                  <a:lnTo>
                    <a:pt x="310" y="267"/>
                  </a:lnTo>
                  <a:lnTo>
                    <a:pt x="274" y="285"/>
                  </a:lnTo>
                  <a:lnTo>
                    <a:pt x="264" y="301"/>
                  </a:lnTo>
                  <a:lnTo>
                    <a:pt x="246" y="305"/>
                  </a:lnTo>
                  <a:lnTo>
                    <a:pt x="248" y="325"/>
                  </a:lnTo>
                  <a:lnTo>
                    <a:pt x="236" y="339"/>
                  </a:lnTo>
                  <a:lnTo>
                    <a:pt x="206" y="349"/>
                  </a:lnTo>
                  <a:lnTo>
                    <a:pt x="174" y="371"/>
                  </a:lnTo>
                  <a:lnTo>
                    <a:pt x="164" y="411"/>
                  </a:lnTo>
                  <a:lnTo>
                    <a:pt x="180" y="413"/>
                  </a:lnTo>
                  <a:lnTo>
                    <a:pt x="188" y="475"/>
                  </a:lnTo>
                  <a:lnTo>
                    <a:pt x="200" y="485"/>
                  </a:lnTo>
                  <a:lnTo>
                    <a:pt x="196" y="519"/>
                  </a:lnTo>
                  <a:lnTo>
                    <a:pt x="188" y="549"/>
                  </a:lnTo>
                  <a:lnTo>
                    <a:pt x="196" y="557"/>
                  </a:lnTo>
                  <a:lnTo>
                    <a:pt x="182" y="587"/>
                  </a:lnTo>
                  <a:lnTo>
                    <a:pt x="124" y="609"/>
                  </a:lnTo>
                  <a:lnTo>
                    <a:pt x="94" y="627"/>
                  </a:lnTo>
                  <a:lnTo>
                    <a:pt x="100" y="651"/>
                  </a:lnTo>
                  <a:lnTo>
                    <a:pt x="104" y="679"/>
                  </a:lnTo>
                  <a:lnTo>
                    <a:pt x="76" y="681"/>
                  </a:lnTo>
                  <a:lnTo>
                    <a:pt x="74" y="659"/>
                  </a:lnTo>
                  <a:lnTo>
                    <a:pt x="64" y="647"/>
                  </a:lnTo>
                  <a:lnTo>
                    <a:pt x="50" y="639"/>
                  </a:lnTo>
                  <a:lnTo>
                    <a:pt x="64" y="619"/>
                  </a:lnTo>
                  <a:lnTo>
                    <a:pt x="54" y="517"/>
                  </a:lnTo>
                  <a:lnTo>
                    <a:pt x="48" y="491"/>
                  </a:lnTo>
                  <a:lnTo>
                    <a:pt x="86" y="451"/>
                  </a:lnTo>
                  <a:lnTo>
                    <a:pt x="88" y="423"/>
                  </a:lnTo>
                  <a:lnTo>
                    <a:pt x="106" y="405"/>
                  </a:lnTo>
                  <a:lnTo>
                    <a:pt x="102" y="371"/>
                  </a:lnTo>
                  <a:lnTo>
                    <a:pt x="110" y="351"/>
                  </a:lnTo>
                  <a:lnTo>
                    <a:pt x="104" y="315"/>
                  </a:lnTo>
                  <a:lnTo>
                    <a:pt x="102" y="255"/>
                  </a:lnTo>
                  <a:lnTo>
                    <a:pt x="62" y="231"/>
                  </a:lnTo>
                  <a:lnTo>
                    <a:pt x="20" y="229"/>
                  </a:lnTo>
                  <a:lnTo>
                    <a:pt x="4" y="21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7" name="Myanmar">
              <a:extLst>
                <a:ext uri="{FF2B5EF4-FFF2-40B4-BE49-F238E27FC236}">
                  <a16:creationId xmlns:a16="http://schemas.microsoft.com/office/drawing/2014/main" id="{9F57F72F-21AC-4487-9F62-73DD55B262B9}"/>
                </a:ext>
              </a:extLst>
            </p:cNvPr>
            <p:cNvSpPr>
              <a:spLocks/>
            </p:cNvSpPr>
            <p:nvPr/>
          </p:nvSpPr>
          <p:spPr bwMode="gray">
            <a:xfrm>
              <a:off x="8659150" y="3628568"/>
              <a:ext cx="263561" cy="603735"/>
            </a:xfrm>
            <a:custGeom>
              <a:avLst/>
              <a:gdLst/>
              <a:ahLst/>
              <a:cxnLst>
                <a:cxn ang="0">
                  <a:pos x="2" y="298"/>
                </a:cxn>
                <a:cxn ang="0">
                  <a:pos x="2" y="270"/>
                </a:cxn>
                <a:cxn ang="0">
                  <a:pos x="18" y="238"/>
                </a:cxn>
                <a:cxn ang="0">
                  <a:pos x="30" y="192"/>
                </a:cxn>
                <a:cxn ang="0">
                  <a:pos x="46" y="172"/>
                </a:cxn>
                <a:cxn ang="0">
                  <a:pos x="72" y="108"/>
                </a:cxn>
                <a:cxn ang="0">
                  <a:pos x="136" y="34"/>
                </a:cxn>
                <a:cxn ang="0">
                  <a:pos x="158" y="40"/>
                </a:cxn>
                <a:cxn ang="0">
                  <a:pos x="166" y="16"/>
                </a:cxn>
                <a:cxn ang="0">
                  <a:pos x="176" y="0"/>
                </a:cxn>
                <a:cxn ang="0">
                  <a:pos x="212" y="24"/>
                </a:cxn>
                <a:cxn ang="0">
                  <a:pos x="186" y="132"/>
                </a:cxn>
                <a:cxn ang="0">
                  <a:pos x="196" y="162"/>
                </a:cxn>
                <a:cxn ang="0">
                  <a:pos x="230" y="182"/>
                </a:cxn>
                <a:cxn ang="0">
                  <a:pos x="264" y="218"/>
                </a:cxn>
                <a:cxn ang="0">
                  <a:pos x="254" y="272"/>
                </a:cxn>
                <a:cxn ang="0">
                  <a:pos x="294" y="288"/>
                </a:cxn>
                <a:cxn ang="0">
                  <a:pos x="324" y="286"/>
                </a:cxn>
                <a:cxn ang="0">
                  <a:pos x="290" y="330"/>
                </a:cxn>
                <a:cxn ang="0">
                  <a:pos x="254" y="344"/>
                </a:cxn>
                <a:cxn ang="0">
                  <a:pos x="210" y="360"/>
                </a:cxn>
                <a:cxn ang="0">
                  <a:pos x="198" y="398"/>
                </a:cxn>
                <a:cxn ang="0">
                  <a:pos x="192" y="420"/>
                </a:cxn>
                <a:cxn ang="0">
                  <a:pos x="218" y="486"/>
                </a:cxn>
                <a:cxn ang="0">
                  <a:pos x="230" y="512"/>
                </a:cxn>
                <a:cxn ang="0">
                  <a:pos x="210" y="538"/>
                </a:cxn>
                <a:cxn ang="0">
                  <a:pos x="244" y="580"/>
                </a:cxn>
                <a:cxn ang="0">
                  <a:pos x="260" y="626"/>
                </a:cxn>
                <a:cxn ang="0">
                  <a:pos x="254" y="652"/>
                </a:cxn>
                <a:cxn ang="0">
                  <a:pos x="260" y="686"/>
                </a:cxn>
                <a:cxn ang="0">
                  <a:pos x="222" y="718"/>
                </a:cxn>
                <a:cxn ang="0">
                  <a:pos x="232" y="642"/>
                </a:cxn>
                <a:cxn ang="0">
                  <a:pos x="208" y="592"/>
                </a:cxn>
                <a:cxn ang="0">
                  <a:pos x="196" y="556"/>
                </a:cxn>
                <a:cxn ang="0">
                  <a:pos x="186" y="498"/>
                </a:cxn>
                <a:cxn ang="0">
                  <a:pos x="158" y="462"/>
                </a:cxn>
                <a:cxn ang="0">
                  <a:pos x="124" y="484"/>
                </a:cxn>
                <a:cxn ang="0">
                  <a:pos x="88" y="506"/>
                </a:cxn>
                <a:cxn ang="0">
                  <a:pos x="48" y="508"/>
                </a:cxn>
                <a:cxn ang="0">
                  <a:pos x="62" y="462"/>
                </a:cxn>
                <a:cxn ang="0">
                  <a:pos x="58" y="376"/>
                </a:cxn>
                <a:cxn ang="0">
                  <a:pos x="32" y="350"/>
                </a:cxn>
                <a:cxn ang="0">
                  <a:pos x="0" y="328"/>
                </a:cxn>
              </a:cxnLst>
              <a:rect l="0" t="0" r="r" b="b"/>
              <a:pathLst>
                <a:path w="324" h="740">
                  <a:moveTo>
                    <a:pt x="0" y="328"/>
                  </a:moveTo>
                  <a:lnTo>
                    <a:pt x="2" y="298"/>
                  </a:lnTo>
                  <a:lnTo>
                    <a:pt x="6" y="294"/>
                  </a:lnTo>
                  <a:lnTo>
                    <a:pt x="2" y="270"/>
                  </a:lnTo>
                  <a:lnTo>
                    <a:pt x="18" y="272"/>
                  </a:lnTo>
                  <a:lnTo>
                    <a:pt x="18" y="238"/>
                  </a:lnTo>
                  <a:lnTo>
                    <a:pt x="32" y="224"/>
                  </a:lnTo>
                  <a:lnTo>
                    <a:pt x="30" y="192"/>
                  </a:lnTo>
                  <a:lnTo>
                    <a:pt x="28" y="170"/>
                  </a:lnTo>
                  <a:lnTo>
                    <a:pt x="46" y="172"/>
                  </a:lnTo>
                  <a:lnTo>
                    <a:pt x="72" y="134"/>
                  </a:lnTo>
                  <a:lnTo>
                    <a:pt x="72" y="108"/>
                  </a:lnTo>
                  <a:lnTo>
                    <a:pt x="110" y="50"/>
                  </a:lnTo>
                  <a:lnTo>
                    <a:pt x="136" y="34"/>
                  </a:lnTo>
                  <a:lnTo>
                    <a:pt x="148" y="46"/>
                  </a:lnTo>
                  <a:lnTo>
                    <a:pt x="158" y="40"/>
                  </a:lnTo>
                  <a:lnTo>
                    <a:pt x="154" y="24"/>
                  </a:lnTo>
                  <a:lnTo>
                    <a:pt x="166" y="16"/>
                  </a:lnTo>
                  <a:lnTo>
                    <a:pt x="168" y="4"/>
                  </a:lnTo>
                  <a:lnTo>
                    <a:pt x="176" y="0"/>
                  </a:lnTo>
                  <a:lnTo>
                    <a:pt x="194" y="6"/>
                  </a:lnTo>
                  <a:lnTo>
                    <a:pt x="212" y="24"/>
                  </a:lnTo>
                  <a:lnTo>
                    <a:pt x="222" y="94"/>
                  </a:lnTo>
                  <a:lnTo>
                    <a:pt x="186" y="132"/>
                  </a:lnTo>
                  <a:lnTo>
                    <a:pt x="180" y="144"/>
                  </a:lnTo>
                  <a:lnTo>
                    <a:pt x="196" y="162"/>
                  </a:lnTo>
                  <a:lnTo>
                    <a:pt x="186" y="184"/>
                  </a:lnTo>
                  <a:lnTo>
                    <a:pt x="230" y="182"/>
                  </a:lnTo>
                  <a:lnTo>
                    <a:pt x="246" y="214"/>
                  </a:lnTo>
                  <a:lnTo>
                    <a:pt x="264" y="218"/>
                  </a:lnTo>
                  <a:lnTo>
                    <a:pt x="240" y="258"/>
                  </a:lnTo>
                  <a:lnTo>
                    <a:pt x="254" y="272"/>
                  </a:lnTo>
                  <a:lnTo>
                    <a:pt x="272" y="270"/>
                  </a:lnTo>
                  <a:lnTo>
                    <a:pt x="294" y="288"/>
                  </a:lnTo>
                  <a:lnTo>
                    <a:pt x="318" y="272"/>
                  </a:lnTo>
                  <a:lnTo>
                    <a:pt x="324" y="286"/>
                  </a:lnTo>
                  <a:lnTo>
                    <a:pt x="314" y="294"/>
                  </a:lnTo>
                  <a:lnTo>
                    <a:pt x="290" y="330"/>
                  </a:lnTo>
                  <a:lnTo>
                    <a:pt x="264" y="328"/>
                  </a:lnTo>
                  <a:lnTo>
                    <a:pt x="254" y="344"/>
                  </a:lnTo>
                  <a:lnTo>
                    <a:pt x="222" y="364"/>
                  </a:lnTo>
                  <a:lnTo>
                    <a:pt x="210" y="360"/>
                  </a:lnTo>
                  <a:lnTo>
                    <a:pt x="200" y="372"/>
                  </a:lnTo>
                  <a:lnTo>
                    <a:pt x="198" y="398"/>
                  </a:lnTo>
                  <a:lnTo>
                    <a:pt x="182" y="406"/>
                  </a:lnTo>
                  <a:lnTo>
                    <a:pt x="192" y="420"/>
                  </a:lnTo>
                  <a:lnTo>
                    <a:pt x="192" y="456"/>
                  </a:lnTo>
                  <a:lnTo>
                    <a:pt x="218" y="486"/>
                  </a:lnTo>
                  <a:lnTo>
                    <a:pt x="224" y="502"/>
                  </a:lnTo>
                  <a:lnTo>
                    <a:pt x="230" y="512"/>
                  </a:lnTo>
                  <a:lnTo>
                    <a:pt x="216" y="532"/>
                  </a:lnTo>
                  <a:lnTo>
                    <a:pt x="210" y="538"/>
                  </a:lnTo>
                  <a:lnTo>
                    <a:pt x="216" y="552"/>
                  </a:lnTo>
                  <a:lnTo>
                    <a:pt x="244" y="580"/>
                  </a:lnTo>
                  <a:lnTo>
                    <a:pt x="258" y="604"/>
                  </a:lnTo>
                  <a:lnTo>
                    <a:pt x="260" y="626"/>
                  </a:lnTo>
                  <a:lnTo>
                    <a:pt x="254" y="636"/>
                  </a:lnTo>
                  <a:lnTo>
                    <a:pt x="254" y="652"/>
                  </a:lnTo>
                  <a:lnTo>
                    <a:pt x="262" y="668"/>
                  </a:lnTo>
                  <a:lnTo>
                    <a:pt x="260" y="686"/>
                  </a:lnTo>
                  <a:lnTo>
                    <a:pt x="220" y="740"/>
                  </a:lnTo>
                  <a:lnTo>
                    <a:pt x="222" y="718"/>
                  </a:lnTo>
                  <a:lnTo>
                    <a:pt x="232" y="684"/>
                  </a:lnTo>
                  <a:lnTo>
                    <a:pt x="232" y="642"/>
                  </a:lnTo>
                  <a:lnTo>
                    <a:pt x="224" y="612"/>
                  </a:lnTo>
                  <a:lnTo>
                    <a:pt x="208" y="592"/>
                  </a:lnTo>
                  <a:lnTo>
                    <a:pt x="200" y="596"/>
                  </a:lnTo>
                  <a:lnTo>
                    <a:pt x="196" y="556"/>
                  </a:lnTo>
                  <a:lnTo>
                    <a:pt x="190" y="556"/>
                  </a:lnTo>
                  <a:lnTo>
                    <a:pt x="186" y="498"/>
                  </a:lnTo>
                  <a:lnTo>
                    <a:pt x="178" y="496"/>
                  </a:lnTo>
                  <a:lnTo>
                    <a:pt x="158" y="462"/>
                  </a:lnTo>
                  <a:lnTo>
                    <a:pt x="140" y="484"/>
                  </a:lnTo>
                  <a:lnTo>
                    <a:pt x="124" y="484"/>
                  </a:lnTo>
                  <a:lnTo>
                    <a:pt x="102" y="512"/>
                  </a:lnTo>
                  <a:lnTo>
                    <a:pt x="88" y="506"/>
                  </a:lnTo>
                  <a:lnTo>
                    <a:pt x="66" y="512"/>
                  </a:lnTo>
                  <a:lnTo>
                    <a:pt x="48" y="508"/>
                  </a:lnTo>
                  <a:lnTo>
                    <a:pt x="50" y="486"/>
                  </a:lnTo>
                  <a:lnTo>
                    <a:pt x="62" y="462"/>
                  </a:lnTo>
                  <a:lnTo>
                    <a:pt x="64" y="406"/>
                  </a:lnTo>
                  <a:lnTo>
                    <a:pt x="58" y="376"/>
                  </a:lnTo>
                  <a:lnTo>
                    <a:pt x="46" y="368"/>
                  </a:lnTo>
                  <a:lnTo>
                    <a:pt x="32" y="350"/>
                  </a:lnTo>
                  <a:lnTo>
                    <a:pt x="18" y="332"/>
                  </a:lnTo>
                  <a:lnTo>
                    <a:pt x="0" y="3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8" name="Namibia">
              <a:extLst>
                <a:ext uri="{FF2B5EF4-FFF2-40B4-BE49-F238E27FC236}">
                  <a16:creationId xmlns:a16="http://schemas.microsoft.com/office/drawing/2014/main" id="{3A629575-DD89-4972-BE0B-22FA0AB59424}"/>
                </a:ext>
              </a:extLst>
            </p:cNvPr>
            <p:cNvSpPr>
              <a:spLocks/>
            </p:cNvSpPr>
            <p:nvPr/>
          </p:nvSpPr>
          <p:spPr bwMode="gray">
            <a:xfrm>
              <a:off x="6169964" y="5113322"/>
              <a:ext cx="409984" cy="422810"/>
            </a:xfrm>
            <a:custGeom>
              <a:avLst/>
              <a:gdLst/>
              <a:ahLst/>
              <a:cxnLst>
                <a:cxn ang="0">
                  <a:pos x="152" y="476"/>
                </a:cxn>
                <a:cxn ang="0">
                  <a:pos x="168" y="496"/>
                </a:cxn>
                <a:cxn ang="0">
                  <a:pos x="188" y="482"/>
                </a:cxn>
                <a:cxn ang="0">
                  <a:pos x="204" y="482"/>
                </a:cxn>
                <a:cxn ang="0">
                  <a:pos x="198" y="496"/>
                </a:cxn>
                <a:cxn ang="0">
                  <a:pos x="206" y="506"/>
                </a:cxn>
                <a:cxn ang="0">
                  <a:pos x="222" y="508"/>
                </a:cxn>
                <a:cxn ang="0">
                  <a:pos x="242" y="516"/>
                </a:cxn>
                <a:cxn ang="0">
                  <a:pos x="256" y="512"/>
                </a:cxn>
                <a:cxn ang="0">
                  <a:pos x="282" y="516"/>
                </a:cxn>
                <a:cxn ang="0">
                  <a:pos x="286" y="502"/>
                </a:cxn>
                <a:cxn ang="0">
                  <a:pos x="306" y="498"/>
                </a:cxn>
                <a:cxn ang="0">
                  <a:pos x="318" y="484"/>
                </a:cxn>
                <a:cxn ang="0">
                  <a:pos x="316" y="340"/>
                </a:cxn>
                <a:cxn ang="0">
                  <a:pos x="314" y="226"/>
                </a:cxn>
                <a:cxn ang="0">
                  <a:pos x="353" y="224"/>
                </a:cxn>
                <a:cxn ang="0">
                  <a:pos x="355" y="54"/>
                </a:cxn>
                <a:cxn ang="0">
                  <a:pos x="437" y="32"/>
                </a:cxn>
                <a:cxn ang="0">
                  <a:pos x="441" y="52"/>
                </a:cxn>
                <a:cxn ang="0">
                  <a:pos x="453" y="60"/>
                </a:cxn>
                <a:cxn ang="0">
                  <a:pos x="463" y="48"/>
                </a:cxn>
                <a:cxn ang="0">
                  <a:pos x="475" y="44"/>
                </a:cxn>
                <a:cxn ang="0">
                  <a:pos x="485" y="46"/>
                </a:cxn>
                <a:cxn ang="0">
                  <a:pos x="505" y="30"/>
                </a:cxn>
                <a:cxn ang="0">
                  <a:pos x="475" y="14"/>
                </a:cxn>
                <a:cxn ang="0">
                  <a:pos x="441" y="20"/>
                </a:cxn>
                <a:cxn ang="0">
                  <a:pos x="371" y="36"/>
                </a:cxn>
                <a:cxn ang="0">
                  <a:pos x="325" y="40"/>
                </a:cxn>
                <a:cxn ang="0">
                  <a:pos x="308" y="38"/>
                </a:cxn>
                <a:cxn ang="0">
                  <a:pos x="280" y="28"/>
                </a:cxn>
                <a:cxn ang="0">
                  <a:pos x="256" y="10"/>
                </a:cxn>
                <a:cxn ang="0">
                  <a:pos x="102" y="14"/>
                </a:cxn>
                <a:cxn ang="0">
                  <a:pos x="86" y="20"/>
                </a:cxn>
                <a:cxn ang="0">
                  <a:pos x="64" y="2"/>
                </a:cxn>
                <a:cxn ang="0">
                  <a:pos x="50" y="0"/>
                </a:cxn>
                <a:cxn ang="0">
                  <a:pos x="24" y="4"/>
                </a:cxn>
                <a:cxn ang="0">
                  <a:pos x="0" y="10"/>
                </a:cxn>
                <a:cxn ang="0">
                  <a:pos x="0" y="54"/>
                </a:cxn>
                <a:cxn ang="0">
                  <a:pos x="40" y="116"/>
                </a:cxn>
                <a:cxn ang="0">
                  <a:pos x="56" y="148"/>
                </a:cxn>
                <a:cxn ang="0">
                  <a:pos x="98" y="232"/>
                </a:cxn>
                <a:cxn ang="0">
                  <a:pos x="98" y="276"/>
                </a:cxn>
                <a:cxn ang="0">
                  <a:pos x="102" y="290"/>
                </a:cxn>
                <a:cxn ang="0">
                  <a:pos x="98" y="312"/>
                </a:cxn>
                <a:cxn ang="0">
                  <a:pos x="112" y="352"/>
                </a:cxn>
                <a:cxn ang="0">
                  <a:pos x="108" y="364"/>
                </a:cxn>
                <a:cxn ang="0">
                  <a:pos x="116" y="378"/>
                </a:cxn>
                <a:cxn ang="0">
                  <a:pos x="126" y="398"/>
                </a:cxn>
                <a:cxn ang="0">
                  <a:pos x="126" y="428"/>
                </a:cxn>
                <a:cxn ang="0">
                  <a:pos x="152" y="476"/>
                </a:cxn>
              </a:cxnLst>
              <a:rect l="0" t="0" r="r" b="b"/>
              <a:pathLst>
                <a:path w="505" h="516">
                  <a:moveTo>
                    <a:pt x="152" y="476"/>
                  </a:moveTo>
                  <a:lnTo>
                    <a:pt x="168" y="496"/>
                  </a:lnTo>
                  <a:lnTo>
                    <a:pt x="188" y="482"/>
                  </a:lnTo>
                  <a:lnTo>
                    <a:pt x="204" y="482"/>
                  </a:lnTo>
                  <a:lnTo>
                    <a:pt x="198" y="496"/>
                  </a:lnTo>
                  <a:lnTo>
                    <a:pt x="206" y="506"/>
                  </a:lnTo>
                  <a:lnTo>
                    <a:pt x="222" y="508"/>
                  </a:lnTo>
                  <a:lnTo>
                    <a:pt x="242" y="516"/>
                  </a:lnTo>
                  <a:lnTo>
                    <a:pt x="256" y="512"/>
                  </a:lnTo>
                  <a:lnTo>
                    <a:pt x="282" y="516"/>
                  </a:lnTo>
                  <a:lnTo>
                    <a:pt x="286" y="502"/>
                  </a:lnTo>
                  <a:lnTo>
                    <a:pt x="306" y="498"/>
                  </a:lnTo>
                  <a:lnTo>
                    <a:pt x="318" y="484"/>
                  </a:lnTo>
                  <a:lnTo>
                    <a:pt x="316" y="340"/>
                  </a:lnTo>
                  <a:lnTo>
                    <a:pt x="314" y="226"/>
                  </a:lnTo>
                  <a:lnTo>
                    <a:pt x="353" y="224"/>
                  </a:lnTo>
                  <a:lnTo>
                    <a:pt x="355" y="54"/>
                  </a:lnTo>
                  <a:lnTo>
                    <a:pt x="437" y="32"/>
                  </a:lnTo>
                  <a:lnTo>
                    <a:pt x="441" y="52"/>
                  </a:lnTo>
                  <a:lnTo>
                    <a:pt x="453" y="60"/>
                  </a:lnTo>
                  <a:lnTo>
                    <a:pt x="463" y="48"/>
                  </a:lnTo>
                  <a:lnTo>
                    <a:pt x="475" y="44"/>
                  </a:lnTo>
                  <a:lnTo>
                    <a:pt x="485" y="46"/>
                  </a:lnTo>
                  <a:lnTo>
                    <a:pt x="505" y="30"/>
                  </a:lnTo>
                  <a:lnTo>
                    <a:pt x="475" y="14"/>
                  </a:lnTo>
                  <a:lnTo>
                    <a:pt x="441" y="20"/>
                  </a:lnTo>
                  <a:lnTo>
                    <a:pt x="371" y="36"/>
                  </a:lnTo>
                  <a:lnTo>
                    <a:pt x="325" y="40"/>
                  </a:lnTo>
                  <a:lnTo>
                    <a:pt x="308" y="38"/>
                  </a:lnTo>
                  <a:lnTo>
                    <a:pt x="280" y="28"/>
                  </a:lnTo>
                  <a:lnTo>
                    <a:pt x="256" y="10"/>
                  </a:lnTo>
                  <a:lnTo>
                    <a:pt x="102" y="14"/>
                  </a:lnTo>
                  <a:lnTo>
                    <a:pt x="86" y="20"/>
                  </a:lnTo>
                  <a:lnTo>
                    <a:pt x="64" y="2"/>
                  </a:lnTo>
                  <a:lnTo>
                    <a:pt x="50" y="0"/>
                  </a:lnTo>
                  <a:lnTo>
                    <a:pt x="24" y="4"/>
                  </a:lnTo>
                  <a:lnTo>
                    <a:pt x="0" y="10"/>
                  </a:lnTo>
                  <a:lnTo>
                    <a:pt x="0" y="54"/>
                  </a:lnTo>
                  <a:lnTo>
                    <a:pt x="40" y="116"/>
                  </a:lnTo>
                  <a:lnTo>
                    <a:pt x="56" y="148"/>
                  </a:lnTo>
                  <a:lnTo>
                    <a:pt x="98" y="232"/>
                  </a:lnTo>
                  <a:lnTo>
                    <a:pt x="98" y="276"/>
                  </a:lnTo>
                  <a:lnTo>
                    <a:pt x="102" y="290"/>
                  </a:lnTo>
                  <a:lnTo>
                    <a:pt x="98" y="312"/>
                  </a:lnTo>
                  <a:lnTo>
                    <a:pt x="112" y="352"/>
                  </a:lnTo>
                  <a:lnTo>
                    <a:pt x="108" y="364"/>
                  </a:lnTo>
                  <a:lnTo>
                    <a:pt x="116" y="378"/>
                  </a:lnTo>
                  <a:lnTo>
                    <a:pt x="126" y="398"/>
                  </a:lnTo>
                  <a:lnTo>
                    <a:pt x="126" y="428"/>
                  </a:lnTo>
                  <a:lnTo>
                    <a:pt x="152" y="47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9" name="Nepal">
              <a:extLst>
                <a:ext uri="{FF2B5EF4-FFF2-40B4-BE49-F238E27FC236}">
                  <a16:creationId xmlns:a16="http://schemas.microsoft.com/office/drawing/2014/main" id="{09393C99-DD16-4D7B-8C26-CAB09CA9C390}"/>
                </a:ext>
              </a:extLst>
            </p:cNvPr>
            <p:cNvSpPr>
              <a:spLocks/>
            </p:cNvSpPr>
            <p:nvPr/>
          </p:nvSpPr>
          <p:spPr bwMode="gray">
            <a:xfrm>
              <a:off x="8270643" y="3542039"/>
              <a:ext cx="249896" cy="153392"/>
            </a:xfrm>
            <a:custGeom>
              <a:avLst/>
              <a:gdLst/>
              <a:ahLst/>
              <a:cxnLst>
                <a:cxn ang="0">
                  <a:pos x="308" y="170"/>
                </a:cxn>
                <a:cxn ang="0">
                  <a:pos x="302" y="186"/>
                </a:cxn>
                <a:cxn ang="0">
                  <a:pos x="284" y="190"/>
                </a:cxn>
                <a:cxn ang="0">
                  <a:pos x="256" y="182"/>
                </a:cxn>
                <a:cxn ang="0">
                  <a:pos x="220" y="178"/>
                </a:cxn>
                <a:cxn ang="0">
                  <a:pos x="176" y="154"/>
                </a:cxn>
                <a:cxn ang="0">
                  <a:pos x="162" y="144"/>
                </a:cxn>
                <a:cxn ang="0">
                  <a:pos x="136" y="150"/>
                </a:cxn>
                <a:cxn ang="0">
                  <a:pos x="102" y="146"/>
                </a:cxn>
                <a:cxn ang="0">
                  <a:pos x="34" y="104"/>
                </a:cxn>
                <a:cxn ang="0">
                  <a:pos x="28" y="90"/>
                </a:cxn>
                <a:cxn ang="0">
                  <a:pos x="0" y="82"/>
                </a:cxn>
                <a:cxn ang="0">
                  <a:pos x="2" y="64"/>
                </a:cxn>
                <a:cxn ang="0">
                  <a:pos x="2" y="38"/>
                </a:cxn>
                <a:cxn ang="0">
                  <a:pos x="18" y="14"/>
                </a:cxn>
                <a:cxn ang="0">
                  <a:pos x="20" y="0"/>
                </a:cxn>
                <a:cxn ang="0">
                  <a:pos x="36" y="16"/>
                </a:cxn>
                <a:cxn ang="0">
                  <a:pos x="50" y="10"/>
                </a:cxn>
                <a:cxn ang="0">
                  <a:pos x="88" y="44"/>
                </a:cxn>
                <a:cxn ang="0">
                  <a:pos x="136" y="74"/>
                </a:cxn>
                <a:cxn ang="0">
                  <a:pos x="148" y="66"/>
                </a:cxn>
                <a:cxn ang="0">
                  <a:pos x="192" y="106"/>
                </a:cxn>
                <a:cxn ang="0">
                  <a:pos x="236" y="124"/>
                </a:cxn>
                <a:cxn ang="0">
                  <a:pos x="248" y="118"/>
                </a:cxn>
                <a:cxn ang="0">
                  <a:pos x="310" y="124"/>
                </a:cxn>
                <a:cxn ang="0">
                  <a:pos x="308" y="170"/>
                </a:cxn>
              </a:cxnLst>
              <a:rect l="0" t="0" r="r" b="b"/>
              <a:pathLst>
                <a:path w="310" h="190">
                  <a:moveTo>
                    <a:pt x="308" y="170"/>
                  </a:moveTo>
                  <a:lnTo>
                    <a:pt x="302" y="186"/>
                  </a:lnTo>
                  <a:lnTo>
                    <a:pt x="284" y="190"/>
                  </a:lnTo>
                  <a:lnTo>
                    <a:pt x="256" y="182"/>
                  </a:lnTo>
                  <a:lnTo>
                    <a:pt x="220" y="178"/>
                  </a:lnTo>
                  <a:lnTo>
                    <a:pt x="176" y="154"/>
                  </a:lnTo>
                  <a:lnTo>
                    <a:pt x="162" y="144"/>
                  </a:lnTo>
                  <a:lnTo>
                    <a:pt x="136" y="150"/>
                  </a:lnTo>
                  <a:lnTo>
                    <a:pt x="102" y="146"/>
                  </a:lnTo>
                  <a:lnTo>
                    <a:pt x="34" y="104"/>
                  </a:lnTo>
                  <a:lnTo>
                    <a:pt x="28" y="90"/>
                  </a:lnTo>
                  <a:lnTo>
                    <a:pt x="0" y="82"/>
                  </a:lnTo>
                  <a:lnTo>
                    <a:pt x="2" y="64"/>
                  </a:lnTo>
                  <a:lnTo>
                    <a:pt x="2" y="38"/>
                  </a:lnTo>
                  <a:lnTo>
                    <a:pt x="18" y="14"/>
                  </a:lnTo>
                  <a:lnTo>
                    <a:pt x="20" y="0"/>
                  </a:lnTo>
                  <a:lnTo>
                    <a:pt x="36" y="16"/>
                  </a:lnTo>
                  <a:lnTo>
                    <a:pt x="50" y="10"/>
                  </a:lnTo>
                  <a:lnTo>
                    <a:pt x="88" y="44"/>
                  </a:lnTo>
                  <a:lnTo>
                    <a:pt x="136" y="74"/>
                  </a:lnTo>
                  <a:lnTo>
                    <a:pt x="148" y="66"/>
                  </a:lnTo>
                  <a:lnTo>
                    <a:pt x="192" y="106"/>
                  </a:lnTo>
                  <a:lnTo>
                    <a:pt x="236" y="124"/>
                  </a:lnTo>
                  <a:lnTo>
                    <a:pt x="248" y="118"/>
                  </a:lnTo>
                  <a:lnTo>
                    <a:pt x="310" y="124"/>
                  </a:lnTo>
                  <a:lnTo>
                    <a:pt x="308" y="17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0" name="Netherlands">
              <a:extLst>
                <a:ext uri="{FF2B5EF4-FFF2-40B4-BE49-F238E27FC236}">
                  <a16:creationId xmlns:a16="http://schemas.microsoft.com/office/drawing/2014/main" id="{C39DE480-8F93-48C5-89D0-4DE3BACB7B58}"/>
                </a:ext>
              </a:extLst>
            </p:cNvPr>
            <p:cNvSpPr>
              <a:spLocks/>
            </p:cNvSpPr>
            <p:nvPr/>
          </p:nvSpPr>
          <p:spPr bwMode="gray">
            <a:xfrm>
              <a:off x="5765603" y="2520855"/>
              <a:ext cx="259889" cy="159832"/>
            </a:xfrm>
            <a:custGeom>
              <a:avLst/>
              <a:gdLst/>
              <a:ahLst/>
              <a:cxnLst>
                <a:cxn ang="0">
                  <a:pos x="82" y="12"/>
                </a:cxn>
                <a:cxn ang="0">
                  <a:pos x="84" y="22"/>
                </a:cxn>
                <a:cxn ang="0">
                  <a:pos x="86" y="32"/>
                </a:cxn>
                <a:cxn ang="0">
                  <a:pos x="92" y="38"/>
                </a:cxn>
                <a:cxn ang="0">
                  <a:pos x="78" y="46"/>
                </a:cxn>
                <a:cxn ang="0">
                  <a:pos x="80" y="54"/>
                </a:cxn>
                <a:cxn ang="0">
                  <a:pos x="74" y="60"/>
                </a:cxn>
                <a:cxn ang="0">
                  <a:pos x="80" y="66"/>
                </a:cxn>
                <a:cxn ang="0">
                  <a:pos x="86" y="68"/>
                </a:cxn>
                <a:cxn ang="0">
                  <a:pos x="92" y="58"/>
                </a:cxn>
                <a:cxn ang="0">
                  <a:pos x="102" y="50"/>
                </a:cxn>
                <a:cxn ang="0">
                  <a:pos x="106" y="42"/>
                </a:cxn>
                <a:cxn ang="0">
                  <a:pos x="104" y="32"/>
                </a:cxn>
                <a:cxn ang="0">
                  <a:pos x="98" y="30"/>
                </a:cxn>
                <a:cxn ang="0">
                  <a:pos x="96" y="18"/>
                </a:cxn>
                <a:cxn ang="0">
                  <a:pos x="96" y="4"/>
                </a:cxn>
                <a:cxn ang="0">
                  <a:pos x="110" y="2"/>
                </a:cxn>
                <a:cxn ang="0">
                  <a:pos x="124" y="0"/>
                </a:cxn>
                <a:cxn ang="0">
                  <a:pos x="138" y="0"/>
                </a:cxn>
                <a:cxn ang="0">
                  <a:pos x="154" y="12"/>
                </a:cxn>
                <a:cxn ang="0">
                  <a:pos x="146" y="42"/>
                </a:cxn>
                <a:cxn ang="0">
                  <a:pos x="132" y="42"/>
                </a:cxn>
                <a:cxn ang="0">
                  <a:pos x="134" y="52"/>
                </a:cxn>
                <a:cxn ang="0">
                  <a:pos x="144" y="56"/>
                </a:cxn>
                <a:cxn ang="0">
                  <a:pos x="144" y="72"/>
                </a:cxn>
                <a:cxn ang="0">
                  <a:pos x="134" y="82"/>
                </a:cxn>
                <a:cxn ang="0">
                  <a:pos x="128" y="94"/>
                </a:cxn>
                <a:cxn ang="0">
                  <a:pos x="114" y="94"/>
                </a:cxn>
                <a:cxn ang="0">
                  <a:pos x="106" y="100"/>
                </a:cxn>
                <a:cxn ang="0">
                  <a:pos x="108" y="114"/>
                </a:cxn>
                <a:cxn ang="0">
                  <a:pos x="114" y="128"/>
                </a:cxn>
                <a:cxn ang="0">
                  <a:pos x="106" y="142"/>
                </a:cxn>
                <a:cxn ang="0">
                  <a:pos x="110" y="156"/>
                </a:cxn>
                <a:cxn ang="0">
                  <a:pos x="110" y="166"/>
                </a:cxn>
                <a:cxn ang="0">
                  <a:pos x="98" y="166"/>
                </a:cxn>
                <a:cxn ang="0">
                  <a:pos x="94" y="162"/>
                </a:cxn>
                <a:cxn ang="0">
                  <a:pos x="100" y="152"/>
                </a:cxn>
                <a:cxn ang="0">
                  <a:pos x="100" y="138"/>
                </a:cxn>
                <a:cxn ang="0">
                  <a:pos x="88" y="130"/>
                </a:cxn>
                <a:cxn ang="0">
                  <a:pos x="72" y="128"/>
                </a:cxn>
                <a:cxn ang="0">
                  <a:pos x="52" y="118"/>
                </a:cxn>
                <a:cxn ang="0">
                  <a:pos x="42" y="124"/>
                </a:cxn>
                <a:cxn ang="0">
                  <a:pos x="34" y="136"/>
                </a:cxn>
                <a:cxn ang="0">
                  <a:pos x="6" y="138"/>
                </a:cxn>
                <a:cxn ang="0">
                  <a:pos x="0" y="124"/>
                </a:cxn>
                <a:cxn ang="0">
                  <a:pos x="8" y="122"/>
                </a:cxn>
                <a:cxn ang="0">
                  <a:pos x="10" y="112"/>
                </a:cxn>
                <a:cxn ang="0">
                  <a:pos x="22" y="110"/>
                </a:cxn>
                <a:cxn ang="0">
                  <a:pos x="22" y="100"/>
                </a:cxn>
                <a:cxn ang="0">
                  <a:pos x="32" y="98"/>
                </a:cxn>
                <a:cxn ang="0">
                  <a:pos x="32" y="90"/>
                </a:cxn>
                <a:cxn ang="0">
                  <a:pos x="40" y="84"/>
                </a:cxn>
                <a:cxn ang="0">
                  <a:pos x="52" y="58"/>
                </a:cxn>
                <a:cxn ang="0">
                  <a:pos x="60" y="44"/>
                </a:cxn>
                <a:cxn ang="0">
                  <a:pos x="66" y="32"/>
                </a:cxn>
                <a:cxn ang="0">
                  <a:pos x="68" y="20"/>
                </a:cxn>
                <a:cxn ang="0">
                  <a:pos x="82" y="12"/>
                </a:cxn>
              </a:cxnLst>
              <a:rect l="0" t="0" r="r" b="b"/>
              <a:pathLst>
                <a:path w="154" h="166">
                  <a:moveTo>
                    <a:pt x="82" y="12"/>
                  </a:moveTo>
                  <a:lnTo>
                    <a:pt x="84" y="22"/>
                  </a:lnTo>
                  <a:lnTo>
                    <a:pt x="86" y="32"/>
                  </a:lnTo>
                  <a:lnTo>
                    <a:pt x="92" y="38"/>
                  </a:lnTo>
                  <a:lnTo>
                    <a:pt x="78" y="46"/>
                  </a:lnTo>
                  <a:lnTo>
                    <a:pt x="80" y="54"/>
                  </a:lnTo>
                  <a:lnTo>
                    <a:pt x="74" y="60"/>
                  </a:lnTo>
                  <a:lnTo>
                    <a:pt x="80" y="66"/>
                  </a:lnTo>
                  <a:lnTo>
                    <a:pt x="86" y="68"/>
                  </a:lnTo>
                  <a:lnTo>
                    <a:pt x="92" y="58"/>
                  </a:lnTo>
                  <a:lnTo>
                    <a:pt x="102" y="50"/>
                  </a:lnTo>
                  <a:lnTo>
                    <a:pt x="106" y="42"/>
                  </a:lnTo>
                  <a:lnTo>
                    <a:pt x="104" y="32"/>
                  </a:lnTo>
                  <a:lnTo>
                    <a:pt x="98" y="30"/>
                  </a:lnTo>
                  <a:lnTo>
                    <a:pt x="96" y="18"/>
                  </a:lnTo>
                  <a:lnTo>
                    <a:pt x="96" y="4"/>
                  </a:lnTo>
                  <a:lnTo>
                    <a:pt x="110" y="2"/>
                  </a:lnTo>
                  <a:lnTo>
                    <a:pt x="124" y="0"/>
                  </a:lnTo>
                  <a:lnTo>
                    <a:pt x="138" y="0"/>
                  </a:lnTo>
                  <a:lnTo>
                    <a:pt x="154" y="12"/>
                  </a:lnTo>
                  <a:lnTo>
                    <a:pt x="146" y="42"/>
                  </a:lnTo>
                  <a:lnTo>
                    <a:pt x="132" y="42"/>
                  </a:lnTo>
                  <a:lnTo>
                    <a:pt x="134" y="52"/>
                  </a:lnTo>
                  <a:lnTo>
                    <a:pt x="144" y="56"/>
                  </a:lnTo>
                  <a:lnTo>
                    <a:pt x="144" y="72"/>
                  </a:lnTo>
                  <a:lnTo>
                    <a:pt x="134" y="82"/>
                  </a:lnTo>
                  <a:lnTo>
                    <a:pt x="128" y="94"/>
                  </a:lnTo>
                  <a:lnTo>
                    <a:pt x="114" y="94"/>
                  </a:lnTo>
                  <a:lnTo>
                    <a:pt x="106" y="100"/>
                  </a:lnTo>
                  <a:lnTo>
                    <a:pt x="108" y="114"/>
                  </a:lnTo>
                  <a:lnTo>
                    <a:pt x="114" y="128"/>
                  </a:lnTo>
                  <a:lnTo>
                    <a:pt x="106" y="142"/>
                  </a:lnTo>
                  <a:lnTo>
                    <a:pt x="110" y="156"/>
                  </a:lnTo>
                  <a:lnTo>
                    <a:pt x="110" y="166"/>
                  </a:lnTo>
                  <a:lnTo>
                    <a:pt x="98" y="166"/>
                  </a:lnTo>
                  <a:lnTo>
                    <a:pt x="94" y="162"/>
                  </a:lnTo>
                  <a:lnTo>
                    <a:pt x="100" y="152"/>
                  </a:lnTo>
                  <a:lnTo>
                    <a:pt x="100" y="138"/>
                  </a:lnTo>
                  <a:lnTo>
                    <a:pt x="88" y="130"/>
                  </a:lnTo>
                  <a:lnTo>
                    <a:pt x="72" y="128"/>
                  </a:lnTo>
                  <a:lnTo>
                    <a:pt x="52" y="118"/>
                  </a:lnTo>
                  <a:lnTo>
                    <a:pt x="42" y="124"/>
                  </a:lnTo>
                  <a:lnTo>
                    <a:pt x="34" y="136"/>
                  </a:lnTo>
                  <a:lnTo>
                    <a:pt x="6" y="138"/>
                  </a:lnTo>
                  <a:lnTo>
                    <a:pt x="0" y="124"/>
                  </a:lnTo>
                  <a:lnTo>
                    <a:pt x="8" y="122"/>
                  </a:lnTo>
                  <a:lnTo>
                    <a:pt x="10" y="112"/>
                  </a:lnTo>
                  <a:lnTo>
                    <a:pt x="22" y="110"/>
                  </a:lnTo>
                  <a:lnTo>
                    <a:pt x="22" y="100"/>
                  </a:lnTo>
                  <a:lnTo>
                    <a:pt x="32" y="98"/>
                  </a:lnTo>
                  <a:lnTo>
                    <a:pt x="32" y="90"/>
                  </a:lnTo>
                  <a:lnTo>
                    <a:pt x="40" y="84"/>
                  </a:lnTo>
                  <a:lnTo>
                    <a:pt x="52" y="58"/>
                  </a:lnTo>
                  <a:lnTo>
                    <a:pt x="60" y="44"/>
                  </a:lnTo>
                  <a:lnTo>
                    <a:pt x="66" y="32"/>
                  </a:lnTo>
                  <a:lnTo>
                    <a:pt x="68" y="20"/>
                  </a:lnTo>
                  <a:lnTo>
                    <a:pt x="82"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1" name="New Zealand">
              <a:extLst>
                <a:ext uri="{FF2B5EF4-FFF2-40B4-BE49-F238E27FC236}">
                  <a16:creationId xmlns:a16="http://schemas.microsoft.com/office/drawing/2014/main" id="{C320E09E-AD84-44B0-B374-11155DD936EC}"/>
                </a:ext>
              </a:extLst>
            </p:cNvPr>
            <p:cNvSpPr>
              <a:spLocks noEditPoints="1"/>
            </p:cNvSpPr>
            <p:nvPr/>
          </p:nvSpPr>
          <p:spPr bwMode="gray">
            <a:xfrm>
              <a:off x="10951156" y="5711155"/>
              <a:ext cx="374842" cy="521139"/>
            </a:xfrm>
            <a:custGeom>
              <a:avLst/>
              <a:gdLst/>
              <a:ahLst/>
              <a:cxnLst>
                <a:cxn ang="0">
                  <a:pos x="246" y="328"/>
                </a:cxn>
                <a:cxn ang="0">
                  <a:pos x="280" y="342"/>
                </a:cxn>
                <a:cxn ang="0">
                  <a:pos x="264" y="410"/>
                </a:cxn>
                <a:cxn ang="0">
                  <a:pos x="256" y="450"/>
                </a:cxn>
                <a:cxn ang="0">
                  <a:pos x="224" y="476"/>
                </a:cxn>
                <a:cxn ang="0">
                  <a:pos x="182" y="530"/>
                </a:cxn>
                <a:cxn ang="0">
                  <a:pos x="144" y="612"/>
                </a:cxn>
                <a:cxn ang="0">
                  <a:pos x="116" y="632"/>
                </a:cxn>
                <a:cxn ang="0">
                  <a:pos x="76" y="622"/>
                </a:cxn>
                <a:cxn ang="0">
                  <a:pos x="56" y="588"/>
                </a:cxn>
                <a:cxn ang="0">
                  <a:pos x="8" y="608"/>
                </a:cxn>
                <a:cxn ang="0">
                  <a:pos x="16" y="578"/>
                </a:cxn>
                <a:cxn ang="0">
                  <a:pos x="32" y="536"/>
                </a:cxn>
                <a:cxn ang="0">
                  <a:pos x="62" y="502"/>
                </a:cxn>
                <a:cxn ang="0">
                  <a:pos x="94" y="484"/>
                </a:cxn>
                <a:cxn ang="0">
                  <a:pos x="146" y="450"/>
                </a:cxn>
                <a:cxn ang="0">
                  <a:pos x="180" y="400"/>
                </a:cxn>
                <a:cxn ang="0">
                  <a:pos x="200" y="358"/>
                </a:cxn>
                <a:cxn ang="0">
                  <a:pos x="214" y="316"/>
                </a:cxn>
                <a:cxn ang="0">
                  <a:pos x="250" y="48"/>
                </a:cxn>
                <a:cxn ang="0">
                  <a:pos x="298" y="118"/>
                </a:cxn>
                <a:cxn ang="0">
                  <a:pos x="300" y="192"/>
                </a:cxn>
                <a:cxn ang="0">
                  <a:pos x="286" y="224"/>
                </a:cxn>
                <a:cxn ang="0">
                  <a:pos x="296" y="266"/>
                </a:cxn>
                <a:cxn ang="0">
                  <a:pos x="322" y="302"/>
                </a:cxn>
                <a:cxn ang="0">
                  <a:pos x="302" y="354"/>
                </a:cxn>
                <a:cxn ang="0">
                  <a:pos x="338" y="364"/>
                </a:cxn>
                <a:cxn ang="0">
                  <a:pos x="372" y="318"/>
                </a:cxn>
                <a:cxn ang="0">
                  <a:pos x="396" y="262"/>
                </a:cxn>
                <a:cxn ang="0">
                  <a:pos x="430" y="244"/>
                </a:cxn>
                <a:cxn ang="0">
                  <a:pos x="448" y="204"/>
                </a:cxn>
                <a:cxn ang="0">
                  <a:pos x="446" y="144"/>
                </a:cxn>
                <a:cxn ang="0">
                  <a:pos x="400" y="172"/>
                </a:cxn>
                <a:cxn ang="0">
                  <a:pos x="344" y="146"/>
                </a:cxn>
                <a:cxn ang="0">
                  <a:pos x="322" y="110"/>
                </a:cxn>
                <a:cxn ang="0">
                  <a:pos x="294" y="42"/>
                </a:cxn>
                <a:cxn ang="0">
                  <a:pos x="246" y="0"/>
                </a:cxn>
                <a:cxn ang="0">
                  <a:pos x="250" y="48"/>
                </a:cxn>
              </a:cxnLst>
              <a:rect l="0" t="0" r="r" b="b"/>
              <a:pathLst>
                <a:path w="462" h="638">
                  <a:moveTo>
                    <a:pt x="228" y="308"/>
                  </a:moveTo>
                  <a:lnTo>
                    <a:pt x="246" y="328"/>
                  </a:lnTo>
                  <a:lnTo>
                    <a:pt x="252" y="342"/>
                  </a:lnTo>
                  <a:lnTo>
                    <a:pt x="280" y="342"/>
                  </a:lnTo>
                  <a:lnTo>
                    <a:pt x="276" y="374"/>
                  </a:lnTo>
                  <a:lnTo>
                    <a:pt x="264" y="410"/>
                  </a:lnTo>
                  <a:lnTo>
                    <a:pt x="244" y="436"/>
                  </a:lnTo>
                  <a:lnTo>
                    <a:pt x="256" y="450"/>
                  </a:lnTo>
                  <a:lnTo>
                    <a:pt x="256" y="474"/>
                  </a:lnTo>
                  <a:lnTo>
                    <a:pt x="224" y="476"/>
                  </a:lnTo>
                  <a:lnTo>
                    <a:pt x="194" y="486"/>
                  </a:lnTo>
                  <a:lnTo>
                    <a:pt x="182" y="530"/>
                  </a:lnTo>
                  <a:lnTo>
                    <a:pt x="176" y="566"/>
                  </a:lnTo>
                  <a:lnTo>
                    <a:pt x="144" y="612"/>
                  </a:lnTo>
                  <a:lnTo>
                    <a:pt x="130" y="612"/>
                  </a:lnTo>
                  <a:lnTo>
                    <a:pt x="116" y="632"/>
                  </a:lnTo>
                  <a:lnTo>
                    <a:pt x="82" y="638"/>
                  </a:lnTo>
                  <a:lnTo>
                    <a:pt x="76" y="622"/>
                  </a:lnTo>
                  <a:lnTo>
                    <a:pt x="58" y="612"/>
                  </a:lnTo>
                  <a:lnTo>
                    <a:pt x="56" y="588"/>
                  </a:lnTo>
                  <a:lnTo>
                    <a:pt x="32" y="612"/>
                  </a:lnTo>
                  <a:lnTo>
                    <a:pt x="8" y="608"/>
                  </a:lnTo>
                  <a:lnTo>
                    <a:pt x="0" y="594"/>
                  </a:lnTo>
                  <a:lnTo>
                    <a:pt x="16" y="578"/>
                  </a:lnTo>
                  <a:lnTo>
                    <a:pt x="16" y="556"/>
                  </a:lnTo>
                  <a:lnTo>
                    <a:pt x="32" y="536"/>
                  </a:lnTo>
                  <a:lnTo>
                    <a:pt x="60" y="518"/>
                  </a:lnTo>
                  <a:lnTo>
                    <a:pt x="62" y="502"/>
                  </a:lnTo>
                  <a:lnTo>
                    <a:pt x="76" y="490"/>
                  </a:lnTo>
                  <a:lnTo>
                    <a:pt x="94" y="484"/>
                  </a:lnTo>
                  <a:lnTo>
                    <a:pt x="130" y="452"/>
                  </a:lnTo>
                  <a:lnTo>
                    <a:pt x="146" y="450"/>
                  </a:lnTo>
                  <a:lnTo>
                    <a:pt x="162" y="430"/>
                  </a:lnTo>
                  <a:lnTo>
                    <a:pt x="180" y="400"/>
                  </a:lnTo>
                  <a:lnTo>
                    <a:pt x="186" y="370"/>
                  </a:lnTo>
                  <a:lnTo>
                    <a:pt x="200" y="358"/>
                  </a:lnTo>
                  <a:lnTo>
                    <a:pt x="214" y="332"/>
                  </a:lnTo>
                  <a:lnTo>
                    <a:pt x="214" y="316"/>
                  </a:lnTo>
                  <a:lnTo>
                    <a:pt x="228" y="308"/>
                  </a:lnTo>
                  <a:close/>
                  <a:moveTo>
                    <a:pt x="250" y="48"/>
                  </a:moveTo>
                  <a:lnTo>
                    <a:pt x="272" y="70"/>
                  </a:lnTo>
                  <a:lnTo>
                    <a:pt x="298" y="118"/>
                  </a:lnTo>
                  <a:lnTo>
                    <a:pt x="310" y="152"/>
                  </a:lnTo>
                  <a:lnTo>
                    <a:pt x="300" y="192"/>
                  </a:lnTo>
                  <a:lnTo>
                    <a:pt x="296" y="220"/>
                  </a:lnTo>
                  <a:lnTo>
                    <a:pt x="286" y="224"/>
                  </a:lnTo>
                  <a:lnTo>
                    <a:pt x="274" y="244"/>
                  </a:lnTo>
                  <a:lnTo>
                    <a:pt x="296" y="266"/>
                  </a:lnTo>
                  <a:lnTo>
                    <a:pt x="316" y="270"/>
                  </a:lnTo>
                  <a:lnTo>
                    <a:pt x="322" y="302"/>
                  </a:lnTo>
                  <a:lnTo>
                    <a:pt x="312" y="328"/>
                  </a:lnTo>
                  <a:lnTo>
                    <a:pt x="302" y="354"/>
                  </a:lnTo>
                  <a:lnTo>
                    <a:pt x="320" y="356"/>
                  </a:lnTo>
                  <a:lnTo>
                    <a:pt x="338" y="364"/>
                  </a:lnTo>
                  <a:lnTo>
                    <a:pt x="358" y="346"/>
                  </a:lnTo>
                  <a:lnTo>
                    <a:pt x="372" y="318"/>
                  </a:lnTo>
                  <a:lnTo>
                    <a:pt x="386" y="288"/>
                  </a:lnTo>
                  <a:lnTo>
                    <a:pt x="396" y="262"/>
                  </a:lnTo>
                  <a:lnTo>
                    <a:pt x="406" y="240"/>
                  </a:lnTo>
                  <a:lnTo>
                    <a:pt x="430" y="244"/>
                  </a:lnTo>
                  <a:lnTo>
                    <a:pt x="440" y="236"/>
                  </a:lnTo>
                  <a:lnTo>
                    <a:pt x="448" y="204"/>
                  </a:lnTo>
                  <a:lnTo>
                    <a:pt x="462" y="154"/>
                  </a:lnTo>
                  <a:lnTo>
                    <a:pt x="446" y="144"/>
                  </a:lnTo>
                  <a:lnTo>
                    <a:pt x="428" y="160"/>
                  </a:lnTo>
                  <a:lnTo>
                    <a:pt x="400" y="172"/>
                  </a:lnTo>
                  <a:lnTo>
                    <a:pt x="362" y="162"/>
                  </a:lnTo>
                  <a:lnTo>
                    <a:pt x="344" y="146"/>
                  </a:lnTo>
                  <a:lnTo>
                    <a:pt x="340" y="120"/>
                  </a:lnTo>
                  <a:lnTo>
                    <a:pt x="322" y="110"/>
                  </a:lnTo>
                  <a:lnTo>
                    <a:pt x="312" y="92"/>
                  </a:lnTo>
                  <a:lnTo>
                    <a:pt x="294" y="42"/>
                  </a:lnTo>
                  <a:lnTo>
                    <a:pt x="258" y="24"/>
                  </a:lnTo>
                  <a:lnTo>
                    <a:pt x="246" y="0"/>
                  </a:lnTo>
                  <a:lnTo>
                    <a:pt x="236" y="8"/>
                  </a:lnTo>
                  <a:lnTo>
                    <a:pt x="250" y="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2" name="Nicaragua">
              <a:extLst>
                <a:ext uri="{FF2B5EF4-FFF2-40B4-BE49-F238E27FC236}">
                  <a16:creationId xmlns:a16="http://schemas.microsoft.com/office/drawing/2014/main" id="{64ADCE11-A9CD-4EFD-9908-56D45D93EF80}"/>
                </a:ext>
              </a:extLst>
            </p:cNvPr>
            <p:cNvSpPr>
              <a:spLocks/>
            </p:cNvSpPr>
            <p:nvPr/>
          </p:nvSpPr>
          <p:spPr bwMode="gray">
            <a:xfrm>
              <a:off x="2987708" y="4141840"/>
              <a:ext cx="138613" cy="145525"/>
            </a:xfrm>
            <a:custGeom>
              <a:avLst/>
              <a:gdLst/>
              <a:ahLst/>
              <a:cxnLst>
                <a:cxn ang="0">
                  <a:pos x="50" y="140"/>
                </a:cxn>
                <a:cxn ang="0">
                  <a:pos x="66" y="152"/>
                </a:cxn>
                <a:cxn ang="0">
                  <a:pos x="74" y="162"/>
                </a:cxn>
                <a:cxn ang="0">
                  <a:pos x="98" y="160"/>
                </a:cxn>
                <a:cxn ang="0">
                  <a:pos x="116" y="158"/>
                </a:cxn>
                <a:cxn ang="0">
                  <a:pos x="136" y="178"/>
                </a:cxn>
                <a:cxn ang="0">
                  <a:pos x="142" y="176"/>
                </a:cxn>
                <a:cxn ang="0">
                  <a:pos x="150" y="168"/>
                </a:cxn>
                <a:cxn ang="0">
                  <a:pos x="146" y="150"/>
                </a:cxn>
                <a:cxn ang="0">
                  <a:pos x="150" y="144"/>
                </a:cxn>
                <a:cxn ang="0">
                  <a:pos x="150" y="112"/>
                </a:cxn>
                <a:cxn ang="0">
                  <a:pos x="156" y="108"/>
                </a:cxn>
                <a:cxn ang="0">
                  <a:pos x="158" y="94"/>
                </a:cxn>
                <a:cxn ang="0">
                  <a:pos x="158" y="72"/>
                </a:cxn>
                <a:cxn ang="0">
                  <a:pos x="158" y="62"/>
                </a:cxn>
                <a:cxn ang="0">
                  <a:pos x="162" y="48"/>
                </a:cxn>
                <a:cxn ang="0">
                  <a:pos x="170" y="40"/>
                </a:cxn>
                <a:cxn ang="0">
                  <a:pos x="170" y="16"/>
                </a:cxn>
                <a:cxn ang="0">
                  <a:pos x="166" y="6"/>
                </a:cxn>
                <a:cxn ang="0">
                  <a:pos x="158" y="0"/>
                </a:cxn>
                <a:cxn ang="0">
                  <a:pos x="146" y="4"/>
                </a:cxn>
                <a:cxn ang="0">
                  <a:pos x="134" y="18"/>
                </a:cxn>
                <a:cxn ang="0">
                  <a:pos x="92" y="20"/>
                </a:cxn>
                <a:cxn ang="0">
                  <a:pos x="78" y="36"/>
                </a:cxn>
                <a:cxn ang="0">
                  <a:pos x="46" y="48"/>
                </a:cxn>
                <a:cxn ang="0">
                  <a:pos x="20" y="52"/>
                </a:cxn>
                <a:cxn ang="0">
                  <a:pos x="16" y="74"/>
                </a:cxn>
                <a:cxn ang="0">
                  <a:pos x="0" y="94"/>
                </a:cxn>
                <a:cxn ang="0">
                  <a:pos x="16" y="106"/>
                </a:cxn>
                <a:cxn ang="0">
                  <a:pos x="22" y="114"/>
                </a:cxn>
                <a:cxn ang="0">
                  <a:pos x="30" y="114"/>
                </a:cxn>
                <a:cxn ang="0">
                  <a:pos x="50" y="140"/>
                </a:cxn>
              </a:cxnLst>
              <a:rect l="0" t="0" r="r" b="b"/>
              <a:pathLst>
                <a:path w="170" h="178">
                  <a:moveTo>
                    <a:pt x="50" y="140"/>
                  </a:moveTo>
                  <a:lnTo>
                    <a:pt x="66" y="152"/>
                  </a:lnTo>
                  <a:lnTo>
                    <a:pt x="74" y="162"/>
                  </a:lnTo>
                  <a:lnTo>
                    <a:pt x="98" y="160"/>
                  </a:lnTo>
                  <a:lnTo>
                    <a:pt x="116" y="158"/>
                  </a:lnTo>
                  <a:lnTo>
                    <a:pt x="136" y="178"/>
                  </a:lnTo>
                  <a:lnTo>
                    <a:pt x="142" y="176"/>
                  </a:lnTo>
                  <a:lnTo>
                    <a:pt x="150" y="168"/>
                  </a:lnTo>
                  <a:lnTo>
                    <a:pt x="146" y="150"/>
                  </a:lnTo>
                  <a:lnTo>
                    <a:pt x="150" y="144"/>
                  </a:lnTo>
                  <a:lnTo>
                    <a:pt x="150" y="112"/>
                  </a:lnTo>
                  <a:lnTo>
                    <a:pt x="156" y="108"/>
                  </a:lnTo>
                  <a:lnTo>
                    <a:pt x="158" y="94"/>
                  </a:lnTo>
                  <a:lnTo>
                    <a:pt x="158" y="72"/>
                  </a:lnTo>
                  <a:lnTo>
                    <a:pt x="158" y="62"/>
                  </a:lnTo>
                  <a:lnTo>
                    <a:pt x="162" y="48"/>
                  </a:lnTo>
                  <a:lnTo>
                    <a:pt x="170" y="40"/>
                  </a:lnTo>
                  <a:lnTo>
                    <a:pt x="170" y="16"/>
                  </a:lnTo>
                  <a:lnTo>
                    <a:pt x="166" y="6"/>
                  </a:lnTo>
                  <a:lnTo>
                    <a:pt x="158" y="0"/>
                  </a:lnTo>
                  <a:lnTo>
                    <a:pt x="146" y="4"/>
                  </a:lnTo>
                  <a:lnTo>
                    <a:pt x="134" y="18"/>
                  </a:lnTo>
                  <a:lnTo>
                    <a:pt x="92" y="20"/>
                  </a:lnTo>
                  <a:lnTo>
                    <a:pt x="78" y="36"/>
                  </a:lnTo>
                  <a:lnTo>
                    <a:pt x="46" y="48"/>
                  </a:lnTo>
                  <a:lnTo>
                    <a:pt x="20" y="52"/>
                  </a:lnTo>
                  <a:lnTo>
                    <a:pt x="16" y="74"/>
                  </a:lnTo>
                  <a:lnTo>
                    <a:pt x="0" y="94"/>
                  </a:lnTo>
                  <a:lnTo>
                    <a:pt x="16" y="106"/>
                  </a:lnTo>
                  <a:lnTo>
                    <a:pt x="22" y="114"/>
                  </a:lnTo>
                  <a:lnTo>
                    <a:pt x="30" y="114"/>
                  </a:lnTo>
                  <a:lnTo>
                    <a:pt x="50" y="1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3" name="Niger">
              <a:extLst>
                <a:ext uri="{FF2B5EF4-FFF2-40B4-BE49-F238E27FC236}">
                  <a16:creationId xmlns:a16="http://schemas.microsoft.com/office/drawing/2014/main" id="{36E1CAC7-BD21-492A-9E90-CE22C3C529B5}"/>
                </a:ext>
              </a:extLst>
            </p:cNvPr>
            <p:cNvSpPr>
              <a:spLocks/>
            </p:cNvSpPr>
            <p:nvPr/>
          </p:nvSpPr>
          <p:spPr bwMode="gray">
            <a:xfrm>
              <a:off x="5816595" y="3793759"/>
              <a:ext cx="484171" cy="389378"/>
            </a:xfrm>
            <a:custGeom>
              <a:avLst/>
              <a:gdLst/>
              <a:ahLst/>
              <a:cxnLst>
                <a:cxn ang="0">
                  <a:pos x="126" y="464"/>
                </a:cxn>
                <a:cxn ang="0">
                  <a:pos x="90" y="448"/>
                </a:cxn>
                <a:cxn ang="0">
                  <a:pos x="80" y="450"/>
                </a:cxn>
                <a:cxn ang="0">
                  <a:pos x="72" y="474"/>
                </a:cxn>
                <a:cxn ang="0">
                  <a:pos x="60" y="458"/>
                </a:cxn>
                <a:cxn ang="0">
                  <a:pos x="62" y="448"/>
                </a:cxn>
                <a:cxn ang="0">
                  <a:pos x="66" y="436"/>
                </a:cxn>
                <a:cxn ang="0">
                  <a:pos x="54" y="428"/>
                </a:cxn>
                <a:cxn ang="0">
                  <a:pos x="50" y="434"/>
                </a:cxn>
                <a:cxn ang="0">
                  <a:pos x="24" y="424"/>
                </a:cxn>
                <a:cxn ang="0">
                  <a:pos x="24" y="410"/>
                </a:cxn>
                <a:cxn ang="0">
                  <a:pos x="0" y="384"/>
                </a:cxn>
                <a:cxn ang="0">
                  <a:pos x="0" y="342"/>
                </a:cxn>
                <a:cxn ang="0">
                  <a:pos x="18" y="344"/>
                </a:cxn>
                <a:cxn ang="0">
                  <a:pos x="32" y="332"/>
                </a:cxn>
                <a:cxn ang="0">
                  <a:pos x="64" y="332"/>
                </a:cxn>
                <a:cxn ang="0">
                  <a:pos x="80" y="324"/>
                </a:cxn>
                <a:cxn ang="0">
                  <a:pos x="104" y="318"/>
                </a:cxn>
                <a:cxn ang="0">
                  <a:pos x="128" y="322"/>
                </a:cxn>
                <a:cxn ang="0">
                  <a:pos x="148" y="290"/>
                </a:cxn>
                <a:cxn ang="0">
                  <a:pos x="148" y="176"/>
                </a:cxn>
                <a:cxn ang="0">
                  <a:pos x="236" y="142"/>
                </a:cxn>
                <a:cxn ang="0">
                  <a:pos x="456" y="0"/>
                </a:cxn>
                <a:cxn ang="0">
                  <a:pos x="506" y="10"/>
                </a:cxn>
                <a:cxn ang="0">
                  <a:pos x="526" y="26"/>
                </a:cxn>
                <a:cxn ang="0">
                  <a:pos x="558" y="16"/>
                </a:cxn>
                <a:cxn ang="0">
                  <a:pos x="576" y="48"/>
                </a:cxn>
                <a:cxn ang="0">
                  <a:pos x="572" y="88"/>
                </a:cxn>
                <a:cxn ang="0">
                  <a:pos x="596" y="122"/>
                </a:cxn>
                <a:cxn ang="0">
                  <a:pos x="574" y="152"/>
                </a:cxn>
                <a:cxn ang="0">
                  <a:pos x="564" y="282"/>
                </a:cxn>
                <a:cxn ang="0">
                  <a:pos x="492" y="362"/>
                </a:cxn>
                <a:cxn ang="0">
                  <a:pos x="498" y="386"/>
                </a:cxn>
                <a:cxn ang="0">
                  <a:pos x="456" y="418"/>
                </a:cxn>
                <a:cxn ang="0">
                  <a:pos x="424" y="404"/>
                </a:cxn>
                <a:cxn ang="0">
                  <a:pos x="398" y="404"/>
                </a:cxn>
                <a:cxn ang="0">
                  <a:pos x="368" y="422"/>
                </a:cxn>
                <a:cxn ang="0">
                  <a:pos x="340" y="422"/>
                </a:cxn>
                <a:cxn ang="0">
                  <a:pos x="320" y="404"/>
                </a:cxn>
                <a:cxn ang="0">
                  <a:pos x="270" y="412"/>
                </a:cxn>
                <a:cxn ang="0">
                  <a:pos x="238" y="388"/>
                </a:cxn>
                <a:cxn ang="0">
                  <a:pos x="192" y="404"/>
                </a:cxn>
                <a:cxn ang="0">
                  <a:pos x="168" y="398"/>
                </a:cxn>
                <a:cxn ang="0">
                  <a:pos x="150" y="408"/>
                </a:cxn>
                <a:cxn ang="0">
                  <a:pos x="148" y="430"/>
                </a:cxn>
                <a:cxn ang="0">
                  <a:pos x="130" y="448"/>
                </a:cxn>
                <a:cxn ang="0">
                  <a:pos x="126" y="464"/>
                </a:cxn>
              </a:cxnLst>
              <a:rect l="0" t="0" r="r" b="b"/>
              <a:pathLst>
                <a:path w="596" h="474">
                  <a:moveTo>
                    <a:pt x="126" y="464"/>
                  </a:moveTo>
                  <a:lnTo>
                    <a:pt x="90" y="448"/>
                  </a:lnTo>
                  <a:lnTo>
                    <a:pt x="80" y="450"/>
                  </a:lnTo>
                  <a:lnTo>
                    <a:pt x="72" y="474"/>
                  </a:lnTo>
                  <a:lnTo>
                    <a:pt x="60" y="458"/>
                  </a:lnTo>
                  <a:lnTo>
                    <a:pt x="62" y="448"/>
                  </a:lnTo>
                  <a:lnTo>
                    <a:pt x="66" y="436"/>
                  </a:lnTo>
                  <a:lnTo>
                    <a:pt x="54" y="428"/>
                  </a:lnTo>
                  <a:lnTo>
                    <a:pt x="50" y="434"/>
                  </a:lnTo>
                  <a:lnTo>
                    <a:pt x="24" y="424"/>
                  </a:lnTo>
                  <a:lnTo>
                    <a:pt x="24" y="410"/>
                  </a:lnTo>
                  <a:lnTo>
                    <a:pt x="0" y="384"/>
                  </a:lnTo>
                  <a:lnTo>
                    <a:pt x="0" y="342"/>
                  </a:lnTo>
                  <a:lnTo>
                    <a:pt x="18" y="344"/>
                  </a:lnTo>
                  <a:lnTo>
                    <a:pt x="32" y="332"/>
                  </a:lnTo>
                  <a:lnTo>
                    <a:pt x="64" y="332"/>
                  </a:lnTo>
                  <a:lnTo>
                    <a:pt x="80" y="324"/>
                  </a:lnTo>
                  <a:lnTo>
                    <a:pt x="104" y="318"/>
                  </a:lnTo>
                  <a:lnTo>
                    <a:pt x="128" y="322"/>
                  </a:lnTo>
                  <a:lnTo>
                    <a:pt x="148" y="290"/>
                  </a:lnTo>
                  <a:lnTo>
                    <a:pt x="148" y="176"/>
                  </a:lnTo>
                  <a:lnTo>
                    <a:pt x="236" y="142"/>
                  </a:lnTo>
                  <a:lnTo>
                    <a:pt x="456" y="0"/>
                  </a:lnTo>
                  <a:lnTo>
                    <a:pt x="506" y="10"/>
                  </a:lnTo>
                  <a:lnTo>
                    <a:pt x="526" y="26"/>
                  </a:lnTo>
                  <a:lnTo>
                    <a:pt x="558" y="16"/>
                  </a:lnTo>
                  <a:lnTo>
                    <a:pt x="576" y="48"/>
                  </a:lnTo>
                  <a:lnTo>
                    <a:pt x="572" y="88"/>
                  </a:lnTo>
                  <a:lnTo>
                    <a:pt x="596" y="122"/>
                  </a:lnTo>
                  <a:lnTo>
                    <a:pt x="574" y="152"/>
                  </a:lnTo>
                  <a:lnTo>
                    <a:pt x="564" y="282"/>
                  </a:lnTo>
                  <a:lnTo>
                    <a:pt x="492" y="362"/>
                  </a:lnTo>
                  <a:lnTo>
                    <a:pt x="498" y="386"/>
                  </a:lnTo>
                  <a:lnTo>
                    <a:pt x="456" y="418"/>
                  </a:lnTo>
                  <a:lnTo>
                    <a:pt x="424" y="404"/>
                  </a:lnTo>
                  <a:lnTo>
                    <a:pt x="398" y="404"/>
                  </a:lnTo>
                  <a:lnTo>
                    <a:pt x="368" y="422"/>
                  </a:lnTo>
                  <a:lnTo>
                    <a:pt x="340" y="422"/>
                  </a:lnTo>
                  <a:lnTo>
                    <a:pt x="320" y="404"/>
                  </a:lnTo>
                  <a:lnTo>
                    <a:pt x="270" y="412"/>
                  </a:lnTo>
                  <a:lnTo>
                    <a:pt x="238" y="388"/>
                  </a:lnTo>
                  <a:lnTo>
                    <a:pt x="192" y="404"/>
                  </a:lnTo>
                  <a:lnTo>
                    <a:pt x="168" y="398"/>
                  </a:lnTo>
                  <a:lnTo>
                    <a:pt x="150" y="408"/>
                  </a:lnTo>
                  <a:lnTo>
                    <a:pt x="148" y="430"/>
                  </a:lnTo>
                  <a:lnTo>
                    <a:pt x="130" y="448"/>
                  </a:lnTo>
                  <a:lnTo>
                    <a:pt x="126" y="4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4" name="Nigeria">
              <a:extLst>
                <a:ext uri="{FF2B5EF4-FFF2-40B4-BE49-F238E27FC236}">
                  <a16:creationId xmlns:a16="http://schemas.microsoft.com/office/drawing/2014/main" id="{8E1A1913-BD6E-48C3-915B-C678AA64BEAF}"/>
                </a:ext>
              </a:extLst>
            </p:cNvPr>
            <p:cNvSpPr>
              <a:spLocks/>
            </p:cNvSpPr>
            <p:nvPr/>
          </p:nvSpPr>
          <p:spPr bwMode="gray">
            <a:xfrm>
              <a:off x="5900546" y="4110377"/>
              <a:ext cx="355319" cy="314649"/>
            </a:xfrm>
            <a:custGeom>
              <a:avLst/>
              <a:gdLst/>
              <a:ahLst/>
              <a:cxnLst>
                <a:cxn ang="0">
                  <a:pos x="8" y="301"/>
                </a:cxn>
                <a:cxn ang="0">
                  <a:pos x="8" y="279"/>
                </a:cxn>
                <a:cxn ang="0">
                  <a:pos x="0" y="265"/>
                </a:cxn>
                <a:cxn ang="0">
                  <a:pos x="0" y="200"/>
                </a:cxn>
                <a:cxn ang="0">
                  <a:pos x="10" y="198"/>
                </a:cxn>
                <a:cxn ang="0">
                  <a:pos x="20" y="182"/>
                </a:cxn>
                <a:cxn ang="0">
                  <a:pos x="34" y="150"/>
                </a:cxn>
                <a:cxn ang="0">
                  <a:pos x="34" y="118"/>
                </a:cxn>
                <a:cxn ang="0">
                  <a:pos x="24" y="78"/>
                </a:cxn>
                <a:cxn ang="0">
                  <a:pos x="28" y="62"/>
                </a:cxn>
                <a:cxn ang="0">
                  <a:pos x="46" y="44"/>
                </a:cxn>
                <a:cxn ang="0">
                  <a:pos x="48" y="22"/>
                </a:cxn>
                <a:cxn ang="0">
                  <a:pos x="66" y="12"/>
                </a:cxn>
                <a:cxn ang="0">
                  <a:pos x="90" y="18"/>
                </a:cxn>
                <a:cxn ang="0">
                  <a:pos x="136" y="2"/>
                </a:cxn>
                <a:cxn ang="0">
                  <a:pos x="168" y="26"/>
                </a:cxn>
                <a:cxn ang="0">
                  <a:pos x="218" y="18"/>
                </a:cxn>
                <a:cxn ang="0">
                  <a:pos x="238" y="36"/>
                </a:cxn>
                <a:cxn ang="0">
                  <a:pos x="266" y="36"/>
                </a:cxn>
                <a:cxn ang="0">
                  <a:pos x="296" y="18"/>
                </a:cxn>
                <a:cxn ang="0">
                  <a:pos x="322" y="18"/>
                </a:cxn>
                <a:cxn ang="0">
                  <a:pos x="354" y="32"/>
                </a:cxn>
                <a:cxn ang="0">
                  <a:pos x="396" y="0"/>
                </a:cxn>
                <a:cxn ang="0">
                  <a:pos x="424" y="48"/>
                </a:cxn>
                <a:cxn ang="0">
                  <a:pos x="424" y="62"/>
                </a:cxn>
                <a:cxn ang="0">
                  <a:pos x="438" y="86"/>
                </a:cxn>
                <a:cxn ang="0">
                  <a:pos x="438" y="104"/>
                </a:cxn>
                <a:cxn ang="0">
                  <a:pos x="424" y="110"/>
                </a:cxn>
                <a:cxn ang="0">
                  <a:pos x="408" y="138"/>
                </a:cxn>
                <a:cxn ang="0">
                  <a:pos x="406" y="158"/>
                </a:cxn>
                <a:cxn ang="0">
                  <a:pos x="380" y="184"/>
                </a:cxn>
                <a:cxn ang="0">
                  <a:pos x="376" y="217"/>
                </a:cxn>
                <a:cxn ang="0">
                  <a:pos x="356" y="237"/>
                </a:cxn>
                <a:cxn ang="0">
                  <a:pos x="356" y="253"/>
                </a:cxn>
                <a:cxn ang="0">
                  <a:pos x="324" y="297"/>
                </a:cxn>
                <a:cxn ang="0">
                  <a:pos x="290" y="287"/>
                </a:cxn>
                <a:cxn ang="0">
                  <a:pos x="274" y="289"/>
                </a:cxn>
                <a:cxn ang="0">
                  <a:pos x="236" y="325"/>
                </a:cxn>
                <a:cxn ang="0">
                  <a:pos x="236" y="345"/>
                </a:cxn>
                <a:cxn ang="0">
                  <a:pos x="228" y="355"/>
                </a:cxn>
                <a:cxn ang="0">
                  <a:pos x="216" y="359"/>
                </a:cxn>
                <a:cxn ang="0">
                  <a:pos x="212" y="373"/>
                </a:cxn>
                <a:cxn ang="0">
                  <a:pos x="194" y="371"/>
                </a:cxn>
                <a:cxn ang="0">
                  <a:pos x="164" y="367"/>
                </a:cxn>
                <a:cxn ang="0">
                  <a:pos x="160" y="377"/>
                </a:cxn>
                <a:cxn ang="0">
                  <a:pos x="150" y="383"/>
                </a:cxn>
                <a:cxn ang="0">
                  <a:pos x="126" y="385"/>
                </a:cxn>
                <a:cxn ang="0">
                  <a:pos x="110" y="375"/>
                </a:cxn>
                <a:cxn ang="0">
                  <a:pos x="94" y="347"/>
                </a:cxn>
                <a:cxn ang="0">
                  <a:pos x="52" y="305"/>
                </a:cxn>
                <a:cxn ang="0">
                  <a:pos x="44" y="299"/>
                </a:cxn>
                <a:cxn ang="0">
                  <a:pos x="36" y="295"/>
                </a:cxn>
                <a:cxn ang="0">
                  <a:pos x="24" y="301"/>
                </a:cxn>
                <a:cxn ang="0">
                  <a:pos x="8" y="301"/>
                </a:cxn>
              </a:cxnLst>
              <a:rect l="0" t="0" r="r" b="b"/>
              <a:pathLst>
                <a:path w="438" h="385">
                  <a:moveTo>
                    <a:pt x="8" y="301"/>
                  </a:moveTo>
                  <a:lnTo>
                    <a:pt x="8" y="279"/>
                  </a:lnTo>
                  <a:lnTo>
                    <a:pt x="0" y="265"/>
                  </a:lnTo>
                  <a:lnTo>
                    <a:pt x="0" y="200"/>
                  </a:lnTo>
                  <a:lnTo>
                    <a:pt x="10" y="198"/>
                  </a:lnTo>
                  <a:lnTo>
                    <a:pt x="20" y="182"/>
                  </a:lnTo>
                  <a:lnTo>
                    <a:pt x="34" y="150"/>
                  </a:lnTo>
                  <a:lnTo>
                    <a:pt x="34" y="118"/>
                  </a:lnTo>
                  <a:lnTo>
                    <a:pt x="24" y="78"/>
                  </a:lnTo>
                  <a:lnTo>
                    <a:pt x="28" y="62"/>
                  </a:lnTo>
                  <a:lnTo>
                    <a:pt x="46" y="44"/>
                  </a:lnTo>
                  <a:lnTo>
                    <a:pt x="48" y="22"/>
                  </a:lnTo>
                  <a:lnTo>
                    <a:pt x="66" y="12"/>
                  </a:lnTo>
                  <a:lnTo>
                    <a:pt x="90" y="18"/>
                  </a:lnTo>
                  <a:lnTo>
                    <a:pt x="136" y="2"/>
                  </a:lnTo>
                  <a:lnTo>
                    <a:pt x="168" y="26"/>
                  </a:lnTo>
                  <a:lnTo>
                    <a:pt x="218" y="18"/>
                  </a:lnTo>
                  <a:lnTo>
                    <a:pt x="238" y="36"/>
                  </a:lnTo>
                  <a:lnTo>
                    <a:pt x="266" y="36"/>
                  </a:lnTo>
                  <a:lnTo>
                    <a:pt x="296" y="18"/>
                  </a:lnTo>
                  <a:lnTo>
                    <a:pt x="322" y="18"/>
                  </a:lnTo>
                  <a:lnTo>
                    <a:pt x="354" y="32"/>
                  </a:lnTo>
                  <a:lnTo>
                    <a:pt x="396" y="0"/>
                  </a:lnTo>
                  <a:lnTo>
                    <a:pt x="424" y="48"/>
                  </a:lnTo>
                  <a:lnTo>
                    <a:pt x="424" y="62"/>
                  </a:lnTo>
                  <a:lnTo>
                    <a:pt x="438" y="86"/>
                  </a:lnTo>
                  <a:lnTo>
                    <a:pt x="438" y="104"/>
                  </a:lnTo>
                  <a:lnTo>
                    <a:pt x="424" y="110"/>
                  </a:lnTo>
                  <a:lnTo>
                    <a:pt x="408" y="138"/>
                  </a:lnTo>
                  <a:lnTo>
                    <a:pt x="406" y="158"/>
                  </a:lnTo>
                  <a:lnTo>
                    <a:pt x="380" y="184"/>
                  </a:lnTo>
                  <a:lnTo>
                    <a:pt x="376" y="217"/>
                  </a:lnTo>
                  <a:lnTo>
                    <a:pt x="356" y="237"/>
                  </a:lnTo>
                  <a:lnTo>
                    <a:pt x="356" y="253"/>
                  </a:lnTo>
                  <a:lnTo>
                    <a:pt x="324" y="297"/>
                  </a:lnTo>
                  <a:lnTo>
                    <a:pt x="290" y="287"/>
                  </a:lnTo>
                  <a:lnTo>
                    <a:pt x="274" y="289"/>
                  </a:lnTo>
                  <a:lnTo>
                    <a:pt x="236" y="325"/>
                  </a:lnTo>
                  <a:lnTo>
                    <a:pt x="236" y="345"/>
                  </a:lnTo>
                  <a:lnTo>
                    <a:pt x="228" y="355"/>
                  </a:lnTo>
                  <a:lnTo>
                    <a:pt x="216" y="359"/>
                  </a:lnTo>
                  <a:lnTo>
                    <a:pt x="212" y="373"/>
                  </a:lnTo>
                  <a:lnTo>
                    <a:pt x="194" y="371"/>
                  </a:lnTo>
                  <a:lnTo>
                    <a:pt x="164" y="367"/>
                  </a:lnTo>
                  <a:lnTo>
                    <a:pt x="160" y="377"/>
                  </a:lnTo>
                  <a:lnTo>
                    <a:pt x="150" y="383"/>
                  </a:lnTo>
                  <a:lnTo>
                    <a:pt x="126" y="385"/>
                  </a:lnTo>
                  <a:lnTo>
                    <a:pt x="110" y="375"/>
                  </a:lnTo>
                  <a:lnTo>
                    <a:pt x="94" y="347"/>
                  </a:lnTo>
                  <a:lnTo>
                    <a:pt x="52" y="305"/>
                  </a:lnTo>
                  <a:lnTo>
                    <a:pt x="44" y="299"/>
                  </a:lnTo>
                  <a:lnTo>
                    <a:pt x="36" y="295"/>
                  </a:lnTo>
                  <a:lnTo>
                    <a:pt x="24" y="301"/>
                  </a:lnTo>
                  <a:lnTo>
                    <a:pt x="8" y="30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5" name="North Korea">
              <a:extLst>
                <a:ext uri="{FF2B5EF4-FFF2-40B4-BE49-F238E27FC236}">
                  <a16:creationId xmlns:a16="http://schemas.microsoft.com/office/drawing/2014/main" id="{53ACE661-91C0-44EC-BC56-AD4F9052F5EA}"/>
                </a:ext>
              </a:extLst>
            </p:cNvPr>
            <p:cNvSpPr>
              <a:spLocks/>
            </p:cNvSpPr>
            <p:nvPr/>
          </p:nvSpPr>
          <p:spPr bwMode="gray">
            <a:xfrm>
              <a:off x="9623588" y="3044501"/>
              <a:ext cx="206944" cy="224188"/>
            </a:xfrm>
            <a:custGeom>
              <a:avLst/>
              <a:gdLst/>
              <a:ahLst/>
              <a:cxnLst>
                <a:cxn ang="0">
                  <a:pos x="94" y="260"/>
                </a:cxn>
                <a:cxn ang="0">
                  <a:pos x="76" y="258"/>
                </a:cxn>
                <a:cxn ang="0">
                  <a:pos x="68" y="272"/>
                </a:cxn>
                <a:cxn ang="0">
                  <a:pos x="54" y="274"/>
                </a:cxn>
                <a:cxn ang="0">
                  <a:pos x="52" y="262"/>
                </a:cxn>
                <a:cxn ang="0">
                  <a:pos x="38" y="260"/>
                </a:cxn>
                <a:cxn ang="0">
                  <a:pos x="28" y="250"/>
                </a:cxn>
                <a:cxn ang="0">
                  <a:pos x="40" y="228"/>
                </a:cxn>
                <a:cxn ang="0">
                  <a:pos x="56" y="224"/>
                </a:cxn>
                <a:cxn ang="0">
                  <a:pos x="52" y="210"/>
                </a:cxn>
                <a:cxn ang="0">
                  <a:pos x="62" y="174"/>
                </a:cxn>
                <a:cxn ang="0">
                  <a:pos x="28" y="174"/>
                </a:cxn>
                <a:cxn ang="0">
                  <a:pos x="18" y="178"/>
                </a:cxn>
                <a:cxn ang="0">
                  <a:pos x="0" y="164"/>
                </a:cxn>
                <a:cxn ang="0">
                  <a:pos x="36" y="130"/>
                </a:cxn>
                <a:cxn ang="0">
                  <a:pos x="48" y="132"/>
                </a:cxn>
                <a:cxn ang="0">
                  <a:pos x="60" y="122"/>
                </a:cxn>
                <a:cxn ang="0">
                  <a:pos x="78" y="118"/>
                </a:cxn>
                <a:cxn ang="0">
                  <a:pos x="102" y="72"/>
                </a:cxn>
                <a:cxn ang="0">
                  <a:pos x="124" y="64"/>
                </a:cxn>
                <a:cxn ang="0">
                  <a:pos x="140" y="78"/>
                </a:cxn>
                <a:cxn ang="0">
                  <a:pos x="164" y="84"/>
                </a:cxn>
                <a:cxn ang="0">
                  <a:pos x="170" y="70"/>
                </a:cxn>
                <a:cxn ang="0">
                  <a:pos x="162" y="50"/>
                </a:cxn>
                <a:cxn ang="0">
                  <a:pos x="184" y="42"/>
                </a:cxn>
                <a:cxn ang="0">
                  <a:pos x="198" y="18"/>
                </a:cxn>
                <a:cxn ang="0">
                  <a:pos x="214" y="12"/>
                </a:cxn>
                <a:cxn ang="0">
                  <a:pos x="222" y="0"/>
                </a:cxn>
                <a:cxn ang="0">
                  <a:pos x="248" y="10"/>
                </a:cxn>
                <a:cxn ang="0">
                  <a:pos x="254" y="26"/>
                </a:cxn>
                <a:cxn ang="0">
                  <a:pos x="234" y="46"/>
                </a:cxn>
                <a:cxn ang="0">
                  <a:pos x="216" y="56"/>
                </a:cxn>
                <a:cxn ang="0">
                  <a:pos x="212" y="76"/>
                </a:cxn>
                <a:cxn ang="0">
                  <a:pos x="220" y="88"/>
                </a:cxn>
                <a:cxn ang="0">
                  <a:pos x="214" y="114"/>
                </a:cxn>
                <a:cxn ang="0">
                  <a:pos x="190" y="144"/>
                </a:cxn>
                <a:cxn ang="0">
                  <a:pos x="174" y="152"/>
                </a:cxn>
                <a:cxn ang="0">
                  <a:pos x="152" y="154"/>
                </a:cxn>
                <a:cxn ang="0">
                  <a:pos x="138" y="174"/>
                </a:cxn>
                <a:cxn ang="0">
                  <a:pos x="130" y="176"/>
                </a:cxn>
                <a:cxn ang="0">
                  <a:pos x="128" y="198"/>
                </a:cxn>
                <a:cxn ang="0">
                  <a:pos x="152" y="214"/>
                </a:cxn>
                <a:cxn ang="0">
                  <a:pos x="162" y="220"/>
                </a:cxn>
                <a:cxn ang="0">
                  <a:pos x="170" y="236"/>
                </a:cxn>
                <a:cxn ang="0">
                  <a:pos x="158" y="242"/>
                </a:cxn>
                <a:cxn ang="0">
                  <a:pos x="144" y="250"/>
                </a:cxn>
                <a:cxn ang="0">
                  <a:pos x="120" y="246"/>
                </a:cxn>
                <a:cxn ang="0">
                  <a:pos x="94" y="260"/>
                </a:cxn>
              </a:cxnLst>
              <a:rect l="0" t="0" r="r" b="b"/>
              <a:pathLst>
                <a:path w="254" h="274">
                  <a:moveTo>
                    <a:pt x="94" y="260"/>
                  </a:moveTo>
                  <a:lnTo>
                    <a:pt x="76" y="258"/>
                  </a:lnTo>
                  <a:lnTo>
                    <a:pt x="68" y="272"/>
                  </a:lnTo>
                  <a:lnTo>
                    <a:pt x="54" y="274"/>
                  </a:lnTo>
                  <a:lnTo>
                    <a:pt x="52" y="262"/>
                  </a:lnTo>
                  <a:lnTo>
                    <a:pt x="38" y="260"/>
                  </a:lnTo>
                  <a:lnTo>
                    <a:pt x="28" y="250"/>
                  </a:lnTo>
                  <a:lnTo>
                    <a:pt x="40" y="228"/>
                  </a:lnTo>
                  <a:lnTo>
                    <a:pt x="56" y="224"/>
                  </a:lnTo>
                  <a:lnTo>
                    <a:pt x="52" y="210"/>
                  </a:lnTo>
                  <a:lnTo>
                    <a:pt x="62" y="174"/>
                  </a:lnTo>
                  <a:lnTo>
                    <a:pt x="28" y="174"/>
                  </a:lnTo>
                  <a:lnTo>
                    <a:pt x="18" y="178"/>
                  </a:lnTo>
                  <a:lnTo>
                    <a:pt x="0" y="164"/>
                  </a:lnTo>
                  <a:lnTo>
                    <a:pt x="36" y="130"/>
                  </a:lnTo>
                  <a:lnTo>
                    <a:pt x="48" y="132"/>
                  </a:lnTo>
                  <a:lnTo>
                    <a:pt x="60" y="122"/>
                  </a:lnTo>
                  <a:lnTo>
                    <a:pt x="78" y="118"/>
                  </a:lnTo>
                  <a:lnTo>
                    <a:pt x="102" y="72"/>
                  </a:lnTo>
                  <a:lnTo>
                    <a:pt x="124" y="64"/>
                  </a:lnTo>
                  <a:lnTo>
                    <a:pt x="140" y="78"/>
                  </a:lnTo>
                  <a:lnTo>
                    <a:pt x="164" y="84"/>
                  </a:lnTo>
                  <a:lnTo>
                    <a:pt x="170" y="70"/>
                  </a:lnTo>
                  <a:lnTo>
                    <a:pt x="162" y="50"/>
                  </a:lnTo>
                  <a:lnTo>
                    <a:pt x="184" y="42"/>
                  </a:lnTo>
                  <a:lnTo>
                    <a:pt x="198" y="18"/>
                  </a:lnTo>
                  <a:lnTo>
                    <a:pt x="214" y="12"/>
                  </a:lnTo>
                  <a:lnTo>
                    <a:pt x="222" y="0"/>
                  </a:lnTo>
                  <a:lnTo>
                    <a:pt x="248" y="10"/>
                  </a:lnTo>
                  <a:lnTo>
                    <a:pt x="254" y="26"/>
                  </a:lnTo>
                  <a:lnTo>
                    <a:pt x="234" y="46"/>
                  </a:lnTo>
                  <a:lnTo>
                    <a:pt x="216" y="56"/>
                  </a:lnTo>
                  <a:lnTo>
                    <a:pt x="212" y="76"/>
                  </a:lnTo>
                  <a:lnTo>
                    <a:pt x="220" y="88"/>
                  </a:lnTo>
                  <a:lnTo>
                    <a:pt x="214" y="114"/>
                  </a:lnTo>
                  <a:lnTo>
                    <a:pt x="190" y="144"/>
                  </a:lnTo>
                  <a:lnTo>
                    <a:pt x="174" y="152"/>
                  </a:lnTo>
                  <a:lnTo>
                    <a:pt x="152" y="154"/>
                  </a:lnTo>
                  <a:lnTo>
                    <a:pt x="138" y="174"/>
                  </a:lnTo>
                  <a:lnTo>
                    <a:pt x="130" y="176"/>
                  </a:lnTo>
                  <a:lnTo>
                    <a:pt x="128" y="198"/>
                  </a:lnTo>
                  <a:lnTo>
                    <a:pt x="152" y="214"/>
                  </a:lnTo>
                  <a:lnTo>
                    <a:pt x="162" y="220"/>
                  </a:lnTo>
                  <a:lnTo>
                    <a:pt x="170" y="236"/>
                  </a:lnTo>
                  <a:lnTo>
                    <a:pt x="158" y="242"/>
                  </a:lnTo>
                  <a:lnTo>
                    <a:pt x="144" y="250"/>
                  </a:lnTo>
                  <a:lnTo>
                    <a:pt x="120" y="246"/>
                  </a:lnTo>
                  <a:lnTo>
                    <a:pt x="94" y="2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6" name="Norway">
              <a:extLst>
                <a:ext uri="{FF2B5EF4-FFF2-40B4-BE49-F238E27FC236}">
                  <a16:creationId xmlns:a16="http://schemas.microsoft.com/office/drawing/2014/main" id="{B3C0FCB5-11C0-4BA9-B77A-B7CB0B1DCD8E}"/>
                </a:ext>
              </a:extLst>
            </p:cNvPr>
            <p:cNvSpPr>
              <a:spLocks/>
            </p:cNvSpPr>
            <p:nvPr/>
          </p:nvSpPr>
          <p:spPr bwMode="gray">
            <a:xfrm>
              <a:off x="5966925" y="1272629"/>
              <a:ext cx="796540" cy="1006878"/>
            </a:xfrm>
            <a:custGeom>
              <a:avLst/>
              <a:gdLst/>
              <a:ahLst/>
              <a:cxnLst>
                <a:cxn ang="0">
                  <a:pos x="890" y="222"/>
                </a:cxn>
                <a:cxn ang="0">
                  <a:pos x="892" y="154"/>
                </a:cxn>
                <a:cxn ang="0">
                  <a:pos x="810" y="152"/>
                </a:cxn>
                <a:cxn ang="0">
                  <a:pos x="658" y="270"/>
                </a:cxn>
                <a:cxn ang="0">
                  <a:pos x="598" y="240"/>
                </a:cxn>
                <a:cxn ang="0">
                  <a:pos x="552" y="284"/>
                </a:cxn>
                <a:cxn ang="0">
                  <a:pos x="496" y="292"/>
                </a:cxn>
                <a:cxn ang="0">
                  <a:pos x="484" y="322"/>
                </a:cxn>
                <a:cxn ang="0">
                  <a:pos x="432" y="378"/>
                </a:cxn>
                <a:cxn ang="0">
                  <a:pos x="434" y="430"/>
                </a:cxn>
                <a:cxn ang="0">
                  <a:pos x="368" y="556"/>
                </a:cxn>
                <a:cxn ang="0">
                  <a:pos x="332" y="702"/>
                </a:cxn>
                <a:cxn ang="0">
                  <a:pos x="252" y="768"/>
                </a:cxn>
                <a:cxn ang="0">
                  <a:pos x="276" y="970"/>
                </a:cxn>
                <a:cxn ang="0">
                  <a:pos x="242" y="1122"/>
                </a:cxn>
                <a:cxn ang="0">
                  <a:pos x="222" y="1146"/>
                </a:cxn>
                <a:cxn ang="0">
                  <a:pos x="168" y="1154"/>
                </a:cxn>
                <a:cxn ang="0">
                  <a:pos x="46" y="1200"/>
                </a:cxn>
                <a:cxn ang="0">
                  <a:pos x="22" y="1148"/>
                </a:cxn>
                <a:cxn ang="0">
                  <a:pos x="6" y="1124"/>
                </a:cxn>
                <a:cxn ang="0">
                  <a:pos x="24" y="1082"/>
                </a:cxn>
                <a:cxn ang="0">
                  <a:pos x="14" y="1028"/>
                </a:cxn>
                <a:cxn ang="0">
                  <a:pos x="8" y="988"/>
                </a:cxn>
                <a:cxn ang="0">
                  <a:pos x="6" y="936"/>
                </a:cxn>
                <a:cxn ang="0">
                  <a:pos x="22" y="894"/>
                </a:cxn>
                <a:cxn ang="0">
                  <a:pos x="64" y="856"/>
                </a:cxn>
                <a:cxn ang="0">
                  <a:pos x="130" y="836"/>
                </a:cxn>
                <a:cxn ang="0">
                  <a:pos x="176" y="792"/>
                </a:cxn>
                <a:cxn ang="0">
                  <a:pos x="188" y="736"/>
                </a:cxn>
                <a:cxn ang="0">
                  <a:pos x="238" y="710"/>
                </a:cxn>
                <a:cxn ang="0">
                  <a:pos x="254" y="658"/>
                </a:cxn>
                <a:cxn ang="0">
                  <a:pos x="278" y="572"/>
                </a:cxn>
                <a:cxn ang="0">
                  <a:pos x="308" y="516"/>
                </a:cxn>
                <a:cxn ang="0">
                  <a:pos x="348" y="454"/>
                </a:cxn>
                <a:cxn ang="0">
                  <a:pos x="374" y="402"/>
                </a:cxn>
                <a:cxn ang="0">
                  <a:pos x="404" y="332"/>
                </a:cxn>
                <a:cxn ang="0">
                  <a:pos x="456" y="268"/>
                </a:cxn>
                <a:cxn ang="0">
                  <a:pos x="438" y="228"/>
                </a:cxn>
                <a:cxn ang="0">
                  <a:pos x="486" y="186"/>
                </a:cxn>
                <a:cxn ang="0">
                  <a:pos x="558" y="148"/>
                </a:cxn>
                <a:cxn ang="0">
                  <a:pos x="682" y="108"/>
                </a:cxn>
                <a:cxn ang="0">
                  <a:pos x="768" y="2"/>
                </a:cxn>
                <a:cxn ang="0">
                  <a:pos x="802" y="30"/>
                </a:cxn>
                <a:cxn ang="0">
                  <a:pos x="832" y="40"/>
                </a:cxn>
                <a:cxn ang="0">
                  <a:pos x="876" y="8"/>
                </a:cxn>
                <a:cxn ang="0">
                  <a:pos x="868" y="80"/>
                </a:cxn>
                <a:cxn ang="0">
                  <a:pos x="912" y="46"/>
                </a:cxn>
                <a:cxn ang="0">
                  <a:pos x="978" y="98"/>
                </a:cxn>
                <a:cxn ang="0">
                  <a:pos x="890" y="118"/>
                </a:cxn>
                <a:cxn ang="0">
                  <a:pos x="944" y="160"/>
                </a:cxn>
              </a:cxnLst>
              <a:rect l="0" t="0" r="r" b="b"/>
              <a:pathLst>
                <a:path w="980" h="1232">
                  <a:moveTo>
                    <a:pt x="944" y="160"/>
                  </a:moveTo>
                  <a:lnTo>
                    <a:pt x="902" y="222"/>
                  </a:lnTo>
                  <a:lnTo>
                    <a:pt x="890" y="222"/>
                  </a:lnTo>
                  <a:lnTo>
                    <a:pt x="882" y="190"/>
                  </a:lnTo>
                  <a:lnTo>
                    <a:pt x="896" y="166"/>
                  </a:lnTo>
                  <a:lnTo>
                    <a:pt x="892" y="154"/>
                  </a:lnTo>
                  <a:lnTo>
                    <a:pt x="874" y="152"/>
                  </a:lnTo>
                  <a:lnTo>
                    <a:pt x="854" y="138"/>
                  </a:lnTo>
                  <a:lnTo>
                    <a:pt x="810" y="152"/>
                  </a:lnTo>
                  <a:lnTo>
                    <a:pt x="740" y="292"/>
                  </a:lnTo>
                  <a:lnTo>
                    <a:pt x="714" y="272"/>
                  </a:lnTo>
                  <a:lnTo>
                    <a:pt x="658" y="270"/>
                  </a:lnTo>
                  <a:lnTo>
                    <a:pt x="634" y="232"/>
                  </a:lnTo>
                  <a:lnTo>
                    <a:pt x="608" y="212"/>
                  </a:lnTo>
                  <a:lnTo>
                    <a:pt x="598" y="240"/>
                  </a:lnTo>
                  <a:lnTo>
                    <a:pt x="568" y="238"/>
                  </a:lnTo>
                  <a:lnTo>
                    <a:pt x="554" y="238"/>
                  </a:lnTo>
                  <a:lnTo>
                    <a:pt x="552" y="284"/>
                  </a:lnTo>
                  <a:lnTo>
                    <a:pt x="540" y="300"/>
                  </a:lnTo>
                  <a:lnTo>
                    <a:pt x="528" y="292"/>
                  </a:lnTo>
                  <a:lnTo>
                    <a:pt x="496" y="292"/>
                  </a:lnTo>
                  <a:lnTo>
                    <a:pt x="486" y="286"/>
                  </a:lnTo>
                  <a:lnTo>
                    <a:pt x="480" y="292"/>
                  </a:lnTo>
                  <a:lnTo>
                    <a:pt x="484" y="322"/>
                  </a:lnTo>
                  <a:lnTo>
                    <a:pt x="482" y="342"/>
                  </a:lnTo>
                  <a:lnTo>
                    <a:pt x="452" y="330"/>
                  </a:lnTo>
                  <a:lnTo>
                    <a:pt x="432" y="378"/>
                  </a:lnTo>
                  <a:lnTo>
                    <a:pt x="416" y="382"/>
                  </a:lnTo>
                  <a:lnTo>
                    <a:pt x="412" y="400"/>
                  </a:lnTo>
                  <a:lnTo>
                    <a:pt x="434" y="430"/>
                  </a:lnTo>
                  <a:lnTo>
                    <a:pt x="370" y="520"/>
                  </a:lnTo>
                  <a:lnTo>
                    <a:pt x="378" y="544"/>
                  </a:lnTo>
                  <a:lnTo>
                    <a:pt x="368" y="556"/>
                  </a:lnTo>
                  <a:lnTo>
                    <a:pt x="354" y="556"/>
                  </a:lnTo>
                  <a:lnTo>
                    <a:pt x="316" y="690"/>
                  </a:lnTo>
                  <a:lnTo>
                    <a:pt x="332" y="702"/>
                  </a:lnTo>
                  <a:lnTo>
                    <a:pt x="306" y="728"/>
                  </a:lnTo>
                  <a:lnTo>
                    <a:pt x="280" y="726"/>
                  </a:lnTo>
                  <a:lnTo>
                    <a:pt x="252" y="768"/>
                  </a:lnTo>
                  <a:lnTo>
                    <a:pt x="258" y="788"/>
                  </a:lnTo>
                  <a:lnTo>
                    <a:pt x="250" y="910"/>
                  </a:lnTo>
                  <a:lnTo>
                    <a:pt x="276" y="970"/>
                  </a:lnTo>
                  <a:lnTo>
                    <a:pt x="256" y="1006"/>
                  </a:lnTo>
                  <a:lnTo>
                    <a:pt x="272" y="1074"/>
                  </a:lnTo>
                  <a:lnTo>
                    <a:pt x="242" y="1122"/>
                  </a:lnTo>
                  <a:lnTo>
                    <a:pt x="238" y="1158"/>
                  </a:lnTo>
                  <a:lnTo>
                    <a:pt x="226" y="1158"/>
                  </a:lnTo>
                  <a:lnTo>
                    <a:pt x="222" y="1146"/>
                  </a:lnTo>
                  <a:lnTo>
                    <a:pt x="204" y="1144"/>
                  </a:lnTo>
                  <a:lnTo>
                    <a:pt x="190" y="1128"/>
                  </a:lnTo>
                  <a:lnTo>
                    <a:pt x="168" y="1154"/>
                  </a:lnTo>
                  <a:lnTo>
                    <a:pt x="112" y="1230"/>
                  </a:lnTo>
                  <a:lnTo>
                    <a:pt x="72" y="1232"/>
                  </a:lnTo>
                  <a:lnTo>
                    <a:pt x="46" y="1200"/>
                  </a:lnTo>
                  <a:lnTo>
                    <a:pt x="30" y="1198"/>
                  </a:lnTo>
                  <a:lnTo>
                    <a:pt x="22" y="1170"/>
                  </a:lnTo>
                  <a:lnTo>
                    <a:pt x="22" y="1148"/>
                  </a:lnTo>
                  <a:lnTo>
                    <a:pt x="34" y="1130"/>
                  </a:lnTo>
                  <a:lnTo>
                    <a:pt x="14" y="1130"/>
                  </a:lnTo>
                  <a:lnTo>
                    <a:pt x="6" y="1124"/>
                  </a:lnTo>
                  <a:lnTo>
                    <a:pt x="10" y="1102"/>
                  </a:lnTo>
                  <a:lnTo>
                    <a:pt x="24" y="1100"/>
                  </a:lnTo>
                  <a:lnTo>
                    <a:pt x="24" y="1082"/>
                  </a:lnTo>
                  <a:lnTo>
                    <a:pt x="16" y="1070"/>
                  </a:lnTo>
                  <a:lnTo>
                    <a:pt x="8" y="1052"/>
                  </a:lnTo>
                  <a:lnTo>
                    <a:pt x="14" y="1028"/>
                  </a:lnTo>
                  <a:lnTo>
                    <a:pt x="0" y="1016"/>
                  </a:lnTo>
                  <a:lnTo>
                    <a:pt x="0" y="998"/>
                  </a:lnTo>
                  <a:lnTo>
                    <a:pt x="8" y="988"/>
                  </a:lnTo>
                  <a:lnTo>
                    <a:pt x="4" y="970"/>
                  </a:lnTo>
                  <a:lnTo>
                    <a:pt x="16" y="960"/>
                  </a:lnTo>
                  <a:lnTo>
                    <a:pt x="6" y="936"/>
                  </a:lnTo>
                  <a:lnTo>
                    <a:pt x="16" y="924"/>
                  </a:lnTo>
                  <a:lnTo>
                    <a:pt x="2" y="908"/>
                  </a:lnTo>
                  <a:lnTo>
                    <a:pt x="22" y="894"/>
                  </a:lnTo>
                  <a:lnTo>
                    <a:pt x="42" y="886"/>
                  </a:lnTo>
                  <a:lnTo>
                    <a:pt x="40" y="868"/>
                  </a:lnTo>
                  <a:lnTo>
                    <a:pt x="64" y="856"/>
                  </a:lnTo>
                  <a:lnTo>
                    <a:pt x="78" y="838"/>
                  </a:lnTo>
                  <a:lnTo>
                    <a:pt x="108" y="832"/>
                  </a:lnTo>
                  <a:lnTo>
                    <a:pt x="130" y="836"/>
                  </a:lnTo>
                  <a:lnTo>
                    <a:pt x="126" y="814"/>
                  </a:lnTo>
                  <a:lnTo>
                    <a:pt x="138" y="790"/>
                  </a:lnTo>
                  <a:lnTo>
                    <a:pt x="176" y="792"/>
                  </a:lnTo>
                  <a:lnTo>
                    <a:pt x="188" y="782"/>
                  </a:lnTo>
                  <a:lnTo>
                    <a:pt x="174" y="762"/>
                  </a:lnTo>
                  <a:lnTo>
                    <a:pt x="188" y="736"/>
                  </a:lnTo>
                  <a:lnTo>
                    <a:pt x="202" y="732"/>
                  </a:lnTo>
                  <a:lnTo>
                    <a:pt x="210" y="704"/>
                  </a:lnTo>
                  <a:lnTo>
                    <a:pt x="238" y="710"/>
                  </a:lnTo>
                  <a:lnTo>
                    <a:pt x="238" y="688"/>
                  </a:lnTo>
                  <a:lnTo>
                    <a:pt x="224" y="676"/>
                  </a:lnTo>
                  <a:lnTo>
                    <a:pt x="254" y="658"/>
                  </a:lnTo>
                  <a:lnTo>
                    <a:pt x="266" y="640"/>
                  </a:lnTo>
                  <a:lnTo>
                    <a:pt x="256" y="614"/>
                  </a:lnTo>
                  <a:lnTo>
                    <a:pt x="278" y="572"/>
                  </a:lnTo>
                  <a:lnTo>
                    <a:pt x="298" y="558"/>
                  </a:lnTo>
                  <a:lnTo>
                    <a:pt x="290" y="544"/>
                  </a:lnTo>
                  <a:lnTo>
                    <a:pt x="308" y="516"/>
                  </a:lnTo>
                  <a:lnTo>
                    <a:pt x="300" y="490"/>
                  </a:lnTo>
                  <a:lnTo>
                    <a:pt x="306" y="472"/>
                  </a:lnTo>
                  <a:lnTo>
                    <a:pt x="348" y="454"/>
                  </a:lnTo>
                  <a:lnTo>
                    <a:pt x="360" y="432"/>
                  </a:lnTo>
                  <a:lnTo>
                    <a:pt x="348" y="418"/>
                  </a:lnTo>
                  <a:lnTo>
                    <a:pt x="374" y="402"/>
                  </a:lnTo>
                  <a:lnTo>
                    <a:pt x="368" y="380"/>
                  </a:lnTo>
                  <a:lnTo>
                    <a:pt x="372" y="352"/>
                  </a:lnTo>
                  <a:lnTo>
                    <a:pt x="404" y="332"/>
                  </a:lnTo>
                  <a:lnTo>
                    <a:pt x="420" y="332"/>
                  </a:lnTo>
                  <a:lnTo>
                    <a:pt x="420" y="294"/>
                  </a:lnTo>
                  <a:lnTo>
                    <a:pt x="456" y="268"/>
                  </a:lnTo>
                  <a:lnTo>
                    <a:pt x="462" y="244"/>
                  </a:lnTo>
                  <a:lnTo>
                    <a:pt x="468" y="226"/>
                  </a:lnTo>
                  <a:lnTo>
                    <a:pt x="438" y="228"/>
                  </a:lnTo>
                  <a:lnTo>
                    <a:pt x="442" y="200"/>
                  </a:lnTo>
                  <a:lnTo>
                    <a:pt x="468" y="184"/>
                  </a:lnTo>
                  <a:lnTo>
                    <a:pt x="486" y="186"/>
                  </a:lnTo>
                  <a:lnTo>
                    <a:pt x="494" y="166"/>
                  </a:lnTo>
                  <a:lnTo>
                    <a:pt x="514" y="142"/>
                  </a:lnTo>
                  <a:lnTo>
                    <a:pt x="558" y="148"/>
                  </a:lnTo>
                  <a:lnTo>
                    <a:pt x="584" y="144"/>
                  </a:lnTo>
                  <a:lnTo>
                    <a:pt x="614" y="114"/>
                  </a:lnTo>
                  <a:lnTo>
                    <a:pt x="682" y="108"/>
                  </a:lnTo>
                  <a:lnTo>
                    <a:pt x="720" y="64"/>
                  </a:lnTo>
                  <a:lnTo>
                    <a:pt x="714" y="36"/>
                  </a:lnTo>
                  <a:lnTo>
                    <a:pt x="768" y="2"/>
                  </a:lnTo>
                  <a:lnTo>
                    <a:pt x="780" y="6"/>
                  </a:lnTo>
                  <a:lnTo>
                    <a:pt x="768" y="46"/>
                  </a:lnTo>
                  <a:lnTo>
                    <a:pt x="802" y="30"/>
                  </a:lnTo>
                  <a:lnTo>
                    <a:pt x="820" y="60"/>
                  </a:lnTo>
                  <a:lnTo>
                    <a:pt x="820" y="60"/>
                  </a:lnTo>
                  <a:lnTo>
                    <a:pt x="832" y="40"/>
                  </a:lnTo>
                  <a:lnTo>
                    <a:pt x="832" y="40"/>
                  </a:lnTo>
                  <a:lnTo>
                    <a:pt x="858" y="0"/>
                  </a:lnTo>
                  <a:lnTo>
                    <a:pt x="876" y="8"/>
                  </a:lnTo>
                  <a:lnTo>
                    <a:pt x="864" y="38"/>
                  </a:lnTo>
                  <a:lnTo>
                    <a:pt x="860" y="60"/>
                  </a:lnTo>
                  <a:lnTo>
                    <a:pt x="868" y="80"/>
                  </a:lnTo>
                  <a:lnTo>
                    <a:pt x="900" y="22"/>
                  </a:lnTo>
                  <a:lnTo>
                    <a:pt x="914" y="24"/>
                  </a:lnTo>
                  <a:lnTo>
                    <a:pt x="912" y="46"/>
                  </a:lnTo>
                  <a:lnTo>
                    <a:pt x="966" y="62"/>
                  </a:lnTo>
                  <a:lnTo>
                    <a:pt x="980" y="82"/>
                  </a:lnTo>
                  <a:lnTo>
                    <a:pt x="978" y="98"/>
                  </a:lnTo>
                  <a:lnTo>
                    <a:pt x="966" y="100"/>
                  </a:lnTo>
                  <a:lnTo>
                    <a:pt x="946" y="130"/>
                  </a:lnTo>
                  <a:lnTo>
                    <a:pt x="890" y="118"/>
                  </a:lnTo>
                  <a:lnTo>
                    <a:pt x="884" y="128"/>
                  </a:lnTo>
                  <a:lnTo>
                    <a:pt x="918" y="156"/>
                  </a:lnTo>
                  <a:lnTo>
                    <a:pt x="944" y="1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7" name="Oman">
              <a:extLst>
                <a:ext uri="{FF2B5EF4-FFF2-40B4-BE49-F238E27FC236}">
                  <a16:creationId xmlns:a16="http://schemas.microsoft.com/office/drawing/2014/main" id="{3CBA82E9-D078-4CAD-9AEB-7A34C86D4144}"/>
                </a:ext>
              </a:extLst>
            </p:cNvPr>
            <p:cNvSpPr>
              <a:spLocks/>
            </p:cNvSpPr>
            <p:nvPr/>
          </p:nvSpPr>
          <p:spPr bwMode="gray">
            <a:xfrm>
              <a:off x="7429200" y="3695431"/>
              <a:ext cx="218657" cy="326449"/>
            </a:xfrm>
            <a:custGeom>
              <a:avLst/>
              <a:gdLst/>
              <a:ahLst/>
              <a:cxnLst>
                <a:cxn ang="0">
                  <a:pos x="48" y="400"/>
                </a:cxn>
                <a:cxn ang="0">
                  <a:pos x="34" y="400"/>
                </a:cxn>
                <a:cxn ang="0">
                  <a:pos x="0" y="312"/>
                </a:cxn>
                <a:cxn ang="0">
                  <a:pos x="84" y="284"/>
                </a:cxn>
                <a:cxn ang="0">
                  <a:pos x="96" y="190"/>
                </a:cxn>
                <a:cxn ang="0">
                  <a:pos x="92" y="166"/>
                </a:cxn>
                <a:cxn ang="0">
                  <a:pos x="96" y="134"/>
                </a:cxn>
                <a:cxn ang="0">
                  <a:pos x="104" y="128"/>
                </a:cxn>
                <a:cxn ang="0">
                  <a:pos x="112" y="80"/>
                </a:cxn>
                <a:cxn ang="0">
                  <a:pos x="118" y="68"/>
                </a:cxn>
                <a:cxn ang="0">
                  <a:pos x="126" y="38"/>
                </a:cxn>
                <a:cxn ang="0">
                  <a:pos x="124" y="16"/>
                </a:cxn>
                <a:cxn ang="0">
                  <a:pos x="134" y="6"/>
                </a:cxn>
                <a:cxn ang="0">
                  <a:pos x="146" y="0"/>
                </a:cxn>
                <a:cxn ang="0">
                  <a:pos x="146" y="10"/>
                </a:cxn>
                <a:cxn ang="0">
                  <a:pos x="138" y="16"/>
                </a:cxn>
                <a:cxn ang="0">
                  <a:pos x="136" y="36"/>
                </a:cxn>
                <a:cxn ang="0">
                  <a:pos x="140" y="66"/>
                </a:cxn>
                <a:cxn ang="0">
                  <a:pos x="160" y="88"/>
                </a:cxn>
                <a:cxn ang="0">
                  <a:pos x="174" y="108"/>
                </a:cxn>
                <a:cxn ang="0">
                  <a:pos x="194" y="114"/>
                </a:cxn>
                <a:cxn ang="0">
                  <a:pos x="208" y="114"/>
                </a:cxn>
                <a:cxn ang="0">
                  <a:pos x="236" y="132"/>
                </a:cxn>
                <a:cxn ang="0">
                  <a:pos x="242" y="142"/>
                </a:cxn>
                <a:cxn ang="0">
                  <a:pos x="246" y="160"/>
                </a:cxn>
                <a:cxn ang="0">
                  <a:pos x="258" y="170"/>
                </a:cxn>
                <a:cxn ang="0">
                  <a:pos x="270" y="170"/>
                </a:cxn>
                <a:cxn ang="0">
                  <a:pos x="256" y="208"/>
                </a:cxn>
                <a:cxn ang="0">
                  <a:pos x="254" y="218"/>
                </a:cxn>
                <a:cxn ang="0">
                  <a:pos x="242" y="236"/>
                </a:cxn>
                <a:cxn ang="0">
                  <a:pos x="214" y="264"/>
                </a:cxn>
                <a:cxn ang="0">
                  <a:pos x="208" y="256"/>
                </a:cxn>
                <a:cxn ang="0">
                  <a:pos x="194" y="284"/>
                </a:cxn>
                <a:cxn ang="0">
                  <a:pos x="200" y="314"/>
                </a:cxn>
                <a:cxn ang="0">
                  <a:pos x="196" y="320"/>
                </a:cxn>
                <a:cxn ang="0">
                  <a:pos x="184" y="314"/>
                </a:cxn>
                <a:cxn ang="0">
                  <a:pos x="156" y="330"/>
                </a:cxn>
                <a:cxn ang="0">
                  <a:pos x="154" y="344"/>
                </a:cxn>
                <a:cxn ang="0">
                  <a:pos x="140" y="352"/>
                </a:cxn>
                <a:cxn ang="0">
                  <a:pos x="120" y="352"/>
                </a:cxn>
                <a:cxn ang="0">
                  <a:pos x="110" y="358"/>
                </a:cxn>
                <a:cxn ang="0">
                  <a:pos x="110" y="382"/>
                </a:cxn>
                <a:cxn ang="0">
                  <a:pos x="100" y="392"/>
                </a:cxn>
                <a:cxn ang="0">
                  <a:pos x="70" y="392"/>
                </a:cxn>
                <a:cxn ang="0">
                  <a:pos x="48" y="400"/>
                </a:cxn>
              </a:cxnLst>
              <a:rect l="0" t="0" r="r" b="b"/>
              <a:pathLst>
                <a:path w="270" h="400">
                  <a:moveTo>
                    <a:pt x="48" y="400"/>
                  </a:moveTo>
                  <a:lnTo>
                    <a:pt x="34" y="400"/>
                  </a:lnTo>
                  <a:lnTo>
                    <a:pt x="0" y="312"/>
                  </a:lnTo>
                  <a:lnTo>
                    <a:pt x="84" y="284"/>
                  </a:lnTo>
                  <a:lnTo>
                    <a:pt x="96" y="190"/>
                  </a:lnTo>
                  <a:lnTo>
                    <a:pt x="92" y="166"/>
                  </a:lnTo>
                  <a:lnTo>
                    <a:pt x="96" y="134"/>
                  </a:lnTo>
                  <a:lnTo>
                    <a:pt x="104" y="128"/>
                  </a:lnTo>
                  <a:lnTo>
                    <a:pt x="112" y="80"/>
                  </a:lnTo>
                  <a:lnTo>
                    <a:pt x="118" y="68"/>
                  </a:lnTo>
                  <a:lnTo>
                    <a:pt x="126" y="38"/>
                  </a:lnTo>
                  <a:lnTo>
                    <a:pt x="124" y="16"/>
                  </a:lnTo>
                  <a:lnTo>
                    <a:pt x="134" y="6"/>
                  </a:lnTo>
                  <a:lnTo>
                    <a:pt x="146" y="0"/>
                  </a:lnTo>
                  <a:lnTo>
                    <a:pt x="146" y="10"/>
                  </a:lnTo>
                  <a:lnTo>
                    <a:pt x="138" y="16"/>
                  </a:lnTo>
                  <a:lnTo>
                    <a:pt x="136" y="36"/>
                  </a:lnTo>
                  <a:lnTo>
                    <a:pt x="140" y="66"/>
                  </a:lnTo>
                  <a:lnTo>
                    <a:pt x="160" y="88"/>
                  </a:lnTo>
                  <a:lnTo>
                    <a:pt x="174" y="108"/>
                  </a:lnTo>
                  <a:lnTo>
                    <a:pt x="194" y="114"/>
                  </a:lnTo>
                  <a:lnTo>
                    <a:pt x="208" y="114"/>
                  </a:lnTo>
                  <a:lnTo>
                    <a:pt x="236" y="132"/>
                  </a:lnTo>
                  <a:lnTo>
                    <a:pt x="242" y="142"/>
                  </a:lnTo>
                  <a:lnTo>
                    <a:pt x="246" y="160"/>
                  </a:lnTo>
                  <a:lnTo>
                    <a:pt x="258" y="170"/>
                  </a:lnTo>
                  <a:lnTo>
                    <a:pt x="270" y="170"/>
                  </a:lnTo>
                  <a:lnTo>
                    <a:pt x="256" y="208"/>
                  </a:lnTo>
                  <a:lnTo>
                    <a:pt x="254" y="218"/>
                  </a:lnTo>
                  <a:lnTo>
                    <a:pt x="242" y="236"/>
                  </a:lnTo>
                  <a:lnTo>
                    <a:pt x="214" y="264"/>
                  </a:lnTo>
                  <a:lnTo>
                    <a:pt x="208" y="256"/>
                  </a:lnTo>
                  <a:lnTo>
                    <a:pt x="194" y="284"/>
                  </a:lnTo>
                  <a:lnTo>
                    <a:pt x="200" y="314"/>
                  </a:lnTo>
                  <a:lnTo>
                    <a:pt x="196" y="320"/>
                  </a:lnTo>
                  <a:lnTo>
                    <a:pt x="184" y="314"/>
                  </a:lnTo>
                  <a:lnTo>
                    <a:pt x="156" y="330"/>
                  </a:lnTo>
                  <a:lnTo>
                    <a:pt x="154" y="344"/>
                  </a:lnTo>
                  <a:lnTo>
                    <a:pt x="140" y="352"/>
                  </a:lnTo>
                  <a:lnTo>
                    <a:pt x="120" y="352"/>
                  </a:lnTo>
                  <a:lnTo>
                    <a:pt x="110" y="358"/>
                  </a:lnTo>
                  <a:lnTo>
                    <a:pt x="110" y="382"/>
                  </a:lnTo>
                  <a:lnTo>
                    <a:pt x="100" y="392"/>
                  </a:lnTo>
                  <a:lnTo>
                    <a:pt x="70" y="392"/>
                  </a:lnTo>
                  <a:lnTo>
                    <a:pt x="48" y="4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8" name="Pakistan">
              <a:extLst>
                <a:ext uri="{FF2B5EF4-FFF2-40B4-BE49-F238E27FC236}">
                  <a16:creationId xmlns:a16="http://schemas.microsoft.com/office/drawing/2014/main" id="{0BBE1EDC-1463-4453-B151-4C768D461677}"/>
                </a:ext>
              </a:extLst>
            </p:cNvPr>
            <p:cNvSpPr>
              <a:spLocks/>
            </p:cNvSpPr>
            <p:nvPr/>
          </p:nvSpPr>
          <p:spPr bwMode="gray">
            <a:xfrm>
              <a:off x="7677144" y="3296221"/>
              <a:ext cx="503695" cy="491640"/>
            </a:xfrm>
            <a:custGeom>
              <a:avLst/>
              <a:gdLst/>
              <a:ahLst/>
              <a:cxnLst>
                <a:cxn ang="0">
                  <a:pos x="26" y="530"/>
                </a:cxn>
                <a:cxn ang="0">
                  <a:pos x="54" y="478"/>
                </a:cxn>
                <a:cxn ang="0">
                  <a:pos x="90" y="458"/>
                </a:cxn>
                <a:cxn ang="0">
                  <a:pos x="72" y="412"/>
                </a:cxn>
                <a:cxn ang="0">
                  <a:pos x="0" y="338"/>
                </a:cxn>
                <a:cxn ang="0">
                  <a:pos x="46" y="360"/>
                </a:cxn>
                <a:cxn ang="0">
                  <a:pos x="88" y="354"/>
                </a:cxn>
                <a:cxn ang="0">
                  <a:pos x="134" y="352"/>
                </a:cxn>
                <a:cxn ang="0">
                  <a:pos x="202" y="338"/>
                </a:cxn>
                <a:cxn ang="0">
                  <a:pos x="200" y="304"/>
                </a:cxn>
                <a:cxn ang="0">
                  <a:pos x="206" y="276"/>
                </a:cxn>
                <a:cxn ang="0">
                  <a:pos x="234" y="260"/>
                </a:cxn>
                <a:cxn ang="0">
                  <a:pos x="258" y="258"/>
                </a:cxn>
                <a:cxn ang="0">
                  <a:pos x="304" y="250"/>
                </a:cxn>
                <a:cxn ang="0">
                  <a:pos x="318" y="214"/>
                </a:cxn>
                <a:cxn ang="0">
                  <a:pos x="356" y="170"/>
                </a:cxn>
                <a:cxn ang="0">
                  <a:pos x="336" y="136"/>
                </a:cxn>
                <a:cxn ang="0">
                  <a:pos x="386" y="120"/>
                </a:cxn>
                <a:cxn ang="0">
                  <a:pos x="402" y="88"/>
                </a:cxn>
                <a:cxn ang="0">
                  <a:pos x="386" y="56"/>
                </a:cxn>
                <a:cxn ang="0">
                  <a:pos x="414" y="38"/>
                </a:cxn>
                <a:cxn ang="0">
                  <a:pos x="482" y="6"/>
                </a:cxn>
                <a:cxn ang="0">
                  <a:pos x="506" y="0"/>
                </a:cxn>
                <a:cxn ang="0">
                  <a:pos x="530" y="6"/>
                </a:cxn>
                <a:cxn ang="0">
                  <a:pos x="584" y="30"/>
                </a:cxn>
                <a:cxn ang="0">
                  <a:pos x="614" y="58"/>
                </a:cxn>
                <a:cxn ang="0">
                  <a:pos x="602" y="104"/>
                </a:cxn>
                <a:cxn ang="0">
                  <a:pos x="550" y="106"/>
                </a:cxn>
                <a:cxn ang="0">
                  <a:pos x="498" y="96"/>
                </a:cxn>
                <a:cxn ang="0">
                  <a:pos x="484" y="132"/>
                </a:cxn>
                <a:cxn ang="0">
                  <a:pos x="518" y="194"/>
                </a:cxn>
                <a:cxn ang="0">
                  <a:pos x="550" y="218"/>
                </a:cxn>
                <a:cxn ang="0">
                  <a:pos x="528" y="274"/>
                </a:cxn>
                <a:cxn ang="0">
                  <a:pos x="504" y="286"/>
                </a:cxn>
                <a:cxn ang="0">
                  <a:pos x="498" y="312"/>
                </a:cxn>
                <a:cxn ang="0">
                  <a:pos x="468" y="364"/>
                </a:cxn>
                <a:cxn ang="0">
                  <a:pos x="432" y="384"/>
                </a:cxn>
                <a:cxn ang="0">
                  <a:pos x="392" y="418"/>
                </a:cxn>
                <a:cxn ang="0">
                  <a:pos x="360" y="420"/>
                </a:cxn>
                <a:cxn ang="0">
                  <a:pos x="342" y="436"/>
                </a:cxn>
                <a:cxn ang="0">
                  <a:pos x="332" y="474"/>
                </a:cxn>
                <a:cxn ang="0">
                  <a:pos x="346" y="496"/>
                </a:cxn>
                <a:cxn ang="0">
                  <a:pos x="372" y="518"/>
                </a:cxn>
                <a:cxn ang="0">
                  <a:pos x="388" y="554"/>
                </a:cxn>
                <a:cxn ang="0">
                  <a:pos x="380" y="574"/>
                </a:cxn>
                <a:cxn ang="0">
                  <a:pos x="356" y="570"/>
                </a:cxn>
                <a:cxn ang="0">
                  <a:pos x="316" y="576"/>
                </a:cxn>
                <a:cxn ang="0">
                  <a:pos x="300" y="586"/>
                </a:cxn>
                <a:cxn ang="0">
                  <a:pos x="272" y="602"/>
                </a:cxn>
                <a:cxn ang="0">
                  <a:pos x="226" y="558"/>
                </a:cxn>
                <a:cxn ang="0">
                  <a:pos x="218" y="536"/>
                </a:cxn>
                <a:cxn ang="0">
                  <a:pos x="162" y="526"/>
                </a:cxn>
                <a:cxn ang="0">
                  <a:pos x="116" y="524"/>
                </a:cxn>
                <a:cxn ang="0">
                  <a:pos x="94" y="538"/>
                </a:cxn>
                <a:cxn ang="0">
                  <a:pos x="62" y="538"/>
                </a:cxn>
                <a:cxn ang="0">
                  <a:pos x="40" y="538"/>
                </a:cxn>
              </a:cxnLst>
              <a:rect l="0" t="0" r="r" b="b"/>
              <a:pathLst>
                <a:path w="618" h="602">
                  <a:moveTo>
                    <a:pt x="40" y="538"/>
                  </a:moveTo>
                  <a:lnTo>
                    <a:pt x="26" y="530"/>
                  </a:lnTo>
                  <a:lnTo>
                    <a:pt x="32" y="498"/>
                  </a:lnTo>
                  <a:lnTo>
                    <a:pt x="54" y="478"/>
                  </a:lnTo>
                  <a:lnTo>
                    <a:pt x="84" y="474"/>
                  </a:lnTo>
                  <a:lnTo>
                    <a:pt x="90" y="458"/>
                  </a:lnTo>
                  <a:lnTo>
                    <a:pt x="72" y="446"/>
                  </a:lnTo>
                  <a:lnTo>
                    <a:pt x="72" y="412"/>
                  </a:lnTo>
                  <a:lnTo>
                    <a:pt x="32" y="396"/>
                  </a:lnTo>
                  <a:lnTo>
                    <a:pt x="0" y="338"/>
                  </a:lnTo>
                  <a:lnTo>
                    <a:pt x="28" y="356"/>
                  </a:lnTo>
                  <a:lnTo>
                    <a:pt x="46" y="360"/>
                  </a:lnTo>
                  <a:lnTo>
                    <a:pt x="68" y="364"/>
                  </a:lnTo>
                  <a:lnTo>
                    <a:pt x="88" y="354"/>
                  </a:lnTo>
                  <a:lnTo>
                    <a:pt x="112" y="356"/>
                  </a:lnTo>
                  <a:lnTo>
                    <a:pt x="134" y="352"/>
                  </a:lnTo>
                  <a:lnTo>
                    <a:pt x="176" y="354"/>
                  </a:lnTo>
                  <a:lnTo>
                    <a:pt x="202" y="338"/>
                  </a:lnTo>
                  <a:lnTo>
                    <a:pt x="194" y="320"/>
                  </a:lnTo>
                  <a:lnTo>
                    <a:pt x="200" y="304"/>
                  </a:lnTo>
                  <a:lnTo>
                    <a:pt x="200" y="290"/>
                  </a:lnTo>
                  <a:lnTo>
                    <a:pt x="206" y="276"/>
                  </a:lnTo>
                  <a:lnTo>
                    <a:pt x="220" y="276"/>
                  </a:lnTo>
                  <a:lnTo>
                    <a:pt x="234" y="260"/>
                  </a:lnTo>
                  <a:lnTo>
                    <a:pt x="242" y="268"/>
                  </a:lnTo>
                  <a:lnTo>
                    <a:pt x="258" y="258"/>
                  </a:lnTo>
                  <a:lnTo>
                    <a:pt x="274" y="250"/>
                  </a:lnTo>
                  <a:lnTo>
                    <a:pt x="304" y="250"/>
                  </a:lnTo>
                  <a:lnTo>
                    <a:pt x="320" y="238"/>
                  </a:lnTo>
                  <a:lnTo>
                    <a:pt x="318" y="214"/>
                  </a:lnTo>
                  <a:lnTo>
                    <a:pt x="328" y="184"/>
                  </a:lnTo>
                  <a:lnTo>
                    <a:pt x="356" y="170"/>
                  </a:lnTo>
                  <a:lnTo>
                    <a:pt x="330" y="144"/>
                  </a:lnTo>
                  <a:lnTo>
                    <a:pt x="336" y="136"/>
                  </a:lnTo>
                  <a:lnTo>
                    <a:pt x="366" y="140"/>
                  </a:lnTo>
                  <a:lnTo>
                    <a:pt x="386" y="120"/>
                  </a:lnTo>
                  <a:lnTo>
                    <a:pt x="388" y="102"/>
                  </a:lnTo>
                  <a:lnTo>
                    <a:pt x="402" y="88"/>
                  </a:lnTo>
                  <a:lnTo>
                    <a:pt x="400" y="70"/>
                  </a:lnTo>
                  <a:lnTo>
                    <a:pt x="386" y="56"/>
                  </a:lnTo>
                  <a:lnTo>
                    <a:pt x="402" y="34"/>
                  </a:lnTo>
                  <a:lnTo>
                    <a:pt x="414" y="38"/>
                  </a:lnTo>
                  <a:lnTo>
                    <a:pt x="444" y="8"/>
                  </a:lnTo>
                  <a:lnTo>
                    <a:pt x="482" y="6"/>
                  </a:lnTo>
                  <a:lnTo>
                    <a:pt x="494" y="8"/>
                  </a:lnTo>
                  <a:lnTo>
                    <a:pt x="506" y="0"/>
                  </a:lnTo>
                  <a:lnTo>
                    <a:pt x="520" y="0"/>
                  </a:lnTo>
                  <a:lnTo>
                    <a:pt x="530" y="6"/>
                  </a:lnTo>
                  <a:lnTo>
                    <a:pt x="552" y="4"/>
                  </a:lnTo>
                  <a:lnTo>
                    <a:pt x="584" y="30"/>
                  </a:lnTo>
                  <a:lnTo>
                    <a:pt x="618" y="34"/>
                  </a:lnTo>
                  <a:lnTo>
                    <a:pt x="614" y="58"/>
                  </a:lnTo>
                  <a:lnTo>
                    <a:pt x="614" y="82"/>
                  </a:lnTo>
                  <a:lnTo>
                    <a:pt x="602" y="104"/>
                  </a:lnTo>
                  <a:lnTo>
                    <a:pt x="580" y="96"/>
                  </a:lnTo>
                  <a:lnTo>
                    <a:pt x="550" y="106"/>
                  </a:lnTo>
                  <a:lnTo>
                    <a:pt x="524" y="108"/>
                  </a:lnTo>
                  <a:lnTo>
                    <a:pt x="498" y="96"/>
                  </a:lnTo>
                  <a:lnTo>
                    <a:pt x="488" y="110"/>
                  </a:lnTo>
                  <a:lnTo>
                    <a:pt x="484" y="132"/>
                  </a:lnTo>
                  <a:lnTo>
                    <a:pt x="492" y="184"/>
                  </a:lnTo>
                  <a:lnTo>
                    <a:pt x="518" y="194"/>
                  </a:lnTo>
                  <a:lnTo>
                    <a:pt x="520" y="210"/>
                  </a:lnTo>
                  <a:lnTo>
                    <a:pt x="550" y="218"/>
                  </a:lnTo>
                  <a:lnTo>
                    <a:pt x="520" y="252"/>
                  </a:lnTo>
                  <a:lnTo>
                    <a:pt x="528" y="274"/>
                  </a:lnTo>
                  <a:lnTo>
                    <a:pt x="520" y="282"/>
                  </a:lnTo>
                  <a:lnTo>
                    <a:pt x="504" y="286"/>
                  </a:lnTo>
                  <a:lnTo>
                    <a:pt x="490" y="294"/>
                  </a:lnTo>
                  <a:lnTo>
                    <a:pt x="498" y="312"/>
                  </a:lnTo>
                  <a:lnTo>
                    <a:pt x="478" y="326"/>
                  </a:lnTo>
                  <a:lnTo>
                    <a:pt x="468" y="364"/>
                  </a:lnTo>
                  <a:lnTo>
                    <a:pt x="446" y="380"/>
                  </a:lnTo>
                  <a:lnTo>
                    <a:pt x="432" y="384"/>
                  </a:lnTo>
                  <a:lnTo>
                    <a:pt x="412" y="414"/>
                  </a:lnTo>
                  <a:lnTo>
                    <a:pt x="392" y="418"/>
                  </a:lnTo>
                  <a:lnTo>
                    <a:pt x="376" y="430"/>
                  </a:lnTo>
                  <a:lnTo>
                    <a:pt x="360" y="420"/>
                  </a:lnTo>
                  <a:lnTo>
                    <a:pt x="346" y="420"/>
                  </a:lnTo>
                  <a:lnTo>
                    <a:pt x="342" y="436"/>
                  </a:lnTo>
                  <a:lnTo>
                    <a:pt x="322" y="460"/>
                  </a:lnTo>
                  <a:lnTo>
                    <a:pt x="332" y="474"/>
                  </a:lnTo>
                  <a:lnTo>
                    <a:pt x="350" y="480"/>
                  </a:lnTo>
                  <a:lnTo>
                    <a:pt x="346" y="496"/>
                  </a:lnTo>
                  <a:lnTo>
                    <a:pt x="360" y="516"/>
                  </a:lnTo>
                  <a:lnTo>
                    <a:pt x="372" y="518"/>
                  </a:lnTo>
                  <a:lnTo>
                    <a:pt x="388" y="544"/>
                  </a:lnTo>
                  <a:lnTo>
                    <a:pt x="388" y="554"/>
                  </a:lnTo>
                  <a:lnTo>
                    <a:pt x="392" y="566"/>
                  </a:lnTo>
                  <a:lnTo>
                    <a:pt x="380" y="574"/>
                  </a:lnTo>
                  <a:lnTo>
                    <a:pt x="372" y="562"/>
                  </a:lnTo>
                  <a:lnTo>
                    <a:pt x="356" y="570"/>
                  </a:lnTo>
                  <a:lnTo>
                    <a:pt x="334" y="576"/>
                  </a:lnTo>
                  <a:lnTo>
                    <a:pt x="316" y="576"/>
                  </a:lnTo>
                  <a:lnTo>
                    <a:pt x="302" y="570"/>
                  </a:lnTo>
                  <a:lnTo>
                    <a:pt x="300" y="586"/>
                  </a:lnTo>
                  <a:lnTo>
                    <a:pt x="284" y="588"/>
                  </a:lnTo>
                  <a:lnTo>
                    <a:pt x="272" y="602"/>
                  </a:lnTo>
                  <a:lnTo>
                    <a:pt x="250" y="588"/>
                  </a:lnTo>
                  <a:lnTo>
                    <a:pt x="226" y="558"/>
                  </a:lnTo>
                  <a:lnTo>
                    <a:pt x="214" y="558"/>
                  </a:lnTo>
                  <a:lnTo>
                    <a:pt x="218" y="536"/>
                  </a:lnTo>
                  <a:lnTo>
                    <a:pt x="196" y="526"/>
                  </a:lnTo>
                  <a:lnTo>
                    <a:pt x="162" y="526"/>
                  </a:lnTo>
                  <a:lnTo>
                    <a:pt x="134" y="536"/>
                  </a:lnTo>
                  <a:lnTo>
                    <a:pt x="116" y="524"/>
                  </a:lnTo>
                  <a:lnTo>
                    <a:pt x="100" y="530"/>
                  </a:lnTo>
                  <a:lnTo>
                    <a:pt x="94" y="538"/>
                  </a:lnTo>
                  <a:lnTo>
                    <a:pt x="64" y="528"/>
                  </a:lnTo>
                  <a:lnTo>
                    <a:pt x="62" y="538"/>
                  </a:lnTo>
                  <a:lnTo>
                    <a:pt x="52" y="532"/>
                  </a:lnTo>
                  <a:lnTo>
                    <a:pt x="40" y="5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9" name="Panama">
              <a:extLst>
                <a:ext uri="{FF2B5EF4-FFF2-40B4-BE49-F238E27FC236}">
                  <a16:creationId xmlns:a16="http://schemas.microsoft.com/office/drawing/2014/main" id="{C2980426-E48A-4D1B-8FD3-5188F38BD455}"/>
                </a:ext>
              </a:extLst>
            </p:cNvPr>
            <p:cNvSpPr>
              <a:spLocks noEditPoints="1"/>
            </p:cNvSpPr>
            <p:nvPr/>
          </p:nvSpPr>
          <p:spPr bwMode="gray">
            <a:xfrm>
              <a:off x="3128273" y="4320797"/>
              <a:ext cx="183517" cy="82594"/>
            </a:xfrm>
            <a:custGeom>
              <a:avLst/>
              <a:gdLst/>
              <a:ahLst/>
              <a:cxnLst>
                <a:cxn ang="0">
                  <a:pos x="134" y="41"/>
                </a:cxn>
                <a:cxn ang="0">
                  <a:pos x="114" y="53"/>
                </a:cxn>
                <a:cxn ang="0">
                  <a:pos x="122" y="81"/>
                </a:cxn>
                <a:cxn ang="0">
                  <a:pos x="106" y="97"/>
                </a:cxn>
                <a:cxn ang="0">
                  <a:pos x="92" y="97"/>
                </a:cxn>
                <a:cxn ang="0">
                  <a:pos x="80" y="75"/>
                </a:cxn>
                <a:cxn ang="0">
                  <a:pos x="64" y="73"/>
                </a:cxn>
                <a:cxn ang="0">
                  <a:pos x="50" y="57"/>
                </a:cxn>
                <a:cxn ang="0">
                  <a:pos x="28" y="57"/>
                </a:cxn>
                <a:cxn ang="0">
                  <a:pos x="10" y="61"/>
                </a:cxn>
                <a:cxn ang="0">
                  <a:pos x="2" y="34"/>
                </a:cxn>
                <a:cxn ang="0">
                  <a:pos x="4" y="10"/>
                </a:cxn>
                <a:cxn ang="0">
                  <a:pos x="32" y="14"/>
                </a:cxn>
                <a:cxn ang="0">
                  <a:pos x="40" y="24"/>
                </a:cxn>
                <a:cxn ang="0">
                  <a:pos x="52" y="20"/>
                </a:cxn>
                <a:cxn ang="0">
                  <a:pos x="80" y="28"/>
                </a:cxn>
                <a:cxn ang="0">
                  <a:pos x="110" y="18"/>
                </a:cxn>
                <a:cxn ang="0">
                  <a:pos x="124" y="10"/>
                </a:cxn>
                <a:cxn ang="0">
                  <a:pos x="52" y="87"/>
                </a:cxn>
                <a:cxn ang="0">
                  <a:pos x="66" y="89"/>
                </a:cxn>
                <a:cxn ang="0">
                  <a:pos x="52" y="87"/>
                </a:cxn>
                <a:cxn ang="0">
                  <a:pos x="156" y="22"/>
                </a:cxn>
                <a:cxn ang="0">
                  <a:pos x="192" y="39"/>
                </a:cxn>
                <a:cxn ang="0">
                  <a:pos x="208" y="51"/>
                </a:cxn>
                <a:cxn ang="0">
                  <a:pos x="192" y="63"/>
                </a:cxn>
                <a:cxn ang="0">
                  <a:pos x="206" y="95"/>
                </a:cxn>
                <a:cxn ang="0">
                  <a:pos x="214" y="91"/>
                </a:cxn>
                <a:cxn ang="0">
                  <a:pos x="224" y="71"/>
                </a:cxn>
                <a:cxn ang="0">
                  <a:pos x="222" y="36"/>
                </a:cxn>
                <a:cxn ang="0">
                  <a:pos x="196" y="14"/>
                </a:cxn>
                <a:cxn ang="0">
                  <a:pos x="164" y="6"/>
                </a:cxn>
                <a:cxn ang="0">
                  <a:pos x="150" y="2"/>
                </a:cxn>
                <a:cxn ang="0">
                  <a:pos x="124" y="10"/>
                </a:cxn>
              </a:cxnLst>
              <a:rect l="0" t="0" r="r" b="b"/>
              <a:pathLst>
                <a:path w="224" h="101">
                  <a:moveTo>
                    <a:pt x="138" y="26"/>
                  </a:moveTo>
                  <a:lnTo>
                    <a:pt x="134" y="41"/>
                  </a:lnTo>
                  <a:lnTo>
                    <a:pt x="120" y="43"/>
                  </a:lnTo>
                  <a:lnTo>
                    <a:pt x="114" y="53"/>
                  </a:lnTo>
                  <a:lnTo>
                    <a:pt x="106" y="59"/>
                  </a:lnTo>
                  <a:lnTo>
                    <a:pt x="122" y="81"/>
                  </a:lnTo>
                  <a:lnTo>
                    <a:pt x="110" y="89"/>
                  </a:lnTo>
                  <a:lnTo>
                    <a:pt x="106" y="97"/>
                  </a:lnTo>
                  <a:lnTo>
                    <a:pt x="100" y="101"/>
                  </a:lnTo>
                  <a:lnTo>
                    <a:pt x="92" y="97"/>
                  </a:lnTo>
                  <a:lnTo>
                    <a:pt x="86" y="71"/>
                  </a:lnTo>
                  <a:lnTo>
                    <a:pt x="80" y="75"/>
                  </a:lnTo>
                  <a:lnTo>
                    <a:pt x="78" y="83"/>
                  </a:lnTo>
                  <a:lnTo>
                    <a:pt x="64" y="73"/>
                  </a:lnTo>
                  <a:lnTo>
                    <a:pt x="64" y="63"/>
                  </a:lnTo>
                  <a:lnTo>
                    <a:pt x="50" y="57"/>
                  </a:lnTo>
                  <a:lnTo>
                    <a:pt x="38" y="53"/>
                  </a:lnTo>
                  <a:lnTo>
                    <a:pt x="28" y="57"/>
                  </a:lnTo>
                  <a:lnTo>
                    <a:pt x="18" y="55"/>
                  </a:lnTo>
                  <a:lnTo>
                    <a:pt x="10" y="61"/>
                  </a:lnTo>
                  <a:lnTo>
                    <a:pt x="10" y="41"/>
                  </a:lnTo>
                  <a:lnTo>
                    <a:pt x="2" y="34"/>
                  </a:lnTo>
                  <a:lnTo>
                    <a:pt x="0" y="14"/>
                  </a:lnTo>
                  <a:lnTo>
                    <a:pt x="4" y="10"/>
                  </a:lnTo>
                  <a:lnTo>
                    <a:pt x="28" y="4"/>
                  </a:lnTo>
                  <a:lnTo>
                    <a:pt x="32" y="14"/>
                  </a:lnTo>
                  <a:lnTo>
                    <a:pt x="38" y="16"/>
                  </a:lnTo>
                  <a:lnTo>
                    <a:pt x="40" y="24"/>
                  </a:lnTo>
                  <a:lnTo>
                    <a:pt x="48" y="24"/>
                  </a:lnTo>
                  <a:lnTo>
                    <a:pt x="52" y="20"/>
                  </a:lnTo>
                  <a:lnTo>
                    <a:pt x="62" y="26"/>
                  </a:lnTo>
                  <a:lnTo>
                    <a:pt x="80" y="28"/>
                  </a:lnTo>
                  <a:lnTo>
                    <a:pt x="96" y="20"/>
                  </a:lnTo>
                  <a:lnTo>
                    <a:pt x="110" y="18"/>
                  </a:lnTo>
                  <a:lnTo>
                    <a:pt x="118" y="16"/>
                  </a:lnTo>
                  <a:lnTo>
                    <a:pt x="124" y="10"/>
                  </a:lnTo>
                  <a:lnTo>
                    <a:pt x="138" y="26"/>
                  </a:lnTo>
                  <a:close/>
                  <a:moveTo>
                    <a:pt x="52" y="87"/>
                  </a:moveTo>
                  <a:lnTo>
                    <a:pt x="62" y="95"/>
                  </a:lnTo>
                  <a:lnTo>
                    <a:pt x="66" y="89"/>
                  </a:lnTo>
                  <a:lnTo>
                    <a:pt x="56" y="79"/>
                  </a:lnTo>
                  <a:lnTo>
                    <a:pt x="52" y="87"/>
                  </a:lnTo>
                  <a:close/>
                  <a:moveTo>
                    <a:pt x="138" y="26"/>
                  </a:moveTo>
                  <a:lnTo>
                    <a:pt x="156" y="22"/>
                  </a:lnTo>
                  <a:lnTo>
                    <a:pt x="170" y="22"/>
                  </a:lnTo>
                  <a:lnTo>
                    <a:pt x="192" y="39"/>
                  </a:lnTo>
                  <a:lnTo>
                    <a:pt x="204" y="41"/>
                  </a:lnTo>
                  <a:lnTo>
                    <a:pt x="208" y="51"/>
                  </a:lnTo>
                  <a:lnTo>
                    <a:pt x="196" y="55"/>
                  </a:lnTo>
                  <a:lnTo>
                    <a:pt x="192" y="63"/>
                  </a:lnTo>
                  <a:lnTo>
                    <a:pt x="198" y="83"/>
                  </a:lnTo>
                  <a:lnTo>
                    <a:pt x="206" y="95"/>
                  </a:lnTo>
                  <a:lnTo>
                    <a:pt x="214" y="101"/>
                  </a:lnTo>
                  <a:lnTo>
                    <a:pt x="214" y="91"/>
                  </a:lnTo>
                  <a:lnTo>
                    <a:pt x="212" y="79"/>
                  </a:lnTo>
                  <a:lnTo>
                    <a:pt x="224" y="71"/>
                  </a:lnTo>
                  <a:lnTo>
                    <a:pt x="224" y="61"/>
                  </a:lnTo>
                  <a:lnTo>
                    <a:pt x="222" y="36"/>
                  </a:lnTo>
                  <a:lnTo>
                    <a:pt x="204" y="20"/>
                  </a:lnTo>
                  <a:lnTo>
                    <a:pt x="196" y="14"/>
                  </a:lnTo>
                  <a:lnTo>
                    <a:pt x="184" y="8"/>
                  </a:lnTo>
                  <a:lnTo>
                    <a:pt x="164" y="6"/>
                  </a:lnTo>
                  <a:lnTo>
                    <a:pt x="158" y="2"/>
                  </a:lnTo>
                  <a:lnTo>
                    <a:pt x="150" y="2"/>
                  </a:lnTo>
                  <a:lnTo>
                    <a:pt x="138" y="0"/>
                  </a:lnTo>
                  <a:lnTo>
                    <a:pt x="124" y="10"/>
                  </a:lnTo>
                  <a:lnTo>
                    <a:pt x="138" y="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0" name="Papua New Guinea">
              <a:extLst>
                <a:ext uri="{FF2B5EF4-FFF2-40B4-BE49-F238E27FC236}">
                  <a16:creationId xmlns:a16="http://schemas.microsoft.com/office/drawing/2014/main" id="{FD5E19D2-67EF-4B7A-81E1-1D935CAE6A2D}"/>
                </a:ext>
              </a:extLst>
            </p:cNvPr>
            <p:cNvSpPr>
              <a:spLocks noEditPoints="1"/>
            </p:cNvSpPr>
            <p:nvPr/>
          </p:nvSpPr>
          <p:spPr bwMode="gray">
            <a:xfrm>
              <a:off x="10160474" y="4623647"/>
              <a:ext cx="462695" cy="257620"/>
            </a:xfrm>
            <a:custGeom>
              <a:avLst/>
              <a:gdLst/>
              <a:ahLst/>
              <a:cxnLst>
                <a:cxn ang="0">
                  <a:pos x="0" y="248"/>
                </a:cxn>
                <a:cxn ang="0">
                  <a:pos x="0" y="0"/>
                </a:cxn>
                <a:cxn ang="0">
                  <a:pos x="38" y="10"/>
                </a:cxn>
                <a:cxn ang="0">
                  <a:pos x="88" y="46"/>
                </a:cxn>
                <a:cxn ang="0">
                  <a:pos x="136" y="50"/>
                </a:cxn>
                <a:cxn ang="0">
                  <a:pos x="176" y="84"/>
                </a:cxn>
                <a:cxn ang="0">
                  <a:pos x="178" y="110"/>
                </a:cxn>
                <a:cxn ang="0">
                  <a:pos x="238" y="130"/>
                </a:cxn>
                <a:cxn ang="0">
                  <a:pos x="258" y="154"/>
                </a:cxn>
                <a:cxn ang="0">
                  <a:pos x="224" y="158"/>
                </a:cxn>
                <a:cxn ang="0">
                  <a:pos x="294" y="246"/>
                </a:cxn>
                <a:cxn ang="0">
                  <a:pos x="320" y="248"/>
                </a:cxn>
                <a:cxn ang="0">
                  <a:pos x="318" y="262"/>
                </a:cxn>
                <a:cxn ang="0">
                  <a:pos x="346" y="272"/>
                </a:cxn>
                <a:cxn ang="0">
                  <a:pos x="338" y="280"/>
                </a:cxn>
                <a:cxn ang="0">
                  <a:pos x="379" y="302"/>
                </a:cxn>
                <a:cxn ang="0">
                  <a:pos x="371" y="316"/>
                </a:cxn>
                <a:cxn ang="0">
                  <a:pos x="348" y="316"/>
                </a:cxn>
                <a:cxn ang="0">
                  <a:pos x="290" y="296"/>
                </a:cxn>
                <a:cxn ang="0">
                  <a:pos x="274" y="300"/>
                </a:cxn>
                <a:cxn ang="0">
                  <a:pos x="224" y="274"/>
                </a:cxn>
                <a:cxn ang="0">
                  <a:pos x="218" y="254"/>
                </a:cxn>
                <a:cxn ang="0">
                  <a:pos x="198" y="240"/>
                </a:cxn>
                <a:cxn ang="0">
                  <a:pos x="184" y="204"/>
                </a:cxn>
                <a:cxn ang="0">
                  <a:pos x="158" y="198"/>
                </a:cxn>
                <a:cxn ang="0">
                  <a:pos x="148" y="188"/>
                </a:cxn>
                <a:cxn ang="0">
                  <a:pos x="96" y="190"/>
                </a:cxn>
                <a:cxn ang="0">
                  <a:pos x="74" y="224"/>
                </a:cxn>
                <a:cxn ang="0">
                  <a:pos x="82" y="238"/>
                </a:cxn>
                <a:cxn ang="0">
                  <a:pos x="54" y="254"/>
                </a:cxn>
                <a:cxn ang="0">
                  <a:pos x="26" y="244"/>
                </a:cxn>
                <a:cxn ang="0">
                  <a:pos x="14" y="250"/>
                </a:cxn>
                <a:cxn ang="0">
                  <a:pos x="0" y="248"/>
                </a:cxn>
                <a:cxn ang="0">
                  <a:pos x="292" y="128"/>
                </a:cxn>
                <a:cxn ang="0">
                  <a:pos x="310" y="138"/>
                </a:cxn>
                <a:cxn ang="0">
                  <a:pos x="328" y="138"/>
                </a:cxn>
                <a:cxn ang="0">
                  <a:pos x="340" y="146"/>
                </a:cxn>
                <a:cxn ang="0">
                  <a:pos x="399" y="140"/>
                </a:cxn>
                <a:cxn ang="0">
                  <a:pos x="407" y="124"/>
                </a:cxn>
                <a:cxn ang="0">
                  <a:pos x="427" y="122"/>
                </a:cxn>
                <a:cxn ang="0">
                  <a:pos x="425" y="104"/>
                </a:cxn>
                <a:cxn ang="0">
                  <a:pos x="437" y="94"/>
                </a:cxn>
                <a:cxn ang="0">
                  <a:pos x="435" y="62"/>
                </a:cxn>
                <a:cxn ang="0">
                  <a:pos x="419" y="72"/>
                </a:cxn>
                <a:cxn ang="0">
                  <a:pos x="405" y="66"/>
                </a:cxn>
                <a:cxn ang="0">
                  <a:pos x="409" y="92"/>
                </a:cxn>
                <a:cxn ang="0">
                  <a:pos x="381" y="118"/>
                </a:cxn>
                <a:cxn ang="0">
                  <a:pos x="282" y="116"/>
                </a:cxn>
                <a:cxn ang="0">
                  <a:pos x="292" y="128"/>
                </a:cxn>
                <a:cxn ang="0">
                  <a:pos x="529" y="142"/>
                </a:cxn>
                <a:cxn ang="0">
                  <a:pos x="551" y="168"/>
                </a:cxn>
                <a:cxn ang="0">
                  <a:pos x="571" y="156"/>
                </a:cxn>
                <a:cxn ang="0">
                  <a:pos x="541" y="120"/>
                </a:cxn>
                <a:cxn ang="0">
                  <a:pos x="519" y="108"/>
                </a:cxn>
                <a:cxn ang="0">
                  <a:pos x="529" y="142"/>
                </a:cxn>
              </a:cxnLst>
              <a:rect l="0" t="0" r="r" b="b"/>
              <a:pathLst>
                <a:path w="571" h="316">
                  <a:moveTo>
                    <a:pt x="0" y="248"/>
                  </a:moveTo>
                  <a:lnTo>
                    <a:pt x="0" y="0"/>
                  </a:lnTo>
                  <a:lnTo>
                    <a:pt x="38" y="10"/>
                  </a:lnTo>
                  <a:lnTo>
                    <a:pt x="88" y="46"/>
                  </a:lnTo>
                  <a:lnTo>
                    <a:pt x="136" y="50"/>
                  </a:lnTo>
                  <a:lnTo>
                    <a:pt x="176" y="84"/>
                  </a:lnTo>
                  <a:lnTo>
                    <a:pt x="178" y="110"/>
                  </a:lnTo>
                  <a:lnTo>
                    <a:pt x="238" y="130"/>
                  </a:lnTo>
                  <a:lnTo>
                    <a:pt x="258" y="154"/>
                  </a:lnTo>
                  <a:lnTo>
                    <a:pt x="224" y="158"/>
                  </a:lnTo>
                  <a:lnTo>
                    <a:pt x="294" y="246"/>
                  </a:lnTo>
                  <a:lnTo>
                    <a:pt x="320" y="248"/>
                  </a:lnTo>
                  <a:lnTo>
                    <a:pt x="318" y="262"/>
                  </a:lnTo>
                  <a:lnTo>
                    <a:pt x="346" y="272"/>
                  </a:lnTo>
                  <a:lnTo>
                    <a:pt x="338" y="280"/>
                  </a:lnTo>
                  <a:lnTo>
                    <a:pt x="379" y="302"/>
                  </a:lnTo>
                  <a:lnTo>
                    <a:pt x="371" y="316"/>
                  </a:lnTo>
                  <a:lnTo>
                    <a:pt x="348" y="316"/>
                  </a:lnTo>
                  <a:lnTo>
                    <a:pt x="290" y="296"/>
                  </a:lnTo>
                  <a:lnTo>
                    <a:pt x="274" y="300"/>
                  </a:lnTo>
                  <a:lnTo>
                    <a:pt x="224" y="274"/>
                  </a:lnTo>
                  <a:lnTo>
                    <a:pt x="218" y="254"/>
                  </a:lnTo>
                  <a:lnTo>
                    <a:pt x="198" y="240"/>
                  </a:lnTo>
                  <a:lnTo>
                    <a:pt x="184" y="204"/>
                  </a:lnTo>
                  <a:lnTo>
                    <a:pt x="158" y="198"/>
                  </a:lnTo>
                  <a:lnTo>
                    <a:pt x="148" y="188"/>
                  </a:lnTo>
                  <a:lnTo>
                    <a:pt x="96" y="190"/>
                  </a:lnTo>
                  <a:lnTo>
                    <a:pt x="74" y="224"/>
                  </a:lnTo>
                  <a:lnTo>
                    <a:pt x="82" y="238"/>
                  </a:lnTo>
                  <a:lnTo>
                    <a:pt x="54" y="254"/>
                  </a:lnTo>
                  <a:lnTo>
                    <a:pt x="26" y="244"/>
                  </a:lnTo>
                  <a:lnTo>
                    <a:pt x="14" y="250"/>
                  </a:lnTo>
                  <a:lnTo>
                    <a:pt x="0" y="248"/>
                  </a:lnTo>
                  <a:close/>
                  <a:moveTo>
                    <a:pt x="292" y="128"/>
                  </a:moveTo>
                  <a:lnTo>
                    <a:pt x="310" y="138"/>
                  </a:lnTo>
                  <a:lnTo>
                    <a:pt x="328" y="138"/>
                  </a:lnTo>
                  <a:lnTo>
                    <a:pt x="340" y="146"/>
                  </a:lnTo>
                  <a:lnTo>
                    <a:pt x="399" y="140"/>
                  </a:lnTo>
                  <a:lnTo>
                    <a:pt x="407" y="124"/>
                  </a:lnTo>
                  <a:lnTo>
                    <a:pt x="427" y="122"/>
                  </a:lnTo>
                  <a:lnTo>
                    <a:pt x="425" y="104"/>
                  </a:lnTo>
                  <a:lnTo>
                    <a:pt x="437" y="94"/>
                  </a:lnTo>
                  <a:lnTo>
                    <a:pt x="435" y="62"/>
                  </a:lnTo>
                  <a:lnTo>
                    <a:pt x="419" y="72"/>
                  </a:lnTo>
                  <a:lnTo>
                    <a:pt x="405" y="66"/>
                  </a:lnTo>
                  <a:lnTo>
                    <a:pt x="409" y="92"/>
                  </a:lnTo>
                  <a:lnTo>
                    <a:pt x="381" y="118"/>
                  </a:lnTo>
                  <a:lnTo>
                    <a:pt x="282" y="116"/>
                  </a:lnTo>
                  <a:lnTo>
                    <a:pt x="292" y="128"/>
                  </a:lnTo>
                  <a:close/>
                  <a:moveTo>
                    <a:pt x="529" y="142"/>
                  </a:moveTo>
                  <a:lnTo>
                    <a:pt x="551" y="168"/>
                  </a:lnTo>
                  <a:lnTo>
                    <a:pt x="571" y="156"/>
                  </a:lnTo>
                  <a:lnTo>
                    <a:pt x="541" y="120"/>
                  </a:lnTo>
                  <a:lnTo>
                    <a:pt x="519" y="108"/>
                  </a:lnTo>
                  <a:lnTo>
                    <a:pt x="529" y="1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1" name="Paraguay">
              <a:extLst>
                <a:ext uri="{FF2B5EF4-FFF2-40B4-BE49-F238E27FC236}">
                  <a16:creationId xmlns:a16="http://schemas.microsoft.com/office/drawing/2014/main" id="{E8484F27-0D97-4EC9-8477-A04EFDC2AECE}"/>
                </a:ext>
              </a:extLst>
            </p:cNvPr>
            <p:cNvSpPr>
              <a:spLocks/>
            </p:cNvSpPr>
            <p:nvPr/>
          </p:nvSpPr>
          <p:spPr bwMode="gray">
            <a:xfrm>
              <a:off x="3764725" y="5254914"/>
              <a:ext cx="265513" cy="277285"/>
            </a:xfrm>
            <a:custGeom>
              <a:avLst/>
              <a:gdLst/>
              <a:ahLst/>
              <a:cxnLst>
                <a:cxn ang="0">
                  <a:pos x="6" y="128"/>
                </a:cxn>
                <a:cxn ang="0">
                  <a:pos x="0" y="112"/>
                </a:cxn>
                <a:cxn ang="0">
                  <a:pos x="14" y="60"/>
                </a:cxn>
                <a:cxn ang="0">
                  <a:pos x="14" y="40"/>
                </a:cxn>
                <a:cxn ang="0">
                  <a:pos x="32" y="6"/>
                </a:cxn>
                <a:cxn ang="0">
                  <a:pos x="66" y="8"/>
                </a:cxn>
                <a:cxn ang="0">
                  <a:pos x="98" y="6"/>
                </a:cxn>
                <a:cxn ang="0">
                  <a:pos x="144" y="0"/>
                </a:cxn>
                <a:cxn ang="0">
                  <a:pos x="174" y="18"/>
                </a:cxn>
                <a:cxn ang="0">
                  <a:pos x="188" y="44"/>
                </a:cxn>
                <a:cxn ang="0">
                  <a:pos x="180" y="98"/>
                </a:cxn>
                <a:cxn ang="0">
                  <a:pos x="194" y="110"/>
                </a:cxn>
                <a:cxn ang="0">
                  <a:pos x="230" y="116"/>
                </a:cxn>
                <a:cxn ang="0">
                  <a:pos x="254" y="114"/>
                </a:cxn>
                <a:cxn ang="0">
                  <a:pos x="266" y="120"/>
                </a:cxn>
                <a:cxn ang="0">
                  <a:pos x="276" y="144"/>
                </a:cxn>
                <a:cxn ang="0">
                  <a:pos x="278" y="178"/>
                </a:cxn>
                <a:cxn ang="0">
                  <a:pos x="292" y="184"/>
                </a:cxn>
                <a:cxn ang="0">
                  <a:pos x="314" y="184"/>
                </a:cxn>
                <a:cxn ang="0">
                  <a:pos x="326" y="198"/>
                </a:cxn>
                <a:cxn ang="0">
                  <a:pos x="310" y="256"/>
                </a:cxn>
                <a:cxn ang="0">
                  <a:pos x="302" y="290"/>
                </a:cxn>
                <a:cxn ang="0">
                  <a:pos x="296" y="312"/>
                </a:cxn>
                <a:cxn ang="0">
                  <a:pos x="270" y="336"/>
                </a:cxn>
                <a:cxn ang="0">
                  <a:pos x="220" y="340"/>
                </a:cxn>
                <a:cxn ang="0">
                  <a:pos x="204" y="334"/>
                </a:cxn>
                <a:cxn ang="0">
                  <a:pos x="186" y="326"/>
                </a:cxn>
                <a:cxn ang="0">
                  <a:pos x="172" y="324"/>
                </a:cxn>
                <a:cxn ang="0">
                  <a:pos x="166" y="314"/>
                </a:cxn>
                <a:cxn ang="0">
                  <a:pos x="200" y="238"/>
                </a:cxn>
                <a:cxn ang="0">
                  <a:pos x="164" y="214"/>
                </a:cxn>
                <a:cxn ang="0">
                  <a:pos x="148" y="212"/>
                </a:cxn>
                <a:cxn ang="0">
                  <a:pos x="128" y="198"/>
                </a:cxn>
                <a:cxn ang="0">
                  <a:pos x="90" y="200"/>
                </a:cxn>
                <a:cxn ang="0">
                  <a:pos x="30" y="150"/>
                </a:cxn>
                <a:cxn ang="0">
                  <a:pos x="28" y="140"/>
                </a:cxn>
                <a:cxn ang="0">
                  <a:pos x="20" y="140"/>
                </a:cxn>
                <a:cxn ang="0">
                  <a:pos x="6" y="128"/>
                </a:cxn>
              </a:cxnLst>
              <a:rect l="0" t="0" r="r" b="b"/>
              <a:pathLst>
                <a:path w="326" h="340">
                  <a:moveTo>
                    <a:pt x="6" y="128"/>
                  </a:moveTo>
                  <a:lnTo>
                    <a:pt x="0" y="112"/>
                  </a:lnTo>
                  <a:lnTo>
                    <a:pt x="14" y="60"/>
                  </a:lnTo>
                  <a:lnTo>
                    <a:pt x="14" y="40"/>
                  </a:lnTo>
                  <a:lnTo>
                    <a:pt x="32" y="6"/>
                  </a:lnTo>
                  <a:lnTo>
                    <a:pt x="66" y="8"/>
                  </a:lnTo>
                  <a:lnTo>
                    <a:pt x="98" y="6"/>
                  </a:lnTo>
                  <a:lnTo>
                    <a:pt x="144" y="0"/>
                  </a:lnTo>
                  <a:lnTo>
                    <a:pt x="174" y="18"/>
                  </a:lnTo>
                  <a:lnTo>
                    <a:pt x="188" y="44"/>
                  </a:lnTo>
                  <a:lnTo>
                    <a:pt x="180" y="98"/>
                  </a:lnTo>
                  <a:lnTo>
                    <a:pt x="194" y="110"/>
                  </a:lnTo>
                  <a:lnTo>
                    <a:pt x="230" y="116"/>
                  </a:lnTo>
                  <a:lnTo>
                    <a:pt x="254" y="114"/>
                  </a:lnTo>
                  <a:lnTo>
                    <a:pt x="266" y="120"/>
                  </a:lnTo>
                  <a:lnTo>
                    <a:pt x="276" y="144"/>
                  </a:lnTo>
                  <a:lnTo>
                    <a:pt x="278" y="178"/>
                  </a:lnTo>
                  <a:lnTo>
                    <a:pt x="292" y="184"/>
                  </a:lnTo>
                  <a:lnTo>
                    <a:pt x="314" y="184"/>
                  </a:lnTo>
                  <a:lnTo>
                    <a:pt x="326" y="198"/>
                  </a:lnTo>
                  <a:lnTo>
                    <a:pt x="310" y="256"/>
                  </a:lnTo>
                  <a:lnTo>
                    <a:pt x="302" y="290"/>
                  </a:lnTo>
                  <a:lnTo>
                    <a:pt x="296" y="312"/>
                  </a:lnTo>
                  <a:lnTo>
                    <a:pt x="270" y="336"/>
                  </a:lnTo>
                  <a:lnTo>
                    <a:pt x="220" y="340"/>
                  </a:lnTo>
                  <a:lnTo>
                    <a:pt x="204" y="334"/>
                  </a:lnTo>
                  <a:lnTo>
                    <a:pt x="186" y="326"/>
                  </a:lnTo>
                  <a:lnTo>
                    <a:pt x="172" y="324"/>
                  </a:lnTo>
                  <a:lnTo>
                    <a:pt x="166" y="314"/>
                  </a:lnTo>
                  <a:lnTo>
                    <a:pt x="200" y="238"/>
                  </a:lnTo>
                  <a:lnTo>
                    <a:pt x="164" y="214"/>
                  </a:lnTo>
                  <a:lnTo>
                    <a:pt x="148" y="212"/>
                  </a:lnTo>
                  <a:lnTo>
                    <a:pt x="128" y="198"/>
                  </a:lnTo>
                  <a:lnTo>
                    <a:pt x="90" y="200"/>
                  </a:lnTo>
                  <a:lnTo>
                    <a:pt x="30" y="150"/>
                  </a:lnTo>
                  <a:lnTo>
                    <a:pt x="28" y="140"/>
                  </a:lnTo>
                  <a:lnTo>
                    <a:pt x="20" y="140"/>
                  </a:lnTo>
                  <a:lnTo>
                    <a:pt x="6" y="1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2" name="Peru">
              <a:extLst>
                <a:ext uri="{FF2B5EF4-FFF2-40B4-BE49-F238E27FC236}">
                  <a16:creationId xmlns:a16="http://schemas.microsoft.com/office/drawing/2014/main" id="{9069F7E3-930B-4A87-830B-27A3A71D17A0}"/>
                </a:ext>
              </a:extLst>
            </p:cNvPr>
            <p:cNvSpPr>
              <a:spLocks/>
            </p:cNvSpPr>
            <p:nvPr/>
          </p:nvSpPr>
          <p:spPr bwMode="gray">
            <a:xfrm>
              <a:off x="3192699" y="4623647"/>
              <a:ext cx="392414" cy="593901"/>
            </a:xfrm>
            <a:custGeom>
              <a:avLst/>
              <a:gdLst/>
              <a:ahLst/>
              <a:cxnLst>
                <a:cxn ang="0">
                  <a:pos x="38" y="150"/>
                </a:cxn>
                <a:cxn ang="0">
                  <a:pos x="36" y="172"/>
                </a:cxn>
                <a:cxn ang="0">
                  <a:pos x="72" y="190"/>
                </a:cxn>
                <a:cxn ang="0">
                  <a:pos x="94" y="172"/>
                </a:cxn>
                <a:cxn ang="0">
                  <a:pos x="118" y="148"/>
                </a:cxn>
                <a:cxn ang="0">
                  <a:pos x="114" y="116"/>
                </a:cxn>
                <a:cxn ang="0">
                  <a:pos x="148" y="98"/>
                </a:cxn>
                <a:cxn ang="0">
                  <a:pos x="209" y="48"/>
                </a:cxn>
                <a:cxn ang="0">
                  <a:pos x="225" y="0"/>
                </a:cxn>
                <a:cxn ang="0">
                  <a:pos x="321" y="64"/>
                </a:cxn>
                <a:cxn ang="0">
                  <a:pos x="345" y="76"/>
                </a:cxn>
                <a:cxn ang="0">
                  <a:pos x="425" y="86"/>
                </a:cxn>
                <a:cxn ang="0">
                  <a:pos x="429" y="160"/>
                </a:cxn>
                <a:cxn ang="0">
                  <a:pos x="409" y="164"/>
                </a:cxn>
                <a:cxn ang="0">
                  <a:pos x="351" y="174"/>
                </a:cxn>
                <a:cxn ang="0">
                  <a:pos x="321" y="198"/>
                </a:cxn>
                <a:cxn ang="0">
                  <a:pos x="307" y="254"/>
                </a:cxn>
                <a:cxn ang="0">
                  <a:pos x="281" y="276"/>
                </a:cxn>
                <a:cxn ang="0">
                  <a:pos x="289" y="302"/>
                </a:cxn>
                <a:cxn ang="0">
                  <a:pos x="291" y="336"/>
                </a:cxn>
                <a:cxn ang="0">
                  <a:pos x="307" y="358"/>
                </a:cxn>
                <a:cxn ang="0">
                  <a:pos x="359" y="390"/>
                </a:cxn>
                <a:cxn ang="0">
                  <a:pos x="405" y="364"/>
                </a:cxn>
                <a:cxn ang="0">
                  <a:pos x="447" y="434"/>
                </a:cxn>
                <a:cxn ang="0">
                  <a:pos x="453" y="583"/>
                </a:cxn>
                <a:cxn ang="0">
                  <a:pos x="455" y="625"/>
                </a:cxn>
                <a:cxn ang="0">
                  <a:pos x="465" y="661"/>
                </a:cxn>
                <a:cxn ang="0">
                  <a:pos x="447" y="697"/>
                </a:cxn>
                <a:cxn ang="0">
                  <a:pos x="399" y="711"/>
                </a:cxn>
                <a:cxn ang="0">
                  <a:pos x="379" y="691"/>
                </a:cxn>
                <a:cxn ang="0">
                  <a:pos x="355" y="677"/>
                </a:cxn>
                <a:cxn ang="0">
                  <a:pos x="329" y="651"/>
                </a:cxn>
                <a:cxn ang="0">
                  <a:pos x="265" y="619"/>
                </a:cxn>
                <a:cxn ang="0">
                  <a:pos x="233" y="601"/>
                </a:cxn>
                <a:cxn ang="0">
                  <a:pos x="203" y="573"/>
                </a:cxn>
                <a:cxn ang="0">
                  <a:pos x="189" y="547"/>
                </a:cxn>
                <a:cxn ang="0">
                  <a:pos x="166" y="486"/>
                </a:cxn>
                <a:cxn ang="0">
                  <a:pos x="142" y="436"/>
                </a:cxn>
                <a:cxn ang="0">
                  <a:pos x="120" y="392"/>
                </a:cxn>
                <a:cxn ang="0">
                  <a:pos x="104" y="352"/>
                </a:cxn>
                <a:cxn ang="0">
                  <a:pos x="74" y="302"/>
                </a:cxn>
                <a:cxn ang="0">
                  <a:pos x="42" y="250"/>
                </a:cxn>
                <a:cxn ang="0">
                  <a:pos x="10" y="228"/>
                </a:cxn>
                <a:cxn ang="0">
                  <a:pos x="8" y="198"/>
                </a:cxn>
                <a:cxn ang="0">
                  <a:pos x="0" y="178"/>
                </a:cxn>
                <a:cxn ang="0">
                  <a:pos x="16" y="150"/>
                </a:cxn>
              </a:cxnLst>
              <a:rect l="0" t="0" r="r" b="b"/>
              <a:pathLst>
                <a:path w="483" h="725">
                  <a:moveTo>
                    <a:pt x="34" y="136"/>
                  </a:moveTo>
                  <a:lnTo>
                    <a:pt x="38" y="150"/>
                  </a:lnTo>
                  <a:lnTo>
                    <a:pt x="30" y="164"/>
                  </a:lnTo>
                  <a:lnTo>
                    <a:pt x="36" y="172"/>
                  </a:lnTo>
                  <a:lnTo>
                    <a:pt x="52" y="170"/>
                  </a:lnTo>
                  <a:lnTo>
                    <a:pt x="72" y="190"/>
                  </a:lnTo>
                  <a:lnTo>
                    <a:pt x="82" y="176"/>
                  </a:lnTo>
                  <a:lnTo>
                    <a:pt x="94" y="172"/>
                  </a:lnTo>
                  <a:lnTo>
                    <a:pt x="112" y="160"/>
                  </a:lnTo>
                  <a:lnTo>
                    <a:pt x="118" y="148"/>
                  </a:lnTo>
                  <a:lnTo>
                    <a:pt x="118" y="132"/>
                  </a:lnTo>
                  <a:lnTo>
                    <a:pt x="114" y="116"/>
                  </a:lnTo>
                  <a:lnTo>
                    <a:pt x="122" y="108"/>
                  </a:lnTo>
                  <a:lnTo>
                    <a:pt x="148" y="98"/>
                  </a:lnTo>
                  <a:lnTo>
                    <a:pt x="180" y="78"/>
                  </a:lnTo>
                  <a:lnTo>
                    <a:pt x="209" y="48"/>
                  </a:lnTo>
                  <a:lnTo>
                    <a:pt x="223" y="26"/>
                  </a:lnTo>
                  <a:lnTo>
                    <a:pt x="225" y="0"/>
                  </a:lnTo>
                  <a:lnTo>
                    <a:pt x="281" y="46"/>
                  </a:lnTo>
                  <a:lnTo>
                    <a:pt x="321" y="64"/>
                  </a:lnTo>
                  <a:lnTo>
                    <a:pt x="333" y="66"/>
                  </a:lnTo>
                  <a:lnTo>
                    <a:pt x="345" y="76"/>
                  </a:lnTo>
                  <a:lnTo>
                    <a:pt x="385" y="82"/>
                  </a:lnTo>
                  <a:lnTo>
                    <a:pt x="425" y="86"/>
                  </a:lnTo>
                  <a:lnTo>
                    <a:pt x="403" y="148"/>
                  </a:lnTo>
                  <a:lnTo>
                    <a:pt x="429" y="160"/>
                  </a:lnTo>
                  <a:lnTo>
                    <a:pt x="423" y="170"/>
                  </a:lnTo>
                  <a:lnTo>
                    <a:pt x="409" y="164"/>
                  </a:lnTo>
                  <a:lnTo>
                    <a:pt x="369" y="172"/>
                  </a:lnTo>
                  <a:lnTo>
                    <a:pt x="351" y="174"/>
                  </a:lnTo>
                  <a:lnTo>
                    <a:pt x="337" y="186"/>
                  </a:lnTo>
                  <a:lnTo>
                    <a:pt x="321" y="198"/>
                  </a:lnTo>
                  <a:lnTo>
                    <a:pt x="307" y="236"/>
                  </a:lnTo>
                  <a:lnTo>
                    <a:pt x="307" y="254"/>
                  </a:lnTo>
                  <a:lnTo>
                    <a:pt x="293" y="258"/>
                  </a:lnTo>
                  <a:lnTo>
                    <a:pt x="281" y="276"/>
                  </a:lnTo>
                  <a:lnTo>
                    <a:pt x="279" y="292"/>
                  </a:lnTo>
                  <a:lnTo>
                    <a:pt x="289" y="302"/>
                  </a:lnTo>
                  <a:lnTo>
                    <a:pt x="285" y="322"/>
                  </a:lnTo>
                  <a:lnTo>
                    <a:pt x="291" y="336"/>
                  </a:lnTo>
                  <a:lnTo>
                    <a:pt x="317" y="340"/>
                  </a:lnTo>
                  <a:lnTo>
                    <a:pt x="307" y="358"/>
                  </a:lnTo>
                  <a:lnTo>
                    <a:pt x="331" y="364"/>
                  </a:lnTo>
                  <a:lnTo>
                    <a:pt x="359" y="390"/>
                  </a:lnTo>
                  <a:lnTo>
                    <a:pt x="399" y="360"/>
                  </a:lnTo>
                  <a:lnTo>
                    <a:pt x="405" y="364"/>
                  </a:lnTo>
                  <a:lnTo>
                    <a:pt x="409" y="432"/>
                  </a:lnTo>
                  <a:lnTo>
                    <a:pt x="447" y="434"/>
                  </a:lnTo>
                  <a:lnTo>
                    <a:pt x="483" y="492"/>
                  </a:lnTo>
                  <a:lnTo>
                    <a:pt x="453" y="583"/>
                  </a:lnTo>
                  <a:lnTo>
                    <a:pt x="463" y="599"/>
                  </a:lnTo>
                  <a:lnTo>
                    <a:pt x="455" y="625"/>
                  </a:lnTo>
                  <a:lnTo>
                    <a:pt x="477" y="647"/>
                  </a:lnTo>
                  <a:lnTo>
                    <a:pt x="465" y="661"/>
                  </a:lnTo>
                  <a:lnTo>
                    <a:pt x="441" y="677"/>
                  </a:lnTo>
                  <a:lnTo>
                    <a:pt x="447" y="697"/>
                  </a:lnTo>
                  <a:lnTo>
                    <a:pt x="405" y="725"/>
                  </a:lnTo>
                  <a:lnTo>
                    <a:pt x="399" y="711"/>
                  </a:lnTo>
                  <a:lnTo>
                    <a:pt x="383" y="705"/>
                  </a:lnTo>
                  <a:lnTo>
                    <a:pt x="379" y="691"/>
                  </a:lnTo>
                  <a:lnTo>
                    <a:pt x="367" y="679"/>
                  </a:lnTo>
                  <a:lnTo>
                    <a:pt x="355" y="677"/>
                  </a:lnTo>
                  <a:lnTo>
                    <a:pt x="349" y="661"/>
                  </a:lnTo>
                  <a:lnTo>
                    <a:pt x="329" y="651"/>
                  </a:lnTo>
                  <a:lnTo>
                    <a:pt x="307" y="647"/>
                  </a:lnTo>
                  <a:lnTo>
                    <a:pt x="265" y="619"/>
                  </a:lnTo>
                  <a:lnTo>
                    <a:pt x="255" y="617"/>
                  </a:lnTo>
                  <a:lnTo>
                    <a:pt x="233" y="601"/>
                  </a:lnTo>
                  <a:lnTo>
                    <a:pt x="227" y="591"/>
                  </a:lnTo>
                  <a:lnTo>
                    <a:pt x="203" y="573"/>
                  </a:lnTo>
                  <a:lnTo>
                    <a:pt x="201" y="563"/>
                  </a:lnTo>
                  <a:lnTo>
                    <a:pt x="189" y="547"/>
                  </a:lnTo>
                  <a:lnTo>
                    <a:pt x="197" y="537"/>
                  </a:lnTo>
                  <a:lnTo>
                    <a:pt x="166" y="486"/>
                  </a:lnTo>
                  <a:lnTo>
                    <a:pt x="156" y="462"/>
                  </a:lnTo>
                  <a:lnTo>
                    <a:pt x="142" y="436"/>
                  </a:lnTo>
                  <a:lnTo>
                    <a:pt x="142" y="422"/>
                  </a:lnTo>
                  <a:lnTo>
                    <a:pt x="120" y="392"/>
                  </a:lnTo>
                  <a:lnTo>
                    <a:pt x="116" y="376"/>
                  </a:lnTo>
                  <a:lnTo>
                    <a:pt x="104" y="352"/>
                  </a:lnTo>
                  <a:lnTo>
                    <a:pt x="88" y="314"/>
                  </a:lnTo>
                  <a:lnTo>
                    <a:pt x="74" y="302"/>
                  </a:lnTo>
                  <a:lnTo>
                    <a:pt x="72" y="288"/>
                  </a:lnTo>
                  <a:lnTo>
                    <a:pt x="42" y="250"/>
                  </a:lnTo>
                  <a:lnTo>
                    <a:pt x="22" y="242"/>
                  </a:lnTo>
                  <a:lnTo>
                    <a:pt x="10" y="228"/>
                  </a:lnTo>
                  <a:lnTo>
                    <a:pt x="16" y="216"/>
                  </a:lnTo>
                  <a:lnTo>
                    <a:pt x="8" y="198"/>
                  </a:lnTo>
                  <a:lnTo>
                    <a:pt x="10" y="190"/>
                  </a:lnTo>
                  <a:lnTo>
                    <a:pt x="0" y="178"/>
                  </a:lnTo>
                  <a:lnTo>
                    <a:pt x="2" y="164"/>
                  </a:lnTo>
                  <a:lnTo>
                    <a:pt x="16" y="150"/>
                  </a:lnTo>
                  <a:lnTo>
                    <a:pt x="34" y="13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3" name="Philippines">
              <a:extLst>
                <a:ext uri="{FF2B5EF4-FFF2-40B4-BE49-F238E27FC236}">
                  <a16:creationId xmlns:a16="http://schemas.microsoft.com/office/drawing/2014/main" id="{BAE976DD-7E42-4FAB-B3A1-4C66FADC095B}"/>
                </a:ext>
              </a:extLst>
            </p:cNvPr>
            <p:cNvSpPr>
              <a:spLocks noEditPoints="1"/>
            </p:cNvSpPr>
            <p:nvPr/>
          </p:nvSpPr>
          <p:spPr bwMode="gray">
            <a:xfrm>
              <a:off x="9416646" y="3947151"/>
              <a:ext cx="285036" cy="412977"/>
            </a:xfrm>
            <a:custGeom>
              <a:avLst/>
              <a:gdLst/>
              <a:ahLst/>
              <a:cxnLst>
                <a:cxn ang="0">
                  <a:pos x="166" y="16"/>
                </a:cxn>
                <a:cxn ang="0">
                  <a:pos x="186" y="54"/>
                </a:cxn>
                <a:cxn ang="0">
                  <a:pos x="160" y="176"/>
                </a:cxn>
                <a:cxn ang="0">
                  <a:pos x="202" y="176"/>
                </a:cxn>
                <a:cxn ang="0">
                  <a:pos x="258" y="204"/>
                </a:cxn>
                <a:cxn ang="0">
                  <a:pos x="270" y="230"/>
                </a:cxn>
                <a:cxn ang="0">
                  <a:pos x="200" y="198"/>
                </a:cxn>
                <a:cxn ang="0">
                  <a:pos x="166" y="202"/>
                </a:cxn>
                <a:cxn ang="0">
                  <a:pos x="164" y="228"/>
                </a:cxn>
                <a:cxn ang="0">
                  <a:pos x="162" y="262"/>
                </a:cxn>
                <a:cxn ang="0">
                  <a:pos x="114" y="200"/>
                </a:cxn>
                <a:cxn ang="0">
                  <a:pos x="110" y="162"/>
                </a:cxn>
                <a:cxn ang="0">
                  <a:pos x="120" y="118"/>
                </a:cxn>
                <a:cxn ang="0">
                  <a:pos x="122" y="88"/>
                </a:cxn>
                <a:cxn ang="0">
                  <a:pos x="116" y="30"/>
                </a:cxn>
                <a:cxn ang="0">
                  <a:pos x="132" y="0"/>
                </a:cxn>
                <a:cxn ang="0">
                  <a:pos x="242" y="422"/>
                </a:cxn>
                <a:cxn ang="0">
                  <a:pos x="256" y="454"/>
                </a:cxn>
                <a:cxn ang="0">
                  <a:pos x="320" y="506"/>
                </a:cxn>
                <a:cxn ang="0">
                  <a:pos x="312" y="466"/>
                </a:cxn>
                <a:cxn ang="0">
                  <a:pos x="328" y="438"/>
                </a:cxn>
                <a:cxn ang="0">
                  <a:pos x="350" y="440"/>
                </a:cxn>
                <a:cxn ang="0">
                  <a:pos x="324" y="386"/>
                </a:cxn>
                <a:cxn ang="0">
                  <a:pos x="240" y="402"/>
                </a:cxn>
                <a:cxn ang="0">
                  <a:pos x="236" y="440"/>
                </a:cxn>
                <a:cxn ang="0">
                  <a:pos x="48" y="382"/>
                </a:cxn>
                <a:cxn ang="0">
                  <a:pos x="78" y="360"/>
                </a:cxn>
                <a:cxn ang="0">
                  <a:pos x="94" y="296"/>
                </a:cxn>
                <a:cxn ang="0">
                  <a:pos x="0" y="400"/>
                </a:cxn>
                <a:cxn ang="0">
                  <a:pos x="182" y="300"/>
                </a:cxn>
                <a:cxn ang="0">
                  <a:pos x="200" y="338"/>
                </a:cxn>
                <a:cxn ang="0">
                  <a:pos x="170" y="274"/>
                </a:cxn>
                <a:cxn ang="0">
                  <a:pos x="200" y="370"/>
                </a:cxn>
                <a:cxn ang="0">
                  <a:pos x="236" y="372"/>
                </a:cxn>
                <a:cxn ang="0">
                  <a:pos x="248" y="318"/>
                </a:cxn>
                <a:cxn ang="0">
                  <a:pos x="214" y="352"/>
                </a:cxn>
                <a:cxn ang="0">
                  <a:pos x="200" y="370"/>
                </a:cxn>
                <a:cxn ang="0">
                  <a:pos x="294" y="298"/>
                </a:cxn>
                <a:cxn ang="0">
                  <a:pos x="290" y="338"/>
                </a:cxn>
                <a:cxn ang="0">
                  <a:pos x="304" y="302"/>
                </a:cxn>
                <a:cxn ang="0">
                  <a:pos x="326" y="270"/>
                </a:cxn>
                <a:cxn ang="0">
                  <a:pos x="272" y="258"/>
                </a:cxn>
                <a:cxn ang="0">
                  <a:pos x="248" y="362"/>
                </a:cxn>
                <a:cxn ang="0">
                  <a:pos x="260" y="304"/>
                </a:cxn>
                <a:cxn ang="0">
                  <a:pos x="248" y="362"/>
                </a:cxn>
              </a:cxnLst>
              <a:rect l="0" t="0" r="r" b="b"/>
              <a:pathLst>
                <a:path w="350" h="506">
                  <a:moveTo>
                    <a:pt x="132" y="0"/>
                  </a:moveTo>
                  <a:lnTo>
                    <a:pt x="166" y="16"/>
                  </a:lnTo>
                  <a:lnTo>
                    <a:pt x="188" y="2"/>
                  </a:lnTo>
                  <a:lnTo>
                    <a:pt x="186" y="54"/>
                  </a:lnTo>
                  <a:lnTo>
                    <a:pt x="150" y="152"/>
                  </a:lnTo>
                  <a:lnTo>
                    <a:pt x="160" y="176"/>
                  </a:lnTo>
                  <a:lnTo>
                    <a:pt x="176" y="186"/>
                  </a:lnTo>
                  <a:lnTo>
                    <a:pt x="202" y="176"/>
                  </a:lnTo>
                  <a:lnTo>
                    <a:pt x="230" y="190"/>
                  </a:lnTo>
                  <a:lnTo>
                    <a:pt x="258" y="204"/>
                  </a:lnTo>
                  <a:lnTo>
                    <a:pt x="250" y="216"/>
                  </a:lnTo>
                  <a:lnTo>
                    <a:pt x="270" y="230"/>
                  </a:lnTo>
                  <a:lnTo>
                    <a:pt x="260" y="246"/>
                  </a:lnTo>
                  <a:lnTo>
                    <a:pt x="200" y="198"/>
                  </a:lnTo>
                  <a:lnTo>
                    <a:pt x="204" y="222"/>
                  </a:lnTo>
                  <a:lnTo>
                    <a:pt x="166" y="202"/>
                  </a:lnTo>
                  <a:lnTo>
                    <a:pt x="152" y="206"/>
                  </a:lnTo>
                  <a:lnTo>
                    <a:pt x="164" y="228"/>
                  </a:lnTo>
                  <a:lnTo>
                    <a:pt x="162" y="240"/>
                  </a:lnTo>
                  <a:lnTo>
                    <a:pt x="162" y="262"/>
                  </a:lnTo>
                  <a:lnTo>
                    <a:pt x="146" y="254"/>
                  </a:lnTo>
                  <a:lnTo>
                    <a:pt x="114" y="200"/>
                  </a:lnTo>
                  <a:lnTo>
                    <a:pt x="136" y="178"/>
                  </a:lnTo>
                  <a:lnTo>
                    <a:pt x="110" y="162"/>
                  </a:lnTo>
                  <a:lnTo>
                    <a:pt x="98" y="102"/>
                  </a:lnTo>
                  <a:lnTo>
                    <a:pt x="120" y="118"/>
                  </a:lnTo>
                  <a:lnTo>
                    <a:pt x="128" y="110"/>
                  </a:lnTo>
                  <a:lnTo>
                    <a:pt x="122" y="88"/>
                  </a:lnTo>
                  <a:lnTo>
                    <a:pt x="126" y="52"/>
                  </a:lnTo>
                  <a:lnTo>
                    <a:pt x="116" y="30"/>
                  </a:lnTo>
                  <a:lnTo>
                    <a:pt x="120" y="12"/>
                  </a:lnTo>
                  <a:lnTo>
                    <a:pt x="132" y="0"/>
                  </a:lnTo>
                  <a:close/>
                  <a:moveTo>
                    <a:pt x="236" y="440"/>
                  </a:moveTo>
                  <a:lnTo>
                    <a:pt x="242" y="422"/>
                  </a:lnTo>
                  <a:lnTo>
                    <a:pt x="270" y="444"/>
                  </a:lnTo>
                  <a:lnTo>
                    <a:pt x="256" y="454"/>
                  </a:lnTo>
                  <a:lnTo>
                    <a:pt x="266" y="478"/>
                  </a:lnTo>
                  <a:lnTo>
                    <a:pt x="320" y="506"/>
                  </a:lnTo>
                  <a:lnTo>
                    <a:pt x="328" y="482"/>
                  </a:lnTo>
                  <a:lnTo>
                    <a:pt x="312" y="466"/>
                  </a:lnTo>
                  <a:lnTo>
                    <a:pt x="312" y="438"/>
                  </a:lnTo>
                  <a:lnTo>
                    <a:pt x="328" y="438"/>
                  </a:lnTo>
                  <a:lnTo>
                    <a:pt x="342" y="470"/>
                  </a:lnTo>
                  <a:lnTo>
                    <a:pt x="350" y="440"/>
                  </a:lnTo>
                  <a:lnTo>
                    <a:pt x="334" y="360"/>
                  </a:lnTo>
                  <a:lnTo>
                    <a:pt x="324" y="386"/>
                  </a:lnTo>
                  <a:lnTo>
                    <a:pt x="252" y="408"/>
                  </a:lnTo>
                  <a:lnTo>
                    <a:pt x="240" y="402"/>
                  </a:lnTo>
                  <a:lnTo>
                    <a:pt x="182" y="422"/>
                  </a:lnTo>
                  <a:lnTo>
                    <a:pt x="236" y="440"/>
                  </a:lnTo>
                  <a:close/>
                  <a:moveTo>
                    <a:pt x="24" y="402"/>
                  </a:moveTo>
                  <a:lnTo>
                    <a:pt x="48" y="382"/>
                  </a:lnTo>
                  <a:lnTo>
                    <a:pt x="60" y="378"/>
                  </a:lnTo>
                  <a:lnTo>
                    <a:pt x="78" y="360"/>
                  </a:lnTo>
                  <a:lnTo>
                    <a:pt x="100" y="338"/>
                  </a:lnTo>
                  <a:lnTo>
                    <a:pt x="94" y="296"/>
                  </a:lnTo>
                  <a:lnTo>
                    <a:pt x="70" y="346"/>
                  </a:lnTo>
                  <a:lnTo>
                    <a:pt x="0" y="400"/>
                  </a:lnTo>
                  <a:lnTo>
                    <a:pt x="24" y="402"/>
                  </a:lnTo>
                  <a:close/>
                  <a:moveTo>
                    <a:pt x="182" y="300"/>
                  </a:moveTo>
                  <a:lnTo>
                    <a:pt x="178" y="336"/>
                  </a:lnTo>
                  <a:lnTo>
                    <a:pt x="200" y="338"/>
                  </a:lnTo>
                  <a:lnTo>
                    <a:pt x="224" y="290"/>
                  </a:lnTo>
                  <a:lnTo>
                    <a:pt x="170" y="274"/>
                  </a:lnTo>
                  <a:lnTo>
                    <a:pt x="182" y="300"/>
                  </a:lnTo>
                  <a:close/>
                  <a:moveTo>
                    <a:pt x="200" y="370"/>
                  </a:moveTo>
                  <a:lnTo>
                    <a:pt x="224" y="384"/>
                  </a:lnTo>
                  <a:lnTo>
                    <a:pt x="236" y="372"/>
                  </a:lnTo>
                  <a:lnTo>
                    <a:pt x="230" y="358"/>
                  </a:lnTo>
                  <a:lnTo>
                    <a:pt x="248" y="318"/>
                  </a:lnTo>
                  <a:lnTo>
                    <a:pt x="234" y="312"/>
                  </a:lnTo>
                  <a:lnTo>
                    <a:pt x="214" y="352"/>
                  </a:lnTo>
                  <a:lnTo>
                    <a:pt x="194" y="356"/>
                  </a:lnTo>
                  <a:lnTo>
                    <a:pt x="200" y="370"/>
                  </a:lnTo>
                  <a:close/>
                  <a:moveTo>
                    <a:pt x="298" y="282"/>
                  </a:moveTo>
                  <a:lnTo>
                    <a:pt x="294" y="298"/>
                  </a:lnTo>
                  <a:lnTo>
                    <a:pt x="266" y="290"/>
                  </a:lnTo>
                  <a:lnTo>
                    <a:pt x="290" y="338"/>
                  </a:lnTo>
                  <a:lnTo>
                    <a:pt x="310" y="336"/>
                  </a:lnTo>
                  <a:lnTo>
                    <a:pt x="304" y="302"/>
                  </a:lnTo>
                  <a:lnTo>
                    <a:pt x="332" y="312"/>
                  </a:lnTo>
                  <a:lnTo>
                    <a:pt x="326" y="270"/>
                  </a:lnTo>
                  <a:lnTo>
                    <a:pt x="300" y="256"/>
                  </a:lnTo>
                  <a:lnTo>
                    <a:pt x="272" y="258"/>
                  </a:lnTo>
                  <a:lnTo>
                    <a:pt x="298" y="282"/>
                  </a:lnTo>
                  <a:close/>
                  <a:moveTo>
                    <a:pt x="248" y="362"/>
                  </a:moveTo>
                  <a:lnTo>
                    <a:pt x="266" y="340"/>
                  </a:lnTo>
                  <a:lnTo>
                    <a:pt x="260" y="304"/>
                  </a:lnTo>
                  <a:lnTo>
                    <a:pt x="244" y="360"/>
                  </a:lnTo>
                  <a:lnTo>
                    <a:pt x="248" y="36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4" name="Poland">
              <a:extLst>
                <a:ext uri="{FF2B5EF4-FFF2-40B4-BE49-F238E27FC236}">
                  <a16:creationId xmlns:a16="http://schemas.microsoft.com/office/drawing/2014/main" id="{72CD58C6-77DB-456A-AA0D-2371F18EDC49}"/>
                </a:ext>
              </a:extLst>
            </p:cNvPr>
            <p:cNvSpPr>
              <a:spLocks/>
            </p:cNvSpPr>
            <p:nvPr/>
          </p:nvSpPr>
          <p:spPr bwMode="gray">
            <a:xfrm>
              <a:off x="6230484" y="2468297"/>
              <a:ext cx="320177" cy="294984"/>
            </a:xfrm>
            <a:custGeom>
              <a:avLst/>
              <a:gdLst/>
              <a:ahLst/>
              <a:cxnLst>
                <a:cxn ang="0">
                  <a:pos x="370" y="214"/>
                </a:cxn>
                <a:cxn ang="0">
                  <a:pos x="372" y="198"/>
                </a:cxn>
                <a:cxn ang="0">
                  <a:pos x="376" y="176"/>
                </a:cxn>
                <a:cxn ang="0">
                  <a:pos x="354" y="162"/>
                </a:cxn>
                <a:cxn ang="0">
                  <a:pos x="362" y="142"/>
                </a:cxn>
                <a:cxn ang="0">
                  <a:pos x="376" y="144"/>
                </a:cxn>
                <a:cxn ang="0">
                  <a:pos x="382" y="132"/>
                </a:cxn>
                <a:cxn ang="0">
                  <a:pos x="382" y="108"/>
                </a:cxn>
                <a:cxn ang="0">
                  <a:pos x="374" y="88"/>
                </a:cxn>
                <a:cxn ang="0">
                  <a:pos x="372" y="56"/>
                </a:cxn>
                <a:cxn ang="0">
                  <a:pos x="366" y="38"/>
                </a:cxn>
                <a:cxn ang="0">
                  <a:pos x="342" y="18"/>
                </a:cxn>
                <a:cxn ang="0">
                  <a:pos x="316" y="22"/>
                </a:cxn>
                <a:cxn ang="0">
                  <a:pos x="268" y="24"/>
                </a:cxn>
                <a:cxn ang="0">
                  <a:pos x="230" y="22"/>
                </a:cxn>
                <a:cxn ang="0">
                  <a:pos x="204" y="12"/>
                </a:cxn>
                <a:cxn ang="0">
                  <a:pos x="184" y="20"/>
                </a:cxn>
                <a:cxn ang="0">
                  <a:pos x="174" y="0"/>
                </a:cxn>
                <a:cxn ang="0">
                  <a:pos x="142" y="2"/>
                </a:cxn>
                <a:cxn ang="0">
                  <a:pos x="100" y="18"/>
                </a:cxn>
                <a:cxn ang="0">
                  <a:pos x="84" y="36"/>
                </a:cxn>
                <a:cxn ang="0">
                  <a:pos x="38" y="48"/>
                </a:cxn>
                <a:cxn ang="0">
                  <a:pos x="20" y="74"/>
                </a:cxn>
                <a:cxn ang="0">
                  <a:pos x="2" y="72"/>
                </a:cxn>
                <a:cxn ang="0">
                  <a:pos x="0" y="100"/>
                </a:cxn>
                <a:cxn ang="0">
                  <a:pos x="6" y="116"/>
                </a:cxn>
                <a:cxn ang="0">
                  <a:pos x="4" y="130"/>
                </a:cxn>
                <a:cxn ang="0">
                  <a:pos x="24" y="150"/>
                </a:cxn>
                <a:cxn ang="0">
                  <a:pos x="28" y="192"/>
                </a:cxn>
                <a:cxn ang="0">
                  <a:pos x="26" y="212"/>
                </a:cxn>
                <a:cxn ang="0">
                  <a:pos x="48" y="240"/>
                </a:cxn>
                <a:cxn ang="0">
                  <a:pos x="62" y="262"/>
                </a:cxn>
                <a:cxn ang="0">
                  <a:pos x="86" y="270"/>
                </a:cxn>
                <a:cxn ang="0">
                  <a:pos x="92" y="288"/>
                </a:cxn>
                <a:cxn ang="0">
                  <a:pos x="112" y="302"/>
                </a:cxn>
                <a:cxn ang="0">
                  <a:pos x="116" y="282"/>
                </a:cxn>
                <a:cxn ang="0">
                  <a:pos x="136" y="288"/>
                </a:cxn>
                <a:cxn ang="0">
                  <a:pos x="150" y="302"/>
                </a:cxn>
                <a:cxn ang="0">
                  <a:pos x="174" y="308"/>
                </a:cxn>
                <a:cxn ang="0">
                  <a:pos x="180" y="334"/>
                </a:cxn>
                <a:cxn ang="0">
                  <a:pos x="198" y="342"/>
                </a:cxn>
                <a:cxn ang="0">
                  <a:pos x="212" y="336"/>
                </a:cxn>
                <a:cxn ang="0">
                  <a:pos x="226" y="348"/>
                </a:cxn>
                <a:cxn ang="0">
                  <a:pos x="268" y="344"/>
                </a:cxn>
                <a:cxn ang="0">
                  <a:pos x="294" y="342"/>
                </a:cxn>
                <a:cxn ang="0">
                  <a:pos x="326" y="362"/>
                </a:cxn>
                <a:cxn ang="0">
                  <a:pos x="344" y="324"/>
                </a:cxn>
                <a:cxn ang="0">
                  <a:pos x="368" y="296"/>
                </a:cxn>
                <a:cxn ang="0">
                  <a:pos x="394" y="276"/>
                </a:cxn>
                <a:cxn ang="0">
                  <a:pos x="388" y="252"/>
                </a:cxn>
                <a:cxn ang="0">
                  <a:pos x="370" y="214"/>
                </a:cxn>
              </a:cxnLst>
              <a:rect l="0" t="0" r="r" b="b"/>
              <a:pathLst>
                <a:path w="394" h="362">
                  <a:moveTo>
                    <a:pt x="370" y="214"/>
                  </a:moveTo>
                  <a:lnTo>
                    <a:pt x="372" y="198"/>
                  </a:lnTo>
                  <a:lnTo>
                    <a:pt x="376" y="176"/>
                  </a:lnTo>
                  <a:lnTo>
                    <a:pt x="354" y="162"/>
                  </a:lnTo>
                  <a:lnTo>
                    <a:pt x="362" y="142"/>
                  </a:lnTo>
                  <a:lnTo>
                    <a:pt x="376" y="144"/>
                  </a:lnTo>
                  <a:lnTo>
                    <a:pt x="382" y="132"/>
                  </a:lnTo>
                  <a:lnTo>
                    <a:pt x="382" y="108"/>
                  </a:lnTo>
                  <a:lnTo>
                    <a:pt x="374" y="88"/>
                  </a:lnTo>
                  <a:lnTo>
                    <a:pt x="372" y="56"/>
                  </a:lnTo>
                  <a:lnTo>
                    <a:pt x="366" y="38"/>
                  </a:lnTo>
                  <a:lnTo>
                    <a:pt x="342" y="18"/>
                  </a:lnTo>
                  <a:lnTo>
                    <a:pt x="316" y="22"/>
                  </a:lnTo>
                  <a:lnTo>
                    <a:pt x="268" y="24"/>
                  </a:lnTo>
                  <a:lnTo>
                    <a:pt x="230" y="22"/>
                  </a:lnTo>
                  <a:lnTo>
                    <a:pt x="204" y="12"/>
                  </a:lnTo>
                  <a:lnTo>
                    <a:pt x="184" y="20"/>
                  </a:lnTo>
                  <a:lnTo>
                    <a:pt x="174" y="0"/>
                  </a:lnTo>
                  <a:lnTo>
                    <a:pt x="142" y="2"/>
                  </a:lnTo>
                  <a:lnTo>
                    <a:pt x="100" y="18"/>
                  </a:lnTo>
                  <a:lnTo>
                    <a:pt x="84" y="36"/>
                  </a:lnTo>
                  <a:lnTo>
                    <a:pt x="38" y="48"/>
                  </a:lnTo>
                  <a:lnTo>
                    <a:pt x="20" y="74"/>
                  </a:lnTo>
                  <a:lnTo>
                    <a:pt x="2" y="72"/>
                  </a:lnTo>
                  <a:lnTo>
                    <a:pt x="0" y="100"/>
                  </a:lnTo>
                  <a:lnTo>
                    <a:pt x="6" y="116"/>
                  </a:lnTo>
                  <a:lnTo>
                    <a:pt x="4" y="130"/>
                  </a:lnTo>
                  <a:lnTo>
                    <a:pt x="24" y="150"/>
                  </a:lnTo>
                  <a:lnTo>
                    <a:pt x="28" y="192"/>
                  </a:lnTo>
                  <a:lnTo>
                    <a:pt x="26" y="212"/>
                  </a:lnTo>
                  <a:lnTo>
                    <a:pt x="48" y="240"/>
                  </a:lnTo>
                  <a:lnTo>
                    <a:pt x="62" y="262"/>
                  </a:lnTo>
                  <a:lnTo>
                    <a:pt x="86" y="270"/>
                  </a:lnTo>
                  <a:lnTo>
                    <a:pt x="92" y="288"/>
                  </a:lnTo>
                  <a:lnTo>
                    <a:pt x="112" y="302"/>
                  </a:lnTo>
                  <a:lnTo>
                    <a:pt x="116" y="282"/>
                  </a:lnTo>
                  <a:lnTo>
                    <a:pt x="136" y="288"/>
                  </a:lnTo>
                  <a:lnTo>
                    <a:pt x="150" y="302"/>
                  </a:lnTo>
                  <a:lnTo>
                    <a:pt x="174" y="308"/>
                  </a:lnTo>
                  <a:lnTo>
                    <a:pt x="180" y="334"/>
                  </a:lnTo>
                  <a:lnTo>
                    <a:pt x="198" y="342"/>
                  </a:lnTo>
                  <a:lnTo>
                    <a:pt x="212" y="336"/>
                  </a:lnTo>
                  <a:lnTo>
                    <a:pt x="226" y="348"/>
                  </a:lnTo>
                  <a:lnTo>
                    <a:pt x="268" y="344"/>
                  </a:lnTo>
                  <a:lnTo>
                    <a:pt x="294" y="342"/>
                  </a:lnTo>
                  <a:lnTo>
                    <a:pt x="326" y="362"/>
                  </a:lnTo>
                  <a:lnTo>
                    <a:pt x="344" y="324"/>
                  </a:lnTo>
                  <a:lnTo>
                    <a:pt x="368" y="296"/>
                  </a:lnTo>
                  <a:lnTo>
                    <a:pt x="394" y="276"/>
                  </a:lnTo>
                  <a:lnTo>
                    <a:pt x="388" y="252"/>
                  </a:lnTo>
                  <a:lnTo>
                    <a:pt x="370" y="2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5" name="Portugal">
              <a:extLst>
                <a:ext uri="{FF2B5EF4-FFF2-40B4-BE49-F238E27FC236}">
                  <a16:creationId xmlns:a16="http://schemas.microsoft.com/office/drawing/2014/main" id="{AFBC0FEB-73BD-493E-92F1-23039DEF4194}"/>
                </a:ext>
              </a:extLst>
            </p:cNvPr>
            <p:cNvSpPr>
              <a:spLocks/>
            </p:cNvSpPr>
            <p:nvPr/>
          </p:nvSpPr>
          <p:spPr bwMode="gray">
            <a:xfrm>
              <a:off x="5512036" y="3073997"/>
              <a:ext cx="101519" cy="218289"/>
            </a:xfrm>
            <a:custGeom>
              <a:avLst/>
              <a:gdLst/>
              <a:ahLst/>
              <a:cxnLst>
                <a:cxn ang="0">
                  <a:pos x="76" y="254"/>
                </a:cxn>
                <a:cxn ang="0">
                  <a:pos x="78" y="228"/>
                </a:cxn>
                <a:cxn ang="0">
                  <a:pos x="94" y="214"/>
                </a:cxn>
                <a:cxn ang="0">
                  <a:pos x="86" y="200"/>
                </a:cxn>
                <a:cxn ang="0">
                  <a:pos x="86" y="186"/>
                </a:cxn>
                <a:cxn ang="0">
                  <a:pos x="94" y="178"/>
                </a:cxn>
                <a:cxn ang="0">
                  <a:pos x="78" y="160"/>
                </a:cxn>
                <a:cxn ang="0">
                  <a:pos x="70" y="140"/>
                </a:cxn>
                <a:cxn ang="0">
                  <a:pos x="86" y="138"/>
                </a:cxn>
                <a:cxn ang="0">
                  <a:pos x="92" y="126"/>
                </a:cxn>
                <a:cxn ang="0">
                  <a:pos x="88" y="110"/>
                </a:cxn>
                <a:cxn ang="0">
                  <a:pos x="96" y="88"/>
                </a:cxn>
                <a:cxn ang="0">
                  <a:pos x="96" y="70"/>
                </a:cxn>
                <a:cxn ang="0">
                  <a:pos x="102" y="58"/>
                </a:cxn>
                <a:cxn ang="0">
                  <a:pos x="124" y="36"/>
                </a:cxn>
                <a:cxn ang="0">
                  <a:pos x="108" y="18"/>
                </a:cxn>
                <a:cxn ang="0">
                  <a:pos x="86" y="12"/>
                </a:cxn>
                <a:cxn ang="0">
                  <a:pos x="66" y="12"/>
                </a:cxn>
                <a:cxn ang="0">
                  <a:pos x="50" y="12"/>
                </a:cxn>
                <a:cxn ang="0">
                  <a:pos x="42" y="0"/>
                </a:cxn>
                <a:cxn ang="0">
                  <a:pos x="20" y="14"/>
                </a:cxn>
                <a:cxn ang="0">
                  <a:pos x="22" y="46"/>
                </a:cxn>
                <a:cxn ang="0">
                  <a:pos x="22" y="66"/>
                </a:cxn>
                <a:cxn ang="0">
                  <a:pos x="26" y="78"/>
                </a:cxn>
                <a:cxn ang="0">
                  <a:pos x="22" y="86"/>
                </a:cxn>
                <a:cxn ang="0">
                  <a:pos x="18" y="106"/>
                </a:cxn>
                <a:cxn ang="0">
                  <a:pos x="18" y="140"/>
                </a:cxn>
                <a:cxn ang="0">
                  <a:pos x="10" y="156"/>
                </a:cxn>
                <a:cxn ang="0">
                  <a:pos x="6" y="172"/>
                </a:cxn>
                <a:cxn ang="0">
                  <a:pos x="0" y="182"/>
                </a:cxn>
                <a:cxn ang="0">
                  <a:pos x="8" y="188"/>
                </a:cxn>
                <a:cxn ang="0">
                  <a:pos x="8" y="200"/>
                </a:cxn>
                <a:cxn ang="0">
                  <a:pos x="26" y="200"/>
                </a:cxn>
                <a:cxn ang="0">
                  <a:pos x="30" y="206"/>
                </a:cxn>
                <a:cxn ang="0">
                  <a:pos x="24" y="214"/>
                </a:cxn>
                <a:cxn ang="0">
                  <a:pos x="28" y="234"/>
                </a:cxn>
                <a:cxn ang="0">
                  <a:pos x="18" y="262"/>
                </a:cxn>
                <a:cxn ang="0">
                  <a:pos x="24" y="266"/>
                </a:cxn>
                <a:cxn ang="0">
                  <a:pos x="36" y="256"/>
                </a:cxn>
                <a:cxn ang="0">
                  <a:pos x="50" y="262"/>
                </a:cxn>
                <a:cxn ang="0">
                  <a:pos x="62" y="262"/>
                </a:cxn>
                <a:cxn ang="0">
                  <a:pos x="76" y="254"/>
                </a:cxn>
              </a:cxnLst>
              <a:rect l="0" t="0" r="r" b="b"/>
              <a:pathLst>
                <a:path w="124" h="266">
                  <a:moveTo>
                    <a:pt x="76" y="254"/>
                  </a:moveTo>
                  <a:lnTo>
                    <a:pt x="78" y="228"/>
                  </a:lnTo>
                  <a:lnTo>
                    <a:pt x="94" y="214"/>
                  </a:lnTo>
                  <a:lnTo>
                    <a:pt x="86" y="200"/>
                  </a:lnTo>
                  <a:lnTo>
                    <a:pt x="86" y="186"/>
                  </a:lnTo>
                  <a:lnTo>
                    <a:pt x="94" y="178"/>
                  </a:lnTo>
                  <a:lnTo>
                    <a:pt x="78" y="160"/>
                  </a:lnTo>
                  <a:lnTo>
                    <a:pt x="70" y="140"/>
                  </a:lnTo>
                  <a:lnTo>
                    <a:pt x="86" y="138"/>
                  </a:lnTo>
                  <a:lnTo>
                    <a:pt x="92" y="126"/>
                  </a:lnTo>
                  <a:lnTo>
                    <a:pt x="88" y="110"/>
                  </a:lnTo>
                  <a:lnTo>
                    <a:pt x="96" y="88"/>
                  </a:lnTo>
                  <a:lnTo>
                    <a:pt x="96" y="70"/>
                  </a:lnTo>
                  <a:lnTo>
                    <a:pt x="102" y="58"/>
                  </a:lnTo>
                  <a:lnTo>
                    <a:pt x="124" y="36"/>
                  </a:lnTo>
                  <a:lnTo>
                    <a:pt x="108" y="18"/>
                  </a:lnTo>
                  <a:lnTo>
                    <a:pt x="86" y="12"/>
                  </a:lnTo>
                  <a:lnTo>
                    <a:pt x="66" y="12"/>
                  </a:lnTo>
                  <a:lnTo>
                    <a:pt x="50" y="12"/>
                  </a:lnTo>
                  <a:lnTo>
                    <a:pt x="42" y="0"/>
                  </a:lnTo>
                  <a:lnTo>
                    <a:pt x="20" y="14"/>
                  </a:lnTo>
                  <a:lnTo>
                    <a:pt x="22" y="46"/>
                  </a:lnTo>
                  <a:lnTo>
                    <a:pt x="22" y="66"/>
                  </a:lnTo>
                  <a:lnTo>
                    <a:pt x="26" y="78"/>
                  </a:lnTo>
                  <a:lnTo>
                    <a:pt x="22" y="86"/>
                  </a:lnTo>
                  <a:lnTo>
                    <a:pt x="18" y="106"/>
                  </a:lnTo>
                  <a:lnTo>
                    <a:pt x="18" y="140"/>
                  </a:lnTo>
                  <a:lnTo>
                    <a:pt x="10" y="156"/>
                  </a:lnTo>
                  <a:lnTo>
                    <a:pt x="6" y="172"/>
                  </a:lnTo>
                  <a:lnTo>
                    <a:pt x="0" y="182"/>
                  </a:lnTo>
                  <a:lnTo>
                    <a:pt x="8" y="188"/>
                  </a:lnTo>
                  <a:lnTo>
                    <a:pt x="8" y="200"/>
                  </a:lnTo>
                  <a:lnTo>
                    <a:pt x="26" y="200"/>
                  </a:lnTo>
                  <a:lnTo>
                    <a:pt x="30" y="206"/>
                  </a:lnTo>
                  <a:lnTo>
                    <a:pt x="24" y="214"/>
                  </a:lnTo>
                  <a:lnTo>
                    <a:pt x="28" y="234"/>
                  </a:lnTo>
                  <a:lnTo>
                    <a:pt x="18" y="262"/>
                  </a:lnTo>
                  <a:lnTo>
                    <a:pt x="24" y="266"/>
                  </a:lnTo>
                  <a:lnTo>
                    <a:pt x="36" y="256"/>
                  </a:lnTo>
                  <a:lnTo>
                    <a:pt x="50" y="262"/>
                  </a:lnTo>
                  <a:lnTo>
                    <a:pt x="62" y="262"/>
                  </a:lnTo>
                  <a:lnTo>
                    <a:pt x="76" y="2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6" name="Puerto Rico">
              <a:extLst>
                <a:ext uri="{FF2B5EF4-FFF2-40B4-BE49-F238E27FC236}">
                  <a16:creationId xmlns:a16="http://schemas.microsoft.com/office/drawing/2014/main" id="{2F6F037D-584A-4EFF-84A2-7AF48DB46539}"/>
                </a:ext>
              </a:extLst>
            </p:cNvPr>
            <p:cNvSpPr>
              <a:spLocks/>
            </p:cNvSpPr>
            <p:nvPr/>
          </p:nvSpPr>
          <p:spPr bwMode="gray">
            <a:xfrm>
              <a:off x="3692489" y="4021880"/>
              <a:ext cx="46855" cy="25566"/>
            </a:xfrm>
            <a:custGeom>
              <a:avLst/>
              <a:gdLst/>
              <a:ahLst/>
              <a:cxnLst>
                <a:cxn ang="0">
                  <a:pos x="2" y="4"/>
                </a:cxn>
                <a:cxn ang="0">
                  <a:pos x="18" y="0"/>
                </a:cxn>
                <a:cxn ang="0">
                  <a:pos x="28" y="4"/>
                </a:cxn>
                <a:cxn ang="0">
                  <a:pos x="39" y="0"/>
                </a:cxn>
                <a:cxn ang="0">
                  <a:pos x="53" y="6"/>
                </a:cxn>
                <a:cxn ang="0">
                  <a:pos x="59" y="14"/>
                </a:cxn>
                <a:cxn ang="0">
                  <a:pos x="53" y="26"/>
                </a:cxn>
                <a:cxn ang="0">
                  <a:pos x="39" y="30"/>
                </a:cxn>
                <a:cxn ang="0">
                  <a:pos x="35" y="30"/>
                </a:cxn>
                <a:cxn ang="0">
                  <a:pos x="22" y="26"/>
                </a:cxn>
                <a:cxn ang="0">
                  <a:pos x="12" y="24"/>
                </a:cxn>
                <a:cxn ang="0">
                  <a:pos x="2" y="22"/>
                </a:cxn>
                <a:cxn ang="0">
                  <a:pos x="2" y="18"/>
                </a:cxn>
                <a:cxn ang="0">
                  <a:pos x="0" y="10"/>
                </a:cxn>
                <a:cxn ang="0">
                  <a:pos x="2" y="4"/>
                </a:cxn>
              </a:cxnLst>
              <a:rect l="0" t="0" r="r" b="b"/>
              <a:pathLst>
                <a:path w="59" h="30">
                  <a:moveTo>
                    <a:pt x="2" y="4"/>
                  </a:moveTo>
                  <a:lnTo>
                    <a:pt x="18" y="0"/>
                  </a:lnTo>
                  <a:lnTo>
                    <a:pt x="28" y="4"/>
                  </a:lnTo>
                  <a:lnTo>
                    <a:pt x="39" y="0"/>
                  </a:lnTo>
                  <a:lnTo>
                    <a:pt x="53" y="6"/>
                  </a:lnTo>
                  <a:lnTo>
                    <a:pt x="59" y="14"/>
                  </a:lnTo>
                  <a:lnTo>
                    <a:pt x="53" y="26"/>
                  </a:lnTo>
                  <a:lnTo>
                    <a:pt x="39" y="30"/>
                  </a:lnTo>
                  <a:lnTo>
                    <a:pt x="35" y="30"/>
                  </a:lnTo>
                  <a:lnTo>
                    <a:pt x="22" y="26"/>
                  </a:lnTo>
                  <a:lnTo>
                    <a:pt x="12" y="24"/>
                  </a:lnTo>
                  <a:lnTo>
                    <a:pt x="2" y="22"/>
                  </a:lnTo>
                  <a:lnTo>
                    <a:pt x="2" y="18"/>
                  </a:lnTo>
                  <a:lnTo>
                    <a:pt x="0" y="10"/>
                  </a:lnTo>
                  <a:lnTo>
                    <a:pt x="2"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7" name="Qatar">
              <a:extLst>
                <a:ext uri="{FF2B5EF4-FFF2-40B4-BE49-F238E27FC236}">
                  <a16:creationId xmlns:a16="http://schemas.microsoft.com/office/drawing/2014/main" id="{700773FB-2562-4E72-A908-9BA2F9463169}"/>
                </a:ext>
              </a:extLst>
            </p:cNvPr>
            <p:cNvSpPr>
              <a:spLocks/>
            </p:cNvSpPr>
            <p:nvPr/>
          </p:nvSpPr>
          <p:spPr bwMode="gray">
            <a:xfrm>
              <a:off x="7376487" y="3693464"/>
              <a:ext cx="21474" cy="53097"/>
            </a:xfrm>
            <a:custGeom>
              <a:avLst/>
              <a:gdLst/>
              <a:ahLst/>
              <a:cxnLst>
                <a:cxn ang="0">
                  <a:pos x="28" y="54"/>
                </a:cxn>
                <a:cxn ang="0">
                  <a:pos x="20" y="64"/>
                </a:cxn>
                <a:cxn ang="0">
                  <a:pos x="4" y="56"/>
                </a:cxn>
                <a:cxn ang="0">
                  <a:pos x="0" y="40"/>
                </a:cxn>
                <a:cxn ang="0">
                  <a:pos x="0" y="26"/>
                </a:cxn>
                <a:cxn ang="0">
                  <a:pos x="6" y="18"/>
                </a:cxn>
                <a:cxn ang="0">
                  <a:pos x="6" y="8"/>
                </a:cxn>
                <a:cxn ang="0">
                  <a:pos x="12" y="0"/>
                </a:cxn>
                <a:cxn ang="0">
                  <a:pos x="24" y="12"/>
                </a:cxn>
                <a:cxn ang="0">
                  <a:pos x="22" y="36"/>
                </a:cxn>
                <a:cxn ang="0">
                  <a:pos x="24" y="40"/>
                </a:cxn>
                <a:cxn ang="0">
                  <a:pos x="28" y="46"/>
                </a:cxn>
                <a:cxn ang="0">
                  <a:pos x="28" y="54"/>
                </a:cxn>
              </a:cxnLst>
              <a:rect l="0" t="0" r="r" b="b"/>
              <a:pathLst>
                <a:path w="28" h="64">
                  <a:moveTo>
                    <a:pt x="28" y="54"/>
                  </a:moveTo>
                  <a:lnTo>
                    <a:pt x="20" y="64"/>
                  </a:lnTo>
                  <a:lnTo>
                    <a:pt x="4" y="56"/>
                  </a:lnTo>
                  <a:lnTo>
                    <a:pt x="0" y="40"/>
                  </a:lnTo>
                  <a:lnTo>
                    <a:pt x="0" y="26"/>
                  </a:lnTo>
                  <a:lnTo>
                    <a:pt x="6" y="18"/>
                  </a:lnTo>
                  <a:lnTo>
                    <a:pt x="6" y="8"/>
                  </a:lnTo>
                  <a:lnTo>
                    <a:pt x="12" y="0"/>
                  </a:lnTo>
                  <a:lnTo>
                    <a:pt x="24" y="12"/>
                  </a:lnTo>
                  <a:lnTo>
                    <a:pt x="22" y="36"/>
                  </a:lnTo>
                  <a:lnTo>
                    <a:pt x="24" y="40"/>
                  </a:lnTo>
                  <a:lnTo>
                    <a:pt x="28" y="46"/>
                  </a:lnTo>
                  <a:lnTo>
                    <a:pt x="28" y="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8" name="Romania">
              <a:extLst>
                <a:ext uri="{FF2B5EF4-FFF2-40B4-BE49-F238E27FC236}">
                  <a16:creationId xmlns:a16="http://schemas.microsoft.com/office/drawing/2014/main" id="{B927BE0C-0384-4812-84AC-E82217E1ED0D}"/>
                </a:ext>
              </a:extLst>
            </p:cNvPr>
            <p:cNvSpPr>
              <a:spLocks/>
            </p:cNvSpPr>
            <p:nvPr/>
          </p:nvSpPr>
          <p:spPr bwMode="gray">
            <a:xfrm>
              <a:off x="6437430" y="2800647"/>
              <a:ext cx="277228" cy="220255"/>
            </a:xfrm>
            <a:custGeom>
              <a:avLst/>
              <a:gdLst/>
              <a:ahLst/>
              <a:cxnLst>
                <a:cxn ang="0">
                  <a:pos x="74" y="228"/>
                </a:cxn>
                <a:cxn ang="0">
                  <a:pos x="66" y="216"/>
                </a:cxn>
                <a:cxn ang="0">
                  <a:pos x="38" y="202"/>
                </a:cxn>
                <a:cxn ang="0">
                  <a:pos x="30" y="186"/>
                </a:cxn>
                <a:cxn ang="0">
                  <a:pos x="26" y="172"/>
                </a:cxn>
                <a:cxn ang="0">
                  <a:pos x="12" y="164"/>
                </a:cxn>
                <a:cxn ang="0">
                  <a:pos x="10" y="140"/>
                </a:cxn>
                <a:cxn ang="0">
                  <a:pos x="0" y="120"/>
                </a:cxn>
                <a:cxn ang="0">
                  <a:pos x="20" y="112"/>
                </a:cxn>
                <a:cxn ang="0">
                  <a:pos x="38" y="86"/>
                </a:cxn>
                <a:cxn ang="0">
                  <a:pos x="52" y="48"/>
                </a:cxn>
                <a:cxn ang="0">
                  <a:pos x="66" y="34"/>
                </a:cxn>
                <a:cxn ang="0">
                  <a:pos x="82" y="32"/>
                </a:cxn>
                <a:cxn ang="0">
                  <a:pos x="86" y="16"/>
                </a:cxn>
                <a:cxn ang="0">
                  <a:pos x="100" y="10"/>
                </a:cxn>
                <a:cxn ang="0">
                  <a:pos x="138" y="24"/>
                </a:cxn>
                <a:cxn ang="0">
                  <a:pos x="154" y="20"/>
                </a:cxn>
                <a:cxn ang="0">
                  <a:pos x="172" y="26"/>
                </a:cxn>
                <a:cxn ang="0">
                  <a:pos x="206" y="12"/>
                </a:cxn>
                <a:cxn ang="0">
                  <a:pos x="220" y="0"/>
                </a:cxn>
                <a:cxn ang="0">
                  <a:pos x="238" y="12"/>
                </a:cxn>
                <a:cxn ang="0">
                  <a:pos x="254" y="34"/>
                </a:cxn>
                <a:cxn ang="0">
                  <a:pos x="266" y="62"/>
                </a:cxn>
                <a:cxn ang="0">
                  <a:pos x="278" y="80"/>
                </a:cxn>
                <a:cxn ang="0">
                  <a:pos x="284" y="108"/>
                </a:cxn>
                <a:cxn ang="0">
                  <a:pos x="286" y="122"/>
                </a:cxn>
                <a:cxn ang="0">
                  <a:pos x="282" y="144"/>
                </a:cxn>
                <a:cxn ang="0">
                  <a:pos x="286" y="162"/>
                </a:cxn>
                <a:cxn ang="0">
                  <a:pos x="290" y="178"/>
                </a:cxn>
                <a:cxn ang="0">
                  <a:pos x="312" y="178"/>
                </a:cxn>
                <a:cxn ang="0">
                  <a:pos x="332" y="174"/>
                </a:cxn>
                <a:cxn ang="0">
                  <a:pos x="342" y="182"/>
                </a:cxn>
                <a:cxn ang="0">
                  <a:pos x="334" y="198"/>
                </a:cxn>
                <a:cxn ang="0">
                  <a:pos x="316" y="198"/>
                </a:cxn>
                <a:cxn ang="0">
                  <a:pos x="308" y="222"/>
                </a:cxn>
                <a:cxn ang="0">
                  <a:pos x="302" y="238"/>
                </a:cxn>
                <a:cxn ang="0">
                  <a:pos x="302" y="254"/>
                </a:cxn>
                <a:cxn ang="0">
                  <a:pos x="280" y="248"/>
                </a:cxn>
                <a:cxn ang="0">
                  <a:pos x="268" y="232"/>
                </a:cxn>
                <a:cxn ang="0">
                  <a:pos x="256" y="238"/>
                </a:cxn>
                <a:cxn ang="0">
                  <a:pos x="244" y="244"/>
                </a:cxn>
                <a:cxn ang="0">
                  <a:pos x="228" y="244"/>
                </a:cxn>
                <a:cxn ang="0">
                  <a:pos x="212" y="256"/>
                </a:cxn>
                <a:cxn ang="0">
                  <a:pos x="176" y="270"/>
                </a:cxn>
                <a:cxn ang="0">
                  <a:pos x="142" y="264"/>
                </a:cxn>
                <a:cxn ang="0">
                  <a:pos x="124" y="256"/>
                </a:cxn>
                <a:cxn ang="0">
                  <a:pos x="92" y="250"/>
                </a:cxn>
                <a:cxn ang="0">
                  <a:pos x="90" y="232"/>
                </a:cxn>
                <a:cxn ang="0">
                  <a:pos x="74" y="228"/>
                </a:cxn>
              </a:cxnLst>
              <a:rect l="0" t="0" r="r" b="b"/>
              <a:pathLst>
                <a:path w="342" h="270">
                  <a:moveTo>
                    <a:pt x="74" y="228"/>
                  </a:moveTo>
                  <a:lnTo>
                    <a:pt x="66" y="216"/>
                  </a:lnTo>
                  <a:lnTo>
                    <a:pt x="38" y="202"/>
                  </a:lnTo>
                  <a:lnTo>
                    <a:pt x="30" y="186"/>
                  </a:lnTo>
                  <a:lnTo>
                    <a:pt x="26" y="172"/>
                  </a:lnTo>
                  <a:lnTo>
                    <a:pt x="12" y="164"/>
                  </a:lnTo>
                  <a:lnTo>
                    <a:pt x="10" y="140"/>
                  </a:lnTo>
                  <a:lnTo>
                    <a:pt x="0" y="120"/>
                  </a:lnTo>
                  <a:lnTo>
                    <a:pt x="20" y="112"/>
                  </a:lnTo>
                  <a:lnTo>
                    <a:pt x="38" y="86"/>
                  </a:lnTo>
                  <a:lnTo>
                    <a:pt x="52" y="48"/>
                  </a:lnTo>
                  <a:lnTo>
                    <a:pt x="66" y="34"/>
                  </a:lnTo>
                  <a:lnTo>
                    <a:pt x="82" y="32"/>
                  </a:lnTo>
                  <a:lnTo>
                    <a:pt x="86" y="16"/>
                  </a:lnTo>
                  <a:lnTo>
                    <a:pt x="100" y="10"/>
                  </a:lnTo>
                  <a:lnTo>
                    <a:pt x="138" y="24"/>
                  </a:lnTo>
                  <a:lnTo>
                    <a:pt x="154" y="20"/>
                  </a:lnTo>
                  <a:lnTo>
                    <a:pt x="172" y="26"/>
                  </a:lnTo>
                  <a:lnTo>
                    <a:pt x="206" y="12"/>
                  </a:lnTo>
                  <a:lnTo>
                    <a:pt x="220" y="0"/>
                  </a:lnTo>
                  <a:lnTo>
                    <a:pt x="238" y="12"/>
                  </a:lnTo>
                  <a:lnTo>
                    <a:pt x="254" y="34"/>
                  </a:lnTo>
                  <a:lnTo>
                    <a:pt x="266" y="62"/>
                  </a:lnTo>
                  <a:lnTo>
                    <a:pt x="278" y="80"/>
                  </a:lnTo>
                  <a:lnTo>
                    <a:pt x="284" y="108"/>
                  </a:lnTo>
                  <a:lnTo>
                    <a:pt x="286" y="122"/>
                  </a:lnTo>
                  <a:lnTo>
                    <a:pt x="282" y="144"/>
                  </a:lnTo>
                  <a:lnTo>
                    <a:pt x="286" y="162"/>
                  </a:lnTo>
                  <a:lnTo>
                    <a:pt x="290" y="178"/>
                  </a:lnTo>
                  <a:lnTo>
                    <a:pt x="312" y="178"/>
                  </a:lnTo>
                  <a:lnTo>
                    <a:pt x="332" y="174"/>
                  </a:lnTo>
                  <a:lnTo>
                    <a:pt x="342" y="182"/>
                  </a:lnTo>
                  <a:lnTo>
                    <a:pt x="334" y="198"/>
                  </a:lnTo>
                  <a:lnTo>
                    <a:pt x="316" y="198"/>
                  </a:lnTo>
                  <a:lnTo>
                    <a:pt x="308" y="222"/>
                  </a:lnTo>
                  <a:lnTo>
                    <a:pt x="302" y="238"/>
                  </a:lnTo>
                  <a:lnTo>
                    <a:pt x="302" y="254"/>
                  </a:lnTo>
                  <a:lnTo>
                    <a:pt x="280" y="248"/>
                  </a:lnTo>
                  <a:lnTo>
                    <a:pt x="268" y="232"/>
                  </a:lnTo>
                  <a:lnTo>
                    <a:pt x="256" y="238"/>
                  </a:lnTo>
                  <a:lnTo>
                    <a:pt x="244" y="244"/>
                  </a:lnTo>
                  <a:lnTo>
                    <a:pt x="228" y="244"/>
                  </a:lnTo>
                  <a:lnTo>
                    <a:pt x="212" y="256"/>
                  </a:lnTo>
                  <a:lnTo>
                    <a:pt x="176" y="270"/>
                  </a:lnTo>
                  <a:lnTo>
                    <a:pt x="142" y="264"/>
                  </a:lnTo>
                  <a:lnTo>
                    <a:pt x="124" y="256"/>
                  </a:lnTo>
                  <a:lnTo>
                    <a:pt x="92" y="250"/>
                  </a:lnTo>
                  <a:lnTo>
                    <a:pt x="90" y="232"/>
                  </a:lnTo>
                  <a:lnTo>
                    <a:pt x="74" y="2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9" name="Rwanda">
              <a:extLst>
                <a:ext uri="{FF2B5EF4-FFF2-40B4-BE49-F238E27FC236}">
                  <a16:creationId xmlns:a16="http://schemas.microsoft.com/office/drawing/2014/main" id="{16625C9F-C5BE-4EB4-9ECC-967B37CD58D4}"/>
                </a:ext>
              </a:extLst>
            </p:cNvPr>
            <p:cNvSpPr>
              <a:spLocks/>
            </p:cNvSpPr>
            <p:nvPr/>
          </p:nvSpPr>
          <p:spPr bwMode="gray">
            <a:xfrm>
              <a:off x="6710751" y="4602015"/>
              <a:ext cx="52712" cy="55064"/>
            </a:xfrm>
            <a:custGeom>
              <a:avLst/>
              <a:gdLst/>
              <a:ahLst/>
              <a:cxnLst>
                <a:cxn ang="0">
                  <a:pos x="64" y="34"/>
                </a:cxn>
                <a:cxn ang="0">
                  <a:pos x="56" y="54"/>
                </a:cxn>
                <a:cxn ang="0">
                  <a:pos x="34" y="58"/>
                </a:cxn>
                <a:cxn ang="0">
                  <a:pos x="14" y="68"/>
                </a:cxn>
                <a:cxn ang="0">
                  <a:pos x="0" y="48"/>
                </a:cxn>
                <a:cxn ang="0">
                  <a:pos x="8" y="36"/>
                </a:cxn>
                <a:cxn ang="0">
                  <a:pos x="10" y="16"/>
                </a:cxn>
                <a:cxn ang="0">
                  <a:pos x="28" y="4"/>
                </a:cxn>
                <a:cxn ang="0">
                  <a:pos x="40" y="8"/>
                </a:cxn>
                <a:cxn ang="0">
                  <a:pos x="50" y="0"/>
                </a:cxn>
                <a:cxn ang="0">
                  <a:pos x="62" y="22"/>
                </a:cxn>
                <a:cxn ang="0">
                  <a:pos x="64" y="34"/>
                </a:cxn>
              </a:cxnLst>
              <a:rect l="0" t="0" r="r" b="b"/>
              <a:pathLst>
                <a:path w="64" h="68">
                  <a:moveTo>
                    <a:pt x="64" y="34"/>
                  </a:moveTo>
                  <a:lnTo>
                    <a:pt x="56" y="54"/>
                  </a:lnTo>
                  <a:lnTo>
                    <a:pt x="34" y="58"/>
                  </a:lnTo>
                  <a:lnTo>
                    <a:pt x="14" y="68"/>
                  </a:lnTo>
                  <a:lnTo>
                    <a:pt x="0" y="48"/>
                  </a:lnTo>
                  <a:lnTo>
                    <a:pt x="8" y="36"/>
                  </a:lnTo>
                  <a:lnTo>
                    <a:pt x="10" y="16"/>
                  </a:lnTo>
                  <a:lnTo>
                    <a:pt x="28" y="4"/>
                  </a:lnTo>
                  <a:lnTo>
                    <a:pt x="40" y="8"/>
                  </a:lnTo>
                  <a:lnTo>
                    <a:pt x="50" y="0"/>
                  </a:lnTo>
                  <a:lnTo>
                    <a:pt x="62" y="22"/>
                  </a:lnTo>
                  <a:lnTo>
                    <a:pt x="64"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0" name="San Marino">
              <a:extLst>
                <a:ext uri="{FF2B5EF4-FFF2-40B4-BE49-F238E27FC236}">
                  <a16:creationId xmlns:a16="http://schemas.microsoft.com/office/drawing/2014/main" id="{3A6AC99F-0E90-4334-969E-74B236EFB72A}"/>
                </a:ext>
              </a:extLst>
            </p:cNvPr>
            <p:cNvSpPr>
              <a:spLocks/>
            </p:cNvSpPr>
            <p:nvPr/>
          </p:nvSpPr>
          <p:spPr bwMode="gray">
            <a:xfrm>
              <a:off x="6173867" y="2999268"/>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1" name="Saudi Arabia">
              <a:extLst>
                <a:ext uri="{FF2B5EF4-FFF2-40B4-BE49-F238E27FC236}">
                  <a16:creationId xmlns:a16="http://schemas.microsoft.com/office/drawing/2014/main" id="{03D87748-9EC4-4835-8A05-965379021C88}"/>
                </a:ext>
              </a:extLst>
            </p:cNvPr>
            <p:cNvSpPr>
              <a:spLocks/>
            </p:cNvSpPr>
            <p:nvPr/>
          </p:nvSpPr>
          <p:spPr bwMode="gray">
            <a:xfrm>
              <a:off x="6866936" y="3475176"/>
              <a:ext cx="640356" cy="574236"/>
            </a:xfrm>
            <a:custGeom>
              <a:avLst/>
              <a:gdLst/>
              <a:ahLst/>
              <a:cxnLst>
                <a:cxn ang="0">
                  <a:pos x="0" y="190"/>
                </a:cxn>
                <a:cxn ang="0">
                  <a:pos x="28" y="196"/>
                </a:cxn>
                <a:cxn ang="0">
                  <a:pos x="62" y="254"/>
                </a:cxn>
                <a:cxn ang="0">
                  <a:pos x="104" y="348"/>
                </a:cxn>
                <a:cxn ang="0">
                  <a:pos x="156" y="388"/>
                </a:cxn>
                <a:cxn ang="0">
                  <a:pos x="164" y="450"/>
                </a:cxn>
                <a:cxn ang="0">
                  <a:pos x="180" y="486"/>
                </a:cxn>
                <a:cxn ang="0">
                  <a:pos x="234" y="538"/>
                </a:cxn>
                <a:cxn ang="0">
                  <a:pos x="246" y="554"/>
                </a:cxn>
                <a:cxn ang="0">
                  <a:pos x="276" y="602"/>
                </a:cxn>
                <a:cxn ang="0">
                  <a:pos x="306" y="648"/>
                </a:cxn>
                <a:cxn ang="0">
                  <a:pos x="322" y="682"/>
                </a:cxn>
                <a:cxn ang="0">
                  <a:pos x="336" y="648"/>
                </a:cxn>
                <a:cxn ang="0">
                  <a:pos x="368" y="656"/>
                </a:cxn>
                <a:cxn ang="0">
                  <a:pos x="428" y="678"/>
                </a:cxn>
                <a:cxn ang="0">
                  <a:pos x="566" y="626"/>
                </a:cxn>
                <a:cxn ang="0">
                  <a:pos x="776" y="554"/>
                </a:cxn>
                <a:cxn ang="0">
                  <a:pos x="784" y="436"/>
                </a:cxn>
                <a:cxn ang="0">
                  <a:pos x="644" y="390"/>
                </a:cxn>
                <a:cxn ang="0">
                  <a:pos x="626" y="352"/>
                </a:cxn>
                <a:cxn ang="0">
                  <a:pos x="630" y="324"/>
                </a:cxn>
                <a:cxn ang="0">
                  <a:pos x="602" y="290"/>
                </a:cxn>
                <a:cxn ang="0">
                  <a:pos x="572" y="228"/>
                </a:cxn>
                <a:cxn ang="0">
                  <a:pos x="550" y="196"/>
                </a:cxn>
                <a:cxn ang="0">
                  <a:pos x="508" y="190"/>
                </a:cxn>
                <a:cxn ang="0">
                  <a:pos x="466" y="166"/>
                </a:cxn>
                <a:cxn ang="0">
                  <a:pos x="404" y="158"/>
                </a:cxn>
                <a:cxn ang="0">
                  <a:pos x="360" y="144"/>
                </a:cxn>
                <a:cxn ang="0">
                  <a:pos x="354" y="118"/>
                </a:cxn>
                <a:cxn ang="0">
                  <a:pos x="330" y="100"/>
                </a:cxn>
                <a:cxn ang="0">
                  <a:pos x="228" y="18"/>
                </a:cxn>
                <a:cxn ang="0">
                  <a:pos x="204" y="8"/>
                </a:cxn>
                <a:cxn ang="0">
                  <a:pos x="180" y="0"/>
                </a:cxn>
                <a:cxn ang="0">
                  <a:pos x="94" y="38"/>
                </a:cxn>
                <a:cxn ang="0">
                  <a:pos x="118" y="94"/>
                </a:cxn>
                <a:cxn ang="0">
                  <a:pos x="84" y="116"/>
                </a:cxn>
                <a:cxn ang="0">
                  <a:pos x="58" y="146"/>
                </a:cxn>
                <a:cxn ang="0">
                  <a:pos x="10" y="168"/>
                </a:cxn>
              </a:cxnLst>
              <a:rect l="0" t="0" r="r" b="b"/>
              <a:pathLst>
                <a:path w="788" h="702">
                  <a:moveTo>
                    <a:pt x="10" y="168"/>
                  </a:moveTo>
                  <a:lnTo>
                    <a:pt x="0" y="190"/>
                  </a:lnTo>
                  <a:lnTo>
                    <a:pt x="20" y="190"/>
                  </a:lnTo>
                  <a:lnTo>
                    <a:pt x="28" y="196"/>
                  </a:lnTo>
                  <a:lnTo>
                    <a:pt x="34" y="216"/>
                  </a:lnTo>
                  <a:lnTo>
                    <a:pt x="62" y="254"/>
                  </a:lnTo>
                  <a:lnTo>
                    <a:pt x="102" y="322"/>
                  </a:lnTo>
                  <a:lnTo>
                    <a:pt x="104" y="348"/>
                  </a:lnTo>
                  <a:lnTo>
                    <a:pt x="126" y="360"/>
                  </a:lnTo>
                  <a:lnTo>
                    <a:pt x="156" y="388"/>
                  </a:lnTo>
                  <a:lnTo>
                    <a:pt x="172" y="444"/>
                  </a:lnTo>
                  <a:lnTo>
                    <a:pt x="164" y="450"/>
                  </a:lnTo>
                  <a:lnTo>
                    <a:pt x="178" y="468"/>
                  </a:lnTo>
                  <a:lnTo>
                    <a:pt x="180" y="486"/>
                  </a:lnTo>
                  <a:lnTo>
                    <a:pt x="206" y="528"/>
                  </a:lnTo>
                  <a:lnTo>
                    <a:pt x="234" y="538"/>
                  </a:lnTo>
                  <a:lnTo>
                    <a:pt x="234" y="548"/>
                  </a:lnTo>
                  <a:lnTo>
                    <a:pt x="246" y="554"/>
                  </a:lnTo>
                  <a:lnTo>
                    <a:pt x="246" y="570"/>
                  </a:lnTo>
                  <a:lnTo>
                    <a:pt x="276" y="602"/>
                  </a:lnTo>
                  <a:lnTo>
                    <a:pt x="276" y="610"/>
                  </a:lnTo>
                  <a:lnTo>
                    <a:pt x="306" y="648"/>
                  </a:lnTo>
                  <a:lnTo>
                    <a:pt x="312" y="666"/>
                  </a:lnTo>
                  <a:lnTo>
                    <a:pt x="322" y="682"/>
                  </a:lnTo>
                  <a:lnTo>
                    <a:pt x="332" y="672"/>
                  </a:lnTo>
                  <a:lnTo>
                    <a:pt x="336" y="648"/>
                  </a:lnTo>
                  <a:lnTo>
                    <a:pt x="346" y="644"/>
                  </a:lnTo>
                  <a:lnTo>
                    <a:pt x="368" y="656"/>
                  </a:lnTo>
                  <a:lnTo>
                    <a:pt x="384" y="654"/>
                  </a:lnTo>
                  <a:lnTo>
                    <a:pt x="428" y="678"/>
                  </a:lnTo>
                  <a:lnTo>
                    <a:pt x="442" y="702"/>
                  </a:lnTo>
                  <a:lnTo>
                    <a:pt x="566" y="626"/>
                  </a:lnTo>
                  <a:lnTo>
                    <a:pt x="692" y="582"/>
                  </a:lnTo>
                  <a:lnTo>
                    <a:pt x="776" y="554"/>
                  </a:lnTo>
                  <a:lnTo>
                    <a:pt x="788" y="460"/>
                  </a:lnTo>
                  <a:lnTo>
                    <a:pt x="784" y="436"/>
                  </a:lnTo>
                  <a:lnTo>
                    <a:pt x="644" y="408"/>
                  </a:lnTo>
                  <a:lnTo>
                    <a:pt x="644" y="390"/>
                  </a:lnTo>
                  <a:lnTo>
                    <a:pt x="634" y="362"/>
                  </a:lnTo>
                  <a:lnTo>
                    <a:pt x="626" y="352"/>
                  </a:lnTo>
                  <a:lnTo>
                    <a:pt x="624" y="338"/>
                  </a:lnTo>
                  <a:lnTo>
                    <a:pt x="630" y="324"/>
                  </a:lnTo>
                  <a:lnTo>
                    <a:pt x="620" y="314"/>
                  </a:lnTo>
                  <a:lnTo>
                    <a:pt x="602" y="290"/>
                  </a:lnTo>
                  <a:lnTo>
                    <a:pt x="598" y="252"/>
                  </a:lnTo>
                  <a:lnTo>
                    <a:pt x="572" y="228"/>
                  </a:lnTo>
                  <a:lnTo>
                    <a:pt x="560" y="202"/>
                  </a:lnTo>
                  <a:lnTo>
                    <a:pt x="550" y="196"/>
                  </a:lnTo>
                  <a:lnTo>
                    <a:pt x="540" y="174"/>
                  </a:lnTo>
                  <a:lnTo>
                    <a:pt x="508" y="190"/>
                  </a:lnTo>
                  <a:lnTo>
                    <a:pt x="490" y="168"/>
                  </a:lnTo>
                  <a:lnTo>
                    <a:pt x="466" y="166"/>
                  </a:lnTo>
                  <a:lnTo>
                    <a:pt x="456" y="160"/>
                  </a:lnTo>
                  <a:lnTo>
                    <a:pt x="404" y="158"/>
                  </a:lnTo>
                  <a:lnTo>
                    <a:pt x="376" y="148"/>
                  </a:lnTo>
                  <a:lnTo>
                    <a:pt x="360" y="144"/>
                  </a:lnTo>
                  <a:lnTo>
                    <a:pt x="350" y="132"/>
                  </a:lnTo>
                  <a:lnTo>
                    <a:pt x="354" y="118"/>
                  </a:lnTo>
                  <a:lnTo>
                    <a:pt x="354" y="102"/>
                  </a:lnTo>
                  <a:lnTo>
                    <a:pt x="330" y="100"/>
                  </a:lnTo>
                  <a:lnTo>
                    <a:pt x="322" y="76"/>
                  </a:lnTo>
                  <a:lnTo>
                    <a:pt x="228" y="18"/>
                  </a:lnTo>
                  <a:lnTo>
                    <a:pt x="212" y="16"/>
                  </a:lnTo>
                  <a:lnTo>
                    <a:pt x="204" y="8"/>
                  </a:lnTo>
                  <a:lnTo>
                    <a:pt x="192" y="8"/>
                  </a:lnTo>
                  <a:lnTo>
                    <a:pt x="180" y="0"/>
                  </a:lnTo>
                  <a:lnTo>
                    <a:pt x="168" y="14"/>
                  </a:lnTo>
                  <a:lnTo>
                    <a:pt x="94" y="38"/>
                  </a:lnTo>
                  <a:lnTo>
                    <a:pt x="132" y="84"/>
                  </a:lnTo>
                  <a:lnTo>
                    <a:pt x="118" y="94"/>
                  </a:lnTo>
                  <a:lnTo>
                    <a:pt x="112" y="108"/>
                  </a:lnTo>
                  <a:lnTo>
                    <a:pt x="84" y="116"/>
                  </a:lnTo>
                  <a:lnTo>
                    <a:pt x="74" y="132"/>
                  </a:lnTo>
                  <a:lnTo>
                    <a:pt x="58" y="146"/>
                  </a:lnTo>
                  <a:lnTo>
                    <a:pt x="14" y="130"/>
                  </a:lnTo>
                  <a:lnTo>
                    <a:pt x="10" y="1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2" name="Senegal">
              <a:extLst>
                <a:ext uri="{FF2B5EF4-FFF2-40B4-BE49-F238E27FC236}">
                  <a16:creationId xmlns:a16="http://schemas.microsoft.com/office/drawing/2014/main" id="{9D02A1FC-1DBE-4D38-B122-A6C2A7D1774F}"/>
                </a:ext>
              </a:extLst>
            </p:cNvPr>
            <p:cNvSpPr>
              <a:spLocks/>
            </p:cNvSpPr>
            <p:nvPr/>
          </p:nvSpPr>
          <p:spPr bwMode="gray">
            <a:xfrm>
              <a:off x="5275808" y="4027780"/>
              <a:ext cx="171803" cy="139625"/>
            </a:xfrm>
            <a:custGeom>
              <a:avLst/>
              <a:gdLst/>
              <a:ahLst/>
              <a:cxnLst>
                <a:cxn ang="0">
                  <a:pos x="201" y="106"/>
                </a:cxn>
                <a:cxn ang="0">
                  <a:pos x="195" y="72"/>
                </a:cxn>
                <a:cxn ang="0">
                  <a:pos x="172" y="56"/>
                </a:cxn>
                <a:cxn ang="0">
                  <a:pos x="150" y="28"/>
                </a:cxn>
                <a:cxn ang="0">
                  <a:pos x="124" y="18"/>
                </a:cxn>
                <a:cxn ang="0">
                  <a:pos x="108" y="0"/>
                </a:cxn>
                <a:cxn ang="0">
                  <a:pos x="54" y="12"/>
                </a:cxn>
                <a:cxn ang="0">
                  <a:pos x="40" y="4"/>
                </a:cxn>
                <a:cxn ang="0">
                  <a:pos x="22" y="14"/>
                </a:cxn>
                <a:cxn ang="0">
                  <a:pos x="24" y="28"/>
                </a:cxn>
                <a:cxn ang="0">
                  <a:pos x="0" y="60"/>
                </a:cxn>
                <a:cxn ang="0">
                  <a:pos x="22" y="108"/>
                </a:cxn>
                <a:cxn ang="0">
                  <a:pos x="56" y="110"/>
                </a:cxn>
                <a:cxn ang="0">
                  <a:pos x="72" y="110"/>
                </a:cxn>
                <a:cxn ang="0">
                  <a:pos x="80" y="104"/>
                </a:cxn>
                <a:cxn ang="0">
                  <a:pos x="88" y="108"/>
                </a:cxn>
                <a:cxn ang="0">
                  <a:pos x="104" y="118"/>
                </a:cxn>
                <a:cxn ang="0">
                  <a:pos x="116" y="118"/>
                </a:cxn>
                <a:cxn ang="0">
                  <a:pos x="122" y="126"/>
                </a:cxn>
                <a:cxn ang="0">
                  <a:pos x="112" y="134"/>
                </a:cxn>
                <a:cxn ang="0">
                  <a:pos x="88" y="126"/>
                </a:cxn>
                <a:cxn ang="0">
                  <a:pos x="72" y="126"/>
                </a:cxn>
                <a:cxn ang="0">
                  <a:pos x="60" y="132"/>
                </a:cxn>
                <a:cxn ang="0">
                  <a:pos x="10" y="138"/>
                </a:cxn>
                <a:cxn ang="0">
                  <a:pos x="14" y="160"/>
                </a:cxn>
                <a:cxn ang="0">
                  <a:pos x="26" y="160"/>
                </a:cxn>
                <a:cxn ang="0">
                  <a:pos x="18" y="170"/>
                </a:cxn>
                <a:cxn ang="0">
                  <a:pos x="48" y="168"/>
                </a:cxn>
                <a:cxn ang="0">
                  <a:pos x="58" y="158"/>
                </a:cxn>
                <a:cxn ang="0">
                  <a:pos x="72" y="154"/>
                </a:cxn>
                <a:cxn ang="0">
                  <a:pos x="86" y="162"/>
                </a:cxn>
                <a:cxn ang="0">
                  <a:pos x="134" y="164"/>
                </a:cxn>
                <a:cxn ang="0">
                  <a:pos x="148" y="162"/>
                </a:cxn>
                <a:cxn ang="0">
                  <a:pos x="162" y="170"/>
                </a:cxn>
                <a:cxn ang="0">
                  <a:pos x="195" y="170"/>
                </a:cxn>
                <a:cxn ang="0">
                  <a:pos x="211" y="166"/>
                </a:cxn>
                <a:cxn ang="0">
                  <a:pos x="213" y="148"/>
                </a:cxn>
                <a:cxn ang="0">
                  <a:pos x="197" y="118"/>
                </a:cxn>
                <a:cxn ang="0">
                  <a:pos x="201" y="106"/>
                </a:cxn>
              </a:cxnLst>
              <a:rect l="0" t="0" r="r" b="b"/>
              <a:pathLst>
                <a:path w="213" h="170">
                  <a:moveTo>
                    <a:pt x="201" y="106"/>
                  </a:moveTo>
                  <a:lnTo>
                    <a:pt x="195" y="72"/>
                  </a:lnTo>
                  <a:lnTo>
                    <a:pt x="172" y="56"/>
                  </a:lnTo>
                  <a:lnTo>
                    <a:pt x="150" y="28"/>
                  </a:lnTo>
                  <a:lnTo>
                    <a:pt x="124" y="18"/>
                  </a:lnTo>
                  <a:lnTo>
                    <a:pt x="108" y="0"/>
                  </a:lnTo>
                  <a:lnTo>
                    <a:pt x="54" y="12"/>
                  </a:lnTo>
                  <a:lnTo>
                    <a:pt x="40" y="4"/>
                  </a:lnTo>
                  <a:lnTo>
                    <a:pt x="22" y="14"/>
                  </a:lnTo>
                  <a:lnTo>
                    <a:pt x="24" y="28"/>
                  </a:lnTo>
                  <a:lnTo>
                    <a:pt x="0" y="60"/>
                  </a:lnTo>
                  <a:lnTo>
                    <a:pt x="22" y="108"/>
                  </a:lnTo>
                  <a:lnTo>
                    <a:pt x="56" y="110"/>
                  </a:lnTo>
                  <a:lnTo>
                    <a:pt x="72" y="110"/>
                  </a:lnTo>
                  <a:lnTo>
                    <a:pt x="80" y="104"/>
                  </a:lnTo>
                  <a:lnTo>
                    <a:pt x="88" y="108"/>
                  </a:lnTo>
                  <a:lnTo>
                    <a:pt x="104" y="118"/>
                  </a:lnTo>
                  <a:lnTo>
                    <a:pt x="116" y="118"/>
                  </a:lnTo>
                  <a:lnTo>
                    <a:pt x="122" y="126"/>
                  </a:lnTo>
                  <a:lnTo>
                    <a:pt x="112" y="134"/>
                  </a:lnTo>
                  <a:lnTo>
                    <a:pt x="88" y="126"/>
                  </a:lnTo>
                  <a:lnTo>
                    <a:pt x="72" y="126"/>
                  </a:lnTo>
                  <a:lnTo>
                    <a:pt x="60" y="132"/>
                  </a:lnTo>
                  <a:lnTo>
                    <a:pt x="10" y="138"/>
                  </a:lnTo>
                  <a:lnTo>
                    <a:pt x="14" y="160"/>
                  </a:lnTo>
                  <a:lnTo>
                    <a:pt x="26" y="160"/>
                  </a:lnTo>
                  <a:lnTo>
                    <a:pt x="18" y="170"/>
                  </a:lnTo>
                  <a:lnTo>
                    <a:pt x="48" y="168"/>
                  </a:lnTo>
                  <a:lnTo>
                    <a:pt x="58" y="158"/>
                  </a:lnTo>
                  <a:lnTo>
                    <a:pt x="72" y="154"/>
                  </a:lnTo>
                  <a:lnTo>
                    <a:pt x="86" y="162"/>
                  </a:lnTo>
                  <a:lnTo>
                    <a:pt x="134" y="164"/>
                  </a:lnTo>
                  <a:lnTo>
                    <a:pt x="148" y="162"/>
                  </a:lnTo>
                  <a:lnTo>
                    <a:pt x="162" y="170"/>
                  </a:lnTo>
                  <a:lnTo>
                    <a:pt x="195" y="170"/>
                  </a:lnTo>
                  <a:lnTo>
                    <a:pt x="211" y="166"/>
                  </a:lnTo>
                  <a:lnTo>
                    <a:pt x="213" y="148"/>
                  </a:lnTo>
                  <a:lnTo>
                    <a:pt x="197" y="118"/>
                  </a:lnTo>
                  <a:lnTo>
                    <a:pt x="201" y="10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3" name="Serbia">
              <a:extLst>
                <a:ext uri="{FF2B5EF4-FFF2-40B4-BE49-F238E27FC236}">
                  <a16:creationId xmlns:a16="http://schemas.microsoft.com/office/drawing/2014/main" id="{3EFBD7A4-C3F2-4DA0-AD10-5FBCEAFF3A51}"/>
                </a:ext>
              </a:extLst>
            </p:cNvPr>
            <p:cNvSpPr>
              <a:spLocks noChangeAspect="1"/>
            </p:cNvSpPr>
            <p:nvPr/>
          </p:nvSpPr>
          <p:spPr bwMode="gray">
            <a:xfrm>
              <a:off x="6376907" y="2898976"/>
              <a:ext cx="132756" cy="196656"/>
            </a:xfrm>
            <a:custGeom>
              <a:avLst/>
              <a:gdLst/>
              <a:ahLst/>
              <a:cxnLst>
                <a:cxn ang="0">
                  <a:pos x="638" y="2433"/>
                </a:cxn>
                <a:cxn ang="0">
                  <a:pos x="780" y="2456"/>
                </a:cxn>
                <a:cxn ang="0">
                  <a:pos x="851" y="2858"/>
                </a:cxn>
                <a:cxn ang="0">
                  <a:pos x="969" y="2645"/>
                </a:cxn>
                <a:cxn ang="0">
                  <a:pos x="1134" y="2551"/>
                </a:cxn>
                <a:cxn ang="0">
                  <a:pos x="1368" y="2433"/>
                </a:cxn>
                <a:cxn ang="0">
                  <a:pos x="1581" y="2480"/>
                </a:cxn>
                <a:cxn ang="0">
                  <a:pos x="1722" y="2433"/>
                </a:cxn>
                <a:cxn ang="0">
                  <a:pos x="1699" y="2291"/>
                </a:cxn>
                <a:cxn ang="0">
                  <a:pos x="1722" y="2173"/>
                </a:cxn>
                <a:cxn ang="0">
                  <a:pos x="1841" y="2173"/>
                </a:cxn>
                <a:cxn ang="0">
                  <a:pos x="1959" y="2008"/>
                </a:cxn>
                <a:cxn ang="0">
                  <a:pos x="1841" y="1866"/>
                </a:cxn>
                <a:cxn ang="0">
                  <a:pos x="1722" y="1701"/>
                </a:cxn>
                <a:cxn ang="0">
                  <a:pos x="1604" y="1512"/>
                </a:cxn>
                <a:cxn ang="0">
                  <a:pos x="1675" y="1441"/>
                </a:cxn>
                <a:cxn ang="0">
                  <a:pos x="1722" y="1275"/>
                </a:cxn>
                <a:cxn ang="0">
                  <a:pos x="1628" y="1134"/>
                </a:cxn>
                <a:cxn ang="0">
                  <a:pos x="1297" y="968"/>
                </a:cxn>
                <a:cxn ang="0">
                  <a:pos x="1205" y="779"/>
                </a:cxn>
                <a:cxn ang="0">
                  <a:pos x="1158" y="614"/>
                </a:cxn>
                <a:cxn ang="0">
                  <a:pos x="992" y="519"/>
                </a:cxn>
                <a:cxn ang="0">
                  <a:pos x="969" y="236"/>
                </a:cxn>
                <a:cxn ang="0">
                  <a:pos x="851" y="0"/>
                </a:cxn>
                <a:cxn ang="0">
                  <a:pos x="662" y="47"/>
                </a:cxn>
                <a:cxn ang="0">
                  <a:pos x="426" y="0"/>
                </a:cxn>
                <a:cxn ang="0">
                  <a:pos x="0" y="260"/>
                </a:cxn>
                <a:cxn ang="0">
                  <a:pos x="95" y="472"/>
                </a:cxn>
                <a:cxn ang="0">
                  <a:pos x="284" y="590"/>
                </a:cxn>
                <a:cxn ang="0">
                  <a:pos x="142" y="826"/>
                </a:cxn>
                <a:cxn ang="0">
                  <a:pos x="237" y="874"/>
                </a:cxn>
                <a:cxn ang="0">
                  <a:pos x="166" y="1134"/>
                </a:cxn>
                <a:cxn ang="0">
                  <a:pos x="213" y="1275"/>
                </a:cxn>
                <a:cxn ang="0">
                  <a:pos x="331" y="1370"/>
                </a:cxn>
                <a:cxn ang="0">
                  <a:pos x="213" y="1488"/>
                </a:cxn>
                <a:cxn ang="0">
                  <a:pos x="307" y="1724"/>
                </a:cxn>
                <a:cxn ang="0">
                  <a:pos x="574" y="1970"/>
                </a:cxn>
                <a:cxn ang="0">
                  <a:pos x="818" y="2119"/>
                </a:cxn>
                <a:cxn ang="0">
                  <a:pos x="690" y="2244"/>
                </a:cxn>
                <a:cxn ang="0">
                  <a:pos x="638" y="2433"/>
                </a:cxn>
              </a:cxnLst>
              <a:rect l="0" t="0" r="r" b="b"/>
              <a:pathLst>
                <a:path w="1959" h="2858">
                  <a:moveTo>
                    <a:pt x="638" y="2433"/>
                  </a:moveTo>
                  <a:lnTo>
                    <a:pt x="780" y="2456"/>
                  </a:lnTo>
                  <a:lnTo>
                    <a:pt x="851" y="2858"/>
                  </a:lnTo>
                  <a:lnTo>
                    <a:pt x="969" y="2645"/>
                  </a:lnTo>
                  <a:lnTo>
                    <a:pt x="1134" y="2551"/>
                  </a:lnTo>
                  <a:lnTo>
                    <a:pt x="1368" y="2433"/>
                  </a:lnTo>
                  <a:lnTo>
                    <a:pt x="1581" y="2480"/>
                  </a:lnTo>
                  <a:lnTo>
                    <a:pt x="1722" y="2433"/>
                  </a:lnTo>
                  <a:lnTo>
                    <a:pt x="1699" y="2291"/>
                  </a:lnTo>
                  <a:lnTo>
                    <a:pt x="1722" y="2173"/>
                  </a:lnTo>
                  <a:lnTo>
                    <a:pt x="1841" y="2173"/>
                  </a:lnTo>
                  <a:lnTo>
                    <a:pt x="1959" y="2008"/>
                  </a:lnTo>
                  <a:lnTo>
                    <a:pt x="1841" y="1866"/>
                  </a:lnTo>
                  <a:lnTo>
                    <a:pt x="1722" y="1701"/>
                  </a:lnTo>
                  <a:lnTo>
                    <a:pt x="1604" y="1512"/>
                  </a:lnTo>
                  <a:lnTo>
                    <a:pt x="1675" y="1441"/>
                  </a:lnTo>
                  <a:lnTo>
                    <a:pt x="1722" y="1275"/>
                  </a:lnTo>
                  <a:lnTo>
                    <a:pt x="1628" y="1134"/>
                  </a:lnTo>
                  <a:lnTo>
                    <a:pt x="1297" y="968"/>
                  </a:lnTo>
                  <a:lnTo>
                    <a:pt x="1205" y="779"/>
                  </a:lnTo>
                  <a:lnTo>
                    <a:pt x="1158" y="614"/>
                  </a:lnTo>
                  <a:lnTo>
                    <a:pt x="992" y="519"/>
                  </a:lnTo>
                  <a:lnTo>
                    <a:pt x="969" y="236"/>
                  </a:lnTo>
                  <a:lnTo>
                    <a:pt x="851" y="0"/>
                  </a:lnTo>
                  <a:lnTo>
                    <a:pt x="662" y="47"/>
                  </a:lnTo>
                  <a:lnTo>
                    <a:pt x="426" y="0"/>
                  </a:lnTo>
                  <a:lnTo>
                    <a:pt x="0" y="260"/>
                  </a:lnTo>
                  <a:lnTo>
                    <a:pt x="95" y="472"/>
                  </a:lnTo>
                  <a:lnTo>
                    <a:pt x="284" y="590"/>
                  </a:lnTo>
                  <a:lnTo>
                    <a:pt x="142" y="826"/>
                  </a:lnTo>
                  <a:lnTo>
                    <a:pt x="237" y="874"/>
                  </a:lnTo>
                  <a:lnTo>
                    <a:pt x="166" y="1134"/>
                  </a:lnTo>
                  <a:lnTo>
                    <a:pt x="213" y="1275"/>
                  </a:lnTo>
                  <a:lnTo>
                    <a:pt x="331" y="1370"/>
                  </a:lnTo>
                  <a:lnTo>
                    <a:pt x="213" y="1488"/>
                  </a:lnTo>
                  <a:lnTo>
                    <a:pt x="307" y="1724"/>
                  </a:lnTo>
                  <a:lnTo>
                    <a:pt x="574" y="1970"/>
                  </a:lnTo>
                  <a:lnTo>
                    <a:pt x="818" y="2119"/>
                  </a:lnTo>
                  <a:lnTo>
                    <a:pt x="690" y="2244"/>
                  </a:lnTo>
                  <a:lnTo>
                    <a:pt x="638" y="2433"/>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44" name="Sierra Leone">
              <a:extLst>
                <a:ext uri="{FF2B5EF4-FFF2-40B4-BE49-F238E27FC236}">
                  <a16:creationId xmlns:a16="http://schemas.microsoft.com/office/drawing/2014/main" id="{8E68B010-ED07-4077-8046-D2114BE6E136}"/>
                </a:ext>
              </a:extLst>
            </p:cNvPr>
            <p:cNvSpPr>
              <a:spLocks/>
            </p:cNvSpPr>
            <p:nvPr/>
          </p:nvSpPr>
          <p:spPr bwMode="gray">
            <a:xfrm>
              <a:off x="5390994" y="4250002"/>
              <a:ext cx="107378" cy="90461"/>
            </a:xfrm>
            <a:custGeom>
              <a:avLst/>
              <a:gdLst/>
              <a:ahLst/>
              <a:cxnLst>
                <a:cxn ang="0">
                  <a:pos x="129" y="67"/>
                </a:cxn>
                <a:cxn ang="0">
                  <a:pos x="123" y="53"/>
                </a:cxn>
                <a:cxn ang="0">
                  <a:pos x="109" y="61"/>
                </a:cxn>
                <a:cxn ang="0">
                  <a:pos x="97" y="16"/>
                </a:cxn>
                <a:cxn ang="0">
                  <a:pos x="83" y="4"/>
                </a:cxn>
                <a:cxn ang="0">
                  <a:pos x="75" y="0"/>
                </a:cxn>
                <a:cxn ang="0">
                  <a:pos x="59" y="4"/>
                </a:cxn>
                <a:cxn ang="0">
                  <a:pos x="45" y="2"/>
                </a:cxn>
                <a:cxn ang="0">
                  <a:pos x="0" y="24"/>
                </a:cxn>
                <a:cxn ang="0">
                  <a:pos x="6" y="38"/>
                </a:cxn>
                <a:cxn ang="0">
                  <a:pos x="4" y="57"/>
                </a:cxn>
                <a:cxn ang="0">
                  <a:pos x="12" y="71"/>
                </a:cxn>
                <a:cxn ang="0">
                  <a:pos x="20" y="85"/>
                </a:cxn>
                <a:cxn ang="0">
                  <a:pos x="40" y="97"/>
                </a:cxn>
                <a:cxn ang="0">
                  <a:pos x="63" y="113"/>
                </a:cxn>
                <a:cxn ang="0">
                  <a:pos x="83" y="97"/>
                </a:cxn>
                <a:cxn ang="0">
                  <a:pos x="95" y="95"/>
                </a:cxn>
                <a:cxn ang="0">
                  <a:pos x="129" y="67"/>
                </a:cxn>
              </a:cxnLst>
              <a:rect l="0" t="0" r="r" b="b"/>
              <a:pathLst>
                <a:path w="129" h="113">
                  <a:moveTo>
                    <a:pt x="129" y="67"/>
                  </a:moveTo>
                  <a:lnTo>
                    <a:pt x="123" y="53"/>
                  </a:lnTo>
                  <a:lnTo>
                    <a:pt x="109" y="61"/>
                  </a:lnTo>
                  <a:lnTo>
                    <a:pt x="97" y="16"/>
                  </a:lnTo>
                  <a:lnTo>
                    <a:pt x="83" y="4"/>
                  </a:lnTo>
                  <a:lnTo>
                    <a:pt x="75" y="0"/>
                  </a:lnTo>
                  <a:lnTo>
                    <a:pt x="59" y="4"/>
                  </a:lnTo>
                  <a:lnTo>
                    <a:pt x="45" y="2"/>
                  </a:lnTo>
                  <a:lnTo>
                    <a:pt x="0" y="24"/>
                  </a:lnTo>
                  <a:lnTo>
                    <a:pt x="6" y="38"/>
                  </a:lnTo>
                  <a:lnTo>
                    <a:pt x="4" y="57"/>
                  </a:lnTo>
                  <a:lnTo>
                    <a:pt x="12" y="71"/>
                  </a:lnTo>
                  <a:lnTo>
                    <a:pt x="20" y="85"/>
                  </a:lnTo>
                  <a:lnTo>
                    <a:pt x="40" y="97"/>
                  </a:lnTo>
                  <a:lnTo>
                    <a:pt x="63" y="113"/>
                  </a:lnTo>
                  <a:lnTo>
                    <a:pt x="83" y="97"/>
                  </a:lnTo>
                  <a:lnTo>
                    <a:pt x="95" y="95"/>
                  </a:lnTo>
                  <a:lnTo>
                    <a:pt x="129" y="6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5" name="Singapore">
              <a:extLst>
                <a:ext uri="{FF2B5EF4-FFF2-40B4-BE49-F238E27FC236}">
                  <a16:creationId xmlns:a16="http://schemas.microsoft.com/office/drawing/2014/main" id="{9298D1DF-C0EE-4CA3-BB34-6990036616A1}"/>
                </a:ext>
              </a:extLst>
            </p:cNvPr>
            <p:cNvSpPr>
              <a:spLocks noChangeAspect="1"/>
            </p:cNvSpPr>
            <p:nvPr/>
          </p:nvSpPr>
          <p:spPr bwMode="gray">
            <a:xfrm>
              <a:off x="9010566" y="4491888"/>
              <a:ext cx="27332" cy="255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6" name="Slovakia">
              <a:extLst>
                <a:ext uri="{FF2B5EF4-FFF2-40B4-BE49-F238E27FC236}">
                  <a16:creationId xmlns:a16="http://schemas.microsoft.com/office/drawing/2014/main" id="{C12D7609-7E7E-4F10-9BC3-879A1ECF8528}"/>
                </a:ext>
              </a:extLst>
            </p:cNvPr>
            <p:cNvSpPr>
              <a:spLocks/>
            </p:cNvSpPr>
            <p:nvPr/>
          </p:nvSpPr>
          <p:spPr bwMode="gray">
            <a:xfrm>
              <a:off x="6324195" y="2741650"/>
              <a:ext cx="171803" cy="70796"/>
            </a:xfrm>
            <a:custGeom>
              <a:avLst/>
              <a:gdLst/>
              <a:ahLst/>
              <a:cxnLst>
                <a:cxn ang="0">
                  <a:pos x="200" y="58"/>
                </a:cxn>
                <a:cxn ang="0">
                  <a:pos x="184" y="68"/>
                </a:cxn>
                <a:cxn ang="0">
                  <a:pos x="170" y="56"/>
                </a:cxn>
                <a:cxn ang="0">
                  <a:pos x="158" y="58"/>
                </a:cxn>
                <a:cxn ang="0">
                  <a:pos x="138" y="54"/>
                </a:cxn>
                <a:cxn ang="0">
                  <a:pos x="128" y="58"/>
                </a:cxn>
                <a:cxn ang="0">
                  <a:pos x="112" y="72"/>
                </a:cxn>
                <a:cxn ang="0">
                  <a:pos x="74" y="72"/>
                </a:cxn>
                <a:cxn ang="0">
                  <a:pos x="68" y="88"/>
                </a:cxn>
                <a:cxn ang="0">
                  <a:pos x="22" y="88"/>
                </a:cxn>
                <a:cxn ang="0">
                  <a:pos x="14" y="80"/>
                </a:cxn>
                <a:cxn ang="0">
                  <a:pos x="0" y="68"/>
                </a:cxn>
                <a:cxn ang="0">
                  <a:pos x="6" y="50"/>
                </a:cxn>
                <a:cxn ang="0">
                  <a:pos x="18" y="40"/>
                </a:cxn>
                <a:cxn ang="0">
                  <a:pos x="34" y="42"/>
                </a:cxn>
                <a:cxn ang="0">
                  <a:pos x="42" y="30"/>
                </a:cxn>
                <a:cxn ang="0">
                  <a:pos x="56" y="26"/>
                </a:cxn>
                <a:cxn ang="0">
                  <a:pos x="58" y="10"/>
                </a:cxn>
                <a:cxn ang="0">
                  <a:pos x="64" y="0"/>
                </a:cxn>
                <a:cxn ang="0">
                  <a:pos x="82" y="8"/>
                </a:cxn>
                <a:cxn ang="0">
                  <a:pos x="96" y="2"/>
                </a:cxn>
                <a:cxn ang="0">
                  <a:pos x="110" y="14"/>
                </a:cxn>
                <a:cxn ang="0">
                  <a:pos x="152" y="10"/>
                </a:cxn>
                <a:cxn ang="0">
                  <a:pos x="178" y="8"/>
                </a:cxn>
                <a:cxn ang="0">
                  <a:pos x="210" y="28"/>
                </a:cxn>
                <a:cxn ang="0">
                  <a:pos x="204" y="46"/>
                </a:cxn>
                <a:cxn ang="0">
                  <a:pos x="200" y="58"/>
                </a:cxn>
              </a:cxnLst>
              <a:rect l="0" t="0" r="r" b="b"/>
              <a:pathLst>
                <a:path w="210" h="88">
                  <a:moveTo>
                    <a:pt x="200" y="58"/>
                  </a:moveTo>
                  <a:lnTo>
                    <a:pt x="184" y="68"/>
                  </a:lnTo>
                  <a:lnTo>
                    <a:pt x="170" y="56"/>
                  </a:lnTo>
                  <a:lnTo>
                    <a:pt x="158" y="58"/>
                  </a:lnTo>
                  <a:lnTo>
                    <a:pt x="138" y="54"/>
                  </a:lnTo>
                  <a:lnTo>
                    <a:pt x="128" y="58"/>
                  </a:lnTo>
                  <a:lnTo>
                    <a:pt x="112" y="72"/>
                  </a:lnTo>
                  <a:lnTo>
                    <a:pt x="74" y="72"/>
                  </a:lnTo>
                  <a:lnTo>
                    <a:pt x="68" y="88"/>
                  </a:lnTo>
                  <a:lnTo>
                    <a:pt x="22" y="88"/>
                  </a:lnTo>
                  <a:lnTo>
                    <a:pt x="14" y="80"/>
                  </a:lnTo>
                  <a:lnTo>
                    <a:pt x="0" y="68"/>
                  </a:lnTo>
                  <a:lnTo>
                    <a:pt x="6" y="50"/>
                  </a:lnTo>
                  <a:lnTo>
                    <a:pt x="18" y="40"/>
                  </a:lnTo>
                  <a:lnTo>
                    <a:pt x="34" y="42"/>
                  </a:lnTo>
                  <a:lnTo>
                    <a:pt x="42" y="30"/>
                  </a:lnTo>
                  <a:lnTo>
                    <a:pt x="56" y="26"/>
                  </a:lnTo>
                  <a:lnTo>
                    <a:pt x="58" y="10"/>
                  </a:lnTo>
                  <a:lnTo>
                    <a:pt x="64" y="0"/>
                  </a:lnTo>
                  <a:lnTo>
                    <a:pt x="82" y="8"/>
                  </a:lnTo>
                  <a:lnTo>
                    <a:pt x="96" y="2"/>
                  </a:lnTo>
                  <a:lnTo>
                    <a:pt x="110" y="14"/>
                  </a:lnTo>
                  <a:lnTo>
                    <a:pt x="152" y="10"/>
                  </a:lnTo>
                  <a:lnTo>
                    <a:pt x="178" y="8"/>
                  </a:lnTo>
                  <a:lnTo>
                    <a:pt x="210" y="28"/>
                  </a:lnTo>
                  <a:lnTo>
                    <a:pt x="204" y="46"/>
                  </a:lnTo>
                  <a:lnTo>
                    <a:pt x="20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7" name="Slovenia">
              <a:extLst>
                <a:ext uri="{FF2B5EF4-FFF2-40B4-BE49-F238E27FC236}">
                  <a16:creationId xmlns:a16="http://schemas.microsoft.com/office/drawing/2014/main" id="{A691FC18-C188-4594-B618-517AC23488B9}"/>
                </a:ext>
              </a:extLst>
            </p:cNvPr>
            <p:cNvSpPr>
              <a:spLocks/>
            </p:cNvSpPr>
            <p:nvPr/>
          </p:nvSpPr>
          <p:spPr bwMode="gray">
            <a:xfrm>
              <a:off x="6214866" y="2867510"/>
              <a:ext cx="85901" cy="68829"/>
            </a:xfrm>
            <a:custGeom>
              <a:avLst/>
              <a:gdLst/>
              <a:ahLst/>
              <a:cxnLst>
                <a:cxn ang="0">
                  <a:pos x="6" y="50"/>
                </a:cxn>
                <a:cxn ang="0">
                  <a:pos x="2" y="36"/>
                </a:cxn>
                <a:cxn ang="0">
                  <a:pos x="6" y="24"/>
                </a:cxn>
                <a:cxn ang="0">
                  <a:pos x="44" y="26"/>
                </a:cxn>
                <a:cxn ang="0">
                  <a:pos x="56" y="16"/>
                </a:cxn>
                <a:cxn ang="0">
                  <a:pos x="70" y="8"/>
                </a:cxn>
                <a:cxn ang="0">
                  <a:pos x="78" y="12"/>
                </a:cxn>
                <a:cxn ang="0">
                  <a:pos x="92" y="0"/>
                </a:cxn>
                <a:cxn ang="0">
                  <a:pos x="104" y="2"/>
                </a:cxn>
                <a:cxn ang="0">
                  <a:pos x="106" y="30"/>
                </a:cxn>
                <a:cxn ang="0">
                  <a:pos x="92" y="38"/>
                </a:cxn>
                <a:cxn ang="0">
                  <a:pos x="92" y="54"/>
                </a:cxn>
                <a:cxn ang="0">
                  <a:pos x="82" y="64"/>
                </a:cxn>
                <a:cxn ang="0">
                  <a:pos x="84" y="76"/>
                </a:cxn>
                <a:cxn ang="0">
                  <a:pos x="70" y="78"/>
                </a:cxn>
                <a:cxn ang="0">
                  <a:pos x="56" y="72"/>
                </a:cxn>
                <a:cxn ang="0">
                  <a:pos x="40" y="74"/>
                </a:cxn>
                <a:cxn ang="0">
                  <a:pos x="20" y="74"/>
                </a:cxn>
                <a:cxn ang="0">
                  <a:pos x="0" y="86"/>
                </a:cxn>
                <a:cxn ang="0">
                  <a:pos x="4" y="70"/>
                </a:cxn>
                <a:cxn ang="0">
                  <a:pos x="6" y="50"/>
                </a:cxn>
              </a:cxnLst>
              <a:rect l="0" t="0" r="r" b="b"/>
              <a:pathLst>
                <a:path w="106" h="86">
                  <a:moveTo>
                    <a:pt x="6" y="50"/>
                  </a:moveTo>
                  <a:lnTo>
                    <a:pt x="2" y="36"/>
                  </a:lnTo>
                  <a:lnTo>
                    <a:pt x="6" y="24"/>
                  </a:lnTo>
                  <a:lnTo>
                    <a:pt x="44" y="26"/>
                  </a:lnTo>
                  <a:lnTo>
                    <a:pt x="56" y="16"/>
                  </a:lnTo>
                  <a:lnTo>
                    <a:pt x="70" y="8"/>
                  </a:lnTo>
                  <a:lnTo>
                    <a:pt x="78" y="12"/>
                  </a:lnTo>
                  <a:lnTo>
                    <a:pt x="92" y="0"/>
                  </a:lnTo>
                  <a:lnTo>
                    <a:pt x="104" y="2"/>
                  </a:lnTo>
                  <a:lnTo>
                    <a:pt x="106" y="30"/>
                  </a:lnTo>
                  <a:lnTo>
                    <a:pt x="92" y="38"/>
                  </a:lnTo>
                  <a:lnTo>
                    <a:pt x="92" y="54"/>
                  </a:lnTo>
                  <a:lnTo>
                    <a:pt x="82" y="64"/>
                  </a:lnTo>
                  <a:lnTo>
                    <a:pt x="84" y="76"/>
                  </a:lnTo>
                  <a:lnTo>
                    <a:pt x="70" y="78"/>
                  </a:lnTo>
                  <a:lnTo>
                    <a:pt x="56" y="72"/>
                  </a:lnTo>
                  <a:lnTo>
                    <a:pt x="40" y="74"/>
                  </a:lnTo>
                  <a:lnTo>
                    <a:pt x="20" y="74"/>
                  </a:lnTo>
                  <a:lnTo>
                    <a:pt x="0" y="86"/>
                  </a:lnTo>
                  <a:lnTo>
                    <a:pt x="4" y="70"/>
                  </a:lnTo>
                  <a:lnTo>
                    <a:pt x="6" y="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8" name="Somalia">
              <a:extLst>
                <a:ext uri="{FF2B5EF4-FFF2-40B4-BE49-F238E27FC236}">
                  <a16:creationId xmlns:a16="http://schemas.microsoft.com/office/drawing/2014/main" id="{68B68182-AC57-481C-BCED-ED45642D3F67}"/>
                </a:ext>
              </a:extLst>
            </p:cNvPr>
            <p:cNvSpPr>
              <a:spLocks/>
            </p:cNvSpPr>
            <p:nvPr/>
          </p:nvSpPr>
          <p:spPr bwMode="gray">
            <a:xfrm>
              <a:off x="7077785" y="4179204"/>
              <a:ext cx="324082" cy="434610"/>
            </a:xfrm>
            <a:custGeom>
              <a:avLst/>
              <a:gdLst/>
              <a:ahLst/>
              <a:cxnLst>
                <a:cxn ang="0">
                  <a:pos x="52" y="515"/>
                </a:cxn>
                <a:cxn ang="0">
                  <a:pos x="32" y="535"/>
                </a:cxn>
                <a:cxn ang="0">
                  <a:pos x="0" y="501"/>
                </a:cxn>
                <a:cxn ang="0">
                  <a:pos x="0" y="371"/>
                </a:cxn>
                <a:cxn ang="0">
                  <a:pos x="18" y="343"/>
                </a:cxn>
                <a:cxn ang="0">
                  <a:pos x="24" y="329"/>
                </a:cxn>
                <a:cxn ang="0">
                  <a:pos x="32" y="313"/>
                </a:cxn>
                <a:cxn ang="0">
                  <a:pos x="62" y="311"/>
                </a:cxn>
                <a:cxn ang="0">
                  <a:pos x="78" y="291"/>
                </a:cxn>
                <a:cxn ang="0">
                  <a:pos x="148" y="279"/>
                </a:cxn>
                <a:cxn ang="0">
                  <a:pos x="258" y="165"/>
                </a:cxn>
                <a:cxn ang="0">
                  <a:pos x="210" y="161"/>
                </a:cxn>
                <a:cxn ang="0">
                  <a:pos x="164" y="145"/>
                </a:cxn>
                <a:cxn ang="0">
                  <a:pos x="108" y="122"/>
                </a:cxn>
                <a:cxn ang="0">
                  <a:pos x="74" y="46"/>
                </a:cxn>
                <a:cxn ang="0">
                  <a:pos x="92" y="24"/>
                </a:cxn>
                <a:cxn ang="0">
                  <a:pos x="132" y="60"/>
                </a:cxn>
                <a:cxn ang="0">
                  <a:pos x="156" y="66"/>
                </a:cxn>
                <a:cxn ang="0">
                  <a:pos x="178" y="52"/>
                </a:cxn>
                <a:cxn ang="0">
                  <a:pos x="210" y="58"/>
                </a:cxn>
                <a:cxn ang="0">
                  <a:pos x="246" y="36"/>
                </a:cxn>
                <a:cxn ang="0">
                  <a:pos x="270" y="40"/>
                </a:cxn>
                <a:cxn ang="0">
                  <a:pos x="286" y="32"/>
                </a:cxn>
                <a:cxn ang="0">
                  <a:pos x="322" y="28"/>
                </a:cxn>
                <a:cxn ang="0">
                  <a:pos x="342" y="16"/>
                </a:cxn>
                <a:cxn ang="0">
                  <a:pos x="354" y="16"/>
                </a:cxn>
                <a:cxn ang="0">
                  <a:pos x="368" y="0"/>
                </a:cxn>
                <a:cxn ang="0">
                  <a:pos x="388" y="0"/>
                </a:cxn>
                <a:cxn ang="0">
                  <a:pos x="392" y="30"/>
                </a:cxn>
                <a:cxn ang="0">
                  <a:pos x="386" y="56"/>
                </a:cxn>
                <a:cxn ang="0">
                  <a:pos x="400" y="58"/>
                </a:cxn>
                <a:cxn ang="0">
                  <a:pos x="398" y="66"/>
                </a:cxn>
                <a:cxn ang="0">
                  <a:pos x="384" y="68"/>
                </a:cxn>
                <a:cxn ang="0">
                  <a:pos x="374" y="106"/>
                </a:cxn>
                <a:cxn ang="0">
                  <a:pos x="360" y="145"/>
                </a:cxn>
                <a:cxn ang="0">
                  <a:pos x="344" y="161"/>
                </a:cxn>
                <a:cxn ang="0">
                  <a:pos x="342" y="173"/>
                </a:cxn>
                <a:cxn ang="0">
                  <a:pos x="310" y="241"/>
                </a:cxn>
                <a:cxn ang="0">
                  <a:pos x="276" y="297"/>
                </a:cxn>
                <a:cxn ang="0">
                  <a:pos x="204" y="363"/>
                </a:cxn>
                <a:cxn ang="0">
                  <a:pos x="174" y="383"/>
                </a:cxn>
                <a:cxn ang="0">
                  <a:pos x="130" y="415"/>
                </a:cxn>
                <a:cxn ang="0">
                  <a:pos x="108" y="441"/>
                </a:cxn>
                <a:cxn ang="0">
                  <a:pos x="74" y="481"/>
                </a:cxn>
                <a:cxn ang="0">
                  <a:pos x="52" y="515"/>
                </a:cxn>
              </a:cxnLst>
              <a:rect l="0" t="0" r="r" b="b"/>
              <a:pathLst>
                <a:path w="400" h="535">
                  <a:moveTo>
                    <a:pt x="52" y="515"/>
                  </a:moveTo>
                  <a:lnTo>
                    <a:pt x="32" y="535"/>
                  </a:lnTo>
                  <a:lnTo>
                    <a:pt x="0" y="501"/>
                  </a:lnTo>
                  <a:lnTo>
                    <a:pt x="0" y="371"/>
                  </a:lnTo>
                  <a:lnTo>
                    <a:pt x="18" y="343"/>
                  </a:lnTo>
                  <a:lnTo>
                    <a:pt x="24" y="329"/>
                  </a:lnTo>
                  <a:lnTo>
                    <a:pt x="32" y="313"/>
                  </a:lnTo>
                  <a:lnTo>
                    <a:pt x="62" y="311"/>
                  </a:lnTo>
                  <a:lnTo>
                    <a:pt x="78" y="291"/>
                  </a:lnTo>
                  <a:lnTo>
                    <a:pt x="148" y="279"/>
                  </a:lnTo>
                  <a:lnTo>
                    <a:pt x="258" y="165"/>
                  </a:lnTo>
                  <a:lnTo>
                    <a:pt x="210" y="161"/>
                  </a:lnTo>
                  <a:lnTo>
                    <a:pt x="164" y="145"/>
                  </a:lnTo>
                  <a:lnTo>
                    <a:pt x="108" y="122"/>
                  </a:lnTo>
                  <a:lnTo>
                    <a:pt x="74" y="46"/>
                  </a:lnTo>
                  <a:lnTo>
                    <a:pt x="92" y="24"/>
                  </a:lnTo>
                  <a:lnTo>
                    <a:pt x="132" y="60"/>
                  </a:lnTo>
                  <a:lnTo>
                    <a:pt x="156" y="66"/>
                  </a:lnTo>
                  <a:lnTo>
                    <a:pt x="178" y="52"/>
                  </a:lnTo>
                  <a:lnTo>
                    <a:pt x="210" y="58"/>
                  </a:lnTo>
                  <a:lnTo>
                    <a:pt x="246" y="36"/>
                  </a:lnTo>
                  <a:lnTo>
                    <a:pt x="270" y="40"/>
                  </a:lnTo>
                  <a:lnTo>
                    <a:pt x="286" y="32"/>
                  </a:lnTo>
                  <a:lnTo>
                    <a:pt x="322" y="28"/>
                  </a:lnTo>
                  <a:lnTo>
                    <a:pt x="342" y="16"/>
                  </a:lnTo>
                  <a:lnTo>
                    <a:pt x="354" y="16"/>
                  </a:lnTo>
                  <a:lnTo>
                    <a:pt x="368" y="0"/>
                  </a:lnTo>
                  <a:lnTo>
                    <a:pt x="388" y="0"/>
                  </a:lnTo>
                  <a:lnTo>
                    <a:pt x="392" y="30"/>
                  </a:lnTo>
                  <a:lnTo>
                    <a:pt x="386" y="56"/>
                  </a:lnTo>
                  <a:lnTo>
                    <a:pt x="400" y="58"/>
                  </a:lnTo>
                  <a:lnTo>
                    <a:pt x="398" y="66"/>
                  </a:lnTo>
                  <a:lnTo>
                    <a:pt x="384" y="68"/>
                  </a:lnTo>
                  <a:lnTo>
                    <a:pt x="374" y="106"/>
                  </a:lnTo>
                  <a:lnTo>
                    <a:pt x="360" y="145"/>
                  </a:lnTo>
                  <a:lnTo>
                    <a:pt x="344" y="161"/>
                  </a:lnTo>
                  <a:lnTo>
                    <a:pt x="342" y="173"/>
                  </a:lnTo>
                  <a:lnTo>
                    <a:pt x="310" y="241"/>
                  </a:lnTo>
                  <a:lnTo>
                    <a:pt x="276" y="297"/>
                  </a:lnTo>
                  <a:lnTo>
                    <a:pt x="204" y="363"/>
                  </a:lnTo>
                  <a:lnTo>
                    <a:pt x="174" y="383"/>
                  </a:lnTo>
                  <a:lnTo>
                    <a:pt x="130" y="415"/>
                  </a:lnTo>
                  <a:lnTo>
                    <a:pt x="108" y="441"/>
                  </a:lnTo>
                  <a:lnTo>
                    <a:pt x="74" y="481"/>
                  </a:lnTo>
                  <a:lnTo>
                    <a:pt x="52" y="5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9" name="South Africa">
              <a:extLst>
                <a:ext uri="{FF2B5EF4-FFF2-40B4-BE49-F238E27FC236}">
                  <a16:creationId xmlns:a16="http://schemas.microsoft.com/office/drawing/2014/main" id="{29A21BB1-6F80-483E-B907-83E4E97F65F4}"/>
                </a:ext>
              </a:extLst>
            </p:cNvPr>
            <p:cNvSpPr>
              <a:spLocks noChangeAspect="1" noEditPoints="1"/>
            </p:cNvSpPr>
            <p:nvPr/>
          </p:nvSpPr>
          <p:spPr bwMode="gray">
            <a:xfrm>
              <a:off x="6306625" y="5288344"/>
              <a:ext cx="517360" cy="466075"/>
            </a:xfrm>
            <a:custGeom>
              <a:avLst/>
              <a:gdLst/>
              <a:ahLst/>
              <a:cxnLst>
                <a:cxn ang="0">
                  <a:pos x="517" y="354"/>
                </a:cxn>
                <a:cxn ang="0">
                  <a:pos x="555" y="333"/>
                </a:cxn>
                <a:cxn ang="0">
                  <a:pos x="579" y="352"/>
                </a:cxn>
                <a:cxn ang="0">
                  <a:pos x="600" y="361"/>
                </a:cxn>
                <a:cxn ang="0">
                  <a:pos x="586" y="399"/>
                </a:cxn>
                <a:cxn ang="0">
                  <a:pos x="557" y="411"/>
                </a:cxn>
                <a:cxn ang="0">
                  <a:pos x="538" y="425"/>
                </a:cxn>
                <a:cxn ang="0">
                  <a:pos x="517" y="427"/>
                </a:cxn>
                <a:cxn ang="0">
                  <a:pos x="496" y="399"/>
                </a:cxn>
                <a:cxn ang="0">
                  <a:pos x="494" y="373"/>
                </a:cxn>
                <a:cxn ang="0">
                  <a:pos x="720" y="238"/>
                </a:cxn>
                <a:cxn ang="0">
                  <a:pos x="673" y="259"/>
                </a:cxn>
                <a:cxn ang="0">
                  <a:pos x="654" y="233"/>
                </a:cxn>
                <a:cxn ang="0">
                  <a:pos x="671" y="184"/>
                </a:cxn>
                <a:cxn ang="0">
                  <a:pos x="706" y="165"/>
                </a:cxn>
                <a:cxn ang="0">
                  <a:pos x="687" y="14"/>
                </a:cxn>
                <a:cxn ang="0">
                  <a:pos x="602" y="0"/>
                </a:cxn>
                <a:cxn ang="0">
                  <a:pos x="562" y="23"/>
                </a:cxn>
                <a:cxn ang="0">
                  <a:pos x="538" y="40"/>
                </a:cxn>
                <a:cxn ang="0">
                  <a:pos x="482" y="82"/>
                </a:cxn>
                <a:cxn ang="0">
                  <a:pos x="458" y="120"/>
                </a:cxn>
                <a:cxn ang="0">
                  <a:pos x="420" y="174"/>
                </a:cxn>
                <a:cxn ang="0">
                  <a:pos x="331" y="174"/>
                </a:cxn>
                <a:cxn ang="0">
                  <a:pos x="290" y="207"/>
                </a:cxn>
                <a:cxn ang="0">
                  <a:pos x="203" y="245"/>
                </a:cxn>
                <a:cxn ang="0">
                  <a:pos x="194" y="182"/>
                </a:cxn>
                <a:cxn ang="0">
                  <a:pos x="177" y="316"/>
                </a:cxn>
                <a:cxn ang="0">
                  <a:pos x="139" y="337"/>
                </a:cxn>
                <a:cxn ang="0">
                  <a:pos x="104" y="349"/>
                </a:cxn>
                <a:cxn ang="0">
                  <a:pos x="64" y="344"/>
                </a:cxn>
                <a:cxn ang="0">
                  <a:pos x="35" y="330"/>
                </a:cxn>
                <a:cxn ang="0">
                  <a:pos x="24" y="314"/>
                </a:cxn>
                <a:cxn ang="0">
                  <a:pos x="26" y="352"/>
                </a:cxn>
                <a:cxn ang="0">
                  <a:pos x="71" y="441"/>
                </a:cxn>
                <a:cxn ang="0">
                  <a:pos x="85" y="540"/>
                </a:cxn>
                <a:cxn ang="0">
                  <a:pos x="99" y="604"/>
                </a:cxn>
                <a:cxn ang="0">
                  <a:pos x="104" y="642"/>
                </a:cxn>
                <a:cxn ang="0">
                  <a:pos x="123" y="642"/>
                </a:cxn>
                <a:cxn ang="0">
                  <a:pos x="168" y="668"/>
                </a:cxn>
                <a:cxn ang="0">
                  <a:pos x="236" y="649"/>
                </a:cxn>
                <a:cxn ang="0">
                  <a:pos x="276" y="628"/>
                </a:cxn>
                <a:cxn ang="0">
                  <a:pos x="321" y="625"/>
                </a:cxn>
                <a:cxn ang="0">
                  <a:pos x="385" y="628"/>
                </a:cxn>
                <a:cxn ang="0">
                  <a:pos x="442" y="609"/>
                </a:cxn>
                <a:cxn ang="0">
                  <a:pos x="515" y="571"/>
                </a:cxn>
                <a:cxn ang="0">
                  <a:pos x="605" y="481"/>
                </a:cxn>
                <a:cxn ang="0">
                  <a:pos x="666" y="399"/>
                </a:cxn>
                <a:cxn ang="0">
                  <a:pos x="720" y="354"/>
                </a:cxn>
                <a:cxn ang="0">
                  <a:pos x="741" y="262"/>
                </a:cxn>
                <a:cxn ang="0">
                  <a:pos x="753" y="236"/>
                </a:cxn>
              </a:cxnLst>
              <a:rect l="0" t="0" r="r" b="b"/>
              <a:pathLst>
                <a:path w="753" h="668">
                  <a:moveTo>
                    <a:pt x="494" y="373"/>
                  </a:moveTo>
                  <a:lnTo>
                    <a:pt x="517" y="354"/>
                  </a:lnTo>
                  <a:lnTo>
                    <a:pt x="541" y="335"/>
                  </a:lnTo>
                  <a:lnTo>
                    <a:pt x="555" y="333"/>
                  </a:lnTo>
                  <a:lnTo>
                    <a:pt x="569" y="344"/>
                  </a:lnTo>
                  <a:lnTo>
                    <a:pt x="579" y="352"/>
                  </a:lnTo>
                  <a:lnTo>
                    <a:pt x="590" y="352"/>
                  </a:lnTo>
                  <a:lnTo>
                    <a:pt x="600" y="361"/>
                  </a:lnTo>
                  <a:lnTo>
                    <a:pt x="595" y="380"/>
                  </a:lnTo>
                  <a:lnTo>
                    <a:pt x="586" y="399"/>
                  </a:lnTo>
                  <a:lnTo>
                    <a:pt x="574" y="411"/>
                  </a:lnTo>
                  <a:lnTo>
                    <a:pt x="557" y="411"/>
                  </a:lnTo>
                  <a:lnTo>
                    <a:pt x="541" y="411"/>
                  </a:lnTo>
                  <a:lnTo>
                    <a:pt x="538" y="425"/>
                  </a:lnTo>
                  <a:lnTo>
                    <a:pt x="534" y="439"/>
                  </a:lnTo>
                  <a:lnTo>
                    <a:pt x="517" y="427"/>
                  </a:lnTo>
                  <a:lnTo>
                    <a:pt x="505" y="406"/>
                  </a:lnTo>
                  <a:lnTo>
                    <a:pt x="496" y="399"/>
                  </a:lnTo>
                  <a:lnTo>
                    <a:pt x="491" y="382"/>
                  </a:lnTo>
                  <a:lnTo>
                    <a:pt x="494" y="373"/>
                  </a:lnTo>
                  <a:close/>
                  <a:moveTo>
                    <a:pt x="753" y="236"/>
                  </a:moveTo>
                  <a:lnTo>
                    <a:pt x="720" y="238"/>
                  </a:lnTo>
                  <a:lnTo>
                    <a:pt x="699" y="259"/>
                  </a:lnTo>
                  <a:lnTo>
                    <a:pt x="673" y="259"/>
                  </a:lnTo>
                  <a:lnTo>
                    <a:pt x="661" y="257"/>
                  </a:lnTo>
                  <a:lnTo>
                    <a:pt x="654" y="233"/>
                  </a:lnTo>
                  <a:lnTo>
                    <a:pt x="664" y="210"/>
                  </a:lnTo>
                  <a:lnTo>
                    <a:pt x="671" y="184"/>
                  </a:lnTo>
                  <a:lnTo>
                    <a:pt x="690" y="189"/>
                  </a:lnTo>
                  <a:lnTo>
                    <a:pt x="706" y="165"/>
                  </a:lnTo>
                  <a:lnTo>
                    <a:pt x="694" y="45"/>
                  </a:lnTo>
                  <a:lnTo>
                    <a:pt x="687" y="14"/>
                  </a:lnTo>
                  <a:lnTo>
                    <a:pt x="626" y="2"/>
                  </a:lnTo>
                  <a:lnTo>
                    <a:pt x="602" y="0"/>
                  </a:lnTo>
                  <a:lnTo>
                    <a:pt x="586" y="7"/>
                  </a:lnTo>
                  <a:lnTo>
                    <a:pt x="562" y="23"/>
                  </a:lnTo>
                  <a:lnTo>
                    <a:pt x="548" y="28"/>
                  </a:lnTo>
                  <a:lnTo>
                    <a:pt x="538" y="40"/>
                  </a:lnTo>
                  <a:lnTo>
                    <a:pt x="512" y="47"/>
                  </a:lnTo>
                  <a:lnTo>
                    <a:pt x="482" y="82"/>
                  </a:lnTo>
                  <a:lnTo>
                    <a:pt x="475" y="111"/>
                  </a:lnTo>
                  <a:lnTo>
                    <a:pt x="458" y="120"/>
                  </a:lnTo>
                  <a:lnTo>
                    <a:pt x="437" y="127"/>
                  </a:lnTo>
                  <a:lnTo>
                    <a:pt x="420" y="174"/>
                  </a:lnTo>
                  <a:lnTo>
                    <a:pt x="364" y="189"/>
                  </a:lnTo>
                  <a:lnTo>
                    <a:pt x="331" y="174"/>
                  </a:lnTo>
                  <a:lnTo>
                    <a:pt x="312" y="174"/>
                  </a:lnTo>
                  <a:lnTo>
                    <a:pt x="290" y="207"/>
                  </a:lnTo>
                  <a:lnTo>
                    <a:pt x="250" y="241"/>
                  </a:lnTo>
                  <a:lnTo>
                    <a:pt x="203" y="245"/>
                  </a:lnTo>
                  <a:lnTo>
                    <a:pt x="189" y="215"/>
                  </a:lnTo>
                  <a:lnTo>
                    <a:pt x="194" y="182"/>
                  </a:lnTo>
                  <a:lnTo>
                    <a:pt x="175" y="146"/>
                  </a:lnTo>
                  <a:lnTo>
                    <a:pt x="177" y="316"/>
                  </a:lnTo>
                  <a:lnTo>
                    <a:pt x="163" y="333"/>
                  </a:lnTo>
                  <a:lnTo>
                    <a:pt x="139" y="337"/>
                  </a:lnTo>
                  <a:lnTo>
                    <a:pt x="135" y="354"/>
                  </a:lnTo>
                  <a:lnTo>
                    <a:pt x="104" y="349"/>
                  </a:lnTo>
                  <a:lnTo>
                    <a:pt x="87" y="354"/>
                  </a:lnTo>
                  <a:lnTo>
                    <a:pt x="64" y="344"/>
                  </a:lnTo>
                  <a:lnTo>
                    <a:pt x="45" y="342"/>
                  </a:lnTo>
                  <a:lnTo>
                    <a:pt x="35" y="330"/>
                  </a:lnTo>
                  <a:lnTo>
                    <a:pt x="43" y="314"/>
                  </a:lnTo>
                  <a:lnTo>
                    <a:pt x="24" y="314"/>
                  </a:lnTo>
                  <a:lnTo>
                    <a:pt x="0" y="330"/>
                  </a:lnTo>
                  <a:lnTo>
                    <a:pt x="26" y="352"/>
                  </a:lnTo>
                  <a:lnTo>
                    <a:pt x="52" y="411"/>
                  </a:lnTo>
                  <a:lnTo>
                    <a:pt x="71" y="441"/>
                  </a:lnTo>
                  <a:lnTo>
                    <a:pt x="87" y="486"/>
                  </a:lnTo>
                  <a:lnTo>
                    <a:pt x="85" y="540"/>
                  </a:lnTo>
                  <a:lnTo>
                    <a:pt x="71" y="545"/>
                  </a:lnTo>
                  <a:lnTo>
                    <a:pt x="99" y="604"/>
                  </a:lnTo>
                  <a:lnTo>
                    <a:pt x="90" y="616"/>
                  </a:lnTo>
                  <a:lnTo>
                    <a:pt x="104" y="642"/>
                  </a:lnTo>
                  <a:lnTo>
                    <a:pt x="111" y="623"/>
                  </a:lnTo>
                  <a:lnTo>
                    <a:pt x="123" y="642"/>
                  </a:lnTo>
                  <a:lnTo>
                    <a:pt x="139" y="649"/>
                  </a:lnTo>
                  <a:lnTo>
                    <a:pt x="168" y="668"/>
                  </a:lnTo>
                  <a:lnTo>
                    <a:pt x="180" y="649"/>
                  </a:lnTo>
                  <a:lnTo>
                    <a:pt x="236" y="649"/>
                  </a:lnTo>
                  <a:lnTo>
                    <a:pt x="257" y="635"/>
                  </a:lnTo>
                  <a:lnTo>
                    <a:pt x="276" y="628"/>
                  </a:lnTo>
                  <a:lnTo>
                    <a:pt x="312" y="637"/>
                  </a:lnTo>
                  <a:lnTo>
                    <a:pt x="321" y="625"/>
                  </a:lnTo>
                  <a:lnTo>
                    <a:pt x="371" y="642"/>
                  </a:lnTo>
                  <a:lnTo>
                    <a:pt x="385" y="628"/>
                  </a:lnTo>
                  <a:lnTo>
                    <a:pt x="427" y="628"/>
                  </a:lnTo>
                  <a:lnTo>
                    <a:pt x="442" y="609"/>
                  </a:lnTo>
                  <a:lnTo>
                    <a:pt x="465" y="609"/>
                  </a:lnTo>
                  <a:lnTo>
                    <a:pt x="515" y="571"/>
                  </a:lnTo>
                  <a:lnTo>
                    <a:pt x="574" y="522"/>
                  </a:lnTo>
                  <a:lnTo>
                    <a:pt x="605" y="481"/>
                  </a:lnTo>
                  <a:lnTo>
                    <a:pt x="633" y="455"/>
                  </a:lnTo>
                  <a:lnTo>
                    <a:pt x="666" y="399"/>
                  </a:lnTo>
                  <a:lnTo>
                    <a:pt x="701" y="356"/>
                  </a:lnTo>
                  <a:lnTo>
                    <a:pt x="720" y="354"/>
                  </a:lnTo>
                  <a:lnTo>
                    <a:pt x="746" y="302"/>
                  </a:lnTo>
                  <a:lnTo>
                    <a:pt x="741" y="262"/>
                  </a:lnTo>
                  <a:lnTo>
                    <a:pt x="751" y="257"/>
                  </a:lnTo>
                  <a:lnTo>
                    <a:pt x="753" y="236"/>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150" name="Spain">
              <a:extLst>
                <a:ext uri="{FF2B5EF4-FFF2-40B4-BE49-F238E27FC236}">
                  <a16:creationId xmlns:a16="http://schemas.microsoft.com/office/drawing/2014/main" id="{BF7B8A80-1E7D-40B3-B38A-389F81B6EEBB}"/>
                </a:ext>
              </a:extLst>
            </p:cNvPr>
            <p:cNvSpPr>
              <a:spLocks noEditPoints="1"/>
            </p:cNvSpPr>
            <p:nvPr/>
          </p:nvSpPr>
          <p:spPr bwMode="gray">
            <a:xfrm>
              <a:off x="5517158" y="3007570"/>
              <a:ext cx="439268" cy="326449"/>
            </a:xfrm>
            <a:custGeom>
              <a:avLst/>
              <a:gdLst/>
              <a:ahLst/>
              <a:cxnLst>
                <a:cxn ang="0">
                  <a:pos x="308" y="26"/>
                </a:cxn>
                <a:cxn ang="0">
                  <a:pos x="330" y="38"/>
                </a:cxn>
                <a:cxn ang="0">
                  <a:pos x="362" y="54"/>
                </a:cxn>
                <a:cxn ang="0">
                  <a:pos x="414" y="48"/>
                </a:cxn>
                <a:cxn ang="0">
                  <a:pos x="410" y="66"/>
                </a:cxn>
                <a:cxn ang="0">
                  <a:pos x="436" y="64"/>
                </a:cxn>
                <a:cxn ang="0">
                  <a:pos x="486" y="60"/>
                </a:cxn>
                <a:cxn ang="0">
                  <a:pos x="486" y="82"/>
                </a:cxn>
                <a:cxn ang="0">
                  <a:pos x="452" y="124"/>
                </a:cxn>
                <a:cxn ang="0">
                  <a:pos x="392" y="152"/>
                </a:cxn>
                <a:cxn ang="0">
                  <a:pos x="376" y="184"/>
                </a:cxn>
                <a:cxn ang="0">
                  <a:pos x="352" y="244"/>
                </a:cxn>
                <a:cxn ang="0">
                  <a:pos x="350" y="278"/>
                </a:cxn>
                <a:cxn ang="0">
                  <a:pos x="332" y="328"/>
                </a:cxn>
                <a:cxn ang="0">
                  <a:pos x="290" y="340"/>
                </a:cxn>
                <a:cxn ang="0">
                  <a:pos x="282" y="364"/>
                </a:cxn>
                <a:cxn ang="0">
                  <a:pos x="254" y="364"/>
                </a:cxn>
                <a:cxn ang="0">
                  <a:pos x="214" y="362"/>
                </a:cxn>
                <a:cxn ang="0">
                  <a:pos x="184" y="370"/>
                </a:cxn>
                <a:cxn ang="0">
                  <a:pos x="158" y="390"/>
                </a:cxn>
                <a:cxn ang="0">
                  <a:pos x="132" y="384"/>
                </a:cxn>
                <a:cxn ang="0">
                  <a:pos x="118" y="366"/>
                </a:cxn>
                <a:cxn ang="0">
                  <a:pos x="110" y="354"/>
                </a:cxn>
                <a:cxn ang="0">
                  <a:pos x="84" y="338"/>
                </a:cxn>
                <a:cxn ang="0">
                  <a:pos x="76" y="306"/>
                </a:cxn>
                <a:cxn ang="0">
                  <a:pos x="84" y="278"/>
                </a:cxn>
                <a:cxn ang="0">
                  <a:pos x="92" y="256"/>
                </a:cxn>
                <a:cxn ang="0">
                  <a:pos x="68" y="218"/>
                </a:cxn>
                <a:cxn ang="0">
                  <a:pos x="90" y="204"/>
                </a:cxn>
                <a:cxn ang="0">
                  <a:pos x="94" y="166"/>
                </a:cxn>
                <a:cxn ang="0">
                  <a:pos x="100" y="136"/>
                </a:cxn>
                <a:cxn ang="0">
                  <a:pos x="106" y="96"/>
                </a:cxn>
                <a:cxn ang="0">
                  <a:pos x="64" y="90"/>
                </a:cxn>
                <a:cxn ang="0">
                  <a:pos x="40" y="78"/>
                </a:cxn>
                <a:cxn ang="0">
                  <a:pos x="16" y="76"/>
                </a:cxn>
                <a:cxn ang="0">
                  <a:pos x="12" y="42"/>
                </a:cxn>
                <a:cxn ang="0">
                  <a:pos x="0" y="26"/>
                </a:cxn>
                <a:cxn ang="0">
                  <a:pos x="34" y="8"/>
                </a:cxn>
                <a:cxn ang="0">
                  <a:pos x="102" y="2"/>
                </a:cxn>
                <a:cxn ang="0">
                  <a:pos x="170" y="6"/>
                </a:cxn>
                <a:cxn ang="0">
                  <a:pos x="228" y="8"/>
                </a:cxn>
                <a:cxn ang="0">
                  <a:pos x="280" y="20"/>
                </a:cxn>
                <a:cxn ang="0">
                  <a:pos x="492" y="238"/>
                </a:cxn>
                <a:cxn ang="0">
                  <a:pos x="502" y="218"/>
                </a:cxn>
                <a:cxn ang="0">
                  <a:pos x="472" y="214"/>
                </a:cxn>
                <a:cxn ang="0">
                  <a:pos x="492" y="238"/>
                </a:cxn>
                <a:cxn ang="0">
                  <a:pos x="424" y="256"/>
                </a:cxn>
                <a:cxn ang="0">
                  <a:pos x="406" y="260"/>
                </a:cxn>
                <a:cxn ang="0">
                  <a:pos x="534" y="208"/>
                </a:cxn>
                <a:cxn ang="0">
                  <a:pos x="526" y="188"/>
                </a:cxn>
                <a:cxn ang="0">
                  <a:pos x="534" y="208"/>
                </a:cxn>
              </a:cxnLst>
              <a:rect l="0" t="0" r="r" b="b"/>
              <a:pathLst>
                <a:path w="540" h="398">
                  <a:moveTo>
                    <a:pt x="298" y="16"/>
                  </a:moveTo>
                  <a:lnTo>
                    <a:pt x="308" y="26"/>
                  </a:lnTo>
                  <a:lnTo>
                    <a:pt x="316" y="34"/>
                  </a:lnTo>
                  <a:lnTo>
                    <a:pt x="330" y="38"/>
                  </a:lnTo>
                  <a:lnTo>
                    <a:pt x="344" y="48"/>
                  </a:lnTo>
                  <a:lnTo>
                    <a:pt x="362" y="54"/>
                  </a:lnTo>
                  <a:lnTo>
                    <a:pt x="390" y="48"/>
                  </a:lnTo>
                  <a:lnTo>
                    <a:pt x="414" y="48"/>
                  </a:lnTo>
                  <a:lnTo>
                    <a:pt x="414" y="56"/>
                  </a:lnTo>
                  <a:lnTo>
                    <a:pt x="410" y="66"/>
                  </a:lnTo>
                  <a:lnTo>
                    <a:pt x="424" y="74"/>
                  </a:lnTo>
                  <a:lnTo>
                    <a:pt x="436" y="64"/>
                  </a:lnTo>
                  <a:lnTo>
                    <a:pt x="460" y="64"/>
                  </a:lnTo>
                  <a:lnTo>
                    <a:pt x="486" y="60"/>
                  </a:lnTo>
                  <a:lnTo>
                    <a:pt x="492" y="72"/>
                  </a:lnTo>
                  <a:lnTo>
                    <a:pt x="486" y="82"/>
                  </a:lnTo>
                  <a:lnTo>
                    <a:pt x="484" y="98"/>
                  </a:lnTo>
                  <a:lnTo>
                    <a:pt x="452" y="124"/>
                  </a:lnTo>
                  <a:lnTo>
                    <a:pt x="436" y="126"/>
                  </a:lnTo>
                  <a:lnTo>
                    <a:pt x="392" y="152"/>
                  </a:lnTo>
                  <a:lnTo>
                    <a:pt x="394" y="166"/>
                  </a:lnTo>
                  <a:lnTo>
                    <a:pt x="376" y="184"/>
                  </a:lnTo>
                  <a:lnTo>
                    <a:pt x="352" y="222"/>
                  </a:lnTo>
                  <a:lnTo>
                    <a:pt x="352" y="244"/>
                  </a:lnTo>
                  <a:lnTo>
                    <a:pt x="366" y="266"/>
                  </a:lnTo>
                  <a:lnTo>
                    <a:pt x="350" y="278"/>
                  </a:lnTo>
                  <a:lnTo>
                    <a:pt x="336" y="302"/>
                  </a:lnTo>
                  <a:lnTo>
                    <a:pt x="332" y="328"/>
                  </a:lnTo>
                  <a:lnTo>
                    <a:pt x="312" y="330"/>
                  </a:lnTo>
                  <a:lnTo>
                    <a:pt x="290" y="340"/>
                  </a:lnTo>
                  <a:lnTo>
                    <a:pt x="290" y="356"/>
                  </a:lnTo>
                  <a:lnTo>
                    <a:pt x="282" y="364"/>
                  </a:lnTo>
                  <a:lnTo>
                    <a:pt x="272" y="354"/>
                  </a:lnTo>
                  <a:lnTo>
                    <a:pt x="254" y="364"/>
                  </a:lnTo>
                  <a:lnTo>
                    <a:pt x="240" y="362"/>
                  </a:lnTo>
                  <a:lnTo>
                    <a:pt x="214" y="362"/>
                  </a:lnTo>
                  <a:lnTo>
                    <a:pt x="198" y="360"/>
                  </a:lnTo>
                  <a:lnTo>
                    <a:pt x="184" y="370"/>
                  </a:lnTo>
                  <a:lnTo>
                    <a:pt x="164" y="374"/>
                  </a:lnTo>
                  <a:lnTo>
                    <a:pt x="158" y="390"/>
                  </a:lnTo>
                  <a:lnTo>
                    <a:pt x="144" y="398"/>
                  </a:lnTo>
                  <a:lnTo>
                    <a:pt x="132" y="384"/>
                  </a:lnTo>
                  <a:lnTo>
                    <a:pt x="122" y="380"/>
                  </a:lnTo>
                  <a:lnTo>
                    <a:pt x="118" y="366"/>
                  </a:lnTo>
                  <a:lnTo>
                    <a:pt x="112" y="364"/>
                  </a:lnTo>
                  <a:lnTo>
                    <a:pt x="110" y="354"/>
                  </a:lnTo>
                  <a:lnTo>
                    <a:pt x="98" y="338"/>
                  </a:lnTo>
                  <a:lnTo>
                    <a:pt x="84" y="338"/>
                  </a:lnTo>
                  <a:lnTo>
                    <a:pt x="74" y="332"/>
                  </a:lnTo>
                  <a:lnTo>
                    <a:pt x="76" y="306"/>
                  </a:lnTo>
                  <a:lnTo>
                    <a:pt x="92" y="292"/>
                  </a:lnTo>
                  <a:lnTo>
                    <a:pt x="84" y="278"/>
                  </a:lnTo>
                  <a:lnTo>
                    <a:pt x="84" y="264"/>
                  </a:lnTo>
                  <a:lnTo>
                    <a:pt x="92" y="256"/>
                  </a:lnTo>
                  <a:lnTo>
                    <a:pt x="76" y="238"/>
                  </a:lnTo>
                  <a:lnTo>
                    <a:pt x="68" y="218"/>
                  </a:lnTo>
                  <a:lnTo>
                    <a:pt x="84" y="216"/>
                  </a:lnTo>
                  <a:lnTo>
                    <a:pt x="90" y="204"/>
                  </a:lnTo>
                  <a:lnTo>
                    <a:pt x="86" y="188"/>
                  </a:lnTo>
                  <a:lnTo>
                    <a:pt x="94" y="166"/>
                  </a:lnTo>
                  <a:lnTo>
                    <a:pt x="94" y="148"/>
                  </a:lnTo>
                  <a:lnTo>
                    <a:pt x="100" y="136"/>
                  </a:lnTo>
                  <a:lnTo>
                    <a:pt x="122" y="114"/>
                  </a:lnTo>
                  <a:lnTo>
                    <a:pt x="106" y="96"/>
                  </a:lnTo>
                  <a:lnTo>
                    <a:pt x="84" y="90"/>
                  </a:lnTo>
                  <a:lnTo>
                    <a:pt x="64" y="90"/>
                  </a:lnTo>
                  <a:lnTo>
                    <a:pt x="48" y="90"/>
                  </a:lnTo>
                  <a:lnTo>
                    <a:pt x="40" y="78"/>
                  </a:lnTo>
                  <a:lnTo>
                    <a:pt x="18" y="92"/>
                  </a:lnTo>
                  <a:lnTo>
                    <a:pt x="16" y="76"/>
                  </a:lnTo>
                  <a:lnTo>
                    <a:pt x="10" y="62"/>
                  </a:lnTo>
                  <a:lnTo>
                    <a:pt x="12" y="42"/>
                  </a:lnTo>
                  <a:lnTo>
                    <a:pt x="2" y="36"/>
                  </a:lnTo>
                  <a:lnTo>
                    <a:pt x="0" y="26"/>
                  </a:lnTo>
                  <a:lnTo>
                    <a:pt x="10" y="10"/>
                  </a:lnTo>
                  <a:lnTo>
                    <a:pt x="34" y="8"/>
                  </a:lnTo>
                  <a:lnTo>
                    <a:pt x="48" y="0"/>
                  </a:lnTo>
                  <a:lnTo>
                    <a:pt x="102" y="2"/>
                  </a:lnTo>
                  <a:lnTo>
                    <a:pt x="136" y="0"/>
                  </a:lnTo>
                  <a:lnTo>
                    <a:pt x="170" y="6"/>
                  </a:lnTo>
                  <a:lnTo>
                    <a:pt x="192" y="10"/>
                  </a:lnTo>
                  <a:lnTo>
                    <a:pt x="228" y="8"/>
                  </a:lnTo>
                  <a:lnTo>
                    <a:pt x="256" y="14"/>
                  </a:lnTo>
                  <a:lnTo>
                    <a:pt x="280" y="20"/>
                  </a:lnTo>
                  <a:lnTo>
                    <a:pt x="298" y="16"/>
                  </a:lnTo>
                  <a:close/>
                  <a:moveTo>
                    <a:pt x="492" y="238"/>
                  </a:moveTo>
                  <a:lnTo>
                    <a:pt x="496" y="226"/>
                  </a:lnTo>
                  <a:lnTo>
                    <a:pt x="502" y="218"/>
                  </a:lnTo>
                  <a:lnTo>
                    <a:pt x="492" y="204"/>
                  </a:lnTo>
                  <a:lnTo>
                    <a:pt x="472" y="214"/>
                  </a:lnTo>
                  <a:lnTo>
                    <a:pt x="458" y="228"/>
                  </a:lnTo>
                  <a:lnTo>
                    <a:pt x="492" y="238"/>
                  </a:lnTo>
                  <a:close/>
                  <a:moveTo>
                    <a:pt x="420" y="268"/>
                  </a:moveTo>
                  <a:lnTo>
                    <a:pt x="424" y="256"/>
                  </a:lnTo>
                  <a:lnTo>
                    <a:pt x="420" y="244"/>
                  </a:lnTo>
                  <a:lnTo>
                    <a:pt x="406" y="260"/>
                  </a:lnTo>
                  <a:lnTo>
                    <a:pt x="420" y="268"/>
                  </a:lnTo>
                  <a:close/>
                  <a:moveTo>
                    <a:pt x="534" y="208"/>
                  </a:moveTo>
                  <a:lnTo>
                    <a:pt x="540" y="200"/>
                  </a:lnTo>
                  <a:lnTo>
                    <a:pt x="526" y="188"/>
                  </a:lnTo>
                  <a:lnTo>
                    <a:pt x="514" y="200"/>
                  </a:lnTo>
                  <a:lnTo>
                    <a:pt x="534" y="20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1" name="Sri Lanka">
              <a:extLst>
                <a:ext uri="{FF2B5EF4-FFF2-40B4-BE49-F238E27FC236}">
                  <a16:creationId xmlns:a16="http://schemas.microsoft.com/office/drawing/2014/main" id="{4FD981E9-36F6-4CBD-9C36-CF7165887CD7}"/>
                </a:ext>
              </a:extLst>
            </p:cNvPr>
            <p:cNvSpPr>
              <a:spLocks/>
            </p:cNvSpPr>
            <p:nvPr/>
          </p:nvSpPr>
          <p:spPr bwMode="gray">
            <a:xfrm>
              <a:off x="8260881" y="4242135"/>
              <a:ext cx="66379" cy="110128"/>
            </a:xfrm>
            <a:custGeom>
              <a:avLst/>
              <a:gdLst/>
              <a:ahLst/>
              <a:cxnLst>
                <a:cxn ang="0">
                  <a:pos x="8" y="0"/>
                </a:cxn>
                <a:cxn ang="0">
                  <a:pos x="20" y="0"/>
                </a:cxn>
                <a:cxn ang="0">
                  <a:pos x="38" y="14"/>
                </a:cxn>
                <a:cxn ang="0">
                  <a:pos x="52" y="36"/>
                </a:cxn>
                <a:cxn ang="0">
                  <a:pos x="54" y="50"/>
                </a:cxn>
                <a:cxn ang="0">
                  <a:pos x="60" y="50"/>
                </a:cxn>
                <a:cxn ang="0">
                  <a:pos x="70" y="76"/>
                </a:cxn>
                <a:cxn ang="0">
                  <a:pos x="78" y="74"/>
                </a:cxn>
                <a:cxn ang="0">
                  <a:pos x="80" y="94"/>
                </a:cxn>
                <a:cxn ang="0">
                  <a:pos x="76" y="120"/>
                </a:cxn>
                <a:cxn ang="0">
                  <a:pos x="60" y="124"/>
                </a:cxn>
                <a:cxn ang="0">
                  <a:pos x="42" y="134"/>
                </a:cxn>
                <a:cxn ang="0">
                  <a:pos x="16" y="134"/>
                </a:cxn>
                <a:cxn ang="0">
                  <a:pos x="2" y="110"/>
                </a:cxn>
                <a:cxn ang="0">
                  <a:pos x="2" y="90"/>
                </a:cxn>
                <a:cxn ang="0">
                  <a:pos x="0" y="50"/>
                </a:cxn>
                <a:cxn ang="0">
                  <a:pos x="8" y="32"/>
                </a:cxn>
                <a:cxn ang="0">
                  <a:pos x="14" y="14"/>
                </a:cxn>
                <a:cxn ang="0">
                  <a:pos x="8" y="0"/>
                </a:cxn>
              </a:cxnLst>
              <a:rect l="0" t="0" r="r" b="b"/>
              <a:pathLst>
                <a:path w="80" h="134">
                  <a:moveTo>
                    <a:pt x="8" y="0"/>
                  </a:moveTo>
                  <a:lnTo>
                    <a:pt x="20" y="0"/>
                  </a:lnTo>
                  <a:lnTo>
                    <a:pt x="38" y="14"/>
                  </a:lnTo>
                  <a:lnTo>
                    <a:pt x="52" y="36"/>
                  </a:lnTo>
                  <a:lnTo>
                    <a:pt x="54" y="50"/>
                  </a:lnTo>
                  <a:lnTo>
                    <a:pt x="60" y="50"/>
                  </a:lnTo>
                  <a:lnTo>
                    <a:pt x="70" y="76"/>
                  </a:lnTo>
                  <a:lnTo>
                    <a:pt x="78" y="74"/>
                  </a:lnTo>
                  <a:lnTo>
                    <a:pt x="80" y="94"/>
                  </a:lnTo>
                  <a:lnTo>
                    <a:pt x="76" y="120"/>
                  </a:lnTo>
                  <a:lnTo>
                    <a:pt x="60" y="124"/>
                  </a:lnTo>
                  <a:lnTo>
                    <a:pt x="42" y="134"/>
                  </a:lnTo>
                  <a:lnTo>
                    <a:pt x="16" y="134"/>
                  </a:lnTo>
                  <a:lnTo>
                    <a:pt x="2" y="110"/>
                  </a:lnTo>
                  <a:lnTo>
                    <a:pt x="2" y="90"/>
                  </a:lnTo>
                  <a:lnTo>
                    <a:pt x="0" y="50"/>
                  </a:lnTo>
                  <a:lnTo>
                    <a:pt x="8" y="32"/>
                  </a:lnTo>
                  <a:lnTo>
                    <a:pt x="14" y="14"/>
                  </a:lnTo>
                  <a:lnTo>
                    <a:pt x="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2" name="Sudan">
              <a:extLst>
                <a:ext uri="{FF2B5EF4-FFF2-40B4-BE49-F238E27FC236}">
                  <a16:creationId xmlns:a16="http://schemas.microsoft.com/office/drawing/2014/main" id="{44DB2662-C9A1-42E4-A510-0E2C6CD57E8D}"/>
                </a:ext>
              </a:extLst>
            </p:cNvPr>
            <p:cNvSpPr>
              <a:spLocks/>
            </p:cNvSpPr>
            <p:nvPr/>
          </p:nvSpPr>
          <p:spPr bwMode="gray">
            <a:xfrm>
              <a:off x="6478427" y="3848823"/>
              <a:ext cx="523217" cy="605700"/>
            </a:xfrm>
            <a:custGeom>
              <a:avLst/>
              <a:gdLst/>
              <a:ahLst/>
              <a:cxnLst>
                <a:cxn ang="0">
                  <a:pos x="216" y="647"/>
                </a:cxn>
                <a:cxn ang="0">
                  <a:pos x="178" y="609"/>
                </a:cxn>
                <a:cxn ang="0">
                  <a:pos x="142" y="573"/>
                </a:cxn>
                <a:cxn ang="0">
                  <a:pos x="110" y="535"/>
                </a:cxn>
                <a:cxn ang="0">
                  <a:pos x="64" y="524"/>
                </a:cxn>
                <a:cxn ang="0">
                  <a:pos x="72" y="480"/>
                </a:cxn>
                <a:cxn ang="0">
                  <a:pos x="48" y="440"/>
                </a:cxn>
                <a:cxn ang="0">
                  <a:pos x="42" y="424"/>
                </a:cxn>
                <a:cxn ang="0">
                  <a:pos x="6" y="362"/>
                </a:cxn>
                <a:cxn ang="0">
                  <a:pos x="0" y="334"/>
                </a:cxn>
                <a:cxn ang="0">
                  <a:pos x="20" y="298"/>
                </a:cxn>
                <a:cxn ang="0">
                  <a:pos x="36" y="264"/>
                </a:cxn>
                <a:cxn ang="0">
                  <a:pos x="76" y="104"/>
                </a:cxn>
                <a:cxn ang="0">
                  <a:pos x="84" y="70"/>
                </a:cxn>
                <a:cxn ang="0">
                  <a:pos x="126" y="0"/>
                </a:cxn>
                <a:cxn ang="0">
                  <a:pos x="594" y="40"/>
                </a:cxn>
                <a:cxn ang="0">
                  <a:pos x="590" y="86"/>
                </a:cxn>
                <a:cxn ang="0">
                  <a:pos x="646" y="160"/>
                </a:cxn>
                <a:cxn ang="0">
                  <a:pos x="608" y="180"/>
                </a:cxn>
                <a:cxn ang="0">
                  <a:pos x="584" y="200"/>
                </a:cxn>
                <a:cxn ang="0">
                  <a:pos x="576" y="272"/>
                </a:cxn>
                <a:cxn ang="0">
                  <a:pos x="562" y="314"/>
                </a:cxn>
                <a:cxn ang="0">
                  <a:pos x="552" y="376"/>
                </a:cxn>
                <a:cxn ang="0">
                  <a:pos x="506" y="410"/>
                </a:cxn>
                <a:cxn ang="0">
                  <a:pos x="504" y="444"/>
                </a:cxn>
                <a:cxn ang="0">
                  <a:pos x="474" y="488"/>
                </a:cxn>
                <a:cxn ang="0">
                  <a:pos x="446" y="545"/>
                </a:cxn>
                <a:cxn ang="0">
                  <a:pos x="478" y="593"/>
                </a:cxn>
                <a:cxn ang="0">
                  <a:pos x="506" y="621"/>
                </a:cxn>
                <a:cxn ang="0">
                  <a:pos x="540" y="665"/>
                </a:cxn>
                <a:cxn ang="0">
                  <a:pos x="524" y="681"/>
                </a:cxn>
                <a:cxn ang="0">
                  <a:pos x="476" y="717"/>
                </a:cxn>
                <a:cxn ang="0">
                  <a:pos x="408" y="727"/>
                </a:cxn>
                <a:cxn ang="0">
                  <a:pos x="382" y="721"/>
                </a:cxn>
                <a:cxn ang="0">
                  <a:pos x="354" y="739"/>
                </a:cxn>
                <a:cxn ang="0">
                  <a:pos x="288" y="701"/>
                </a:cxn>
                <a:cxn ang="0">
                  <a:pos x="254" y="701"/>
                </a:cxn>
              </a:cxnLst>
              <a:rect l="0" t="0" r="r" b="b"/>
              <a:pathLst>
                <a:path w="646" h="739">
                  <a:moveTo>
                    <a:pt x="222" y="683"/>
                  </a:moveTo>
                  <a:lnTo>
                    <a:pt x="216" y="647"/>
                  </a:lnTo>
                  <a:lnTo>
                    <a:pt x="176" y="621"/>
                  </a:lnTo>
                  <a:lnTo>
                    <a:pt x="178" y="609"/>
                  </a:lnTo>
                  <a:lnTo>
                    <a:pt x="140" y="585"/>
                  </a:lnTo>
                  <a:lnTo>
                    <a:pt x="142" y="573"/>
                  </a:lnTo>
                  <a:lnTo>
                    <a:pt x="108" y="551"/>
                  </a:lnTo>
                  <a:lnTo>
                    <a:pt x="110" y="535"/>
                  </a:lnTo>
                  <a:lnTo>
                    <a:pt x="90" y="537"/>
                  </a:lnTo>
                  <a:lnTo>
                    <a:pt x="64" y="524"/>
                  </a:lnTo>
                  <a:lnTo>
                    <a:pt x="74" y="508"/>
                  </a:lnTo>
                  <a:lnTo>
                    <a:pt x="72" y="480"/>
                  </a:lnTo>
                  <a:lnTo>
                    <a:pt x="54" y="462"/>
                  </a:lnTo>
                  <a:lnTo>
                    <a:pt x="48" y="440"/>
                  </a:lnTo>
                  <a:lnTo>
                    <a:pt x="52" y="430"/>
                  </a:lnTo>
                  <a:lnTo>
                    <a:pt x="42" y="424"/>
                  </a:lnTo>
                  <a:lnTo>
                    <a:pt x="22" y="372"/>
                  </a:lnTo>
                  <a:lnTo>
                    <a:pt x="6" y="362"/>
                  </a:lnTo>
                  <a:lnTo>
                    <a:pt x="10" y="348"/>
                  </a:lnTo>
                  <a:lnTo>
                    <a:pt x="0" y="334"/>
                  </a:lnTo>
                  <a:lnTo>
                    <a:pt x="32" y="318"/>
                  </a:lnTo>
                  <a:lnTo>
                    <a:pt x="20" y="298"/>
                  </a:lnTo>
                  <a:lnTo>
                    <a:pt x="36" y="288"/>
                  </a:lnTo>
                  <a:lnTo>
                    <a:pt x="36" y="264"/>
                  </a:lnTo>
                  <a:lnTo>
                    <a:pt x="74" y="256"/>
                  </a:lnTo>
                  <a:lnTo>
                    <a:pt x="76" y="104"/>
                  </a:lnTo>
                  <a:lnTo>
                    <a:pt x="78" y="80"/>
                  </a:lnTo>
                  <a:lnTo>
                    <a:pt x="84" y="70"/>
                  </a:lnTo>
                  <a:lnTo>
                    <a:pt x="126" y="70"/>
                  </a:lnTo>
                  <a:lnTo>
                    <a:pt x="126" y="0"/>
                  </a:lnTo>
                  <a:lnTo>
                    <a:pt x="574" y="2"/>
                  </a:lnTo>
                  <a:lnTo>
                    <a:pt x="594" y="40"/>
                  </a:lnTo>
                  <a:lnTo>
                    <a:pt x="584" y="40"/>
                  </a:lnTo>
                  <a:lnTo>
                    <a:pt x="590" y="86"/>
                  </a:lnTo>
                  <a:lnTo>
                    <a:pt x="604" y="132"/>
                  </a:lnTo>
                  <a:lnTo>
                    <a:pt x="646" y="160"/>
                  </a:lnTo>
                  <a:lnTo>
                    <a:pt x="628" y="174"/>
                  </a:lnTo>
                  <a:lnTo>
                    <a:pt x="608" y="180"/>
                  </a:lnTo>
                  <a:lnTo>
                    <a:pt x="598" y="198"/>
                  </a:lnTo>
                  <a:lnTo>
                    <a:pt x="584" y="200"/>
                  </a:lnTo>
                  <a:lnTo>
                    <a:pt x="586" y="248"/>
                  </a:lnTo>
                  <a:lnTo>
                    <a:pt x="576" y="272"/>
                  </a:lnTo>
                  <a:lnTo>
                    <a:pt x="560" y="280"/>
                  </a:lnTo>
                  <a:lnTo>
                    <a:pt x="562" y="314"/>
                  </a:lnTo>
                  <a:lnTo>
                    <a:pt x="564" y="342"/>
                  </a:lnTo>
                  <a:lnTo>
                    <a:pt x="552" y="376"/>
                  </a:lnTo>
                  <a:lnTo>
                    <a:pt x="534" y="376"/>
                  </a:lnTo>
                  <a:lnTo>
                    <a:pt x="506" y="410"/>
                  </a:lnTo>
                  <a:lnTo>
                    <a:pt x="500" y="422"/>
                  </a:lnTo>
                  <a:lnTo>
                    <a:pt x="504" y="444"/>
                  </a:lnTo>
                  <a:lnTo>
                    <a:pt x="482" y="450"/>
                  </a:lnTo>
                  <a:lnTo>
                    <a:pt x="474" y="488"/>
                  </a:lnTo>
                  <a:lnTo>
                    <a:pt x="478" y="547"/>
                  </a:lnTo>
                  <a:lnTo>
                    <a:pt x="446" y="545"/>
                  </a:lnTo>
                  <a:lnTo>
                    <a:pt x="436" y="575"/>
                  </a:lnTo>
                  <a:lnTo>
                    <a:pt x="478" y="593"/>
                  </a:lnTo>
                  <a:lnTo>
                    <a:pt x="488" y="611"/>
                  </a:lnTo>
                  <a:lnTo>
                    <a:pt x="506" y="621"/>
                  </a:lnTo>
                  <a:lnTo>
                    <a:pt x="508" y="655"/>
                  </a:lnTo>
                  <a:lnTo>
                    <a:pt x="540" y="665"/>
                  </a:lnTo>
                  <a:lnTo>
                    <a:pt x="542" y="693"/>
                  </a:lnTo>
                  <a:lnTo>
                    <a:pt x="524" y="681"/>
                  </a:lnTo>
                  <a:lnTo>
                    <a:pt x="494" y="697"/>
                  </a:lnTo>
                  <a:lnTo>
                    <a:pt x="476" y="717"/>
                  </a:lnTo>
                  <a:lnTo>
                    <a:pt x="462" y="731"/>
                  </a:lnTo>
                  <a:lnTo>
                    <a:pt x="408" y="727"/>
                  </a:lnTo>
                  <a:lnTo>
                    <a:pt x="396" y="711"/>
                  </a:lnTo>
                  <a:lnTo>
                    <a:pt x="382" y="721"/>
                  </a:lnTo>
                  <a:lnTo>
                    <a:pt x="366" y="723"/>
                  </a:lnTo>
                  <a:lnTo>
                    <a:pt x="354" y="739"/>
                  </a:lnTo>
                  <a:lnTo>
                    <a:pt x="308" y="691"/>
                  </a:lnTo>
                  <a:lnTo>
                    <a:pt x="288" y="701"/>
                  </a:lnTo>
                  <a:lnTo>
                    <a:pt x="272" y="693"/>
                  </a:lnTo>
                  <a:lnTo>
                    <a:pt x="254" y="701"/>
                  </a:lnTo>
                  <a:lnTo>
                    <a:pt x="222" y="6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3" name="Suriname">
              <a:extLst>
                <a:ext uri="{FF2B5EF4-FFF2-40B4-BE49-F238E27FC236}">
                  <a16:creationId xmlns:a16="http://schemas.microsoft.com/office/drawing/2014/main" id="{1D4CFD02-E50E-420A-974D-9FC987C5529B}"/>
                </a:ext>
              </a:extLst>
            </p:cNvPr>
            <p:cNvSpPr>
              <a:spLocks/>
            </p:cNvSpPr>
            <p:nvPr/>
          </p:nvSpPr>
          <p:spPr bwMode="gray">
            <a:xfrm>
              <a:off x="3909196" y="4426990"/>
              <a:ext cx="130803" cy="129793"/>
            </a:xfrm>
            <a:custGeom>
              <a:avLst/>
              <a:gdLst/>
              <a:ahLst/>
              <a:cxnLst>
                <a:cxn ang="0">
                  <a:pos x="84" y="160"/>
                </a:cxn>
                <a:cxn ang="0">
                  <a:pos x="44" y="158"/>
                </a:cxn>
                <a:cxn ang="0">
                  <a:pos x="26" y="112"/>
                </a:cxn>
                <a:cxn ang="0">
                  <a:pos x="6" y="100"/>
                </a:cxn>
                <a:cxn ang="0">
                  <a:pos x="0" y="70"/>
                </a:cxn>
                <a:cxn ang="0">
                  <a:pos x="2" y="46"/>
                </a:cxn>
                <a:cxn ang="0">
                  <a:pos x="18" y="50"/>
                </a:cxn>
                <a:cxn ang="0">
                  <a:pos x="30" y="40"/>
                </a:cxn>
                <a:cxn ang="0">
                  <a:pos x="30" y="24"/>
                </a:cxn>
                <a:cxn ang="0">
                  <a:pos x="36" y="6"/>
                </a:cxn>
                <a:cxn ang="0">
                  <a:pos x="62" y="10"/>
                </a:cxn>
                <a:cxn ang="0">
                  <a:pos x="86" y="10"/>
                </a:cxn>
                <a:cxn ang="0">
                  <a:pos x="112" y="0"/>
                </a:cxn>
                <a:cxn ang="0">
                  <a:pos x="142" y="6"/>
                </a:cxn>
                <a:cxn ang="0">
                  <a:pos x="158" y="8"/>
                </a:cxn>
                <a:cxn ang="0">
                  <a:pos x="162" y="18"/>
                </a:cxn>
                <a:cxn ang="0">
                  <a:pos x="142" y="42"/>
                </a:cxn>
                <a:cxn ang="0">
                  <a:pos x="138" y="64"/>
                </a:cxn>
                <a:cxn ang="0">
                  <a:pos x="142" y="88"/>
                </a:cxn>
                <a:cxn ang="0">
                  <a:pos x="156" y="102"/>
                </a:cxn>
                <a:cxn ang="0">
                  <a:pos x="148" y="112"/>
                </a:cxn>
                <a:cxn ang="0">
                  <a:pos x="152" y="126"/>
                </a:cxn>
                <a:cxn ang="0">
                  <a:pos x="138" y="148"/>
                </a:cxn>
                <a:cxn ang="0">
                  <a:pos x="118" y="130"/>
                </a:cxn>
                <a:cxn ang="0">
                  <a:pos x="100" y="146"/>
                </a:cxn>
                <a:cxn ang="0">
                  <a:pos x="82" y="138"/>
                </a:cxn>
                <a:cxn ang="0">
                  <a:pos x="76" y="146"/>
                </a:cxn>
                <a:cxn ang="0">
                  <a:pos x="84" y="160"/>
                </a:cxn>
              </a:cxnLst>
              <a:rect l="0" t="0" r="r" b="b"/>
              <a:pathLst>
                <a:path w="162" h="160">
                  <a:moveTo>
                    <a:pt x="84" y="160"/>
                  </a:moveTo>
                  <a:lnTo>
                    <a:pt x="44" y="158"/>
                  </a:lnTo>
                  <a:lnTo>
                    <a:pt x="26" y="112"/>
                  </a:lnTo>
                  <a:lnTo>
                    <a:pt x="6" y="100"/>
                  </a:lnTo>
                  <a:lnTo>
                    <a:pt x="0" y="70"/>
                  </a:lnTo>
                  <a:lnTo>
                    <a:pt x="2" y="46"/>
                  </a:lnTo>
                  <a:lnTo>
                    <a:pt x="18" y="50"/>
                  </a:lnTo>
                  <a:lnTo>
                    <a:pt x="30" y="40"/>
                  </a:lnTo>
                  <a:lnTo>
                    <a:pt x="30" y="24"/>
                  </a:lnTo>
                  <a:lnTo>
                    <a:pt x="36" y="6"/>
                  </a:lnTo>
                  <a:lnTo>
                    <a:pt x="62" y="10"/>
                  </a:lnTo>
                  <a:lnTo>
                    <a:pt x="86" y="10"/>
                  </a:lnTo>
                  <a:lnTo>
                    <a:pt x="112" y="0"/>
                  </a:lnTo>
                  <a:lnTo>
                    <a:pt x="142" y="6"/>
                  </a:lnTo>
                  <a:lnTo>
                    <a:pt x="158" y="8"/>
                  </a:lnTo>
                  <a:lnTo>
                    <a:pt x="162" y="18"/>
                  </a:lnTo>
                  <a:lnTo>
                    <a:pt x="142" y="42"/>
                  </a:lnTo>
                  <a:lnTo>
                    <a:pt x="138" y="64"/>
                  </a:lnTo>
                  <a:lnTo>
                    <a:pt x="142" y="88"/>
                  </a:lnTo>
                  <a:lnTo>
                    <a:pt x="156" y="102"/>
                  </a:lnTo>
                  <a:lnTo>
                    <a:pt x="148" y="112"/>
                  </a:lnTo>
                  <a:lnTo>
                    <a:pt x="152" y="126"/>
                  </a:lnTo>
                  <a:lnTo>
                    <a:pt x="138" y="148"/>
                  </a:lnTo>
                  <a:lnTo>
                    <a:pt x="118" y="130"/>
                  </a:lnTo>
                  <a:lnTo>
                    <a:pt x="100" y="146"/>
                  </a:lnTo>
                  <a:lnTo>
                    <a:pt x="82" y="138"/>
                  </a:lnTo>
                  <a:lnTo>
                    <a:pt x="76" y="146"/>
                  </a:lnTo>
                  <a:lnTo>
                    <a:pt x="84" y="1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4" name="Swaziland">
              <a:extLst>
                <a:ext uri="{FF2B5EF4-FFF2-40B4-BE49-F238E27FC236}">
                  <a16:creationId xmlns:a16="http://schemas.microsoft.com/office/drawing/2014/main" id="{FD1473B1-2C89-4EB1-8DEC-CF366509F806}"/>
                </a:ext>
              </a:extLst>
            </p:cNvPr>
            <p:cNvSpPr>
              <a:spLocks/>
            </p:cNvSpPr>
            <p:nvPr/>
          </p:nvSpPr>
          <p:spPr bwMode="gray">
            <a:xfrm>
              <a:off x="6755655" y="5418137"/>
              <a:ext cx="46855" cy="51131"/>
            </a:xfrm>
            <a:custGeom>
              <a:avLst/>
              <a:gdLst/>
              <a:ahLst/>
              <a:cxnLst>
                <a:cxn ang="0">
                  <a:pos x="38" y="64"/>
                </a:cxn>
                <a:cxn ang="0">
                  <a:pos x="56" y="46"/>
                </a:cxn>
                <a:cxn ang="0">
                  <a:pos x="54" y="24"/>
                </a:cxn>
                <a:cxn ang="0">
                  <a:pos x="44" y="12"/>
                </a:cxn>
                <a:cxn ang="0">
                  <a:pos x="30" y="4"/>
                </a:cxn>
                <a:cxn ang="0">
                  <a:pos x="14" y="0"/>
                </a:cxn>
                <a:cxn ang="0">
                  <a:pos x="8" y="22"/>
                </a:cxn>
                <a:cxn ang="0">
                  <a:pos x="0" y="42"/>
                </a:cxn>
                <a:cxn ang="0">
                  <a:pos x="6" y="62"/>
                </a:cxn>
                <a:cxn ang="0">
                  <a:pos x="16" y="64"/>
                </a:cxn>
                <a:cxn ang="0">
                  <a:pos x="38" y="64"/>
                </a:cxn>
              </a:cxnLst>
              <a:rect l="0" t="0" r="r" b="b"/>
              <a:pathLst>
                <a:path w="56" h="64">
                  <a:moveTo>
                    <a:pt x="38" y="64"/>
                  </a:moveTo>
                  <a:lnTo>
                    <a:pt x="56" y="46"/>
                  </a:lnTo>
                  <a:lnTo>
                    <a:pt x="54" y="24"/>
                  </a:lnTo>
                  <a:lnTo>
                    <a:pt x="44" y="12"/>
                  </a:lnTo>
                  <a:lnTo>
                    <a:pt x="30" y="4"/>
                  </a:lnTo>
                  <a:lnTo>
                    <a:pt x="14" y="0"/>
                  </a:lnTo>
                  <a:lnTo>
                    <a:pt x="8" y="22"/>
                  </a:lnTo>
                  <a:lnTo>
                    <a:pt x="0" y="42"/>
                  </a:lnTo>
                  <a:lnTo>
                    <a:pt x="6" y="62"/>
                  </a:lnTo>
                  <a:lnTo>
                    <a:pt x="16" y="64"/>
                  </a:lnTo>
                  <a:lnTo>
                    <a:pt x="38" y="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5" name="Sweden">
              <a:extLst>
                <a:ext uri="{FF2B5EF4-FFF2-40B4-BE49-F238E27FC236}">
                  <a16:creationId xmlns:a16="http://schemas.microsoft.com/office/drawing/2014/main" id="{9A755762-ACDE-407F-B7BF-DC514413BCBB}"/>
                </a:ext>
              </a:extLst>
            </p:cNvPr>
            <p:cNvSpPr>
              <a:spLocks/>
            </p:cNvSpPr>
            <p:nvPr/>
          </p:nvSpPr>
          <p:spPr bwMode="gray">
            <a:xfrm>
              <a:off x="6144582" y="1469286"/>
              <a:ext cx="404127" cy="967548"/>
            </a:xfrm>
            <a:custGeom>
              <a:avLst/>
              <a:gdLst/>
              <a:ahLst/>
              <a:cxnLst>
                <a:cxn ang="0">
                  <a:pos x="12" y="968"/>
                </a:cxn>
                <a:cxn ang="0">
                  <a:pos x="18" y="1010"/>
                </a:cxn>
                <a:cxn ang="0">
                  <a:pos x="42" y="1078"/>
                </a:cxn>
                <a:cxn ang="0">
                  <a:pos x="60" y="1100"/>
                </a:cxn>
                <a:cxn ang="0">
                  <a:pos x="56" y="1144"/>
                </a:cxn>
                <a:cxn ang="0">
                  <a:pos x="76" y="1186"/>
                </a:cxn>
                <a:cxn ang="0">
                  <a:pos x="110" y="1180"/>
                </a:cxn>
                <a:cxn ang="0">
                  <a:pos x="118" y="1148"/>
                </a:cxn>
                <a:cxn ang="0">
                  <a:pos x="138" y="1128"/>
                </a:cxn>
                <a:cxn ang="0">
                  <a:pos x="168" y="1132"/>
                </a:cxn>
                <a:cxn ang="0">
                  <a:pos x="192" y="1104"/>
                </a:cxn>
                <a:cxn ang="0">
                  <a:pos x="204" y="1064"/>
                </a:cxn>
                <a:cxn ang="0">
                  <a:pos x="210" y="1022"/>
                </a:cxn>
                <a:cxn ang="0">
                  <a:pos x="222" y="976"/>
                </a:cxn>
                <a:cxn ang="0">
                  <a:pos x="232" y="954"/>
                </a:cxn>
                <a:cxn ang="0">
                  <a:pos x="268" y="934"/>
                </a:cxn>
                <a:cxn ang="0">
                  <a:pos x="286" y="886"/>
                </a:cxn>
                <a:cxn ang="0">
                  <a:pos x="296" y="844"/>
                </a:cxn>
                <a:cxn ang="0">
                  <a:pos x="270" y="812"/>
                </a:cxn>
                <a:cxn ang="0">
                  <a:pos x="246" y="790"/>
                </a:cxn>
                <a:cxn ang="0">
                  <a:pos x="252" y="710"/>
                </a:cxn>
                <a:cxn ang="0">
                  <a:pos x="246" y="638"/>
                </a:cxn>
                <a:cxn ang="0">
                  <a:pos x="274" y="608"/>
                </a:cxn>
                <a:cxn ang="0">
                  <a:pos x="308" y="572"/>
                </a:cxn>
                <a:cxn ang="0">
                  <a:pos x="332" y="550"/>
                </a:cxn>
                <a:cxn ang="0">
                  <a:pos x="354" y="528"/>
                </a:cxn>
                <a:cxn ang="0">
                  <a:pos x="388" y="492"/>
                </a:cxn>
                <a:cxn ang="0">
                  <a:pos x="374" y="450"/>
                </a:cxn>
                <a:cxn ang="0">
                  <a:pos x="390" y="402"/>
                </a:cxn>
                <a:cxn ang="0">
                  <a:pos x="442" y="342"/>
                </a:cxn>
                <a:cxn ang="0">
                  <a:pos x="498" y="348"/>
                </a:cxn>
                <a:cxn ang="0">
                  <a:pos x="498" y="244"/>
                </a:cxn>
                <a:cxn ang="0">
                  <a:pos x="474" y="104"/>
                </a:cxn>
                <a:cxn ang="0">
                  <a:pos x="408" y="50"/>
                </a:cxn>
                <a:cxn ang="0">
                  <a:pos x="336" y="0"/>
                </a:cxn>
                <a:cxn ang="0">
                  <a:pos x="322" y="62"/>
                </a:cxn>
                <a:cxn ang="0">
                  <a:pos x="278" y="54"/>
                </a:cxn>
                <a:cxn ang="0">
                  <a:pos x="262" y="54"/>
                </a:cxn>
                <a:cxn ang="0">
                  <a:pos x="264" y="104"/>
                </a:cxn>
                <a:cxn ang="0">
                  <a:pos x="214" y="140"/>
                </a:cxn>
                <a:cxn ang="0">
                  <a:pos x="194" y="162"/>
                </a:cxn>
                <a:cxn ang="0">
                  <a:pos x="152" y="282"/>
                </a:cxn>
                <a:cxn ang="0">
                  <a:pos x="150" y="318"/>
                </a:cxn>
                <a:cxn ang="0">
                  <a:pos x="98" y="452"/>
                </a:cxn>
                <a:cxn ang="0">
                  <a:pos x="88" y="490"/>
                </a:cxn>
                <a:cxn ang="0">
                  <a:pos x="34" y="530"/>
                </a:cxn>
                <a:cxn ang="0">
                  <a:pos x="32" y="672"/>
                </a:cxn>
                <a:cxn ang="0">
                  <a:pos x="38" y="768"/>
                </a:cxn>
                <a:cxn ang="0">
                  <a:pos x="24" y="884"/>
                </a:cxn>
                <a:cxn ang="0">
                  <a:pos x="8" y="920"/>
                </a:cxn>
                <a:cxn ang="0">
                  <a:pos x="0" y="950"/>
                </a:cxn>
              </a:cxnLst>
              <a:rect l="0" t="0" r="r" b="b"/>
              <a:pathLst>
                <a:path w="498" h="1186">
                  <a:moveTo>
                    <a:pt x="0" y="950"/>
                  </a:moveTo>
                  <a:lnTo>
                    <a:pt x="12" y="968"/>
                  </a:lnTo>
                  <a:lnTo>
                    <a:pt x="24" y="978"/>
                  </a:lnTo>
                  <a:lnTo>
                    <a:pt x="18" y="1010"/>
                  </a:lnTo>
                  <a:lnTo>
                    <a:pt x="30" y="1026"/>
                  </a:lnTo>
                  <a:lnTo>
                    <a:pt x="42" y="1078"/>
                  </a:lnTo>
                  <a:lnTo>
                    <a:pt x="56" y="1086"/>
                  </a:lnTo>
                  <a:lnTo>
                    <a:pt x="60" y="1100"/>
                  </a:lnTo>
                  <a:lnTo>
                    <a:pt x="46" y="1120"/>
                  </a:lnTo>
                  <a:lnTo>
                    <a:pt x="56" y="1144"/>
                  </a:lnTo>
                  <a:lnTo>
                    <a:pt x="60" y="1170"/>
                  </a:lnTo>
                  <a:lnTo>
                    <a:pt x="76" y="1186"/>
                  </a:lnTo>
                  <a:lnTo>
                    <a:pt x="96" y="1178"/>
                  </a:lnTo>
                  <a:lnTo>
                    <a:pt x="110" y="1180"/>
                  </a:lnTo>
                  <a:lnTo>
                    <a:pt x="118" y="1170"/>
                  </a:lnTo>
                  <a:lnTo>
                    <a:pt x="118" y="1148"/>
                  </a:lnTo>
                  <a:lnTo>
                    <a:pt x="134" y="1140"/>
                  </a:lnTo>
                  <a:lnTo>
                    <a:pt x="138" y="1128"/>
                  </a:lnTo>
                  <a:lnTo>
                    <a:pt x="152" y="1122"/>
                  </a:lnTo>
                  <a:lnTo>
                    <a:pt x="168" y="1132"/>
                  </a:lnTo>
                  <a:lnTo>
                    <a:pt x="188" y="1128"/>
                  </a:lnTo>
                  <a:lnTo>
                    <a:pt x="192" y="1104"/>
                  </a:lnTo>
                  <a:lnTo>
                    <a:pt x="200" y="1086"/>
                  </a:lnTo>
                  <a:lnTo>
                    <a:pt x="204" y="1064"/>
                  </a:lnTo>
                  <a:lnTo>
                    <a:pt x="212" y="1056"/>
                  </a:lnTo>
                  <a:lnTo>
                    <a:pt x="210" y="1022"/>
                  </a:lnTo>
                  <a:lnTo>
                    <a:pt x="210" y="1012"/>
                  </a:lnTo>
                  <a:lnTo>
                    <a:pt x="222" y="976"/>
                  </a:lnTo>
                  <a:lnTo>
                    <a:pt x="218" y="962"/>
                  </a:lnTo>
                  <a:lnTo>
                    <a:pt x="232" y="954"/>
                  </a:lnTo>
                  <a:lnTo>
                    <a:pt x="250" y="922"/>
                  </a:lnTo>
                  <a:lnTo>
                    <a:pt x="268" y="934"/>
                  </a:lnTo>
                  <a:lnTo>
                    <a:pt x="284" y="910"/>
                  </a:lnTo>
                  <a:lnTo>
                    <a:pt x="286" y="886"/>
                  </a:lnTo>
                  <a:lnTo>
                    <a:pt x="298" y="872"/>
                  </a:lnTo>
                  <a:lnTo>
                    <a:pt x="296" y="844"/>
                  </a:lnTo>
                  <a:lnTo>
                    <a:pt x="284" y="832"/>
                  </a:lnTo>
                  <a:lnTo>
                    <a:pt x="270" y="812"/>
                  </a:lnTo>
                  <a:lnTo>
                    <a:pt x="262" y="798"/>
                  </a:lnTo>
                  <a:lnTo>
                    <a:pt x="246" y="790"/>
                  </a:lnTo>
                  <a:lnTo>
                    <a:pt x="238" y="708"/>
                  </a:lnTo>
                  <a:lnTo>
                    <a:pt x="252" y="710"/>
                  </a:lnTo>
                  <a:lnTo>
                    <a:pt x="254" y="664"/>
                  </a:lnTo>
                  <a:lnTo>
                    <a:pt x="246" y="638"/>
                  </a:lnTo>
                  <a:lnTo>
                    <a:pt x="264" y="632"/>
                  </a:lnTo>
                  <a:lnTo>
                    <a:pt x="274" y="608"/>
                  </a:lnTo>
                  <a:lnTo>
                    <a:pt x="296" y="570"/>
                  </a:lnTo>
                  <a:lnTo>
                    <a:pt x="308" y="572"/>
                  </a:lnTo>
                  <a:lnTo>
                    <a:pt x="314" y="544"/>
                  </a:lnTo>
                  <a:lnTo>
                    <a:pt x="332" y="550"/>
                  </a:lnTo>
                  <a:lnTo>
                    <a:pt x="340" y="530"/>
                  </a:lnTo>
                  <a:lnTo>
                    <a:pt x="354" y="528"/>
                  </a:lnTo>
                  <a:lnTo>
                    <a:pt x="372" y="502"/>
                  </a:lnTo>
                  <a:lnTo>
                    <a:pt x="388" y="492"/>
                  </a:lnTo>
                  <a:lnTo>
                    <a:pt x="398" y="478"/>
                  </a:lnTo>
                  <a:lnTo>
                    <a:pt x="374" y="450"/>
                  </a:lnTo>
                  <a:lnTo>
                    <a:pt x="390" y="422"/>
                  </a:lnTo>
                  <a:lnTo>
                    <a:pt x="390" y="402"/>
                  </a:lnTo>
                  <a:lnTo>
                    <a:pt x="424" y="372"/>
                  </a:lnTo>
                  <a:lnTo>
                    <a:pt x="442" y="342"/>
                  </a:lnTo>
                  <a:lnTo>
                    <a:pt x="460" y="350"/>
                  </a:lnTo>
                  <a:lnTo>
                    <a:pt x="498" y="348"/>
                  </a:lnTo>
                  <a:lnTo>
                    <a:pt x="490" y="288"/>
                  </a:lnTo>
                  <a:lnTo>
                    <a:pt x="498" y="244"/>
                  </a:lnTo>
                  <a:lnTo>
                    <a:pt x="482" y="174"/>
                  </a:lnTo>
                  <a:lnTo>
                    <a:pt x="474" y="104"/>
                  </a:lnTo>
                  <a:lnTo>
                    <a:pt x="456" y="78"/>
                  </a:lnTo>
                  <a:lnTo>
                    <a:pt x="408" y="50"/>
                  </a:lnTo>
                  <a:lnTo>
                    <a:pt x="350" y="0"/>
                  </a:lnTo>
                  <a:lnTo>
                    <a:pt x="336" y="0"/>
                  </a:lnTo>
                  <a:lnTo>
                    <a:pt x="334" y="46"/>
                  </a:lnTo>
                  <a:lnTo>
                    <a:pt x="322" y="62"/>
                  </a:lnTo>
                  <a:lnTo>
                    <a:pt x="310" y="54"/>
                  </a:lnTo>
                  <a:lnTo>
                    <a:pt x="278" y="54"/>
                  </a:lnTo>
                  <a:lnTo>
                    <a:pt x="268" y="48"/>
                  </a:lnTo>
                  <a:lnTo>
                    <a:pt x="262" y="54"/>
                  </a:lnTo>
                  <a:lnTo>
                    <a:pt x="266" y="84"/>
                  </a:lnTo>
                  <a:lnTo>
                    <a:pt x="264" y="104"/>
                  </a:lnTo>
                  <a:lnTo>
                    <a:pt x="234" y="92"/>
                  </a:lnTo>
                  <a:lnTo>
                    <a:pt x="214" y="140"/>
                  </a:lnTo>
                  <a:lnTo>
                    <a:pt x="198" y="144"/>
                  </a:lnTo>
                  <a:lnTo>
                    <a:pt x="194" y="162"/>
                  </a:lnTo>
                  <a:lnTo>
                    <a:pt x="216" y="192"/>
                  </a:lnTo>
                  <a:lnTo>
                    <a:pt x="152" y="282"/>
                  </a:lnTo>
                  <a:lnTo>
                    <a:pt x="160" y="306"/>
                  </a:lnTo>
                  <a:lnTo>
                    <a:pt x="150" y="318"/>
                  </a:lnTo>
                  <a:lnTo>
                    <a:pt x="136" y="318"/>
                  </a:lnTo>
                  <a:lnTo>
                    <a:pt x="98" y="452"/>
                  </a:lnTo>
                  <a:lnTo>
                    <a:pt x="114" y="464"/>
                  </a:lnTo>
                  <a:lnTo>
                    <a:pt x="88" y="490"/>
                  </a:lnTo>
                  <a:lnTo>
                    <a:pt x="62" y="488"/>
                  </a:lnTo>
                  <a:lnTo>
                    <a:pt x="34" y="530"/>
                  </a:lnTo>
                  <a:lnTo>
                    <a:pt x="40" y="550"/>
                  </a:lnTo>
                  <a:lnTo>
                    <a:pt x="32" y="672"/>
                  </a:lnTo>
                  <a:lnTo>
                    <a:pt x="58" y="732"/>
                  </a:lnTo>
                  <a:lnTo>
                    <a:pt x="38" y="768"/>
                  </a:lnTo>
                  <a:lnTo>
                    <a:pt x="54" y="836"/>
                  </a:lnTo>
                  <a:lnTo>
                    <a:pt x="24" y="884"/>
                  </a:lnTo>
                  <a:lnTo>
                    <a:pt x="20" y="920"/>
                  </a:lnTo>
                  <a:lnTo>
                    <a:pt x="8" y="920"/>
                  </a:lnTo>
                  <a:lnTo>
                    <a:pt x="0" y="928"/>
                  </a:lnTo>
                  <a:lnTo>
                    <a:pt x="0" y="9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6" name="Switzerland">
              <a:extLst>
                <a:ext uri="{FF2B5EF4-FFF2-40B4-BE49-F238E27FC236}">
                  <a16:creationId xmlns:a16="http://schemas.microsoft.com/office/drawing/2014/main" id="{364CDDC1-127E-48CB-8600-68CCCC105D80}"/>
                </a:ext>
              </a:extLst>
            </p:cNvPr>
            <p:cNvSpPr>
              <a:spLocks/>
            </p:cNvSpPr>
            <p:nvPr/>
          </p:nvSpPr>
          <p:spPr bwMode="gray">
            <a:xfrm>
              <a:off x="5988399" y="2828179"/>
              <a:ext cx="142519" cy="86528"/>
            </a:xfrm>
            <a:custGeom>
              <a:avLst/>
              <a:gdLst/>
              <a:ahLst/>
              <a:cxnLst>
                <a:cxn ang="0">
                  <a:pos x="62" y="94"/>
                </a:cxn>
                <a:cxn ang="0">
                  <a:pos x="74" y="100"/>
                </a:cxn>
                <a:cxn ang="0">
                  <a:pos x="82" y="90"/>
                </a:cxn>
                <a:cxn ang="0">
                  <a:pos x="96" y="78"/>
                </a:cxn>
                <a:cxn ang="0">
                  <a:pos x="104" y="90"/>
                </a:cxn>
                <a:cxn ang="0">
                  <a:pos x="116" y="96"/>
                </a:cxn>
                <a:cxn ang="0">
                  <a:pos x="118" y="80"/>
                </a:cxn>
                <a:cxn ang="0">
                  <a:pos x="122" y="68"/>
                </a:cxn>
                <a:cxn ang="0">
                  <a:pos x="132" y="72"/>
                </a:cxn>
                <a:cxn ang="0">
                  <a:pos x="158" y="78"/>
                </a:cxn>
                <a:cxn ang="0">
                  <a:pos x="164" y="64"/>
                </a:cxn>
                <a:cxn ang="0">
                  <a:pos x="166" y="52"/>
                </a:cxn>
                <a:cxn ang="0">
                  <a:pos x="178" y="48"/>
                </a:cxn>
                <a:cxn ang="0">
                  <a:pos x="168" y="40"/>
                </a:cxn>
                <a:cxn ang="0">
                  <a:pos x="154" y="44"/>
                </a:cxn>
                <a:cxn ang="0">
                  <a:pos x="140" y="38"/>
                </a:cxn>
                <a:cxn ang="0">
                  <a:pos x="136" y="24"/>
                </a:cxn>
                <a:cxn ang="0">
                  <a:pos x="142" y="10"/>
                </a:cxn>
                <a:cxn ang="0">
                  <a:pos x="132" y="2"/>
                </a:cxn>
                <a:cxn ang="0">
                  <a:pos x="114" y="4"/>
                </a:cxn>
                <a:cxn ang="0">
                  <a:pos x="102" y="0"/>
                </a:cxn>
                <a:cxn ang="0">
                  <a:pos x="82" y="10"/>
                </a:cxn>
                <a:cxn ang="0">
                  <a:pos x="68" y="4"/>
                </a:cxn>
                <a:cxn ang="0">
                  <a:pos x="52" y="12"/>
                </a:cxn>
                <a:cxn ang="0">
                  <a:pos x="40" y="10"/>
                </a:cxn>
                <a:cxn ang="0">
                  <a:pos x="30" y="20"/>
                </a:cxn>
                <a:cxn ang="0">
                  <a:pos x="36" y="30"/>
                </a:cxn>
                <a:cxn ang="0">
                  <a:pos x="16" y="48"/>
                </a:cxn>
                <a:cxn ang="0">
                  <a:pos x="6" y="70"/>
                </a:cxn>
                <a:cxn ang="0">
                  <a:pos x="0" y="90"/>
                </a:cxn>
                <a:cxn ang="0">
                  <a:pos x="16" y="90"/>
                </a:cxn>
                <a:cxn ang="0">
                  <a:pos x="28" y="76"/>
                </a:cxn>
                <a:cxn ang="0">
                  <a:pos x="40" y="86"/>
                </a:cxn>
                <a:cxn ang="0">
                  <a:pos x="44" y="104"/>
                </a:cxn>
                <a:cxn ang="0">
                  <a:pos x="62" y="94"/>
                </a:cxn>
              </a:cxnLst>
              <a:rect l="0" t="0" r="r" b="b"/>
              <a:pathLst>
                <a:path w="178" h="104">
                  <a:moveTo>
                    <a:pt x="62" y="94"/>
                  </a:moveTo>
                  <a:lnTo>
                    <a:pt x="74" y="100"/>
                  </a:lnTo>
                  <a:lnTo>
                    <a:pt x="82" y="90"/>
                  </a:lnTo>
                  <a:lnTo>
                    <a:pt x="96" y="78"/>
                  </a:lnTo>
                  <a:lnTo>
                    <a:pt x="104" y="90"/>
                  </a:lnTo>
                  <a:lnTo>
                    <a:pt x="116" y="96"/>
                  </a:lnTo>
                  <a:lnTo>
                    <a:pt x="118" y="80"/>
                  </a:lnTo>
                  <a:lnTo>
                    <a:pt x="122" y="68"/>
                  </a:lnTo>
                  <a:lnTo>
                    <a:pt x="132" y="72"/>
                  </a:lnTo>
                  <a:lnTo>
                    <a:pt x="158" y="78"/>
                  </a:lnTo>
                  <a:lnTo>
                    <a:pt x="164" y="64"/>
                  </a:lnTo>
                  <a:lnTo>
                    <a:pt x="166" y="52"/>
                  </a:lnTo>
                  <a:lnTo>
                    <a:pt x="178" y="48"/>
                  </a:lnTo>
                  <a:lnTo>
                    <a:pt x="168" y="40"/>
                  </a:lnTo>
                  <a:lnTo>
                    <a:pt x="154" y="44"/>
                  </a:lnTo>
                  <a:lnTo>
                    <a:pt x="140" y="38"/>
                  </a:lnTo>
                  <a:lnTo>
                    <a:pt x="136" y="24"/>
                  </a:lnTo>
                  <a:lnTo>
                    <a:pt x="142" y="10"/>
                  </a:lnTo>
                  <a:lnTo>
                    <a:pt x="132" y="2"/>
                  </a:lnTo>
                  <a:lnTo>
                    <a:pt x="114" y="4"/>
                  </a:lnTo>
                  <a:lnTo>
                    <a:pt x="102" y="0"/>
                  </a:lnTo>
                  <a:lnTo>
                    <a:pt x="82" y="10"/>
                  </a:lnTo>
                  <a:lnTo>
                    <a:pt x="68" y="4"/>
                  </a:lnTo>
                  <a:lnTo>
                    <a:pt x="52" y="12"/>
                  </a:lnTo>
                  <a:lnTo>
                    <a:pt x="40" y="10"/>
                  </a:lnTo>
                  <a:lnTo>
                    <a:pt x="30" y="20"/>
                  </a:lnTo>
                  <a:lnTo>
                    <a:pt x="36" y="30"/>
                  </a:lnTo>
                  <a:lnTo>
                    <a:pt x="16" y="48"/>
                  </a:lnTo>
                  <a:lnTo>
                    <a:pt x="6" y="70"/>
                  </a:lnTo>
                  <a:lnTo>
                    <a:pt x="0" y="90"/>
                  </a:lnTo>
                  <a:lnTo>
                    <a:pt x="16" y="90"/>
                  </a:lnTo>
                  <a:lnTo>
                    <a:pt x="28" y="76"/>
                  </a:lnTo>
                  <a:lnTo>
                    <a:pt x="40" y="86"/>
                  </a:lnTo>
                  <a:lnTo>
                    <a:pt x="44" y="104"/>
                  </a:lnTo>
                  <a:lnTo>
                    <a:pt x="62"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7" name="Syria">
              <a:extLst>
                <a:ext uri="{FF2B5EF4-FFF2-40B4-BE49-F238E27FC236}">
                  <a16:creationId xmlns:a16="http://schemas.microsoft.com/office/drawing/2014/main" id="{DE63C68D-C1EE-420E-8F3F-55297C128683}"/>
                </a:ext>
              </a:extLst>
            </p:cNvPr>
            <p:cNvSpPr>
              <a:spLocks/>
            </p:cNvSpPr>
            <p:nvPr/>
          </p:nvSpPr>
          <p:spPr bwMode="gray">
            <a:xfrm>
              <a:off x="6905983" y="3286387"/>
              <a:ext cx="216707" cy="188791"/>
            </a:xfrm>
            <a:custGeom>
              <a:avLst/>
              <a:gdLst/>
              <a:ahLst/>
              <a:cxnLst>
                <a:cxn ang="0">
                  <a:pos x="4" y="182"/>
                </a:cxn>
                <a:cxn ang="0">
                  <a:pos x="6" y="192"/>
                </a:cxn>
                <a:cxn ang="0">
                  <a:pos x="6" y="198"/>
                </a:cxn>
                <a:cxn ang="0">
                  <a:pos x="6" y="202"/>
                </a:cxn>
                <a:cxn ang="0">
                  <a:pos x="2" y="210"/>
                </a:cxn>
                <a:cxn ang="0">
                  <a:pos x="8" y="210"/>
                </a:cxn>
                <a:cxn ang="0">
                  <a:pos x="14" y="220"/>
                </a:cxn>
                <a:cxn ang="0">
                  <a:pos x="16" y="220"/>
                </a:cxn>
                <a:cxn ang="0">
                  <a:pos x="24" y="226"/>
                </a:cxn>
                <a:cxn ang="0">
                  <a:pos x="42" y="230"/>
                </a:cxn>
                <a:cxn ang="0">
                  <a:pos x="112" y="180"/>
                </a:cxn>
                <a:cxn ang="0">
                  <a:pos x="212" y="114"/>
                </a:cxn>
                <a:cxn ang="0">
                  <a:pos x="210" y="96"/>
                </a:cxn>
                <a:cxn ang="0">
                  <a:pos x="216" y="82"/>
                </a:cxn>
                <a:cxn ang="0">
                  <a:pos x="220" y="50"/>
                </a:cxn>
                <a:cxn ang="0">
                  <a:pos x="266" y="16"/>
                </a:cxn>
                <a:cxn ang="0">
                  <a:pos x="248" y="0"/>
                </a:cxn>
                <a:cxn ang="0">
                  <a:pos x="224" y="12"/>
                </a:cxn>
                <a:cxn ang="0">
                  <a:pos x="190" y="12"/>
                </a:cxn>
                <a:cxn ang="0">
                  <a:pos x="174" y="24"/>
                </a:cxn>
                <a:cxn ang="0">
                  <a:pos x="160" y="28"/>
                </a:cxn>
                <a:cxn ang="0">
                  <a:pos x="128" y="28"/>
                </a:cxn>
                <a:cxn ang="0">
                  <a:pos x="112" y="22"/>
                </a:cxn>
                <a:cxn ang="0">
                  <a:pos x="82" y="32"/>
                </a:cxn>
                <a:cxn ang="0">
                  <a:pos x="68" y="32"/>
                </a:cxn>
                <a:cxn ang="0">
                  <a:pos x="58" y="18"/>
                </a:cxn>
                <a:cxn ang="0">
                  <a:pos x="48" y="20"/>
                </a:cxn>
                <a:cxn ang="0">
                  <a:pos x="40" y="34"/>
                </a:cxn>
                <a:cxn ang="0">
                  <a:pos x="48" y="50"/>
                </a:cxn>
                <a:cxn ang="0">
                  <a:pos x="36" y="52"/>
                </a:cxn>
                <a:cxn ang="0">
                  <a:pos x="16" y="70"/>
                </a:cxn>
                <a:cxn ang="0">
                  <a:pos x="6" y="60"/>
                </a:cxn>
                <a:cxn ang="0">
                  <a:pos x="4" y="70"/>
                </a:cxn>
                <a:cxn ang="0">
                  <a:pos x="2" y="108"/>
                </a:cxn>
                <a:cxn ang="0">
                  <a:pos x="2" y="114"/>
                </a:cxn>
                <a:cxn ang="0">
                  <a:pos x="0" y="122"/>
                </a:cxn>
                <a:cxn ang="0">
                  <a:pos x="6" y="122"/>
                </a:cxn>
                <a:cxn ang="0">
                  <a:pos x="12" y="128"/>
                </a:cxn>
                <a:cxn ang="0">
                  <a:pos x="20" y="136"/>
                </a:cxn>
                <a:cxn ang="0">
                  <a:pos x="22" y="154"/>
                </a:cxn>
                <a:cxn ang="0">
                  <a:pos x="18" y="166"/>
                </a:cxn>
                <a:cxn ang="0">
                  <a:pos x="10" y="176"/>
                </a:cxn>
                <a:cxn ang="0">
                  <a:pos x="6" y="182"/>
                </a:cxn>
                <a:cxn ang="0">
                  <a:pos x="4" y="182"/>
                </a:cxn>
              </a:cxnLst>
              <a:rect l="0" t="0" r="r" b="b"/>
              <a:pathLst>
                <a:path w="266" h="230">
                  <a:moveTo>
                    <a:pt x="4" y="182"/>
                  </a:moveTo>
                  <a:lnTo>
                    <a:pt x="6" y="192"/>
                  </a:lnTo>
                  <a:lnTo>
                    <a:pt x="6" y="198"/>
                  </a:lnTo>
                  <a:lnTo>
                    <a:pt x="6" y="202"/>
                  </a:lnTo>
                  <a:lnTo>
                    <a:pt x="2" y="210"/>
                  </a:lnTo>
                  <a:lnTo>
                    <a:pt x="8" y="210"/>
                  </a:lnTo>
                  <a:lnTo>
                    <a:pt x="14" y="220"/>
                  </a:lnTo>
                  <a:lnTo>
                    <a:pt x="16" y="220"/>
                  </a:lnTo>
                  <a:lnTo>
                    <a:pt x="24" y="226"/>
                  </a:lnTo>
                  <a:lnTo>
                    <a:pt x="42" y="230"/>
                  </a:lnTo>
                  <a:lnTo>
                    <a:pt x="112" y="180"/>
                  </a:lnTo>
                  <a:lnTo>
                    <a:pt x="212" y="114"/>
                  </a:lnTo>
                  <a:lnTo>
                    <a:pt x="210" y="96"/>
                  </a:lnTo>
                  <a:lnTo>
                    <a:pt x="216" y="82"/>
                  </a:lnTo>
                  <a:lnTo>
                    <a:pt x="220" y="50"/>
                  </a:lnTo>
                  <a:lnTo>
                    <a:pt x="266" y="16"/>
                  </a:lnTo>
                  <a:lnTo>
                    <a:pt x="248" y="0"/>
                  </a:lnTo>
                  <a:lnTo>
                    <a:pt x="224" y="12"/>
                  </a:lnTo>
                  <a:lnTo>
                    <a:pt x="190" y="12"/>
                  </a:lnTo>
                  <a:lnTo>
                    <a:pt x="174" y="24"/>
                  </a:lnTo>
                  <a:lnTo>
                    <a:pt x="160" y="28"/>
                  </a:lnTo>
                  <a:lnTo>
                    <a:pt x="128" y="28"/>
                  </a:lnTo>
                  <a:lnTo>
                    <a:pt x="112" y="22"/>
                  </a:lnTo>
                  <a:lnTo>
                    <a:pt x="82" y="32"/>
                  </a:lnTo>
                  <a:lnTo>
                    <a:pt x="68" y="32"/>
                  </a:lnTo>
                  <a:lnTo>
                    <a:pt x="58" y="18"/>
                  </a:lnTo>
                  <a:lnTo>
                    <a:pt x="48" y="20"/>
                  </a:lnTo>
                  <a:lnTo>
                    <a:pt x="40" y="34"/>
                  </a:lnTo>
                  <a:lnTo>
                    <a:pt x="48" y="50"/>
                  </a:lnTo>
                  <a:lnTo>
                    <a:pt x="36" y="52"/>
                  </a:lnTo>
                  <a:lnTo>
                    <a:pt x="16" y="70"/>
                  </a:lnTo>
                  <a:lnTo>
                    <a:pt x="6" y="60"/>
                  </a:lnTo>
                  <a:lnTo>
                    <a:pt x="4" y="70"/>
                  </a:lnTo>
                  <a:lnTo>
                    <a:pt x="2" y="108"/>
                  </a:lnTo>
                  <a:lnTo>
                    <a:pt x="2" y="114"/>
                  </a:lnTo>
                  <a:lnTo>
                    <a:pt x="0" y="122"/>
                  </a:lnTo>
                  <a:lnTo>
                    <a:pt x="6" y="122"/>
                  </a:lnTo>
                  <a:lnTo>
                    <a:pt x="12" y="128"/>
                  </a:lnTo>
                  <a:lnTo>
                    <a:pt x="20" y="136"/>
                  </a:lnTo>
                  <a:lnTo>
                    <a:pt x="22" y="154"/>
                  </a:lnTo>
                  <a:lnTo>
                    <a:pt x="18" y="166"/>
                  </a:lnTo>
                  <a:lnTo>
                    <a:pt x="10" y="176"/>
                  </a:lnTo>
                  <a:lnTo>
                    <a:pt x="6" y="182"/>
                  </a:lnTo>
                  <a:lnTo>
                    <a:pt x="4" y="18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8" name="Taiwan">
              <a:extLst>
                <a:ext uri="{FF2B5EF4-FFF2-40B4-BE49-F238E27FC236}">
                  <a16:creationId xmlns:a16="http://schemas.microsoft.com/office/drawing/2014/main" id="{B7142251-A7CF-496C-ABA3-23C5EF47F214}"/>
                </a:ext>
              </a:extLst>
            </p:cNvPr>
            <p:cNvSpPr>
              <a:spLocks/>
            </p:cNvSpPr>
            <p:nvPr/>
          </p:nvSpPr>
          <p:spPr bwMode="gray">
            <a:xfrm>
              <a:off x="9506451" y="3720997"/>
              <a:ext cx="56617" cy="121926"/>
            </a:xfrm>
            <a:custGeom>
              <a:avLst/>
              <a:gdLst/>
              <a:ahLst/>
              <a:cxnLst>
                <a:cxn ang="0">
                  <a:pos x="36" y="12"/>
                </a:cxn>
                <a:cxn ang="0">
                  <a:pos x="50" y="0"/>
                </a:cxn>
                <a:cxn ang="0">
                  <a:pos x="68" y="12"/>
                </a:cxn>
                <a:cxn ang="0">
                  <a:pos x="58" y="44"/>
                </a:cxn>
                <a:cxn ang="0">
                  <a:pos x="54" y="80"/>
                </a:cxn>
                <a:cxn ang="0">
                  <a:pos x="50" y="88"/>
                </a:cxn>
                <a:cxn ang="0">
                  <a:pos x="50" y="98"/>
                </a:cxn>
                <a:cxn ang="0">
                  <a:pos x="36" y="120"/>
                </a:cxn>
                <a:cxn ang="0">
                  <a:pos x="38" y="140"/>
                </a:cxn>
                <a:cxn ang="0">
                  <a:pos x="32" y="152"/>
                </a:cxn>
                <a:cxn ang="0">
                  <a:pos x="14" y="128"/>
                </a:cxn>
                <a:cxn ang="0">
                  <a:pos x="2" y="108"/>
                </a:cxn>
                <a:cxn ang="0">
                  <a:pos x="0" y="94"/>
                </a:cxn>
                <a:cxn ang="0">
                  <a:pos x="2" y="72"/>
                </a:cxn>
                <a:cxn ang="0">
                  <a:pos x="20" y="62"/>
                </a:cxn>
                <a:cxn ang="0">
                  <a:pos x="12" y="56"/>
                </a:cxn>
                <a:cxn ang="0">
                  <a:pos x="30" y="28"/>
                </a:cxn>
                <a:cxn ang="0">
                  <a:pos x="36" y="12"/>
                </a:cxn>
              </a:cxnLst>
              <a:rect l="0" t="0" r="r" b="b"/>
              <a:pathLst>
                <a:path w="68" h="152">
                  <a:moveTo>
                    <a:pt x="36" y="12"/>
                  </a:moveTo>
                  <a:lnTo>
                    <a:pt x="50" y="0"/>
                  </a:lnTo>
                  <a:lnTo>
                    <a:pt x="68" y="12"/>
                  </a:lnTo>
                  <a:lnTo>
                    <a:pt x="58" y="44"/>
                  </a:lnTo>
                  <a:lnTo>
                    <a:pt x="54" y="80"/>
                  </a:lnTo>
                  <a:lnTo>
                    <a:pt x="50" y="88"/>
                  </a:lnTo>
                  <a:lnTo>
                    <a:pt x="50" y="98"/>
                  </a:lnTo>
                  <a:lnTo>
                    <a:pt x="36" y="120"/>
                  </a:lnTo>
                  <a:lnTo>
                    <a:pt x="38" y="140"/>
                  </a:lnTo>
                  <a:lnTo>
                    <a:pt x="32" y="152"/>
                  </a:lnTo>
                  <a:lnTo>
                    <a:pt x="14" y="128"/>
                  </a:lnTo>
                  <a:lnTo>
                    <a:pt x="2" y="108"/>
                  </a:lnTo>
                  <a:lnTo>
                    <a:pt x="0" y="94"/>
                  </a:lnTo>
                  <a:lnTo>
                    <a:pt x="2" y="72"/>
                  </a:lnTo>
                  <a:lnTo>
                    <a:pt x="20" y="62"/>
                  </a:lnTo>
                  <a:lnTo>
                    <a:pt x="12" y="56"/>
                  </a:lnTo>
                  <a:lnTo>
                    <a:pt x="30" y="28"/>
                  </a:lnTo>
                  <a:lnTo>
                    <a:pt x="36"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9" name="Tajikistan">
              <a:extLst>
                <a:ext uri="{FF2B5EF4-FFF2-40B4-BE49-F238E27FC236}">
                  <a16:creationId xmlns:a16="http://schemas.microsoft.com/office/drawing/2014/main" id="{79A52297-299B-499C-9F98-3837D9606F87}"/>
                </a:ext>
              </a:extLst>
            </p:cNvPr>
            <p:cNvSpPr>
              <a:spLocks/>
            </p:cNvSpPr>
            <p:nvPr/>
          </p:nvSpPr>
          <p:spPr bwMode="gray">
            <a:xfrm>
              <a:off x="7876279" y="3132995"/>
              <a:ext cx="238181" cy="180924"/>
            </a:xfrm>
            <a:custGeom>
              <a:avLst/>
              <a:gdLst/>
              <a:ahLst/>
              <a:cxnLst>
                <a:cxn ang="0">
                  <a:pos x="246" y="128"/>
                </a:cxn>
                <a:cxn ang="0">
                  <a:pos x="246" y="78"/>
                </a:cxn>
                <a:cxn ang="0">
                  <a:pos x="224" y="70"/>
                </a:cxn>
                <a:cxn ang="0">
                  <a:pos x="204" y="74"/>
                </a:cxn>
                <a:cxn ang="0">
                  <a:pos x="188" y="84"/>
                </a:cxn>
                <a:cxn ang="0">
                  <a:pos x="162" y="84"/>
                </a:cxn>
                <a:cxn ang="0">
                  <a:pos x="158" y="72"/>
                </a:cxn>
                <a:cxn ang="0">
                  <a:pos x="134" y="68"/>
                </a:cxn>
                <a:cxn ang="0">
                  <a:pos x="118" y="68"/>
                </a:cxn>
                <a:cxn ang="0">
                  <a:pos x="86" y="66"/>
                </a:cxn>
                <a:cxn ang="0">
                  <a:pos x="74" y="58"/>
                </a:cxn>
                <a:cxn ang="0">
                  <a:pos x="88" y="46"/>
                </a:cxn>
                <a:cxn ang="0">
                  <a:pos x="112" y="50"/>
                </a:cxn>
                <a:cxn ang="0">
                  <a:pos x="118" y="40"/>
                </a:cxn>
                <a:cxn ang="0">
                  <a:pos x="102" y="30"/>
                </a:cxn>
                <a:cxn ang="0">
                  <a:pos x="120" y="10"/>
                </a:cxn>
                <a:cxn ang="0">
                  <a:pos x="110" y="0"/>
                </a:cxn>
                <a:cxn ang="0">
                  <a:pos x="90" y="10"/>
                </a:cxn>
                <a:cxn ang="0">
                  <a:pos x="70" y="4"/>
                </a:cxn>
                <a:cxn ang="0">
                  <a:pos x="68" y="26"/>
                </a:cxn>
                <a:cxn ang="0">
                  <a:pos x="40" y="60"/>
                </a:cxn>
                <a:cxn ang="0">
                  <a:pos x="14" y="64"/>
                </a:cxn>
                <a:cxn ang="0">
                  <a:pos x="8" y="80"/>
                </a:cxn>
                <a:cxn ang="0">
                  <a:pos x="20" y="92"/>
                </a:cxn>
                <a:cxn ang="0">
                  <a:pos x="28" y="128"/>
                </a:cxn>
                <a:cxn ang="0">
                  <a:pos x="12" y="146"/>
                </a:cxn>
                <a:cxn ang="0">
                  <a:pos x="0" y="200"/>
                </a:cxn>
                <a:cxn ang="0">
                  <a:pos x="20" y="204"/>
                </a:cxn>
                <a:cxn ang="0">
                  <a:pos x="32" y="196"/>
                </a:cxn>
                <a:cxn ang="0">
                  <a:pos x="60" y="194"/>
                </a:cxn>
                <a:cxn ang="0">
                  <a:pos x="70" y="174"/>
                </a:cxn>
                <a:cxn ang="0">
                  <a:pos x="84" y="168"/>
                </a:cxn>
                <a:cxn ang="0">
                  <a:pos x="98" y="172"/>
                </a:cxn>
                <a:cxn ang="0">
                  <a:pos x="102" y="156"/>
                </a:cxn>
                <a:cxn ang="0">
                  <a:pos x="128" y="136"/>
                </a:cxn>
                <a:cxn ang="0">
                  <a:pos x="140" y="134"/>
                </a:cxn>
                <a:cxn ang="0">
                  <a:pos x="154" y="144"/>
                </a:cxn>
                <a:cxn ang="0">
                  <a:pos x="148" y="160"/>
                </a:cxn>
                <a:cxn ang="0">
                  <a:pos x="156" y="166"/>
                </a:cxn>
                <a:cxn ang="0">
                  <a:pos x="148" y="208"/>
                </a:cxn>
                <a:cxn ang="0">
                  <a:pos x="150" y="218"/>
                </a:cxn>
                <a:cxn ang="0">
                  <a:pos x="160" y="222"/>
                </a:cxn>
                <a:cxn ang="0">
                  <a:pos x="180" y="208"/>
                </a:cxn>
                <a:cxn ang="0">
                  <a:pos x="204" y="190"/>
                </a:cxn>
                <a:cxn ang="0">
                  <a:pos x="226" y="186"/>
                </a:cxn>
                <a:cxn ang="0">
                  <a:pos x="250" y="194"/>
                </a:cxn>
                <a:cxn ang="0">
                  <a:pos x="276" y="182"/>
                </a:cxn>
                <a:cxn ang="0">
                  <a:pos x="284" y="192"/>
                </a:cxn>
                <a:cxn ang="0">
                  <a:pos x="294" y="182"/>
                </a:cxn>
                <a:cxn ang="0">
                  <a:pos x="284" y="172"/>
                </a:cxn>
                <a:cxn ang="0">
                  <a:pos x="286" y="152"/>
                </a:cxn>
                <a:cxn ang="0">
                  <a:pos x="280" y="134"/>
                </a:cxn>
                <a:cxn ang="0">
                  <a:pos x="266" y="128"/>
                </a:cxn>
                <a:cxn ang="0">
                  <a:pos x="246" y="128"/>
                </a:cxn>
              </a:cxnLst>
              <a:rect l="0" t="0" r="r" b="b"/>
              <a:pathLst>
                <a:path w="294" h="222">
                  <a:moveTo>
                    <a:pt x="246" y="128"/>
                  </a:moveTo>
                  <a:lnTo>
                    <a:pt x="246" y="78"/>
                  </a:lnTo>
                  <a:lnTo>
                    <a:pt x="224" y="70"/>
                  </a:lnTo>
                  <a:lnTo>
                    <a:pt x="204" y="74"/>
                  </a:lnTo>
                  <a:lnTo>
                    <a:pt x="188" y="84"/>
                  </a:lnTo>
                  <a:lnTo>
                    <a:pt x="162" y="84"/>
                  </a:lnTo>
                  <a:lnTo>
                    <a:pt x="158" y="72"/>
                  </a:lnTo>
                  <a:lnTo>
                    <a:pt x="134" y="68"/>
                  </a:lnTo>
                  <a:lnTo>
                    <a:pt x="118" y="68"/>
                  </a:lnTo>
                  <a:lnTo>
                    <a:pt x="86" y="66"/>
                  </a:lnTo>
                  <a:lnTo>
                    <a:pt x="74" y="58"/>
                  </a:lnTo>
                  <a:lnTo>
                    <a:pt x="88" y="46"/>
                  </a:lnTo>
                  <a:lnTo>
                    <a:pt x="112" y="50"/>
                  </a:lnTo>
                  <a:lnTo>
                    <a:pt x="118" y="40"/>
                  </a:lnTo>
                  <a:lnTo>
                    <a:pt x="102" y="30"/>
                  </a:lnTo>
                  <a:lnTo>
                    <a:pt x="120" y="10"/>
                  </a:lnTo>
                  <a:lnTo>
                    <a:pt x="110" y="0"/>
                  </a:lnTo>
                  <a:lnTo>
                    <a:pt x="90" y="10"/>
                  </a:lnTo>
                  <a:lnTo>
                    <a:pt x="70" y="4"/>
                  </a:lnTo>
                  <a:lnTo>
                    <a:pt x="68" y="26"/>
                  </a:lnTo>
                  <a:lnTo>
                    <a:pt x="40" y="60"/>
                  </a:lnTo>
                  <a:lnTo>
                    <a:pt x="14" y="64"/>
                  </a:lnTo>
                  <a:lnTo>
                    <a:pt x="8" y="80"/>
                  </a:lnTo>
                  <a:lnTo>
                    <a:pt x="20" y="92"/>
                  </a:lnTo>
                  <a:lnTo>
                    <a:pt x="28" y="128"/>
                  </a:lnTo>
                  <a:lnTo>
                    <a:pt x="12" y="146"/>
                  </a:lnTo>
                  <a:lnTo>
                    <a:pt x="0" y="200"/>
                  </a:lnTo>
                  <a:lnTo>
                    <a:pt x="20" y="204"/>
                  </a:lnTo>
                  <a:lnTo>
                    <a:pt x="32" y="196"/>
                  </a:lnTo>
                  <a:lnTo>
                    <a:pt x="60" y="194"/>
                  </a:lnTo>
                  <a:lnTo>
                    <a:pt x="70" y="174"/>
                  </a:lnTo>
                  <a:lnTo>
                    <a:pt x="84" y="168"/>
                  </a:lnTo>
                  <a:lnTo>
                    <a:pt x="98" y="172"/>
                  </a:lnTo>
                  <a:lnTo>
                    <a:pt x="102" y="156"/>
                  </a:lnTo>
                  <a:lnTo>
                    <a:pt x="128" y="136"/>
                  </a:lnTo>
                  <a:lnTo>
                    <a:pt x="140" y="134"/>
                  </a:lnTo>
                  <a:lnTo>
                    <a:pt x="154" y="144"/>
                  </a:lnTo>
                  <a:lnTo>
                    <a:pt x="148" y="160"/>
                  </a:lnTo>
                  <a:lnTo>
                    <a:pt x="156" y="166"/>
                  </a:lnTo>
                  <a:lnTo>
                    <a:pt x="148" y="208"/>
                  </a:lnTo>
                  <a:lnTo>
                    <a:pt x="150" y="218"/>
                  </a:lnTo>
                  <a:lnTo>
                    <a:pt x="160" y="222"/>
                  </a:lnTo>
                  <a:lnTo>
                    <a:pt x="180" y="208"/>
                  </a:lnTo>
                  <a:lnTo>
                    <a:pt x="204" y="190"/>
                  </a:lnTo>
                  <a:lnTo>
                    <a:pt x="226" y="186"/>
                  </a:lnTo>
                  <a:lnTo>
                    <a:pt x="250" y="194"/>
                  </a:lnTo>
                  <a:lnTo>
                    <a:pt x="276" y="182"/>
                  </a:lnTo>
                  <a:lnTo>
                    <a:pt x="284" y="192"/>
                  </a:lnTo>
                  <a:lnTo>
                    <a:pt x="294" y="182"/>
                  </a:lnTo>
                  <a:lnTo>
                    <a:pt x="284" y="172"/>
                  </a:lnTo>
                  <a:lnTo>
                    <a:pt x="286" y="152"/>
                  </a:lnTo>
                  <a:lnTo>
                    <a:pt x="280" y="134"/>
                  </a:lnTo>
                  <a:lnTo>
                    <a:pt x="266" y="128"/>
                  </a:lnTo>
                  <a:lnTo>
                    <a:pt x="246" y="1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0" name="Tanzania">
              <a:extLst>
                <a:ext uri="{FF2B5EF4-FFF2-40B4-BE49-F238E27FC236}">
                  <a16:creationId xmlns:a16="http://schemas.microsoft.com/office/drawing/2014/main" id="{197A9E74-9FA0-4162-8FC9-3DF48EFFF7BD}"/>
                </a:ext>
              </a:extLst>
            </p:cNvPr>
            <p:cNvSpPr>
              <a:spLocks/>
            </p:cNvSpPr>
            <p:nvPr/>
          </p:nvSpPr>
          <p:spPr bwMode="gray">
            <a:xfrm>
              <a:off x="6716609" y="4598083"/>
              <a:ext cx="331892" cy="340214"/>
            </a:xfrm>
            <a:custGeom>
              <a:avLst/>
              <a:gdLst/>
              <a:ahLst/>
              <a:cxnLst>
                <a:cxn ang="0">
                  <a:pos x="372" y="162"/>
                </a:cxn>
                <a:cxn ang="0">
                  <a:pos x="376" y="144"/>
                </a:cxn>
                <a:cxn ang="0">
                  <a:pos x="310" y="108"/>
                </a:cxn>
                <a:cxn ang="0">
                  <a:pos x="318" y="84"/>
                </a:cxn>
                <a:cxn ang="0">
                  <a:pos x="168" y="0"/>
                </a:cxn>
                <a:cxn ang="0">
                  <a:pos x="52" y="2"/>
                </a:cxn>
                <a:cxn ang="0">
                  <a:pos x="42" y="6"/>
                </a:cxn>
                <a:cxn ang="0">
                  <a:pos x="54" y="28"/>
                </a:cxn>
                <a:cxn ang="0">
                  <a:pos x="56" y="40"/>
                </a:cxn>
                <a:cxn ang="0">
                  <a:pos x="48" y="60"/>
                </a:cxn>
                <a:cxn ang="0">
                  <a:pos x="62" y="88"/>
                </a:cxn>
                <a:cxn ang="0">
                  <a:pos x="24" y="124"/>
                </a:cxn>
                <a:cxn ang="0">
                  <a:pos x="22" y="136"/>
                </a:cxn>
                <a:cxn ang="0">
                  <a:pos x="0" y="138"/>
                </a:cxn>
                <a:cxn ang="0">
                  <a:pos x="8" y="198"/>
                </a:cxn>
                <a:cxn ang="0">
                  <a:pos x="36" y="242"/>
                </a:cxn>
                <a:cxn ang="0">
                  <a:pos x="54" y="288"/>
                </a:cxn>
                <a:cxn ang="0">
                  <a:pos x="92" y="312"/>
                </a:cxn>
                <a:cxn ang="0">
                  <a:pos x="108" y="312"/>
                </a:cxn>
                <a:cxn ang="0">
                  <a:pos x="132" y="332"/>
                </a:cxn>
                <a:cxn ang="0">
                  <a:pos x="148" y="324"/>
                </a:cxn>
                <a:cxn ang="0">
                  <a:pos x="162" y="336"/>
                </a:cxn>
                <a:cxn ang="0">
                  <a:pos x="172" y="336"/>
                </a:cxn>
                <a:cxn ang="0">
                  <a:pos x="184" y="382"/>
                </a:cxn>
                <a:cxn ang="0">
                  <a:pos x="196" y="414"/>
                </a:cxn>
                <a:cxn ang="0">
                  <a:pos x="238" y="402"/>
                </a:cxn>
                <a:cxn ang="0">
                  <a:pos x="264" y="416"/>
                </a:cxn>
                <a:cxn ang="0">
                  <a:pos x="288" y="402"/>
                </a:cxn>
                <a:cxn ang="0">
                  <a:pos x="310" y="410"/>
                </a:cxn>
                <a:cxn ang="0">
                  <a:pos x="328" y="396"/>
                </a:cxn>
                <a:cxn ang="0">
                  <a:pos x="368" y="394"/>
                </a:cxn>
                <a:cxn ang="0">
                  <a:pos x="410" y="370"/>
                </a:cxn>
                <a:cxn ang="0">
                  <a:pos x="396" y="352"/>
                </a:cxn>
                <a:cxn ang="0">
                  <a:pos x="394" y="332"/>
                </a:cxn>
                <a:cxn ang="0">
                  <a:pos x="382" y="292"/>
                </a:cxn>
                <a:cxn ang="0">
                  <a:pos x="390" y="266"/>
                </a:cxn>
                <a:cxn ang="0">
                  <a:pos x="382" y="262"/>
                </a:cxn>
                <a:cxn ang="0">
                  <a:pos x="384" y="224"/>
                </a:cxn>
                <a:cxn ang="0">
                  <a:pos x="360" y="196"/>
                </a:cxn>
                <a:cxn ang="0">
                  <a:pos x="372" y="162"/>
                </a:cxn>
              </a:cxnLst>
              <a:rect l="0" t="0" r="r" b="b"/>
              <a:pathLst>
                <a:path w="410" h="416">
                  <a:moveTo>
                    <a:pt x="372" y="162"/>
                  </a:moveTo>
                  <a:lnTo>
                    <a:pt x="376" y="144"/>
                  </a:lnTo>
                  <a:lnTo>
                    <a:pt x="310" y="108"/>
                  </a:lnTo>
                  <a:lnTo>
                    <a:pt x="318" y="84"/>
                  </a:lnTo>
                  <a:lnTo>
                    <a:pt x="168" y="0"/>
                  </a:lnTo>
                  <a:lnTo>
                    <a:pt x="52" y="2"/>
                  </a:lnTo>
                  <a:lnTo>
                    <a:pt x="42" y="6"/>
                  </a:lnTo>
                  <a:lnTo>
                    <a:pt x="54" y="28"/>
                  </a:lnTo>
                  <a:lnTo>
                    <a:pt x="56" y="40"/>
                  </a:lnTo>
                  <a:lnTo>
                    <a:pt x="48" y="60"/>
                  </a:lnTo>
                  <a:lnTo>
                    <a:pt x="62" y="88"/>
                  </a:lnTo>
                  <a:lnTo>
                    <a:pt x="24" y="124"/>
                  </a:lnTo>
                  <a:lnTo>
                    <a:pt x="22" y="136"/>
                  </a:lnTo>
                  <a:lnTo>
                    <a:pt x="0" y="138"/>
                  </a:lnTo>
                  <a:lnTo>
                    <a:pt x="8" y="198"/>
                  </a:lnTo>
                  <a:lnTo>
                    <a:pt x="36" y="242"/>
                  </a:lnTo>
                  <a:lnTo>
                    <a:pt x="54" y="288"/>
                  </a:lnTo>
                  <a:lnTo>
                    <a:pt x="92" y="312"/>
                  </a:lnTo>
                  <a:lnTo>
                    <a:pt x="108" y="312"/>
                  </a:lnTo>
                  <a:lnTo>
                    <a:pt x="132" y="332"/>
                  </a:lnTo>
                  <a:lnTo>
                    <a:pt x="148" y="324"/>
                  </a:lnTo>
                  <a:lnTo>
                    <a:pt x="162" y="336"/>
                  </a:lnTo>
                  <a:lnTo>
                    <a:pt x="172" y="336"/>
                  </a:lnTo>
                  <a:lnTo>
                    <a:pt x="184" y="382"/>
                  </a:lnTo>
                  <a:lnTo>
                    <a:pt x="196" y="414"/>
                  </a:lnTo>
                  <a:lnTo>
                    <a:pt x="238" y="402"/>
                  </a:lnTo>
                  <a:lnTo>
                    <a:pt x="264" y="416"/>
                  </a:lnTo>
                  <a:lnTo>
                    <a:pt x="288" y="402"/>
                  </a:lnTo>
                  <a:lnTo>
                    <a:pt x="310" y="410"/>
                  </a:lnTo>
                  <a:lnTo>
                    <a:pt x="328" y="396"/>
                  </a:lnTo>
                  <a:lnTo>
                    <a:pt x="368" y="394"/>
                  </a:lnTo>
                  <a:lnTo>
                    <a:pt x="410" y="370"/>
                  </a:lnTo>
                  <a:lnTo>
                    <a:pt x="396" y="352"/>
                  </a:lnTo>
                  <a:lnTo>
                    <a:pt x="394" y="332"/>
                  </a:lnTo>
                  <a:lnTo>
                    <a:pt x="382" y="292"/>
                  </a:lnTo>
                  <a:lnTo>
                    <a:pt x="390" y="266"/>
                  </a:lnTo>
                  <a:lnTo>
                    <a:pt x="382" y="262"/>
                  </a:lnTo>
                  <a:lnTo>
                    <a:pt x="384" y="224"/>
                  </a:lnTo>
                  <a:lnTo>
                    <a:pt x="360" y="196"/>
                  </a:lnTo>
                  <a:lnTo>
                    <a:pt x="372" y="1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1" name="Thailand">
              <a:extLst>
                <a:ext uri="{FF2B5EF4-FFF2-40B4-BE49-F238E27FC236}">
                  <a16:creationId xmlns:a16="http://schemas.microsoft.com/office/drawing/2014/main" id="{DC98E3AD-564F-4E25-96DE-45340F5D9AF8}"/>
                </a:ext>
              </a:extLst>
            </p:cNvPr>
            <p:cNvSpPr>
              <a:spLocks/>
            </p:cNvSpPr>
            <p:nvPr/>
          </p:nvSpPr>
          <p:spPr bwMode="gray">
            <a:xfrm>
              <a:off x="8807527" y="3894054"/>
              <a:ext cx="251847" cy="462141"/>
            </a:xfrm>
            <a:custGeom>
              <a:avLst/>
              <a:gdLst/>
              <a:ahLst/>
              <a:cxnLst>
                <a:cxn ang="0">
                  <a:pos x="38" y="412"/>
                </a:cxn>
                <a:cxn ang="0">
                  <a:pos x="80" y="340"/>
                </a:cxn>
                <a:cxn ang="0">
                  <a:pos x="72" y="308"/>
                </a:cxn>
                <a:cxn ang="0">
                  <a:pos x="76" y="276"/>
                </a:cxn>
                <a:cxn ang="0">
                  <a:pos x="34" y="224"/>
                </a:cxn>
                <a:cxn ang="0">
                  <a:pos x="34" y="204"/>
                </a:cxn>
                <a:cxn ang="0">
                  <a:pos x="42" y="174"/>
                </a:cxn>
                <a:cxn ang="0">
                  <a:pos x="10" y="128"/>
                </a:cxn>
                <a:cxn ang="0">
                  <a:pos x="0" y="78"/>
                </a:cxn>
                <a:cxn ang="0">
                  <a:pos x="18" y="44"/>
                </a:cxn>
                <a:cxn ang="0">
                  <a:pos x="40" y="36"/>
                </a:cxn>
                <a:cxn ang="0">
                  <a:pos x="82" y="0"/>
                </a:cxn>
                <a:cxn ang="0">
                  <a:pos x="112" y="8"/>
                </a:cxn>
                <a:cxn ang="0">
                  <a:pos x="124" y="28"/>
                </a:cxn>
                <a:cxn ang="0">
                  <a:pos x="146" y="34"/>
                </a:cxn>
                <a:cxn ang="0">
                  <a:pos x="138" y="80"/>
                </a:cxn>
                <a:cxn ang="0">
                  <a:pos x="150" y="124"/>
                </a:cxn>
                <a:cxn ang="0">
                  <a:pos x="208" y="96"/>
                </a:cxn>
                <a:cxn ang="0">
                  <a:pos x="246" y="92"/>
                </a:cxn>
                <a:cxn ang="0">
                  <a:pos x="268" y="152"/>
                </a:cxn>
                <a:cxn ang="0">
                  <a:pos x="312" y="192"/>
                </a:cxn>
                <a:cxn ang="0">
                  <a:pos x="304" y="226"/>
                </a:cxn>
                <a:cxn ang="0">
                  <a:pos x="264" y="240"/>
                </a:cxn>
                <a:cxn ang="0">
                  <a:pos x="190" y="286"/>
                </a:cxn>
                <a:cxn ang="0">
                  <a:pos x="208" y="324"/>
                </a:cxn>
                <a:cxn ang="0">
                  <a:pos x="190" y="328"/>
                </a:cxn>
                <a:cxn ang="0">
                  <a:pos x="128" y="306"/>
                </a:cxn>
                <a:cxn ang="0">
                  <a:pos x="108" y="268"/>
                </a:cxn>
                <a:cxn ang="0">
                  <a:pos x="98" y="298"/>
                </a:cxn>
                <a:cxn ang="0">
                  <a:pos x="82" y="358"/>
                </a:cxn>
                <a:cxn ang="0">
                  <a:pos x="68" y="414"/>
                </a:cxn>
                <a:cxn ang="0">
                  <a:pos x="96" y="442"/>
                </a:cxn>
                <a:cxn ang="0">
                  <a:pos x="112" y="474"/>
                </a:cxn>
                <a:cxn ang="0">
                  <a:pos x="110" y="514"/>
                </a:cxn>
                <a:cxn ang="0">
                  <a:pos x="154" y="530"/>
                </a:cxn>
                <a:cxn ang="0">
                  <a:pos x="180" y="546"/>
                </a:cxn>
                <a:cxn ang="0">
                  <a:pos x="140" y="562"/>
                </a:cxn>
                <a:cxn ang="0">
                  <a:pos x="126" y="536"/>
                </a:cxn>
                <a:cxn ang="0">
                  <a:pos x="78" y="526"/>
                </a:cxn>
                <a:cxn ang="0">
                  <a:pos x="64" y="510"/>
                </a:cxn>
                <a:cxn ang="0">
                  <a:pos x="44" y="476"/>
                </a:cxn>
                <a:cxn ang="0">
                  <a:pos x="28" y="460"/>
                </a:cxn>
              </a:cxnLst>
              <a:rect l="0" t="0" r="r" b="b"/>
              <a:pathLst>
                <a:path w="312" h="562">
                  <a:moveTo>
                    <a:pt x="42" y="428"/>
                  </a:moveTo>
                  <a:lnTo>
                    <a:pt x="38" y="412"/>
                  </a:lnTo>
                  <a:lnTo>
                    <a:pt x="78" y="358"/>
                  </a:lnTo>
                  <a:lnTo>
                    <a:pt x="80" y="340"/>
                  </a:lnTo>
                  <a:lnTo>
                    <a:pt x="72" y="324"/>
                  </a:lnTo>
                  <a:lnTo>
                    <a:pt x="72" y="308"/>
                  </a:lnTo>
                  <a:lnTo>
                    <a:pt x="78" y="298"/>
                  </a:lnTo>
                  <a:lnTo>
                    <a:pt x="76" y="276"/>
                  </a:lnTo>
                  <a:lnTo>
                    <a:pt x="62" y="252"/>
                  </a:lnTo>
                  <a:lnTo>
                    <a:pt x="34" y="224"/>
                  </a:lnTo>
                  <a:lnTo>
                    <a:pt x="28" y="210"/>
                  </a:lnTo>
                  <a:lnTo>
                    <a:pt x="34" y="204"/>
                  </a:lnTo>
                  <a:lnTo>
                    <a:pt x="48" y="184"/>
                  </a:lnTo>
                  <a:lnTo>
                    <a:pt x="42" y="174"/>
                  </a:lnTo>
                  <a:lnTo>
                    <a:pt x="36" y="158"/>
                  </a:lnTo>
                  <a:lnTo>
                    <a:pt x="10" y="128"/>
                  </a:lnTo>
                  <a:lnTo>
                    <a:pt x="10" y="92"/>
                  </a:lnTo>
                  <a:lnTo>
                    <a:pt x="0" y="78"/>
                  </a:lnTo>
                  <a:lnTo>
                    <a:pt x="16" y="70"/>
                  </a:lnTo>
                  <a:lnTo>
                    <a:pt x="18" y="44"/>
                  </a:lnTo>
                  <a:lnTo>
                    <a:pt x="28" y="32"/>
                  </a:lnTo>
                  <a:lnTo>
                    <a:pt x="40" y="36"/>
                  </a:lnTo>
                  <a:lnTo>
                    <a:pt x="72" y="16"/>
                  </a:lnTo>
                  <a:lnTo>
                    <a:pt x="82" y="0"/>
                  </a:lnTo>
                  <a:lnTo>
                    <a:pt x="108" y="2"/>
                  </a:lnTo>
                  <a:lnTo>
                    <a:pt x="112" y="8"/>
                  </a:lnTo>
                  <a:lnTo>
                    <a:pt x="122" y="10"/>
                  </a:lnTo>
                  <a:lnTo>
                    <a:pt x="124" y="28"/>
                  </a:lnTo>
                  <a:lnTo>
                    <a:pt x="134" y="38"/>
                  </a:lnTo>
                  <a:lnTo>
                    <a:pt x="146" y="34"/>
                  </a:lnTo>
                  <a:lnTo>
                    <a:pt x="144" y="66"/>
                  </a:lnTo>
                  <a:lnTo>
                    <a:pt x="138" y="80"/>
                  </a:lnTo>
                  <a:lnTo>
                    <a:pt x="142" y="124"/>
                  </a:lnTo>
                  <a:lnTo>
                    <a:pt x="150" y="124"/>
                  </a:lnTo>
                  <a:lnTo>
                    <a:pt x="166" y="102"/>
                  </a:lnTo>
                  <a:lnTo>
                    <a:pt x="208" y="96"/>
                  </a:lnTo>
                  <a:lnTo>
                    <a:pt x="222" y="86"/>
                  </a:lnTo>
                  <a:lnTo>
                    <a:pt x="246" y="92"/>
                  </a:lnTo>
                  <a:lnTo>
                    <a:pt x="264" y="112"/>
                  </a:lnTo>
                  <a:lnTo>
                    <a:pt x="268" y="152"/>
                  </a:lnTo>
                  <a:lnTo>
                    <a:pt x="296" y="176"/>
                  </a:lnTo>
                  <a:lnTo>
                    <a:pt x="312" y="192"/>
                  </a:lnTo>
                  <a:lnTo>
                    <a:pt x="306" y="210"/>
                  </a:lnTo>
                  <a:lnTo>
                    <a:pt x="304" y="226"/>
                  </a:lnTo>
                  <a:lnTo>
                    <a:pt x="288" y="236"/>
                  </a:lnTo>
                  <a:lnTo>
                    <a:pt x="264" y="240"/>
                  </a:lnTo>
                  <a:lnTo>
                    <a:pt x="218" y="248"/>
                  </a:lnTo>
                  <a:lnTo>
                    <a:pt x="190" y="286"/>
                  </a:lnTo>
                  <a:lnTo>
                    <a:pt x="188" y="300"/>
                  </a:lnTo>
                  <a:lnTo>
                    <a:pt x="208" y="324"/>
                  </a:lnTo>
                  <a:lnTo>
                    <a:pt x="206" y="342"/>
                  </a:lnTo>
                  <a:lnTo>
                    <a:pt x="190" y="328"/>
                  </a:lnTo>
                  <a:lnTo>
                    <a:pt x="162" y="312"/>
                  </a:lnTo>
                  <a:lnTo>
                    <a:pt x="128" y="306"/>
                  </a:lnTo>
                  <a:lnTo>
                    <a:pt x="124" y="280"/>
                  </a:lnTo>
                  <a:lnTo>
                    <a:pt x="108" y="268"/>
                  </a:lnTo>
                  <a:lnTo>
                    <a:pt x="94" y="280"/>
                  </a:lnTo>
                  <a:lnTo>
                    <a:pt x="98" y="298"/>
                  </a:lnTo>
                  <a:lnTo>
                    <a:pt x="94" y="328"/>
                  </a:lnTo>
                  <a:lnTo>
                    <a:pt x="82" y="358"/>
                  </a:lnTo>
                  <a:lnTo>
                    <a:pt x="82" y="372"/>
                  </a:lnTo>
                  <a:lnTo>
                    <a:pt x="68" y="414"/>
                  </a:lnTo>
                  <a:lnTo>
                    <a:pt x="66" y="442"/>
                  </a:lnTo>
                  <a:lnTo>
                    <a:pt x="96" y="442"/>
                  </a:lnTo>
                  <a:lnTo>
                    <a:pt x="96" y="464"/>
                  </a:lnTo>
                  <a:lnTo>
                    <a:pt x="112" y="474"/>
                  </a:lnTo>
                  <a:lnTo>
                    <a:pt x="108" y="492"/>
                  </a:lnTo>
                  <a:lnTo>
                    <a:pt x="110" y="514"/>
                  </a:lnTo>
                  <a:lnTo>
                    <a:pt x="140" y="528"/>
                  </a:lnTo>
                  <a:lnTo>
                    <a:pt x="154" y="530"/>
                  </a:lnTo>
                  <a:lnTo>
                    <a:pt x="168" y="544"/>
                  </a:lnTo>
                  <a:lnTo>
                    <a:pt x="180" y="546"/>
                  </a:lnTo>
                  <a:lnTo>
                    <a:pt x="170" y="562"/>
                  </a:lnTo>
                  <a:lnTo>
                    <a:pt x="140" y="562"/>
                  </a:lnTo>
                  <a:lnTo>
                    <a:pt x="140" y="546"/>
                  </a:lnTo>
                  <a:lnTo>
                    <a:pt x="126" y="536"/>
                  </a:lnTo>
                  <a:lnTo>
                    <a:pt x="102" y="536"/>
                  </a:lnTo>
                  <a:lnTo>
                    <a:pt x="78" y="526"/>
                  </a:lnTo>
                  <a:lnTo>
                    <a:pt x="72" y="508"/>
                  </a:lnTo>
                  <a:lnTo>
                    <a:pt x="64" y="510"/>
                  </a:lnTo>
                  <a:lnTo>
                    <a:pt x="44" y="494"/>
                  </a:lnTo>
                  <a:lnTo>
                    <a:pt x="44" y="476"/>
                  </a:lnTo>
                  <a:lnTo>
                    <a:pt x="30" y="482"/>
                  </a:lnTo>
                  <a:lnTo>
                    <a:pt x="28" y="460"/>
                  </a:lnTo>
                  <a:lnTo>
                    <a:pt x="42" y="4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2" name="Togo">
              <a:extLst>
                <a:ext uri="{FF2B5EF4-FFF2-40B4-BE49-F238E27FC236}">
                  <a16:creationId xmlns:a16="http://schemas.microsoft.com/office/drawing/2014/main" id="{44570338-5D07-4DE3-96ED-A0AC1F889AE2}"/>
                </a:ext>
              </a:extLst>
            </p:cNvPr>
            <p:cNvSpPr>
              <a:spLocks/>
            </p:cNvSpPr>
            <p:nvPr/>
          </p:nvSpPr>
          <p:spPr bwMode="gray">
            <a:xfrm>
              <a:off x="5808787" y="4208703"/>
              <a:ext cx="58569" cy="153392"/>
            </a:xfrm>
            <a:custGeom>
              <a:avLst/>
              <a:gdLst/>
              <a:ahLst/>
              <a:cxnLst>
                <a:cxn ang="0">
                  <a:pos x="44" y="183"/>
                </a:cxn>
                <a:cxn ang="0">
                  <a:pos x="22" y="153"/>
                </a:cxn>
                <a:cxn ang="0">
                  <a:pos x="18" y="109"/>
                </a:cxn>
                <a:cxn ang="0">
                  <a:pos x="6" y="88"/>
                </a:cxn>
                <a:cxn ang="0">
                  <a:pos x="16" y="72"/>
                </a:cxn>
                <a:cxn ang="0">
                  <a:pos x="12" y="42"/>
                </a:cxn>
                <a:cxn ang="0">
                  <a:pos x="8" y="14"/>
                </a:cxn>
                <a:cxn ang="0">
                  <a:pos x="0" y="6"/>
                </a:cxn>
                <a:cxn ang="0">
                  <a:pos x="2" y="0"/>
                </a:cxn>
                <a:cxn ang="0">
                  <a:pos x="18" y="0"/>
                </a:cxn>
                <a:cxn ang="0">
                  <a:pos x="28" y="6"/>
                </a:cxn>
                <a:cxn ang="0">
                  <a:pos x="50" y="38"/>
                </a:cxn>
                <a:cxn ang="0">
                  <a:pos x="50" y="66"/>
                </a:cxn>
                <a:cxn ang="0">
                  <a:pos x="64" y="80"/>
                </a:cxn>
                <a:cxn ang="0">
                  <a:pos x="68" y="173"/>
                </a:cxn>
                <a:cxn ang="0">
                  <a:pos x="72" y="185"/>
                </a:cxn>
                <a:cxn ang="0">
                  <a:pos x="50" y="185"/>
                </a:cxn>
                <a:cxn ang="0">
                  <a:pos x="44" y="183"/>
                </a:cxn>
              </a:cxnLst>
              <a:rect l="0" t="0" r="r" b="b"/>
              <a:pathLst>
                <a:path w="72" h="185">
                  <a:moveTo>
                    <a:pt x="44" y="183"/>
                  </a:moveTo>
                  <a:lnTo>
                    <a:pt x="22" y="153"/>
                  </a:lnTo>
                  <a:lnTo>
                    <a:pt x="18" y="109"/>
                  </a:lnTo>
                  <a:lnTo>
                    <a:pt x="6" y="88"/>
                  </a:lnTo>
                  <a:lnTo>
                    <a:pt x="16" y="72"/>
                  </a:lnTo>
                  <a:lnTo>
                    <a:pt x="12" y="42"/>
                  </a:lnTo>
                  <a:lnTo>
                    <a:pt x="8" y="14"/>
                  </a:lnTo>
                  <a:lnTo>
                    <a:pt x="0" y="6"/>
                  </a:lnTo>
                  <a:lnTo>
                    <a:pt x="2" y="0"/>
                  </a:lnTo>
                  <a:lnTo>
                    <a:pt x="18" y="0"/>
                  </a:lnTo>
                  <a:lnTo>
                    <a:pt x="28" y="6"/>
                  </a:lnTo>
                  <a:lnTo>
                    <a:pt x="50" y="38"/>
                  </a:lnTo>
                  <a:lnTo>
                    <a:pt x="50" y="66"/>
                  </a:lnTo>
                  <a:lnTo>
                    <a:pt x="64" y="80"/>
                  </a:lnTo>
                  <a:lnTo>
                    <a:pt x="68" y="173"/>
                  </a:lnTo>
                  <a:lnTo>
                    <a:pt x="72" y="185"/>
                  </a:lnTo>
                  <a:lnTo>
                    <a:pt x="50" y="185"/>
                  </a:lnTo>
                  <a:lnTo>
                    <a:pt x="44" y="1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3" name="Tunisia">
              <a:extLst>
                <a:ext uri="{FF2B5EF4-FFF2-40B4-BE49-F238E27FC236}">
                  <a16:creationId xmlns:a16="http://schemas.microsoft.com/office/drawing/2014/main" id="{E1E79D6B-CC1A-41DE-AFAA-6C8CB652C44D}"/>
                </a:ext>
              </a:extLst>
            </p:cNvPr>
            <p:cNvSpPr>
              <a:spLocks/>
            </p:cNvSpPr>
            <p:nvPr/>
          </p:nvSpPr>
          <p:spPr bwMode="gray">
            <a:xfrm>
              <a:off x="6037207" y="3274587"/>
              <a:ext cx="134708" cy="291051"/>
            </a:xfrm>
            <a:custGeom>
              <a:avLst/>
              <a:gdLst/>
              <a:ahLst/>
              <a:cxnLst>
                <a:cxn ang="0">
                  <a:pos x="114" y="322"/>
                </a:cxn>
                <a:cxn ang="0">
                  <a:pos x="90" y="356"/>
                </a:cxn>
                <a:cxn ang="0">
                  <a:pos x="70" y="262"/>
                </a:cxn>
                <a:cxn ang="0">
                  <a:pos x="42" y="244"/>
                </a:cxn>
                <a:cxn ang="0">
                  <a:pos x="40" y="228"/>
                </a:cxn>
                <a:cxn ang="0">
                  <a:pos x="14" y="208"/>
                </a:cxn>
                <a:cxn ang="0">
                  <a:pos x="0" y="168"/>
                </a:cxn>
                <a:cxn ang="0">
                  <a:pos x="6" y="154"/>
                </a:cxn>
                <a:cxn ang="0">
                  <a:pos x="34" y="116"/>
                </a:cxn>
                <a:cxn ang="0">
                  <a:pos x="34" y="40"/>
                </a:cxn>
                <a:cxn ang="0">
                  <a:pos x="40" y="20"/>
                </a:cxn>
                <a:cxn ang="0">
                  <a:pos x="48" y="20"/>
                </a:cxn>
                <a:cxn ang="0">
                  <a:pos x="56" y="12"/>
                </a:cxn>
                <a:cxn ang="0">
                  <a:pos x="94" y="0"/>
                </a:cxn>
                <a:cxn ang="0">
                  <a:pos x="108" y="10"/>
                </a:cxn>
                <a:cxn ang="0">
                  <a:pos x="112" y="18"/>
                </a:cxn>
                <a:cxn ang="0">
                  <a:pos x="122" y="26"/>
                </a:cxn>
                <a:cxn ang="0">
                  <a:pos x="136" y="18"/>
                </a:cxn>
                <a:cxn ang="0">
                  <a:pos x="138" y="30"/>
                </a:cxn>
                <a:cxn ang="0">
                  <a:pos x="118" y="58"/>
                </a:cxn>
                <a:cxn ang="0">
                  <a:pos x="120" y="66"/>
                </a:cxn>
                <a:cxn ang="0">
                  <a:pos x="140" y="94"/>
                </a:cxn>
                <a:cxn ang="0">
                  <a:pos x="142" y="106"/>
                </a:cxn>
                <a:cxn ang="0">
                  <a:pos x="124" y="134"/>
                </a:cxn>
                <a:cxn ang="0">
                  <a:pos x="108" y="146"/>
                </a:cxn>
                <a:cxn ang="0">
                  <a:pos x="108" y="158"/>
                </a:cxn>
                <a:cxn ang="0">
                  <a:pos x="114" y="168"/>
                </a:cxn>
                <a:cxn ang="0">
                  <a:pos x="130" y="172"/>
                </a:cxn>
                <a:cxn ang="0">
                  <a:pos x="142" y="178"/>
                </a:cxn>
                <a:cxn ang="0">
                  <a:pos x="152" y="196"/>
                </a:cxn>
                <a:cxn ang="0">
                  <a:pos x="162" y="198"/>
                </a:cxn>
                <a:cxn ang="0">
                  <a:pos x="166" y="238"/>
                </a:cxn>
                <a:cxn ang="0">
                  <a:pos x="158" y="246"/>
                </a:cxn>
                <a:cxn ang="0">
                  <a:pos x="142" y="252"/>
                </a:cxn>
                <a:cxn ang="0">
                  <a:pos x="132" y="262"/>
                </a:cxn>
                <a:cxn ang="0">
                  <a:pos x="120" y="264"/>
                </a:cxn>
                <a:cxn ang="0">
                  <a:pos x="108" y="276"/>
                </a:cxn>
                <a:cxn ang="0">
                  <a:pos x="108" y="294"/>
                </a:cxn>
                <a:cxn ang="0">
                  <a:pos x="114" y="322"/>
                </a:cxn>
              </a:cxnLst>
              <a:rect l="0" t="0" r="r" b="b"/>
              <a:pathLst>
                <a:path w="166" h="356">
                  <a:moveTo>
                    <a:pt x="114" y="322"/>
                  </a:moveTo>
                  <a:lnTo>
                    <a:pt x="90" y="356"/>
                  </a:lnTo>
                  <a:lnTo>
                    <a:pt x="70" y="262"/>
                  </a:lnTo>
                  <a:lnTo>
                    <a:pt x="42" y="244"/>
                  </a:lnTo>
                  <a:lnTo>
                    <a:pt x="40" y="228"/>
                  </a:lnTo>
                  <a:lnTo>
                    <a:pt x="14" y="208"/>
                  </a:lnTo>
                  <a:lnTo>
                    <a:pt x="0" y="168"/>
                  </a:lnTo>
                  <a:lnTo>
                    <a:pt x="6" y="154"/>
                  </a:lnTo>
                  <a:lnTo>
                    <a:pt x="34" y="116"/>
                  </a:lnTo>
                  <a:lnTo>
                    <a:pt x="34" y="40"/>
                  </a:lnTo>
                  <a:lnTo>
                    <a:pt x="40" y="20"/>
                  </a:lnTo>
                  <a:lnTo>
                    <a:pt x="48" y="20"/>
                  </a:lnTo>
                  <a:lnTo>
                    <a:pt x="56" y="12"/>
                  </a:lnTo>
                  <a:lnTo>
                    <a:pt x="94" y="0"/>
                  </a:lnTo>
                  <a:lnTo>
                    <a:pt x="108" y="10"/>
                  </a:lnTo>
                  <a:lnTo>
                    <a:pt x="112" y="18"/>
                  </a:lnTo>
                  <a:lnTo>
                    <a:pt x="122" y="26"/>
                  </a:lnTo>
                  <a:lnTo>
                    <a:pt x="136" y="18"/>
                  </a:lnTo>
                  <a:lnTo>
                    <a:pt x="138" y="30"/>
                  </a:lnTo>
                  <a:lnTo>
                    <a:pt x="118" y="58"/>
                  </a:lnTo>
                  <a:lnTo>
                    <a:pt x="120" y="66"/>
                  </a:lnTo>
                  <a:lnTo>
                    <a:pt x="140" y="94"/>
                  </a:lnTo>
                  <a:lnTo>
                    <a:pt x="142" y="106"/>
                  </a:lnTo>
                  <a:lnTo>
                    <a:pt x="124" y="134"/>
                  </a:lnTo>
                  <a:lnTo>
                    <a:pt x="108" y="146"/>
                  </a:lnTo>
                  <a:lnTo>
                    <a:pt x="108" y="158"/>
                  </a:lnTo>
                  <a:lnTo>
                    <a:pt x="114" y="168"/>
                  </a:lnTo>
                  <a:lnTo>
                    <a:pt x="130" y="172"/>
                  </a:lnTo>
                  <a:lnTo>
                    <a:pt x="142" y="178"/>
                  </a:lnTo>
                  <a:lnTo>
                    <a:pt x="152" y="196"/>
                  </a:lnTo>
                  <a:lnTo>
                    <a:pt x="162" y="198"/>
                  </a:lnTo>
                  <a:lnTo>
                    <a:pt x="166" y="238"/>
                  </a:lnTo>
                  <a:lnTo>
                    <a:pt x="158" y="246"/>
                  </a:lnTo>
                  <a:lnTo>
                    <a:pt x="142" y="252"/>
                  </a:lnTo>
                  <a:lnTo>
                    <a:pt x="132" y="262"/>
                  </a:lnTo>
                  <a:lnTo>
                    <a:pt x="120" y="264"/>
                  </a:lnTo>
                  <a:lnTo>
                    <a:pt x="108" y="276"/>
                  </a:lnTo>
                  <a:lnTo>
                    <a:pt x="108" y="294"/>
                  </a:lnTo>
                  <a:lnTo>
                    <a:pt x="114" y="32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4" name="Turkey">
              <a:extLst>
                <a:ext uri="{FF2B5EF4-FFF2-40B4-BE49-F238E27FC236}">
                  <a16:creationId xmlns:a16="http://schemas.microsoft.com/office/drawing/2014/main" id="{6BAF72A1-3FE4-4EA7-8FED-5BEDABB7131E}"/>
                </a:ext>
              </a:extLst>
            </p:cNvPr>
            <p:cNvSpPr>
              <a:spLocks noEditPoints="1"/>
            </p:cNvSpPr>
            <p:nvPr/>
          </p:nvSpPr>
          <p:spPr bwMode="gray">
            <a:xfrm>
              <a:off x="6599471" y="3079898"/>
              <a:ext cx="589596" cy="263518"/>
            </a:xfrm>
            <a:custGeom>
              <a:avLst/>
              <a:gdLst/>
              <a:ahLst/>
              <a:cxnLst>
                <a:cxn ang="0">
                  <a:pos x="700" y="262"/>
                </a:cxn>
                <a:cxn ang="0">
                  <a:pos x="654" y="254"/>
                </a:cxn>
                <a:cxn ang="0">
                  <a:pos x="624" y="252"/>
                </a:cxn>
                <a:cxn ang="0">
                  <a:pos x="566" y="264"/>
                </a:cxn>
                <a:cxn ang="0">
                  <a:pos x="536" y="280"/>
                </a:cxn>
                <a:cxn ang="0">
                  <a:pos x="488" y="274"/>
                </a:cxn>
                <a:cxn ang="0">
                  <a:pos x="444" y="284"/>
                </a:cxn>
                <a:cxn ang="0">
                  <a:pos x="424" y="272"/>
                </a:cxn>
                <a:cxn ang="0">
                  <a:pos x="424" y="302"/>
                </a:cxn>
                <a:cxn ang="0">
                  <a:pos x="392" y="322"/>
                </a:cxn>
                <a:cxn ang="0">
                  <a:pos x="384" y="296"/>
                </a:cxn>
                <a:cxn ang="0">
                  <a:pos x="396" y="272"/>
                </a:cxn>
                <a:cxn ang="0">
                  <a:pos x="376" y="288"/>
                </a:cxn>
                <a:cxn ang="0">
                  <a:pos x="336" y="274"/>
                </a:cxn>
                <a:cxn ang="0">
                  <a:pos x="322" y="288"/>
                </a:cxn>
                <a:cxn ang="0">
                  <a:pos x="276" y="308"/>
                </a:cxn>
                <a:cxn ang="0">
                  <a:pos x="244" y="310"/>
                </a:cxn>
                <a:cxn ang="0">
                  <a:pos x="196" y="274"/>
                </a:cxn>
                <a:cxn ang="0">
                  <a:pos x="176" y="300"/>
                </a:cxn>
                <a:cxn ang="0">
                  <a:pos x="128" y="286"/>
                </a:cxn>
                <a:cxn ang="0">
                  <a:pos x="108" y="272"/>
                </a:cxn>
                <a:cxn ang="0">
                  <a:pos x="88" y="284"/>
                </a:cxn>
                <a:cxn ang="0">
                  <a:pos x="78" y="276"/>
                </a:cxn>
                <a:cxn ang="0">
                  <a:pos x="52" y="268"/>
                </a:cxn>
                <a:cxn ang="0">
                  <a:pos x="56" y="254"/>
                </a:cxn>
                <a:cxn ang="0">
                  <a:pos x="52" y="224"/>
                </a:cxn>
                <a:cxn ang="0">
                  <a:pos x="20" y="206"/>
                </a:cxn>
                <a:cxn ang="0">
                  <a:pos x="14" y="186"/>
                </a:cxn>
                <a:cxn ang="0">
                  <a:pos x="26" y="190"/>
                </a:cxn>
                <a:cxn ang="0">
                  <a:pos x="36" y="182"/>
                </a:cxn>
                <a:cxn ang="0">
                  <a:pos x="28" y="154"/>
                </a:cxn>
                <a:cxn ang="0">
                  <a:pos x="36" y="130"/>
                </a:cxn>
                <a:cxn ang="0">
                  <a:pos x="10" y="112"/>
                </a:cxn>
                <a:cxn ang="0">
                  <a:pos x="26" y="94"/>
                </a:cxn>
                <a:cxn ang="0">
                  <a:pos x="72" y="90"/>
                </a:cxn>
                <a:cxn ang="0">
                  <a:pos x="108" y="76"/>
                </a:cxn>
                <a:cxn ang="0">
                  <a:pos x="122" y="56"/>
                </a:cxn>
                <a:cxn ang="0">
                  <a:pos x="202" y="48"/>
                </a:cxn>
                <a:cxn ang="0">
                  <a:pos x="284" y="6"/>
                </a:cxn>
                <a:cxn ang="0">
                  <a:pos x="342" y="4"/>
                </a:cxn>
                <a:cxn ang="0">
                  <a:pos x="360" y="22"/>
                </a:cxn>
                <a:cxn ang="0">
                  <a:pos x="402" y="44"/>
                </a:cxn>
                <a:cxn ang="0">
                  <a:pos x="424" y="48"/>
                </a:cxn>
                <a:cxn ang="0">
                  <a:pos x="520" y="46"/>
                </a:cxn>
                <a:cxn ang="0">
                  <a:pos x="570" y="50"/>
                </a:cxn>
                <a:cxn ang="0">
                  <a:pos x="632" y="40"/>
                </a:cxn>
                <a:cxn ang="0">
                  <a:pos x="672" y="52"/>
                </a:cxn>
                <a:cxn ang="0">
                  <a:pos x="674" y="84"/>
                </a:cxn>
                <a:cxn ang="0">
                  <a:pos x="688" y="114"/>
                </a:cxn>
                <a:cxn ang="0">
                  <a:pos x="712" y="132"/>
                </a:cxn>
                <a:cxn ang="0">
                  <a:pos x="700" y="168"/>
                </a:cxn>
                <a:cxn ang="0">
                  <a:pos x="714" y="212"/>
                </a:cxn>
                <a:cxn ang="0">
                  <a:pos x="726" y="256"/>
                </a:cxn>
                <a:cxn ang="0">
                  <a:pos x="20" y="72"/>
                </a:cxn>
                <a:cxn ang="0">
                  <a:pos x="34" y="84"/>
                </a:cxn>
                <a:cxn ang="0">
                  <a:pos x="74" y="62"/>
                </a:cxn>
                <a:cxn ang="0">
                  <a:pos x="94" y="54"/>
                </a:cxn>
                <a:cxn ang="0">
                  <a:pos x="96" y="30"/>
                </a:cxn>
                <a:cxn ang="0">
                  <a:pos x="84" y="0"/>
                </a:cxn>
                <a:cxn ang="0">
                  <a:pos x="52" y="2"/>
                </a:cxn>
                <a:cxn ang="0">
                  <a:pos x="16" y="22"/>
                </a:cxn>
                <a:cxn ang="0">
                  <a:pos x="0" y="68"/>
                </a:cxn>
              </a:cxnLst>
              <a:rect l="0" t="0" r="r" b="b"/>
              <a:pathLst>
                <a:path w="726" h="322">
                  <a:moveTo>
                    <a:pt x="706" y="270"/>
                  </a:moveTo>
                  <a:lnTo>
                    <a:pt x="700" y="262"/>
                  </a:lnTo>
                  <a:lnTo>
                    <a:pt x="680" y="260"/>
                  </a:lnTo>
                  <a:lnTo>
                    <a:pt x="654" y="254"/>
                  </a:lnTo>
                  <a:lnTo>
                    <a:pt x="642" y="268"/>
                  </a:lnTo>
                  <a:lnTo>
                    <a:pt x="624" y="252"/>
                  </a:lnTo>
                  <a:lnTo>
                    <a:pt x="600" y="264"/>
                  </a:lnTo>
                  <a:lnTo>
                    <a:pt x="566" y="264"/>
                  </a:lnTo>
                  <a:lnTo>
                    <a:pt x="550" y="276"/>
                  </a:lnTo>
                  <a:lnTo>
                    <a:pt x="536" y="280"/>
                  </a:lnTo>
                  <a:lnTo>
                    <a:pt x="504" y="280"/>
                  </a:lnTo>
                  <a:lnTo>
                    <a:pt x="488" y="274"/>
                  </a:lnTo>
                  <a:lnTo>
                    <a:pt x="458" y="284"/>
                  </a:lnTo>
                  <a:lnTo>
                    <a:pt x="444" y="284"/>
                  </a:lnTo>
                  <a:lnTo>
                    <a:pt x="434" y="270"/>
                  </a:lnTo>
                  <a:lnTo>
                    <a:pt x="424" y="272"/>
                  </a:lnTo>
                  <a:lnTo>
                    <a:pt x="416" y="286"/>
                  </a:lnTo>
                  <a:lnTo>
                    <a:pt x="424" y="302"/>
                  </a:lnTo>
                  <a:lnTo>
                    <a:pt x="412" y="304"/>
                  </a:lnTo>
                  <a:lnTo>
                    <a:pt x="392" y="322"/>
                  </a:lnTo>
                  <a:lnTo>
                    <a:pt x="382" y="312"/>
                  </a:lnTo>
                  <a:lnTo>
                    <a:pt x="384" y="296"/>
                  </a:lnTo>
                  <a:lnTo>
                    <a:pt x="396" y="284"/>
                  </a:lnTo>
                  <a:lnTo>
                    <a:pt x="396" y="272"/>
                  </a:lnTo>
                  <a:lnTo>
                    <a:pt x="390" y="272"/>
                  </a:lnTo>
                  <a:lnTo>
                    <a:pt x="376" y="288"/>
                  </a:lnTo>
                  <a:lnTo>
                    <a:pt x="364" y="288"/>
                  </a:lnTo>
                  <a:lnTo>
                    <a:pt x="336" y="274"/>
                  </a:lnTo>
                  <a:lnTo>
                    <a:pt x="326" y="274"/>
                  </a:lnTo>
                  <a:lnTo>
                    <a:pt x="322" y="288"/>
                  </a:lnTo>
                  <a:lnTo>
                    <a:pt x="310" y="300"/>
                  </a:lnTo>
                  <a:lnTo>
                    <a:pt x="276" y="308"/>
                  </a:lnTo>
                  <a:lnTo>
                    <a:pt x="262" y="312"/>
                  </a:lnTo>
                  <a:lnTo>
                    <a:pt x="244" y="310"/>
                  </a:lnTo>
                  <a:lnTo>
                    <a:pt x="228" y="288"/>
                  </a:lnTo>
                  <a:lnTo>
                    <a:pt x="196" y="274"/>
                  </a:lnTo>
                  <a:lnTo>
                    <a:pt x="178" y="276"/>
                  </a:lnTo>
                  <a:lnTo>
                    <a:pt x="176" y="300"/>
                  </a:lnTo>
                  <a:lnTo>
                    <a:pt x="152" y="300"/>
                  </a:lnTo>
                  <a:lnTo>
                    <a:pt x="128" y="286"/>
                  </a:lnTo>
                  <a:lnTo>
                    <a:pt x="126" y="280"/>
                  </a:lnTo>
                  <a:lnTo>
                    <a:pt x="108" y="272"/>
                  </a:lnTo>
                  <a:lnTo>
                    <a:pt x="96" y="272"/>
                  </a:lnTo>
                  <a:lnTo>
                    <a:pt x="88" y="284"/>
                  </a:lnTo>
                  <a:lnTo>
                    <a:pt x="84" y="284"/>
                  </a:lnTo>
                  <a:lnTo>
                    <a:pt x="78" y="276"/>
                  </a:lnTo>
                  <a:lnTo>
                    <a:pt x="80" y="266"/>
                  </a:lnTo>
                  <a:lnTo>
                    <a:pt x="52" y="268"/>
                  </a:lnTo>
                  <a:lnTo>
                    <a:pt x="44" y="264"/>
                  </a:lnTo>
                  <a:lnTo>
                    <a:pt x="56" y="254"/>
                  </a:lnTo>
                  <a:lnTo>
                    <a:pt x="44" y="236"/>
                  </a:lnTo>
                  <a:lnTo>
                    <a:pt x="52" y="224"/>
                  </a:lnTo>
                  <a:lnTo>
                    <a:pt x="32" y="208"/>
                  </a:lnTo>
                  <a:lnTo>
                    <a:pt x="20" y="206"/>
                  </a:lnTo>
                  <a:lnTo>
                    <a:pt x="18" y="192"/>
                  </a:lnTo>
                  <a:lnTo>
                    <a:pt x="14" y="186"/>
                  </a:lnTo>
                  <a:lnTo>
                    <a:pt x="16" y="180"/>
                  </a:lnTo>
                  <a:lnTo>
                    <a:pt x="26" y="190"/>
                  </a:lnTo>
                  <a:lnTo>
                    <a:pt x="38" y="192"/>
                  </a:lnTo>
                  <a:lnTo>
                    <a:pt x="36" y="182"/>
                  </a:lnTo>
                  <a:lnTo>
                    <a:pt x="38" y="170"/>
                  </a:lnTo>
                  <a:lnTo>
                    <a:pt x="28" y="154"/>
                  </a:lnTo>
                  <a:lnTo>
                    <a:pt x="28" y="144"/>
                  </a:lnTo>
                  <a:lnTo>
                    <a:pt x="36" y="130"/>
                  </a:lnTo>
                  <a:lnTo>
                    <a:pt x="10" y="128"/>
                  </a:lnTo>
                  <a:lnTo>
                    <a:pt x="10" y="112"/>
                  </a:lnTo>
                  <a:lnTo>
                    <a:pt x="18" y="106"/>
                  </a:lnTo>
                  <a:lnTo>
                    <a:pt x="26" y="94"/>
                  </a:lnTo>
                  <a:lnTo>
                    <a:pt x="58" y="98"/>
                  </a:lnTo>
                  <a:lnTo>
                    <a:pt x="72" y="90"/>
                  </a:lnTo>
                  <a:lnTo>
                    <a:pt x="96" y="92"/>
                  </a:lnTo>
                  <a:lnTo>
                    <a:pt x="108" y="76"/>
                  </a:lnTo>
                  <a:lnTo>
                    <a:pt x="124" y="66"/>
                  </a:lnTo>
                  <a:lnTo>
                    <a:pt x="122" y="56"/>
                  </a:lnTo>
                  <a:lnTo>
                    <a:pt x="126" y="50"/>
                  </a:lnTo>
                  <a:lnTo>
                    <a:pt x="202" y="48"/>
                  </a:lnTo>
                  <a:lnTo>
                    <a:pt x="230" y="28"/>
                  </a:lnTo>
                  <a:lnTo>
                    <a:pt x="284" y="6"/>
                  </a:lnTo>
                  <a:lnTo>
                    <a:pt x="326" y="14"/>
                  </a:lnTo>
                  <a:lnTo>
                    <a:pt x="342" y="4"/>
                  </a:lnTo>
                  <a:lnTo>
                    <a:pt x="350" y="4"/>
                  </a:lnTo>
                  <a:lnTo>
                    <a:pt x="360" y="22"/>
                  </a:lnTo>
                  <a:lnTo>
                    <a:pt x="384" y="20"/>
                  </a:lnTo>
                  <a:lnTo>
                    <a:pt x="402" y="44"/>
                  </a:lnTo>
                  <a:lnTo>
                    <a:pt x="414" y="42"/>
                  </a:lnTo>
                  <a:lnTo>
                    <a:pt x="424" y="48"/>
                  </a:lnTo>
                  <a:lnTo>
                    <a:pt x="480" y="60"/>
                  </a:lnTo>
                  <a:lnTo>
                    <a:pt x="520" y="46"/>
                  </a:lnTo>
                  <a:lnTo>
                    <a:pt x="542" y="56"/>
                  </a:lnTo>
                  <a:lnTo>
                    <a:pt x="570" y="50"/>
                  </a:lnTo>
                  <a:lnTo>
                    <a:pt x="588" y="32"/>
                  </a:lnTo>
                  <a:lnTo>
                    <a:pt x="632" y="40"/>
                  </a:lnTo>
                  <a:lnTo>
                    <a:pt x="648" y="36"/>
                  </a:lnTo>
                  <a:lnTo>
                    <a:pt x="672" y="52"/>
                  </a:lnTo>
                  <a:lnTo>
                    <a:pt x="674" y="66"/>
                  </a:lnTo>
                  <a:lnTo>
                    <a:pt x="674" y="84"/>
                  </a:lnTo>
                  <a:lnTo>
                    <a:pt x="678" y="100"/>
                  </a:lnTo>
                  <a:lnTo>
                    <a:pt x="688" y="114"/>
                  </a:lnTo>
                  <a:lnTo>
                    <a:pt x="698" y="112"/>
                  </a:lnTo>
                  <a:lnTo>
                    <a:pt x="712" y="132"/>
                  </a:lnTo>
                  <a:lnTo>
                    <a:pt x="708" y="146"/>
                  </a:lnTo>
                  <a:lnTo>
                    <a:pt x="700" y="168"/>
                  </a:lnTo>
                  <a:lnTo>
                    <a:pt x="702" y="186"/>
                  </a:lnTo>
                  <a:lnTo>
                    <a:pt x="714" y="212"/>
                  </a:lnTo>
                  <a:lnTo>
                    <a:pt x="714" y="228"/>
                  </a:lnTo>
                  <a:lnTo>
                    <a:pt x="726" y="256"/>
                  </a:lnTo>
                  <a:lnTo>
                    <a:pt x="706" y="270"/>
                  </a:lnTo>
                  <a:close/>
                  <a:moveTo>
                    <a:pt x="20" y="72"/>
                  </a:moveTo>
                  <a:lnTo>
                    <a:pt x="18" y="86"/>
                  </a:lnTo>
                  <a:lnTo>
                    <a:pt x="34" y="84"/>
                  </a:lnTo>
                  <a:lnTo>
                    <a:pt x="54" y="66"/>
                  </a:lnTo>
                  <a:lnTo>
                    <a:pt x="74" y="62"/>
                  </a:lnTo>
                  <a:lnTo>
                    <a:pt x="76" y="54"/>
                  </a:lnTo>
                  <a:lnTo>
                    <a:pt x="94" y="54"/>
                  </a:lnTo>
                  <a:lnTo>
                    <a:pt x="114" y="48"/>
                  </a:lnTo>
                  <a:lnTo>
                    <a:pt x="96" y="30"/>
                  </a:lnTo>
                  <a:lnTo>
                    <a:pt x="88" y="16"/>
                  </a:lnTo>
                  <a:lnTo>
                    <a:pt x="84" y="0"/>
                  </a:lnTo>
                  <a:lnTo>
                    <a:pt x="66" y="4"/>
                  </a:lnTo>
                  <a:lnTo>
                    <a:pt x="52" y="2"/>
                  </a:lnTo>
                  <a:lnTo>
                    <a:pt x="36" y="2"/>
                  </a:lnTo>
                  <a:lnTo>
                    <a:pt x="16" y="22"/>
                  </a:lnTo>
                  <a:lnTo>
                    <a:pt x="14" y="42"/>
                  </a:lnTo>
                  <a:lnTo>
                    <a:pt x="0" y="68"/>
                  </a:lnTo>
                  <a:lnTo>
                    <a:pt x="2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solidFill>
                  <a:schemeClr val="bg2">
                    <a:lumMod val="85000"/>
                  </a:schemeClr>
                </a:solidFill>
                <a:latin typeface="Candara" panose="020E0502030303020204" pitchFamily="34" charset="0"/>
              </a:endParaRPr>
            </a:p>
          </p:txBody>
        </p:sp>
        <p:sp>
          <p:nvSpPr>
            <p:cNvPr id="165" name="Turkmenistan">
              <a:extLst>
                <a:ext uri="{FF2B5EF4-FFF2-40B4-BE49-F238E27FC236}">
                  <a16:creationId xmlns:a16="http://schemas.microsoft.com/office/drawing/2014/main" id="{9A53E79E-3834-4445-9FC0-197154DE535C}"/>
                </a:ext>
              </a:extLst>
            </p:cNvPr>
            <p:cNvSpPr>
              <a:spLocks/>
            </p:cNvSpPr>
            <p:nvPr/>
          </p:nvSpPr>
          <p:spPr bwMode="gray">
            <a:xfrm>
              <a:off x="7425295" y="3054334"/>
              <a:ext cx="400222" cy="314649"/>
            </a:xfrm>
            <a:custGeom>
              <a:avLst/>
              <a:gdLst/>
              <a:ahLst/>
              <a:cxnLst>
                <a:cxn ang="0">
                  <a:pos x="54" y="278"/>
                </a:cxn>
                <a:cxn ang="0">
                  <a:pos x="108" y="250"/>
                </a:cxn>
                <a:cxn ang="0">
                  <a:pos x="146" y="236"/>
                </a:cxn>
                <a:cxn ang="0">
                  <a:pos x="186" y="252"/>
                </a:cxn>
                <a:cxn ang="0">
                  <a:pos x="216" y="268"/>
                </a:cxn>
                <a:cxn ang="0">
                  <a:pos x="254" y="282"/>
                </a:cxn>
                <a:cxn ang="0">
                  <a:pos x="284" y="296"/>
                </a:cxn>
                <a:cxn ang="0">
                  <a:pos x="304" y="318"/>
                </a:cxn>
                <a:cxn ang="0">
                  <a:pos x="324" y="354"/>
                </a:cxn>
                <a:cxn ang="0">
                  <a:pos x="370" y="384"/>
                </a:cxn>
                <a:cxn ang="0">
                  <a:pos x="418" y="356"/>
                </a:cxn>
                <a:cxn ang="0">
                  <a:pos x="454" y="314"/>
                </a:cxn>
                <a:cxn ang="0">
                  <a:pos x="470" y="286"/>
                </a:cxn>
                <a:cxn ang="0">
                  <a:pos x="488" y="244"/>
                </a:cxn>
                <a:cxn ang="0">
                  <a:pos x="470" y="214"/>
                </a:cxn>
                <a:cxn ang="0">
                  <a:pos x="366" y="124"/>
                </a:cxn>
                <a:cxn ang="0">
                  <a:pos x="338" y="82"/>
                </a:cxn>
                <a:cxn ang="0">
                  <a:pos x="280" y="70"/>
                </a:cxn>
                <a:cxn ang="0">
                  <a:pos x="280" y="42"/>
                </a:cxn>
                <a:cxn ang="0">
                  <a:pos x="216" y="8"/>
                </a:cxn>
                <a:cxn ang="0">
                  <a:pos x="206" y="16"/>
                </a:cxn>
                <a:cxn ang="0">
                  <a:pos x="168" y="54"/>
                </a:cxn>
                <a:cxn ang="0">
                  <a:pos x="168" y="74"/>
                </a:cxn>
                <a:cxn ang="0">
                  <a:pos x="116" y="72"/>
                </a:cxn>
                <a:cxn ang="0">
                  <a:pos x="86" y="28"/>
                </a:cxn>
                <a:cxn ang="0">
                  <a:pos x="16" y="18"/>
                </a:cxn>
                <a:cxn ang="0">
                  <a:pos x="0" y="46"/>
                </a:cxn>
                <a:cxn ang="0">
                  <a:pos x="22" y="64"/>
                </a:cxn>
                <a:cxn ang="0">
                  <a:pos x="22" y="40"/>
                </a:cxn>
                <a:cxn ang="0">
                  <a:pos x="64" y="70"/>
                </a:cxn>
                <a:cxn ang="0">
                  <a:pos x="72" y="114"/>
                </a:cxn>
                <a:cxn ang="0">
                  <a:pos x="22" y="104"/>
                </a:cxn>
                <a:cxn ang="0">
                  <a:pos x="8" y="144"/>
                </a:cxn>
                <a:cxn ang="0">
                  <a:pos x="22" y="146"/>
                </a:cxn>
                <a:cxn ang="0">
                  <a:pos x="48" y="150"/>
                </a:cxn>
                <a:cxn ang="0">
                  <a:pos x="54" y="174"/>
                </a:cxn>
                <a:cxn ang="0">
                  <a:pos x="32" y="180"/>
                </a:cxn>
                <a:cxn ang="0">
                  <a:pos x="22" y="184"/>
                </a:cxn>
                <a:cxn ang="0">
                  <a:pos x="30" y="190"/>
                </a:cxn>
                <a:cxn ang="0">
                  <a:pos x="46" y="204"/>
                </a:cxn>
              </a:cxnLst>
              <a:rect l="0" t="0" r="r" b="b"/>
              <a:pathLst>
                <a:path w="494" h="384">
                  <a:moveTo>
                    <a:pt x="56" y="212"/>
                  </a:moveTo>
                  <a:lnTo>
                    <a:pt x="54" y="278"/>
                  </a:lnTo>
                  <a:lnTo>
                    <a:pt x="70" y="286"/>
                  </a:lnTo>
                  <a:lnTo>
                    <a:pt x="108" y="250"/>
                  </a:lnTo>
                  <a:lnTo>
                    <a:pt x="136" y="250"/>
                  </a:lnTo>
                  <a:lnTo>
                    <a:pt x="146" y="236"/>
                  </a:lnTo>
                  <a:lnTo>
                    <a:pt x="172" y="234"/>
                  </a:lnTo>
                  <a:lnTo>
                    <a:pt x="186" y="252"/>
                  </a:lnTo>
                  <a:lnTo>
                    <a:pt x="204" y="256"/>
                  </a:lnTo>
                  <a:lnTo>
                    <a:pt x="216" y="268"/>
                  </a:lnTo>
                  <a:lnTo>
                    <a:pt x="246" y="268"/>
                  </a:lnTo>
                  <a:lnTo>
                    <a:pt x="254" y="282"/>
                  </a:lnTo>
                  <a:lnTo>
                    <a:pt x="270" y="286"/>
                  </a:lnTo>
                  <a:lnTo>
                    <a:pt x="284" y="296"/>
                  </a:lnTo>
                  <a:lnTo>
                    <a:pt x="290" y="312"/>
                  </a:lnTo>
                  <a:lnTo>
                    <a:pt x="304" y="318"/>
                  </a:lnTo>
                  <a:lnTo>
                    <a:pt x="324" y="316"/>
                  </a:lnTo>
                  <a:lnTo>
                    <a:pt x="324" y="354"/>
                  </a:lnTo>
                  <a:lnTo>
                    <a:pt x="364" y="366"/>
                  </a:lnTo>
                  <a:lnTo>
                    <a:pt x="370" y="384"/>
                  </a:lnTo>
                  <a:lnTo>
                    <a:pt x="402" y="356"/>
                  </a:lnTo>
                  <a:lnTo>
                    <a:pt x="418" y="356"/>
                  </a:lnTo>
                  <a:lnTo>
                    <a:pt x="452" y="330"/>
                  </a:lnTo>
                  <a:lnTo>
                    <a:pt x="454" y="314"/>
                  </a:lnTo>
                  <a:lnTo>
                    <a:pt x="466" y="300"/>
                  </a:lnTo>
                  <a:lnTo>
                    <a:pt x="470" y="286"/>
                  </a:lnTo>
                  <a:lnTo>
                    <a:pt x="490" y="272"/>
                  </a:lnTo>
                  <a:lnTo>
                    <a:pt x="488" y="244"/>
                  </a:lnTo>
                  <a:lnTo>
                    <a:pt x="494" y="228"/>
                  </a:lnTo>
                  <a:lnTo>
                    <a:pt x="470" y="214"/>
                  </a:lnTo>
                  <a:lnTo>
                    <a:pt x="454" y="214"/>
                  </a:lnTo>
                  <a:lnTo>
                    <a:pt x="366" y="124"/>
                  </a:lnTo>
                  <a:lnTo>
                    <a:pt x="364" y="108"/>
                  </a:lnTo>
                  <a:lnTo>
                    <a:pt x="338" y="82"/>
                  </a:lnTo>
                  <a:lnTo>
                    <a:pt x="304" y="82"/>
                  </a:lnTo>
                  <a:lnTo>
                    <a:pt x="280" y="70"/>
                  </a:lnTo>
                  <a:lnTo>
                    <a:pt x="284" y="52"/>
                  </a:lnTo>
                  <a:lnTo>
                    <a:pt x="280" y="42"/>
                  </a:lnTo>
                  <a:lnTo>
                    <a:pt x="224" y="0"/>
                  </a:lnTo>
                  <a:lnTo>
                    <a:pt x="216" y="8"/>
                  </a:lnTo>
                  <a:lnTo>
                    <a:pt x="226" y="20"/>
                  </a:lnTo>
                  <a:lnTo>
                    <a:pt x="206" y="16"/>
                  </a:lnTo>
                  <a:lnTo>
                    <a:pt x="172" y="32"/>
                  </a:lnTo>
                  <a:lnTo>
                    <a:pt x="168" y="54"/>
                  </a:lnTo>
                  <a:lnTo>
                    <a:pt x="180" y="66"/>
                  </a:lnTo>
                  <a:lnTo>
                    <a:pt x="168" y="74"/>
                  </a:lnTo>
                  <a:lnTo>
                    <a:pt x="132" y="72"/>
                  </a:lnTo>
                  <a:lnTo>
                    <a:pt x="116" y="72"/>
                  </a:lnTo>
                  <a:lnTo>
                    <a:pt x="90" y="42"/>
                  </a:lnTo>
                  <a:lnTo>
                    <a:pt x="86" y="28"/>
                  </a:lnTo>
                  <a:lnTo>
                    <a:pt x="64" y="0"/>
                  </a:lnTo>
                  <a:lnTo>
                    <a:pt x="16" y="18"/>
                  </a:lnTo>
                  <a:lnTo>
                    <a:pt x="14" y="38"/>
                  </a:lnTo>
                  <a:lnTo>
                    <a:pt x="0" y="46"/>
                  </a:lnTo>
                  <a:lnTo>
                    <a:pt x="20" y="90"/>
                  </a:lnTo>
                  <a:lnTo>
                    <a:pt x="22" y="64"/>
                  </a:lnTo>
                  <a:lnTo>
                    <a:pt x="18" y="54"/>
                  </a:lnTo>
                  <a:lnTo>
                    <a:pt x="22" y="40"/>
                  </a:lnTo>
                  <a:lnTo>
                    <a:pt x="52" y="34"/>
                  </a:lnTo>
                  <a:lnTo>
                    <a:pt x="64" y="70"/>
                  </a:lnTo>
                  <a:lnTo>
                    <a:pt x="82" y="92"/>
                  </a:lnTo>
                  <a:lnTo>
                    <a:pt x="72" y="114"/>
                  </a:lnTo>
                  <a:lnTo>
                    <a:pt x="22" y="114"/>
                  </a:lnTo>
                  <a:lnTo>
                    <a:pt x="22" y="104"/>
                  </a:lnTo>
                  <a:lnTo>
                    <a:pt x="12" y="114"/>
                  </a:lnTo>
                  <a:lnTo>
                    <a:pt x="8" y="144"/>
                  </a:lnTo>
                  <a:lnTo>
                    <a:pt x="18" y="164"/>
                  </a:lnTo>
                  <a:lnTo>
                    <a:pt x="22" y="146"/>
                  </a:lnTo>
                  <a:lnTo>
                    <a:pt x="38" y="150"/>
                  </a:lnTo>
                  <a:lnTo>
                    <a:pt x="48" y="150"/>
                  </a:lnTo>
                  <a:lnTo>
                    <a:pt x="48" y="166"/>
                  </a:lnTo>
                  <a:lnTo>
                    <a:pt x="54" y="174"/>
                  </a:lnTo>
                  <a:lnTo>
                    <a:pt x="46" y="180"/>
                  </a:lnTo>
                  <a:lnTo>
                    <a:pt x="32" y="180"/>
                  </a:lnTo>
                  <a:lnTo>
                    <a:pt x="30" y="170"/>
                  </a:lnTo>
                  <a:lnTo>
                    <a:pt x="22" y="184"/>
                  </a:lnTo>
                  <a:lnTo>
                    <a:pt x="24" y="196"/>
                  </a:lnTo>
                  <a:lnTo>
                    <a:pt x="30" y="190"/>
                  </a:lnTo>
                  <a:lnTo>
                    <a:pt x="40" y="192"/>
                  </a:lnTo>
                  <a:lnTo>
                    <a:pt x="46" y="204"/>
                  </a:lnTo>
                  <a:lnTo>
                    <a:pt x="56" y="2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6" name="Uganda">
              <a:extLst>
                <a:ext uri="{FF2B5EF4-FFF2-40B4-BE49-F238E27FC236}">
                  <a16:creationId xmlns:a16="http://schemas.microsoft.com/office/drawing/2014/main" id="{D363614C-A6A6-445C-9B0C-0EF75E0E3520}"/>
                </a:ext>
              </a:extLst>
            </p:cNvPr>
            <p:cNvSpPr>
              <a:spLocks/>
            </p:cNvSpPr>
            <p:nvPr/>
          </p:nvSpPr>
          <p:spPr bwMode="gray">
            <a:xfrm>
              <a:off x="6724418" y="4430924"/>
              <a:ext cx="167898" cy="176991"/>
            </a:xfrm>
            <a:custGeom>
              <a:avLst/>
              <a:gdLst/>
              <a:ahLst/>
              <a:cxnLst>
                <a:cxn ang="0">
                  <a:pos x="24" y="216"/>
                </a:cxn>
                <a:cxn ang="0">
                  <a:pos x="12" y="212"/>
                </a:cxn>
                <a:cxn ang="0">
                  <a:pos x="0" y="194"/>
                </a:cxn>
                <a:cxn ang="0">
                  <a:pos x="8" y="168"/>
                </a:cxn>
                <a:cxn ang="0">
                  <a:pos x="10" y="136"/>
                </a:cxn>
                <a:cxn ang="0">
                  <a:pos x="36" y="108"/>
                </a:cxn>
                <a:cxn ang="0">
                  <a:pos x="58" y="74"/>
                </a:cxn>
                <a:cxn ang="0">
                  <a:pos x="40" y="72"/>
                </a:cxn>
                <a:cxn ang="0">
                  <a:pos x="48" y="60"/>
                </a:cxn>
                <a:cxn ang="0">
                  <a:pos x="48" y="44"/>
                </a:cxn>
                <a:cxn ang="0">
                  <a:pos x="52" y="28"/>
                </a:cxn>
                <a:cxn ang="0">
                  <a:pos x="64" y="12"/>
                </a:cxn>
                <a:cxn ang="0">
                  <a:pos x="80" y="10"/>
                </a:cxn>
                <a:cxn ang="0">
                  <a:pos x="94" y="0"/>
                </a:cxn>
                <a:cxn ang="0">
                  <a:pos x="106" y="16"/>
                </a:cxn>
                <a:cxn ang="0">
                  <a:pos x="160" y="20"/>
                </a:cxn>
                <a:cxn ang="0">
                  <a:pos x="174" y="6"/>
                </a:cxn>
                <a:cxn ang="0">
                  <a:pos x="186" y="18"/>
                </a:cxn>
                <a:cxn ang="0">
                  <a:pos x="186" y="38"/>
                </a:cxn>
                <a:cxn ang="0">
                  <a:pos x="204" y="46"/>
                </a:cxn>
                <a:cxn ang="0">
                  <a:pos x="208" y="70"/>
                </a:cxn>
                <a:cxn ang="0">
                  <a:pos x="200" y="88"/>
                </a:cxn>
                <a:cxn ang="0">
                  <a:pos x="194" y="108"/>
                </a:cxn>
                <a:cxn ang="0">
                  <a:pos x="180" y="118"/>
                </a:cxn>
                <a:cxn ang="0">
                  <a:pos x="170" y="140"/>
                </a:cxn>
                <a:cxn ang="0">
                  <a:pos x="166" y="156"/>
                </a:cxn>
                <a:cxn ang="0">
                  <a:pos x="158" y="170"/>
                </a:cxn>
                <a:cxn ang="0">
                  <a:pos x="160" y="202"/>
                </a:cxn>
                <a:cxn ang="0">
                  <a:pos x="44" y="204"/>
                </a:cxn>
                <a:cxn ang="0">
                  <a:pos x="34" y="208"/>
                </a:cxn>
                <a:cxn ang="0">
                  <a:pos x="24" y="216"/>
                </a:cxn>
              </a:cxnLst>
              <a:rect l="0" t="0" r="r" b="b"/>
              <a:pathLst>
                <a:path w="208" h="216">
                  <a:moveTo>
                    <a:pt x="24" y="216"/>
                  </a:moveTo>
                  <a:lnTo>
                    <a:pt x="12" y="212"/>
                  </a:lnTo>
                  <a:lnTo>
                    <a:pt x="0" y="194"/>
                  </a:lnTo>
                  <a:lnTo>
                    <a:pt x="8" y="168"/>
                  </a:lnTo>
                  <a:lnTo>
                    <a:pt x="10" y="136"/>
                  </a:lnTo>
                  <a:lnTo>
                    <a:pt x="36" y="108"/>
                  </a:lnTo>
                  <a:lnTo>
                    <a:pt x="58" y="74"/>
                  </a:lnTo>
                  <a:lnTo>
                    <a:pt x="40" y="72"/>
                  </a:lnTo>
                  <a:lnTo>
                    <a:pt x="48" y="60"/>
                  </a:lnTo>
                  <a:lnTo>
                    <a:pt x="48" y="44"/>
                  </a:lnTo>
                  <a:lnTo>
                    <a:pt x="52" y="28"/>
                  </a:lnTo>
                  <a:lnTo>
                    <a:pt x="64" y="12"/>
                  </a:lnTo>
                  <a:lnTo>
                    <a:pt x="80" y="10"/>
                  </a:lnTo>
                  <a:lnTo>
                    <a:pt x="94" y="0"/>
                  </a:lnTo>
                  <a:lnTo>
                    <a:pt x="106" y="16"/>
                  </a:lnTo>
                  <a:lnTo>
                    <a:pt x="160" y="20"/>
                  </a:lnTo>
                  <a:lnTo>
                    <a:pt x="174" y="6"/>
                  </a:lnTo>
                  <a:lnTo>
                    <a:pt x="186" y="18"/>
                  </a:lnTo>
                  <a:lnTo>
                    <a:pt x="186" y="38"/>
                  </a:lnTo>
                  <a:lnTo>
                    <a:pt x="204" y="46"/>
                  </a:lnTo>
                  <a:lnTo>
                    <a:pt x="208" y="70"/>
                  </a:lnTo>
                  <a:lnTo>
                    <a:pt x="200" y="88"/>
                  </a:lnTo>
                  <a:lnTo>
                    <a:pt x="194" y="108"/>
                  </a:lnTo>
                  <a:lnTo>
                    <a:pt x="180" y="118"/>
                  </a:lnTo>
                  <a:lnTo>
                    <a:pt x="170" y="140"/>
                  </a:lnTo>
                  <a:lnTo>
                    <a:pt x="166" y="156"/>
                  </a:lnTo>
                  <a:lnTo>
                    <a:pt x="158" y="170"/>
                  </a:lnTo>
                  <a:lnTo>
                    <a:pt x="160" y="202"/>
                  </a:lnTo>
                  <a:lnTo>
                    <a:pt x="44" y="204"/>
                  </a:lnTo>
                  <a:lnTo>
                    <a:pt x="34" y="208"/>
                  </a:lnTo>
                  <a:lnTo>
                    <a:pt x="24" y="2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7" name="Ukraine">
              <a:extLst>
                <a:ext uri="{FF2B5EF4-FFF2-40B4-BE49-F238E27FC236}">
                  <a16:creationId xmlns:a16="http://schemas.microsoft.com/office/drawing/2014/main" id="{00114ADE-AADA-43B1-B7FB-FAA140B8B6FB}"/>
                </a:ext>
              </a:extLst>
            </p:cNvPr>
            <p:cNvSpPr>
              <a:spLocks/>
            </p:cNvSpPr>
            <p:nvPr/>
          </p:nvSpPr>
          <p:spPr bwMode="gray">
            <a:xfrm>
              <a:off x="6488189" y="2582359"/>
              <a:ext cx="564216" cy="399212"/>
            </a:xfrm>
            <a:custGeom>
              <a:avLst/>
              <a:gdLst/>
              <a:ahLst/>
              <a:cxnLst>
                <a:cxn ang="0">
                  <a:pos x="520" y="434"/>
                </a:cxn>
                <a:cxn ang="0">
                  <a:pos x="552" y="436"/>
                </a:cxn>
                <a:cxn ang="0">
                  <a:pos x="546" y="456"/>
                </a:cxn>
                <a:cxn ang="0">
                  <a:pos x="520" y="452"/>
                </a:cxn>
                <a:cxn ang="0">
                  <a:pos x="490" y="464"/>
                </a:cxn>
                <a:cxn ang="0">
                  <a:pos x="448" y="488"/>
                </a:cxn>
                <a:cxn ang="0">
                  <a:pos x="424" y="482"/>
                </a:cxn>
                <a:cxn ang="0">
                  <a:pos x="432" y="444"/>
                </a:cxn>
                <a:cxn ang="0">
                  <a:pos x="396" y="428"/>
                </a:cxn>
                <a:cxn ang="0">
                  <a:pos x="388" y="392"/>
                </a:cxn>
                <a:cxn ang="0">
                  <a:pos x="384" y="368"/>
                </a:cxn>
                <a:cxn ang="0">
                  <a:pos x="334" y="370"/>
                </a:cxn>
                <a:cxn ang="0">
                  <a:pos x="282" y="430"/>
                </a:cxn>
                <a:cxn ang="0">
                  <a:pos x="270" y="440"/>
                </a:cxn>
                <a:cxn ang="0">
                  <a:pos x="228" y="444"/>
                </a:cxn>
                <a:cxn ang="0">
                  <a:pos x="242" y="418"/>
                </a:cxn>
                <a:cxn ang="0">
                  <a:pos x="262" y="370"/>
                </a:cxn>
                <a:cxn ang="0">
                  <a:pos x="308" y="372"/>
                </a:cxn>
                <a:cxn ang="0">
                  <a:pos x="292" y="326"/>
                </a:cxn>
                <a:cxn ang="0">
                  <a:pos x="272" y="286"/>
                </a:cxn>
                <a:cxn ang="0">
                  <a:pos x="242" y="270"/>
                </a:cxn>
                <a:cxn ang="0">
                  <a:pos x="206" y="268"/>
                </a:cxn>
                <a:cxn ang="0">
                  <a:pos x="160" y="254"/>
                </a:cxn>
                <a:cxn ang="0">
                  <a:pos x="144" y="278"/>
                </a:cxn>
                <a:cxn ang="0">
                  <a:pos x="92" y="286"/>
                </a:cxn>
                <a:cxn ang="0">
                  <a:pos x="38" y="276"/>
                </a:cxn>
                <a:cxn ang="0">
                  <a:pos x="10" y="272"/>
                </a:cxn>
                <a:cxn ang="0">
                  <a:pos x="4" y="238"/>
                </a:cxn>
                <a:cxn ang="0">
                  <a:pos x="28" y="182"/>
                </a:cxn>
                <a:cxn ang="0">
                  <a:pos x="78" y="134"/>
                </a:cxn>
                <a:cxn ang="0">
                  <a:pos x="54" y="72"/>
                </a:cxn>
                <a:cxn ang="0">
                  <a:pos x="74" y="56"/>
                </a:cxn>
                <a:cxn ang="0">
                  <a:pos x="134" y="44"/>
                </a:cxn>
                <a:cxn ang="0">
                  <a:pos x="160" y="46"/>
                </a:cxn>
                <a:cxn ang="0">
                  <a:pos x="186" y="56"/>
                </a:cxn>
                <a:cxn ang="0">
                  <a:pos x="220" y="70"/>
                </a:cxn>
                <a:cxn ang="0">
                  <a:pos x="254" y="68"/>
                </a:cxn>
                <a:cxn ang="0">
                  <a:pos x="276" y="64"/>
                </a:cxn>
                <a:cxn ang="0">
                  <a:pos x="304" y="78"/>
                </a:cxn>
                <a:cxn ang="0">
                  <a:pos x="324" y="54"/>
                </a:cxn>
                <a:cxn ang="0">
                  <a:pos x="368" y="20"/>
                </a:cxn>
                <a:cxn ang="0">
                  <a:pos x="440" y="0"/>
                </a:cxn>
                <a:cxn ang="0">
                  <a:pos x="476" y="56"/>
                </a:cxn>
                <a:cxn ang="0">
                  <a:pos x="474" y="86"/>
                </a:cxn>
                <a:cxn ang="0">
                  <a:pos x="520" y="98"/>
                </a:cxn>
                <a:cxn ang="0">
                  <a:pos x="508" y="130"/>
                </a:cxn>
                <a:cxn ang="0">
                  <a:pos x="536" y="142"/>
                </a:cxn>
                <a:cxn ang="0">
                  <a:pos x="594" y="134"/>
                </a:cxn>
                <a:cxn ang="0">
                  <a:pos x="626" y="160"/>
                </a:cxn>
                <a:cxn ang="0">
                  <a:pos x="698" y="190"/>
                </a:cxn>
                <a:cxn ang="0">
                  <a:pos x="666" y="224"/>
                </a:cxn>
                <a:cxn ang="0">
                  <a:pos x="688" y="262"/>
                </a:cxn>
                <a:cxn ang="0">
                  <a:pos x="652" y="292"/>
                </a:cxn>
                <a:cxn ang="0">
                  <a:pos x="620" y="328"/>
                </a:cxn>
                <a:cxn ang="0">
                  <a:pos x="594" y="340"/>
                </a:cxn>
                <a:cxn ang="0">
                  <a:pos x="568" y="344"/>
                </a:cxn>
                <a:cxn ang="0">
                  <a:pos x="544" y="352"/>
                </a:cxn>
                <a:cxn ang="0">
                  <a:pos x="516" y="362"/>
                </a:cxn>
                <a:cxn ang="0">
                  <a:pos x="488" y="370"/>
                </a:cxn>
                <a:cxn ang="0">
                  <a:pos x="490" y="414"/>
                </a:cxn>
              </a:cxnLst>
              <a:rect l="0" t="0" r="r" b="b"/>
              <a:pathLst>
                <a:path w="698" h="488">
                  <a:moveTo>
                    <a:pt x="508" y="438"/>
                  </a:moveTo>
                  <a:lnTo>
                    <a:pt x="520" y="434"/>
                  </a:lnTo>
                  <a:lnTo>
                    <a:pt x="546" y="432"/>
                  </a:lnTo>
                  <a:lnTo>
                    <a:pt x="552" y="436"/>
                  </a:lnTo>
                  <a:lnTo>
                    <a:pt x="548" y="444"/>
                  </a:lnTo>
                  <a:lnTo>
                    <a:pt x="546" y="456"/>
                  </a:lnTo>
                  <a:lnTo>
                    <a:pt x="530" y="458"/>
                  </a:lnTo>
                  <a:lnTo>
                    <a:pt x="520" y="452"/>
                  </a:lnTo>
                  <a:lnTo>
                    <a:pt x="508" y="448"/>
                  </a:lnTo>
                  <a:lnTo>
                    <a:pt x="490" y="464"/>
                  </a:lnTo>
                  <a:lnTo>
                    <a:pt x="474" y="468"/>
                  </a:lnTo>
                  <a:lnTo>
                    <a:pt x="448" y="488"/>
                  </a:lnTo>
                  <a:lnTo>
                    <a:pt x="438" y="482"/>
                  </a:lnTo>
                  <a:lnTo>
                    <a:pt x="424" y="482"/>
                  </a:lnTo>
                  <a:lnTo>
                    <a:pt x="434" y="458"/>
                  </a:lnTo>
                  <a:lnTo>
                    <a:pt x="432" y="444"/>
                  </a:lnTo>
                  <a:lnTo>
                    <a:pt x="392" y="436"/>
                  </a:lnTo>
                  <a:lnTo>
                    <a:pt x="396" y="428"/>
                  </a:lnTo>
                  <a:lnTo>
                    <a:pt x="430" y="404"/>
                  </a:lnTo>
                  <a:lnTo>
                    <a:pt x="388" y="392"/>
                  </a:lnTo>
                  <a:lnTo>
                    <a:pt x="374" y="384"/>
                  </a:lnTo>
                  <a:lnTo>
                    <a:pt x="384" y="368"/>
                  </a:lnTo>
                  <a:lnTo>
                    <a:pt x="366" y="360"/>
                  </a:lnTo>
                  <a:lnTo>
                    <a:pt x="334" y="370"/>
                  </a:lnTo>
                  <a:lnTo>
                    <a:pt x="312" y="392"/>
                  </a:lnTo>
                  <a:lnTo>
                    <a:pt x="282" y="430"/>
                  </a:lnTo>
                  <a:lnTo>
                    <a:pt x="280" y="448"/>
                  </a:lnTo>
                  <a:lnTo>
                    <a:pt x="270" y="440"/>
                  </a:lnTo>
                  <a:lnTo>
                    <a:pt x="250" y="444"/>
                  </a:lnTo>
                  <a:lnTo>
                    <a:pt x="228" y="444"/>
                  </a:lnTo>
                  <a:lnTo>
                    <a:pt x="224" y="428"/>
                  </a:lnTo>
                  <a:lnTo>
                    <a:pt x="242" y="418"/>
                  </a:lnTo>
                  <a:lnTo>
                    <a:pt x="254" y="396"/>
                  </a:lnTo>
                  <a:lnTo>
                    <a:pt x="262" y="370"/>
                  </a:lnTo>
                  <a:lnTo>
                    <a:pt x="284" y="376"/>
                  </a:lnTo>
                  <a:lnTo>
                    <a:pt x="308" y="372"/>
                  </a:lnTo>
                  <a:lnTo>
                    <a:pt x="298" y="350"/>
                  </a:lnTo>
                  <a:lnTo>
                    <a:pt x="292" y="326"/>
                  </a:lnTo>
                  <a:lnTo>
                    <a:pt x="286" y="302"/>
                  </a:lnTo>
                  <a:lnTo>
                    <a:pt x="272" y="286"/>
                  </a:lnTo>
                  <a:lnTo>
                    <a:pt x="258" y="278"/>
                  </a:lnTo>
                  <a:lnTo>
                    <a:pt x="242" y="270"/>
                  </a:lnTo>
                  <a:lnTo>
                    <a:pt x="226" y="274"/>
                  </a:lnTo>
                  <a:lnTo>
                    <a:pt x="206" y="268"/>
                  </a:lnTo>
                  <a:lnTo>
                    <a:pt x="176" y="250"/>
                  </a:lnTo>
                  <a:lnTo>
                    <a:pt x="160" y="254"/>
                  </a:lnTo>
                  <a:lnTo>
                    <a:pt x="158" y="266"/>
                  </a:lnTo>
                  <a:lnTo>
                    <a:pt x="144" y="278"/>
                  </a:lnTo>
                  <a:lnTo>
                    <a:pt x="110" y="292"/>
                  </a:lnTo>
                  <a:lnTo>
                    <a:pt x="92" y="286"/>
                  </a:lnTo>
                  <a:lnTo>
                    <a:pt x="76" y="290"/>
                  </a:lnTo>
                  <a:lnTo>
                    <a:pt x="38" y="276"/>
                  </a:lnTo>
                  <a:lnTo>
                    <a:pt x="24" y="282"/>
                  </a:lnTo>
                  <a:lnTo>
                    <a:pt x="10" y="272"/>
                  </a:lnTo>
                  <a:lnTo>
                    <a:pt x="0" y="250"/>
                  </a:lnTo>
                  <a:lnTo>
                    <a:pt x="4" y="238"/>
                  </a:lnTo>
                  <a:lnTo>
                    <a:pt x="10" y="220"/>
                  </a:lnTo>
                  <a:lnTo>
                    <a:pt x="28" y="182"/>
                  </a:lnTo>
                  <a:lnTo>
                    <a:pt x="52" y="154"/>
                  </a:lnTo>
                  <a:lnTo>
                    <a:pt x="78" y="134"/>
                  </a:lnTo>
                  <a:lnTo>
                    <a:pt x="72" y="110"/>
                  </a:lnTo>
                  <a:lnTo>
                    <a:pt x="54" y="72"/>
                  </a:lnTo>
                  <a:lnTo>
                    <a:pt x="56" y="56"/>
                  </a:lnTo>
                  <a:lnTo>
                    <a:pt x="74" y="56"/>
                  </a:lnTo>
                  <a:lnTo>
                    <a:pt x="90" y="48"/>
                  </a:lnTo>
                  <a:lnTo>
                    <a:pt x="134" y="44"/>
                  </a:lnTo>
                  <a:lnTo>
                    <a:pt x="146" y="46"/>
                  </a:lnTo>
                  <a:lnTo>
                    <a:pt x="160" y="46"/>
                  </a:lnTo>
                  <a:lnTo>
                    <a:pt x="172" y="56"/>
                  </a:lnTo>
                  <a:lnTo>
                    <a:pt x="186" y="56"/>
                  </a:lnTo>
                  <a:lnTo>
                    <a:pt x="198" y="54"/>
                  </a:lnTo>
                  <a:lnTo>
                    <a:pt x="220" y="70"/>
                  </a:lnTo>
                  <a:lnTo>
                    <a:pt x="236" y="58"/>
                  </a:lnTo>
                  <a:lnTo>
                    <a:pt x="254" y="68"/>
                  </a:lnTo>
                  <a:lnTo>
                    <a:pt x="264" y="60"/>
                  </a:lnTo>
                  <a:lnTo>
                    <a:pt x="276" y="64"/>
                  </a:lnTo>
                  <a:lnTo>
                    <a:pt x="280" y="82"/>
                  </a:lnTo>
                  <a:lnTo>
                    <a:pt x="304" y="78"/>
                  </a:lnTo>
                  <a:lnTo>
                    <a:pt x="320" y="80"/>
                  </a:lnTo>
                  <a:lnTo>
                    <a:pt x="324" y="54"/>
                  </a:lnTo>
                  <a:lnTo>
                    <a:pt x="338" y="28"/>
                  </a:lnTo>
                  <a:lnTo>
                    <a:pt x="368" y="20"/>
                  </a:lnTo>
                  <a:lnTo>
                    <a:pt x="414" y="20"/>
                  </a:lnTo>
                  <a:lnTo>
                    <a:pt x="440" y="0"/>
                  </a:lnTo>
                  <a:lnTo>
                    <a:pt x="458" y="10"/>
                  </a:lnTo>
                  <a:lnTo>
                    <a:pt x="476" y="56"/>
                  </a:lnTo>
                  <a:lnTo>
                    <a:pt x="464" y="58"/>
                  </a:lnTo>
                  <a:lnTo>
                    <a:pt x="474" y="86"/>
                  </a:lnTo>
                  <a:lnTo>
                    <a:pt x="506" y="84"/>
                  </a:lnTo>
                  <a:lnTo>
                    <a:pt x="520" y="98"/>
                  </a:lnTo>
                  <a:lnTo>
                    <a:pt x="516" y="124"/>
                  </a:lnTo>
                  <a:lnTo>
                    <a:pt x="508" y="130"/>
                  </a:lnTo>
                  <a:lnTo>
                    <a:pt x="518" y="150"/>
                  </a:lnTo>
                  <a:lnTo>
                    <a:pt x="536" y="142"/>
                  </a:lnTo>
                  <a:lnTo>
                    <a:pt x="560" y="154"/>
                  </a:lnTo>
                  <a:lnTo>
                    <a:pt x="594" y="134"/>
                  </a:lnTo>
                  <a:lnTo>
                    <a:pt x="598" y="158"/>
                  </a:lnTo>
                  <a:lnTo>
                    <a:pt x="626" y="160"/>
                  </a:lnTo>
                  <a:lnTo>
                    <a:pt x="676" y="190"/>
                  </a:lnTo>
                  <a:lnTo>
                    <a:pt x="698" y="190"/>
                  </a:lnTo>
                  <a:lnTo>
                    <a:pt x="694" y="216"/>
                  </a:lnTo>
                  <a:lnTo>
                    <a:pt x="666" y="224"/>
                  </a:lnTo>
                  <a:lnTo>
                    <a:pt x="666" y="236"/>
                  </a:lnTo>
                  <a:lnTo>
                    <a:pt x="688" y="262"/>
                  </a:lnTo>
                  <a:lnTo>
                    <a:pt x="674" y="288"/>
                  </a:lnTo>
                  <a:lnTo>
                    <a:pt x="652" y="292"/>
                  </a:lnTo>
                  <a:lnTo>
                    <a:pt x="622" y="308"/>
                  </a:lnTo>
                  <a:lnTo>
                    <a:pt x="620" y="328"/>
                  </a:lnTo>
                  <a:lnTo>
                    <a:pt x="614" y="342"/>
                  </a:lnTo>
                  <a:lnTo>
                    <a:pt x="594" y="340"/>
                  </a:lnTo>
                  <a:lnTo>
                    <a:pt x="576" y="350"/>
                  </a:lnTo>
                  <a:lnTo>
                    <a:pt x="568" y="344"/>
                  </a:lnTo>
                  <a:lnTo>
                    <a:pt x="554" y="358"/>
                  </a:lnTo>
                  <a:lnTo>
                    <a:pt x="544" y="352"/>
                  </a:lnTo>
                  <a:lnTo>
                    <a:pt x="526" y="368"/>
                  </a:lnTo>
                  <a:lnTo>
                    <a:pt x="516" y="362"/>
                  </a:lnTo>
                  <a:lnTo>
                    <a:pt x="500" y="380"/>
                  </a:lnTo>
                  <a:lnTo>
                    <a:pt x="488" y="370"/>
                  </a:lnTo>
                  <a:lnTo>
                    <a:pt x="480" y="386"/>
                  </a:lnTo>
                  <a:lnTo>
                    <a:pt x="490" y="414"/>
                  </a:lnTo>
                  <a:lnTo>
                    <a:pt x="508" y="4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8" name="United Arab Emirates">
              <a:extLst>
                <a:ext uri="{FF2B5EF4-FFF2-40B4-BE49-F238E27FC236}">
                  <a16:creationId xmlns:a16="http://schemas.microsoft.com/office/drawing/2014/main" id="{464B41D3-0825-4ED0-8964-3A53C6A2E7F1}"/>
                </a:ext>
              </a:extLst>
            </p:cNvPr>
            <p:cNvSpPr>
              <a:spLocks/>
            </p:cNvSpPr>
            <p:nvPr/>
          </p:nvSpPr>
          <p:spPr bwMode="gray">
            <a:xfrm>
              <a:off x="7374536" y="3707231"/>
              <a:ext cx="156183" cy="123894"/>
            </a:xfrm>
            <a:custGeom>
              <a:avLst/>
              <a:gdLst/>
              <a:ahLst/>
              <a:cxnLst>
                <a:cxn ang="0">
                  <a:pos x="182" y="16"/>
                </a:cxn>
                <a:cxn ang="0">
                  <a:pos x="192" y="0"/>
                </a:cxn>
                <a:cxn ang="0">
                  <a:pos x="194" y="22"/>
                </a:cxn>
                <a:cxn ang="0">
                  <a:pos x="186" y="52"/>
                </a:cxn>
                <a:cxn ang="0">
                  <a:pos x="180" y="64"/>
                </a:cxn>
                <a:cxn ang="0">
                  <a:pos x="172" y="112"/>
                </a:cxn>
                <a:cxn ang="0">
                  <a:pos x="164" y="118"/>
                </a:cxn>
                <a:cxn ang="0">
                  <a:pos x="160" y="150"/>
                </a:cxn>
                <a:cxn ang="0">
                  <a:pos x="20" y="122"/>
                </a:cxn>
                <a:cxn ang="0">
                  <a:pos x="20" y="104"/>
                </a:cxn>
                <a:cxn ang="0">
                  <a:pos x="10" y="76"/>
                </a:cxn>
                <a:cxn ang="0">
                  <a:pos x="2" y="66"/>
                </a:cxn>
                <a:cxn ang="0">
                  <a:pos x="0" y="52"/>
                </a:cxn>
                <a:cxn ang="0">
                  <a:pos x="6" y="38"/>
                </a:cxn>
                <a:cxn ang="0">
                  <a:pos x="22" y="46"/>
                </a:cxn>
                <a:cxn ang="0">
                  <a:pos x="26" y="60"/>
                </a:cxn>
                <a:cxn ang="0">
                  <a:pos x="32" y="56"/>
                </a:cxn>
                <a:cxn ang="0">
                  <a:pos x="42" y="58"/>
                </a:cxn>
                <a:cxn ang="0">
                  <a:pos x="56" y="72"/>
                </a:cxn>
                <a:cxn ang="0">
                  <a:pos x="68" y="62"/>
                </a:cxn>
                <a:cxn ang="0">
                  <a:pos x="78" y="68"/>
                </a:cxn>
                <a:cxn ang="0">
                  <a:pos x="108" y="70"/>
                </a:cxn>
                <a:cxn ang="0">
                  <a:pos x="110" y="76"/>
                </a:cxn>
                <a:cxn ang="0">
                  <a:pos x="132" y="74"/>
                </a:cxn>
                <a:cxn ang="0">
                  <a:pos x="160" y="38"/>
                </a:cxn>
                <a:cxn ang="0">
                  <a:pos x="182" y="16"/>
                </a:cxn>
              </a:cxnLst>
              <a:rect l="0" t="0" r="r" b="b"/>
              <a:pathLst>
                <a:path w="194" h="150">
                  <a:moveTo>
                    <a:pt x="182" y="16"/>
                  </a:moveTo>
                  <a:lnTo>
                    <a:pt x="192" y="0"/>
                  </a:lnTo>
                  <a:lnTo>
                    <a:pt x="194" y="22"/>
                  </a:lnTo>
                  <a:lnTo>
                    <a:pt x="186" y="52"/>
                  </a:lnTo>
                  <a:lnTo>
                    <a:pt x="180" y="64"/>
                  </a:lnTo>
                  <a:lnTo>
                    <a:pt x="172" y="112"/>
                  </a:lnTo>
                  <a:lnTo>
                    <a:pt x="164" y="118"/>
                  </a:lnTo>
                  <a:lnTo>
                    <a:pt x="160" y="150"/>
                  </a:lnTo>
                  <a:lnTo>
                    <a:pt x="20" y="122"/>
                  </a:lnTo>
                  <a:lnTo>
                    <a:pt x="20" y="104"/>
                  </a:lnTo>
                  <a:lnTo>
                    <a:pt x="10" y="76"/>
                  </a:lnTo>
                  <a:lnTo>
                    <a:pt x="2" y="66"/>
                  </a:lnTo>
                  <a:lnTo>
                    <a:pt x="0" y="52"/>
                  </a:lnTo>
                  <a:lnTo>
                    <a:pt x="6" y="38"/>
                  </a:lnTo>
                  <a:lnTo>
                    <a:pt x="22" y="46"/>
                  </a:lnTo>
                  <a:lnTo>
                    <a:pt x="26" y="60"/>
                  </a:lnTo>
                  <a:lnTo>
                    <a:pt x="32" y="56"/>
                  </a:lnTo>
                  <a:lnTo>
                    <a:pt x="42" y="58"/>
                  </a:lnTo>
                  <a:lnTo>
                    <a:pt x="56" y="72"/>
                  </a:lnTo>
                  <a:lnTo>
                    <a:pt x="68" y="62"/>
                  </a:lnTo>
                  <a:lnTo>
                    <a:pt x="78" y="68"/>
                  </a:lnTo>
                  <a:lnTo>
                    <a:pt x="108" y="70"/>
                  </a:lnTo>
                  <a:lnTo>
                    <a:pt x="110" y="76"/>
                  </a:lnTo>
                  <a:lnTo>
                    <a:pt x="132" y="74"/>
                  </a:lnTo>
                  <a:lnTo>
                    <a:pt x="160" y="38"/>
                  </a:lnTo>
                  <a:lnTo>
                    <a:pt x="182"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9" name="United Kingdom">
              <a:extLst>
                <a:ext uri="{FF2B5EF4-FFF2-40B4-BE49-F238E27FC236}">
                  <a16:creationId xmlns:a16="http://schemas.microsoft.com/office/drawing/2014/main" id="{CE18A2E0-E032-4435-B455-34E9355D19C7}"/>
                </a:ext>
              </a:extLst>
            </p:cNvPr>
            <p:cNvSpPr>
              <a:spLocks noEditPoints="1"/>
            </p:cNvSpPr>
            <p:nvPr/>
          </p:nvSpPr>
          <p:spPr bwMode="gray">
            <a:xfrm>
              <a:off x="5551083" y="2240176"/>
              <a:ext cx="314323" cy="477875"/>
            </a:xfrm>
            <a:custGeom>
              <a:avLst/>
              <a:gdLst/>
              <a:ahLst/>
              <a:cxnLst>
                <a:cxn ang="0">
                  <a:pos x="224" y="80"/>
                </a:cxn>
                <a:cxn ang="0">
                  <a:pos x="244" y="110"/>
                </a:cxn>
                <a:cxn ang="0">
                  <a:pos x="204" y="166"/>
                </a:cxn>
                <a:cxn ang="0">
                  <a:pos x="224" y="198"/>
                </a:cxn>
                <a:cxn ang="0">
                  <a:pos x="260" y="266"/>
                </a:cxn>
                <a:cxn ang="0">
                  <a:pos x="294" y="300"/>
                </a:cxn>
                <a:cxn ang="0">
                  <a:pos x="324" y="358"/>
                </a:cxn>
                <a:cxn ang="0">
                  <a:pos x="320" y="402"/>
                </a:cxn>
                <a:cxn ang="0">
                  <a:pos x="356" y="400"/>
                </a:cxn>
                <a:cxn ang="0">
                  <a:pos x="388" y="434"/>
                </a:cxn>
                <a:cxn ang="0">
                  <a:pos x="356" y="470"/>
                </a:cxn>
                <a:cxn ang="0">
                  <a:pos x="374" y="490"/>
                </a:cxn>
                <a:cxn ang="0">
                  <a:pos x="346" y="524"/>
                </a:cxn>
                <a:cxn ang="0">
                  <a:pos x="294" y="538"/>
                </a:cxn>
                <a:cxn ang="0">
                  <a:pos x="246" y="548"/>
                </a:cxn>
                <a:cxn ang="0">
                  <a:pos x="188" y="544"/>
                </a:cxn>
                <a:cxn ang="0">
                  <a:pos x="154" y="560"/>
                </a:cxn>
                <a:cxn ang="0">
                  <a:pos x="110" y="580"/>
                </a:cxn>
                <a:cxn ang="0">
                  <a:pos x="130" y="550"/>
                </a:cxn>
                <a:cxn ang="0">
                  <a:pos x="160" y="510"/>
                </a:cxn>
                <a:cxn ang="0">
                  <a:pos x="158" y="474"/>
                </a:cxn>
                <a:cxn ang="0">
                  <a:pos x="118" y="464"/>
                </a:cxn>
                <a:cxn ang="0">
                  <a:pos x="174" y="434"/>
                </a:cxn>
                <a:cxn ang="0">
                  <a:pos x="144" y="400"/>
                </a:cxn>
                <a:cxn ang="0">
                  <a:pos x="198" y="374"/>
                </a:cxn>
                <a:cxn ang="0">
                  <a:pos x="188" y="308"/>
                </a:cxn>
                <a:cxn ang="0">
                  <a:pos x="174" y="278"/>
                </a:cxn>
                <a:cxn ang="0">
                  <a:pos x="142" y="284"/>
                </a:cxn>
                <a:cxn ang="0">
                  <a:pos x="140" y="238"/>
                </a:cxn>
                <a:cxn ang="0">
                  <a:pos x="126" y="210"/>
                </a:cxn>
                <a:cxn ang="0">
                  <a:pos x="104" y="220"/>
                </a:cxn>
                <a:cxn ang="0">
                  <a:pos x="92" y="208"/>
                </a:cxn>
                <a:cxn ang="0">
                  <a:pos x="122" y="144"/>
                </a:cxn>
                <a:cxn ang="0">
                  <a:pos x="92" y="122"/>
                </a:cxn>
                <a:cxn ang="0">
                  <a:pos x="88" y="64"/>
                </a:cxn>
                <a:cxn ang="0">
                  <a:pos x="116" y="30"/>
                </a:cxn>
                <a:cxn ang="0">
                  <a:pos x="148" y="2"/>
                </a:cxn>
                <a:cxn ang="0">
                  <a:pos x="194" y="20"/>
                </a:cxn>
                <a:cxn ang="0">
                  <a:pos x="170" y="58"/>
                </a:cxn>
                <a:cxn ang="0">
                  <a:pos x="36" y="252"/>
                </a:cxn>
                <a:cxn ang="0">
                  <a:pos x="4" y="288"/>
                </a:cxn>
                <a:cxn ang="0">
                  <a:pos x="28" y="316"/>
                </a:cxn>
                <a:cxn ang="0">
                  <a:pos x="68" y="318"/>
                </a:cxn>
                <a:cxn ang="0">
                  <a:pos x="94" y="286"/>
                </a:cxn>
                <a:cxn ang="0">
                  <a:pos x="78" y="250"/>
                </a:cxn>
              </a:cxnLst>
              <a:rect l="0" t="0" r="r" b="b"/>
              <a:pathLst>
                <a:path w="388" h="586">
                  <a:moveTo>
                    <a:pt x="158" y="86"/>
                  </a:moveTo>
                  <a:lnTo>
                    <a:pt x="198" y="74"/>
                  </a:lnTo>
                  <a:lnTo>
                    <a:pt x="224" y="80"/>
                  </a:lnTo>
                  <a:lnTo>
                    <a:pt x="242" y="76"/>
                  </a:lnTo>
                  <a:lnTo>
                    <a:pt x="252" y="86"/>
                  </a:lnTo>
                  <a:lnTo>
                    <a:pt x="244" y="110"/>
                  </a:lnTo>
                  <a:lnTo>
                    <a:pt x="224" y="132"/>
                  </a:lnTo>
                  <a:lnTo>
                    <a:pt x="218" y="148"/>
                  </a:lnTo>
                  <a:lnTo>
                    <a:pt x="204" y="166"/>
                  </a:lnTo>
                  <a:lnTo>
                    <a:pt x="214" y="176"/>
                  </a:lnTo>
                  <a:lnTo>
                    <a:pt x="208" y="192"/>
                  </a:lnTo>
                  <a:lnTo>
                    <a:pt x="224" y="198"/>
                  </a:lnTo>
                  <a:lnTo>
                    <a:pt x="240" y="208"/>
                  </a:lnTo>
                  <a:lnTo>
                    <a:pt x="256" y="232"/>
                  </a:lnTo>
                  <a:lnTo>
                    <a:pt x="260" y="266"/>
                  </a:lnTo>
                  <a:lnTo>
                    <a:pt x="276" y="280"/>
                  </a:lnTo>
                  <a:lnTo>
                    <a:pt x="280" y="294"/>
                  </a:lnTo>
                  <a:lnTo>
                    <a:pt x="294" y="300"/>
                  </a:lnTo>
                  <a:lnTo>
                    <a:pt x="310" y="324"/>
                  </a:lnTo>
                  <a:lnTo>
                    <a:pt x="322" y="346"/>
                  </a:lnTo>
                  <a:lnTo>
                    <a:pt x="324" y="358"/>
                  </a:lnTo>
                  <a:lnTo>
                    <a:pt x="328" y="372"/>
                  </a:lnTo>
                  <a:lnTo>
                    <a:pt x="324" y="390"/>
                  </a:lnTo>
                  <a:lnTo>
                    <a:pt x="320" y="402"/>
                  </a:lnTo>
                  <a:lnTo>
                    <a:pt x="328" y="414"/>
                  </a:lnTo>
                  <a:lnTo>
                    <a:pt x="340" y="400"/>
                  </a:lnTo>
                  <a:lnTo>
                    <a:pt x="356" y="400"/>
                  </a:lnTo>
                  <a:lnTo>
                    <a:pt x="374" y="400"/>
                  </a:lnTo>
                  <a:lnTo>
                    <a:pt x="384" y="414"/>
                  </a:lnTo>
                  <a:lnTo>
                    <a:pt x="388" y="434"/>
                  </a:lnTo>
                  <a:lnTo>
                    <a:pt x="382" y="452"/>
                  </a:lnTo>
                  <a:lnTo>
                    <a:pt x="366" y="456"/>
                  </a:lnTo>
                  <a:lnTo>
                    <a:pt x="356" y="470"/>
                  </a:lnTo>
                  <a:lnTo>
                    <a:pt x="342" y="486"/>
                  </a:lnTo>
                  <a:lnTo>
                    <a:pt x="360" y="492"/>
                  </a:lnTo>
                  <a:lnTo>
                    <a:pt x="374" y="490"/>
                  </a:lnTo>
                  <a:lnTo>
                    <a:pt x="374" y="502"/>
                  </a:lnTo>
                  <a:lnTo>
                    <a:pt x="362" y="520"/>
                  </a:lnTo>
                  <a:lnTo>
                    <a:pt x="346" y="524"/>
                  </a:lnTo>
                  <a:lnTo>
                    <a:pt x="332" y="538"/>
                  </a:lnTo>
                  <a:lnTo>
                    <a:pt x="318" y="532"/>
                  </a:lnTo>
                  <a:lnTo>
                    <a:pt x="294" y="538"/>
                  </a:lnTo>
                  <a:lnTo>
                    <a:pt x="266" y="530"/>
                  </a:lnTo>
                  <a:lnTo>
                    <a:pt x="268" y="554"/>
                  </a:lnTo>
                  <a:lnTo>
                    <a:pt x="246" y="548"/>
                  </a:lnTo>
                  <a:lnTo>
                    <a:pt x="228" y="556"/>
                  </a:lnTo>
                  <a:lnTo>
                    <a:pt x="212" y="542"/>
                  </a:lnTo>
                  <a:lnTo>
                    <a:pt x="188" y="544"/>
                  </a:lnTo>
                  <a:lnTo>
                    <a:pt x="188" y="562"/>
                  </a:lnTo>
                  <a:lnTo>
                    <a:pt x="178" y="570"/>
                  </a:lnTo>
                  <a:lnTo>
                    <a:pt x="154" y="560"/>
                  </a:lnTo>
                  <a:lnTo>
                    <a:pt x="130" y="574"/>
                  </a:lnTo>
                  <a:lnTo>
                    <a:pt x="120" y="586"/>
                  </a:lnTo>
                  <a:lnTo>
                    <a:pt x="110" y="580"/>
                  </a:lnTo>
                  <a:lnTo>
                    <a:pt x="96" y="576"/>
                  </a:lnTo>
                  <a:lnTo>
                    <a:pt x="108" y="564"/>
                  </a:lnTo>
                  <a:lnTo>
                    <a:pt x="130" y="550"/>
                  </a:lnTo>
                  <a:lnTo>
                    <a:pt x="144" y="538"/>
                  </a:lnTo>
                  <a:lnTo>
                    <a:pt x="144" y="524"/>
                  </a:lnTo>
                  <a:lnTo>
                    <a:pt x="160" y="510"/>
                  </a:lnTo>
                  <a:lnTo>
                    <a:pt x="186" y="504"/>
                  </a:lnTo>
                  <a:lnTo>
                    <a:pt x="174" y="490"/>
                  </a:lnTo>
                  <a:lnTo>
                    <a:pt x="158" y="474"/>
                  </a:lnTo>
                  <a:lnTo>
                    <a:pt x="142" y="472"/>
                  </a:lnTo>
                  <a:lnTo>
                    <a:pt x="122" y="484"/>
                  </a:lnTo>
                  <a:lnTo>
                    <a:pt x="118" y="464"/>
                  </a:lnTo>
                  <a:lnTo>
                    <a:pt x="136" y="458"/>
                  </a:lnTo>
                  <a:lnTo>
                    <a:pt x="150" y="444"/>
                  </a:lnTo>
                  <a:lnTo>
                    <a:pt x="174" y="434"/>
                  </a:lnTo>
                  <a:lnTo>
                    <a:pt x="168" y="412"/>
                  </a:lnTo>
                  <a:lnTo>
                    <a:pt x="172" y="396"/>
                  </a:lnTo>
                  <a:lnTo>
                    <a:pt x="144" y="400"/>
                  </a:lnTo>
                  <a:lnTo>
                    <a:pt x="160" y="378"/>
                  </a:lnTo>
                  <a:lnTo>
                    <a:pt x="180" y="372"/>
                  </a:lnTo>
                  <a:lnTo>
                    <a:pt x="198" y="374"/>
                  </a:lnTo>
                  <a:lnTo>
                    <a:pt x="206" y="340"/>
                  </a:lnTo>
                  <a:lnTo>
                    <a:pt x="204" y="320"/>
                  </a:lnTo>
                  <a:lnTo>
                    <a:pt x="188" y="308"/>
                  </a:lnTo>
                  <a:lnTo>
                    <a:pt x="186" y="290"/>
                  </a:lnTo>
                  <a:lnTo>
                    <a:pt x="196" y="268"/>
                  </a:lnTo>
                  <a:lnTo>
                    <a:pt x="174" y="278"/>
                  </a:lnTo>
                  <a:lnTo>
                    <a:pt x="164" y="278"/>
                  </a:lnTo>
                  <a:lnTo>
                    <a:pt x="156" y="286"/>
                  </a:lnTo>
                  <a:lnTo>
                    <a:pt x="142" y="284"/>
                  </a:lnTo>
                  <a:lnTo>
                    <a:pt x="132" y="296"/>
                  </a:lnTo>
                  <a:lnTo>
                    <a:pt x="126" y="274"/>
                  </a:lnTo>
                  <a:lnTo>
                    <a:pt x="140" y="238"/>
                  </a:lnTo>
                  <a:lnTo>
                    <a:pt x="134" y="218"/>
                  </a:lnTo>
                  <a:lnTo>
                    <a:pt x="134" y="202"/>
                  </a:lnTo>
                  <a:lnTo>
                    <a:pt x="126" y="210"/>
                  </a:lnTo>
                  <a:lnTo>
                    <a:pt x="118" y="220"/>
                  </a:lnTo>
                  <a:lnTo>
                    <a:pt x="110" y="230"/>
                  </a:lnTo>
                  <a:lnTo>
                    <a:pt x="104" y="220"/>
                  </a:lnTo>
                  <a:lnTo>
                    <a:pt x="100" y="236"/>
                  </a:lnTo>
                  <a:lnTo>
                    <a:pt x="90" y="236"/>
                  </a:lnTo>
                  <a:lnTo>
                    <a:pt x="92" y="208"/>
                  </a:lnTo>
                  <a:lnTo>
                    <a:pt x="90" y="192"/>
                  </a:lnTo>
                  <a:lnTo>
                    <a:pt x="112" y="162"/>
                  </a:lnTo>
                  <a:lnTo>
                    <a:pt x="122" y="144"/>
                  </a:lnTo>
                  <a:lnTo>
                    <a:pt x="94" y="148"/>
                  </a:lnTo>
                  <a:lnTo>
                    <a:pt x="82" y="140"/>
                  </a:lnTo>
                  <a:lnTo>
                    <a:pt x="92" y="122"/>
                  </a:lnTo>
                  <a:lnTo>
                    <a:pt x="88" y="104"/>
                  </a:lnTo>
                  <a:lnTo>
                    <a:pt x="96" y="92"/>
                  </a:lnTo>
                  <a:lnTo>
                    <a:pt x="88" y="64"/>
                  </a:lnTo>
                  <a:lnTo>
                    <a:pt x="94" y="52"/>
                  </a:lnTo>
                  <a:lnTo>
                    <a:pt x="108" y="52"/>
                  </a:lnTo>
                  <a:lnTo>
                    <a:pt x="116" y="30"/>
                  </a:lnTo>
                  <a:lnTo>
                    <a:pt x="122" y="24"/>
                  </a:lnTo>
                  <a:lnTo>
                    <a:pt x="126" y="2"/>
                  </a:lnTo>
                  <a:lnTo>
                    <a:pt x="148" y="2"/>
                  </a:lnTo>
                  <a:lnTo>
                    <a:pt x="158" y="6"/>
                  </a:lnTo>
                  <a:lnTo>
                    <a:pt x="192" y="0"/>
                  </a:lnTo>
                  <a:lnTo>
                    <a:pt x="194" y="20"/>
                  </a:lnTo>
                  <a:lnTo>
                    <a:pt x="176" y="38"/>
                  </a:lnTo>
                  <a:lnTo>
                    <a:pt x="158" y="50"/>
                  </a:lnTo>
                  <a:lnTo>
                    <a:pt x="170" y="58"/>
                  </a:lnTo>
                  <a:lnTo>
                    <a:pt x="162" y="72"/>
                  </a:lnTo>
                  <a:lnTo>
                    <a:pt x="158" y="86"/>
                  </a:lnTo>
                  <a:close/>
                  <a:moveTo>
                    <a:pt x="36" y="252"/>
                  </a:moveTo>
                  <a:lnTo>
                    <a:pt x="22" y="264"/>
                  </a:lnTo>
                  <a:lnTo>
                    <a:pt x="16" y="278"/>
                  </a:lnTo>
                  <a:lnTo>
                    <a:pt x="4" y="288"/>
                  </a:lnTo>
                  <a:lnTo>
                    <a:pt x="0" y="304"/>
                  </a:lnTo>
                  <a:lnTo>
                    <a:pt x="2" y="318"/>
                  </a:lnTo>
                  <a:lnTo>
                    <a:pt x="28" y="316"/>
                  </a:lnTo>
                  <a:lnTo>
                    <a:pt x="40" y="304"/>
                  </a:lnTo>
                  <a:lnTo>
                    <a:pt x="54" y="316"/>
                  </a:lnTo>
                  <a:lnTo>
                    <a:pt x="68" y="318"/>
                  </a:lnTo>
                  <a:lnTo>
                    <a:pt x="82" y="314"/>
                  </a:lnTo>
                  <a:lnTo>
                    <a:pt x="94" y="296"/>
                  </a:lnTo>
                  <a:lnTo>
                    <a:pt x="94" y="286"/>
                  </a:lnTo>
                  <a:lnTo>
                    <a:pt x="84" y="280"/>
                  </a:lnTo>
                  <a:lnTo>
                    <a:pt x="84" y="268"/>
                  </a:lnTo>
                  <a:lnTo>
                    <a:pt x="78" y="250"/>
                  </a:lnTo>
                  <a:lnTo>
                    <a:pt x="62" y="250"/>
                  </a:lnTo>
                  <a:lnTo>
                    <a:pt x="36" y="25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0" name="United States">
              <a:extLst>
                <a:ext uri="{FF2B5EF4-FFF2-40B4-BE49-F238E27FC236}">
                  <a16:creationId xmlns:a16="http://schemas.microsoft.com/office/drawing/2014/main" id="{20D3CDA3-3383-442D-84D4-3E258BDFDB54}"/>
                </a:ext>
              </a:extLst>
            </p:cNvPr>
            <p:cNvSpPr>
              <a:spLocks noEditPoints="1"/>
            </p:cNvSpPr>
            <p:nvPr/>
          </p:nvSpPr>
          <p:spPr bwMode="gray">
            <a:xfrm>
              <a:off x="562946" y="1327694"/>
              <a:ext cx="3188112" cy="2619458"/>
            </a:xfrm>
            <a:custGeom>
              <a:avLst/>
              <a:gdLst/>
              <a:ahLst/>
              <a:cxnLst>
                <a:cxn ang="0">
                  <a:pos x="1893" y="935"/>
                </a:cxn>
                <a:cxn ang="0">
                  <a:pos x="1784" y="1022"/>
                </a:cxn>
                <a:cxn ang="0">
                  <a:pos x="1657" y="1093"/>
                </a:cxn>
                <a:cxn ang="0">
                  <a:pos x="1630" y="1037"/>
                </a:cxn>
                <a:cxn ang="0">
                  <a:pos x="1600" y="981"/>
                </a:cxn>
                <a:cxn ang="0">
                  <a:pos x="1581" y="1080"/>
                </a:cxn>
                <a:cxn ang="0">
                  <a:pos x="1555" y="1010"/>
                </a:cxn>
                <a:cxn ang="0">
                  <a:pos x="1568" y="980"/>
                </a:cxn>
                <a:cxn ang="0">
                  <a:pos x="1598" y="952"/>
                </a:cxn>
                <a:cxn ang="0">
                  <a:pos x="1531" y="937"/>
                </a:cxn>
                <a:cxn ang="0">
                  <a:pos x="1492" y="930"/>
                </a:cxn>
                <a:cxn ang="0">
                  <a:pos x="1423" y="912"/>
                </a:cxn>
                <a:cxn ang="0">
                  <a:pos x="887" y="903"/>
                </a:cxn>
                <a:cxn ang="0">
                  <a:pos x="843" y="952"/>
                </a:cxn>
                <a:cxn ang="0">
                  <a:pos x="799" y="1077"/>
                </a:cxn>
                <a:cxn ang="0">
                  <a:pos x="800" y="1176"/>
                </a:cxn>
                <a:cxn ang="0">
                  <a:pos x="816" y="1240"/>
                </a:cxn>
                <a:cxn ang="0">
                  <a:pos x="872" y="1288"/>
                </a:cxn>
                <a:cxn ang="0">
                  <a:pos x="1167" y="1407"/>
                </a:cxn>
                <a:cxn ang="0">
                  <a:pos x="1267" y="1469"/>
                </a:cxn>
                <a:cxn ang="0">
                  <a:pos x="1317" y="1455"/>
                </a:cxn>
                <a:cxn ang="0">
                  <a:pos x="1423" y="1431"/>
                </a:cxn>
                <a:cxn ang="0">
                  <a:pos x="1522" y="1442"/>
                </a:cxn>
                <a:cxn ang="0">
                  <a:pos x="1531" y="1417"/>
                </a:cxn>
                <a:cxn ang="0">
                  <a:pos x="1570" y="1406"/>
                </a:cxn>
                <a:cxn ang="0">
                  <a:pos x="1639" y="1413"/>
                </a:cxn>
                <a:cxn ang="0">
                  <a:pos x="1711" y="1462"/>
                </a:cxn>
                <a:cxn ang="0">
                  <a:pos x="1780" y="1517"/>
                </a:cxn>
                <a:cxn ang="0">
                  <a:pos x="1745" y="1416"/>
                </a:cxn>
                <a:cxn ang="0">
                  <a:pos x="1760" y="1320"/>
                </a:cxn>
                <a:cxn ang="0">
                  <a:pos x="1823" y="1249"/>
                </a:cxn>
                <a:cxn ang="0">
                  <a:pos x="1829" y="1220"/>
                </a:cxn>
                <a:cxn ang="0">
                  <a:pos x="1809" y="1163"/>
                </a:cxn>
                <a:cxn ang="0">
                  <a:pos x="1833" y="1174"/>
                </a:cxn>
                <a:cxn ang="0">
                  <a:pos x="1848" y="1097"/>
                </a:cxn>
                <a:cxn ang="0">
                  <a:pos x="1896" y="1065"/>
                </a:cxn>
                <a:cxn ang="0">
                  <a:pos x="1902" y="1017"/>
                </a:cxn>
                <a:cxn ang="0">
                  <a:pos x="163" y="1543"/>
                </a:cxn>
                <a:cxn ang="0">
                  <a:pos x="223" y="1562"/>
                </a:cxn>
                <a:cxn ang="0">
                  <a:pos x="223" y="1564"/>
                </a:cxn>
                <a:cxn ang="0">
                  <a:pos x="259" y="1594"/>
                </a:cxn>
                <a:cxn ang="0">
                  <a:pos x="308" y="633"/>
                </a:cxn>
                <a:cxn ang="0">
                  <a:pos x="79" y="703"/>
                </a:cxn>
                <a:cxn ang="0">
                  <a:pos x="48" y="510"/>
                </a:cxn>
                <a:cxn ang="0">
                  <a:pos x="659" y="615"/>
                </a:cxn>
                <a:cxn ang="0">
                  <a:pos x="634" y="618"/>
                </a:cxn>
                <a:cxn ang="0">
                  <a:pos x="724" y="705"/>
                </a:cxn>
                <a:cxn ang="0">
                  <a:pos x="442" y="109"/>
                </a:cxn>
                <a:cxn ang="0">
                  <a:pos x="250" y="15"/>
                </a:cxn>
                <a:cxn ang="0">
                  <a:pos x="39" y="183"/>
                </a:cxn>
                <a:cxn ang="0">
                  <a:pos x="40" y="277"/>
                </a:cxn>
                <a:cxn ang="0">
                  <a:pos x="134" y="353"/>
                </a:cxn>
                <a:cxn ang="0">
                  <a:pos x="65" y="474"/>
                </a:cxn>
                <a:cxn ang="0">
                  <a:pos x="143" y="566"/>
                </a:cxn>
                <a:cxn ang="0">
                  <a:pos x="181" y="643"/>
                </a:cxn>
                <a:cxn ang="0">
                  <a:pos x="201" y="654"/>
                </a:cxn>
                <a:cxn ang="0">
                  <a:pos x="339" y="468"/>
                </a:cxn>
                <a:cxn ang="0">
                  <a:pos x="357" y="546"/>
                </a:cxn>
                <a:cxn ang="0">
                  <a:pos x="471" y="525"/>
                </a:cxn>
                <a:cxn ang="0">
                  <a:pos x="602" y="562"/>
                </a:cxn>
                <a:cxn ang="0">
                  <a:pos x="706" y="663"/>
                </a:cxn>
              </a:cxnLst>
              <a:rect l="0" t="0" r="r" b="b"/>
              <a:pathLst>
                <a:path w="1964" h="1601">
                  <a:moveTo>
                    <a:pt x="1960" y="952"/>
                  </a:moveTo>
                  <a:cubicBezTo>
                    <a:pt x="1962" y="948"/>
                    <a:pt x="1962" y="948"/>
                    <a:pt x="1962" y="948"/>
                  </a:cubicBezTo>
                  <a:cubicBezTo>
                    <a:pt x="1960" y="941"/>
                    <a:pt x="1960" y="941"/>
                    <a:pt x="1960" y="941"/>
                  </a:cubicBezTo>
                  <a:cubicBezTo>
                    <a:pt x="1955" y="943"/>
                    <a:pt x="1955" y="943"/>
                    <a:pt x="1955" y="943"/>
                  </a:cubicBezTo>
                  <a:cubicBezTo>
                    <a:pt x="1952" y="940"/>
                    <a:pt x="1952" y="940"/>
                    <a:pt x="1952" y="940"/>
                  </a:cubicBezTo>
                  <a:cubicBezTo>
                    <a:pt x="1950" y="932"/>
                    <a:pt x="1950" y="932"/>
                    <a:pt x="1950" y="932"/>
                  </a:cubicBezTo>
                  <a:cubicBezTo>
                    <a:pt x="1943" y="931"/>
                    <a:pt x="1943" y="931"/>
                    <a:pt x="1943" y="931"/>
                  </a:cubicBezTo>
                  <a:cubicBezTo>
                    <a:pt x="1933" y="894"/>
                    <a:pt x="1933" y="894"/>
                    <a:pt x="1933" y="894"/>
                  </a:cubicBezTo>
                  <a:cubicBezTo>
                    <a:pt x="1924" y="886"/>
                    <a:pt x="1924" y="886"/>
                    <a:pt x="1924" y="886"/>
                  </a:cubicBezTo>
                  <a:cubicBezTo>
                    <a:pt x="1919" y="887"/>
                    <a:pt x="1919" y="887"/>
                    <a:pt x="1919" y="887"/>
                  </a:cubicBezTo>
                  <a:cubicBezTo>
                    <a:pt x="1918" y="890"/>
                    <a:pt x="1918" y="890"/>
                    <a:pt x="1918" y="890"/>
                  </a:cubicBezTo>
                  <a:cubicBezTo>
                    <a:pt x="1908" y="894"/>
                    <a:pt x="1908" y="894"/>
                    <a:pt x="1908" y="894"/>
                  </a:cubicBezTo>
                  <a:cubicBezTo>
                    <a:pt x="1907" y="888"/>
                    <a:pt x="1907" y="888"/>
                    <a:pt x="1907" y="888"/>
                  </a:cubicBezTo>
                  <a:cubicBezTo>
                    <a:pt x="1900" y="888"/>
                    <a:pt x="1900" y="888"/>
                    <a:pt x="1900" y="888"/>
                  </a:cubicBezTo>
                  <a:cubicBezTo>
                    <a:pt x="1891" y="915"/>
                    <a:pt x="1891" y="915"/>
                    <a:pt x="1891" y="915"/>
                  </a:cubicBezTo>
                  <a:cubicBezTo>
                    <a:pt x="1893" y="917"/>
                    <a:pt x="1893" y="917"/>
                    <a:pt x="1893" y="917"/>
                  </a:cubicBezTo>
                  <a:cubicBezTo>
                    <a:pt x="1893" y="921"/>
                    <a:pt x="1893" y="921"/>
                    <a:pt x="1893" y="921"/>
                  </a:cubicBezTo>
                  <a:cubicBezTo>
                    <a:pt x="1890" y="923"/>
                    <a:pt x="1890" y="923"/>
                    <a:pt x="1890" y="923"/>
                  </a:cubicBezTo>
                  <a:cubicBezTo>
                    <a:pt x="1893" y="935"/>
                    <a:pt x="1893" y="935"/>
                    <a:pt x="1893" y="935"/>
                  </a:cubicBezTo>
                  <a:cubicBezTo>
                    <a:pt x="1891" y="937"/>
                    <a:pt x="1891" y="937"/>
                    <a:pt x="1891" y="937"/>
                  </a:cubicBezTo>
                  <a:cubicBezTo>
                    <a:pt x="1890" y="940"/>
                    <a:pt x="1890" y="940"/>
                    <a:pt x="1890" y="940"/>
                  </a:cubicBezTo>
                  <a:cubicBezTo>
                    <a:pt x="1886" y="946"/>
                    <a:pt x="1886" y="946"/>
                    <a:pt x="1886" y="946"/>
                  </a:cubicBezTo>
                  <a:cubicBezTo>
                    <a:pt x="1887" y="949"/>
                    <a:pt x="1887" y="949"/>
                    <a:pt x="1887" y="949"/>
                  </a:cubicBezTo>
                  <a:cubicBezTo>
                    <a:pt x="1885" y="953"/>
                    <a:pt x="1885" y="953"/>
                    <a:pt x="1885" y="953"/>
                  </a:cubicBezTo>
                  <a:cubicBezTo>
                    <a:pt x="1880" y="954"/>
                    <a:pt x="1880" y="954"/>
                    <a:pt x="1880" y="954"/>
                  </a:cubicBezTo>
                  <a:cubicBezTo>
                    <a:pt x="1873" y="957"/>
                    <a:pt x="1873" y="957"/>
                    <a:pt x="1873" y="957"/>
                  </a:cubicBezTo>
                  <a:cubicBezTo>
                    <a:pt x="1874" y="961"/>
                    <a:pt x="1874" y="961"/>
                    <a:pt x="1874" y="961"/>
                  </a:cubicBezTo>
                  <a:cubicBezTo>
                    <a:pt x="1872" y="965"/>
                    <a:pt x="1872" y="965"/>
                    <a:pt x="1872" y="965"/>
                  </a:cubicBezTo>
                  <a:cubicBezTo>
                    <a:pt x="1836" y="972"/>
                    <a:pt x="1836" y="972"/>
                    <a:pt x="1836" y="972"/>
                  </a:cubicBezTo>
                  <a:cubicBezTo>
                    <a:pt x="1807" y="977"/>
                    <a:pt x="1807" y="977"/>
                    <a:pt x="1807" y="977"/>
                  </a:cubicBezTo>
                  <a:cubicBezTo>
                    <a:pt x="1790" y="993"/>
                    <a:pt x="1790" y="993"/>
                    <a:pt x="1790" y="993"/>
                  </a:cubicBezTo>
                  <a:cubicBezTo>
                    <a:pt x="1790" y="997"/>
                    <a:pt x="1790" y="997"/>
                    <a:pt x="1790" y="997"/>
                  </a:cubicBezTo>
                  <a:cubicBezTo>
                    <a:pt x="1780" y="1006"/>
                    <a:pt x="1780" y="1006"/>
                    <a:pt x="1780" y="1006"/>
                  </a:cubicBezTo>
                  <a:cubicBezTo>
                    <a:pt x="1781" y="1009"/>
                    <a:pt x="1781" y="1009"/>
                    <a:pt x="1781" y="1009"/>
                  </a:cubicBezTo>
                  <a:cubicBezTo>
                    <a:pt x="1784" y="1011"/>
                    <a:pt x="1784" y="1011"/>
                    <a:pt x="1784" y="1011"/>
                  </a:cubicBezTo>
                  <a:cubicBezTo>
                    <a:pt x="1784" y="1014"/>
                    <a:pt x="1784" y="1014"/>
                    <a:pt x="1784" y="1014"/>
                  </a:cubicBezTo>
                  <a:cubicBezTo>
                    <a:pt x="1786" y="1017"/>
                    <a:pt x="1786" y="1017"/>
                    <a:pt x="1786" y="1017"/>
                  </a:cubicBezTo>
                  <a:cubicBezTo>
                    <a:pt x="1784" y="1022"/>
                    <a:pt x="1784" y="1022"/>
                    <a:pt x="1784" y="1022"/>
                  </a:cubicBezTo>
                  <a:cubicBezTo>
                    <a:pt x="1781" y="1024"/>
                    <a:pt x="1781" y="1024"/>
                    <a:pt x="1781" y="1024"/>
                  </a:cubicBezTo>
                  <a:cubicBezTo>
                    <a:pt x="1776" y="1028"/>
                    <a:pt x="1776" y="1028"/>
                    <a:pt x="1776" y="1028"/>
                  </a:cubicBezTo>
                  <a:cubicBezTo>
                    <a:pt x="1771" y="1030"/>
                    <a:pt x="1771" y="1030"/>
                    <a:pt x="1771" y="1030"/>
                  </a:cubicBezTo>
                  <a:cubicBezTo>
                    <a:pt x="1761" y="1033"/>
                    <a:pt x="1761" y="1033"/>
                    <a:pt x="1761" y="1033"/>
                  </a:cubicBezTo>
                  <a:cubicBezTo>
                    <a:pt x="1755" y="1032"/>
                    <a:pt x="1755" y="1032"/>
                    <a:pt x="1755" y="1032"/>
                  </a:cubicBezTo>
                  <a:cubicBezTo>
                    <a:pt x="1743" y="1032"/>
                    <a:pt x="1743" y="1032"/>
                    <a:pt x="1743" y="1032"/>
                  </a:cubicBezTo>
                  <a:cubicBezTo>
                    <a:pt x="1735" y="1034"/>
                    <a:pt x="1735" y="1034"/>
                    <a:pt x="1735" y="1034"/>
                  </a:cubicBezTo>
                  <a:cubicBezTo>
                    <a:pt x="1730" y="1039"/>
                    <a:pt x="1730" y="1039"/>
                    <a:pt x="1730" y="1039"/>
                  </a:cubicBezTo>
                  <a:cubicBezTo>
                    <a:pt x="1731" y="1042"/>
                    <a:pt x="1731" y="1042"/>
                    <a:pt x="1731" y="1042"/>
                  </a:cubicBezTo>
                  <a:cubicBezTo>
                    <a:pt x="1734" y="1046"/>
                    <a:pt x="1734" y="1046"/>
                    <a:pt x="1734" y="1046"/>
                  </a:cubicBezTo>
                  <a:cubicBezTo>
                    <a:pt x="1734" y="1052"/>
                    <a:pt x="1734" y="1052"/>
                    <a:pt x="1734" y="1052"/>
                  </a:cubicBezTo>
                  <a:cubicBezTo>
                    <a:pt x="1718" y="1067"/>
                    <a:pt x="1718" y="1067"/>
                    <a:pt x="1718" y="1067"/>
                  </a:cubicBezTo>
                  <a:cubicBezTo>
                    <a:pt x="1711" y="1072"/>
                    <a:pt x="1711" y="1072"/>
                    <a:pt x="1711" y="1072"/>
                  </a:cubicBezTo>
                  <a:cubicBezTo>
                    <a:pt x="1704" y="1077"/>
                    <a:pt x="1704" y="1077"/>
                    <a:pt x="1704" y="1077"/>
                  </a:cubicBezTo>
                  <a:cubicBezTo>
                    <a:pt x="1687" y="1085"/>
                    <a:pt x="1687" y="1085"/>
                    <a:pt x="1687" y="1085"/>
                  </a:cubicBezTo>
                  <a:cubicBezTo>
                    <a:pt x="1680" y="1092"/>
                    <a:pt x="1680" y="1092"/>
                    <a:pt x="1680" y="1092"/>
                  </a:cubicBezTo>
                  <a:cubicBezTo>
                    <a:pt x="1672" y="1091"/>
                    <a:pt x="1672" y="1091"/>
                    <a:pt x="1672" y="1091"/>
                  </a:cubicBezTo>
                  <a:cubicBezTo>
                    <a:pt x="1665" y="1097"/>
                    <a:pt x="1665" y="1097"/>
                    <a:pt x="1665" y="1097"/>
                  </a:cubicBezTo>
                  <a:cubicBezTo>
                    <a:pt x="1657" y="1093"/>
                    <a:pt x="1657" y="1093"/>
                    <a:pt x="1657" y="1093"/>
                  </a:cubicBezTo>
                  <a:cubicBezTo>
                    <a:pt x="1643" y="1090"/>
                    <a:pt x="1643" y="1090"/>
                    <a:pt x="1643" y="1090"/>
                  </a:cubicBezTo>
                  <a:cubicBezTo>
                    <a:pt x="1649" y="1079"/>
                    <a:pt x="1649" y="1079"/>
                    <a:pt x="1649" y="1079"/>
                  </a:cubicBezTo>
                  <a:cubicBezTo>
                    <a:pt x="1647" y="1076"/>
                    <a:pt x="1647" y="1076"/>
                    <a:pt x="1647" y="1076"/>
                  </a:cubicBezTo>
                  <a:cubicBezTo>
                    <a:pt x="1649" y="1072"/>
                    <a:pt x="1649" y="1072"/>
                    <a:pt x="1649" y="1072"/>
                  </a:cubicBezTo>
                  <a:cubicBezTo>
                    <a:pt x="1653" y="1070"/>
                    <a:pt x="1653" y="1070"/>
                    <a:pt x="1653" y="1070"/>
                  </a:cubicBezTo>
                  <a:cubicBezTo>
                    <a:pt x="1653" y="1064"/>
                    <a:pt x="1653" y="1064"/>
                    <a:pt x="1653" y="1064"/>
                  </a:cubicBezTo>
                  <a:cubicBezTo>
                    <a:pt x="1655" y="1061"/>
                    <a:pt x="1655" y="1061"/>
                    <a:pt x="1655" y="1061"/>
                  </a:cubicBezTo>
                  <a:cubicBezTo>
                    <a:pt x="1658" y="1062"/>
                    <a:pt x="1658" y="1062"/>
                    <a:pt x="1658" y="1062"/>
                  </a:cubicBezTo>
                  <a:cubicBezTo>
                    <a:pt x="1661" y="1060"/>
                    <a:pt x="1661" y="1060"/>
                    <a:pt x="1661" y="1060"/>
                  </a:cubicBezTo>
                  <a:cubicBezTo>
                    <a:pt x="1660" y="1058"/>
                    <a:pt x="1660" y="1058"/>
                    <a:pt x="1660" y="1058"/>
                  </a:cubicBezTo>
                  <a:cubicBezTo>
                    <a:pt x="1659" y="1046"/>
                    <a:pt x="1659" y="1046"/>
                    <a:pt x="1659" y="1046"/>
                  </a:cubicBezTo>
                  <a:cubicBezTo>
                    <a:pt x="1657" y="1038"/>
                    <a:pt x="1657" y="1038"/>
                    <a:pt x="1657" y="1038"/>
                  </a:cubicBezTo>
                  <a:cubicBezTo>
                    <a:pt x="1653" y="1030"/>
                    <a:pt x="1653" y="1030"/>
                    <a:pt x="1653" y="1030"/>
                  </a:cubicBezTo>
                  <a:cubicBezTo>
                    <a:pt x="1652" y="1025"/>
                    <a:pt x="1652" y="1025"/>
                    <a:pt x="1652" y="1025"/>
                  </a:cubicBezTo>
                  <a:cubicBezTo>
                    <a:pt x="1646" y="1023"/>
                    <a:pt x="1646" y="1023"/>
                    <a:pt x="1646" y="1023"/>
                  </a:cubicBezTo>
                  <a:cubicBezTo>
                    <a:pt x="1642" y="1026"/>
                    <a:pt x="1642" y="1026"/>
                    <a:pt x="1642" y="1026"/>
                  </a:cubicBezTo>
                  <a:cubicBezTo>
                    <a:pt x="1637" y="1032"/>
                    <a:pt x="1637" y="1032"/>
                    <a:pt x="1637" y="1032"/>
                  </a:cubicBezTo>
                  <a:cubicBezTo>
                    <a:pt x="1632" y="1038"/>
                    <a:pt x="1632" y="1038"/>
                    <a:pt x="1632" y="1038"/>
                  </a:cubicBezTo>
                  <a:cubicBezTo>
                    <a:pt x="1630" y="1037"/>
                    <a:pt x="1630" y="1037"/>
                    <a:pt x="1630" y="1037"/>
                  </a:cubicBezTo>
                  <a:cubicBezTo>
                    <a:pt x="1627" y="1035"/>
                    <a:pt x="1627" y="1035"/>
                    <a:pt x="1627" y="1035"/>
                  </a:cubicBezTo>
                  <a:cubicBezTo>
                    <a:pt x="1627" y="1031"/>
                    <a:pt x="1627" y="1031"/>
                    <a:pt x="1627" y="1031"/>
                  </a:cubicBezTo>
                  <a:cubicBezTo>
                    <a:pt x="1629" y="1027"/>
                    <a:pt x="1629" y="1027"/>
                    <a:pt x="1629" y="1027"/>
                  </a:cubicBezTo>
                  <a:cubicBezTo>
                    <a:pt x="1633" y="1024"/>
                    <a:pt x="1633" y="1024"/>
                    <a:pt x="1633" y="1024"/>
                  </a:cubicBezTo>
                  <a:cubicBezTo>
                    <a:pt x="1634" y="1021"/>
                    <a:pt x="1634" y="1021"/>
                    <a:pt x="1634" y="1021"/>
                  </a:cubicBezTo>
                  <a:cubicBezTo>
                    <a:pt x="1635" y="1018"/>
                    <a:pt x="1635" y="1018"/>
                    <a:pt x="1635" y="1018"/>
                  </a:cubicBezTo>
                  <a:cubicBezTo>
                    <a:pt x="1638" y="1015"/>
                    <a:pt x="1638" y="1015"/>
                    <a:pt x="1638" y="1015"/>
                  </a:cubicBezTo>
                  <a:cubicBezTo>
                    <a:pt x="1638" y="1007"/>
                    <a:pt x="1638" y="1007"/>
                    <a:pt x="1638" y="1007"/>
                  </a:cubicBezTo>
                  <a:cubicBezTo>
                    <a:pt x="1636" y="1003"/>
                    <a:pt x="1636" y="1003"/>
                    <a:pt x="1636" y="1003"/>
                  </a:cubicBezTo>
                  <a:cubicBezTo>
                    <a:pt x="1632" y="999"/>
                    <a:pt x="1632" y="999"/>
                    <a:pt x="1632" y="999"/>
                  </a:cubicBezTo>
                  <a:cubicBezTo>
                    <a:pt x="1633" y="997"/>
                    <a:pt x="1633" y="997"/>
                    <a:pt x="1633" y="997"/>
                  </a:cubicBezTo>
                  <a:cubicBezTo>
                    <a:pt x="1636" y="995"/>
                    <a:pt x="1636" y="995"/>
                    <a:pt x="1636" y="995"/>
                  </a:cubicBezTo>
                  <a:cubicBezTo>
                    <a:pt x="1634" y="990"/>
                    <a:pt x="1634" y="990"/>
                    <a:pt x="1634" y="990"/>
                  </a:cubicBezTo>
                  <a:cubicBezTo>
                    <a:pt x="1625" y="986"/>
                    <a:pt x="1625" y="986"/>
                    <a:pt x="1625" y="986"/>
                  </a:cubicBezTo>
                  <a:cubicBezTo>
                    <a:pt x="1618" y="984"/>
                    <a:pt x="1618" y="984"/>
                    <a:pt x="1618" y="984"/>
                  </a:cubicBezTo>
                  <a:cubicBezTo>
                    <a:pt x="1616" y="982"/>
                    <a:pt x="1616" y="982"/>
                    <a:pt x="1616" y="982"/>
                  </a:cubicBezTo>
                  <a:cubicBezTo>
                    <a:pt x="1610" y="981"/>
                    <a:pt x="1610" y="981"/>
                    <a:pt x="1610" y="981"/>
                  </a:cubicBezTo>
                  <a:cubicBezTo>
                    <a:pt x="1606" y="979"/>
                    <a:pt x="1606" y="979"/>
                    <a:pt x="1606" y="979"/>
                  </a:cubicBezTo>
                  <a:cubicBezTo>
                    <a:pt x="1600" y="981"/>
                    <a:pt x="1600" y="981"/>
                    <a:pt x="1600" y="981"/>
                  </a:cubicBezTo>
                  <a:cubicBezTo>
                    <a:pt x="1599" y="987"/>
                    <a:pt x="1599" y="987"/>
                    <a:pt x="1599" y="987"/>
                  </a:cubicBezTo>
                  <a:cubicBezTo>
                    <a:pt x="1600" y="990"/>
                    <a:pt x="1600" y="990"/>
                    <a:pt x="1600" y="990"/>
                  </a:cubicBezTo>
                  <a:cubicBezTo>
                    <a:pt x="1594" y="995"/>
                    <a:pt x="1594" y="995"/>
                    <a:pt x="1594" y="995"/>
                  </a:cubicBezTo>
                  <a:cubicBezTo>
                    <a:pt x="1594" y="1001"/>
                    <a:pt x="1594" y="1001"/>
                    <a:pt x="1594" y="1001"/>
                  </a:cubicBezTo>
                  <a:cubicBezTo>
                    <a:pt x="1592" y="1005"/>
                    <a:pt x="1592" y="1005"/>
                    <a:pt x="1592" y="1005"/>
                  </a:cubicBezTo>
                  <a:cubicBezTo>
                    <a:pt x="1590" y="1006"/>
                    <a:pt x="1590" y="1006"/>
                    <a:pt x="1590" y="1006"/>
                  </a:cubicBezTo>
                  <a:cubicBezTo>
                    <a:pt x="1590" y="1000"/>
                    <a:pt x="1590" y="1000"/>
                    <a:pt x="1590" y="1000"/>
                  </a:cubicBezTo>
                  <a:cubicBezTo>
                    <a:pt x="1589" y="996"/>
                    <a:pt x="1589" y="996"/>
                    <a:pt x="1589" y="996"/>
                  </a:cubicBezTo>
                  <a:cubicBezTo>
                    <a:pt x="1586" y="1002"/>
                    <a:pt x="1586" y="1002"/>
                    <a:pt x="1586" y="1002"/>
                  </a:cubicBezTo>
                  <a:cubicBezTo>
                    <a:pt x="1583" y="1003"/>
                    <a:pt x="1583" y="1003"/>
                    <a:pt x="1583" y="1003"/>
                  </a:cubicBezTo>
                  <a:cubicBezTo>
                    <a:pt x="1578" y="1011"/>
                    <a:pt x="1578" y="1011"/>
                    <a:pt x="1578" y="1011"/>
                  </a:cubicBezTo>
                  <a:cubicBezTo>
                    <a:pt x="1577" y="1023"/>
                    <a:pt x="1577" y="1023"/>
                    <a:pt x="1577" y="1023"/>
                  </a:cubicBezTo>
                  <a:cubicBezTo>
                    <a:pt x="1573" y="1030"/>
                    <a:pt x="1573" y="1030"/>
                    <a:pt x="1573" y="1030"/>
                  </a:cubicBezTo>
                  <a:cubicBezTo>
                    <a:pt x="1575" y="1036"/>
                    <a:pt x="1575" y="1036"/>
                    <a:pt x="1575" y="1036"/>
                  </a:cubicBezTo>
                  <a:cubicBezTo>
                    <a:pt x="1575" y="1042"/>
                    <a:pt x="1575" y="1042"/>
                    <a:pt x="1575" y="1042"/>
                  </a:cubicBezTo>
                  <a:cubicBezTo>
                    <a:pt x="1579" y="1051"/>
                    <a:pt x="1579" y="1051"/>
                    <a:pt x="1579" y="1051"/>
                  </a:cubicBezTo>
                  <a:cubicBezTo>
                    <a:pt x="1583" y="1060"/>
                    <a:pt x="1583" y="1060"/>
                    <a:pt x="1583" y="1060"/>
                  </a:cubicBezTo>
                  <a:cubicBezTo>
                    <a:pt x="1583" y="1068"/>
                    <a:pt x="1583" y="1068"/>
                    <a:pt x="1583" y="1068"/>
                  </a:cubicBezTo>
                  <a:cubicBezTo>
                    <a:pt x="1581" y="1080"/>
                    <a:pt x="1581" y="1080"/>
                    <a:pt x="1581" y="1080"/>
                  </a:cubicBezTo>
                  <a:cubicBezTo>
                    <a:pt x="1576" y="1089"/>
                    <a:pt x="1576" y="1089"/>
                    <a:pt x="1576" y="1089"/>
                  </a:cubicBezTo>
                  <a:cubicBezTo>
                    <a:pt x="1573" y="1094"/>
                    <a:pt x="1573" y="1094"/>
                    <a:pt x="1573" y="1094"/>
                  </a:cubicBezTo>
                  <a:cubicBezTo>
                    <a:pt x="1569" y="1096"/>
                    <a:pt x="1569" y="1096"/>
                    <a:pt x="1569" y="1096"/>
                  </a:cubicBezTo>
                  <a:cubicBezTo>
                    <a:pt x="1562" y="1097"/>
                    <a:pt x="1562" y="1097"/>
                    <a:pt x="1562" y="1097"/>
                  </a:cubicBezTo>
                  <a:cubicBezTo>
                    <a:pt x="1558" y="1095"/>
                    <a:pt x="1558" y="1095"/>
                    <a:pt x="1558" y="1095"/>
                  </a:cubicBezTo>
                  <a:cubicBezTo>
                    <a:pt x="1556" y="1094"/>
                    <a:pt x="1556" y="1094"/>
                    <a:pt x="1556" y="1094"/>
                  </a:cubicBezTo>
                  <a:cubicBezTo>
                    <a:pt x="1555" y="1087"/>
                    <a:pt x="1555" y="1087"/>
                    <a:pt x="1555" y="1087"/>
                  </a:cubicBezTo>
                  <a:cubicBezTo>
                    <a:pt x="1553" y="1084"/>
                    <a:pt x="1553" y="1084"/>
                    <a:pt x="1553" y="1084"/>
                  </a:cubicBezTo>
                  <a:cubicBezTo>
                    <a:pt x="1550" y="1081"/>
                    <a:pt x="1550" y="1081"/>
                    <a:pt x="1550" y="1081"/>
                  </a:cubicBezTo>
                  <a:cubicBezTo>
                    <a:pt x="1549" y="1074"/>
                    <a:pt x="1549" y="1074"/>
                    <a:pt x="1549" y="1074"/>
                  </a:cubicBezTo>
                  <a:cubicBezTo>
                    <a:pt x="1549" y="1066"/>
                    <a:pt x="1549" y="1066"/>
                    <a:pt x="1549" y="1066"/>
                  </a:cubicBezTo>
                  <a:cubicBezTo>
                    <a:pt x="1547" y="1058"/>
                    <a:pt x="1547" y="1058"/>
                    <a:pt x="1547" y="1058"/>
                  </a:cubicBezTo>
                  <a:cubicBezTo>
                    <a:pt x="1546" y="1050"/>
                    <a:pt x="1546" y="1050"/>
                    <a:pt x="1546" y="1050"/>
                  </a:cubicBezTo>
                  <a:cubicBezTo>
                    <a:pt x="1549" y="1042"/>
                    <a:pt x="1549" y="1042"/>
                    <a:pt x="1549" y="1042"/>
                  </a:cubicBezTo>
                  <a:cubicBezTo>
                    <a:pt x="1549" y="1030"/>
                    <a:pt x="1549" y="1030"/>
                    <a:pt x="1549" y="1030"/>
                  </a:cubicBezTo>
                  <a:cubicBezTo>
                    <a:pt x="1553" y="1027"/>
                    <a:pt x="1553" y="1027"/>
                    <a:pt x="1553" y="1027"/>
                  </a:cubicBezTo>
                  <a:cubicBezTo>
                    <a:pt x="1552" y="1018"/>
                    <a:pt x="1552" y="1018"/>
                    <a:pt x="1552" y="1018"/>
                  </a:cubicBezTo>
                  <a:cubicBezTo>
                    <a:pt x="1555" y="1014"/>
                    <a:pt x="1555" y="1014"/>
                    <a:pt x="1555" y="1014"/>
                  </a:cubicBezTo>
                  <a:cubicBezTo>
                    <a:pt x="1555" y="1010"/>
                    <a:pt x="1555" y="1010"/>
                    <a:pt x="1555" y="1010"/>
                  </a:cubicBezTo>
                  <a:cubicBezTo>
                    <a:pt x="1560" y="1001"/>
                    <a:pt x="1560" y="1001"/>
                    <a:pt x="1560" y="1001"/>
                  </a:cubicBezTo>
                  <a:cubicBezTo>
                    <a:pt x="1561" y="997"/>
                    <a:pt x="1561" y="997"/>
                    <a:pt x="1561" y="997"/>
                  </a:cubicBezTo>
                  <a:cubicBezTo>
                    <a:pt x="1560" y="994"/>
                    <a:pt x="1560" y="994"/>
                    <a:pt x="1560" y="994"/>
                  </a:cubicBezTo>
                  <a:cubicBezTo>
                    <a:pt x="1556" y="999"/>
                    <a:pt x="1556" y="999"/>
                    <a:pt x="1556" y="999"/>
                  </a:cubicBezTo>
                  <a:cubicBezTo>
                    <a:pt x="1555" y="1003"/>
                    <a:pt x="1555" y="1003"/>
                    <a:pt x="1555" y="1003"/>
                  </a:cubicBezTo>
                  <a:cubicBezTo>
                    <a:pt x="1553" y="1007"/>
                    <a:pt x="1553" y="1007"/>
                    <a:pt x="1553" y="1007"/>
                  </a:cubicBezTo>
                  <a:cubicBezTo>
                    <a:pt x="1548" y="1010"/>
                    <a:pt x="1548" y="1010"/>
                    <a:pt x="1548" y="1010"/>
                  </a:cubicBezTo>
                  <a:cubicBezTo>
                    <a:pt x="1544" y="1017"/>
                    <a:pt x="1544" y="1017"/>
                    <a:pt x="1544" y="1017"/>
                  </a:cubicBezTo>
                  <a:cubicBezTo>
                    <a:pt x="1541" y="1016"/>
                    <a:pt x="1541" y="1016"/>
                    <a:pt x="1541" y="1016"/>
                  </a:cubicBezTo>
                  <a:cubicBezTo>
                    <a:pt x="1542" y="1011"/>
                    <a:pt x="1542" y="1011"/>
                    <a:pt x="1542" y="1011"/>
                  </a:cubicBezTo>
                  <a:cubicBezTo>
                    <a:pt x="1545" y="1005"/>
                    <a:pt x="1545" y="1005"/>
                    <a:pt x="1545" y="1005"/>
                  </a:cubicBezTo>
                  <a:cubicBezTo>
                    <a:pt x="1547" y="1001"/>
                    <a:pt x="1547" y="1001"/>
                    <a:pt x="1547" y="1001"/>
                  </a:cubicBezTo>
                  <a:cubicBezTo>
                    <a:pt x="1550" y="1001"/>
                    <a:pt x="1550" y="1001"/>
                    <a:pt x="1550" y="1001"/>
                  </a:cubicBezTo>
                  <a:cubicBezTo>
                    <a:pt x="1550" y="997"/>
                    <a:pt x="1550" y="997"/>
                    <a:pt x="1550" y="997"/>
                  </a:cubicBezTo>
                  <a:cubicBezTo>
                    <a:pt x="1555" y="989"/>
                    <a:pt x="1555" y="989"/>
                    <a:pt x="1555" y="989"/>
                  </a:cubicBezTo>
                  <a:cubicBezTo>
                    <a:pt x="1559" y="982"/>
                    <a:pt x="1559" y="982"/>
                    <a:pt x="1559" y="982"/>
                  </a:cubicBezTo>
                  <a:cubicBezTo>
                    <a:pt x="1562" y="983"/>
                    <a:pt x="1562" y="983"/>
                    <a:pt x="1562" y="983"/>
                  </a:cubicBezTo>
                  <a:cubicBezTo>
                    <a:pt x="1564" y="979"/>
                    <a:pt x="1564" y="979"/>
                    <a:pt x="1564" y="979"/>
                  </a:cubicBezTo>
                  <a:cubicBezTo>
                    <a:pt x="1568" y="980"/>
                    <a:pt x="1568" y="980"/>
                    <a:pt x="1568" y="980"/>
                  </a:cubicBezTo>
                  <a:cubicBezTo>
                    <a:pt x="1565" y="984"/>
                    <a:pt x="1565" y="984"/>
                    <a:pt x="1565" y="984"/>
                  </a:cubicBezTo>
                  <a:cubicBezTo>
                    <a:pt x="1567" y="986"/>
                    <a:pt x="1567" y="986"/>
                    <a:pt x="1567" y="986"/>
                  </a:cubicBezTo>
                  <a:cubicBezTo>
                    <a:pt x="1574" y="979"/>
                    <a:pt x="1574" y="979"/>
                    <a:pt x="1574" y="979"/>
                  </a:cubicBezTo>
                  <a:cubicBezTo>
                    <a:pt x="1574" y="977"/>
                    <a:pt x="1574" y="977"/>
                    <a:pt x="1574" y="977"/>
                  </a:cubicBezTo>
                  <a:cubicBezTo>
                    <a:pt x="1580" y="977"/>
                    <a:pt x="1580" y="977"/>
                    <a:pt x="1580" y="977"/>
                  </a:cubicBezTo>
                  <a:cubicBezTo>
                    <a:pt x="1591" y="971"/>
                    <a:pt x="1591" y="971"/>
                    <a:pt x="1591" y="971"/>
                  </a:cubicBezTo>
                  <a:cubicBezTo>
                    <a:pt x="1600" y="973"/>
                    <a:pt x="1600" y="973"/>
                    <a:pt x="1600" y="973"/>
                  </a:cubicBezTo>
                  <a:cubicBezTo>
                    <a:pt x="1604" y="975"/>
                    <a:pt x="1604" y="975"/>
                    <a:pt x="1604" y="975"/>
                  </a:cubicBezTo>
                  <a:cubicBezTo>
                    <a:pt x="1607" y="972"/>
                    <a:pt x="1607" y="972"/>
                    <a:pt x="1607" y="972"/>
                  </a:cubicBezTo>
                  <a:cubicBezTo>
                    <a:pt x="1627" y="972"/>
                    <a:pt x="1627" y="972"/>
                    <a:pt x="1627" y="972"/>
                  </a:cubicBezTo>
                  <a:cubicBezTo>
                    <a:pt x="1629" y="970"/>
                    <a:pt x="1629" y="970"/>
                    <a:pt x="1629" y="970"/>
                  </a:cubicBezTo>
                  <a:cubicBezTo>
                    <a:pt x="1627" y="968"/>
                    <a:pt x="1627" y="968"/>
                    <a:pt x="1627" y="968"/>
                  </a:cubicBezTo>
                  <a:cubicBezTo>
                    <a:pt x="1620" y="968"/>
                    <a:pt x="1620" y="968"/>
                    <a:pt x="1620" y="968"/>
                  </a:cubicBezTo>
                  <a:cubicBezTo>
                    <a:pt x="1617" y="967"/>
                    <a:pt x="1617" y="967"/>
                    <a:pt x="1617" y="967"/>
                  </a:cubicBezTo>
                  <a:cubicBezTo>
                    <a:pt x="1613" y="960"/>
                    <a:pt x="1613" y="960"/>
                    <a:pt x="1613" y="960"/>
                  </a:cubicBezTo>
                  <a:cubicBezTo>
                    <a:pt x="1609" y="959"/>
                    <a:pt x="1609" y="959"/>
                    <a:pt x="1609" y="959"/>
                  </a:cubicBezTo>
                  <a:cubicBezTo>
                    <a:pt x="1599" y="960"/>
                    <a:pt x="1599" y="960"/>
                    <a:pt x="1599" y="960"/>
                  </a:cubicBezTo>
                  <a:cubicBezTo>
                    <a:pt x="1596" y="955"/>
                    <a:pt x="1596" y="955"/>
                    <a:pt x="1596" y="955"/>
                  </a:cubicBezTo>
                  <a:cubicBezTo>
                    <a:pt x="1598" y="952"/>
                    <a:pt x="1598" y="952"/>
                    <a:pt x="1598" y="952"/>
                  </a:cubicBezTo>
                  <a:cubicBezTo>
                    <a:pt x="1594" y="951"/>
                    <a:pt x="1594" y="951"/>
                    <a:pt x="1594" y="951"/>
                  </a:cubicBezTo>
                  <a:cubicBezTo>
                    <a:pt x="1589" y="954"/>
                    <a:pt x="1589" y="954"/>
                    <a:pt x="1589" y="954"/>
                  </a:cubicBezTo>
                  <a:cubicBezTo>
                    <a:pt x="1573" y="956"/>
                    <a:pt x="1573" y="956"/>
                    <a:pt x="1573" y="956"/>
                  </a:cubicBezTo>
                  <a:cubicBezTo>
                    <a:pt x="1568" y="959"/>
                    <a:pt x="1568" y="959"/>
                    <a:pt x="1568" y="959"/>
                  </a:cubicBezTo>
                  <a:cubicBezTo>
                    <a:pt x="1564" y="963"/>
                    <a:pt x="1564" y="963"/>
                    <a:pt x="1564" y="963"/>
                  </a:cubicBezTo>
                  <a:cubicBezTo>
                    <a:pt x="1556" y="960"/>
                    <a:pt x="1556" y="960"/>
                    <a:pt x="1556" y="960"/>
                  </a:cubicBezTo>
                  <a:cubicBezTo>
                    <a:pt x="1554" y="961"/>
                    <a:pt x="1554" y="961"/>
                    <a:pt x="1554" y="961"/>
                  </a:cubicBezTo>
                  <a:cubicBezTo>
                    <a:pt x="1549" y="961"/>
                    <a:pt x="1549" y="961"/>
                    <a:pt x="1549" y="961"/>
                  </a:cubicBezTo>
                  <a:cubicBezTo>
                    <a:pt x="1547" y="956"/>
                    <a:pt x="1547" y="956"/>
                    <a:pt x="1547" y="956"/>
                  </a:cubicBezTo>
                  <a:cubicBezTo>
                    <a:pt x="1543" y="954"/>
                    <a:pt x="1543" y="954"/>
                    <a:pt x="1543" y="954"/>
                  </a:cubicBezTo>
                  <a:cubicBezTo>
                    <a:pt x="1537" y="951"/>
                    <a:pt x="1537" y="951"/>
                    <a:pt x="1537" y="951"/>
                  </a:cubicBezTo>
                  <a:cubicBezTo>
                    <a:pt x="1532" y="952"/>
                    <a:pt x="1532" y="952"/>
                    <a:pt x="1532" y="952"/>
                  </a:cubicBezTo>
                  <a:cubicBezTo>
                    <a:pt x="1528" y="955"/>
                    <a:pt x="1528" y="955"/>
                    <a:pt x="1528" y="955"/>
                  </a:cubicBezTo>
                  <a:cubicBezTo>
                    <a:pt x="1529" y="948"/>
                    <a:pt x="1529" y="948"/>
                    <a:pt x="1529" y="948"/>
                  </a:cubicBezTo>
                  <a:cubicBezTo>
                    <a:pt x="1533" y="946"/>
                    <a:pt x="1533" y="946"/>
                    <a:pt x="1533" y="946"/>
                  </a:cubicBezTo>
                  <a:cubicBezTo>
                    <a:pt x="1537" y="939"/>
                    <a:pt x="1537" y="939"/>
                    <a:pt x="1537" y="939"/>
                  </a:cubicBezTo>
                  <a:cubicBezTo>
                    <a:pt x="1541" y="936"/>
                    <a:pt x="1541" y="936"/>
                    <a:pt x="1541" y="936"/>
                  </a:cubicBezTo>
                  <a:cubicBezTo>
                    <a:pt x="1539" y="935"/>
                    <a:pt x="1539" y="935"/>
                    <a:pt x="1539" y="935"/>
                  </a:cubicBezTo>
                  <a:cubicBezTo>
                    <a:pt x="1531" y="937"/>
                    <a:pt x="1531" y="937"/>
                    <a:pt x="1531" y="937"/>
                  </a:cubicBezTo>
                  <a:cubicBezTo>
                    <a:pt x="1525" y="943"/>
                    <a:pt x="1525" y="943"/>
                    <a:pt x="1525" y="943"/>
                  </a:cubicBezTo>
                  <a:cubicBezTo>
                    <a:pt x="1523" y="943"/>
                    <a:pt x="1523" y="943"/>
                    <a:pt x="1523" y="943"/>
                  </a:cubicBezTo>
                  <a:cubicBezTo>
                    <a:pt x="1516" y="951"/>
                    <a:pt x="1516" y="951"/>
                    <a:pt x="1516" y="951"/>
                  </a:cubicBezTo>
                  <a:cubicBezTo>
                    <a:pt x="1506" y="955"/>
                    <a:pt x="1506" y="955"/>
                    <a:pt x="1506" y="955"/>
                  </a:cubicBezTo>
                  <a:cubicBezTo>
                    <a:pt x="1503" y="956"/>
                    <a:pt x="1503" y="956"/>
                    <a:pt x="1503" y="956"/>
                  </a:cubicBezTo>
                  <a:cubicBezTo>
                    <a:pt x="1499" y="959"/>
                    <a:pt x="1499" y="959"/>
                    <a:pt x="1499" y="959"/>
                  </a:cubicBezTo>
                  <a:cubicBezTo>
                    <a:pt x="1491" y="963"/>
                    <a:pt x="1491" y="963"/>
                    <a:pt x="1491" y="963"/>
                  </a:cubicBezTo>
                  <a:cubicBezTo>
                    <a:pt x="1488" y="963"/>
                    <a:pt x="1488" y="963"/>
                    <a:pt x="1488" y="963"/>
                  </a:cubicBezTo>
                  <a:cubicBezTo>
                    <a:pt x="1485" y="961"/>
                    <a:pt x="1485" y="961"/>
                    <a:pt x="1485" y="961"/>
                  </a:cubicBezTo>
                  <a:cubicBezTo>
                    <a:pt x="1480" y="962"/>
                    <a:pt x="1480" y="962"/>
                    <a:pt x="1480" y="962"/>
                  </a:cubicBezTo>
                  <a:cubicBezTo>
                    <a:pt x="1482" y="955"/>
                    <a:pt x="1482" y="955"/>
                    <a:pt x="1482" y="955"/>
                  </a:cubicBezTo>
                  <a:cubicBezTo>
                    <a:pt x="1479" y="953"/>
                    <a:pt x="1479" y="953"/>
                    <a:pt x="1479" y="953"/>
                  </a:cubicBezTo>
                  <a:cubicBezTo>
                    <a:pt x="1469" y="959"/>
                    <a:pt x="1469" y="959"/>
                    <a:pt x="1469" y="959"/>
                  </a:cubicBezTo>
                  <a:cubicBezTo>
                    <a:pt x="1464" y="962"/>
                    <a:pt x="1464" y="962"/>
                    <a:pt x="1464" y="962"/>
                  </a:cubicBezTo>
                  <a:cubicBezTo>
                    <a:pt x="1456" y="961"/>
                    <a:pt x="1456" y="961"/>
                    <a:pt x="1456" y="961"/>
                  </a:cubicBezTo>
                  <a:cubicBezTo>
                    <a:pt x="1467" y="951"/>
                    <a:pt x="1467" y="951"/>
                    <a:pt x="1467" y="951"/>
                  </a:cubicBezTo>
                  <a:cubicBezTo>
                    <a:pt x="1480" y="937"/>
                    <a:pt x="1480" y="937"/>
                    <a:pt x="1480" y="937"/>
                  </a:cubicBezTo>
                  <a:cubicBezTo>
                    <a:pt x="1486" y="935"/>
                    <a:pt x="1486" y="935"/>
                    <a:pt x="1486" y="935"/>
                  </a:cubicBezTo>
                  <a:cubicBezTo>
                    <a:pt x="1492" y="930"/>
                    <a:pt x="1492" y="930"/>
                    <a:pt x="1492" y="930"/>
                  </a:cubicBezTo>
                  <a:cubicBezTo>
                    <a:pt x="1496" y="930"/>
                    <a:pt x="1496" y="930"/>
                    <a:pt x="1496" y="930"/>
                  </a:cubicBezTo>
                  <a:cubicBezTo>
                    <a:pt x="1505" y="923"/>
                    <a:pt x="1505" y="923"/>
                    <a:pt x="1505" y="923"/>
                  </a:cubicBezTo>
                  <a:cubicBezTo>
                    <a:pt x="1499" y="923"/>
                    <a:pt x="1499" y="923"/>
                    <a:pt x="1499" y="923"/>
                  </a:cubicBezTo>
                  <a:cubicBezTo>
                    <a:pt x="1495" y="920"/>
                    <a:pt x="1495" y="920"/>
                    <a:pt x="1495" y="920"/>
                  </a:cubicBezTo>
                  <a:cubicBezTo>
                    <a:pt x="1482" y="921"/>
                    <a:pt x="1482" y="921"/>
                    <a:pt x="1482" y="921"/>
                  </a:cubicBezTo>
                  <a:cubicBezTo>
                    <a:pt x="1478" y="918"/>
                    <a:pt x="1478" y="918"/>
                    <a:pt x="1478" y="918"/>
                  </a:cubicBezTo>
                  <a:cubicBezTo>
                    <a:pt x="1469" y="923"/>
                    <a:pt x="1469" y="923"/>
                    <a:pt x="1469" y="923"/>
                  </a:cubicBezTo>
                  <a:cubicBezTo>
                    <a:pt x="1465" y="923"/>
                    <a:pt x="1465" y="923"/>
                    <a:pt x="1465" y="923"/>
                  </a:cubicBezTo>
                  <a:cubicBezTo>
                    <a:pt x="1460" y="919"/>
                    <a:pt x="1460" y="919"/>
                    <a:pt x="1460" y="919"/>
                  </a:cubicBezTo>
                  <a:cubicBezTo>
                    <a:pt x="1458" y="918"/>
                    <a:pt x="1458" y="918"/>
                    <a:pt x="1458" y="918"/>
                  </a:cubicBezTo>
                  <a:cubicBezTo>
                    <a:pt x="1454" y="915"/>
                    <a:pt x="1454" y="915"/>
                    <a:pt x="1454" y="915"/>
                  </a:cubicBezTo>
                  <a:cubicBezTo>
                    <a:pt x="1451" y="918"/>
                    <a:pt x="1451" y="918"/>
                    <a:pt x="1451" y="918"/>
                  </a:cubicBezTo>
                  <a:cubicBezTo>
                    <a:pt x="1448" y="918"/>
                    <a:pt x="1448" y="918"/>
                    <a:pt x="1448" y="918"/>
                  </a:cubicBezTo>
                  <a:cubicBezTo>
                    <a:pt x="1448" y="915"/>
                    <a:pt x="1448" y="915"/>
                    <a:pt x="1448" y="915"/>
                  </a:cubicBezTo>
                  <a:cubicBezTo>
                    <a:pt x="1445" y="913"/>
                    <a:pt x="1445" y="913"/>
                    <a:pt x="1445" y="913"/>
                  </a:cubicBezTo>
                  <a:cubicBezTo>
                    <a:pt x="1441" y="910"/>
                    <a:pt x="1441" y="910"/>
                    <a:pt x="1441" y="910"/>
                  </a:cubicBezTo>
                  <a:cubicBezTo>
                    <a:pt x="1430" y="910"/>
                    <a:pt x="1430" y="910"/>
                    <a:pt x="1430" y="910"/>
                  </a:cubicBezTo>
                  <a:cubicBezTo>
                    <a:pt x="1428" y="911"/>
                    <a:pt x="1428" y="911"/>
                    <a:pt x="1428" y="911"/>
                  </a:cubicBezTo>
                  <a:cubicBezTo>
                    <a:pt x="1423" y="912"/>
                    <a:pt x="1423" y="912"/>
                    <a:pt x="1423" y="912"/>
                  </a:cubicBezTo>
                  <a:cubicBezTo>
                    <a:pt x="1421" y="910"/>
                    <a:pt x="1421" y="910"/>
                    <a:pt x="1421" y="910"/>
                  </a:cubicBezTo>
                  <a:cubicBezTo>
                    <a:pt x="1414" y="908"/>
                    <a:pt x="1414" y="908"/>
                    <a:pt x="1414" y="908"/>
                  </a:cubicBezTo>
                  <a:cubicBezTo>
                    <a:pt x="1408" y="907"/>
                    <a:pt x="1408" y="907"/>
                    <a:pt x="1408" y="907"/>
                  </a:cubicBezTo>
                  <a:cubicBezTo>
                    <a:pt x="1405" y="905"/>
                    <a:pt x="1405" y="905"/>
                    <a:pt x="1405" y="905"/>
                  </a:cubicBezTo>
                  <a:cubicBezTo>
                    <a:pt x="1406" y="902"/>
                    <a:pt x="1406" y="902"/>
                    <a:pt x="1406" y="902"/>
                  </a:cubicBezTo>
                  <a:cubicBezTo>
                    <a:pt x="1404" y="897"/>
                    <a:pt x="1404" y="897"/>
                    <a:pt x="1404" y="897"/>
                  </a:cubicBezTo>
                  <a:cubicBezTo>
                    <a:pt x="1404" y="892"/>
                    <a:pt x="1404" y="892"/>
                    <a:pt x="1404" y="892"/>
                  </a:cubicBezTo>
                  <a:cubicBezTo>
                    <a:pt x="1398" y="890"/>
                    <a:pt x="1398" y="890"/>
                    <a:pt x="1398" y="890"/>
                  </a:cubicBezTo>
                  <a:cubicBezTo>
                    <a:pt x="1396" y="899"/>
                    <a:pt x="1396" y="899"/>
                    <a:pt x="1396" y="899"/>
                  </a:cubicBezTo>
                  <a:cubicBezTo>
                    <a:pt x="1358" y="902"/>
                    <a:pt x="1358" y="902"/>
                    <a:pt x="1358" y="902"/>
                  </a:cubicBezTo>
                  <a:cubicBezTo>
                    <a:pt x="1228" y="902"/>
                    <a:pt x="1228" y="902"/>
                    <a:pt x="1228" y="902"/>
                  </a:cubicBezTo>
                  <a:cubicBezTo>
                    <a:pt x="1113" y="902"/>
                    <a:pt x="1113" y="902"/>
                    <a:pt x="1113" y="902"/>
                  </a:cubicBezTo>
                  <a:cubicBezTo>
                    <a:pt x="1077" y="900"/>
                    <a:pt x="1077" y="900"/>
                    <a:pt x="1077" y="900"/>
                  </a:cubicBezTo>
                  <a:cubicBezTo>
                    <a:pt x="1005" y="900"/>
                    <a:pt x="1005" y="900"/>
                    <a:pt x="1005" y="900"/>
                  </a:cubicBezTo>
                  <a:cubicBezTo>
                    <a:pt x="987" y="900"/>
                    <a:pt x="987" y="900"/>
                    <a:pt x="987" y="900"/>
                  </a:cubicBezTo>
                  <a:cubicBezTo>
                    <a:pt x="933" y="898"/>
                    <a:pt x="933" y="898"/>
                    <a:pt x="933" y="898"/>
                  </a:cubicBezTo>
                  <a:cubicBezTo>
                    <a:pt x="884" y="897"/>
                    <a:pt x="884" y="897"/>
                    <a:pt x="884" y="897"/>
                  </a:cubicBezTo>
                  <a:cubicBezTo>
                    <a:pt x="884" y="903"/>
                    <a:pt x="884" y="903"/>
                    <a:pt x="884" y="903"/>
                  </a:cubicBezTo>
                  <a:cubicBezTo>
                    <a:pt x="887" y="903"/>
                    <a:pt x="887" y="903"/>
                    <a:pt x="887" y="903"/>
                  </a:cubicBezTo>
                  <a:cubicBezTo>
                    <a:pt x="887" y="909"/>
                    <a:pt x="887" y="909"/>
                    <a:pt x="887" y="909"/>
                  </a:cubicBezTo>
                  <a:cubicBezTo>
                    <a:pt x="883" y="912"/>
                    <a:pt x="883" y="912"/>
                    <a:pt x="883" y="912"/>
                  </a:cubicBezTo>
                  <a:cubicBezTo>
                    <a:pt x="887" y="924"/>
                    <a:pt x="887" y="924"/>
                    <a:pt x="887" y="924"/>
                  </a:cubicBezTo>
                  <a:cubicBezTo>
                    <a:pt x="882" y="931"/>
                    <a:pt x="882" y="931"/>
                    <a:pt x="882" y="931"/>
                  </a:cubicBezTo>
                  <a:cubicBezTo>
                    <a:pt x="880" y="935"/>
                    <a:pt x="880" y="935"/>
                    <a:pt x="880" y="935"/>
                  </a:cubicBezTo>
                  <a:cubicBezTo>
                    <a:pt x="880" y="939"/>
                    <a:pt x="880" y="939"/>
                    <a:pt x="880" y="939"/>
                  </a:cubicBezTo>
                  <a:cubicBezTo>
                    <a:pt x="875" y="941"/>
                    <a:pt x="875" y="941"/>
                    <a:pt x="875" y="941"/>
                  </a:cubicBezTo>
                  <a:cubicBezTo>
                    <a:pt x="875" y="934"/>
                    <a:pt x="875" y="934"/>
                    <a:pt x="875" y="934"/>
                  </a:cubicBezTo>
                  <a:cubicBezTo>
                    <a:pt x="879" y="927"/>
                    <a:pt x="879" y="927"/>
                    <a:pt x="879" y="927"/>
                  </a:cubicBezTo>
                  <a:cubicBezTo>
                    <a:pt x="879" y="920"/>
                    <a:pt x="879" y="920"/>
                    <a:pt x="879" y="920"/>
                  </a:cubicBezTo>
                  <a:cubicBezTo>
                    <a:pt x="873" y="920"/>
                    <a:pt x="873" y="920"/>
                    <a:pt x="873" y="920"/>
                  </a:cubicBezTo>
                  <a:cubicBezTo>
                    <a:pt x="863" y="918"/>
                    <a:pt x="863" y="918"/>
                    <a:pt x="863" y="918"/>
                  </a:cubicBezTo>
                  <a:cubicBezTo>
                    <a:pt x="845" y="912"/>
                    <a:pt x="845" y="912"/>
                    <a:pt x="845" y="912"/>
                  </a:cubicBezTo>
                  <a:cubicBezTo>
                    <a:pt x="842" y="921"/>
                    <a:pt x="842" y="921"/>
                    <a:pt x="842" y="921"/>
                  </a:cubicBezTo>
                  <a:cubicBezTo>
                    <a:pt x="844" y="928"/>
                    <a:pt x="844" y="928"/>
                    <a:pt x="844" y="928"/>
                  </a:cubicBezTo>
                  <a:cubicBezTo>
                    <a:pt x="843" y="934"/>
                    <a:pt x="843" y="934"/>
                    <a:pt x="843" y="934"/>
                  </a:cubicBezTo>
                  <a:cubicBezTo>
                    <a:pt x="843" y="948"/>
                    <a:pt x="843" y="948"/>
                    <a:pt x="843" y="948"/>
                  </a:cubicBezTo>
                  <a:cubicBezTo>
                    <a:pt x="847" y="949"/>
                    <a:pt x="847" y="949"/>
                    <a:pt x="847" y="949"/>
                  </a:cubicBezTo>
                  <a:cubicBezTo>
                    <a:pt x="843" y="952"/>
                    <a:pt x="843" y="952"/>
                    <a:pt x="843" y="952"/>
                  </a:cubicBezTo>
                  <a:cubicBezTo>
                    <a:pt x="843" y="955"/>
                    <a:pt x="843" y="955"/>
                    <a:pt x="843" y="955"/>
                  </a:cubicBezTo>
                  <a:cubicBezTo>
                    <a:pt x="845" y="957"/>
                    <a:pt x="845" y="957"/>
                    <a:pt x="845" y="957"/>
                  </a:cubicBezTo>
                  <a:cubicBezTo>
                    <a:pt x="843" y="961"/>
                    <a:pt x="843" y="961"/>
                    <a:pt x="843" y="961"/>
                  </a:cubicBezTo>
                  <a:cubicBezTo>
                    <a:pt x="840" y="961"/>
                    <a:pt x="840" y="961"/>
                    <a:pt x="840" y="961"/>
                  </a:cubicBezTo>
                  <a:cubicBezTo>
                    <a:pt x="839" y="966"/>
                    <a:pt x="839" y="966"/>
                    <a:pt x="839" y="966"/>
                  </a:cubicBezTo>
                  <a:cubicBezTo>
                    <a:pt x="844" y="968"/>
                    <a:pt x="844" y="968"/>
                    <a:pt x="844" y="968"/>
                  </a:cubicBezTo>
                  <a:cubicBezTo>
                    <a:pt x="839" y="971"/>
                    <a:pt x="839" y="971"/>
                    <a:pt x="839" y="971"/>
                  </a:cubicBezTo>
                  <a:cubicBezTo>
                    <a:pt x="831" y="995"/>
                    <a:pt x="831" y="995"/>
                    <a:pt x="831" y="995"/>
                  </a:cubicBezTo>
                  <a:cubicBezTo>
                    <a:pt x="829" y="1000"/>
                    <a:pt x="829" y="1000"/>
                    <a:pt x="829" y="1000"/>
                  </a:cubicBezTo>
                  <a:cubicBezTo>
                    <a:pt x="824" y="1007"/>
                    <a:pt x="824" y="1007"/>
                    <a:pt x="824" y="1007"/>
                  </a:cubicBezTo>
                  <a:cubicBezTo>
                    <a:pt x="821" y="1018"/>
                    <a:pt x="821" y="1018"/>
                    <a:pt x="821" y="1018"/>
                  </a:cubicBezTo>
                  <a:cubicBezTo>
                    <a:pt x="813" y="1034"/>
                    <a:pt x="813" y="1034"/>
                    <a:pt x="813" y="1034"/>
                  </a:cubicBezTo>
                  <a:cubicBezTo>
                    <a:pt x="806" y="1043"/>
                    <a:pt x="806" y="1043"/>
                    <a:pt x="806" y="1043"/>
                  </a:cubicBezTo>
                  <a:cubicBezTo>
                    <a:pt x="806" y="1047"/>
                    <a:pt x="806" y="1047"/>
                    <a:pt x="806" y="1047"/>
                  </a:cubicBezTo>
                  <a:cubicBezTo>
                    <a:pt x="799" y="1054"/>
                    <a:pt x="799" y="1054"/>
                    <a:pt x="799" y="1054"/>
                  </a:cubicBezTo>
                  <a:cubicBezTo>
                    <a:pt x="800" y="1058"/>
                    <a:pt x="800" y="1058"/>
                    <a:pt x="800" y="1058"/>
                  </a:cubicBezTo>
                  <a:cubicBezTo>
                    <a:pt x="800" y="1064"/>
                    <a:pt x="800" y="1064"/>
                    <a:pt x="800" y="1064"/>
                  </a:cubicBezTo>
                  <a:cubicBezTo>
                    <a:pt x="797" y="1070"/>
                    <a:pt x="797" y="1070"/>
                    <a:pt x="797" y="1070"/>
                  </a:cubicBezTo>
                  <a:cubicBezTo>
                    <a:pt x="799" y="1077"/>
                    <a:pt x="799" y="1077"/>
                    <a:pt x="799" y="1077"/>
                  </a:cubicBezTo>
                  <a:cubicBezTo>
                    <a:pt x="797" y="1081"/>
                    <a:pt x="797" y="1081"/>
                    <a:pt x="797" y="1081"/>
                  </a:cubicBezTo>
                  <a:cubicBezTo>
                    <a:pt x="798" y="1086"/>
                    <a:pt x="798" y="1086"/>
                    <a:pt x="798" y="1086"/>
                  </a:cubicBezTo>
                  <a:cubicBezTo>
                    <a:pt x="798" y="1091"/>
                    <a:pt x="798" y="1091"/>
                    <a:pt x="798" y="1091"/>
                  </a:cubicBezTo>
                  <a:cubicBezTo>
                    <a:pt x="794" y="1096"/>
                    <a:pt x="794" y="1096"/>
                    <a:pt x="794" y="1096"/>
                  </a:cubicBezTo>
                  <a:cubicBezTo>
                    <a:pt x="794" y="1100"/>
                    <a:pt x="794" y="1100"/>
                    <a:pt x="794" y="1100"/>
                  </a:cubicBezTo>
                  <a:cubicBezTo>
                    <a:pt x="782" y="1113"/>
                    <a:pt x="782" y="1113"/>
                    <a:pt x="782" y="1113"/>
                  </a:cubicBezTo>
                  <a:cubicBezTo>
                    <a:pt x="782" y="1118"/>
                    <a:pt x="782" y="1118"/>
                    <a:pt x="782" y="1118"/>
                  </a:cubicBezTo>
                  <a:cubicBezTo>
                    <a:pt x="783" y="1122"/>
                    <a:pt x="783" y="1122"/>
                    <a:pt x="783" y="1122"/>
                  </a:cubicBezTo>
                  <a:cubicBezTo>
                    <a:pt x="788" y="1130"/>
                    <a:pt x="788" y="1130"/>
                    <a:pt x="788" y="1130"/>
                  </a:cubicBezTo>
                  <a:cubicBezTo>
                    <a:pt x="788" y="1136"/>
                    <a:pt x="788" y="1136"/>
                    <a:pt x="788" y="1136"/>
                  </a:cubicBezTo>
                  <a:cubicBezTo>
                    <a:pt x="784" y="1142"/>
                    <a:pt x="784" y="1142"/>
                    <a:pt x="784" y="1142"/>
                  </a:cubicBezTo>
                  <a:cubicBezTo>
                    <a:pt x="785" y="1146"/>
                    <a:pt x="785" y="1146"/>
                    <a:pt x="785" y="1146"/>
                  </a:cubicBezTo>
                  <a:cubicBezTo>
                    <a:pt x="783" y="1150"/>
                    <a:pt x="783" y="1150"/>
                    <a:pt x="783" y="1150"/>
                  </a:cubicBezTo>
                  <a:cubicBezTo>
                    <a:pt x="788" y="1159"/>
                    <a:pt x="788" y="1159"/>
                    <a:pt x="788" y="1159"/>
                  </a:cubicBezTo>
                  <a:cubicBezTo>
                    <a:pt x="793" y="1162"/>
                    <a:pt x="793" y="1162"/>
                    <a:pt x="793" y="1162"/>
                  </a:cubicBezTo>
                  <a:cubicBezTo>
                    <a:pt x="793" y="1170"/>
                    <a:pt x="793" y="1170"/>
                    <a:pt x="793" y="1170"/>
                  </a:cubicBezTo>
                  <a:cubicBezTo>
                    <a:pt x="791" y="1172"/>
                    <a:pt x="791" y="1172"/>
                    <a:pt x="791" y="1172"/>
                  </a:cubicBezTo>
                  <a:cubicBezTo>
                    <a:pt x="797" y="1176"/>
                    <a:pt x="797" y="1176"/>
                    <a:pt x="797" y="1176"/>
                  </a:cubicBezTo>
                  <a:cubicBezTo>
                    <a:pt x="800" y="1176"/>
                    <a:pt x="800" y="1176"/>
                    <a:pt x="800" y="1176"/>
                  </a:cubicBezTo>
                  <a:cubicBezTo>
                    <a:pt x="804" y="1173"/>
                    <a:pt x="804" y="1173"/>
                    <a:pt x="804" y="1173"/>
                  </a:cubicBezTo>
                  <a:cubicBezTo>
                    <a:pt x="805" y="1177"/>
                    <a:pt x="805" y="1177"/>
                    <a:pt x="805" y="1177"/>
                  </a:cubicBezTo>
                  <a:cubicBezTo>
                    <a:pt x="806" y="1182"/>
                    <a:pt x="806" y="1182"/>
                    <a:pt x="806" y="1182"/>
                  </a:cubicBezTo>
                  <a:cubicBezTo>
                    <a:pt x="805" y="1185"/>
                    <a:pt x="805" y="1185"/>
                    <a:pt x="805" y="1185"/>
                  </a:cubicBezTo>
                  <a:cubicBezTo>
                    <a:pt x="802" y="1183"/>
                    <a:pt x="802" y="1183"/>
                    <a:pt x="802" y="1183"/>
                  </a:cubicBezTo>
                  <a:cubicBezTo>
                    <a:pt x="800" y="1179"/>
                    <a:pt x="800" y="1179"/>
                    <a:pt x="800" y="1179"/>
                  </a:cubicBezTo>
                  <a:cubicBezTo>
                    <a:pt x="798" y="1183"/>
                    <a:pt x="798" y="1183"/>
                    <a:pt x="798" y="1183"/>
                  </a:cubicBezTo>
                  <a:cubicBezTo>
                    <a:pt x="797" y="1194"/>
                    <a:pt x="797" y="1194"/>
                    <a:pt x="797" y="1194"/>
                  </a:cubicBezTo>
                  <a:cubicBezTo>
                    <a:pt x="799" y="1198"/>
                    <a:pt x="799" y="1198"/>
                    <a:pt x="799" y="1198"/>
                  </a:cubicBezTo>
                  <a:cubicBezTo>
                    <a:pt x="806" y="1199"/>
                    <a:pt x="806" y="1199"/>
                    <a:pt x="806" y="1199"/>
                  </a:cubicBezTo>
                  <a:cubicBezTo>
                    <a:pt x="807" y="1200"/>
                    <a:pt x="807" y="1200"/>
                    <a:pt x="807" y="1200"/>
                  </a:cubicBezTo>
                  <a:cubicBezTo>
                    <a:pt x="807" y="1205"/>
                    <a:pt x="807" y="1205"/>
                    <a:pt x="807" y="1205"/>
                  </a:cubicBezTo>
                  <a:cubicBezTo>
                    <a:pt x="803" y="1208"/>
                    <a:pt x="803" y="1208"/>
                    <a:pt x="803" y="1208"/>
                  </a:cubicBezTo>
                  <a:cubicBezTo>
                    <a:pt x="802" y="1213"/>
                    <a:pt x="802" y="1213"/>
                    <a:pt x="802" y="1213"/>
                  </a:cubicBezTo>
                  <a:cubicBezTo>
                    <a:pt x="806" y="1219"/>
                    <a:pt x="806" y="1219"/>
                    <a:pt x="806" y="1219"/>
                  </a:cubicBezTo>
                  <a:cubicBezTo>
                    <a:pt x="807" y="1223"/>
                    <a:pt x="807" y="1223"/>
                    <a:pt x="807" y="1223"/>
                  </a:cubicBezTo>
                  <a:cubicBezTo>
                    <a:pt x="815" y="1235"/>
                    <a:pt x="815" y="1235"/>
                    <a:pt x="815" y="1235"/>
                  </a:cubicBezTo>
                  <a:cubicBezTo>
                    <a:pt x="818" y="1236"/>
                    <a:pt x="818" y="1236"/>
                    <a:pt x="818" y="1236"/>
                  </a:cubicBezTo>
                  <a:cubicBezTo>
                    <a:pt x="816" y="1240"/>
                    <a:pt x="816" y="1240"/>
                    <a:pt x="816" y="1240"/>
                  </a:cubicBezTo>
                  <a:cubicBezTo>
                    <a:pt x="817" y="1243"/>
                    <a:pt x="817" y="1243"/>
                    <a:pt x="817" y="1243"/>
                  </a:cubicBezTo>
                  <a:cubicBezTo>
                    <a:pt x="819" y="1243"/>
                    <a:pt x="819" y="1243"/>
                    <a:pt x="819" y="1243"/>
                  </a:cubicBezTo>
                  <a:cubicBezTo>
                    <a:pt x="820" y="1246"/>
                    <a:pt x="820" y="1246"/>
                    <a:pt x="820" y="1246"/>
                  </a:cubicBezTo>
                  <a:cubicBezTo>
                    <a:pt x="818" y="1252"/>
                    <a:pt x="818" y="1252"/>
                    <a:pt x="818" y="1252"/>
                  </a:cubicBezTo>
                  <a:cubicBezTo>
                    <a:pt x="816" y="1255"/>
                    <a:pt x="816" y="1255"/>
                    <a:pt x="816" y="1255"/>
                  </a:cubicBezTo>
                  <a:cubicBezTo>
                    <a:pt x="816" y="1258"/>
                    <a:pt x="816" y="1258"/>
                    <a:pt x="816" y="1258"/>
                  </a:cubicBezTo>
                  <a:cubicBezTo>
                    <a:pt x="820" y="1260"/>
                    <a:pt x="820" y="1260"/>
                    <a:pt x="820" y="1260"/>
                  </a:cubicBezTo>
                  <a:cubicBezTo>
                    <a:pt x="828" y="1261"/>
                    <a:pt x="828" y="1261"/>
                    <a:pt x="828" y="1261"/>
                  </a:cubicBezTo>
                  <a:cubicBezTo>
                    <a:pt x="834" y="1263"/>
                    <a:pt x="834" y="1263"/>
                    <a:pt x="834" y="1263"/>
                  </a:cubicBezTo>
                  <a:cubicBezTo>
                    <a:pt x="838" y="1263"/>
                    <a:pt x="838" y="1263"/>
                    <a:pt x="838" y="1263"/>
                  </a:cubicBezTo>
                  <a:cubicBezTo>
                    <a:pt x="843" y="1264"/>
                    <a:pt x="843" y="1264"/>
                    <a:pt x="843" y="1264"/>
                  </a:cubicBezTo>
                  <a:cubicBezTo>
                    <a:pt x="846" y="1269"/>
                    <a:pt x="846" y="1269"/>
                    <a:pt x="846" y="1269"/>
                  </a:cubicBezTo>
                  <a:cubicBezTo>
                    <a:pt x="851" y="1273"/>
                    <a:pt x="851" y="1273"/>
                    <a:pt x="851" y="1273"/>
                  </a:cubicBezTo>
                  <a:cubicBezTo>
                    <a:pt x="858" y="1273"/>
                    <a:pt x="858" y="1273"/>
                    <a:pt x="858" y="1273"/>
                  </a:cubicBezTo>
                  <a:cubicBezTo>
                    <a:pt x="860" y="1276"/>
                    <a:pt x="860" y="1276"/>
                    <a:pt x="860" y="1276"/>
                  </a:cubicBezTo>
                  <a:cubicBezTo>
                    <a:pt x="861" y="1281"/>
                    <a:pt x="861" y="1281"/>
                    <a:pt x="861" y="1281"/>
                  </a:cubicBezTo>
                  <a:cubicBezTo>
                    <a:pt x="862" y="1283"/>
                    <a:pt x="862" y="1283"/>
                    <a:pt x="862" y="1283"/>
                  </a:cubicBezTo>
                  <a:cubicBezTo>
                    <a:pt x="865" y="1282"/>
                    <a:pt x="865" y="1282"/>
                    <a:pt x="865" y="1282"/>
                  </a:cubicBezTo>
                  <a:cubicBezTo>
                    <a:pt x="872" y="1288"/>
                    <a:pt x="872" y="1288"/>
                    <a:pt x="872" y="1288"/>
                  </a:cubicBezTo>
                  <a:cubicBezTo>
                    <a:pt x="881" y="1299"/>
                    <a:pt x="881" y="1299"/>
                    <a:pt x="881" y="1299"/>
                  </a:cubicBezTo>
                  <a:cubicBezTo>
                    <a:pt x="881" y="1308"/>
                    <a:pt x="881" y="1308"/>
                    <a:pt x="881" y="1308"/>
                  </a:cubicBezTo>
                  <a:cubicBezTo>
                    <a:pt x="882" y="1310"/>
                    <a:pt x="882" y="1310"/>
                    <a:pt x="882" y="1310"/>
                  </a:cubicBezTo>
                  <a:cubicBezTo>
                    <a:pt x="881" y="1313"/>
                    <a:pt x="881" y="1313"/>
                    <a:pt x="881" y="1313"/>
                  </a:cubicBezTo>
                  <a:cubicBezTo>
                    <a:pt x="883" y="1315"/>
                    <a:pt x="883" y="1315"/>
                    <a:pt x="883" y="1315"/>
                  </a:cubicBezTo>
                  <a:cubicBezTo>
                    <a:pt x="937" y="1317"/>
                    <a:pt x="937" y="1317"/>
                    <a:pt x="937" y="1317"/>
                  </a:cubicBezTo>
                  <a:cubicBezTo>
                    <a:pt x="936" y="1321"/>
                    <a:pt x="936" y="1321"/>
                    <a:pt x="936" y="1321"/>
                  </a:cubicBezTo>
                  <a:cubicBezTo>
                    <a:pt x="1017" y="1362"/>
                    <a:pt x="1017" y="1362"/>
                    <a:pt x="1017" y="1362"/>
                  </a:cubicBezTo>
                  <a:cubicBezTo>
                    <a:pt x="1065" y="1368"/>
                    <a:pt x="1065" y="1368"/>
                    <a:pt x="1065" y="1368"/>
                  </a:cubicBezTo>
                  <a:cubicBezTo>
                    <a:pt x="1085" y="1369"/>
                    <a:pt x="1085" y="1369"/>
                    <a:pt x="1085" y="1369"/>
                  </a:cubicBezTo>
                  <a:cubicBezTo>
                    <a:pt x="1088" y="1358"/>
                    <a:pt x="1088" y="1358"/>
                    <a:pt x="1088" y="1358"/>
                  </a:cubicBezTo>
                  <a:cubicBezTo>
                    <a:pt x="1125" y="1362"/>
                    <a:pt x="1125" y="1362"/>
                    <a:pt x="1125" y="1362"/>
                  </a:cubicBezTo>
                  <a:cubicBezTo>
                    <a:pt x="1129" y="1363"/>
                    <a:pt x="1129" y="1363"/>
                    <a:pt x="1129" y="1363"/>
                  </a:cubicBezTo>
                  <a:cubicBezTo>
                    <a:pt x="1133" y="1370"/>
                    <a:pt x="1133" y="1370"/>
                    <a:pt x="1133" y="1370"/>
                  </a:cubicBezTo>
                  <a:cubicBezTo>
                    <a:pt x="1137" y="1373"/>
                    <a:pt x="1137" y="1373"/>
                    <a:pt x="1137" y="1373"/>
                  </a:cubicBezTo>
                  <a:cubicBezTo>
                    <a:pt x="1151" y="1388"/>
                    <a:pt x="1151" y="1388"/>
                    <a:pt x="1151" y="1388"/>
                  </a:cubicBezTo>
                  <a:cubicBezTo>
                    <a:pt x="1164" y="1398"/>
                    <a:pt x="1164" y="1398"/>
                    <a:pt x="1164" y="1398"/>
                  </a:cubicBezTo>
                  <a:cubicBezTo>
                    <a:pt x="1164" y="1403"/>
                    <a:pt x="1164" y="1403"/>
                    <a:pt x="1164" y="1403"/>
                  </a:cubicBezTo>
                  <a:cubicBezTo>
                    <a:pt x="1167" y="1407"/>
                    <a:pt x="1167" y="1407"/>
                    <a:pt x="1167" y="1407"/>
                  </a:cubicBezTo>
                  <a:cubicBezTo>
                    <a:pt x="1167" y="1417"/>
                    <a:pt x="1167" y="1417"/>
                    <a:pt x="1167" y="1417"/>
                  </a:cubicBezTo>
                  <a:cubicBezTo>
                    <a:pt x="1171" y="1424"/>
                    <a:pt x="1171" y="1424"/>
                    <a:pt x="1171" y="1424"/>
                  </a:cubicBezTo>
                  <a:cubicBezTo>
                    <a:pt x="1190" y="1430"/>
                    <a:pt x="1190" y="1430"/>
                    <a:pt x="1190" y="1430"/>
                  </a:cubicBezTo>
                  <a:cubicBezTo>
                    <a:pt x="1192" y="1429"/>
                    <a:pt x="1192" y="1429"/>
                    <a:pt x="1192" y="1429"/>
                  </a:cubicBezTo>
                  <a:cubicBezTo>
                    <a:pt x="1199" y="1415"/>
                    <a:pt x="1199" y="1415"/>
                    <a:pt x="1199" y="1415"/>
                  </a:cubicBezTo>
                  <a:cubicBezTo>
                    <a:pt x="1202" y="1414"/>
                    <a:pt x="1202" y="1414"/>
                    <a:pt x="1202" y="1414"/>
                  </a:cubicBezTo>
                  <a:cubicBezTo>
                    <a:pt x="1206" y="1416"/>
                    <a:pt x="1206" y="1416"/>
                    <a:pt x="1206" y="1416"/>
                  </a:cubicBezTo>
                  <a:cubicBezTo>
                    <a:pt x="1208" y="1412"/>
                    <a:pt x="1208" y="1412"/>
                    <a:pt x="1208" y="1412"/>
                  </a:cubicBezTo>
                  <a:cubicBezTo>
                    <a:pt x="1213" y="1414"/>
                    <a:pt x="1213" y="1414"/>
                    <a:pt x="1213" y="1414"/>
                  </a:cubicBezTo>
                  <a:cubicBezTo>
                    <a:pt x="1219" y="1415"/>
                    <a:pt x="1219" y="1415"/>
                    <a:pt x="1219" y="1415"/>
                  </a:cubicBezTo>
                  <a:cubicBezTo>
                    <a:pt x="1223" y="1417"/>
                    <a:pt x="1223" y="1417"/>
                    <a:pt x="1223" y="1417"/>
                  </a:cubicBezTo>
                  <a:cubicBezTo>
                    <a:pt x="1226" y="1416"/>
                    <a:pt x="1226" y="1416"/>
                    <a:pt x="1226" y="1416"/>
                  </a:cubicBezTo>
                  <a:cubicBezTo>
                    <a:pt x="1232" y="1419"/>
                    <a:pt x="1232" y="1419"/>
                    <a:pt x="1232" y="1419"/>
                  </a:cubicBezTo>
                  <a:cubicBezTo>
                    <a:pt x="1234" y="1423"/>
                    <a:pt x="1234" y="1423"/>
                    <a:pt x="1234" y="1423"/>
                  </a:cubicBezTo>
                  <a:cubicBezTo>
                    <a:pt x="1236" y="1424"/>
                    <a:pt x="1236" y="1424"/>
                    <a:pt x="1236" y="1424"/>
                  </a:cubicBezTo>
                  <a:cubicBezTo>
                    <a:pt x="1246" y="1433"/>
                    <a:pt x="1246" y="1433"/>
                    <a:pt x="1246" y="1433"/>
                  </a:cubicBezTo>
                  <a:cubicBezTo>
                    <a:pt x="1248" y="1450"/>
                    <a:pt x="1248" y="1450"/>
                    <a:pt x="1248" y="1450"/>
                  </a:cubicBezTo>
                  <a:cubicBezTo>
                    <a:pt x="1256" y="1460"/>
                    <a:pt x="1256" y="1460"/>
                    <a:pt x="1256" y="1460"/>
                  </a:cubicBezTo>
                  <a:cubicBezTo>
                    <a:pt x="1267" y="1469"/>
                    <a:pt x="1267" y="1469"/>
                    <a:pt x="1267" y="1469"/>
                  </a:cubicBezTo>
                  <a:cubicBezTo>
                    <a:pt x="1267" y="1477"/>
                    <a:pt x="1267" y="1477"/>
                    <a:pt x="1267" y="1477"/>
                  </a:cubicBezTo>
                  <a:cubicBezTo>
                    <a:pt x="1269" y="1485"/>
                    <a:pt x="1269" y="1485"/>
                    <a:pt x="1269" y="1485"/>
                  </a:cubicBezTo>
                  <a:cubicBezTo>
                    <a:pt x="1272" y="1492"/>
                    <a:pt x="1272" y="1492"/>
                    <a:pt x="1272" y="1492"/>
                  </a:cubicBezTo>
                  <a:cubicBezTo>
                    <a:pt x="1273" y="1496"/>
                    <a:pt x="1273" y="1496"/>
                    <a:pt x="1273" y="1496"/>
                  </a:cubicBezTo>
                  <a:cubicBezTo>
                    <a:pt x="1276" y="1497"/>
                    <a:pt x="1276" y="1497"/>
                    <a:pt x="1276" y="1497"/>
                  </a:cubicBezTo>
                  <a:cubicBezTo>
                    <a:pt x="1281" y="1500"/>
                    <a:pt x="1281" y="1500"/>
                    <a:pt x="1281" y="1500"/>
                  </a:cubicBezTo>
                  <a:cubicBezTo>
                    <a:pt x="1290" y="1506"/>
                    <a:pt x="1290" y="1506"/>
                    <a:pt x="1290" y="1506"/>
                  </a:cubicBezTo>
                  <a:cubicBezTo>
                    <a:pt x="1298" y="1507"/>
                    <a:pt x="1298" y="1507"/>
                    <a:pt x="1298" y="1507"/>
                  </a:cubicBezTo>
                  <a:cubicBezTo>
                    <a:pt x="1306" y="1512"/>
                    <a:pt x="1306" y="1512"/>
                    <a:pt x="1306" y="1512"/>
                  </a:cubicBezTo>
                  <a:cubicBezTo>
                    <a:pt x="1309" y="1509"/>
                    <a:pt x="1309" y="1509"/>
                    <a:pt x="1309" y="1509"/>
                  </a:cubicBezTo>
                  <a:cubicBezTo>
                    <a:pt x="1312" y="1509"/>
                    <a:pt x="1312" y="1509"/>
                    <a:pt x="1312" y="1509"/>
                  </a:cubicBezTo>
                  <a:cubicBezTo>
                    <a:pt x="1314" y="1507"/>
                    <a:pt x="1314" y="1507"/>
                    <a:pt x="1314" y="1507"/>
                  </a:cubicBezTo>
                  <a:cubicBezTo>
                    <a:pt x="1309" y="1502"/>
                    <a:pt x="1309" y="1502"/>
                    <a:pt x="1309" y="1502"/>
                  </a:cubicBezTo>
                  <a:cubicBezTo>
                    <a:pt x="1312" y="1481"/>
                    <a:pt x="1312" y="1481"/>
                    <a:pt x="1312" y="1481"/>
                  </a:cubicBezTo>
                  <a:cubicBezTo>
                    <a:pt x="1315" y="1474"/>
                    <a:pt x="1315" y="1474"/>
                    <a:pt x="1315" y="1474"/>
                  </a:cubicBezTo>
                  <a:cubicBezTo>
                    <a:pt x="1313" y="1469"/>
                    <a:pt x="1313" y="1469"/>
                    <a:pt x="1313" y="1469"/>
                  </a:cubicBezTo>
                  <a:cubicBezTo>
                    <a:pt x="1316" y="1467"/>
                    <a:pt x="1316" y="1467"/>
                    <a:pt x="1316" y="1467"/>
                  </a:cubicBezTo>
                  <a:cubicBezTo>
                    <a:pt x="1318" y="1461"/>
                    <a:pt x="1318" y="1461"/>
                    <a:pt x="1318" y="1461"/>
                  </a:cubicBezTo>
                  <a:cubicBezTo>
                    <a:pt x="1317" y="1455"/>
                    <a:pt x="1317" y="1455"/>
                    <a:pt x="1317" y="1455"/>
                  </a:cubicBezTo>
                  <a:cubicBezTo>
                    <a:pt x="1321" y="1455"/>
                    <a:pt x="1321" y="1455"/>
                    <a:pt x="1321" y="1455"/>
                  </a:cubicBezTo>
                  <a:cubicBezTo>
                    <a:pt x="1325" y="1451"/>
                    <a:pt x="1325" y="1451"/>
                    <a:pt x="1325" y="1451"/>
                  </a:cubicBezTo>
                  <a:cubicBezTo>
                    <a:pt x="1324" y="1445"/>
                    <a:pt x="1324" y="1445"/>
                    <a:pt x="1324" y="1445"/>
                  </a:cubicBezTo>
                  <a:cubicBezTo>
                    <a:pt x="1331" y="1446"/>
                    <a:pt x="1331" y="1446"/>
                    <a:pt x="1331" y="1446"/>
                  </a:cubicBezTo>
                  <a:cubicBezTo>
                    <a:pt x="1333" y="1441"/>
                    <a:pt x="1333" y="1441"/>
                    <a:pt x="1333" y="1441"/>
                  </a:cubicBezTo>
                  <a:cubicBezTo>
                    <a:pt x="1341" y="1440"/>
                    <a:pt x="1341" y="1440"/>
                    <a:pt x="1341" y="1440"/>
                  </a:cubicBezTo>
                  <a:cubicBezTo>
                    <a:pt x="1338" y="1437"/>
                    <a:pt x="1338" y="1437"/>
                    <a:pt x="1338" y="1437"/>
                  </a:cubicBezTo>
                  <a:cubicBezTo>
                    <a:pt x="1342" y="1434"/>
                    <a:pt x="1342" y="1434"/>
                    <a:pt x="1342" y="1434"/>
                  </a:cubicBezTo>
                  <a:cubicBezTo>
                    <a:pt x="1345" y="1433"/>
                    <a:pt x="1345" y="1433"/>
                    <a:pt x="1345" y="1433"/>
                  </a:cubicBezTo>
                  <a:cubicBezTo>
                    <a:pt x="1346" y="1435"/>
                    <a:pt x="1346" y="1435"/>
                    <a:pt x="1346" y="1435"/>
                  </a:cubicBezTo>
                  <a:cubicBezTo>
                    <a:pt x="1370" y="1424"/>
                    <a:pt x="1370" y="1424"/>
                    <a:pt x="1370" y="1424"/>
                  </a:cubicBezTo>
                  <a:cubicBezTo>
                    <a:pt x="1371" y="1420"/>
                    <a:pt x="1371" y="1420"/>
                    <a:pt x="1371" y="1420"/>
                  </a:cubicBezTo>
                  <a:cubicBezTo>
                    <a:pt x="1382" y="1422"/>
                    <a:pt x="1382" y="1422"/>
                    <a:pt x="1382" y="1422"/>
                  </a:cubicBezTo>
                  <a:cubicBezTo>
                    <a:pt x="1380" y="1418"/>
                    <a:pt x="1380" y="1418"/>
                    <a:pt x="1380" y="1418"/>
                  </a:cubicBezTo>
                  <a:cubicBezTo>
                    <a:pt x="1380" y="1416"/>
                    <a:pt x="1380" y="1416"/>
                    <a:pt x="1380" y="1416"/>
                  </a:cubicBezTo>
                  <a:cubicBezTo>
                    <a:pt x="1385" y="1414"/>
                    <a:pt x="1385" y="1414"/>
                    <a:pt x="1385" y="1414"/>
                  </a:cubicBezTo>
                  <a:cubicBezTo>
                    <a:pt x="1386" y="1416"/>
                    <a:pt x="1386" y="1416"/>
                    <a:pt x="1386" y="1416"/>
                  </a:cubicBezTo>
                  <a:cubicBezTo>
                    <a:pt x="1391" y="1418"/>
                    <a:pt x="1391" y="1418"/>
                    <a:pt x="1391" y="1418"/>
                  </a:cubicBezTo>
                  <a:cubicBezTo>
                    <a:pt x="1423" y="1431"/>
                    <a:pt x="1423" y="1431"/>
                    <a:pt x="1423" y="1431"/>
                  </a:cubicBezTo>
                  <a:cubicBezTo>
                    <a:pt x="1430" y="1429"/>
                    <a:pt x="1430" y="1429"/>
                    <a:pt x="1430" y="1429"/>
                  </a:cubicBezTo>
                  <a:cubicBezTo>
                    <a:pt x="1439" y="1428"/>
                    <a:pt x="1439" y="1428"/>
                    <a:pt x="1439" y="1428"/>
                  </a:cubicBezTo>
                  <a:cubicBezTo>
                    <a:pt x="1447" y="1427"/>
                    <a:pt x="1447" y="1427"/>
                    <a:pt x="1447" y="1427"/>
                  </a:cubicBezTo>
                  <a:cubicBezTo>
                    <a:pt x="1452" y="1428"/>
                    <a:pt x="1452" y="1428"/>
                    <a:pt x="1452" y="1428"/>
                  </a:cubicBezTo>
                  <a:cubicBezTo>
                    <a:pt x="1465" y="1431"/>
                    <a:pt x="1465" y="1431"/>
                    <a:pt x="1465" y="1431"/>
                  </a:cubicBezTo>
                  <a:cubicBezTo>
                    <a:pt x="1474" y="1431"/>
                    <a:pt x="1474" y="1431"/>
                    <a:pt x="1474" y="1431"/>
                  </a:cubicBezTo>
                  <a:cubicBezTo>
                    <a:pt x="1474" y="1428"/>
                    <a:pt x="1474" y="1428"/>
                    <a:pt x="1474" y="1428"/>
                  </a:cubicBezTo>
                  <a:cubicBezTo>
                    <a:pt x="1479" y="1424"/>
                    <a:pt x="1479" y="1424"/>
                    <a:pt x="1479" y="1424"/>
                  </a:cubicBezTo>
                  <a:cubicBezTo>
                    <a:pt x="1481" y="1426"/>
                    <a:pt x="1481" y="1426"/>
                    <a:pt x="1481" y="1426"/>
                  </a:cubicBezTo>
                  <a:cubicBezTo>
                    <a:pt x="1485" y="1426"/>
                    <a:pt x="1485" y="1426"/>
                    <a:pt x="1485" y="1426"/>
                  </a:cubicBezTo>
                  <a:cubicBezTo>
                    <a:pt x="1490" y="1431"/>
                    <a:pt x="1490" y="1431"/>
                    <a:pt x="1490" y="1431"/>
                  </a:cubicBezTo>
                  <a:cubicBezTo>
                    <a:pt x="1496" y="1433"/>
                    <a:pt x="1496" y="1433"/>
                    <a:pt x="1496" y="1433"/>
                  </a:cubicBezTo>
                  <a:cubicBezTo>
                    <a:pt x="1500" y="1439"/>
                    <a:pt x="1500" y="1439"/>
                    <a:pt x="1500" y="1439"/>
                  </a:cubicBezTo>
                  <a:cubicBezTo>
                    <a:pt x="1505" y="1440"/>
                    <a:pt x="1505" y="1440"/>
                    <a:pt x="1505" y="1440"/>
                  </a:cubicBezTo>
                  <a:cubicBezTo>
                    <a:pt x="1507" y="1443"/>
                    <a:pt x="1507" y="1443"/>
                    <a:pt x="1507" y="1443"/>
                  </a:cubicBezTo>
                  <a:cubicBezTo>
                    <a:pt x="1510" y="1441"/>
                    <a:pt x="1510" y="1441"/>
                    <a:pt x="1510" y="1441"/>
                  </a:cubicBezTo>
                  <a:cubicBezTo>
                    <a:pt x="1514" y="1438"/>
                    <a:pt x="1514" y="1438"/>
                    <a:pt x="1514" y="1438"/>
                  </a:cubicBezTo>
                  <a:cubicBezTo>
                    <a:pt x="1518" y="1438"/>
                    <a:pt x="1518" y="1438"/>
                    <a:pt x="1518" y="1438"/>
                  </a:cubicBezTo>
                  <a:cubicBezTo>
                    <a:pt x="1522" y="1442"/>
                    <a:pt x="1522" y="1442"/>
                    <a:pt x="1522" y="1442"/>
                  </a:cubicBezTo>
                  <a:cubicBezTo>
                    <a:pt x="1526" y="1439"/>
                    <a:pt x="1526" y="1439"/>
                    <a:pt x="1526" y="1439"/>
                  </a:cubicBezTo>
                  <a:cubicBezTo>
                    <a:pt x="1526" y="1436"/>
                    <a:pt x="1526" y="1436"/>
                    <a:pt x="1526" y="1436"/>
                  </a:cubicBezTo>
                  <a:cubicBezTo>
                    <a:pt x="1527" y="1433"/>
                    <a:pt x="1527" y="1433"/>
                    <a:pt x="1527" y="1433"/>
                  </a:cubicBezTo>
                  <a:cubicBezTo>
                    <a:pt x="1530" y="1432"/>
                    <a:pt x="1530" y="1432"/>
                    <a:pt x="1530" y="1432"/>
                  </a:cubicBezTo>
                  <a:cubicBezTo>
                    <a:pt x="1531" y="1435"/>
                    <a:pt x="1531" y="1435"/>
                    <a:pt x="1531" y="1435"/>
                  </a:cubicBezTo>
                  <a:cubicBezTo>
                    <a:pt x="1542" y="1440"/>
                    <a:pt x="1542" y="1440"/>
                    <a:pt x="1542" y="1440"/>
                  </a:cubicBezTo>
                  <a:cubicBezTo>
                    <a:pt x="1542" y="1444"/>
                    <a:pt x="1542" y="1444"/>
                    <a:pt x="1542" y="1444"/>
                  </a:cubicBezTo>
                  <a:cubicBezTo>
                    <a:pt x="1550" y="1441"/>
                    <a:pt x="1550" y="1441"/>
                    <a:pt x="1550" y="1441"/>
                  </a:cubicBezTo>
                  <a:cubicBezTo>
                    <a:pt x="1551" y="1438"/>
                    <a:pt x="1551" y="1438"/>
                    <a:pt x="1551" y="1438"/>
                  </a:cubicBezTo>
                  <a:cubicBezTo>
                    <a:pt x="1536" y="1432"/>
                    <a:pt x="1536" y="1432"/>
                    <a:pt x="1536" y="1432"/>
                  </a:cubicBezTo>
                  <a:cubicBezTo>
                    <a:pt x="1537" y="1427"/>
                    <a:pt x="1537" y="1427"/>
                    <a:pt x="1537" y="1427"/>
                  </a:cubicBezTo>
                  <a:cubicBezTo>
                    <a:pt x="1545" y="1420"/>
                    <a:pt x="1545" y="1420"/>
                    <a:pt x="1545" y="1420"/>
                  </a:cubicBezTo>
                  <a:cubicBezTo>
                    <a:pt x="1545" y="1414"/>
                    <a:pt x="1545" y="1414"/>
                    <a:pt x="1545" y="1414"/>
                  </a:cubicBezTo>
                  <a:cubicBezTo>
                    <a:pt x="1544" y="1413"/>
                    <a:pt x="1544" y="1413"/>
                    <a:pt x="1544" y="1413"/>
                  </a:cubicBezTo>
                  <a:cubicBezTo>
                    <a:pt x="1538" y="1416"/>
                    <a:pt x="1538" y="1416"/>
                    <a:pt x="1538" y="1416"/>
                  </a:cubicBezTo>
                  <a:cubicBezTo>
                    <a:pt x="1536" y="1417"/>
                    <a:pt x="1536" y="1417"/>
                    <a:pt x="1536" y="1417"/>
                  </a:cubicBezTo>
                  <a:cubicBezTo>
                    <a:pt x="1534" y="1420"/>
                    <a:pt x="1534" y="1420"/>
                    <a:pt x="1534" y="1420"/>
                  </a:cubicBezTo>
                  <a:cubicBezTo>
                    <a:pt x="1532" y="1419"/>
                    <a:pt x="1532" y="1419"/>
                    <a:pt x="1532" y="1419"/>
                  </a:cubicBezTo>
                  <a:cubicBezTo>
                    <a:pt x="1531" y="1417"/>
                    <a:pt x="1531" y="1417"/>
                    <a:pt x="1531" y="1417"/>
                  </a:cubicBezTo>
                  <a:cubicBezTo>
                    <a:pt x="1533" y="1414"/>
                    <a:pt x="1533" y="1414"/>
                    <a:pt x="1533" y="1414"/>
                  </a:cubicBezTo>
                  <a:cubicBezTo>
                    <a:pt x="1528" y="1414"/>
                    <a:pt x="1528" y="1414"/>
                    <a:pt x="1528" y="1414"/>
                  </a:cubicBezTo>
                  <a:cubicBezTo>
                    <a:pt x="1524" y="1416"/>
                    <a:pt x="1524" y="1416"/>
                    <a:pt x="1524" y="1416"/>
                  </a:cubicBezTo>
                  <a:cubicBezTo>
                    <a:pt x="1520" y="1417"/>
                    <a:pt x="1520" y="1417"/>
                    <a:pt x="1520" y="1417"/>
                  </a:cubicBezTo>
                  <a:cubicBezTo>
                    <a:pt x="1516" y="1415"/>
                    <a:pt x="1516" y="1415"/>
                    <a:pt x="1516" y="1415"/>
                  </a:cubicBezTo>
                  <a:cubicBezTo>
                    <a:pt x="1516" y="1413"/>
                    <a:pt x="1516" y="1413"/>
                    <a:pt x="1516" y="1413"/>
                  </a:cubicBezTo>
                  <a:cubicBezTo>
                    <a:pt x="1518" y="1409"/>
                    <a:pt x="1518" y="1409"/>
                    <a:pt x="1518" y="1409"/>
                  </a:cubicBezTo>
                  <a:cubicBezTo>
                    <a:pt x="1522" y="1408"/>
                    <a:pt x="1522" y="1408"/>
                    <a:pt x="1522" y="1408"/>
                  </a:cubicBezTo>
                  <a:cubicBezTo>
                    <a:pt x="1529" y="1411"/>
                    <a:pt x="1529" y="1411"/>
                    <a:pt x="1529" y="1411"/>
                  </a:cubicBezTo>
                  <a:cubicBezTo>
                    <a:pt x="1535" y="1411"/>
                    <a:pt x="1535" y="1411"/>
                    <a:pt x="1535" y="1411"/>
                  </a:cubicBezTo>
                  <a:cubicBezTo>
                    <a:pt x="1539" y="1411"/>
                    <a:pt x="1539" y="1411"/>
                    <a:pt x="1539" y="1411"/>
                  </a:cubicBezTo>
                  <a:cubicBezTo>
                    <a:pt x="1542" y="1408"/>
                    <a:pt x="1542" y="1408"/>
                    <a:pt x="1542" y="1408"/>
                  </a:cubicBezTo>
                  <a:cubicBezTo>
                    <a:pt x="1547" y="1407"/>
                    <a:pt x="1547" y="1407"/>
                    <a:pt x="1547" y="1407"/>
                  </a:cubicBezTo>
                  <a:cubicBezTo>
                    <a:pt x="1554" y="1406"/>
                    <a:pt x="1554" y="1406"/>
                    <a:pt x="1554" y="1406"/>
                  </a:cubicBezTo>
                  <a:cubicBezTo>
                    <a:pt x="1557" y="1407"/>
                    <a:pt x="1557" y="1407"/>
                    <a:pt x="1557" y="1407"/>
                  </a:cubicBezTo>
                  <a:cubicBezTo>
                    <a:pt x="1560" y="1406"/>
                    <a:pt x="1560" y="1406"/>
                    <a:pt x="1560" y="1406"/>
                  </a:cubicBezTo>
                  <a:cubicBezTo>
                    <a:pt x="1563" y="1407"/>
                    <a:pt x="1563" y="1407"/>
                    <a:pt x="1563" y="1407"/>
                  </a:cubicBezTo>
                  <a:cubicBezTo>
                    <a:pt x="1566" y="1405"/>
                    <a:pt x="1566" y="1405"/>
                    <a:pt x="1566" y="1405"/>
                  </a:cubicBezTo>
                  <a:cubicBezTo>
                    <a:pt x="1570" y="1406"/>
                    <a:pt x="1570" y="1406"/>
                    <a:pt x="1570" y="1406"/>
                  </a:cubicBezTo>
                  <a:cubicBezTo>
                    <a:pt x="1571" y="1401"/>
                    <a:pt x="1571" y="1401"/>
                    <a:pt x="1571" y="1401"/>
                  </a:cubicBezTo>
                  <a:cubicBezTo>
                    <a:pt x="1573" y="1396"/>
                    <a:pt x="1573" y="1396"/>
                    <a:pt x="1573" y="1396"/>
                  </a:cubicBezTo>
                  <a:cubicBezTo>
                    <a:pt x="1576" y="1398"/>
                    <a:pt x="1576" y="1398"/>
                    <a:pt x="1576" y="1398"/>
                  </a:cubicBezTo>
                  <a:cubicBezTo>
                    <a:pt x="1576" y="1403"/>
                    <a:pt x="1576" y="1403"/>
                    <a:pt x="1576" y="1403"/>
                  </a:cubicBezTo>
                  <a:cubicBezTo>
                    <a:pt x="1578" y="1407"/>
                    <a:pt x="1578" y="1407"/>
                    <a:pt x="1578" y="1407"/>
                  </a:cubicBezTo>
                  <a:cubicBezTo>
                    <a:pt x="1582" y="1407"/>
                    <a:pt x="1582" y="1407"/>
                    <a:pt x="1582" y="1407"/>
                  </a:cubicBezTo>
                  <a:cubicBezTo>
                    <a:pt x="1587" y="1404"/>
                    <a:pt x="1587" y="1404"/>
                    <a:pt x="1587" y="1404"/>
                  </a:cubicBezTo>
                  <a:cubicBezTo>
                    <a:pt x="1588" y="1406"/>
                    <a:pt x="1588" y="1406"/>
                    <a:pt x="1588" y="1406"/>
                  </a:cubicBezTo>
                  <a:cubicBezTo>
                    <a:pt x="1591" y="1404"/>
                    <a:pt x="1591" y="1404"/>
                    <a:pt x="1591" y="1404"/>
                  </a:cubicBezTo>
                  <a:cubicBezTo>
                    <a:pt x="1595" y="1400"/>
                    <a:pt x="1595" y="1400"/>
                    <a:pt x="1595" y="1400"/>
                  </a:cubicBezTo>
                  <a:cubicBezTo>
                    <a:pt x="1598" y="1400"/>
                    <a:pt x="1598" y="1400"/>
                    <a:pt x="1598" y="1400"/>
                  </a:cubicBezTo>
                  <a:cubicBezTo>
                    <a:pt x="1598" y="1403"/>
                    <a:pt x="1598" y="1403"/>
                    <a:pt x="1598" y="1403"/>
                  </a:cubicBezTo>
                  <a:cubicBezTo>
                    <a:pt x="1612" y="1399"/>
                    <a:pt x="1612" y="1399"/>
                    <a:pt x="1612" y="1399"/>
                  </a:cubicBezTo>
                  <a:cubicBezTo>
                    <a:pt x="1614" y="1402"/>
                    <a:pt x="1614" y="1402"/>
                    <a:pt x="1614" y="1402"/>
                  </a:cubicBezTo>
                  <a:cubicBezTo>
                    <a:pt x="1620" y="1403"/>
                    <a:pt x="1620" y="1403"/>
                    <a:pt x="1620" y="1403"/>
                  </a:cubicBezTo>
                  <a:cubicBezTo>
                    <a:pt x="1628" y="1407"/>
                    <a:pt x="1628" y="1407"/>
                    <a:pt x="1628" y="1407"/>
                  </a:cubicBezTo>
                  <a:cubicBezTo>
                    <a:pt x="1630" y="1405"/>
                    <a:pt x="1630" y="1405"/>
                    <a:pt x="1630" y="1405"/>
                  </a:cubicBezTo>
                  <a:cubicBezTo>
                    <a:pt x="1635" y="1409"/>
                    <a:pt x="1635" y="1409"/>
                    <a:pt x="1635" y="1409"/>
                  </a:cubicBezTo>
                  <a:cubicBezTo>
                    <a:pt x="1639" y="1413"/>
                    <a:pt x="1639" y="1413"/>
                    <a:pt x="1639" y="1413"/>
                  </a:cubicBezTo>
                  <a:cubicBezTo>
                    <a:pt x="1639" y="1418"/>
                    <a:pt x="1639" y="1418"/>
                    <a:pt x="1639" y="1418"/>
                  </a:cubicBezTo>
                  <a:cubicBezTo>
                    <a:pt x="1646" y="1417"/>
                    <a:pt x="1646" y="1417"/>
                    <a:pt x="1646" y="1417"/>
                  </a:cubicBezTo>
                  <a:cubicBezTo>
                    <a:pt x="1649" y="1415"/>
                    <a:pt x="1649" y="1415"/>
                    <a:pt x="1649" y="1415"/>
                  </a:cubicBezTo>
                  <a:cubicBezTo>
                    <a:pt x="1652" y="1415"/>
                    <a:pt x="1652" y="1415"/>
                    <a:pt x="1652" y="1415"/>
                  </a:cubicBezTo>
                  <a:cubicBezTo>
                    <a:pt x="1659" y="1410"/>
                    <a:pt x="1659" y="1410"/>
                    <a:pt x="1659" y="1410"/>
                  </a:cubicBezTo>
                  <a:cubicBezTo>
                    <a:pt x="1663" y="1410"/>
                    <a:pt x="1663" y="1410"/>
                    <a:pt x="1663" y="1410"/>
                  </a:cubicBezTo>
                  <a:cubicBezTo>
                    <a:pt x="1664" y="1406"/>
                    <a:pt x="1664" y="1406"/>
                    <a:pt x="1664" y="1406"/>
                  </a:cubicBezTo>
                  <a:cubicBezTo>
                    <a:pt x="1667" y="1404"/>
                    <a:pt x="1667" y="1404"/>
                    <a:pt x="1667" y="1404"/>
                  </a:cubicBezTo>
                  <a:cubicBezTo>
                    <a:pt x="1673" y="1405"/>
                    <a:pt x="1673" y="1405"/>
                    <a:pt x="1673" y="1405"/>
                  </a:cubicBezTo>
                  <a:cubicBezTo>
                    <a:pt x="1680" y="1408"/>
                    <a:pt x="1680" y="1408"/>
                    <a:pt x="1680" y="1408"/>
                  </a:cubicBezTo>
                  <a:cubicBezTo>
                    <a:pt x="1683" y="1410"/>
                    <a:pt x="1683" y="1410"/>
                    <a:pt x="1683" y="1410"/>
                  </a:cubicBezTo>
                  <a:cubicBezTo>
                    <a:pt x="1688" y="1417"/>
                    <a:pt x="1688" y="1417"/>
                    <a:pt x="1688" y="1417"/>
                  </a:cubicBezTo>
                  <a:cubicBezTo>
                    <a:pt x="1693" y="1420"/>
                    <a:pt x="1693" y="1420"/>
                    <a:pt x="1693" y="1420"/>
                  </a:cubicBezTo>
                  <a:cubicBezTo>
                    <a:pt x="1697" y="1425"/>
                    <a:pt x="1697" y="1425"/>
                    <a:pt x="1697" y="1425"/>
                  </a:cubicBezTo>
                  <a:cubicBezTo>
                    <a:pt x="1704" y="1425"/>
                    <a:pt x="1704" y="1425"/>
                    <a:pt x="1704" y="1425"/>
                  </a:cubicBezTo>
                  <a:cubicBezTo>
                    <a:pt x="1710" y="1436"/>
                    <a:pt x="1710" y="1436"/>
                    <a:pt x="1710" y="1436"/>
                  </a:cubicBezTo>
                  <a:cubicBezTo>
                    <a:pt x="1709" y="1447"/>
                    <a:pt x="1709" y="1447"/>
                    <a:pt x="1709" y="1447"/>
                  </a:cubicBezTo>
                  <a:cubicBezTo>
                    <a:pt x="1708" y="1457"/>
                    <a:pt x="1708" y="1457"/>
                    <a:pt x="1708" y="1457"/>
                  </a:cubicBezTo>
                  <a:cubicBezTo>
                    <a:pt x="1711" y="1462"/>
                    <a:pt x="1711" y="1462"/>
                    <a:pt x="1711" y="1462"/>
                  </a:cubicBezTo>
                  <a:cubicBezTo>
                    <a:pt x="1714" y="1460"/>
                    <a:pt x="1714" y="1460"/>
                    <a:pt x="1714" y="1460"/>
                  </a:cubicBezTo>
                  <a:cubicBezTo>
                    <a:pt x="1713" y="1456"/>
                    <a:pt x="1713" y="1456"/>
                    <a:pt x="1713" y="1456"/>
                  </a:cubicBezTo>
                  <a:cubicBezTo>
                    <a:pt x="1717" y="1457"/>
                    <a:pt x="1717" y="1457"/>
                    <a:pt x="1717" y="1457"/>
                  </a:cubicBezTo>
                  <a:cubicBezTo>
                    <a:pt x="1719" y="1460"/>
                    <a:pt x="1719" y="1460"/>
                    <a:pt x="1719" y="1460"/>
                  </a:cubicBezTo>
                  <a:cubicBezTo>
                    <a:pt x="1714" y="1468"/>
                    <a:pt x="1714" y="1468"/>
                    <a:pt x="1714" y="1468"/>
                  </a:cubicBezTo>
                  <a:cubicBezTo>
                    <a:pt x="1719" y="1473"/>
                    <a:pt x="1719" y="1473"/>
                    <a:pt x="1719" y="1473"/>
                  </a:cubicBezTo>
                  <a:cubicBezTo>
                    <a:pt x="1722" y="1481"/>
                    <a:pt x="1722" y="1481"/>
                    <a:pt x="1722" y="1481"/>
                  </a:cubicBezTo>
                  <a:cubicBezTo>
                    <a:pt x="1728" y="1483"/>
                    <a:pt x="1728" y="1483"/>
                    <a:pt x="1728" y="1483"/>
                  </a:cubicBezTo>
                  <a:cubicBezTo>
                    <a:pt x="1731" y="1481"/>
                    <a:pt x="1731" y="1481"/>
                    <a:pt x="1731" y="1481"/>
                  </a:cubicBezTo>
                  <a:cubicBezTo>
                    <a:pt x="1735" y="1491"/>
                    <a:pt x="1735" y="1491"/>
                    <a:pt x="1735" y="1491"/>
                  </a:cubicBezTo>
                  <a:cubicBezTo>
                    <a:pt x="1739" y="1492"/>
                    <a:pt x="1739" y="1492"/>
                    <a:pt x="1739" y="1492"/>
                  </a:cubicBezTo>
                  <a:cubicBezTo>
                    <a:pt x="1744" y="1505"/>
                    <a:pt x="1744" y="1505"/>
                    <a:pt x="1744" y="1505"/>
                  </a:cubicBezTo>
                  <a:cubicBezTo>
                    <a:pt x="1753" y="1507"/>
                    <a:pt x="1753" y="1507"/>
                    <a:pt x="1753" y="1507"/>
                  </a:cubicBezTo>
                  <a:cubicBezTo>
                    <a:pt x="1762" y="1516"/>
                    <a:pt x="1762" y="1516"/>
                    <a:pt x="1762" y="1516"/>
                  </a:cubicBezTo>
                  <a:cubicBezTo>
                    <a:pt x="1764" y="1518"/>
                    <a:pt x="1764" y="1518"/>
                    <a:pt x="1764" y="1518"/>
                  </a:cubicBezTo>
                  <a:cubicBezTo>
                    <a:pt x="1762" y="1520"/>
                    <a:pt x="1762" y="1520"/>
                    <a:pt x="1762" y="1520"/>
                  </a:cubicBezTo>
                  <a:cubicBezTo>
                    <a:pt x="1764" y="1522"/>
                    <a:pt x="1764" y="1522"/>
                    <a:pt x="1764" y="1522"/>
                  </a:cubicBezTo>
                  <a:cubicBezTo>
                    <a:pt x="1769" y="1521"/>
                    <a:pt x="1769" y="1521"/>
                    <a:pt x="1769" y="1521"/>
                  </a:cubicBezTo>
                  <a:cubicBezTo>
                    <a:pt x="1780" y="1517"/>
                    <a:pt x="1780" y="1517"/>
                    <a:pt x="1780" y="1517"/>
                  </a:cubicBezTo>
                  <a:cubicBezTo>
                    <a:pt x="1782" y="1514"/>
                    <a:pt x="1782" y="1514"/>
                    <a:pt x="1782" y="1514"/>
                  </a:cubicBezTo>
                  <a:cubicBezTo>
                    <a:pt x="1782" y="1508"/>
                    <a:pt x="1782" y="1508"/>
                    <a:pt x="1782" y="1508"/>
                  </a:cubicBezTo>
                  <a:cubicBezTo>
                    <a:pt x="1783" y="1502"/>
                    <a:pt x="1783" y="1502"/>
                    <a:pt x="1783" y="1502"/>
                  </a:cubicBezTo>
                  <a:cubicBezTo>
                    <a:pt x="1785" y="1502"/>
                    <a:pt x="1785" y="1502"/>
                    <a:pt x="1785" y="1502"/>
                  </a:cubicBezTo>
                  <a:cubicBezTo>
                    <a:pt x="1784" y="1498"/>
                    <a:pt x="1784" y="1498"/>
                    <a:pt x="1784" y="1498"/>
                  </a:cubicBezTo>
                  <a:cubicBezTo>
                    <a:pt x="1783" y="1492"/>
                    <a:pt x="1783" y="1492"/>
                    <a:pt x="1783" y="1492"/>
                  </a:cubicBezTo>
                  <a:cubicBezTo>
                    <a:pt x="1784" y="1489"/>
                    <a:pt x="1784" y="1489"/>
                    <a:pt x="1784" y="1489"/>
                  </a:cubicBezTo>
                  <a:cubicBezTo>
                    <a:pt x="1783" y="1478"/>
                    <a:pt x="1783" y="1478"/>
                    <a:pt x="1783" y="1478"/>
                  </a:cubicBezTo>
                  <a:cubicBezTo>
                    <a:pt x="1781" y="1473"/>
                    <a:pt x="1781" y="1473"/>
                    <a:pt x="1781" y="1473"/>
                  </a:cubicBezTo>
                  <a:cubicBezTo>
                    <a:pt x="1775" y="1466"/>
                    <a:pt x="1775" y="1466"/>
                    <a:pt x="1775" y="1466"/>
                  </a:cubicBezTo>
                  <a:cubicBezTo>
                    <a:pt x="1772" y="1461"/>
                    <a:pt x="1772" y="1461"/>
                    <a:pt x="1772" y="1461"/>
                  </a:cubicBezTo>
                  <a:cubicBezTo>
                    <a:pt x="1770" y="1455"/>
                    <a:pt x="1770" y="1455"/>
                    <a:pt x="1770" y="1455"/>
                  </a:cubicBezTo>
                  <a:cubicBezTo>
                    <a:pt x="1764" y="1448"/>
                    <a:pt x="1764" y="1448"/>
                    <a:pt x="1764" y="1448"/>
                  </a:cubicBezTo>
                  <a:cubicBezTo>
                    <a:pt x="1762" y="1444"/>
                    <a:pt x="1762" y="1444"/>
                    <a:pt x="1762" y="1444"/>
                  </a:cubicBezTo>
                  <a:cubicBezTo>
                    <a:pt x="1762" y="1439"/>
                    <a:pt x="1762" y="1439"/>
                    <a:pt x="1762" y="1439"/>
                  </a:cubicBezTo>
                  <a:cubicBezTo>
                    <a:pt x="1763" y="1437"/>
                    <a:pt x="1763" y="1437"/>
                    <a:pt x="1763" y="1437"/>
                  </a:cubicBezTo>
                  <a:cubicBezTo>
                    <a:pt x="1756" y="1426"/>
                    <a:pt x="1756" y="1426"/>
                    <a:pt x="1756" y="1426"/>
                  </a:cubicBezTo>
                  <a:cubicBezTo>
                    <a:pt x="1750" y="1423"/>
                    <a:pt x="1750" y="1423"/>
                    <a:pt x="1750" y="1423"/>
                  </a:cubicBezTo>
                  <a:cubicBezTo>
                    <a:pt x="1745" y="1416"/>
                    <a:pt x="1745" y="1416"/>
                    <a:pt x="1745" y="1416"/>
                  </a:cubicBezTo>
                  <a:cubicBezTo>
                    <a:pt x="1738" y="1405"/>
                    <a:pt x="1738" y="1405"/>
                    <a:pt x="1738" y="1405"/>
                  </a:cubicBezTo>
                  <a:cubicBezTo>
                    <a:pt x="1737" y="1400"/>
                    <a:pt x="1737" y="1400"/>
                    <a:pt x="1737" y="1400"/>
                  </a:cubicBezTo>
                  <a:cubicBezTo>
                    <a:pt x="1733" y="1391"/>
                    <a:pt x="1733" y="1391"/>
                    <a:pt x="1733" y="1391"/>
                  </a:cubicBezTo>
                  <a:cubicBezTo>
                    <a:pt x="1731" y="1388"/>
                    <a:pt x="1731" y="1388"/>
                    <a:pt x="1731" y="1388"/>
                  </a:cubicBezTo>
                  <a:cubicBezTo>
                    <a:pt x="1730" y="1381"/>
                    <a:pt x="1730" y="1381"/>
                    <a:pt x="1730" y="1381"/>
                  </a:cubicBezTo>
                  <a:cubicBezTo>
                    <a:pt x="1728" y="1373"/>
                    <a:pt x="1728" y="1373"/>
                    <a:pt x="1728" y="1373"/>
                  </a:cubicBezTo>
                  <a:cubicBezTo>
                    <a:pt x="1728" y="1368"/>
                    <a:pt x="1728" y="1368"/>
                    <a:pt x="1728" y="1368"/>
                  </a:cubicBezTo>
                  <a:cubicBezTo>
                    <a:pt x="1732" y="1360"/>
                    <a:pt x="1732" y="1360"/>
                    <a:pt x="1732" y="1360"/>
                  </a:cubicBezTo>
                  <a:cubicBezTo>
                    <a:pt x="1733" y="1356"/>
                    <a:pt x="1733" y="1356"/>
                    <a:pt x="1733" y="1356"/>
                  </a:cubicBezTo>
                  <a:cubicBezTo>
                    <a:pt x="1735" y="1351"/>
                    <a:pt x="1735" y="1351"/>
                    <a:pt x="1735" y="1351"/>
                  </a:cubicBezTo>
                  <a:cubicBezTo>
                    <a:pt x="1740" y="1346"/>
                    <a:pt x="1740" y="1346"/>
                    <a:pt x="1740" y="1346"/>
                  </a:cubicBezTo>
                  <a:cubicBezTo>
                    <a:pt x="1738" y="1344"/>
                    <a:pt x="1738" y="1344"/>
                    <a:pt x="1738" y="1344"/>
                  </a:cubicBezTo>
                  <a:cubicBezTo>
                    <a:pt x="1741" y="1340"/>
                    <a:pt x="1741" y="1340"/>
                    <a:pt x="1741" y="1340"/>
                  </a:cubicBezTo>
                  <a:cubicBezTo>
                    <a:pt x="1740" y="1336"/>
                    <a:pt x="1740" y="1336"/>
                    <a:pt x="1740" y="1336"/>
                  </a:cubicBezTo>
                  <a:cubicBezTo>
                    <a:pt x="1743" y="1336"/>
                    <a:pt x="1743" y="1336"/>
                    <a:pt x="1743" y="1336"/>
                  </a:cubicBezTo>
                  <a:cubicBezTo>
                    <a:pt x="1746" y="1331"/>
                    <a:pt x="1746" y="1331"/>
                    <a:pt x="1746" y="1331"/>
                  </a:cubicBezTo>
                  <a:cubicBezTo>
                    <a:pt x="1751" y="1329"/>
                    <a:pt x="1751" y="1329"/>
                    <a:pt x="1751" y="1329"/>
                  </a:cubicBezTo>
                  <a:cubicBezTo>
                    <a:pt x="1757" y="1325"/>
                    <a:pt x="1757" y="1325"/>
                    <a:pt x="1757" y="1325"/>
                  </a:cubicBezTo>
                  <a:cubicBezTo>
                    <a:pt x="1760" y="1320"/>
                    <a:pt x="1760" y="1320"/>
                    <a:pt x="1760" y="1320"/>
                  </a:cubicBezTo>
                  <a:cubicBezTo>
                    <a:pt x="1764" y="1319"/>
                    <a:pt x="1764" y="1319"/>
                    <a:pt x="1764" y="1319"/>
                  </a:cubicBezTo>
                  <a:cubicBezTo>
                    <a:pt x="1768" y="1312"/>
                    <a:pt x="1768" y="1312"/>
                    <a:pt x="1768" y="1312"/>
                  </a:cubicBezTo>
                  <a:cubicBezTo>
                    <a:pt x="1772" y="1311"/>
                    <a:pt x="1772" y="1311"/>
                    <a:pt x="1772" y="1311"/>
                  </a:cubicBezTo>
                  <a:cubicBezTo>
                    <a:pt x="1773" y="1304"/>
                    <a:pt x="1773" y="1304"/>
                    <a:pt x="1773" y="1304"/>
                  </a:cubicBezTo>
                  <a:cubicBezTo>
                    <a:pt x="1776" y="1296"/>
                    <a:pt x="1776" y="1296"/>
                    <a:pt x="1776" y="1296"/>
                  </a:cubicBezTo>
                  <a:cubicBezTo>
                    <a:pt x="1780" y="1292"/>
                    <a:pt x="1780" y="1292"/>
                    <a:pt x="1780" y="1292"/>
                  </a:cubicBezTo>
                  <a:cubicBezTo>
                    <a:pt x="1784" y="1289"/>
                    <a:pt x="1784" y="1289"/>
                    <a:pt x="1784" y="1289"/>
                  </a:cubicBezTo>
                  <a:cubicBezTo>
                    <a:pt x="1797" y="1287"/>
                    <a:pt x="1797" y="1287"/>
                    <a:pt x="1797" y="1287"/>
                  </a:cubicBezTo>
                  <a:cubicBezTo>
                    <a:pt x="1799" y="1283"/>
                    <a:pt x="1799" y="1283"/>
                    <a:pt x="1799" y="1283"/>
                  </a:cubicBezTo>
                  <a:cubicBezTo>
                    <a:pt x="1800" y="1276"/>
                    <a:pt x="1800" y="1276"/>
                    <a:pt x="1800" y="1276"/>
                  </a:cubicBezTo>
                  <a:cubicBezTo>
                    <a:pt x="1804" y="1271"/>
                    <a:pt x="1804" y="1271"/>
                    <a:pt x="1804" y="1271"/>
                  </a:cubicBezTo>
                  <a:cubicBezTo>
                    <a:pt x="1811" y="1266"/>
                    <a:pt x="1811" y="1266"/>
                    <a:pt x="1811" y="1266"/>
                  </a:cubicBezTo>
                  <a:cubicBezTo>
                    <a:pt x="1814" y="1260"/>
                    <a:pt x="1814" y="1260"/>
                    <a:pt x="1814" y="1260"/>
                  </a:cubicBezTo>
                  <a:cubicBezTo>
                    <a:pt x="1825" y="1259"/>
                    <a:pt x="1825" y="1259"/>
                    <a:pt x="1825" y="1259"/>
                  </a:cubicBezTo>
                  <a:cubicBezTo>
                    <a:pt x="1829" y="1253"/>
                    <a:pt x="1829" y="1253"/>
                    <a:pt x="1829" y="1253"/>
                  </a:cubicBezTo>
                  <a:cubicBezTo>
                    <a:pt x="1828" y="1251"/>
                    <a:pt x="1828" y="1251"/>
                    <a:pt x="1828" y="1251"/>
                  </a:cubicBezTo>
                  <a:cubicBezTo>
                    <a:pt x="1823" y="1254"/>
                    <a:pt x="1823" y="1254"/>
                    <a:pt x="1823" y="1254"/>
                  </a:cubicBezTo>
                  <a:cubicBezTo>
                    <a:pt x="1819" y="1252"/>
                    <a:pt x="1819" y="1252"/>
                    <a:pt x="1819" y="1252"/>
                  </a:cubicBezTo>
                  <a:cubicBezTo>
                    <a:pt x="1823" y="1249"/>
                    <a:pt x="1823" y="1249"/>
                    <a:pt x="1823" y="1249"/>
                  </a:cubicBezTo>
                  <a:cubicBezTo>
                    <a:pt x="1823" y="1245"/>
                    <a:pt x="1823" y="1245"/>
                    <a:pt x="1823" y="1245"/>
                  </a:cubicBezTo>
                  <a:cubicBezTo>
                    <a:pt x="1821" y="1243"/>
                    <a:pt x="1821" y="1243"/>
                    <a:pt x="1821" y="1243"/>
                  </a:cubicBezTo>
                  <a:cubicBezTo>
                    <a:pt x="1821" y="1239"/>
                    <a:pt x="1821" y="1239"/>
                    <a:pt x="1821" y="1239"/>
                  </a:cubicBezTo>
                  <a:cubicBezTo>
                    <a:pt x="1824" y="1242"/>
                    <a:pt x="1824" y="1242"/>
                    <a:pt x="1824" y="1242"/>
                  </a:cubicBezTo>
                  <a:cubicBezTo>
                    <a:pt x="1827" y="1242"/>
                    <a:pt x="1827" y="1242"/>
                    <a:pt x="1827" y="1242"/>
                  </a:cubicBezTo>
                  <a:cubicBezTo>
                    <a:pt x="1833" y="1241"/>
                    <a:pt x="1833" y="1241"/>
                    <a:pt x="1833" y="1241"/>
                  </a:cubicBezTo>
                  <a:cubicBezTo>
                    <a:pt x="1835" y="1237"/>
                    <a:pt x="1835" y="1237"/>
                    <a:pt x="1835" y="1237"/>
                  </a:cubicBezTo>
                  <a:cubicBezTo>
                    <a:pt x="1839" y="1235"/>
                    <a:pt x="1839" y="1235"/>
                    <a:pt x="1839" y="1235"/>
                  </a:cubicBezTo>
                  <a:cubicBezTo>
                    <a:pt x="1837" y="1226"/>
                    <a:pt x="1837" y="1226"/>
                    <a:pt x="1837" y="1226"/>
                  </a:cubicBezTo>
                  <a:cubicBezTo>
                    <a:pt x="1835" y="1227"/>
                    <a:pt x="1835" y="1227"/>
                    <a:pt x="1835" y="1227"/>
                  </a:cubicBezTo>
                  <a:cubicBezTo>
                    <a:pt x="1830" y="1230"/>
                    <a:pt x="1830" y="1230"/>
                    <a:pt x="1830" y="1230"/>
                  </a:cubicBezTo>
                  <a:cubicBezTo>
                    <a:pt x="1830" y="1226"/>
                    <a:pt x="1830" y="1226"/>
                    <a:pt x="1830" y="1226"/>
                  </a:cubicBezTo>
                  <a:cubicBezTo>
                    <a:pt x="1827" y="1225"/>
                    <a:pt x="1827" y="1225"/>
                    <a:pt x="1827" y="1225"/>
                  </a:cubicBezTo>
                  <a:cubicBezTo>
                    <a:pt x="1818" y="1228"/>
                    <a:pt x="1818" y="1228"/>
                    <a:pt x="1818" y="1228"/>
                  </a:cubicBezTo>
                  <a:cubicBezTo>
                    <a:pt x="1816" y="1229"/>
                    <a:pt x="1816" y="1229"/>
                    <a:pt x="1816" y="1229"/>
                  </a:cubicBezTo>
                  <a:cubicBezTo>
                    <a:pt x="1816" y="1226"/>
                    <a:pt x="1816" y="1226"/>
                    <a:pt x="1816" y="1226"/>
                  </a:cubicBezTo>
                  <a:cubicBezTo>
                    <a:pt x="1820" y="1224"/>
                    <a:pt x="1820" y="1224"/>
                    <a:pt x="1820" y="1224"/>
                  </a:cubicBezTo>
                  <a:cubicBezTo>
                    <a:pt x="1823" y="1222"/>
                    <a:pt x="1823" y="1222"/>
                    <a:pt x="1823" y="1222"/>
                  </a:cubicBezTo>
                  <a:cubicBezTo>
                    <a:pt x="1829" y="1220"/>
                    <a:pt x="1829" y="1220"/>
                    <a:pt x="1829" y="1220"/>
                  </a:cubicBezTo>
                  <a:cubicBezTo>
                    <a:pt x="1833" y="1219"/>
                    <a:pt x="1833" y="1219"/>
                    <a:pt x="1833" y="1219"/>
                  </a:cubicBezTo>
                  <a:cubicBezTo>
                    <a:pt x="1833" y="1215"/>
                    <a:pt x="1833" y="1215"/>
                    <a:pt x="1833" y="1215"/>
                  </a:cubicBezTo>
                  <a:cubicBezTo>
                    <a:pt x="1827" y="1211"/>
                    <a:pt x="1827" y="1211"/>
                    <a:pt x="1827" y="1211"/>
                  </a:cubicBezTo>
                  <a:cubicBezTo>
                    <a:pt x="1830" y="1207"/>
                    <a:pt x="1830" y="1207"/>
                    <a:pt x="1830" y="1207"/>
                  </a:cubicBezTo>
                  <a:cubicBezTo>
                    <a:pt x="1827" y="1200"/>
                    <a:pt x="1827" y="1200"/>
                    <a:pt x="1827" y="1200"/>
                  </a:cubicBezTo>
                  <a:cubicBezTo>
                    <a:pt x="1823" y="1200"/>
                    <a:pt x="1823" y="1200"/>
                    <a:pt x="1823" y="1200"/>
                  </a:cubicBezTo>
                  <a:cubicBezTo>
                    <a:pt x="1818" y="1202"/>
                    <a:pt x="1818" y="1202"/>
                    <a:pt x="1818" y="1202"/>
                  </a:cubicBezTo>
                  <a:cubicBezTo>
                    <a:pt x="1815" y="1199"/>
                    <a:pt x="1815" y="1199"/>
                    <a:pt x="1815" y="1199"/>
                  </a:cubicBezTo>
                  <a:cubicBezTo>
                    <a:pt x="1818" y="1196"/>
                    <a:pt x="1818" y="1196"/>
                    <a:pt x="1818" y="1196"/>
                  </a:cubicBezTo>
                  <a:cubicBezTo>
                    <a:pt x="1814" y="1192"/>
                    <a:pt x="1814" y="1192"/>
                    <a:pt x="1814" y="1192"/>
                  </a:cubicBezTo>
                  <a:cubicBezTo>
                    <a:pt x="1817" y="1189"/>
                    <a:pt x="1817" y="1189"/>
                    <a:pt x="1817" y="1189"/>
                  </a:cubicBezTo>
                  <a:cubicBezTo>
                    <a:pt x="1813" y="1183"/>
                    <a:pt x="1813" y="1183"/>
                    <a:pt x="1813" y="1183"/>
                  </a:cubicBezTo>
                  <a:cubicBezTo>
                    <a:pt x="1815" y="1176"/>
                    <a:pt x="1815" y="1176"/>
                    <a:pt x="1815" y="1176"/>
                  </a:cubicBezTo>
                  <a:cubicBezTo>
                    <a:pt x="1806" y="1171"/>
                    <a:pt x="1806" y="1171"/>
                    <a:pt x="1806" y="1171"/>
                  </a:cubicBezTo>
                  <a:cubicBezTo>
                    <a:pt x="1802" y="1171"/>
                    <a:pt x="1802" y="1171"/>
                    <a:pt x="1802" y="1171"/>
                  </a:cubicBezTo>
                  <a:cubicBezTo>
                    <a:pt x="1799" y="1168"/>
                    <a:pt x="1799" y="1168"/>
                    <a:pt x="1799" y="1168"/>
                  </a:cubicBezTo>
                  <a:cubicBezTo>
                    <a:pt x="1805" y="1167"/>
                    <a:pt x="1805" y="1167"/>
                    <a:pt x="1805" y="1167"/>
                  </a:cubicBezTo>
                  <a:cubicBezTo>
                    <a:pt x="1812" y="1170"/>
                    <a:pt x="1812" y="1170"/>
                    <a:pt x="1812" y="1170"/>
                  </a:cubicBezTo>
                  <a:cubicBezTo>
                    <a:pt x="1809" y="1163"/>
                    <a:pt x="1809" y="1163"/>
                    <a:pt x="1809" y="1163"/>
                  </a:cubicBezTo>
                  <a:cubicBezTo>
                    <a:pt x="1803" y="1153"/>
                    <a:pt x="1803" y="1153"/>
                    <a:pt x="1803" y="1153"/>
                  </a:cubicBezTo>
                  <a:cubicBezTo>
                    <a:pt x="1803" y="1141"/>
                    <a:pt x="1803" y="1141"/>
                    <a:pt x="1803" y="1141"/>
                  </a:cubicBezTo>
                  <a:cubicBezTo>
                    <a:pt x="1805" y="1136"/>
                    <a:pt x="1805" y="1136"/>
                    <a:pt x="1805" y="1136"/>
                  </a:cubicBezTo>
                  <a:cubicBezTo>
                    <a:pt x="1811" y="1131"/>
                    <a:pt x="1811" y="1131"/>
                    <a:pt x="1811" y="1131"/>
                  </a:cubicBezTo>
                  <a:cubicBezTo>
                    <a:pt x="1814" y="1132"/>
                    <a:pt x="1814" y="1132"/>
                    <a:pt x="1814" y="1132"/>
                  </a:cubicBezTo>
                  <a:cubicBezTo>
                    <a:pt x="1809" y="1140"/>
                    <a:pt x="1809" y="1140"/>
                    <a:pt x="1809" y="1140"/>
                  </a:cubicBezTo>
                  <a:cubicBezTo>
                    <a:pt x="1812" y="1148"/>
                    <a:pt x="1812" y="1148"/>
                    <a:pt x="1812" y="1148"/>
                  </a:cubicBezTo>
                  <a:cubicBezTo>
                    <a:pt x="1810" y="1151"/>
                    <a:pt x="1810" y="1151"/>
                    <a:pt x="1810" y="1151"/>
                  </a:cubicBezTo>
                  <a:cubicBezTo>
                    <a:pt x="1813" y="1155"/>
                    <a:pt x="1813" y="1155"/>
                    <a:pt x="1813" y="1155"/>
                  </a:cubicBezTo>
                  <a:cubicBezTo>
                    <a:pt x="1813" y="1162"/>
                    <a:pt x="1813" y="1162"/>
                    <a:pt x="1813" y="1162"/>
                  </a:cubicBezTo>
                  <a:cubicBezTo>
                    <a:pt x="1817" y="1165"/>
                    <a:pt x="1817" y="1165"/>
                    <a:pt x="1817" y="1165"/>
                  </a:cubicBezTo>
                  <a:cubicBezTo>
                    <a:pt x="1822" y="1165"/>
                    <a:pt x="1822" y="1165"/>
                    <a:pt x="1822" y="1165"/>
                  </a:cubicBezTo>
                  <a:cubicBezTo>
                    <a:pt x="1824" y="1170"/>
                    <a:pt x="1824" y="1170"/>
                    <a:pt x="1824" y="1170"/>
                  </a:cubicBezTo>
                  <a:cubicBezTo>
                    <a:pt x="1828" y="1171"/>
                    <a:pt x="1828" y="1171"/>
                    <a:pt x="1828" y="1171"/>
                  </a:cubicBezTo>
                  <a:cubicBezTo>
                    <a:pt x="1828" y="1176"/>
                    <a:pt x="1828" y="1176"/>
                    <a:pt x="1828" y="1176"/>
                  </a:cubicBezTo>
                  <a:cubicBezTo>
                    <a:pt x="1824" y="1182"/>
                    <a:pt x="1824" y="1182"/>
                    <a:pt x="1824" y="1182"/>
                  </a:cubicBezTo>
                  <a:cubicBezTo>
                    <a:pt x="1825" y="1192"/>
                    <a:pt x="1825" y="1192"/>
                    <a:pt x="1825" y="1192"/>
                  </a:cubicBezTo>
                  <a:cubicBezTo>
                    <a:pt x="1833" y="1177"/>
                    <a:pt x="1833" y="1177"/>
                    <a:pt x="1833" y="1177"/>
                  </a:cubicBezTo>
                  <a:cubicBezTo>
                    <a:pt x="1833" y="1174"/>
                    <a:pt x="1833" y="1174"/>
                    <a:pt x="1833" y="1174"/>
                  </a:cubicBezTo>
                  <a:cubicBezTo>
                    <a:pt x="1836" y="1169"/>
                    <a:pt x="1836" y="1169"/>
                    <a:pt x="1836" y="1169"/>
                  </a:cubicBezTo>
                  <a:cubicBezTo>
                    <a:pt x="1839" y="1156"/>
                    <a:pt x="1839" y="1156"/>
                    <a:pt x="1839" y="1156"/>
                  </a:cubicBezTo>
                  <a:cubicBezTo>
                    <a:pt x="1838" y="1150"/>
                    <a:pt x="1838" y="1150"/>
                    <a:pt x="1838" y="1150"/>
                  </a:cubicBezTo>
                  <a:cubicBezTo>
                    <a:pt x="1831" y="1145"/>
                    <a:pt x="1831" y="1145"/>
                    <a:pt x="1831" y="1145"/>
                  </a:cubicBezTo>
                  <a:cubicBezTo>
                    <a:pt x="1820" y="1129"/>
                    <a:pt x="1820" y="1129"/>
                    <a:pt x="1820" y="1129"/>
                  </a:cubicBezTo>
                  <a:cubicBezTo>
                    <a:pt x="1821" y="1126"/>
                    <a:pt x="1821" y="1126"/>
                    <a:pt x="1821" y="1126"/>
                  </a:cubicBezTo>
                  <a:cubicBezTo>
                    <a:pt x="1827" y="1133"/>
                    <a:pt x="1827" y="1133"/>
                    <a:pt x="1827" y="1133"/>
                  </a:cubicBezTo>
                  <a:cubicBezTo>
                    <a:pt x="1833" y="1136"/>
                    <a:pt x="1833" y="1136"/>
                    <a:pt x="1833" y="1136"/>
                  </a:cubicBezTo>
                  <a:cubicBezTo>
                    <a:pt x="1838" y="1137"/>
                    <a:pt x="1838" y="1137"/>
                    <a:pt x="1838" y="1137"/>
                  </a:cubicBezTo>
                  <a:cubicBezTo>
                    <a:pt x="1838" y="1141"/>
                    <a:pt x="1838" y="1141"/>
                    <a:pt x="1838" y="1141"/>
                  </a:cubicBezTo>
                  <a:cubicBezTo>
                    <a:pt x="1840" y="1143"/>
                    <a:pt x="1840" y="1143"/>
                    <a:pt x="1840" y="1143"/>
                  </a:cubicBezTo>
                  <a:cubicBezTo>
                    <a:pt x="1843" y="1135"/>
                    <a:pt x="1843" y="1135"/>
                    <a:pt x="1843" y="1135"/>
                  </a:cubicBezTo>
                  <a:cubicBezTo>
                    <a:pt x="1850" y="1123"/>
                    <a:pt x="1850" y="1123"/>
                    <a:pt x="1850" y="1123"/>
                  </a:cubicBezTo>
                  <a:cubicBezTo>
                    <a:pt x="1853" y="1116"/>
                    <a:pt x="1853" y="1116"/>
                    <a:pt x="1853" y="1116"/>
                  </a:cubicBezTo>
                  <a:cubicBezTo>
                    <a:pt x="1851" y="1102"/>
                    <a:pt x="1851" y="1102"/>
                    <a:pt x="1851" y="1102"/>
                  </a:cubicBezTo>
                  <a:cubicBezTo>
                    <a:pt x="1849" y="1099"/>
                    <a:pt x="1849" y="1099"/>
                    <a:pt x="1849" y="1099"/>
                  </a:cubicBezTo>
                  <a:cubicBezTo>
                    <a:pt x="1845" y="1101"/>
                    <a:pt x="1845" y="1101"/>
                    <a:pt x="1845" y="1101"/>
                  </a:cubicBezTo>
                  <a:cubicBezTo>
                    <a:pt x="1843" y="1099"/>
                    <a:pt x="1843" y="1099"/>
                    <a:pt x="1843" y="1099"/>
                  </a:cubicBezTo>
                  <a:cubicBezTo>
                    <a:pt x="1848" y="1097"/>
                    <a:pt x="1848" y="1097"/>
                    <a:pt x="1848" y="1097"/>
                  </a:cubicBezTo>
                  <a:cubicBezTo>
                    <a:pt x="1855" y="1096"/>
                    <a:pt x="1855" y="1096"/>
                    <a:pt x="1855" y="1096"/>
                  </a:cubicBezTo>
                  <a:cubicBezTo>
                    <a:pt x="1865" y="1093"/>
                    <a:pt x="1865" y="1093"/>
                    <a:pt x="1865" y="1093"/>
                  </a:cubicBezTo>
                  <a:cubicBezTo>
                    <a:pt x="1878" y="1083"/>
                    <a:pt x="1878" y="1083"/>
                    <a:pt x="1878" y="1083"/>
                  </a:cubicBezTo>
                  <a:cubicBezTo>
                    <a:pt x="1888" y="1079"/>
                    <a:pt x="1888" y="1079"/>
                    <a:pt x="1888" y="1079"/>
                  </a:cubicBezTo>
                  <a:cubicBezTo>
                    <a:pt x="1890" y="1075"/>
                    <a:pt x="1890" y="1075"/>
                    <a:pt x="1890" y="1075"/>
                  </a:cubicBezTo>
                  <a:cubicBezTo>
                    <a:pt x="1885" y="1075"/>
                    <a:pt x="1885" y="1075"/>
                    <a:pt x="1885" y="1075"/>
                  </a:cubicBezTo>
                  <a:cubicBezTo>
                    <a:pt x="1879" y="1074"/>
                    <a:pt x="1879" y="1074"/>
                    <a:pt x="1879" y="1074"/>
                  </a:cubicBezTo>
                  <a:cubicBezTo>
                    <a:pt x="1876" y="1078"/>
                    <a:pt x="1876" y="1078"/>
                    <a:pt x="1876" y="1078"/>
                  </a:cubicBezTo>
                  <a:cubicBezTo>
                    <a:pt x="1867" y="1081"/>
                    <a:pt x="1867" y="1081"/>
                    <a:pt x="1867" y="1081"/>
                  </a:cubicBezTo>
                  <a:cubicBezTo>
                    <a:pt x="1856" y="1086"/>
                    <a:pt x="1856" y="1086"/>
                    <a:pt x="1856" y="1086"/>
                  </a:cubicBezTo>
                  <a:cubicBezTo>
                    <a:pt x="1853" y="1090"/>
                    <a:pt x="1853" y="1090"/>
                    <a:pt x="1853" y="1090"/>
                  </a:cubicBezTo>
                  <a:cubicBezTo>
                    <a:pt x="1850" y="1087"/>
                    <a:pt x="1850" y="1087"/>
                    <a:pt x="1850" y="1087"/>
                  </a:cubicBezTo>
                  <a:cubicBezTo>
                    <a:pt x="1854" y="1083"/>
                    <a:pt x="1854" y="1083"/>
                    <a:pt x="1854" y="1083"/>
                  </a:cubicBezTo>
                  <a:cubicBezTo>
                    <a:pt x="1858" y="1081"/>
                    <a:pt x="1858" y="1081"/>
                    <a:pt x="1858" y="1081"/>
                  </a:cubicBezTo>
                  <a:cubicBezTo>
                    <a:pt x="1867" y="1073"/>
                    <a:pt x="1867" y="1073"/>
                    <a:pt x="1867" y="1073"/>
                  </a:cubicBezTo>
                  <a:cubicBezTo>
                    <a:pt x="1877" y="1071"/>
                    <a:pt x="1877" y="1071"/>
                    <a:pt x="1877" y="1071"/>
                  </a:cubicBezTo>
                  <a:cubicBezTo>
                    <a:pt x="1883" y="1068"/>
                    <a:pt x="1883" y="1068"/>
                    <a:pt x="1883" y="1068"/>
                  </a:cubicBezTo>
                  <a:cubicBezTo>
                    <a:pt x="1889" y="1068"/>
                    <a:pt x="1889" y="1068"/>
                    <a:pt x="1889" y="1068"/>
                  </a:cubicBezTo>
                  <a:cubicBezTo>
                    <a:pt x="1896" y="1065"/>
                    <a:pt x="1896" y="1065"/>
                    <a:pt x="1896" y="1065"/>
                  </a:cubicBezTo>
                  <a:cubicBezTo>
                    <a:pt x="1898" y="1060"/>
                    <a:pt x="1898" y="1060"/>
                    <a:pt x="1898" y="1060"/>
                  </a:cubicBezTo>
                  <a:cubicBezTo>
                    <a:pt x="1901" y="1062"/>
                    <a:pt x="1901" y="1062"/>
                    <a:pt x="1901" y="1062"/>
                  </a:cubicBezTo>
                  <a:cubicBezTo>
                    <a:pt x="1907" y="1058"/>
                    <a:pt x="1907" y="1058"/>
                    <a:pt x="1907" y="1058"/>
                  </a:cubicBezTo>
                  <a:cubicBezTo>
                    <a:pt x="1912" y="1053"/>
                    <a:pt x="1912" y="1053"/>
                    <a:pt x="1912" y="1053"/>
                  </a:cubicBezTo>
                  <a:cubicBezTo>
                    <a:pt x="1915" y="1057"/>
                    <a:pt x="1915" y="1057"/>
                    <a:pt x="1915" y="1057"/>
                  </a:cubicBezTo>
                  <a:cubicBezTo>
                    <a:pt x="1920" y="1054"/>
                    <a:pt x="1920" y="1054"/>
                    <a:pt x="1920" y="1054"/>
                  </a:cubicBezTo>
                  <a:cubicBezTo>
                    <a:pt x="1927" y="1053"/>
                    <a:pt x="1927" y="1053"/>
                    <a:pt x="1927" y="1053"/>
                  </a:cubicBezTo>
                  <a:cubicBezTo>
                    <a:pt x="1928" y="1050"/>
                    <a:pt x="1928" y="1050"/>
                    <a:pt x="1928" y="1050"/>
                  </a:cubicBezTo>
                  <a:cubicBezTo>
                    <a:pt x="1923" y="1041"/>
                    <a:pt x="1923" y="1041"/>
                    <a:pt x="1923" y="1041"/>
                  </a:cubicBezTo>
                  <a:cubicBezTo>
                    <a:pt x="1918" y="1041"/>
                    <a:pt x="1918" y="1041"/>
                    <a:pt x="1918" y="1041"/>
                  </a:cubicBezTo>
                  <a:cubicBezTo>
                    <a:pt x="1923" y="1046"/>
                    <a:pt x="1923" y="1046"/>
                    <a:pt x="1923" y="1046"/>
                  </a:cubicBezTo>
                  <a:cubicBezTo>
                    <a:pt x="1921" y="1049"/>
                    <a:pt x="1921" y="1049"/>
                    <a:pt x="1921" y="1049"/>
                  </a:cubicBezTo>
                  <a:cubicBezTo>
                    <a:pt x="1913" y="1049"/>
                    <a:pt x="1913" y="1049"/>
                    <a:pt x="1913" y="1049"/>
                  </a:cubicBezTo>
                  <a:cubicBezTo>
                    <a:pt x="1906" y="1038"/>
                    <a:pt x="1906" y="1038"/>
                    <a:pt x="1906" y="1038"/>
                  </a:cubicBezTo>
                  <a:cubicBezTo>
                    <a:pt x="1900" y="1037"/>
                    <a:pt x="1900" y="1037"/>
                    <a:pt x="1900" y="1037"/>
                  </a:cubicBezTo>
                  <a:cubicBezTo>
                    <a:pt x="1905" y="1029"/>
                    <a:pt x="1905" y="1029"/>
                    <a:pt x="1905" y="1029"/>
                  </a:cubicBezTo>
                  <a:cubicBezTo>
                    <a:pt x="1901" y="1024"/>
                    <a:pt x="1901" y="1024"/>
                    <a:pt x="1901" y="1024"/>
                  </a:cubicBezTo>
                  <a:cubicBezTo>
                    <a:pt x="1901" y="1021"/>
                    <a:pt x="1901" y="1021"/>
                    <a:pt x="1901" y="1021"/>
                  </a:cubicBezTo>
                  <a:cubicBezTo>
                    <a:pt x="1902" y="1017"/>
                    <a:pt x="1902" y="1017"/>
                    <a:pt x="1902" y="1017"/>
                  </a:cubicBezTo>
                  <a:cubicBezTo>
                    <a:pt x="1903" y="1012"/>
                    <a:pt x="1903" y="1012"/>
                    <a:pt x="1903" y="1012"/>
                  </a:cubicBezTo>
                  <a:cubicBezTo>
                    <a:pt x="1906" y="1003"/>
                    <a:pt x="1906" y="1003"/>
                    <a:pt x="1906" y="1003"/>
                  </a:cubicBezTo>
                  <a:cubicBezTo>
                    <a:pt x="1909" y="1001"/>
                    <a:pt x="1909" y="1001"/>
                    <a:pt x="1909" y="1001"/>
                  </a:cubicBezTo>
                  <a:cubicBezTo>
                    <a:pt x="1907" y="995"/>
                    <a:pt x="1907" y="995"/>
                    <a:pt x="1907" y="995"/>
                  </a:cubicBezTo>
                  <a:cubicBezTo>
                    <a:pt x="1911" y="992"/>
                    <a:pt x="1911" y="992"/>
                    <a:pt x="1911" y="992"/>
                  </a:cubicBezTo>
                  <a:cubicBezTo>
                    <a:pt x="1915" y="993"/>
                    <a:pt x="1915" y="993"/>
                    <a:pt x="1915" y="993"/>
                  </a:cubicBezTo>
                  <a:cubicBezTo>
                    <a:pt x="1917" y="989"/>
                    <a:pt x="1917" y="989"/>
                    <a:pt x="1917" y="989"/>
                  </a:cubicBezTo>
                  <a:cubicBezTo>
                    <a:pt x="1923" y="986"/>
                    <a:pt x="1923" y="986"/>
                    <a:pt x="1923" y="986"/>
                  </a:cubicBezTo>
                  <a:cubicBezTo>
                    <a:pt x="1927" y="984"/>
                    <a:pt x="1927" y="984"/>
                    <a:pt x="1927" y="984"/>
                  </a:cubicBezTo>
                  <a:cubicBezTo>
                    <a:pt x="1928" y="979"/>
                    <a:pt x="1928" y="979"/>
                    <a:pt x="1928" y="979"/>
                  </a:cubicBezTo>
                  <a:cubicBezTo>
                    <a:pt x="1931" y="972"/>
                    <a:pt x="1931" y="972"/>
                    <a:pt x="1931" y="972"/>
                  </a:cubicBezTo>
                  <a:cubicBezTo>
                    <a:pt x="1935" y="974"/>
                    <a:pt x="1935" y="974"/>
                    <a:pt x="1935" y="974"/>
                  </a:cubicBezTo>
                  <a:cubicBezTo>
                    <a:pt x="1942" y="966"/>
                    <a:pt x="1942" y="966"/>
                    <a:pt x="1942" y="966"/>
                  </a:cubicBezTo>
                  <a:cubicBezTo>
                    <a:pt x="1948" y="969"/>
                    <a:pt x="1948" y="969"/>
                    <a:pt x="1948" y="969"/>
                  </a:cubicBezTo>
                  <a:cubicBezTo>
                    <a:pt x="1952" y="963"/>
                    <a:pt x="1952" y="963"/>
                    <a:pt x="1952" y="963"/>
                  </a:cubicBezTo>
                  <a:cubicBezTo>
                    <a:pt x="1960" y="958"/>
                    <a:pt x="1960" y="958"/>
                    <a:pt x="1960" y="958"/>
                  </a:cubicBezTo>
                  <a:cubicBezTo>
                    <a:pt x="1964" y="954"/>
                    <a:pt x="1964" y="954"/>
                    <a:pt x="1964" y="954"/>
                  </a:cubicBezTo>
                  <a:lnTo>
                    <a:pt x="1960" y="952"/>
                  </a:lnTo>
                  <a:close/>
                  <a:moveTo>
                    <a:pt x="163" y="1543"/>
                  </a:moveTo>
                  <a:cubicBezTo>
                    <a:pt x="166" y="1540"/>
                    <a:pt x="166" y="1540"/>
                    <a:pt x="166" y="1540"/>
                  </a:cubicBezTo>
                  <a:cubicBezTo>
                    <a:pt x="171" y="1539"/>
                    <a:pt x="171" y="1539"/>
                    <a:pt x="171" y="1539"/>
                  </a:cubicBezTo>
                  <a:cubicBezTo>
                    <a:pt x="173" y="1540"/>
                    <a:pt x="173" y="1540"/>
                    <a:pt x="173" y="1540"/>
                  </a:cubicBezTo>
                  <a:cubicBezTo>
                    <a:pt x="173" y="1544"/>
                    <a:pt x="173" y="1544"/>
                    <a:pt x="173" y="1544"/>
                  </a:cubicBezTo>
                  <a:cubicBezTo>
                    <a:pt x="170" y="1546"/>
                    <a:pt x="170" y="1546"/>
                    <a:pt x="170" y="1546"/>
                  </a:cubicBezTo>
                  <a:cubicBezTo>
                    <a:pt x="167" y="1546"/>
                    <a:pt x="167" y="1546"/>
                    <a:pt x="167" y="1546"/>
                  </a:cubicBezTo>
                  <a:lnTo>
                    <a:pt x="163" y="1543"/>
                  </a:lnTo>
                  <a:close/>
                  <a:moveTo>
                    <a:pt x="198" y="1557"/>
                  </a:moveTo>
                  <a:cubicBezTo>
                    <a:pt x="203" y="1557"/>
                    <a:pt x="203" y="1557"/>
                    <a:pt x="203" y="1557"/>
                  </a:cubicBezTo>
                  <a:cubicBezTo>
                    <a:pt x="205" y="1557"/>
                    <a:pt x="205" y="1557"/>
                    <a:pt x="205" y="1557"/>
                  </a:cubicBezTo>
                  <a:cubicBezTo>
                    <a:pt x="207" y="1556"/>
                    <a:pt x="207" y="1556"/>
                    <a:pt x="207" y="1556"/>
                  </a:cubicBezTo>
                  <a:cubicBezTo>
                    <a:pt x="201" y="1549"/>
                    <a:pt x="201" y="1549"/>
                    <a:pt x="201" y="1549"/>
                  </a:cubicBezTo>
                  <a:cubicBezTo>
                    <a:pt x="198" y="1551"/>
                    <a:pt x="198" y="1551"/>
                    <a:pt x="198" y="1551"/>
                  </a:cubicBezTo>
                  <a:cubicBezTo>
                    <a:pt x="194" y="1551"/>
                    <a:pt x="194" y="1551"/>
                    <a:pt x="194" y="1551"/>
                  </a:cubicBezTo>
                  <a:lnTo>
                    <a:pt x="198" y="1557"/>
                  </a:lnTo>
                  <a:close/>
                  <a:moveTo>
                    <a:pt x="215" y="1562"/>
                  </a:moveTo>
                  <a:cubicBezTo>
                    <a:pt x="217" y="1561"/>
                    <a:pt x="217" y="1561"/>
                    <a:pt x="217" y="1561"/>
                  </a:cubicBezTo>
                  <a:cubicBezTo>
                    <a:pt x="222" y="1561"/>
                    <a:pt x="222" y="1561"/>
                    <a:pt x="222" y="1561"/>
                  </a:cubicBezTo>
                  <a:cubicBezTo>
                    <a:pt x="223" y="1562"/>
                    <a:pt x="223" y="1562"/>
                    <a:pt x="223" y="1562"/>
                  </a:cubicBezTo>
                  <a:cubicBezTo>
                    <a:pt x="227" y="1559"/>
                    <a:pt x="227" y="1559"/>
                    <a:pt x="227" y="1559"/>
                  </a:cubicBezTo>
                  <a:cubicBezTo>
                    <a:pt x="216" y="1557"/>
                    <a:pt x="216" y="1557"/>
                    <a:pt x="216" y="1557"/>
                  </a:cubicBezTo>
                  <a:cubicBezTo>
                    <a:pt x="214" y="1560"/>
                    <a:pt x="214" y="1560"/>
                    <a:pt x="214" y="1560"/>
                  </a:cubicBezTo>
                  <a:lnTo>
                    <a:pt x="215" y="1562"/>
                  </a:lnTo>
                  <a:close/>
                  <a:moveTo>
                    <a:pt x="227" y="1563"/>
                  </a:moveTo>
                  <a:cubicBezTo>
                    <a:pt x="228" y="1565"/>
                    <a:pt x="228" y="1565"/>
                    <a:pt x="228" y="1565"/>
                  </a:cubicBezTo>
                  <a:cubicBezTo>
                    <a:pt x="230" y="1565"/>
                    <a:pt x="230" y="1565"/>
                    <a:pt x="230" y="1565"/>
                  </a:cubicBezTo>
                  <a:cubicBezTo>
                    <a:pt x="232" y="1567"/>
                    <a:pt x="232" y="1567"/>
                    <a:pt x="232" y="1567"/>
                  </a:cubicBezTo>
                  <a:cubicBezTo>
                    <a:pt x="233" y="1570"/>
                    <a:pt x="233" y="1570"/>
                    <a:pt x="233" y="1570"/>
                  </a:cubicBezTo>
                  <a:cubicBezTo>
                    <a:pt x="236" y="1570"/>
                    <a:pt x="236" y="1570"/>
                    <a:pt x="236" y="1570"/>
                  </a:cubicBezTo>
                  <a:cubicBezTo>
                    <a:pt x="242" y="1566"/>
                    <a:pt x="242" y="1566"/>
                    <a:pt x="242" y="1566"/>
                  </a:cubicBezTo>
                  <a:cubicBezTo>
                    <a:pt x="236" y="1563"/>
                    <a:pt x="236" y="1563"/>
                    <a:pt x="236" y="1563"/>
                  </a:cubicBezTo>
                  <a:cubicBezTo>
                    <a:pt x="234" y="1564"/>
                    <a:pt x="234" y="1564"/>
                    <a:pt x="234" y="1564"/>
                  </a:cubicBezTo>
                  <a:cubicBezTo>
                    <a:pt x="231" y="1564"/>
                    <a:pt x="231" y="1564"/>
                    <a:pt x="231" y="1564"/>
                  </a:cubicBezTo>
                  <a:cubicBezTo>
                    <a:pt x="229" y="1561"/>
                    <a:pt x="229" y="1561"/>
                    <a:pt x="229" y="1561"/>
                  </a:cubicBezTo>
                  <a:lnTo>
                    <a:pt x="227" y="1563"/>
                  </a:lnTo>
                  <a:close/>
                  <a:moveTo>
                    <a:pt x="222" y="1568"/>
                  </a:moveTo>
                  <a:cubicBezTo>
                    <a:pt x="225" y="1566"/>
                    <a:pt x="225" y="1566"/>
                    <a:pt x="225" y="1566"/>
                  </a:cubicBezTo>
                  <a:cubicBezTo>
                    <a:pt x="223" y="1564"/>
                    <a:pt x="223" y="1564"/>
                    <a:pt x="223" y="1564"/>
                  </a:cubicBezTo>
                  <a:cubicBezTo>
                    <a:pt x="219" y="1564"/>
                    <a:pt x="219" y="1564"/>
                    <a:pt x="219" y="1564"/>
                  </a:cubicBezTo>
                  <a:lnTo>
                    <a:pt x="222" y="1568"/>
                  </a:lnTo>
                  <a:close/>
                  <a:moveTo>
                    <a:pt x="230" y="1571"/>
                  </a:moveTo>
                  <a:cubicBezTo>
                    <a:pt x="228" y="1569"/>
                    <a:pt x="228" y="1569"/>
                    <a:pt x="228" y="1569"/>
                  </a:cubicBezTo>
                  <a:cubicBezTo>
                    <a:pt x="228" y="1571"/>
                    <a:pt x="228" y="1571"/>
                    <a:pt x="228" y="1571"/>
                  </a:cubicBezTo>
                  <a:lnTo>
                    <a:pt x="230" y="1571"/>
                  </a:lnTo>
                  <a:close/>
                  <a:moveTo>
                    <a:pt x="155" y="1548"/>
                  </a:moveTo>
                  <a:cubicBezTo>
                    <a:pt x="158" y="1544"/>
                    <a:pt x="158" y="1544"/>
                    <a:pt x="158" y="1544"/>
                  </a:cubicBezTo>
                  <a:cubicBezTo>
                    <a:pt x="157" y="1543"/>
                    <a:pt x="157" y="1543"/>
                    <a:pt x="157" y="1543"/>
                  </a:cubicBezTo>
                  <a:cubicBezTo>
                    <a:pt x="153" y="1548"/>
                    <a:pt x="153" y="1548"/>
                    <a:pt x="153" y="1548"/>
                  </a:cubicBezTo>
                  <a:lnTo>
                    <a:pt x="155" y="1548"/>
                  </a:lnTo>
                  <a:close/>
                  <a:moveTo>
                    <a:pt x="244" y="1580"/>
                  </a:moveTo>
                  <a:cubicBezTo>
                    <a:pt x="245" y="1582"/>
                    <a:pt x="245" y="1582"/>
                    <a:pt x="245" y="1582"/>
                  </a:cubicBezTo>
                  <a:cubicBezTo>
                    <a:pt x="241" y="1585"/>
                    <a:pt x="241" y="1585"/>
                    <a:pt x="241" y="1585"/>
                  </a:cubicBezTo>
                  <a:cubicBezTo>
                    <a:pt x="244" y="1593"/>
                    <a:pt x="244" y="1593"/>
                    <a:pt x="244" y="1593"/>
                  </a:cubicBezTo>
                  <a:cubicBezTo>
                    <a:pt x="244" y="1600"/>
                    <a:pt x="244" y="1600"/>
                    <a:pt x="244" y="1600"/>
                  </a:cubicBezTo>
                  <a:cubicBezTo>
                    <a:pt x="250" y="1601"/>
                    <a:pt x="250" y="1601"/>
                    <a:pt x="250" y="1601"/>
                  </a:cubicBezTo>
                  <a:cubicBezTo>
                    <a:pt x="254" y="1596"/>
                    <a:pt x="254" y="1596"/>
                    <a:pt x="254" y="1596"/>
                  </a:cubicBezTo>
                  <a:cubicBezTo>
                    <a:pt x="259" y="1594"/>
                    <a:pt x="259" y="1594"/>
                    <a:pt x="259" y="1594"/>
                  </a:cubicBezTo>
                  <a:cubicBezTo>
                    <a:pt x="265" y="1592"/>
                    <a:pt x="265" y="1592"/>
                    <a:pt x="265" y="1592"/>
                  </a:cubicBezTo>
                  <a:cubicBezTo>
                    <a:pt x="266" y="1590"/>
                    <a:pt x="266" y="1590"/>
                    <a:pt x="266" y="1590"/>
                  </a:cubicBezTo>
                  <a:cubicBezTo>
                    <a:pt x="260" y="1586"/>
                    <a:pt x="260" y="1586"/>
                    <a:pt x="260" y="1586"/>
                  </a:cubicBezTo>
                  <a:cubicBezTo>
                    <a:pt x="260" y="1583"/>
                    <a:pt x="260" y="1583"/>
                    <a:pt x="260" y="1583"/>
                  </a:cubicBezTo>
                  <a:cubicBezTo>
                    <a:pt x="251" y="1578"/>
                    <a:pt x="251" y="1578"/>
                    <a:pt x="251" y="1578"/>
                  </a:cubicBezTo>
                  <a:cubicBezTo>
                    <a:pt x="244" y="1576"/>
                    <a:pt x="244" y="1576"/>
                    <a:pt x="244" y="1576"/>
                  </a:cubicBezTo>
                  <a:lnTo>
                    <a:pt x="244" y="1580"/>
                  </a:lnTo>
                  <a:close/>
                  <a:moveTo>
                    <a:pt x="288" y="622"/>
                  </a:moveTo>
                  <a:cubicBezTo>
                    <a:pt x="284" y="617"/>
                    <a:pt x="284" y="617"/>
                    <a:pt x="284" y="617"/>
                  </a:cubicBezTo>
                  <a:cubicBezTo>
                    <a:pt x="269" y="625"/>
                    <a:pt x="269" y="625"/>
                    <a:pt x="269" y="625"/>
                  </a:cubicBezTo>
                  <a:cubicBezTo>
                    <a:pt x="268" y="639"/>
                    <a:pt x="268" y="639"/>
                    <a:pt x="268" y="639"/>
                  </a:cubicBezTo>
                  <a:cubicBezTo>
                    <a:pt x="279" y="648"/>
                    <a:pt x="279" y="648"/>
                    <a:pt x="279" y="648"/>
                  </a:cubicBezTo>
                  <a:cubicBezTo>
                    <a:pt x="280" y="639"/>
                    <a:pt x="280" y="639"/>
                    <a:pt x="280" y="639"/>
                  </a:cubicBezTo>
                  <a:cubicBezTo>
                    <a:pt x="290" y="636"/>
                    <a:pt x="290" y="636"/>
                    <a:pt x="290" y="636"/>
                  </a:cubicBezTo>
                  <a:cubicBezTo>
                    <a:pt x="285" y="650"/>
                    <a:pt x="285" y="650"/>
                    <a:pt x="285" y="650"/>
                  </a:cubicBezTo>
                  <a:cubicBezTo>
                    <a:pt x="290" y="650"/>
                    <a:pt x="290" y="650"/>
                    <a:pt x="290" y="650"/>
                  </a:cubicBezTo>
                  <a:cubicBezTo>
                    <a:pt x="295" y="640"/>
                    <a:pt x="295" y="640"/>
                    <a:pt x="295" y="640"/>
                  </a:cubicBezTo>
                  <a:cubicBezTo>
                    <a:pt x="306" y="638"/>
                    <a:pt x="306" y="638"/>
                    <a:pt x="306" y="638"/>
                  </a:cubicBezTo>
                  <a:cubicBezTo>
                    <a:pt x="308" y="633"/>
                    <a:pt x="308" y="633"/>
                    <a:pt x="308" y="633"/>
                  </a:cubicBezTo>
                  <a:cubicBezTo>
                    <a:pt x="307" y="629"/>
                    <a:pt x="307" y="629"/>
                    <a:pt x="307" y="629"/>
                  </a:cubicBezTo>
                  <a:cubicBezTo>
                    <a:pt x="317" y="625"/>
                    <a:pt x="317" y="625"/>
                    <a:pt x="317" y="625"/>
                  </a:cubicBezTo>
                  <a:cubicBezTo>
                    <a:pt x="308" y="617"/>
                    <a:pt x="308" y="617"/>
                    <a:pt x="308" y="617"/>
                  </a:cubicBezTo>
                  <a:cubicBezTo>
                    <a:pt x="317" y="617"/>
                    <a:pt x="317" y="617"/>
                    <a:pt x="317" y="617"/>
                  </a:cubicBezTo>
                  <a:cubicBezTo>
                    <a:pt x="324" y="611"/>
                    <a:pt x="324" y="611"/>
                    <a:pt x="324" y="611"/>
                  </a:cubicBezTo>
                  <a:cubicBezTo>
                    <a:pt x="320" y="603"/>
                    <a:pt x="320" y="603"/>
                    <a:pt x="320" y="603"/>
                  </a:cubicBezTo>
                  <a:cubicBezTo>
                    <a:pt x="310" y="609"/>
                    <a:pt x="310" y="609"/>
                    <a:pt x="310" y="609"/>
                  </a:cubicBezTo>
                  <a:cubicBezTo>
                    <a:pt x="308" y="603"/>
                    <a:pt x="308" y="603"/>
                    <a:pt x="308" y="603"/>
                  </a:cubicBezTo>
                  <a:cubicBezTo>
                    <a:pt x="302" y="610"/>
                    <a:pt x="302" y="610"/>
                    <a:pt x="302" y="610"/>
                  </a:cubicBezTo>
                  <a:cubicBezTo>
                    <a:pt x="300" y="603"/>
                    <a:pt x="300" y="603"/>
                    <a:pt x="300" y="603"/>
                  </a:cubicBezTo>
                  <a:cubicBezTo>
                    <a:pt x="286" y="611"/>
                    <a:pt x="286" y="611"/>
                    <a:pt x="286" y="611"/>
                  </a:cubicBezTo>
                  <a:lnTo>
                    <a:pt x="288" y="622"/>
                  </a:lnTo>
                  <a:close/>
                  <a:moveTo>
                    <a:pt x="70" y="728"/>
                  </a:moveTo>
                  <a:cubicBezTo>
                    <a:pt x="83" y="726"/>
                    <a:pt x="83" y="726"/>
                    <a:pt x="83" y="726"/>
                  </a:cubicBezTo>
                  <a:cubicBezTo>
                    <a:pt x="83" y="721"/>
                    <a:pt x="83" y="721"/>
                    <a:pt x="83" y="721"/>
                  </a:cubicBezTo>
                  <a:cubicBezTo>
                    <a:pt x="99" y="717"/>
                    <a:pt x="99" y="717"/>
                    <a:pt x="99" y="717"/>
                  </a:cubicBezTo>
                  <a:cubicBezTo>
                    <a:pt x="99" y="711"/>
                    <a:pt x="99" y="711"/>
                    <a:pt x="99" y="711"/>
                  </a:cubicBezTo>
                  <a:cubicBezTo>
                    <a:pt x="96" y="704"/>
                    <a:pt x="96" y="704"/>
                    <a:pt x="96" y="704"/>
                  </a:cubicBezTo>
                  <a:cubicBezTo>
                    <a:pt x="79" y="703"/>
                    <a:pt x="79" y="703"/>
                    <a:pt x="79" y="703"/>
                  </a:cubicBezTo>
                  <a:cubicBezTo>
                    <a:pt x="72" y="719"/>
                    <a:pt x="72" y="719"/>
                    <a:pt x="72" y="719"/>
                  </a:cubicBezTo>
                  <a:cubicBezTo>
                    <a:pt x="67" y="720"/>
                    <a:pt x="67" y="720"/>
                    <a:pt x="67" y="720"/>
                  </a:cubicBezTo>
                  <a:lnTo>
                    <a:pt x="70" y="728"/>
                  </a:lnTo>
                  <a:close/>
                  <a:moveTo>
                    <a:pt x="11" y="762"/>
                  </a:moveTo>
                  <a:cubicBezTo>
                    <a:pt x="22" y="756"/>
                    <a:pt x="22" y="756"/>
                    <a:pt x="22" y="756"/>
                  </a:cubicBezTo>
                  <a:cubicBezTo>
                    <a:pt x="40" y="754"/>
                    <a:pt x="40" y="754"/>
                    <a:pt x="40" y="754"/>
                  </a:cubicBezTo>
                  <a:cubicBezTo>
                    <a:pt x="45" y="744"/>
                    <a:pt x="45" y="744"/>
                    <a:pt x="45" y="744"/>
                  </a:cubicBezTo>
                  <a:cubicBezTo>
                    <a:pt x="46" y="733"/>
                    <a:pt x="46" y="733"/>
                    <a:pt x="46" y="733"/>
                  </a:cubicBezTo>
                  <a:cubicBezTo>
                    <a:pt x="34" y="739"/>
                    <a:pt x="34" y="739"/>
                    <a:pt x="34" y="739"/>
                  </a:cubicBezTo>
                  <a:cubicBezTo>
                    <a:pt x="33" y="736"/>
                    <a:pt x="33" y="736"/>
                    <a:pt x="33" y="736"/>
                  </a:cubicBezTo>
                  <a:cubicBezTo>
                    <a:pt x="23" y="738"/>
                    <a:pt x="23" y="738"/>
                    <a:pt x="23" y="738"/>
                  </a:cubicBezTo>
                  <a:cubicBezTo>
                    <a:pt x="33" y="746"/>
                    <a:pt x="33" y="746"/>
                    <a:pt x="33" y="746"/>
                  </a:cubicBezTo>
                  <a:cubicBezTo>
                    <a:pt x="12" y="758"/>
                    <a:pt x="12" y="758"/>
                    <a:pt x="12" y="758"/>
                  </a:cubicBezTo>
                  <a:lnTo>
                    <a:pt x="11" y="762"/>
                  </a:lnTo>
                  <a:close/>
                  <a:moveTo>
                    <a:pt x="23" y="522"/>
                  </a:moveTo>
                  <a:cubicBezTo>
                    <a:pt x="29" y="522"/>
                    <a:pt x="29" y="522"/>
                    <a:pt x="29" y="522"/>
                  </a:cubicBezTo>
                  <a:cubicBezTo>
                    <a:pt x="36" y="529"/>
                    <a:pt x="36" y="529"/>
                    <a:pt x="36" y="529"/>
                  </a:cubicBezTo>
                  <a:cubicBezTo>
                    <a:pt x="45" y="529"/>
                    <a:pt x="45" y="529"/>
                    <a:pt x="45" y="529"/>
                  </a:cubicBezTo>
                  <a:cubicBezTo>
                    <a:pt x="48" y="510"/>
                    <a:pt x="48" y="510"/>
                    <a:pt x="48" y="510"/>
                  </a:cubicBezTo>
                  <a:cubicBezTo>
                    <a:pt x="37" y="504"/>
                    <a:pt x="37" y="504"/>
                    <a:pt x="37" y="504"/>
                  </a:cubicBezTo>
                  <a:cubicBezTo>
                    <a:pt x="30" y="511"/>
                    <a:pt x="30" y="511"/>
                    <a:pt x="30" y="511"/>
                  </a:cubicBezTo>
                  <a:cubicBezTo>
                    <a:pt x="17" y="512"/>
                    <a:pt x="17" y="512"/>
                    <a:pt x="17" y="512"/>
                  </a:cubicBezTo>
                  <a:lnTo>
                    <a:pt x="23" y="522"/>
                  </a:lnTo>
                  <a:close/>
                  <a:moveTo>
                    <a:pt x="610" y="601"/>
                  </a:moveTo>
                  <a:cubicBezTo>
                    <a:pt x="618" y="606"/>
                    <a:pt x="618" y="606"/>
                    <a:pt x="618" y="606"/>
                  </a:cubicBezTo>
                  <a:cubicBezTo>
                    <a:pt x="625" y="617"/>
                    <a:pt x="625" y="617"/>
                    <a:pt x="625" y="617"/>
                  </a:cubicBezTo>
                  <a:cubicBezTo>
                    <a:pt x="629" y="610"/>
                    <a:pt x="629" y="610"/>
                    <a:pt x="629" y="610"/>
                  </a:cubicBezTo>
                  <a:cubicBezTo>
                    <a:pt x="640" y="617"/>
                    <a:pt x="640" y="617"/>
                    <a:pt x="640" y="617"/>
                  </a:cubicBezTo>
                  <a:cubicBezTo>
                    <a:pt x="644" y="612"/>
                    <a:pt x="644" y="612"/>
                    <a:pt x="644" y="612"/>
                  </a:cubicBezTo>
                  <a:cubicBezTo>
                    <a:pt x="632" y="602"/>
                    <a:pt x="632" y="602"/>
                    <a:pt x="632" y="602"/>
                  </a:cubicBezTo>
                  <a:cubicBezTo>
                    <a:pt x="641" y="598"/>
                    <a:pt x="641" y="598"/>
                    <a:pt x="641" y="598"/>
                  </a:cubicBezTo>
                  <a:cubicBezTo>
                    <a:pt x="626" y="590"/>
                    <a:pt x="626" y="590"/>
                    <a:pt x="626" y="590"/>
                  </a:cubicBezTo>
                  <a:cubicBezTo>
                    <a:pt x="616" y="590"/>
                    <a:pt x="616" y="590"/>
                    <a:pt x="616" y="590"/>
                  </a:cubicBezTo>
                  <a:lnTo>
                    <a:pt x="610" y="601"/>
                  </a:lnTo>
                  <a:close/>
                  <a:moveTo>
                    <a:pt x="640" y="589"/>
                  </a:moveTo>
                  <a:cubicBezTo>
                    <a:pt x="649" y="600"/>
                    <a:pt x="649" y="600"/>
                    <a:pt x="649" y="600"/>
                  </a:cubicBezTo>
                  <a:cubicBezTo>
                    <a:pt x="649" y="626"/>
                    <a:pt x="649" y="626"/>
                    <a:pt x="649" y="626"/>
                  </a:cubicBezTo>
                  <a:cubicBezTo>
                    <a:pt x="659" y="615"/>
                    <a:pt x="659" y="615"/>
                    <a:pt x="659" y="615"/>
                  </a:cubicBezTo>
                  <a:cubicBezTo>
                    <a:pt x="660" y="608"/>
                    <a:pt x="660" y="608"/>
                    <a:pt x="660" y="608"/>
                  </a:cubicBezTo>
                  <a:cubicBezTo>
                    <a:pt x="656" y="595"/>
                    <a:pt x="656" y="595"/>
                    <a:pt x="656" y="595"/>
                  </a:cubicBezTo>
                  <a:cubicBezTo>
                    <a:pt x="642" y="588"/>
                    <a:pt x="642" y="588"/>
                    <a:pt x="642" y="588"/>
                  </a:cubicBezTo>
                  <a:lnTo>
                    <a:pt x="640" y="589"/>
                  </a:lnTo>
                  <a:close/>
                  <a:moveTo>
                    <a:pt x="662" y="637"/>
                  </a:moveTo>
                  <a:cubicBezTo>
                    <a:pt x="667" y="641"/>
                    <a:pt x="667" y="641"/>
                    <a:pt x="667" y="641"/>
                  </a:cubicBezTo>
                  <a:cubicBezTo>
                    <a:pt x="667" y="650"/>
                    <a:pt x="667" y="650"/>
                    <a:pt x="667" y="650"/>
                  </a:cubicBezTo>
                  <a:cubicBezTo>
                    <a:pt x="677" y="649"/>
                    <a:pt x="677" y="649"/>
                    <a:pt x="677" y="649"/>
                  </a:cubicBezTo>
                  <a:cubicBezTo>
                    <a:pt x="684" y="646"/>
                    <a:pt x="684" y="646"/>
                    <a:pt x="684" y="646"/>
                  </a:cubicBezTo>
                  <a:cubicBezTo>
                    <a:pt x="673" y="634"/>
                    <a:pt x="673" y="634"/>
                    <a:pt x="673" y="634"/>
                  </a:cubicBezTo>
                  <a:cubicBezTo>
                    <a:pt x="664" y="631"/>
                    <a:pt x="664" y="631"/>
                    <a:pt x="664" y="631"/>
                  </a:cubicBezTo>
                  <a:lnTo>
                    <a:pt x="662" y="637"/>
                  </a:lnTo>
                  <a:close/>
                  <a:moveTo>
                    <a:pt x="630" y="623"/>
                  </a:moveTo>
                  <a:cubicBezTo>
                    <a:pt x="635" y="632"/>
                    <a:pt x="635" y="632"/>
                    <a:pt x="635" y="632"/>
                  </a:cubicBezTo>
                  <a:cubicBezTo>
                    <a:pt x="635" y="642"/>
                    <a:pt x="635" y="642"/>
                    <a:pt x="635" y="642"/>
                  </a:cubicBezTo>
                  <a:cubicBezTo>
                    <a:pt x="646" y="657"/>
                    <a:pt x="646" y="657"/>
                    <a:pt x="646" y="657"/>
                  </a:cubicBezTo>
                  <a:cubicBezTo>
                    <a:pt x="646" y="631"/>
                    <a:pt x="646" y="631"/>
                    <a:pt x="646" y="631"/>
                  </a:cubicBezTo>
                  <a:cubicBezTo>
                    <a:pt x="638" y="624"/>
                    <a:pt x="638" y="624"/>
                    <a:pt x="638" y="624"/>
                  </a:cubicBezTo>
                  <a:cubicBezTo>
                    <a:pt x="634" y="618"/>
                    <a:pt x="634" y="618"/>
                    <a:pt x="634" y="618"/>
                  </a:cubicBezTo>
                  <a:lnTo>
                    <a:pt x="630" y="623"/>
                  </a:lnTo>
                  <a:close/>
                  <a:moveTo>
                    <a:pt x="656" y="647"/>
                  </a:moveTo>
                  <a:cubicBezTo>
                    <a:pt x="652" y="657"/>
                    <a:pt x="652" y="657"/>
                    <a:pt x="652" y="657"/>
                  </a:cubicBezTo>
                  <a:cubicBezTo>
                    <a:pt x="658" y="663"/>
                    <a:pt x="658" y="663"/>
                    <a:pt x="658" y="663"/>
                  </a:cubicBezTo>
                  <a:cubicBezTo>
                    <a:pt x="661" y="643"/>
                    <a:pt x="661" y="643"/>
                    <a:pt x="661" y="643"/>
                  </a:cubicBezTo>
                  <a:cubicBezTo>
                    <a:pt x="658" y="633"/>
                    <a:pt x="658" y="633"/>
                    <a:pt x="658" y="633"/>
                  </a:cubicBezTo>
                  <a:cubicBezTo>
                    <a:pt x="650" y="636"/>
                    <a:pt x="650" y="636"/>
                    <a:pt x="650" y="636"/>
                  </a:cubicBezTo>
                  <a:lnTo>
                    <a:pt x="656" y="647"/>
                  </a:lnTo>
                  <a:close/>
                  <a:moveTo>
                    <a:pt x="672" y="672"/>
                  </a:moveTo>
                  <a:cubicBezTo>
                    <a:pt x="673" y="683"/>
                    <a:pt x="673" y="683"/>
                    <a:pt x="673" y="683"/>
                  </a:cubicBezTo>
                  <a:cubicBezTo>
                    <a:pt x="681" y="701"/>
                    <a:pt x="681" y="701"/>
                    <a:pt x="681" y="701"/>
                  </a:cubicBezTo>
                  <a:cubicBezTo>
                    <a:pt x="690" y="686"/>
                    <a:pt x="690" y="686"/>
                    <a:pt x="690" y="686"/>
                  </a:cubicBezTo>
                  <a:cubicBezTo>
                    <a:pt x="682" y="671"/>
                    <a:pt x="682" y="671"/>
                    <a:pt x="682" y="671"/>
                  </a:cubicBezTo>
                  <a:cubicBezTo>
                    <a:pt x="676" y="669"/>
                    <a:pt x="676" y="669"/>
                    <a:pt x="676" y="669"/>
                  </a:cubicBezTo>
                  <a:cubicBezTo>
                    <a:pt x="676" y="662"/>
                    <a:pt x="676" y="662"/>
                    <a:pt x="676" y="662"/>
                  </a:cubicBezTo>
                  <a:cubicBezTo>
                    <a:pt x="668" y="656"/>
                    <a:pt x="668" y="656"/>
                    <a:pt x="668" y="656"/>
                  </a:cubicBezTo>
                  <a:cubicBezTo>
                    <a:pt x="663" y="668"/>
                    <a:pt x="663" y="668"/>
                    <a:pt x="663" y="668"/>
                  </a:cubicBezTo>
                  <a:lnTo>
                    <a:pt x="672" y="672"/>
                  </a:lnTo>
                  <a:close/>
                  <a:moveTo>
                    <a:pt x="724" y="705"/>
                  </a:moveTo>
                  <a:cubicBezTo>
                    <a:pt x="732" y="690"/>
                    <a:pt x="732" y="690"/>
                    <a:pt x="732" y="690"/>
                  </a:cubicBezTo>
                  <a:cubicBezTo>
                    <a:pt x="724" y="670"/>
                    <a:pt x="724" y="670"/>
                    <a:pt x="724" y="670"/>
                  </a:cubicBezTo>
                  <a:cubicBezTo>
                    <a:pt x="717" y="655"/>
                    <a:pt x="717" y="655"/>
                    <a:pt x="717" y="655"/>
                  </a:cubicBezTo>
                  <a:cubicBezTo>
                    <a:pt x="697" y="647"/>
                    <a:pt x="697" y="647"/>
                    <a:pt x="697" y="647"/>
                  </a:cubicBezTo>
                  <a:cubicBezTo>
                    <a:pt x="684" y="620"/>
                    <a:pt x="684" y="620"/>
                    <a:pt x="684" y="620"/>
                  </a:cubicBezTo>
                  <a:cubicBezTo>
                    <a:pt x="644" y="552"/>
                    <a:pt x="644" y="552"/>
                    <a:pt x="644" y="552"/>
                  </a:cubicBezTo>
                  <a:cubicBezTo>
                    <a:pt x="634" y="534"/>
                    <a:pt x="634" y="534"/>
                    <a:pt x="634" y="534"/>
                  </a:cubicBezTo>
                  <a:cubicBezTo>
                    <a:pt x="611" y="532"/>
                    <a:pt x="611" y="532"/>
                    <a:pt x="611" y="532"/>
                  </a:cubicBezTo>
                  <a:cubicBezTo>
                    <a:pt x="591" y="555"/>
                    <a:pt x="591" y="555"/>
                    <a:pt x="591" y="555"/>
                  </a:cubicBezTo>
                  <a:cubicBezTo>
                    <a:pt x="566" y="522"/>
                    <a:pt x="566" y="522"/>
                    <a:pt x="566" y="522"/>
                  </a:cubicBezTo>
                  <a:cubicBezTo>
                    <a:pt x="559" y="519"/>
                    <a:pt x="559" y="519"/>
                    <a:pt x="559" y="519"/>
                  </a:cubicBezTo>
                  <a:cubicBezTo>
                    <a:pt x="554" y="509"/>
                    <a:pt x="554" y="509"/>
                    <a:pt x="554" y="509"/>
                  </a:cubicBezTo>
                  <a:cubicBezTo>
                    <a:pt x="529" y="512"/>
                    <a:pt x="529" y="512"/>
                    <a:pt x="529" y="512"/>
                  </a:cubicBezTo>
                  <a:cubicBezTo>
                    <a:pt x="521" y="502"/>
                    <a:pt x="521" y="502"/>
                    <a:pt x="521" y="502"/>
                  </a:cubicBezTo>
                  <a:cubicBezTo>
                    <a:pt x="516" y="138"/>
                    <a:pt x="516" y="138"/>
                    <a:pt x="516" y="138"/>
                  </a:cubicBezTo>
                  <a:cubicBezTo>
                    <a:pt x="493" y="125"/>
                    <a:pt x="493" y="125"/>
                    <a:pt x="493" y="125"/>
                  </a:cubicBezTo>
                  <a:cubicBezTo>
                    <a:pt x="473" y="115"/>
                    <a:pt x="473" y="115"/>
                    <a:pt x="473" y="115"/>
                  </a:cubicBezTo>
                  <a:cubicBezTo>
                    <a:pt x="454" y="100"/>
                    <a:pt x="454" y="100"/>
                    <a:pt x="454" y="100"/>
                  </a:cubicBezTo>
                  <a:cubicBezTo>
                    <a:pt x="442" y="109"/>
                    <a:pt x="442" y="109"/>
                    <a:pt x="442" y="109"/>
                  </a:cubicBezTo>
                  <a:cubicBezTo>
                    <a:pt x="434" y="101"/>
                    <a:pt x="434" y="101"/>
                    <a:pt x="434" y="101"/>
                  </a:cubicBezTo>
                  <a:cubicBezTo>
                    <a:pt x="412" y="96"/>
                    <a:pt x="412" y="96"/>
                    <a:pt x="412" y="96"/>
                  </a:cubicBezTo>
                  <a:cubicBezTo>
                    <a:pt x="407" y="98"/>
                    <a:pt x="407" y="98"/>
                    <a:pt x="407" y="98"/>
                  </a:cubicBezTo>
                  <a:cubicBezTo>
                    <a:pt x="378" y="86"/>
                    <a:pt x="378" y="86"/>
                    <a:pt x="378" y="86"/>
                  </a:cubicBezTo>
                  <a:cubicBezTo>
                    <a:pt x="370" y="90"/>
                    <a:pt x="370" y="90"/>
                    <a:pt x="370" y="90"/>
                  </a:cubicBezTo>
                  <a:cubicBezTo>
                    <a:pt x="370" y="81"/>
                    <a:pt x="370" y="81"/>
                    <a:pt x="370" y="81"/>
                  </a:cubicBezTo>
                  <a:cubicBezTo>
                    <a:pt x="344" y="79"/>
                    <a:pt x="344" y="79"/>
                    <a:pt x="344" y="79"/>
                  </a:cubicBezTo>
                  <a:cubicBezTo>
                    <a:pt x="328" y="89"/>
                    <a:pt x="328" y="89"/>
                    <a:pt x="328" y="89"/>
                  </a:cubicBezTo>
                  <a:cubicBezTo>
                    <a:pt x="330" y="79"/>
                    <a:pt x="330" y="79"/>
                    <a:pt x="330" y="79"/>
                  </a:cubicBezTo>
                  <a:cubicBezTo>
                    <a:pt x="297" y="61"/>
                    <a:pt x="297" y="61"/>
                    <a:pt x="297" y="61"/>
                  </a:cubicBezTo>
                  <a:cubicBezTo>
                    <a:pt x="294" y="44"/>
                    <a:pt x="294" y="44"/>
                    <a:pt x="294" y="44"/>
                  </a:cubicBezTo>
                  <a:cubicBezTo>
                    <a:pt x="268" y="40"/>
                    <a:pt x="268" y="40"/>
                    <a:pt x="268" y="40"/>
                  </a:cubicBezTo>
                  <a:cubicBezTo>
                    <a:pt x="268" y="22"/>
                    <a:pt x="268" y="22"/>
                    <a:pt x="268" y="22"/>
                  </a:cubicBezTo>
                  <a:cubicBezTo>
                    <a:pt x="257" y="14"/>
                    <a:pt x="257" y="14"/>
                    <a:pt x="257" y="14"/>
                  </a:cubicBezTo>
                  <a:cubicBezTo>
                    <a:pt x="253" y="39"/>
                    <a:pt x="253" y="39"/>
                    <a:pt x="253" y="39"/>
                  </a:cubicBezTo>
                  <a:cubicBezTo>
                    <a:pt x="237" y="43"/>
                    <a:pt x="237" y="43"/>
                    <a:pt x="237" y="43"/>
                  </a:cubicBezTo>
                  <a:cubicBezTo>
                    <a:pt x="235" y="33"/>
                    <a:pt x="235" y="33"/>
                    <a:pt x="235" y="33"/>
                  </a:cubicBezTo>
                  <a:cubicBezTo>
                    <a:pt x="244" y="28"/>
                    <a:pt x="244" y="28"/>
                    <a:pt x="244" y="28"/>
                  </a:cubicBezTo>
                  <a:cubicBezTo>
                    <a:pt x="250" y="15"/>
                    <a:pt x="250" y="15"/>
                    <a:pt x="250" y="15"/>
                  </a:cubicBezTo>
                  <a:cubicBezTo>
                    <a:pt x="239" y="10"/>
                    <a:pt x="239" y="10"/>
                    <a:pt x="239" y="10"/>
                  </a:cubicBezTo>
                  <a:cubicBezTo>
                    <a:pt x="227" y="0"/>
                    <a:pt x="227" y="0"/>
                    <a:pt x="227" y="0"/>
                  </a:cubicBezTo>
                  <a:cubicBezTo>
                    <a:pt x="197" y="39"/>
                    <a:pt x="197" y="39"/>
                    <a:pt x="197" y="39"/>
                  </a:cubicBezTo>
                  <a:cubicBezTo>
                    <a:pt x="175" y="46"/>
                    <a:pt x="175" y="46"/>
                    <a:pt x="175" y="46"/>
                  </a:cubicBezTo>
                  <a:cubicBezTo>
                    <a:pt x="158" y="56"/>
                    <a:pt x="158" y="56"/>
                    <a:pt x="158" y="56"/>
                  </a:cubicBezTo>
                  <a:cubicBezTo>
                    <a:pt x="162" y="69"/>
                    <a:pt x="162" y="69"/>
                    <a:pt x="162" y="69"/>
                  </a:cubicBezTo>
                  <a:cubicBezTo>
                    <a:pt x="154" y="64"/>
                    <a:pt x="154" y="64"/>
                    <a:pt x="154" y="64"/>
                  </a:cubicBezTo>
                  <a:cubicBezTo>
                    <a:pt x="124" y="65"/>
                    <a:pt x="124" y="65"/>
                    <a:pt x="124" y="65"/>
                  </a:cubicBezTo>
                  <a:cubicBezTo>
                    <a:pt x="113" y="87"/>
                    <a:pt x="113" y="87"/>
                    <a:pt x="113" y="87"/>
                  </a:cubicBezTo>
                  <a:cubicBezTo>
                    <a:pt x="109" y="89"/>
                    <a:pt x="109" y="89"/>
                    <a:pt x="109" y="89"/>
                  </a:cubicBezTo>
                  <a:cubicBezTo>
                    <a:pt x="99" y="105"/>
                    <a:pt x="99" y="105"/>
                    <a:pt x="99" y="105"/>
                  </a:cubicBezTo>
                  <a:cubicBezTo>
                    <a:pt x="98" y="122"/>
                    <a:pt x="98" y="122"/>
                    <a:pt x="98" y="122"/>
                  </a:cubicBezTo>
                  <a:cubicBezTo>
                    <a:pt x="94" y="132"/>
                    <a:pt x="94" y="132"/>
                    <a:pt x="94" y="132"/>
                  </a:cubicBezTo>
                  <a:cubicBezTo>
                    <a:pt x="68" y="142"/>
                    <a:pt x="68" y="142"/>
                    <a:pt x="68" y="142"/>
                  </a:cubicBezTo>
                  <a:cubicBezTo>
                    <a:pt x="59" y="150"/>
                    <a:pt x="59" y="150"/>
                    <a:pt x="59" y="150"/>
                  </a:cubicBezTo>
                  <a:cubicBezTo>
                    <a:pt x="37" y="151"/>
                    <a:pt x="37" y="151"/>
                    <a:pt x="37" y="151"/>
                  </a:cubicBezTo>
                  <a:cubicBezTo>
                    <a:pt x="34" y="169"/>
                    <a:pt x="34" y="169"/>
                    <a:pt x="34" y="169"/>
                  </a:cubicBezTo>
                  <a:cubicBezTo>
                    <a:pt x="30" y="176"/>
                    <a:pt x="30" y="176"/>
                    <a:pt x="30" y="176"/>
                  </a:cubicBezTo>
                  <a:cubicBezTo>
                    <a:pt x="39" y="183"/>
                    <a:pt x="39" y="183"/>
                    <a:pt x="39" y="183"/>
                  </a:cubicBezTo>
                  <a:cubicBezTo>
                    <a:pt x="58" y="187"/>
                    <a:pt x="58" y="187"/>
                    <a:pt x="58" y="187"/>
                  </a:cubicBezTo>
                  <a:cubicBezTo>
                    <a:pt x="88" y="210"/>
                    <a:pt x="88" y="210"/>
                    <a:pt x="88" y="210"/>
                  </a:cubicBezTo>
                  <a:cubicBezTo>
                    <a:pt x="89" y="226"/>
                    <a:pt x="89" y="226"/>
                    <a:pt x="89" y="226"/>
                  </a:cubicBezTo>
                  <a:cubicBezTo>
                    <a:pt x="105" y="228"/>
                    <a:pt x="105" y="228"/>
                    <a:pt x="105" y="228"/>
                  </a:cubicBezTo>
                  <a:cubicBezTo>
                    <a:pt x="111" y="232"/>
                    <a:pt x="111" y="232"/>
                    <a:pt x="111" y="232"/>
                  </a:cubicBezTo>
                  <a:cubicBezTo>
                    <a:pt x="110" y="242"/>
                    <a:pt x="110" y="242"/>
                    <a:pt x="110" y="242"/>
                  </a:cubicBezTo>
                  <a:cubicBezTo>
                    <a:pt x="121" y="256"/>
                    <a:pt x="121" y="256"/>
                    <a:pt x="121" y="256"/>
                  </a:cubicBezTo>
                  <a:cubicBezTo>
                    <a:pt x="123" y="264"/>
                    <a:pt x="123" y="264"/>
                    <a:pt x="123" y="264"/>
                  </a:cubicBezTo>
                  <a:cubicBezTo>
                    <a:pt x="131" y="266"/>
                    <a:pt x="131" y="266"/>
                    <a:pt x="131" y="266"/>
                  </a:cubicBezTo>
                  <a:cubicBezTo>
                    <a:pt x="138" y="280"/>
                    <a:pt x="138" y="280"/>
                    <a:pt x="138" y="280"/>
                  </a:cubicBezTo>
                  <a:cubicBezTo>
                    <a:pt x="91" y="281"/>
                    <a:pt x="91" y="281"/>
                    <a:pt x="91" y="281"/>
                  </a:cubicBezTo>
                  <a:cubicBezTo>
                    <a:pt x="93" y="273"/>
                    <a:pt x="93" y="273"/>
                    <a:pt x="93" y="273"/>
                  </a:cubicBezTo>
                  <a:cubicBezTo>
                    <a:pt x="92" y="264"/>
                    <a:pt x="92" y="264"/>
                    <a:pt x="92" y="264"/>
                  </a:cubicBezTo>
                  <a:cubicBezTo>
                    <a:pt x="93" y="259"/>
                    <a:pt x="93" y="259"/>
                    <a:pt x="93" y="259"/>
                  </a:cubicBezTo>
                  <a:cubicBezTo>
                    <a:pt x="93" y="255"/>
                    <a:pt x="93" y="255"/>
                    <a:pt x="93" y="255"/>
                  </a:cubicBezTo>
                  <a:cubicBezTo>
                    <a:pt x="75" y="255"/>
                    <a:pt x="75" y="255"/>
                    <a:pt x="75" y="255"/>
                  </a:cubicBezTo>
                  <a:cubicBezTo>
                    <a:pt x="54" y="269"/>
                    <a:pt x="54" y="269"/>
                    <a:pt x="54" y="269"/>
                  </a:cubicBezTo>
                  <a:cubicBezTo>
                    <a:pt x="53" y="276"/>
                    <a:pt x="53" y="276"/>
                    <a:pt x="53" y="276"/>
                  </a:cubicBezTo>
                  <a:cubicBezTo>
                    <a:pt x="40" y="277"/>
                    <a:pt x="40" y="277"/>
                    <a:pt x="40" y="277"/>
                  </a:cubicBezTo>
                  <a:cubicBezTo>
                    <a:pt x="12" y="291"/>
                    <a:pt x="12" y="291"/>
                    <a:pt x="12" y="291"/>
                  </a:cubicBezTo>
                  <a:cubicBezTo>
                    <a:pt x="0" y="301"/>
                    <a:pt x="0" y="301"/>
                    <a:pt x="0" y="301"/>
                  </a:cubicBezTo>
                  <a:cubicBezTo>
                    <a:pt x="17" y="313"/>
                    <a:pt x="17" y="313"/>
                    <a:pt x="17" y="313"/>
                  </a:cubicBezTo>
                  <a:cubicBezTo>
                    <a:pt x="41" y="315"/>
                    <a:pt x="41" y="315"/>
                    <a:pt x="41" y="315"/>
                  </a:cubicBezTo>
                  <a:cubicBezTo>
                    <a:pt x="46" y="322"/>
                    <a:pt x="46" y="322"/>
                    <a:pt x="46" y="322"/>
                  </a:cubicBezTo>
                  <a:cubicBezTo>
                    <a:pt x="27" y="322"/>
                    <a:pt x="27" y="322"/>
                    <a:pt x="27" y="322"/>
                  </a:cubicBezTo>
                  <a:cubicBezTo>
                    <a:pt x="23" y="326"/>
                    <a:pt x="23" y="326"/>
                    <a:pt x="23" y="326"/>
                  </a:cubicBezTo>
                  <a:cubicBezTo>
                    <a:pt x="35" y="339"/>
                    <a:pt x="35" y="339"/>
                    <a:pt x="35" y="339"/>
                  </a:cubicBezTo>
                  <a:cubicBezTo>
                    <a:pt x="35" y="348"/>
                    <a:pt x="35" y="348"/>
                    <a:pt x="35" y="348"/>
                  </a:cubicBezTo>
                  <a:cubicBezTo>
                    <a:pt x="46" y="358"/>
                    <a:pt x="46" y="358"/>
                    <a:pt x="46" y="358"/>
                  </a:cubicBezTo>
                  <a:cubicBezTo>
                    <a:pt x="83" y="358"/>
                    <a:pt x="83" y="358"/>
                    <a:pt x="83" y="358"/>
                  </a:cubicBezTo>
                  <a:cubicBezTo>
                    <a:pt x="92" y="364"/>
                    <a:pt x="92" y="364"/>
                    <a:pt x="92" y="364"/>
                  </a:cubicBezTo>
                  <a:cubicBezTo>
                    <a:pt x="89" y="356"/>
                    <a:pt x="89" y="356"/>
                    <a:pt x="89" y="356"/>
                  </a:cubicBezTo>
                  <a:cubicBezTo>
                    <a:pt x="94" y="353"/>
                    <a:pt x="94" y="353"/>
                    <a:pt x="94" y="353"/>
                  </a:cubicBezTo>
                  <a:cubicBezTo>
                    <a:pt x="101" y="364"/>
                    <a:pt x="101" y="364"/>
                    <a:pt x="101" y="364"/>
                  </a:cubicBezTo>
                  <a:cubicBezTo>
                    <a:pt x="111" y="351"/>
                    <a:pt x="111" y="351"/>
                    <a:pt x="111" y="351"/>
                  </a:cubicBezTo>
                  <a:cubicBezTo>
                    <a:pt x="141" y="336"/>
                    <a:pt x="141" y="336"/>
                    <a:pt x="141" y="336"/>
                  </a:cubicBezTo>
                  <a:cubicBezTo>
                    <a:pt x="143" y="350"/>
                    <a:pt x="143" y="350"/>
                    <a:pt x="143" y="350"/>
                  </a:cubicBezTo>
                  <a:cubicBezTo>
                    <a:pt x="134" y="353"/>
                    <a:pt x="134" y="353"/>
                    <a:pt x="134" y="353"/>
                  </a:cubicBezTo>
                  <a:cubicBezTo>
                    <a:pt x="131" y="357"/>
                    <a:pt x="131" y="357"/>
                    <a:pt x="131" y="357"/>
                  </a:cubicBezTo>
                  <a:cubicBezTo>
                    <a:pt x="137" y="360"/>
                    <a:pt x="137" y="360"/>
                    <a:pt x="137" y="360"/>
                  </a:cubicBezTo>
                  <a:cubicBezTo>
                    <a:pt x="145" y="391"/>
                    <a:pt x="145" y="391"/>
                    <a:pt x="145" y="391"/>
                  </a:cubicBezTo>
                  <a:cubicBezTo>
                    <a:pt x="131" y="402"/>
                    <a:pt x="131" y="402"/>
                    <a:pt x="131" y="402"/>
                  </a:cubicBezTo>
                  <a:cubicBezTo>
                    <a:pt x="124" y="397"/>
                    <a:pt x="124" y="397"/>
                    <a:pt x="124" y="397"/>
                  </a:cubicBezTo>
                  <a:cubicBezTo>
                    <a:pt x="113" y="410"/>
                    <a:pt x="113" y="410"/>
                    <a:pt x="113" y="410"/>
                  </a:cubicBezTo>
                  <a:cubicBezTo>
                    <a:pt x="94" y="409"/>
                    <a:pt x="94" y="409"/>
                    <a:pt x="94" y="409"/>
                  </a:cubicBezTo>
                  <a:cubicBezTo>
                    <a:pt x="96" y="403"/>
                    <a:pt x="96" y="403"/>
                    <a:pt x="96" y="403"/>
                  </a:cubicBezTo>
                  <a:cubicBezTo>
                    <a:pt x="86" y="402"/>
                    <a:pt x="86" y="402"/>
                    <a:pt x="86" y="402"/>
                  </a:cubicBezTo>
                  <a:cubicBezTo>
                    <a:pt x="80" y="408"/>
                    <a:pt x="80" y="408"/>
                    <a:pt x="80" y="408"/>
                  </a:cubicBezTo>
                  <a:cubicBezTo>
                    <a:pt x="77" y="420"/>
                    <a:pt x="77" y="420"/>
                    <a:pt x="77" y="420"/>
                  </a:cubicBezTo>
                  <a:cubicBezTo>
                    <a:pt x="72" y="427"/>
                    <a:pt x="72" y="427"/>
                    <a:pt x="72" y="427"/>
                  </a:cubicBezTo>
                  <a:cubicBezTo>
                    <a:pt x="72" y="416"/>
                    <a:pt x="72" y="416"/>
                    <a:pt x="72" y="416"/>
                  </a:cubicBezTo>
                  <a:cubicBezTo>
                    <a:pt x="67" y="430"/>
                    <a:pt x="67" y="430"/>
                    <a:pt x="67" y="430"/>
                  </a:cubicBezTo>
                  <a:cubicBezTo>
                    <a:pt x="59" y="436"/>
                    <a:pt x="59" y="436"/>
                    <a:pt x="59" y="436"/>
                  </a:cubicBezTo>
                  <a:cubicBezTo>
                    <a:pt x="49" y="449"/>
                    <a:pt x="49" y="449"/>
                    <a:pt x="49" y="449"/>
                  </a:cubicBezTo>
                  <a:cubicBezTo>
                    <a:pt x="58" y="467"/>
                    <a:pt x="58" y="467"/>
                    <a:pt x="58" y="467"/>
                  </a:cubicBezTo>
                  <a:cubicBezTo>
                    <a:pt x="66" y="467"/>
                    <a:pt x="66" y="467"/>
                    <a:pt x="66" y="467"/>
                  </a:cubicBezTo>
                  <a:cubicBezTo>
                    <a:pt x="65" y="474"/>
                    <a:pt x="65" y="474"/>
                    <a:pt x="65" y="474"/>
                  </a:cubicBezTo>
                  <a:cubicBezTo>
                    <a:pt x="85" y="481"/>
                    <a:pt x="85" y="481"/>
                    <a:pt x="85" y="481"/>
                  </a:cubicBezTo>
                  <a:cubicBezTo>
                    <a:pt x="92" y="497"/>
                    <a:pt x="92" y="497"/>
                    <a:pt x="92" y="497"/>
                  </a:cubicBezTo>
                  <a:cubicBezTo>
                    <a:pt x="85" y="492"/>
                    <a:pt x="85" y="492"/>
                    <a:pt x="85" y="492"/>
                  </a:cubicBezTo>
                  <a:cubicBezTo>
                    <a:pt x="76" y="496"/>
                    <a:pt x="76" y="496"/>
                    <a:pt x="76" y="496"/>
                  </a:cubicBezTo>
                  <a:cubicBezTo>
                    <a:pt x="72" y="515"/>
                    <a:pt x="72" y="515"/>
                    <a:pt x="72" y="515"/>
                  </a:cubicBezTo>
                  <a:cubicBezTo>
                    <a:pt x="78" y="522"/>
                    <a:pt x="78" y="522"/>
                    <a:pt x="78" y="522"/>
                  </a:cubicBezTo>
                  <a:cubicBezTo>
                    <a:pt x="78" y="530"/>
                    <a:pt x="78" y="530"/>
                    <a:pt x="78" y="530"/>
                  </a:cubicBezTo>
                  <a:cubicBezTo>
                    <a:pt x="93" y="531"/>
                    <a:pt x="93" y="531"/>
                    <a:pt x="93" y="531"/>
                  </a:cubicBezTo>
                  <a:cubicBezTo>
                    <a:pt x="98" y="526"/>
                    <a:pt x="98" y="526"/>
                    <a:pt x="98" y="526"/>
                  </a:cubicBezTo>
                  <a:cubicBezTo>
                    <a:pt x="105" y="525"/>
                    <a:pt x="105" y="525"/>
                    <a:pt x="105" y="525"/>
                  </a:cubicBezTo>
                  <a:cubicBezTo>
                    <a:pt x="111" y="520"/>
                    <a:pt x="111" y="520"/>
                    <a:pt x="111" y="520"/>
                  </a:cubicBezTo>
                  <a:cubicBezTo>
                    <a:pt x="124" y="523"/>
                    <a:pt x="124" y="523"/>
                    <a:pt x="124" y="523"/>
                  </a:cubicBezTo>
                  <a:cubicBezTo>
                    <a:pt x="125" y="541"/>
                    <a:pt x="125" y="541"/>
                    <a:pt x="125" y="541"/>
                  </a:cubicBezTo>
                  <a:cubicBezTo>
                    <a:pt x="122" y="551"/>
                    <a:pt x="122" y="551"/>
                    <a:pt x="122" y="551"/>
                  </a:cubicBezTo>
                  <a:cubicBezTo>
                    <a:pt x="125" y="557"/>
                    <a:pt x="125" y="557"/>
                    <a:pt x="125" y="557"/>
                  </a:cubicBezTo>
                  <a:cubicBezTo>
                    <a:pt x="123" y="571"/>
                    <a:pt x="123" y="571"/>
                    <a:pt x="123" y="571"/>
                  </a:cubicBezTo>
                  <a:cubicBezTo>
                    <a:pt x="117" y="579"/>
                    <a:pt x="117" y="579"/>
                    <a:pt x="117" y="579"/>
                  </a:cubicBezTo>
                  <a:cubicBezTo>
                    <a:pt x="128" y="580"/>
                    <a:pt x="128" y="580"/>
                    <a:pt x="128" y="580"/>
                  </a:cubicBezTo>
                  <a:cubicBezTo>
                    <a:pt x="143" y="566"/>
                    <a:pt x="143" y="566"/>
                    <a:pt x="143" y="566"/>
                  </a:cubicBezTo>
                  <a:cubicBezTo>
                    <a:pt x="164" y="562"/>
                    <a:pt x="164" y="562"/>
                    <a:pt x="164" y="562"/>
                  </a:cubicBezTo>
                  <a:cubicBezTo>
                    <a:pt x="173" y="568"/>
                    <a:pt x="173" y="568"/>
                    <a:pt x="173" y="568"/>
                  </a:cubicBezTo>
                  <a:cubicBezTo>
                    <a:pt x="186" y="595"/>
                    <a:pt x="186" y="595"/>
                    <a:pt x="186" y="595"/>
                  </a:cubicBezTo>
                  <a:cubicBezTo>
                    <a:pt x="193" y="598"/>
                    <a:pt x="193" y="598"/>
                    <a:pt x="193" y="598"/>
                  </a:cubicBezTo>
                  <a:cubicBezTo>
                    <a:pt x="194" y="594"/>
                    <a:pt x="194" y="594"/>
                    <a:pt x="194" y="594"/>
                  </a:cubicBezTo>
                  <a:cubicBezTo>
                    <a:pt x="192" y="585"/>
                    <a:pt x="192" y="585"/>
                    <a:pt x="192" y="585"/>
                  </a:cubicBezTo>
                  <a:cubicBezTo>
                    <a:pt x="193" y="568"/>
                    <a:pt x="193" y="568"/>
                    <a:pt x="193" y="568"/>
                  </a:cubicBezTo>
                  <a:cubicBezTo>
                    <a:pt x="198" y="573"/>
                    <a:pt x="198" y="573"/>
                    <a:pt x="198" y="573"/>
                  </a:cubicBezTo>
                  <a:cubicBezTo>
                    <a:pt x="198" y="584"/>
                    <a:pt x="198" y="584"/>
                    <a:pt x="198" y="584"/>
                  </a:cubicBezTo>
                  <a:cubicBezTo>
                    <a:pt x="213" y="579"/>
                    <a:pt x="213" y="579"/>
                    <a:pt x="213" y="579"/>
                  </a:cubicBezTo>
                  <a:cubicBezTo>
                    <a:pt x="226" y="556"/>
                    <a:pt x="226" y="556"/>
                    <a:pt x="226" y="556"/>
                  </a:cubicBezTo>
                  <a:cubicBezTo>
                    <a:pt x="231" y="559"/>
                    <a:pt x="231" y="559"/>
                    <a:pt x="231" y="559"/>
                  </a:cubicBezTo>
                  <a:cubicBezTo>
                    <a:pt x="225" y="571"/>
                    <a:pt x="225" y="571"/>
                    <a:pt x="225" y="571"/>
                  </a:cubicBezTo>
                  <a:cubicBezTo>
                    <a:pt x="223" y="594"/>
                    <a:pt x="223" y="594"/>
                    <a:pt x="223" y="594"/>
                  </a:cubicBezTo>
                  <a:cubicBezTo>
                    <a:pt x="227" y="601"/>
                    <a:pt x="227" y="601"/>
                    <a:pt x="227" y="601"/>
                  </a:cubicBezTo>
                  <a:cubicBezTo>
                    <a:pt x="216" y="622"/>
                    <a:pt x="216" y="622"/>
                    <a:pt x="216" y="622"/>
                  </a:cubicBezTo>
                  <a:cubicBezTo>
                    <a:pt x="199" y="628"/>
                    <a:pt x="199" y="628"/>
                    <a:pt x="199" y="628"/>
                  </a:cubicBezTo>
                  <a:cubicBezTo>
                    <a:pt x="187" y="644"/>
                    <a:pt x="187" y="644"/>
                    <a:pt x="187" y="644"/>
                  </a:cubicBezTo>
                  <a:cubicBezTo>
                    <a:pt x="181" y="643"/>
                    <a:pt x="181" y="643"/>
                    <a:pt x="181" y="643"/>
                  </a:cubicBezTo>
                  <a:cubicBezTo>
                    <a:pt x="160" y="651"/>
                    <a:pt x="160" y="651"/>
                    <a:pt x="160" y="651"/>
                  </a:cubicBezTo>
                  <a:cubicBezTo>
                    <a:pt x="148" y="663"/>
                    <a:pt x="148" y="663"/>
                    <a:pt x="148" y="663"/>
                  </a:cubicBezTo>
                  <a:cubicBezTo>
                    <a:pt x="150" y="674"/>
                    <a:pt x="150" y="674"/>
                    <a:pt x="150" y="674"/>
                  </a:cubicBezTo>
                  <a:cubicBezTo>
                    <a:pt x="142" y="675"/>
                    <a:pt x="142" y="675"/>
                    <a:pt x="142" y="675"/>
                  </a:cubicBezTo>
                  <a:cubicBezTo>
                    <a:pt x="136" y="661"/>
                    <a:pt x="136" y="661"/>
                    <a:pt x="136" y="661"/>
                  </a:cubicBezTo>
                  <a:cubicBezTo>
                    <a:pt x="132" y="661"/>
                    <a:pt x="132" y="661"/>
                    <a:pt x="132" y="661"/>
                  </a:cubicBezTo>
                  <a:cubicBezTo>
                    <a:pt x="110" y="680"/>
                    <a:pt x="110" y="680"/>
                    <a:pt x="110" y="680"/>
                  </a:cubicBezTo>
                  <a:cubicBezTo>
                    <a:pt x="118" y="705"/>
                    <a:pt x="118" y="705"/>
                    <a:pt x="118" y="705"/>
                  </a:cubicBezTo>
                  <a:cubicBezTo>
                    <a:pt x="128" y="700"/>
                    <a:pt x="128" y="700"/>
                    <a:pt x="128" y="700"/>
                  </a:cubicBezTo>
                  <a:cubicBezTo>
                    <a:pt x="129" y="686"/>
                    <a:pt x="129" y="686"/>
                    <a:pt x="129" y="686"/>
                  </a:cubicBezTo>
                  <a:cubicBezTo>
                    <a:pt x="135" y="684"/>
                    <a:pt x="135" y="684"/>
                    <a:pt x="135" y="684"/>
                  </a:cubicBezTo>
                  <a:cubicBezTo>
                    <a:pt x="138" y="696"/>
                    <a:pt x="138" y="696"/>
                    <a:pt x="138" y="696"/>
                  </a:cubicBezTo>
                  <a:cubicBezTo>
                    <a:pt x="164" y="674"/>
                    <a:pt x="164" y="674"/>
                    <a:pt x="164" y="674"/>
                  </a:cubicBezTo>
                  <a:cubicBezTo>
                    <a:pt x="164" y="685"/>
                    <a:pt x="164" y="685"/>
                    <a:pt x="164" y="685"/>
                  </a:cubicBezTo>
                  <a:cubicBezTo>
                    <a:pt x="171" y="680"/>
                    <a:pt x="171" y="680"/>
                    <a:pt x="171" y="680"/>
                  </a:cubicBezTo>
                  <a:cubicBezTo>
                    <a:pt x="174" y="669"/>
                    <a:pt x="174" y="669"/>
                    <a:pt x="174" y="669"/>
                  </a:cubicBezTo>
                  <a:cubicBezTo>
                    <a:pt x="183" y="666"/>
                    <a:pt x="183" y="666"/>
                    <a:pt x="183" y="666"/>
                  </a:cubicBezTo>
                  <a:cubicBezTo>
                    <a:pt x="185" y="671"/>
                    <a:pt x="185" y="671"/>
                    <a:pt x="185" y="671"/>
                  </a:cubicBezTo>
                  <a:cubicBezTo>
                    <a:pt x="201" y="654"/>
                    <a:pt x="201" y="654"/>
                    <a:pt x="201" y="654"/>
                  </a:cubicBezTo>
                  <a:cubicBezTo>
                    <a:pt x="221" y="647"/>
                    <a:pt x="221" y="647"/>
                    <a:pt x="221" y="647"/>
                  </a:cubicBezTo>
                  <a:cubicBezTo>
                    <a:pt x="241" y="637"/>
                    <a:pt x="241" y="637"/>
                    <a:pt x="241" y="637"/>
                  </a:cubicBezTo>
                  <a:cubicBezTo>
                    <a:pt x="251" y="616"/>
                    <a:pt x="251" y="616"/>
                    <a:pt x="251" y="616"/>
                  </a:cubicBezTo>
                  <a:cubicBezTo>
                    <a:pt x="256" y="616"/>
                    <a:pt x="256" y="616"/>
                    <a:pt x="256" y="616"/>
                  </a:cubicBezTo>
                  <a:cubicBezTo>
                    <a:pt x="256" y="611"/>
                    <a:pt x="256" y="611"/>
                    <a:pt x="256" y="611"/>
                  </a:cubicBezTo>
                  <a:cubicBezTo>
                    <a:pt x="265" y="602"/>
                    <a:pt x="265" y="602"/>
                    <a:pt x="265" y="602"/>
                  </a:cubicBezTo>
                  <a:cubicBezTo>
                    <a:pt x="274" y="593"/>
                    <a:pt x="274" y="593"/>
                    <a:pt x="274" y="593"/>
                  </a:cubicBezTo>
                  <a:cubicBezTo>
                    <a:pt x="277" y="584"/>
                    <a:pt x="277" y="584"/>
                    <a:pt x="277" y="584"/>
                  </a:cubicBezTo>
                  <a:cubicBezTo>
                    <a:pt x="286" y="577"/>
                    <a:pt x="286" y="577"/>
                    <a:pt x="286" y="577"/>
                  </a:cubicBezTo>
                  <a:cubicBezTo>
                    <a:pt x="292" y="569"/>
                    <a:pt x="292" y="569"/>
                    <a:pt x="292" y="569"/>
                  </a:cubicBezTo>
                  <a:cubicBezTo>
                    <a:pt x="293" y="559"/>
                    <a:pt x="293" y="559"/>
                    <a:pt x="293" y="559"/>
                  </a:cubicBezTo>
                  <a:cubicBezTo>
                    <a:pt x="286" y="556"/>
                    <a:pt x="286" y="556"/>
                    <a:pt x="286" y="556"/>
                  </a:cubicBezTo>
                  <a:cubicBezTo>
                    <a:pt x="279" y="558"/>
                    <a:pt x="279" y="558"/>
                    <a:pt x="279" y="558"/>
                  </a:cubicBezTo>
                  <a:cubicBezTo>
                    <a:pt x="283" y="537"/>
                    <a:pt x="283" y="537"/>
                    <a:pt x="283" y="537"/>
                  </a:cubicBezTo>
                  <a:cubicBezTo>
                    <a:pt x="292" y="537"/>
                    <a:pt x="292" y="537"/>
                    <a:pt x="292" y="537"/>
                  </a:cubicBezTo>
                  <a:cubicBezTo>
                    <a:pt x="297" y="531"/>
                    <a:pt x="297" y="531"/>
                    <a:pt x="297" y="531"/>
                  </a:cubicBezTo>
                  <a:cubicBezTo>
                    <a:pt x="300" y="515"/>
                    <a:pt x="300" y="515"/>
                    <a:pt x="300" y="515"/>
                  </a:cubicBezTo>
                  <a:cubicBezTo>
                    <a:pt x="318" y="491"/>
                    <a:pt x="318" y="491"/>
                    <a:pt x="318" y="491"/>
                  </a:cubicBezTo>
                  <a:cubicBezTo>
                    <a:pt x="339" y="468"/>
                    <a:pt x="339" y="468"/>
                    <a:pt x="339" y="468"/>
                  </a:cubicBezTo>
                  <a:cubicBezTo>
                    <a:pt x="357" y="468"/>
                    <a:pt x="357" y="468"/>
                    <a:pt x="357" y="468"/>
                  </a:cubicBezTo>
                  <a:cubicBezTo>
                    <a:pt x="375" y="481"/>
                    <a:pt x="375" y="481"/>
                    <a:pt x="375" y="481"/>
                  </a:cubicBezTo>
                  <a:cubicBezTo>
                    <a:pt x="365" y="482"/>
                    <a:pt x="365" y="482"/>
                    <a:pt x="365" y="482"/>
                  </a:cubicBezTo>
                  <a:cubicBezTo>
                    <a:pt x="357" y="476"/>
                    <a:pt x="357" y="476"/>
                    <a:pt x="357" y="476"/>
                  </a:cubicBezTo>
                  <a:cubicBezTo>
                    <a:pt x="340" y="478"/>
                    <a:pt x="340" y="478"/>
                    <a:pt x="340" y="478"/>
                  </a:cubicBezTo>
                  <a:cubicBezTo>
                    <a:pt x="325" y="493"/>
                    <a:pt x="325" y="493"/>
                    <a:pt x="325" y="493"/>
                  </a:cubicBezTo>
                  <a:cubicBezTo>
                    <a:pt x="327" y="505"/>
                    <a:pt x="327" y="505"/>
                    <a:pt x="327" y="505"/>
                  </a:cubicBezTo>
                  <a:cubicBezTo>
                    <a:pt x="316" y="525"/>
                    <a:pt x="316" y="525"/>
                    <a:pt x="316" y="525"/>
                  </a:cubicBezTo>
                  <a:cubicBezTo>
                    <a:pt x="317" y="542"/>
                    <a:pt x="317" y="542"/>
                    <a:pt x="317" y="542"/>
                  </a:cubicBezTo>
                  <a:cubicBezTo>
                    <a:pt x="322" y="540"/>
                    <a:pt x="322" y="540"/>
                    <a:pt x="322" y="540"/>
                  </a:cubicBezTo>
                  <a:cubicBezTo>
                    <a:pt x="327" y="535"/>
                    <a:pt x="327" y="535"/>
                    <a:pt x="327" y="535"/>
                  </a:cubicBezTo>
                  <a:cubicBezTo>
                    <a:pt x="333" y="535"/>
                    <a:pt x="333" y="535"/>
                    <a:pt x="333" y="535"/>
                  </a:cubicBezTo>
                  <a:cubicBezTo>
                    <a:pt x="320" y="549"/>
                    <a:pt x="320" y="549"/>
                    <a:pt x="320" y="549"/>
                  </a:cubicBezTo>
                  <a:cubicBezTo>
                    <a:pt x="315" y="552"/>
                    <a:pt x="315" y="552"/>
                    <a:pt x="315" y="552"/>
                  </a:cubicBezTo>
                  <a:cubicBezTo>
                    <a:pt x="314" y="558"/>
                    <a:pt x="314" y="558"/>
                    <a:pt x="314" y="558"/>
                  </a:cubicBezTo>
                  <a:cubicBezTo>
                    <a:pt x="334" y="556"/>
                    <a:pt x="334" y="556"/>
                    <a:pt x="334" y="556"/>
                  </a:cubicBezTo>
                  <a:cubicBezTo>
                    <a:pt x="344" y="544"/>
                    <a:pt x="344" y="544"/>
                    <a:pt x="344" y="544"/>
                  </a:cubicBezTo>
                  <a:cubicBezTo>
                    <a:pt x="350" y="550"/>
                    <a:pt x="350" y="550"/>
                    <a:pt x="350" y="550"/>
                  </a:cubicBezTo>
                  <a:cubicBezTo>
                    <a:pt x="357" y="546"/>
                    <a:pt x="357" y="546"/>
                    <a:pt x="357" y="546"/>
                  </a:cubicBezTo>
                  <a:cubicBezTo>
                    <a:pt x="365" y="542"/>
                    <a:pt x="365" y="542"/>
                    <a:pt x="365" y="542"/>
                  </a:cubicBezTo>
                  <a:cubicBezTo>
                    <a:pt x="362" y="535"/>
                    <a:pt x="362" y="535"/>
                    <a:pt x="362" y="535"/>
                  </a:cubicBezTo>
                  <a:cubicBezTo>
                    <a:pt x="366" y="527"/>
                    <a:pt x="366" y="527"/>
                    <a:pt x="366" y="527"/>
                  </a:cubicBezTo>
                  <a:cubicBezTo>
                    <a:pt x="370" y="527"/>
                    <a:pt x="370" y="527"/>
                    <a:pt x="370" y="527"/>
                  </a:cubicBezTo>
                  <a:cubicBezTo>
                    <a:pt x="378" y="529"/>
                    <a:pt x="378" y="529"/>
                    <a:pt x="378" y="529"/>
                  </a:cubicBezTo>
                  <a:cubicBezTo>
                    <a:pt x="388" y="520"/>
                    <a:pt x="388" y="520"/>
                    <a:pt x="388" y="520"/>
                  </a:cubicBezTo>
                  <a:cubicBezTo>
                    <a:pt x="387" y="499"/>
                    <a:pt x="387" y="499"/>
                    <a:pt x="387" y="499"/>
                  </a:cubicBezTo>
                  <a:cubicBezTo>
                    <a:pt x="392" y="481"/>
                    <a:pt x="392" y="481"/>
                    <a:pt x="392" y="481"/>
                  </a:cubicBezTo>
                  <a:cubicBezTo>
                    <a:pt x="397" y="492"/>
                    <a:pt x="397" y="492"/>
                    <a:pt x="397" y="492"/>
                  </a:cubicBezTo>
                  <a:cubicBezTo>
                    <a:pt x="414" y="484"/>
                    <a:pt x="414" y="484"/>
                    <a:pt x="414" y="484"/>
                  </a:cubicBezTo>
                  <a:cubicBezTo>
                    <a:pt x="420" y="495"/>
                    <a:pt x="420" y="495"/>
                    <a:pt x="420" y="495"/>
                  </a:cubicBezTo>
                  <a:cubicBezTo>
                    <a:pt x="433" y="505"/>
                    <a:pt x="433" y="505"/>
                    <a:pt x="433" y="505"/>
                  </a:cubicBezTo>
                  <a:cubicBezTo>
                    <a:pt x="448" y="509"/>
                    <a:pt x="448" y="509"/>
                    <a:pt x="448" y="509"/>
                  </a:cubicBezTo>
                  <a:cubicBezTo>
                    <a:pt x="455" y="504"/>
                    <a:pt x="455" y="504"/>
                    <a:pt x="455" y="504"/>
                  </a:cubicBezTo>
                  <a:cubicBezTo>
                    <a:pt x="456" y="513"/>
                    <a:pt x="456" y="513"/>
                    <a:pt x="456" y="513"/>
                  </a:cubicBezTo>
                  <a:cubicBezTo>
                    <a:pt x="461" y="517"/>
                    <a:pt x="461" y="517"/>
                    <a:pt x="461" y="517"/>
                  </a:cubicBezTo>
                  <a:cubicBezTo>
                    <a:pt x="466" y="516"/>
                    <a:pt x="466" y="516"/>
                    <a:pt x="466" y="516"/>
                  </a:cubicBezTo>
                  <a:cubicBezTo>
                    <a:pt x="466" y="523"/>
                    <a:pt x="466" y="523"/>
                    <a:pt x="466" y="523"/>
                  </a:cubicBezTo>
                  <a:cubicBezTo>
                    <a:pt x="471" y="525"/>
                    <a:pt x="471" y="525"/>
                    <a:pt x="471" y="525"/>
                  </a:cubicBezTo>
                  <a:cubicBezTo>
                    <a:pt x="483" y="519"/>
                    <a:pt x="483" y="519"/>
                    <a:pt x="483" y="519"/>
                  </a:cubicBezTo>
                  <a:cubicBezTo>
                    <a:pt x="495" y="522"/>
                    <a:pt x="495" y="522"/>
                    <a:pt x="495" y="522"/>
                  </a:cubicBezTo>
                  <a:cubicBezTo>
                    <a:pt x="512" y="527"/>
                    <a:pt x="512" y="527"/>
                    <a:pt x="512" y="527"/>
                  </a:cubicBezTo>
                  <a:cubicBezTo>
                    <a:pt x="540" y="533"/>
                    <a:pt x="540" y="533"/>
                    <a:pt x="540" y="533"/>
                  </a:cubicBezTo>
                  <a:cubicBezTo>
                    <a:pt x="549" y="525"/>
                    <a:pt x="549" y="525"/>
                    <a:pt x="549" y="525"/>
                  </a:cubicBezTo>
                  <a:cubicBezTo>
                    <a:pt x="555" y="526"/>
                    <a:pt x="555" y="526"/>
                    <a:pt x="555" y="526"/>
                  </a:cubicBezTo>
                  <a:cubicBezTo>
                    <a:pt x="553" y="534"/>
                    <a:pt x="553" y="534"/>
                    <a:pt x="553" y="534"/>
                  </a:cubicBezTo>
                  <a:cubicBezTo>
                    <a:pt x="548" y="544"/>
                    <a:pt x="548" y="544"/>
                    <a:pt x="548" y="544"/>
                  </a:cubicBezTo>
                  <a:cubicBezTo>
                    <a:pt x="550" y="549"/>
                    <a:pt x="550" y="549"/>
                    <a:pt x="550" y="549"/>
                  </a:cubicBezTo>
                  <a:cubicBezTo>
                    <a:pt x="558" y="551"/>
                    <a:pt x="558" y="551"/>
                    <a:pt x="558" y="551"/>
                  </a:cubicBezTo>
                  <a:cubicBezTo>
                    <a:pt x="566" y="558"/>
                    <a:pt x="566" y="558"/>
                    <a:pt x="566" y="558"/>
                  </a:cubicBezTo>
                  <a:cubicBezTo>
                    <a:pt x="571" y="552"/>
                    <a:pt x="571" y="552"/>
                    <a:pt x="571" y="552"/>
                  </a:cubicBezTo>
                  <a:cubicBezTo>
                    <a:pt x="573" y="563"/>
                    <a:pt x="573" y="563"/>
                    <a:pt x="573" y="563"/>
                  </a:cubicBezTo>
                  <a:cubicBezTo>
                    <a:pt x="582" y="566"/>
                    <a:pt x="582" y="566"/>
                    <a:pt x="582" y="566"/>
                  </a:cubicBezTo>
                  <a:cubicBezTo>
                    <a:pt x="594" y="577"/>
                    <a:pt x="594" y="577"/>
                    <a:pt x="594" y="577"/>
                  </a:cubicBezTo>
                  <a:cubicBezTo>
                    <a:pt x="601" y="578"/>
                    <a:pt x="601" y="578"/>
                    <a:pt x="601" y="578"/>
                  </a:cubicBezTo>
                  <a:cubicBezTo>
                    <a:pt x="608" y="582"/>
                    <a:pt x="608" y="582"/>
                    <a:pt x="608" y="582"/>
                  </a:cubicBezTo>
                  <a:cubicBezTo>
                    <a:pt x="618" y="576"/>
                    <a:pt x="618" y="576"/>
                    <a:pt x="618" y="576"/>
                  </a:cubicBezTo>
                  <a:cubicBezTo>
                    <a:pt x="602" y="562"/>
                    <a:pt x="602" y="562"/>
                    <a:pt x="602" y="562"/>
                  </a:cubicBezTo>
                  <a:cubicBezTo>
                    <a:pt x="601" y="553"/>
                    <a:pt x="601" y="553"/>
                    <a:pt x="601" y="553"/>
                  </a:cubicBezTo>
                  <a:cubicBezTo>
                    <a:pt x="613" y="560"/>
                    <a:pt x="613" y="560"/>
                    <a:pt x="613" y="560"/>
                  </a:cubicBezTo>
                  <a:cubicBezTo>
                    <a:pt x="617" y="555"/>
                    <a:pt x="617" y="555"/>
                    <a:pt x="617" y="555"/>
                  </a:cubicBezTo>
                  <a:cubicBezTo>
                    <a:pt x="622" y="566"/>
                    <a:pt x="622" y="566"/>
                    <a:pt x="622" y="566"/>
                  </a:cubicBezTo>
                  <a:cubicBezTo>
                    <a:pt x="624" y="580"/>
                    <a:pt x="624" y="580"/>
                    <a:pt x="624" y="580"/>
                  </a:cubicBezTo>
                  <a:cubicBezTo>
                    <a:pt x="628" y="579"/>
                    <a:pt x="628" y="579"/>
                    <a:pt x="628" y="579"/>
                  </a:cubicBezTo>
                  <a:cubicBezTo>
                    <a:pt x="633" y="584"/>
                    <a:pt x="633" y="584"/>
                    <a:pt x="633" y="584"/>
                  </a:cubicBezTo>
                  <a:cubicBezTo>
                    <a:pt x="636" y="567"/>
                    <a:pt x="636" y="567"/>
                    <a:pt x="636" y="567"/>
                  </a:cubicBezTo>
                  <a:cubicBezTo>
                    <a:pt x="634" y="551"/>
                    <a:pt x="634" y="551"/>
                    <a:pt x="634" y="551"/>
                  </a:cubicBezTo>
                  <a:cubicBezTo>
                    <a:pt x="639" y="557"/>
                    <a:pt x="639" y="557"/>
                    <a:pt x="639" y="557"/>
                  </a:cubicBezTo>
                  <a:cubicBezTo>
                    <a:pt x="652" y="585"/>
                    <a:pt x="652" y="585"/>
                    <a:pt x="652" y="585"/>
                  </a:cubicBezTo>
                  <a:cubicBezTo>
                    <a:pt x="659" y="587"/>
                    <a:pt x="659" y="587"/>
                    <a:pt x="659" y="587"/>
                  </a:cubicBezTo>
                  <a:cubicBezTo>
                    <a:pt x="665" y="602"/>
                    <a:pt x="665" y="602"/>
                    <a:pt x="665" y="602"/>
                  </a:cubicBezTo>
                  <a:cubicBezTo>
                    <a:pt x="669" y="606"/>
                    <a:pt x="669" y="606"/>
                    <a:pt x="669" y="606"/>
                  </a:cubicBezTo>
                  <a:cubicBezTo>
                    <a:pt x="666" y="611"/>
                    <a:pt x="666" y="611"/>
                    <a:pt x="666" y="611"/>
                  </a:cubicBezTo>
                  <a:cubicBezTo>
                    <a:pt x="671" y="623"/>
                    <a:pt x="671" y="623"/>
                    <a:pt x="671" y="623"/>
                  </a:cubicBezTo>
                  <a:cubicBezTo>
                    <a:pt x="690" y="643"/>
                    <a:pt x="690" y="643"/>
                    <a:pt x="690" y="643"/>
                  </a:cubicBezTo>
                  <a:cubicBezTo>
                    <a:pt x="689" y="650"/>
                    <a:pt x="689" y="650"/>
                    <a:pt x="689" y="650"/>
                  </a:cubicBezTo>
                  <a:cubicBezTo>
                    <a:pt x="706" y="663"/>
                    <a:pt x="706" y="663"/>
                    <a:pt x="706" y="663"/>
                  </a:cubicBezTo>
                  <a:cubicBezTo>
                    <a:pt x="701" y="668"/>
                    <a:pt x="701" y="668"/>
                    <a:pt x="701" y="668"/>
                  </a:cubicBezTo>
                  <a:cubicBezTo>
                    <a:pt x="700" y="676"/>
                    <a:pt x="700" y="676"/>
                    <a:pt x="700" y="676"/>
                  </a:cubicBezTo>
                  <a:cubicBezTo>
                    <a:pt x="696" y="681"/>
                    <a:pt x="696" y="681"/>
                    <a:pt x="696" y="681"/>
                  </a:cubicBezTo>
                  <a:cubicBezTo>
                    <a:pt x="700" y="688"/>
                    <a:pt x="700" y="688"/>
                    <a:pt x="700" y="688"/>
                  </a:cubicBezTo>
                  <a:cubicBezTo>
                    <a:pt x="705" y="692"/>
                    <a:pt x="705" y="692"/>
                    <a:pt x="705" y="692"/>
                  </a:cubicBezTo>
                  <a:cubicBezTo>
                    <a:pt x="719" y="695"/>
                    <a:pt x="719" y="695"/>
                    <a:pt x="719" y="695"/>
                  </a:cubicBezTo>
                  <a:lnTo>
                    <a:pt x="724" y="7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1" name="Uruguay">
              <a:extLst>
                <a:ext uri="{FF2B5EF4-FFF2-40B4-BE49-F238E27FC236}">
                  <a16:creationId xmlns:a16="http://schemas.microsoft.com/office/drawing/2014/main" id="{02C7E6AC-DA45-41F0-8929-5C688C6A0A91}"/>
                </a:ext>
              </a:extLst>
            </p:cNvPr>
            <p:cNvSpPr>
              <a:spLocks/>
            </p:cNvSpPr>
            <p:nvPr/>
          </p:nvSpPr>
          <p:spPr bwMode="gray">
            <a:xfrm>
              <a:off x="3905291" y="5606927"/>
              <a:ext cx="152278" cy="204523"/>
            </a:xfrm>
            <a:custGeom>
              <a:avLst/>
              <a:gdLst/>
              <a:ahLst/>
              <a:cxnLst>
                <a:cxn ang="0">
                  <a:pos x="8" y="181"/>
                </a:cxn>
                <a:cxn ang="0">
                  <a:pos x="0" y="162"/>
                </a:cxn>
                <a:cxn ang="0">
                  <a:pos x="2" y="130"/>
                </a:cxn>
                <a:cxn ang="0">
                  <a:pos x="6" y="94"/>
                </a:cxn>
                <a:cxn ang="0">
                  <a:pos x="12" y="68"/>
                </a:cxn>
                <a:cxn ang="0">
                  <a:pos x="30" y="24"/>
                </a:cxn>
                <a:cxn ang="0">
                  <a:pos x="52" y="0"/>
                </a:cxn>
                <a:cxn ang="0">
                  <a:pos x="70" y="40"/>
                </a:cxn>
                <a:cxn ang="0">
                  <a:pos x="84" y="60"/>
                </a:cxn>
                <a:cxn ang="0">
                  <a:pos x="98" y="52"/>
                </a:cxn>
                <a:cxn ang="0">
                  <a:pos x="120" y="70"/>
                </a:cxn>
                <a:cxn ang="0">
                  <a:pos x="144" y="82"/>
                </a:cxn>
                <a:cxn ang="0">
                  <a:pos x="160" y="100"/>
                </a:cxn>
                <a:cxn ang="0">
                  <a:pos x="174" y="124"/>
                </a:cxn>
                <a:cxn ang="0">
                  <a:pos x="188" y="128"/>
                </a:cxn>
                <a:cxn ang="0">
                  <a:pos x="180" y="148"/>
                </a:cxn>
                <a:cxn ang="0">
                  <a:pos x="178" y="168"/>
                </a:cxn>
                <a:cxn ang="0">
                  <a:pos x="178" y="181"/>
                </a:cxn>
                <a:cxn ang="0">
                  <a:pos x="188" y="191"/>
                </a:cxn>
                <a:cxn ang="0">
                  <a:pos x="178" y="211"/>
                </a:cxn>
                <a:cxn ang="0">
                  <a:pos x="170" y="223"/>
                </a:cxn>
                <a:cxn ang="0">
                  <a:pos x="142" y="239"/>
                </a:cxn>
                <a:cxn ang="0">
                  <a:pos x="126" y="247"/>
                </a:cxn>
                <a:cxn ang="0">
                  <a:pos x="86" y="247"/>
                </a:cxn>
                <a:cxn ang="0">
                  <a:pos x="68" y="243"/>
                </a:cxn>
                <a:cxn ang="0">
                  <a:pos x="42" y="227"/>
                </a:cxn>
                <a:cxn ang="0">
                  <a:pos x="26" y="225"/>
                </a:cxn>
                <a:cxn ang="0">
                  <a:pos x="8" y="209"/>
                </a:cxn>
                <a:cxn ang="0">
                  <a:pos x="8" y="181"/>
                </a:cxn>
              </a:cxnLst>
              <a:rect l="0" t="0" r="r" b="b"/>
              <a:pathLst>
                <a:path w="188" h="247">
                  <a:moveTo>
                    <a:pt x="8" y="181"/>
                  </a:moveTo>
                  <a:lnTo>
                    <a:pt x="0" y="162"/>
                  </a:lnTo>
                  <a:lnTo>
                    <a:pt x="2" y="130"/>
                  </a:lnTo>
                  <a:lnTo>
                    <a:pt x="6" y="94"/>
                  </a:lnTo>
                  <a:lnTo>
                    <a:pt x="12" y="68"/>
                  </a:lnTo>
                  <a:lnTo>
                    <a:pt x="30" y="24"/>
                  </a:lnTo>
                  <a:lnTo>
                    <a:pt x="52" y="0"/>
                  </a:lnTo>
                  <a:lnTo>
                    <a:pt x="70" y="40"/>
                  </a:lnTo>
                  <a:lnTo>
                    <a:pt x="84" y="60"/>
                  </a:lnTo>
                  <a:lnTo>
                    <a:pt x="98" y="52"/>
                  </a:lnTo>
                  <a:lnTo>
                    <a:pt x="120" y="70"/>
                  </a:lnTo>
                  <a:lnTo>
                    <a:pt x="144" y="82"/>
                  </a:lnTo>
                  <a:lnTo>
                    <a:pt x="160" y="100"/>
                  </a:lnTo>
                  <a:lnTo>
                    <a:pt x="174" y="124"/>
                  </a:lnTo>
                  <a:lnTo>
                    <a:pt x="188" y="128"/>
                  </a:lnTo>
                  <a:lnTo>
                    <a:pt x="180" y="148"/>
                  </a:lnTo>
                  <a:lnTo>
                    <a:pt x="178" y="168"/>
                  </a:lnTo>
                  <a:lnTo>
                    <a:pt x="178" y="181"/>
                  </a:lnTo>
                  <a:lnTo>
                    <a:pt x="188" y="191"/>
                  </a:lnTo>
                  <a:lnTo>
                    <a:pt x="178" y="211"/>
                  </a:lnTo>
                  <a:lnTo>
                    <a:pt x="170" y="223"/>
                  </a:lnTo>
                  <a:lnTo>
                    <a:pt x="142" y="239"/>
                  </a:lnTo>
                  <a:lnTo>
                    <a:pt x="126" y="247"/>
                  </a:lnTo>
                  <a:lnTo>
                    <a:pt x="86" y="247"/>
                  </a:lnTo>
                  <a:lnTo>
                    <a:pt x="68" y="243"/>
                  </a:lnTo>
                  <a:lnTo>
                    <a:pt x="42" y="227"/>
                  </a:lnTo>
                  <a:lnTo>
                    <a:pt x="26" y="225"/>
                  </a:lnTo>
                  <a:lnTo>
                    <a:pt x="8" y="209"/>
                  </a:lnTo>
                  <a:lnTo>
                    <a:pt x="8" y="18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2" name="Uzbekistan">
              <a:extLst>
                <a:ext uri="{FF2B5EF4-FFF2-40B4-BE49-F238E27FC236}">
                  <a16:creationId xmlns:a16="http://schemas.microsoft.com/office/drawing/2014/main" id="{55C87C37-C565-45E8-8A09-ABC51EC0A3F9}"/>
                </a:ext>
              </a:extLst>
            </p:cNvPr>
            <p:cNvSpPr>
              <a:spLocks/>
            </p:cNvSpPr>
            <p:nvPr/>
          </p:nvSpPr>
          <p:spPr bwMode="gray">
            <a:xfrm>
              <a:off x="7530719" y="2924540"/>
              <a:ext cx="515408" cy="369714"/>
            </a:xfrm>
            <a:custGeom>
              <a:avLst/>
              <a:gdLst/>
              <a:ahLst/>
              <a:cxnLst>
                <a:cxn ang="0">
                  <a:pos x="564" y="188"/>
                </a:cxn>
                <a:cxn ang="0">
                  <a:pos x="470" y="226"/>
                </a:cxn>
                <a:cxn ang="0">
                  <a:pos x="460" y="246"/>
                </a:cxn>
                <a:cxn ang="0">
                  <a:pos x="392" y="230"/>
                </a:cxn>
                <a:cxn ang="0">
                  <a:pos x="368" y="200"/>
                </a:cxn>
                <a:cxn ang="0">
                  <a:pos x="378" y="176"/>
                </a:cxn>
                <a:cxn ang="0">
                  <a:pos x="356" y="148"/>
                </a:cxn>
                <a:cxn ang="0">
                  <a:pos x="312" y="96"/>
                </a:cxn>
                <a:cxn ang="0">
                  <a:pos x="222" y="108"/>
                </a:cxn>
                <a:cxn ang="0">
                  <a:pos x="198" y="58"/>
                </a:cxn>
                <a:cxn ang="0">
                  <a:pos x="0" y="24"/>
                </a:cxn>
                <a:cxn ang="0">
                  <a:pos x="36" y="234"/>
                </a:cxn>
                <a:cxn ang="0">
                  <a:pos x="36" y="214"/>
                </a:cxn>
                <a:cxn ang="0">
                  <a:pos x="74" y="176"/>
                </a:cxn>
                <a:cxn ang="0">
                  <a:pos x="84" y="168"/>
                </a:cxn>
                <a:cxn ang="0">
                  <a:pos x="148" y="202"/>
                </a:cxn>
                <a:cxn ang="0">
                  <a:pos x="148" y="230"/>
                </a:cxn>
                <a:cxn ang="0">
                  <a:pos x="206" y="242"/>
                </a:cxn>
                <a:cxn ang="0">
                  <a:pos x="234" y="284"/>
                </a:cxn>
                <a:cxn ang="0">
                  <a:pos x="338" y="374"/>
                </a:cxn>
                <a:cxn ang="0">
                  <a:pos x="356" y="404"/>
                </a:cxn>
                <a:cxn ang="0">
                  <a:pos x="426" y="454"/>
                </a:cxn>
                <a:cxn ang="0">
                  <a:pos x="454" y="382"/>
                </a:cxn>
                <a:cxn ang="0">
                  <a:pos x="434" y="334"/>
                </a:cxn>
                <a:cxn ang="0">
                  <a:pos x="466" y="314"/>
                </a:cxn>
                <a:cxn ang="0">
                  <a:pos x="496" y="258"/>
                </a:cxn>
                <a:cxn ang="0">
                  <a:pos x="536" y="254"/>
                </a:cxn>
                <a:cxn ang="0">
                  <a:pos x="528" y="284"/>
                </a:cxn>
                <a:cxn ang="0">
                  <a:pos x="558" y="304"/>
                </a:cxn>
                <a:cxn ang="0">
                  <a:pos x="602" y="296"/>
                </a:cxn>
                <a:cxn ang="0">
                  <a:pos x="626" y="282"/>
                </a:cxn>
                <a:cxn ang="0">
                  <a:pos x="634" y="254"/>
                </a:cxn>
                <a:cxn ang="0">
                  <a:pos x="588" y="236"/>
                </a:cxn>
                <a:cxn ang="0">
                  <a:pos x="558" y="242"/>
                </a:cxn>
                <a:cxn ang="0">
                  <a:pos x="530" y="212"/>
                </a:cxn>
              </a:cxnLst>
              <a:rect l="0" t="0" r="r" b="b"/>
              <a:pathLst>
                <a:path w="634" h="454">
                  <a:moveTo>
                    <a:pt x="568" y="204"/>
                  </a:moveTo>
                  <a:lnTo>
                    <a:pt x="564" y="188"/>
                  </a:lnTo>
                  <a:lnTo>
                    <a:pt x="512" y="202"/>
                  </a:lnTo>
                  <a:lnTo>
                    <a:pt x="470" y="226"/>
                  </a:lnTo>
                  <a:lnTo>
                    <a:pt x="470" y="240"/>
                  </a:lnTo>
                  <a:lnTo>
                    <a:pt x="460" y="246"/>
                  </a:lnTo>
                  <a:lnTo>
                    <a:pt x="442" y="232"/>
                  </a:lnTo>
                  <a:lnTo>
                    <a:pt x="392" y="230"/>
                  </a:lnTo>
                  <a:lnTo>
                    <a:pt x="388" y="206"/>
                  </a:lnTo>
                  <a:lnTo>
                    <a:pt x="368" y="200"/>
                  </a:lnTo>
                  <a:lnTo>
                    <a:pt x="368" y="182"/>
                  </a:lnTo>
                  <a:lnTo>
                    <a:pt x="378" y="176"/>
                  </a:lnTo>
                  <a:lnTo>
                    <a:pt x="374" y="148"/>
                  </a:lnTo>
                  <a:lnTo>
                    <a:pt x="356" y="148"/>
                  </a:lnTo>
                  <a:lnTo>
                    <a:pt x="324" y="84"/>
                  </a:lnTo>
                  <a:lnTo>
                    <a:pt x="312" y="96"/>
                  </a:lnTo>
                  <a:lnTo>
                    <a:pt x="242" y="96"/>
                  </a:lnTo>
                  <a:lnTo>
                    <a:pt x="222" y="108"/>
                  </a:lnTo>
                  <a:lnTo>
                    <a:pt x="210" y="92"/>
                  </a:lnTo>
                  <a:lnTo>
                    <a:pt x="198" y="58"/>
                  </a:lnTo>
                  <a:lnTo>
                    <a:pt x="94" y="0"/>
                  </a:lnTo>
                  <a:lnTo>
                    <a:pt x="0" y="24"/>
                  </a:lnTo>
                  <a:lnTo>
                    <a:pt x="0" y="232"/>
                  </a:lnTo>
                  <a:lnTo>
                    <a:pt x="36" y="234"/>
                  </a:lnTo>
                  <a:lnTo>
                    <a:pt x="48" y="226"/>
                  </a:lnTo>
                  <a:lnTo>
                    <a:pt x="36" y="214"/>
                  </a:lnTo>
                  <a:lnTo>
                    <a:pt x="40" y="192"/>
                  </a:lnTo>
                  <a:lnTo>
                    <a:pt x="74" y="176"/>
                  </a:lnTo>
                  <a:lnTo>
                    <a:pt x="94" y="180"/>
                  </a:lnTo>
                  <a:lnTo>
                    <a:pt x="84" y="168"/>
                  </a:lnTo>
                  <a:lnTo>
                    <a:pt x="92" y="160"/>
                  </a:lnTo>
                  <a:lnTo>
                    <a:pt x="148" y="202"/>
                  </a:lnTo>
                  <a:lnTo>
                    <a:pt x="152" y="212"/>
                  </a:lnTo>
                  <a:lnTo>
                    <a:pt x="148" y="230"/>
                  </a:lnTo>
                  <a:lnTo>
                    <a:pt x="172" y="242"/>
                  </a:lnTo>
                  <a:lnTo>
                    <a:pt x="206" y="242"/>
                  </a:lnTo>
                  <a:lnTo>
                    <a:pt x="232" y="268"/>
                  </a:lnTo>
                  <a:lnTo>
                    <a:pt x="234" y="284"/>
                  </a:lnTo>
                  <a:lnTo>
                    <a:pt x="322" y="374"/>
                  </a:lnTo>
                  <a:lnTo>
                    <a:pt x="338" y="374"/>
                  </a:lnTo>
                  <a:lnTo>
                    <a:pt x="362" y="388"/>
                  </a:lnTo>
                  <a:lnTo>
                    <a:pt x="356" y="404"/>
                  </a:lnTo>
                  <a:lnTo>
                    <a:pt x="358" y="432"/>
                  </a:lnTo>
                  <a:lnTo>
                    <a:pt x="426" y="454"/>
                  </a:lnTo>
                  <a:lnTo>
                    <a:pt x="438" y="400"/>
                  </a:lnTo>
                  <a:lnTo>
                    <a:pt x="454" y="382"/>
                  </a:lnTo>
                  <a:lnTo>
                    <a:pt x="446" y="346"/>
                  </a:lnTo>
                  <a:lnTo>
                    <a:pt x="434" y="334"/>
                  </a:lnTo>
                  <a:lnTo>
                    <a:pt x="440" y="318"/>
                  </a:lnTo>
                  <a:lnTo>
                    <a:pt x="466" y="314"/>
                  </a:lnTo>
                  <a:lnTo>
                    <a:pt x="494" y="280"/>
                  </a:lnTo>
                  <a:lnTo>
                    <a:pt x="496" y="258"/>
                  </a:lnTo>
                  <a:lnTo>
                    <a:pt x="516" y="264"/>
                  </a:lnTo>
                  <a:lnTo>
                    <a:pt x="536" y="254"/>
                  </a:lnTo>
                  <a:lnTo>
                    <a:pt x="546" y="264"/>
                  </a:lnTo>
                  <a:lnTo>
                    <a:pt x="528" y="284"/>
                  </a:lnTo>
                  <a:lnTo>
                    <a:pt x="544" y="294"/>
                  </a:lnTo>
                  <a:lnTo>
                    <a:pt x="558" y="304"/>
                  </a:lnTo>
                  <a:lnTo>
                    <a:pt x="586" y="286"/>
                  </a:lnTo>
                  <a:lnTo>
                    <a:pt x="602" y="296"/>
                  </a:lnTo>
                  <a:lnTo>
                    <a:pt x="612" y="280"/>
                  </a:lnTo>
                  <a:lnTo>
                    <a:pt x="626" y="282"/>
                  </a:lnTo>
                  <a:lnTo>
                    <a:pt x="634" y="276"/>
                  </a:lnTo>
                  <a:lnTo>
                    <a:pt x="634" y="254"/>
                  </a:lnTo>
                  <a:lnTo>
                    <a:pt x="610" y="252"/>
                  </a:lnTo>
                  <a:lnTo>
                    <a:pt x="588" y="236"/>
                  </a:lnTo>
                  <a:lnTo>
                    <a:pt x="580" y="218"/>
                  </a:lnTo>
                  <a:lnTo>
                    <a:pt x="558" y="242"/>
                  </a:lnTo>
                  <a:lnTo>
                    <a:pt x="532" y="224"/>
                  </a:lnTo>
                  <a:lnTo>
                    <a:pt x="530" y="212"/>
                  </a:lnTo>
                  <a:lnTo>
                    <a:pt x="568" y="20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3" name="Venezuela">
              <a:extLst>
                <a:ext uri="{FF2B5EF4-FFF2-40B4-BE49-F238E27FC236}">
                  <a16:creationId xmlns:a16="http://schemas.microsoft.com/office/drawing/2014/main" id="{D1403B8A-AAD2-4F4C-9846-5A3C889B8A06}"/>
                </a:ext>
              </a:extLst>
            </p:cNvPr>
            <p:cNvSpPr>
              <a:spLocks/>
            </p:cNvSpPr>
            <p:nvPr/>
          </p:nvSpPr>
          <p:spPr bwMode="gray">
            <a:xfrm>
              <a:off x="3444547" y="4234268"/>
              <a:ext cx="408031" cy="363814"/>
            </a:xfrm>
            <a:custGeom>
              <a:avLst/>
              <a:gdLst/>
              <a:ahLst/>
              <a:cxnLst>
                <a:cxn ang="0">
                  <a:pos x="222" y="409"/>
                </a:cxn>
                <a:cxn ang="0">
                  <a:pos x="226" y="385"/>
                </a:cxn>
                <a:cxn ang="0">
                  <a:pos x="194" y="365"/>
                </a:cxn>
                <a:cxn ang="0">
                  <a:pos x="216" y="345"/>
                </a:cxn>
                <a:cxn ang="0">
                  <a:pos x="204" y="275"/>
                </a:cxn>
                <a:cxn ang="0">
                  <a:pos x="206" y="235"/>
                </a:cxn>
                <a:cxn ang="0">
                  <a:pos x="106" y="205"/>
                </a:cxn>
                <a:cxn ang="0">
                  <a:pos x="28" y="193"/>
                </a:cxn>
                <a:cxn ang="0">
                  <a:pos x="12" y="124"/>
                </a:cxn>
                <a:cxn ang="0">
                  <a:pos x="2" y="76"/>
                </a:cxn>
                <a:cxn ang="0">
                  <a:pos x="38" y="24"/>
                </a:cxn>
                <a:cxn ang="0">
                  <a:pos x="82" y="8"/>
                </a:cxn>
                <a:cxn ang="0">
                  <a:pos x="54" y="26"/>
                </a:cxn>
                <a:cxn ang="0">
                  <a:pos x="58" y="84"/>
                </a:cxn>
                <a:cxn ang="0">
                  <a:pos x="58" y="116"/>
                </a:cxn>
                <a:cxn ang="0">
                  <a:pos x="82" y="122"/>
                </a:cxn>
                <a:cxn ang="0">
                  <a:pos x="70" y="74"/>
                </a:cxn>
                <a:cxn ang="0">
                  <a:pos x="84" y="54"/>
                </a:cxn>
                <a:cxn ang="0">
                  <a:pos x="118" y="38"/>
                </a:cxn>
                <a:cxn ang="0">
                  <a:pos x="122" y="12"/>
                </a:cxn>
                <a:cxn ang="0">
                  <a:pos x="162" y="38"/>
                </a:cxn>
                <a:cxn ang="0">
                  <a:pos x="184" y="70"/>
                </a:cxn>
                <a:cxn ang="0">
                  <a:pos x="244" y="68"/>
                </a:cxn>
                <a:cxn ang="0">
                  <a:pos x="282" y="86"/>
                </a:cxn>
                <a:cxn ang="0">
                  <a:pos x="336" y="68"/>
                </a:cxn>
                <a:cxn ang="0">
                  <a:pos x="426" y="64"/>
                </a:cxn>
                <a:cxn ang="0">
                  <a:pos x="396" y="72"/>
                </a:cxn>
                <a:cxn ang="0">
                  <a:pos x="450" y="106"/>
                </a:cxn>
                <a:cxn ang="0">
                  <a:pos x="476" y="145"/>
                </a:cxn>
                <a:cxn ang="0">
                  <a:pos x="504" y="149"/>
                </a:cxn>
                <a:cxn ang="0">
                  <a:pos x="482" y="201"/>
                </a:cxn>
                <a:cxn ang="0">
                  <a:pos x="454" y="235"/>
                </a:cxn>
                <a:cxn ang="0">
                  <a:pos x="476" y="275"/>
                </a:cxn>
                <a:cxn ang="0">
                  <a:pos x="442" y="303"/>
                </a:cxn>
                <a:cxn ang="0">
                  <a:pos x="406" y="309"/>
                </a:cxn>
                <a:cxn ang="0">
                  <a:pos x="364" y="323"/>
                </a:cxn>
                <a:cxn ang="0">
                  <a:pos x="312" y="307"/>
                </a:cxn>
                <a:cxn ang="0">
                  <a:pos x="336" y="333"/>
                </a:cxn>
                <a:cxn ang="0">
                  <a:pos x="346" y="381"/>
                </a:cxn>
                <a:cxn ang="0">
                  <a:pos x="374" y="387"/>
                </a:cxn>
                <a:cxn ang="0">
                  <a:pos x="326" y="409"/>
                </a:cxn>
                <a:cxn ang="0">
                  <a:pos x="234" y="419"/>
                </a:cxn>
              </a:cxnLst>
              <a:rect l="0" t="0" r="r" b="b"/>
              <a:pathLst>
                <a:path w="504" h="445">
                  <a:moveTo>
                    <a:pt x="226" y="425"/>
                  </a:moveTo>
                  <a:lnTo>
                    <a:pt x="222" y="409"/>
                  </a:lnTo>
                  <a:lnTo>
                    <a:pt x="230" y="405"/>
                  </a:lnTo>
                  <a:lnTo>
                    <a:pt x="226" y="385"/>
                  </a:lnTo>
                  <a:lnTo>
                    <a:pt x="212" y="365"/>
                  </a:lnTo>
                  <a:lnTo>
                    <a:pt x="194" y="365"/>
                  </a:lnTo>
                  <a:lnTo>
                    <a:pt x="198" y="353"/>
                  </a:lnTo>
                  <a:lnTo>
                    <a:pt x="216" y="345"/>
                  </a:lnTo>
                  <a:lnTo>
                    <a:pt x="206" y="317"/>
                  </a:lnTo>
                  <a:lnTo>
                    <a:pt x="204" y="275"/>
                  </a:lnTo>
                  <a:lnTo>
                    <a:pt x="218" y="245"/>
                  </a:lnTo>
                  <a:lnTo>
                    <a:pt x="206" y="235"/>
                  </a:lnTo>
                  <a:lnTo>
                    <a:pt x="144" y="239"/>
                  </a:lnTo>
                  <a:lnTo>
                    <a:pt x="106" y="205"/>
                  </a:lnTo>
                  <a:lnTo>
                    <a:pt x="56" y="205"/>
                  </a:lnTo>
                  <a:lnTo>
                    <a:pt x="28" y="193"/>
                  </a:lnTo>
                  <a:lnTo>
                    <a:pt x="16" y="163"/>
                  </a:lnTo>
                  <a:lnTo>
                    <a:pt x="12" y="124"/>
                  </a:lnTo>
                  <a:lnTo>
                    <a:pt x="0" y="108"/>
                  </a:lnTo>
                  <a:lnTo>
                    <a:pt x="2" y="76"/>
                  </a:lnTo>
                  <a:lnTo>
                    <a:pt x="32" y="44"/>
                  </a:lnTo>
                  <a:lnTo>
                    <a:pt x="38" y="24"/>
                  </a:lnTo>
                  <a:lnTo>
                    <a:pt x="64" y="0"/>
                  </a:lnTo>
                  <a:lnTo>
                    <a:pt x="82" y="8"/>
                  </a:lnTo>
                  <a:lnTo>
                    <a:pt x="74" y="24"/>
                  </a:lnTo>
                  <a:lnTo>
                    <a:pt x="54" y="26"/>
                  </a:lnTo>
                  <a:lnTo>
                    <a:pt x="62" y="52"/>
                  </a:lnTo>
                  <a:lnTo>
                    <a:pt x="58" y="84"/>
                  </a:lnTo>
                  <a:lnTo>
                    <a:pt x="48" y="106"/>
                  </a:lnTo>
                  <a:lnTo>
                    <a:pt x="58" y="116"/>
                  </a:lnTo>
                  <a:lnTo>
                    <a:pt x="62" y="126"/>
                  </a:lnTo>
                  <a:lnTo>
                    <a:pt x="82" y="122"/>
                  </a:lnTo>
                  <a:lnTo>
                    <a:pt x="86" y="104"/>
                  </a:lnTo>
                  <a:lnTo>
                    <a:pt x="70" y="74"/>
                  </a:lnTo>
                  <a:lnTo>
                    <a:pt x="70" y="54"/>
                  </a:lnTo>
                  <a:lnTo>
                    <a:pt x="84" y="54"/>
                  </a:lnTo>
                  <a:lnTo>
                    <a:pt x="98" y="46"/>
                  </a:lnTo>
                  <a:lnTo>
                    <a:pt x="118" y="38"/>
                  </a:lnTo>
                  <a:lnTo>
                    <a:pt x="108" y="26"/>
                  </a:lnTo>
                  <a:lnTo>
                    <a:pt x="122" y="12"/>
                  </a:lnTo>
                  <a:lnTo>
                    <a:pt x="138" y="36"/>
                  </a:lnTo>
                  <a:lnTo>
                    <a:pt x="162" y="38"/>
                  </a:lnTo>
                  <a:lnTo>
                    <a:pt x="186" y="54"/>
                  </a:lnTo>
                  <a:lnTo>
                    <a:pt x="184" y="70"/>
                  </a:lnTo>
                  <a:lnTo>
                    <a:pt x="200" y="76"/>
                  </a:lnTo>
                  <a:lnTo>
                    <a:pt x="244" y="68"/>
                  </a:lnTo>
                  <a:lnTo>
                    <a:pt x="268" y="68"/>
                  </a:lnTo>
                  <a:lnTo>
                    <a:pt x="282" y="86"/>
                  </a:lnTo>
                  <a:lnTo>
                    <a:pt x="324" y="86"/>
                  </a:lnTo>
                  <a:lnTo>
                    <a:pt x="336" y="68"/>
                  </a:lnTo>
                  <a:lnTo>
                    <a:pt x="390" y="62"/>
                  </a:lnTo>
                  <a:lnTo>
                    <a:pt x="426" y="64"/>
                  </a:lnTo>
                  <a:lnTo>
                    <a:pt x="426" y="70"/>
                  </a:lnTo>
                  <a:lnTo>
                    <a:pt x="396" y="72"/>
                  </a:lnTo>
                  <a:lnTo>
                    <a:pt x="410" y="92"/>
                  </a:lnTo>
                  <a:lnTo>
                    <a:pt x="450" y="106"/>
                  </a:lnTo>
                  <a:lnTo>
                    <a:pt x="472" y="114"/>
                  </a:lnTo>
                  <a:lnTo>
                    <a:pt x="476" y="145"/>
                  </a:lnTo>
                  <a:lnTo>
                    <a:pt x="496" y="140"/>
                  </a:lnTo>
                  <a:lnTo>
                    <a:pt x="504" y="149"/>
                  </a:lnTo>
                  <a:lnTo>
                    <a:pt x="484" y="173"/>
                  </a:lnTo>
                  <a:lnTo>
                    <a:pt x="482" y="201"/>
                  </a:lnTo>
                  <a:lnTo>
                    <a:pt x="456" y="209"/>
                  </a:lnTo>
                  <a:lnTo>
                    <a:pt x="454" y="235"/>
                  </a:lnTo>
                  <a:lnTo>
                    <a:pt x="448" y="251"/>
                  </a:lnTo>
                  <a:lnTo>
                    <a:pt x="476" y="275"/>
                  </a:lnTo>
                  <a:lnTo>
                    <a:pt x="458" y="303"/>
                  </a:lnTo>
                  <a:lnTo>
                    <a:pt x="442" y="303"/>
                  </a:lnTo>
                  <a:lnTo>
                    <a:pt x="418" y="317"/>
                  </a:lnTo>
                  <a:lnTo>
                    <a:pt x="406" y="309"/>
                  </a:lnTo>
                  <a:lnTo>
                    <a:pt x="390" y="329"/>
                  </a:lnTo>
                  <a:lnTo>
                    <a:pt x="364" y="323"/>
                  </a:lnTo>
                  <a:lnTo>
                    <a:pt x="348" y="323"/>
                  </a:lnTo>
                  <a:lnTo>
                    <a:pt x="312" y="307"/>
                  </a:lnTo>
                  <a:lnTo>
                    <a:pt x="312" y="325"/>
                  </a:lnTo>
                  <a:lnTo>
                    <a:pt x="336" y="333"/>
                  </a:lnTo>
                  <a:lnTo>
                    <a:pt x="332" y="365"/>
                  </a:lnTo>
                  <a:lnTo>
                    <a:pt x="346" y="381"/>
                  </a:lnTo>
                  <a:lnTo>
                    <a:pt x="372" y="375"/>
                  </a:lnTo>
                  <a:lnTo>
                    <a:pt x="374" y="387"/>
                  </a:lnTo>
                  <a:lnTo>
                    <a:pt x="336" y="419"/>
                  </a:lnTo>
                  <a:lnTo>
                    <a:pt x="326" y="409"/>
                  </a:lnTo>
                  <a:lnTo>
                    <a:pt x="266" y="445"/>
                  </a:lnTo>
                  <a:lnTo>
                    <a:pt x="234" y="419"/>
                  </a:lnTo>
                  <a:lnTo>
                    <a:pt x="226" y="42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4" name="Vietnam">
              <a:extLst>
                <a:ext uri="{FF2B5EF4-FFF2-40B4-BE49-F238E27FC236}">
                  <a16:creationId xmlns:a16="http://schemas.microsoft.com/office/drawing/2014/main" id="{CFA96512-AE9F-49E1-B766-4BAACBA58534}"/>
                </a:ext>
              </a:extLst>
            </p:cNvPr>
            <p:cNvSpPr>
              <a:spLocks/>
            </p:cNvSpPr>
            <p:nvPr/>
          </p:nvSpPr>
          <p:spPr bwMode="gray">
            <a:xfrm>
              <a:off x="8950045" y="3801626"/>
              <a:ext cx="230372" cy="475908"/>
            </a:xfrm>
            <a:custGeom>
              <a:avLst/>
              <a:gdLst/>
              <a:ahLst/>
              <a:cxnLst>
                <a:cxn ang="0">
                  <a:pos x="206" y="348"/>
                </a:cxn>
                <a:cxn ang="0">
                  <a:pos x="218" y="330"/>
                </a:cxn>
                <a:cxn ang="0">
                  <a:pos x="202" y="294"/>
                </a:cxn>
                <a:cxn ang="0">
                  <a:pos x="170" y="276"/>
                </a:cxn>
                <a:cxn ang="0">
                  <a:pos x="148" y="236"/>
                </a:cxn>
                <a:cxn ang="0">
                  <a:pos x="120" y="190"/>
                </a:cxn>
                <a:cxn ang="0">
                  <a:pos x="78" y="132"/>
                </a:cxn>
                <a:cxn ang="0">
                  <a:pos x="106" y="126"/>
                </a:cxn>
                <a:cxn ang="0">
                  <a:pos x="52" y="98"/>
                </a:cxn>
                <a:cxn ang="0">
                  <a:pos x="28" y="66"/>
                </a:cxn>
                <a:cxn ang="0">
                  <a:pos x="14" y="26"/>
                </a:cxn>
                <a:cxn ang="0">
                  <a:pos x="122" y="0"/>
                </a:cxn>
                <a:cxn ang="0">
                  <a:pos x="170" y="18"/>
                </a:cxn>
                <a:cxn ang="0">
                  <a:pos x="166" y="48"/>
                </a:cxn>
                <a:cxn ang="0">
                  <a:pos x="212" y="56"/>
                </a:cxn>
                <a:cxn ang="0">
                  <a:pos x="196" y="86"/>
                </a:cxn>
                <a:cxn ang="0">
                  <a:pos x="164" y="116"/>
                </a:cxn>
                <a:cxn ang="0">
                  <a:pos x="138" y="170"/>
                </a:cxn>
                <a:cxn ang="0">
                  <a:pos x="164" y="202"/>
                </a:cxn>
                <a:cxn ang="0">
                  <a:pos x="170" y="224"/>
                </a:cxn>
                <a:cxn ang="0">
                  <a:pos x="222" y="280"/>
                </a:cxn>
                <a:cxn ang="0">
                  <a:pos x="238" y="300"/>
                </a:cxn>
                <a:cxn ang="0">
                  <a:pos x="274" y="408"/>
                </a:cxn>
                <a:cxn ang="0">
                  <a:pos x="274" y="440"/>
                </a:cxn>
                <a:cxn ang="0">
                  <a:pos x="272" y="480"/>
                </a:cxn>
                <a:cxn ang="0">
                  <a:pos x="236" y="486"/>
                </a:cxn>
                <a:cxn ang="0">
                  <a:pos x="182" y="512"/>
                </a:cxn>
                <a:cxn ang="0">
                  <a:pos x="146" y="556"/>
                </a:cxn>
                <a:cxn ang="0">
                  <a:pos x="110" y="582"/>
                </a:cxn>
                <a:cxn ang="0">
                  <a:pos x="106" y="568"/>
                </a:cxn>
                <a:cxn ang="0">
                  <a:pos x="120" y="528"/>
                </a:cxn>
                <a:cxn ang="0">
                  <a:pos x="126" y="484"/>
                </a:cxn>
                <a:cxn ang="0">
                  <a:pos x="148" y="468"/>
                </a:cxn>
                <a:cxn ang="0">
                  <a:pos x="172" y="454"/>
                </a:cxn>
                <a:cxn ang="0">
                  <a:pos x="198" y="440"/>
                </a:cxn>
                <a:cxn ang="0">
                  <a:pos x="208" y="378"/>
                </a:cxn>
              </a:cxnLst>
              <a:rect l="0" t="0" r="r" b="b"/>
              <a:pathLst>
                <a:path w="284" h="582">
                  <a:moveTo>
                    <a:pt x="208" y="378"/>
                  </a:moveTo>
                  <a:lnTo>
                    <a:pt x="206" y="348"/>
                  </a:lnTo>
                  <a:lnTo>
                    <a:pt x="214" y="340"/>
                  </a:lnTo>
                  <a:lnTo>
                    <a:pt x="218" y="330"/>
                  </a:lnTo>
                  <a:lnTo>
                    <a:pt x="194" y="308"/>
                  </a:lnTo>
                  <a:lnTo>
                    <a:pt x="202" y="294"/>
                  </a:lnTo>
                  <a:lnTo>
                    <a:pt x="180" y="272"/>
                  </a:lnTo>
                  <a:lnTo>
                    <a:pt x="170" y="276"/>
                  </a:lnTo>
                  <a:lnTo>
                    <a:pt x="150" y="250"/>
                  </a:lnTo>
                  <a:lnTo>
                    <a:pt x="148" y="236"/>
                  </a:lnTo>
                  <a:lnTo>
                    <a:pt x="120" y="202"/>
                  </a:lnTo>
                  <a:lnTo>
                    <a:pt x="120" y="190"/>
                  </a:lnTo>
                  <a:lnTo>
                    <a:pt x="78" y="152"/>
                  </a:lnTo>
                  <a:lnTo>
                    <a:pt x="78" y="132"/>
                  </a:lnTo>
                  <a:lnTo>
                    <a:pt x="94" y="134"/>
                  </a:lnTo>
                  <a:lnTo>
                    <a:pt x="106" y="126"/>
                  </a:lnTo>
                  <a:lnTo>
                    <a:pt x="72" y="88"/>
                  </a:lnTo>
                  <a:lnTo>
                    <a:pt x="52" y="98"/>
                  </a:lnTo>
                  <a:lnTo>
                    <a:pt x="30" y="86"/>
                  </a:lnTo>
                  <a:lnTo>
                    <a:pt x="28" y="66"/>
                  </a:lnTo>
                  <a:lnTo>
                    <a:pt x="0" y="34"/>
                  </a:lnTo>
                  <a:lnTo>
                    <a:pt x="14" y="26"/>
                  </a:lnTo>
                  <a:lnTo>
                    <a:pt x="72" y="28"/>
                  </a:lnTo>
                  <a:lnTo>
                    <a:pt x="122" y="0"/>
                  </a:lnTo>
                  <a:lnTo>
                    <a:pt x="154" y="18"/>
                  </a:lnTo>
                  <a:lnTo>
                    <a:pt x="170" y="18"/>
                  </a:lnTo>
                  <a:lnTo>
                    <a:pt x="182" y="28"/>
                  </a:lnTo>
                  <a:lnTo>
                    <a:pt x="166" y="48"/>
                  </a:lnTo>
                  <a:lnTo>
                    <a:pt x="180" y="58"/>
                  </a:lnTo>
                  <a:lnTo>
                    <a:pt x="212" y="56"/>
                  </a:lnTo>
                  <a:lnTo>
                    <a:pt x="198" y="68"/>
                  </a:lnTo>
                  <a:lnTo>
                    <a:pt x="196" y="86"/>
                  </a:lnTo>
                  <a:lnTo>
                    <a:pt x="180" y="90"/>
                  </a:lnTo>
                  <a:lnTo>
                    <a:pt x="164" y="116"/>
                  </a:lnTo>
                  <a:lnTo>
                    <a:pt x="146" y="130"/>
                  </a:lnTo>
                  <a:lnTo>
                    <a:pt x="138" y="170"/>
                  </a:lnTo>
                  <a:lnTo>
                    <a:pt x="150" y="192"/>
                  </a:lnTo>
                  <a:lnTo>
                    <a:pt x="164" y="202"/>
                  </a:lnTo>
                  <a:lnTo>
                    <a:pt x="160" y="220"/>
                  </a:lnTo>
                  <a:lnTo>
                    <a:pt x="170" y="224"/>
                  </a:lnTo>
                  <a:lnTo>
                    <a:pt x="170" y="234"/>
                  </a:lnTo>
                  <a:lnTo>
                    <a:pt x="222" y="280"/>
                  </a:lnTo>
                  <a:lnTo>
                    <a:pt x="234" y="282"/>
                  </a:lnTo>
                  <a:lnTo>
                    <a:pt x="238" y="300"/>
                  </a:lnTo>
                  <a:lnTo>
                    <a:pt x="264" y="326"/>
                  </a:lnTo>
                  <a:lnTo>
                    <a:pt x="274" y="408"/>
                  </a:lnTo>
                  <a:lnTo>
                    <a:pt x="284" y="416"/>
                  </a:lnTo>
                  <a:lnTo>
                    <a:pt x="274" y="440"/>
                  </a:lnTo>
                  <a:lnTo>
                    <a:pt x="276" y="464"/>
                  </a:lnTo>
                  <a:lnTo>
                    <a:pt x="272" y="480"/>
                  </a:lnTo>
                  <a:lnTo>
                    <a:pt x="254" y="486"/>
                  </a:lnTo>
                  <a:lnTo>
                    <a:pt x="236" y="486"/>
                  </a:lnTo>
                  <a:lnTo>
                    <a:pt x="210" y="504"/>
                  </a:lnTo>
                  <a:lnTo>
                    <a:pt x="182" y="512"/>
                  </a:lnTo>
                  <a:lnTo>
                    <a:pt x="170" y="538"/>
                  </a:lnTo>
                  <a:lnTo>
                    <a:pt x="146" y="556"/>
                  </a:lnTo>
                  <a:lnTo>
                    <a:pt x="132" y="560"/>
                  </a:lnTo>
                  <a:lnTo>
                    <a:pt x="110" y="582"/>
                  </a:lnTo>
                  <a:lnTo>
                    <a:pt x="96" y="580"/>
                  </a:lnTo>
                  <a:lnTo>
                    <a:pt x="106" y="568"/>
                  </a:lnTo>
                  <a:lnTo>
                    <a:pt x="102" y="556"/>
                  </a:lnTo>
                  <a:lnTo>
                    <a:pt x="120" y="528"/>
                  </a:lnTo>
                  <a:lnTo>
                    <a:pt x="100" y="516"/>
                  </a:lnTo>
                  <a:lnTo>
                    <a:pt x="126" y="484"/>
                  </a:lnTo>
                  <a:lnTo>
                    <a:pt x="146" y="482"/>
                  </a:lnTo>
                  <a:lnTo>
                    <a:pt x="148" y="468"/>
                  </a:lnTo>
                  <a:lnTo>
                    <a:pt x="158" y="454"/>
                  </a:lnTo>
                  <a:lnTo>
                    <a:pt x="172" y="454"/>
                  </a:lnTo>
                  <a:lnTo>
                    <a:pt x="180" y="444"/>
                  </a:lnTo>
                  <a:lnTo>
                    <a:pt x="198" y="440"/>
                  </a:lnTo>
                  <a:lnTo>
                    <a:pt x="208" y="430"/>
                  </a:lnTo>
                  <a:lnTo>
                    <a:pt x="208" y="3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5" name="Western Sahara">
              <a:extLst>
                <a:ext uri="{FF2B5EF4-FFF2-40B4-BE49-F238E27FC236}">
                  <a16:creationId xmlns:a16="http://schemas.microsoft.com/office/drawing/2014/main" id="{C06820A5-C180-4F41-9A37-87C3460D4A02}"/>
                </a:ext>
              </a:extLst>
            </p:cNvPr>
            <p:cNvSpPr>
              <a:spLocks/>
            </p:cNvSpPr>
            <p:nvPr/>
          </p:nvSpPr>
          <p:spPr bwMode="gray">
            <a:xfrm>
              <a:off x="5279713" y="3642335"/>
              <a:ext cx="255751" cy="224188"/>
            </a:xfrm>
            <a:custGeom>
              <a:avLst/>
              <a:gdLst/>
              <a:ahLst/>
              <a:cxnLst>
                <a:cxn ang="0">
                  <a:pos x="126" y="46"/>
                </a:cxn>
                <a:cxn ang="0">
                  <a:pos x="150" y="2"/>
                </a:cxn>
                <a:cxn ang="0">
                  <a:pos x="319" y="0"/>
                </a:cxn>
                <a:cxn ang="0">
                  <a:pos x="319" y="26"/>
                </a:cxn>
                <a:cxn ang="0">
                  <a:pos x="319" y="76"/>
                </a:cxn>
                <a:cxn ang="0">
                  <a:pos x="185" y="78"/>
                </a:cxn>
                <a:cxn ang="0">
                  <a:pos x="185" y="194"/>
                </a:cxn>
                <a:cxn ang="0">
                  <a:pos x="156" y="190"/>
                </a:cxn>
                <a:cxn ang="0">
                  <a:pos x="144" y="208"/>
                </a:cxn>
                <a:cxn ang="0">
                  <a:pos x="142" y="276"/>
                </a:cxn>
                <a:cxn ang="0">
                  <a:pos x="0" y="274"/>
                </a:cxn>
                <a:cxn ang="0">
                  <a:pos x="4" y="244"/>
                </a:cxn>
                <a:cxn ang="0">
                  <a:pos x="30" y="214"/>
                </a:cxn>
                <a:cxn ang="0">
                  <a:pos x="38" y="164"/>
                </a:cxn>
                <a:cxn ang="0">
                  <a:pos x="70" y="136"/>
                </a:cxn>
                <a:cxn ang="0">
                  <a:pos x="92" y="100"/>
                </a:cxn>
                <a:cxn ang="0">
                  <a:pos x="98" y="70"/>
                </a:cxn>
                <a:cxn ang="0">
                  <a:pos x="108" y="66"/>
                </a:cxn>
                <a:cxn ang="0">
                  <a:pos x="126" y="46"/>
                </a:cxn>
              </a:cxnLst>
              <a:rect l="0" t="0" r="r" b="b"/>
              <a:pathLst>
                <a:path w="319" h="276">
                  <a:moveTo>
                    <a:pt x="126" y="46"/>
                  </a:moveTo>
                  <a:lnTo>
                    <a:pt x="150" y="2"/>
                  </a:lnTo>
                  <a:lnTo>
                    <a:pt x="319" y="0"/>
                  </a:lnTo>
                  <a:lnTo>
                    <a:pt x="319" y="26"/>
                  </a:lnTo>
                  <a:lnTo>
                    <a:pt x="319" y="76"/>
                  </a:lnTo>
                  <a:lnTo>
                    <a:pt x="185" y="78"/>
                  </a:lnTo>
                  <a:lnTo>
                    <a:pt x="185" y="194"/>
                  </a:lnTo>
                  <a:lnTo>
                    <a:pt x="156" y="190"/>
                  </a:lnTo>
                  <a:lnTo>
                    <a:pt x="144" y="208"/>
                  </a:lnTo>
                  <a:lnTo>
                    <a:pt x="142" y="276"/>
                  </a:lnTo>
                  <a:lnTo>
                    <a:pt x="0" y="274"/>
                  </a:lnTo>
                  <a:lnTo>
                    <a:pt x="4" y="244"/>
                  </a:lnTo>
                  <a:lnTo>
                    <a:pt x="30" y="214"/>
                  </a:lnTo>
                  <a:lnTo>
                    <a:pt x="38" y="164"/>
                  </a:lnTo>
                  <a:lnTo>
                    <a:pt x="70" y="136"/>
                  </a:lnTo>
                  <a:lnTo>
                    <a:pt x="92" y="100"/>
                  </a:lnTo>
                  <a:lnTo>
                    <a:pt x="98" y="70"/>
                  </a:lnTo>
                  <a:lnTo>
                    <a:pt x="108" y="66"/>
                  </a:lnTo>
                  <a:lnTo>
                    <a:pt x="126" y="4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6" name="Yemen">
              <a:extLst>
                <a:ext uri="{FF2B5EF4-FFF2-40B4-BE49-F238E27FC236}">
                  <a16:creationId xmlns:a16="http://schemas.microsoft.com/office/drawing/2014/main" id="{A1535D89-5606-4431-8947-F529F4449F19}"/>
                </a:ext>
              </a:extLst>
            </p:cNvPr>
            <p:cNvSpPr>
              <a:spLocks/>
            </p:cNvSpPr>
            <p:nvPr/>
          </p:nvSpPr>
          <p:spPr bwMode="gray">
            <a:xfrm>
              <a:off x="7126593" y="3951084"/>
              <a:ext cx="327987" cy="208456"/>
            </a:xfrm>
            <a:custGeom>
              <a:avLst/>
              <a:gdLst/>
              <a:ahLst/>
              <a:cxnLst>
                <a:cxn ang="0">
                  <a:pos x="406" y="88"/>
                </a:cxn>
                <a:cxn ang="0">
                  <a:pos x="372" y="0"/>
                </a:cxn>
                <a:cxn ang="0">
                  <a:pos x="246" y="44"/>
                </a:cxn>
                <a:cxn ang="0">
                  <a:pos x="122" y="120"/>
                </a:cxn>
                <a:cxn ang="0">
                  <a:pos x="108" y="96"/>
                </a:cxn>
                <a:cxn ang="0">
                  <a:pos x="64" y="72"/>
                </a:cxn>
                <a:cxn ang="0">
                  <a:pos x="48" y="74"/>
                </a:cxn>
                <a:cxn ang="0">
                  <a:pos x="26" y="62"/>
                </a:cxn>
                <a:cxn ang="0">
                  <a:pos x="16" y="66"/>
                </a:cxn>
                <a:cxn ang="0">
                  <a:pos x="12" y="90"/>
                </a:cxn>
                <a:cxn ang="0">
                  <a:pos x="2" y="100"/>
                </a:cxn>
                <a:cxn ang="0">
                  <a:pos x="8" y="116"/>
                </a:cxn>
                <a:cxn ang="0">
                  <a:pos x="8" y="136"/>
                </a:cxn>
                <a:cxn ang="0">
                  <a:pos x="0" y="142"/>
                </a:cxn>
                <a:cxn ang="0">
                  <a:pos x="12" y="174"/>
                </a:cxn>
                <a:cxn ang="0">
                  <a:pos x="12" y="190"/>
                </a:cxn>
                <a:cxn ang="0">
                  <a:pos x="26" y="200"/>
                </a:cxn>
                <a:cxn ang="0">
                  <a:pos x="28" y="220"/>
                </a:cxn>
                <a:cxn ang="0">
                  <a:pos x="36" y="238"/>
                </a:cxn>
                <a:cxn ang="0">
                  <a:pos x="40" y="256"/>
                </a:cxn>
                <a:cxn ang="0">
                  <a:pos x="82" y="256"/>
                </a:cxn>
                <a:cxn ang="0">
                  <a:pos x="132" y="220"/>
                </a:cxn>
                <a:cxn ang="0">
                  <a:pos x="174" y="214"/>
                </a:cxn>
                <a:cxn ang="0">
                  <a:pos x="206" y="196"/>
                </a:cxn>
                <a:cxn ang="0">
                  <a:pos x="232" y="192"/>
                </a:cxn>
                <a:cxn ang="0">
                  <a:pos x="250" y="176"/>
                </a:cxn>
                <a:cxn ang="0">
                  <a:pos x="284" y="168"/>
                </a:cxn>
                <a:cxn ang="0">
                  <a:pos x="302" y="154"/>
                </a:cxn>
                <a:cxn ang="0">
                  <a:pos x="350" y="146"/>
                </a:cxn>
                <a:cxn ang="0">
                  <a:pos x="356" y="136"/>
                </a:cxn>
                <a:cxn ang="0">
                  <a:pos x="370" y="132"/>
                </a:cxn>
                <a:cxn ang="0">
                  <a:pos x="368" y="118"/>
                </a:cxn>
                <a:cxn ang="0">
                  <a:pos x="382" y="100"/>
                </a:cxn>
                <a:cxn ang="0">
                  <a:pos x="406" y="88"/>
                </a:cxn>
              </a:cxnLst>
              <a:rect l="0" t="0" r="r" b="b"/>
              <a:pathLst>
                <a:path w="406" h="256">
                  <a:moveTo>
                    <a:pt x="406" y="88"/>
                  </a:moveTo>
                  <a:lnTo>
                    <a:pt x="372" y="0"/>
                  </a:lnTo>
                  <a:lnTo>
                    <a:pt x="246" y="44"/>
                  </a:lnTo>
                  <a:lnTo>
                    <a:pt x="122" y="120"/>
                  </a:lnTo>
                  <a:lnTo>
                    <a:pt x="108" y="96"/>
                  </a:lnTo>
                  <a:lnTo>
                    <a:pt x="64" y="72"/>
                  </a:lnTo>
                  <a:lnTo>
                    <a:pt x="48" y="74"/>
                  </a:lnTo>
                  <a:lnTo>
                    <a:pt x="26" y="62"/>
                  </a:lnTo>
                  <a:lnTo>
                    <a:pt x="16" y="66"/>
                  </a:lnTo>
                  <a:lnTo>
                    <a:pt x="12" y="90"/>
                  </a:lnTo>
                  <a:lnTo>
                    <a:pt x="2" y="100"/>
                  </a:lnTo>
                  <a:lnTo>
                    <a:pt x="8" y="116"/>
                  </a:lnTo>
                  <a:lnTo>
                    <a:pt x="8" y="136"/>
                  </a:lnTo>
                  <a:lnTo>
                    <a:pt x="0" y="142"/>
                  </a:lnTo>
                  <a:lnTo>
                    <a:pt x="12" y="174"/>
                  </a:lnTo>
                  <a:lnTo>
                    <a:pt x="12" y="190"/>
                  </a:lnTo>
                  <a:lnTo>
                    <a:pt x="26" y="200"/>
                  </a:lnTo>
                  <a:lnTo>
                    <a:pt x="28" y="220"/>
                  </a:lnTo>
                  <a:lnTo>
                    <a:pt x="36" y="238"/>
                  </a:lnTo>
                  <a:lnTo>
                    <a:pt x="40" y="256"/>
                  </a:lnTo>
                  <a:lnTo>
                    <a:pt x="82" y="256"/>
                  </a:lnTo>
                  <a:lnTo>
                    <a:pt x="132" y="220"/>
                  </a:lnTo>
                  <a:lnTo>
                    <a:pt x="174" y="214"/>
                  </a:lnTo>
                  <a:lnTo>
                    <a:pt x="206" y="196"/>
                  </a:lnTo>
                  <a:lnTo>
                    <a:pt x="232" y="192"/>
                  </a:lnTo>
                  <a:lnTo>
                    <a:pt x="250" y="176"/>
                  </a:lnTo>
                  <a:lnTo>
                    <a:pt x="284" y="168"/>
                  </a:lnTo>
                  <a:lnTo>
                    <a:pt x="302" y="154"/>
                  </a:lnTo>
                  <a:lnTo>
                    <a:pt x="350" y="146"/>
                  </a:lnTo>
                  <a:lnTo>
                    <a:pt x="356" y="136"/>
                  </a:lnTo>
                  <a:lnTo>
                    <a:pt x="370" y="132"/>
                  </a:lnTo>
                  <a:lnTo>
                    <a:pt x="368" y="118"/>
                  </a:lnTo>
                  <a:lnTo>
                    <a:pt x="382" y="100"/>
                  </a:lnTo>
                  <a:lnTo>
                    <a:pt x="406" y="8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7" name="Zambia">
              <a:extLst>
                <a:ext uri="{FF2B5EF4-FFF2-40B4-BE49-F238E27FC236}">
                  <a16:creationId xmlns:a16="http://schemas.microsoft.com/office/drawing/2014/main" id="{894AF6D7-C939-4076-9CBF-58E78C4B5860}"/>
                </a:ext>
              </a:extLst>
            </p:cNvPr>
            <p:cNvSpPr>
              <a:spLocks/>
            </p:cNvSpPr>
            <p:nvPr/>
          </p:nvSpPr>
          <p:spPr bwMode="gray">
            <a:xfrm>
              <a:off x="6494047" y="4832103"/>
              <a:ext cx="349462" cy="318583"/>
            </a:xfrm>
            <a:custGeom>
              <a:avLst/>
              <a:gdLst/>
              <a:ahLst/>
              <a:cxnLst>
                <a:cxn ang="0">
                  <a:pos x="76" y="357"/>
                </a:cxn>
                <a:cxn ang="0">
                  <a:pos x="42" y="363"/>
                </a:cxn>
                <a:cxn ang="0">
                  <a:pos x="22" y="333"/>
                </a:cxn>
                <a:cxn ang="0">
                  <a:pos x="0" y="311"/>
                </a:cxn>
                <a:cxn ang="0">
                  <a:pos x="0" y="195"/>
                </a:cxn>
                <a:cxn ang="0">
                  <a:pos x="74" y="195"/>
                </a:cxn>
                <a:cxn ang="0">
                  <a:pos x="74" y="178"/>
                </a:cxn>
                <a:cxn ang="0">
                  <a:pos x="78" y="164"/>
                </a:cxn>
                <a:cxn ang="0">
                  <a:pos x="74" y="96"/>
                </a:cxn>
                <a:cxn ang="0">
                  <a:pos x="92" y="94"/>
                </a:cxn>
                <a:cxn ang="0">
                  <a:pos x="92" y="114"/>
                </a:cxn>
                <a:cxn ang="0">
                  <a:pos x="118" y="116"/>
                </a:cxn>
                <a:cxn ang="0">
                  <a:pos x="134" y="132"/>
                </a:cxn>
                <a:cxn ang="0">
                  <a:pos x="176" y="136"/>
                </a:cxn>
                <a:cxn ang="0">
                  <a:pos x="184" y="120"/>
                </a:cxn>
                <a:cxn ang="0">
                  <a:pos x="198" y="150"/>
                </a:cxn>
                <a:cxn ang="0">
                  <a:pos x="218" y="146"/>
                </a:cxn>
                <a:cxn ang="0">
                  <a:pos x="250" y="184"/>
                </a:cxn>
                <a:cxn ang="0">
                  <a:pos x="272" y="180"/>
                </a:cxn>
                <a:cxn ang="0">
                  <a:pos x="288" y="191"/>
                </a:cxn>
                <a:cxn ang="0">
                  <a:pos x="288" y="136"/>
                </a:cxn>
                <a:cxn ang="0">
                  <a:pos x="272" y="154"/>
                </a:cxn>
                <a:cxn ang="0">
                  <a:pos x="260" y="154"/>
                </a:cxn>
                <a:cxn ang="0">
                  <a:pos x="238" y="118"/>
                </a:cxn>
                <a:cxn ang="0">
                  <a:pos x="240" y="96"/>
                </a:cxn>
                <a:cxn ang="0">
                  <a:pos x="244" y="86"/>
                </a:cxn>
                <a:cxn ang="0">
                  <a:pos x="242" y="52"/>
                </a:cxn>
                <a:cxn ang="0">
                  <a:pos x="232" y="44"/>
                </a:cxn>
                <a:cxn ang="0">
                  <a:pos x="252" y="10"/>
                </a:cxn>
                <a:cxn ang="0">
                  <a:pos x="330" y="0"/>
                </a:cxn>
                <a:cxn ang="0">
                  <a:pos x="368" y="24"/>
                </a:cxn>
                <a:cxn ang="0">
                  <a:pos x="384" y="24"/>
                </a:cxn>
                <a:cxn ang="0">
                  <a:pos x="408" y="44"/>
                </a:cxn>
                <a:cxn ang="0">
                  <a:pos x="426" y="58"/>
                </a:cxn>
                <a:cxn ang="0">
                  <a:pos x="432" y="92"/>
                </a:cxn>
                <a:cxn ang="0">
                  <a:pos x="418" y="110"/>
                </a:cxn>
                <a:cxn ang="0">
                  <a:pos x="422" y="136"/>
                </a:cxn>
                <a:cxn ang="0">
                  <a:pos x="414" y="162"/>
                </a:cxn>
                <a:cxn ang="0">
                  <a:pos x="400" y="182"/>
                </a:cxn>
                <a:cxn ang="0">
                  <a:pos x="394" y="213"/>
                </a:cxn>
                <a:cxn ang="0">
                  <a:pos x="404" y="227"/>
                </a:cxn>
                <a:cxn ang="0">
                  <a:pos x="350" y="251"/>
                </a:cxn>
                <a:cxn ang="0">
                  <a:pos x="318" y="257"/>
                </a:cxn>
                <a:cxn ang="0">
                  <a:pos x="304" y="273"/>
                </a:cxn>
                <a:cxn ang="0">
                  <a:pos x="308" y="293"/>
                </a:cxn>
                <a:cxn ang="0">
                  <a:pos x="262" y="305"/>
                </a:cxn>
                <a:cxn ang="0">
                  <a:pos x="256" y="321"/>
                </a:cxn>
                <a:cxn ang="0">
                  <a:pos x="222" y="337"/>
                </a:cxn>
                <a:cxn ang="0">
                  <a:pos x="190" y="379"/>
                </a:cxn>
                <a:cxn ang="0">
                  <a:pos x="176" y="389"/>
                </a:cxn>
                <a:cxn ang="0">
                  <a:pos x="144" y="381"/>
                </a:cxn>
                <a:cxn ang="0">
                  <a:pos x="106" y="373"/>
                </a:cxn>
                <a:cxn ang="0">
                  <a:pos x="76" y="357"/>
                </a:cxn>
              </a:cxnLst>
              <a:rect l="0" t="0" r="r" b="b"/>
              <a:pathLst>
                <a:path w="432" h="389">
                  <a:moveTo>
                    <a:pt x="76" y="357"/>
                  </a:moveTo>
                  <a:lnTo>
                    <a:pt x="42" y="363"/>
                  </a:lnTo>
                  <a:lnTo>
                    <a:pt x="22" y="333"/>
                  </a:lnTo>
                  <a:lnTo>
                    <a:pt x="0" y="311"/>
                  </a:lnTo>
                  <a:lnTo>
                    <a:pt x="0" y="195"/>
                  </a:lnTo>
                  <a:lnTo>
                    <a:pt x="74" y="195"/>
                  </a:lnTo>
                  <a:lnTo>
                    <a:pt x="74" y="178"/>
                  </a:lnTo>
                  <a:lnTo>
                    <a:pt x="78" y="164"/>
                  </a:lnTo>
                  <a:lnTo>
                    <a:pt x="74" y="96"/>
                  </a:lnTo>
                  <a:lnTo>
                    <a:pt x="92" y="94"/>
                  </a:lnTo>
                  <a:lnTo>
                    <a:pt x="92" y="114"/>
                  </a:lnTo>
                  <a:lnTo>
                    <a:pt x="118" y="116"/>
                  </a:lnTo>
                  <a:lnTo>
                    <a:pt x="134" y="132"/>
                  </a:lnTo>
                  <a:lnTo>
                    <a:pt x="176" y="136"/>
                  </a:lnTo>
                  <a:lnTo>
                    <a:pt x="184" y="120"/>
                  </a:lnTo>
                  <a:lnTo>
                    <a:pt x="198" y="150"/>
                  </a:lnTo>
                  <a:lnTo>
                    <a:pt x="218" y="146"/>
                  </a:lnTo>
                  <a:lnTo>
                    <a:pt x="250" y="184"/>
                  </a:lnTo>
                  <a:lnTo>
                    <a:pt x="272" y="180"/>
                  </a:lnTo>
                  <a:lnTo>
                    <a:pt x="288" y="191"/>
                  </a:lnTo>
                  <a:lnTo>
                    <a:pt x="288" y="136"/>
                  </a:lnTo>
                  <a:lnTo>
                    <a:pt x="272" y="154"/>
                  </a:lnTo>
                  <a:lnTo>
                    <a:pt x="260" y="154"/>
                  </a:lnTo>
                  <a:lnTo>
                    <a:pt x="238" y="118"/>
                  </a:lnTo>
                  <a:lnTo>
                    <a:pt x="240" y="96"/>
                  </a:lnTo>
                  <a:lnTo>
                    <a:pt x="244" y="86"/>
                  </a:lnTo>
                  <a:lnTo>
                    <a:pt x="242" y="52"/>
                  </a:lnTo>
                  <a:lnTo>
                    <a:pt x="232" y="44"/>
                  </a:lnTo>
                  <a:lnTo>
                    <a:pt x="252" y="10"/>
                  </a:lnTo>
                  <a:lnTo>
                    <a:pt x="330" y="0"/>
                  </a:lnTo>
                  <a:lnTo>
                    <a:pt x="368" y="24"/>
                  </a:lnTo>
                  <a:lnTo>
                    <a:pt x="384" y="24"/>
                  </a:lnTo>
                  <a:lnTo>
                    <a:pt x="408" y="44"/>
                  </a:lnTo>
                  <a:lnTo>
                    <a:pt x="426" y="58"/>
                  </a:lnTo>
                  <a:lnTo>
                    <a:pt x="432" y="92"/>
                  </a:lnTo>
                  <a:lnTo>
                    <a:pt x="418" y="110"/>
                  </a:lnTo>
                  <a:lnTo>
                    <a:pt x="422" y="136"/>
                  </a:lnTo>
                  <a:lnTo>
                    <a:pt x="414" y="162"/>
                  </a:lnTo>
                  <a:lnTo>
                    <a:pt x="400" y="182"/>
                  </a:lnTo>
                  <a:lnTo>
                    <a:pt x="394" y="213"/>
                  </a:lnTo>
                  <a:lnTo>
                    <a:pt x="404" y="227"/>
                  </a:lnTo>
                  <a:lnTo>
                    <a:pt x="350" y="251"/>
                  </a:lnTo>
                  <a:lnTo>
                    <a:pt x="318" y="257"/>
                  </a:lnTo>
                  <a:lnTo>
                    <a:pt x="304" y="273"/>
                  </a:lnTo>
                  <a:lnTo>
                    <a:pt x="308" y="293"/>
                  </a:lnTo>
                  <a:lnTo>
                    <a:pt x="262" y="305"/>
                  </a:lnTo>
                  <a:lnTo>
                    <a:pt x="256" y="321"/>
                  </a:lnTo>
                  <a:lnTo>
                    <a:pt x="222" y="337"/>
                  </a:lnTo>
                  <a:lnTo>
                    <a:pt x="190" y="379"/>
                  </a:lnTo>
                  <a:lnTo>
                    <a:pt x="176" y="389"/>
                  </a:lnTo>
                  <a:lnTo>
                    <a:pt x="144" y="381"/>
                  </a:lnTo>
                  <a:lnTo>
                    <a:pt x="106" y="373"/>
                  </a:lnTo>
                  <a:lnTo>
                    <a:pt x="76" y="35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8" name="Zimbabwe">
              <a:extLst>
                <a:ext uri="{FF2B5EF4-FFF2-40B4-BE49-F238E27FC236}">
                  <a16:creationId xmlns:a16="http://schemas.microsoft.com/office/drawing/2014/main" id="{C29EE2FF-86D4-4B79-A9DF-86B1D0FE4C5E}"/>
                </a:ext>
              </a:extLst>
            </p:cNvPr>
            <p:cNvSpPr>
              <a:spLocks/>
            </p:cNvSpPr>
            <p:nvPr/>
          </p:nvSpPr>
          <p:spPr bwMode="gray">
            <a:xfrm>
              <a:off x="6577995" y="5073990"/>
              <a:ext cx="249896" cy="226155"/>
            </a:xfrm>
            <a:custGeom>
              <a:avLst/>
              <a:gdLst/>
              <a:ahLst/>
              <a:cxnLst>
                <a:cxn ang="0">
                  <a:pos x="196" y="268"/>
                </a:cxn>
                <a:cxn ang="0">
                  <a:pos x="248" y="278"/>
                </a:cxn>
                <a:cxn ang="0">
                  <a:pos x="286" y="238"/>
                </a:cxn>
                <a:cxn ang="0">
                  <a:pos x="288" y="210"/>
                </a:cxn>
                <a:cxn ang="0">
                  <a:pos x="306" y="192"/>
                </a:cxn>
                <a:cxn ang="0">
                  <a:pos x="302" y="158"/>
                </a:cxn>
                <a:cxn ang="0">
                  <a:pos x="310" y="138"/>
                </a:cxn>
                <a:cxn ang="0">
                  <a:pos x="304" y="102"/>
                </a:cxn>
                <a:cxn ang="0">
                  <a:pos x="302" y="42"/>
                </a:cxn>
                <a:cxn ang="0">
                  <a:pos x="262" y="18"/>
                </a:cxn>
                <a:cxn ang="0">
                  <a:pos x="220" y="16"/>
                </a:cxn>
                <a:cxn ang="0">
                  <a:pos x="204" y="0"/>
                </a:cxn>
                <a:cxn ang="0">
                  <a:pos x="158" y="12"/>
                </a:cxn>
                <a:cxn ang="0">
                  <a:pos x="152" y="28"/>
                </a:cxn>
                <a:cxn ang="0">
                  <a:pos x="118" y="44"/>
                </a:cxn>
                <a:cxn ang="0">
                  <a:pos x="86" y="86"/>
                </a:cxn>
                <a:cxn ang="0">
                  <a:pos x="72" y="96"/>
                </a:cxn>
                <a:cxn ang="0">
                  <a:pos x="40" y="88"/>
                </a:cxn>
                <a:cxn ang="0">
                  <a:pos x="2" y="80"/>
                </a:cxn>
                <a:cxn ang="0">
                  <a:pos x="0" y="102"/>
                </a:cxn>
                <a:cxn ang="0">
                  <a:pos x="24" y="120"/>
                </a:cxn>
                <a:cxn ang="0">
                  <a:pos x="26" y="136"/>
                </a:cxn>
                <a:cxn ang="0">
                  <a:pos x="84" y="192"/>
                </a:cxn>
                <a:cxn ang="0">
                  <a:pos x="84" y="210"/>
                </a:cxn>
                <a:cxn ang="0">
                  <a:pos x="102" y="208"/>
                </a:cxn>
                <a:cxn ang="0">
                  <a:pos x="110" y="230"/>
                </a:cxn>
                <a:cxn ang="0">
                  <a:pos x="130" y="246"/>
                </a:cxn>
                <a:cxn ang="0">
                  <a:pos x="150" y="248"/>
                </a:cxn>
                <a:cxn ang="0">
                  <a:pos x="176" y="266"/>
                </a:cxn>
                <a:cxn ang="0">
                  <a:pos x="196" y="268"/>
                </a:cxn>
              </a:cxnLst>
              <a:rect l="0" t="0" r="r" b="b"/>
              <a:pathLst>
                <a:path w="310" h="278">
                  <a:moveTo>
                    <a:pt x="196" y="268"/>
                  </a:moveTo>
                  <a:lnTo>
                    <a:pt x="248" y="278"/>
                  </a:lnTo>
                  <a:lnTo>
                    <a:pt x="286" y="238"/>
                  </a:lnTo>
                  <a:lnTo>
                    <a:pt x="288" y="210"/>
                  </a:lnTo>
                  <a:lnTo>
                    <a:pt x="306" y="192"/>
                  </a:lnTo>
                  <a:lnTo>
                    <a:pt x="302" y="158"/>
                  </a:lnTo>
                  <a:lnTo>
                    <a:pt x="310" y="138"/>
                  </a:lnTo>
                  <a:lnTo>
                    <a:pt x="304" y="102"/>
                  </a:lnTo>
                  <a:lnTo>
                    <a:pt x="302" y="42"/>
                  </a:lnTo>
                  <a:lnTo>
                    <a:pt x="262" y="18"/>
                  </a:lnTo>
                  <a:lnTo>
                    <a:pt x="220" y="16"/>
                  </a:lnTo>
                  <a:lnTo>
                    <a:pt x="204" y="0"/>
                  </a:lnTo>
                  <a:lnTo>
                    <a:pt x="158" y="12"/>
                  </a:lnTo>
                  <a:lnTo>
                    <a:pt x="152" y="28"/>
                  </a:lnTo>
                  <a:lnTo>
                    <a:pt x="118" y="44"/>
                  </a:lnTo>
                  <a:lnTo>
                    <a:pt x="86" y="86"/>
                  </a:lnTo>
                  <a:lnTo>
                    <a:pt x="72" y="96"/>
                  </a:lnTo>
                  <a:lnTo>
                    <a:pt x="40" y="88"/>
                  </a:lnTo>
                  <a:lnTo>
                    <a:pt x="2" y="80"/>
                  </a:lnTo>
                  <a:lnTo>
                    <a:pt x="0" y="102"/>
                  </a:lnTo>
                  <a:lnTo>
                    <a:pt x="24" y="120"/>
                  </a:lnTo>
                  <a:lnTo>
                    <a:pt x="26" y="136"/>
                  </a:lnTo>
                  <a:lnTo>
                    <a:pt x="84" y="192"/>
                  </a:lnTo>
                  <a:lnTo>
                    <a:pt x="84" y="210"/>
                  </a:lnTo>
                  <a:lnTo>
                    <a:pt x="102" y="208"/>
                  </a:lnTo>
                  <a:lnTo>
                    <a:pt x="110" y="230"/>
                  </a:lnTo>
                  <a:lnTo>
                    <a:pt x="130" y="246"/>
                  </a:lnTo>
                  <a:lnTo>
                    <a:pt x="150" y="248"/>
                  </a:lnTo>
                  <a:lnTo>
                    <a:pt x="176" y="266"/>
                  </a:lnTo>
                  <a:lnTo>
                    <a:pt x="196" y="26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grpSp>
      <p:sp>
        <p:nvSpPr>
          <p:cNvPr id="185" name="Marcador de texto 1">
            <a:extLst>
              <a:ext uri="{FF2B5EF4-FFF2-40B4-BE49-F238E27FC236}">
                <a16:creationId xmlns:a16="http://schemas.microsoft.com/office/drawing/2014/main" id="{22C4E021-D030-C9AD-0B3B-43BD6686CB30}"/>
              </a:ext>
            </a:extLst>
          </p:cNvPr>
          <p:cNvSpPr txBox="1">
            <a:spLocks/>
          </p:cNvSpPr>
          <p:nvPr/>
        </p:nvSpPr>
        <p:spPr>
          <a:xfrm>
            <a:off x="283465" y="1445288"/>
            <a:ext cx="3271557" cy="30162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4625" algn="just"/>
            <a:r>
              <a:rPr lang="es-ES" sz="1000" dirty="0">
                <a:solidFill>
                  <a:schemeClr val="tx1"/>
                </a:solidFill>
                <a:latin typeface="Yu Gothic UI" panose="020B0500000000000000" pitchFamily="34" charset="-128"/>
                <a:ea typeface="Yu Gothic UI" panose="020B0500000000000000" pitchFamily="34" charset="-128"/>
              </a:rPr>
              <a:t>Con el objetivo de desarrollar una serie de modelos que permitan caracterizar y obtener pronósticos sobre el comportamiento de las exportaciones totales, NME y sectoriales, se usó la metodología Box Jenkins, siguiendo las fases para los modelos ARIMAX donde se incluyen variables exógenas influenciadas por los factores externos e inciertos. </a:t>
            </a:r>
          </a:p>
          <a:p>
            <a:pPr marL="174625" algn="just"/>
            <a:endParaRPr lang="es-ES" sz="1000" dirty="0">
              <a:solidFill>
                <a:schemeClr val="tx1"/>
              </a:solidFill>
              <a:latin typeface="Yu Gothic UI" panose="020B0500000000000000" pitchFamily="34" charset="-128"/>
              <a:ea typeface="Yu Gothic UI" panose="020B0500000000000000" pitchFamily="34" charset="-128"/>
            </a:endParaRPr>
          </a:p>
          <a:p>
            <a:pPr marL="174625" algn="just"/>
            <a:r>
              <a:rPr lang="es-ES" sz="1000" dirty="0">
                <a:solidFill>
                  <a:schemeClr val="tx1"/>
                </a:solidFill>
                <a:latin typeface="Yu Gothic UI" panose="020B0500000000000000" pitchFamily="34" charset="-128"/>
                <a:ea typeface="Yu Gothic UI" panose="020B0500000000000000" pitchFamily="34" charset="-128"/>
              </a:rPr>
              <a:t>Para su construcción, se ajustó de acuerdo a los siguientes pasos: identificación de los posibles modelos, estimación de parámetros, verificación de supuestos y, finalmente, determinar las predicciones a corto plazo.</a:t>
            </a:r>
          </a:p>
          <a:p>
            <a:pPr marL="174625" algn="just"/>
            <a:endParaRPr lang="es-ES" sz="1000" dirty="0">
              <a:solidFill>
                <a:schemeClr val="tx1"/>
              </a:solidFill>
              <a:latin typeface="Yu Gothic UI" panose="020B0500000000000000" pitchFamily="34" charset="-128"/>
              <a:ea typeface="Yu Gothic UI" panose="020B0500000000000000" pitchFamily="34" charset="-128"/>
            </a:endParaRPr>
          </a:p>
          <a:p>
            <a:pPr marL="174625" algn="just"/>
            <a:r>
              <a:rPr lang="es-ES" sz="1000" dirty="0">
                <a:solidFill>
                  <a:schemeClr val="tx1"/>
                </a:solidFill>
                <a:latin typeface="Yu Gothic UI" panose="020B0500000000000000" pitchFamily="34" charset="-128"/>
                <a:ea typeface="Yu Gothic UI" panose="020B0500000000000000" pitchFamily="34" charset="-128"/>
              </a:rPr>
              <a:t>Cabe destacar que estos modelos son oportunos para el caso de estudio que se está desarrollando, debido a que son robustos en términos de pronósticos frente a otros modelos de Time Series bajo la metodología ya mencionada.</a:t>
            </a:r>
            <a:endParaRPr lang="es-PE" sz="1000" dirty="0">
              <a:solidFill>
                <a:schemeClr val="tx1"/>
              </a:solidFill>
              <a:latin typeface="Yu Gothic UI" panose="020B0500000000000000" pitchFamily="34" charset="-128"/>
              <a:ea typeface="Yu Gothic UI" panose="020B0500000000000000" pitchFamily="34" charset="-128"/>
            </a:endParaRPr>
          </a:p>
        </p:txBody>
      </p:sp>
      <p:sp>
        <p:nvSpPr>
          <p:cNvPr id="186" name="CuadroTexto 185">
            <a:extLst>
              <a:ext uri="{FF2B5EF4-FFF2-40B4-BE49-F238E27FC236}">
                <a16:creationId xmlns:a16="http://schemas.microsoft.com/office/drawing/2014/main" id="{E30C2A38-8E55-DD57-332C-25A680E4BEDD}"/>
              </a:ext>
            </a:extLst>
          </p:cNvPr>
          <p:cNvSpPr txBox="1"/>
          <p:nvPr/>
        </p:nvSpPr>
        <p:spPr>
          <a:xfrm>
            <a:off x="0" y="4822354"/>
            <a:ext cx="7021544" cy="307777"/>
          </a:xfrm>
          <a:prstGeom prst="rect">
            <a:avLst/>
          </a:prstGeom>
          <a:noFill/>
        </p:spPr>
        <p:txBody>
          <a:bodyPr wrap="square" rtlCol="0">
            <a:spAutoFit/>
          </a:bodyPr>
          <a:lstStyle/>
          <a:p>
            <a:r>
              <a:rPr lang="es-PE" sz="700" dirty="0">
                <a:solidFill>
                  <a:schemeClr val="tx1"/>
                </a:solidFill>
                <a:latin typeface="Yu Gothic UI" panose="020B0500000000000000" pitchFamily="34" charset="-128"/>
                <a:ea typeface="Yu Gothic UI" panose="020B0500000000000000" pitchFamily="34" charset="-128"/>
              </a:rPr>
              <a:t>Fuente: SUNAT, BCRP, FRED, TRADEMAP, NOAA, Our World in Data, Trading Economics</a:t>
            </a:r>
          </a:p>
          <a:p>
            <a:r>
              <a:rPr lang="es-PE" sz="700" dirty="0">
                <a:solidFill>
                  <a:schemeClr val="tx1"/>
                </a:solidFill>
                <a:latin typeface="Yu Gothic UI" panose="020B0500000000000000" pitchFamily="34" charset="-128"/>
                <a:ea typeface="Yu Gothic UI" panose="020B0500000000000000" pitchFamily="34" charset="-128"/>
              </a:rPr>
              <a:t>Elaboración: Inteligencia de Mercados - PROMPERÚ</a:t>
            </a:r>
          </a:p>
        </p:txBody>
      </p:sp>
      <p:grpSp>
        <p:nvGrpSpPr>
          <p:cNvPr id="187" name="Grupo 186">
            <a:extLst>
              <a:ext uri="{FF2B5EF4-FFF2-40B4-BE49-F238E27FC236}">
                <a16:creationId xmlns:a16="http://schemas.microsoft.com/office/drawing/2014/main" id="{053CA91C-905E-5A18-006E-1D36512752BB}"/>
              </a:ext>
            </a:extLst>
          </p:cNvPr>
          <p:cNvGrpSpPr/>
          <p:nvPr/>
        </p:nvGrpSpPr>
        <p:grpSpPr>
          <a:xfrm>
            <a:off x="3891278" y="1358641"/>
            <a:ext cx="4953449" cy="3521327"/>
            <a:chOff x="4053390" y="650076"/>
            <a:chExt cx="4927771" cy="3936960"/>
          </a:xfrm>
        </p:grpSpPr>
        <p:pic>
          <p:nvPicPr>
            <p:cNvPr id="188" name="Imagen 187">
              <a:extLst>
                <a:ext uri="{FF2B5EF4-FFF2-40B4-BE49-F238E27FC236}">
                  <a16:creationId xmlns:a16="http://schemas.microsoft.com/office/drawing/2014/main" id="{FE3FCC2C-8F5C-C993-FF3B-9B05A045B5BF}"/>
                </a:ext>
              </a:extLst>
            </p:cNvPr>
            <p:cNvPicPr>
              <a:picLocks noChangeAspect="1"/>
            </p:cNvPicPr>
            <p:nvPr/>
          </p:nvPicPr>
          <p:blipFill>
            <a:blip r:embed="rId3"/>
            <a:stretch>
              <a:fillRect/>
            </a:stretch>
          </p:blipFill>
          <p:spPr>
            <a:xfrm>
              <a:off x="4053390" y="650076"/>
              <a:ext cx="4927771" cy="1346998"/>
            </a:xfrm>
            <a:prstGeom prst="rect">
              <a:avLst/>
            </a:prstGeom>
          </p:spPr>
        </p:pic>
        <p:pic>
          <p:nvPicPr>
            <p:cNvPr id="189" name="Imagen 188">
              <a:extLst>
                <a:ext uri="{FF2B5EF4-FFF2-40B4-BE49-F238E27FC236}">
                  <a16:creationId xmlns:a16="http://schemas.microsoft.com/office/drawing/2014/main" id="{DA04EA1F-110C-CE8A-5FB1-1C2114F05781}"/>
                </a:ext>
              </a:extLst>
            </p:cNvPr>
            <p:cNvPicPr>
              <a:picLocks noChangeAspect="1"/>
            </p:cNvPicPr>
            <p:nvPr/>
          </p:nvPicPr>
          <p:blipFill>
            <a:blip r:embed="rId4"/>
            <a:stretch>
              <a:fillRect/>
            </a:stretch>
          </p:blipFill>
          <p:spPr>
            <a:xfrm>
              <a:off x="4053390" y="2094417"/>
              <a:ext cx="4927771" cy="2492619"/>
            </a:xfrm>
            <a:prstGeom prst="rect">
              <a:avLst/>
            </a:prstGeom>
          </p:spPr>
        </p:pic>
      </p:grpSp>
    </p:spTree>
    <p:extLst>
      <p:ext uri="{BB962C8B-B14F-4D97-AF65-F5344CB8AC3E}">
        <p14:creationId xmlns:p14="http://schemas.microsoft.com/office/powerpoint/2010/main" val="726488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Google Shape;1102;g11b7101b00e_1_14"/>
          <p:cNvSpPr txBox="1"/>
          <p:nvPr/>
        </p:nvSpPr>
        <p:spPr>
          <a:xfrm>
            <a:off x="87463" y="0"/>
            <a:ext cx="7005900" cy="455479"/>
          </a:xfrm>
          <a:prstGeom prst="rect">
            <a:avLst/>
          </a:prstGeom>
          <a:noFill/>
          <a:ln>
            <a:noFill/>
          </a:ln>
        </p:spPr>
        <p:txBody>
          <a:bodyPr spcFirstLastPara="1" wrap="square" lIns="91425" tIns="91425" rIns="91425" bIns="91425" anchor="t" anchorCtr="0">
            <a:spAutoFit/>
          </a:bodyPr>
          <a:lstStyle/>
          <a:p>
            <a:pPr lvl="0">
              <a:lnSpc>
                <a:spcPct val="80000"/>
              </a:lnSpc>
              <a:buSzPts val="2400"/>
            </a:pPr>
            <a:r>
              <a:rPr lang="es-PE" sz="2200" b="1" dirty="0">
                <a:solidFill>
                  <a:schemeClr val="lt1"/>
                </a:solidFill>
                <a:latin typeface="Calibri"/>
                <a:ea typeface="Calibri"/>
                <a:cs typeface="Calibri"/>
                <a:sym typeface="Calibri"/>
              </a:rPr>
              <a:t>Proyección de Exportaciones 2022*</a:t>
            </a:r>
          </a:p>
        </p:txBody>
      </p:sp>
      <p:sp>
        <p:nvSpPr>
          <p:cNvPr id="4" name="16 Rectángulo">
            <a:extLst>
              <a:ext uri="{FF2B5EF4-FFF2-40B4-BE49-F238E27FC236}">
                <a16:creationId xmlns:a16="http://schemas.microsoft.com/office/drawing/2014/main" id="{C4C47E6D-AB56-453C-9D4B-C1B9C143FACE}"/>
              </a:ext>
            </a:extLst>
          </p:cNvPr>
          <p:cNvSpPr/>
          <p:nvPr/>
        </p:nvSpPr>
        <p:spPr>
          <a:xfrm>
            <a:off x="87463" y="403352"/>
            <a:ext cx="7410617" cy="60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100" i="1" dirty="0">
                <a:solidFill>
                  <a:schemeClr val="bg1"/>
                </a:solidFill>
              </a:rPr>
              <a:t>La exportación de bienes experimentaría un crecimiento del 2,6% como resultado del buen desempeño del sector no minero energético que presentará un aumento (+24,5%) al cierre del presente año.</a:t>
            </a:r>
          </a:p>
        </p:txBody>
      </p:sp>
      <p:grpSp>
        <p:nvGrpSpPr>
          <p:cNvPr id="5" name="Grupo 4">
            <a:extLst>
              <a:ext uri="{FF2B5EF4-FFF2-40B4-BE49-F238E27FC236}">
                <a16:creationId xmlns:a16="http://schemas.microsoft.com/office/drawing/2014/main" id="{7DDC9831-B49B-4568-9838-79498E2F006D}"/>
              </a:ext>
            </a:extLst>
          </p:cNvPr>
          <p:cNvGrpSpPr/>
          <p:nvPr/>
        </p:nvGrpSpPr>
        <p:grpSpPr>
          <a:xfrm>
            <a:off x="452717" y="1841813"/>
            <a:ext cx="8129810" cy="3099155"/>
            <a:chOff x="562946" y="716094"/>
            <a:chExt cx="11068795" cy="6047170"/>
          </a:xfrm>
        </p:grpSpPr>
        <p:sp>
          <p:nvSpPr>
            <p:cNvPr id="6" name="Russia">
              <a:extLst>
                <a:ext uri="{FF2B5EF4-FFF2-40B4-BE49-F238E27FC236}">
                  <a16:creationId xmlns:a16="http://schemas.microsoft.com/office/drawing/2014/main" id="{1FACC8F1-A362-46F1-8979-C4D01B6F5AB6}"/>
                </a:ext>
              </a:extLst>
            </p:cNvPr>
            <p:cNvSpPr>
              <a:spLocks noEditPoints="1"/>
            </p:cNvSpPr>
            <p:nvPr/>
          </p:nvSpPr>
          <p:spPr bwMode="gray">
            <a:xfrm>
              <a:off x="6397612" y="716094"/>
              <a:ext cx="5234129" cy="2401169"/>
            </a:xfrm>
            <a:custGeom>
              <a:avLst/>
              <a:gdLst/>
              <a:ahLst/>
              <a:cxnLst>
                <a:cxn ang="0">
                  <a:pos x="1356" y="83"/>
                </a:cxn>
                <a:cxn ang="0">
                  <a:pos x="1488" y="62"/>
                </a:cxn>
                <a:cxn ang="0">
                  <a:pos x="1592" y="104"/>
                </a:cxn>
                <a:cxn ang="0">
                  <a:pos x="1606" y="178"/>
                </a:cxn>
                <a:cxn ang="0">
                  <a:pos x="1743" y="178"/>
                </a:cxn>
                <a:cxn ang="0">
                  <a:pos x="1913" y="187"/>
                </a:cxn>
                <a:cxn ang="0">
                  <a:pos x="2112" y="317"/>
                </a:cxn>
                <a:cxn ang="0">
                  <a:pos x="2329" y="279"/>
                </a:cxn>
                <a:cxn ang="0">
                  <a:pos x="2520" y="428"/>
                </a:cxn>
                <a:cxn ang="0">
                  <a:pos x="2802" y="404"/>
                </a:cxn>
                <a:cxn ang="0">
                  <a:pos x="2854" y="714"/>
                </a:cxn>
                <a:cxn ang="0">
                  <a:pos x="2551" y="882"/>
                </a:cxn>
                <a:cxn ang="0">
                  <a:pos x="2513" y="1064"/>
                </a:cxn>
                <a:cxn ang="0">
                  <a:pos x="2468" y="898"/>
                </a:cxn>
                <a:cxn ang="0">
                  <a:pos x="2464" y="763"/>
                </a:cxn>
                <a:cxn ang="0">
                  <a:pos x="2261" y="867"/>
                </a:cxn>
                <a:cxn ang="0">
                  <a:pos x="2128" y="1033"/>
                </a:cxn>
                <a:cxn ang="0">
                  <a:pos x="1984" y="1338"/>
                </a:cxn>
                <a:cxn ang="0">
                  <a:pos x="1949" y="1168"/>
                </a:cxn>
                <a:cxn ang="0">
                  <a:pos x="1746" y="1160"/>
                </a:cxn>
                <a:cxn ang="0">
                  <a:pos x="1403" y="1144"/>
                </a:cxn>
                <a:cxn ang="0">
                  <a:pos x="1162" y="1142"/>
                </a:cxn>
                <a:cxn ang="0">
                  <a:pos x="964" y="1026"/>
                </a:cxn>
                <a:cxn ang="0">
                  <a:pos x="744" y="1082"/>
                </a:cxn>
                <a:cxn ang="0">
                  <a:pos x="633" y="1123"/>
                </a:cxn>
                <a:cxn ang="0">
                  <a:pos x="522" y="1156"/>
                </a:cxn>
                <a:cxn ang="0">
                  <a:pos x="496" y="1293"/>
                </a:cxn>
                <a:cxn ang="0">
                  <a:pos x="470" y="1352"/>
                </a:cxn>
                <a:cxn ang="0">
                  <a:pos x="328" y="1248"/>
                </a:cxn>
                <a:cxn ang="0">
                  <a:pos x="295" y="1144"/>
                </a:cxn>
                <a:cxn ang="0">
                  <a:pos x="224" y="1038"/>
                </a:cxn>
                <a:cxn ang="0">
                  <a:pos x="156" y="934"/>
                </a:cxn>
                <a:cxn ang="0">
                  <a:pos x="198" y="667"/>
                </a:cxn>
                <a:cxn ang="0">
                  <a:pos x="161" y="430"/>
                </a:cxn>
                <a:cxn ang="0">
                  <a:pos x="378" y="499"/>
                </a:cxn>
                <a:cxn ang="0">
                  <a:pos x="222" y="544"/>
                </a:cxn>
                <a:cxn ang="0">
                  <a:pos x="319" y="655"/>
                </a:cxn>
                <a:cxn ang="0">
                  <a:pos x="454" y="548"/>
                </a:cxn>
                <a:cxn ang="0">
                  <a:pos x="513" y="541"/>
                </a:cxn>
                <a:cxn ang="0">
                  <a:pos x="647" y="463"/>
                </a:cxn>
                <a:cxn ang="0">
                  <a:pos x="865" y="485"/>
                </a:cxn>
                <a:cxn ang="0">
                  <a:pos x="891" y="218"/>
                </a:cxn>
                <a:cxn ang="0">
                  <a:pos x="940" y="525"/>
                </a:cxn>
                <a:cxn ang="0">
                  <a:pos x="1013" y="456"/>
                </a:cxn>
                <a:cxn ang="0">
                  <a:pos x="985" y="263"/>
                </a:cxn>
                <a:cxn ang="0">
                  <a:pos x="1106" y="289"/>
                </a:cxn>
                <a:cxn ang="0">
                  <a:pos x="1127" y="277"/>
                </a:cxn>
                <a:cxn ang="0">
                  <a:pos x="2190" y="1215"/>
                </a:cxn>
                <a:cxn ang="0">
                  <a:pos x="2183" y="1056"/>
                </a:cxn>
                <a:cxn ang="0">
                  <a:pos x="2206" y="116"/>
                </a:cxn>
                <a:cxn ang="0">
                  <a:pos x="2291" y="152"/>
                </a:cxn>
                <a:cxn ang="0">
                  <a:pos x="2180" y="196"/>
                </a:cxn>
                <a:cxn ang="0">
                  <a:pos x="2917" y="324"/>
                </a:cxn>
                <a:cxn ang="0">
                  <a:pos x="522" y="445"/>
                </a:cxn>
                <a:cxn ang="0">
                  <a:pos x="865" y="71"/>
                </a:cxn>
                <a:cxn ang="0">
                  <a:pos x="676" y="170"/>
                </a:cxn>
                <a:cxn ang="0">
                  <a:pos x="931" y="104"/>
                </a:cxn>
                <a:cxn ang="0">
                  <a:pos x="628" y="274"/>
                </a:cxn>
                <a:cxn ang="0">
                  <a:pos x="687" y="239"/>
                </a:cxn>
                <a:cxn ang="0">
                  <a:pos x="895" y="211"/>
                </a:cxn>
                <a:cxn ang="0">
                  <a:pos x="0" y="1014"/>
                </a:cxn>
              </a:cxnLst>
              <a:rect l="0" t="0" r="r" b="b"/>
              <a:pathLst>
                <a:path w="3031" h="1383">
                  <a:moveTo>
                    <a:pt x="1186" y="156"/>
                  </a:moveTo>
                  <a:lnTo>
                    <a:pt x="1181" y="149"/>
                  </a:lnTo>
                  <a:lnTo>
                    <a:pt x="1181" y="142"/>
                  </a:lnTo>
                  <a:lnTo>
                    <a:pt x="1186" y="140"/>
                  </a:lnTo>
                  <a:lnTo>
                    <a:pt x="1193" y="142"/>
                  </a:lnTo>
                  <a:lnTo>
                    <a:pt x="1207" y="128"/>
                  </a:lnTo>
                  <a:lnTo>
                    <a:pt x="1233" y="114"/>
                  </a:lnTo>
                  <a:lnTo>
                    <a:pt x="1261" y="104"/>
                  </a:lnTo>
                  <a:lnTo>
                    <a:pt x="1266" y="100"/>
                  </a:lnTo>
                  <a:lnTo>
                    <a:pt x="1294" y="92"/>
                  </a:lnTo>
                  <a:lnTo>
                    <a:pt x="1285" y="88"/>
                  </a:lnTo>
                  <a:lnTo>
                    <a:pt x="1283" y="83"/>
                  </a:lnTo>
                  <a:lnTo>
                    <a:pt x="1297" y="76"/>
                  </a:lnTo>
                  <a:lnTo>
                    <a:pt x="1316" y="74"/>
                  </a:lnTo>
                  <a:lnTo>
                    <a:pt x="1337" y="76"/>
                  </a:lnTo>
                  <a:lnTo>
                    <a:pt x="1332" y="85"/>
                  </a:lnTo>
                  <a:lnTo>
                    <a:pt x="1342" y="85"/>
                  </a:lnTo>
                  <a:lnTo>
                    <a:pt x="1356" y="83"/>
                  </a:lnTo>
                  <a:lnTo>
                    <a:pt x="1372" y="69"/>
                  </a:lnTo>
                  <a:lnTo>
                    <a:pt x="1370" y="57"/>
                  </a:lnTo>
                  <a:lnTo>
                    <a:pt x="1413" y="57"/>
                  </a:lnTo>
                  <a:lnTo>
                    <a:pt x="1406" y="50"/>
                  </a:lnTo>
                  <a:lnTo>
                    <a:pt x="1420" y="19"/>
                  </a:lnTo>
                  <a:lnTo>
                    <a:pt x="1439" y="10"/>
                  </a:lnTo>
                  <a:lnTo>
                    <a:pt x="1443" y="10"/>
                  </a:lnTo>
                  <a:lnTo>
                    <a:pt x="1453" y="3"/>
                  </a:lnTo>
                  <a:lnTo>
                    <a:pt x="1465" y="0"/>
                  </a:lnTo>
                  <a:lnTo>
                    <a:pt x="1472" y="7"/>
                  </a:lnTo>
                  <a:lnTo>
                    <a:pt x="1476" y="7"/>
                  </a:lnTo>
                  <a:lnTo>
                    <a:pt x="1486" y="17"/>
                  </a:lnTo>
                  <a:lnTo>
                    <a:pt x="1469" y="29"/>
                  </a:lnTo>
                  <a:lnTo>
                    <a:pt x="1493" y="36"/>
                  </a:lnTo>
                  <a:lnTo>
                    <a:pt x="1495" y="33"/>
                  </a:lnTo>
                  <a:lnTo>
                    <a:pt x="1500" y="38"/>
                  </a:lnTo>
                  <a:lnTo>
                    <a:pt x="1491" y="48"/>
                  </a:lnTo>
                  <a:lnTo>
                    <a:pt x="1488" y="62"/>
                  </a:lnTo>
                  <a:lnTo>
                    <a:pt x="1502" y="59"/>
                  </a:lnTo>
                  <a:lnTo>
                    <a:pt x="1514" y="48"/>
                  </a:lnTo>
                  <a:lnTo>
                    <a:pt x="1526" y="48"/>
                  </a:lnTo>
                  <a:lnTo>
                    <a:pt x="1535" y="43"/>
                  </a:lnTo>
                  <a:lnTo>
                    <a:pt x="1568" y="41"/>
                  </a:lnTo>
                  <a:lnTo>
                    <a:pt x="1566" y="45"/>
                  </a:lnTo>
                  <a:lnTo>
                    <a:pt x="1587" y="66"/>
                  </a:lnTo>
                  <a:lnTo>
                    <a:pt x="1592" y="66"/>
                  </a:lnTo>
                  <a:lnTo>
                    <a:pt x="1599" y="74"/>
                  </a:lnTo>
                  <a:lnTo>
                    <a:pt x="1594" y="76"/>
                  </a:lnTo>
                  <a:lnTo>
                    <a:pt x="1599" y="81"/>
                  </a:lnTo>
                  <a:lnTo>
                    <a:pt x="1594" y="97"/>
                  </a:lnTo>
                  <a:lnTo>
                    <a:pt x="1587" y="95"/>
                  </a:lnTo>
                  <a:lnTo>
                    <a:pt x="1585" y="95"/>
                  </a:lnTo>
                  <a:lnTo>
                    <a:pt x="1585" y="92"/>
                  </a:lnTo>
                  <a:lnTo>
                    <a:pt x="1583" y="92"/>
                  </a:lnTo>
                  <a:lnTo>
                    <a:pt x="1585" y="104"/>
                  </a:lnTo>
                  <a:lnTo>
                    <a:pt x="1592" y="104"/>
                  </a:lnTo>
                  <a:lnTo>
                    <a:pt x="1592" y="111"/>
                  </a:lnTo>
                  <a:lnTo>
                    <a:pt x="1580" y="133"/>
                  </a:lnTo>
                  <a:lnTo>
                    <a:pt x="1568" y="135"/>
                  </a:lnTo>
                  <a:lnTo>
                    <a:pt x="1557" y="159"/>
                  </a:lnTo>
                  <a:lnTo>
                    <a:pt x="1554" y="163"/>
                  </a:lnTo>
                  <a:lnTo>
                    <a:pt x="1547" y="166"/>
                  </a:lnTo>
                  <a:lnTo>
                    <a:pt x="1540" y="182"/>
                  </a:lnTo>
                  <a:lnTo>
                    <a:pt x="1531" y="189"/>
                  </a:lnTo>
                  <a:lnTo>
                    <a:pt x="1526" y="189"/>
                  </a:lnTo>
                  <a:lnTo>
                    <a:pt x="1524" y="194"/>
                  </a:lnTo>
                  <a:lnTo>
                    <a:pt x="1526" y="213"/>
                  </a:lnTo>
                  <a:lnTo>
                    <a:pt x="1540" y="218"/>
                  </a:lnTo>
                  <a:lnTo>
                    <a:pt x="1547" y="206"/>
                  </a:lnTo>
                  <a:lnTo>
                    <a:pt x="1583" y="201"/>
                  </a:lnTo>
                  <a:lnTo>
                    <a:pt x="1599" y="182"/>
                  </a:lnTo>
                  <a:lnTo>
                    <a:pt x="1609" y="187"/>
                  </a:lnTo>
                  <a:lnTo>
                    <a:pt x="1628" y="173"/>
                  </a:lnTo>
                  <a:lnTo>
                    <a:pt x="1606" y="178"/>
                  </a:lnTo>
                  <a:lnTo>
                    <a:pt x="1616" y="156"/>
                  </a:lnTo>
                  <a:lnTo>
                    <a:pt x="1625" y="159"/>
                  </a:lnTo>
                  <a:lnTo>
                    <a:pt x="1635" y="152"/>
                  </a:lnTo>
                  <a:lnTo>
                    <a:pt x="1632" y="163"/>
                  </a:lnTo>
                  <a:lnTo>
                    <a:pt x="1658" y="173"/>
                  </a:lnTo>
                  <a:lnTo>
                    <a:pt x="1663" y="156"/>
                  </a:lnTo>
                  <a:lnTo>
                    <a:pt x="1670" y="178"/>
                  </a:lnTo>
                  <a:lnTo>
                    <a:pt x="1668" y="194"/>
                  </a:lnTo>
                  <a:lnTo>
                    <a:pt x="1663" y="206"/>
                  </a:lnTo>
                  <a:lnTo>
                    <a:pt x="1670" y="222"/>
                  </a:lnTo>
                  <a:lnTo>
                    <a:pt x="1684" y="206"/>
                  </a:lnTo>
                  <a:lnTo>
                    <a:pt x="1672" y="194"/>
                  </a:lnTo>
                  <a:lnTo>
                    <a:pt x="1684" y="182"/>
                  </a:lnTo>
                  <a:lnTo>
                    <a:pt x="1701" y="175"/>
                  </a:lnTo>
                  <a:lnTo>
                    <a:pt x="1710" y="168"/>
                  </a:lnTo>
                  <a:lnTo>
                    <a:pt x="1720" y="173"/>
                  </a:lnTo>
                  <a:lnTo>
                    <a:pt x="1736" y="173"/>
                  </a:lnTo>
                  <a:lnTo>
                    <a:pt x="1743" y="178"/>
                  </a:lnTo>
                  <a:lnTo>
                    <a:pt x="1762" y="175"/>
                  </a:lnTo>
                  <a:lnTo>
                    <a:pt x="1769" y="182"/>
                  </a:lnTo>
                  <a:lnTo>
                    <a:pt x="1762" y="185"/>
                  </a:lnTo>
                  <a:lnTo>
                    <a:pt x="1762" y="201"/>
                  </a:lnTo>
                  <a:lnTo>
                    <a:pt x="1788" y="213"/>
                  </a:lnTo>
                  <a:lnTo>
                    <a:pt x="1802" y="215"/>
                  </a:lnTo>
                  <a:lnTo>
                    <a:pt x="1821" y="211"/>
                  </a:lnTo>
                  <a:lnTo>
                    <a:pt x="1838" y="220"/>
                  </a:lnTo>
                  <a:lnTo>
                    <a:pt x="1857" y="201"/>
                  </a:lnTo>
                  <a:lnTo>
                    <a:pt x="1840" y="189"/>
                  </a:lnTo>
                  <a:lnTo>
                    <a:pt x="1843" y="168"/>
                  </a:lnTo>
                  <a:lnTo>
                    <a:pt x="1850" y="168"/>
                  </a:lnTo>
                  <a:lnTo>
                    <a:pt x="1857" y="159"/>
                  </a:lnTo>
                  <a:lnTo>
                    <a:pt x="1880" y="166"/>
                  </a:lnTo>
                  <a:lnTo>
                    <a:pt x="1887" y="175"/>
                  </a:lnTo>
                  <a:lnTo>
                    <a:pt x="1904" y="182"/>
                  </a:lnTo>
                  <a:lnTo>
                    <a:pt x="1902" y="189"/>
                  </a:lnTo>
                  <a:lnTo>
                    <a:pt x="1913" y="187"/>
                  </a:lnTo>
                  <a:lnTo>
                    <a:pt x="1958" y="211"/>
                  </a:lnTo>
                  <a:lnTo>
                    <a:pt x="1954" y="237"/>
                  </a:lnTo>
                  <a:lnTo>
                    <a:pt x="1944" y="239"/>
                  </a:lnTo>
                  <a:lnTo>
                    <a:pt x="1951" y="246"/>
                  </a:lnTo>
                  <a:lnTo>
                    <a:pt x="1946" y="265"/>
                  </a:lnTo>
                  <a:lnTo>
                    <a:pt x="1935" y="260"/>
                  </a:lnTo>
                  <a:lnTo>
                    <a:pt x="1944" y="284"/>
                  </a:lnTo>
                  <a:lnTo>
                    <a:pt x="1954" y="284"/>
                  </a:lnTo>
                  <a:lnTo>
                    <a:pt x="1951" y="296"/>
                  </a:lnTo>
                  <a:lnTo>
                    <a:pt x="1998" y="357"/>
                  </a:lnTo>
                  <a:lnTo>
                    <a:pt x="2010" y="322"/>
                  </a:lnTo>
                  <a:lnTo>
                    <a:pt x="2017" y="274"/>
                  </a:lnTo>
                  <a:lnTo>
                    <a:pt x="2036" y="305"/>
                  </a:lnTo>
                  <a:lnTo>
                    <a:pt x="2062" y="303"/>
                  </a:lnTo>
                  <a:lnTo>
                    <a:pt x="2069" y="293"/>
                  </a:lnTo>
                  <a:lnTo>
                    <a:pt x="2079" y="300"/>
                  </a:lnTo>
                  <a:lnTo>
                    <a:pt x="2095" y="298"/>
                  </a:lnTo>
                  <a:lnTo>
                    <a:pt x="2112" y="317"/>
                  </a:lnTo>
                  <a:lnTo>
                    <a:pt x="2121" y="317"/>
                  </a:lnTo>
                  <a:lnTo>
                    <a:pt x="2121" y="298"/>
                  </a:lnTo>
                  <a:lnTo>
                    <a:pt x="2128" y="293"/>
                  </a:lnTo>
                  <a:lnTo>
                    <a:pt x="2138" y="303"/>
                  </a:lnTo>
                  <a:lnTo>
                    <a:pt x="2154" y="300"/>
                  </a:lnTo>
                  <a:lnTo>
                    <a:pt x="2140" y="272"/>
                  </a:lnTo>
                  <a:lnTo>
                    <a:pt x="2147" y="263"/>
                  </a:lnTo>
                  <a:lnTo>
                    <a:pt x="2138" y="258"/>
                  </a:lnTo>
                  <a:lnTo>
                    <a:pt x="2147" y="244"/>
                  </a:lnTo>
                  <a:lnTo>
                    <a:pt x="2157" y="244"/>
                  </a:lnTo>
                  <a:lnTo>
                    <a:pt x="2168" y="234"/>
                  </a:lnTo>
                  <a:lnTo>
                    <a:pt x="2161" y="225"/>
                  </a:lnTo>
                  <a:lnTo>
                    <a:pt x="2249" y="241"/>
                  </a:lnTo>
                  <a:lnTo>
                    <a:pt x="2275" y="248"/>
                  </a:lnTo>
                  <a:lnTo>
                    <a:pt x="2298" y="251"/>
                  </a:lnTo>
                  <a:lnTo>
                    <a:pt x="2317" y="256"/>
                  </a:lnTo>
                  <a:lnTo>
                    <a:pt x="2329" y="265"/>
                  </a:lnTo>
                  <a:lnTo>
                    <a:pt x="2329" y="279"/>
                  </a:lnTo>
                  <a:lnTo>
                    <a:pt x="2322" y="281"/>
                  </a:lnTo>
                  <a:lnTo>
                    <a:pt x="2317" y="277"/>
                  </a:lnTo>
                  <a:lnTo>
                    <a:pt x="2310" y="289"/>
                  </a:lnTo>
                  <a:lnTo>
                    <a:pt x="2324" y="293"/>
                  </a:lnTo>
                  <a:lnTo>
                    <a:pt x="2331" y="298"/>
                  </a:lnTo>
                  <a:lnTo>
                    <a:pt x="2339" y="310"/>
                  </a:lnTo>
                  <a:lnTo>
                    <a:pt x="2350" y="307"/>
                  </a:lnTo>
                  <a:lnTo>
                    <a:pt x="2362" y="324"/>
                  </a:lnTo>
                  <a:lnTo>
                    <a:pt x="2360" y="333"/>
                  </a:lnTo>
                  <a:lnTo>
                    <a:pt x="2381" y="345"/>
                  </a:lnTo>
                  <a:lnTo>
                    <a:pt x="2440" y="336"/>
                  </a:lnTo>
                  <a:lnTo>
                    <a:pt x="2468" y="329"/>
                  </a:lnTo>
                  <a:lnTo>
                    <a:pt x="2492" y="341"/>
                  </a:lnTo>
                  <a:lnTo>
                    <a:pt x="2506" y="352"/>
                  </a:lnTo>
                  <a:lnTo>
                    <a:pt x="2509" y="374"/>
                  </a:lnTo>
                  <a:lnTo>
                    <a:pt x="2502" y="383"/>
                  </a:lnTo>
                  <a:lnTo>
                    <a:pt x="2506" y="404"/>
                  </a:lnTo>
                  <a:lnTo>
                    <a:pt x="2520" y="428"/>
                  </a:lnTo>
                  <a:lnTo>
                    <a:pt x="2542" y="414"/>
                  </a:lnTo>
                  <a:lnTo>
                    <a:pt x="2579" y="414"/>
                  </a:lnTo>
                  <a:lnTo>
                    <a:pt x="2587" y="404"/>
                  </a:lnTo>
                  <a:lnTo>
                    <a:pt x="2594" y="414"/>
                  </a:lnTo>
                  <a:lnTo>
                    <a:pt x="2634" y="416"/>
                  </a:lnTo>
                  <a:lnTo>
                    <a:pt x="2650" y="404"/>
                  </a:lnTo>
                  <a:lnTo>
                    <a:pt x="2657" y="419"/>
                  </a:lnTo>
                  <a:lnTo>
                    <a:pt x="2657" y="430"/>
                  </a:lnTo>
                  <a:lnTo>
                    <a:pt x="2669" y="445"/>
                  </a:lnTo>
                  <a:lnTo>
                    <a:pt x="2669" y="456"/>
                  </a:lnTo>
                  <a:lnTo>
                    <a:pt x="2691" y="459"/>
                  </a:lnTo>
                  <a:lnTo>
                    <a:pt x="2709" y="445"/>
                  </a:lnTo>
                  <a:lnTo>
                    <a:pt x="2698" y="409"/>
                  </a:lnTo>
                  <a:lnTo>
                    <a:pt x="2691" y="407"/>
                  </a:lnTo>
                  <a:lnTo>
                    <a:pt x="2698" y="397"/>
                  </a:lnTo>
                  <a:lnTo>
                    <a:pt x="2695" y="385"/>
                  </a:lnTo>
                  <a:lnTo>
                    <a:pt x="2740" y="400"/>
                  </a:lnTo>
                  <a:lnTo>
                    <a:pt x="2802" y="404"/>
                  </a:lnTo>
                  <a:lnTo>
                    <a:pt x="2809" y="414"/>
                  </a:lnTo>
                  <a:lnTo>
                    <a:pt x="2828" y="423"/>
                  </a:lnTo>
                  <a:lnTo>
                    <a:pt x="2846" y="423"/>
                  </a:lnTo>
                  <a:lnTo>
                    <a:pt x="2910" y="482"/>
                  </a:lnTo>
                  <a:lnTo>
                    <a:pt x="2991" y="501"/>
                  </a:lnTo>
                  <a:lnTo>
                    <a:pt x="3031" y="553"/>
                  </a:lnTo>
                  <a:lnTo>
                    <a:pt x="2979" y="634"/>
                  </a:lnTo>
                  <a:lnTo>
                    <a:pt x="2920" y="612"/>
                  </a:lnTo>
                  <a:lnTo>
                    <a:pt x="2887" y="605"/>
                  </a:lnTo>
                  <a:lnTo>
                    <a:pt x="2851" y="652"/>
                  </a:lnTo>
                  <a:lnTo>
                    <a:pt x="2816" y="645"/>
                  </a:lnTo>
                  <a:lnTo>
                    <a:pt x="2823" y="664"/>
                  </a:lnTo>
                  <a:lnTo>
                    <a:pt x="2839" y="664"/>
                  </a:lnTo>
                  <a:lnTo>
                    <a:pt x="2839" y="693"/>
                  </a:lnTo>
                  <a:lnTo>
                    <a:pt x="2846" y="704"/>
                  </a:lnTo>
                  <a:lnTo>
                    <a:pt x="2849" y="704"/>
                  </a:lnTo>
                  <a:lnTo>
                    <a:pt x="2854" y="712"/>
                  </a:lnTo>
                  <a:lnTo>
                    <a:pt x="2854" y="714"/>
                  </a:lnTo>
                  <a:lnTo>
                    <a:pt x="2861" y="723"/>
                  </a:lnTo>
                  <a:lnTo>
                    <a:pt x="2854" y="730"/>
                  </a:lnTo>
                  <a:lnTo>
                    <a:pt x="2851" y="737"/>
                  </a:lnTo>
                  <a:lnTo>
                    <a:pt x="2832" y="730"/>
                  </a:lnTo>
                  <a:lnTo>
                    <a:pt x="2813" y="730"/>
                  </a:lnTo>
                  <a:lnTo>
                    <a:pt x="2724" y="789"/>
                  </a:lnTo>
                  <a:lnTo>
                    <a:pt x="2717" y="811"/>
                  </a:lnTo>
                  <a:lnTo>
                    <a:pt x="2709" y="815"/>
                  </a:lnTo>
                  <a:lnTo>
                    <a:pt x="2698" y="837"/>
                  </a:lnTo>
                  <a:lnTo>
                    <a:pt x="2691" y="834"/>
                  </a:lnTo>
                  <a:lnTo>
                    <a:pt x="2691" y="827"/>
                  </a:lnTo>
                  <a:lnTo>
                    <a:pt x="2683" y="811"/>
                  </a:lnTo>
                  <a:lnTo>
                    <a:pt x="2657" y="808"/>
                  </a:lnTo>
                  <a:lnTo>
                    <a:pt x="2620" y="841"/>
                  </a:lnTo>
                  <a:lnTo>
                    <a:pt x="2617" y="823"/>
                  </a:lnTo>
                  <a:lnTo>
                    <a:pt x="2598" y="841"/>
                  </a:lnTo>
                  <a:lnTo>
                    <a:pt x="2579" y="834"/>
                  </a:lnTo>
                  <a:lnTo>
                    <a:pt x="2551" y="882"/>
                  </a:lnTo>
                  <a:lnTo>
                    <a:pt x="2542" y="908"/>
                  </a:lnTo>
                  <a:lnTo>
                    <a:pt x="2558" y="908"/>
                  </a:lnTo>
                  <a:lnTo>
                    <a:pt x="2565" y="915"/>
                  </a:lnTo>
                  <a:lnTo>
                    <a:pt x="2558" y="922"/>
                  </a:lnTo>
                  <a:lnTo>
                    <a:pt x="2558" y="945"/>
                  </a:lnTo>
                  <a:lnTo>
                    <a:pt x="2565" y="945"/>
                  </a:lnTo>
                  <a:lnTo>
                    <a:pt x="2565" y="964"/>
                  </a:lnTo>
                  <a:lnTo>
                    <a:pt x="2558" y="974"/>
                  </a:lnTo>
                  <a:lnTo>
                    <a:pt x="2546" y="960"/>
                  </a:lnTo>
                  <a:lnTo>
                    <a:pt x="2539" y="978"/>
                  </a:lnTo>
                  <a:lnTo>
                    <a:pt x="2539" y="997"/>
                  </a:lnTo>
                  <a:lnTo>
                    <a:pt x="2546" y="1012"/>
                  </a:lnTo>
                  <a:lnTo>
                    <a:pt x="2532" y="1023"/>
                  </a:lnTo>
                  <a:lnTo>
                    <a:pt x="2532" y="1016"/>
                  </a:lnTo>
                  <a:lnTo>
                    <a:pt x="2516" y="1023"/>
                  </a:lnTo>
                  <a:lnTo>
                    <a:pt x="2506" y="1042"/>
                  </a:lnTo>
                  <a:lnTo>
                    <a:pt x="2513" y="1052"/>
                  </a:lnTo>
                  <a:lnTo>
                    <a:pt x="2513" y="1064"/>
                  </a:lnTo>
                  <a:lnTo>
                    <a:pt x="2499" y="1056"/>
                  </a:lnTo>
                  <a:lnTo>
                    <a:pt x="2480" y="1075"/>
                  </a:lnTo>
                  <a:lnTo>
                    <a:pt x="2483" y="1085"/>
                  </a:lnTo>
                  <a:lnTo>
                    <a:pt x="2454" y="1130"/>
                  </a:lnTo>
                  <a:lnTo>
                    <a:pt x="2447" y="1111"/>
                  </a:lnTo>
                  <a:lnTo>
                    <a:pt x="2447" y="1097"/>
                  </a:lnTo>
                  <a:lnTo>
                    <a:pt x="2440" y="1075"/>
                  </a:lnTo>
                  <a:lnTo>
                    <a:pt x="2438" y="1052"/>
                  </a:lnTo>
                  <a:lnTo>
                    <a:pt x="2428" y="997"/>
                  </a:lnTo>
                  <a:lnTo>
                    <a:pt x="2428" y="967"/>
                  </a:lnTo>
                  <a:lnTo>
                    <a:pt x="2435" y="948"/>
                  </a:lnTo>
                  <a:lnTo>
                    <a:pt x="2435" y="938"/>
                  </a:lnTo>
                  <a:lnTo>
                    <a:pt x="2442" y="938"/>
                  </a:lnTo>
                  <a:lnTo>
                    <a:pt x="2454" y="915"/>
                  </a:lnTo>
                  <a:lnTo>
                    <a:pt x="2450" y="908"/>
                  </a:lnTo>
                  <a:lnTo>
                    <a:pt x="2454" y="903"/>
                  </a:lnTo>
                  <a:lnTo>
                    <a:pt x="2468" y="908"/>
                  </a:lnTo>
                  <a:lnTo>
                    <a:pt x="2468" y="898"/>
                  </a:lnTo>
                  <a:lnTo>
                    <a:pt x="2476" y="898"/>
                  </a:lnTo>
                  <a:lnTo>
                    <a:pt x="2506" y="870"/>
                  </a:lnTo>
                  <a:lnTo>
                    <a:pt x="2509" y="860"/>
                  </a:lnTo>
                  <a:lnTo>
                    <a:pt x="2572" y="797"/>
                  </a:lnTo>
                  <a:lnTo>
                    <a:pt x="2579" y="745"/>
                  </a:lnTo>
                  <a:lnTo>
                    <a:pt x="2594" y="737"/>
                  </a:lnTo>
                  <a:lnTo>
                    <a:pt x="2587" y="723"/>
                  </a:lnTo>
                  <a:lnTo>
                    <a:pt x="2565" y="730"/>
                  </a:lnTo>
                  <a:lnTo>
                    <a:pt x="2565" y="766"/>
                  </a:lnTo>
                  <a:lnTo>
                    <a:pt x="2549" y="768"/>
                  </a:lnTo>
                  <a:lnTo>
                    <a:pt x="2523" y="808"/>
                  </a:lnTo>
                  <a:lnTo>
                    <a:pt x="2513" y="815"/>
                  </a:lnTo>
                  <a:lnTo>
                    <a:pt x="2516" y="797"/>
                  </a:lnTo>
                  <a:lnTo>
                    <a:pt x="2506" y="792"/>
                  </a:lnTo>
                  <a:lnTo>
                    <a:pt x="2520" y="759"/>
                  </a:lnTo>
                  <a:lnTo>
                    <a:pt x="2506" y="768"/>
                  </a:lnTo>
                  <a:lnTo>
                    <a:pt x="2499" y="759"/>
                  </a:lnTo>
                  <a:lnTo>
                    <a:pt x="2464" y="763"/>
                  </a:lnTo>
                  <a:lnTo>
                    <a:pt x="2447" y="778"/>
                  </a:lnTo>
                  <a:lnTo>
                    <a:pt x="2447" y="789"/>
                  </a:lnTo>
                  <a:lnTo>
                    <a:pt x="2409" y="830"/>
                  </a:lnTo>
                  <a:lnTo>
                    <a:pt x="2402" y="849"/>
                  </a:lnTo>
                  <a:lnTo>
                    <a:pt x="2424" y="856"/>
                  </a:lnTo>
                  <a:lnTo>
                    <a:pt x="2424" y="867"/>
                  </a:lnTo>
                  <a:lnTo>
                    <a:pt x="2350" y="879"/>
                  </a:lnTo>
                  <a:lnTo>
                    <a:pt x="2350" y="870"/>
                  </a:lnTo>
                  <a:lnTo>
                    <a:pt x="2365" y="863"/>
                  </a:lnTo>
                  <a:lnTo>
                    <a:pt x="2357" y="853"/>
                  </a:lnTo>
                  <a:lnTo>
                    <a:pt x="2343" y="856"/>
                  </a:lnTo>
                  <a:lnTo>
                    <a:pt x="2313" y="846"/>
                  </a:lnTo>
                  <a:lnTo>
                    <a:pt x="2310" y="863"/>
                  </a:lnTo>
                  <a:lnTo>
                    <a:pt x="2301" y="863"/>
                  </a:lnTo>
                  <a:lnTo>
                    <a:pt x="2298" y="856"/>
                  </a:lnTo>
                  <a:lnTo>
                    <a:pt x="2280" y="863"/>
                  </a:lnTo>
                  <a:lnTo>
                    <a:pt x="2265" y="856"/>
                  </a:lnTo>
                  <a:lnTo>
                    <a:pt x="2261" y="867"/>
                  </a:lnTo>
                  <a:lnTo>
                    <a:pt x="2239" y="860"/>
                  </a:lnTo>
                  <a:lnTo>
                    <a:pt x="2199" y="860"/>
                  </a:lnTo>
                  <a:lnTo>
                    <a:pt x="2173" y="886"/>
                  </a:lnTo>
                  <a:lnTo>
                    <a:pt x="2098" y="978"/>
                  </a:lnTo>
                  <a:lnTo>
                    <a:pt x="2098" y="986"/>
                  </a:lnTo>
                  <a:lnTo>
                    <a:pt x="2091" y="986"/>
                  </a:lnTo>
                  <a:lnTo>
                    <a:pt x="2086" y="997"/>
                  </a:lnTo>
                  <a:lnTo>
                    <a:pt x="2069" y="1004"/>
                  </a:lnTo>
                  <a:lnTo>
                    <a:pt x="2069" y="1012"/>
                  </a:lnTo>
                  <a:lnTo>
                    <a:pt x="2083" y="1016"/>
                  </a:lnTo>
                  <a:lnTo>
                    <a:pt x="2095" y="1016"/>
                  </a:lnTo>
                  <a:lnTo>
                    <a:pt x="2095" y="1030"/>
                  </a:lnTo>
                  <a:lnTo>
                    <a:pt x="2102" y="1030"/>
                  </a:lnTo>
                  <a:lnTo>
                    <a:pt x="2109" y="1033"/>
                  </a:lnTo>
                  <a:lnTo>
                    <a:pt x="2098" y="1045"/>
                  </a:lnTo>
                  <a:lnTo>
                    <a:pt x="2109" y="1045"/>
                  </a:lnTo>
                  <a:lnTo>
                    <a:pt x="2121" y="1045"/>
                  </a:lnTo>
                  <a:lnTo>
                    <a:pt x="2128" y="1033"/>
                  </a:lnTo>
                  <a:lnTo>
                    <a:pt x="2133" y="1023"/>
                  </a:lnTo>
                  <a:lnTo>
                    <a:pt x="2147" y="1030"/>
                  </a:lnTo>
                  <a:lnTo>
                    <a:pt x="2173" y="1052"/>
                  </a:lnTo>
                  <a:lnTo>
                    <a:pt x="2168" y="1071"/>
                  </a:lnTo>
                  <a:lnTo>
                    <a:pt x="2173" y="1097"/>
                  </a:lnTo>
                  <a:lnTo>
                    <a:pt x="2168" y="1120"/>
                  </a:lnTo>
                  <a:lnTo>
                    <a:pt x="2168" y="1156"/>
                  </a:lnTo>
                  <a:lnTo>
                    <a:pt x="2161" y="1168"/>
                  </a:lnTo>
                  <a:lnTo>
                    <a:pt x="2161" y="1196"/>
                  </a:lnTo>
                  <a:lnTo>
                    <a:pt x="2140" y="1234"/>
                  </a:lnTo>
                  <a:lnTo>
                    <a:pt x="2069" y="1326"/>
                  </a:lnTo>
                  <a:lnTo>
                    <a:pt x="2046" y="1338"/>
                  </a:lnTo>
                  <a:lnTo>
                    <a:pt x="2036" y="1342"/>
                  </a:lnTo>
                  <a:lnTo>
                    <a:pt x="2031" y="1345"/>
                  </a:lnTo>
                  <a:lnTo>
                    <a:pt x="2010" y="1335"/>
                  </a:lnTo>
                  <a:lnTo>
                    <a:pt x="1994" y="1349"/>
                  </a:lnTo>
                  <a:lnTo>
                    <a:pt x="1984" y="1345"/>
                  </a:lnTo>
                  <a:lnTo>
                    <a:pt x="1984" y="1338"/>
                  </a:lnTo>
                  <a:lnTo>
                    <a:pt x="1991" y="1335"/>
                  </a:lnTo>
                  <a:lnTo>
                    <a:pt x="1998" y="1323"/>
                  </a:lnTo>
                  <a:lnTo>
                    <a:pt x="1994" y="1293"/>
                  </a:lnTo>
                  <a:lnTo>
                    <a:pt x="2010" y="1286"/>
                  </a:lnTo>
                  <a:lnTo>
                    <a:pt x="2022" y="1286"/>
                  </a:lnTo>
                  <a:lnTo>
                    <a:pt x="2046" y="1257"/>
                  </a:lnTo>
                  <a:lnTo>
                    <a:pt x="2062" y="1222"/>
                  </a:lnTo>
                  <a:lnTo>
                    <a:pt x="2057" y="1201"/>
                  </a:lnTo>
                  <a:lnTo>
                    <a:pt x="2050" y="1201"/>
                  </a:lnTo>
                  <a:lnTo>
                    <a:pt x="2036" y="1208"/>
                  </a:lnTo>
                  <a:lnTo>
                    <a:pt x="2024" y="1219"/>
                  </a:lnTo>
                  <a:lnTo>
                    <a:pt x="2001" y="1219"/>
                  </a:lnTo>
                  <a:lnTo>
                    <a:pt x="1991" y="1212"/>
                  </a:lnTo>
                  <a:lnTo>
                    <a:pt x="1984" y="1186"/>
                  </a:lnTo>
                  <a:lnTo>
                    <a:pt x="1972" y="1182"/>
                  </a:lnTo>
                  <a:lnTo>
                    <a:pt x="1965" y="1170"/>
                  </a:lnTo>
                  <a:lnTo>
                    <a:pt x="1958" y="1175"/>
                  </a:lnTo>
                  <a:lnTo>
                    <a:pt x="1949" y="1168"/>
                  </a:lnTo>
                  <a:lnTo>
                    <a:pt x="1932" y="1168"/>
                  </a:lnTo>
                  <a:lnTo>
                    <a:pt x="1909" y="1097"/>
                  </a:lnTo>
                  <a:lnTo>
                    <a:pt x="1904" y="1082"/>
                  </a:lnTo>
                  <a:lnTo>
                    <a:pt x="1894" y="1064"/>
                  </a:lnTo>
                  <a:lnTo>
                    <a:pt x="1880" y="1059"/>
                  </a:lnTo>
                  <a:lnTo>
                    <a:pt x="1868" y="1052"/>
                  </a:lnTo>
                  <a:lnTo>
                    <a:pt x="1845" y="1045"/>
                  </a:lnTo>
                  <a:lnTo>
                    <a:pt x="1821" y="1052"/>
                  </a:lnTo>
                  <a:lnTo>
                    <a:pt x="1809" y="1052"/>
                  </a:lnTo>
                  <a:lnTo>
                    <a:pt x="1795" y="1068"/>
                  </a:lnTo>
                  <a:lnTo>
                    <a:pt x="1805" y="1075"/>
                  </a:lnTo>
                  <a:lnTo>
                    <a:pt x="1802" y="1097"/>
                  </a:lnTo>
                  <a:lnTo>
                    <a:pt x="1776" y="1137"/>
                  </a:lnTo>
                  <a:lnTo>
                    <a:pt x="1783" y="1149"/>
                  </a:lnTo>
                  <a:lnTo>
                    <a:pt x="1779" y="1156"/>
                  </a:lnTo>
                  <a:lnTo>
                    <a:pt x="1769" y="1156"/>
                  </a:lnTo>
                  <a:lnTo>
                    <a:pt x="1755" y="1168"/>
                  </a:lnTo>
                  <a:lnTo>
                    <a:pt x="1746" y="1160"/>
                  </a:lnTo>
                  <a:lnTo>
                    <a:pt x="1736" y="1160"/>
                  </a:lnTo>
                  <a:lnTo>
                    <a:pt x="1731" y="1156"/>
                  </a:lnTo>
                  <a:lnTo>
                    <a:pt x="1715" y="1156"/>
                  </a:lnTo>
                  <a:lnTo>
                    <a:pt x="1701" y="1144"/>
                  </a:lnTo>
                  <a:lnTo>
                    <a:pt x="1672" y="1163"/>
                  </a:lnTo>
                  <a:lnTo>
                    <a:pt x="1651" y="1170"/>
                  </a:lnTo>
                  <a:lnTo>
                    <a:pt x="1611" y="1175"/>
                  </a:lnTo>
                  <a:lnTo>
                    <a:pt x="1590" y="1168"/>
                  </a:lnTo>
                  <a:lnTo>
                    <a:pt x="1573" y="1160"/>
                  </a:lnTo>
                  <a:lnTo>
                    <a:pt x="1564" y="1144"/>
                  </a:lnTo>
                  <a:lnTo>
                    <a:pt x="1550" y="1142"/>
                  </a:lnTo>
                  <a:lnTo>
                    <a:pt x="1491" y="1149"/>
                  </a:lnTo>
                  <a:lnTo>
                    <a:pt x="1476" y="1130"/>
                  </a:lnTo>
                  <a:lnTo>
                    <a:pt x="1472" y="1108"/>
                  </a:lnTo>
                  <a:lnTo>
                    <a:pt x="1434" y="1097"/>
                  </a:lnTo>
                  <a:lnTo>
                    <a:pt x="1410" y="1116"/>
                  </a:lnTo>
                  <a:lnTo>
                    <a:pt x="1410" y="1134"/>
                  </a:lnTo>
                  <a:lnTo>
                    <a:pt x="1403" y="1144"/>
                  </a:lnTo>
                  <a:lnTo>
                    <a:pt x="1403" y="1156"/>
                  </a:lnTo>
                  <a:lnTo>
                    <a:pt x="1387" y="1163"/>
                  </a:lnTo>
                  <a:lnTo>
                    <a:pt x="1370" y="1156"/>
                  </a:lnTo>
                  <a:lnTo>
                    <a:pt x="1354" y="1160"/>
                  </a:lnTo>
                  <a:lnTo>
                    <a:pt x="1335" y="1149"/>
                  </a:lnTo>
                  <a:lnTo>
                    <a:pt x="1320" y="1149"/>
                  </a:lnTo>
                  <a:lnTo>
                    <a:pt x="1304" y="1134"/>
                  </a:lnTo>
                  <a:lnTo>
                    <a:pt x="1292" y="1134"/>
                  </a:lnTo>
                  <a:lnTo>
                    <a:pt x="1254" y="1153"/>
                  </a:lnTo>
                  <a:lnTo>
                    <a:pt x="1254" y="1163"/>
                  </a:lnTo>
                  <a:lnTo>
                    <a:pt x="1228" y="1170"/>
                  </a:lnTo>
                  <a:lnTo>
                    <a:pt x="1224" y="1182"/>
                  </a:lnTo>
                  <a:lnTo>
                    <a:pt x="1217" y="1182"/>
                  </a:lnTo>
                  <a:lnTo>
                    <a:pt x="1214" y="1168"/>
                  </a:lnTo>
                  <a:lnTo>
                    <a:pt x="1198" y="1156"/>
                  </a:lnTo>
                  <a:lnTo>
                    <a:pt x="1179" y="1156"/>
                  </a:lnTo>
                  <a:lnTo>
                    <a:pt x="1169" y="1142"/>
                  </a:lnTo>
                  <a:lnTo>
                    <a:pt x="1162" y="1142"/>
                  </a:lnTo>
                  <a:lnTo>
                    <a:pt x="1157" y="1134"/>
                  </a:lnTo>
                  <a:lnTo>
                    <a:pt x="1141" y="1116"/>
                  </a:lnTo>
                  <a:lnTo>
                    <a:pt x="1132" y="1116"/>
                  </a:lnTo>
                  <a:lnTo>
                    <a:pt x="1122" y="1127"/>
                  </a:lnTo>
                  <a:lnTo>
                    <a:pt x="1106" y="1127"/>
                  </a:lnTo>
                  <a:lnTo>
                    <a:pt x="1094" y="1116"/>
                  </a:lnTo>
                  <a:lnTo>
                    <a:pt x="1077" y="1127"/>
                  </a:lnTo>
                  <a:lnTo>
                    <a:pt x="1068" y="1111"/>
                  </a:lnTo>
                  <a:lnTo>
                    <a:pt x="1061" y="1094"/>
                  </a:lnTo>
                  <a:lnTo>
                    <a:pt x="1046" y="1075"/>
                  </a:lnTo>
                  <a:lnTo>
                    <a:pt x="1032" y="1049"/>
                  </a:lnTo>
                  <a:lnTo>
                    <a:pt x="1011" y="1033"/>
                  </a:lnTo>
                  <a:lnTo>
                    <a:pt x="1002" y="1023"/>
                  </a:lnTo>
                  <a:lnTo>
                    <a:pt x="1006" y="1012"/>
                  </a:lnTo>
                  <a:lnTo>
                    <a:pt x="997" y="1012"/>
                  </a:lnTo>
                  <a:lnTo>
                    <a:pt x="973" y="1038"/>
                  </a:lnTo>
                  <a:lnTo>
                    <a:pt x="961" y="1038"/>
                  </a:lnTo>
                  <a:lnTo>
                    <a:pt x="964" y="1026"/>
                  </a:lnTo>
                  <a:lnTo>
                    <a:pt x="943" y="1023"/>
                  </a:lnTo>
                  <a:lnTo>
                    <a:pt x="940" y="1012"/>
                  </a:lnTo>
                  <a:lnTo>
                    <a:pt x="924" y="1023"/>
                  </a:lnTo>
                  <a:lnTo>
                    <a:pt x="914" y="1016"/>
                  </a:lnTo>
                  <a:lnTo>
                    <a:pt x="924" y="1012"/>
                  </a:lnTo>
                  <a:lnTo>
                    <a:pt x="914" y="1004"/>
                  </a:lnTo>
                  <a:lnTo>
                    <a:pt x="917" y="986"/>
                  </a:lnTo>
                  <a:lnTo>
                    <a:pt x="898" y="997"/>
                  </a:lnTo>
                  <a:lnTo>
                    <a:pt x="881" y="993"/>
                  </a:lnTo>
                  <a:lnTo>
                    <a:pt x="869" y="997"/>
                  </a:lnTo>
                  <a:lnTo>
                    <a:pt x="841" y="1004"/>
                  </a:lnTo>
                  <a:lnTo>
                    <a:pt x="813" y="1023"/>
                  </a:lnTo>
                  <a:lnTo>
                    <a:pt x="780" y="1023"/>
                  </a:lnTo>
                  <a:lnTo>
                    <a:pt x="754" y="1023"/>
                  </a:lnTo>
                  <a:lnTo>
                    <a:pt x="746" y="1049"/>
                  </a:lnTo>
                  <a:lnTo>
                    <a:pt x="749" y="1056"/>
                  </a:lnTo>
                  <a:lnTo>
                    <a:pt x="739" y="1068"/>
                  </a:lnTo>
                  <a:lnTo>
                    <a:pt x="744" y="1082"/>
                  </a:lnTo>
                  <a:lnTo>
                    <a:pt x="735" y="1082"/>
                  </a:lnTo>
                  <a:lnTo>
                    <a:pt x="718" y="1097"/>
                  </a:lnTo>
                  <a:lnTo>
                    <a:pt x="718" y="1104"/>
                  </a:lnTo>
                  <a:lnTo>
                    <a:pt x="739" y="1108"/>
                  </a:lnTo>
                  <a:lnTo>
                    <a:pt x="756" y="1108"/>
                  </a:lnTo>
                  <a:lnTo>
                    <a:pt x="756" y="1123"/>
                  </a:lnTo>
                  <a:lnTo>
                    <a:pt x="749" y="1127"/>
                  </a:lnTo>
                  <a:lnTo>
                    <a:pt x="730" y="1123"/>
                  </a:lnTo>
                  <a:lnTo>
                    <a:pt x="706" y="1130"/>
                  </a:lnTo>
                  <a:lnTo>
                    <a:pt x="704" y="1123"/>
                  </a:lnTo>
                  <a:lnTo>
                    <a:pt x="692" y="1116"/>
                  </a:lnTo>
                  <a:lnTo>
                    <a:pt x="683" y="1127"/>
                  </a:lnTo>
                  <a:lnTo>
                    <a:pt x="673" y="1123"/>
                  </a:lnTo>
                  <a:lnTo>
                    <a:pt x="664" y="1123"/>
                  </a:lnTo>
                  <a:lnTo>
                    <a:pt x="657" y="1134"/>
                  </a:lnTo>
                  <a:lnTo>
                    <a:pt x="643" y="1134"/>
                  </a:lnTo>
                  <a:lnTo>
                    <a:pt x="635" y="1120"/>
                  </a:lnTo>
                  <a:lnTo>
                    <a:pt x="633" y="1123"/>
                  </a:lnTo>
                  <a:lnTo>
                    <a:pt x="633" y="1134"/>
                  </a:lnTo>
                  <a:lnTo>
                    <a:pt x="628" y="1142"/>
                  </a:lnTo>
                  <a:lnTo>
                    <a:pt x="624" y="1134"/>
                  </a:lnTo>
                  <a:lnTo>
                    <a:pt x="624" y="1123"/>
                  </a:lnTo>
                  <a:lnTo>
                    <a:pt x="612" y="1108"/>
                  </a:lnTo>
                  <a:lnTo>
                    <a:pt x="598" y="1116"/>
                  </a:lnTo>
                  <a:lnTo>
                    <a:pt x="595" y="1097"/>
                  </a:lnTo>
                  <a:lnTo>
                    <a:pt x="583" y="1097"/>
                  </a:lnTo>
                  <a:lnTo>
                    <a:pt x="576" y="1111"/>
                  </a:lnTo>
                  <a:lnTo>
                    <a:pt x="572" y="1104"/>
                  </a:lnTo>
                  <a:lnTo>
                    <a:pt x="562" y="1097"/>
                  </a:lnTo>
                  <a:lnTo>
                    <a:pt x="550" y="1123"/>
                  </a:lnTo>
                  <a:lnTo>
                    <a:pt x="539" y="1123"/>
                  </a:lnTo>
                  <a:lnTo>
                    <a:pt x="541" y="1130"/>
                  </a:lnTo>
                  <a:lnTo>
                    <a:pt x="524" y="1137"/>
                  </a:lnTo>
                  <a:lnTo>
                    <a:pt x="532" y="1153"/>
                  </a:lnTo>
                  <a:lnTo>
                    <a:pt x="527" y="1160"/>
                  </a:lnTo>
                  <a:lnTo>
                    <a:pt x="522" y="1156"/>
                  </a:lnTo>
                  <a:lnTo>
                    <a:pt x="517" y="1149"/>
                  </a:lnTo>
                  <a:lnTo>
                    <a:pt x="508" y="1142"/>
                  </a:lnTo>
                  <a:lnTo>
                    <a:pt x="503" y="1149"/>
                  </a:lnTo>
                  <a:lnTo>
                    <a:pt x="496" y="1156"/>
                  </a:lnTo>
                  <a:lnTo>
                    <a:pt x="491" y="1168"/>
                  </a:lnTo>
                  <a:lnTo>
                    <a:pt x="491" y="1175"/>
                  </a:lnTo>
                  <a:lnTo>
                    <a:pt x="496" y="1182"/>
                  </a:lnTo>
                  <a:lnTo>
                    <a:pt x="489" y="1201"/>
                  </a:lnTo>
                  <a:lnTo>
                    <a:pt x="498" y="1201"/>
                  </a:lnTo>
                  <a:lnTo>
                    <a:pt x="503" y="1212"/>
                  </a:lnTo>
                  <a:lnTo>
                    <a:pt x="517" y="1215"/>
                  </a:lnTo>
                  <a:lnTo>
                    <a:pt x="532" y="1238"/>
                  </a:lnTo>
                  <a:lnTo>
                    <a:pt x="529" y="1245"/>
                  </a:lnTo>
                  <a:lnTo>
                    <a:pt x="524" y="1264"/>
                  </a:lnTo>
                  <a:lnTo>
                    <a:pt x="522" y="1271"/>
                  </a:lnTo>
                  <a:lnTo>
                    <a:pt x="513" y="1274"/>
                  </a:lnTo>
                  <a:lnTo>
                    <a:pt x="506" y="1271"/>
                  </a:lnTo>
                  <a:lnTo>
                    <a:pt x="496" y="1293"/>
                  </a:lnTo>
                  <a:lnTo>
                    <a:pt x="496" y="1305"/>
                  </a:lnTo>
                  <a:lnTo>
                    <a:pt x="496" y="1312"/>
                  </a:lnTo>
                  <a:lnTo>
                    <a:pt x="503" y="1312"/>
                  </a:lnTo>
                  <a:lnTo>
                    <a:pt x="506" y="1326"/>
                  </a:lnTo>
                  <a:lnTo>
                    <a:pt x="503" y="1342"/>
                  </a:lnTo>
                  <a:lnTo>
                    <a:pt x="510" y="1352"/>
                  </a:lnTo>
                  <a:lnTo>
                    <a:pt x="527" y="1371"/>
                  </a:lnTo>
                  <a:lnTo>
                    <a:pt x="522" y="1378"/>
                  </a:lnTo>
                  <a:lnTo>
                    <a:pt x="517" y="1383"/>
                  </a:lnTo>
                  <a:lnTo>
                    <a:pt x="513" y="1383"/>
                  </a:lnTo>
                  <a:lnTo>
                    <a:pt x="503" y="1378"/>
                  </a:lnTo>
                  <a:lnTo>
                    <a:pt x="503" y="1371"/>
                  </a:lnTo>
                  <a:lnTo>
                    <a:pt x="496" y="1371"/>
                  </a:lnTo>
                  <a:lnTo>
                    <a:pt x="489" y="1364"/>
                  </a:lnTo>
                  <a:lnTo>
                    <a:pt x="482" y="1368"/>
                  </a:lnTo>
                  <a:lnTo>
                    <a:pt x="465" y="1364"/>
                  </a:lnTo>
                  <a:lnTo>
                    <a:pt x="470" y="1357"/>
                  </a:lnTo>
                  <a:lnTo>
                    <a:pt x="470" y="1352"/>
                  </a:lnTo>
                  <a:lnTo>
                    <a:pt x="463" y="1345"/>
                  </a:lnTo>
                  <a:lnTo>
                    <a:pt x="458" y="1345"/>
                  </a:lnTo>
                  <a:lnTo>
                    <a:pt x="451" y="1342"/>
                  </a:lnTo>
                  <a:lnTo>
                    <a:pt x="446" y="1345"/>
                  </a:lnTo>
                  <a:lnTo>
                    <a:pt x="444" y="1338"/>
                  </a:lnTo>
                  <a:lnTo>
                    <a:pt x="430" y="1335"/>
                  </a:lnTo>
                  <a:lnTo>
                    <a:pt x="425" y="1326"/>
                  </a:lnTo>
                  <a:lnTo>
                    <a:pt x="418" y="1331"/>
                  </a:lnTo>
                  <a:lnTo>
                    <a:pt x="390" y="1326"/>
                  </a:lnTo>
                  <a:lnTo>
                    <a:pt x="376" y="1326"/>
                  </a:lnTo>
                  <a:lnTo>
                    <a:pt x="373" y="1333"/>
                  </a:lnTo>
                  <a:lnTo>
                    <a:pt x="366" y="1331"/>
                  </a:lnTo>
                  <a:lnTo>
                    <a:pt x="359" y="1316"/>
                  </a:lnTo>
                  <a:lnTo>
                    <a:pt x="314" y="1286"/>
                  </a:lnTo>
                  <a:lnTo>
                    <a:pt x="314" y="1279"/>
                  </a:lnTo>
                  <a:lnTo>
                    <a:pt x="333" y="1279"/>
                  </a:lnTo>
                  <a:lnTo>
                    <a:pt x="335" y="1260"/>
                  </a:lnTo>
                  <a:lnTo>
                    <a:pt x="328" y="1248"/>
                  </a:lnTo>
                  <a:lnTo>
                    <a:pt x="343" y="1245"/>
                  </a:lnTo>
                  <a:lnTo>
                    <a:pt x="354" y="1234"/>
                  </a:lnTo>
                  <a:lnTo>
                    <a:pt x="343" y="1227"/>
                  </a:lnTo>
                  <a:lnTo>
                    <a:pt x="343" y="1219"/>
                  </a:lnTo>
                  <a:lnTo>
                    <a:pt x="357" y="1212"/>
                  </a:lnTo>
                  <a:lnTo>
                    <a:pt x="369" y="1208"/>
                  </a:lnTo>
                  <a:lnTo>
                    <a:pt x="373" y="1196"/>
                  </a:lnTo>
                  <a:lnTo>
                    <a:pt x="364" y="1186"/>
                  </a:lnTo>
                  <a:lnTo>
                    <a:pt x="364" y="1182"/>
                  </a:lnTo>
                  <a:lnTo>
                    <a:pt x="378" y="1175"/>
                  </a:lnTo>
                  <a:lnTo>
                    <a:pt x="378" y="1163"/>
                  </a:lnTo>
                  <a:lnTo>
                    <a:pt x="369" y="1163"/>
                  </a:lnTo>
                  <a:lnTo>
                    <a:pt x="345" y="1149"/>
                  </a:lnTo>
                  <a:lnTo>
                    <a:pt x="333" y="1149"/>
                  </a:lnTo>
                  <a:lnTo>
                    <a:pt x="333" y="1137"/>
                  </a:lnTo>
                  <a:lnTo>
                    <a:pt x="314" y="1149"/>
                  </a:lnTo>
                  <a:lnTo>
                    <a:pt x="302" y="1142"/>
                  </a:lnTo>
                  <a:lnTo>
                    <a:pt x="295" y="1144"/>
                  </a:lnTo>
                  <a:lnTo>
                    <a:pt x="291" y="1134"/>
                  </a:lnTo>
                  <a:lnTo>
                    <a:pt x="293" y="1134"/>
                  </a:lnTo>
                  <a:lnTo>
                    <a:pt x="295" y="1123"/>
                  </a:lnTo>
                  <a:lnTo>
                    <a:pt x="288" y="1116"/>
                  </a:lnTo>
                  <a:lnTo>
                    <a:pt x="274" y="1116"/>
                  </a:lnTo>
                  <a:lnTo>
                    <a:pt x="269" y="1104"/>
                  </a:lnTo>
                  <a:lnTo>
                    <a:pt x="274" y="1101"/>
                  </a:lnTo>
                  <a:lnTo>
                    <a:pt x="267" y="1078"/>
                  </a:lnTo>
                  <a:lnTo>
                    <a:pt x="258" y="1075"/>
                  </a:lnTo>
                  <a:lnTo>
                    <a:pt x="246" y="1082"/>
                  </a:lnTo>
                  <a:lnTo>
                    <a:pt x="224" y="1082"/>
                  </a:lnTo>
                  <a:lnTo>
                    <a:pt x="227" y="1068"/>
                  </a:lnTo>
                  <a:lnTo>
                    <a:pt x="220" y="1056"/>
                  </a:lnTo>
                  <a:lnTo>
                    <a:pt x="222" y="1052"/>
                  </a:lnTo>
                  <a:lnTo>
                    <a:pt x="234" y="1052"/>
                  </a:lnTo>
                  <a:lnTo>
                    <a:pt x="239" y="1045"/>
                  </a:lnTo>
                  <a:lnTo>
                    <a:pt x="234" y="1038"/>
                  </a:lnTo>
                  <a:lnTo>
                    <a:pt x="224" y="1038"/>
                  </a:lnTo>
                  <a:lnTo>
                    <a:pt x="227" y="1030"/>
                  </a:lnTo>
                  <a:lnTo>
                    <a:pt x="217" y="1019"/>
                  </a:lnTo>
                  <a:lnTo>
                    <a:pt x="213" y="1016"/>
                  </a:lnTo>
                  <a:lnTo>
                    <a:pt x="215" y="1012"/>
                  </a:lnTo>
                  <a:lnTo>
                    <a:pt x="210" y="1000"/>
                  </a:lnTo>
                  <a:lnTo>
                    <a:pt x="213" y="997"/>
                  </a:lnTo>
                  <a:lnTo>
                    <a:pt x="208" y="986"/>
                  </a:lnTo>
                  <a:lnTo>
                    <a:pt x="210" y="978"/>
                  </a:lnTo>
                  <a:lnTo>
                    <a:pt x="196" y="964"/>
                  </a:lnTo>
                  <a:lnTo>
                    <a:pt x="182" y="971"/>
                  </a:lnTo>
                  <a:lnTo>
                    <a:pt x="184" y="960"/>
                  </a:lnTo>
                  <a:lnTo>
                    <a:pt x="175" y="957"/>
                  </a:lnTo>
                  <a:lnTo>
                    <a:pt x="170" y="964"/>
                  </a:lnTo>
                  <a:lnTo>
                    <a:pt x="165" y="957"/>
                  </a:lnTo>
                  <a:lnTo>
                    <a:pt x="158" y="957"/>
                  </a:lnTo>
                  <a:lnTo>
                    <a:pt x="161" y="945"/>
                  </a:lnTo>
                  <a:lnTo>
                    <a:pt x="154" y="945"/>
                  </a:lnTo>
                  <a:lnTo>
                    <a:pt x="156" y="934"/>
                  </a:lnTo>
                  <a:lnTo>
                    <a:pt x="151" y="922"/>
                  </a:lnTo>
                  <a:lnTo>
                    <a:pt x="146" y="875"/>
                  </a:lnTo>
                  <a:lnTo>
                    <a:pt x="158" y="849"/>
                  </a:lnTo>
                  <a:lnTo>
                    <a:pt x="175" y="834"/>
                  </a:lnTo>
                  <a:lnTo>
                    <a:pt x="187" y="841"/>
                  </a:lnTo>
                  <a:lnTo>
                    <a:pt x="194" y="834"/>
                  </a:lnTo>
                  <a:lnTo>
                    <a:pt x="187" y="827"/>
                  </a:lnTo>
                  <a:lnTo>
                    <a:pt x="172" y="827"/>
                  </a:lnTo>
                  <a:lnTo>
                    <a:pt x="168" y="811"/>
                  </a:lnTo>
                  <a:lnTo>
                    <a:pt x="156" y="815"/>
                  </a:lnTo>
                  <a:lnTo>
                    <a:pt x="156" y="804"/>
                  </a:lnTo>
                  <a:lnTo>
                    <a:pt x="168" y="804"/>
                  </a:lnTo>
                  <a:lnTo>
                    <a:pt x="220" y="730"/>
                  </a:lnTo>
                  <a:lnTo>
                    <a:pt x="217" y="719"/>
                  </a:lnTo>
                  <a:lnTo>
                    <a:pt x="210" y="712"/>
                  </a:lnTo>
                  <a:lnTo>
                    <a:pt x="210" y="704"/>
                  </a:lnTo>
                  <a:lnTo>
                    <a:pt x="189" y="688"/>
                  </a:lnTo>
                  <a:lnTo>
                    <a:pt x="198" y="667"/>
                  </a:lnTo>
                  <a:lnTo>
                    <a:pt x="194" y="652"/>
                  </a:lnTo>
                  <a:lnTo>
                    <a:pt x="198" y="652"/>
                  </a:lnTo>
                  <a:lnTo>
                    <a:pt x="194" y="645"/>
                  </a:lnTo>
                  <a:lnTo>
                    <a:pt x="189" y="645"/>
                  </a:lnTo>
                  <a:lnTo>
                    <a:pt x="184" y="626"/>
                  </a:lnTo>
                  <a:lnTo>
                    <a:pt x="189" y="619"/>
                  </a:lnTo>
                  <a:lnTo>
                    <a:pt x="187" y="612"/>
                  </a:lnTo>
                  <a:lnTo>
                    <a:pt x="189" y="600"/>
                  </a:lnTo>
                  <a:lnTo>
                    <a:pt x="189" y="586"/>
                  </a:lnTo>
                  <a:lnTo>
                    <a:pt x="198" y="582"/>
                  </a:lnTo>
                  <a:lnTo>
                    <a:pt x="187" y="567"/>
                  </a:lnTo>
                  <a:lnTo>
                    <a:pt x="180" y="541"/>
                  </a:lnTo>
                  <a:lnTo>
                    <a:pt x="170" y="530"/>
                  </a:lnTo>
                  <a:lnTo>
                    <a:pt x="189" y="482"/>
                  </a:lnTo>
                  <a:lnTo>
                    <a:pt x="172" y="468"/>
                  </a:lnTo>
                  <a:lnTo>
                    <a:pt x="165" y="445"/>
                  </a:lnTo>
                  <a:lnTo>
                    <a:pt x="170" y="433"/>
                  </a:lnTo>
                  <a:lnTo>
                    <a:pt x="161" y="430"/>
                  </a:lnTo>
                  <a:lnTo>
                    <a:pt x="168" y="423"/>
                  </a:lnTo>
                  <a:lnTo>
                    <a:pt x="175" y="423"/>
                  </a:lnTo>
                  <a:lnTo>
                    <a:pt x="194" y="397"/>
                  </a:lnTo>
                  <a:lnTo>
                    <a:pt x="213" y="404"/>
                  </a:lnTo>
                  <a:lnTo>
                    <a:pt x="222" y="390"/>
                  </a:lnTo>
                  <a:lnTo>
                    <a:pt x="243" y="400"/>
                  </a:lnTo>
                  <a:lnTo>
                    <a:pt x="239" y="407"/>
                  </a:lnTo>
                  <a:lnTo>
                    <a:pt x="224" y="409"/>
                  </a:lnTo>
                  <a:lnTo>
                    <a:pt x="241" y="423"/>
                  </a:lnTo>
                  <a:lnTo>
                    <a:pt x="253" y="419"/>
                  </a:lnTo>
                  <a:lnTo>
                    <a:pt x="250" y="430"/>
                  </a:lnTo>
                  <a:lnTo>
                    <a:pt x="283" y="428"/>
                  </a:lnTo>
                  <a:lnTo>
                    <a:pt x="312" y="442"/>
                  </a:lnTo>
                  <a:lnTo>
                    <a:pt x="340" y="468"/>
                  </a:lnTo>
                  <a:lnTo>
                    <a:pt x="347" y="468"/>
                  </a:lnTo>
                  <a:lnTo>
                    <a:pt x="366" y="485"/>
                  </a:lnTo>
                  <a:lnTo>
                    <a:pt x="378" y="489"/>
                  </a:lnTo>
                  <a:lnTo>
                    <a:pt x="378" y="499"/>
                  </a:lnTo>
                  <a:lnTo>
                    <a:pt x="385" y="501"/>
                  </a:lnTo>
                  <a:lnTo>
                    <a:pt x="390" y="508"/>
                  </a:lnTo>
                  <a:lnTo>
                    <a:pt x="390" y="530"/>
                  </a:lnTo>
                  <a:lnTo>
                    <a:pt x="390" y="539"/>
                  </a:lnTo>
                  <a:lnTo>
                    <a:pt x="378" y="567"/>
                  </a:lnTo>
                  <a:lnTo>
                    <a:pt x="373" y="574"/>
                  </a:lnTo>
                  <a:lnTo>
                    <a:pt x="347" y="586"/>
                  </a:lnTo>
                  <a:lnTo>
                    <a:pt x="309" y="574"/>
                  </a:lnTo>
                  <a:lnTo>
                    <a:pt x="279" y="560"/>
                  </a:lnTo>
                  <a:lnTo>
                    <a:pt x="274" y="567"/>
                  </a:lnTo>
                  <a:lnTo>
                    <a:pt x="269" y="556"/>
                  </a:lnTo>
                  <a:lnTo>
                    <a:pt x="253" y="553"/>
                  </a:lnTo>
                  <a:lnTo>
                    <a:pt x="241" y="537"/>
                  </a:lnTo>
                  <a:lnTo>
                    <a:pt x="232" y="534"/>
                  </a:lnTo>
                  <a:lnTo>
                    <a:pt x="229" y="539"/>
                  </a:lnTo>
                  <a:lnTo>
                    <a:pt x="239" y="546"/>
                  </a:lnTo>
                  <a:lnTo>
                    <a:pt x="229" y="548"/>
                  </a:lnTo>
                  <a:lnTo>
                    <a:pt x="222" y="544"/>
                  </a:lnTo>
                  <a:lnTo>
                    <a:pt x="215" y="548"/>
                  </a:lnTo>
                  <a:lnTo>
                    <a:pt x="229" y="560"/>
                  </a:lnTo>
                  <a:lnTo>
                    <a:pt x="241" y="560"/>
                  </a:lnTo>
                  <a:lnTo>
                    <a:pt x="248" y="567"/>
                  </a:lnTo>
                  <a:lnTo>
                    <a:pt x="258" y="574"/>
                  </a:lnTo>
                  <a:lnTo>
                    <a:pt x="276" y="582"/>
                  </a:lnTo>
                  <a:lnTo>
                    <a:pt x="281" y="598"/>
                  </a:lnTo>
                  <a:lnTo>
                    <a:pt x="274" y="619"/>
                  </a:lnTo>
                  <a:lnTo>
                    <a:pt x="281" y="638"/>
                  </a:lnTo>
                  <a:lnTo>
                    <a:pt x="276" y="652"/>
                  </a:lnTo>
                  <a:lnTo>
                    <a:pt x="281" y="657"/>
                  </a:lnTo>
                  <a:lnTo>
                    <a:pt x="291" y="657"/>
                  </a:lnTo>
                  <a:lnTo>
                    <a:pt x="307" y="671"/>
                  </a:lnTo>
                  <a:lnTo>
                    <a:pt x="324" y="678"/>
                  </a:lnTo>
                  <a:lnTo>
                    <a:pt x="333" y="674"/>
                  </a:lnTo>
                  <a:lnTo>
                    <a:pt x="335" y="664"/>
                  </a:lnTo>
                  <a:lnTo>
                    <a:pt x="333" y="655"/>
                  </a:lnTo>
                  <a:lnTo>
                    <a:pt x="319" y="655"/>
                  </a:lnTo>
                  <a:lnTo>
                    <a:pt x="309" y="638"/>
                  </a:lnTo>
                  <a:lnTo>
                    <a:pt x="317" y="634"/>
                  </a:lnTo>
                  <a:lnTo>
                    <a:pt x="317" y="626"/>
                  </a:lnTo>
                  <a:lnTo>
                    <a:pt x="338" y="638"/>
                  </a:lnTo>
                  <a:lnTo>
                    <a:pt x="338" y="652"/>
                  </a:lnTo>
                  <a:lnTo>
                    <a:pt x="345" y="645"/>
                  </a:lnTo>
                  <a:lnTo>
                    <a:pt x="364" y="648"/>
                  </a:lnTo>
                  <a:lnTo>
                    <a:pt x="378" y="645"/>
                  </a:lnTo>
                  <a:lnTo>
                    <a:pt x="376" y="634"/>
                  </a:lnTo>
                  <a:lnTo>
                    <a:pt x="366" y="626"/>
                  </a:lnTo>
                  <a:lnTo>
                    <a:pt x="366" y="612"/>
                  </a:lnTo>
                  <a:lnTo>
                    <a:pt x="385" y="589"/>
                  </a:lnTo>
                  <a:lnTo>
                    <a:pt x="395" y="589"/>
                  </a:lnTo>
                  <a:lnTo>
                    <a:pt x="411" y="567"/>
                  </a:lnTo>
                  <a:lnTo>
                    <a:pt x="430" y="570"/>
                  </a:lnTo>
                  <a:lnTo>
                    <a:pt x="444" y="586"/>
                  </a:lnTo>
                  <a:lnTo>
                    <a:pt x="449" y="563"/>
                  </a:lnTo>
                  <a:lnTo>
                    <a:pt x="454" y="548"/>
                  </a:lnTo>
                  <a:lnTo>
                    <a:pt x="451" y="527"/>
                  </a:lnTo>
                  <a:lnTo>
                    <a:pt x="437" y="525"/>
                  </a:lnTo>
                  <a:lnTo>
                    <a:pt x="437" y="496"/>
                  </a:lnTo>
                  <a:lnTo>
                    <a:pt x="444" y="485"/>
                  </a:lnTo>
                  <a:lnTo>
                    <a:pt x="437" y="466"/>
                  </a:lnTo>
                  <a:lnTo>
                    <a:pt x="428" y="459"/>
                  </a:lnTo>
                  <a:lnTo>
                    <a:pt x="430" y="456"/>
                  </a:lnTo>
                  <a:lnTo>
                    <a:pt x="446" y="463"/>
                  </a:lnTo>
                  <a:lnTo>
                    <a:pt x="461" y="463"/>
                  </a:lnTo>
                  <a:lnTo>
                    <a:pt x="489" y="482"/>
                  </a:lnTo>
                  <a:lnTo>
                    <a:pt x="491" y="492"/>
                  </a:lnTo>
                  <a:lnTo>
                    <a:pt x="477" y="499"/>
                  </a:lnTo>
                  <a:lnTo>
                    <a:pt x="470" y="499"/>
                  </a:lnTo>
                  <a:lnTo>
                    <a:pt x="463" y="522"/>
                  </a:lnTo>
                  <a:lnTo>
                    <a:pt x="472" y="525"/>
                  </a:lnTo>
                  <a:lnTo>
                    <a:pt x="480" y="546"/>
                  </a:lnTo>
                  <a:lnTo>
                    <a:pt x="496" y="546"/>
                  </a:lnTo>
                  <a:lnTo>
                    <a:pt x="513" y="541"/>
                  </a:lnTo>
                  <a:lnTo>
                    <a:pt x="515" y="504"/>
                  </a:lnTo>
                  <a:lnTo>
                    <a:pt x="536" y="494"/>
                  </a:lnTo>
                  <a:lnTo>
                    <a:pt x="546" y="482"/>
                  </a:lnTo>
                  <a:lnTo>
                    <a:pt x="553" y="475"/>
                  </a:lnTo>
                  <a:lnTo>
                    <a:pt x="557" y="473"/>
                  </a:lnTo>
                  <a:lnTo>
                    <a:pt x="572" y="473"/>
                  </a:lnTo>
                  <a:lnTo>
                    <a:pt x="586" y="463"/>
                  </a:lnTo>
                  <a:lnTo>
                    <a:pt x="595" y="478"/>
                  </a:lnTo>
                  <a:lnTo>
                    <a:pt x="593" y="463"/>
                  </a:lnTo>
                  <a:lnTo>
                    <a:pt x="609" y="442"/>
                  </a:lnTo>
                  <a:lnTo>
                    <a:pt x="619" y="449"/>
                  </a:lnTo>
                  <a:lnTo>
                    <a:pt x="614" y="456"/>
                  </a:lnTo>
                  <a:lnTo>
                    <a:pt x="619" y="468"/>
                  </a:lnTo>
                  <a:lnTo>
                    <a:pt x="607" y="478"/>
                  </a:lnTo>
                  <a:lnTo>
                    <a:pt x="621" y="482"/>
                  </a:lnTo>
                  <a:lnTo>
                    <a:pt x="635" y="471"/>
                  </a:lnTo>
                  <a:lnTo>
                    <a:pt x="643" y="466"/>
                  </a:lnTo>
                  <a:lnTo>
                    <a:pt x="647" y="463"/>
                  </a:lnTo>
                  <a:lnTo>
                    <a:pt x="647" y="463"/>
                  </a:lnTo>
                  <a:lnTo>
                    <a:pt x="673" y="463"/>
                  </a:lnTo>
                  <a:lnTo>
                    <a:pt x="695" y="445"/>
                  </a:lnTo>
                  <a:lnTo>
                    <a:pt x="706" y="445"/>
                  </a:lnTo>
                  <a:lnTo>
                    <a:pt x="704" y="466"/>
                  </a:lnTo>
                  <a:lnTo>
                    <a:pt x="718" y="471"/>
                  </a:lnTo>
                  <a:lnTo>
                    <a:pt x="720" y="459"/>
                  </a:lnTo>
                  <a:lnTo>
                    <a:pt x="730" y="459"/>
                  </a:lnTo>
                  <a:lnTo>
                    <a:pt x="739" y="449"/>
                  </a:lnTo>
                  <a:lnTo>
                    <a:pt x="728" y="423"/>
                  </a:lnTo>
                  <a:lnTo>
                    <a:pt x="735" y="411"/>
                  </a:lnTo>
                  <a:lnTo>
                    <a:pt x="737" y="404"/>
                  </a:lnTo>
                  <a:lnTo>
                    <a:pt x="761" y="407"/>
                  </a:lnTo>
                  <a:lnTo>
                    <a:pt x="768" y="404"/>
                  </a:lnTo>
                  <a:lnTo>
                    <a:pt x="817" y="435"/>
                  </a:lnTo>
                  <a:lnTo>
                    <a:pt x="855" y="463"/>
                  </a:lnTo>
                  <a:lnTo>
                    <a:pt x="855" y="468"/>
                  </a:lnTo>
                  <a:lnTo>
                    <a:pt x="865" y="485"/>
                  </a:lnTo>
                  <a:lnTo>
                    <a:pt x="874" y="459"/>
                  </a:lnTo>
                  <a:lnTo>
                    <a:pt x="881" y="452"/>
                  </a:lnTo>
                  <a:lnTo>
                    <a:pt x="869" y="452"/>
                  </a:lnTo>
                  <a:lnTo>
                    <a:pt x="857" y="430"/>
                  </a:lnTo>
                  <a:lnTo>
                    <a:pt x="862" y="423"/>
                  </a:lnTo>
                  <a:lnTo>
                    <a:pt x="857" y="414"/>
                  </a:lnTo>
                  <a:lnTo>
                    <a:pt x="855" y="416"/>
                  </a:lnTo>
                  <a:lnTo>
                    <a:pt x="841" y="411"/>
                  </a:lnTo>
                  <a:lnTo>
                    <a:pt x="841" y="385"/>
                  </a:lnTo>
                  <a:lnTo>
                    <a:pt x="848" y="369"/>
                  </a:lnTo>
                  <a:lnTo>
                    <a:pt x="846" y="352"/>
                  </a:lnTo>
                  <a:lnTo>
                    <a:pt x="841" y="352"/>
                  </a:lnTo>
                  <a:lnTo>
                    <a:pt x="841" y="331"/>
                  </a:lnTo>
                  <a:lnTo>
                    <a:pt x="848" y="317"/>
                  </a:lnTo>
                  <a:lnTo>
                    <a:pt x="862" y="312"/>
                  </a:lnTo>
                  <a:lnTo>
                    <a:pt x="869" y="279"/>
                  </a:lnTo>
                  <a:lnTo>
                    <a:pt x="874" y="237"/>
                  </a:lnTo>
                  <a:lnTo>
                    <a:pt x="891" y="218"/>
                  </a:lnTo>
                  <a:lnTo>
                    <a:pt x="898" y="222"/>
                  </a:lnTo>
                  <a:lnTo>
                    <a:pt x="907" y="218"/>
                  </a:lnTo>
                  <a:lnTo>
                    <a:pt x="917" y="222"/>
                  </a:lnTo>
                  <a:lnTo>
                    <a:pt x="926" y="222"/>
                  </a:lnTo>
                  <a:lnTo>
                    <a:pt x="938" y="227"/>
                  </a:lnTo>
                  <a:lnTo>
                    <a:pt x="938" y="267"/>
                  </a:lnTo>
                  <a:lnTo>
                    <a:pt x="935" y="293"/>
                  </a:lnTo>
                  <a:lnTo>
                    <a:pt x="924" y="296"/>
                  </a:lnTo>
                  <a:lnTo>
                    <a:pt x="933" y="310"/>
                  </a:lnTo>
                  <a:lnTo>
                    <a:pt x="933" y="319"/>
                  </a:lnTo>
                  <a:lnTo>
                    <a:pt x="947" y="331"/>
                  </a:lnTo>
                  <a:lnTo>
                    <a:pt x="947" y="348"/>
                  </a:lnTo>
                  <a:lnTo>
                    <a:pt x="943" y="381"/>
                  </a:lnTo>
                  <a:lnTo>
                    <a:pt x="938" y="435"/>
                  </a:lnTo>
                  <a:lnTo>
                    <a:pt x="959" y="468"/>
                  </a:lnTo>
                  <a:lnTo>
                    <a:pt x="952" y="475"/>
                  </a:lnTo>
                  <a:lnTo>
                    <a:pt x="950" y="508"/>
                  </a:lnTo>
                  <a:lnTo>
                    <a:pt x="940" y="525"/>
                  </a:lnTo>
                  <a:lnTo>
                    <a:pt x="931" y="539"/>
                  </a:lnTo>
                  <a:lnTo>
                    <a:pt x="921" y="539"/>
                  </a:lnTo>
                  <a:lnTo>
                    <a:pt x="907" y="546"/>
                  </a:lnTo>
                  <a:lnTo>
                    <a:pt x="891" y="544"/>
                  </a:lnTo>
                  <a:lnTo>
                    <a:pt x="876" y="548"/>
                  </a:lnTo>
                  <a:lnTo>
                    <a:pt x="888" y="567"/>
                  </a:lnTo>
                  <a:lnTo>
                    <a:pt x="902" y="574"/>
                  </a:lnTo>
                  <a:lnTo>
                    <a:pt x="933" y="574"/>
                  </a:lnTo>
                  <a:lnTo>
                    <a:pt x="950" y="600"/>
                  </a:lnTo>
                  <a:lnTo>
                    <a:pt x="959" y="598"/>
                  </a:lnTo>
                  <a:lnTo>
                    <a:pt x="945" y="560"/>
                  </a:lnTo>
                  <a:lnTo>
                    <a:pt x="964" y="541"/>
                  </a:lnTo>
                  <a:lnTo>
                    <a:pt x="973" y="511"/>
                  </a:lnTo>
                  <a:lnTo>
                    <a:pt x="983" y="494"/>
                  </a:lnTo>
                  <a:lnTo>
                    <a:pt x="976" y="485"/>
                  </a:lnTo>
                  <a:lnTo>
                    <a:pt x="980" y="463"/>
                  </a:lnTo>
                  <a:lnTo>
                    <a:pt x="999" y="452"/>
                  </a:lnTo>
                  <a:lnTo>
                    <a:pt x="1013" y="456"/>
                  </a:lnTo>
                  <a:lnTo>
                    <a:pt x="1020" y="475"/>
                  </a:lnTo>
                  <a:lnTo>
                    <a:pt x="1023" y="501"/>
                  </a:lnTo>
                  <a:lnTo>
                    <a:pt x="1032" y="515"/>
                  </a:lnTo>
                  <a:lnTo>
                    <a:pt x="1044" y="515"/>
                  </a:lnTo>
                  <a:lnTo>
                    <a:pt x="1061" y="522"/>
                  </a:lnTo>
                  <a:lnTo>
                    <a:pt x="1063" y="508"/>
                  </a:lnTo>
                  <a:lnTo>
                    <a:pt x="1039" y="499"/>
                  </a:lnTo>
                  <a:lnTo>
                    <a:pt x="1037" y="482"/>
                  </a:lnTo>
                  <a:lnTo>
                    <a:pt x="1037" y="459"/>
                  </a:lnTo>
                  <a:lnTo>
                    <a:pt x="1009" y="435"/>
                  </a:lnTo>
                  <a:lnTo>
                    <a:pt x="961" y="442"/>
                  </a:lnTo>
                  <a:lnTo>
                    <a:pt x="964" y="404"/>
                  </a:lnTo>
                  <a:lnTo>
                    <a:pt x="959" y="385"/>
                  </a:lnTo>
                  <a:lnTo>
                    <a:pt x="969" y="355"/>
                  </a:lnTo>
                  <a:lnTo>
                    <a:pt x="961" y="341"/>
                  </a:lnTo>
                  <a:lnTo>
                    <a:pt x="952" y="307"/>
                  </a:lnTo>
                  <a:lnTo>
                    <a:pt x="961" y="284"/>
                  </a:lnTo>
                  <a:lnTo>
                    <a:pt x="985" y="263"/>
                  </a:lnTo>
                  <a:lnTo>
                    <a:pt x="985" y="227"/>
                  </a:lnTo>
                  <a:lnTo>
                    <a:pt x="994" y="239"/>
                  </a:lnTo>
                  <a:lnTo>
                    <a:pt x="999" y="260"/>
                  </a:lnTo>
                  <a:lnTo>
                    <a:pt x="994" y="277"/>
                  </a:lnTo>
                  <a:lnTo>
                    <a:pt x="992" y="317"/>
                  </a:lnTo>
                  <a:lnTo>
                    <a:pt x="1032" y="322"/>
                  </a:lnTo>
                  <a:lnTo>
                    <a:pt x="1035" y="312"/>
                  </a:lnTo>
                  <a:lnTo>
                    <a:pt x="1011" y="300"/>
                  </a:lnTo>
                  <a:lnTo>
                    <a:pt x="1004" y="284"/>
                  </a:lnTo>
                  <a:lnTo>
                    <a:pt x="1016" y="277"/>
                  </a:lnTo>
                  <a:lnTo>
                    <a:pt x="1037" y="284"/>
                  </a:lnTo>
                  <a:lnTo>
                    <a:pt x="1046" y="267"/>
                  </a:lnTo>
                  <a:lnTo>
                    <a:pt x="1030" y="267"/>
                  </a:lnTo>
                  <a:lnTo>
                    <a:pt x="1030" y="260"/>
                  </a:lnTo>
                  <a:lnTo>
                    <a:pt x="1046" y="246"/>
                  </a:lnTo>
                  <a:lnTo>
                    <a:pt x="1061" y="251"/>
                  </a:lnTo>
                  <a:lnTo>
                    <a:pt x="1089" y="265"/>
                  </a:lnTo>
                  <a:lnTo>
                    <a:pt x="1106" y="289"/>
                  </a:lnTo>
                  <a:lnTo>
                    <a:pt x="1124" y="284"/>
                  </a:lnTo>
                  <a:lnTo>
                    <a:pt x="1132" y="289"/>
                  </a:lnTo>
                  <a:lnTo>
                    <a:pt x="1127" y="305"/>
                  </a:lnTo>
                  <a:lnTo>
                    <a:pt x="1115" y="315"/>
                  </a:lnTo>
                  <a:lnTo>
                    <a:pt x="1108" y="371"/>
                  </a:lnTo>
                  <a:lnTo>
                    <a:pt x="1113" y="369"/>
                  </a:lnTo>
                  <a:lnTo>
                    <a:pt x="1122" y="348"/>
                  </a:lnTo>
                  <a:lnTo>
                    <a:pt x="1127" y="348"/>
                  </a:lnTo>
                  <a:lnTo>
                    <a:pt x="1129" y="367"/>
                  </a:lnTo>
                  <a:lnTo>
                    <a:pt x="1122" y="376"/>
                  </a:lnTo>
                  <a:lnTo>
                    <a:pt x="1127" y="393"/>
                  </a:lnTo>
                  <a:lnTo>
                    <a:pt x="1136" y="390"/>
                  </a:lnTo>
                  <a:lnTo>
                    <a:pt x="1141" y="364"/>
                  </a:lnTo>
                  <a:lnTo>
                    <a:pt x="1132" y="329"/>
                  </a:lnTo>
                  <a:lnTo>
                    <a:pt x="1129" y="319"/>
                  </a:lnTo>
                  <a:lnTo>
                    <a:pt x="1141" y="293"/>
                  </a:lnTo>
                  <a:lnTo>
                    <a:pt x="1136" y="279"/>
                  </a:lnTo>
                  <a:lnTo>
                    <a:pt x="1127" y="277"/>
                  </a:lnTo>
                  <a:lnTo>
                    <a:pt x="1120" y="263"/>
                  </a:lnTo>
                  <a:lnTo>
                    <a:pt x="1122" y="258"/>
                  </a:lnTo>
                  <a:lnTo>
                    <a:pt x="1103" y="248"/>
                  </a:lnTo>
                  <a:lnTo>
                    <a:pt x="1089" y="230"/>
                  </a:lnTo>
                  <a:lnTo>
                    <a:pt x="1094" y="215"/>
                  </a:lnTo>
                  <a:lnTo>
                    <a:pt x="1087" y="196"/>
                  </a:lnTo>
                  <a:lnTo>
                    <a:pt x="1094" y="170"/>
                  </a:lnTo>
                  <a:lnTo>
                    <a:pt x="1157" y="163"/>
                  </a:lnTo>
                  <a:lnTo>
                    <a:pt x="1174" y="168"/>
                  </a:lnTo>
                  <a:lnTo>
                    <a:pt x="1183" y="163"/>
                  </a:lnTo>
                  <a:lnTo>
                    <a:pt x="1186" y="156"/>
                  </a:lnTo>
                  <a:lnTo>
                    <a:pt x="1186" y="156"/>
                  </a:lnTo>
                  <a:close/>
                  <a:moveTo>
                    <a:pt x="2183" y="1056"/>
                  </a:moveTo>
                  <a:lnTo>
                    <a:pt x="2180" y="1097"/>
                  </a:lnTo>
                  <a:lnTo>
                    <a:pt x="2190" y="1123"/>
                  </a:lnTo>
                  <a:lnTo>
                    <a:pt x="2187" y="1149"/>
                  </a:lnTo>
                  <a:lnTo>
                    <a:pt x="2183" y="1189"/>
                  </a:lnTo>
                  <a:lnTo>
                    <a:pt x="2190" y="1215"/>
                  </a:lnTo>
                  <a:lnTo>
                    <a:pt x="2187" y="1245"/>
                  </a:lnTo>
                  <a:lnTo>
                    <a:pt x="2187" y="1260"/>
                  </a:lnTo>
                  <a:lnTo>
                    <a:pt x="2199" y="1245"/>
                  </a:lnTo>
                  <a:lnTo>
                    <a:pt x="2209" y="1245"/>
                  </a:lnTo>
                  <a:lnTo>
                    <a:pt x="2213" y="1260"/>
                  </a:lnTo>
                  <a:lnTo>
                    <a:pt x="2216" y="1245"/>
                  </a:lnTo>
                  <a:lnTo>
                    <a:pt x="2213" y="1238"/>
                  </a:lnTo>
                  <a:lnTo>
                    <a:pt x="2206" y="1234"/>
                  </a:lnTo>
                  <a:lnTo>
                    <a:pt x="2197" y="1212"/>
                  </a:lnTo>
                  <a:lnTo>
                    <a:pt x="2197" y="1189"/>
                  </a:lnTo>
                  <a:lnTo>
                    <a:pt x="2213" y="1168"/>
                  </a:lnTo>
                  <a:lnTo>
                    <a:pt x="2232" y="1179"/>
                  </a:lnTo>
                  <a:lnTo>
                    <a:pt x="2209" y="1104"/>
                  </a:lnTo>
                  <a:lnTo>
                    <a:pt x="2213" y="1071"/>
                  </a:lnTo>
                  <a:lnTo>
                    <a:pt x="2199" y="1023"/>
                  </a:lnTo>
                  <a:lnTo>
                    <a:pt x="2194" y="1023"/>
                  </a:lnTo>
                  <a:lnTo>
                    <a:pt x="2192" y="1045"/>
                  </a:lnTo>
                  <a:lnTo>
                    <a:pt x="2183" y="1056"/>
                  </a:lnTo>
                  <a:lnTo>
                    <a:pt x="2183" y="1056"/>
                  </a:lnTo>
                  <a:close/>
                  <a:moveTo>
                    <a:pt x="2128" y="78"/>
                  </a:moveTo>
                  <a:lnTo>
                    <a:pt x="2114" y="85"/>
                  </a:lnTo>
                  <a:lnTo>
                    <a:pt x="2114" y="92"/>
                  </a:lnTo>
                  <a:lnTo>
                    <a:pt x="2105" y="104"/>
                  </a:lnTo>
                  <a:lnTo>
                    <a:pt x="2105" y="109"/>
                  </a:lnTo>
                  <a:lnTo>
                    <a:pt x="2102" y="109"/>
                  </a:lnTo>
                  <a:lnTo>
                    <a:pt x="2102" y="126"/>
                  </a:lnTo>
                  <a:lnTo>
                    <a:pt x="2114" y="144"/>
                  </a:lnTo>
                  <a:lnTo>
                    <a:pt x="2117" y="152"/>
                  </a:lnTo>
                  <a:lnTo>
                    <a:pt x="2138" y="163"/>
                  </a:lnTo>
                  <a:lnTo>
                    <a:pt x="2147" y="149"/>
                  </a:lnTo>
                  <a:lnTo>
                    <a:pt x="2150" y="156"/>
                  </a:lnTo>
                  <a:lnTo>
                    <a:pt x="2173" y="144"/>
                  </a:lnTo>
                  <a:lnTo>
                    <a:pt x="2173" y="149"/>
                  </a:lnTo>
                  <a:lnTo>
                    <a:pt x="2194" y="140"/>
                  </a:lnTo>
                  <a:lnTo>
                    <a:pt x="2209" y="126"/>
                  </a:lnTo>
                  <a:lnTo>
                    <a:pt x="2206" y="116"/>
                  </a:lnTo>
                  <a:lnTo>
                    <a:pt x="2213" y="107"/>
                  </a:lnTo>
                  <a:lnTo>
                    <a:pt x="2194" y="90"/>
                  </a:lnTo>
                  <a:lnTo>
                    <a:pt x="2187" y="90"/>
                  </a:lnTo>
                  <a:lnTo>
                    <a:pt x="2173" y="74"/>
                  </a:lnTo>
                  <a:lnTo>
                    <a:pt x="2161" y="76"/>
                  </a:lnTo>
                  <a:lnTo>
                    <a:pt x="2161" y="100"/>
                  </a:lnTo>
                  <a:lnTo>
                    <a:pt x="2154" y="97"/>
                  </a:lnTo>
                  <a:lnTo>
                    <a:pt x="2147" y="88"/>
                  </a:lnTo>
                  <a:lnTo>
                    <a:pt x="2138" y="71"/>
                  </a:lnTo>
                  <a:lnTo>
                    <a:pt x="2128" y="78"/>
                  </a:lnTo>
                  <a:lnTo>
                    <a:pt x="2128" y="78"/>
                  </a:lnTo>
                  <a:close/>
                  <a:moveTo>
                    <a:pt x="2232" y="116"/>
                  </a:moveTo>
                  <a:lnTo>
                    <a:pt x="2232" y="130"/>
                  </a:lnTo>
                  <a:lnTo>
                    <a:pt x="2235" y="135"/>
                  </a:lnTo>
                  <a:lnTo>
                    <a:pt x="2251" y="149"/>
                  </a:lnTo>
                  <a:lnTo>
                    <a:pt x="2272" y="163"/>
                  </a:lnTo>
                  <a:lnTo>
                    <a:pt x="2284" y="156"/>
                  </a:lnTo>
                  <a:lnTo>
                    <a:pt x="2291" y="152"/>
                  </a:lnTo>
                  <a:lnTo>
                    <a:pt x="2291" y="144"/>
                  </a:lnTo>
                  <a:lnTo>
                    <a:pt x="2294" y="135"/>
                  </a:lnTo>
                  <a:lnTo>
                    <a:pt x="2287" y="135"/>
                  </a:lnTo>
                  <a:lnTo>
                    <a:pt x="2280" y="126"/>
                  </a:lnTo>
                  <a:lnTo>
                    <a:pt x="2268" y="126"/>
                  </a:lnTo>
                  <a:lnTo>
                    <a:pt x="2261" y="121"/>
                  </a:lnTo>
                  <a:lnTo>
                    <a:pt x="2258" y="121"/>
                  </a:lnTo>
                  <a:lnTo>
                    <a:pt x="2258" y="118"/>
                  </a:lnTo>
                  <a:lnTo>
                    <a:pt x="2251" y="116"/>
                  </a:lnTo>
                  <a:lnTo>
                    <a:pt x="2251" y="114"/>
                  </a:lnTo>
                  <a:lnTo>
                    <a:pt x="2246" y="114"/>
                  </a:lnTo>
                  <a:lnTo>
                    <a:pt x="2242" y="116"/>
                  </a:lnTo>
                  <a:lnTo>
                    <a:pt x="2232" y="107"/>
                  </a:lnTo>
                  <a:lnTo>
                    <a:pt x="2232" y="116"/>
                  </a:lnTo>
                  <a:lnTo>
                    <a:pt x="2232" y="116"/>
                  </a:lnTo>
                  <a:close/>
                  <a:moveTo>
                    <a:pt x="2154" y="194"/>
                  </a:moveTo>
                  <a:lnTo>
                    <a:pt x="2161" y="192"/>
                  </a:lnTo>
                  <a:lnTo>
                    <a:pt x="2180" y="196"/>
                  </a:lnTo>
                  <a:lnTo>
                    <a:pt x="2190" y="196"/>
                  </a:lnTo>
                  <a:lnTo>
                    <a:pt x="2199" y="199"/>
                  </a:lnTo>
                  <a:lnTo>
                    <a:pt x="2199" y="182"/>
                  </a:lnTo>
                  <a:lnTo>
                    <a:pt x="2180" y="168"/>
                  </a:lnTo>
                  <a:lnTo>
                    <a:pt x="2168" y="170"/>
                  </a:lnTo>
                  <a:lnTo>
                    <a:pt x="2161" y="182"/>
                  </a:lnTo>
                  <a:lnTo>
                    <a:pt x="2147" y="192"/>
                  </a:lnTo>
                  <a:lnTo>
                    <a:pt x="2154" y="194"/>
                  </a:lnTo>
                  <a:lnTo>
                    <a:pt x="2154" y="194"/>
                  </a:lnTo>
                  <a:close/>
                  <a:moveTo>
                    <a:pt x="2839" y="329"/>
                  </a:moveTo>
                  <a:lnTo>
                    <a:pt x="2846" y="331"/>
                  </a:lnTo>
                  <a:lnTo>
                    <a:pt x="2842" y="333"/>
                  </a:lnTo>
                  <a:lnTo>
                    <a:pt x="2846" y="341"/>
                  </a:lnTo>
                  <a:lnTo>
                    <a:pt x="2858" y="336"/>
                  </a:lnTo>
                  <a:lnTo>
                    <a:pt x="2872" y="331"/>
                  </a:lnTo>
                  <a:lnTo>
                    <a:pt x="2891" y="333"/>
                  </a:lnTo>
                  <a:lnTo>
                    <a:pt x="2905" y="329"/>
                  </a:lnTo>
                  <a:lnTo>
                    <a:pt x="2917" y="324"/>
                  </a:lnTo>
                  <a:lnTo>
                    <a:pt x="2917" y="319"/>
                  </a:lnTo>
                  <a:lnTo>
                    <a:pt x="2917" y="317"/>
                  </a:lnTo>
                  <a:lnTo>
                    <a:pt x="2910" y="310"/>
                  </a:lnTo>
                  <a:lnTo>
                    <a:pt x="2905" y="303"/>
                  </a:lnTo>
                  <a:lnTo>
                    <a:pt x="2894" y="300"/>
                  </a:lnTo>
                  <a:lnTo>
                    <a:pt x="2865" y="298"/>
                  </a:lnTo>
                  <a:lnTo>
                    <a:pt x="2858" y="305"/>
                  </a:lnTo>
                  <a:lnTo>
                    <a:pt x="2839" y="324"/>
                  </a:lnTo>
                  <a:lnTo>
                    <a:pt x="2839" y="329"/>
                  </a:lnTo>
                  <a:lnTo>
                    <a:pt x="2839" y="329"/>
                  </a:lnTo>
                  <a:close/>
                  <a:moveTo>
                    <a:pt x="522" y="445"/>
                  </a:moveTo>
                  <a:lnTo>
                    <a:pt x="524" y="452"/>
                  </a:lnTo>
                  <a:lnTo>
                    <a:pt x="534" y="452"/>
                  </a:lnTo>
                  <a:lnTo>
                    <a:pt x="541" y="445"/>
                  </a:lnTo>
                  <a:lnTo>
                    <a:pt x="548" y="428"/>
                  </a:lnTo>
                  <a:lnTo>
                    <a:pt x="536" y="423"/>
                  </a:lnTo>
                  <a:lnTo>
                    <a:pt x="527" y="423"/>
                  </a:lnTo>
                  <a:lnTo>
                    <a:pt x="522" y="445"/>
                  </a:lnTo>
                  <a:lnTo>
                    <a:pt x="522" y="445"/>
                  </a:lnTo>
                  <a:close/>
                  <a:moveTo>
                    <a:pt x="695" y="385"/>
                  </a:moveTo>
                  <a:lnTo>
                    <a:pt x="709" y="404"/>
                  </a:lnTo>
                  <a:lnTo>
                    <a:pt x="709" y="397"/>
                  </a:lnTo>
                  <a:lnTo>
                    <a:pt x="718" y="397"/>
                  </a:lnTo>
                  <a:lnTo>
                    <a:pt x="718" y="409"/>
                  </a:lnTo>
                  <a:lnTo>
                    <a:pt x="725" y="409"/>
                  </a:lnTo>
                  <a:lnTo>
                    <a:pt x="735" y="404"/>
                  </a:lnTo>
                  <a:lnTo>
                    <a:pt x="728" y="385"/>
                  </a:lnTo>
                  <a:lnTo>
                    <a:pt x="720" y="381"/>
                  </a:lnTo>
                  <a:lnTo>
                    <a:pt x="706" y="357"/>
                  </a:lnTo>
                  <a:lnTo>
                    <a:pt x="702" y="364"/>
                  </a:lnTo>
                  <a:lnTo>
                    <a:pt x="692" y="364"/>
                  </a:lnTo>
                  <a:lnTo>
                    <a:pt x="695" y="385"/>
                  </a:lnTo>
                  <a:lnTo>
                    <a:pt x="695" y="385"/>
                  </a:lnTo>
                  <a:close/>
                  <a:moveTo>
                    <a:pt x="900" y="64"/>
                  </a:moveTo>
                  <a:lnTo>
                    <a:pt x="872" y="76"/>
                  </a:lnTo>
                  <a:lnTo>
                    <a:pt x="865" y="71"/>
                  </a:lnTo>
                  <a:lnTo>
                    <a:pt x="855" y="71"/>
                  </a:lnTo>
                  <a:lnTo>
                    <a:pt x="848" y="78"/>
                  </a:lnTo>
                  <a:lnTo>
                    <a:pt x="841" y="76"/>
                  </a:lnTo>
                  <a:lnTo>
                    <a:pt x="824" y="74"/>
                  </a:lnTo>
                  <a:lnTo>
                    <a:pt x="822" y="81"/>
                  </a:lnTo>
                  <a:lnTo>
                    <a:pt x="810" y="83"/>
                  </a:lnTo>
                  <a:lnTo>
                    <a:pt x="775" y="97"/>
                  </a:lnTo>
                  <a:lnTo>
                    <a:pt x="761" y="111"/>
                  </a:lnTo>
                  <a:lnTo>
                    <a:pt x="746" y="114"/>
                  </a:lnTo>
                  <a:lnTo>
                    <a:pt x="737" y="116"/>
                  </a:lnTo>
                  <a:lnTo>
                    <a:pt x="730" y="111"/>
                  </a:lnTo>
                  <a:lnTo>
                    <a:pt x="718" y="123"/>
                  </a:lnTo>
                  <a:lnTo>
                    <a:pt x="732" y="128"/>
                  </a:lnTo>
                  <a:lnTo>
                    <a:pt x="720" y="137"/>
                  </a:lnTo>
                  <a:lnTo>
                    <a:pt x="713" y="156"/>
                  </a:lnTo>
                  <a:lnTo>
                    <a:pt x="697" y="163"/>
                  </a:lnTo>
                  <a:lnTo>
                    <a:pt x="695" y="166"/>
                  </a:lnTo>
                  <a:lnTo>
                    <a:pt x="676" y="170"/>
                  </a:lnTo>
                  <a:lnTo>
                    <a:pt x="685" y="182"/>
                  </a:lnTo>
                  <a:lnTo>
                    <a:pt x="695" y="185"/>
                  </a:lnTo>
                  <a:lnTo>
                    <a:pt x="683" y="194"/>
                  </a:lnTo>
                  <a:lnTo>
                    <a:pt x="697" y="199"/>
                  </a:lnTo>
                  <a:lnTo>
                    <a:pt x="711" y="211"/>
                  </a:lnTo>
                  <a:lnTo>
                    <a:pt x="725" y="196"/>
                  </a:lnTo>
                  <a:lnTo>
                    <a:pt x="716" y="187"/>
                  </a:lnTo>
                  <a:lnTo>
                    <a:pt x="730" y="192"/>
                  </a:lnTo>
                  <a:lnTo>
                    <a:pt x="737" y="185"/>
                  </a:lnTo>
                  <a:lnTo>
                    <a:pt x="754" y="173"/>
                  </a:lnTo>
                  <a:lnTo>
                    <a:pt x="758" y="163"/>
                  </a:lnTo>
                  <a:lnTo>
                    <a:pt x="763" y="159"/>
                  </a:lnTo>
                  <a:lnTo>
                    <a:pt x="765" y="152"/>
                  </a:lnTo>
                  <a:lnTo>
                    <a:pt x="777" y="159"/>
                  </a:lnTo>
                  <a:lnTo>
                    <a:pt x="791" y="149"/>
                  </a:lnTo>
                  <a:lnTo>
                    <a:pt x="791" y="144"/>
                  </a:lnTo>
                  <a:lnTo>
                    <a:pt x="924" y="100"/>
                  </a:lnTo>
                  <a:lnTo>
                    <a:pt x="931" y="104"/>
                  </a:lnTo>
                  <a:lnTo>
                    <a:pt x="933" y="97"/>
                  </a:lnTo>
                  <a:lnTo>
                    <a:pt x="945" y="88"/>
                  </a:lnTo>
                  <a:lnTo>
                    <a:pt x="940" y="83"/>
                  </a:lnTo>
                  <a:lnTo>
                    <a:pt x="947" y="78"/>
                  </a:lnTo>
                  <a:lnTo>
                    <a:pt x="945" y="64"/>
                  </a:lnTo>
                  <a:lnTo>
                    <a:pt x="947" y="59"/>
                  </a:lnTo>
                  <a:lnTo>
                    <a:pt x="933" y="57"/>
                  </a:lnTo>
                  <a:lnTo>
                    <a:pt x="909" y="55"/>
                  </a:lnTo>
                  <a:lnTo>
                    <a:pt x="900" y="64"/>
                  </a:lnTo>
                  <a:lnTo>
                    <a:pt x="900" y="64"/>
                  </a:lnTo>
                  <a:close/>
                  <a:moveTo>
                    <a:pt x="657" y="204"/>
                  </a:moveTo>
                  <a:lnTo>
                    <a:pt x="659" y="211"/>
                  </a:lnTo>
                  <a:lnTo>
                    <a:pt x="647" y="211"/>
                  </a:lnTo>
                  <a:lnTo>
                    <a:pt x="640" y="218"/>
                  </a:lnTo>
                  <a:lnTo>
                    <a:pt x="638" y="227"/>
                  </a:lnTo>
                  <a:lnTo>
                    <a:pt x="628" y="241"/>
                  </a:lnTo>
                  <a:lnTo>
                    <a:pt x="619" y="260"/>
                  </a:lnTo>
                  <a:lnTo>
                    <a:pt x="628" y="274"/>
                  </a:lnTo>
                  <a:lnTo>
                    <a:pt x="633" y="272"/>
                  </a:lnTo>
                  <a:lnTo>
                    <a:pt x="638" y="281"/>
                  </a:lnTo>
                  <a:lnTo>
                    <a:pt x="645" y="279"/>
                  </a:lnTo>
                  <a:lnTo>
                    <a:pt x="643" y="298"/>
                  </a:lnTo>
                  <a:lnTo>
                    <a:pt x="647" y="310"/>
                  </a:lnTo>
                  <a:lnTo>
                    <a:pt x="640" y="310"/>
                  </a:lnTo>
                  <a:lnTo>
                    <a:pt x="635" y="317"/>
                  </a:lnTo>
                  <a:lnTo>
                    <a:pt x="657" y="338"/>
                  </a:lnTo>
                  <a:lnTo>
                    <a:pt x="659" y="331"/>
                  </a:lnTo>
                  <a:lnTo>
                    <a:pt x="673" y="341"/>
                  </a:lnTo>
                  <a:lnTo>
                    <a:pt x="673" y="326"/>
                  </a:lnTo>
                  <a:lnTo>
                    <a:pt x="683" y="338"/>
                  </a:lnTo>
                  <a:lnTo>
                    <a:pt x="692" y="331"/>
                  </a:lnTo>
                  <a:lnTo>
                    <a:pt x="683" y="322"/>
                  </a:lnTo>
                  <a:lnTo>
                    <a:pt x="678" y="293"/>
                  </a:lnTo>
                  <a:lnTo>
                    <a:pt x="683" y="270"/>
                  </a:lnTo>
                  <a:lnTo>
                    <a:pt x="676" y="265"/>
                  </a:lnTo>
                  <a:lnTo>
                    <a:pt x="687" y="239"/>
                  </a:lnTo>
                  <a:lnTo>
                    <a:pt x="697" y="227"/>
                  </a:lnTo>
                  <a:lnTo>
                    <a:pt x="704" y="218"/>
                  </a:lnTo>
                  <a:lnTo>
                    <a:pt x="704" y="215"/>
                  </a:lnTo>
                  <a:lnTo>
                    <a:pt x="704" y="213"/>
                  </a:lnTo>
                  <a:lnTo>
                    <a:pt x="699" y="208"/>
                  </a:lnTo>
                  <a:lnTo>
                    <a:pt x="692" y="201"/>
                  </a:lnTo>
                  <a:lnTo>
                    <a:pt x="676" y="204"/>
                  </a:lnTo>
                  <a:lnTo>
                    <a:pt x="664" y="199"/>
                  </a:lnTo>
                  <a:lnTo>
                    <a:pt x="657" y="204"/>
                  </a:lnTo>
                  <a:lnTo>
                    <a:pt x="657" y="204"/>
                  </a:lnTo>
                  <a:close/>
                  <a:moveTo>
                    <a:pt x="902" y="211"/>
                  </a:moveTo>
                  <a:lnTo>
                    <a:pt x="914" y="206"/>
                  </a:lnTo>
                  <a:lnTo>
                    <a:pt x="921" y="206"/>
                  </a:lnTo>
                  <a:lnTo>
                    <a:pt x="928" y="199"/>
                  </a:lnTo>
                  <a:lnTo>
                    <a:pt x="919" y="187"/>
                  </a:lnTo>
                  <a:lnTo>
                    <a:pt x="907" y="187"/>
                  </a:lnTo>
                  <a:lnTo>
                    <a:pt x="898" y="187"/>
                  </a:lnTo>
                  <a:lnTo>
                    <a:pt x="895" y="211"/>
                  </a:lnTo>
                  <a:lnTo>
                    <a:pt x="902" y="211"/>
                  </a:lnTo>
                  <a:lnTo>
                    <a:pt x="902" y="211"/>
                  </a:lnTo>
                  <a:close/>
                  <a:moveTo>
                    <a:pt x="0" y="1014"/>
                  </a:moveTo>
                  <a:lnTo>
                    <a:pt x="12" y="1016"/>
                  </a:lnTo>
                  <a:lnTo>
                    <a:pt x="28" y="1019"/>
                  </a:lnTo>
                  <a:lnTo>
                    <a:pt x="52" y="1016"/>
                  </a:lnTo>
                  <a:lnTo>
                    <a:pt x="64" y="1016"/>
                  </a:lnTo>
                  <a:lnTo>
                    <a:pt x="64" y="1009"/>
                  </a:lnTo>
                  <a:lnTo>
                    <a:pt x="71" y="1002"/>
                  </a:lnTo>
                  <a:lnTo>
                    <a:pt x="54" y="1000"/>
                  </a:lnTo>
                  <a:lnTo>
                    <a:pt x="31" y="988"/>
                  </a:lnTo>
                  <a:lnTo>
                    <a:pt x="31" y="1004"/>
                  </a:lnTo>
                  <a:lnTo>
                    <a:pt x="24" y="1004"/>
                  </a:lnTo>
                  <a:lnTo>
                    <a:pt x="19" y="1000"/>
                  </a:lnTo>
                  <a:lnTo>
                    <a:pt x="9" y="1004"/>
                  </a:lnTo>
                  <a:lnTo>
                    <a:pt x="7" y="1012"/>
                  </a:lnTo>
                  <a:lnTo>
                    <a:pt x="0" y="1014"/>
                  </a:lnTo>
                  <a:lnTo>
                    <a:pt x="0" y="101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solidFill>
                  <a:srgbClr val="FF0000"/>
                </a:solidFill>
                <a:latin typeface="Candara" panose="020E0502030303020204" pitchFamily="34" charset="0"/>
              </a:endParaRPr>
            </a:p>
          </p:txBody>
        </p:sp>
        <p:sp>
          <p:nvSpPr>
            <p:cNvPr id="7" name="Afghanistan">
              <a:extLst>
                <a:ext uri="{FF2B5EF4-FFF2-40B4-BE49-F238E27FC236}">
                  <a16:creationId xmlns:a16="http://schemas.microsoft.com/office/drawing/2014/main" id="{C17805C7-C9B1-4DB0-A5A9-BAE7BA5F8121}"/>
                </a:ext>
              </a:extLst>
            </p:cNvPr>
            <p:cNvSpPr>
              <a:spLocks/>
            </p:cNvSpPr>
            <p:nvPr/>
          </p:nvSpPr>
          <p:spPr bwMode="gray">
            <a:xfrm>
              <a:off x="7669334" y="3241156"/>
              <a:ext cx="437316" cy="353980"/>
            </a:xfrm>
            <a:custGeom>
              <a:avLst/>
              <a:gdLst/>
              <a:ahLst/>
              <a:cxnLst>
                <a:cxn ang="0">
                  <a:pos x="532" y="48"/>
                </a:cxn>
                <a:cxn ang="0">
                  <a:pos x="482" y="52"/>
                </a:cxn>
                <a:cxn ang="0">
                  <a:pos x="436" y="74"/>
                </a:cxn>
                <a:cxn ang="0">
                  <a:pos x="406" y="84"/>
                </a:cxn>
                <a:cxn ang="0">
                  <a:pos x="412" y="32"/>
                </a:cxn>
                <a:cxn ang="0">
                  <a:pos x="410" y="10"/>
                </a:cxn>
                <a:cxn ang="0">
                  <a:pos x="384" y="2"/>
                </a:cxn>
                <a:cxn ang="0">
                  <a:pos x="354" y="38"/>
                </a:cxn>
                <a:cxn ang="0">
                  <a:pos x="326" y="40"/>
                </a:cxn>
                <a:cxn ang="0">
                  <a:pos x="288" y="62"/>
                </a:cxn>
                <a:cxn ang="0">
                  <a:pos x="256" y="66"/>
                </a:cxn>
                <a:cxn ang="0">
                  <a:pos x="168" y="58"/>
                </a:cxn>
                <a:cxn ang="0">
                  <a:pos x="152" y="86"/>
                </a:cxn>
                <a:cxn ang="0">
                  <a:pos x="116" y="128"/>
                </a:cxn>
                <a:cxn ang="0">
                  <a:pos x="68" y="156"/>
                </a:cxn>
                <a:cxn ang="0">
                  <a:pos x="22" y="126"/>
                </a:cxn>
                <a:cxn ang="0">
                  <a:pos x="6" y="192"/>
                </a:cxn>
                <a:cxn ang="0">
                  <a:pos x="0" y="232"/>
                </a:cxn>
                <a:cxn ang="0">
                  <a:pos x="6" y="254"/>
                </a:cxn>
                <a:cxn ang="0">
                  <a:pos x="32" y="330"/>
                </a:cxn>
                <a:cxn ang="0">
                  <a:pos x="44" y="352"/>
                </a:cxn>
                <a:cxn ang="0">
                  <a:pos x="40" y="424"/>
                </a:cxn>
                <a:cxn ang="0">
                  <a:pos x="80" y="432"/>
                </a:cxn>
                <a:cxn ang="0">
                  <a:pos x="124" y="424"/>
                </a:cxn>
                <a:cxn ang="0">
                  <a:pos x="188" y="422"/>
                </a:cxn>
                <a:cxn ang="0">
                  <a:pos x="206" y="388"/>
                </a:cxn>
                <a:cxn ang="0">
                  <a:pos x="212" y="358"/>
                </a:cxn>
                <a:cxn ang="0">
                  <a:pos x="232" y="344"/>
                </a:cxn>
                <a:cxn ang="0">
                  <a:pos x="254" y="336"/>
                </a:cxn>
                <a:cxn ang="0">
                  <a:pos x="286" y="318"/>
                </a:cxn>
                <a:cxn ang="0">
                  <a:pos x="332" y="306"/>
                </a:cxn>
                <a:cxn ang="0">
                  <a:pos x="340" y="252"/>
                </a:cxn>
                <a:cxn ang="0">
                  <a:pos x="342" y="212"/>
                </a:cxn>
                <a:cxn ang="0">
                  <a:pos x="378" y="208"/>
                </a:cxn>
                <a:cxn ang="0">
                  <a:pos x="400" y="170"/>
                </a:cxn>
                <a:cxn ang="0">
                  <a:pos x="412" y="138"/>
                </a:cxn>
                <a:cxn ang="0">
                  <a:pos x="414" y="102"/>
                </a:cxn>
                <a:cxn ang="0">
                  <a:pos x="456" y="76"/>
                </a:cxn>
                <a:cxn ang="0">
                  <a:pos x="506" y="76"/>
                </a:cxn>
                <a:cxn ang="0">
                  <a:pos x="532" y="68"/>
                </a:cxn>
              </a:cxnLst>
              <a:rect l="0" t="0" r="r" b="b"/>
              <a:pathLst>
                <a:path w="540" h="432">
                  <a:moveTo>
                    <a:pt x="540" y="58"/>
                  </a:moveTo>
                  <a:lnTo>
                    <a:pt x="532" y="48"/>
                  </a:lnTo>
                  <a:lnTo>
                    <a:pt x="506" y="60"/>
                  </a:lnTo>
                  <a:lnTo>
                    <a:pt x="482" y="52"/>
                  </a:lnTo>
                  <a:lnTo>
                    <a:pt x="460" y="56"/>
                  </a:lnTo>
                  <a:lnTo>
                    <a:pt x="436" y="74"/>
                  </a:lnTo>
                  <a:lnTo>
                    <a:pt x="416" y="88"/>
                  </a:lnTo>
                  <a:lnTo>
                    <a:pt x="406" y="84"/>
                  </a:lnTo>
                  <a:lnTo>
                    <a:pt x="404" y="74"/>
                  </a:lnTo>
                  <a:lnTo>
                    <a:pt x="412" y="32"/>
                  </a:lnTo>
                  <a:lnTo>
                    <a:pt x="404" y="26"/>
                  </a:lnTo>
                  <a:lnTo>
                    <a:pt x="410" y="10"/>
                  </a:lnTo>
                  <a:lnTo>
                    <a:pt x="396" y="0"/>
                  </a:lnTo>
                  <a:lnTo>
                    <a:pt x="384" y="2"/>
                  </a:lnTo>
                  <a:lnTo>
                    <a:pt x="358" y="22"/>
                  </a:lnTo>
                  <a:lnTo>
                    <a:pt x="354" y="38"/>
                  </a:lnTo>
                  <a:lnTo>
                    <a:pt x="340" y="34"/>
                  </a:lnTo>
                  <a:lnTo>
                    <a:pt x="326" y="40"/>
                  </a:lnTo>
                  <a:lnTo>
                    <a:pt x="316" y="60"/>
                  </a:lnTo>
                  <a:lnTo>
                    <a:pt x="288" y="62"/>
                  </a:lnTo>
                  <a:lnTo>
                    <a:pt x="276" y="70"/>
                  </a:lnTo>
                  <a:lnTo>
                    <a:pt x="256" y="66"/>
                  </a:lnTo>
                  <a:lnTo>
                    <a:pt x="188" y="44"/>
                  </a:lnTo>
                  <a:lnTo>
                    <a:pt x="168" y="58"/>
                  </a:lnTo>
                  <a:lnTo>
                    <a:pt x="164" y="72"/>
                  </a:lnTo>
                  <a:lnTo>
                    <a:pt x="152" y="86"/>
                  </a:lnTo>
                  <a:lnTo>
                    <a:pt x="150" y="102"/>
                  </a:lnTo>
                  <a:lnTo>
                    <a:pt x="116" y="128"/>
                  </a:lnTo>
                  <a:lnTo>
                    <a:pt x="100" y="128"/>
                  </a:lnTo>
                  <a:lnTo>
                    <a:pt x="68" y="156"/>
                  </a:lnTo>
                  <a:lnTo>
                    <a:pt x="62" y="138"/>
                  </a:lnTo>
                  <a:lnTo>
                    <a:pt x="22" y="126"/>
                  </a:lnTo>
                  <a:lnTo>
                    <a:pt x="22" y="156"/>
                  </a:lnTo>
                  <a:lnTo>
                    <a:pt x="6" y="192"/>
                  </a:lnTo>
                  <a:lnTo>
                    <a:pt x="0" y="194"/>
                  </a:lnTo>
                  <a:lnTo>
                    <a:pt x="0" y="232"/>
                  </a:lnTo>
                  <a:lnTo>
                    <a:pt x="16" y="238"/>
                  </a:lnTo>
                  <a:lnTo>
                    <a:pt x="6" y="254"/>
                  </a:lnTo>
                  <a:lnTo>
                    <a:pt x="12" y="326"/>
                  </a:lnTo>
                  <a:lnTo>
                    <a:pt x="32" y="330"/>
                  </a:lnTo>
                  <a:lnTo>
                    <a:pt x="44" y="334"/>
                  </a:lnTo>
                  <a:lnTo>
                    <a:pt x="44" y="352"/>
                  </a:lnTo>
                  <a:lnTo>
                    <a:pt x="12" y="406"/>
                  </a:lnTo>
                  <a:lnTo>
                    <a:pt x="40" y="424"/>
                  </a:lnTo>
                  <a:lnTo>
                    <a:pt x="58" y="428"/>
                  </a:lnTo>
                  <a:lnTo>
                    <a:pt x="80" y="432"/>
                  </a:lnTo>
                  <a:lnTo>
                    <a:pt x="100" y="422"/>
                  </a:lnTo>
                  <a:lnTo>
                    <a:pt x="124" y="424"/>
                  </a:lnTo>
                  <a:lnTo>
                    <a:pt x="146" y="420"/>
                  </a:lnTo>
                  <a:lnTo>
                    <a:pt x="188" y="422"/>
                  </a:lnTo>
                  <a:lnTo>
                    <a:pt x="214" y="406"/>
                  </a:lnTo>
                  <a:lnTo>
                    <a:pt x="206" y="388"/>
                  </a:lnTo>
                  <a:lnTo>
                    <a:pt x="212" y="372"/>
                  </a:lnTo>
                  <a:lnTo>
                    <a:pt x="212" y="358"/>
                  </a:lnTo>
                  <a:lnTo>
                    <a:pt x="218" y="344"/>
                  </a:lnTo>
                  <a:lnTo>
                    <a:pt x="232" y="344"/>
                  </a:lnTo>
                  <a:lnTo>
                    <a:pt x="246" y="328"/>
                  </a:lnTo>
                  <a:lnTo>
                    <a:pt x="254" y="336"/>
                  </a:lnTo>
                  <a:lnTo>
                    <a:pt x="270" y="326"/>
                  </a:lnTo>
                  <a:lnTo>
                    <a:pt x="286" y="318"/>
                  </a:lnTo>
                  <a:lnTo>
                    <a:pt x="316" y="318"/>
                  </a:lnTo>
                  <a:lnTo>
                    <a:pt x="332" y="306"/>
                  </a:lnTo>
                  <a:lnTo>
                    <a:pt x="330" y="282"/>
                  </a:lnTo>
                  <a:lnTo>
                    <a:pt x="340" y="252"/>
                  </a:lnTo>
                  <a:lnTo>
                    <a:pt x="368" y="238"/>
                  </a:lnTo>
                  <a:lnTo>
                    <a:pt x="342" y="212"/>
                  </a:lnTo>
                  <a:lnTo>
                    <a:pt x="348" y="204"/>
                  </a:lnTo>
                  <a:lnTo>
                    <a:pt x="378" y="208"/>
                  </a:lnTo>
                  <a:lnTo>
                    <a:pt x="398" y="188"/>
                  </a:lnTo>
                  <a:lnTo>
                    <a:pt x="400" y="170"/>
                  </a:lnTo>
                  <a:lnTo>
                    <a:pt x="414" y="156"/>
                  </a:lnTo>
                  <a:lnTo>
                    <a:pt x="412" y="138"/>
                  </a:lnTo>
                  <a:lnTo>
                    <a:pt x="398" y="124"/>
                  </a:lnTo>
                  <a:lnTo>
                    <a:pt x="414" y="102"/>
                  </a:lnTo>
                  <a:lnTo>
                    <a:pt x="426" y="106"/>
                  </a:lnTo>
                  <a:lnTo>
                    <a:pt x="456" y="76"/>
                  </a:lnTo>
                  <a:lnTo>
                    <a:pt x="494" y="74"/>
                  </a:lnTo>
                  <a:lnTo>
                    <a:pt x="506" y="76"/>
                  </a:lnTo>
                  <a:lnTo>
                    <a:pt x="518" y="68"/>
                  </a:lnTo>
                  <a:lnTo>
                    <a:pt x="532" y="68"/>
                  </a:lnTo>
                  <a:lnTo>
                    <a:pt x="54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 name="Albania">
              <a:extLst>
                <a:ext uri="{FF2B5EF4-FFF2-40B4-BE49-F238E27FC236}">
                  <a16:creationId xmlns:a16="http://schemas.microsoft.com/office/drawing/2014/main" id="{4C949392-7521-4741-99B2-388F7334C0E0}"/>
                </a:ext>
              </a:extLst>
            </p:cNvPr>
            <p:cNvSpPr>
              <a:spLocks/>
            </p:cNvSpPr>
            <p:nvPr/>
          </p:nvSpPr>
          <p:spPr bwMode="gray">
            <a:xfrm>
              <a:off x="6400336" y="3060232"/>
              <a:ext cx="54664" cy="127826"/>
            </a:xfrm>
            <a:custGeom>
              <a:avLst/>
              <a:gdLst/>
              <a:ahLst/>
              <a:cxnLst>
                <a:cxn ang="0">
                  <a:pos x="52" y="64"/>
                </a:cxn>
                <a:cxn ang="0">
                  <a:pos x="54" y="78"/>
                </a:cxn>
                <a:cxn ang="0">
                  <a:pos x="62" y="84"/>
                </a:cxn>
                <a:cxn ang="0">
                  <a:pos x="68" y="92"/>
                </a:cxn>
                <a:cxn ang="0">
                  <a:pos x="68" y="110"/>
                </a:cxn>
                <a:cxn ang="0">
                  <a:pos x="54" y="118"/>
                </a:cxn>
                <a:cxn ang="0">
                  <a:pos x="42" y="134"/>
                </a:cxn>
                <a:cxn ang="0">
                  <a:pos x="42" y="144"/>
                </a:cxn>
                <a:cxn ang="0">
                  <a:pos x="30" y="156"/>
                </a:cxn>
                <a:cxn ang="0">
                  <a:pos x="18" y="142"/>
                </a:cxn>
                <a:cxn ang="0">
                  <a:pos x="2" y="120"/>
                </a:cxn>
                <a:cxn ang="0">
                  <a:pos x="2" y="108"/>
                </a:cxn>
                <a:cxn ang="0">
                  <a:pos x="6" y="100"/>
                </a:cxn>
                <a:cxn ang="0">
                  <a:pos x="4" y="74"/>
                </a:cxn>
                <a:cxn ang="0">
                  <a:pos x="6" y="58"/>
                </a:cxn>
                <a:cxn ang="0">
                  <a:pos x="6" y="36"/>
                </a:cxn>
                <a:cxn ang="0">
                  <a:pos x="0" y="32"/>
                </a:cxn>
                <a:cxn ang="0">
                  <a:pos x="2" y="14"/>
                </a:cxn>
                <a:cxn ang="0">
                  <a:pos x="14" y="0"/>
                </a:cxn>
                <a:cxn ang="0">
                  <a:pos x="26" y="8"/>
                </a:cxn>
                <a:cxn ang="0">
                  <a:pos x="38" y="10"/>
                </a:cxn>
                <a:cxn ang="0">
                  <a:pos x="44" y="44"/>
                </a:cxn>
                <a:cxn ang="0">
                  <a:pos x="52" y="64"/>
                </a:cxn>
              </a:cxnLst>
              <a:rect l="0" t="0" r="r" b="b"/>
              <a:pathLst>
                <a:path w="68" h="156">
                  <a:moveTo>
                    <a:pt x="52" y="64"/>
                  </a:moveTo>
                  <a:lnTo>
                    <a:pt x="54" y="78"/>
                  </a:lnTo>
                  <a:lnTo>
                    <a:pt x="62" y="84"/>
                  </a:lnTo>
                  <a:lnTo>
                    <a:pt x="68" y="92"/>
                  </a:lnTo>
                  <a:lnTo>
                    <a:pt x="68" y="110"/>
                  </a:lnTo>
                  <a:lnTo>
                    <a:pt x="54" y="118"/>
                  </a:lnTo>
                  <a:lnTo>
                    <a:pt x="42" y="134"/>
                  </a:lnTo>
                  <a:lnTo>
                    <a:pt x="42" y="144"/>
                  </a:lnTo>
                  <a:lnTo>
                    <a:pt x="30" y="156"/>
                  </a:lnTo>
                  <a:lnTo>
                    <a:pt x="18" y="142"/>
                  </a:lnTo>
                  <a:lnTo>
                    <a:pt x="2" y="120"/>
                  </a:lnTo>
                  <a:lnTo>
                    <a:pt x="2" y="108"/>
                  </a:lnTo>
                  <a:lnTo>
                    <a:pt x="6" y="100"/>
                  </a:lnTo>
                  <a:lnTo>
                    <a:pt x="4" y="74"/>
                  </a:lnTo>
                  <a:lnTo>
                    <a:pt x="6" y="58"/>
                  </a:lnTo>
                  <a:lnTo>
                    <a:pt x="6" y="36"/>
                  </a:lnTo>
                  <a:lnTo>
                    <a:pt x="0" y="32"/>
                  </a:lnTo>
                  <a:lnTo>
                    <a:pt x="2" y="14"/>
                  </a:lnTo>
                  <a:lnTo>
                    <a:pt x="14" y="0"/>
                  </a:lnTo>
                  <a:lnTo>
                    <a:pt x="26" y="8"/>
                  </a:lnTo>
                  <a:lnTo>
                    <a:pt x="38" y="10"/>
                  </a:lnTo>
                  <a:lnTo>
                    <a:pt x="44" y="44"/>
                  </a:lnTo>
                  <a:lnTo>
                    <a:pt x="52" y="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 name="Algeria">
              <a:extLst>
                <a:ext uri="{FF2B5EF4-FFF2-40B4-BE49-F238E27FC236}">
                  <a16:creationId xmlns:a16="http://schemas.microsoft.com/office/drawing/2014/main" id="{01E11216-BF4D-4E0B-B504-B3EBCDF775B0}"/>
                </a:ext>
              </a:extLst>
            </p:cNvPr>
            <p:cNvSpPr>
              <a:spLocks/>
            </p:cNvSpPr>
            <p:nvPr/>
          </p:nvSpPr>
          <p:spPr bwMode="gray">
            <a:xfrm>
              <a:off x="5535464" y="3282453"/>
              <a:ext cx="652070" cy="662731"/>
            </a:xfrm>
            <a:custGeom>
              <a:avLst/>
              <a:gdLst/>
              <a:ahLst/>
              <a:cxnLst>
                <a:cxn ang="0">
                  <a:pos x="362" y="723"/>
                </a:cxn>
                <a:cxn ang="0">
                  <a:pos x="374" y="743"/>
                </a:cxn>
                <a:cxn ang="0">
                  <a:pos x="388" y="743"/>
                </a:cxn>
                <a:cxn ang="0">
                  <a:pos x="412" y="763"/>
                </a:cxn>
                <a:cxn ang="0">
                  <a:pos x="426" y="755"/>
                </a:cxn>
                <a:cxn ang="0">
                  <a:pos x="452" y="769"/>
                </a:cxn>
                <a:cxn ang="0">
                  <a:pos x="454" y="803"/>
                </a:cxn>
                <a:cxn ang="0">
                  <a:pos x="466" y="809"/>
                </a:cxn>
                <a:cxn ang="0">
                  <a:pos x="492" y="803"/>
                </a:cxn>
                <a:cxn ang="0">
                  <a:pos x="580" y="769"/>
                </a:cxn>
                <a:cxn ang="0">
                  <a:pos x="800" y="627"/>
                </a:cxn>
                <a:cxn ang="0">
                  <a:pos x="772" y="587"/>
                </a:cxn>
                <a:cxn ang="0">
                  <a:pos x="748" y="569"/>
                </a:cxn>
                <a:cxn ang="0">
                  <a:pos x="728" y="569"/>
                </a:cxn>
                <a:cxn ang="0">
                  <a:pos x="712" y="555"/>
                </a:cxn>
                <a:cxn ang="0">
                  <a:pos x="718" y="547"/>
                </a:cxn>
                <a:cxn ang="0">
                  <a:pos x="696" y="509"/>
                </a:cxn>
                <a:cxn ang="0">
                  <a:pos x="714" y="487"/>
                </a:cxn>
                <a:cxn ang="0">
                  <a:pos x="706" y="467"/>
                </a:cxn>
                <a:cxn ang="0">
                  <a:pos x="712" y="439"/>
                </a:cxn>
                <a:cxn ang="0">
                  <a:pos x="704" y="346"/>
                </a:cxn>
                <a:cxn ang="0">
                  <a:pos x="684" y="252"/>
                </a:cxn>
                <a:cxn ang="0">
                  <a:pos x="656" y="234"/>
                </a:cxn>
                <a:cxn ang="0">
                  <a:pos x="654" y="218"/>
                </a:cxn>
                <a:cxn ang="0">
                  <a:pos x="628" y="198"/>
                </a:cxn>
                <a:cxn ang="0">
                  <a:pos x="614" y="158"/>
                </a:cxn>
                <a:cxn ang="0">
                  <a:pos x="620" y="144"/>
                </a:cxn>
                <a:cxn ang="0">
                  <a:pos x="648" y="106"/>
                </a:cxn>
                <a:cxn ang="0">
                  <a:pos x="648" y="30"/>
                </a:cxn>
                <a:cxn ang="0">
                  <a:pos x="654" y="10"/>
                </a:cxn>
                <a:cxn ang="0">
                  <a:pos x="624" y="12"/>
                </a:cxn>
                <a:cxn ang="0">
                  <a:pos x="606" y="0"/>
                </a:cxn>
                <a:cxn ang="0">
                  <a:pos x="598" y="10"/>
                </a:cxn>
                <a:cxn ang="0">
                  <a:pos x="572" y="10"/>
                </a:cxn>
                <a:cxn ang="0">
                  <a:pos x="560" y="18"/>
                </a:cxn>
                <a:cxn ang="0">
                  <a:pos x="544" y="20"/>
                </a:cxn>
                <a:cxn ang="0">
                  <a:pos x="534" y="28"/>
                </a:cxn>
                <a:cxn ang="0">
                  <a:pos x="516" y="18"/>
                </a:cxn>
                <a:cxn ang="0">
                  <a:pos x="492" y="14"/>
                </a:cxn>
                <a:cxn ang="0">
                  <a:pos x="438" y="32"/>
                </a:cxn>
                <a:cxn ang="0">
                  <a:pos x="368" y="42"/>
                </a:cxn>
                <a:cxn ang="0">
                  <a:pos x="320" y="78"/>
                </a:cxn>
                <a:cxn ang="0">
                  <a:pos x="288" y="86"/>
                </a:cxn>
                <a:cxn ang="0">
                  <a:pos x="260" y="102"/>
                </a:cxn>
                <a:cxn ang="0">
                  <a:pos x="244" y="104"/>
                </a:cxn>
                <a:cxn ang="0">
                  <a:pos x="254" y="138"/>
                </a:cxn>
                <a:cxn ang="0">
                  <a:pos x="254" y="174"/>
                </a:cxn>
                <a:cxn ang="0">
                  <a:pos x="264" y="204"/>
                </a:cxn>
                <a:cxn ang="0">
                  <a:pos x="282" y="220"/>
                </a:cxn>
                <a:cxn ang="0">
                  <a:pos x="274" y="246"/>
                </a:cxn>
                <a:cxn ang="0">
                  <a:pos x="230" y="240"/>
                </a:cxn>
                <a:cxn ang="0">
                  <a:pos x="214" y="256"/>
                </a:cxn>
                <a:cxn ang="0">
                  <a:pos x="214" y="276"/>
                </a:cxn>
                <a:cxn ang="0">
                  <a:pos x="106" y="356"/>
                </a:cxn>
                <a:cxn ang="0">
                  <a:pos x="94" y="373"/>
                </a:cxn>
                <a:cxn ang="0">
                  <a:pos x="64" y="377"/>
                </a:cxn>
                <a:cxn ang="0">
                  <a:pos x="20" y="397"/>
                </a:cxn>
                <a:cxn ang="0">
                  <a:pos x="0" y="421"/>
                </a:cxn>
                <a:cxn ang="0">
                  <a:pos x="0" y="439"/>
                </a:cxn>
                <a:cxn ang="0">
                  <a:pos x="0" y="465"/>
                </a:cxn>
                <a:cxn ang="0">
                  <a:pos x="134" y="559"/>
                </a:cxn>
                <a:cxn ang="0">
                  <a:pos x="362" y="723"/>
                </a:cxn>
              </a:cxnLst>
              <a:rect l="0" t="0" r="r" b="b"/>
              <a:pathLst>
                <a:path w="800" h="809">
                  <a:moveTo>
                    <a:pt x="362" y="723"/>
                  </a:moveTo>
                  <a:lnTo>
                    <a:pt x="374" y="743"/>
                  </a:lnTo>
                  <a:lnTo>
                    <a:pt x="388" y="743"/>
                  </a:lnTo>
                  <a:lnTo>
                    <a:pt x="412" y="763"/>
                  </a:lnTo>
                  <a:lnTo>
                    <a:pt x="426" y="755"/>
                  </a:lnTo>
                  <a:lnTo>
                    <a:pt x="452" y="769"/>
                  </a:lnTo>
                  <a:lnTo>
                    <a:pt x="454" y="803"/>
                  </a:lnTo>
                  <a:lnTo>
                    <a:pt x="466" y="809"/>
                  </a:lnTo>
                  <a:lnTo>
                    <a:pt x="492" y="803"/>
                  </a:lnTo>
                  <a:lnTo>
                    <a:pt x="580" y="769"/>
                  </a:lnTo>
                  <a:lnTo>
                    <a:pt x="800" y="627"/>
                  </a:lnTo>
                  <a:lnTo>
                    <a:pt x="772" y="587"/>
                  </a:lnTo>
                  <a:lnTo>
                    <a:pt x="748" y="569"/>
                  </a:lnTo>
                  <a:lnTo>
                    <a:pt x="728" y="569"/>
                  </a:lnTo>
                  <a:lnTo>
                    <a:pt x="712" y="555"/>
                  </a:lnTo>
                  <a:lnTo>
                    <a:pt x="718" y="547"/>
                  </a:lnTo>
                  <a:lnTo>
                    <a:pt x="696" y="509"/>
                  </a:lnTo>
                  <a:lnTo>
                    <a:pt x="714" y="487"/>
                  </a:lnTo>
                  <a:lnTo>
                    <a:pt x="706" y="467"/>
                  </a:lnTo>
                  <a:lnTo>
                    <a:pt x="712" y="439"/>
                  </a:lnTo>
                  <a:lnTo>
                    <a:pt x="704" y="346"/>
                  </a:lnTo>
                  <a:lnTo>
                    <a:pt x="684" y="252"/>
                  </a:lnTo>
                  <a:lnTo>
                    <a:pt x="656" y="234"/>
                  </a:lnTo>
                  <a:lnTo>
                    <a:pt x="654" y="218"/>
                  </a:lnTo>
                  <a:lnTo>
                    <a:pt x="628" y="198"/>
                  </a:lnTo>
                  <a:lnTo>
                    <a:pt x="614" y="158"/>
                  </a:lnTo>
                  <a:lnTo>
                    <a:pt x="620" y="144"/>
                  </a:lnTo>
                  <a:lnTo>
                    <a:pt x="648" y="106"/>
                  </a:lnTo>
                  <a:lnTo>
                    <a:pt x="648" y="30"/>
                  </a:lnTo>
                  <a:lnTo>
                    <a:pt x="654" y="10"/>
                  </a:lnTo>
                  <a:lnTo>
                    <a:pt x="624" y="12"/>
                  </a:lnTo>
                  <a:lnTo>
                    <a:pt x="606" y="0"/>
                  </a:lnTo>
                  <a:lnTo>
                    <a:pt x="598" y="10"/>
                  </a:lnTo>
                  <a:lnTo>
                    <a:pt x="572" y="10"/>
                  </a:lnTo>
                  <a:lnTo>
                    <a:pt x="560" y="18"/>
                  </a:lnTo>
                  <a:lnTo>
                    <a:pt x="544" y="20"/>
                  </a:lnTo>
                  <a:lnTo>
                    <a:pt x="534" y="28"/>
                  </a:lnTo>
                  <a:lnTo>
                    <a:pt x="516" y="18"/>
                  </a:lnTo>
                  <a:lnTo>
                    <a:pt x="492" y="14"/>
                  </a:lnTo>
                  <a:lnTo>
                    <a:pt x="438" y="32"/>
                  </a:lnTo>
                  <a:lnTo>
                    <a:pt x="368" y="42"/>
                  </a:lnTo>
                  <a:lnTo>
                    <a:pt x="320" y="78"/>
                  </a:lnTo>
                  <a:lnTo>
                    <a:pt x="288" y="86"/>
                  </a:lnTo>
                  <a:lnTo>
                    <a:pt x="260" y="102"/>
                  </a:lnTo>
                  <a:lnTo>
                    <a:pt x="244" y="104"/>
                  </a:lnTo>
                  <a:lnTo>
                    <a:pt x="254" y="138"/>
                  </a:lnTo>
                  <a:lnTo>
                    <a:pt x="254" y="174"/>
                  </a:lnTo>
                  <a:lnTo>
                    <a:pt x="264" y="204"/>
                  </a:lnTo>
                  <a:lnTo>
                    <a:pt x="282" y="220"/>
                  </a:lnTo>
                  <a:lnTo>
                    <a:pt x="274" y="246"/>
                  </a:lnTo>
                  <a:lnTo>
                    <a:pt x="230" y="240"/>
                  </a:lnTo>
                  <a:lnTo>
                    <a:pt x="214" y="256"/>
                  </a:lnTo>
                  <a:lnTo>
                    <a:pt x="214" y="276"/>
                  </a:lnTo>
                  <a:lnTo>
                    <a:pt x="106" y="356"/>
                  </a:lnTo>
                  <a:lnTo>
                    <a:pt x="94" y="373"/>
                  </a:lnTo>
                  <a:lnTo>
                    <a:pt x="64" y="377"/>
                  </a:lnTo>
                  <a:lnTo>
                    <a:pt x="20" y="397"/>
                  </a:lnTo>
                  <a:lnTo>
                    <a:pt x="0" y="421"/>
                  </a:lnTo>
                  <a:lnTo>
                    <a:pt x="0" y="439"/>
                  </a:lnTo>
                  <a:lnTo>
                    <a:pt x="0" y="465"/>
                  </a:lnTo>
                  <a:lnTo>
                    <a:pt x="134" y="559"/>
                  </a:lnTo>
                  <a:lnTo>
                    <a:pt x="362" y="72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 name="Andorra">
              <a:extLst>
                <a:ext uri="{FF2B5EF4-FFF2-40B4-BE49-F238E27FC236}">
                  <a16:creationId xmlns:a16="http://schemas.microsoft.com/office/drawing/2014/main" id="{D8B9B229-3B16-4360-831E-9454327EEB60}"/>
                </a:ext>
              </a:extLst>
            </p:cNvPr>
            <p:cNvSpPr>
              <a:spLocks/>
            </p:cNvSpPr>
            <p:nvPr/>
          </p:nvSpPr>
          <p:spPr bwMode="gray">
            <a:xfrm>
              <a:off x="5845881" y="3052368"/>
              <a:ext cx="23427" cy="19666"/>
            </a:xfrm>
            <a:custGeom>
              <a:avLst/>
              <a:gdLst/>
              <a:ahLst/>
              <a:cxnLst>
                <a:cxn ang="0">
                  <a:pos x="26" y="16"/>
                </a:cxn>
                <a:cxn ang="0">
                  <a:pos x="22" y="6"/>
                </a:cxn>
                <a:cxn ang="0">
                  <a:pos x="4" y="0"/>
                </a:cxn>
                <a:cxn ang="0">
                  <a:pos x="4" y="8"/>
                </a:cxn>
                <a:cxn ang="0">
                  <a:pos x="0" y="18"/>
                </a:cxn>
                <a:cxn ang="0">
                  <a:pos x="14" y="26"/>
                </a:cxn>
                <a:cxn ang="0">
                  <a:pos x="26" y="16"/>
                </a:cxn>
              </a:cxnLst>
              <a:rect l="0" t="0" r="r" b="b"/>
              <a:pathLst>
                <a:path w="26" h="26">
                  <a:moveTo>
                    <a:pt x="26" y="16"/>
                  </a:moveTo>
                  <a:lnTo>
                    <a:pt x="22" y="6"/>
                  </a:lnTo>
                  <a:lnTo>
                    <a:pt x="4" y="0"/>
                  </a:lnTo>
                  <a:lnTo>
                    <a:pt x="4" y="8"/>
                  </a:lnTo>
                  <a:lnTo>
                    <a:pt x="0" y="18"/>
                  </a:lnTo>
                  <a:lnTo>
                    <a:pt x="14" y="26"/>
                  </a:lnTo>
                  <a:lnTo>
                    <a:pt x="26"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 name="Angola">
              <a:extLst>
                <a:ext uri="{FF2B5EF4-FFF2-40B4-BE49-F238E27FC236}">
                  <a16:creationId xmlns:a16="http://schemas.microsoft.com/office/drawing/2014/main" id="{8A2E2508-0D3F-4DBF-BA0B-9B189DE7D029}"/>
                </a:ext>
              </a:extLst>
            </p:cNvPr>
            <p:cNvSpPr>
              <a:spLocks noEditPoints="1"/>
            </p:cNvSpPr>
            <p:nvPr/>
          </p:nvSpPr>
          <p:spPr bwMode="gray">
            <a:xfrm>
              <a:off x="6162155" y="4704277"/>
              <a:ext cx="394366" cy="440509"/>
            </a:xfrm>
            <a:custGeom>
              <a:avLst/>
              <a:gdLst/>
              <a:ahLst/>
              <a:cxnLst>
                <a:cxn ang="0">
                  <a:pos x="22" y="64"/>
                </a:cxn>
                <a:cxn ang="0">
                  <a:pos x="62" y="54"/>
                </a:cxn>
                <a:cxn ang="0">
                  <a:pos x="198" y="54"/>
                </a:cxn>
                <a:cxn ang="0">
                  <a:pos x="214" y="118"/>
                </a:cxn>
                <a:cxn ang="0">
                  <a:pos x="296" y="144"/>
                </a:cxn>
                <a:cxn ang="0">
                  <a:pos x="349" y="104"/>
                </a:cxn>
                <a:cxn ang="0">
                  <a:pos x="397" y="116"/>
                </a:cxn>
                <a:cxn ang="0">
                  <a:pos x="409" y="224"/>
                </a:cxn>
                <a:cxn ang="0">
                  <a:pos x="479" y="252"/>
                </a:cxn>
                <a:cxn ang="0">
                  <a:pos x="479" y="334"/>
                </a:cxn>
                <a:cxn ang="0">
                  <a:pos x="405" y="351"/>
                </a:cxn>
                <a:cxn ang="0">
                  <a:pos x="427" y="489"/>
                </a:cxn>
                <a:cxn ang="0">
                  <a:pos x="377" y="535"/>
                </a:cxn>
                <a:cxn ang="0">
                  <a:pos x="314" y="537"/>
                </a:cxn>
                <a:cxn ang="0">
                  <a:pos x="262" y="509"/>
                </a:cxn>
                <a:cxn ang="0">
                  <a:pos x="92" y="519"/>
                </a:cxn>
                <a:cxn ang="0">
                  <a:pos x="56" y="499"/>
                </a:cxn>
                <a:cxn ang="0">
                  <a:pos x="6" y="509"/>
                </a:cxn>
                <a:cxn ang="0">
                  <a:pos x="6" y="483"/>
                </a:cxn>
                <a:cxn ang="0">
                  <a:pos x="0" y="445"/>
                </a:cxn>
                <a:cxn ang="0">
                  <a:pos x="10" y="411"/>
                </a:cxn>
                <a:cxn ang="0">
                  <a:pos x="30" y="359"/>
                </a:cxn>
                <a:cxn ang="0">
                  <a:pos x="46" y="322"/>
                </a:cxn>
                <a:cxn ang="0">
                  <a:pos x="70" y="310"/>
                </a:cxn>
                <a:cxn ang="0">
                  <a:pos x="84" y="252"/>
                </a:cxn>
                <a:cxn ang="0">
                  <a:pos x="62" y="200"/>
                </a:cxn>
                <a:cxn ang="0">
                  <a:pos x="56" y="176"/>
                </a:cxn>
                <a:cxn ang="0">
                  <a:pos x="68" y="152"/>
                </a:cxn>
                <a:cxn ang="0">
                  <a:pos x="36" y="94"/>
                </a:cxn>
                <a:cxn ang="0">
                  <a:pos x="32" y="46"/>
                </a:cxn>
                <a:cxn ang="0">
                  <a:pos x="48" y="28"/>
                </a:cxn>
                <a:cxn ang="0">
                  <a:pos x="46" y="0"/>
                </a:cxn>
                <a:cxn ang="0">
                  <a:pos x="12" y="30"/>
                </a:cxn>
                <a:cxn ang="0">
                  <a:pos x="18" y="52"/>
                </a:cxn>
              </a:cxnLst>
              <a:rect l="0" t="0" r="r" b="b"/>
              <a:pathLst>
                <a:path w="483" h="539">
                  <a:moveTo>
                    <a:pt x="36" y="94"/>
                  </a:moveTo>
                  <a:lnTo>
                    <a:pt x="22" y="64"/>
                  </a:lnTo>
                  <a:lnTo>
                    <a:pt x="44" y="56"/>
                  </a:lnTo>
                  <a:lnTo>
                    <a:pt x="62" y="54"/>
                  </a:lnTo>
                  <a:lnTo>
                    <a:pt x="142" y="56"/>
                  </a:lnTo>
                  <a:lnTo>
                    <a:pt x="198" y="54"/>
                  </a:lnTo>
                  <a:lnTo>
                    <a:pt x="210" y="98"/>
                  </a:lnTo>
                  <a:lnTo>
                    <a:pt x="214" y="118"/>
                  </a:lnTo>
                  <a:lnTo>
                    <a:pt x="234" y="148"/>
                  </a:lnTo>
                  <a:lnTo>
                    <a:pt x="296" y="144"/>
                  </a:lnTo>
                  <a:lnTo>
                    <a:pt x="306" y="108"/>
                  </a:lnTo>
                  <a:lnTo>
                    <a:pt x="349" y="104"/>
                  </a:lnTo>
                  <a:lnTo>
                    <a:pt x="349" y="116"/>
                  </a:lnTo>
                  <a:lnTo>
                    <a:pt x="397" y="116"/>
                  </a:lnTo>
                  <a:lnTo>
                    <a:pt x="395" y="196"/>
                  </a:lnTo>
                  <a:lnTo>
                    <a:pt x="409" y="224"/>
                  </a:lnTo>
                  <a:lnTo>
                    <a:pt x="409" y="262"/>
                  </a:lnTo>
                  <a:lnTo>
                    <a:pt x="479" y="252"/>
                  </a:lnTo>
                  <a:lnTo>
                    <a:pt x="483" y="320"/>
                  </a:lnTo>
                  <a:lnTo>
                    <a:pt x="479" y="334"/>
                  </a:lnTo>
                  <a:lnTo>
                    <a:pt x="479" y="351"/>
                  </a:lnTo>
                  <a:lnTo>
                    <a:pt x="405" y="351"/>
                  </a:lnTo>
                  <a:lnTo>
                    <a:pt x="405" y="467"/>
                  </a:lnTo>
                  <a:lnTo>
                    <a:pt x="427" y="489"/>
                  </a:lnTo>
                  <a:lnTo>
                    <a:pt x="447" y="519"/>
                  </a:lnTo>
                  <a:lnTo>
                    <a:pt x="377" y="535"/>
                  </a:lnTo>
                  <a:lnTo>
                    <a:pt x="331" y="539"/>
                  </a:lnTo>
                  <a:lnTo>
                    <a:pt x="314" y="537"/>
                  </a:lnTo>
                  <a:lnTo>
                    <a:pt x="286" y="527"/>
                  </a:lnTo>
                  <a:lnTo>
                    <a:pt x="262" y="509"/>
                  </a:lnTo>
                  <a:lnTo>
                    <a:pt x="108" y="513"/>
                  </a:lnTo>
                  <a:lnTo>
                    <a:pt x="92" y="519"/>
                  </a:lnTo>
                  <a:lnTo>
                    <a:pt x="70" y="501"/>
                  </a:lnTo>
                  <a:lnTo>
                    <a:pt x="56" y="499"/>
                  </a:lnTo>
                  <a:lnTo>
                    <a:pt x="30" y="503"/>
                  </a:lnTo>
                  <a:lnTo>
                    <a:pt x="6" y="509"/>
                  </a:lnTo>
                  <a:lnTo>
                    <a:pt x="0" y="491"/>
                  </a:lnTo>
                  <a:lnTo>
                    <a:pt x="6" y="483"/>
                  </a:lnTo>
                  <a:lnTo>
                    <a:pt x="4" y="457"/>
                  </a:lnTo>
                  <a:lnTo>
                    <a:pt x="0" y="445"/>
                  </a:lnTo>
                  <a:lnTo>
                    <a:pt x="10" y="427"/>
                  </a:lnTo>
                  <a:lnTo>
                    <a:pt x="10" y="411"/>
                  </a:lnTo>
                  <a:lnTo>
                    <a:pt x="26" y="375"/>
                  </a:lnTo>
                  <a:lnTo>
                    <a:pt x="30" y="359"/>
                  </a:lnTo>
                  <a:lnTo>
                    <a:pt x="54" y="324"/>
                  </a:lnTo>
                  <a:lnTo>
                    <a:pt x="46" y="322"/>
                  </a:lnTo>
                  <a:lnTo>
                    <a:pt x="56" y="312"/>
                  </a:lnTo>
                  <a:lnTo>
                    <a:pt x="70" y="310"/>
                  </a:lnTo>
                  <a:lnTo>
                    <a:pt x="86" y="284"/>
                  </a:lnTo>
                  <a:lnTo>
                    <a:pt x="84" y="252"/>
                  </a:lnTo>
                  <a:lnTo>
                    <a:pt x="66" y="214"/>
                  </a:lnTo>
                  <a:lnTo>
                    <a:pt x="62" y="200"/>
                  </a:lnTo>
                  <a:lnTo>
                    <a:pt x="54" y="192"/>
                  </a:lnTo>
                  <a:lnTo>
                    <a:pt x="56" y="176"/>
                  </a:lnTo>
                  <a:lnTo>
                    <a:pt x="70" y="166"/>
                  </a:lnTo>
                  <a:lnTo>
                    <a:pt x="68" y="152"/>
                  </a:lnTo>
                  <a:lnTo>
                    <a:pt x="58" y="144"/>
                  </a:lnTo>
                  <a:lnTo>
                    <a:pt x="36" y="94"/>
                  </a:lnTo>
                  <a:close/>
                  <a:moveTo>
                    <a:pt x="18" y="52"/>
                  </a:moveTo>
                  <a:lnTo>
                    <a:pt x="32" y="46"/>
                  </a:lnTo>
                  <a:lnTo>
                    <a:pt x="34" y="30"/>
                  </a:lnTo>
                  <a:lnTo>
                    <a:pt x="48" y="28"/>
                  </a:lnTo>
                  <a:lnTo>
                    <a:pt x="60" y="12"/>
                  </a:lnTo>
                  <a:lnTo>
                    <a:pt x="46" y="0"/>
                  </a:lnTo>
                  <a:lnTo>
                    <a:pt x="28" y="18"/>
                  </a:lnTo>
                  <a:lnTo>
                    <a:pt x="12" y="30"/>
                  </a:lnTo>
                  <a:lnTo>
                    <a:pt x="12" y="40"/>
                  </a:lnTo>
                  <a:lnTo>
                    <a:pt x="18" y="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 name="Argentina">
              <a:extLst>
                <a:ext uri="{FF2B5EF4-FFF2-40B4-BE49-F238E27FC236}">
                  <a16:creationId xmlns:a16="http://schemas.microsoft.com/office/drawing/2014/main" id="{BC9C0061-41A6-454D-8EDC-C0A7A0DCF1FA}"/>
                </a:ext>
              </a:extLst>
            </p:cNvPr>
            <p:cNvSpPr>
              <a:spLocks noChangeAspect="1" noEditPoints="1"/>
            </p:cNvSpPr>
            <p:nvPr/>
          </p:nvSpPr>
          <p:spPr bwMode="gray">
            <a:xfrm>
              <a:off x="3425024" y="5327676"/>
              <a:ext cx="620831" cy="1400191"/>
            </a:xfrm>
            <a:custGeom>
              <a:avLst/>
              <a:gdLst/>
              <a:ahLst/>
              <a:cxnLst>
                <a:cxn ang="0">
                  <a:pos x="296" y="16"/>
                </a:cxn>
                <a:cxn ang="0">
                  <a:pos x="407" y="28"/>
                </a:cxn>
                <a:cxn ang="0">
                  <a:pos x="501" y="42"/>
                </a:cxn>
                <a:cxn ang="0">
                  <a:pos x="600" y="128"/>
                </a:cxn>
                <a:cxn ang="0">
                  <a:pos x="730" y="172"/>
                </a:cxn>
                <a:cxn ang="0">
                  <a:pos x="735" y="286"/>
                </a:cxn>
                <a:cxn ang="0">
                  <a:pos x="851" y="234"/>
                </a:cxn>
                <a:cxn ang="0">
                  <a:pos x="903" y="234"/>
                </a:cxn>
                <a:cxn ang="0">
                  <a:pos x="818" y="342"/>
                </a:cxn>
                <a:cxn ang="0">
                  <a:pos x="735" y="432"/>
                </a:cxn>
                <a:cxn ang="0">
                  <a:pos x="699" y="595"/>
                </a:cxn>
                <a:cxn ang="0">
                  <a:pos x="756" y="716"/>
                </a:cxn>
                <a:cxn ang="0">
                  <a:pos x="773" y="782"/>
                </a:cxn>
                <a:cxn ang="0">
                  <a:pos x="725" y="895"/>
                </a:cxn>
                <a:cxn ang="0">
                  <a:pos x="553" y="935"/>
                </a:cxn>
                <a:cxn ang="0">
                  <a:pos x="532" y="968"/>
                </a:cxn>
                <a:cxn ang="0">
                  <a:pos x="529" y="1027"/>
                </a:cxn>
                <a:cxn ang="0">
                  <a:pos x="454" y="1068"/>
                </a:cxn>
                <a:cxn ang="0">
                  <a:pos x="397" y="1039"/>
                </a:cxn>
                <a:cxn ang="0">
                  <a:pos x="418" y="1138"/>
                </a:cxn>
                <a:cxn ang="0">
                  <a:pos x="433" y="1129"/>
                </a:cxn>
                <a:cxn ang="0">
                  <a:pos x="468" y="1131"/>
                </a:cxn>
                <a:cxn ang="0">
                  <a:pos x="437" y="1150"/>
                </a:cxn>
                <a:cxn ang="0">
                  <a:pos x="414" y="1174"/>
                </a:cxn>
                <a:cxn ang="0">
                  <a:pos x="395" y="1221"/>
                </a:cxn>
                <a:cxn ang="0">
                  <a:pos x="369" y="1308"/>
                </a:cxn>
                <a:cxn ang="0">
                  <a:pos x="312" y="1323"/>
                </a:cxn>
                <a:cxn ang="0">
                  <a:pos x="288" y="1410"/>
                </a:cxn>
                <a:cxn ang="0">
                  <a:pos x="355" y="1445"/>
                </a:cxn>
                <a:cxn ang="0">
                  <a:pos x="366" y="1500"/>
                </a:cxn>
                <a:cxn ang="0">
                  <a:pos x="274" y="1597"/>
                </a:cxn>
                <a:cxn ang="0">
                  <a:pos x="251" y="1644"/>
                </a:cxn>
                <a:cxn ang="0">
                  <a:pos x="246" y="1649"/>
                </a:cxn>
                <a:cxn ang="0">
                  <a:pos x="215" y="1741"/>
                </a:cxn>
                <a:cxn ang="0">
                  <a:pos x="227" y="1778"/>
                </a:cxn>
                <a:cxn ang="0">
                  <a:pos x="220" y="1795"/>
                </a:cxn>
                <a:cxn ang="0">
                  <a:pos x="55" y="1726"/>
                </a:cxn>
                <a:cxn ang="0">
                  <a:pos x="14" y="1682"/>
                </a:cxn>
                <a:cxn ang="0">
                  <a:pos x="38" y="1566"/>
                </a:cxn>
                <a:cxn ang="0">
                  <a:pos x="50" y="1478"/>
                </a:cxn>
                <a:cxn ang="0">
                  <a:pos x="92" y="1367"/>
                </a:cxn>
                <a:cxn ang="0">
                  <a:pos x="100" y="1306"/>
                </a:cxn>
                <a:cxn ang="0">
                  <a:pos x="116" y="1292"/>
                </a:cxn>
                <a:cxn ang="0">
                  <a:pos x="85" y="1181"/>
                </a:cxn>
                <a:cxn ang="0">
                  <a:pos x="90" y="1094"/>
                </a:cxn>
                <a:cxn ang="0">
                  <a:pos x="102" y="957"/>
                </a:cxn>
                <a:cxn ang="0">
                  <a:pos x="123" y="841"/>
                </a:cxn>
                <a:cxn ang="0">
                  <a:pos x="149" y="758"/>
                </a:cxn>
                <a:cxn ang="0">
                  <a:pos x="170" y="574"/>
                </a:cxn>
                <a:cxn ang="0">
                  <a:pos x="159" y="465"/>
                </a:cxn>
                <a:cxn ang="0">
                  <a:pos x="180" y="378"/>
                </a:cxn>
                <a:cxn ang="0">
                  <a:pos x="229" y="293"/>
                </a:cxn>
                <a:cxn ang="0">
                  <a:pos x="234" y="196"/>
                </a:cxn>
                <a:cxn ang="0">
                  <a:pos x="281" y="125"/>
                </a:cxn>
                <a:cxn ang="0">
                  <a:pos x="284" y="2008"/>
                </a:cxn>
                <a:cxn ang="0">
                  <a:pos x="362" y="2019"/>
                </a:cxn>
                <a:cxn ang="0">
                  <a:pos x="343" y="1982"/>
                </a:cxn>
                <a:cxn ang="0">
                  <a:pos x="258" y="1889"/>
                </a:cxn>
                <a:cxn ang="0">
                  <a:pos x="237" y="1845"/>
                </a:cxn>
              </a:cxnLst>
              <a:rect l="0" t="0" r="r" b="b"/>
              <a:pathLst>
                <a:path w="905" h="2022">
                  <a:moveTo>
                    <a:pt x="293" y="111"/>
                  </a:moveTo>
                  <a:lnTo>
                    <a:pt x="303" y="76"/>
                  </a:lnTo>
                  <a:lnTo>
                    <a:pt x="303" y="45"/>
                  </a:lnTo>
                  <a:lnTo>
                    <a:pt x="296" y="16"/>
                  </a:lnTo>
                  <a:lnTo>
                    <a:pt x="317" y="12"/>
                  </a:lnTo>
                  <a:lnTo>
                    <a:pt x="329" y="0"/>
                  </a:lnTo>
                  <a:lnTo>
                    <a:pt x="352" y="21"/>
                  </a:lnTo>
                  <a:lnTo>
                    <a:pt x="407" y="28"/>
                  </a:lnTo>
                  <a:lnTo>
                    <a:pt x="430" y="59"/>
                  </a:lnTo>
                  <a:lnTo>
                    <a:pt x="451" y="14"/>
                  </a:lnTo>
                  <a:lnTo>
                    <a:pt x="494" y="24"/>
                  </a:lnTo>
                  <a:lnTo>
                    <a:pt x="501" y="42"/>
                  </a:lnTo>
                  <a:lnTo>
                    <a:pt x="518" y="57"/>
                  </a:lnTo>
                  <a:lnTo>
                    <a:pt x="527" y="57"/>
                  </a:lnTo>
                  <a:lnTo>
                    <a:pt x="529" y="68"/>
                  </a:lnTo>
                  <a:lnTo>
                    <a:pt x="600" y="128"/>
                  </a:lnTo>
                  <a:lnTo>
                    <a:pt x="645" y="125"/>
                  </a:lnTo>
                  <a:lnTo>
                    <a:pt x="669" y="142"/>
                  </a:lnTo>
                  <a:lnTo>
                    <a:pt x="688" y="144"/>
                  </a:lnTo>
                  <a:lnTo>
                    <a:pt x="730" y="172"/>
                  </a:lnTo>
                  <a:lnTo>
                    <a:pt x="690" y="262"/>
                  </a:lnTo>
                  <a:lnTo>
                    <a:pt x="697" y="274"/>
                  </a:lnTo>
                  <a:lnTo>
                    <a:pt x="714" y="276"/>
                  </a:lnTo>
                  <a:lnTo>
                    <a:pt x="735" y="286"/>
                  </a:lnTo>
                  <a:lnTo>
                    <a:pt x="754" y="293"/>
                  </a:lnTo>
                  <a:lnTo>
                    <a:pt x="813" y="288"/>
                  </a:lnTo>
                  <a:lnTo>
                    <a:pt x="844" y="260"/>
                  </a:lnTo>
                  <a:lnTo>
                    <a:pt x="851" y="234"/>
                  </a:lnTo>
                  <a:lnTo>
                    <a:pt x="860" y="194"/>
                  </a:lnTo>
                  <a:lnTo>
                    <a:pt x="886" y="196"/>
                  </a:lnTo>
                  <a:lnTo>
                    <a:pt x="905" y="210"/>
                  </a:lnTo>
                  <a:lnTo>
                    <a:pt x="903" y="234"/>
                  </a:lnTo>
                  <a:lnTo>
                    <a:pt x="891" y="279"/>
                  </a:lnTo>
                  <a:lnTo>
                    <a:pt x="877" y="281"/>
                  </a:lnTo>
                  <a:lnTo>
                    <a:pt x="820" y="335"/>
                  </a:lnTo>
                  <a:lnTo>
                    <a:pt x="818" y="342"/>
                  </a:lnTo>
                  <a:lnTo>
                    <a:pt x="808" y="342"/>
                  </a:lnTo>
                  <a:lnTo>
                    <a:pt x="768" y="385"/>
                  </a:lnTo>
                  <a:lnTo>
                    <a:pt x="761" y="404"/>
                  </a:lnTo>
                  <a:lnTo>
                    <a:pt x="735" y="432"/>
                  </a:lnTo>
                  <a:lnTo>
                    <a:pt x="714" y="484"/>
                  </a:lnTo>
                  <a:lnTo>
                    <a:pt x="707" y="515"/>
                  </a:lnTo>
                  <a:lnTo>
                    <a:pt x="702" y="557"/>
                  </a:lnTo>
                  <a:lnTo>
                    <a:pt x="699" y="595"/>
                  </a:lnTo>
                  <a:lnTo>
                    <a:pt x="692" y="607"/>
                  </a:lnTo>
                  <a:lnTo>
                    <a:pt x="690" y="635"/>
                  </a:lnTo>
                  <a:lnTo>
                    <a:pt x="692" y="675"/>
                  </a:lnTo>
                  <a:lnTo>
                    <a:pt x="756" y="716"/>
                  </a:lnTo>
                  <a:lnTo>
                    <a:pt x="759" y="737"/>
                  </a:lnTo>
                  <a:lnTo>
                    <a:pt x="747" y="753"/>
                  </a:lnTo>
                  <a:lnTo>
                    <a:pt x="754" y="772"/>
                  </a:lnTo>
                  <a:lnTo>
                    <a:pt x="773" y="782"/>
                  </a:lnTo>
                  <a:lnTo>
                    <a:pt x="773" y="817"/>
                  </a:lnTo>
                  <a:lnTo>
                    <a:pt x="744" y="864"/>
                  </a:lnTo>
                  <a:lnTo>
                    <a:pt x="742" y="879"/>
                  </a:lnTo>
                  <a:lnTo>
                    <a:pt x="725" y="895"/>
                  </a:lnTo>
                  <a:lnTo>
                    <a:pt x="652" y="923"/>
                  </a:lnTo>
                  <a:lnTo>
                    <a:pt x="605" y="926"/>
                  </a:lnTo>
                  <a:lnTo>
                    <a:pt x="586" y="935"/>
                  </a:lnTo>
                  <a:lnTo>
                    <a:pt x="553" y="935"/>
                  </a:lnTo>
                  <a:lnTo>
                    <a:pt x="520" y="916"/>
                  </a:lnTo>
                  <a:lnTo>
                    <a:pt x="515" y="919"/>
                  </a:lnTo>
                  <a:lnTo>
                    <a:pt x="515" y="935"/>
                  </a:lnTo>
                  <a:lnTo>
                    <a:pt x="532" y="968"/>
                  </a:lnTo>
                  <a:lnTo>
                    <a:pt x="529" y="990"/>
                  </a:lnTo>
                  <a:lnTo>
                    <a:pt x="515" y="1023"/>
                  </a:lnTo>
                  <a:lnTo>
                    <a:pt x="518" y="1032"/>
                  </a:lnTo>
                  <a:lnTo>
                    <a:pt x="529" y="1027"/>
                  </a:lnTo>
                  <a:lnTo>
                    <a:pt x="529" y="1034"/>
                  </a:lnTo>
                  <a:lnTo>
                    <a:pt x="503" y="1060"/>
                  </a:lnTo>
                  <a:lnTo>
                    <a:pt x="487" y="1070"/>
                  </a:lnTo>
                  <a:lnTo>
                    <a:pt x="454" y="1068"/>
                  </a:lnTo>
                  <a:lnTo>
                    <a:pt x="423" y="1051"/>
                  </a:lnTo>
                  <a:lnTo>
                    <a:pt x="409" y="1046"/>
                  </a:lnTo>
                  <a:lnTo>
                    <a:pt x="407" y="1032"/>
                  </a:lnTo>
                  <a:lnTo>
                    <a:pt x="397" y="1039"/>
                  </a:lnTo>
                  <a:lnTo>
                    <a:pt x="402" y="1089"/>
                  </a:lnTo>
                  <a:lnTo>
                    <a:pt x="397" y="1117"/>
                  </a:lnTo>
                  <a:lnTo>
                    <a:pt x="418" y="1124"/>
                  </a:lnTo>
                  <a:lnTo>
                    <a:pt x="418" y="1138"/>
                  </a:lnTo>
                  <a:lnTo>
                    <a:pt x="433" y="1141"/>
                  </a:lnTo>
                  <a:lnTo>
                    <a:pt x="444" y="1138"/>
                  </a:lnTo>
                  <a:lnTo>
                    <a:pt x="447" y="1131"/>
                  </a:lnTo>
                  <a:lnTo>
                    <a:pt x="433" y="1129"/>
                  </a:lnTo>
                  <a:lnTo>
                    <a:pt x="433" y="1122"/>
                  </a:lnTo>
                  <a:lnTo>
                    <a:pt x="454" y="1115"/>
                  </a:lnTo>
                  <a:lnTo>
                    <a:pt x="463" y="1127"/>
                  </a:lnTo>
                  <a:lnTo>
                    <a:pt x="468" y="1131"/>
                  </a:lnTo>
                  <a:lnTo>
                    <a:pt x="470" y="1164"/>
                  </a:lnTo>
                  <a:lnTo>
                    <a:pt x="459" y="1171"/>
                  </a:lnTo>
                  <a:lnTo>
                    <a:pt x="442" y="1171"/>
                  </a:lnTo>
                  <a:lnTo>
                    <a:pt x="437" y="1150"/>
                  </a:lnTo>
                  <a:lnTo>
                    <a:pt x="418" y="1145"/>
                  </a:lnTo>
                  <a:lnTo>
                    <a:pt x="409" y="1153"/>
                  </a:lnTo>
                  <a:lnTo>
                    <a:pt x="404" y="1162"/>
                  </a:lnTo>
                  <a:lnTo>
                    <a:pt x="414" y="1174"/>
                  </a:lnTo>
                  <a:lnTo>
                    <a:pt x="430" y="1176"/>
                  </a:lnTo>
                  <a:lnTo>
                    <a:pt x="418" y="1183"/>
                  </a:lnTo>
                  <a:lnTo>
                    <a:pt x="397" y="1205"/>
                  </a:lnTo>
                  <a:lnTo>
                    <a:pt x="395" y="1221"/>
                  </a:lnTo>
                  <a:lnTo>
                    <a:pt x="388" y="1261"/>
                  </a:lnTo>
                  <a:lnTo>
                    <a:pt x="390" y="1271"/>
                  </a:lnTo>
                  <a:lnTo>
                    <a:pt x="366" y="1294"/>
                  </a:lnTo>
                  <a:lnTo>
                    <a:pt x="369" y="1308"/>
                  </a:lnTo>
                  <a:lnTo>
                    <a:pt x="352" y="1311"/>
                  </a:lnTo>
                  <a:lnTo>
                    <a:pt x="340" y="1306"/>
                  </a:lnTo>
                  <a:lnTo>
                    <a:pt x="329" y="1323"/>
                  </a:lnTo>
                  <a:lnTo>
                    <a:pt x="312" y="1323"/>
                  </a:lnTo>
                  <a:lnTo>
                    <a:pt x="296" y="1346"/>
                  </a:lnTo>
                  <a:lnTo>
                    <a:pt x="281" y="1372"/>
                  </a:lnTo>
                  <a:lnTo>
                    <a:pt x="281" y="1398"/>
                  </a:lnTo>
                  <a:lnTo>
                    <a:pt x="288" y="1410"/>
                  </a:lnTo>
                  <a:lnTo>
                    <a:pt x="310" y="1424"/>
                  </a:lnTo>
                  <a:lnTo>
                    <a:pt x="312" y="1434"/>
                  </a:lnTo>
                  <a:lnTo>
                    <a:pt x="331" y="1443"/>
                  </a:lnTo>
                  <a:lnTo>
                    <a:pt x="355" y="1445"/>
                  </a:lnTo>
                  <a:lnTo>
                    <a:pt x="366" y="1445"/>
                  </a:lnTo>
                  <a:lnTo>
                    <a:pt x="371" y="1462"/>
                  </a:lnTo>
                  <a:lnTo>
                    <a:pt x="359" y="1481"/>
                  </a:lnTo>
                  <a:lnTo>
                    <a:pt x="366" y="1500"/>
                  </a:lnTo>
                  <a:lnTo>
                    <a:pt x="355" y="1519"/>
                  </a:lnTo>
                  <a:lnTo>
                    <a:pt x="322" y="1538"/>
                  </a:lnTo>
                  <a:lnTo>
                    <a:pt x="286" y="1573"/>
                  </a:lnTo>
                  <a:lnTo>
                    <a:pt x="274" y="1597"/>
                  </a:lnTo>
                  <a:lnTo>
                    <a:pt x="284" y="1599"/>
                  </a:lnTo>
                  <a:lnTo>
                    <a:pt x="281" y="1625"/>
                  </a:lnTo>
                  <a:lnTo>
                    <a:pt x="258" y="1646"/>
                  </a:lnTo>
                  <a:lnTo>
                    <a:pt x="251" y="1644"/>
                  </a:lnTo>
                  <a:lnTo>
                    <a:pt x="237" y="1630"/>
                  </a:lnTo>
                  <a:lnTo>
                    <a:pt x="229" y="1634"/>
                  </a:lnTo>
                  <a:lnTo>
                    <a:pt x="227" y="1641"/>
                  </a:lnTo>
                  <a:lnTo>
                    <a:pt x="246" y="1649"/>
                  </a:lnTo>
                  <a:lnTo>
                    <a:pt x="241" y="1660"/>
                  </a:lnTo>
                  <a:lnTo>
                    <a:pt x="220" y="1670"/>
                  </a:lnTo>
                  <a:lnTo>
                    <a:pt x="211" y="1705"/>
                  </a:lnTo>
                  <a:lnTo>
                    <a:pt x="215" y="1741"/>
                  </a:lnTo>
                  <a:lnTo>
                    <a:pt x="218" y="1755"/>
                  </a:lnTo>
                  <a:lnTo>
                    <a:pt x="203" y="1762"/>
                  </a:lnTo>
                  <a:lnTo>
                    <a:pt x="220" y="1762"/>
                  </a:lnTo>
                  <a:lnTo>
                    <a:pt x="227" y="1778"/>
                  </a:lnTo>
                  <a:lnTo>
                    <a:pt x="253" y="1812"/>
                  </a:lnTo>
                  <a:lnTo>
                    <a:pt x="248" y="1814"/>
                  </a:lnTo>
                  <a:lnTo>
                    <a:pt x="234" y="1814"/>
                  </a:lnTo>
                  <a:lnTo>
                    <a:pt x="220" y="1795"/>
                  </a:lnTo>
                  <a:lnTo>
                    <a:pt x="78" y="1795"/>
                  </a:lnTo>
                  <a:lnTo>
                    <a:pt x="57" y="1760"/>
                  </a:lnTo>
                  <a:lnTo>
                    <a:pt x="59" y="1743"/>
                  </a:lnTo>
                  <a:lnTo>
                    <a:pt x="55" y="1726"/>
                  </a:lnTo>
                  <a:lnTo>
                    <a:pt x="55" y="1691"/>
                  </a:lnTo>
                  <a:lnTo>
                    <a:pt x="38" y="1691"/>
                  </a:lnTo>
                  <a:lnTo>
                    <a:pt x="22" y="1703"/>
                  </a:lnTo>
                  <a:lnTo>
                    <a:pt x="14" y="1682"/>
                  </a:lnTo>
                  <a:lnTo>
                    <a:pt x="3" y="1665"/>
                  </a:lnTo>
                  <a:lnTo>
                    <a:pt x="0" y="1649"/>
                  </a:lnTo>
                  <a:lnTo>
                    <a:pt x="10" y="1611"/>
                  </a:lnTo>
                  <a:lnTo>
                    <a:pt x="38" y="1566"/>
                  </a:lnTo>
                  <a:lnTo>
                    <a:pt x="48" y="1545"/>
                  </a:lnTo>
                  <a:lnTo>
                    <a:pt x="57" y="1519"/>
                  </a:lnTo>
                  <a:lnTo>
                    <a:pt x="50" y="1493"/>
                  </a:lnTo>
                  <a:lnTo>
                    <a:pt x="50" y="1478"/>
                  </a:lnTo>
                  <a:lnTo>
                    <a:pt x="83" y="1445"/>
                  </a:lnTo>
                  <a:lnTo>
                    <a:pt x="85" y="1415"/>
                  </a:lnTo>
                  <a:lnTo>
                    <a:pt x="92" y="1408"/>
                  </a:lnTo>
                  <a:lnTo>
                    <a:pt x="92" y="1367"/>
                  </a:lnTo>
                  <a:lnTo>
                    <a:pt x="97" y="1356"/>
                  </a:lnTo>
                  <a:lnTo>
                    <a:pt x="92" y="1344"/>
                  </a:lnTo>
                  <a:lnTo>
                    <a:pt x="111" y="1320"/>
                  </a:lnTo>
                  <a:lnTo>
                    <a:pt x="100" y="1306"/>
                  </a:lnTo>
                  <a:lnTo>
                    <a:pt x="83" y="1301"/>
                  </a:lnTo>
                  <a:lnTo>
                    <a:pt x="81" y="1299"/>
                  </a:lnTo>
                  <a:lnTo>
                    <a:pt x="88" y="1290"/>
                  </a:lnTo>
                  <a:lnTo>
                    <a:pt x="116" y="1292"/>
                  </a:lnTo>
                  <a:lnTo>
                    <a:pt x="116" y="1278"/>
                  </a:lnTo>
                  <a:lnTo>
                    <a:pt x="88" y="1264"/>
                  </a:lnTo>
                  <a:lnTo>
                    <a:pt x="90" y="1216"/>
                  </a:lnTo>
                  <a:lnTo>
                    <a:pt x="85" y="1181"/>
                  </a:lnTo>
                  <a:lnTo>
                    <a:pt x="69" y="1157"/>
                  </a:lnTo>
                  <a:lnTo>
                    <a:pt x="71" y="1145"/>
                  </a:lnTo>
                  <a:lnTo>
                    <a:pt x="97" y="1134"/>
                  </a:lnTo>
                  <a:lnTo>
                    <a:pt x="90" y="1094"/>
                  </a:lnTo>
                  <a:lnTo>
                    <a:pt x="85" y="1039"/>
                  </a:lnTo>
                  <a:lnTo>
                    <a:pt x="95" y="1018"/>
                  </a:lnTo>
                  <a:lnTo>
                    <a:pt x="90" y="1001"/>
                  </a:lnTo>
                  <a:lnTo>
                    <a:pt x="102" y="957"/>
                  </a:lnTo>
                  <a:lnTo>
                    <a:pt x="116" y="928"/>
                  </a:lnTo>
                  <a:lnTo>
                    <a:pt x="128" y="928"/>
                  </a:lnTo>
                  <a:lnTo>
                    <a:pt x="130" y="897"/>
                  </a:lnTo>
                  <a:lnTo>
                    <a:pt x="123" y="841"/>
                  </a:lnTo>
                  <a:lnTo>
                    <a:pt x="123" y="796"/>
                  </a:lnTo>
                  <a:lnTo>
                    <a:pt x="135" y="786"/>
                  </a:lnTo>
                  <a:lnTo>
                    <a:pt x="137" y="770"/>
                  </a:lnTo>
                  <a:lnTo>
                    <a:pt x="149" y="758"/>
                  </a:lnTo>
                  <a:lnTo>
                    <a:pt x="161" y="706"/>
                  </a:lnTo>
                  <a:lnTo>
                    <a:pt x="175" y="657"/>
                  </a:lnTo>
                  <a:lnTo>
                    <a:pt x="177" y="612"/>
                  </a:lnTo>
                  <a:lnTo>
                    <a:pt x="170" y="574"/>
                  </a:lnTo>
                  <a:lnTo>
                    <a:pt x="151" y="527"/>
                  </a:lnTo>
                  <a:lnTo>
                    <a:pt x="149" y="498"/>
                  </a:lnTo>
                  <a:lnTo>
                    <a:pt x="161" y="491"/>
                  </a:lnTo>
                  <a:lnTo>
                    <a:pt x="159" y="465"/>
                  </a:lnTo>
                  <a:lnTo>
                    <a:pt x="170" y="463"/>
                  </a:lnTo>
                  <a:lnTo>
                    <a:pt x="180" y="449"/>
                  </a:lnTo>
                  <a:lnTo>
                    <a:pt x="177" y="401"/>
                  </a:lnTo>
                  <a:lnTo>
                    <a:pt x="180" y="378"/>
                  </a:lnTo>
                  <a:lnTo>
                    <a:pt x="196" y="345"/>
                  </a:lnTo>
                  <a:lnTo>
                    <a:pt x="213" y="331"/>
                  </a:lnTo>
                  <a:lnTo>
                    <a:pt x="218" y="312"/>
                  </a:lnTo>
                  <a:lnTo>
                    <a:pt x="229" y="293"/>
                  </a:lnTo>
                  <a:lnTo>
                    <a:pt x="248" y="276"/>
                  </a:lnTo>
                  <a:lnTo>
                    <a:pt x="239" y="257"/>
                  </a:lnTo>
                  <a:lnTo>
                    <a:pt x="239" y="217"/>
                  </a:lnTo>
                  <a:lnTo>
                    <a:pt x="234" y="196"/>
                  </a:lnTo>
                  <a:lnTo>
                    <a:pt x="246" y="170"/>
                  </a:lnTo>
                  <a:lnTo>
                    <a:pt x="246" y="151"/>
                  </a:lnTo>
                  <a:lnTo>
                    <a:pt x="253" y="144"/>
                  </a:lnTo>
                  <a:lnTo>
                    <a:pt x="281" y="125"/>
                  </a:lnTo>
                  <a:lnTo>
                    <a:pt x="293" y="111"/>
                  </a:lnTo>
                  <a:close/>
                  <a:moveTo>
                    <a:pt x="234" y="1937"/>
                  </a:moveTo>
                  <a:lnTo>
                    <a:pt x="234" y="2005"/>
                  </a:lnTo>
                  <a:lnTo>
                    <a:pt x="284" y="2008"/>
                  </a:lnTo>
                  <a:lnTo>
                    <a:pt x="303" y="2012"/>
                  </a:lnTo>
                  <a:lnTo>
                    <a:pt x="314" y="2012"/>
                  </a:lnTo>
                  <a:lnTo>
                    <a:pt x="333" y="2022"/>
                  </a:lnTo>
                  <a:lnTo>
                    <a:pt x="362" y="2019"/>
                  </a:lnTo>
                  <a:lnTo>
                    <a:pt x="364" y="2012"/>
                  </a:lnTo>
                  <a:lnTo>
                    <a:pt x="378" y="2015"/>
                  </a:lnTo>
                  <a:lnTo>
                    <a:pt x="395" y="1996"/>
                  </a:lnTo>
                  <a:lnTo>
                    <a:pt x="343" y="1982"/>
                  </a:lnTo>
                  <a:lnTo>
                    <a:pt x="303" y="1944"/>
                  </a:lnTo>
                  <a:lnTo>
                    <a:pt x="286" y="1934"/>
                  </a:lnTo>
                  <a:lnTo>
                    <a:pt x="258" y="1918"/>
                  </a:lnTo>
                  <a:lnTo>
                    <a:pt x="258" y="1889"/>
                  </a:lnTo>
                  <a:lnTo>
                    <a:pt x="241" y="1882"/>
                  </a:lnTo>
                  <a:lnTo>
                    <a:pt x="241" y="1875"/>
                  </a:lnTo>
                  <a:lnTo>
                    <a:pt x="255" y="1868"/>
                  </a:lnTo>
                  <a:lnTo>
                    <a:pt x="237" y="1845"/>
                  </a:lnTo>
                  <a:lnTo>
                    <a:pt x="234" y="1937"/>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13" name="Armenia">
              <a:extLst>
                <a:ext uri="{FF2B5EF4-FFF2-40B4-BE49-F238E27FC236}">
                  <a16:creationId xmlns:a16="http://schemas.microsoft.com/office/drawing/2014/main" id="{40CCE0F2-0108-4412-B9D6-A23ACC367631}"/>
                </a:ext>
              </a:extLst>
            </p:cNvPr>
            <p:cNvSpPr>
              <a:spLocks/>
            </p:cNvSpPr>
            <p:nvPr/>
          </p:nvSpPr>
          <p:spPr bwMode="gray">
            <a:xfrm>
              <a:off x="7148067" y="3121196"/>
              <a:ext cx="97614" cy="104228"/>
            </a:xfrm>
            <a:custGeom>
              <a:avLst/>
              <a:gdLst/>
              <a:ahLst/>
              <a:cxnLst>
                <a:cxn ang="0">
                  <a:pos x="98" y="118"/>
                </a:cxn>
                <a:cxn ang="0">
                  <a:pos x="102" y="126"/>
                </a:cxn>
                <a:cxn ang="0">
                  <a:pos x="120" y="124"/>
                </a:cxn>
                <a:cxn ang="0">
                  <a:pos x="118" y="110"/>
                </a:cxn>
                <a:cxn ang="0">
                  <a:pos x="122" y="100"/>
                </a:cxn>
                <a:cxn ang="0">
                  <a:pos x="120" y="94"/>
                </a:cxn>
                <a:cxn ang="0">
                  <a:pos x="88" y="64"/>
                </a:cxn>
                <a:cxn ang="0">
                  <a:pos x="96" y="42"/>
                </a:cxn>
                <a:cxn ang="0">
                  <a:pos x="80" y="42"/>
                </a:cxn>
                <a:cxn ang="0">
                  <a:pos x="68" y="34"/>
                </a:cxn>
                <a:cxn ang="0">
                  <a:pos x="64" y="28"/>
                </a:cxn>
                <a:cxn ang="0">
                  <a:pos x="70" y="14"/>
                </a:cxn>
                <a:cxn ang="0">
                  <a:pos x="56" y="12"/>
                </a:cxn>
                <a:cxn ang="0">
                  <a:pos x="46" y="0"/>
                </a:cxn>
                <a:cxn ang="0">
                  <a:pos x="0" y="2"/>
                </a:cxn>
                <a:cxn ang="0">
                  <a:pos x="2" y="16"/>
                </a:cxn>
                <a:cxn ang="0">
                  <a:pos x="2" y="34"/>
                </a:cxn>
                <a:cxn ang="0">
                  <a:pos x="6" y="50"/>
                </a:cxn>
                <a:cxn ang="0">
                  <a:pos x="16" y="64"/>
                </a:cxn>
                <a:cxn ang="0">
                  <a:pos x="26" y="62"/>
                </a:cxn>
                <a:cxn ang="0">
                  <a:pos x="40" y="82"/>
                </a:cxn>
                <a:cxn ang="0">
                  <a:pos x="60" y="82"/>
                </a:cxn>
                <a:cxn ang="0">
                  <a:pos x="70" y="84"/>
                </a:cxn>
                <a:cxn ang="0">
                  <a:pos x="80" y="84"/>
                </a:cxn>
                <a:cxn ang="0">
                  <a:pos x="90" y="88"/>
                </a:cxn>
                <a:cxn ang="0">
                  <a:pos x="94" y="96"/>
                </a:cxn>
                <a:cxn ang="0">
                  <a:pos x="96" y="104"/>
                </a:cxn>
                <a:cxn ang="0">
                  <a:pos x="102" y="106"/>
                </a:cxn>
                <a:cxn ang="0">
                  <a:pos x="98" y="118"/>
                </a:cxn>
              </a:cxnLst>
              <a:rect l="0" t="0" r="r" b="b"/>
              <a:pathLst>
                <a:path w="122" h="126">
                  <a:moveTo>
                    <a:pt x="98" y="118"/>
                  </a:moveTo>
                  <a:lnTo>
                    <a:pt x="102" y="126"/>
                  </a:lnTo>
                  <a:lnTo>
                    <a:pt x="120" y="124"/>
                  </a:lnTo>
                  <a:lnTo>
                    <a:pt x="118" y="110"/>
                  </a:lnTo>
                  <a:lnTo>
                    <a:pt x="122" y="100"/>
                  </a:lnTo>
                  <a:lnTo>
                    <a:pt x="120" y="94"/>
                  </a:lnTo>
                  <a:lnTo>
                    <a:pt x="88" y="64"/>
                  </a:lnTo>
                  <a:lnTo>
                    <a:pt x="96" y="42"/>
                  </a:lnTo>
                  <a:lnTo>
                    <a:pt x="80" y="42"/>
                  </a:lnTo>
                  <a:lnTo>
                    <a:pt x="68" y="34"/>
                  </a:lnTo>
                  <a:lnTo>
                    <a:pt x="64" y="28"/>
                  </a:lnTo>
                  <a:lnTo>
                    <a:pt x="70" y="14"/>
                  </a:lnTo>
                  <a:lnTo>
                    <a:pt x="56" y="12"/>
                  </a:lnTo>
                  <a:lnTo>
                    <a:pt x="46" y="0"/>
                  </a:lnTo>
                  <a:lnTo>
                    <a:pt x="0" y="2"/>
                  </a:lnTo>
                  <a:lnTo>
                    <a:pt x="2" y="16"/>
                  </a:lnTo>
                  <a:lnTo>
                    <a:pt x="2" y="34"/>
                  </a:lnTo>
                  <a:lnTo>
                    <a:pt x="6" y="50"/>
                  </a:lnTo>
                  <a:lnTo>
                    <a:pt x="16" y="64"/>
                  </a:lnTo>
                  <a:lnTo>
                    <a:pt x="26" y="62"/>
                  </a:lnTo>
                  <a:lnTo>
                    <a:pt x="40" y="82"/>
                  </a:lnTo>
                  <a:lnTo>
                    <a:pt x="60" y="82"/>
                  </a:lnTo>
                  <a:lnTo>
                    <a:pt x="70" y="84"/>
                  </a:lnTo>
                  <a:lnTo>
                    <a:pt x="80" y="84"/>
                  </a:lnTo>
                  <a:lnTo>
                    <a:pt x="90" y="88"/>
                  </a:lnTo>
                  <a:lnTo>
                    <a:pt x="94" y="96"/>
                  </a:lnTo>
                  <a:lnTo>
                    <a:pt x="96" y="104"/>
                  </a:lnTo>
                  <a:lnTo>
                    <a:pt x="102" y="106"/>
                  </a:lnTo>
                  <a:lnTo>
                    <a:pt x="98" y="118"/>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 name="Australia">
              <a:extLst>
                <a:ext uri="{FF2B5EF4-FFF2-40B4-BE49-F238E27FC236}">
                  <a16:creationId xmlns:a16="http://schemas.microsoft.com/office/drawing/2014/main" id="{4AF9CF14-DA85-41F6-BB62-AC905B4F9DA0}"/>
                </a:ext>
              </a:extLst>
            </p:cNvPr>
            <p:cNvSpPr>
              <a:spLocks noEditPoints="1"/>
            </p:cNvSpPr>
            <p:nvPr/>
          </p:nvSpPr>
          <p:spPr bwMode="gray">
            <a:xfrm>
              <a:off x="9303412" y="4885200"/>
              <a:ext cx="1247524" cy="1205501"/>
            </a:xfrm>
            <a:custGeom>
              <a:avLst/>
              <a:gdLst/>
              <a:ahLst/>
              <a:cxnLst>
                <a:cxn ang="0">
                  <a:pos x="869" y="68"/>
                </a:cxn>
                <a:cxn ang="0">
                  <a:pos x="861" y="110"/>
                </a:cxn>
                <a:cxn ang="0">
                  <a:pos x="975" y="251"/>
                </a:cxn>
                <a:cxn ang="0">
                  <a:pos x="1073" y="98"/>
                </a:cxn>
                <a:cxn ang="0">
                  <a:pos x="1113" y="10"/>
                </a:cxn>
                <a:cxn ang="0">
                  <a:pos x="1151" y="88"/>
                </a:cxn>
                <a:cxn ang="0">
                  <a:pos x="1209" y="165"/>
                </a:cxn>
                <a:cxn ang="0">
                  <a:pos x="1241" y="247"/>
                </a:cxn>
                <a:cxn ang="0">
                  <a:pos x="1321" y="373"/>
                </a:cxn>
                <a:cxn ang="0">
                  <a:pos x="1379" y="455"/>
                </a:cxn>
                <a:cxn ang="0">
                  <a:pos x="1424" y="525"/>
                </a:cxn>
                <a:cxn ang="0">
                  <a:pos x="1522" y="629"/>
                </a:cxn>
                <a:cxn ang="0">
                  <a:pos x="1518" y="829"/>
                </a:cxn>
                <a:cxn ang="0">
                  <a:pos x="1480" y="943"/>
                </a:cxn>
                <a:cxn ang="0">
                  <a:pos x="1430" y="1058"/>
                </a:cxn>
                <a:cxn ang="0">
                  <a:pos x="1399" y="1166"/>
                </a:cxn>
                <a:cxn ang="0">
                  <a:pos x="1289" y="1210"/>
                </a:cxn>
                <a:cxn ang="0">
                  <a:pos x="1259" y="1258"/>
                </a:cxn>
                <a:cxn ang="0">
                  <a:pos x="1173" y="1216"/>
                </a:cxn>
                <a:cxn ang="0">
                  <a:pos x="1081" y="1212"/>
                </a:cxn>
                <a:cxn ang="0">
                  <a:pos x="1013" y="1160"/>
                </a:cxn>
                <a:cxn ang="0">
                  <a:pos x="963" y="1076"/>
                </a:cxn>
                <a:cxn ang="0">
                  <a:pos x="933" y="1026"/>
                </a:cxn>
                <a:cxn ang="0">
                  <a:pos x="905" y="1034"/>
                </a:cxn>
                <a:cxn ang="0">
                  <a:pos x="909" y="984"/>
                </a:cxn>
                <a:cxn ang="0">
                  <a:pos x="861" y="1042"/>
                </a:cxn>
                <a:cxn ang="0">
                  <a:pos x="827" y="973"/>
                </a:cxn>
                <a:cxn ang="0">
                  <a:pos x="769" y="897"/>
                </a:cxn>
                <a:cxn ang="0">
                  <a:pos x="585" y="883"/>
                </a:cxn>
                <a:cxn ang="0">
                  <a:pos x="415" y="945"/>
                </a:cxn>
                <a:cxn ang="0">
                  <a:pos x="275" y="979"/>
                </a:cxn>
                <a:cxn ang="0">
                  <a:pos x="191" y="1046"/>
                </a:cxn>
                <a:cxn ang="0">
                  <a:pos x="94" y="1026"/>
                </a:cxn>
                <a:cxn ang="0">
                  <a:pos x="96" y="887"/>
                </a:cxn>
                <a:cxn ang="0">
                  <a:pos x="44" y="747"/>
                </a:cxn>
                <a:cxn ang="0">
                  <a:pos x="2" y="619"/>
                </a:cxn>
                <a:cxn ang="0">
                  <a:pos x="2" y="549"/>
                </a:cxn>
                <a:cxn ang="0">
                  <a:pos x="20" y="455"/>
                </a:cxn>
                <a:cxn ang="0">
                  <a:pos x="102" y="423"/>
                </a:cxn>
                <a:cxn ang="0">
                  <a:pos x="183" y="407"/>
                </a:cxn>
                <a:cxn ang="0">
                  <a:pos x="309" y="351"/>
                </a:cxn>
                <a:cxn ang="0">
                  <a:pos x="345" y="245"/>
                </a:cxn>
                <a:cxn ang="0">
                  <a:pos x="435" y="193"/>
                </a:cxn>
                <a:cxn ang="0">
                  <a:pos x="551" y="157"/>
                </a:cxn>
                <a:cxn ang="0">
                  <a:pos x="631" y="165"/>
                </a:cxn>
                <a:cxn ang="0">
                  <a:pos x="645" y="90"/>
                </a:cxn>
                <a:cxn ang="0">
                  <a:pos x="721" y="72"/>
                </a:cxn>
                <a:cxn ang="0">
                  <a:pos x="703" y="24"/>
                </a:cxn>
                <a:cxn ang="0">
                  <a:pos x="1189" y="1346"/>
                </a:cxn>
                <a:cxn ang="0">
                  <a:pos x="1221" y="1414"/>
                </a:cxn>
                <a:cxn ang="0">
                  <a:pos x="1251" y="1472"/>
                </a:cxn>
                <a:cxn ang="0">
                  <a:pos x="1307" y="1450"/>
                </a:cxn>
                <a:cxn ang="0">
                  <a:pos x="1325" y="1402"/>
                </a:cxn>
                <a:cxn ang="0">
                  <a:pos x="1337" y="1350"/>
                </a:cxn>
                <a:cxn ang="0">
                  <a:pos x="1279" y="1336"/>
                </a:cxn>
                <a:cxn ang="0">
                  <a:pos x="1207" y="1326"/>
                </a:cxn>
              </a:cxnLst>
              <a:rect l="0" t="0" r="r" b="b"/>
              <a:pathLst>
                <a:path w="1536" h="1474">
                  <a:moveTo>
                    <a:pt x="741" y="32"/>
                  </a:moveTo>
                  <a:lnTo>
                    <a:pt x="773" y="50"/>
                  </a:lnTo>
                  <a:lnTo>
                    <a:pt x="803" y="60"/>
                  </a:lnTo>
                  <a:lnTo>
                    <a:pt x="843" y="68"/>
                  </a:lnTo>
                  <a:lnTo>
                    <a:pt x="869" y="68"/>
                  </a:lnTo>
                  <a:lnTo>
                    <a:pt x="883" y="58"/>
                  </a:lnTo>
                  <a:lnTo>
                    <a:pt x="895" y="64"/>
                  </a:lnTo>
                  <a:lnTo>
                    <a:pt x="881" y="96"/>
                  </a:lnTo>
                  <a:lnTo>
                    <a:pt x="877" y="104"/>
                  </a:lnTo>
                  <a:lnTo>
                    <a:pt x="861" y="110"/>
                  </a:lnTo>
                  <a:lnTo>
                    <a:pt x="855" y="151"/>
                  </a:lnTo>
                  <a:lnTo>
                    <a:pt x="841" y="169"/>
                  </a:lnTo>
                  <a:lnTo>
                    <a:pt x="857" y="185"/>
                  </a:lnTo>
                  <a:lnTo>
                    <a:pt x="931" y="225"/>
                  </a:lnTo>
                  <a:lnTo>
                    <a:pt x="975" y="251"/>
                  </a:lnTo>
                  <a:lnTo>
                    <a:pt x="1011" y="281"/>
                  </a:lnTo>
                  <a:lnTo>
                    <a:pt x="1039" y="275"/>
                  </a:lnTo>
                  <a:lnTo>
                    <a:pt x="1055" y="245"/>
                  </a:lnTo>
                  <a:lnTo>
                    <a:pt x="1077" y="189"/>
                  </a:lnTo>
                  <a:lnTo>
                    <a:pt x="1073" y="98"/>
                  </a:lnTo>
                  <a:lnTo>
                    <a:pt x="1073" y="62"/>
                  </a:lnTo>
                  <a:lnTo>
                    <a:pt x="1087" y="12"/>
                  </a:lnTo>
                  <a:lnTo>
                    <a:pt x="1099" y="2"/>
                  </a:lnTo>
                  <a:lnTo>
                    <a:pt x="1111" y="0"/>
                  </a:lnTo>
                  <a:lnTo>
                    <a:pt x="1113" y="10"/>
                  </a:lnTo>
                  <a:lnTo>
                    <a:pt x="1119" y="18"/>
                  </a:lnTo>
                  <a:lnTo>
                    <a:pt x="1123" y="46"/>
                  </a:lnTo>
                  <a:lnTo>
                    <a:pt x="1135" y="56"/>
                  </a:lnTo>
                  <a:lnTo>
                    <a:pt x="1141" y="82"/>
                  </a:lnTo>
                  <a:lnTo>
                    <a:pt x="1151" y="88"/>
                  </a:lnTo>
                  <a:lnTo>
                    <a:pt x="1151" y="122"/>
                  </a:lnTo>
                  <a:lnTo>
                    <a:pt x="1163" y="149"/>
                  </a:lnTo>
                  <a:lnTo>
                    <a:pt x="1179" y="147"/>
                  </a:lnTo>
                  <a:lnTo>
                    <a:pt x="1191" y="139"/>
                  </a:lnTo>
                  <a:lnTo>
                    <a:pt x="1209" y="165"/>
                  </a:lnTo>
                  <a:lnTo>
                    <a:pt x="1223" y="171"/>
                  </a:lnTo>
                  <a:lnTo>
                    <a:pt x="1221" y="201"/>
                  </a:lnTo>
                  <a:lnTo>
                    <a:pt x="1227" y="213"/>
                  </a:lnTo>
                  <a:lnTo>
                    <a:pt x="1231" y="241"/>
                  </a:lnTo>
                  <a:lnTo>
                    <a:pt x="1241" y="247"/>
                  </a:lnTo>
                  <a:lnTo>
                    <a:pt x="1253" y="273"/>
                  </a:lnTo>
                  <a:lnTo>
                    <a:pt x="1249" y="307"/>
                  </a:lnTo>
                  <a:lnTo>
                    <a:pt x="1263" y="345"/>
                  </a:lnTo>
                  <a:lnTo>
                    <a:pt x="1291" y="365"/>
                  </a:lnTo>
                  <a:lnTo>
                    <a:pt x="1321" y="373"/>
                  </a:lnTo>
                  <a:lnTo>
                    <a:pt x="1341" y="391"/>
                  </a:lnTo>
                  <a:lnTo>
                    <a:pt x="1353" y="407"/>
                  </a:lnTo>
                  <a:lnTo>
                    <a:pt x="1353" y="429"/>
                  </a:lnTo>
                  <a:lnTo>
                    <a:pt x="1373" y="437"/>
                  </a:lnTo>
                  <a:lnTo>
                    <a:pt x="1379" y="455"/>
                  </a:lnTo>
                  <a:lnTo>
                    <a:pt x="1377" y="467"/>
                  </a:lnTo>
                  <a:lnTo>
                    <a:pt x="1385" y="481"/>
                  </a:lnTo>
                  <a:lnTo>
                    <a:pt x="1395" y="471"/>
                  </a:lnTo>
                  <a:lnTo>
                    <a:pt x="1426" y="485"/>
                  </a:lnTo>
                  <a:lnTo>
                    <a:pt x="1424" y="525"/>
                  </a:lnTo>
                  <a:lnTo>
                    <a:pt x="1454" y="549"/>
                  </a:lnTo>
                  <a:lnTo>
                    <a:pt x="1474" y="549"/>
                  </a:lnTo>
                  <a:lnTo>
                    <a:pt x="1482" y="567"/>
                  </a:lnTo>
                  <a:lnTo>
                    <a:pt x="1510" y="625"/>
                  </a:lnTo>
                  <a:lnTo>
                    <a:pt x="1522" y="629"/>
                  </a:lnTo>
                  <a:lnTo>
                    <a:pt x="1520" y="695"/>
                  </a:lnTo>
                  <a:lnTo>
                    <a:pt x="1536" y="739"/>
                  </a:lnTo>
                  <a:lnTo>
                    <a:pt x="1534" y="771"/>
                  </a:lnTo>
                  <a:lnTo>
                    <a:pt x="1530" y="809"/>
                  </a:lnTo>
                  <a:lnTo>
                    <a:pt x="1518" y="829"/>
                  </a:lnTo>
                  <a:lnTo>
                    <a:pt x="1520" y="865"/>
                  </a:lnTo>
                  <a:lnTo>
                    <a:pt x="1510" y="899"/>
                  </a:lnTo>
                  <a:lnTo>
                    <a:pt x="1510" y="919"/>
                  </a:lnTo>
                  <a:lnTo>
                    <a:pt x="1484" y="931"/>
                  </a:lnTo>
                  <a:lnTo>
                    <a:pt x="1480" y="943"/>
                  </a:lnTo>
                  <a:lnTo>
                    <a:pt x="1468" y="947"/>
                  </a:lnTo>
                  <a:lnTo>
                    <a:pt x="1458" y="992"/>
                  </a:lnTo>
                  <a:lnTo>
                    <a:pt x="1450" y="1014"/>
                  </a:lnTo>
                  <a:lnTo>
                    <a:pt x="1444" y="1042"/>
                  </a:lnTo>
                  <a:lnTo>
                    <a:pt x="1430" y="1058"/>
                  </a:lnTo>
                  <a:lnTo>
                    <a:pt x="1415" y="1084"/>
                  </a:lnTo>
                  <a:lnTo>
                    <a:pt x="1407" y="1114"/>
                  </a:lnTo>
                  <a:lnTo>
                    <a:pt x="1401" y="1136"/>
                  </a:lnTo>
                  <a:lnTo>
                    <a:pt x="1407" y="1148"/>
                  </a:lnTo>
                  <a:lnTo>
                    <a:pt x="1399" y="1166"/>
                  </a:lnTo>
                  <a:lnTo>
                    <a:pt x="1365" y="1186"/>
                  </a:lnTo>
                  <a:lnTo>
                    <a:pt x="1349" y="1182"/>
                  </a:lnTo>
                  <a:lnTo>
                    <a:pt x="1309" y="1200"/>
                  </a:lnTo>
                  <a:lnTo>
                    <a:pt x="1289" y="1202"/>
                  </a:lnTo>
                  <a:lnTo>
                    <a:pt x="1289" y="1210"/>
                  </a:lnTo>
                  <a:lnTo>
                    <a:pt x="1283" y="1218"/>
                  </a:lnTo>
                  <a:lnTo>
                    <a:pt x="1267" y="1226"/>
                  </a:lnTo>
                  <a:lnTo>
                    <a:pt x="1267" y="1238"/>
                  </a:lnTo>
                  <a:lnTo>
                    <a:pt x="1265" y="1252"/>
                  </a:lnTo>
                  <a:lnTo>
                    <a:pt x="1259" y="1258"/>
                  </a:lnTo>
                  <a:lnTo>
                    <a:pt x="1249" y="1240"/>
                  </a:lnTo>
                  <a:lnTo>
                    <a:pt x="1235" y="1232"/>
                  </a:lnTo>
                  <a:lnTo>
                    <a:pt x="1213" y="1228"/>
                  </a:lnTo>
                  <a:lnTo>
                    <a:pt x="1185" y="1206"/>
                  </a:lnTo>
                  <a:lnTo>
                    <a:pt x="1173" y="1216"/>
                  </a:lnTo>
                  <a:lnTo>
                    <a:pt x="1157" y="1228"/>
                  </a:lnTo>
                  <a:lnTo>
                    <a:pt x="1137" y="1218"/>
                  </a:lnTo>
                  <a:lnTo>
                    <a:pt x="1111" y="1216"/>
                  </a:lnTo>
                  <a:lnTo>
                    <a:pt x="1095" y="1208"/>
                  </a:lnTo>
                  <a:lnTo>
                    <a:pt x="1081" y="1212"/>
                  </a:lnTo>
                  <a:lnTo>
                    <a:pt x="1069" y="1196"/>
                  </a:lnTo>
                  <a:lnTo>
                    <a:pt x="1053" y="1196"/>
                  </a:lnTo>
                  <a:lnTo>
                    <a:pt x="1027" y="1174"/>
                  </a:lnTo>
                  <a:lnTo>
                    <a:pt x="1025" y="1164"/>
                  </a:lnTo>
                  <a:lnTo>
                    <a:pt x="1013" y="1160"/>
                  </a:lnTo>
                  <a:lnTo>
                    <a:pt x="1009" y="1150"/>
                  </a:lnTo>
                  <a:lnTo>
                    <a:pt x="1015" y="1132"/>
                  </a:lnTo>
                  <a:lnTo>
                    <a:pt x="989" y="1098"/>
                  </a:lnTo>
                  <a:lnTo>
                    <a:pt x="981" y="1062"/>
                  </a:lnTo>
                  <a:lnTo>
                    <a:pt x="963" y="1076"/>
                  </a:lnTo>
                  <a:lnTo>
                    <a:pt x="941" y="1076"/>
                  </a:lnTo>
                  <a:lnTo>
                    <a:pt x="947" y="1062"/>
                  </a:lnTo>
                  <a:lnTo>
                    <a:pt x="959" y="1052"/>
                  </a:lnTo>
                  <a:lnTo>
                    <a:pt x="939" y="1016"/>
                  </a:lnTo>
                  <a:lnTo>
                    <a:pt x="933" y="1026"/>
                  </a:lnTo>
                  <a:lnTo>
                    <a:pt x="933" y="1046"/>
                  </a:lnTo>
                  <a:lnTo>
                    <a:pt x="917" y="1054"/>
                  </a:lnTo>
                  <a:lnTo>
                    <a:pt x="899" y="1056"/>
                  </a:lnTo>
                  <a:lnTo>
                    <a:pt x="897" y="1046"/>
                  </a:lnTo>
                  <a:lnTo>
                    <a:pt x="905" y="1034"/>
                  </a:lnTo>
                  <a:lnTo>
                    <a:pt x="919" y="1034"/>
                  </a:lnTo>
                  <a:lnTo>
                    <a:pt x="923" y="1002"/>
                  </a:lnTo>
                  <a:lnTo>
                    <a:pt x="943" y="949"/>
                  </a:lnTo>
                  <a:lnTo>
                    <a:pt x="929" y="949"/>
                  </a:lnTo>
                  <a:lnTo>
                    <a:pt x="909" y="984"/>
                  </a:lnTo>
                  <a:lnTo>
                    <a:pt x="879" y="1000"/>
                  </a:lnTo>
                  <a:lnTo>
                    <a:pt x="879" y="1020"/>
                  </a:lnTo>
                  <a:lnTo>
                    <a:pt x="871" y="1030"/>
                  </a:lnTo>
                  <a:lnTo>
                    <a:pt x="869" y="1040"/>
                  </a:lnTo>
                  <a:lnTo>
                    <a:pt x="861" y="1042"/>
                  </a:lnTo>
                  <a:lnTo>
                    <a:pt x="853" y="1028"/>
                  </a:lnTo>
                  <a:lnTo>
                    <a:pt x="843" y="1018"/>
                  </a:lnTo>
                  <a:lnTo>
                    <a:pt x="853" y="1014"/>
                  </a:lnTo>
                  <a:lnTo>
                    <a:pt x="839" y="986"/>
                  </a:lnTo>
                  <a:lnTo>
                    <a:pt x="827" y="973"/>
                  </a:lnTo>
                  <a:lnTo>
                    <a:pt x="829" y="951"/>
                  </a:lnTo>
                  <a:lnTo>
                    <a:pt x="815" y="939"/>
                  </a:lnTo>
                  <a:lnTo>
                    <a:pt x="799" y="941"/>
                  </a:lnTo>
                  <a:lnTo>
                    <a:pt x="789" y="905"/>
                  </a:lnTo>
                  <a:lnTo>
                    <a:pt x="769" y="897"/>
                  </a:lnTo>
                  <a:lnTo>
                    <a:pt x="759" y="907"/>
                  </a:lnTo>
                  <a:lnTo>
                    <a:pt x="729" y="889"/>
                  </a:lnTo>
                  <a:lnTo>
                    <a:pt x="719" y="901"/>
                  </a:lnTo>
                  <a:lnTo>
                    <a:pt x="677" y="877"/>
                  </a:lnTo>
                  <a:lnTo>
                    <a:pt x="585" y="883"/>
                  </a:lnTo>
                  <a:lnTo>
                    <a:pt x="569" y="893"/>
                  </a:lnTo>
                  <a:lnTo>
                    <a:pt x="507" y="917"/>
                  </a:lnTo>
                  <a:lnTo>
                    <a:pt x="485" y="913"/>
                  </a:lnTo>
                  <a:lnTo>
                    <a:pt x="459" y="933"/>
                  </a:lnTo>
                  <a:lnTo>
                    <a:pt x="415" y="945"/>
                  </a:lnTo>
                  <a:lnTo>
                    <a:pt x="389" y="977"/>
                  </a:lnTo>
                  <a:lnTo>
                    <a:pt x="345" y="979"/>
                  </a:lnTo>
                  <a:lnTo>
                    <a:pt x="327" y="988"/>
                  </a:lnTo>
                  <a:lnTo>
                    <a:pt x="305" y="979"/>
                  </a:lnTo>
                  <a:lnTo>
                    <a:pt x="275" y="979"/>
                  </a:lnTo>
                  <a:lnTo>
                    <a:pt x="259" y="992"/>
                  </a:lnTo>
                  <a:lnTo>
                    <a:pt x="247" y="992"/>
                  </a:lnTo>
                  <a:lnTo>
                    <a:pt x="233" y="1016"/>
                  </a:lnTo>
                  <a:lnTo>
                    <a:pt x="213" y="1016"/>
                  </a:lnTo>
                  <a:lnTo>
                    <a:pt x="191" y="1046"/>
                  </a:lnTo>
                  <a:lnTo>
                    <a:pt x="174" y="1042"/>
                  </a:lnTo>
                  <a:lnTo>
                    <a:pt x="138" y="1044"/>
                  </a:lnTo>
                  <a:lnTo>
                    <a:pt x="124" y="1046"/>
                  </a:lnTo>
                  <a:lnTo>
                    <a:pt x="112" y="1030"/>
                  </a:lnTo>
                  <a:lnTo>
                    <a:pt x="94" y="1026"/>
                  </a:lnTo>
                  <a:lnTo>
                    <a:pt x="82" y="1010"/>
                  </a:lnTo>
                  <a:lnTo>
                    <a:pt x="70" y="1010"/>
                  </a:lnTo>
                  <a:lnTo>
                    <a:pt x="68" y="971"/>
                  </a:lnTo>
                  <a:lnTo>
                    <a:pt x="84" y="961"/>
                  </a:lnTo>
                  <a:lnTo>
                    <a:pt x="96" y="887"/>
                  </a:lnTo>
                  <a:lnTo>
                    <a:pt x="74" y="837"/>
                  </a:lnTo>
                  <a:lnTo>
                    <a:pt x="74" y="821"/>
                  </a:lnTo>
                  <a:lnTo>
                    <a:pt x="66" y="813"/>
                  </a:lnTo>
                  <a:lnTo>
                    <a:pt x="66" y="787"/>
                  </a:lnTo>
                  <a:lnTo>
                    <a:pt x="44" y="747"/>
                  </a:lnTo>
                  <a:lnTo>
                    <a:pt x="30" y="721"/>
                  </a:lnTo>
                  <a:lnTo>
                    <a:pt x="28" y="699"/>
                  </a:lnTo>
                  <a:lnTo>
                    <a:pt x="2" y="657"/>
                  </a:lnTo>
                  <a:lnTo>
                    <a:pt x="0" y="643"/>
                  </a:lnTo>
                  <a:lnTo>
                    <a:pt x="2" y="619"/>
                  </a:lnTo>
                  <a:lnTo>
                    <a:pt x="16" y="623"/>
                  </a:lnTo>
                  <a:lnTo>
                    <a:pt x="26" y="617"/>
                  </a:lnTo>
                  <a:lnTo>
                    <a:pt x="18" y="601"/>
                  </a:lnTo>
                  <a:lnTo>
                    <a:pt x="10" y="575"/>
                  </a:lnTo>
                  <a:lnTo>
                    <a:pt x="2" y="549"/>
                  </a:lnTo>
                  <a:lnTo>
                    <a:pt x="10" y="529"/>
                  </a:lnTo>
                  <a:lnTo>
                    <a:pt x="16" y="507"/>
                  </a:lnTo>
                  <a:lnTo>
                    <a:pt x="8" y="485"/>
                  </a:lnTo>
                  <a:lnTo>
                    <a:pt x="20" y="469"/>
                  </a:lnTo>
                  <a:lnTo>
                    <a:pt x="20" y="455"/>
                  </a:lnTo>
                  <a:lnTo>
                    <a:pt x="30" y="453"/>
                  </a:lnTo>
                  <a:lnTo>
                    <a:pt x="36" y="467"/>
                  </a:lnTo>
                  <a:lnTo>
                    <a:pt x="50" y="455"/>
                  </a:lnTo>
                  <a:lnTo>
                    <a:pt x="78" y="433"/>
                  </a:lnTo>
                  <a:lnTo>
                    <a:pt x="102" y="423"/>
                  </a:lnTo>
                  <a:lnTo>
                    <a:pt x="116" y="421"/>
                  </a:lnTo>
                  <a:lnTo>
                    <a:pt x="132" y="409"/>
                  </a:lnTo>
                  <a:lnTo>
                    <a:pt x="142" y="417"/>
                  </a:lnTo>
                  <a:lnTo>
                    <a:pt x="154" y="411"/>
                  </a:lnTo>
                  <a:lnTo>
                    <a:pt x="183" y="407"/>
                  </a:lnTo>
                  <a:lnTo>
                    <a:pt x="205" y="385"/>
                  </a:lnTo>
                  <a:lnTo>
                    <a:pt x="225" y="385"/>
                  </a:lnTo>
                  <a:lnTo>
                    <a:pt x="243" y="387"/>
                  </a:lnTo>
                  <a:lnTo>
                    <a:pt x="285" y="377"/>
                  </a:lnTo>
                  <a:lnTo>
                    <a:pt x="309" y="351"/>
                  </a:lnTo>
                  <a:lnTo>
                    <a:pt x="319" y="321"/>
                  </a:lnTo>
                  <a:lnTo>
                    <a:pt x="339" y="297"/>
                  </a:lnTo>
                  <a:lnTo>
                    <a:pt x="331" y="287"/>
                  </a:lnTo>
                  <a:lnTo>
                    <a:pt x="333" y="263"/>
                  </a:lnTo>
                  <a:lnTo>
                    <a:pt x="345" y="245"/>
                  </a:lnTo>
                  <a:lnTo>
                    <a:pt x="353" y="223"/>
                  </a:lnTo>
                  <a:lnTo>
                    <a:pt x="377" y="237"/>
                  </a:lnTo>
                  <a:lnTo>
                    <a:pt x="381" y="223"/>
                  </a:lnTo>
                  <a:lnTo>
                    <a:pt x="417" y="227"/>
                  </a:lnTo>
                  <a:lnTo>
                    <a:pt x="435" y="193"/>
                  </a:lnTo>
                  <a:lnTo>
                    <a:pt x="457" y="157"/>
                  </a:lnTo>
                  <a:lnTo>
                    <a:pt x="487" y="127"/>
                  </a:lnTo>
                  <a:lnTo>
                    <a:pt x="509" y="122"/>
                  </a:lnTo>
                  <a:lnTo>
                    <a:pt x="531" y="131"/>
                  </a:lnTo>
                  <a:lnTo>
                    <a:pt x="551" y="157"/>
                  </a:lnTo>
                  <a:lnTo>
                    <a:pt x="561" y="173"/>
                  </a:lnTo>
                  <a:lnTo>
                    <a:pt x="575" y="169"/>
                  </a:lnTo>
                  <a:lnTo>
                    <a:pt x="597" y="169"/>
                  </a:lnTo>
                  <a:lnTo>
                    <a:pt x="611" y="183"/>
                  </a:lnTo>
                  <a:lnTo>
                    <a:pt x="631" y="165"/>
                  </a:lnTo>
                  <a:lnTo>
                    <a:pt x="609" y="155"/>
                  </a:lnTo>
                  <a:lnTo>
                    <a:pt x="621" y="135"/>
                  </a:lnTo>
                  <a:lnTo>
                    <a:pt x="619" y="112"/>
                  </a:lnTo>
                  <a:lnTo>
                    <a:pt x="649" y="106"/>
                  </a:lnTo>
                  <a:lnTo>
                    <a:pt x="645" y="90"/>
                  </a:lnTo>
                  <a:lnTo>
                    <a:pt x="663" y="78"/>
                  </a:lnTo>
                  <a:lnTo>
                    <a:pt x="677" y="58"/>
                  </a:lnTo>
                  <a:lnTo>
                    <a:pt x="695" y="66"/>
                  </a:lnTo>
                  <a:lnTo>
                    <a:pt x="705" y="64"/>
                  </a:lnTo>
                  <a:lnTo>
                    <a:pt x="721" y="72"/>
                  </a:lnTo>
                  <a:lnTo>
                    <a:pt x="735" y="56"/>
                  </a:lnTo>
                  <a:lnTo>
                    <a:pt x="721" y="46"/>
                  </a:lnTo>
                  <a:lnTo>
                    <a:pt x="703" y="44"/>
                  </a:lnTo>
                  <a:lnTo>
                    <a:pt x="691" y="30"/>
                  </a:lnTo>
                  <a:lnTo>
                    <a:pt x="703" y="24"/>
                  </a:lnTo>
                  <a:lnTo>
                    <a:pt x="717" y="32"/>
                  </a:lnTo>
                  <a:lnTo>
                    <a:pt x="729" y="34"/>
                  </a:lnTo>
                  <a:lnTo>
                    <a:pt x="741" y="32"/>
                  </a:lnTo>
                  <a:close/>
                  <a:moveTo>
                    <a:pt x="1189" y="1326"/>
                  </a:moveTo>
                  <a:lnTo>
                    <a:pt x="1189" y="1346"/>
                  </a:lnTo>
                  <a:lnTo>
                    <a:pt x="1199" y="1364"/>
                  </a:lnTo>
                  <a:lnTo>
                    <a:pt x="1209" y="1388"/>
                  </a:lnTo>
                  <a:lnTo>
                    <a:pt x="1219" y="1392"/>
                  </a:lnTo>
                  <a:lnTo>
                    <a:pt x="1225" y="1406"/>
                  </a:lnTo>
                  <a:lnTo>
                    <a:pt x="1221" y="1414"/>
                  </a:lnTo>
                  <a:lnTo>
                    <a:pt x="1223" y="1436"/>
                  </a:lnTo>
                  <a:lnTo>
                    <a:pt x="1239" y="1450"/>
                  </a:lnTo>
                  <a:lnTo>
                    <a:pt x="1253" y="1460"/>
                  </a:lnTo>
                  <a:lnTo>
                    <a:pt x="1251" y="1466"/>
                  </a:lnTo>
                  <a:lnTo>
                    <a:pt x="1251" y="1472"/>
                  </a:lnTo>
                  <a:lnTo>
                    <a:pt x="1283" y="1474"/>
                  </a:lnTo>
                  <a:lnTo>
                    <a:pt x="1283" y="1460"/>
                  </a:lnTo>
                  <a:lnTo>
                    <a:pt x="1289" y="1460"/>
                  </a:lnTo>
                  <a:lnTo>
                    <a:pt x="1295" y="1444"/>
                  </a:lnTo>
                  <a:lnTo>
                    <a:pt x="1307" y="1450"/>
                  </a:lnTo>
                  <a:lnTo>
                    <a:pt x="1309" y="1442"/>
                  </a:lnTo>
                  <a:lnTo>
                    <a:pt x="1315" y="1440"/>
                  </a:lnTo>
                  <a:lnTo>
                    <a:pt x="1317" y="1424"/>
                  </a:lnTo>
                  <a:lnTo>
                    <a:pt x="1321" y="1414"/>
                  </a:lnTo>
                  <a:lnTo>
                    <a:pt x="1325" y="1402"/>
                  </a:lnTo>
                  <a:lnTo>
                    <a:pt x="1339" y="1402"/>
                  </a:lnTo>
                  <a:lnTo>
                    <a:pt x="1341" y="1394"/>
                  </a:lnTo>
                  <a:lnTo>
                    <a:pt x="1337" y="1378"/>
                  </a:lnTo>
                  <a:lnTo>
                    <a:pt x="1341" y="1358"/>
                  </a:lnTo>
                  <a:lnTo>
                    <a:pt x="1337" y="1350"/>
                  </a:lnTo>
                  <a:lnTo>
                    <a:pt x="1339" y="1332"/>
                  </a:lnTo>
                  <a:lnTo>
                    <a:pt x="1327" y="1324"/>
                  </a:lnTo>
                  <a:lnTo>
                    <a:pt x="1313" y="1328"/>
                  </a:lnTo>
                  <a:lnTo>
                    <a:pt x="1297" y="1332"/>
                  </a:lnTo>
                  <a:lnTo>
                    <a:pt x="1279" y="1336"/>
                  </a:lnTo>
                  <a:lnTo>
                    <a:pt x="1277" y="1344"/>
                  </a:lnTo>
                  <a:lnTo>
                    <a:pt x="1259" y="1342"/>
                  </a:lnTo>
                  <a:lnTo>
                    <a:pt x="1231" y="1338"/>
                  </a:lnTo>
                  <a:lnTo>
                    <a:pt x="1215" y="1334"/>
                  </a:lnTo>
                  <a:lnTo>
                    <a:pt x="1207" y="1326"/>
                  </a:lnTo>
                  <a:lnTo>
                    <a:pt x="1191" y="1324"/>
                  </a:lnTo>
                  <a:lnTo>
                    <a:pt x="1189" y="13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 name="Austria">
              <a:extLst>
                <a:ext uri="{FF2B5EF4-FFF2-40B4-BE49-F238E27FC236}">
                  <a16:creationId xmlns:a16="http://schemas.microsoft.com/office/drawing/2014/main" id="{E78556C1-9D20-44C4-AA4C-40FE2D752496}"/>
                </a:ext>
              </a:extLst>
            </p:cNvPr>
            <p:cNvSpPr>
              <a:spLocks/>
            </p:cNvSpPr>
            <p:nvPr/>
          </p:nvSpPr>
          <p:spPr bwMode="gray">
            <a:xfrm>
              <a:off x="6097728" y="2765248"/>
              <a:ext cx="238181" cy="121926"/>
            </a:xfrm>
            <a:custGeom>
              <a:avLst/>
              <a:gdLst/>
              <a:ahLst/>
              <a:cxnLst>
                <a:cxn ang="0">
                  <a:pos x="42" y="124"/>
                </a:cxn>
                <a:cxn ang="0">
                  <a:pos x="32" y="116"/>
                </a:cxn>
                <a:cxn ang="0">
                  <a:pos x="18" y="120"/>
                </a:cxn>
                <a:cxn ang="0">
                  <a:pos x="4" y="114"/>
                </a:cxn>
                <a:cxn ang="0">
                  <a:pos x="0" y="100"/>
                </a:cxn>
                <a:cxn ang="0">
                  <a:pos x="6" y="86"/>
                </a:cxn>
                <a:cxn ang="0">
                  <a:pos x="92" y="82"/>
                </a:cxn>
                <a:cxn ang="0">
                  <a:pos x="108" y="74"/>
                </a:cxn>
                <a:cxn ang="0">
                  <a:pos x="126" y="84"/>
                </a:cxn>
                <a:cxn ang="0">
                  <a:pos x="138" y="78"/>
                </a:cxn>
                <a:cxn ang="0">
                  <a:pos x="122" y="60"/>
                </a:cxn>
                <a:cxn ang="0">
                  <a:pos x="120" y="46"/>
                </a:cxn>
                <a:cxn ang="0">
                  <a:pos x="138" y="36"/>
                </a:cxn>
                <a:cxn ang="0">
                  <a:pos x="154" y="22"/>
                </a:cxn>
                <a:cxn ang="0">
                  <a:pos x="172" y="20"/>
                </a:cxn>
                <a:cxn ang="0">
                  <a:pos x="176" y="26"/>
                </a:cxn>
                <a:cxn ang="0">
                  <a:pos x="192" y="24"/>
                </a:cxn>
                <a:cxn ang="0">
                  <a:pos x="208" y="0"/>
                </a:cxn>
                <a:cxn ang="0">
                  <a:pos x="230" y="4"/>
                </a:cxn>
                <a:cxn ang="0">
                  <a:pos x="252" y="8"/>
                </a:cxn>
                <a:cxn ang="0">
                  <a:pos x="270" y="8"/>
                </a:cxn>
                <a:cxn ang="0">
                  <a:pos x="286" y="18"/>
                </a:cxn>
                <a:cxn ang="0">
                  <a:pos x="280" y="36"/>
                </a:cxn>
                <a:cxn ang="0">
                  <a:pos x="294" y="48"/>
                </a:cxn>
                <a:cxn ang="0">
                  <a:pos x="286" y="60"/>
                </a:cxn>
                <a:cxn ang="0">
                  <a:pos x="282" y="80"/>
                </a:cxn>
                <a:cxn ang="0">
                  <a:pos x="264" y="74"/>
                </a:cxn>
                <a:cxn ang="0">
                  <a:pos x="258" y="88"/>
                </a:cxn>
                <a:cxn ang="0">
                  <a:pos x="252" y="106"/>
                </a:cxn>
                <a:cxn ang="0">
                  <a:pos x="248" y="124"/>
                </a:cxn>
                <a:cxn ang="0">
                  <a:pos x="236" y="122"/>
                </a:cxn>
                <a:cxn ang="0">
                  <a:pos x="222" y="134"/>
                </a:cxn>
                <a:cxn ang="0">
                  <a:pos x="214" y="130"/>
                </a:cxn>
                <a:cxn ang="0">
                  <a:pos x="200" y="138"/>
                </a:cxn>
                <a:cxn ang="0">
                  <a:pos x="188" y="148"/>
                </a:cxn>
                <a:cxn ang="0">
                  <a:pos x="150" y="146"/>
                </a:cxn>
                <a:cxn ang="0">
                  <a:pos x="124" y="140"/>
                </a:cxn>
                <a:cxn ang="0">
                  <a:pos x="102" y="126"/>
                </a:cxn>
                <a:cxn ang="0">
                  <a:pos x="98" y="112"/>
                </a:cxn>
                <a:cxn ang="0">
                  <a:pos x="66" y="112"/>
                </a:cxn>
                <a:cxn ang="0">
                  <a:pos x="42" y="124"/>
                </a:cxn>
              </a:cxnLst>
              <a:rect l="0" t="0" r="r" b="b"/>
              <a:pathLst>
                <a:path w="294" h="148">
                  <a:moveTo>
                    <a:pt x="42" y="124"/>
                  </a:moveTo>
                  <a:lnTo>
                    <a:pt x="32" y="116"/>
                  </a:lnTo>
                  <a:lnTo>
                    <a:pt x="18" y="120"/>
                  </a:lnTo>
                  <a:lnTo>
                    <a:pt x="4" y="114"/>
                  </a:lnTo>
                  <a:lnTo>
                    <a:pt x="0" y="100"/>
                  </a:lnTo>
                  <a:lnTo>
                    <a:pt x="6" y="86"/>
                  </a:lnTo>
                  <a:lnTo>
                    <a:pt x="92" y="82"/>
                  </a:lnTo>
                  <a:lnTo>
                    <a:pt x="108" y="74"/>
                  </a:lnTo>
                  <a:lnTo>
                    <a:pt x="126" y="84"/>
                  </a:lnTo>
                  <a:lnTo>
                    <a:pt x="138" y="78"/>
                  </a:lnTo>
                  <a:lnTo>
                    <a:pt x="122" y="60"/>
                  </a:lnTo>
                  <a:lnTo>
                    <a:pt x="120" y="46"/>
                  </a:lnTo>
                  <a:lnTo>
                    <a:pt x="138" y="36"/>
                  </a:lnTo>
                  <a:lnTo>
                    <a:pt x="154" y="22"/>
                  </a:lnTo>
                  <a:lnTo>
                    <a:pt x="172" y="20"/>
                  </a:lnTo>
                  <a:lnTo>
                    <a:pt x="176" y="26"/>
                  </a:lnTo>
                  <a:lnTo>
                    <a:pt x="192" y="24"/>
                  </a:lnTo>
                  <a:lnTo>
                    <a:pt x="208" y="0"/>
                  </a:lnTo>
                  <a:lnTo>
                    <a:pt x="230" y="4"/>
                  </a:lnTo>
                  <a:lnTo>
                    <a:pt x="252" y="8"/>
                  </a:lnTo>
                  <a:lnTo>
                    <a:pt x="270" y="8"/>
                  </a:lnTo>
                  <a:lnTo>
                    <a:pt x="286" y="18"/>
                  </a:lnTo>
                  <a:lnTo>
                    <a:pt x="280" y="36"/>
                  </a:lnTo>
                  <a:lnTo>
                    <a:pt x="294" y="48"/>
                  </a:lnTo>
                  <a:lnTo>
                    <a:pt x="286" y="60"/>
                  </a:lnTo>
                  <a:lnTo>
                    <a:pt x="282" y="80"/>
                  </a:lnTo>
                  <a:lnTo>
                    <a:pt x="264" y="74"/>
                  </a:lnTo>
                  <a:lnTo>
                    <a:pt x="258" y="88"/>
                  </a:lnTo>
                  <a:lnTo>
                    <a:pt x="252" y="106"/>
                  </a:lnTo>
                  <a:lnTo>
                    <a:pt x="248" y="124"/>
                  </a:lnTo>
                  <a:lnTo>
                    <a:pt x="236" y="122"/>
                  </a:lnTo>
                  <a:lnTo>
                    <a:pt x="222" y="134"/>
                  </a:lnTo>
                  <a:lnTo>
                    <a:pt x="214" y="130"/>
                  </a:lnTo>
                  <a:lnTo>
                    <a:pt x="200" y="138"/>
                  </a:lnTo>
                  <a:lnTo>
                    <a:pt x="188" y="148"/>
                  </a:lnTo>
                  <a:lnTo>
                    <a:pt x="150" y="146"/>
                  </a:lnTo>
                  <a:lnTo>
                    <a:pt x="124" y="140"/>
                  </a:lnTo>
                  <a:lnTo>
                    <a:pt x="102" y="126"/>
                  </a:lnTo>
                  <a:lnTo>
                    <a:pt x="98" y="112"/>
                  </a:lnTo>
                  <a:lnTo>
                    <a:pt x="66" y="112"/>
                  </a:lnTo>
                  <a:lnTo>
                    <a:pt x="42" y="1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 name="Azerbaijan">
              <a:extLst>
                <a:ext uri="{FF2B5EF4-FFF2-40B4-BE49-F238E27FC236}">
                  <a16:creationId xmlns:a16="http://schemas.microsoft.com/office/drawing/2014/main" id="{1DEFC69D-3012-4AC8-BE7A-A82873A93505}"/>
                </a:ext>
              </a:extLst>
            </p:cNvPr>
            <p:cNvSpPr>
              <a:spLocks noEditPoints="1"/>
            </p:cNvSpPr>
            <p:nvPr/>
          </p:nvSpPr>
          <p:spPr bwMode="gray">
            <a:xfrm>
              <a:off x="7179304" y="3087764"/>
              <a:ext cx="169851" cy="159290"/>
            </a:xfrm>
            <a:custGeom>
              <a:avLst/>
              <a:gdLst/>
              <a:ahLst/>
              <a:cxnLst>
                <a:cxn ang="0">
                  <a:pos x="208" y="229"/>
                </a:cxn>
                <a:cxn ang="0">
                  <a:pos x="180" y="215"/>
                </a:cxn>
                <a:cxn ang="0">
                  <a:pos x="161" y="201"/>
                </a:cxn>
                <a:cxn ang="0">
                  <a:pos x="173" y="182"/>
                </a:cxn>
                <a:cxn ang="0">
                  <a:pos x="159" y="151"/>
                </a:cxn>
                <a:cxn ang="0">
                  <a:pos x="126" y="173"/>
                </a:cxn>
                <a:cxn ang="0">
                  <a:pos x="95" y="196"/>
                </a:cxn>
                <a:cxn ang="0">
                  <a:pos x="92" y="180"/>
                </a:cxn>
                <a:cxn ang="0">
                  <a:pos x="97" y="168"/>
                </a:cxn>
                <a:cxn ang="0">
                  <a:pos x="95" y="161"/>
                </a:cxn>
                <a:cxn ang="0">
                  <a:pos x="57" y="125"/>
                </a:cxn>
                <a:cxn ang="0">
                  <a:pos x="66" y="99"/>
                </a:cxn>
                <a:cxn ang="0">
                  <a:pos x="48" y="99"/>
                </a:cxn>
                <a:cxn ang="0">
                  <a:pos x="33" y="90"/>
                </a:cxn>
                <a:cxn ang="0">
                  <a:pos x="29" y="83"/>
                </a:cxn>
                <a:cxn ang="0">
                  <a:pos x="36" y="66"/>
                </a:cxn>
                <a:cxn ang="0">
                  <a:pos x="19" y="64"/>
                </a:cxn>
                <a:cxn ang="0">
                  <a:pos x="7" y="50"/>
                </a:cxn>
                <a:cxn ang="0">
                  <a:pos x="19" y="40"/>
                </a:cxn>
                <a:cxn ang="0">
                  <a:pos x="36" y="38"/>
                </a:cxn>
                <a:cxn ang="0">
                  <a:pos x="50" y="52"/>
                </a:cxn>
                <a:cxn ang="0">
                  <a:pos x="83" y="50"/>
                </a:cxn>
                <a:cxn ang="0">
                  <a:pos x="81" y="40"/>
                </a:cxn>
                <a:cxn ang="0">
                  <a:pos x="69" y="31"/>
                </a:cxn>
                <a:cxn ang="0">
                  <a:pos x="76" y="7"/>
                </a:cxn>
                <a:cxn ang="0">
                  <a:pos x="92" y="0"/>
                </a:cxn>
                <a:cxn ang="0">
                  <a:pos x="107" y="17"/>
                </a:cxn>
                <a:cxn ang="0">
                  <a:pos x="123" y="21"/>
                </a:cxn>
                <a:cxn ang="0">
                  <a:pos x="130" y="38"/>
                </a:cxn>
                <a:cxn ang="0">
                  <a:pos x="156" y="45"/>
                </a:cxn>
                <a:cxn ang="0">
                  <a:pos x="166" y="45"/>
                </a:cxn>
                <a:cxn ang="0">
                  <a:pos x="170" y="31"/>
                </a:cxn>
                <a:cxn ang="0">
                  <a:pos x="192" y="21"/>
                </a:cxn>
                <a:cxn ang="0">
                  <a:pos x="208" y="50"/>
                </a:cxn>
                <a:cxn ang="0">
                  <a:pos x="208" y="69"/>
                </a:cxn>
                <a:cxn ang="0">
                  <a:pos x="218" y="73"/>
                </a:cxn>
                <a:cxn ang="0">
                  <a:pos x="232" y="95"/>
                </a:cxn>
                <a:cxn ang="0">
                  <a:pos x="253" y="97"/>
                </a:cxn>
                <a:cxn ang="0">
                  <a:pos x="253" y="104"/>
                </a:cxn>
                <a:cxn ang="0">
                  <a:pos x="229" y="121"/>
                </a:cxn>
                <a:cxn ang="0">
                  <a:pos x="225" y="180"/>
                </a:cxn>
                <a:cxn ang="0">
                  <a:pos x="218" y="168"/>
                </a:cxn>
                <a:cxn ang="0">
                  <a:pos x="208" y="170"/>
                </a:cxn>
                <a:cxn ang="0">
                  <a:pos x="208" y="229"/>
                </a:cxn>
                <a:cxn ang="0">
                  <a:pos x="69" y="189"/>
                </a:cxn>
                <a:cxn ang="0">
                  <a:pos x="74" y="175"/>
                </a:cxn>
                <a:cxn ang="0">
                  <a:pos x="66" y="173"/>
                </a:cxn>
                <a:cxn ang="0">
                  <a:pos x="64" y="163"/>
                </a:cxn>
                <a:cxn ang="0">
                  <a:pos x="59" y="154"/>
                </a:cxn>
                <a:cxn ang="0">
                  <a:pos x="48" y="149"/>
                </a:cxn>
                <a:cxn ang="0">
                  <a:pos x="36" y="149"/>
                </a:cxn>
                <a:cxn ang="0">
                  <a:pos x="24" y="147"/>
                </a:cxn>
                <a:cxn ang="0">
                  <a:pos x="0" y="147"/>
                </a:cxn>
                <a:cxn ang="0">
                  <a:pos x="12" y="156"/>
                </a:cxn>
                <a:cxn ang="0">
                  <a:pos x="50" y="191"/>
                </a:cxn>
                <a:cxn ang="0">
                  <a:pos x="59" y="194"/>
                </a:cxn>
                <a:cxn ang="0">
                  <a:pos x="74" y="199"/>
                </a:cxn>
                <a:cxn ang="0">
                  <a:pos x="69" y="189"/>
                </a:cxn>
              </a:cxnLst>
              <a:rect l="0" t="0" r="r" b="b"/>
              <a:pathLst>
                <a:path w="253" h="229">
                  <a:moveTo>
                    <a:pt x="208" y="229"/>
                  </a:moveTo>
                  <a:lnTo>
                    <a:pt x="180" y="215"/>
                  </a:lnTo>
                  <a:lnTo>
                    <a:pt x="161" y="201"/>
                  </a:lnTo>
                  <a:lnTo>
                    <a:pt x="173" y="182"/>
                  </a:lnTo>
                  <a:lnTo>
                    <a:pt x="159" y="151"/>
                  </a:lnTo>
                  <a:lnTo>
                    <a:pt x="126" y="173"/>
                  </a:lnTo>
                  <a:lnTo>
                    <a:pt x="95" y="196"/>
                  </a:lnTo>
                  <a:lnTo>
                    <a:pt x="92" y="180"/>
                  </a:lnTo>
                  <a:lnTo>
                    <a:pt x="97" y="168"/>
                  </a:lnTo>
                  <a:lnTo>
                    <a:pt x="95" y="161"/>
                  </a:lnTo>
                  <a:lnTo>
                    <a:pt x="57" y="125"/>
                  </a:lnTo>
                  <a:lnTo>
                    <a:pt x="66" y="99"/>
                  </a:lnTo>
                  <a:lnTo>
                    <a:pt x="48" y="99"/>
                  </a:lnTo>
                  <a:lnTo>
                    <a:pt x="33" y="90"/>
                  </a:lnTo>
                  <a:lnTo>
                    <a:pt x="29" y="83"/>
                  </a:lnTo>
                  <a:lnTo>
                    <a:pt x="36" y="66"/>
                  </a:lnTo>
                  <a:lnTo>
                    <a:pt x="19" y="64"/>
                  </a:lnTo>
                  <a:lnTo>
                    <a:pt x="7" y="50"/>
                  </a:lnTo>
                  <a:lnTo>
                    <a:pt x="19" y="40"/>
                  </a:lnTo>
                  <a:lnTo>
                    <a:pt x="36" y="38"/>
                  </a:lnTo>
                  <a:lnTo>
                    <a:pt x="50" y="52"/>
                  </a:lnTo>
                  <a:lnTo>
                    <a:pt x="83" y="50"/>
                  </a:lnTo>
                  <a:lnTo>
                    <a:pt x="81" y="40"/>
                  </a:lnTo>
                  <a:lnTo>
                    <a:pt x="69" y="31"/>
                  </a:lnTo>
                  <a:lnTo>
                    <a:pt x="76" y="7"/>
                  </a:lnTo>
                  <a:lnTo>
                    <a:pt x="92" y="0"/>
                  </a:lnTo>
                  <a:lnTo>
                    <a:pt x="107" y="17"/>
                  </a:lnTo>
                  <a:lnTo>
                    <a:pt x="123" y="21"/>
                  </a:lnTo>
                  <a:lnTo>
                    <a:pt x="130" y="38"/>
                  </a:lnTo>
                  <a:lnTo>
                    <a:pt x="156" y="45"/>
                  </a:lnTo>
                  <a:lnTo>
                    <a:pt x="166" y="45"/>
                  </a:lnTo>
                  <a:lnTo>
                    <a:pt x="170" y="31"/>
                  </a:lnTo>
                  <a:lnTo>
                    <a:pt x="192" y="21"/>
                  </a:lnTo>
                  <a:lnTo>
                    <a:pt x="208" y="50"/>
                  </a:lnTo>
                  <a:lnTo>
                    <a:pt x="208" y="69"/>
                  </a:lnTo>
                  <a:lnTo>
                    <a:pt x="218" y="73"/>
                  </a:lnTo>
                  <a:lnTo>
                    <a:pt x="232" y="95"/>
                  </a:lnTo>
                  <a:lnTo>
                    <a:pt x="253" y="97"/>
                  </a:lnTo>
                  <a:lnTo>
                    <a:pt x="253" y="104"/>
                  </a:lnTo>
                  <a:lnTo>
                    <a:pt x="229" y="121"/>
                  </a:lnTo>
                  <a:lnTo>
                    <a:pt x="225" y="180"/>
                  </a:lnTo>
                  <a:lnTo>
                    <a:pt x="218" y="168"/>
                  </a:lnTo>
                  <a:lnTo>
                    <a:pt x="208" y="170"/>
                  </a:lnTo>
                  <a:lnTo>
                    <a:pt x="208" y="229"/>
                  </a:lnTo>
                  <a:moveTo>
                    <a:pt x="69" y="189"/>
                  </a:moveTo>
                  <a:lnTo>
                    <a:pt x="74" y="175"/>
                  </a:lnTo>
                  <a:lnTo>
                    <a:pt x="66" y="173"/>
                  </a:lnTo>
                  <a:lnTo>
                    <a:pt x="64" y="163"/>
                  </a:lnTo>
                  <a:lnTo>
                    <a:pt x="59" y="154"/>
                  </a:lnTo>
                  <a:lnTo>
                    <a:pt x="48" y="149"/>
                  </a:lnTo>
                  <a:lnTo>
                    <a:pt x="36" y="149"/>
                  </a:lnTo>
                  <a:lnTo>
                    <a:pt x="24" y="147"/>
                  </a:lnTo>
                  <a:lnTo>
                    <a:pt x="0" y="147"/>
                  </a:lnTo>
                  <a:lnTo>
                    <a:pt x="12" y="156"/>
                  </a:lnTo>
                  <a:lnTo>
                    <a:pt x="50" y="191"/>
                  </a:lnTo>
                  <a:lnTo>
                    <a:pt x="59" y="194"/>
                  </a:lnTo>
                  <a:lnTo>
                    <a:pt x="74" y="199"/>
                  </a:lnTo>
                  <a:lnTo>
                    <a:pt x="69" y="189"/>
                  </a:lnTo>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17" name="Bahrain">
              <a:extLst>
                <a:ext uri="{FF2B5EF4-FFF2-40B4-BE49-F238E27FC236}">
                  <a16:creationId xmlns:a16="http://schemas.microsoft.com/office/drawing/2014/main" id="{DE97C7CD-13E1-4259-8849-145BABF8361E}"/>
                </a:ext>
              </a:extLst>
            </p:cNvPr>
            <p:cNvSpPr>
              <a:spLocks/>
            </p:cNvSpPr>
            <p:nvPr/>
          </p:nvSpPr>
          <p:spPr bwMode="gray">
            <a:xfrm>
              <a:off x="7360869" y="3689531"/>
              <a:ext cx="11715" cy="17698"/>
            </a:xfrm>
            <a:custGeom>
              <a:avLst/>
              <a:gdLst/>
              <a:ahLst/>
              <a:cxnLst>
                <a:cxn ang="0">
                  <a:pos x="0" y="2"/>
                </a:cxn>
                <a:cxn ang="0">
                  <a:pos x="4" y="0"/>
                </a:cxn>
                <a:cxn ang="0">
                  <a:pos x="12" y="2"/>
                </a:cxn>
                <a:cxn ang="0">
                  <a:pos x="10" y="24"/>
                </a:cxn>
                <a:cxn ang="0">
                  <a:pos x="2" y="16"/>
                </a:cxn>
                <a:cxn ang="0">
                  <a:pos x="2" y="10"/>
                </a:cxn>
                <a:cxn ang="0">
                  <a:pos x="0" y="2"/>
                </a:cxn>
              </a:cxnLst>
              <a:rect l="0" t="0" r="r" b="b"/>
              <a:pathLst>
                <a:path w="12" h="24">
                  <a:moveTo>
                    <a:pt x="0" y="2"/>
                  </a:moveTo>
                  <a:lnTo>
                    <a:pt x="4" y="0"/>
                  </a:lnTo>
                  <a:lnTo>
                    <a:pt x="12" y="2"/>
                  </a:lnTo>
                  <a:lnTo>
                    <a:pt x="10" y="24"/>
                  </a:lnTo>
                  <a:lnTo>
                    <a:pt x="2" y="16"/>
                  </a:lnTo>
                  <a:lnTo>
                    <a:pt x="2" y="10"/>
                  </a:lnTo>
                  <a:lnTo>
                    <a:pt x="0" y="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8" name="Bangladesh">
              <a:extLst>
                <a:ext uri="{FF2B5EF4-FFF2-40B4-BE49-F238E27FC236}">
                  <a16:creationId xmlns:a16="http://schemas.microsoft.com/office/drawing/2014/main" id="{EC201309-ABE0-4AFC-B3DD-8C958C816ECD}"/>
                </a:ext>
              </a:extLst>
            </p:cNvPr>
            <p:cNvSpPr>
              <a:spLocks/>
            </p:cNvSpPr>
            <p:nvPr/>
          </p:nvSpPr>
          <p:spPr bwMode="gray">
            <a:xfrm>
              <a:off x="8518584" y="3691497"/>
              <a:ext cx="150328" cy="202557"/>
            </a:xfrm>
            <a:custGeom>
              <a:avLst/>
              <a:gdLst/>
              <a:ahLst/>
              <a:cxnLst>
                <a:cxn ang="0">
                  <a:pos x="178" y="216"/>
                </a:cxn>
                <a:cxn ang="0">
                  <a:pos x="174" y="192"/>
                </a:cxn>
                <a:cxn ang="0">
                  <a:pos x="172" y="170"/>
                </a:cxn>
                <a:cxn ang="0">
                  <a:pos x="168" y="118"/>
                </a:cxn>
                <a:cxn ang="0">
                  <a:pos x="158" y="112"/>
                </a:cxn>
                <a:cxn ang="0">
                  <a:pos x="150" y="118"/>
                </a:cxn>
                <a:cxn ang="0">
                  <a:pos x="146" y="134"/>
                </a:cxn>
                <a:cxn ang="0">
                  <a:pos x="128" y="124"/>
                </a:cxn>
                <a:cxn ang="0">
                  <a:pos x="130" y="114"/>
                </a:cxn>
                <a:cxn ang="0">
                  <a:pos x="136" y="102"/>
                </a:cxn>
                <a:cxn ang="0">
                  <a:pos x="150" y="94"/>
                </a:cxn>
                <a:cxn ang="0">
                  <a:pos x="162" y="84"/>
                </a:cxn>
                <a:cxn ang="0">
                  <a:pos x="180" y="58"/>
                </a:cxn>
                <a:cxn ang="0">
                  <a:pos x="182" y="42"/>
                </a:cxn>
                <a:cxn ang="0">
                  <a:pos x="104" y="40"/>
                </a:cxn>
                <a:cxn ang="0">
                  <a:pos x="86" y="44"/>
                </a:cxn>
                <a:cxn ang="0">
                  <a:pos x="72" y="38"/>
                </a:cxn>
                <a:cxn ang="0">
                  <a:pos x="70" y="24"/>
                </a:cxn>
                <a:cxn ang="0">
                  <a:pos x="62" y="12"/>
                </a:cxn>
                <a:cxn ang="0">
                  <a:pos x="52" y="12"/>
                </a:cxn>
                <a:cxn ang="0">
                  <a:pos x="44" y="0"/>
                </a:cxn>
                <a:cxn ang="0">
                  <a:pos x="30" y="8"/>
                </a:cxn>
                <a:cxn ang="0">
                  <a:pos x="20" y="2"/>
                </a:cxn>
                <a:cxn ang="0">
                  <a:pos x="6" y="4"/>
                </a:cxn>
                <a:cxn ang="0">
                  <a:pos x="8" y="18"/>
                </a:cxn>
                <a:cxn ang="0">
                  <a:pos x="0" y="32"/>
                </a:cxn>
                <a:cxn ang="0">
                  <a:pos x="16" y="48"/>
                </a:cxn>
                <a:cxn ang="0">
                  <a:pos x="22" y="46"/>
                </a:cxn>
                <a:cxn ang="0">
                  <a:pos x="32" y="56"/>
                </a:cxn>
                <a:cxn ang="0">
                  <a:pos x="24" y="72"/>
                </a:cxn>
                <a:cxn ang="0">
                  <a:pos x="14" y="72"/>
                </a:cxn>
                <a:cxn ang="0">
                  <a:pos x="8" y="84"/>
                </a:cxn>
                <a:cxn ang="0">
                  <a:pos x="30" y="102"/>
                </a:cxn>
                <a:cxn ang="0">
                  <a:pos x="24" y="116"/>
                </a:cxn>
                <a:cxn ang="0">
                  <a:pos x="42" y="156"/>
                </a:cxn>
                <a:cxn ang="0">
                  <a:pos x="56" y="202"/>
                </a:cxn>
                <a:cxn ang="0">
                  <a:pos x="70" y="190"/>
                </a:cxn>
                <a:cxn ang="0">
                  <a:pos x="80" y="196"/>
                </a:cxn>
                <a:cxn ang="0">
                  <a:pos x="92" y="180"/>
                </a:cxn>
                <a:cxn ang="0">
                  <a:pos x="96" y="142"/>
                </a:cxn>
                <a:cxn ang="0">
                  <a:pos x="134" y="170"/>
                </a:cxn>
                <a:cxn ang="0">
                  <a:pos x="142" y="188"/>
                </a:cxn>
                <a:cxn ang="0">
                  <a:pos x="144" y="222"/>
                </a:cxn>
                <a:cxn ang="0">
                  <a:pos x="156" y="236"/>
                </a:cxn>
                <a:cxn ang="0">
                  <a:pos x="172" y="250"/>
                </a:cxn>
                <a:cxn ang="0">
                  <a:pos x="174" y="220"/>
                </a:cxn>
                <a:cxn ang="0">
                  <a:pos x="178" y="216"/>
                </a:cxn>
              </a:cxnLst>
              <a:rect l="0" t="0" r="r" b="b"/>
              <a:pathLst>
                <a:path w="182" h="250">
                  <a:moveTo>
                    <a:pt x="178" y="216"/>
                  </a:moveTo>
                  <a:lnTo>
                    <a:pt x="174" y="192"/>
                  </a:lnTo>
                  <a:lnTo>
                    <a:pt x="172" y="170"/>
                  </a:lnTo>
                  <a:lnTo>
                    <a:pt x="168" y="118"/>
                  </a:lnTo>
                  <a:lnTo>
                    <a:pt x="158" y="112"/>
                  </a:lnTo>
                  <a:lnTo>
                    <a:pt x="150" y="118"/>
                  </a:lnTo>
                  <a:lnTo>
                    <a:pt x="146" y="134"/>
                  </a:lnTo>
                  <a:lnTo>
                    <a:pt x="128" y="124"/>
                  </a:lnTo>
                  <a:lnTo>
                    <a:pt x="130" y="114"/>
                  </a:lnTo>
                  <a:lnTo>
                    <a:pt x="136" y="102"/>
                  </a:lnTo>
                  <a:lnTo>
                    <a:pt x="150" y="94"/>
                  </a:lnTo>
                  <a:lnTo>
                    <a:pt x="162" y="84"/>
                  </a:lnTo>
                  <a:lnTo>
                    <a:pt x="180" y="58"/>
                  </a:lnTo>
                  <a:lnTo>
                    <a:pt x="182" y="42"/>
                  </a:lnTo>
                  <a:lnTo>
                    <a:pt x="104" y="40"/>
                  </a:lnTo>
                  <a:lnTo>
                    <a:pt x="86" y="44"/>
                  </a:lnTo>
                  <a:lnTo>
                    <a:pt x="72" y="38"/>
                  </a:lnTo>
                  <a:lnTo>
                    <a:pt x="70" y="24"/>
                  </a:lnTo>
                  <a:lnTo>
                    <a:pt x="62" y="12"/>
                  </a:lnTo>
                  <a:lnTo>
                    <a:pt x="52" y="12"/>
                  </a:lnTo>
                  <a:lnTo>
                    <a:pt x="44" y="0"/>
                  </a:lnTo>
                  <a:lnTo>
                    <a:pt x="30" y="8"/>
                  </a:lnTo>
                  <a:lnTo>
                    <a:pt x="20" y="2"/>
                  </a:lnTo>
                  <a:lnTo>
                    <a:pt x="6" y="4"/>
                  </a:lnTo>
                  <a:lnTo>
                    <a:pt x="8" y="18"/>
                  </a:lnTo>
                  <a:lnTo>
                    <a:pt x="0" y="32"/>
                  </a:lnTo>
                  <a:lnTo>
                    <a:pt x="16" y="48"/>
                  </a:lnTo>
                  <a:lnTo>
                    <a:pt x="22" y="46"/>
                  </a:lnTo>
                  <a:lnTo>
                    <a:pt x="32" y="56"/>
                  </a:lnTo>
                  <a:lnTo>
                    <a:pt x="24" y="72"/>
                  </a:lnTo>
                  <a:lnTo>
                    <a:pt x="14" y="72"/>
                  </a:lnTo>
                  <a:lnTo>
                    <a:pt x="8" y="84"/>
                  </a:lnTo>
                  <a:lnTo>
                    <a:pt x="30" y="102"/>
                  </a:lnTo>
                  <a:lnTo>
                    <a:pt x="24" y="116"/>
                  </a:lnTo>
                  <a:lnTo>
                    <a:pt x="42" y="156"/>
                  </a:lnTo>
                  <a:lnTo>
                    <a:pt x="56" y="202"/>
                  </a:lnTo>
                  <a:lnTo>
                    <a:pt x="70" y="190"/>
                  </a:lnTo>
                  <a:lnTo>
                    <a:pt x="80" y="196"/>
                  </a:lnTo>
                  <a:lnTo>
                    <a:pt x="92" y="180"/>
                  </a:lnTo>
                  <a:lnTo>
                    <a:pt x="96" y="142"/>
                  </a:lnTo>
                  <a:lnTo>
                    <a:pt x="134" y="170"/>
                  </a:lnTo>
                  <a:lnTo>
                    <a:pt x="142" y="188"/>
                  </a:lnTo>
                  <a:lnTo>
                    <a:pt x="144" y="222"/>
                  </a:lnTo>
                  <a:lnTo>
                    <a:pt x="156" y="236"/>
                  </a:lnTo>
                  <a:lnTo>
                    <a:pt x="172" y="250"/>
                  </a:lnTo>
                  <a:lnTo>
                    <a:pt x="174" y="220"/>
                  </a:lnTo>
                  <a:lnTo>
                    <a:pt x="178" y="2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9" name="Belarus">
              <a:extLst>
                <a:ext uri="{FF2B5EF4-FFF2-40B4-BE49-F238E27FC236}">
                  <a16:creationId xmlns:a16="http://schemas.microsoft.com/office/drawing/2014/main" id="{A48D1ADF-DCDD-4C9A-B9B0-7FCB0896FFE5}"/>
                </a:ext>
              </a:extLst>
            </p:cNvPr>
            <p:cNvSpPr>
              <a:spLocks/>
            </p:cNvSpPr>
            <p:nvPr/>
          </p:nvSpPr>
          <p:spPr bwMode="gray">
            <a:xfrm>
              <a:off x="6517474" y="2381769"/>
              <a:ext cx="294797" cy="269419"/>
            </a:xfrm>
            <a:custGeom>
              <a:avLst/>
              <a:gdLst/>
              <a:ahLst/>
              <a:cxnLst>
                <a:cxn ang="0">
                  <a:pos x="330" y="268"/>
                </a:cxn>
                <a:cxn ang="0">
                  <a:pos x="322" y="210"/>
                </a:cxn>
                <a:cxn ang="0">
                  <a:pos x="352" y="202"/>
                </a:cxn>
                <a:cxn ang="0">
                  <a:pos x="352" y="174"/>
                </a:cxn>
                <a:cxn ang="0">
                  <a:pos x="336" y="154"/>
                </a:cxn>
                <a:cxn ang="0">
                  <a:pos x="304" y="128"/>
                </a:cxn>
                <a:cxn ang="0">
                  <a:pos x="300" y="92"/>
                </a:cxn>
                <a:cxn ang="0">
                  <a:pos x="298" y="62"/>
                </a:cxn>
                <a:cxn ang="0">
                  <a:pos x="270" y="16"/>
                </a:cxn>
                <a:cxn ang="0">
                  <a:pos x="244" y="8"/>
                </a:cxn>
                <a:cxn ang="0">
                  <a:pos x="216" y="10"/>
                </a:cxn>
                <a:cxn ang="0">
                  <a:pos x="190" y="0"/>
                </a:cxn>
                <a:cxn ang="0">
                  <a:pos x="174" y="50"/>
                </a:cxn>
                <a:cxn ang="0">
                  <a:pos x="152" y="46"/>
                </a:cxn>
                <a:cxn ang="0">
                  <a:pos x="136" y="74"/>
                </a:cxn>
                <a:cxn ang="0">
                  <a:pos x="104" y="116"/>
                </a:cxn>
                <a:cxn ang="0">
                  <a:pos x="106" y="152"/>
                </a:cxn>
                <a:cxn ang="0">
                  <a:pos x="66" y="140"/>
                </a:cxn>
                <a:cxn ang="0">
                  <a:pos x="18" y="162"/>
                </a:cxn>
                <a:cxn ang="0">
                  <a:pos x="28" y="214"/>
                </a:cxn>
                <a:cxn ang="0">
                  <a:pos x="22" y="250"/>
                </a:cxn>
                <a:cxn ang="0">
                  <a:pos x="0" y="268"/>
                </a:cxn>
                <a:cxn ang="0">
                  <a:pos x="18" y="304"/>
                </a:cxn>
                <a:cxn ang="0">
                  <a:pos x="52" y="296"/>
                </a:cxn>
                <a:cxn ang="0">
                  <a:pos x="108" y="294"/>
                </a:cxn>
                <a:cxn ang="0">
                  <a:pos x="134" y="304"/>
                </a:cxn>
                <a:cxn ang="0">
                  <a:pos x="160" y="302"/>
                </a:cxn>
                <a:cxn ang="0">
                  <a:pos x="198" y="306"/>
                </a:cxn>
                <a:cxn ang="0">
                  <a:pos x="226" y="308"/>
                </a:cxn>
                <a:cxn ang="0">
                  <a:pos x="242" y="330"/>
                </a:cxn>
                <a:cxn ang="0">
                  <a:pos x="282" y="328"/>
                </a:cxn>
                <a:cxn ang="0">
                  <a:pos x="300" y="276"/>
                </a:cxn>
              </a:cxnLst>
              <a:rect l="0" t="0" r="r" b="b"/>
              <a:pathLst>
                <a:path w="364" h="330">
                  <a:moveTo>
                    <a:pt x="300" y="276"/>
                  </a:moveTo>
                  <a:lnTo>
                    <a:pt x="330" y="268"/>
                  </a:lnTo>
                  <a:lnTo>
                    <a:pt x="336" y="236"/>
                  </a:lnTo>
                  <a:lnTo>
                    <a:pt x="322" y="210"/>
                  </a:lnTo>
                  <a:lnTo>
                    <a:pt x="328" y="200"/>
                  </a:lnTo>
                  <a:lnTo>
                    <a:pt x="352" y="202"/>
                  </a:lnTo>
                  <a:lnTo>
                    <a:pt x="364" y="186"/>
                  </a:lnTo>
                  <a:lnTo>
                    <a:pt x="352" y="174"/>
                  </a:lnTo>
                  <a:lnTo>
                    <a:pt x="330" y="172"/>
                  </a:lnTo>
                  <a:lnTo>
                    <a:pt x="336" y="154"/>
                  </a:lnTo>
                  <a:lnTo>
                    <a:pt x="318" y="134"/>
                  </a:lnTo>
                  <a:lnTo>
                    <a:pt x="304" y="128"/>
                  </a:lnTo>
                  <a:lnTo>
                    <a:pt x="310" y="110"/>
                  </a:lnTo>
                  <a:lnTo>
                    <a:pt x="300" y="92"/>
                  </a:lnTo>
                  <a:lnTo>
                    <a:pt x="308" y="84"/>
                  </a:lnTo>
                  <a:lnTo>
                    <a:pt x="298" y="62"/>
                  </a:lnTo>
                  <a:lnTo>
                    <a:pt x="302" y="40"/>
                  </a:lnTo>
                  <a:lnTo>
                    <a:pt x="270" y="16"/>
                  </a:lnTo>
                  <a:lnTo>
                    <a:pt x="242" y="28"/>
                  </a:lnTo>
                  <a:lnTo>
                    <a:pt x="244" y="8"/>
                  </a:lnTo>
                  <a:lnTo>
                    <a:pt x="226" y="2"/>
                  </a:lnTo>
                  <a:lnTo>
                    <a:pt x="216" y="10"/>
                  </a:lnTo>
                  <a:lnTo>
                    <a:pt x="208" y="0"/>
                  </a:lnTo>
                  <a:lnTo>
                    <a:pt x="190" y="0"/>
                  </a:lnTo>
                  <a:lnTo>
                    <a:pt x="176" y="34"/>
                  </a:lnTo>
                  <a:lnTo>
                    <a:pt x="174" y="50"/>
                  </a:lnTo>
                  <a:lnTo>
                    <a:pt x="164" y="56"/>
                  </a:lnTo>
                  <a:lnTo>
                    <a:pt x="152" y="46"/>
                  </a:lnTo>
                  <a:lnTo>
                    <a:pt x="130" y="54"/>
                  </a:lnTo>
                  <a:lnTo>
                    <a:pt x="136" y="74"/>
                  </a:lnTo>
                  <a:lnTo>
                    <a:pt x="122" y="80"/>
                  </a:lnTo>
                  <a:lnTo>
                    <a:pt x="104" y="116"/>
                  </a:lnTo>
                  <a:lnTo>
                    <a:pt x="110" y="138"/>
                  </a:lnTo>
                  <a:lnTo>
                    <a:pt x="106" y="152"/>
                  </a:lnTo>
                  <a:lnTo>
                    <a:pt x="80" y="140"/>
                  </a:lnTo>
                  <a:lnTo>
                    <a:pt x="66" y="140"/>
                  </a:lnTo>
                  <a:lnTo>
                    <a:pt x="58" y="162"/>
                  </a:lnTo>
                  <a:lnTo>
                    <a:pt x="18" y="162"/>
                  </a:lnTo>
                  <a:lnTo>
                    <a:pt x="20" y="194"/>
                  </a:lnTo>
                  <a:lnTo>
                    <a:pt x="28" y="214"/>
                  </a:lnTo>
                  <a:lnTo>
                    <a:pt x="28" y="238"/>
                  </a:lnTo>
                  <a:lnTo>
                    <a:pt x="22" y="250"/>
                  </a:lnTo>
                  <a:lnTo>
                    <a:pt x="8" y="248"/>
                  </a:lnTo>
                  <a:lnTo>
                    <a:pt x="0" y="268"/>
                  </a:lnTo>
                  <a:lnTo>
                    <a:pt x="22" y="282"/>
                  </a:lnTo>
                  <a:lnTo>
                    <a:pt x="18" y="304"/>
                  </a:lnTo>
                  <a:lnTo>
                    <a:pt x="36" y="304"/>
                  </a:lnTo>
                  <a:lnTo>
                    <a:pt x="52" y="296"/>
                  </a:lnTo>
                  <a:lnTo>
                    <a:pt x="96" y="292"/>
                  </a:lnTo>
                  <a:lnTo>
                    <a:pt x="108" y="294"/>
                  </a:lnTo>
                  <a:lnTo>
                    <a:pt x="122" y="294"/>
                  </a:lnTo>
                  <a:lnTo>
                    <a:pt x="134" y="304"/>
                  </a:lnTo>
                  <a:lnTo>
                    <a:pt x="148" y="304"/>
                  </a:lnTo>
                  <a:lnTo>
                    <a:pt x="160" y="302"/>
                  </a:lnTo>
                  <a:lnTo>
                    <a:pt x="182" y="318"/>
                  </a:lnTo>
                  <a:lnTo>
                    <a:pt x="198" y="306"/>
                  </a:lnTo>
                  <a:lnTo>
                    <a:pt x="216" y="316"/>
                  </a:lnTo>
                  <a:lnTo>
                    <a:pt x="226" y="308"/>
                  </a:lnTo>
                  <a:lnTo>
                    <a:pt x="238" y="312"/>
                  </a:lnTo>
                  <a:lnTo>
                    <a:pt x="242" y="330"/>
                  </a:lnTo>
                  <a:lnTo>
                    <a:pt x="266" y="326"/>
                  </a:lnTo>
                  <a:lnTo>
                    <a:pt x="282" y="328"/>
                  </a:lnTo>
                  <a:lnTo>
                    <a:pt x="286" y="302"/>
                  </a:lnTo>
                  <a:lnTo>
                    <a:pt x="300" y="27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 name="Belgium">
              <a:extLst>
                <a:ext uri="{FF2B5EF4-FFF2-40B4-BE49-F238E27FC236}">
                  <a16:creationId xmlns:a16="http://schemas.microsoft.com/office/drawing/2014/main" id="{B59E287A-54FA-46C9-B2DB-1A723B51D2F7}"/>
                </a:ext>
              </a:extLst>
            </p:cNvPr>
            <p:cNvSpPr>
              <a:spLocks/>
            </p:cNvSpPr>
            <p:nvPr/>
          </p:nvSpPr>
          <p:spPr bwMode="gray">
            <a:xfrm>
              <a:off x="5879069" y="2641355"/>
              <a:ext cx="121043" cy="100295"/>
            </a:xfrm>
            <a:custGeom>
              <a:avLst/>
              <a:gdLst/>
              <a:ahLst/>
              <a:cxnLst>
                <a:cxn ang="0">
                  <a:pos x="0" y="22"/>
                </a:cxn>
                <a:cxn ang="0">
                  <a:pos x="26" y="6"/>
                </a:cxn>
                <a:cxn ang="0">
                  <a:pos x="32" y="20"/>
                </a:cxn>
                <a:cxn ang="0">
                  <a:pos x="60" y="18"/>
                </a:cxn>
                <a:cxn ang="0">
                  <a:pos x="68" y="6"/>
                </a:cxn>
                <a:cxn ang="0">
                  <a:pos x="78" y="0"/>
                </a:cxn>
                <a:cxn ang="0">
                  <a:pos x="98" y="10"/>
                </a:cxn>
                <a:cxn ang="0">
                  <a:pos x="114" y="12"/>
                </a:cxn>
                <a:cxn ang="0">
                  <a:pos x="126" y="20"/>
                </a:cxn>
                <a:cxn ang="0">
                  <a:pos x="126" y="34"/>
                </a:cxn>
                <a:cxn ang="0">
                  <a:pos x="120" y="44"/>
                </a:cxn>
                <a:cxn ang="0">
                  <a:pos x="124" y="48"/>
                </a:cxn>
                <a:cxn ang="0">
                  <a:pos x="136" y="48"/>
                </a:cxn>
                <a:cxn ang="0">
                  <a:pos x="148" y="70"/>
                </a:cxn>
                <a:cxn ang="0">
                  <a:pos x="138" y="84"/>
                </a:cxn>
                <a:cxn ang="0">
                  <a:pos x="130" y="92"/>
                </a:cxn>
                <a:cxn ang="0">
                  <a:pos x="126" y="100"/>
                </a:cxn>
                <a:cxn ang="0">
                  <a:pos x="130" y="106"/>
                </a:cxn>
                <a:cxn ang="0">
                  <a:pos x="126" y="124"/>
                </a:cxn>
                <a:cxn ang="0">
                  <a:pos x="116" y="124"/>
                </a:cxn>
                <a:cxn ang="0">
                  <a:pos x="90" y="100"/>
                </a:cxn>
                <a:cxn ang="0">
                  <a:pos x="86" y="84"/>
                </a:cxn>
                <a:cxn ang="0">
                  <a:pos x="72" y="92"/>
                </a:cxn>
                <a:cxn ang="0">
                  <a:pos x="60" y="86"/>
                </a:cxn>
                <a:cxn ang="0">
                  <a:pos x="54" y="78"/>
                </a:cxn>
                <a:cxn ang="0">
                  <a:pos x="52" y="64"/>
                </a:cxn>
                <a:cxn ang="0">
                  <a:pos x="40" y="64"/>
                </a:cxn>
                <a:cxn ang="0">
                  <a:pos x="26" y="54"/>
                </a:cxn>
                <a:cxn ang="0">
                  <a:pos x="20" y="44"/>
                </a:cxn>
                <a:cxn ang="0">
                  <a:pos x="8" y="36"/>
                </a:cxn>
                <a:cxn ang="0">
                  <a:pos x="0" y="22"/>
                </a:cxn>
              </a:cxnLst>
              <a:rect l="0" t="0" r="r" b="b"/>
              <a:pathLst>
                <a:path w="148" h="124">
                  <a:moveTo>
                    <a:pt x="0" y="22"/>
                  </a:moveTo>
                  <a:lnTo>
                    <a:pt x="26" y="6"/>
                  </a:lnTo>
                  <a:lnTo>
                    <a:pt x="32" y="20"/>
                  </a:lnTo>
                  <a:lnTo>
                    <a:pt x="60" y="18"/>
                  </a:lnTo>
                  <a:lnTo>
                    <a:pt x="68" y="6"/>
                  </a:lnTo>
                  <a:lnTo>
                    <a:pt x="78" y="0"/>
                  </a:lnTo>
                  <a:lnTo>
                    <a:pt x="98" y="10"/>
                  </a:lnTo>
                  <a:lnTo>
                    <a:pt x="114" y="12"/>
                  </a:lnTo>
                  <a:lnTo>
                    <a:pt x="126" y="20"/>
                  </a:lnTo>
                  <a:lnTo>
                    <a:pt x="126" y="34"/>
                  </a:lnTo>
                  <a:lnTo>
                    <a:pt x="120" y="44"/>
                  </a:lnTo>
                  <a:lnTo>
                    <a:pt x="124" y="48"/>
                  </a:lnTo>
                  <a:lnTo>
                    <a:pt x="136" y="48"/>
                  </a:lnTo>
                  <a:lnTo>
                    <a:pt x="148" y="70"/>
                  </a:lnTo>
                  <a:lnTo>
                    <a:pt x="138" y="84"/>
                  </a:lnTo>
                  <a:lnTo>
                    <a:pt x="130" y="92"/>
                  </a:lnTo>
                  <a:lnTo>
                    <a:pt x="126" y="100"/>
                  </a:lnTo>
                  <a:lnTo>
                    <a:pt x="130" y="106"/>
                  </a:lnTo>
                  <a:lnTo>
                    <a:pt x="126" y="124"/>
                  </a:lnTo>
                  <a:lnTo>
                    <a:pt x="116" y="124"/>
                  </a:lnTo>
                  <a:lnTo>
                    <a:pt x="90" y="100"/>
                  </a:lnTo>
                  <a:lnTo>
                    <a:pt x="86" y="84"/>
                  </a:lnTo>
                  <a:lnTo>
                    <a:pt x="72" y="92"/>
                  </a:lnTo>
                  <a:lnTo>
                    <a:pt x="60" y="86"/>
                  </a:lnTo>
                  <a:lnTo>
                    <a:pt x="54" y="78"/>
                  </a:lnTo>
                  <a:lnTo>
                    <a:pt x="52" y="64"/>
                  </a:lnTo>
                  <a:lnTo>
                    <a:pt x="40" y="64"/>
                  </a:lnTo>
                  <a:lnTo>
                    <a:pt x="26" y="54"/>
                  </a:lnTo>
                  <a:lnTo>
                    <a:pt x="20" y="44"/>
                  </a:lnTo>
                  <a:lnTo>
                    <a:pt x="8" y="36"/>
                  </a:lnTo>
                  <a:lnTo>
                    <a:pt x="0" y="2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1" name="Benin">
              <a:extLst>
                <a:ext uri="{FF2B5EF4-FFF2-40B4-BE49-F238E27FC236}">
                  <a16:creationId xmlns:a16="http://schemas.microsoft.com/office/drawing/2014/main" id="{53B73F48-C662-4306-8E34-67F536CD0424}"/>
                </a:ext>
              </a:extLst>
            </p:cNvPr>
            <p:cNvSpPr>
              <a:spLocks/>
            </p:cNvSpPr>
            <p:nvPr/>
          </p:nvSpPr>
          <p:spPr bwMode="gray">
            <a:xfrm>
              <a:off x="5830263" y="4161506"/>
              <a:ext cx="95663" cy="202556"/>
            </a:xfrm>
            <a:custGeom>
              <a:avLst/>
              <a:gdLst/>
              <a:ahLst/>
              <a:cxnLst>
                <a:cxn ang="0">
                  <a:pos x="70" y="247"/>
                </a:cxn>
                <a:cxn ang="0">
                  <a:pos x="44" y="245"/>
                </a:cxn>
                <a:cxn ang="0">
                  <a:pos x="40" y="233"/>
                </a:cxn>
                <a:cxn ang="0">
                  <a:pos x="36" y="140"/>
                </a:cxn>
                <a:cxn ang="0">
                  <a:pos x="22" y="126"/>
                </a:cxn>
                <a:cxn ang="0">
                  <a:pos x="22" y="98"/>
                </a:cxn>
                <a:cxn ang="0">
                  <a:pos x="0" y="66"/>
                </a:cxn>
                <a:cxn ang="0">
                  <a:pos x="24" y="42"/>
                </a:cxn>
                <a:cxn ang="0">
                  <a:pos x="44" y="44"/>
                </a:cxn>
                <a:cxn ang="0">
                  <a:pos x="54" y="26"/>
                </a:cxn>
                <a:cxn ang="0">
                  <a:pos x="62" y="2"/>
                </a:cxn>
                <a:cxn ang="0">
                  <a:pos x="72" y="0"/>
                </a:cxn>
                <a:cxn ang="0">
                  <a:pos x="108" y="16"/>
                </a:cxn>
                <a:cxn ang="0">
                  <a:pos x="118" y="56"/>
                </a:cxn>
                <a:cxn ang="0">
                  <a:pos x="118" y="88"/>
                </a:cxn>
                <a:cxn ang="0">
                  <a:pos x="104" y="120"/>
                </a:cxn>
                <a:cxn ang="0">
                  <a:pos x="94" y="136"/>
                </a:cxn>
                <a:cxn ang="0">
                  <a:pos x="84" y="138"/>
                </a:cxn>
                <a:cxn ang="0">
                  <a:pos x="84" y="203"/>
                </a:cxn>
                <a:cxn ang="0">
                  <a:pos x="92" y="217"/>
                </a:cxn>
                <a:cxn ang="0">
                  <a:pos x="92" y="239"/>
                </a:cxn>
                <a:cxn ang="0">
                  <a:pos x="70" y="247"/>
                </a:cxn>
              </a:cxnLst>
              <a:rect l="0" t="0" r="r" b="b"/>
              <a:pathLst>
                <a:path w="118" h="247">
                  <a:moveTo>
                    <a:pt x="70" y="247"/>
                  </a:moveTo>
                  <a:lnTo>
                    <a:pt x="44" y="245"/>
                  </a:lnTo>
                  <a:lnTo>
                    <a:pt x="40" y="233"/>
                  </a:lnTo>
                  <a:lnTo>
                    <a:pt x="36" y="140"/>
                  </a:lnTo>
                  <a:lnTo>
                    <a:pt x="22" y="126"/>
                  </a:lnTo>
                  <a:lnTo>
                    <a:pt x="22" y="98"/>
                  </a:lnTo>
                  <a:lnTo>
                    <a:pt x="0" y="66"/>
                  </a:lnTo>
                  <a:lnTo>
                    <a:pt x="24" y="42"/>
                  </a:lnTo>
                  <a:lnTo>
                    <a:pt x="44" y="44"/>
                  </a:lnTo>
                  <a:lnTo>
                    <a:pt x="54" y="26"/>
                  </a:lnTo>
                  <a:lnTo>
                    <a:pt x="62" y="2"/>
                  </a:lnTo>
                  <a:lnTo>
                    <a:pt x="72" y="0"/>
                  </a:lnTo>
                  <a:lnTo>
                    <a:pt x="108" y="16"/>
                  </a:lnTo>
                  <a:lnTo>
                    <a:pt x="118" y="56"/>
                  </a:lnTo>
                  <a:lnTo>
                    <a:pt x="118" y="88"/>
                  </a:lnTo>
                  <a:lnTo>
                    <a:pt x="104" y="120"/>
                  </a:lnTo>
                  <a:lnTo>
                    <a:pt x="94" y="136"/>
                  </a:lnTo>
                  <a:lnTo>
                    <a:pt x="84" y="138"/>
                  </a:lnTo>
                  <a:lnTo>
                    <a:pt x="84" y="203"/>
                  </a:lnTo>
                  <a:lnTo>
                    <a:pt x="92" y="217"/>
                  </a:lnTo>
                  <a:lnTo>
                    <a:pt x="92" y="239"/>
                  </a:lnTo>
                  <a:lnTo>
                    <a:pt x="70" y="24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 name="Bhutan">
              <a:extLst>
                <a:ext uri="{FF2B5EF4-FFF2-40B4-BE49-F238E27FC236}">
                  <a16:creationId xmlns:a16="http://schemas.microsoft.com/office/drawing/2014/main" id="{9D810168-817C-4FF8-8613-70B1D58C4EDC}"/>
                </a:ext>
              </a:extLst>
            </p:cNvPr>
            <p:cNvSpPr>
              <a:spLocks/>
            </p:cNvSpPr>
            <p:nvPr/>
          </p:nvSpPr>
          <p:spPr bwMode="gray">
            <a:xfrm>
              <a:off x="8551774" y="3632502"/>
              <a:ext cx="89806" cy="49165"/>
            </a:xfrm>
            <a:custGeom>
              <a:avLst/>
              <a:gdLst/>
              <a:ahLst/>
              <a:cxnLst>
                <a:cxn ang="0">
                  <a:pos x="102" y="4"/>
                </a:cxn>
                <a:cxn ang="0">
                  <a:pos x="60" y="6"/>
                </a:cxn>
                <a:cxn ang="0">
                  <a:pos x="34" y="0"/>
                </a:cxn>
                <a:cxn ang="0">
                  <a:pos x="16" y="16"/>
                </a:cxn>
                <a:cxn ang="0">
                  <a:pos x="0" y="42"/>
                </a:cxn>
                <a:cxn ang="0">
                  <a:pos x="2" y="60"/>
                </a:cxn>
                <a:cxn ang="0">
                  <a:pos x="28" y="60"/>
                </a:cxn>
                <a:cxn ang="0">
                  <a:pos x="48" y="54"/>
                </a:cxn>
                <a:cxn ang="0">
                  <a:pos x="78" y="54"/>
                </a:cxn>
                <a:cxn ang="0">
                  <a:pos x="100" y="54"/>
                </a:cxn>
                <a:cxn ang="0">
                  <a:pos x="112" y="40"/>
                </a:cxn>
                <a:cxn ang="0">
                  <a:pos x="104" y="28"/>
                </a:cxn>
                <a:cxn ang="0">
                  <a:pos x="94" y="24"/>
                </a:cxn>
                <a:cxn ang="0">
                  <a:pos x="102" y="4"/>
                </a:cxn>
              </a:cxnLst>
              <a:rect l="0" t="0" r="r" b="b"/>
              <a:pathLst>
                <a:path w="112" h="60">
                  <a:moveTo>
                    <a:pt x="102" y="4"/>
                  </a:moveTo>
                  <a:lnTo>
                    <a:pt x="60" y="6"/>
                  </a:lnTo>
                  <a:lnTo>
                    <a:pt x="34" y="0"/>
                  </a:lnTo>
                  <a:lnTo>
                    <a:pt x="16" y="16"/>
                  </a:lnTo>
                  <a:lnTo>
                    <a:pt x="0" y="42"/>
                  </a:lnTo>
                  <a:lnTo>
                    <a:pt x="2" y="60"/>
                  </a:lnTo>
                  <a:lnTo>
                    <a:pt x="28" y="60"/>
                  </a:lnTo>
                  <a:lnTo>
                    <a:pt x="48" y="54"/>
                  </a:lnTo>
                  <a:lnTo>
                    <a:pt x="78" y="54"/>
                  </a:lnTo>
                  <a:lnTo>
                    <a:pt x="100" y="54"/>
                  </a:lnTo>
                  <a:lnTo>
                    <a:pt x="112" y="40"/>
                  </a:lnTo>
                  <a:lnTo>
                    <a:pt x="104" y="28"/>
                  </a:lnTo>
                  <a:lnTo>
                    <a:pt x="94" y="24"/>
                  </a:lnTo>
                  <a:lnTo>
                    <a:pt x="102" y="4"/>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3" name="Bolivia">
              <a:extLst>
                <a:ext uri="{FF2B5EF4-FFF2-40B4-BE49-F238E27FC236}">
                  <a16:creationId xmlns:a16="http://schemas.microsoft.com/office/drawing/2014/main" id="{5F9FBDFC-587B-44D9-9DE6-F2F871686446}"/>
                </a:ext>
              </a:extLst>
            </p:cNvPr>
            <p:cNvSpPr>
              <a:spLocks/>
            </p:cNvSpPr>
            <p:nvPr/>
          </p:nvSpPr>
          <p:spPr bwMode="gray">
            <a:xfrm>
              <a:off x="3549972" y="4934364"/>
              <a:ext cx="376794" cy="446410"/>
            </a:xfrm>
            <a:custGeom>
              <a:avLst/>
              <a:gdLst/>
              <a:ahLst/>
              <a:cxnLst>
                <a:cxn ang="0">
                  <a:pos x="6" y="315"/>
                </a:cxn>
                <a:cxn ang="0">
                  <a:pos x="0" y="295"/>
                </a:cxn>
                <a:cxn ang="0">
                  <a:pos x="24" y="279"/>
                </a:cxn>
                <a:cxn ang="0">
                  <a:pos x="36" y="265"/>
                </a:cxn>
                <a:cxn ang="0">
                  <a:pos x="14" y="243"/>
                </a:cxn>
                <a:cxn ang="0">
                  <a:pos x="22" y="217"/>
                </a:cxn>
                <a:cxn ang="0">
                  <a:pos x="12" y="201"/>
                </a:cxn>
                <a:cxn ang="0">
                  <a:pos x="42" y="110"/>
                </a:cxn>
                <a:cxn ang="0">
                  <a:pos x="6" y="52"/>
                </a:cxn>
                <a:cxn ang="0">
                  <a:pos x="44" y="50"/>
                </a:cxn>
                <a:cxn ang="0">
                  <a:pos x="70" y="30"/>
                </a:cxn>
                <a:cxn ang="0">
                  <a:pos x="92" y="24"/>
                </a:cxn>
                <a:cxn ang="0">
                  <a:pos x="114" y="8"/>
                </a:cxn>
                <a:cxn ang="0">
                  <a:pos x="158" y="0"/>
                </a:cxn>
                <a:cxn ang="0">
                  <a:pos x="166" y="20"/>
                </a:cxn>
                <a:cxn ang="0">
                  <a:pos x="160" y="42"/>
                </a:cxn>
                <a:cxn ang="0">
                  <a:pos x="172" y="90"/>
                </a:cxn>
                <a:cxn ang="0">
                  <a:pos x="202" y="106"/>
                </a:cxn>
                <a:cxn ang="0">
                  <a:pos x="228" y="112"/>
                </a:cxn>
                <a:cxn ang="0">
                  <a:pos x="298" y="147"/>
                </a:cxn>
                <a:cxn ang="0">
                  <a:pos x="350" y="161"/>
                </a:cxn>
                <a:cxn ang="0">
                  <a:pos x="356" y="201"/>
                </a:cxn>
                <a:cxn ang="0">
                  <a:pos x="348" y="225"/>
                </a:cxn>
                <a:cxn ang="0">
                  <a:pos x="372" y="261"/>
                </a:cxn>
                <a:cxn ang="0">
                  <a:pos x="430" y="263"/>
                </a:cxn>
                <a:cxn ang="0">
                  <a:pos x="434" y="297"/>
                </a:cxn>
                <a:cxn ang="0">
                  <a:pos x="454" y="307"/>
                </a:cxn>
                <a:cxn ang="0">
                  <a:pos x="464" y="323"/>
                </a:cxn>
                <a:cxn ang="0">
                  <a:pos x="456" y="355"/>
                </a:cxn>
                <a:cxn ang="0">
                  <a:pos x="456" y="375"/>
                </a:cxn>
                <a:cxn ang="0">
                  <a:pos x="438" y="407"/>
                </a:cxn>
                <a:cxn ang="0">
                  <a:pos x="408" y="389"/>
                </a:cxn>
                <a:cxn ang="0">
                  <a:pos x="362" y="395"/>
                </a:cxn>
                <a:cxn ang="0">
                  <a:pos x="330" y="397"/>
                </a:cxn>
                <a:cxn ang="0">
                  <a:pos x="296" y="395"/>
                </a:cxn>
                <a:cxn ang="0">
                  <a:pos x="278" y="429"/>
                </a:cxn>
                <a:cxn ang="0">
                  <a:pos x="278" y="449"/>
                </a:cxn>
                <a:cxn ang="0">
                  <a:pos x="264" y="501"/>
                </a:cxn>
                <a:cxn ang="0">
                  <a:pos x="228" y="493"/>
                </a:cxn>
                <a:cxn ang="0">
                  <a:pos x="210" y="531"/>
                </a:cxn>
                <a:cxn ang="0">
                  <a:pos x="190" y="505"/>
                </a:cxn>
                <a:cxn ang="0">
                  <a:pos x="144" y="499"/>
                </a:cxn>
                <a:cxn ang="0">
                  <a:pos x="124" y="481"/>
                </a:cxn>
                <a:cxn ang="0">
                  <a:pos x="114" y="491"/>
                </a:cxn>
                <a:cxn ang="0">
                  <a:pos x="96" y="495"/>
                </a:cxn>
                <a:cxn ang="0">
                  <a:pos x="102" y="519"/>
                </a:cxn>
                <a:cxn ang="0">
                  <a:pos x="102" y="545"/>
                </a:cxn>
                <a:cxn ang="0">
                  <a:pos x="60" y="527"/>
                </a:cxn>
                <a:cxn ang="0">
                  <a:pos x="54" y="475"/>
                </a:cxn>
                <a:cxn ang="0">
                  <a:pos x="48" y="463"/>
                </a:cxn>
                <a:cxn ang="0">
                  <a:pos x="38" y="457"/>
                </a:cxn>
                <a:cxn ang="0">
                  <a:pos x="38" y="417"/>
                </a:cxn>
                <a:cxn ang="0">
                  <a:pos x="32" y="407"/>
                </a:cxn>
                <a:cxn ang="0">
                  <a:pos x="32" y="391"/>
                </a:cxn>
                <a:cxn ang="0">
                  <a:pos x="6" y="315"/>
                </a:cxn>
              </a:cxnLst>
              <a:rect l="0" t="0" r="r" b="b"/>
              <a:pathLst>
                <a:path w="464" h="545">
                  <a:moveTo>
                    <a:pt x="6" y="315"/>
                  </a:moveTo>
                  <a:lnTo>
                    <a:pt x="0" y="295"/>
                  </a:lnTo>
                  <a:lnTo>
                    <a:pt x="24" y="279"/>
                  </a:lnTo>
                  <a:lnTo>
                    <a:pt x="36" y="265"/>
                  </a:lnTo>
                  <a:lnTo>
                    <a:pt x="14" y="243"/>
                  </a:lnTo>
                  <a:lnTo>
                    <a:pt x="22" y="217"/>
                  </a:lnTo>
                  <a:lnTo>
                    <a:pt x="12" y="201"/>
                  </a:lnTo>
                  <a:lnTo>
                    <a:pt x="42" y="110"/>
                  </a:lnTo>
                  <a:lnTo>
                    <a:pt x="6" y="52"/>
                  </a:lnTo>
                  <a:lnTo>
                    <a:pt x="44" y="50"/>
                  </a:lnTo>
                  <a:lnTo>
                    <a:pt x="70" y="30"/>
                  </a:lnTo>
                  <a:lnTo>
                    <a:pt x="92" y="24"/>
                  </a:lnTo>
                  <a:lnTo>
                    <a:pt x="114" y="8"/>
                  </a:lnTo>
                  <a:lnTo>
                    <a:pt x="158" y="0"/>
                  </a:lnTo>
                  <a:lnTo>
                    <a:pt x="166" y="20"/>
                  </a:lnTo>
                  <a:lnTo>
                    <a:pt x="160" y="42"/>
                  </a:lnTo>
                  <a:lnTo>
                    <a:pt x="172" y="90"/>
                  </a:lnTo>
                  <a:lnTo>
                    <a:pt x="202" y="106"/>
                  </a:lnTo>
                  <a:lnTo>
                    <a:pt x="228" y="112"/>
                  </a:lnTo>
                  <a:lnTo>
                    <a:pt x="298" y="147"/>
                  </a:lnTo>
                  <a:lnTo>
                    <a:pt x="350" y="161"/>
                  </a:lnTo>
                  <a:lnTo>
                    <a:pt x="356" y="201"/>
                  </a:lnTo>
                  <a:lnTo>
                    <a:pt x="348" y="225"/>
                  </a:lnTo>
                  <a:lnTo>
                    <a:pt x="372" y="261"/>
                  </a:lnTo>
                  <a:lnTo>
                    <a:pt x="430" y="263"/>
                  </a:lnTo>
                  <a:lnTo>
                    <a:pt x="434" y="297"/>
                  </a:lnTo>
                  <a:lnTo>
                    <a:pt x="454" y="307"/>
                  </a:lnTo>
                  <a:lnTo>
                    <a:pt x="464" y="323"/>
                  </a:lnTo>
                  <a:lnTo>
                    <a:pt x="456" y="355"/>
                  </a:lnTo>
                  <a:lnTo>
                    <a:pt x="456" y="375"/>
                  </a:lnTo>
                  <a:lnTo>
                    <a:pt x="438" y="407"/>
                  </a:lnTo>
                  <a:lnTo>
                    <a:pt x="408" y="389"/>
                  </a:lnTo>
                  <a:lnTo>
                    <a:pt x="362" y="395"/>
                  </a:lnTo>
                  <a:lnTo>
                    <a:pt x="330" y="397"/>
                  </a:lnTo>
                  <a:lnTo>
                    <a:pt x="296" y="395"/>
                  </a:lnTo>
                  <a:lnTo>
                    <a:pt x="278" y="429"/>
                  </a:lnTo>
                  <a:lnTo>
                    <a:pt x="278" y="449"/>
                  </a:lnTo>
                  <a:lnTo>
                    <a:pt x="264" y="501"/>
                  </a:lnTo>
                  <a:lnTo>
                    <a:pt x="228" y="493"/>
                  </a:lnTo>
                  <a:lnTo>
                    <a:pt x="210" y="531"/>
                  </a:lnTo>
                  <a:lnTo>
                    <a:pt x="190" y="505"/>
                  </a:lnTo>
                  <a:lnTo>
                    <a:pt x="144" y="499"/>
                  </a:lnTo>
                  <a:lnTo>
                    <a:pt x="124" y="481"/>
                  </a:lnTo>
                  <a:lnTo>
                    <a:pt x="114" y="491"/>
                  </a:lnTo>
                  <a:lnTo>
                    <a:pt x="96" y="495"/>
                  </a:lnTo>
                  <a:lnTo>
                    <a:pt x="102" y="519"/>
                  </a:lnTo>
                  <a:lnTo>
                    <a:pt x="102" y="545"/>
                  </a:lnTo>
                  <a:lnTo>
                    <a:pt x="60" y="527"/>
                  </a:lnTo>
                  <a:lnTo>
                    <a:pt x="54" y="475"/>
                  </a:lnTo>
                  <a:lnTo>
                    <a:pt x="48" y="463"/>
                  </a:lnTo>
                  <a:lnTo>
                    <a:pt x="38" y="457"/>
                  </a:lnTo>
                  <a:lnTo>
                    <a:pt x="38" y="417"/>
                  </a:lnTo>
                  <a:lnTo>
                    <a:pt x="32" y="407"/>
                  </a:lnTo>
                  <a:lnTo>
                    <a:pt x="32" y="391"/>
                  </a:lnTo>
                  <a:lnTo>
                    <a:pt x="6" y="3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 name="Bosnia Herzegovina">
              <a:extLst>
                <a:ext uri="{FF2B5EF4-FFF2-40B4-BE49-F238E27FC236}">
                  <a16:creationId xmlns:a16="http://schemas.microsoft.com/office/drawing/2014/main" id="{3E0C0083-AC5A-4197-B862-F0234D23682B}"/>
                </a:ext>
              </a:extLst>
            </p:cNvPr>
            <p:cNvSpPr>
              <a:spLocks/>
            </p:cNvSpPr>
            <p:nvPr/>
          </p:nvSpPr>
          <p:spPr bwMode="gray">
            <a:xfrm>
              <a:off x="6292958" y="2938306"/>
              <a:ext cx="107378" cy="119959"/>
            </a:xfrm>
            <a:custGeom>
              <a:avLst/>
              <a:gdLst/>
              <a:ahLst/>
              <a:cxnLst>
                <a:cxn ang="0">
                  <a:pos x="74" y="126"/>
                </a:cxn>
                <a:cxn ang="0">
                  <a:pos x="66" y="102"/>
                </a:cxn>
                <a:cxn ang="0">
                  <a:pos x="62" y="90"/>
                </a:cxn>
                <a:cxn ang="0">
                  <a:pos x="36" y="74"/>
                </a:cxn>
                <a:cxn ang="0">
                  <a:pos x="16" y="44"/>
                </a:cxn>
                <a:cxn ang="0">
                  <a:pos x="0" y="22"/>
                </a:cxn>
                <a:cxn ang="0">
                  <a:pos x="2" y="0"/>
                </a:cxn>
                <a:cxn ang="0">
                  <a:pos x="22" y="12"/>
                </a:cxn>
                <a:cxn ang="0">
                  <a:pos x="38" y="8"/>
                </a:cxn>
                <a:cxn ang="0">
                  <a:pos x="52" y="16"/>
                </a:cxn>
                <a:cxn ang="0">
                  <a:pos x="104" y="16"/>
                </a:cxn>
                <a:cxn ang="0">
                  <a:pos x="116" y="22"/>
                </a:cxn>
                <a:cxn ang="0">
                  <a:pos x="124" y="26"/>
                </a:cxn>
                <a:cxn ang="0">
                  <a:pos x="118" y="48"/>
                </a:cxn>
                <a:cxn ang="0">
                  <a:pos x="122" y="60"/>
                </a:cxn>
                <a:cxn ang="0">
                  <a:pos x="132" y="68"/>
                </a:cxn>
                <a:cxn ang="0">
                  <a:pos x="122" y="78"/>
                </a:cxn>
                <a:cxn ang="0">
                  <a:pos x="130" y="98"/>
                </a:cxn>
                <a:cxn ang="0">
                  <a:pos x="124" y="116"/>
                </a:cxn>
                <a:cxn ang="0">
                  <a:pos x="104" y="134"/>
                </a:cxn>
                <a:cxn ang="0">
                  <a:pos x="96" y="146"/>
                </a:cxn>
                <a:cxn ang="0">
                  <a:pos x="74" y="126"/>
                </a:cxn>
              </a:cxnLst>
              <a:rect l="0" t="0" r="r" b="b"/>
              <a:pathLst>
                <a:path w="132" h="146">
                  <a:moveTo>
                    <a:pt x="74" y="126"/>
                  </a:moveTo>
                  <a:lnTo>
                    <a:pt x="66" y="102"/>
                  </a:lnTo>
                  <a:lnTo>
                    <a:pt x="62" y="90"/>
                  </a:lnTo>
                  <a:lnTo>
                    <a:pt x="36" y="74"/>
                  </a:lnTo>
                  <a:lnTo>
                    <a:pt x="16" y="44"/>
                  </a:lnTo>
                  <a:lnTo>
                    <a:pt x="0" y="22"/>
                  </a:lnTo>
                  <a:lnTo>
                    <a:pt x="2" y="0"/>
                  </a:lnTo>
                  <a:lnTo>
                    <a:pt x="22" y="12"/>
                  </a:lnTo>
                  <a:lnTo>
                    <a:pt x="38" y="8"/>
                  </a:lnTo>
                  <a:lnTo>
                    <a:pt x="52" y="16"/>
                  </a:lnTo>
                  <a:lnTo>
                    <a:pt x="104" y="16"/>
                  </a:lnTo>
                  <a:lnTo>
                    <a:pt x="116" y="22"/>
                  </a:lnTo>
                  <a:lnTo>
                    <a:pt x="124" y="26"/>
                  </a:lnTo>
                  <a:lnTo>
                    <a:pt x="118" y="48"/>
                  </a:lnTo>
                  <a:lnTo>
                    <a:pt x="122" y="60"/>
                  </a:lnTo>
                  <a:lnTo>
                    <a:pt x="132" y="68"/>
                  </a:lnTo>
                  <a:lnTo>
                    <a:pt x="122" y="78"/>
                  </a:lnTo>
                  <a:lnTo>
                    <a:pt x="130" y="98"/>
                  </a:lnTo>
                  <a:lnTo>
                    <a:pt x="124" y="116"/>
                  </a:lnTo>
                  <a:lnTo>
                    <a:pt x="104" y="134"/>
                  </a:lnTo>
                  <a:lnTo>
                    <a:pt x="96" y="146"/>
                  </a:lnTo>
                  <a:lnTo>
                    <a:pt x="74" y="12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5" name="Botswana">
              <a:extLst>
                <a:ext uri="{FF2B5EF4-FFF2-40B4-BE49-F238E27FC236}">
                  <a16:creationId xmlns:a16="http://schemas.microsoft.com/office/drawing/2014/main" id="{21A97902-E844-4BDB-B4E9-778926271664}"/>
                </a:ext>
              </a:extLst>
            </p:cNvPr>
            <p:cNvSpPr>
              <a:spLocks/>
            </p:cNvSpPr>
            <p:nvPr/>
          </p:nvSpPr>
          <p:spPr bwMode="gray">
            <a:xfrm>
              <a:off x="6423763" y="5136921"/>
              <a:ext cx="296750" cy="322516"/>
            </a:xfrm>
            <a:custGeom>
              <a:avLst/>
              <a:gdLst/>
              <a:ahLst/>
              <a:cxnLst>
                <a:cxn ang="0">
                  <a:pos x="171" y="16"/>
                </a:cxn>
                <a:cxn ang="0">
                  <a:pos x="191" y="0"/>
                </a:cxn>
                <a:cxn ang="0">
                  <a:pos x="189" y="22"/>
                </a:cxn>
                <a:cxn ang="0">
                  <a:pos x="213" y="40"/>
                </a:cxn>
                <a:cxn ang="0">
                  <a:pos x="215" y="56"/>
                </a:cxn>
                <a:cxn ang="0">
                  <a:pos x="273" y="112"/>
                </a:cxn>
                <a:cxn ang="0">
                  <a:pos x="273" y="130"/>
                </a:cxn>
                <a:cxn ang="0">
                  <a:pos x="291" y="128"/>
                </a:cxn>
                <a:cxn ang="0">
                  <a:pos x="299" y="150"/>
                </a:cxn>
                <a:cxn ang="0">
                  <a:pos x="319" y="166"/>
                </a:cxn>
                <a:cxn ang="0">
                  <a:pos x="339" y="168"/>
                </a:cxn>
                <a:cxn ang="0">
                  <a:pos x="365" y="186"/>
                </a:cxn>
                <a:cxn ang="0">
                  <a:pos x="351" y="192"/>
                </a:cxn>
                <a:cxn ang="0">
                  <a:pos x="331" y="206"/>
                </a:cxn>
                <a:cxn ang="0">
                  <a:pos x="319" y="210"/>
                </a:cxn>
                <a:cxn ang="0">
                  <a:pos x="311" y="220"/>
                </a:cxn>
                <a:cxn ang="0">
                  <a:pos x="289" y="226"/>
                </a:cxn>
                <a:cxn ang="0">
                  <a:pos x="263" y="256"/>
                </a:cxn>
                <a:cxn ang="0">
                  <a:pos x="257" y="280"/>
                </a:cxn>
                <a:cxn ang="0">
                  <a:pos x="243" y="288"/>
                </a:cxn>
                <a:cxn ang="0">
                  <a:pos x="225" y="294"/>
                </a:cxn>
                <a:cxn ang="0">
                  <a:pos x="211" y="334"/>
                </a:cxn>
                <a:cxn ang="0">
                  <a:pos x="163" y="346"/>
                </a:cxn>
                <a:cxn ang="0">
                  <a:pos x="135" y="334"/>
                </a:cxn>
                <a:cxn ang="0">
                  <a:pos x="119" y="334"/>
                </a:cxn>
                <a:cxn ang="0">
                  <a:pos x="101" y="362"/>
                </a:cxn>
                <a:cxn ang="0">
                  <a:pos x="67" y="390"/>
                </a:cxn>
                <a:cxn ang="0">
                  <a:pos x="27" y="394"/>
                </a:cxn>
                <a:cxn ang="0">
                  <a:pos x="15" y="368"/>
                </a:cxn>
                <a:cxn ang="0">
                  <a:pos x="19" y="340"/>
                </a:cxn>
                <a:cxn ang="0">
                  <a:pos x="2" y="310"/>
                </a:cxn>
                <a:cxn ang="0">
                  <a:pos x="0" y="196"/>
                </a:cxn>
                <a:cxn ang="0">
                  <a:pos x="39" y="194"/>
                </a:cxn>
                <a:cxn ang="0">
                  <a:pos x="41" y="24"/>
                </a:cxn>
                <a:cxn ang="0">
                  <a:pos x="123" y="2"/>
                </a:cxn>
                <a:cxn ang="0">
                  <a:pos x="127" y="22"/>
                </a:cxn>
                <a:cxn ang="0">
                  <a:pos x="139" y="30"/>
                </a:cxn>
                <a:cxn ang="0">
                  <a:pos x="149" y="18"/>
                </a:cxn>
                <a:cxn ang="0">
                  <a:pos x="161" y="14"/>
                </a:cxn>
                <a:cxn ang="0">
                  <a:pos x="171" y="16"/>
                </a:cxn>
              </a:cxnLst>
              <a:rect l="0" t="0" r="r" b="b"/>
              <a:pathLst>
                <a:path w="365" h="394">
                  <a:moveTo>
                    <a:pt x="171" y="16"/>
                  </a:moveTo>
                  <a:lnTo>
                    <a:pt x="191" y="0"/>
                  </a:lnTo>
                  <a:lnTo>
                    <a:pt x="189" y="22"/>
                  </a:lnTo>
                  <a:lnTo>
                    <a:pt x="213" y="40"/>
                  </a:lnTo>
                  <a:lnTo>
                    <a:pt x="215" y="56"/>
                  </a:lnTo>
                  <a:lnTo>
                    <a:pt x="273" y="112"/>
                  </a:lnTo>
                  <a:lnTo>
                    <a:pt x="273" y="130"/>
                  </a:lnTo>
                  <a:lnTo>
                    <a:pt x="291" y="128"/>
                  </a:lnTo>
                  <a:lnTo>
                    <a:pt x="299" y="150"/>
                  </a:lnTo>
                  <a:lnTo>
                    <a:pt x="319" y="166"/>
                  </a:lnTo>
                  <a:lnTo>
                    <a:pt x="339" y="168"/>
                  </a:lnTo>
                  <a:lnTo>
                    <a:pt x="365" y="186"/>
                  </a:lnTo>
                  <a:lnTo>
                    <a:pt x="351" y="192"/>
                  </a:lnTo>
                  <a:lnTo>
                    <a:pt x="331" y="206"/>
                  </a:lnTo>
                  <a:lnTo>
                    <a:pt x="319" y="210"/>
                  </a:lnTo>
                  <a:lnTo>
                    <a:pt x="311" y="220"/>
                  </a:lnTo>
                  <a:lnTo>
                    <a:pt x="289" y="226"/>
                  </a:lnTo>
                  <a:lnTo>
                    <a:pt x="263" y="256"/>
                  </a:lnTo>
                  <a:lnTo>
                    <a:pt x="257" y="280"/>
                  </a:lnTo>
                  <a:lnTo>
                    <a:pt x="243" y="288"/>
                  </a:lnTo>
                  <a:lnTo>
                    <a:pt x="225" y="294"/>
                  </a:lnTo>
                  <a:lnTo>
                    <a:pt x="211" y="334"/>
                  </a:lnTo>
                  <a:lnTo>
                    <a:pt x="163" y="346"/>
                  </a:lnTo>
                  <a:lnTo>
                    <a:pt x="135" y="334"/>
                  </a:lnTo>
                  <a:lnTo>
                    <a:pt x="119" y="334"/>
                  </a:lnTo>
                  <a:lnTo>
                    <a:pt x="101" y="362"/>
                  </a:lnTo>
                  <a:lnTo>
                    <a:pt x="67" y="390"/>
                  </a:lnTo>
                  <a:lnTo>
                    <a:pt x="27" y="394"/>
                  </a:lnTo>
                  <a:lnTo>
                    <a:pt x="15" y="368"/>
                  </a:lnTo>
                  <a:lnTo>
                    <a:pt x="19" y="340"/>
                  </a:lnTo>
                  <a:lnTo>
                    <a:pt x="2" y="310"/>
                  </a:lnTo>
                  <a:lnTo>
                    <a:pt x="0" y="196"/>
                  </a:lnTo>
                  <a:lnTo>
                    <a:pt x="39" y="194"/>
                  </a:lnTo>
                  <a:lnTo>
                    <a:pt x="41" y="24"/>
                  </a:lnTo>
                  <a:lnTo>
                    <a:pt x="123" y="2"/>
                  </a:lnTo>
                  <a:lnTo>
                    <a:pt x="127" y="22"/>
                  </a:lnTo>
                  <a:lnTo>
                    <a:pt x="139" y="30"/>
                  </a:lnTo>
                  <a:lnTo>
                    <a:pt x="149" y="18"/>
                  </a:lnTo>
                  <a:lnTo>
                    <a:pt x="161" y="14"/>
                  </a:lnTo>
                  <a:lnTo>
                    <a:pt x="171"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6" name="Brazil">
              <a:extLst>
                <a:ext uri="{FF2B5EF4-FFF2-40B4-BE49-F238E27FC236}">
                  <a16:creationId xmlns:a16="http://schemas.microsoft.com/office/drawing/2014/main" id="{AB21B2DB-FF8A-493A-8F2E-16677FF6CE85}"/>
                </a:ext>
              </a:extLst>
            </p:cNvPr>
            <p:cNvSpPr>
              <a:spLocks/>
            </p:cNvSpPr>
            <p:nvPr/>
          </p:nvSpPr>
          <p:spPr bwMode="gray">
            <a:xfrm>
              <a:off x="3419166" y="4456490"/>
              <a:ext cx="1214334" cy="1307761"/>
            </a:xfrm>
            <a:custGeom>
              <a:avLst/>
              <a:gdLst/>
              <a:ahLst/>
              <a:cxnLst>
                <a:cxn ang="0">
                  <a:pos x="28" y="440"/>
                </a:cxn>
                <a:cxn ang="0">
                  <a:pos x="130" y="368"/>
                </a:cxn>
                <a:cxn ang="0">
                  <a:pos x="168" y="202"/>
                </a:cxn>
                <a:cxn ang="0">
                  <a:pos x="148" y="154"/>
                </a:cxn>
                <a:cxn ang="0">
                  <a:pos x="242" y="120"/>
                </a:cxn>
                <a:cxn ang="0">
                  <a:pos x="356" y="136"/>
                </a:cxn>
                <a:cxn ang="0">
                  <a:pos x="362" y="92"/>
                </a:cxn>
                <a:cxn ang="0">
                  <a:pos x="394" y="50"/>
                </a:cxn>
                <a:cxn ang="0">
                  <a:pos x="488" y="30"/>
                </a:cxn>
                <a:cxn ang="0">
                  <a:pos x="552" y="42"/>
                </a:cxn>
                <a:cxn ang="0">
                  <a:pos x="536" y="126"/>
                </a:cxn>
                <a:cxn ang="0">
                  <a:pos x="648" y="122"/>
                </a:cxn>
                <a:cxn ang="0">
                  <a:pos x="722" y="94"/>
                </a:cxn>
                <a:cxn ang="0">
                  <a:pos x="796" y="122"/>
                </a:cxn>
                <a:cxn ang="0">
                  <a:pos x="854" y="28"/>
                </a:cxn>
                <a:cxn ang="0">
                  <a:pos x="890" y="98"/>
                </a:cxn>
                <a:cxn ang="0">
                  <a:pos x="904" y="174"/>
                </a:cxn>
                <a:cxn ang="0">
                  <a:pos x="828" y="256"/>
                </a:cxn>
                <a:cxn ang="0">
                  <a:pos x="888" y="222"/>
                </a:cxn>
                <a:cxn ang="0">
                  <a:pos x="972" y="230"/>
                </a:cxn>
                <a:cxn ang="0">
                  <a:pos x="948" y="274"/>
                </a:cxn>
                <a:cxn ang="0">
                  <a:pos x="1020" y="222"/>
                </a:cxn>
                <a:cxn ang="0">
                  <a:pos x="1096" y="248"/>
                </a:cxn>
                <a:cxn ang="0">
                  <a:pos x="1122" y="282"/>
                </a:cxn>
                <a:cxn ang="0">
                  <a:pos x="1189" y="284"/>
                </a:cxn>
                <a:cxn ang="0">
                  <a:pos x="1329" y="326"/>
                </a:cxn>
                <a:cxn ang="0">
                  <a:pos x="1451" y="392"/>
                </a:cxn>
                <a:cxn ang="0">
                  <a:pos x="1497" y="510"/>
                </a:cxn>
                <a:cxn ang="0">
                  <a:pos x="1411" y="624"/>
                </a:cxn>
                <a:cxn ang="0">
                  <a:pos x="1345" y="700"/>
                </a:cxn>
                <a:cxn ang="0">
                  <a:pos x="1333" y="853"/>
                </a:cxn>
                <a:cxn ang="0">
                  <a:pos x="1275" y="1029"/>
                </a:cxn>
                <a:cxn ang="0">
                  <a:pos x="1219" y="1101"/>
                </a:cxn>
                <a:cxn ang="0">
                  <a:pos x="1161" y="1111"/>
                </a:cxn>
                <a:cxn ang="0">
                  <a:pos x="1084" y="1155"/>
                </a:cxn>
                <a:cxn ang="0">
                  <a:pos x="992" y="1213"/>
                </a:cxn>
                <a:cxn ang="0">
                  <a:pos x="968" y="1279"/>
                </a:cxn>
                <a:cxn ang="0">
                  <a:pos x="954" y="1371"/>
                </a:cxn>
                <a:cxn ang="0">
                  <a:pos x="840" y="1515"/>
                </a:cxn>
                <a:cxn ang="0">
                  <a:pos x="812" y="1541"/>
                </a:cxn>
                <a:cxn ang="0">
                  <a:pos x="796" y="1592"/>
                </a:cxn>
                <a:cxn ang="0">
                  <a:pos x="788" y="1537"/>
                </a:cxn>
                <a:cxn ang="0">
                  <a:pos x="698" y="1461"/>
                </a:cxn>
                <a:cxn ang="0">
                  <a:pos x="692" y="1357"/>
                </a:cxn>
                <a:cxn ang="0">
                  <a:pos x="772" y="1265"/>
                </a:cxn>
                <a:cxn ang="0">
                  <a:pos x="740" y="1159"/>
                </a:cxn>
                <a:cxn ang="0">
                  <a:pos x="680" y="1089"/>
                </a:cxn>
                <a:cxn ang="0">
                  <a:pos x="600" y="993"/>
                </a:cxn>
                <a:cxn ang="0">
                  <a:pos x="596" y="883"/>
                </a:cxn>
                <a:cxn ang="0">
                  <a:pos x="512" y="747"/>
                </a:cxn>
                <a:cxn ang="0">
                  <a:pos x="322" y="628"/>
                </a:cxn>
                <a:cxn ang="0">
                  <a:pos x="232" y="616"/>
                </a:cxn>
                <a:cxn ang="0">
                  <a:pos x="120" y="564"/>
                </a:cxn>
                <a:cxn ang="0">
                  <a:pos x="12" y="540"/>
                </a:cxn>
              </a:cxnLst>
              <a:rect l="0" t="0" r="r" b="b"/>
              <a:pathLst>
                <a:path w="1497" h="1600">
                  <a:moveTo>
                    <a:pt x="0" y="496"/>
                  </a:moveTo>
                  <a:lnTo>
                    <a:pt x="2" y="480"/>
                  </a:lnTo>
                  <a:lnTo>
                    <a:pt x="14" y="462"/>
                  </a:lnTo>
                  <a:lnTo>
                    <a:pt x="28" y="458"/>
                  </a:lnTo>
                  <a:lnTo>
                    <a:pt x="28" y="440"/>
                  </a:lnTo>
                  <a:lnTo>
                    <a:pt x="42" y="402"/>
                  </a:lnTo>
                  <a:lnTo>
                    <a:pt x="58" y="390"/>
                  </a:lnTo>
                  <a:lnTo>
                    <a:pt x="72" y="378"/>
                  </a:lnTo>
                  <a:lnTo>
                    <a:pt x="90" y="376"/>
                  </a:lnTo>
                  <a:lnTo>
                    <a:pt x="130" y="368"/>
                  </a:lnTo>
                  <a:lnTo>
                    <a:pt x="146" y="376"/>
                  </a:lnTo>
                  <a:lnTo>
                    <a:pt x="150" y="364"/>
                  </a:lnTo>
                  <a:lnTo>
                    <a:pt x="170" y="250"/>
                  </a:lnTo>
                  <a:lnTo>
                    <a:pt x="166" y="224"/>
                  </a:lnTo>
                  <a:lnTo>
                    <a:pt x="168" y="202"/>
                  </a:lnTo>
                  <a:lnTo>
                    <a:pt x="142" y="194"/>
                  </a:lnTo>
                  <a:lnTo>
                    <a:pt x="146" y="172"/>
                  </a:lnTo>
                  <a:lnTo>
                    <a:pt x="174" y="172"/>
                  </a:lnTo>
                  <a:lnTo>
                    <a:pt x="174" y="160"/>
                  </a:lnTo>
                  <a:lnTo>
                    <a:pt x="148" y="154"/>
                  </a:lnTo>
                  <a:lnTo>
                    <a:pt x="148" y="130"/>
                  </a:lnTo>
                  <a:lnTo>
                    <a:pt x="196" y="130"/>
                  </a:lnTo>
                  <a:lnTo>
                    <a:pt x="208" y="122"/>
                  </a:lnTo>
                  <a:lnTo>
                    <a:pt x="224" y="126"/>
                  </a:lnTo>
                  <a:lnTo>
                    <a:pt x="242" y="120"/>
                  </a:lnTo>
                  <a:lnTo>
                    <a:pt x="252" y="136"/>
                  </a:lnTo>
                  <a:lnTo>
                    <a:pt x="256" y="152"/>
                  </a:lnTo>
                  <a:lnTo>
                    <a:pt x="264" y="146"/>
                  </a:lnTo>
                  <a:lnTo>
                    <a:pt x="296" y="172"/>
                  </a:lnTo>
                  <a:lnTo>
                    <a:pt x="356" y="136"/>
                  </a:lnTo>
                  <a:lnTo>
                    <a:pt x="366" y="146"/>
                  </a:lnTo>
                  <a:lnTo>
                    <a:pt x="404" y="114"/>
                  </a:lnTo>
                  <a:lnTo>
                    <a:pt x="402" y="102"/>
                  </a:lnTo>
                  <a:lnTo>
                    <a:pt x="376" y="108"/>
                  </a:lnTo>
                  <a:lnTo>
                    <a:pt x="362" y="92"/>
                  </a:lnTo>
                  <a:lnTo>
                    <a:pt x="366" y="60"/>
                  </a:lnTo>
                  <a:lnTo>
                    <a:pt x="342" y="52"/>
                  </a:lnTo>
                  <a:lnTo>
                    <a:pt x="342" y="34"/>
                  </a:lnTo>
                  <a:lnTo>
                    <a:pt x="378" y="50"/>
                  </a:lnTo>
                  <a:lnTo>
                    <a:pt x="394" y="50"/>
                  </a:lnTo>
                  <a:lnTo>
                    <a:pt x="420" y="56"/>
                  </a:lnTo>
                  <a:lnTo>
                    <a:pt x="436" y="36"/>
                  </a:lnTo>
                  <a:lnTo>
                    <a:pt x="448" y="44"/>
                  </a:lnTo>
                  <a:lnTo>
                    <a:pt x="472" y="30"/>
                  </a:lnTo>
                  <a:lnTo>
                    <a:pt x="488" y="30"/>
                  </a:lnTo>
                  <a:lnTo>
                    <a:pt x="506" y="2"/>
                  </a:lnTo>
                  <a:lnTo>
                    <a:pt x="534" y="0"/>
                  </a:lnTo>
                  <a:lnTo>
                    <a:pt x="526" y="18"/>
                  </a:lnTo>
                  <a:lnTo>
                    <a:pt x="536" y="30"/>
                  </a:lnTo>
                  <a:lnTo>
                    <a:pt x="552" y="42"/>
                  </a:lnTo>
                  <a:lnTo>
                    <a:pt x="540" y="62"/>
                  </a:lnTo>
                  <a:lnTo>
                    <a:pt x="540" y="76"/>
                  </a:lnTo>
                  <a:lnTo>
                    <a:pt x="532" y="100"/>
                  </a:lnTo>
                  <a:lnTo>
                    <a:pt x="546" y="114"/>
                  </a:lnTo>
                  <a:lnTo>
                    <a:pt x="536" y="126"/>
                  </a:lnTo>
                  <a:lnTo>
                    <a:pt x="568" y="152"/>
                  </a:lnTo>
                  <a:lnTo>
                    <a:pt x="586" y="138"/>
                  </a:lnTo>
                  <a:lnTo>
                    <a:pt x="600" y="140"/>
                  </a:lnTo>
                  <a:lnTo>
                    <a:pt x="626" y="126"/>
                  </a:lnTo>
                  <a:lnTo>
                    <a:pt x="648" y="122"/>
                  </a:lnTo>
                  <a:lnTo>
                    <a:pt x="688" y="124"/>
                  </a:lnTo>
                  <a:lnTo>
                    <a:pt x="680" y="110"/>
                  </a:lnTo>
                  <a:lnTo>
                    <a:pt x="686" y="102"/>
                  </a:lnTo>
                  <a:lnTo>
                    <a:pt x="704" y="110"/>
                  </a:lnTo>
                  <a:lnTo>
                    <a:pt x="722" y="94"/>
                  </a:lnTo>
                  <a:lnTo>
                    <a:pt x="742" y="112"/>
                  </a:lnTo>
                  <a:lnTo>
                    <a:pt x="758" y="116"/>
                  </a:lnTo>
                  <a:lnTo>
                    <a:pt x="774" y="104"/>
                  </a:lnTo>
                  <a:lnTo>
                    <a:pt x="790" y="110"/>
                  </a:lnTo>
                  <a:lnTo>
                    <a:pt x="796" y="122"/>
                  </a:lnTo>
                  <a:lnTo>
                    <a:pt x="814" y="108"/>
                  </a:lnTo>
                  <a:lnTo>
                    <a:pt x="822" y="76"/>
                  </a:lnTo>
                  <a:lnTo>
                    <a:pt x="838" y="52"/>
                  </a:lnTo>
                  <a:lnTo>
                    <a:pt x="846" y="26"/>
                  </a:lnTo>
                  <a:lnTo>
                    <a:pt x="854" y="28"/>
                  </a:lnTo>
                  <a:lnTo>
                    <a:pt x="858" y="40"/>
                  </a:lnTo>
                  <a:lnTo>
                    <a:pt x="864" y="36"/>
                  </a:lnTo>
                  <a:lnTo>
                    <a:pt x="880" y="66"/>
                  </a:lnTo>
                  <a:lnTo>
                    <a:pt x="876" y="76"/>
                  </a:lnTo>
                  <a:lnTo>
                    <a:pt x="890" y="98"/>
                  </a:lnTo>
                  <a:lnTo>
                    <a:pt x="896" y="132"/>
                  </a:lnTo>
                  <a:lnTo>
                    <a:pt x="914" y="132"/>
                  </a:lnTo>
                  <a:lnTo>
                    <a:pt x="916" y="148"/>
                  </a:lnTo>
                  <a:lnTo>
                    <a:pt x="916" y="164"/>
                  </a:lnTo>
                  <a:lnTo>
                    <a:pt x="904" y="174"/>
                  </a:lnTo>
                  <a:lnTo>
                    <a:pt x="884" y="196"/>
                  </a:lnTo>
                  <a:lnTo>
                    <a:pt x="860" y="206"/>
                  </a:lnTo>
                  <a:lnTo>
                    <a:pt x="844" y="228"/>
                  </a:lnTo>
                  <a:lnTo>
                    <a:pt x="838" y="244"/>
                  </a:lnTo>
                  <a:lnTo>
                    <a:pt x="828" y="256"/>
                  </a:lnTo>
                  <a:lnTo>
                    <a:pt x="828" y="270"/>
                  </a:lnTo>
                  <a:lnTo>
                    <a:pt x="848" y="252"/>
                  </a:lnTo>
                  <a:lnTo>
                    <a:pt x="864" y="246"/>
                  </a:lnTo>
                  <a:lnTo>
                    <a:pt x="880" y="222"/>
                  </a:lnTo>
                  <a:lnTo>
                    <a:pt x="888" y="222"/>
                  </a:lnTo>
                  <a:lnTo>
                    <a:pt x="902" y="210"/>
                  </a:lnTo>
                  <a:lnTo>
                    <a:pt x="930" y="212"/>
                  </a:lnTo>
                  <a:lnTo>
                    <a:pt x="954" y="206"/>
                  </a:lnTo>
                  <a:lnTo>
                    <a:pt x="970" y="208"/>
                  </a:lnTo>
                  <a:lnTo>
                    <a:pt x="972" y="230"/>
                  </a:lnTo>
                  <a:lnTo>
                    <a:pt x="962" y="246"/>
                  </a:lnTo>
                  <a:lnTo>
                    <a:pt x="956" y="260"/>
                  </a:lnTo>
                  <a:lnTo>
                    <a:pt x="942" y="264"/>
                  </a:lnTo>
                  <a:lnTo>
                    <a:pt x="940" y="298"/>
                  </a:lnTo>
                  <a:lnTo>
                    <a:pt x="948" y="274"/>
                  </a:lnTo>
                  <a:lnTo>
                    <a:pt x="974" y="256"/>
                  </a:lnTo>
                  <a:lnTo>
                    <a:pt x="978" y="244"/>
                  </a:lnTo>
                  <a:lnTo>
                    <a:pt x="986" y="226"/>
                  </a:lnTo>
                  <a:lnTo>
                    <a:pt x="1006" y="220"/>
                  </a:lnTo>
                  <a:lnTo>
                    <a:pt x="1020" y="222"/>
                  </a:lnTo>
                  <a:lnTo>
                    <a:pt x="1030" y="230"/>
                  </a:lnTo>
                  <a:lnTo>
                    <a:pt x="1046" y="226"/>
                  </a:lnTo>
                  <a:lnTo>
                    <a:pt x="1058" y="240"/>
                  </a:lnTo>
                  <a:lnTo>
                    <a:pt x="1074" y="238"/>
                  </a:lnTo>
                  <a:lnTo>
                    <a:pt x="1096" y="248"/>
                  </a:lnTo>
                  <a:lnTo>
                    <a:pt x="1094" y="264"/>
                  </a:lnTo>
                  <a:lnTo>
                    <a:pt x="1106" y="254"/>
                  </a:lnTo>
                  <a:lnTo>
                    <a:pt x="1118" y="254"/>
                  </a:lnTo>
                  <a:lnTo>
                    <a:pt x="1126" y="262"/>
                  </a:lnTo>
                  <a:lnTo>
                    <a:pt x="1122" y="282"/>
                  </a:lnTo>
                  <a:lnTo>
                    <a:pt x="1128" y="286"/>
                  </a:lnTo>
                  <a:lnTo>
                    <a:pt x="1128" y="300"/>
                  </a:lnTo>
                  <a:lnTo>
                    <a:pt x="1140" y="298"/>
                  </a:lnTo>
                  <a:lnTo>
                    <a:pt x="1161" y="286"/>
                  </a:lnTo>
                  <a:lnTo>
                    <a:pt x="1189" y="284"/>
                  </a:lnTo>
                  <a:lnTo>
                    <a:pt x="1231" y="312"/>
                  </a:lnTo>
                  <a:lnTo>
                    <a:pt x="1251" y="304"/>
                  </a:lnTo>
                  <a:lnTo>
                    <a:pt x="1279" y="302"/>
                  </a:lnTo>
                  <a:lnTo>
                    <a:pt x="1299" y="302"/>
                  </a:lnTo>
                  <a:lnTo>
                    <a:pt x="1329" y="326"/>
                  </a:lnTo>
                  <a:lnTo>
                    <a:pt x="1353" y="338"/>
                  </a:lnTo>
                  <a:lnTo>
                    <a:pt x="1381" y="370"/>
                  </a:lnTo>
                  <a:lnTo>
                    <a:pt x="1393" y="372"/>
                  </a:lnTo>
                  <a:lnTo>
                    <a:pt x="1421" y="392"/>
                  </a:lnTo>
                  <a:lnTo>
                    <a:pt x="1451" y="392"/>
                  </a:lnTo>
                  <a:lnTo>
                    <a:pt x="1461" y="392"/>
                  </a:lnTo>
                  <a:lnTo>
                    <a:pt x="1485" y="412"/>
                  </a:lnTo>
                  <a:lnTo>
                    <a:pt x="1487" y="438"/>
                  </a:lnTo>
                  <a:lnTo>
                    <a:pt x="1497" y="452"/>
                  </a:lnTo>
                  <a:lnTo>
                    <a:pt x="1497" y="510"/>
                  </a:lnTo>
                  <a:lnTo>
                    <a:pt x="1493" y="530"/>
                  </a:lnTo>
                  <a:lnTo>
                    <a:pt x="1473" y="568"/>
                  </a:lnTo>
                  <a:lnTo>
                    <a:pt x="1453" y="590"/>
                  </a:lnTo>
                  <a:lnTo>
                    <a:pt x="1433" y="606"/>
                  </a:lnTo>
                  <a:lnTo>
                    <a:pt x="1411" y="624"/>
                  </a:lnTo>
                  <a:lnTo>
                    <a:pt x="1405" y="644"/>
                  </a:lnTo>
                  <a:lnTo>
                    <a:pt x="1379" y="682"/>
                  </a:lnTo>
                  <a:lnTo>
                    <a:pt x="1367" y="688"/>
                  </a:lnTo>
                  <a:lnTo>
                    <a:pt x="1335" y="688"/>
                  </a:lnTo>
                  <a:lnTo>
                    <a:pt x="1345" y="700"/>
                  </a:lnTo>
                  <a:lnTo>
                    <a:pt x="1333" y="728"/>
                  </a:lnTo>
                  <a:lnTo>
                    <a:pt x="1339" y="753"/>
                  </a:lnTo>
                  <a:lnTo>
                    <a:pt x="1339" y="789"/>
                  </a:lnTo>
                  <a:lnTo>
                    <a:pt x="1343" y="819"/>
                  </a:lnTo>
                  <a:lnTo>
                    <a:pt x="1333" y="853"/>
                  </a:lnTo>
                  <a:lnTo>
                    <a:pt x="1331" y="903"/>
                  </a:lnTo>
                  <a:lnTo>
                    <a:pt x="1309" y="921"/>
                  </a:lnTo>
                  <a:lnTo>
                    <a:pt x="1307" y="977"/>
                  </a:lnTo>
                  <a:lnTo>
                    <a:pt x="1289" y="1007"/>
                  </a:lnTo>
                  <a:lnTo>
                    <a:pt x="1275" y="1029"/>
                  </a:lnTo>
                  <a:lnTo>
                    <a:pt x="1257" y="1051"/>
                  </a:lnTo>
                  <a:lnTo>
                    <a:pt x="1255" y="1061"/>
                  </a:lnTo>
                  <a:lnTo>
                    <a:pt x="1263" y="1061"/>
                  </a:lnTo>
                  <a:lnTo>
                    <a:pt x="1259" y="1079"/>
                  </a:lnTo>
                  <a:lnTo>
                    <a:pt x="1219" y="1101"/>
                  </a:lnTo>
                  <a:lnTo>
                    <a:pt x="1219" y="1109"/>
                  </a:lnTo>
                  <a:lnTo>
                    <a:pt x="1223" y="1119"/>
                  </a:lnTo>
                  <a:lnTo>
                    <a:pt x="1213" y="1121"/>
                  </a:lnTo>
                  <a:lnTo>
                    <a:pt x="1171" y="1119"/>
                  </a:lnTo>
                  <a:lnTo>
                    <a:pt x="1161" y="1111"/>
                  </a:lnTo>
                  <a:lnTo>
                    <a:pt x="1136" y="1123"/>
                  </a:lnTo>
                  <a:lnTo>
                    <a:pt x="1116" y="1125"/>
                  </a:lnTo>
                  <a:lnTo>
                    <a:pt x="1118" y="1135"/>
                  </a:lnTo>
                  <a:lnTo>
                    <a:pt x="1086" y="1149"/>
                  </a:lnTo>
                  <a:lnTo>
                    <a:pt x="1084" y="1155"/>
                  </a:lnTo>
                  <a:lnTo>
                    <a:pt x="1064" y="1157"/>
                  </a:lnTo>
                  <a:lnTo>
                    <a:pt x="1042" y="1167"/>
                  </a:lnTo>
                  <a:lnTo>
                    <a:pt x="1030" y="1179"/>
                  </a:lnTo>
                  <a:lnTo>
                    <a:pt x="1002" y="1205"/>
                  </a:lnTo>
                  <a:lnTo>
                    <a:pt x="992" y="1213"/>
                  </a:lnTo>
                  <a:lnTo>
                    <a:pt x="990" y="1225"/>
                  </a:lnTo>
                  <a:lnTo>
                    <a:pt x="964" y="1227"/>
                  </a:lnTo>
                  <a:lnTo>
                    <a:pt x="976" y="1239"/>
                  </a:lnTo>
                  <a:lnTo>
                    <a:pt x="968" y="1249"/>
                  </a:lnTo>
                  <a:lnTo>
                    <a:pt x="968" y="1279"/>
                  </a:lnTo>
                  <a:lnTo>
                    <a:pt x="968" y="1301"/>
                  </a:lnTo>
                  <a:lnTo>
                    <a:pt x="970" y="1331"/>
                  </a:lnTo>
                  <a:lnTo>
                    <a:pt x="964" y="1351"/>
                  </a:lnTo>
                  <a:lnTo>
                    <a:pt x="956" y="1357"/>
                  </a:lnTo>
                  <a:lnTo>
                    <a:pt x="954" y="1371"/>
                  </a:lnTo>
                  <a:lnTo>
                    <a:pt x="930" y="1393"/>
                  </a:lnTo>
                  <a:lnTo>
                    <a:pt x="916" y="1425"/>
                  </a:lnTo>
                  <a:lnTo>
                    <a:pt x="908" y="1441"/>
                  </a:lnTo>
                  <a:lnTo>
                    <a:pt x="882" y="1479"/>
                  </a:lnTo>
                  <a:lnTo>
                    <a:pt x="840" y="1515"/>
                  </a:lnTo>
                  <a:lnTo>
                    <a:pt x="828" y="1527"/>
                  </a:lnTo>
                  <a:lnTo>
                    <a:pt x="824" y="1543"/>
                  </a:lnTo>
                  <a:lnTo>
                    <a:pt x="816" y="1559"/>
                  </a:lnTo>
                  <a:lnTo>
                    <a:pt x="812" y="1557"/>
                  </a:lnTo>
                  <a:lnTo>
                    <a:pt x="812" y="1541"/>
                  </a:lnTo>
                  <a:lnTo>
                    <a:pt x="808" y="1541"/>
                  </a:lnTo>
                  <a:lnTo>
                    <a:pt x="800" y="1553"/>
                  </a:lnTo>
                  <a:lnTo>
                    <a:pt x="802" y="1569"/>
                  </a:lnTo>
                  <a:lnTo>
                    <a:pt x="800" y="1583"/>
                  </a:lnTo>
                  <a:lnTo>
                    <a:pt x="796" y="1592"/>
                  </a:lnTo>
                  <a:lnTo>
                    <a:pt x="788" y="1600"/>
                  </a:lnTo>
                  <a:lnTo>
                    <a:pt x="778" y="1590"/>
                  </a:lnTo>
                  <a:lnTo>
                    <a:pt x="778" y="1577"/>
                  </a:lnTo>
                  <a:lnTo>
                    <a:pt x="780" y="1557"/>
                  </a:lnTo>
                  <a:lnTo>
                    <a:pt x="788" y="1537"/>
                  </a:lnTo>
                  <a:lnTo>
                    <a:pt x="774" y="1533"/>
                  </a:lnTo>
                  <a:lnTo>
                    <a:pt x="760" y="1509"/>
                  </a:lnTo>
                  <a:lnTo>
                    <a:pt x="744" y="1491"/>
                  </a:lnTo>
                  <a:lnTo>
                    <a:pt x="720" y="1479"/>
                  </a:lnTo>
                  <a:lnTo>
                    <a:pt x="698" y="1461"/>
                  </a:lnTo>
                  <a:lnTo>
                    <a:pt x="684" y="1469"/>
                  </a:lnTo>
                  <a:lnTo>
                    <a:pt x="670" y="1449"/>
                  </a:lnTo>
                  <a:lnTo>
                    <a:pt x="652" y="1409"/>
                  </a:lnTo>
                  <a:lnTo>
                    <a:pt x="658" y="1393"/>
                  </a:lnTo>
                  <a:lnTo>
                    <a:pt x="692" y="1357"/>
                  </a:lnTo>
                  <a:lnTo>
                    <a:pt x="700" y="1357"/>
                  </a:lnTo>
                  <a:lnTo>
                    <a:pt x="702" y="1351"/>
                  </a:lnTo>
                  <a:lnTo>
                    <a:pt x="750" y="1305"/>
                  </a:lnTo>
                  <a:lnTo>
                    <a:pt x="762" y="1303"/>
                  </a:lnTo>
                  <a:lnTo>
                    <a:pt x="772" y="1265"/>
                  </a:lnTo>
                  <a:lnTo>
                    <a:pt x="774" y="1245"/>
                  </a:lnTo>
                  <a:lnTo>
                    <a:pt x="758" y="1233"/>
                  </a:lnTo>
                  <a:lnTo>
                    <a:pt x="736" y="1231"/>
                  </a:lnTo>
                  <a:lnTo>
                    <a:pt x="752" y="1173"/>
                  </a:lnTo>
                  <a:lnTo>
                    <a:pt x="740" y="1159"/>
                  </a:lnTo>
                  <a:lnTo>
                    <a:pt x="718" y="1159"/>
                  </a:lnTo>
                  <a:lnTo>
                    <a:pt x="704" y="1153"/>
                  </a:lnTo>
                  <a:lnTo>
                    <a:pt x="702" y="1119"/>
                  </a:lnTo>
                  <a:lnTo>
                    <a:pt x="692" y="1095"/>
                  </a:lnTo>
                  <a:lnTo>
                    <a:pt x="680" y="1089"/>
                  </a:lnTo>
                  <a:lnTo>
                    <a:pt x="656" y="1091"/>
                  </a:lnTo>
                  <a:lnTo>
                    <a:pt x="620" y="1085"/>
                  </a:lnTo>
                  <a:lnTo>
                    <a:pt x="606" y="1073"/>
                  </a:lnTo>
                  <a:lnTo>
                    <a:pt x="614" y="1019"/>
                  </a:lnTo>
                  <a:lnTo>
                    <a:pt x="600" y="993"/>
                  </a:lnTo>
                  <a:lnTo>
                    <a:pt x="618" y="961"/>
                  </a:lnTo>
                  <a:lnTo>
                    <a:pt x="618" y="941"/>
                  </a:lnTo>
                  <a:lnTo>
                    <a:pt x="626" y="909"/>
                  </a:lnTo>
                  <a:lnTo>
                    <a:pt x="616" y="893"/>
                  </a:lnTo>
                  <a:lnTo>
                    <a:pt x="596" y="883"/>
                  </a:lnTo>
                  <a:lnTo>
                    <a:pt x="592" y="849"/>
                  </a:lnTo>
                  <a:lnTo>
                    <a:pt x="534" y="847"/>
                  </a:lnTo>
                  <a:lnTo>
                    <a:pt x="510" y="811"/>
                  </a:lnTo>
                  <a:lnTo>
                    <a:pt x="518" y="787"/>
                  </a:lnTo>
                  <a:lnTo>
                    <a:pt x="512" y="747"/>
                  </a:lnTo>
                  <a:lnTo>
                    <a:pt x="460" y="733"/>
                  </a:lnTo>
                  <a:lnTo>
                    <a:pt x="390" y="698"/>
                  </a:lnTo>
                  <a:lnTo>
                    <a:pt x="364" y="692"/>
                  </a:lnTo>
                  <a:lnTo>
                    <a:pt x="334" y="676"/>
                  </a:lnTo>
                  <a:lnTo>
                    <a:pt x="322" y="628"/>
                  </a:lnTo>
                  <a:lnTo>
                    <a:pt x="328" y="606"/>
                  </a:lnTo>
                  <a:lnTo>
                    <a:pt x="320" y="586"/>
                  </a:lnTo>
                  <a:lnTo>
                    <a:pt x="276" y="594"/>
                  </a:lnTo>
                  <a:lnTo>
                    <a:pt x="254" y="610"/>
                  </a:lnTo>
                  <a:lnTo>
                    <a:pt x="232" y="616"/>
                  </a:lnTo>
                  <a:lnTo>
                    <a:pt x="206" y="636"/>
                  </a:lnTo>
                  <a:lnTo>
                    <a:pt x="168" y="638"/>
                  </a:lnTo>
                  <a:lnTo>
                    <a:pt x="130" y="636"/>
                  </a:lnTo>
                  <a:lnTo>
                    <a:pt x="126" y="568"/>
                  </a:lnTo>
                  <a:lnTo>
                    <a:pt x="120" y="564"/>
                  </a:lnTo>
                  <a:lnTo>
                    <a:pt x="80" y="594"/>
                  </a:lnTo>
                  <a:lnTo>
                    <a:pt x="52" y="568"/>
                  </a:lnTo>
                  <a:lnTo>
                    <a:pt x="28" y="562"/>
                  </a:lnTo>
                  <a:lnTo>
                    <a:pt x="38" y="544"/>
                  </a:lnTo>
                  <a:lnTo>
                    <a:pt x="12" y="540"/>
                  </a:lnTo>
                  <a:lnTo>
                    <a:pt x="6" y="526"/>
                  </a:lnTo>
                  <a:lnTo>
                    <a:pt x="10" y="506"/>
                  </a:lnTo>
                  <a:lnTo>
                    <a:pt x="0" y="496"/>
                  </a:lnTo>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27" name="Brunei">
              <a:extLst>
                <a:ext uri="{FF2B5EF4-FFF2-40B4-BE49-F238E27FC236}">
                  <a16:creationId xmlns:a16="http://schemas.microsoft.com/office/drawing/2014/main" id="{7C9EAF51-714F-4722-B8B5-1F89276ADA10}"/>
                </a:ext>
              </a:extLst>
            </p:cNvPr>
            <p:cNvSpPr>
              <a:spLocks/>
            </p:cNvSpPr>
            <p:nvPr/>
          </p:nvSpPr>
          <p:spPr bwMode="gray">
            <a:xfrm>
              <a:off x="9324887" y="4377829"/>
              <a:ext cx="42950" cy="31465"/>
            </a:xfrm>
            <a:custGeom>
              <a:avLst/>
              <a:gdLst/>
              <a:ahLst/>
              <a:cxnLst>
                <a:cxn ang="0">
                  <a:pos x="46" y="0"/>
                </a:cxn>
                <a:cxn ang="0">
                  <a:pos x="52" y="6"/>
                </a:cxn>
                <a:cxn ang="0">
                  <a:pos x="52" y="22"/>
                </a:cxn>
                <a:cxn ang="0">
                  <a:pos x="32" y="14"/>
                </a:cxn>
                <a:cxn ang="0">
                  <a:pos x="32" y="28"/>
                </a:cxn>
                <a:cxn ang="0">
                  <a:pos x="24" y="38"/>
                </a:cxn>
                <a:cxn ang="0">
                  <a:pos x="0" y="14"/>
                </a:cxn>
                <a:cxn ang="0">
                  <a:pos x="18" y="6"/>
                </a:cxn>
                <a:cxn ang="0">
                  <a:pos x="32" y="2"/>
                </a:cxn>
                <a:cxn ang="0">
                  <a:pos x="46" y="0"/>
                </a:cxn>
              </a:cxnLst>
              <a:rect l="0" t="0" r="r" b="b"/>
              <a:pathLst>
                <a:path w="52" h="38">
                  <a:moveTo>
                    <a:pt x="46" y="0"/>
                  </a:moveTo>
                  <a:lnTo>
                    <a:pt x="52" y="6"/>
                  </a:lnTo>
                  <a:lnTo>
                    <a:pt x="52" y="22"/>
                  </a:lnTo>
                  <a:lnTo>
                    <a:pt x="32" y="14"/>
                  </a:lnTo>
                  <a:lnTo>
                    <a:pt x="32" y="28"/>
                  </a:lnTo>
                  <a:lnTo>
                    <a:pt x="24" y="38"/>
                  </a:lnTo>
                  <a:lnTo>
                    <a:pt x="0" y="14"/>
                  </a:lnTo>
                  <a:lnTo>
                    <a:pt x="18" y="6"/>
                  </a:lnTo>
                  <a:lnTo>
                    <a:pt x="32" y="2"/>
                  </a:lnTo>
                  <a:lnTo>
                    <a:pt x="46"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 name="Bulgaria">
              <a:extLst>
                <a:ext uri="{FF2B5EF4-FFF2-40B4-BE49-F238E27FC236}">
                  <a16:creationId xmlns:a16="http://schemas.microsoft.com/office/drawing/2014/main" id="{3D9CB211-6ED8-4E3B-AEF2-49419B90FBAB}"/>
                </a:ext>
              </a:extLst>
            </p:cNvPr>
            <p:cNvSpPr>
              <a:spLocks/>
            </p:cNvSpPr>
            <p:nvPr/>
          </p:nvSpPr>
          <p:spPr bwMode="gray">
            <a:xfrm>
              <a:off x="6488189" y="2987470"/>
              <a:ext cx="193279" cy="125860"/>
            </a:xfrm>
            <a:custGeom>
              <a:avLst/>
              <a:gdLst/>
              <a:ahLst/>
              <a:cxnLst>
                <a:cxn ang="0">
                  <a:pos x="72" y="142"/>
                </a:cxn>
                <a:cxn ang="0">
                  <a:pos x="94" y="148"/>
                </a:cxn>
                <a:cxn ang="0">
                  <a:pos x="108" y="154"/>
                </a:cxn>
                <a:cxn ang="0">
                  <a:pos x="138" y="152"/>
                </a:cxn>
                <a:cxn ang="0">
                  <a:pos x="140" y="138"/>
                </a:cxn>
                <a:cxn ang="0">
                  <a:pos x="146" y="128"/>
                </a:cxn>
                <a:cxn ang="0">
                  <a:pos x="154" y="136"/>
                </a:cxn>
                <a:cxn ang="0">
                  <a:pos x="174" y="116"/>
                </a:cxn>
                <a:cxn ang="0">
                  <a:pos x="190" y="116"/>
                </a:cxn>
                <a:cxn ang="0">
                  <a:pos x="204" y="118"/>
                </a:cxn>
                <a:cxn ang="0">
                  <a:pos x="222" y="114"/>
                </a:cxn>
                <a:cxn ang="0">
                  <a:pos x="214" y="88"/>
                </a:cxn>
                <a:cxn ang="0">
                  <a:pos x="208" y="84"/>
                </a:cxn>
                <a:cxn ang="0">
                  <a:pos x="218" y="68"/>
                </a:cxn>
                <a:cxn ang="0">
                  <a:pos x="222" y="44"/>
                </a:cxn>
                <a:cxn ang="0">
                  <a:pos x="234" y="42"/>
                </a:cxn>
                <a:cxn ang="0">
                  <a:pos x="238" y="26"/>
                </a:cxn>
                <a:cxn ang="0">
                  <a:pos x="216" y="20"/>
                </a:cxn>
                <a:cxn ang="0">
                  <a:pos x="204" y="4"/>
                </a:cxn>
                <a:cxn ang="0">
                  <a:pos x="192" y="10"/>
                </a:cxn>
                <a:cxn ang="0">
                  <a:pos x="180" y="16"/>
                </a:cxn>
                <a:cxn ang="0">
                  <a:pos x="164" y="16"/>
                </a:cxn>
                <a:cxn ang="0">
                  <a:pos x="148" y="28"/>
                </a:cxn>
                <a:cxn ang="0">
                  <a:pos x="112" y="42"/>
                </a:cxn>
                <a:cxn ang="0">
                  <a:pos x="78" y="36"/>
                </a:cxn>
                <a:cxn ang="0">
                  <a:pos x="60" y="28"/>
                </a:cxn>
                <a:cxn ang="0">
                  <a:pos x="28" y="22"/>
                </a:cxn>
                <a:cxn ang="0">
                  <a:pos x="26" y="4"/>
                </a:cxn>
                <a:cxn ang="0">
                  <a:pos x="10" y="0"/>
                </a:cxn>
                <a:cxn ang="0">
                  <a:pos x="6" y="14"/>
                </a:cxn>
                <a:cxn ang="0">
                  <a:pos x="0" y="20"/>
                </a:cxn>
                <a:cxn ang="0">
                  <a:pos x="10" y="36"/>
                </a:cxn>
                <a:cxn ang="0">
                  <a:pos x="20" y="50"/>
                </a:cxn>
                <a:cxn ang="0">
                  <a:pos x="30" y="62"/>
                </a:cxn>
                <a:cxn ang="0">
                  <a:pos x="20" y="76"/>
                </a:cxn>
                <a:cxn ang="0">
                  <a:pos x="10" y="76"/>
                </a:cxn>
                <a:cxn ang="0">
                  <a:pos x="8" y="86"/>
                </a:cxn>
                <a:cxn ang="0">
                  <a:pos x="10" y="98"/>
                </a:cxn>
                <a:cxn ang="0">
                  <a:pos x="12" y="116"/>
                </a:cxn>
                <a:cxn ang="0">
                  <a:pos x="22" y="124"/>
                </a:cxn>
                <a:cxn ang="0">
                  <a:pos x="30" y="152"/>
                </a:cxn>
                <a:cxn ang="0">
                  <a:pos x="52" y="152"/>
                </a:cxn>
                <a:cxn ang="0">
                  <a:pos x="72" y="142"/>
                </a:cxn>
              </a:cxnLst>
              <a:rect l="0" t="0" r="r" b="b"/>
              <a:pathLst>
                <a:path w="238" h="154">
                  <a:moveTo>
                    <a:pt x="72" y="142"/>
                  </a:moveTo>
                  <a:lnTo>
                    <a:pt x="94" y="148"/>
                  </a:lnTo>
                  <a:lnTo>
                    <a:pt x="108" y="154"/>
                  </a:lnTo>
                  <a:lnTo>
                    <a:pt x="138" y="152"/>
                  </a:lnTo>
                  <a:lnTo>
                    <a:pt x="140" y="138"/>
                  </a:lnTo>
                  <a:lnTo>
                    <a:pt x="146" y="128"/>
                  </a:lnTo>
                  <a:lnTo>
                    <a:pt x="154" y="136"/>
                  </a:lnTo>
                  <a:lnTo>
                    <a:pt x="174" y="116"/>
                  </a:lnTo>
                  <a:lnTo>
                    <a:pt x="190" y="116"/>
                  </a:lnTo>
                  <a:lnTo>
                    <a:pt x="204" y="118"/>
                  </a:lnTo>
                  <a:lnTo>
                    <a:pt x="222" y="114"/>
                  </a:lnTo>
                  <a:lnTo>
                    <a:pt x="214" y="88"/>
                  </a:lnTo>
                  <a:lnTo>
                    <a:pt x="208" y="84"/>
                  </a:lnTo>
                  <a:lnTo>
                    <a:pt x="218" y="68"/>
                  </a:lnTo>
                  <a:lnTo>
                    <a:pt x="222" y="44"/>
                  </a:lnTo>
                  <a:lnTo>
                    <a:pt x="234" y="42"/>
                  </a:lnTo>
                  <a:lnTo>
                    <a:pt x="238" y="26"/>
                  </a:lnTo>
                  <a:lnTo>
                    <a:pt x="216" y="20"/>
                  </a:lnTo>
                  <a:lnTo>
                    <a:pt x="204" y="4"/>
                  </a:lnTo>
                  <a:lnTo>
                    <a:pt x="192" y="10"/>
                  </a:lnTo>
                  <a:lnTo>
                    <a:pt x="180" y="16"/>
                  </a:lnTo>
                  <a:lnTo>
                    <a:pt x="164" y="16"/>
                  </a:lnTo>
                  <a:lnTo>
                    <a:pt x="148" y="28"/>
                  </a:lnTo>
                  <a:lnTo>
                    <a:pt x="112" y="42"/>
                  </a:lnTo>
                  <a:lnTo>
                    <a:pt x="78" y="36"/>
                  </a:lnTo>
                  <a:lnTo>
                    <a:pt x="60" y="28"/>
                  </a:lnTo>
                  <a:lnTo>
                    <a:pt x="28" y="22"/>
                  </a:lnTo>
                  <a:lnTo>
                    <a:pt x="26" y="4"/>
                  </a:lnTo>
                  <a:lnTo>
                    <a:pt x="10" y="0"/>
                  </a:lnTo>
                  <a:lnTo>
                    <a:pt x="6" y="14"/>
                  </a:lnTo>
                  <a:lnTo>
                    <a:pt x="0" y="20"/>
                  </a:lnTo>
                  <a:lnTo>
                    <a:pt x="10" y="36"/>
                  </a:lnTo>
                  <a:lnTo>
                    <a:pt x="20" y="50"/>
                  </a:lnTo>
                  <a:lnTo>
                    <a:pt x="30" y="62"/>
                  </a:lnTo>
                  <a:lnTo>
                    <a:pt x="20" y="76"/>
                  </a:lnTo>
                  <a:lnTo>
                    <a:pt x="10" y="76"/>
                  </a:lnTo>
                  <a:lnTo>
                    <a:pt x="8" y="86"/>
                  </a:lnTo>
                  <a:lnTo>
                    <a:pt x="10" y="98"/>
                  </a:lnTo>
                  <a:lnTo>
                    <a:pt x="12" y="116"/>
                  </a:lnTo>
                  <a:lnTo>
                    <a:pt x="22" y="124"/>
                  </a:lnTo>
                  <a:lnTo>
                    <a:pt x="30" y="152"/>
                  </a:lnTo>
                  <a:lnTo>
                    <a:pt x="52" y="152"/>
                  </a:lnTo>
                  <a:lnTo>
                    <a:pt x="72" y="14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9" name="Burkina Faso">
              <a:extLst>
                <a:ext uri="{FF2B5EF4-FFF2-40B4-BE49-F238E27FC236}">
                  <a16:creationId xmlns:a16="http://schemas.microsoft.com/office/drawing/2014/main" id="{76BB58F8-9AEF-4D40-865C-EFEB680640B2}"/>
                </a:ext>
              </a:extLst>
            </p:cNvPr>
            <p:cNvSpPr>
              <a:spLocks/>
            </p:cNvSpPr>
            <p:nvPr/>
          </p:nvSpPr>
          <p:spPr bwMode="gray">
            <a:xfrm>
              <a:off x="5638937" y="4067111"/>
              <a:ext cx="236228" cy="192723"/>
            </a:xfrm>
            <a:custGeom>
              <a:avLst/>
              <a:gdLst/>
              <a:ahLst/>
              <a:cxnLst>
                <a:cxn ang="0">
                  <a:pos x="98" y="232"/>
                </a:cxn>
                <a:cxn ang="0">
                  <a:pos x="68" y="216"/>
                </a:cxn>
                <a:cxn ang="0">
                  <a:pos x="52" y="222"/>
                </a:cxn>
                <a:cxn ang="0">
                  <a:pos x="32" y="224"/>
                </a:cxn>
                <a:cxn ang="0">
                  <a:pos x="16" y="208"/>
                </a:cxn>
                <a:cxn ang="0">
                  <a:pos x="0" y="200"/>
                </a:cxn>
                <a:cxn ang="0">
                  <a:pos x="0" y="186"/>
                </a:cxn>
                <a:cxn ang="0">
                  <a:pos x="14" y="160"/>
                </a:cxn>
                <a:cxn ang="0">
                  <a:pos x="14" y="136"/>
                </a:cxn>
                <a:cxn ang="0">
                  <a:pos x="34" y="134"/>
                </a:cxn>
                <a:cxn ang="0">
                  <a:pos x="52" y="104"/>
                </a:cxn>
                <a:cxn ang="0">
                  <a:pos x="50" y="86"/>
                </a:cxn>
                <a:cxn ang="0">
                  <a:pos x="64" y="74"/>
                </a:cxn>
                <a:cxn ang="0">
                  <a:pos x="82" y="88"/>
                </a:cxn>
                <a:cxn ang="0">
                  <a:pos x="116" y="42"/>
                </a:cxn>
                <a:cxn ang="0">
                  <a:pos x="124" y="48"/>
                </a:cxn>
                <a:cxn ang="0">
                  <a:pos x="130" y="42"/>
                </a:cxn>
                <a:cxn ang="0">
                  <a:pos x="134" y="22"/>
                </a:cxn>
                <a:cxn ang="0">
                  <a:pos x="164" y="18"/>
                </a:cxn>
                <a:cxn ang="0">
                  <a:pos x="192" y="0"/>
                </a:cxn>
                <a:cxn ang="0">
                  <a:pos x="220" y="8"/>
                </a:cxn>
                <a:cxn ang="0">
                  <a:pos x="220" y="50"/>
                </a:cxn>
                <a:cxn ang="0">
                  <a:pos x="244" y="76"/>
                </a:cxn>
                <a:cxn ang="0">
                  <a:pos x="244" y="90"/>
                </a:cxn>
                <a:cxn ang="0">
                  <a:pos x="270" y="100"/>
                </a:cxn>
                <a:cxn ang="0">
                  <a:pos x="274" y="94"/>
                </a:cxn>
                <a:cxn ang="0">
                  <a:pos x="286" y="102"/>
                </a:cxn>
                <a:cxn ang="0">
                  <a:pos x="282" y="114"/>
                </a:cxn>
                <a:cxn ang="0">
                  <a:pos x="280" y="124"/>
                </a:cxn>
                <a:cxn ang="0">
                  <a:pos x="292" y="140"/>
                </a:cxn>
                <a:cxn ang="0">
                  <a:pos x="282" y="158"/>
                </a:cxn>
                <a:cxn ang="0">
                  <a:pos x="262" y="156"/>
                </a:cxn>
                <a:cxn ang="0">
                  <a:pos x="238" y="180"/>
                </a:cxn>
                <a:cxn ang="0">
                  <a:pos x="228" y="174"/>
                </a:cxn>
                <a:cxn ang="0">
                  <a:pos x="212" y="174"/>
                </a:cxn>
                <a:cxn ang="0">
                  <a:pos x="214" y="166"/>
                </a:cxn>
                <a:cxn ang="0">
                  <a:pos x="196" y="166"/>
                </a:cxn>
                <a:cxn ang="0">
                  <a:pos x="188" y="174"/>
                </a:cxn>
                <a:cxn ang="0">
                  <a:pos x="94" y="174"/>
                </a:cxn>
                <a:cxn ang="0">
                  <a:pos x="98" y="232"/>
                </a:cxn>
              </a:cxnLst>
              <a:rect l="0" t="0" r="r" b="b"/>
              <a:pathLst>
                <a:path w="292" h="232">
                  <a:moveTo>
                    <a:pt x="98" y="232"/>
                  </a:moveTo>
                  <a:lnTo>
                    <a:pt x="68" y="216"/>
                  </a:lnTo>
                  <a:lnTo>
                    <a:pt x="52" y="222"/>
                  </a:lnTo>
                  <a:lnTo>
                    <a:pt x="32" y="224"/>
                  </a:lnTo>
                  <a:lnTo>
                    <a:pt x="16" y="208"/>
                  </a:lnTo>
                  <a:lnTo>
                    <a:pt x="0" y="200"/>
                  </a:lnTo>
                  <a:lnTo>
                    <a:pt x="0" y="186"/>
                  </a:lnTo>
                  <a:lnTo>
                    <a:pt x="14" y="160"/>
                  </a:lnTo>
                  <a:lnTo>
                    <a:pt x="14" y="136"/>
                  </a:lnTo>
                  <a:lnTo>
                    <a:pt x="34" y="134"/>
                  </a:lnTo>
                  <a:lnTo>
                    <a:pt x="52" y="104"/>
                  </a:lnTo>
                  <a:lnTo>
                    <a:pt x="50" y="86"/>
                  </a:lnTo>
                  <a:lnTo>
                    <a:pt x="64" y="74"/>
                  </a:lnTo>
                  <a:lnTo>
                    <a:pt x="82" y="88"/>
                  </a:lnTo>
                  <a:lnTo>
                    <a:pt x="116" y="42"/>
                  </a:lnTo>
                  <a:lnTo>
                    <a:pt x="124" y="48"/>
                  </a:lnTo>
                  <a:lnTo>
                    <a:pt x="130" y="42"/>
                  </a:lnTo>
                  <a:lnTo>
                    <a:pt x="134" y="22"/>
                  </a:lnTo>
                  <a:lnTo>
                    <a:pt x="164" y="18"/>
                  </a:lnTo>
                  <a:lnTo>
                    <a:pt x="192" y="0"/>
                  </a:lnTo>
                  <a:lnTo>
                    <a:pt x="220" y="8"/>
                  </a:lnTo>
                  <a:lnTo>
                    <a:pt x="220" y="50"/>
                  </a:lnTo>
                  <a:lnTo>
                    <a:pt x="244" y="76"/>
                  </a:lnTo>
                  <a:lnTo>
                    <a:pt x="244" y="90"/>
                  </a:lnTo>
                  <a:lnTo>
                    <a:pt x="270" y="100"/>
                  </a:lnTo>
                  <a:lnTo>
                    <a:pt x="274" y="94"/>
                  </a:lnTo>
                  <a:lnTo>
                    <a:pt x="286" y="102"/>
                  </a:lnTo>
                  <a:lnTo>
                    <a:pt x="282" y="114"/>
                  </a:lnTo>
                  <a:lnTo>
                    <a:pt x="280" y="124"/>
                  </a:lnTo>
                  <a:lnTo>
                    <a:pt x="292" y="140"/>
                  </a:lnTo>
                  <a:lnTo>
                    <a:pt x="282" y="158"/>
                  </a:lnTo>
                  <a:lnTo>
                    <a:pt x="262" y="156"/>
                  </a:lnTo>
                  <a:lnTo>
                    <a:pt x="238" y="180"/>
                  </a:lnTo>
                  <a:lnTo>
                    <a:pt x="228" y="174"/>
                  </a:lnTo>
                  <a:lnTo>
                    <a:pt x="212" y="174"/>
                  </a:lnTo>
                  <a:lnTo>
                    <a:pt x="214" y="166"/>
                  </a:lnTo>
                  <a:lnTo>
                    <a:pt x="196" y="166"/>
                  </a:lnTo>
                  <a:lnTo>
                    <a:pt x="188" y="174"/>
                  </a:lnTo>
                  <a:lnTo>
                    <a:pt x="94" y="174"/>
                  </a:lnTo>
                  <a:lnTo>
                    <a:pt x="98"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 name="Burundi">
              <a:extLst>
                <a:ext uri="{FF2B5EF4-FFF2-40B4-BE49-F238E27FC236}">
                  <a16:creationId xmlns:a16="http://schemas.microsoft.com/office/drawing/2014/main" id="{B3D20FA8-3C5D-401D-9424-216D29555C6E}"/>
                </a:ext>
              </a:extLst>
            </p:cNvPr>
            <p:cNvSpPr>
              <a:spLocks/>
            </p:cNvSpPr>
            <p:nvPr/>
          </p:nvSpPr>
          <p:spPr bwMode="gray">
            <a:xfrm>
              <a:off x="6716609" y="4645279"/>
              <a:ext cx="50759" cy="62931"/>
            </a:xfrm>
            <a:custGeom>
              <a:avLst/>
              <a:gdLst/>
              <a:ahLst/>
              <a:cxnLst>
                <a:cxn ang="0">
                  <a:pos x="0" y="78"/>
                </a:cxn>
                <a:cxn ang="0">
                  <a:pos x="0" y="46"/>
                </a:cxn>
                <a:cxn ang="0">
                  <a:pos x="6" y="14"/>
                </a:cxn>
                <a:cxn ang="0">
                  <a:pos x="26" y="4"/>
                </a:cxn>
                <a:cxn ang="0">
                  <a:pos x="48" y="0"/>
                </a:cxn>
                <a:cxn ang="0">
                  <a:pos x="62" y="28"/>
                </a:cxn>
                <a:cxn ang="0">
                  <a:pos x="24" y="64"/>
                </a:cxn>
                <a:cxn ang="0">
                  <a:pos x="22" y="76"/>
                </a:cxn>
                <a:cxn ang="0">
                  <a:pos x="0" y="78"/>
                </a:cxn>
              </a:cxnLst>
              <a:rect l="0" t="0" r="r" b="b"/>
              <a:pathLst>
                <a:path w="62" h="78">
                  <a:moveTo>
                    <a:pt x="0" y="78"/>
                  </a:moveTo>
                  <a:lnTo>
                    <a:pt x="0" y="46"/>
                  </a:lnTo>
                  <a:lnTo>
                    <a:pt x="6" y="14"/>
                  </a:lnTo>
                  <a:lnTo>
                    <a:pt x="26" y="4"/>
                  </a:lnTo>
                  <a:lnTo>
                    <a:pt x="48" y="0"/>
                  </a:lnTo>
                  <a:lnTo>
                    <a:pt x="62" y="28"/>
                  </a:lnTo>
                  <a:lnTo>
                    <a:pt x="24" y="64"/>
                  </a:lnTo>
                  <a:lnTo>
                    <a:pt x="22" y="76"/>
                  </a:lnTo>
                  <a:lnTo>
                    <a:pt x="0" y="7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 name="Cambodia">
              <a:extLst>
                <a:ext uri="{FF2B5EF4-FFF2-40B4-BE49-F238E27FC236}">
                  <a16:creationId xmlns:a16="http://schemas.microsoft.com/office/drawing/2014/main" id="{DC6C8908-645B-44E5-B4BF-F98286A52E30}"/>
                </a:ext>
              </a:extLst>
            </p:cNvPr>
            <p:cNvSpPr>
              <a:spLocks/>
            </p:cNvSpPr>
            <p:nvPr/>
          </p:nvSpPr>
          <p:spPr bwMode="gray">
            <a:xfrm>
              <a:off x="8959805" y="4084810"/>
              <a:ext cx="160088" cy="139627"/>
            </a:xfrm>
            <a:custGeom>
              <a:avLst/>
              <a:gdLst/>
              <a:ahLst/>
              <a:cxnLst>
                <a:cxn ang="0">
                  <a:pos x="72" y="164"/>
                </a:cxn>
                <a:cxn ang="0">
                  <a:pos x="88" y="172"/>
                </a:cxn>
                <a:cxn ang="0">
                  <a:pos x="114" y="140"/>
                </a:cxn>
                <a:cxn ang="0">
                  <a:pos x="134" y="138"/>
                </a:cxn>
                <a:cxn ang="0">
                  <a:pos x="136" y="124"/>
                </a:cxn>
                <a:cxn ang="0">
                  <a:pos x="146" y="110"/>
                </a:cxn>
                <a:cxn ang="0">
                  <a:pos x="160" y="110"/>
                </a:cxn>
                <a:cxn ang="0">
                  <a:pos x="168" y="100"/>
                </a:cxn>
                <a:cxn ang="0">
                  <a:pos x="186" y="96"/>
                </a:cxn>
                <a:cxn ang="0">
                  <a:pos x="196" y="86"/>
                </a:cxn>
                <a:cxn ang="0">
                  <a:pos x="196" y="34"/>
                </a:cxn>
                <a:cxn ang="0">
                  <a:pos x="194" y="4"/>
                </a:cxn>
                <a:cxn ang="0">
                  <a:pos x="180" y="6"/>
                </a:cxn>
                <a:cxn ang="0">
                  <a:pos x="172" y="0"/>
                </a:cxn>
                <a:cxn ang="0">
                  <a:pos x="164" y="0"/>
                </a:cxn>
                <a:cxn ang="0">
                  <a:pos x="152" y="12"/>
                </a:cxn>
                <a:cxn ang="0">
                  <a:pos x="138" y="16"/>
                </a:cxn>
                <a:cxn ang="0">
                  <a:pos x="134" y="32"/>
                </a:cxn>
                <a:cxn ang="0">
                  <a:pos x="110" y="22"/>
                </a:cxn>
                <a:cxn ang="0">
                  <a:pos x="100" y="6"/>
                </a:cxn>
                <a:cxn ang="0">
                  <a:pos x="76" y="10"/>
                </a:cxn>
                <a:cxn ang="0">
                  <a:pos x="30" y="18"/>
                </a:cxn>
                <a:cxn ang="0">
                  <a:pos x="2" y="56"/>
                </a:cxn>
                <a:cxn ang="0">
                  <a:pos x="0" y="70"/>
                </a:cxn>
                <a:cxn ang="0">
                  <a:pos x="20" y="94"/>
                </a:cxn>
                <a:cxn ang="0">
                  <a:pos x="18" y="112"/>
                </a:cxn>
                <a:cxn ang="0">
                  <a:pos x="22" y="124"/>
                </a:cxn>
                <a:cxn ang="0">
                  <a:pos x="24" y="150"/>
                </a:cxn>
                <a:cxn ang="0">
                  <a:pos x="34" y="150"/>
                </a:cxn>
                <a:cxn ang="0">
                  <a:pos x="42" y="152"/>
                </a:cxn>
                <a:cxn ang="0">
                  <a:pos x="46" y="148"/>
                </a:cxn>
                <a:cxn ang="0">
                  <a:pos x="42" y="142"/>
                </a:cxn>
                <a:cxn ang="0">
                  <a:pos x="46" y="138"/>
                </a:cxn>
                <a:cxn ang="0">
                  <a:pos x="52" y="144"/>
                </a:cxn>
                <a:cxn ang="0">
                  <a:pos x="52" y="152"/>
                </a:cxn>
                <a:cxn ang="0">
                  <a:pos x="48" y="158"/>
                </a:cxn>
                <a:cxn ang="0">
                  <a:pos x="48" y="164"/>
                </a:cxn>
                <a:cxn ang="0">
                  <a:pos x="52" y="164"/>
                </a:cxn>
                <a:cxn ang="0">
                  <a:pos x="56" y="162"/>
                </a:cxn>
                <a:cxn ang="0">
                  <a:pos x="60" y="158"/>
                </a:cxn>
                <a:cxn ang="0">
                  <a:pos x="72" y="164"/>
                </a:cxn>
              </a:cxnLst>
              <a:rect l="0" t="0" r="r" b="b"/>
              <a:pathLst>
                <a:path w="196" h="172">
                  <a:moveTo>
                    <a:pt x="72" y="164"/>
                  </a:moveTo>
                  <a:lnTo>
                    <a:pt x="88" y="172"/>
                  </a:lnTo>
                  <a:lnTo>
                    <a:pt x="114" y="140"/>
                  </a:lnTo>
                  <a:lnTo>
                    <a:pt x="134" y="138"/>
                  </a:lnTo>
                  <a:lnTo>
                    <a:pt x="136" y="124"/>
                  </a:lnTo>
                  <a:lnTo>
                    <a:pt x="146" y="110"/>
                  </a:lnTo>
                  <a:lnTo>
                    <a:pt x="160" y="110"/>
                  </a:lnTo>
                  <a:lnTo>
                    <a:pt x="168" y="100"/>
                  </a:lnTo>
                  <a:lnTo>
                    <a:pt x="186" y="96"/>
                  </a:lnTo>
                  <a:lnTo>
                    <a:pt x="196" y="86"/>
                  </a:lnTo>
                  <a:lnTo>
                    <a:pt x="196" y="34"/>
                  </a:lnTo>
                  <a:lnTo>
                    <a:pt x="194" y="4"/>
                  </a:lnTo>
                  <a:lnTo>
                    <a:pt x="180" y="6"/>
                  </a:lnTo>
                  <a:lnTo>
                    <a:pt x="172" y="0"/>
                  </a:lnTo>
                  <a:lnTo>
                    <a:pt x="164" y="0"/>
                  </a:lnTo>
                  <a:lnTo>
                    <a:pt x="152" y="12"/>
                  </a:lnTo>
                  <a:lnTo>
                    <a:pt x="138" y="16"/>
                  </a:lnTo>
                  <a:lnTo>
                    <a:pt x="134" y="32"/>
                  </a:lnTo>
                  <a:lnTo>
                    <a:pt x="110" y="22"/>
                  </a:lnTo>
                  <a:lnTo>
                    <a:pt x="100" y="6"/>
                  </a:lnTo>
                  <a:lnTo>
                    <a:pt x="76" y="10"/>
                  </a:lnTo>
                  <a:lnTo>
                    <a:pt x="30" y="18"/>
                  </a:lnTo>
                  <a:lnTo>
                    <a:pt x="2" y="56"/>
                  </a:lnTo>
                  <a:lnTo>
                    <a:pt x="0" y="70"/>
                  </a:lnTo>
                  <a:lnTo>
                    <a:pt x="20" y="94"/>
                  </a:lnTo>
                  <a:lnTo>
                    <a:pt x="18" y="112"/>
                  </a:lnTo>
                  <a:lnTo>
                    <a:pt x="22" y="124"/>
                  </a:lnTo>
                  <a:lnTo>
                    <a:pt x="24" y="150"/>
                  </a:lnTo>
                  <a:lnTo>
                    <a:pt x="34" y="150"/>
                  </a:lnTo>
                  <a:lnTo>
                    <a:pt x="42" y="152"/>
                  </a:lnTo>
                  <a:lnTo>
                    <a:pt x="46" y="148"/>
                  </a:lnTo>
                  <a:lnTo>
                    <a:pt x="42" y="142"/>
                  </a:lnTo>
                  <a:lnTo>
                    <a:pt x="46" y="138"/>
                  </a:lnTo>
                  <a:lnTo>
                    <a:pt x="52" y="144"/>
                  </a:lnTo>
                  <a:lnTo>
                    <a:pt x="52" y="152"/>
                  </a:lnTo>
                  <a:lnTo>
                    <a:pt x="48" y="158"/>
                  </a:lnTo>
                  <a:lnTo>
                    <a:pt x="48" y="164"/>
                  </a:lnTo>
                  <a:lnTo>
                    <a:pt x="52" y="164"/>
                  </a:lnTo>
                  <a:lnTo>
                    <a:pt x="56" y="162"/>
                  </a:lnTo>
                  <a:lnTo>
                    <a:pt x="60" y="158"/>
                  </a:lnTo>
                  <a:lnTo>
                    <a:pt x="72" y="1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 name="Cameroon">
              <a:extLst>
                <a:ext uri="{FF2B5EF4-FFF2-40B4-BE49-F238E27FC236}">
                  <a16:creationId xmlns:a16="http://schemas.microsoft.com/office/drawing/2014/main" id="{6B1ECEB9-FF64-4B00-9D33-591C01153857}"/>
                </a:ext>
              </a:extLst>
            </p:cNvPr>
            <p:cNvSpPr>
              <a:spLocks/>
            </p:cNvSpPr>
            <p:nvPr/>
          </p:nvSpPr>
          <p:spPr bwMode="gray">
            <a:xfrm>
              <a:off x="6086015" y="4149707"/>
              <a:ext cx="214754" cy="361847"/>
            </a:xfrm>
            <a:custGeom>
              <a:avLst/>
              <a:gdLst/>
              <a:ahLst/>
              <a:cxnLst>
                <a:cxn ang="0">
                  <a:pos x="0" y="307"/>
                </a:cxn>
                <a:cxn ang="0">
                  <a:pos x="8" y="297"/>
                </a:cxn>
                <a:cxn ang="0">
                  <a:pos x="8" y="277"/>
                </a:cxn>
                <a:cxn ang="0">
                  <a:pos x="46" y="241"/>
                </a:cxn>
                <a:cxn ang="0">
                  <a:pos x="62" y="239"/>
                </a:cxn>
                <a:cxn ang="0">
                  <a:pos x="96" y="249"/>
                </a:cxn>
                <a:cxn ang="0">
                  <a:pos x="128" y="205"/>
                </a:cxn>
                <a:cxn ang="0">
                  <a:pos x="128" y="189"/>
                </a:cxn>
                <a:cxn ang="0">
                  <a:pos x="148" y="169"/>
                </a:cxn>
                <a:cxn ang="0">
                  <a:pos x="152" y="136"/>
                </a:cxn>
                <a:cxn ang="0">
                  <a:pos x="178" y="110"/>
                </a:cxn>
                <a:cxn ang="0">
                  <a:pos x="180" y="90"/>
                </a:cxn>
                <a:cxn ang="0">
                  <a:pos x="196" y="62"/>
                </a:cxn>
                <a:cxn ang="0">
                  <a:pos x="210" y="56"/>
                </a:cxn>
                <a:cxn ang="0">
                  <a:pos x="210" y="38"/>
                </a:cxn>
                <a:cxn ang="0">
                  <a:pos x="196" y="14"/>
                </a:cxn>
                <a:cxn ang="0">
                  <a:pos x="196" y="0"/>
                </a:cxn>
                <a:cxn ang="0">
                  <a:pos x="214" y="2"/>
                </a:cxn>
                <a:cxn ang="0">
                  <a:pos x="230" y="48"/>
                </a:cxn>
                <a:cxn ang="0">
                  <a:pos x="228" y="86"/>
                </a:cxn>
                <a:cxn ang="0">
                  <a:pos x="246" y="118"/>
                </a:cxn>
                <a:cxn ang="0">
                  <a:pos x="220" y="124"/>
                </a:cxn>
                <a:cxn ang="0">
                  <a:pos x="206" y="122"/>
                </a:cxn>
                <a:cxn ang="0">
                  <a:pos x="196" y="134"/>
                </a:cxn>
                <a:cxn ang="0">
                  <a:pos x="226" y="171"/>
                </a:cxn>
                <a:cxn ang="0">
                  <a:pos x="244" y="173"/>
                </a:cxn>
                <a:cxn ang="0">
                  <a:pos x="250" y="213"/>
                </a:cxn>
                <a:cxn ang="0">
                  <a:pos x="202" y="255"/>
                </a:cxn>
                <a:cxn ang="0">
                  <a:pos x="202" y="315"/>
                </a:cxn>
                <a:cxn ang="0">
                  <a:pos x="226" y="335"/>
                </a:cxn>
                <a:cxn ang="0">
                  <a:pos x="236" y="365"/>
                </a:cxn>
                <a:cxn ang="0">
                  <a:pos x="260" y="381"/>
                </a:cxn>
                <a:cxn ang="0">
                  <a:pos x="264" y="409"/>
                </a:cxn>
                <a:cxn ang="0">
                  <a:pos x="262" y="443"/>
                </a:cxn>
                <a:cxn ang="0">
                  <a:pos x="244" y="437"/>
                </a:cxn>
                <a:cxn ang="0">
                  <a:pos x="162" y="433"/>
                </a:cxn>
                <a:cxn ang="0">
                  <a:pos x="162" y="423"/>
                </a:cxn>
                <a:cxn ang="0">
                  <a:pos x="94" y="427"/>
                </a:cxn>
                <a:cxn ang="0">
                  <a:pos x="22" y="427"/>
                </a:cxn>
                <a:cxn ang="0">
                  <a:pos x="28" y="355"/>
                </a:cxn>
                <a:cxn ang="0">
                  <a:pos x="22" y="343"/>
                </a:cxn>
                <a:cxn ang="0">
                  <a:pos x="2" y="333"/>
                </a:cxn>
                <a:cxn ang="0">
                  <a:pos x="0" y="307"/>
                </a:cxn>
              </a:cxnLst>
              <a:rect l="0" t="0" r="r" b="b"/>
              <a:pathLst>
                <a:path w="264" h="443">
                  <a:moveTo>
                    <a:pt x="0" y="307"/>
                  </a:moveTo>
                  <a:lnTo>
                    <a:pt x="8" y="297"/>
                  </a:lnTo>
                  <a:lnTo>
                    <a:pt x="8" y="277"/>
                  </a:lnTo>
                  <a:lnTo>
                    <a:pt x="46" y="241"/>
                  </a:lnTo>
                  <a:lnTo>
                    <a:pt x="62" y="239"/>
                  </a:lnTo>
                  <a:lnTo>
                    <a:pt x="96" y="249"/>
                  </a:lnTo>
                  <a:lnTo>
                    <a:pt x="128" y="205"/>
                  </a:lnTo>
                  <a:lnTo>
                    <a:pt x="128" y="189"/>
                  </a:lnTo>
                  <a:lnTo>
                    <a:pt x="148" y="169"/>
                  </a:lnTo>
                  <a:lnTo>
                    <a:pt x="152" y="136"/>
                  </a:lnTo>
                  <a:lnTo>
                    <a:pt x="178" y="110"/>
                  </a:lnTo>
                  <a:lnTo>
                    <a:pt x="180" y="90"/>
                  </a:lnTo>
                  <a:lnTo>
                    <a:pt x="196" y="62"/>
                  </a:lnTo>
                  <a:lnTo>
                    <a:pt x="210" y="56"/>
                  </a:lnTo>
                  <a:lnTo>
                    <a:pt x="210" y="38"/>
                  </a:lnTo>
                  <a:lnTo>
                    <a:pt x="196" y="14"/>
                  </a:lnTo>
                  <a:lnTo>
                    <a:pt x="196" y="0"/>
                  </a:lnTo>
                  <a:lnTo>
                    <a:pt x="214" y="2"/>
                  </a:lnTo>
                  <a:lnTo>
                    <a:pt x="230" y="48"/>
                  </a:lnTo>
                  <a:lnTo>
                    <a:pt x="228" y="86"/>
                  </a:lnTo>
                  <a:lnTo>
                    <a:pt x="246" y="118"/>
                  </a:lnTo>
                  <a:lnTo>
                    <a:pt x="220" y="124"/>
                  </a:lnTo>
                  <a:lnTo>
                    <a:pt x="206" y="122"/>
                  </a:lnTo>
                  <a:lnTo>
                    <a:pt x="196" y="134"/>
                  </a:lnTo>
                  <a:lnTo>
                    <a:pt x="226" y="171"/>
                  </a:lnTo>
                  <a:lnTo>
                    <a:pt x="244" y="173"/>
                  </a:lnTo>
                  <a:lnTo>
                    <a:pt x="250" y="213"/>
                  </a:lnTo>
                  <a:lnTo>
                    <a:pt x="202" y="255"/>
                  </a:lnTo>
                  <a:lnTo>
                    <a:pt x="202" y="315"/>
                  </a:lnTo>
                  <a:lnTo>
                    <a:pt x="226" y="335"/>
                  </a:lnTo>
                  <a:lnTo>
                    <a:pt x="236" y="365"/>
                  </a:lnTo>
                  <a:lnTo>
                    <a:pt x="260" y="381"/>
                  </a:lnTo>
                  <a:lnTo>
                    <a:pt x="264" y="409"/>
                  </a:lnTo>
                  <a:lnTo>
                    <a:pt x="262" y="443"/>
                  </a:lnTo>
                  <a:lnTo>
                    <a:pt x="244" y="437"/>
                  </a:lnTo>
                  <a:lnTo>
                    <a:pt x="162" y="433"/>
                  </a:lnTo>
                  <a:lnTo>
                    <a:pt x="162" y="423"/>
                  </a:lnTo>
                  <a:lnTo>
                    <a:pt x="94" y="427"/>
                  </a:lnTo>
                  <a:lnTo>
                    <a:pt x="22" y="427"/>
                  </a:lnTo>
                  <a:lnTo>
                    <a:pt x="28" y="355"/>
                  </a:lnTo>
                  <a:lnTo>
                    <a:pt x="22" y="343"/>
                  </a:lnTo>
                  <a:lnTo>
                    <a:pt x="2" y="333"/>
                  </a:lnTo>
                  <a:lnTo>
                    <a:pt x="0" y="3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3" name="Canada">
              <a:extLst>
                <a:ext uri="{FF2B5EF4-FFF2-40B4-BE49-F238E27FC236}">
                  <a16:creationId xmlns:a16="http://schemas.microsoft.com/office/drawing/2014/main" id="{52FFA4AE-E929-40C0-BA29-256B665642B9}"/>
                </a:ext>
              </a:extLst>
            </p:cNvPr>
            <p:cNvSpPr>
              <a:spLocks noEditPoints="1"/>
            </p:cNvSpPr>
            <p:nvPr/>
          </p:nvSpPr>
          <p:spPr bwMode="gray">
            <a:xfrm>
              <a:off x="1400484" y="967814"/>
              <a:ext cx="2746892" cy="2153382"/>
            </a:xfrm>
            <a:custGeom>
              <a:avLst/>
              <a:gdLst/>
              <a:ahLst/>
              <a:cxnLst>
                <a:cxn ang="0">
                  <a:pos x="310" y="1083"/>
                </a:cxn>
                <a:cxn ang="0">
                  <a:pos x="376" y="195"/>
                </a:cxn>
                <a:cxn ang="0">
                  <a:pos x="461" y="213"/>
                </a:cxn>
                <a:cxn ang="0">
                  <a:pos x="539" y="298"/>
                </a:cxn>
                <a:cxn ang="0">
                  <a:pos x="552" y="406"/>
                </a:cxn>
                <a:cxn ang="0">
                  <a:pos x="757" y="378"/>
                </a:cxn>
                <a:cxn ang="0">
                  <a:pos x="637" y="253"/>
                </a:cxn>
                <a:cxn ang="0">
                  <a:pos x="712" y="133"/>
                </a:cxn>
                <a:cxn ang="0">
                  <a:pos x="752" y="251"/>
                </a:cxn>
                <a:cxn ang="0">
                  <a:pos x="760" y="160"/>
                </a:cxn>
                <a:cxn ang="0">
                  <a:pos x="795" y="361"/>
                </a:cxn>
                <a:cxn ang="0">
                  <a:pos x="1023" y="213"/>
                </a:cxn>
                <a:cxn ang="0">
                  <a:pos x="1101" y="351"/>
                </a:cxn>
                <a:cxn ang="0">
                  <a:pos x="1294" y="436"/>
                </a:cxn>
                <a:cxn ang="0">
                  <a:pos x="1279" y="541"/>
                </a:cxn>
                <a:cxn ang="0">
                  <a:pos x="1369" y="597"/>
                </a:cxn>
                <a:cxn ang="0">
                  <a:pos x="1487" y="544"/>
                </a:cxn>
                <a:cxn ang="0">
                  <a:pos x="1362" y="316"/>
                </a:cxn>
                <a:cxn ang="0">
                  <a:pos x="1254" y="220"/>
                </a:cxn>
                <a:cxn ang="0">
                  <a:pos x="1098" y="281"/>
                </a:cxn>
                <a:cxn ang="0">
                  <a:pos x="1201" y="439"/>
                </a:cxn>
                <a:cxn ang="0">
                  <a:pos x="1035" y="636"/>
                </a:cxn>
                <a:cxn ang="0">
                  <a:pos x="1077" y="568"/>
                </a:cxn>
                <a:cxn ang="0">
                  <a:pos x="955" y="243"/>
                </a:cxn>
                <a:cxn ang="0">
                  <a:pos x="1241" y="150"/>
                </a:cxn>
                <a:cxn ang="0">
                  <a:pos x="1331" y="12"/>
                </a:cxn>
                <a:cxn ang="0">
                  <a:pos x="1006" y="98"/>
                </a:cxn>
                <a:cxn ang="0">
                  <a:pos x="1606" y="1017"/>
                </a:cxn>
                <a:cxn ang="0">
                  <a:pos x="1638" y="1070"/>
                </a:cxn>
                <a:cxn ang="0">
                  <a:pos x="1668" y="1109"/>
                </a:cxn>
                <a:cxn ang="0">
                  <a:pos x="1516" y="1048"/>
                </a:cxn>
                <a:cxn ang="0">
                  <a:pos x="1434" y="1152"/>
                </a:cxn>
                <a:cxn ang="0">
                  <a:pos x="1357" y="1177"/>
                </a:cxn>
                <a:cxn ang="0">
                  <a:pos x="1214" y="1259"/>
                </a:cxn>
                <a:cxn ang="0">
                  <a:pos x="1145" y="1280"/>
                </a:cxn>
                <a:cxn ang="0">
                  <a:pos x="1116" y="1219"/>
                </a:cxn>
                <a:cxn ang="0">
                  <a:pos x="1062" y="1231"/>
                </a:cxn>
                <a:cxn ang="0">
                  <a:pos x="1031" y="1278"/>
                </a:cxn>
                <a:cxn ang="0">
                  <a:pos x="1034" y="1221"/>
                </a:cxn>
                <a:cxn ang="0">
                  <a:pos x="1101" y="1187"/>
                </a:cxn>
                <a:cxn ang="0">
                  <a:pos x="1017" y="1166"/>
                </a:cxn>
                <a:cxn ang="0">
                  <a:pos x="951" y="1171"/>
                </a:cxn>
                <a:cxn ang="0">
                  <a:pos x="914" y="1130"/>
                </a:cxn>
                <a:cxn ang="0">
                  <a:pos x="363" y="1113"/>
                </a:cxn>
                <a:cxn ang="0">
                  <a:pos x="208" y="890"/>
                </a:cxn>
                <a:cxn ang="0">
                  <a:pos x="181" y="346"/>
                </a:cxn>
                <a:cxn ang="0">
                  <a:pos x="411" y="371"/>
                </a:cxn>
                <a:cxn ang="0">
                  <a:pos x="632" y="511"/>
                </a:cxn>
                <a:cxn ang="0">
                  <a:pos x="720" y="444"/>
                </a:cxn>
                <a:cxn ang="0">
                  <a:pos x="889" y="459"/>
                </a:cxn>
                <a:cxn ang="0">
                  <a:pos x="883" y="225"/>
                </a:cxn>
                <a:cxn ang="0">
                  <a:pos x="1036" y="476"/>
                </a:cxn>
                <a:cxn ang="0">
                  <a:pos x="1048" y="526"/>
                </a:cxn>
                <a:cxn ang="0">
                  <a:pos x="976" y="854"/>
                </a:cxn>
                <a:cxn ang="0">
                  <a:pos x="1221" y="946"/>
                </a:cxn>
                <a:cxn ang="0">
                  <a:pos x="1314" y="659"/>
                </a:cxn>
                <a:cxn ang="0">
                  <a:pos x="1492" y="782"/>
                </a:cxn>
                <a:cxn ang="0">
                  <a:pos x="1616" y="923"/>
                </a:cxn>
                <a:cxn ang="0">
                  <a:pos x="1364" y="1119"/>
                </a:cxn>
                <a:cxn ang="0">
                  <a:pos x="1475" y="1102"/>
                </a:cxn>
                <a:cxn ang="0">
                  <a:pos x="1484" y="1183"/>
                </a:cxn>
              </a:cxnLst>
              <a:rect l="0" t="0" r="r" b="b"/>
              <a:pathLst>
                <a:path w="1692" h="1317">
                  <a:moveTo>
                    <a:pt x="168" y="968"/>
                  </a:moveTo>
                  <a:cubicBezTo>
                    <a:pt x="171" y="978"/>
                    <a:pt x="171" y="978"/>
                    <a:pt x="171" y="978"/>
                  </a:cubicBezTo>
                  <a:cubicBezTo>
                    <a:pt x="176" y="988"/>
                    <a:pt x="176" y="988"/>
                    <a:pt x="176" y="988"/>
                  </a:cubicBezTo>
                  <a:cubicBezTo>
                    <a:pt x="193" y="1008"/>
                    <a:pt x="193" y="1008"/>
                    <a:pt x="193" y="1008"/>
                  </a:cubicBezTo>
                  <a:cubicBezTo>
                    <a:pt x="198" y="1008"/>
                    <a:pt x="198" y="1008"/>
                    <a:pt x="198" y="1008"/>
                  </a:cubicBezTo>
                  <a:cubicBezTo>
                    <a:pt x="198" y="1003"/>
                    <a:pt x="198" y="1003"/>
                    <a:pt x="198" y="1003"/>
                  </a:cubicBezTo>
                  <a:cubicBezTo>
                    <a:pt x="192" y="999"/>
                    <a:pt x="192" y="999"/>
                    <a:pt x="192" y="999"/>
                  </a:cubicBezTo>
                  <a:cubicBezTo>
                    <a:pt x="183" y="983"/>
                    <a:pt x="183" y="983"/>
                    <a:pt x="183" y="983"/>
                  </a:cubicBezTo>
                  <a:cubicBezTo>
                    <a:pt x="186" y="980"/>
                    <a:pt x="186" y="980"/>
                    <a:pt x="186" y="980"/>
                  </a:cubicBezTo>
                  <a:cubicBezTo>
                    <a:pt x="186" y="973"/>
                    <a:pt x="186" y="973"/>
                    <a:pt x="186" y="973"/>
                  </a:cubicBezTo>
                  <a:cubicBezTo>
                    <a:pt x="183" y="973"/>
                    <a:pt x="183" y="973"/>
                    <a:pt x="183" y="973"/>
                  </a:cubicBezTo>
                  <a:cubicBezTo>
                    <a:pt x="181" y="968"/>
                    <a:pt x="181" y="968"/>
                    <a:pt x="181" y="968"/>
                  </a:cubicBezTo>
                  <a:cubicBezTo>
                    <a:pt x="183" y="963"/>
                    <a:pt x="183" y="963"/>
                    <a:pt x="183" y="963"/>
                  </a:cubicBezTo>
                  <a:cubicBezTo>
                    <a:pt x="188" y="945"/>
                    <a:pt x="188" y="945"/>
                    <a:pt x="188" y="945"/>
                  </a:cubicBezTo>
                  <a:cubicBezTo>
                    <a:pt x="181" y="950"/>
                    <a:pt x="181" y="950"/>
                    <a:pt x="181" y="950"/>
                  </a:cubicBezTo>
                  <a:cubicBezTo>
                    <a:pt x="163" y="945"/>
                    <a:pt x="163" y="945"/>
                    <a:pt x="163" y="945"/>
                  </a:cubicBezTo>
                  <a:cubicBezTo>
                    <a:pt x="168" y="968"/>
                    <a:pt x="168" y="968"/>
                    <a:pt x="168" y="968"/>
                  </a:cubicBezTo>
                  <a:moveTo>
                    <a:pt x="325" y="1095"/>
                  </a:moveTo>
                  <a:cubicBezTo>
                    <a:pt x="318" y="1088"/>
                    <a:pt x="318" y="1088"/>
                    <a:pt x="318" y="1088"/>
                  </a:cubicBezTo>
                  <a:cubicBezTo>
                    <a:pt x="310" y="1083"/>
                    <a:pt x="310" y="1083"/>
                    <a:pt x="310" y="1083"/>
                  </a:cubicBezTo>
                  <a:cubicBezTo>
                    <a:pt x="307" y="1074"/>
                    <a:pt x="307" y="1074"/>
                    <a:pt x="307" y="1074"/>
                  </a:cubicBezTo>
                  <a:cubicBezTo>
                    <a:pt x="263" y="1055"/>
                    <a:pt x="263" y="1055"/>
                    <a:pt x="263" y="1055"/>
                  </a:cubicBezTo>
                  <a:cubicBezTo>
                    <a:pt x="251" y="1061"/>
                    <a:pt x="251" y="1061"/>
                    <a:pt x="251" y="1061"/>
                  </a:cubicBezTo>
                  <a:cubicBezTo>
                    <a:pt x="267" y="1068"/>
                    <a:pt x="267" y="1068"/>
                    <a:pt x="267" y="1068"/>
                  </a:cubicBezTo>
                  <a:cubicBezTo>
                    <a:pt x="264" y="1073"/>
                    <a:pt x="264" y="1073"/>
                    <a:pt x="264" y="1073"/>
                  </a:cubicBezTo>
                  <a:cubicBezTo>
                    <a:pt x="270" y="1080"/>
                    <a:pt x="270" y="1080"/>
                    <a:pt x="270" y="1080"/>
                  </a:cubicBezTo>
                  <a:cubicBezTo>
                    <a:pt x="281" y="1087"/>
                    <a:pt x="281" y="1087"/>
                    <a:pt x="281" y="1087"/>
                  </a:cubicBezTo>
                  <a:cubicBezTo>
                    <a:pt x="290" y="1088"/>
                    <a:pt x="290" y="1088"/>
                    <a:pt x="290" y="1088"/>
                  </a:cubicBezTo>
                  <a:cubicBezTo>
                    <a:pt x="295" y="1093"/>
                    <a:pt x="295" y="1093"/>
                    <a:pt x="295" y="1093"/>
                  </a:cubicBezTo>
                  <a:cubicBezTo>
                    <a:pt x="297" y="1101"/>
                    <a:pt x="297" y="1101"/>
                    <a:pt x="297" y="1101"/>
                  </a:cubicBezTo>
                  <a:cubicBezTo>
                    <a:pt x="307" y="1102"/>
                    <a:pt x="307" y="1102"/>
                    <a:pt x="307" y="1102"/>
                  </a:cubicBezTo>
                  <a:cubicBezTo>
                    <a:pt x="310" y="1108"/>
                    <a:pt x="310" y="1108"/>
                    <a:pt x="310" y="1108"/>
                  </a:cubicBezTo>
                  <a:cubicBezTo>
                    <a:pt x="317" y="1109"/>
                    <a:pt x="317" y="1109"/>
                    <a:pt x="317" y="1109"/>
                  </a:cubicBezTo>
                  <a:cubicBezTo>
                    <a:pt x="318" y="1116"/>
                    <a:pt x="318" y="1116"/>
                    <a:pt x="318" y="1116"/>
                  </a:cubicBezTo>
                  <a:cubicBezTo>
                    <a:pt x="345" y="1125"/>
                    <a:pt x="345" y="1125"/>
                    <a:pt x="345" y="1125"/>
                  </a:cubicBezTo>
                  <a:cubicBezTo>
                    <a:pt x="350" y="1123"/>
                    <a:pt x="350" y="1123"/>
                    <a:pt x="350" y="1123"/>
                  </a:cubicBezTo>
                  <a:cubicBezTo>
                    <a:pt x="335" y="1100"/>
                    <a:pt x="335" y="1100"/>
                    <a:pt x="335" y="1100"/>
                  </a:cubicBezTo>
                  <a:lnTo>
                    <a:pt x="325" y="1095"/>
                  </a:lnTo>
                  <a:close/>
                  <a:moveTo>
                    <a:pt x="386" y="163"/>
                  </a:moveTo>
                  <a:cubicBezTo>
                    <a:pt x="376" y="195"/>
                    <a:pt x="376" y="195"/>
                    <a:pt x="376" y="195"/>
                  </a:cubicBezTo>
                  <a:cubicBezTo>
                    <a:pt x="371" y="235"/>
                    <a:pt x="371" y="235"/>
                    <a:pt x="371" y="235"/>
                  </a:cubicBezTo>
                  <a:cubicBezTo>
                    <a:pt x="384" y="251"/>
                    <a:pt x="384" y="251"/>
                    <a:pt x="384" y="251"/>
                  </a:cubicBezTo>
                  <a:cubicBezTo>
                    <a:pt x="389" y="281"/>
                    <a:pt x="389" y="281"/>
                    <a:pt x="389" y="281"/>
                  </a:cubicBezTo>
                  <a:cubicBezTo>
                    <a:pt x="396" y="276"/>
                    <a:pt x="396" y="276"/>
                    <a:pt x="396" y="276"/>
                  </a:cubicBezTo>
                  <a:cubicBezTo>
                    <a:pt x="404" y="261"/>
                    <a:pt x="404" y="261"/>
                    <a:pt x="404" y="261"/>
                  </a:cubicBezTo>
                  <a:cubicBezTo>
                    <a:pt x="409" y="266"/>
                    <a:pt x="409" y="266"/>
                    <a:pt x="409" y="266"/>
                  </a:cubicBezTo>
                  <a:cubicBezTo>
                    <a:pt x="416" y="251"/>
                    <a:pt x="416" y="251"/>
                    <a:pt x="416" y="251"/>
                  </a:cubicBezTo>
                  <a:cubicBezTo>
                    <a:pt x="421" y="223"/>
                    <a:pt x="421" y="223"/>
                    <a:pt x="421" y="223"/>
                  </a:cubicBezTo>
                  <a:cubicBezTo>
                    <a:pt x="424" y="193"/>
                    <a:pt x="424" y="193"/>
                    <a:pt x="424" y="193"/>
                  </a:cubicBezTo>
                  <a:cubicBezTo>
                    <a:pt x="446" y="173"/>
                    <a:pt x="446" y="173"/>
                    <a:pt x="446" y="173"/>
                  </a:cubicBezTo>
                  <a:cubicBezTo>
                    <a:pt x="469" y="163"/>
                    <a:pt x="469" y="163"/>
                    <a:pt x="469" y="163"/>
                  </a:cubicBezTo>
                  <a:cubicBezTo>
                    <a:pt x="474" y="133"/>
                    <a:pt x="474" y="133"/>
                    <a:pt x="474" y="133"/>
                  </a:cubicBezTo>
                  <a:cubicBezTo>
                    <a:pt x="446" y="130"/>
                    <a:pt x="446" y="130"/>
                    <a:pt x="446" y="130"/>
                  </a:cubicBezTo>
                  <a:cubicBezTo>
                    <a:pt x="426" y="138"/>
                    <a:pt x="426" y="138"/>
                    <a:pt x="426" y="138"/>
                  </a:cubicBezTo>
                  <a:cubicBezTo>
                    <a:pt x="404" y="145"/>
                    <a:pt x="404" y="145"/>
                    <a:pt x="404" y="145"/>
                  </a:cubicBezTo>
                  <a:cubicBezTo>
                    <a:pt x="403" y="165"/>
                    <a:pt x="403" y="165"/>
                    <a:pt x="403" y="165"/>
                  </a:cubicBezTo>
                  <a:lnTo>
                    <a:pt x="386" y="163"/>
                  </a:lnTo>
                  <a:close/>
                  <a:moveTo>
                    <a:pt x="444" y="205"/>
                  </a:moveTo>
                  <a:cubicBezTo>
                    <a:pt x="446" y="213"/>
                    <a:pt x="446" y="213"/>
                    <a:pt x="446" y="213"/>
                  </a:cubicBezTo>
                  <a:cubicBezTo>
                    <a:pt x="461" y="213"/>
                    <a:pt x="461" y="213"/>
                    <a:pt x="461" y="213"/>
                  </a:cubicBezTo>
                  <a:cubicBezTo>
                    <a:pt x="454" y="223"/>
                    <a:pt x="454" y="223"/>
                    <a:pt x="454" y="223"/>
                  </a:cubicBezTo>
                  <a:cubicBezTo>
                    <a:pt x="444" y="223"/>
                    <a:pt x="444" y="223"/>
                    <a:pt x="444" y="223"/>
                  </a:cubicBezTo>
                  <a:cubicBezTo>
                    <a:pt x="434" y="248"/>
                    <a:pt x="434" y="248"/>
                    <a:pt x="434" y="248"/>
                  </a:cubicBezTo>
                  <a:cubicBezTo>
                    <a:pt x="449" y="248"/>
                    <a:pt x="449" y="248"/>
                    <a:pt x="449" y="248"/>
                  </a:cubicBezTo>
                  <a:cubicBezTo>
                    <a:pt x="451" y="253"/>
                    <a:pt x="451" y="253"/>
                    <a:pt x="451" y="253"/>
                  </a:cubicBezTo>
                  <a:cubicBezTo>
                    <a:pt x="444" y="261"/>
                    <a:pt x="444" y="261"/>
                    <a:pt x="444" y="261"/>
                  </a:cubicBezTo>
                  <a:cubicBezTo>
                    <a:pt x="454" y="266"/>
                    <a:pt x="454" y="266"/>
                    <a:pt x="454" y="266"/>
                  </a:cubicBezTo>
                  <a:cubicBezTo>
                    <a:pt x="461" y="258"/>
                    <a:pt x="461" y="258"/>
                    <a:pt x="461" y="258"/>
                  </a:cubicBezTo>
                  <a:cubicBezTo>
                    <a:pt x="474" y="258"/>
                    <a:pt x="474" y="258"/>
                    <a:pt x="474" y="258"/>
                  </a:cubicBezTo>
                  <a:cubicBezTo>
                    <a:pt x="499" y="253"/>
                    <a:pt x="499" y="253"/>
                    <a:pt x="499" y="253"/>
                  </a:cubicBezTo>
                  <a:cubicBezTo>
                    <a:pt x="507" y="256"/>
                    <a:pt x="507" y="256"/>
                    <a:pt x="507" y="256"/>
                  </a:cubicBezTo>
                  <a:cubicBezTo>
                    <a:pt x="504" y="261"/>
                    <a:pt x="504" y="261"/>
                    <a:pt x="504" y="261"/>
                  </a:cubicBezTo>
                  <a:cubicBezTo>
                    <a:pt x="484" y="266"/>
                    <a:pt x="484" y="266"/>
                    <a:pt x="484" y="266"/>
                  </a:cubicBezTo>
                  <a:cubicBezTo>
                    <a:pt x="459" y="278"/>
                    <a:pt x="459" y="278"/>
                    <a:pt x="459" y="278"/>
                  </a:cubicBezTo>
                  <a:cubicBezTo>
                    <a:pt x="454" y="288"/>
                    <a:pt x="454" y="288"/>
                    <a:pt x="454" y="288"/>
                  </a:cubicBezTo>
                  <a:cubicBezTo>
                    <a:pt x="466" y="298"/>
                    <a:pt x="466" y="298"/>
                    <a:pt x="466" y="298"/>
                  </a:cubicBezTo>
                  <a:cubicBezTo>
                    <a:pt x="484" y="301"/>
                    <a:pt x="484" y="301"/>
                    <a:pt x="484" y="301"/>
                  </a:cubicBezTo>
                  <a:cubicBezTo>
                    <a:pt x="509" y="303"/>
                    <a:pt x="509" y="303"/>
                    <a:pt x="509" y="303"/>
                  </a:cubicBezTo>
                  <a:cubicBezTo>
                    <a:pt x="524" y="301"/>
                    <a:pt x="524" y="301"/>
                    <a:pt x="524" y="301"/>
                  </a:cubicBezTo>
                  <a:cubicBezTo>
                    <a:pt x="539" y="298"/>
                    <a:pt x="539" y="298"/>
                    <a:pt x="539" y="298"/>
                  </a:cubicBezTo>
                  <a:cubicBezTo>
                    <a:pt x="567" y="303"/>
                    <a:pt x="567" y="303"/>
                    <a:pt x="567" y="303"/>
                  </a:cubicBezTo>
                  <a:cubicBezTo>
                    <a:pt x="584" y="306"/>
                    <a:pt x="584" y="306"/>
                    <a:pt x="584" y="306"/>
                  </a:cubicBezTo>
                  <a:cubicBezTo>
                    <a:pt x="594" y="313"/>
                    <a:pt x="594" y="313"/>
                    <a:pt x="594" y="313"/>
                  </a:cubicBezTo>
                  <a:cubicBezTo>
                    <a:pt x="574" y="316"/>
                    <a:pt x="574" y="316"/>
                    <a:pt x="574" y="316"/>
                  </a:cubicBezTo>
                  <a:cubicBezTo>
                    <a:pt x="567" y="323"/>
                    <a:pt x="567" y="323"/>
                    <a:pt x="567" y="323"/>
                  </a:cubicBezTo>
                  <a:cubicBezTo>
                    <a:pt x="532" y="321"/>
                    <a:pt x="532" y="321"/>
                    <a:pt x="532" y="321"/>
                  </a:cubicBezTo>
                  <a:cubicBezTo>
                    <a:pt x="517" y="323"/>
                    <a:pt x="517" y="323"/>
                    <a:pt x="517" y="323"/>
                  </a:cubicBezTo>
                  <a:cubicBezTo>
                    <a:pt x="517" y="326"/>
                    <a:pt x="517" y="326"/>
                    <a:pt x="517" y="326"/>
                  </a:cubicBezTo>
                  <a:cubicBezTo>
                    <a:pt x="499" y="328"/>
                    <a:pt x="499" y="328"/>
                    <a:pt x="499" y="328"/>
                  </a:cubicBezTo>
                  <a:cubicBezTo>
                    <a:pt x="494" y="326"/>
                    <a:pt x="494" y="326"/>
                    <a:pt x="494" y="326"/>
                  </a:cubicBezTo>
                  <a:cubicBezTo>
                    <a:pt x="484" y="333"/>
                    <a:pt x="484" y="333"/>
                    <a:pt x="484" y="333"/>
                  </a:cubicBezTo>
                  <a:cubicBezTo>
                    <a:pt x="469" y="336"/>
                    <a:pt x="469" y="336"/>
                    <a:pt x="469" y="336"/>
                  </a:cubicBezTo>
                  <a:cubicBezTo>
                    <a:pt x="474" y="341"/>
                    <a:pt x="474" y="341"/>
                    <a:pt x="474" y="341"/>
                  </a:cubicBezTo>
                  <a:cubicBezTo>
                    <a:pt x="482" y="358"/>
                    <a:pt x="482" y="358"/>
                    <a:pt x="482" y="358"/>
                  </a:cubicBezTo>
                  <a:cubicBezTo>
                    <a:pt x="499" y="363"/>
                    <a:pt x="499" y="363"/>
                    <a:pt x="499" y="363"/>
                  </a:cubicBezTo>
                  <a:cubicBezTo>
                    <a:pt x="544" y="363"/>
                    <a:pt x="544" y="363"/>
                    <a:pt x="544" y="363"/>
                  </a:cubicBezTo>
                  <a:cubicBezTo>
                    <a:pt x="547" y="381"/>
                    <a:pt x="547" y="381"/>
                    <a:pt x="547" y="381"/>
                  </a:cubicBezTo>
                  <a:cubicBezTo>
                    <a:pt x="539" y="383"/>
                    <a:pt x="539" y="383"/>
                    <a:pt x="539" y="383"/>
                  </a:cubicBezTo>
                  <a:cubicBezTo>
                    <a:pt x="542" y="396"/>
                    <a:pt x="542" y="396"/>
                    <a:pt x="542" y="396"/>
                  </a:cubicBezTo>
                  <a:cubicBezTo>
                    <a:pt x="552" y="406"/>
                    <a:pt x="552" y="406"/>
                    <a:pt x="552" y="406"/>
                  </a:cubicBezTo>
                  <a:cubicBezTo>
                    <a:pt x="552" y="413"/>
                    <a:pt x="552" y="413"/>
                    <a:pt x="552" y="413"/>
                  </a:cubicBezTo>
                  <a:cubicBezTo>
                    <a:pt x="557" y="408"/>
                    <a:pt x="557" y="408"/>
                    <a:pt x="557" y="408"/>
                  </a:cubicBezTo>
                  <a:cubicBezTo>
                    <a:pt x="582" y="411"/>
                    <a:pt x="582" y="411"/>
                    <a:pt x="582" y="411"/>
                  </a:cubicBezTo>
                  <a:cubicBezTo>
                    <a:pt x="604" y="406"/>
                    <a:pt x="604" y="406"/>
                    <a:pt x="604" y="406"/>
                  </a:cubicBezTo>
                  <a:cubicBezTo>
                    <a:pt x="629" y="391"/>
                    <a:pt x="629" y="391"/>
                    <a:pt x="629" y="391"/>
                  </a:cubicBezTo>
                  <a:cubicBezTo>
                    <a:pt x="632" y="388"/>
                    <a:pt x="632" y="388"/>
                    <a:pt x="632" y="388"/>
                  </a:cubicBezTo>
                  <a:cubicBezTo>
                    <a:pt x="639" y="386"/>
                    <a:pt x="639" y="386"/>
                    <a:pt x="639" y="386"/>
                  </a:cubicBezTo>
                  <a:cubicBezTo>
                    <a:pt x="657" y="376"/>
                    <a:pt x="657" y="376"/>
                    <a:pt x="657" y="376"/>
                  </a:cubicBezTo>
                  <a:cubicBezTo>
                    <a:pt x="660" y="366"/>
                    <a:pt x="660" y="366"/>
                    <a:pt x="660" y="366"/>
                  </a:cubicBezTo>
                  <a:cubicBezTo>
                    <a:pt x="670" y="363"/>
                    <a:pt x="670" y="363"/>
                    <a:pt x="670" y="363"/>
                  </a:cubicBezTo>
                  <a:cubicBezTo>
                    <a:pt x="672" y="363"/>
                    <a:pt x="672" y="363"/>
                    <a:pt x="672" y="363"/>
                  </a:cubicBezTo>
                  <a:cubicBezTo>
                    <a:pt x="670" y="376"/>
                    <a:pt x="670" y="376"/>
                    <a:pt x="670" y="376"/>
                  </a:cubicBezTo>
                  <a:cubicBezTo>
                    <a:pt x="682" y="376"/>
                    <a:pt x="682" y="376"/>
                    <a:pt x="682" y="376"/>
                  </a:cubicBezTo>
                  <a:cubicBezTo>
                    <a:pt x="702" y="376"/>
                    <a:pt x="702" y="376"/>
                    <a:pt x="702" y="376"/>
                  </a:cubicBezTo>
                  <a:cubicBezTo>
                    <a:pt x="697" y="383"/>
                    <a:pt x="697" y="383"/>
                    <a:pt x="697" y="383"/>
                  </a:cubicBezTo>
                  <a:cubicBezTo>
                    <a:pt x="697" y="388"/>
                    <a:pt x="697" y="388"/>
                    <a:pt x="697" y="388"/>
                  </a:cubicBezTo>
                  <a:cubicBezTo>
                    <a:pt x="715" y="388"/>
                    <a:pt x="715" y="388"/>
                    <a:pt x="715" y="388"/>
                  </a:cubicBezTo>
                  <a:cubicBezTo>
                    <a:pt x="737" y="388"/>
                    <a:pt x="737" y="388"/>
                    <a:pt x="737" y="388"/>
                  </a:cubicBezTo>
                  <a:cubicBezTo>
                    <a:pt x="747" y="383"/>
                    <a:pt x="747" y="383"/>
                    <a:pt x="747" y="383"/>
                  </a:cubicBezTo>
                  <a:cubicBezTo>
                    <a:pt x="757" y="378"/>
                    <a:pt x="757" y="378"/>
                    <a:pt x="757" y="378"/>
                  </a:cubicBezTo>
                  <a:cubicBezTo>
                    <a:pt x="750" y="366"/>
                    <a:pt x="750" y="366"/>
                    <a:pt x="750" y="366"/>
                  </a:cubicBezTo>
                  <a:cubicBezTo>
                    <a:pt x="747" y="361"/>
                    <a:pt x="747" y="361"/>
                    <a:pt x="747" y="361"/>
                  </a:cubicBezTo>
                  <a:cubicBezTo>
                    <a:pt x="732" y="363"/>
                    <a:pt x="732" y="363"/>
                    <a:pt x="732" y="363"/>
                  </a:cubicBezTo>
                  <a:cubicBezTo>
                    <a:pt x="732" y="356"/>
                    <a:pt x="732" y="356"/>
                    <a:pt x="732" y="356"/>
                  </a:cubicBezTo>
                  <a:cubicBezTo>
                    <a:pt x="745" y="348"/>
                    <a:pt x="745" y="348"/>
                    <a:pt x="745" y="348"/>
                  </a:cubicBezTo>
                  <a:cubicBezTo>
                    <a:pt x="760" y="348"/>
                    <a:pt x="760" y="348"/>
                    <a:pt x="760" y="348"/>
                  </a:cubicBezTo>
                  <a:cubicBezTo>
                    <a:pt x="767" y="351"/>
                    <a:pt x="767" y="351"/>
                    <a:pt x="767" y="351"/>
                  </a:cubicBezTo>
                  <a:cubicBezTo>
                    <a:pt x="770" y="331"/>
                    <a:pt x="770" y="331"/>
                    <a:pt x="770" y="331"/>
                  </a:cubicBezTo>
                  <a:cubicBezTo>
                    <a:pt x="745" y="318"/>
                    <a:pt x="745" y="318"/>
                    <a:pt x="745" y="318"/>
                  </a:cubicBezTo>
                  <a:cubicBezTo>
                    <a:pt x="740" y="311"/>
                    <a:pt x="740" y="311"/>
                    <a:pt x="740" y="311"/>
                  </a:cubicBezTo>
                  <a:cubicBezTo>
                    <a:pt x="732" y="318"/>
                    <a:pt x="732" y="318"/>
                    <a:pt x="732" y="318"/>
                  </a:cubicBezTo>
                  <a:cubicBezTo>
                    <a:pt x="707" y="298"/>
                    <a:pt x="707" y="298"/>
                    <a:pt x="707" y="298"/>
                  </a:cubicBezTo>
                  <a:cubicBezTo>
                    <a:pt x="707" y="276"/>
                    <a:pt x="707" y="276"/>
                    <a:pt x="707" y="276"/>
                  </a:cubicBezTo>
                  <a:cubicBezTo>
                    <a:pt x="697" y="243"/>
                    <a:pt x="697" y="243"/>
                    <a:pt x="697" y="243"/>
                  </a:cubicBezTo>
                  <a:cubicBezTo>
                    <a:pt x="682" y="180"/>
                    <a:pt x="682" y="180"/>
                    <a:pt x="682" y="180"/>
                  </a:cubicBezTo>
                  <a:cubicBezTo>
                    <a:pt x="667" y="170"/>
                    <a:pt x="667" y="170"/>
                    <a:pt x="667" y="170"/>
                  </a:cubicBezTo>
                  <a:cubicBezTo>
                    <a:pt x="639" y="165"/>
                    <a:pt x="639" y="165"/>
                    <a:pt x="639" y="165"/>
                  </a:cubicBezTo>
                  <a:cubicBezTo>
                    <a:pt x="652" y="248"/>
                    <a:pt x="652" y="248"/>
                    <a:pt x="652" y="248"/>
                  </a:cubicBezTo>
                  <a:cubicBezTo>
                    <a:pt x="650" y="258"/>
                    <a:pt x="650" y="258"/>
                    <a:pt x="650" y="258"/>
                  </a:cubicBezTo>
                  <a:cubicBezTo>
                    <a:pt x="637" y="253"/>
                    <a:pt x="637" y="253"/>
                    <a:pt x="637" y="253"/>
                  </a:cubicBezTo>
                  <a:cubicBezTo>
                    <a:pt x="637" y="230"/>
                    <a:pt x="637" y="230"/>
                    <a:pt x="637" y="230"/>
                  </a:cubicBezTo>
                  <a:cubicBezTo>
                    <a:pt x="629" y="205"/>
                    <a:pt x="629" y="205"/>
                    <a:pt x="629" y="205"/>
                  </a:cubicBezTo>
                  <a:cubicBezTo>
                    <a:pt x="614" y="188"/>
                    <a:pt x="614" y="188"/>
                    <a:pt x="614" y="188"/>
                  </a:cubicBezTo>
                  <a:cubicBezTo>
                    <a:pt x="594" y="183"/>
                    <a:pt x="594" y="183"/>
                    <a:pt x="594" y="183"/>
                  </a:cubicBezTo>
                  <a:cubicBezTo>
                    <a:pt x="609" y="223"/>
                    <a:pt x="609" y="223"/>
                    <a:pt x="609" y="223"/>
                  </a:cubicBezTo>
                  <a:cubicBezTo>
                    <a:pt x="572" y="228"/>
                    <a:pt x="572" y="228"/>
                    <a:pt x="572" y="228"/>
                  </a:cubicBezTo>
                  <a:cubicBezTo>
                    <a:pt x="589" y="200"/>
                    <a:pt x="589" y="200"/>
                    <a:pt x="589" y="200"/>
                  </a:cubicBezTo>
                  <a:cubicBezTo>
                    <a:pt x="552" y="183"/>
                    <a:pt x="552" y="183"/>
                    <a:pt x="552" y="183"/>
                  </a:cubicBezTo>
                  <a:cubicBezTo>
                    <a:pt x="539" y="193"/>
                    <a:pt x="539" y="193"/>
                    <a:pt x="539" y="193"/>
                  </a:cubicBezTo>
                  <a:cubicBezTo>
                    <a:pt x="539" y="208"/>
                    <a:pt x="539" y="208"/>
                    <a:pt x="539" y="208"/>
                  </a:cubicBezTo>
                  <a:cubicBezTo>
                    <a:pt x="522" y="210"/>
                    <a:pt x="522" y="210"/>
                    <a:pt x="522" y="210"/>
                  </a:cubicBezTo>
                  <a:cubicBezTo>
                    <a:pt x="527" y="158"/>
                    <a:pt x="527" y="158"/>
                    <a:pt x="527" y="158"/>
                  </a:cubicBezTo>
                  <a:cubicBezTo>
                    <a:pt x="517" y="158"/>
                    <a:pt x="517" y="158"/>
                    <a:pt x="517" y="158"/>
                  </a:cubicBezTo>
                  <a:cubicBezTo>
                    <a:pt x="444" y="198"/>
                    <a:pt x="444" y="198"/>
                    <a:pt x="444" y="198"/>
                  </a:cubicBezTo>
                  <a:cubicBezTo>
                    <a:pt x="444" y="205"/>
                    <a:pt x="444" y="205"/>
                    <a:pt x="444" y="205"/>
                  </a:cubicBezTo>
                  <a:close/>
                  <a:moveTo>
                    <a:pt x="680" y="145"/>
                  </a:moveTo>
                  <a:cubicBezTo>
                    <a:pt x="682" y="145"/>
                    <a:pt x="682" y="145"/>
                    <a:pt x="682" y="145"/>
                  </a:cubicBezTo>
                  <a:cubicBezTo>
                    <a:pt x="705" y="173"/>
                    <a:pt x="705" y="173"/>
                    <a:pt x="705" y="173"/>
                  </a:cubicBezTo>
                  <a:cubicBezTo>
                    <a:pt x="722" y="143"/>
                    <a:pt x="722" y="143"/>
                    <a:pt x="722" y="143"/>
                  </a:cubicBezTo>
                  <a:cubicBezTo>
                    <a:pt x="712" y="133"/>
                    <a:pt x="712" y="133"/>
                    <a:pt x="712" y="133"/>
                  </a:cubicBezTo>
                  <a:cubicBezTo>
                    <a:pt x="710" y="130"/>
                    <a:pt x="710" y="130"/>
                    <a:pt x="710" y="130"/>
                  </a:cubicBezTo>
                  <a:cubicBezTo>
                    <a:pt x="682" y="130"/>
                    <a:pt x="682" y="130"/>
                    <a:pt x="682" y="130"/>
                  </a:cubicBezTo>
                  <a:cubicBezTo>
                    <a:pt x="672" y="143"/>
                    <a:pt x="672" y="143"/>
                    <a:pt x="672" y="143"/>
                  </a:cubicBezTo>
                  <a:cubicBezTo>
                    <a:pt x="680" y="145"/>
                    <a:pt x="680" y="145"/>
                    <a:pt x="680" y="145"/>
                  </a:cubicBezTo>
                  <a:close/>
                  <a:moveTo>
                    <a:pt x="752" y="165"/>
                  </a:moveTo>
                  <a:cubicBezTo>
                    <a:pt x="745" y="165"/>
                    <a:pt x="745" y="165"/>
                    <a:pt x="745" y="165"/>
                  </a:cubicBezTo>
                  <a:cubicBezTo>
                    <a:pt x="740" y="178"/>
                    <a:pt x="740" y="178"/>
                    <a:pt x="740" y="178"/>
                  </a:cubicBezTo>
                  <a:cubicBezTo>
                    <a:pt x="745" y="188"/>
                    <a:pt x="745" y="188"/>
                    <a:pt x="745" y="188"/>
                  </a:cubicBezTo>
                  <a:cubicBezTo>
                    <a:pt x="737" y="193"/>
                    <a:pt x="737" y="193"/>
                    <a:pt x="737" y="193"/>
                  </a:cubicBezTo>
                  <a:cubicBezTo>
                    <a:pt x="760" y="200"/>
                    <a:pt x="760" y="200"/>
                    <a:pt x="760" y="200"/>
                  </a:cubicBezTo>
                  <a:cubicBezTo>
                    <a:pt x="757" y="208"/>
                    <a:pt x="757" y="208"/>
                    <a:pt x="757" y="208"/>
                  </a:cubicBezTo>
                  <a:cubicBezTo>
                    <a:pt x="760" y="228"/>
                    <a:pt x="760" y="228"/>
                    <a:pt x="760" y="228"/>
                  </a:cubicBezTo>
                  <a:cubicBezTo>
                    <a:pt x="752" y="223"/>
                    <a:pt x="752" y="223"/>
                    <a:pt x="752" y="223"/>
                  </a:cubicBezTo>
                  <a:cubicBezTo>
                    <a:pt x="745" y="220"/>
                    <a:pt x="745" y="220"/>
                    <a:pt x="745" y="220"/>
                  </a:cubicBezTo>
                  <a:cubicBezTo>
                    <a:pt x="740" y="208"/>
                    <a:pt x="740" y="208"/>
                    <a:pt x="740" y="208"/>
                  </a:cubicBezTo>
                  <a:cubicBezTo>
                    <a:pt x="727" y="203"/>
                    <a:pt x="727" y="203"/>
                    <a:pt x="727" y="203"/>
                  </a:cubicBezTo>
                  <a:cubicBezTo>
                    <a:pt x="717" y="215"/>
                    <a:pt x="717" y="215"/>
                    <a:pt x="717" y="215"/>
                  </a:cubicBezTo>
                  <a:cubicBezTo>
                    <a:pt x="720" y="228"/>
                    <a:pt x="720" y="228"/>
                    <a:pt x="720" y="228"/>
                  </a:cubicBezTo>
                  <a:cubicBezTo>
                    <a:pt x="732" y="253"/>
                    <a:pt x="732" y="253"/>
                    <a:pt x="732" y="253"/>
                  </a:cubicBezTo>
                  <a:cubicBezTo>
                    <a:pt x="752" y="251"/>
                    <a:pt x="752" y="251"/>
                    <a:pt x="752" y="251"/>
                  </a:cubicBezTo>
                  <a:cubicBezTo>
                    <a:pt x="772" y="271"/>
                    <a:pt x="772" y="271"/>
                    <a:pt x="772" y="271"/>
                  </a:cubicBezTo>
                  <a:cubicBezTo>
                    <a:pt x="790" y="313"/>
                    <a:pt x="790" y="313"/>
                    <a:pt x="790" y="313"/>
                  </a:cubicBezTo>
                  <a:cubicBezTo>
                    <a:pt x="795" y="313"/>
                    <a:pt x="795" y="313"/>
                    <a:pt x="795" y="313"/>
                  </a:cubicBezTo>
                  <a:cubicBezTo>
                    <a:pt x="812" y="296"/>
                    <a:pt x="812" y="296"/>
                    <a:pt x="812" y="296"/>
                  </a:cubicBezTo>
                  <a:cubicBezTo>
                    <a:pt x="802" y="283"/>
                    <a:pt x="802" y="283"/>
                    <a:pt x="802" y="283"/>
                  </a:cubicBezTo>
                  <a:cubicBezTo>
                    <a:pt x="815" y="283"/>
                    <a:pt x="815" y="283"/>
                    <a:pt x="815" y="283"/>
                  </a:cubicBezTo>
                  <a:cubicBezTo>
                    <a:pt x="835" y="271"/>
                    <a:pt x="835" y="271"/>
                    <a:pt x="835" y="271"/>
                  </a:cubicBezTo>
                  <a:cubicBezTo>
                    <a:pt x="830" y="261"/>
                    <a:pt x="830" y="261"/>
                    <a:pt x="830" y="261"/>
                  </a:cubicBezTo>
                  <a:cubicBezTo>
                    <a:pt x="830" y="248"/>
                    <a:pt x="830" y="248"/>
                    <a:pt x="830" y="248"/>
                  </a:cubicBezTo>
                  <a:cubicBezTo>
                    <a:pt x="823" y="248"/>
                    <a:pt x="823" y="248"/>
                    <a:pt x="823" y="248"/>
                  </a:cubicBezTo>
                  <a:cubicBezTo>
                    <a:pt x="830" y="218"/>
                    <a:pt x="830" y="218"/>
                    <a:pt x="830" y="218"/>
                  </a:cubicBezTo>
                  <a:cubicBezTo>
                    <a:pt x="800" y="215"/>
                    <a:pt x="800" y="215"/>
                    <a:pt x="800" y="215"/>
                  </a:cubicBezTo>
                  <a:cubicBezTo>
                    <a:pt x="797" y="200"/>
                    <a:pt x="797" y="200"/>
                    <a:pt x="797" y="200"/>
                  </a:cubicBezTo>
                  <a:cubicBezTo>
                    <a:pt x="820" y="190"/>
                    <a:pt x="820" y="190"/>
                    <a:pt x="820" y="190"/>
                  </a:cubicBezTo>
                  <a:cubicBezTo>
                    <a:pt x="812" y="180"/>
                    <a:pt x="812" y="180"/>
                    <a:pt x="812" y="180"/>
                  </a:cubicBezTo>
                  <a:cubicBezTo>
                    <a:pt x="823" y="175"/>
                    <a:pt x="823" y="175"/>
                    <a:pt x="823" y="175"/>
                  </a:cubicBezTo>
                  <a:cubicBezTo>
                    <a:pt x="820" y="163"/>
                    <a:pt x="820" y="163"/>
                    <a:pt x="820" y="163"/>
                  </a:cubicBezTo>
                  <a:cubicBezTo>
                    <a:pt x="795" y="173"/>
                    <a:pt x="795" y="173"/>
                    <a:pt x="795" y="173"/>
                  </a:cubicBezTo>
                  <a:cubicBezTo>
                    <a:pt x="775" y="175"/>
                    <a:pt x="775" y="175"/>
                    <a:pt x="775" y="175"/>
                  </a:cubicBezTo>
                  <a:cubicBezTo>
                    <a:pt x="760" y="160"/>
                    <a:pt x="760" y="160"/>
                    <a:pt x="760" y="160"/>
                  </a:cubicBezTo>
                  <a:cubicBezTo>
                    <a:pt x="752" y="165"/>
                    <a:pt x="752" y="165"/>
                    <a:pt x="752" y="165"/>
                  </a:cubicBezTo>
                  <a:close/>
                  <a:moveTo>
                    <a:pt x="865" y="158"/>
                  </a:moveTo>
                  <a:cubicBezTo>
                    <a:pt x="858" y="160"/>
                    <a:pt x="858" y="160"/>
                    <a:pt x="858" y="160"/>
                  </a:cubicBezTo>
                  <a:cubicBezTo>
                    <a:pt x="850" y="158"/>
                    <a:pt x="850" y="158"/>
                    <a:pt x="850" y="158"/>
                  </a:cubicBezTo>
                  <a:cubicBezTo>
                    <a:pt x="845" y="168"/>
                    <a:pt x="845" y="168"/>
                    <a:pt x="845" y="168"/>
                  </a:cubicBezTo>
                  <a:cubicBezTo>
                    <a:pt x="845" y="183"/>
                    <a:pt x="845" y="183"/>
                    <a:pt x="845" y="183"/>
                  </a:cubicBezTo>
                  <a:cubicBezTo>
                    <a:pt x="845" y="208"/>
                    <a:pt x="845" y="208"/>
                    <a:pt x="845" y="208"/>
                  </a:cubicBezTo>
                  <a:cubicBezTo>
                    <a:pt x="870" y="210"/>
                    <a:pt x="870" y="210"/>
                    <a:pt x="870" y="210"/>
                  </a:cubicBezTo>
                  <a:cubicBezTo>
                    <a:pt x="883" y="200"/>
                    <a:pt x="883" y="200"/>
                    <a:pt x="883" y="200"/>
                  </a:cubicBezTo>
                  <a:cubicBezTo>
                    <a:pt x="895" y="198"/>
                    <a:pt x="895" y="198"/>
                    <a:pt x="895" y="198"/>
                  </a:cubicBezTo>
                  <a:cubicBezTo>
                    <a:pt x="905" y="198"/>
                    <a:pt x="905" y="198"/>
                    <a:pt x="905" y="198"/>
                  </a:cubicBezTo>
                  <a:cubicBezTo>
                    <a:pt x="930" y="198"/>
                    <a:pt x="930" y="198"/>
                    <a:pt x="930" y="198"/>
                  </a:cubicBezTo>
                  <a:cubicBezTo>
                    <a:pt x="948" y="180"/>
                    <a:pt x="948" y="180"/>
                    <a:pt x="948" y="180"/>
                  </a:cubicBezTo>
                  <a:cubicBezTo>
                    <a:pt x="955" y="158"/>
                    <a:pt x="955" y="158"/>
                    <a:pt x="955" y="158"/>
                  </a:cubicBezTo>
                  <a:cubicBezTo>
                    <a:pt x="940" y="155"/>
                    <a:pt x="940" y="155"/>
                    <a:pt x="940" y="155"/>
                  </a:cubicBezTo>
                  <a:cubicBezTo>
                    <a:pt x="920" y="145"/>
                    <a:pt x="920" y="145"/>
                    <a:pt x="920" y="145"/>
                  </a:cubicBezTo>
                  <a:cubicBezTo>
                    <a:pt x="888" y="145"/>
                    <a:pt x="888" y="145"/>
                    <a:pt x="888" y="145"/>
                  </a:cubicBezTo>
                  <a:cubicBezTo>
                    <a:pt x="853" y="148"/>
                    <a:pt x="853" y="148"/>
                    <a:pt x="853" y="148"/>
                  </a:cubicBezTo>
                  <a:cubicBezTo>
                    <a:pt x="865" y="158"/>
                    <a:pt x="865" y="158"/>
                    <a:pt x="865" y="158"/>
                  </a:cubicBezTo>
                  <a:close/>
                  <a:moveTo>
                    <a:pt x="795" y="361"/>
                  </a:moveTo>
                  <a:cubicBezTo>
                    <a:pt x="792" y="371"/>
                    <a:pt x="792" y="371"/>
                    <a:pt x="792" y="371"/>
                  </a:cubicBezTo>
                  <a:cubicBezTo>
                    <a:pt x="805" y="376"/>
                    <a:pt x="805" y="376"/>
                    <a:pt x="805" y="376"/>
                  </a:cubicBezTo>
                  <a:cubicBezTo>
                    <a:pt x="815" y="376"/>
                    <a:pt x="815" y="376"/>
                    <a:pt x="815" y="376"/>
                  </a:cubicBezTo>
                  <a:cubicBezTo>
                    <a:pt x="820" y="378"/>
                    <a:pt x="820" y="378"/>
                    <a:pt x="820" y="378"/>
                  </a:cubicBezTo>
                  <a:cubicBezTo>
                    <a:pt x="855" y="388"/>
                    <a:pt x="855" y="388"/>
                    <a:pt x="855" y="388"/>
                  </a:cubicBezTo>
                  <a:cubicBezTo>
                    <a:pt x="865" y="376"/>
                    <a:pt x="865" y="376"/>
                    <a:pt x="865" y="376"/>
                  </a:cubicBezTo>
                  <a:cubicBezTo>
                    <a:pt x="873" y="376"/>
                    <a:pt x="873" y="376"/>
                    <a:pt x="873" y="376"/>
                  </a:cubicBezTo>
                  <a:cubicBezTo>
                    <a:pt x="875" y="366"/>
                    <a:pt x="875" y="366"/>
                    <a:pt x="875" y="366"/>
                  </a:cubicBezTo>
                  <a:cubicBezTo>
                    <a:pt x="865" y="363"/>
                    <a:pt x="865" y="363"/>
                    <a:pt x="865" y="363"/>
                  </a:cubicBezTo>
                  <a:cubicBezTo>
                    <a:pt x="858" y="358"/>
                    <a:pt x="858" y="358"/>
                    <a:pt x="858" y="358"/>
                  </a:cubicBezTo>
                  <a:cubicBezTo>
                    <a:pt x="853" y="343"/>
                    <a:pt x="853" y="343"/>
                    <a:pt x="853" y="343"/>
                  </a:cubicBezTo>
                  <a:cubicBezTo>
                    <a:pt x="838" y="338"/>
                    <a:pt x="838" y="338"/>
                    <a:pt x="838" y="338"/>
                  </a:cubicBezTo>
                  <a:cubicBezTo>
                    <a:pt x="830" y="326"/>
                    <a:pt x="830" y="326"/>
                    <a:pt x="830" y="326"/>
                  </a:cubicBezTo>
                  <a:cubicBezTo>
                    <a:pt x="812" y="338"/>
                    <a:pt x="812" y="338"/>
                    <a:pt x="812" y="338"/>
                  </a:cubicBezTo>
                  <a:cubicBezTo>
                    <a:pt x="815" y="356"/>
                    <a:pt x="815" y="356"/>
                    <a:pt x="815" y="356"/>
                  </a:cubicBezTo>
                  <a:cubicBezTo>
                    <a:pt x="807" y="361"/>
                    <a:pt x="807" y="361"/>
                    <a:pt x="807" y="361"/>
                  </a:cubicBezTo>
                  <a:cubicBezTo>
                    <a:pt x="795" y="361"/>
                    <a:pt x="795" y="361"/>
                    <a:pt x="795" y="361"/>
                  </a:cubicBezTo>
                  <a:close/>
                  <a:moveTo>
                    <a:pt x="1036" y="193"/>
                  </a:moveTo>
                  <a:cubicBezTo>
                    <a:pt x="1023" y="205"/>
                    <a:pt x="1023" y="205"/>
                    <a:pt x="1023" y="205"/>
                  </a:cubicBezTo>
                  <a:cubicBezTo>
                    <a:pt x="1023" y="213"/>
                    <a:pt x="1023" y="213"/>
                    <a:pt x="1023" y="213"/>
                  </a:cubicBezTo>
                  <a:cubicBezTo>
                    <a:pt x="1021" y="225"/>
                    <a:pt x="1021" y="225"/>
                    <a:pt x="1021" y="225"/>
                  </a:cubicBezTo>
                  <a:cubicBezTo>
                    <a:pt x="1008" y="240"/>
                    <a:pt x="1008" y="240"/>
                    <a:pt x="1008" y="240"/>
                  </a:cubicBezTo>
                  <a:cubicBezTo>
                    <a:pt x="1011" y="248"/>
                    <a:pt x="1011" y="248"/>
                    <a:pt x="1011" y="248"/>
                  </a:cubicBezTo>
                  <a:cubicBezTo>
                    <a:pt x="1001" y="261"/>
                    <a:pt x="1001" y="261"/>
                    <a:pt x="1001" y="261"/>
                  </a:cubicBezTo>
                  <a:cubicBezTo>
                    <a:pt x="1001" y="273"/>
                    <a:pt x="1001" y="273"/>
                    <a:pt x="1001" y="273"/>
                  </a:cubicBezTo>
                  <a:cubicBezTo>
                    <a:pt x="1023" y="288"/>
                    <a:pt x="1023" y="288"/>
                    <a:pt x="1023" y="288"/>
                  </a:cubicBezTo>
                  <a:cubicBezTo>
                    <a:pt x="1046" y="291"/>
                    <a:pt x="1046" y="291"/>
                    <a:pt x="1046" y="291"/>
                  </a:cubicBezTo>
                  <a:cubicBezTo>
                    <a:pt x="1061" y="303"/>
                    <a:pt x="1061" y="303"/>
                    <a:pt x="1061" y="303"/>
                  </a:cubicBezTo>
                  <a:cubicBezTo>
                    <a:pt x="1053" y="308"/>
                    <a:pt x="1053" y="308"/>
                    <a:pt x="1053" y="308"/>
                  </a:cubicBezTo>
                  <a:cubicBezTo>
                    <a:pt x="1048" y="306"/>
                    <a:pt x="1048" y="306"/>
                    <a:pt x="1048" y="306"/>
                  </a:cubicBezTo>
                  <a:cubicBezTo>
                    <a:pt x="1033" y="298"/>
                    <a:pt x="1033" y="298"/>
                    <a:pt x="1033" y="298"/>
                  </a:cubicBezTo>
                  <a:cubicBezTo>
                    <a:pt x="1016" y="296"/>
                    <a:pt x="1016" y="296"/>
                    <a:pt x="1016" y="296"/>
                  </a:cubicBezTo>
                  <a:cubicBezTo>
                    <a:pt x="1016" y="308"/>
                    <a:pt x="1016" y="308"/>
                    <a:pt x="1016" y="308"/>
                  </a:cubicBezTo>
                  <a:cubicBezTo>
                    <a:pt x="1038" y="336"/>
                    <a:pt x="1038" y="336"/>
                    <a:pt x="1038" y="336"/>
                  </a:cubicBezTo>
                  <a:cubicBezTo>
                    <a:pt x="1053" y="338"/>
                    <a:pt x="1053" y="338"/>
                    <a:pt x="1053" y="338"/>
                  </a:cubicBezTo>
                  <a:cubicBezTo>
                    <a:pt x="1058" y="333"/>
                    <a:pt x="1058" y="333"/>
                    <a:pt x="1058" y="333"/>
                  </a:cubicBezTo>
                  <a:cubicBezTo>
                    <a:pt x="1073" y="338"/>
                    <a:pt x="1073" y="338"/>
                    <a:pt x="1073" y="338"/>
                  </a:cubicBezTo>
                  <a:cubicBezTo>
                    <a:pt x="1088" y="351"/>
                    <a:pt x="1088" y="351"/>
                    <a:pt x="1088" y="351"/>
                  </a:cubicBezTo>
                  <a:cubicBezTo>
                    <a:pt x="1101" y="341"/>
                    <a:pt x="1101" y="341"/>
                    <a:pt x="1101" y="341"/>
                  </a:cubicBezTo>
                  <a:cubicBezTo>
                    <a:pt x="1101" y="351"/>
                    <a:pt x="1101" y="351"/>
                    <a:pt x="1101" y="351"/>
                  </a:cubicBezTo>
                  <a:cubicBezTo>
                    <a:pt x="1128" y="353"/>
                    <a:pt x="1128" y="353"/>
                    <a:pt x="1128" y="353"/>
                  </a:cubicBezTo>
                  <a:cubicBezTo>
                    <a:pt x="1143" y="361"/>
                    <a:pt x="1143" y="361"/>
                    <a:pt x="1143" y="361"/>
                  </a:cubicBezTo>
                  <a:cubicBezTo>
                    <a:pt x="1153" y="356"/>
                    <a:pt x="1153" y="356"/>
                    <a:pt x="1153" y="356"/>
                  </a:cubicBezTo>
                  <a:cubicBezTo>
                    <a:pt x="1158" y="353"/>
                    <a:pt x="1158" y="353"/>
                    <a:pt x="1158" y="353"/>
                  </a:cubicBezTo>
                  <a:cubicBezTo>
                    <a:pt x="1186" y="358"/>
                    <a:pt x="1186" y="358"/>
                    <a:pt x="1186" y="358"/>
                  </a:cubicBezTo>
                  <a:cubicBezTo>
                    <a:pt x="1211" y="363"/>
                    <a:pt x="1211" y="363"/>
                    <a:pt x="1211" y="363"/>
                  </a:cubicBezTo>
                  <a:cubicBezTo>
                    <a:pt x="1209" y="343"/>
                    <a:pt x="1209" y="343"/>
                    <a:pt x="1209" y="343"/>
                  </a:cubicBezTo>
                  <a:cubicBezTo>
                    <a:pt x="1189" y="336"/>
                    <a:pt x="1189" y="336"/>
                    <a:pt x="1189" y="336"/>
                  </a:cubicBezTo>
                  <a:cubicBezTo>
                    <a:pt x="1166" y="316"/>
                    <a:pt x="1166" y="316"/>
                    <a:pt x="1166" y="316"/>
                  </a:cubicBezTo>
                  <a:cubicBezTo>
                    <a:pt x="1206" y="323"/>
                    <a:pt x="1206" y="323"/>
                    <a:pt x="1206" y="323"/>
                  </a:cubicBezTo>
                  <a:cubicBezTo>
                    <a:pt x="1226" y="346"/>
                    <a:pt x="1226" y="346"/>
                    <a:pt x="1226" y="346"/>
                  </a:cubicBezTo>
                  <a:cubicBezTo>
                    <a:pt x="1231" y="371"/>
                    <a:pt x="1231" y="371"/>
                    <a:pt x="1231" y="371"/>
                  </a:cubicBezTo>
                  <a:cubicBezTo>
                    <a:pt x="1241" y="371"/>
                    <a:pt x="1241" y="371"/>
                    <a:pt x="1241" y="371"/>
                  </a:cubicBezTo>
                  <a:cubicBezTo>
                    <a:pt x="1256" y="391"/>
                    <a:pt x="1256" y="391"/>
                    <a:pt x="1256" y="391"/>
                  </a:cubicBezTo>
                  <a:cubicBezTo>
                    <a:pt x="1241" y="401"/>
                    <a:pt x="1241" y="401"/>
                    <a:pt x="1241" y="401"/>
                  </a:cubicBezTo>
                  <a:cubicBezTo>
                    <a:pt x="1239" y="411"/>
                    <a:pt x="1239" y="411"/>
                    <a:pt x="1239" y="411"/>
                  </a:cubicBezTo>
                  <a:cubicBezTo>
                    <a:pt x="1256" y="408"/>
                    <a:pt x="1256" y="408"/>
                    <a:pt x="1256" y="408"/>
                  </a:cubicBezTo>
                  <a:cubicBezTo>
                    <a:pt x="1271" y="396"/>
                    <a:pt x="1271" y="396"/>
                    <a:pt x="1271" y="396"/>
                  </a:cubicBezTo>
                  <a:cubicBezTo>
                    <a:pt x="1281" y="416"/>
                    <a:pt x="1281" y="416"/>
                    <a:pt x="1281" y="416"/>
                  </a:cubicBezTo>
                  <a:cubicBezTo>
                    <a:pt x="1294" y="436"/>
                    <a:pt x="1294" y="436"/>
                    <a:pt x="1294" y="436"/>
                  </a:cubicBezTo>
                  <a:cubicBezTo>
                    <a:pt x="1306" y="436"/>
                    <a:pt x="1306" y="436"/>
                    <a:pt x="1306" y="436"/>
                  </a:cubicBezTo>
                  <a:cubicBezTo>
                    <a:pt x="1311" y="449"/>
                    <a:pt x="1311" y="449"/>
                    <a:pt x="1311" y="449"/>
                  </a:cubicBezTo>
                  <a:cubicBezTo>
                    <a:pt x="1314" y="464"/>
                    <a:pt x="1314" y="464"/>
                    <a:pt x="1314" y="464"/>
                  </a:cubicBezTo>
                  <a:cubicBezTo>
                    <a:pt x="1324" y="466"/>
                    <a:pt x="1324" y="466"/>
                    <a:pt x="1324" y="466"/>
                  </a:cubicBezTo>
                  <a:cubicBezTo>
                    <a:pt x="1316" y="471"/>
                    <a:pt x="1316" y="471"/>
                    <a:pt x="1316" y="471"/>
                  </a:cubicBezTo>
                  <a:cubicBezTo>
                    <a:pt x="1319" y="479"/>
                    <a:pt x="1319" y="479"/>
                    <a:pt x="1319" y="479"/>
                  </a:cubicBezTo>
                  <a:cubicBezTo>
                    <a:pt x="1310" y="490"/>
                    <a:pt x="1310" y="490"/>
                    <a:pt x="1310" y="490"/>
                  </a:cubicBezTo>
                  <a:cubicBezTo>
                    <a:pt x="1334" y="496"/>
                    <a:pt x="1334" y="496"/>
                    <a:pt x="1334" y="496"/>
                  </a:cubicBezTo>
                  <a:cubicBezTo>
                    <a:pt x="1341" y="481"/>
                    <a:pt x="1341" y="481"/>
                    <a:pt x="1341" y="481"/>
                  </a:cubicBezTo>
                  <a:cubicBezTo>
                    <a:pt x="1349" y="499"/>
                    <a:pt x="1349" y="499"/>
                    <a:pt x="1349" y="499"/>
                  </a:cubicBezTo>
                  <a:cubicBezTo>
                    <a:pt x="1354" y="499"/>
                    <a:pt x="1354" y="499"/>
                    <a:pt x="1354" y="499"/>
                  </a:cubicBezTo>
                  <a:cubicBezTo>
                    <a:pt x="1369" y="511"/>
                    <a:pt x="1369" y="511"/>
                    <a:pt x="1369" y="511"/>
                  </a:cubicBezTo>
                  <a:cubicBezTo>
                    <a:pt x="1357" y="519"/>
                    <a:pt x="1357" y="519"/>
                    <a:pt x="1357" y="519"/>
                  </a:cubicBezTo>
                  <a:cubicBezTo>
                    <a:pt x="1347" y="519"/>
                    <a:pt x="1347" y="519"/>
                    <a:pt x="1347" y="519"/>
                  </a:cubicBezTo>
                  <a:cubicBezTo>
                    <a:pt x="1331" y="521"/>
                    <a:pt x="1331" y="521"/>
                    <a:pt x="1331" y="521"/>
                  </a:cubicBezTo>
                  <a:cubicBezTo>
                    <a:pt x="1329" y="506"/>
                    <a:pt x="1329" y="506"/>
                    <a:pt x="1329" y="506"/>
                  </a:cubicBezTo>
                  <a:cubicBezTo>
                    <a:pt x="1304" y="494"/>
                    <a:pt x="1304" y="494"/>
                    <a:pt x="1304" y="494"/>
                  </a:cubicBezTo>
                  <a:cubicBezTo>
                    <a:pt x="1276" y="516"/>
                    <a:pt x="1276" y="516"/>
                    <a:pt x="1276" y="516"/>
                  </a:cubicBezTo>
                  <a:cubicBezTo>
                    <a:pt x="1294" y="544"/>
                    <a:pt x="1294" y="544"/>
                    <a:pt x="1294" y="544"/>
                  </a:cubicBezTo>
                  <a:cubicBezTo>
                    <a:pt x="1279" y="541"/>
                    <a:pt x="1279" y="541"/>
                    <a:pt x="1279" y="541"/>
                  </a:cubicBezTo>
                  <a:cubicBezTo>
                    <a:pt x="1244" y="544"/>
                    <a:pt x="1244" y="544"/>
                    <a:pt x="1244" y="544"/>
                  </a:cubicBezTo>
                  <a:cubicBezTo>
                    <a:pt x="1241" y="544"/>
                    <a:pt x="1214" y="534"/>
                    <a:pt x="1214" y="534"/>
                  </a:cubicBezTo>
                  <a:cubicBezTo>
                    <a:pt x="1211" y="546"/>
                    <a:pt x="1211" y="546"/>
                    <a:pt x="1211" y="546"/>
                  </a:cubicBezTo>
                  <a:cubicBezTo>
                    <a:pt x="1204" y="551"/>
                    <a:pt x="1204" y="551"/>
                    <a:pt x="1204" y="551"/>
                  </a:cubicBezTo>
                  <a:cubicBezTo>
                    <a:pt x="1201" y="564"/>
                    <a:pt x="1201" y="564"/>
                    <a:pt x="1201" y="564"/>
                  </a:cubicBezTo>
                  <a:cubicBezTo>
                    <a:pt x="1206" y="571"/>
                    <a:pt x="1206" y="571"/>
                    <a:pt x="1206" y="571"/>
                  </a:cubicBezTo>
                  <a:cubicBezTo>
                    <a:pt x="1229" y="574"/>
                    <a:pt x="1229" y="574"/>
                    <a:pt x="1229" y="574"/>
                  </a:cubicBezTo>
                  <a:cubicBezTo>
                    <a:pt x="1244" y="569"/>
                    <a:pt x="1244" y="569"/>
                    <a:pt x="1244" y="569"/>
                  </a:cubicBezTo>
                  <a:cubicBezTo>
                    <a:pt x="1271" y="576"/>
                    <a:pt x="1271" y="576"/>
                    <a:pt x="1271" y="576"/>
                  </a:cubicBezTo>
                  <a:cubicBezTo>
                    <a:pt x="1284" y="574"/>
                    <a:pt x="1284" y="574"/>
                    <a:pt x="1284" y="574"/>
                  </a:cubicBezTo>
                  <a:cubicBezTo>
                    <a:pt x="1319" y="604"/>
                    <a:pt x="1319" y="604"/>
                    <a:pt x="1319" y="604"/>
                  </a:cubicBezTo>
                  <a:cubicBezTo>
                    <a:pt x="1306" y="609"/>
                    <a:pt x="1306" y="609"/>
                    <a:pt x="1306" y="609"/>
                  </a:cubicBezTo>
                  <a:cubicBezTo>
                    <a:pt x="1319" y="624"/>
                    <a:pt x="1319" y="624"/>
                    <a:pt x="1319" y="624"/>
                  </a:cubicBezTo>
                  <a:cubicBezTo>
                    <a:pt x="1329" y="624"/>
                    <a:pt x="1329" y="624"/>
                    <a:pt x="1329" y="624"/>
                  </a:cubicBezTo>
                  <a:cubicBezTo>
                    <a:pt x="1352" y="637"/>
                    <a:pt x="1352" y="637"/>
                    <a:pt x="1352" y="637"/>
                  </a:cubicBezTo>
                  <a:cubicBezTo>
                    <a:pt x="1397" y="654"/>
                    <a:pt x="1397" y="654"/>
                    <a:pt x="1397" y="654"/>
                  </a:cubicBezTo>
                  <a:cubicBezTo>
                    <a:pt x="1419" y="667"/>
                    <a:pt x="1419" y="667"/>
                    <a:pt x="1419" y="667"/>
                  </a:cubicBezTo>
                  <a:cubicBezTo>
                    <a:pt x="1414" y="652"/>
                    <a:pt x="1414" y="652"/>
                    <a:pt x="1414" y="652"/>
                  </a:cubicBezTo>
                  <a:cubicBezTo>
                    <a:pt x="1374" y="612"/>
                    <a:pt x="1374" y="612"/>
                    <a:pt x="1374" y="612"/>
                  </a:cubicBezTo>
                  <a:cubicBezTo>
                    <a:pt x="1369" y="597"/>
                    <a:pt x="1369" y="597"/>
                    <a:pt x="1369" y="597"/>
                  </a:cubicBezTo>
                  <a:cubicBezTo>
                    <a:pt x="1394" y="607"/>
                    <a:pt x="1394" y="607"/>
                    <a:pt x="1394" y="607"/>
                  </a:cubicBezTo>
                  <a:cubicBezTo>
                    <a:pt x="1412" y="622"/>
                    <a:pt x="1412" y="622"/>
                    <a:pt x="1412" y="622"/>
                  </a:cubicBezTo>
                  <a:cubicBezTo>
                    <a:pt x="1442" y="634"/>
                    <a:pt x="1442" y="634"/>
                    <a:pt x="1442" y="634"/>
                  </a:cubicBezTo>
                  <a:cubicBezTo>
                    <a:pt x="1442" y="612"/>
                    <a:pt x="1442" y="612"/>
                    <a:pt x="1442" y="612"/>
                  </a:cubicBezTo>
                  <a:cubicBezTo>
                    <a:pt x="1434" y="584"/>
                    <a:pt x="1434" y="584"/>
                    <a:pt x="1434" y="584"/>
                  </a:cubicBezTo>
                  <a:cubicBezTo>
                    <a:pt x="1414" y="571"/>
                    <a:pt x="1414" y="571"/>
                    <a:pt x="1414" y="571"/>
                  </a:cubicBezTo>
                  <a:cubicBezTo>
                    <a:pt x="1399" y="546"/>
                    <a:pt x="1399" y="546"/>
                    <a:pt x="1399" y="546"/>
                  </a:cubicBezTo>
                  <a:cubicBezTo>
                    <a:pt x="1377" y="526"/>
                    <a:pt x="1377" y="526"/>
                    <a:pt x="1377" y="526"/>
                  </a:cubicBezTo>
                  <a:cubicBezTo>
                    <a:pt x="1384" y="521"/>
                    <a:pt x="1384" y="521"/>
                    <a:pt x="1384" y="521"/>
                  </a:cubicBezTo>
                  <a:cubicBezTo>
                    <a:pt x="1392" y="531"/>
                    <a:pt x="1392" y="531"/>
                    <a:pt x="1392" y="531"/>
                  </a:cubicBezTo>
                  <a:cubicBezTo>
                    <a:pt x="1407" y="531"/>
                    <a:pt x="1407" y="531"/>
                    <a:pt x="1407" y="531"/>
                  </a:cubicBezTo>
                  <a:cubicBezTo>
                    <a:pt x="1404" y="519"/>
                    <a:pt x="1404" y="519"/>
                    <a:pt x="1404" y="519"/>
                  </a:cubicBezTo>
                  <a:cubicBezTo>
                    <a:pt x="1407" y="506"/>
                    <a:pt x="1407" y="506"/>
                    <a:pt x="1407" y="506"/>
                  </a:cubicBezTo>
                  <a:cubicBezTo>
                    <a:pt x="1434" y="531"/>
                    <a:pt x="1434" y="531"/>
                    <a:pt x="1434" y="531"/>
                  </a:cubicBezTo>
                  <a:cubicBezTo>
                    <a:pt x="1449" y="529"/>
                    <a:pt x="1449" y="529"/>
                    <a:pt x="1449" y="529"/>
                  </a:cubicBezTo>
                  <a:cubicBezTo>
                    <a:pt x="1439" y="539"/>
                    <a:pt x="1439" y="539"/>
                    <a:pt x="1439" y="539"/>
                  </a:cubicBezTo>
                  <a:cubicBezTo>
                    <a:pt x="1444" y="556"/>
                    <a:pt x="1444" y="556"/>
                    <a:pt x="1444" y="556"/>
                  </a:cubicBezTo>
                  <a:cubicBezTo>
                    <a:pt x="1469" y="569"/>
                    <a:pt x="1469" y="569"/>
                    <a:pt x="1469" y="569"/>
                  </a:cubicBezTo>
                  <a:cubicBezTo>
                    <a:pt x="1472" y="544"/>
                    <a:pt x="1472" y="544"/>
                    <a:pt x="1472" y="544"/>
                  </a:cubicBezTo>
                  <a:cubicBezTo>
                    <a:pt x="1487" y="544"/>
                    <a:pt x="1487" y="544"/>
                    <a:pt x="1487" y="544"/>
                  </a:cubicBezTo>
                  <a:cubicBezTo>
                    <a:pt x="1514" y="516"/>
                    <a:pt x="1514" y="516"/>
                    <a:pt x="1514" y="516"/>
                  </a:cubicBezTo>
                  <a:cubicBezTo>
                    <a:pt x="1499" y="499"/>
                    <a:pt x="1499" y="499"/>
                    <a:pt x="1499" y="499"/>
                  </a:cubicBezTo>
                  <a:cubicBezTo>
                    <a:pt x="1469" y="491"/>
                    <a:pt x="1469" y="491"/>
                    <a:pt x="1469" y="491"/>
                  </a:cubicBezTo>
                  <a:cubicBezTo>
                    <a:pt x="1467" y="471"/>
                    <a:pt x="1467" y="471"/>
                    <a:pt x="1467" y="471"/>
                  </a:cubicBezTo>
                  <a:cubicBezTo>
                    <a:pt x="1464" y="469"/>
                    <a:pt x="1459" y="469"/>
                    <a:pt x="1454" y="466"/>
                  </a:cubicBezTo>
                  <a:cubicBezTo>
                    <a:pt x="1449" y="461"/>
                    <a:pt x="1444" y="459"/>
                    <a:pt x="1437" y="454"/>
                  </a:cubicBezTo>
                  <a:cubicBezTo>
                    <a:pt x="1409" y="431"/>
                    <a:pt x="1409" y="431"/>
                    <a:pt x="1409" y="431"/>
                  </a:cubicBezTo>
                  <a:cubicBezTo>
                    <a:pt x="1392" y="419"/>
                    <a:pt x="1392" y="419"/>
                    <a:pt x="1392" y="419"/>
                  </a:cubicBezTo>
                  <a:cubicBezTo>
                    <a:pt x="1409" y="408"/>
                    <a:pt x="1409" y="408"/>
                    <a:pt x="1409" y="408"/>
                  </a:cubicBezTo>
                  <a:cubicBezTo>
                    <a:pt x="1424" y="408"/>
                    <a:pt x="1424" y="408"/>
                    <a:pt x="1424" y="408"/>
                  </a:cubicBezTo>
                  <a:cubicBezTo>
                    <a:pt x="1419" y="396"/>
                    <a:pt x="1419" y="396"/>
                    <a:pt x="1419" y="396"/>
                  </a:cubicBezTo>
                  <a:cubicBezTo>
                    <a:pt x="1387" y="386"/>
                    <a:pt x="1387" y="386"/>
                    <a:pt x="1387" y="386"/>
                  </a:cubicBezTo>
                  <a:cubicBezTo>
                    <a:pt x="1409" y="381"/>
                    <a:pt x="1409" y="381"/>
                    <a:pt x="1409" y="381"/>
                  </a:cubicBezTo>
                  <a:cubicBezTo>
                    <a:pt x="1424" y="386"/>
                    <a:pt x="1424" y="386"/>
                    <a:pt x="1424" y="386"/>
                  </a:cubicBezTo>
                  <a:cubicBezTo>
                    <a:pt x="1419" y="371"/>
                    <a:pt x="1419" y="371"/>
                    <a:pt x="1419" y="371"/>
                  </a:cubicBezTo>
                  <a:cubicBezTo>
                    <a:pt x="1407" y="358"/>
                    <a:pt x="1407" y="358"/>
                    <a:pt x="1407" y="358"/>
                  </a:cubicBezTo>
                  <a:cubicBezTo>
                    <a:pt x="1394" y="346"/>
                    <a:pt x="1394" y="346"/>
                    <a:pt x="1394" y="346"/>
                  </a:cubicBezTo>
                  <a:cubicBezTo>
                    <a:pt x="1377" y="328"/>
                    <a:pt x="1377" y="328"/>
                    <a:pt x="1377" y="328"/>
                  </a:cubicBezTo>
                  <a:cubicBezTo>
                    <a:pt x="1362" y="323"/>
                    <a:pt x="1362" y="323"/>
                    <a:pt x="1362" y="323"/>
                  </a:cubicBezTo>
                  <a:cubicBezTo>
                    <a:pt x="1362" y="316"/>
                    <a:pt x="1362" y="316"/>
                    <a:pt x="1362" y="316"/>
                  </a:cubicBezTo>
                  <a:cubicBezTo>
                    <a:pt x="1352" y="316"/>
                    <a:pt x="1352" y="316"/>
                    <a:pt x="1352" y="316"/>
                  </a:cubicBezTo>
                  <a:cubicBezTo>
                    <a:pt x="1339" y="326"/>
                    <a:pt x="1339" y="326"/>
                    <a:pt x="1339" y="326"/>
                  </a:cubicBezTo>
                  <a:cubicBezTo>
                    <a:pt x="1341" y="313"/>
                    <a:pt x="1341" y="313"/>
                    <a:pt x="1341" y="313"/>
                  </a:cubicBezTo>
                  <a:cubicBezTo>
                    <a:pt x="1354" y="298"/>
                    <a:pt x="1354" y="298"/>
                    <a:pt x="1354" y="298"/>
                  </a:cubicBezTo>
                  <a:cubicBezTo>
                    <a:pt x="1347" y="296"/>
                    <a:pt x="1347" y="296"/>
                    <a:pt x="1347" y="296"/>
                  </a:cubicBezTo>
                  <a:cubicBezTo>
                    <a:pt x="1341" y="288"/>
                    <a:pt x="1341" y="288"/>
                    <a:pt x="1341" y="288"/>
                  </a:cubicBezTo>
                  <a:cubicBezTo>
                    <a:pt x="1329" y="286"/>
                    <a:pt x="1329" y="286"/>
                    <a:pt x="1329" y="286"/>
                  </a:cubicBezTo>
                  <a:cubicBezTo>
                    <a:pt x="1324" y="281"/>
                    <a:pt x="1324" y="281"/>
                    <a:pt x="1324" y="281"/>
                  </a:cubicBezTo>
                  <a:cubicBezTo>
                    <a:pt x="1311" y="288"/>
                    <a:pt x="1311" y="288"/>
                    <a:pt x="1311" y="288"/>
                  </a:cubicBezTo>
                  <a:cubicBezTo>
                    <a:pt x="1301" y="291"/>
                    <a:pt x="1301" y="291"/>
                    <a:pt x="1301" y="291"/>
                  </a:cubicBezTo>
                  <a:cubicBezTo>
                    <a:pt x="1304" y="276"/>
                    <a:pt x="1304" y="276"/>
                    <a:pt x="1304" y="276"/>
                  </a:cubicBezTo>
                  <a:cubicBezTo>
                    <a:pt x="1279" y="278"/>
                    <a:pt x="1279" y="278"/>
                    <a:pt x="1279" y="278"/>
                  </a:cubicBezTo>
                  <a:cubicBezTo>
                    <a:pt x="1299" y="268"/>
                    <a:pt x="1299" y="268"/>
                    <a:pt x="1299" y="268"/>
                  </a:cubicBezTo>
                  <a:cubicBezTo>
                    <a:pt x="1301" y="256"/>
                    <a:pt x="1301" y="256"/>
                    <a:pt x="1301" y="256"/>
                  </a:cubicBezTo>
                  <a:cubicBezTo>
                    <a:pt x="1271" y="251"/>
                    <a:pt x="1271" y="251"/>
                    <a:pt x="1271" y="251"/>
                  </a:cubicBezTo>
                  <a:cubicBezTo>
                    <a:pt x="1289" y="243"/>
                    <a:pt x="1289" y="243"/>
                    <a:pt x="1289" y="243"/>
                  </a:cubicBezTo>
                  <a:cubicBezTo>
                    <a:pt x="1291" y="233"/>
                    <a:pt x="1291" y="233"/>
                    <a:pt x="1291" y="233"/>
                  </a:cubicBezTo>
                  <a:cubicBezTo>
                    <a:pt x="1281" y="225"/>
                    <a:pt x="1281" y="225"/>
                    <a:pt x="1281" y="225"/>
                  </a:cubicBezTo>
                  <a:cubicBezTo>
                    <a:pt x="1269" y="225"/>
                    <a:pt x="1269" y="225"/>
                    <a:pt x="1269" y="225"/>
                  </a:cubicBezTo>
                  <a:cubicBezTo>
                    <a:pt x="1254" y="220"/>
                    <a:pt x="1254" y="220"/>
                    <a:pt x="1254" y="220"/>
                  </a:cubicBezTo>
                  <a:cubicBezTo>
                    <a:pt x="1231" y="225"/>
                    <a:pt x="1231" y="225"/>
                    <a:pt x="1231" y="225"/>
                  </a:cubicBezTo>
                  <a:cubicBezTo>
                    <a:pt x="1229" y="238"/>
                    <a:pt x="1229" y="238"/>
                    <a:pt x="1229" y="238"/>
                  </a:cubicBezTo>
                  <a:cubicBezTo>
                    <a:pt x="1211" y="243"/>
                    <a:pt x="1211" y="243"/>
                    <a:pt x="1211" y="243"/>
                  </a:cubicBezTo>
                  <a:cubicBezTo>
                    <a:pt x="1181" y="238"/>
                    <a:pt x="1181" y="238"/>
                    <a:pt x="1181" y="238"/>
                  </a:cubicBezTo>
                  <a:cubicBezTo>
                    <a:pt x="1181" y="215"/>
                    <a:pt x="1181" y="215"/>
                    <a:pt x="1181" y="215"/>
                  </a:cubicBezTo>
                  <a:cubicBezTo>
                    <a:pt x="1171" y="200"/>
                    <a:pt x="1171" y="200"/>
                    <a:pt x="1171" y="200"/>
                  </a:cubicBezTo>
                  <a:cubicBezTo>
                    <a:pt x="1176" y="195"/>
                    <a:pt x="1176" y="195"/>
                    <a:pt x="1176" y="195"/>
                  </a:cubicBezTo>
                  <a:cubicBezTo>
                    <a:pt x="1169" y="168"/>
                    <a:pt x="1169" y="168"/>
                    <a:pt x="1169" y="168"/>
                  </a:cubicBezTo>
                  <a:cubicBezTo>
                    <a:pt x="1146" y="165"/>
                    <a:pt x="1146" y="165"/>
                    <a:pt x="1146" y="165"/>
                  </a:cubicBezTo>
                  <a:cubicBezTo>
                    <a:pt x="1123" y="175"/>
                    <a:pt x="1123" y="175"/>
                    <a:pt x="1123" y="175"/>
                  </a:cubicBezTo>
                  <a:cubicBezTo>
                    <a:pt x="1108" y="188"/>
                    <a:pt x="1108" y="188"/>
                    <a:pt x="1108" y="188"/>
                  </a:cubicBezTo>
                  <a:cubicBezTo>
                    <a:pt x="1101" y="205"/>
                    <a:pt x="1101" y="205"/>
                    <a:pt x="1101" y="205"/>
                  </a:cubicBezTo>
                  <a:cubicBezTo>
                    <a:pt x="1101" y="238"/>
                    <a:pt x="1101" y="238"/>
                    <a:pt x="1101" y="238"/>
                  </a:cubicBezTo>
                  <a:cubicBezTo>
                    <a:pt x="1091" y="256"/>
                    <a:pt x="1091" y="256"/>
                    <a:pt x="1091" y="256"/>
                  </a:cubicBezTo>
                  <a:cubicBezTo>
                    <a:pt x="1106" y="266"/>
                    <a:pt x="1106" y="266"/>
                    <a:pt x="1106" y="266"/>
                  </a:cubicBezTo>
                  <a:cubicBezTo>
                    <a:pt x="1106" y="281"/>
                    <a:pt x="1106" y="281"/>
                    <a:pt x="1106" y="281"/>
                  </a:cubicBezTo>
                  <a:cubicBezTo>
                    <a:pt x="1093" y="293"/>
                    <a:pt x="1093" y="293"/>
                    <a:pt x="1093" y="293"/>
                  </a:cubicBezTo>
                  <a:cubicBezTo>
                    <a:pt x="1071" y="301"/>
                    <a:pt x="1071" y="301"/>
                    <a:pt x="1071" y="301"/>
                  </a:cubicBezTo>
                  <a:cubicBezTo>
                    <a:pt x="1078" y="291"/>
                    <a:pt x="1078" y="291"/>
                    <a:pt x="1078" y="291"/>
                  </a:cubicBezTo>
                  <a:cubicBezTo>
                    <a:pt x="1098" y="281"/>
                    <a:pt x="1098" y="281"/>
                    <a:pt x="1098" y="281"/>
                  </a:cubicBezTo>
                  <a:cubicBezTo>
                    <a:pt x="1083" y="258"/>
                    <a:pt x="1083" y="258"/>
                    <a:pt x="1083" y="258"/>
                  </a:cubicBezTo>
                  <a:cubicBezTo>
                    <a:pt x="1081" y="230"/>
                    <a:pt x="1081" y="230"/>
                    <a:pt x="1081" y="230"/>
                  </a:cubicBezTo>
                  <a:cubicBezTo>
                    <a:pt x="1083" y="213"/>
                    <a:pt x="1083" y="213"/>
                    <a:pt x="1083" y="213"/>
                  </a:cubicBezTo>
                  <a:cubicBezTo>
                    <a:pt x="1098" y="183"/>
                    <a:pt x="1098" y="183"/>
                    <a:pt x="1098" y="183"/>
                  </a:cubicBezTo>
                  <a:cubicBezTo>
                    <a:pt x="1098" y="168"/>
                    <a:pt x="1098" y="168"/>
                    <a:pt x="1098" y="168"/>
                  </a:cubicBezTo>
                  <a:cubicBezTo>
                    <a:pt x="1063" y="175"/>
                    <a:pt x="1063" y="175"/>
                    <a:pt x="1063" y="175"/>
                  </a:cubicBezTo>
                  <a:cubicBezTo>
                    <a:pt x="1043" y="173"/>
                    <a:pt x="1043" y="173"/>
                    <a:pt x="1043" y="173"/>
                  </a:cubicBezTo>
                  <a:lnTo>
                    <a:pt x="1036" y="193"/>
                  </a:lnTo>
                  <a:close/>
                  <a:moveTo>
                    <a:pt x="1186" y="193"/>
                  </a:moveTo>
                  <a:cubicBezTo>
                    <a:pt x="1196" y="193"/>
                    <a:pt x="1196" y="193"/>
                    <a:pt x="1196" y="193"/>
                  </a:cubicBezTo>
                  <a:cubicBezTo>
                    <a:pt x="1196" y="213"/>
                    <a:pt x="1196" y="213"/>
                    <a:pt x="1196" y="213"/>
                  </a:cubicBezTo>
                  <a:cubicBezTo>
                    <a:pt x="1209" y="215"/>
                    <a:pt x="1209" y="215"/>
                    <a:pt x="1209" y="215"/>
                  </a:cubicBezTo>
                  <a:cubicBezTo>
                    <a:pt x="1229" y="215"/>
                    <a:pt x="1229" y="215"/>
                    <a:pt x="1229" y="215"/>
                  </a:cubicBezTo>
                  <a:cubicBezTo>
                    <a:pt x="1236" y="208"/>
                    <a:pt x="1236" y="208"/>
                    <a:pt x="1236" y="208"/>
                  </a:cubicBezTo>
                  <a:cubicBezTo>
                    <a:pt x="1271" y="208"/>
                    <a:pt x="1271" y="208"/>
                    <a:pt x="1271" y="208"/>
                  </a:cubicBezTo>
                  <a:cubicBezTo>
                    <a:pt x="1249" y="178"/>
                    <a:pt x="1249" y="178"/>
                    <a:pt x="1249" y="178"/>
                  </a:cubicBezTo>
                  <a:cubicBezTo>
                    <a:pt x="1201" y="173"/>
                    <a:pt x="1201" y="173"/>
                    <a:pt x="1201" y="173"/>
                  </a:cubicBezTo>
                  <a:cubicBezTo>
                    <a:pt x="1181" y="178"/>
                    <a:pt x="1181" y="178"/>
                    <a:pt x="1181" y="178"/>
                  </a:cubicBezTo>
                  <a:cubicBezTo>
                    <a:pt x="1186" y="193"/>
                    <a:pt x="1186" y="193"/>
                    <a:pt x="1186" y="193"/>
                  </a:cubicBezTo>
                  <a:close/>
                  <a:moveTo>
                    <a:pt x="1201" y="439"/>
                  </a:moveTo>
                  <a:cubicBezTo>
                    <a:pt x="1204" y="446"/>
                    <a:pt x="1204" y="446"/>
                    <a:pt x="1204" y="446"/>
                  </a:cubicBezTo>
                  <a:cubicBezTo>
                    <a:pt x="1206" y="459"/>
                    <a:pt x="1206" y="459"/>
                    <a:pt x="1206" y="459"/>
                  </a:cubicBezTo>
                  <a:cubicBezTo>
                    <a:pt x="1229" y="456"/>
                    <a:pt x="1229" y="456"/>
                    <a:pt x="1229" y="456"/>
                  </a:cubicBezTo>
                  <a:cubicBezTo>
                    <a:pt x="1236" y="446"/>
                    <a:pt x="1236" y="446"/>
                    <a:pt x="1236" y="446"/>
                  </a:cubicBezTo>
                  <a:cubicBezTo>
                    <a:pt x="1231" y="431"/>
                    <a:pt x="1231" y="431"/>
                    <a:pt x="1231" y="431"/>
                  </a:cubicBezTo>
                  <a:cubicBezTo>
                    <a:pt x="1236" y="419"/>
                    <a:pt x="1236" y="419"/>
                    <a:pt x="1236" y="419"/>
                  </a:cubicBezTo>
                  <a:cubicBezTo>
                    <a:pt x="1216" y="416"/>
                    <a:pt x="1216" y="416"/>
                    <a:pt x="1216" y="416"/>
                  </a:cubicBezTo>
                  <a:lnTo>
                    <a:pt x="1201" y="439"/>
                  </a:lnTo>
                  <a:close/>
                  <a:moveTo>
                    <a:pt x="1246" y="439"/>
                  </a:moveTo>
                  <a:cubicBezTo>
                    <a:pt x="1269" y="444"/>
                    <a:pt x="1269" y="444"/>
                    <a:pt x="1269" y="444"/>
                  </a:cubicBezTo>
                  <a:cubicBezTo>
                    <a:pt x="1274" y="431"/>
                    <a:pt x="1274" y="431"/>
                    <a:pt x="1274" y="431"/>
                  </a:cubicBezTo>
                  <a:cubicBezTo>
                    <a:pt x="1256" y="424"/>
                    <a:pt x="1256" y="424"/>
                    <a:pt x="1256" y="424"/>
                  </a:cubicBezTo>
                  <a:cubicBezTo>
                    <a:pt x="1246" y="429"/>
                    <a:pt x="1246" y="429"/>
                    <a:pt x="1246" y="429"/>
                  </a:cubicBezTo>
                  <a:lnTo>
                    <a:pt x="1246" y="439"/>
                  </a:lnTo>
                  <a:close/>
                  <a:moveTo>
                    <a:pt x="1065" y="555"/>
                  </a:moveTo>
                  <a:cubicBezTo>
                    <a:pt x="1052" y="575"/>
                    <a:pt x="1052" y="575"/>
                    <a:pt x="1052" y="575"/>
                  </a:cubicBezTo>
                  <a:cubicBezTo>
                    <a:pt x="1050" y="616"/>
                    <a:pt x="1050" y="616"/>
                    <a:pt x="1050" y="616"/>
                  </a:cubicBezTo>
                  <a:cubicBezTo>
                    <a:pt x="1050" y="623"/>
                    <a:pt x="1050" y="623"/>
                    <a:pt x="1050" y="623"/>
                  </a:cubicBezTo>
                  <a:cubicBezTo>
                    <a:pt x="1035" y="628"/>
                    <a:pt x="1035" y="628"/>
                    <a:pt x="1035" y="628"/>
                  </a:cubicBezTo>
                  <a:cubicBezTo>
                    <a:pt x="1035" y="636"/>
                    <a:pt x="1035" y="636"/>
                    <a:pt x="1035" y="636"/>
                  </a:cubicBezTo>
                  <a:cubicBezTo>
                    <a:pt x="1067" y="633"/>
                    <a:pt x="1067" y="633"/>
                    <a:pt x="1067" y="633"/>
                  </a:cubicBezTo>
                  <a:cubicBezTo>
                    <a:pt x="1070" y="656"/>
                    <a:pt x="1070" y="656"/>
                    <a:pt x="1070" y="656"/>
                  </a:cubicBezTo>
                  <a:cubicBezTo>
                    <a:pt x="1075" y="661"/>
                    <a:pt x="1075" y="661"/>
                    <a:pt x="1075" y="661"/>
                  </a:cubicBezTo>
                  <a:cubicBezTo>
                    <a:pt x="1087" y="648"/>
                    <a:pt x="1087" y="648"/>
                    <a:pt x="1087" y="648"/>
                  </a:cubicBezTo>
                  <a:cubicBezTo>
                    <a:pt x="1090" y="638"/>
                    <a:pt x="1090" y="638"/>
                    <a:pt x="1090" y="638"/>
                  </a:cubicBezTo>
                  <a:cubicBezTo>
                    <a:pt x="1105" y="621"/>
                    <a:pt x="1105" y="621"/>
                    <a:pt x="1105" y="621"/>
                  </a:cubicBezTo>
                  <a:cubicBezTo>
                    <a:pt x="1111" y="621"/>
                    <a:pt x="1111" y="621"/>
                    <a:pt x="1111" y="621"/>
                  </a:cubicBezTo>
                  <a:cubicBezTo>
                    <a:pt x="1114" y="623"/>
                    <a:pt x="1114" y="623"/>
                    <a:pt x="1114" y="623"/>
                  </a:cubicBezTo>
                  <a:cubicBezTo>
                    <a:pt x="1130" y="626"/>
                    <a:pt x="1130" y="626"/>
                    <a:pt x="1130" y="626"/>
                  </a:cubicBezTo>
                  <a:cubicBezTo>
                    <a:pt x="1127" y="633"/>
                    <a:pt x="1127" y="633"/>
                    <a:pt x="1127" y="633"/>
                  </a:cubicBezTo>
                  <a:cubicBezTo>
                    <a:pt x="1155" y="638"/>
                    <a:pt x="1155" y="638"/>
                    <a:pt x="1155" y="638"/>
                  </a:cubicBezTo>
                  <a:cubicBezTo>
                    <a:pt x="1172" y="626"/>
                    <a:pt x="1172" y="626"/>
                    <a:pt x="1172" y="626"/>
                  </a:cubicBezTo>
                  <a:cubicBezTo>
                    <a:pt x="1137" y="621"/>
                    <a:pt x="1137" y="621"/>
                    <a:pt x="1137" y="621"/>
                  </a:cubicBezTo>
                  <a:cubicBezTo>
                    <a:pt x="1135" y="608"/>
                    <a:pt x="1135" y="608"/>
                    <a:pt x="1135" y="608"/>
                  </a:cubicBezTo>
                  <a:cubicBezTo>
                    <a:pt x="1107" y="595"/>
                    <a:pt x="1107" y="595"/>
                    <a:pt x="1107" y="595"/>
                  </a:cubicBezTo>
                  <a:cubicBezTo>
                    <a:pt x="1095" y="580"/>
                    <a:pt x="1095" y="580"/>
                    <a:pt x="1095" y="580"/>
                  </a:cubicBezTo>
                  <a:cubicBezTo>
                    <a:pt x="1085" y="575"/>
                    <a:pt x="1085" y="575"/>
                    <a:pt x="1085" y="575"/>
                  </a:cubicBezTo>
                  <a:cubicBezTo>
                    <a:pt x="1080" y="583"/>
                    <a:pt x="1080" y="583"/>
                    <a:pt x="1080" y="583"/>
                  </a:cubicBezTo>
                  <a:cubicBezTo>
                    <a:pt x="1072" y="570"/>
                    <a:pt x="1072" y="570"/>
                    <a:pt x="1072" y="570"/>
                  </a:cubicBezTo>
                  <a:cubicBezTo>
                    <a:pt x="1077" y="568"/>
                    <a:pt x="1077" y="568"/>
                    <a:pt x="1077" y="568"/>
                  </a:cubicBezTo>
                  <a:cubicBezTo>
                    <a:pt x="1065" y="555"/>
                    <a:pt x="1065" y="555"/>
                    <a:pt x="1065" y="555"/>
                  </a:cubicBezTo>
                  <a:close/>
                  <a:moveTo>
                    <a:pt x="1116" y="674"/>
                  </a:moveTo>
                  <a:cubicBezTo>
                    <a:pt x="1108" y="679"/>
                    <a:pt x="1108" y="679"/>
                    <a:pt x="1108" y="679"/>
                  </a:cubicBezTo>
                  <a:cubicBezTo>
                    <a:pt x="1111" y="689"/>
                    <a:pt x="1111" y="689"/>
                    <a:pt x="1111" y="689"/>
                  </a:cubicBezTo>
                  <a:cubicBezTo>
                    <a:pt x="1118" y="682"/>
                    <a:pt x="1118" y="682"/>
                    <a:pt x="1118" y="682"/>
                  </a:cubicBezTo>
                  <a:cubicBezTo>
                    <a:pt x="1126" y="687"/>
                    <a:pt x="1126" y="687"/>
                    <a:pt x="1126" y="687"/>
                  </a:cubicBezTo>
                  <a:cubicBezTo>
                    <a:pt x="1146" y="667"/>
                    <a:pt x="1146" y="667"/>
                    <a:pt x="1146" y="667"/>
                  </a:cubicBezTo>
                  <a:cubicBezTo>
                    <a:pt x="1148" y="657"/>
                    <a:pt x="1148" y="657"/>
                    <a:pt x="1148" y="657"/>
                  </a:cubicBezTo>
                  <a:cubicBezTo>
                    <a:pt x="1116" y="662"/>
                    <a:pt x="1116" y="662"/>
                    <a:pt x="1116" y="662"/>
                  </a:cubicBezTo>
                  <a:cubicBezTo>
                    <a:pt x="1116" y="674"/>
                    <a:pt x="1116" y="674"/>
                    <a:pt x="1116" y="674"/>
                  </a:cubicBezTo>
                  <a:close/>
                  <a:moveTo>
                    <a:pt x="1158" y="714"/>
                  </a:moveTo>
                  <a:cubicBezTo>
                    <a:pt x="1174" y="722"/>
                    <a:pt x="1174" y="722"/>
                    <a:pt x="1174" y="722"/>
                  </a:cubicBezTo>
                  <a:cubicBezTo>
                    <a:pt x="1179" y="699"/>
                    <a:pt x="1179" y="699"/>
                    <a:pt x="1179" y="699"/>
                  </a:cubicBezTo>
                  <a:cubicBezTo>
                    <a:pt x="1169" y="692"/>
                    <a:pt x="1169" y="692"/>
                    <a:pt x="1169" y="692"/>
                  </a:cubicBezTo>
                  <a:cubicBezTo>
                    <a:pt x="1158" y="692"/>
                    <a:pt x="1158" y="692"/>
                    <a:pt x="1158" y="692"/>
                  </a:cubicBezTo>
                  <a:cubicBezTo>
                    <a:pt x="1158" y="714"/>
                    <a:pt x="1158" y="714"/>
                    <a:pt x="1158" y="714"/>
                  </a:cubicBezTo>
                  <a:close/>
                  <a:moveTo>
                    <a:pt x="975" y="183"/>
                  </a:moveTo>
                  <a:cubicBezTo>
                    <a:pt x="973" y="205"/>
                    <a:pt x="973" y="205"/>
                    <a:pt x="973" y="205"/>
                  </a:cubicBezTo>
                  <a:cubicBezTo>
                    <a:pt x="963" y="220"/>
                    <a:pt x="963" y="220"/>
                    <a:pt x="963" y="220"/>
                  </a:cubicBezTo>
                  <a:cubicBezTo>
                    <a:pt x="955" y="243"/>
                    <a:pt x="955" y="243"/>
                    <a:pt x="955" y="243"/>
                  </a:cubicBezTo>
                  <a:cubicBezTo>
                    <a:pt x="965" y="253"/>
                    <a:pt x="965" y="253"/>
                    <a:pt x="965" y="253"/>
                  </a:cubicBezTo>
                  <a:cubicBezTo>
                    <a:pt x="993" y="235"/>
                    <a:pt x="993" y="235"/>
                    <a:pt x="993" y="235"/>
                  </a:cubicBezTo>
                  <a:cubicBezTo>
                    <a:pt x="1006" y="210"/>
                    <a:pt x="1006" y="210"/>
                    <a:pt x="1006" y="210"/>
                  </a:cubicBezTo>
                  <a:cubicBezTo>
                    <a:pt x="1016" y="183"/>
                    <a:pt x="1016" y="183"/>
                    <a:pt x="1016" y="183"/>
                  </a:cubicBezTo>
                  <a:cubicBezTo>
                    <a:pt x="1016" y="160"/>
                    <a:pt x="1016" y="160"/>
                    <a:pt x="1016" y="160"/>
                  </a:cubicBezTo>
                  <a:cubicBezTo>
                    <a:pt x="1038" y="160"/>
                    <a:pt x="1038" y="160"/>
                    <a:pt x="1038" y="160"/>
                  </a:cubicBezTo>
                  <a:cubicBezTo>
                    <a:pt x="1061" y="160"/>
                    <a:pt x="1061" y="160"/>
                    <a:pt x="1061" y="160"/>
                  </a:cubicBezTo>
                  <a:cubicBezTo>
                    <a:pt x="1063" y="143"/>
                    <a:pt x="1063" y="143"/>
                    <a:pt x="1063" y="143"/>
                  </a:cubicBezTo>
                  <a:cubicBezTo>
                    <a:pt x="1088" y="133"/>
                    <a:pt x="1088" y="133"/>
                    <a:pt x="1088" y="133"/>
                  </a:cubicBezTo>
                  <a:cubicBezTo>
                    <a:pt x="1091" y="153"/>
                    <a:pt x="1091" y="153"/>
                    <a:pt x="1091" y="153"/>
                  </a:cubicBezTo>
                  <a:cubicBezTo>
                    <a:pt x="1106" y="153"/>
                    <a:pt x="1106" y="153"/>
                    <a:pt x="1106" y="153"/>
                  </a:cubicBezTo>
                  <a:cubicBezTo>
                    <a:pt x="1123" y="155"/>
                    <a:pt x="1123" y="155"/>
                    <a:pt x="1123" y="155"/>
                  </a:cubicBezTo>
                  <a:cubicBezTo>
                    <a:pt x="1143" y="148"/>
                    <a:pt x="1143" y="148"/>
                    <a:pt x="1143" y="148"/>
                  </a:cubicBezTo>
                  <a:cubicBezTo>
                    <a:pt x="1158" y="140"/>
                    <a:pt x="1158" y="140"/>
                    <a:pt x="1158" y="140"/>
                  </a:cubicBezTo>
                  <a:cubicBezTo>
                    <a:pt x="1171" y="148"/>
                    <a:pt x="1171" y="148"/>
                    <a:pt x="1171" y="148"/>
                  </a:cubicBezTo>
                  <a:cubicBezTo>
                    <a:pt x="1176" y="163"/>
                    <a:pt x="1176" y="163"/>
                    <a:pt x="1176" y="163"/>
                  </a:cubicBezTo>
                  <a:cubicBezTo>
                    <a:pt x="1194" y="158"/>
                    <a:pt x="1194" y="158"/>
                    <a:pt x="1194" y="158"/>
                  </a:cubicBezTo>
                  <a:cubicBezTo>
                    <a:pt x="1221" y="153"/>
                    <a:pt x="1221" y="153"/>
                    <a:pt x="1221" y="153"/>
                  </a:cubicBezTo>
                  <a:cubicBezTo>
                    <a:pt x="1229" y="133"/>
                    <a:pt x="1229" y="133"/>
                    <a:pt x="1229" y="133"/>
                  </a:cubicBezTo>
                  <a:cubicBezTo>
                    <a:pt x="1241" y="150"/>
                    <a:pt x="1241" y="150"/>
                    <a:pt x="1241" y="150"/>
                  </a:cubicBezTo>
                  <a:cubicBezTo>
                    <a:pt x="1261" y="145"/>
                    <a:pt x="1261" y="145"/>
                    <a:pt x="1261" y="145"/>
                  </a:cubicBezTo>
                  <a:cubicBezTo>
                    <a:pt x="1284" y="133"/>
                    <a:pt x="1284" y="133"/>
                    <a:pt x="1284" y="133"/>
                  </a:cubicBezTo>
                  <a:cubicBezTo>
                    <a:pt x="1316" y="145"/>
                    <a:pt x="1316" y="145"/>
                    <a:pt x="1316" y="145"/>
                  </a:cubicBezTo>
                  <a:cubicBezTo>
                    <a:pt x="1329" y="115"/>
                    <a:pt x="1329" y="115"/>
                    <a:pt x="1329" y="115"/>
                  </a:cubicBezTo>
                  <a:cubicBezTo>
                    <a:pt x="1354" y="115"/>
                    <a:pt x="1354" y="115"/>
                    <a:pt x="1354" y="115"/>
                  </a:cubicBezTo>
                  <a:cubicBezTo>
                    <a:pt x="1357" y="95"/>
                    <a:pt x="1357" y="95"/>
                    <a:pt x="1357" y="95"/>
                  </a:cubicBezTo>
                  <a:cubicBezTo>
                    <a:pt x="1369" y="110"/>
                    <a:pt x="1369" y="110"/>
                    <a:pt x="1369" y="110"/>
                  </a:cubicBezTo>
                  <a:cubicBezTo>
                    <a:pt x="1389" y="90"/>
                    <a:pt x="1389" y="90"/>
                    <a:pt x="1389" y="90"/>
                  </a:cubicBezTo>
                  <a:cubicBezTo>
                    <a:pt x="1422" y="88"/>
                    <a:pt x="1422" y="88"/>
                    <a:pt x="1422" y="88"/>
                  </a:cubicBezTo>
                  <a:cubicBezTo>
                    <a:pt x="1429" y="70"/>
                    <a:pt x="1429" y="70"/>
                    <a:pt x="1429" y="70"/>
                  </a:cubicBezTo>
                  <a:cubicBezTo>
                    <a:pt x="1454" y="67"/>
                    <a:pt x="1454" y="67"/>
                    <a:pt x="1454" y="67"/>
                  </a:cubicBezTo>
                  <a:cubicBezTo>
                    <a:pt x="1464" y="42"/>
                    <a:pt x="1464" y="42"/>
                    <a:pt x="1464" y="42"/>
                  </a:cubicBezTo>
                  <a:cubicBezTo>
                    <a:pt x="1495" y="28"/>
                    <a:pt x="1495" y="28"/>
                    <a:pt x="1495" y="28"/>
                  </a:cubicBezTo>
                  <a:cubicBezTo>
                    <a:pt x="1467" y="22"/>
                    <a:pt x="1467" y="22"/>
                    <a:pt x="1467" y="22"/>
                  </a:cubicBezTo>
                  <a:cubicBezTo>
                    <a:pt x="1444" y="17"/>
                    <a:pt x="1444" y="17"/>
                    <a:pt x="1444" y="17"/>
                  </a:cubicBezTo>
                  <a:cubicBezTo>
                    <a:pt x="1414" y="27"/>
                    <a:pt x="1414" y="27"/>
                    <a:pt x="1414" y="27"/>
                  </a:cubicBezTo>
                  <a:cubicBezTo>
                    <a:pt x="1384" y="35"/>
                    <a:pt x="1384" y="35"/>
                    <a:pt x="1384" y="35"/>
                  </a:cubicBezTo>
                  <a:cubicBezTo>
                    <a:pt x="1417" y="12"/>
                    <a:pt x="1417" y="12"/>
                    <a:pt x="1417" y="12"/>
                  </a:cubicBezTo>
                  <a:cubicBezTo>
                    <a:pt x="1369" y="0"/>
                    <a:pt x="1369" y="0"/>
                    <a:pt x="1369" y="0"/>
                  </a:cubicBezTo>
                  <a:cubicBezTo>
                    <a:pt x="1331" y="12"/>
                    <a:pt x="1331" y="12"/>
                    <a:pt x="1331" y="12"/>
                  </a:cubicBezTo>
                  <a:cubicBezTo>
                    <a:pt x="1319" y="0"/>
                    <a:pt x="1319" y="0"/>
                    <a:pt x="1319" y="0"/>
                  </a:cubicBezTo>
                  <a:cubicBezTo>
                    <a:pt x="1309" y="12"/>
                    <a:pt x="1309" y="12"/>
                    <a:pt x="1309" y="12"/>
                  </a:cubicBezTo>
                  <a:cubicBezTo>
                    <a:pt x="1301" y="27"/>
                    <a:pt x="1301" y="27"/>
                    <a:pt x="1301" y="27"/>
                  </a:cubicBezTo>
                  <a:cubicBezTo>
                    <a:pt x="1286" y="27"/>
                    <a:pt x="1286" y="27"/>
                    <a:pt x="1286" y="27"/>
                  </a:cubicBezTo>
                  <a:cubicBezTo>
                    <a:pt x="1264" y="20"/>
                    <a:pt x="1264" y="20"/>
                    <a:pt x="1264" y="20"/>
                  </a:cubicBezTo>
                  <a:cubicBezTo>
                    <a:pt x="1234" y="20"/>
                    <a:pt x="1234" y="20"/>
                    <a:pt x="1234" y="20"/>
                  </a:cubicBezTo>
                  <a:cubicBezTo>
                    <a:pt x="1236" y="50"/>
                    <a:pt x="1236" y="50"/>
                    <a:pt x="1236" y="50"/>
                  </a:cubicBezTo>
                  <a:cubicBezTo>
                    <a:pt x="1226" y="35"/>
                    <a:pt x="1226" y="35"/>
                    <a:pt x="1226" y="35"/>
                  </a:cubicBezTo>
                  <a:cubicBezTo>
                    <a:pt x="1209" y="27"/>
                    <a:pt x="1209" y="27"/>
                    <a:pt x="1209" y="27"/>
                  </a:cubicBezTo>
                  <a:cubicBezTo>
                    <a:pt x="1199" y="40"/>
                    <a:pt x="1199" y="40"/>
                    <a:pt x="1199" y="40"/>
                  </a:cubicBezTo>
                  <a:cubicBezTo>
                    <a:pt x="1169" y="42"/>
                    <a:pt x="1169" y="42"/>
                    <a:pt x="1169" y="42"/>
                  </a:cubicBezTo>
                  <a:cubicBezTo>
                    <a:pt x="1156" y="30"/>
                    <a:pt x="1156" y="30"/>
                    <a:pt x="1156" y="30"/>
                  </a:cubicBezTo>
                  <a:cubicBezTo>
                    <a:pt x="1108" y="35"/>
                    <a:pt x="1108" y="35"/>
                    <a:pt x="1108" y="35"/>
                  </a:cubicBezTo>
                  <a:cubicBezTo>
                    <a:pt x="1086" y="22"/>
                    <a:pt x="1086" y="22"/>
                    <a:pt x="1086" y="22"/>
                  </a:cubicBezTo>
                  <a:cubicBezTo>
                    <a:pt x="1076" y="37"/>
                    <a:pt x="1076" y="37"/>
                    <a:pt x="1076" y="37"/>
                  </a:cubicBezTo>
                  <a:cubicBezTo>
                    <a:pt x="1058" y="50"/>
                    <a:pt x="1058" y="50"/>
                    <a:pt x="1058" y="50"/>
                  </a:cubicBezTo>
                  <a:cubicBezTo>
                    <a:pt x="1001" y="55"/>
                    <a:pt x="1001" y="55"/>
                    <a:pt x="1001" y="55"/>
                  </a:cubicBezTo>
                  <a:cubicBezTo>
                    <a:pt x="1023" y="75"/>
                    <a:pt x="1023" y="75"/>
                    <a:pt x="1023" y="75"/>
                  </a:cubicBezTo>
                  <a:cubicBezTo>
                    <a:pt x="1046" y="98"/>
                    <a:pt x="1046" y="98"/>
                    <a:pt x="1046" y="98"/>
                  </a:cubicBezTo>
                  <a:cubicBezTo>
                    <a:pt x="1006" y="98"/>
                    <a:pt x="1006" y="98"/>
                    <a:pt x="1006" y="98"/>
                  </a:cubicBezTo>
                  <a:cubicBezTo>
                    <a:pt x="983" y="88"/>
                    <a:pt x="983" y="88"/>
                    <a:pt x="983" y="88"/>
                  </a:cubicBezTo>
                  <a:cubicBezTo>
                    <a:pt x="970" y="65"/>
                    <a:pt x="970" y="65"/>
                    <a:pt x="970" y="65"/>
                  </a:cubicBezTo>
                  <a:cubicBezTo>
                    <a:pt x="925" y="65"/>
                    <a:pt x="925" y="65"/>
                    <a:pt x="925" y="65"/>
                  </a:cubicBezTo>
                  <a:cubicBezTo>
                    <a:pt x="925" y="80"/>
                    <a:pt x="925" y="80"/>
                    <a:pt x="925" y="80"/>
                  </a:cubicBezTo>
                  <a:cubicBezTo>
                    <a:pt x="953" y="95"/>
                    <a:pt x="953" y="95"/>
                    <a:pt x="953" y="95"/>
                  </a:cubicBezTo>
                  <a:cubicBezTo>
                    <a:pt x="943" y="110"/>
                    <a:pt x="943" y="110"/>
                    <a:pt x="943" y="110"/>
                  </a:cubicBezTo>
                  <a:cubicBezTo>
                    <a:pt x="938" y="125"/>
                    <a:pt x="938" y="125"/>
                    <a:pt x="938" y="125"/>
                  </a:cubicBezTo>
                  <a:cubicBezTo>
                    <a:pt x="958" y="138"/>
                    <a:pt x="958" y="138"/>
                    <a:pt x="958" y="138"/>
                  </a:cubicBezTo>
                  <a:cubicBezTo>
                    <a:pt x="980" y="153"/>
                    <a:pt x="980" y="153"/>
                    <a:pt x="980" y="153"/>
                  </a:cubicBezTo>
                  <a:cubicBezTo>
                    <a:pt x="975" y="183"/>
                    <a:pt x="975" y="183"/>
                    <a:pt x="975" y="183"/>
                  </a:cubicBezTo>
                  <a:close/>
                  <a:moveTo>
                    <a:pt x="1573" y="1110"/>
                  </a:moveTo>
                  <a:cubicBezTo>
                    <a:pt x="1569" y="1107"/>
                    <a:pt x="1569" y="1107"/>
                    <a:pt x="1569" y="1107"/>
                  </a:cubicBezTo>
                  <a:cubicBezTo>
                    <a:pt x="1568" y="1099"/>
                    <a:pt x="1568" y="1099"/>
                    <a:pt x="1568" y="1099"/>
                  </a:cubicBezTo>
                  <a:cubicBezTo>
                    <a:pt x="1585" y="1085"/>
                    <a:pt x="1585" y="1085"/>
                    <a:pt x="1585" y="1085"/>
                  </a:cubicBezTo>
                  <a:cubicBezTo>
                    <a:pt x="1573" y="1082"/>
                    <a:pt x="1573" y="1082"/>
                    <a:pt x="1573" y="1082"/>
                  </a:cubicBezTo>
                  <a:cubicBezTo>
                    <a:pt x="1585" y="1068"/>
                    <a:pt x="1585" y="1068"/>
                    <a:pt x="1585" y="1068"/>
                  </a:cubicBezTo>
                  <a:cubicBezTo>
                    <a:pt x="1591" y="1069"/>
                    <a:pt x="1591" y="1069"/>
                    <a:pt x="1591" y="1069"/>
                  </a:cubicBezTo>
                  <a:cubicBezTo>
                    <a:pt x="1588" y="1059"/>
                    <a:pt x="1588" y="1059"/>
                    <a:pt x="1588" y="1059"/>
                  </a:cubicBezTo>
                  <a:cubicBezTo>
                    <a:pt x="1602" y="1031"/>
                    <a:pt x="1602" y="1031"/>
                    <a:pt x="1602" y="1031"/>
                  </a:cubicBezTo>
                  <a:cubicBezTo>
                    <a:pt x="1606" y="1017"/>
                    <a:pt x="1606" y="1017"/>
                    <a:pt x="1606" y="1017"/>
                  </a:cubicBezTo>
                  <a:cubicBezTo>
                    <a:pt x="1621" y="997"/>
                    <a:pt x="1621" y="997"/>
                    <a:pt x="1621" y="997"/>
                  </a:cubicBezTo>
                  <a:cubicBezTo>
                    <a:pt x="1631" y="992"/>
                    <a:pt x="1631" y="992"/>
                    <a:pt x="1631" y="992"/>
                  </a:cubicBezTo>
                  <a:cubicBezTo>
                    <a:pt x="1638" y="991"/>
                    <a:pt x="1638" y="991"/>
                    <a:pt x="1638" y="991"/>
                  </a:cubicBezTo>
                  <a:cubicBezTo>
                    <a:pt x="1637" y="1000"/>
                    <a:pt x="1637" y="1000"/>
                    <a:pt x="1637" y="1000"/>
                  </a:cubicBezTo>
                  <a:cubicBezTo>
                    <a:pt x="1631" y="1001"/>
                    <a:pt x="1631" y="1001"/>
                    <a:pt x="1631" y="1001"/>
                  </a:cubicBezTo>
                  <a:cubicBezTo>
                    <a:pt x="1633" y="1007"/>
                    <a:pt x="1633" y="1007"/>
                    <a:pt x="1633" y="1007"/>
                  </a:cubicBezTo>
                  <a:cubicBezTo>
                    <a:pt x="1631" y="1015"/>
                    <a:pt x="1631" y="1015"/>
                    <a:pt x="1631" y="1015"/>
                  </a:cubicBezTo>
                  <a:cubicBezTo>
                    <a:pt x="1626" y="1018"/>
                    <a:pt x="1626" y="1018"/>
                    <a:pt x="1626" y="1018"/>
                  </a:cubicBezTo>
                  <a:cubicBezTo>
                    <a:pt x="1622" y="1031"/>
                    <a:pt x="1622" y="1031"/>
                    <a:pt x="1622" y="1031"/>
                  </a:cubicBezTo>
                  <a:cubicBezTo>
                    <a:pt x="1615" y="1039"/>
                    <a:pt x="1615" y="1039"/>
                    <a:pt x="1615" y="1039"/>
                  </a:cubicBezTo>
                  <a:cubicBezTo>
                    <a:pt x="1611" y="1047"/>
                    <a:pt x="1611" y="1047"/>
                    <a:pt x="1611" y="1047"/>
                  </a:cubicBezTo>
                  <a:cubicBezTo>
                    <a:pt x="1612" y="1054"/>
                    <a:pt x="1612" y="1054"/>
                    <a:pt x="1612" y="1054"/>
                  </a:cubicBezTo>
                  <a:cubicBezTo>
                    <a:pt x="1618" y="1052"/>
                    <a:pt x="1618" y="1052"/>
                    <a:pt x="1618" y="1052"/>
                  </a:cubicBezTo>
                  <a:cubicBezTo>
                    <a:pt x="1626" y="1035"/>
                    <a:pt x="1626" y="1035"/>
                    <a:pt x="1626" y="1035"/>
                  </a:cubicBezTo>
                  <a:cubicBezTo>
                    <a:pt x="1630" y="1044"/>
                    <a:pt x="1630" y="1044"/>
                    <a:pt x="1630" y="1044"/>
                  </a:cubicBezTo>
                  <a:cubicBezTo>
                    <a:pt x="1639" y="1042"/>
                    <a:pt x="1639" y="1042"/>
                    <a:pt x="1639" y="1042"/>
                  </a:cubicBezTo>
                  <a:cubicBezTo>
                    <a:pt x="1629" y="1054"/>
                    <a:pt x="1629" y="1054"/>
                    <a:pt x="1629" y="1054"/>
                  </a:cubicBezTo>
                  <a:cubicBezTo>
                    <a:pt x="1636" y="1056"/>
                    <a:pt x="1636" y="1056"/>
                    <a:pt x="1636" y="1056"/>
                  </a:cubicBezTo>
                  <a:cubicBezTo>
                    <a:pt x="1643" y="1056"/>
                    <a:pt x="1643" y="1056"/>
                    <a:pt x="1643" y="1056"/>
                  </a:cubicBezTo>
                  <a:cubicBezTo>
                    <a:pt x="1638" y="1070"/>
                    <a:pt x="1638" y="1070"/>
                    <a:pt x="1638" y="1070"/>
                  </a:cubicBezTo>
                  <a:cubicBezTo>
                    <a:pt x="1656" y="1054"/>
                    <a:pt x="1656" y="1054"/>
                    <a:pt x="1656" y="1054"/>
                  </a:cubicBezTo>
                  <a:cubicBezTo>
                    <a:pt x="1667" y="1057"/>
                    <a:pt x="1667" y="1057"/>
                    <a:pt x="1667" y="1057"/>
                  </a:cubicBezTo>
                  <a:cubicBezTo>
                    <a:pt x="1677" y="1059"/>
                    <a:pt x="1677" y="1059"/>
                    <a:pt x="1677" y="1059"/>
                  </a:cubicBezTo>
                  <a:cubicBezTo>
                    <a:pt x="1669" y="1072"/>
                    <a:pt x="1669" y="1072"/>
                    <a:pt x="1669" y="1072"/>
                  </a:cubicBezTo>
                  <a:cubicBezTo>
                    <a:pt x="1668" y="1079"/>
                    <a:pt x="1668" y="1079"/>
                    <a:pt x="1668" y="1079"/>
                  </a:cubicBezTo>
                  <a:cubicBezTo>
                    <a:pt x="1685" y="1079"/>
                    <a:pt x="1685" y="1079"/>
                    <a:pt x="1685" y="1079"/>
                  </a:cubicBezTo>
                  <a:cubicBezTo>
                    <a:pt x="1677" y="1087"/>
                    <a:pt x="1677" y="1087"/>
                    <a:pt x="1677" y="1087"/>
                  </a:cubicBezTo>
                  <a:cubicBezTo>
                    <a:pt x="1670" y="1090"/>
                    <a:pt x="1670" y="1090"/>
                    <a:pt x="1670" y="1090"/>
                  </a:cubicBezTo>
                  <a:cubicBezTo>
                    <a:pt x="1674" y="1097"/>
                    <a:pt x="1674" y="1097"/>
                    <a:pt x="1674" y="1097"/>
                  </a:cubicBezTo>
                  <a:cubicBezTo>
                    <a:pt x="1674" y="1107"/>
                    <a:pt x="1674" y="1107"/>
                    <a:pt x="1674" y="1107"/>
                  </a:cubicBezTo>
                  <a:cubicBezTo>
                    <a:pt x="1681" y="1098"/>
                    <a:pt x="1681" y="1098"/>
                    <a:pt x="1681" y="1098"/>
                  </a:cubicBezTo>
                  <a:cubicBezTo>
                    <a:pt x="1688" y="1095"/>
                    <a:pt x="1688" y="1095"/>
                    <a:pt x="1688" y="1095"/>
                  </a:cubicBezTo>
                  <a:cubicBezTo>
                    <a:pt x="1686" y="1119"/>
                    <a:pt x="1686" y="1119"/>
                    <a:pt x="1686" y="1119"/>
                  </a:cubicBezTo>
                  <a:cubicBezTo>
                    <a:pt x="1692" y="1135"/>
                    <a:pt x="1692" y="1135"/>
                    <a:pt x="1692" y="1135"/>
                  </a:cubicBezTo>
                  <a:cubicBezTo>
                    <a:pt x="1679" y="1132"/>
                    <a:pt x="1679" y="1132"/>
                    <a:pt x="1679" y="1132"/>
                  </a:cubicBezTo>
                  <a:cubicBezTo>
                    <a:pt x="1676" y="1124"/>
                    <a:pt x="1676" y="1124"/>
                    <a:pt x="1676" y="1124"/>
                  </a:cubicBezTo>
                  <a:cubicBezTo>
                    <a:pt x="1673" y="1129"/>
                    <a:pt x="1673" y="1129"/>
                    <a:pt x="1673" y="1129"/>
                  </a:cubicBezTo>
                  <a:cubicBezTo>
                    <a:pt x="1665" y="1129"/>
                    <a:pt x="1665" y="1129"/>
                    <a:pt x="1665" y="1129"/>
                  </a:cubicBezTo>
                  <a:cubicBezTo>
                    <a:pt x="1669" y="1118"/>
                    <a:pt x="1669" y="1118"/>
                    <a:pt x="1669" y="1118"/>
                  </a:cubicBezTo>
                  <a:cubicBezTo>
                    <a:pt x="1668" y="1109"/>
                    <a:pt x="1668" y="1109"/>
                    <a:pt x="1668" y="1109"/>
                  </a:cubicBezTo>
                  <a:cubicBezTo>
                    <a:pt x="1666" y="1099"/>
                    <a:pt x="1666" y="1099"/>
                    <a:pt x="1666" y="1099"/>
                  </a:cubicBezTo>
                  <a:cubicBezTo>
                    <a:pt x="1659" y="1112"/>
                    <a:pt x="1659" y="1112"/>
                    <a:pt x="1659" y="1112"/>
                  </a:cubicBezTo>
                  <a:cubicBezTo>
                    <a:pt x="1652" y="1119"/>
                    <a:pt x="1652" y="1119"/>
                    <a:pt x="1652" y="1119"/>
                  </a:cubicBezTo>
                  <a:cubicBezTo>
                    <a:pt x="1644" y="1126"/>
                    <a:pt x="1644" y="1126"/>
                    <a:pt x="1644" y="1126"/>
                  </a:cubicBezTo>
                  <a:cubicBezTo>
                    <a:pt x="1639" y="1130"/>
                    <a:pt x="1639" y="1130"/>
                    <a:pt x="1639" y="1130"/>
                  </a:cubicBezTo>
                  <a:cubicBezTo>
                    <a:pt x="1631" y="1127"/>
                    <a:pt x="1631" y="1127"/>
                    <a:pt x="1631" y="1127"/>
                  </a:cubicBezTo>
                  <a:cubicBezTo>
                    <a:pt x="1639" y="1121"/>
                    <a:pt x="1639" y="1121"/>
                    <a:pt x="1639" y="1121"/>
                  </a:cubicBezTo>
                  <a:cubicBezTo>
                    <a:pt x="1651" y="1108"/>
                    <a:pt x="1651" y="1108"/>
                    <a:pt x="1651" y="1108"/>
                  </a:cubicBezTo>
                  <a:cubicBezTo>
                    <a:pt x="1644" y="1108"/>
                    <a:pt x="1644" y="1108"/>
                    <a:pt x="1644" y="1108"/>
                  </a:cubicBezTo>
                  <a:cubicBezTo>
                    <a:pt x="1638" y="1114"/>
                    <a:pt x="1638" y="1114"/>
                    <a:pt x="1638" y="1114"/>
                  </a:cubicBezTo>
                  <a:cubicBezTo>
                    <a:pt x="1632" y="1112"/>
                    <a:pt x="1632" y="1112"/>
                    <a:pt x="1632" y="1112"/>
                  </a:cubicBezTo>
                  <a:cubicBezTo>
                    <a:pt x="1634" y="1102"/>
                    <a:pt x="1634" y="1102"/>
                    <a:pt x="1634" y="1102"/>
                  </a:cubicBezTo>
                  <a:cubicBezTo>
                    <a:pt x="1625" y="1107"/>
                    <a:pt x="1625" y="1107"/>
                    <a:pt x="1625" y="1107"/>
                  </a:cubicBezTo>
                  <a:cubicBezTo>
                    <a:pt x="1623" y="1102"/>
                    <a:pt x="1623" y="1102"/>
                    <a:pt x="1623" y="1102"/>
                  </a:cubicBezTo>
                  <a:cubicBezTo>
                    <a:pt x="1616" y="1109"/>
                    <a:pt x="1616" y="1109"/>
                    <a:pt x="1616" y="1109"/>
                  </a:cubicBezTo>
                  <a:cubicBezTo>
                    <a:pt x="1603" y="1107"/>
                    <a:pt x="1603" y="1107"/>
                    <a:pt x="1603" y="1107"/>
                  </a:cubicBezTo>
                  <a:lnTo>
                    <a:pt x="1573" y="1110"/>
                  </a:lnTo>
                  <a:close/>
                  <a:moveTo>
                    <a:pt x="1497" y="1044"/>
                  </a:moveTo>
                  <a:cubicBezTo>
                    <a:pt x="1506" y="1049"/>
                    <a:pt x="1506" y="1049"/>
                    <a:pt x="1506" y="1049"/>
                  </a:cubicBezTo>
                  <a:cubicBezTo>
                    <a:pt x="1516" y="1048"/>
                    <a:pt x="1516" y="1048"/>
                    <a:pt x="1516" y="1048"/>
                  </a:cubicBezTo>
                  <a:cubicBezTo>
                    <a:pt x="1521" y="1054"/>
                    <a:pt x="1521" y="1054"/>
                    <a:pt x="1521" y="1054"/>
                  </a:cubicBezTo>
                  <a:cubicBezTo>
                    <a:pt x="1532" y="1057"/>
                    <a:pt x="1532" y="1057"/>
                    <a:pt x="1532" y="1057"/>
                  </a:cubicBezTo>
                  <a:cubicBezTo>
                    <a:pt x="1537" y="1060"/>
                    <a:pt x="1537" y="1060"/>
                    <a:pt x="1537" y="1060"/>
                  </a:cubicBezTo>
                  <a:cubicBezTo>
                    <a:pt x="1535" y="1066"/>
                    <a:pt x="1535" y="1066"/>
                    <a:pt x="1535" y="1066"/>
                  </a:cubicBezTo>
                  <a:cubicBezTo>
                    <a:pt x="1520" y="1066"/>
                    <a:pt x="1520" y="1066"/>
                    <a:pt x="1520" y="1066"/>
                  </a:cubicBezTo>
                  <a:cubicBezTo>
                    <a:pt x="1502" y="1061"/>
                    <a:pt x="1502" y="1061"/>
                    <a:pt x="1502" y="1061"/>
                  </a:cubicBezTo>
                  <a:cubicBezTo>
                    <a:pt x="1501" y="1055"/>
                    <a:pt x="1501" y="1055"/>
                    <a:pt x="1501" y="1055"/>
                  </a:cubicBezTo>
                  <a:cubicBezTo>
                    <a:pt x="1485" y="1048"/>
                    <a:pt x="1485" y="1048"/>
                    <a:pt x="1485" y="1048"/>
                  </a:cubicBezTo>
                  <a:cubicBezTo>
                    <a:pt x="1486" y="1042"/>
                    <a:pt x="1486" y="1042"/>
                    <a:pt x="1486" y="1042"/>
                  </a:cubicBezTo>
                  <a:lnTo>
                    <a:pt x="1497" y="1044"/>
                  </a:lnTo>
                  <a:close/>
                  <a:moveTo>
                    <a:pt x="1477" y="1149"/>
                  </a:moveTo>
                  <a:cubicBezTo>
                    <a:pt x="1474" y="1151"/>
                    <a:pt x="1474" y="1151"/>
                    <a:pt x="1474" y="1151"/>
                  </a:cubicBezTo>
                  <a:cubicBezTo>
                    <a:pt x="1467" y="1154"/>
                    <a:pt x="1467" y="1154"/>
                    <a:pt x="1467" y="1154"/>
                  </a:cubicBezTo>
                  <a:cubicBezTo>
                    <a:pt x="1458" y="1159"/>
                    <a:pt x="1458" y="1159"/>
                    <a:pt x="1458" y="1159"/>
                  </a:cubicBezTo>
                  <a:cubicBezTo>
                    <a:pt x="1453" y="1158"/>
                    <a:pt x="1453" y="1158"/>
                    <a:pt x="1453" y="1158"/>
                  </a:cubicBezTo>
                  <a:cubicBezTo>
                    <a:pt x="1447" y="1159"/>
                    <a:pt x="1447" y="1159"/>
                    <a:pt x="1447" y="1159"/>
                  </a:cubicBezTo>
                  <a:cubicBezTo>
                    <a:pt x="1444" y="1161"/>
                    <a:pt x="1444" y="1161"/>
                    <a:pt x="1444" y="1161"/>
                  </a:cubicBezTo>
                  <a:cubicBezTo>
                    <a:pt x="1439" y="1163"/>
                    <a:pt x="1439" y="1163"/>
                    <a:pt x="1439" y="1163"/>
                  </a:cubicBezTo>
                  <a:cubicBezTo>
                    <a:pt x="1436" y="1160"/>
                    <a:pt x="1436" y="1160"/>
                    <a:pt x="1436" y="1160"/>
                  </a:cubicBezTo>
                  <a:cubicBezTo>
                    <a:pt x="1434" y="1152"/>
                    <a:pt x="1434" y="1152"/>
                    <a:pt x="1434" y="1152"/>
                  </a:cubicBezTo>
                  <a:cubicBezTo>
                    <a:pt x="1427" y="1151"/>
                    <a:pt x="1427" y="1151"/>
                    <a:pt x="1427" y="1151"/>
                  </a:cubicBezTo>
                  <a:cubicBezTo>
                    <a:pt x="1417" y="1114"/>
                    <a:pt x="1417" y="1114"/>
                    <a:pt x="1417" y="1114"/>
                  </a:cubicBezTo>
                  <a:cubicBezTo>
                    <a:pt x="1408" y="1106"/>
                    <a:pt x="1408" y="1106"/>
                    <a:pt x="1408" y="1106"/>
                  </a:cubicBezTo>
                  <a:cubicBezTo>
                    <a:pt x="1403" y="1107"/>
                    <a:pt x="1403" y="1107"/>
                    <a:pt x="1403" y="1107"/>
                  </a:cubicBezTo>
                  <a:cubicBezTo>
                    <a:pt x="1402" y="1110"/>
                    <a:pt x="1402" y="1110"/>
                    <a:pt x="1402" y="1110"/>
                  </a:cubicBezTo>
                  <a:cubicBezTo>
                    <a:pt x="1392" y="1114"/>
                    <a:pt x="1392" y="1114"/>
                    <a:pt x="1392" y="1114"/>
                  </a:cubicBezTo>
                  <a:cubicBezTo>
                    <a:pt x="1391" y="1108"/>
                    <a:pt x="1391" y="1108"/>
                    <a:pt x="1391" y="1108"/>
                  </a:cubicBezTo>
                  <a:cubicBezTo>
                    <a:pt x="1384" y="1108"/>
                    <a:pt x="1384" y="1108"/>
                    <a:pt x="1384" y="1108"/>
                  </a:cubicBezTo>
                  <a:cubicBezTo>
                    <a:pt x="1375" y="1135"/>
                    <a:pt x="1375" y="1135"/>
                    <a:pt x="1375" y="1135"/>
                  </a:cubicBezTo>
                  <a:cubicBezTo>
                    <a:pt x="1377" y="1137"/>
                    <a:pt x="1377" y="1137"/>
                    <a:pt x="1377" y="1137"/>
                  </a:cubicBezTo>
                  <a:cubicBezTo>
                    <a:pt x="1377" y="1141"/>
                    <a:pt x="1377" y="1141"/>
                    <a:pt x="1377" y="1141"/>
                  </a:cubicBezTo>
                  <a:cubicBezTo>
                    <a:pt x="1374" y="1143"/>
                    <a:pt x="1374" y="1143"/>
                    <a:pt x="1374" y="1143"/>
                  </a:cubicBezTo>
                  <a:cubicBezTo>
                    <a:pt x="1377" y="1155"/>
                    <a:pt x="1377" y="1155"/>
                    <a:pt x="1377" y="1155"/>
                  </a:cubicBezTo>
                  <a:cubicBezTo>
                    <a:pt x="1375" y="1157"/>
                    <a:pt x="1375" y="1157"/>
                    <a:pt x="1375" y="1157"/>
                  </a:cubicBezTo>
                  <a:cubicBezTo>
                    <a:pt x="1374" y="1160"/>
                    <a:pt x="1374" y="1160"/>
                    <a:pt x="1374" y="1160"/>
                  </a:cubicBezTo>
                  <a:cubicBezTo>
                    <a:pt x="1370" y="1166"/>
                    <a:pt x="1370" y="1166"/>
                    <a:pt x="1370" y="1166"/>
                  </a:cubicBezTo>
                  <a:cubicBezTo>
                    <a:pt x="1371" y="1169"/>
                    <a:pt x="1371" y="1169"/>
                    <a:pt x="1371" y="1169"/>
                  </a:cubicBezTo>
                  <a:cubicBezTo>
                    <a:pt x="1369" y="1173"/>
                    <a:pt x="1369" y="1173"/>
                    <a:pt x="1369" y="1173"/>
                  </a:cubicBezTo>
                  <a:cubicBezTo>
                    <a:pt x="1364" y="1174"/>
                    <a:pt x="1364" y="1174"/>
                    <a:pt x="1364" y="1174"/>
                  </a:cubicBezTo>
                  <a:cubicBezTo>
                    <a:pt x="1357" y="1177"/>
                    <a:pt x="1357" y="1177"/>
                    <a:pt x="1357" y="1177"/>
                  </a:cubicBezTo>
                  <a:cubicBezTo>
                    <a:pt x="1358" y="1181"/>
                    <a:pt x="1358" y="1181"/>
                    <a:pt x="1358" y="1181"/>
                  </a:cubicBezTo>
                  <a:cubicBezTo>
                    <a:pt x="1356" y="1185"/>
                    <a:pt x="1356" y="1185"/>
                    <a:pt x="1356" y="1185"/>
                  </a:cubicBezTo>
                  <a:cubicBezTo>
                    <a:pt x="1320" y="1192"/>
                    <a:pt x="1320" y="1192"/>
                    <a:pt x="1320" y="1192"/>
                  </a:cubicBezTo>
                  <a:cubicBezTo>
                    <a:pt x="1291" y="1197"/>
                    <a:pt x="1291" y="1197"/>
                    <a:pt x="1291" y="1197"/>
                  </a:cubicBezTo>
                  <a:cubicBezTo>
                    <a:pt x="1274" y="1213"/>
                    <a:pt x="1274" y="1213"/>
                    <a:pt x="1274" y="1213"/>
                  </a:cubicBezTo>
                  <a:cubicBezTo>
                    <a:pt x="1274" y="1217"/>
                    <a:pt x="1274" y="1217"/>
                    <a:pt x="1274" y="1217"/>
                  </a:cubicBezTo>
                  <a:cubicBezTo>
                    <a:pt x="1264" y="1226"/>
                    <a:pt x="1264" y="1226"/>
                    <a:pt x="1264" y="1226"/>
                  </a:cubicBezTo>
                  <a:cubicBezTo>
                    <a:pt x="1265" y="1229"/>
                    <a:pt x="1265" y="1229"/>
                    <a:pt x="1265" y="1229"/>
                  </a:cubicBezTo>
                  <a:cubicBezTo>
                    <a:pt x="1268" y="1231"/>
                    <a:pt x="1268" y="1231"/>
                    <a:pt x="1268" y="1231"/>
                  </a:cubicBezTo>
                  <a:cubicBezTo>
                    <a:pt x="1268" y="1234"/>
                    <a:pt x="1268" y="1234"/>
                    <a:pt x="1268" y="1234"/>
                  </a:cubicBezTo>
                  <a:cubicBezTo>
                    <a:pt x="1270" y="1237"/>
                    <a:pt x="1270" y="1237"/>
                    <a:pt x="1270" y="1237"/>
                  </a:cubicBezTo>
                  <a:cubicBezTo>
                    <a:pt x="1268" y="1242"/>
                    <a:pt x="1268" y="1242"/>
                    <a:pt x="1268" y="1242"/>
                  </a:cubicBezTo>
                  <a:cubicBezTo>
                    <a:pt x="1265" y="1244"/>
                    <a:pt x="1265" y="1244"/>
                    <a:pt x="1265" y="1244"/>
                  </a:cubicBezTo>
                  <a:cubicBezTo>
                    <a:pt x="1260" y="1248"/>
                    <a:pt x="1260" y="1248"/>
                    <a:pt x="1260" y="1248"/>
                  </a:cubicBezTo>
                  <a:cubicBezTo>
                    <a:pt x="1255" y="1250"/>
                    <a:pt x="1255" y="1250"/>
                    <a:pt x="1255" y="1250"/>
                  </a:cubicBezTo>
                  <a:cubicBezTo>
                    <a:pt x="1245" y="1253"/>
                    <a:pt x="1245" y="1253"/>
                    <a:pt x="1245" y="1253"/>
                  </a:cubicBezTo>
                  <a:cubicBezTo>
                    <a:pt x="1239" y="1252"/>
                    <a:pt x="1239" y="1252"/>
                    <a:pt x="1239" y="1252"/>
                  </a:cubicBezTo>
                  <a:cubicBezTo>
                    <a:pt x="1227" y="1252"/>
                    <a:pt x="1227" y="1252"/>
                    <a:pt x="1227" y="1252"/>
                  </a:cubicBezTo>
                  <a:cubicBezTo>
                    <a:pt x="1219" y="1254"/>
                    <a:pt x="1219" y="1254"/>
                    <a:pt x="1219" y="1254"/>
                  </a:cubicBezTo>
                  <a:cubicBezTo>
                    <a:pt x="1214" y="1259"/>
                    <a:pt x="1214" y="1259"/>
                    <a:pt x="1214" y="1259"/>
                  </a:cubicBezTo>
                  <a:cubicBezTo>
                    <a:pt x="1215" y="1262"/>
                    <a:pt x="1215" y="1262"/>
                    <a:pt x="1215" y="1262"/>
                  </a:cubicBezTo>
                  <a:cubicBezTo>
                    <a:pt x="1218" y="1266"/>
                    <a:pt x="1218" y="1266"/>
                    <a:pt x="1218" y="1266"/>
                  </a:cubicBezTo>
                  <a:cubicBezTo>
                    <a:pt x="1218" y="1272"/>
                    <a:pt x="1218" y="1272"/>
                    <a:pt x="1218" y="1272"/>
                  </a:cubicBezTo>
                  <a:cubicBezTo>
                    <a:pt x="1202" y="1287"/>
                    <a:pt x="1202" y="1287"/>
                    <a:pt x="1202" y="1287"/>
                  </a:cubicBezTo>
                  <a:cubicBezTo>
                    <a:pt x="1195" y="1292"/>
                    <a:pt x="1195" y="1292"/>
                    <a:pt x="1195" y="1292"/>
                  </a:cubicBezTo>
                  <a:cubicBezTo>
                    <a:pt x="1188" y="1297"/>
                    <a:pt x="1188" y="1297"/>
                    <a:pt x="1188" y="1297"/>
                  </a:cubicBezTo>
                  <a:cubicBezTo>
                    <a:pt x="1171" y="1305"/>
                    <a:pt x="1171" y="1305"/>
                    <a:pt x="1171" y="1305"/>
                  </a:cubicBezTo>
                  <a:cubicBezTo>
                    <a:pt x="1164" y="1312"/>
                    <a:pt x="1164" y="1312"/>
                    <a:pt x="1164" y="1312"/>
                  </a:cubicBezTo>
                  <a:cubicBezTo>
                    <a:pt x="1156" y="1311"/>
                    <a:pt x="1156" y="1311"/>
                    <a:pt x="1156" y="1311"/>
                  </a:cubicBezTo>
                  <a:cubicBezTo>
                    <a:pt x="1149" y="1317"/>
                    <a:pt x="1149" y="1317"/>
                    <a:pt x="1149" y="1317"/>
                  </a:cubicBezTo>
                  <a:cubicBezTo>
                    <a:pt x="1141" y="1313"/>
                    <a:pt x="1141" y="1313"/>
                    <a:pt x="1141" y="1313"/>
                  </a:cubicBezTo>
                  <a:cubicBezTo>
                    <a:pt x="1127" y="1310"/>
                    <a:pt x="1127" y="1310"/>
                    <a:pt x="1127" y="1310"/>
                  </a:cubicBezTo>
                  <a:cubicBezTo>
                    <a:pt x="1133" y="1299"/>
                    <a:pt x="1133" y="1299"/>
                    <a:pt x="1133" y="1299"/>
                  </a:cubicBezTo>
                  <a:cubicBezTo>
                    <a:pt x="1131" y="1296"/>
                    <a:pt x="1131" y="1296"/>
                    <a:pt x="1131" y="1296"/>
                  </a:cubicBezTo>
                  <a:cubicBezTo>
                    <a:pt x="1133" y="1292"/>
                    <a:pt x="1133" y="1292"/>
                    <a:pt x="1133" y="1292"/>
                  </a:cubicBezTo>
                  <a:cubicBezTo>
                    <a:pt x="1137" y="1290"/>
                    <a:pt x="1137" y="1290"/>
                    <a:pt x="1137" y="1290"/>
                  </a:cubicBezTo>
                  <a:cubicBezTo>
                    <a:pt x="1137" y="1284"/>
                    <a:pt x="1137" y="1284"/>
                    <a:pt x="1137" y="1284"/>
                  </a:cubicBezTo>
                  <a:cubicBezTo>
                    <a:pt x="1139" y="1281"/>
                    <a:pt x="1139" y="1281"/>
                    <a:pt x="1139" y="1281"/>
                  </a:cubicBezTo>
                  <a:cubicBezTo>
                    <a:pt x="1142" y="1282"/>
                    <a:pt x="1142" y="1282"/>
                    <a:pt x="1142" y="1282"/>
                  </a:cubicBezTo>
                  <a:cubicBezTo>
                    <a:pt x="1145" y="1280"/>
                    <a:pt x="1145" y="1280"/>
                    <a:pt x="1145" y="1280"/>
                  </a:cubicBezTo>
                  <a:cubicBezTo>
                    <a:pt x="1144" y="1278"/>
                    <a:pt x="1144" y="1278"/>
                    <a:pt x="1144" y="1278"/>
                  </a:cubicBezTo>
                  <a:cubicBezTo>
                    <a:pt x="1143" y="1266"/>
                    <a:pt x="1143" y="1266"/>
                    <a:pt x="1143" y="1266"/>
                  </a:cubicBezTo>
                  <a:cubicBezTo>
                    <a:pt x="1141" y="1258"/>
                    <a:pt x="1141" y="1258"/>
                    <a:pt x="1141" y="1258"/>
                  </a:cubicBezTo>
                  <a:cubicBezTo>
                    <a:pt x="1137" y="1250"/>
                    <a:pt x="1137" y="1250"/>
                    <a:pt x="1137" y="1250"/>
                  </a:cubicBezTo>
                  <a:cubicBezTo>
                    <a:pt x="1136" y="1245"/>
                    <a:pt x="1136" y="1245"/>
                    <a:pt x="1136" y="1245"/>
                  </a:cubicBezTo>
                  <a:cubicBezTo>
                    <a:pt x="1130" y="1243"/>
                    <a:pt x="1130" y="1243"/>
                    <a:pt x="1130" y="1243"/>
                  </a:cubicBezTo>
                  <a:cubicBezTo>
                    <a:pt x="1126" y="1246"/>
                    <a:pt x="1126" y="1246"/>
                    <a:pt x="1126" y="1246"/>
                  </a:cubicBezTo>
                  <a:cubicBezTo>
                    <a:pt x="1121" y="1252"/>
                    <a:pt x="1121" y="1252"/>
                    <a:pt x="1121" y="1252"/>
                  </a:cubicBezTo>
                  <a:cubicBezTo>
                    <a:pt x="1116" y="1258"/>
                    <a:pt x="1116" y="1258"/>
                    <a:pt x="1116" y="1258"/>
                  </a:cubicBezTo>
                  <a:cubicBezTo>
                    <a:pt x="1114" y="1257"/>
                    <a:pt x="1114" y="1257"/>
                    <a:pt x="1114" y="1257"/>
                  </a:cubicBezTo>
                  <a:cubicBezTo>
                    <a:pt x="1111" y="1255"/>
                    <a:pt x="1111" y="1255"/>
                    <a:pt x="1111" y="1255"/>
                  </a:cubicBezTo>
                  <a:cubicBezTo>
                    <a:pt x="1111" y="1251"/>
                    <a:pt x="1111" y="1251"/>
                    <a:pt x="1111" y="1251"/>
                  </a:cubicBezTo>
                  <a:cubicBezTo>
                    <a:pt x="1113" y="1247"/>
                    <a:pt x="1113" y="1247"/>
                    <a:pt x="1113" y="1247"/>
                  </a:cubicBezTo>
                  <a:cubicBezTo>
                    <a:pt x="1117" y="1244"/>
                    <a:pt x="1117" y="1244"/>
                    <a:pt x="1117" y="1244"/>
                  </a:cubicBezTo>
                  <a:cubicBezTo>
                    <a:pt x="1118" y="1241"/>
                    <a:pt x="1118" y="1241"/>
                    <a:pt x="1118" y="1241"/>
                  </a:cubicBezTo>
                  <a:cubicBezTo>
                    <a:pt x="1119" y="1238"/>
                    <a:pt x="1119" y="1238"/>
                    <a:pt x="1119" y="1238"/>
                  </a:cubicBezTo>
                  <a:cubicBezTo>
                    <a:pt x="1122" y="1235"/>
                    <a:pt x="1122" y="1235"/>
                    <a:pt x="1122" y="1235"/>
                  </a:cubicBezTo>
                  <a:cubicBezTo>
                    <a:pt x="1122" y="1227"/>
                    <a:pt x="1122" y="1227"/>
                    <a:pt x="1122" y="1227"/>
                  </a:cubicBezTo>
                  <a:cubicBezTo>
                    <a:pt x="1120" y="1223"/>
                    <a:pt x="1120" y="1223"/>
                    <a:pt x="1120" y="1223"/>
                  </a:cubicBezTo>
                  <a:cubicBezTo>
                    <a:pt x="1116" y="1219"/>
                    <a:pt x="1116" y="1219"/>
                    <a:pt x="1116" y="1219"/>
                  </a:cubicBezTo>
                  <a:cubicBezTo>
                    <a:pt x="1117" y="1217"/>
                    <a:pt x="1117" y="1217"/>
                    <a:pt x="1117" y="1217"/>
                  </a:cubicBezTo>
                  <a:cubicBezTo>
                    <a:pt x="1120" y="1215"/>
                    <a:pt x="1120" y="1215"/>
                    <a:pt x="1120" y="1215"/>
                  </a:cubicBezTo>
                  <a:cubicBezTo>
                    <a:pt x="1118" y="1210"/>
                    <a:pt x="1118" y="1210"/>
                    <a:pt x="1118" y="1210"/>
                  </a:cubicBezTo>
                  <a:cubicBezTo>
                    <a:pt x="1109" y="1206"/>
                    <a:pt x="1109" y="1206"/>
                    <a:pt x="1109" y="1206"/>
                  </a:cubicBezTo>
                  <a:cubicBezTo>
                    <a:pt x="1102" y="1204"/>
                    <a:pt x="1102" y="1204"/>
                    <a:pt x="1102" y="1204"/>
                  </a:cubicBezTo>
                  <a:cubicBezTo>
                    <a:pt x="1100" y="1202"/>
                    <a:pt x="1100" y="1202"/>
                    <a:pt x="1100" y="1202"/>
                  </a:cubicBezTo>
                  <a:cubicBezTo>
                    <a:pt x="1094" y="1201"/>
                    <a:pt x="1094" y="1201"/>
                    <a:pt x="1094" y="1201"/>
                  </a:cubicBezTo>
                  <a:cubicBezTo>
                    <a:pt x="1090" y="1199"/>
                    <a:pt x="1090" y="1199"/>
                    <a:pt x="1090" y="1199"/>
                  </a:cubicBezTo>
                  <a:cubicBezTo>
                    <a:pt x="1084" y="1201"/>
                    <a:pt x="1084" y="1201"/>
                    <a:pt x="1084" y="1201"/>
                  </a:cubicBezTo>
                  <a:cubicBezTo>
                    <a:pt x="1083" y="1207"/>
                    <a:pt x="1083" y="1207"/>
                    <a:pt x="1083" y="1207"/>
                  </a:cubicBezTo>
                  <a:cubicBezTo>
                    <a:pt x="1084" y="1210"/>
                    <a:pt x="1084" y="1210"/>
                    <a:pt x="1084" y="1210"/>
                  </a:cubicBezTo>
                  <a:cubicBezTo>
                    <a:pt x="1078" y="1215"/>
                    <a:pt x="1078" y="1215"/>
                    <a:pt x="1078" y="1215"/>
                  </a:cubicBezTo>
                  <a:cubicBezTo>
                    <a:pt x="1078" y="1221"/>
                    <a:pt x="1078" y="1221"/>
                    <a:pt x="1078" y="1221"/>
                  </a:cubicBezTo>
                  <a:cubicBezTo>
                    <a:pt x="1076" y="1225"/>
                    <a:pt x="1076" y="1225"/>
                    <a:pt x="1076" y="1225"/>
                  </a:cubicBezTo>
                  <a:cubicBezTo>
                    <a:pt x="1074" y="1226"/>
                    <a:pt x="1074" y="1226"/>
                    <a:pt x="1074" y="1226"/>
                  </a:cubicBezTo>
                  <a:cubicBezTo>
                    <a:pt x="1074" y="1220"/>
                    <a:pt x="1074" y="1220"/>
                    <a:pt x="1074" y="1220"/>
                  </a:cubicBezTo>
                  <a:cubicBezTo>
                    <a:pt x="1073" y="1216"/>
                    <a:pt x="1073" y="1216"/>
                    <a:pt x="1073" y="1216"/>
                  </a:cubicBezTo>
                  <a:cubicBezTo>
                    <a:pt x="1070" y="1222"/>
                    <a:pt x="1070" y="1222"/>
                    <a:pt x="1070" y="1222"/>
                  </a:cubicBezTo>
                  <a:cubicBezTo>
                    <a:pt x="1067" y="1223"/>
                    <a:pt x="1067" y="1223"/>
                    <a:pt x="1067" y="1223"/>
                  </a:cubicBezTo>
                  <a:cubicBezTo>
                    <a:pt x="1062" y="1231"/>
                    <a:pt x="1062" y="1231"/>
                    <a:pt x="1062" y="1231"/>
                  </a:cubicBezTo>
                  <a:cubicBezTo>
                    <a:pt x="1061" y="1243"/>
                    <a:pt x="1061" y="1243"/>
                    <a:pt x="1061" y="1243"/>
                  </a:cubicBezTo>
                  <a:cubicBezTo>
                    <a:pt x="1057" y="1250"/>
                    <a:pt x="1057" y="1250"/>
                    <a:pt x="1057" y="1250"/>
                  </a:cubicBezTo>
                  <a:cubicBezTo>
                    <a:pt x="1059" y="1256"/>
                    <a:pt x="1059" y="1256"/>
                    <a:pt x="1059" y="1256"/>
                  </a:cubicBezTo>
                  <a:cubicBezTo>
                    <a:pt x="1059" y="1262"/>
                    <a:pt x="1059" y="1262"/>
                    <a:pt x="1059" y="1262"/>
                  </a:cubicBezTo>
                  <a:cubicBezTo>
                    <a:pt x="1063" y="1271"/>
                    <a:pt x="1063" y="1271"/>
                    <a:pt x="1063" y="1271"/>
                  </a:cubicBezTo>
                  <a:cubicBezTo>
                    <a:pt x="1067" y="1280"/>
                    <a:pt x="1067" y="1280"/>
                    <a:pt x="1067" y="1280"/>
                  </a:cubicBezTo>
                  <a:cubicBezTo>
                    <a:pt x="1067" y="1288"/>
                    <a:pt x="1067" y="1288"/>
                    <a:pt x="1067" y="1288"/>
                  </a:cubicBezTo>
                  <a:cubicBezTo>
                    <a:pt x="1065" y="1300"/>
                    <a:pt x="1065" y="1300"/>
                    <a:pt x="1065" y="1300"/>
                  </a:cubicBezTo>
                  <a:cubicBezTo>
                    <a:pt x="1060" y="1309"/>
                    <a:pt x="1060" y="1309"/>
                    <a:pt x="1060" y="1309"/>
                  </a:cubicBezTo>
                  <a:cubicBezTo>
                    <a:pt x="1057" y="1314"/>
                    <a:pt x="1057" y="1314"/>
                    <a:pt x="1057" y="1314"/>
                  </a:cubicBezTo>
                  <a:cubicBezTo>
                    <a:pt x="1053" y="1316"/>
                    <a:pt x="1053" y="1316"/>
                    <a:pt x="1053" y="1316"/>
                  </a:cubicBezTo>
                  <a:cubicBezTo>
                    <a:pt x="1046" y="1317"/>
                    <a:pt x="1046" y="1317"/>
                    <a:pt x="1046" y="1317"/>
                  </a:cubicBezTo>
                  <a:cubicBezTo>
                    <a:pt x="1042" y="1315"/>
                    <a:pt x="1042" y="1315"/>
                    <a:pt x="1042" y="1315"/>
                  </a:cubicBezTo>
                  <a:cubicBezTo>
                    <a:pt x="1040" y="1314"/>
                    <a:pt x="1040" y="1314"/>
                    <a:pt x="1040" y="1314"/>
                  </a:cubicBezTo>
                  <a:cubicBezTo>
                    <a:pt x="1039" y="1307"/>
                    <a:pt x="1039" y="1307"/>
                    <a:pt x="1039" y="1307"/>
                  </a:cubicBezTo>
                  <a:cubicBezTo>
                    <a:pt x="1037" y="1304"/>
                    <a:pt x="1037" y="1304"/>
                    <a:pt x="1037" y="1304"/>
                  </a:cubicBezTo>
                  <a:cubicBezTo>
                    <a:pt x="1034" y="1301"/>
                    <a:pt x="1034" y="1301"/>
                    <a:pt x="1034" y="1301"/>
                  </a:cubicBezTo>
                  <a:cubicBezTo>
                    <a:pt x="1033" y="1294"/>
                    <a:pt x="1033" y="1294"/>
                    <a:pt x="1033" y="1294"/>
                  </a:cubicBezTo>
                  <a:cubicBezTo>
                    <a:pt x="1033" y="1286"/>
                    <a:pt x="1033" y="1286"/>
                    <a:pt x="1033" y="1286"/>
                  </a:cubicBezTo>
                  <a:cubicBezTo>
                    <a:pt x="1031" y="1278"/>
                    <a:pt x="1031" y="1278"/>
                    <a:pt x="1031" y="1278"/>
                  </a:cubicBezTo>
                  <a:cubicBezTo>
                    <a:pt x="1030" y="1270"/>
                    <a:pt x="1030" y="1270"/>
                    <a:pt x="1030" y="1270"/>
                  </a:cubicBezTo>
                  <a:cubicBezTo>
                    <a:pt x="1033" y="1262"/>
                    <a:pt x="1033" y="1262"/>
                    <a:pt x="1033" y="1262"/>
                  </a:cubicBezTo>
                  <a:cubicBezTo>
                    <a:pt x="1033" y="1250"/>
                    <a:pt x="1033" y="1250"/>
                    <a:pt x="1033" y="1250"/>
                  </a:cubicBezTo>
                  <a:cubicBezTo>
                    <a:pt x="1037" y="1247"/>
                    <a:pt x="1037" y="1247"/>
                    <a:pt x="1037" y="1247"/>
                  </a:cubicBezTo>
                  <a:cubicBezTo>
                    <a:pt x="1036" y="1238"/>
                    <a:pt x="1036" y="1238"/>
                    <a:pt x="1036" y="1238"/>
                  </a:cubicBezTo>
                  <a:cubicBezTo>
                    <a:pt x="1039" y="1234"/>
                    <a:pt x="1039" y="1234"/>
                    <a:pt x="1039" y="1234"/>
                  </a:cubicBezTo>
                  <a:cubicBezTo>
                    <a:pt x="1039" y="1230"/>
                    <a:pt x="1039" y="1230"/>
                    <a:pt x="1039" y="1230"/>
                  </a:cubicBezTo>
                  <a:cubicBezTo>
                    <a:pt x="1044" y="1221"/>
                    <a:pt x="1044" y="1221"/>
                    <a:pt x="1044" y="1221"/>
                  </a:cubicBezTo>
                  <a:cubicBezTo>
                    <a:pt x="1045" y="1217"/>
                    <a:pt x="1045" y="1217"/>
                    <a:pt x="1045" y="1217"/>
                  </a:cubicBezTo>
                  <a:cubicBezTo>
                    <a:pt x="1044" y="1214"/>
                    <a:pt x="1044" y="1214"/>
                    <a:pt x="1044" y="1214"/>
                  </a:cubicBezTo>
                  <a:cubicBezTo>
                    <a:pt x="1040" y="1219"/>
                    <a:pt x="1040" y="1219"/>
                    <a:pt x="1040" y="1219"/>
                  </a:cubicBezTo>
                  <a:cubicBezTo>
                    <a:pt x="1039" y="1223"/>
                    <a:pt x="1039" y="1223"/>
                    <a:pt x="1039" y="1223"/>
                  </a:cubicBezTo>
                  <a:cubicBezTo>
                    <a:pt x="1037" y="1227"/>
                    <a:pt x="1037" y="1227"/>
                    <a:pt x="1037" y="1227"/>
                  </a:cubicBezTo>
                  <a:cubicBezTo>
                    <a:pt x="1032" y="1230"/>
                    <a:pt x="1032" y="1230"/>
                    <a:pt x="1032" y="1230"/>
                  </a:cubicBezTo>
                  <a:cubicBezTo>
                    <a:pt x="1028" y="1237"/>
                    <a:pt x="1028" y="1237"/>
                    <a:pt x="1028" y="1237"/>
                  </a:cubicBezTo>
                  <a:cubicBezTo>
                    <a:pt x="1025" y="1236"/>
                    <a:pt x="1025" y="1236"/>
                    <a:pt x="1025" y="1236"/>
                  </a:cubicBezTo>
                  <a:cubicBezTo>
                    <a:pt x="1026" y="1231"/>
                    <a:pt x="1026" y="1231"/>
                    <a:pt x="1026" y="1231"/>
                  </a:cubicBezTo>
                  <a:cubicBezTo>
                    <a:pt x="1029" y="1225"/>
                    <a:pt x="1029" y="1225"/>
                    <a:pt x="1029" y="1225"/>
                  </a:cubicBezTo>
                  <a:cubicBezTo>
                    <a:pt x="1031" y="1221"/>
                    <a:pt x="1031" y="1221"/>
                    <a:pt x="1031" y="1221"/>
                  </a:cubicBezTo>
                  <a:cubicBezTo>
                    <a:pt x="1034" y="1221"/>
                    <a:pt x="1034" y="1221"/>
                    <a:pt x="1034" y="1221"/>
                  </a:cubicBezTo>
                  <a:cubicBezTo>
                    <a:pt x="1034" y="1217"/>
                    <a:pt x="1034" y="1217"/>
                    <a:pt x="1034" y="1217"/>
                  </a:cubicBezTo>
                  <a:cubicBezTo>
                    <a:pt x="1039" y="1209"/>
                    <a:pt x="1039" y="1209"/>
                    <a:pt x="1039" y="1209"/>
                  </a:cubicBezTo>
                  <a:cubicBezTo>
                    <a:pt x="1043" y="1202"/>
                    <a:pt x="1043" y="1202"/>
                    <a:pt x="1043" y="1202"/>
                  </a:cubicBezTo>
                  <a:cubicBezTo>
                    <a:pt x="1046" y="1203"/>
                    <a:pt x="1046" y="1203"/>
                    <a:pt x="1046" y="1203"/>
                  </a:cubicBezTo>
                  <a:cubicBezTo>
                    <a:pt x="1048" y="1199"/>
                    <a:pt x="1048" y="1199"/>
                    <a:pt x="1048" y="1199"/>
                  </a:cubicBezTo>
                  <a:cubicBezTo>
                    <a:pt x="1052" y="1200"/>
                    <a:pt x="1052" y="1200"/>
                    <a:pt x="1052" y="1200"/>
                  </a:cubicBezTo>
                  <a:cubicBezTo>
                    <a:pt x="1049" y="1204"/>
                    <a:pt x="1049" y="1204"/>
                    <a:pt x="1049" y="1204"/>
                  </a:cubicBezTo>
                  <a:cubicBezTo>
                    <a:pt x="1051" y="1206"/>
                    <a:pt x="1051" y="1206"/>
                    <a:pt x="1051" y="1206"/>
                  </a:cubicBezTo>
                  <a:cubicBezTo>
                    <a:pt x="1058" y="1199"/>
                    <a:pt x="1058" y="1199"/>
                    <a:pt x="1058" y="1199"/>
                  </a:cubicBezTo>
                  <a:cubicBezTo>
                    <a:pt x="1058" y="1197"/>
                    <a:pt x="1058" y="1197"/>
                    <a:pt x="1058" y="1197"/>
                  </a:cubicBezTo>
                  <a:cubicBezTo>
                    <a:pt x="1064" y="1197"/>
                    <a:pt x="1064" y="1197"/>
                    <a:pt x="1064" y="1197"/>
                  </a:cubicBezTo>
                  <a:cubicBezTo>
                    <a:pt x="1075" y="1191"/>
                    <a:pt x="1075" y="1191"/>
                    <a:pt x="1075" y="1191"/>
                  </a:cubicBezTo>
                  <a:cubicBezTo>
                    <a:pt x="1084" y="1193"/>
                    <a:pt x="1084" y="1193"/>
                    <a:pt x="1084" y="1193"/>
                  </a:cubicBezTo>
                  <a:cubicBezTo>
                    <a:pt x="1088" y="1195"/>
                    <a:pt x="1088" y="1195"/>
                    <a:pt x="1088" y="1195"/>
                  </a:cubicBezTo>
                  <a:cubicBezTo>
                    <a:pt x="1091" y="1192"/>
                    <a:pt x="1091" y="1192"/>
                    <a:pt x="1091" y="1192"/>
                  </a:cubicBezTo>
                  <a:cubicBezTo>
                    <a:pt x="1111" y="1192"/>
                    <a:pt x="1111" y="1192"/>
                    <a:pt x="1111" y="1192"/>
                  </a:cubicBezTo>
                  <a:cubicBezTo>
                    <a:pt x="1113" y="1190"/>
                    <a:pt x="1113" y="1190"/>
                    <a:pt x="1113" y="1190"/>
                  </a:cubicBezTo>
                  <a:cubicBezTo>
                    <a:pt x="1111" y="1188"/>
                    <a:pt x="1111" y="1188"/>
                    <a:pt x="1111" y="1188"/>
                  </a:cubicBezTo>
                  <a:cubicBezTo>
                    <a:pt x="1104" y="1188"/>
                    <a:pt x="1104" y="1188"/>
                    <a:pt x="1104" y="1188"/>
                  </a:cubicBezTo>
                  <a:cubicBezTo>
                    <a:pt x="1101" y="1187"/>
                    <a:pt x="1101" y="1187"/>
                    <a:pt x="1101" y="1187"/>
                  </a:cubicBezTo>
                  <a:cubicBezTo>
                    <a:pt x="1097" y="1180"/>
                    <a:pt x="1097" y="1180"/>
                    <a:pt x="1097" y="1180"/>
                  </a:cubicBezTo>
                  <a:cubicBezTo>
                    <a:pt x="1093" y="1179"/>
                    <a:pt x="1093" y="1179"/>
                    <a:pt x="1093" y="1179"/>
                  </a:cubicBezTo>
                  <a:cubicBezTo>
                    <a:pt x="1083" y="1180"/>
                    <a:pt x="1083" y="1180"/>
                    <a:pt x="1083" y="1180"/>
                  </a:cubicBezTo>
                  <a:cubicBezTo>
                    <a:pt x="1080" y="1175"/>
                    <a:pt x="1080" y="1175"/>
                    <a:pt x="1080" y="1175"/>
                  </a:cubicBezTo>
                  <a:cubicBezTo>
                    <a:pt x="1082" y="1172"/>
                    <a:pt x="1082" y="1172"/>
                    <a:pt x="1082" y="1172"/>
                  </a:cubicBezTo>
                  <a:cubicBezTo>
                    <a:pt x="1078" y="1171"/>
                    <a:pt x="1078" y="1171"/>
                    <a:pt x="1078" y="1171"/>
                  </a:cubicBezTo>
                  <a:cubicBezTo>
                    <a:pt x="1073" y="1174"/>
                    <a:pt x="1073" y="1174"/>
                    <a:pt x="1073" y="1174"/>
                  </a:cubicBezTo>
                  <a:cubicBezTo>
                    <a:pt x="1057" y="1176"/>
                    <a:pt x="1057" y="1176"/>
                    <a:pt x="1057" y="1176"/>
                  </a:cubicBezTo>
                  <a:cubicBezTo>
                    <a:pt x="1052" y="1179"/>
                    <a:pt x="1052" y="1179"/>
                    <a:pt x="1052" y="1179"/>
                  </a:cubicBezTo>
                  <a:cubicBezTo>
                    <a:pt x="1048" y="1183"/>
                    <a:pt x="1048" y="1183"/>
                    <a:pt x="1048" y="1183"/>
                  </a:cubicBezTo>
                  <a:cubicBezTo>
                    <a:pt x="1040" y="1180"/>
                    <a:pt x="1040" y="1180"/>
                    <a:pt x="1040" y="1180"/>
                  </a:cubicBezTo>
                  <a:cubicBezTo>
                    <a:pt x="1038" y="1181"/>
                    <a:pt x="1038" y="1181"/>
                    <a:pt x="1038" y="1181"/>
                  </a:cubicBezTo>
                  <a:cubicBezTo>
                    <a:pt x="1033" y="1181"/>
                    <a:pt x="1033" y="1181"/>
                    <a:pt x="1033" y="1181"/>
                  </a:cubicBezTo>
                  <a:cubicBezTo>
                    <a:pt x="1031" y="1176"/>
                    <a:pt x="1031" y="1176"/>
                    <a:pt x="1031" y="1176"/>
                  </a:cubicBezTo>
                  <a:cubicBezTo>
                    <a:pt x="1027" y="1174"/>
                    <a:pt x="1027" y="1174"/>
                    <a:pt x="1027" y="1174"/>
                  </a:cubicBezTo>
                  <a:cubicBezTo>
                    <a:pt x="1021" y="1171"/>
                    <a:pt x="1021" y="1171"/>
                    <a:pt x="1021" y="1171"/>
                  </a:cubicBezTo>
                  <a:cubicBezTo>
                    <a:pt x="1016" y="1172"/>
                    <a:pt x="1016" y="1172"/>
                    <a:pt x="1016" y="1172"/>
                  </a:cubicBezTo>
                  <a:cubicBezTo>
                    <a:pt x="1012" y="1175"/>
                    <a:pt x="1012" y="1175"/>
                    <a:pt x="1012" y="1175"/>
                  </a:cubicBezTo>
                  <a:cubicBezTo>
                    <a:pt x="1013" y="1168"/>
                    <a:pt x="1013" y="1168"/>
                    <a:pt x="1013" y="1168"/>
                  </a:cubicBezTo>
                  <a:cubicBezTo>
                    <a:pt x="1017" y="1166"/>
                    <a:pt x="1017" y="1166"/>
                    <a:pt x="1017" y="1166"/>
                  </a:cubicBezTo>
                  <a:cubicBezTo>
                    <a:pt x="1021" y="1159"/>
                    <a:pt x="1021" y="1159"/>
                    <a:pt x="1021" y="1159"/>
                  </a:cubicBezTo>
                  <a:cubicBezTo>
                    <a:pt x="1025" y="1156"/>
                    <a:pt x="1025" y="1156"/>
                    <a:pt x="1025" y="1156"/>
                  </a:cubicBezTo>
                  <a:cubicBezTo>
                    <a:pt x="1023" y="1155"/>
                    <a:pt x="1023" y="1155"/>
                    <a:pt x="1023" y="1155"/>
                  </a:cubicBezTo>
                  <a:cubicBezTo>
                    <a:pt x="1015" y="1157"/>
                    <a:pt x="1015" y="1157"/>
                    <a:pt x="1015" y="1157"/>
                  </a:cubicBezTo>
                  <a:cubicBezTo>
                    <a:pt x="1009" y="1163"/>
                    <a:pt x="1009" y="1163"/>
                    <a:pt x="1009" y="1163"/>
                  </a:cubicBezTo>
                  <a:cubicBezTo>
                    <a:pt x="1007" y="1163"/>
                    <a:pt x="1007" y="1163"/>
                    <a:pt x="1007" y="1163"/>
                  </a:cubicBezTo>
                  <a:cubicBezTo>
                    <a:pt x="1000" y="1171"/>
                    <a:pt x="1000" y="1171"/>
                    <a:pt x="1000" y="1171"/>
                  </a:cubicBezTo>
                  <a:cubicBezTo>
                    <a:pt x="990" y="1175"/>
                    <a:pt x="990" y="1175"/>
                    <a:pt x="990" y="1175"/>
                  </a:cubicBezTo>
                  <a:cubicBezTo>
                    <a:pt x="987" y="1176"/>
                    <a:pt x="987" y="1176"/>
                    <a:pt x="987" y="1176"/>
                  </a:cubicBezTo>
                  <a:cubicBezTo>
                    <a:pt x="983" y="1179"/>
                    <a:pt x="983" y="1179"/>
                    <a:pt x="983" y="1179"/>
                  </a:cubicBezTo>
                  <a:cubicBezTo>
                    <a:pt x="975" y="1183"/>
                    <a:pt x="975" y="1183"/>
                    <a:pt x="975" y="1183"/>
                  </a:cubicBezTo>
                  <a:cubicBezTo>
                    <a:pt x="972" y="1183"/>
                    <a:pt x="972" y="1183"/>
                    <a:pt x="972" y="1183"/>
                  </a:cubicBezTo>
                  <a:cubicBezTo>
                    <a:pt x="969" y="1181"/>
                    <a:pt x="969" y="1181"/>
                    <a:pt x="969" y="1181"/>
                  </a:cubicBezTo>
                  <a:cubicBezTo>
                    <a:pt x="964" y="1182"/>
                    <a:pt x="964" y="1182"/>
                    <a:pt x="964" y="1182"/>
                  </a:cubicBezTo>
                  <a:cubicBezTo>
                    <a:pt x="966" y="1175"/>
                    <a:pt x="966" y="1175"/>
                    <a:pt x="966" y="1175"/>
                  </a:cubicBezTo>
                  <a:cubicBezTo>
                    <a:pt x="963" y="1173"/>
                    <a:pt x="963" y="1173"/>
                    <a:pt x="963" y="1173"/>
                  </a:cubicBezTo>
                  <a:cubicBezTo>
                    <a:pt x="953" y="1179"/>
                    <a:pt x="953" y="1179"/>
                    <a:pt x="953" y="1179"/>
                  </a:cubicBezTo>
                  <a:cubicBezTo>
                    <a:pt x="948" y="1182"/>
                    <a:pt x="948" y="1182"/>
                    <a:pt x="948" y="1182"/>
                  </a:cubicBezTo>
                  <a:cubicBezTo>
                    <a:pt x="940" y="1181"/>
                    <a:pt x="940" y="1181"/>
                    <a:pt x="940" y="1181"/>
                  </a:cubicBezTo>
                  <a:cubicBezTo>
                    <a:pt x="951" y="1171"/>
                    <a:pt x="951" y="1171"/>
                    <a:pt x="951" y="1171"/>
                  </a:cubicBezTo>
                  <a:cubicBezTo>
                    <a:pt x="964" y="1157"/>
                    <a:pt x="964" y="1157"/>
                    <a:pt x="964" y="1157"/>
                  </a:cubicBezTo>
                  <a:cubicBezTo>
                    <a:pt x="970" y="1155"/>
                    <a:pt x="970" y="1155"/>
                    <a:pt x="970" y="1155"/>
                  </a:cubicBezTo>
                  <a:cubicBezTo>
                    <a:pt x="976" y="1150"/>
                    <a:pt x="976" y="1150"/>
                    <a:pt x="976" y="1150"/>
                  </a:cubicBezTo>
                  <a:cubicBezTo>
                    <a:pt x="980" y="1150"/>
                    <a:pt x="980" y="1150"/>
                    <a:pt x="980" y="1150"/>
                  </a:cubicBezTo>
                  <a:cubicBezTo>
                    <a:pt x="989" y="1143"/>
                    <a:pt x="989" y="1143"/>
                    <a:pt x="989" y="1143"/>
                  </a:cubicBezTo>
                  <a:cubicBezTo>
                    <a:pt x="983" y="1143"/>
                    <a:pt x="983" y="1143"/>
                    <a:pt x="983" y="1143"/>
                  </a:cubicBezTo>
                  <a:cubicBezTo>
                    <a:pt x="979" y="1140"/>
                    <a:pt x="979" y="1140"/>
                    <a:pt x="979" y="1140"/>
                  </a:cubicBezTo>
                  <a:cubicBezTo>
                    <a:pt x="966" y="1141"/>
                    <a:pt x="966" y="1141"/>
                    <a:pt x="966" y="1141"/>
                  </a:cubicBezTo>
                  <a:cubicBezTo>
                    <a:pt x="962" y="1138"/>
                    <a:pt x="962" y="1138"/>
                    <a:pt x="962" y="1138"/>
                  </a:cubicBezTo>
                  <a:cubicBezTo>
                    <a:pt x="953" y="1143"/>
                    <a:pt x="953" y="1143"/>
                    <a:pt x="953" y="1143"/>
                  </a:cubicBezTo>
                  <a:cubicBezTo>
                    <a:pt x="949" y="1143"/>
                    <a:pt x="949" y="1143"/>
                    <a:pt x="949" y="1143"/>
                  </a:cubicBezTo>
                  <a:cubicBezTo>
                    <a:pt x="944" y="1139"/>
                    <a:pt x="944" y="1139"/>
                    <a:pt x="944" y="1139"/>
                  </a:cubicBezTo>
                  <a:cubicBezTo>
                    <a:pt x="942" y="1138"/>
                    <a:pt x="942" y="1138"/>
                    <a:pt x="942" y="1138"/>
                  </a:cubicBezTo>
                  <a:cubicBezTo>
                    <a:pt x="938" y="1135"/>
                    <a:pt x="938" y="1135"/>
                    <a:pt x="938" y="1135"/>
                  </a:cubicBezTo>
                  <a:cubicBezTo>
                    <a:pt x="935" y="1138"/>
                    <a:pt x="935" y="1138"/>
                    <a:pt x="935" y="1138"/>
                  </a:cubicBezTo>
                  <a:cubicBezTo>
                    <a:pt x="932" y="1138"/>
                    <a:pt x="932" y="1138"/>
                    <a:pt x="932" y="1138"/>
                  </a:cubicBezTo>
                  <a:cubicBezTo>
                    <a:pt x="932" y="1135"/>
                    <a:pt x="932" y="1135"/>
                    <a:pt x="932" y="1135"/>
                  </a:cubicBezTo>
                  <a:cubicBezTo>
                    <a:pt x="929" y="1133"/>
                    <a:pt x="929" y="1133"/>
                    <a:pt x="929" y="1133"/>
                  </a:cubicBezTo>
                  <a:cubicBezTo>
                    <a:pt x="925" y="1130"/>
                    <a:pt x="925" y="1130"/>
                    <a:pt x="925" y="1130"/>
                  </a:cubicBezTo>
                  <a:cubicBezTo>
                    <a:pt x="914" y="1130"/>
                    <a:pt x="914" y="1130"/>
                    <a:pt x="914" y="1130"/>
                  </a:cubicBezTo>
                  <a:cubicBezTo>
                    <a:pt x="912" y="1131"/>
                    <a:pt x="912" y="1131"/>
                    <a:pt x="912" y="1131"/>
                  </a:cubicBezTo>
                  <a:cubicBezTo>
                    <a:pt x="907" y="1132"/>
                    <a:pt x="907" y="1132"/>
                    <a:pt x="907" y="1132"/>
                  </a:cubicBezTo>
                  <a:cubicBezTo>
                    <a:pt x="905" y="1130"/>
                    <a:pt x="905" y="1130"/>
                    <a:pt x="905" y="1130"/>
                  </a:cubicBezTo>
                  <a:cubicBezTo>
                    <a:pt x="898" y="1128"/>
                    <a:pt x="898" y="1128"/>
                    <a:pt x="898" y="1128"/>
                  </a:cubicBezTo>
                  <a:cubicBezTo>
                    <a:pt x="892" y="1127"/>
                    <a:pt x="892" y="1127"/>
                    <a:pt x="892" y="1127"/>
                  </a:cubicBezTo>
                  <a:cubicBezTo>
                    <a:pt x="889" y="1125"/>
                    <a:pt x="889" y="1125"/>
                    <a:pt x="889" y="1125"/>
                  </a:cubicBezTo>
                  <a:cubicBezTo>
                    <a:pt x="890" y="1122"/>
                    <a:pt x="890" y="1122"/>
                    <a:pt x="890" y="1122"/>
                  </a:cubicBezTo>
                  <a:cubicBezTo>
                    <a:pt x="888" y="1117"/>
                    <a:pt x="888" y="1117"/>
                    <a:pt x="888" y="1117"/>
                  </a:cubicBezTo>
                  <a:cubicBezTo>
                    <a:pt x="888" y="1112"/>
                    <a:pt x="888" y="1112"/>
                    <a:pt x="888" y="1112"/>
                  </a:cubicBezTo>
                  <a:cubicBezTo>
                    <a:pt x="882" y="1110"/>
                    <a:pt x="882" y="1110"/>
                    <a:pt x="882" y="1110"/>
                  </a:cubicBezTo>
                  <a:cubicBezTo>
                    <a:pt x="880" y="1119"/>
                    <a:pt x="880" y="1119"/>
                    <a:pt x="880" y="1119"/>
                  </a:cubicBezTo>
                  <a:cubicBezTo>
                    <a:pt x="842" y="1122"/>
                    <a:pt x="842" y="1122"/>
                    <a:pt x="842" y="1122"/>
                  </a:cubicBezTo>
                  <a:cubicBezTo>
                    <a:pt x="712" y="1122"/>
                    <a:pt x="712" y="1122"/>
                    <a:pt x="712" y="1122"/>
                  </a:cubicBezTo>
                  <a:cubicBezTo>
                    <a:pt x="597" y="1122"/>
                    <a:pt x="597" y="1122"/>
                    <a:pt x="597" y="1122"/>
                  </a:cubicBezTo>
                  <a:cubicBezTo>
                    <a:pt x="561" y="1120"/>
                    <a:pt x="561" y="1120"/>
                    <a:pt x="561" y="1120"/>
                  </a:cubicBezTo>
                  <a:cubicBezTo>
                    <a:pt x="489" y="1120"/>
                    <a:pt x="489" y="1120"/>
                    <a:pt x="489" y="1120"/>
                  </a:cubicBezTo>
                  <a:cubicBezTo>
                    <a:pt x="471" y="1120"/>
                    <a:pt x="471" y="1120"/>
                    <a:pt x="471" y="1120"/>
                  </a:cubicBezTo>
                  <a:cubicBezTo>
                    <a:pt x="417" y="1118"/>
                    <a:pt x="417" y="1118"/>
                    <a:pt x="417" y="1118"/>
                  </a:cubicBezTo>
                  <a:cubicBezTo>
                    <a:pt x="368" y="1117"/>
                    <a:pt x="368" y="1117"/>
                    <a:pt x="368" y="1117"/>
                  </a:cubicBezTo>
                  <a:cubicBezTo>
                    <a:pt x="363" y="1113"/>
                    <a:pt x="363" y="1113"/>
                    <a:pt x="363" y="1113"/>
                  </a:cubicBezTo>
                  <a:cubicBezTo>
                    <a:pt x="346" y="1103"/>
                    <a:pt x="346" y="1103"/>
                    <a:pt x="346" y="1103"/>
                  </a:cubicBezTo>
                  <a:cubicBezTo>
                    <a:pt x="341" y="1085"/>
                    <a:pt x="341" y="1085"/>
                    <a:pt x="341" y="1085"/>
                  </a:cubicBezTo>
                  <a:cubicBezTo>
                    <a:pt x="326" y="1083"/>
                    <a:pt x="326" y="1083"/>
                    <a:pt x="326" y="1083"/>
                  </a:cubicBezTo>
                  <a:cubicBezTo>
                    <a:pt x="316" y="1068"/>
                    <a:pt x="316" y="1068"/>
                    <a:pt x="316" y="1068"/>
                  </a:cubicBezTo>
                  <a:cubicBezTo>
                    <a:pt x="299" y="1058"/>
                    <a:pt x="299" y="1058"/>
                    <a:pt x="299" y="1058"/>
                  </a:cubicBezTo>
                  <a:cubicBezTo>
                    <a:pt x="268" y="1038"/>
                    <a:pt x="268" y="1038"/>
                    <a:pt x="268" y="1038"/>
                  </a:cubicBezTo>
                  <a:cubicBezTo>
                    <a:pt x="263" y="1015"/>
                    <a:pt x="263" y="1015"/>
                    <a:pt x="263" y="1015"/>
                  </a:cubicBezTo>
                  <a:cubicBezTo>
                    <a:pt x="243" y="1000"/>
                    <a:pt x="243" y="1000"/>
                    <a:pt x="243" y="1000"/>
                  </a:cubicBezTo>
                  <a:cubicBezTo>
                    <a:pt x="238" y="978"/>
                    <a:pt x="238" y="978"/>
                    <a:pt x="238" y="978"/>
                  </a:cubicBezTo>
                  <a:cubicBezTo>
                    <a:pt x="218" y="965"/>
                    <a:pt x="218" y="965"/>
                    <a:pt x="218" y="965"/>
                  </a:cubicBezTo>
                  <a:cubicBezTo>
                    <a:pt x="218" y="950"/>
                    <a:pt x="218" y="950"/>
                    <a:pt x="218" y="950"/>
                  </a:cubicBezTo>
                  <a:cubicBezTo>
                    <a:pt x="213" y="942"/>
                    <a:pt x="213" y="942"/>
                    <a:pt x="213" y="942"/>
                  </a:cubicBezTo>
                  <a:cubicBezTo>
                    <a:pt x="223" y="922"/>
                    <a:pt x="223" y="922"/>
                    <a:pt x="223" y="922"/>
                  </a:cubicBezTo>
                  <a:cubicBezTo>
                    <a:pt x="226" y="902"/>
                    <a:pt x="226" y="902"/>
                    <a:pt x="226" y="902"/>
                  </a:cubicBezTo>
                  <a:cubicBezTo>
                    <a:pt x="223" y="900"/>
                    <a:pt x="223" y="900"/>
                    <a:pt x="223" y="900"/>
                  </a:cubicBezTo>
                  <a:cubicBezTo>
                    <a:pt x="221" y="910"/>
                    <a:pt x="221" y="910"/>
                    <a:pt x="221" y="910"/>
                  </a:cubicBezTo>
                  <a:cubicBezTo>
                    <a:pt x="211" y="930"/>
                    <a:pt x="211" y="930"/>
                    <a:pt x="211" y="930"/>
                  </a:cubicBezTo>
                  <a:cubicBezTo>
                    <a:pt x="208" y="925"/>
                    <a:pt x="208" y="925"/>
                    <a:pt x="208" y="925"/>
                  </a:cubicBezTo>
                  <a:cubicBezTo>
                    <a:pt x="216" y="910"/>
                    <a:pt x="216" y="910"/>
                    <a:pt x="216" y="910"/>
                  </a:cubicBezTo>
                  <a:cubicBezTo>
                    <a:pt x="208" y="890"/>
                    <a:pt x="208" y="890"/>
                    <a:pt x="208" y="890"/>
                  </a:cubicBezTo>
                  <a:cubicBezTo>
                    <a:pt x="201" y="875"/>
                    <a:pt x="201" y="875"/>
                    <a:pt x="201" y="875"/>
                  </a:cubicBezTo>
                  <a:cubicBezTo>
                    <a:pt x="181" y="867"/>
                    <a:pt x="181" y="867"/>
                    <a:pt x="181" y="867"/>
                  </a:cubicBezTo>
                  <a:cubicBezTo>
                    <a:pt x="168" y="840"/>
                    <a:pt x="168" y="840"/>
                    <a:pt x="168" y="840"/>
                  </a:cubicBezTo>
                  <a:cubicBezTo>
                    <a:pt x="128" y="772"/>
                    <a:pt x="128" y="772"/>
                    <a:pt x="128" y="772"/>
                  </a:cubicBezTo>
                  <a:cubicBezTo>
                    <a:pt x="118" y="754"/>
                    <a:pt x="118" y="754"/>
                    <a:pt x="118" y="754"/>
                  </a:cubicBezTo>
                  <a:cubicBezTo>
                    <a:pt x="95" y="752"/>
                    <a:pt x="95" y="752"/>
                    <a:pt x="95" y="752"/>
                  </a:cubicBezTo>
                  <a:cubicBezTo>
                    <a:pt x="75" y="775"/>
                    <a:pt x="75" y="775"/>
                    <a:pt x="75" y="775"/>
                  </a:cubicBezTo>
                  <a:cubicBezTo>
                    <a:pt x="50" y="742"/>
                    <a:pt x="50" y="742"/>
                    <a:pt x="50" y="742"/>
                  </a:cubicBezTo>
                  <a:cubicBezTo>
                    <a:pt x="43" y="739"/>
                    <a:pt x="43" y="739"/>
                    <a:pt x="43" y="739"/>
                  </a:cubicBezTo>
                  <a:cubicBezTo>
                    <a:pt x="38" y="729"/>
                    <a:pt x="38" y="729"/>
                    <a:pt x="38" y="729"/>
                  </a:cubicBezTo>
                  <a:cubicBezTo>
                    <a:pt x="13" y="732"/>
                    <a:pt x="13" y="732"/>
                    <a:pt x="13" y="732"/>
                  </a:cubicBezTo>
                  <a:cubicBezTo>
                    <a:pt x="5" y="722"/>
                    <a:pt x="5" y="722"/>
                    <a:pt x="5" y="722"/>
                  </a:cubicBezTo>
                  <a:cubicBezTo>
                    <a:pt x="0" y="358"/>
                    <a:pt x="0" y="358"/>
                    <a:pt x="0" y="358"/>
                  </a:cubicBezTo>
                  <a:cubicBezTo>
                    <a:pt x="50" y="366"/>
                    <a:pt x="50" y="366"/>
                    <a:pt x="50" y="366"/>
                  </a:cubicBezTo>
                  <a:cubicBezTo>
                    <a:pt x="68" y="376"/>
                    <a:pt x="68" y="376"/>
                    <a:pt x="68" y="376"/>
                  </a:cubicBezTo>
                  <a:cubicBezTo>
                    <a:pt x="103" y="383"/>
                    <a:pt x="103" y="383"/>
                    <a:pt x="103" y="383"/>
                  </a:cubicBezTo>
                  <a:cubicBezTo>
                    <a:pt x="110" y="368"/>
                    <a:pt x="110" y="368"/>
                    <a:pt x="110" y="368"/>
                  </a:cubicBezTo>
                  <a:cubicBezTo>
                    <a:pt x="133" y="351"/>
                    <a:pt x="133" y="351"/>
                    <a:pt x="133" y="351"/>
                  </a:cubicBezTo>
                  <a:cubicBezTo>
                    <a:pt x="136" y="378"/>
                    <a:pt x="136" y="378"/>
                    <a:pt x="136" y="378"/>
                  </a:cubicBezTo>
                  <a:cubicBezTo>
                    <a:pt x="181" y="346"/>
                    <a:pt x="181" y="346"/>
                    <a:pt x="181" y="346"/>
                  </a:cubicBezTo>
                  <a:cubicBezTo>
                    <a:pt x="201" y="338"/>
                    <a:pt x="201" y="338"/>
                    <a:pt x="201" y="338"/>
                  </a:cubicBezTo>
                  <a:cubicBezTo>
                    <a:pt x="213" y="341"/>
                    <a:pt x="213" y="341"/>
                    <a:pt x="213" y="341"/>
                  </a:cubicBezTo>
                  <a:cubicBezTo>
                    <a:pt x="226" y="331"/>
                    <a:pt x="226" y="331"/>
                    <a:pt x="226" y="331"/>
                  </a:cubicBezTo>
                  <a:cubicBezTo>
                    <a:pt x="231" y="353"/>
                    <a:pt x="231" y="353"/>
                    <a:pt x="231" y="353"/>
                  </a:cubicBezTo>
                  <a:cubicBezTo>
                    <a:pt x="238" y="368"/>
                    <a:pt x="238" y="368"/>
                    <a:pt x="238" y="368"/>
                  </a:cubicBezTo>
                  <a:cubicBezTo>
                    <a:pt x="251" y="338"/>
                    <a:pt x="251" y="338"/>
                    <a:pt x="251" y="338"/>
                  </a:cubicBezTo>
                  <a:cubicBezTo>
                    <a:pt x="258" y="343"/>
                    <a:pt x="258" y="343"/>
                    <a:pt x="258" y="343"/>
                  </a:cubicBezTo>
                  <a:cubicBezTo>
                    <a:pt x="256" y="303"/>
                    <a:pt x="256" y="303"/>
                    <a:pt x="256" y="303"/>
                  </a:cubicBezTo>
                  <a:cubicBezTo>
                    <a:pt x="258" y="301"/>
                    <a:pt x="258" y="301"/>
                    <a:pt x="258" y="301"/>
                  </a:cubicBezTo>
                  <a:cubicBezTo>
                    <a:pt x="271" y="308"/>
                    <a:pt x="271" y="308"/>
                    <a:pt x="271" y="308"/>
                  </a:cubicBezTo>
                  <a:cubicBezTo>
                    <a:pt x="309" y="368"/>
                    <a:pt x="309" y="368"/>
                    <a:pt x="309" y="368"/>
                  </a:cubicBezTo>
                  <a:cubicBezTo>
                    <a:pt x="316" y="366"/>
                    <a:pt x="316" y="366"/>
                    <a:pt x="316" y="366"/>
                  </a:cubicBezTo>
                  <a:cubicBezTo>
                    <a:pt x="316" y="338"/>
                    <a:pt x="316" y="338"/>
                    <a:pt x="316" y="338"/>
                  </a:cubicBezTo>
                  <a:cubicBezTo>
                    <a:pt x="324" y="328"/>
                    <a:pt x="324" y="328"/>
                    <a:pt x="324" y="328"/>
                  </a:cubicBezTo>
                  <a:cubicBezTo>
                    <a:pt x="329" y="338"/>
                    <a:pt x="329" y="338"/>
                    <a:pt x="329" y="338"/>
                  </a:cubicBezTo>
                  <a:cubicBezTo>
                    <a:pt x="329" y="368"/>
                    <a:pt x="329" y="368"/>
                    <a:pt x="329" y="368"/>
                  </a:cubicBezTo>
                  <a:cubicBezTo>
                    <a:pt x="341" y="366"/>
                    <a:pt x="341" y="366"/>
                    <a:pt x="341" y="366"/>
                  </a:cubicBezTo>
                  <a:cubicBezTo>
                    <a:pt x="349" y="348"/>
                    <a:pt x="349" y="348"/>
                    <a:pt x="349" y="348"/>
                  </a:cubicBezTo>
                  <a:cubicBezTo>
                    <a:pt x="369" y="351"/>
                    <a:pt x="369" y="351"/>
                    <a:pt x="369" y="351"/>
                  </a:cubicBezTo>
                  <a:cubicBezTo>
                    <a:pt x="411" y="371"/>
                    <a:pt x="411" y="371"/>
                    <a:pt x="411" y="371"/>
                  </a:cubicBezTo>
                  <a:cubicBezTo>
                    <a:pt x="439" y="376"/>
                    <a:pt x="439" y="376"/>
                    <a:pt x="439" y="376"/>
                  </a:cubicBezTo>
                  <a:cubicBezTo>
                    <a:pt x="479" y="401"/>
                    <a:pt x="479" y="401"/>
                    <a:pt x="479" y="401"/>
                  </a:cubicBezTo>
                  <a:cubicBezTo>
                    <a:pt x="482" y="398"/>
                    <a:pt x="482" y="398"/>
                    <a:pt x="482" y="398"/>
                  </a:cubicBezTo>
                  <a:cubicBezTo>
                    <a:pt x="474" y="388"/>
                    <a:pt x="474" y="388"/>
                    <a:pt x="474" y="388"/>
                  </a:cubicBezTo>
                  <a:cubicBezTo>
                    <a:pt x="472" y="383"/>
                    <a:pt x="472" y="383"/>
                    <a:pt x="472" y="383"/>
                  </a:cubicBezTo>
                  <a:cubicBezTo>
                    <a:pt x="477" y="383"/>
                    <a:pt x="477" y="383"/>
                    <a:pt x="477" y="383"/>
                  </a:cubicBezTo>
                  <a:cubicBezTo>
                    <a:pt x="512" y="401"/>
                    <a:pt x="512" y="401"/>
                    <a:pt x="512" y="401"/>
                  </a:cubicBezTo>
                  <a:cubicBezTo>
                    <a:pt x="524" y="429"/>
                    <a:pt x="524" y="429"/>
                    <a:pt x="524" y="429"/>
                  </a:cubicBezTo>
                  <a:cubicBezTo>
                    <a:pt x="519" y="441"/>
                    <a:pt x="519" y="441"/>
                    <a:pt x="519" y="441"/>
                  </a:cubicBezTo>
                  <a:cubicBezTo>
                    <a:pt x="502" y="444"/>
                    <a:pt x="502" y="444"/>
                    <a:pt x="502" y="444"/>
                  </a:cubicBezTo>
                  <a:cubicBezTo>
                    <a:pt x="497" y="469"/>
                    <a:pt x="497" y="469"/>
                    <a:pt x="497" y="469"/>
                  </a:cubicBezTo>
                  <a:cubicBezTo>
                    <a:pt x="522" y="474"/>
                    <a:pt x="522" y="474"/>
                    <a:pt x="522" y="474"/>
                  </a:cubicBezTo>
                  <a:cubicBezTo>
                    <a:pt x="579" y="466"/>
                    <a:pt x="579" y="466"/>
                    <a:pt x="579" y="466"/>
                  </a:cubicBezTo>
                  <a:cubicBezTo>
                    <a:pt x="602" y="459"/>
                    <a:pt x="602" y="459"/>
                    <a:pt x="602" y="459"/>
                  </a:cubicBezTo>
                  <a:cubicBezTo>
                    <a:pt x="622" y="466"/>
                    <a:pt x="622" y="466"/>
                    <a:pt x="622" y="466"/>
                  </a:cubicBezTo>
                  <a:cubicBezTo>
                    <a:pt x="624" y="474"/>
                    <a:pt x="624" y="474"/>
                    <a:pt x="624" y="474"/>
                  </a:cubicBezTo>
                  <a:cubicBezTo>
                    <a:pt x="634" y="484"/>
                    <a:pt x="634" y="484"/>
                    <a:pt x="634" y="484"/>
                  </a:cubicBezTo>
                  <a:cubicBezTo>
                    <a:pt x="632" y="496"/>
                    <a:pt x="632" y="496"/>
                    <a:pt x="632" y="496"/>
                  </a:cubicBezTo>
                  <a:cubicBezTo>
                    <a:pt x="624" y="499"/>
                    <a:pt x="624" y="499"/>
                    <a:pt x="624" y="499"/>
                  </a:cubicBezTo>
                  <a:cubicBezTo>
                    <a:pt x="632" y="511"/>
                    <a:pt x="632" y="511"/>
                    <a:pt x="632" y="511"/>
                  </a:cubicBezTo>
                  <a:cubicBezTo>
                    <a:pt x="639" y="496"/>
                    <a:pt x="639" y="496"/>
                    <a:pt x="639" y="496"/>
                  </a:cubicBezTo>
                  <a:cubicBezTo>
                    <a:pt x="642" y="466"/>
                    <a:pt x="642" y="466"/>
                    <a:pt x="642" y="466"/>
                  </a:cubicBezTo>
                  <a:cubicBezTo>
                    <a:pt x="675" y="441"/>
                    <a:pt x="675" y="441"/>
                    <a:pt x="675" y="441"/>
                  </a:cubicBezTo>
                  <a:cubicBezTo>
                    <a:pt x="682" y="431"/>
                    <a:pt x="682" y="431"/>
                    <a:pt x="682" y="431"/>
                  </a:cubicBezTo>
                  <a:cubicBezTo>
                    <a:pt x="685" y="416"/>
                    <a:pt x="685" y="416"/>
                    <a:pt x="685" y="416"/>
                  </a:cubicBezTo>
                  <a:cubicBezTo>
                    <a:pt x="680" y="416"/>
                    <a:pt x="680" y="416"/>
                    <a:pt x="680" y="416"/>
                  </a:cubicBezTo>
                  <a:cubicBezTo>
                    <a:pt x="670" y="429"/>
                    <a:pt x="670" y="429"/>
                    <a:pt x="670" y="429"/>
                  </a:cubicBezTo>
                  <a:cubicBezTo>
                    <a:pt x="650" y="429"/>
                    <a:pt x="650" y="429"/>
                    <a:pt x="650" y="429"/>
                  </a:cubicBezTo>
                  <a:cubicBezTo>
                    <a:pt x="645" y="439"/>
                    <a:pt x="645" y="439"/>
                    <a:pt x="645" y="439"/>
                  </a:cubicBezTo>
                  <a:cubicBezTo>
                    <a:pt x="632" y="436"/>
                    <a:pt x="632" y="436"/>
                    <a:pt x="632" y="436"/>
                  </a:cubicBezTo>
                  <a:cubicBezTo>
                    <a:pt x="632" y="429"/>
                    <a:pt x="632" y="429"/>
                    <a:pt x="632" y="429"/>
                  </a:cubicBezTo>
                  <a:cubicBezTo>
                    <a:pt x="627" y="424"/>
                    <a:pt x="627" y="424"/>
                    <a:pt x="627" y="424"/>
                  </a:cubicBezTo>
                  <a:cubicBezTo>
                    <a:pt x="634" y="413"/>
                    <a:pt x="634" y="413"/>
                    <a:pt x="634" y="413"/>
                  </a:cubicBezTo>
                  <a:cubicBezTo>
                    <a:pt x="657" y="408"/>
                    <a:pt x="657" y="408"/>
                    <a:pt x="657" y="408"/>
                  </a:cubicBezTo>
                  <a:cubicBezTo>
                    <a:pt x="680" y="396"/>
                    <a:pt x="680" y="396"/>
                    <a:pt x="680" y="396"/>
                  </a:cubicBezTo>
                  <a:cubicBezTo>
                    <a:pt x="682" y="401"/>
                    <a:pt x="682" y="401"/>
                    <a:pt x="682" y="401"/>
                  </a:cubicBezTo>
                  <a:cubicBezTo>
                    <a:pt x="687" y="401"/>
                    <a:pt x="687" y="401"/>
                    <a:pt x="687" y="401"/>
                  </a:cubicBezTo>
                  <a:cubicBezTo>
                    <a:pt x="692" y="416"/>
                    <a:pt x="692" y="416"/>
                    <a:pt x="692" y="416"/>
                  </a:cubicBezTo>
                  <a:cubicBezTo>
                    <a:pt x="690" y="426"/>
                    <a:pt x="690" y="426"/>
                    <a:pt x="690" y="426"/>
                  </a:cubicBezTo>
                  <a:cubicBezTo>
                    <a:pt x="720" y="444"/>
                    <a:pt x="720" y="444"/>
                    <a:pt x="720" y="444"/>
                  </a:cubicBezTo>
                  <a:cubicBezTo>
                    <a:pt x="762" y="454"/>
                    <a:pt x="762" y="454"/>
                    <a:pt x="762" y="454"/>
                  </a:cubicBezTo>
                  <a:cubicBezTo>
                    <a:pt x="777" y="446"/>
                    <a:pt x="777" y="446"/>
                    <a:pt x="777" y="446"/>
                  </a:cubicBezTo>
                  <a:cubicBezTo>
                    <a:pt x="802" y="451"/>
                    <a:pt x="802" y="451"/>
                    <a:pt x="802" y="451"/>
                  </a:cubicBezTo>
                  <a:cubicBezTo>
                    <a:pt x="823" y="444"/>
                    <a:pt x="823" y="444"/>
                    <a:pt x="823" y="444"/>
                  </a:cubicBezTo>
                  <a:cubicBezTo>
                    <a:pt x="843" y="461"/>
                    <a:pt x="843" y="461"/>
                    <a:pt x="843" y="461"/>
                  </a:cubicBezTo>
                  <a:cubicBezTo>
                    <a:pt x="853" y="456"/>
                    <a:pt x="853" y="456"/>
                    <a:pt x="853" y="456"/>
                  </a:cubicBezTo>
                  <a:cubicBezTo>
                    <a:pt x="843" y="436"/>
                    <a:pt x="843" y="436"/>
                    <a:pt x="843" y="436"/>
                  </a:cubicBezTo>
                  <a:cubicBezTo>
                    <a:pt x="833" y="441"/>
                    <a:pt x="833" y="441"/>
                    <a:pt x="833" y="441"/>
                  </a:cubicBezTo>
                  <a:cubicBezTo>
                    <a:pt x="825" y="424"/>
                    <a:pt x="825" y="424"/>
                    <a:pt x="825" y="424"/>
                  </a:cubicBezTo>
                  <a:cubicBezTo>
                    <a:pt x="835" y="416"/>
                    <a:pt x="835" y="416"/>
                    <a:pt x="835" y="416"/>
                  </a:cubicBezTo>
                  <a:cubicBezTo>
                    <a:pt x="855" y="424"/>
                    <a:pt x="855" y="424"/>
                    <a:pt x="855" y="424"/>
                  </a:cubicBezTo>
                  <a:cubicBezTo>
                    <a:pt x="860" y="444"/>
                    <a:pt x="860" y="444"/>
                    <a:pt x="860" y="444"/>
                  </a:cubicBezTo>
                  <a:cubicBezTo>
                    <a:pt x="870" y="426"/>
                    <a:pt x="870" y="426"/>
                    <a:pt x="870" y="426"/>
                  </a:cubicBezTo>
                  <a:cubicBezTo>
                    <a:pt x="875" y="426"/>
                    <a:pt x="875" y="426"/>
                    <a:pt x="875" y="426"/>
                  </a:cubicBezTo>
                  <a:cubicBezTo>
                    <a:pt x="868" y="456"/>
                    <a:pt x="868" y="456"/>
                    <a:pt x="868" y="456"/>
                  </a:cubicBezTo>
                  <a:cubicBezTo>
                    <a:pt x="863" y="466"/>
                    <a:pt x="863" y="466"/>
                    <a:pt x="863" y="466"/>
                  </a:cubicBezTo>
                  <a:cubicBezTo>
                    <a:pt x="870" y="481"/>
                    <a:pt x="870" y="481"/>
                    <a:pt x="870" y="481"/>
                  </a:cubicBezTo>
                  <a:cubicBezTo>
                    <a:pt x="878" y="484"/>
                    <a:pt x="878" y="484"/>
                    <a:pt x="878" y="484"/>
                  </a:cubicBezTo>
                  <a:cubicBezTo>
                    <a:pt x="888" y="469"/>
                    <a:pt x="888" y="469"/>
                    <a:pt x="888" y="469"/>
                  </a:cubicBezTo>
                  <a:cubicBezTo>
                    <a:pt x="889" y="459"/>
                    <a:pt x="889" y="459"/>
                    <a:pt x="889" y="459"/>
                  </a:cubicBezTo>
                  <a:cubicBezTo>
                    <a:pt x="881" y="454"/>
                    <a:pt x="881" y="454"/>
                    <a:pt x="881" y="454"/>
                  </a:cubicBezTo>
                  <a:cubicBezTo>
                    <a:pt x="884" y="439"/>
                    <a:pt x="884" y="439"/>
                    <a:pt x="884" y="439"/>
                  </a:cubicBezTo>
                  <a:cubicBezTo>
                    <a:pt x="894" y="436"/>
                    <a:pt x="894" y="436"/>
                    <a:pt x="894" y="436"/>
                  </a:cubicBezTo>
                  <a:cubicBezTo>
                    <a:pt x="913" y="408"/>
                    <a:pt x="913" y="408"/>
                    <a:pt x="913" y="408"/>
                  </a:cubicBezTo>
                  <a:cubicBezTo>
                    <a:pt x="905" y="398"/>
                    <a:pt x="905" y="398"/>
                    <a:pt x="905" y="398"/>
                  </a:cubicBezTo>
                  <a:cubicBezTo>
                    <a:pt x="893" y="398"/>
                    <a:pt x="893" y="398"/>
                    <a:pt x="893" y="398"/>
                  </a:cubicBezTo>
                  <a:cubicBezTo>
                    <a:pt x="903" y="386"/>
                    <a:pt x="903" y="386"/>
                    <a:pt x="903" y="386"/>
                  </a:cubicBezTo>
                  <a:cubicBezTo>
                    <a:pt x="905" y="373"/>
                    <a:pt x="905" y="373"/>
                    <a:pt x="905" y="373"/>
                  </a:cubicBezTo>
                  <a:cubicBezTo>
                    <a:pt x="913" y="381"/>
                    <a:pt x="913" y="381"/>
                    <a:pt x="913" y="381"/>
                  </a:cubicBezTo>
                  <a:cubicBezTo>
                    <a:pt x="915" y="363"/>
                    <a:pt x="915" y="363"/>
                    <a:pt x="915" y="363"/>
                  </a:cubicBezTo>
                  <a:cubicBezTo>
                    <a:pt x="905" y="366"/>
                    <a:pt x="905" y="366"/>
                    <a:pt x="905" y="366"/>
                  </a:cubicBezTo>
                  <a:cubicBezTo>
                    <a:pt x="895" y="356"/>
                    <a:pt x="895" y="356"/>
                    <a:pt x="895" y="356"/>
                  </a:cubicBezTo>
                  <a:cubicBezTo>
                    <a:pt x="888" y="358"/>
                    <a:pt x="888" y="358"/>
                    <a:pt x="888" y="358"/>
                  </a:cubicBezTo>
                  <a:cubicBezTo>
                    <a:pt x="868" y="353"/>
                    <a:pt x="868" y="353"/>
                    <a:pt x="868" y="353"/>
                  </a:cubicBezTo>
                  <a:cubicBezTo>
                    <a:pt x="858" y="321"/>
                    <a:pt x="858" y="321"/>
                    <a:pt x="858" y="321"/>
                  </a:cubicBezTo>
                  <a:cubicBezTo>
                    <a:pt x="860" y="301"/>
                    <a:pt x="860" y="301"/>
                    <a:pt x="860" y="301"/>
                  </a:cubicBezTo>
                  <a:cubicBezTo>
                    <a:pt x="873" y="291"/>
                    <a:pt x="873" y="291"/>
                    <a:pt x="873" y="291"/>
                  </a:cubicBezTo>
                  <a:cubicBezTo>
                    <a:pt x="858" y="286"/>
                    <a:pt x="858" y="286"/>
                    <a:pt x="858" y="286"/>
                  </a:cubicBezTo>
                  <a:cubicBezTo>
                    <a:pt x="868" y="246"/>
                    <a:pt x="868" y="246"/>
                    <a:pt x="868" y="246"/>
                  </a:cubicBezTo>
                  <a:cubicBezTo>
                    <a:pt x="883" y="225"/>
                    <a:pt x="883" y="225"/>
                    <a:pt x="883" y="225"/>
                  </a:cubicBezTo>
                  <a:cubicBezTo>
                    <a:pt x="895" y="223"/>
                    <a:pt x="895" y="223"/>
                    <a:pt x="895" y="223"/>
                  </a:cubicBezTo>
                  <a:cubicBezTo>
                    <a:pt x="910" y="235"/>
                    <a:pt x="910" y="235"/>
                    <a:pt x="910" y="235"/>
                  </a:cubicBezTo>
                  <a:cubicBezTo>
                    <a:pt x="923" y="246"/>
                    <a:pt x="923" y="246"/>
                    <a:pt x="923" y="246"/>
                  </a:cubicBezTo>
                  <a:cubicBezTo>
                    <a:pt x="928" y="256"/>
                    <a:pt x="928" y="256"/>
                    <a:pt x="928" y="256"/>
                  </a:cubicBezTo>
                  <a:cubicBezTo>
                    <a:pt x="923" y="278"/>
                    <a:pt x="923" y="278"/>
                    <a:pt x="923" y="278"/>
                  </a:cubicBezTo>
                  <a:cubicBezTo>
                    <a:pt x="938" y="291"/>
                    <a:pt x="938" y="291"/>
                    <a:pt x="938" y="291"/>
                  </a:cubicBezTo>
                  <a:cubicBezTo>
                    <a:pt x="935" y="331"/>
                    <a:pt x="935" y="331"/>
                    <a:pt x="935" y="331"/>
                  </a:cubicBezTo>
                  <a:cubicBezTo>
                    <a:pt x="928" y="343"/>
                    <a:pt x="928" y="343"/>
                    <a:pt x="928" y="343"/>
                  </a:cubicBezTo>
                  <a:cubicBezTo>
                    <a:pt x="948" y="363"/>
                    <a:pt x="948" y="363"/>
                    <a:pt x="948" y="363"/>
                  </a:cubicBezTo>
                  <a:cubicBezTo>
                    <a:pt x="955" y="351"/>
                    <a:pt x="955" y="351"/>
                    <a:pt x="955" y="351"/>
                  </a:cubicBezTo>
                  <a:cubicBezTo>
                    <a:pt x="970" y="368"/>
                    <a:pt x="970" y="368"/>
                    <a:pt x="970" y="368"/>
                  </a:cubicBezTo>
                  <a:cubicBezTo>
                    <a:pt x="960" y="371"/>
                    <a:pt x="960" y="371"/>
                    <a:pt x="960" y="371"/>
                  </a:cubicBezTo>
                  <a:cubicBezTo>
                    <a:pt x="970" y="388"/>
                    <a:pt x="970" y="388"/>
                    <a:pt x="970" y="388"/>
                  </a:cubicBezTo>
                  <a:cubicBezTo>
                    <a:pt x="970" y="421"/>
                    <a:pt x="970" y="421"/>
                    <a:pt x="970" y="421"/>
                  </a:cubicBezTo>
                  <a:cubicBezTo>
                    <a:pt x="980" y="431"/>
                    <a:pt x="980" y="431"/>
                    <a:pt x="980" y="431"/>
                  </a:cubicBezTo>
                  <a:cubicBezTo>
                    <a:pt x="996" y="363"/>
                    <a:pt x="996" y="363"/>
                    <a:pt x="996" y="363"/>
                  </a:cubicBezTo>
                  <a:cubicBezTo>
                    <a:pt x="1016" y="386"/>
                    <a:pt x="1016" y="386"/>
                    <a:pt x="1016" y="386"/>
                  </a:cubicBezTo>
                  <a:cubicBezTo>
                    <a:pt x="1013" y="429"/>
                    <a:pt x="1013" y="429"/>
                    <a:pt x="1013" y="429"/>
                  </a:cubicBezTo>
                  <a:cubicBezTo>
                    <a:pt x="1028" y="476"/>
                    <a:pt x="1028" y="476"/>
                    <a:pt x="1028" y="476"/>
                  </a:cubicBezTo>
                  <a:cubicBezTo>
                    <a:pt x="1036" y="476"/>
                    <a:pt x="1036" y="476"/>
                    <a:pt x="1036" y="476"/>
                  </a:cubicBezTo>
                  <a:cubicBezTo>
                    <a:pt x="1058" y="444"/>
                    <a:pt x="1058" y="444"/>
                    <a:pt x="1058" y="444"/>
                  </a:cubicBezTo>
                  <a:cubicBezTo>
                    <a:pt x="1066" y="403"/>
                    <a:pt x="1066" y="403"/>
                    <a:pt x="1066" y="403"/>
                  </a:cubicBezTo>
                  <a:cubicBezTo>
                    <a:pt x="1078" y="401"/>
                    <a:pt x="1078" y="401"/>
                    <a:pt x="1078" y="401"/>
                  </a:cubicBezTo>
                  <a:cubicBezTo>
                    <a:pt x="1081" y="383"/>
                    <a:pt x="1081" y="383"/>
                    <a:pt x="1081" y="383"/>
                  </a:cubicBezTo>
                  <a:cubicBezTo>
                    <a:pt x="1076" y="378"/>
                    <a:pt x="1076" y="378"/>
                    <a:pt x="1076" y="378"/>
                  </a:cubicBezTo>
                  <a:cubicBezTo>
                    <a:pt x="1086" y="376"/>
                    <a:pt x="1103" y="373"/>
                    <a:pt x="1116" y="373"/>
                  </a:cubicBezTo>
                  <a:cubicBezTo>
                    <a:pt x="1133" y="378"/>
                    <a:pt x="1151" y="381"/>
                    <a:pt x="1151" y="381"/>
                  </a:cubicBezTo>
                  <a:cubicBezTo>
                    <a:pt x="1141" y="398"/>
                    <a:pt x="1141" y="398"/>
                    <a:pt x="1141" y="398"/>
                  </a:cubicBezTo>
                  <a:cubicBezTo>
                    <a:pt x="1153" y="403"/>
                    <a:pt x="1153" y="403"/>
                    <a:pt x="1153" y="403"/>
                  </a:cubicBezTo>
                  <a:cubicBezTo>
                    <a:pt x="1146" y="416"/>
                    <a:pt x="1146" y="416"/>
                    <a:pt x="1146" y="416"/>
                  </a:cubicBezTo>
                  <a:cubicBezTo>
                    <a:pt x="1131" y="416"/>
                    <a:pt x="1131" y="416"/>
                    <a:pt x="1131" y="416"/>
                  </a:cubicBezTo>
                  <a:cubicBezTo>
                    <a:pt x="1143" y="459"/>
                    <a:pt x="1143" y="459"/>
                    <a:pt x="1143" y="459"/>
                  </a:cubicBezTo>
                  <a:cubicBezTo>
                    <a:pt x="1158" y="469"/>
                    <a:pt x="1158" y="469"/>
                    <a:pt x="1158" y="469"/>
                  </a:cubicBezTo>
                  <a:cubicBezTo>
                    <a:pt x="1151" y="499"/>
                    <a:pt x="1151" y="499"/>
                    <a:pt x="1151" y="499"/>
                  </a:cubicBezTo>
                  <a:cubicBezTo>
                    <a:pt x="1138" y="504"/>
                    <a:pt x="1138" y="504"/>
                    <a:pt x="1138" y="504"/>
                  </a:cubicBezTo>
                  <a:cubicBezTo>
                    <a:pt x="1133" y="519"/>
                    <a:pt x="1133" y="519"/>
                    <a:pt x="1133" y="519"/>
                  </a:cubicBezTo>
                  <a:cubicBezTo>
                    <a:pt x="1111" y="534"/>
                    <a:pt x="1111" y="534"/>
                    <a:pt x="1111" y="534"/>
                  </a:cubicBezTo>
                  <a:cubicBezTo>
                    <a:pt x="1081" y="541"/>
                    <a:pt x="1081" y="541"/>
                    <a:pt x="1081" y="541"/>
                  </a:cubicBezTo>
                  <a:cubicBezTo>
                    <a:pt x="1071" y="526"/>
                    <a:pt x="1071" y="526"/>
                    <a:pt x="1071" y="526"/>
                  </a:cubicBezTo>
                  <a:cubicBezTo>
                    <a:pt x="1048" y="526"/>
                    <a:pt x="1048" y="526"/>
                    <a:pt x="1048" y="526"/>
                  </a:cubicBezTo>
                  <a:cubicBezTo>
                    <a:pt x="1061" y="546"/>
                    <a:pt x="1061" y="546"/>
                    <a:pt x="1061" y="546"/>
                  </a:cubicBezTo>
                  <a:cubicBezTo>
                    <a:pt x="1036" y="551"/>
                    <a:pt x="1036" y="551"/>
                    <a:pt x="1036" y="551"/>
                  </a:cubicBezTo>
                  <a:cubicBezTo>
                    <a:pt x="1028" y="589"/>
                    <a:pt x="1028" y="589"/>
                    <a:pt x="1028" y="589"/>
                  </a:cubicBezTo>
                  <a:cubicBezTo>
                    <a:pt x="1028" y="610"/>
                    <a:pt x="1028" y="610"/>
                    <a:pt x="1028" y="610"/>
                  </a:cubicBezTo>
                  <a:cubicBezTo>
                    <a:pt x="1015" y="628"/>
                    <a:pt x="1015" y="628"/>
                    <a:pt x="1015" y="628"/>
                  </a:cubicBezTo>
                  <a:cubicBezTo>
                    <a:pt x="1015" y="646"/>
                    <a:pt x="1015" y="646"/>
                    <a:pt x="1015" y="646"/>
                  </a:cubicBezTo>
                  <a:cubicBezTo>
                    <a:pt x="995" y="657"/>
                    <a:pt x="995" y="657"/>
                    <a:pt x="995" y="657"/>
                  </a:cubicBezTo>
                  <a:cubicBezTo>
                    <a:pt x="976" y="669"/>
                    <a:pt x="976" y="669"/>
                    <a:pt x="976" y="669"/>
                  </a:cubicBezTo>
                  <a:cubicBezTo>
                    <a:pt x="952" y="682"/>
                    <a:pt x="952" y="682"/>
                    <a:pt x="952" y="682"/>
                  </a:cubicBezTo>
                  <a:cubicBezTo>
                    <a:pt x="945" y="709"/>
                    <a:pt x="945" y="709"/>
                    <a:pt x="945" y="709"/>
                  </a:cubicBezTo>
                  <a:cubicBezTo>
                    <a:pt x="912" y="731"/>
                    <a:pt x="912" y="731"/>
                    <a:pt x="912" y="731"/>
                  </a:cubicBezTo>
                  <a:cubicBezTo>
                    <a:pt x="898" y="756"/>
                    <a:pt x="898" y="756"/>
                    <a:pt x="898" y="756"/>
                  </a:cubicBezTo>
                  <a:cubicBezTo>
                    <a:pt x="898" y="787"/>
                    <a:pt x="898" y="787"/>
                    <a:pt x="898" y="787"/>
                  </a:cubicBezTo>
                  <a:cubicBezTo>
                    <a:pt x="918" y="797"/>
                    <a:pt x="918" y="797"/>
                    <a:pt x="918" y="797"/>
                  </a:cubicBezTo>
                  <a:cubicBezTo>
                    <a:pt x="917" y="813"/>
                    <a:pt x="917" y="813"/>
                    <a:pt x="917" y="813"/>
                  </a:cubicBezTo>
                  <a:cubicBezTo>
                    <a:pt x="923" y="836"/>
                    <a:pt x="923" y="836"/>
                    <a:pt x="923" y="836"/>
                  </a:cubicBezTo>
                  <a:cubicBezTo>
                    <a:pt x="932" y="855"/>
                    <a:pt x="932" y="855"/>
                    <a:pt x="932" y="855"/>
                  </a:cubicBezTo>
                  <a:cubicBezTo>
                    <a:pt x="945" y="855"/>
                    <a:pt x="945" y="855"/>
                    <a:pt x="945" y="855"/>
                  </a:cubicBezTo>
                  <a:cubicBezTo>
                    <a:pt x="966" y="845"/>
                    <a:pt x="966" y="845"/>
                    <a:pt x="966" y="845"/>
                  </a:cubicBezTo>
                  <a:cubicBezTo>
                    <a:pt x="976" y="854"/>
                    <a:pt x="976" y="854"/>
                    <a:pt x="976" y="854"/>
                  </a:cubicBezTo>
                  <a:cubicBezTo>
                    <a:pt x="997" y="863"/>
                    <a:pt x="997" y="863"/>
                    <a:pt x="997" y="863"/>
                  </a:cubicBezTo>
                  <a:cubicBezTo>
                    <a:pt x="1029" y="891"/>
                    <a:pt x="1029" y="891"/>
                    <a:pt x="1029" y="891"/>
                  </a:cubicBezTo>
                  <a:cubicBezTo>
                    <a:pt x="1059" y="902"/>
                    <a:pt x="1059" y="902"/>
                    <a:pt x="1059" y="902"/>
                  </a:cubicBezTo>
                  <a:cubicBezTo>
                    <a:pt x="1077" y="914"/>
                    <a:pt x="1077" y="914"/>
                    <a:pt x="1077" y="914"/>
                  </a:cubicBezTo>
                  <a:cubicBezTo>
                    <a:pt x="1091" y="921"/>
                    <a:pt x="1091" y="921"/>
                    <a:pt x="1091" y="921"/>
                  </a:cubicBezTo>
                  <a:cubicBezTo>
                    <a:pt x="1126" y="928"/>
                    <a:pt x="1126" y="928"/>
                    <a:pt x="1126" y="928"/>
                  </a:cubicBezTo>
                  <a:cubicBezTo>
                    <a:pt x="1125" y="961"/>
                    <a:pt x="1125" y="961"/>
                    <a:pt x="1125" y="961"/>
                  </a:cubicBezTo>
                  <a:cubicBezTo>
                    <a:pt x="1126" y="978"/>
                    <a:pt x="1126" y="978"/>
                    <a:pt x="1126" y="978"/>
                  </a:cubicBezTo>
                  <a:cubicBezTo>
                    <a:pt x="1130" y="990"/>
                    <a:pt x="1130" y="990"/>
                    <a:pt x="1130" y="990"/>
                  </a:cubicBezTo>
                  <a:cubicBezTo>
                    <a:pt x="1133" y="1010"/>
                    <a:pt x="1133" y="1010"/>
                    <a:pt x="1133" y="1010"/>
                  </a:cubicBezTo>
                  <a:cubicBezTo>
                    <a:pt x="1136" y="1012"/>
                    <a:pt x="1136" y="1012"/>
                    <a:pt x="1136" y="1012"/>
                  </a:cubicBezTo>
                  <a:cubicBezTo>
                    <a:pt x="1146" y="1026"/>
                    <a:pt x="1146" y="1026"/>
                    <a:pt x="1146" y="1026"/>
                  </a:cubicBezTo>
                  <a:cubicBezTo>
                    <a:pt x="1158" y="1045"/>
                    <a:pt x="1158" y="1045"/>
                    <a:pt x="1158" y="1045"/>
                  </a:cubicBezTo>
                  <a:cubicBezTo>
                    <a:pt x="1173" y="1055"/>
                    <a:pt x="1173" y="1055"/>
                    <a:pt x="1173" y="1055"/>
                  </a:cubicBezTo>
                  <a:cubicBezTo>
                    <a:pt x="1199" y="1046"/>
                    <a:pt x="1199" y="1046"/>
                    <a:pt x="1199" y="1046"/>
                  </a:cubicBezTo>
                  <a:cubicBezTo>
                    <a:pt x="1199" y="1022"/>
                    <a:pt x="1199" y="1022"/>
                    <a:pt x="1199" y="1022"/>
                  </a:cubicBezTo>
                  <a:cubicBezTo>
                    <a:pt x="1196" y="1006"/>
                    <a:pt x="1196" y="1006"/>
                    <a:pt x="1196" y="1006"/>
                  </a:cubicBezTo>
                  <a:cubicBezTo>
                    <a:pt x="1194" y="984"/>
                    <a:pt x="1194" y="984"/>
                    <a:pt x="1194" y="984"/>
                  </a:cubicBezTo>
                  <a:cubicBezTo>
                    <a:pt x="1189" y="966"/>
                    <a:pt x="1189" y="966"/>
                    <a:pt x="1189" y="966"/>
                  </a:cubicBezTo>
                  <a:cubicBezTo>
                    <a:pt x="1221" y="946"/>
                    <a:pt x="1221" y="946"/>
                    <a:pt x="1221" y="946"/>
                  </a:cubicBezTo>
                  <a:cubicBezTo>
                    <a:pt x="1224" y="925"/>
                    <a:pt x="1224" y="925"/>
                    <a:pt x="1224" y="925"/>
                  </a:cubicBezTo>
                  <a:cubicBezTo>
                    <a:pt x="1211" y="910"/>
                    <a:pt x="1211" y="910"/>
                    <a:pt x="1211" y="910"/>
                  </a:cubicBezTo>
                  <a:cubicBezTo>
                    <a:pt x="1217" y="884"/>
                    <a:pt x="1217" y="884"/>
                    <a:pt x="1217" y="884"/>
                  </a:cubicBezTo>
                  <a:cubicBezTo>
                    <a:pt x="1227" y="863"/>
                    <a:pt x="1227" y="863"/>
                    <a:pt x="1227" y="863"/>
                  </a:cubicBezTo>
                  <a:cubicBezTo>
                    <a:pt x="1213" y="818"/>
                    <a:pt x="1213" y="818"/>
                    <a:pt x="1213" y="818"/>
                  </a:cubicBezTo>
                  <a:cubicBezTo>
                    <a:pt x="1194" y="792"/>
                    <a:pt x="1194" y="792"/>
                    <a:pt x="1194" y="792"/>
                  </a:cubicBezTo>
                  <a:cubicBezTo>
                    <a:pt x="1194" y="777"/>
                    <a:pt x="1194" y="777"/>
                    <a:pt x="1194" y="777"/>
                  </a:cubicBezTo>
                  <a:cubicBezTo>
                    <a:pt x="1211" y="752"/>
                    <a:pt x="1211" y="752"/>
                    <a:pt x="1211" y="752"/>
                  </a:cubicBezTo>
                  <a:cubicBezTo>
                    <a:pt x="1219" y="746"/>
                    <a:pt x="1219" y="746"/>
                    <a:pt x="1219" y="746"/>
                  </a:cubicBezTo>
                  <a:cubicBezTo>
                    <a:pt x="1216" y="737"/>
                    <a:pt x="1216" y="737"/>
                    <a:pt x="1216" y="737"/>
                  </a:cubicBezTo>
                  <a:cubicBezTo>
                    <a:pt x="1209" y="709"/>
                    <a:pt x="1209" y="709"/>
                    <a:pt x="1209" y="709"/>
                  </a:cubicBezTo>
                  <a:cubicBezTo>
                    <a:pt x="1201" y="709"/>
                    <a:pt x="1201" y="709"/>
                    <a:pt x="1201" y="709"/>
                  </a:cubicBezTo>
                  <a:cubicBezTo>
                    <a:pt x="1209" y="684"/>
                    <a:pt x="1209" y="684"/>
                    <a:pt x="1209" y="684"/>
                  </a:cubicBezTo>
                  <a:cubicBezTo>
                    <a:pt x="1214" y="674"/>
                    <a:pt x="1214" y="674"/>
                    <a:pt x="1214" y="674"/>
                  </a:cubicBezTo>
                  <a:cubicBezTo>
                    <a:pt x="1206" y="662"/>
                    <a:pt x="1206" y="662"/>
                    <a:pt x="1206" y="662"/>
                  </a:cubicBezTo>
                  <a:cubicBezTo>
                    <a:pt x="1209" y="632"/>
                    <a:pt x="1209" y="632"/>
                    <a:pt x="1209" y="632"/>
                  </a:cubicBezTo>
                  <a:cubicBezTo>
                    <a:pt x="1249" y="634"/>
                    <a:pt x="1249" y="634"/>
                    <a:pt x="1249" y="634"/>
                  </a:cubicBezTo>
                  <a:cubicBezTo>
                    <a:pt x="1269" y="639"/>
                    <a:pt x="1269" y="639"/>
                    <a:pt x="1269" y="639"/>
                  </a:cubicBezTo>
                  <a:cubicBezTo>
                    <a:pt x="1296" y="634"/>
                    <a:pt x="1296" y="634"/>
                    <a:pt x="1296" y="634"/>
                  </a:cubicBezTo>
                  <a:cubicBezTo>
                    <a:pt x="1314" y="659"/>
                    <a:pt x="1314" y="659"/>
                    <a:pt x="1314" y="659"/>
                  </a:cubicBezTo>
                  <a:cubicBezTo>
                    <a:pt x="1329" y="674"/>
                    <a:pt x="1329" y="674"/>
                    <a:pt x="1329" y="674"/>
                  </a:cubicBezTo>
                  <a:cubicBezTo>
                    <a:pt x="1329" y="689"/>
                    <a:pt x="1329" y="689"/>
                    <a:pt x="1329" y="689"/>
                  </a:cubicBezTo>
                  <a:cubicBezTo>
                    <a:pt x="1357" y="702"/>
                    <a:pt x="1357" y="702"/>
                    <a:pt x="1357" y="702"/>
                  </a:cubicBezTo>
                  <a:cubicBezTo>
                    <a:pt x="1372" y="699"/>
                    <a:pt x="1372" y="699"/>
                    <a:pt x="1372" y="699"/>
                  </a:cubicBezTo>
                  <a:cubicBezTo>
                    <a:pt x="1369" y="732"/>
                    <a:pt x="1369" y="732"/>
                    <a:pt x="1369" y="732"/>
                  </a:cubicBezTo>
                  <a:cubicBezTo>
                    <a:pt x="1354" y="734"/>
                    <a:pt x="1354" y="734"/>
                    <a:pt x="1354" y="734"/>
                  </a:cubicBezTo>
                  <a:cubicBezTo>
                    <a:pt x="1367" y="747"/>
                    <a:pt x="1367" y="747"/>
                    <a:pt x="1367" y="747"/>
                  </a:cubicBezTo>
                  <a:cubicBezTo>
                    <a:pt x="1367" y="762"/>
                    <a:pt x="1367" y="762"/>
                    <a:pt x="1367" y="762"/>
                  </a:cubicBezTo>
                  <a:cubicBezTo>
                    <a:pt x="1372" y="772"/>
                    <a:pt x="1372" y="772"/>
                    <a:pt x="1372" y="772"/>
                  </a:cubicBezTo>
                  <a:cubicBezTo>
                    <a:pt x="1392" y="777"/>
                    <a:pt x="1392" y="777"/>
                    <a:pt x="1392" y="777"/>
                  </a:cubicBezTo>
                  <a:cubicBezTo>
                    <a:pt x="1397" y="792"/>
                    <a:pt x="1397" y="792"/>
                    <a:pt x="1397" y="792"/>
                  </a:cubicBezTo>
                  <a:cubicBezTo>
                    <a:pt x="1412" y="802"/>
                    <a:pt x="1412" y="802"/>
                    <a:pt x="1412" y="802"/>
                  </a:cubicBezTo>
                  <a:cubicBezTo>
                    <a:pt x="1422" y="795"/>
                    <a:pt x="1422" y="795"/>
                    <a:pt x="1422" y="795"/>
                  </a:cubicBezTo>
                  <a:cubicBezTo>
                    <a:pt x="1434" y="780"/>
                    <a:pt x="1434" y="780"/>
                    <a:pt x="1434" y="780"/>
                  </a:cubicBezTo>
                  <a:cubicBezTo>
                    <a:pt x="1449" y="767"/>
                    <a:pt x="1449" y="767"/>
                    <a:pt x="1449" y="767"/>
                  </a:cubicBezTo>
                  <a:cubicBezTo>
                    <a:pt x="1452" y="757"/>
                    <a:pt x="1452" y="757"/>
                    <a:pt x="1452" y="757"/>
                  </a:cubicBezTo>
                  <a:cubicBezTo>
                    <a:pt x="1452" y="747"/>
                    <a:pt x="1452" y="747"/>
                    <a:pt x="1452" y="747"/>
                  </a:cubicBezTo>
                  <a:cubicBezTo>
                    <a:pt x="1462" y="724"/>
                    <a:pt x="1462" y="724"/>
                    <a:pt x="1462" y="724"/>
                  </a:cubicBezTo>
                  <a:cubicBezTo>
                    <a:pt x="1477" y="757"/>
                    <a:pt x="1477" y="757"/>
                    <a:pt x="1477" y="757"/>
                  </a:cubicBezTo>
                  <a:cubicBezTo>
                    <a:pt x="1492" y="782"/>
                    <a:pt x="1492" y="782"/>
                    <a:pt x="1492" y="782"/>
                  </a:cubicBezTo>
                  <a:cubicBezTo>
                    <a:pt x="1484" y="797"/>
                    <a:pt x="1484" y="797"/>
                    <a:pt x="1484" y="797"/>
                  </a:cubicBezTo>
                  <a:cubicBezTo>
                    <a:pt x="1504" y="800"/>
                    <a:pt x="1504" y="800"/>
                    <a:pt x="1504" y="800"/>
                  </a:cubicBezTo>
                  <a:cubicBezTo>
                    <a:pt x="1509" y="820"/>
                    <a:pt x="1509" y="820"/>
                    <a:pt x="1509" y="820"/>
                  </a:cubicBezTo>
                  <a:cubicBezTo>
                    <a:pt x="1509" y="837"/>
                    <a:pt x="1509" y="837"/>
                    <a:pt x="1509" y="837"/>
                  </a:cubicBezTo>
                  <a:cubicBezTo>
                    <a:pt x="1520" y="847"/>
                    <a:pt x="1520" y="847"/>
                    <a:pt x="1520" y="847"/>
                  </a:cubicBezTo>
                  <a:cubicBezTo>
                    <a:pt x="1528" y="855"/>
                    <a:pt x="1528" y="855"/>
                    <a:pt x="1528" y="855"/>
                  </a:cubicBezTo>
                  <a:cubicBezTo>
                    <a:pt x="1540" y="856"/>
                    <a:pt x="1540" y="856"/>
                    <a:pt x="1540" y="856"/>
                  </a:cubicBezTo>
                  <a:cubicBezTo>
                    <a:pt x="1545" y="869"/>
                    <a:pt x="1545" y="869"/>
                    <a:pt x="1545" y="869"/>
                  </a:cubicBezTo>
                  <a:cubicBezTo>
                    <a:pt x="1550" y="880"/>
                    <a:pt x="1550" y="880"/>
                    <a:pt x="1550" y="880"/>
                  </a:cubicBezTo>
                  <a:cubicBezTo>
                    <a:pt x="1561" y="887"/>
                    <a:pt x="1561" y="887"/>
                    <a:pt x="1561" y="887"/>
                  </a:cubicBezTo>
                  <a:cubicBezTo>
                    <a:pt x="1566" y="893"/>
                    <a:pt x="1566" y="893"/>
                    <a:pt x="1566" y="893"/>
                  </a:cubicBezTo>
                  <a:cubicBezTo>
                    <a:pt x="1579" y="897"/>
                    <a:pt x="1579" y="897"/>
                    <a:pt x="1579" y="897"/>
                  </a:cubicBezTo>
                  <a:cubicBezTo>
                    <a:pt x="1586" y="911"/>
                    <a:pt x="1586" y="911"/>
                    <a:pt x="1586" y="911"/>
                  </a:cubicBezTo>
                  <a:cubicBezTo>
                    <a:pt x="1560" y="916"/>
                    <a:pt x="1560" y="916"/>
                    <a:pt x="1560" y="916"/>
                  </a:cubicBezTo>
                  <a:cubicBezTo>
                    <a:pt x="1554" y="932"/>
                    <a:pt x="1554" y="932"/>
                    <a:pt x="1554" y="932"/>
                  </a:cubicBezTo>
                  <a:cubicBezTo>
                    <a:pt x="1581" y="921"/>
                    <a:pt x="1581" y="921"/>
                    <a:pt x="1581" y="921"/>
                  </a:cubicBezTo>
                  <a:cubicBezTo>
                    <a:pt x="1595" y="914"/>
                    <a:pt x="1595" y="914"/>
                    <a:pt x="1595" y="914"/>
                  </a:cubicBezTo>
                  <a:cubicBezTo>
                    <a:pt x="1605" y="912"/>
                    <a:pt x="1605" y="912"/>
                    <a:pt x="1605" y="912"/>
                  </a:cubicBezTo>
                  <a:cubicBezTo>
                    <a:pt x="1605" y="932"/>
                    <a:pt x="1605" y="932"/>
                    <a:pt x="1605" y="932"/>
                  </a:cubicBezTo>
                  <a:cubicBezTo>
                    <a:pt x="1616" y="923"/>
                    <a:pt x="1616" y="923"/>
                    <a:pt x="1616" y="923"/>
                  </a:cubicBezTo>
                  <a:cubicBezTo>
                    <a:pt x="1629" y="932"/>
                    <a:pt x="1629" y="932"/>
                    <a:pt x="1629" y="932"/>
                  </a:cubicBezTo>
                  <a:cubicBezTo>
                    <a:pt x="1634" y="959"/>
                    <a:pt x="1634" y="959"/>
                    <a:pt x="1634" y="959"/>
                  </a:cubicBezTo>
                  <a:cubicBezTo>
                    <a:pt x="1634" y="978"/>
                    <a:pt x="1634" y="978"/>
                    <a:pt x="1634" y="978"/>
                  </a:cubicBezTo>
                  <a:cubicBezTo>
                    <a:pt x="1613" y="994"/>
                    <a:pt x="1613" y="994"/>
                    <a:pt x="1613" y="994"/>
                  </a:cubicBezTo>
                  <a:cubicBezTo>
                    <a:pt x="1596" y="997"/>
                    <a:pt x="1596" y="997"/>
                    <a:pt x="1596" y="997"/>
                  </a:cubicBezTo>
                  <a:cubicBezTo>
                    <a:pt x="1578" y="1004"/>
                    <a:pt x="1578" y="1004"/>
                    <a:pt x="1578" y="1004"/>
                  </a:cubicBezTo>
                  <a:cubicBezTo>
                    <a:pt x="1546" y="1031"/>
                    <a:pt x="1546" y="1031"/>
                    <a:pt x="1546" y="1031"/>
                  </a:cubicBezTo>
                  <a:cubicBezTo>
                    <a:pt x="1525" y="1037"/>
                    <a:pt x="1525" y="1037"/>
                    <a:pt x="1525" y="1037"/>
                  </a:cubicBezTo>
                  <a:cubicBezTo>
                    <a:pt x="1517" y="1031"/>
                    <a:pt x="1517" y="1031"/>
                    <a:pt x="1517" y="1031"/>
                  </a:cubicBezTo>
                  <a:cubicBezTo>
                    <a:pt x="1494" y="1032"/>
                    <a:pt x="1494" y="1032"/>
                    <a:pt x="1494" y="1032"/>
                  </a:cubicBezTo>
                  <a:cubicBezTo>
                    <a:pt x="1472" y="1031"/>
                    <a:pt x="1472" y="1031"/>
                    <a:pt x="1472" y="1031"/>
                  </a:cubicBezTo>
                  <a:cubicBezTo>
                    <a:pt x="1437" y="1029"/>
                    <a:pt x="1437" y="1029"/>
                    <a:pt x="1437" y="1029"/>
                  </a:cubicBezTo>
                  <a:cubicBezTo>
                    <a:pt x="1423" y="1041"/>
                    <a:pt x="1423" y="1041"/>
                    <a:pt x="1423" y="1041"/>
                  </a:cubicBezTo>
                  <a:cubicBezTo>
                    <a:pt x="1421" y="1048"/>
                    <a:pt x="1421" y="1048"/>
                    <a:pt x="1421" y="1048"/>
                  </a:cubicBezTo>
                  <a:cubicBezTo>
                    <a:pt x="1408" y="1051"/>
                    <a:pt x="1408" y="1051"/>
                    <a:pt x="1408" y="1051"/>
                  </a:cubicBezTo>
                  <a:cubicBezTo>
                    <a:pt x="1394" y="1070"/>
                    <a:pt x="1394" y="1070"/>
                    <a:pt x="1394" y="1070"/>
                  </a:cubicBezTo>
                  <a:cubicBezTo>
                    <a:pt x="1386" y="1083"/>
                    <a:pt x="1386" y="1083"/>
                    <a:pt x="1386" y="1083"/>
                  </a:cubicBezTo>
                  <a:cubicBezTo>
                    <a:pt x="1381" y="1085"/>
                    <a:pt x="1381" y="1085"/>
                    <a:pt x="1381" y="1085"/>
                  </a:cubicBezTo>
                  <a:cubicBezTo>
                    <a:pt x="1380" y="1098"/>
                    <a:pt x="1380" y="1098"/>
                    <a:pt x="1380" y="1098"/>
                  </a:cubicBezTo>
                  <a:cubicBezTo>
                    <a:pt x="1364" y="1119"/>
                    <a:pt x="1364" y="1119"/>
                    <a:pt x="1364" y="1119"/>
                  </a:cubicBezTo>
                  <a:cubicBezTo>
                    <a:pt x="1365" y="1121"/>
                    <a:pt x="1365" y="1121"/>
                    <a:pt x="1365" y="1121"/>
                  </a:cubicBezTo>
                  <a:cubicBezTo>
                    <a:pt x="1378" y="1108"/>
                    <a:pt x="1378" y="1108"/>
                    <a:pt x="1378" y="1108"/>
                  </a:cubicBezTo>
                  <a:cubicBezTo>
                    <a:pt x="1391" y="1086"/>
                    <a:pt x="1391" y="1086"/>
                    <a:pt x="1391" y="1086"/>
                  </a:cubicBezTo>
                  <a:cubicBezTo>
                    <a:pt x="1417" y="1063"/>
                    <a:pt x="1417" y="1063"/>
                    <a:pt x="1417" y="1063"/>
                  </a:cubicBezTo>
                  <a:cubicBezTo>
                    <a:pt x="1447" y="1048"/>
                    <a:pt x="1447" y="1048"/>
                    <a:pt x="1447" y="1048"/>
                  </a:cubicBezTo>
                  <a:cubicBezTo>
                    <a:pt x="1453" y="1048"/>
                    <a:pt x="1453" y="1048"/>
                    <a:pt x="1453" y="1048"/>
                  </a:cubicBezTo>
                  <a:cubicBezTo>
                    <a:pt x="1463" y="1046"/>
                    <a:pt x="1463" y="1046"/>
                    <a:pt x="1463" y="1046"/>
                  </a:cubicBezTo>
                  <a:cubicBezTo>
                    <a:pt x="1476" y="1051"/>
                    <a:pt x="1476" y="1051"/>
                    <a:pt x="1476" y="1051"/>
                  </a:cubicBezTo>
                  <a:cubicBezTo>
                    <a:pt x="1480" y="1062"/>
                    <a:pt x="1480" y="1062"/>
                    <a:pt x="1480" y="1062"/>
                  </a:cubicBezTo>
                  <a:cubicBezTo>
                    <a:pt x="1466" y="1078"/>
                    <a:pt x="1466" y="1078"/>
                    <a:pt x="1466" y="1078"/>
                  </a:cubicBezTo>
                  <a:cubicBezTo>
                    <a:pt x="1449" y="1077"/>
                    <a:pt x="1449" y="1077"/>
                    <a:pt x="1449" y="1077"/>
                  </a:cubicBezTo>
                  <a:cubicBezTo>
                    <a:pt x="1446" y="1080"/>
                    <a:pt x="1446" y="1080"/>
                    <a:pt x="1446" y="1080"/>
                  </a:cubicBezTo>
                  <a:cubicBezTo>
                    <a:pt x="1457" y="1083"/>
                    <a:pt x="1457" y="1083"/>
                    <a:pt x="1457" y="1083"/>
                  </a:cubicBezTo>
                  <a:cubicBezTo>
                    <a:pt x="1461" y="1088"/>
                    <a:pt x="1461" y="1088"/>
                    <a:pt x="1461" y="1088"/>
                  </a:cubicBezTo>
                  <a:cubicBezTo>
                    <a:pt x="1470" y="1082"/>
                    <a:pt x="1470" y="1082"/>
                    <a:pt x="1470" y="1082"/>
                  </a:cubicBezTo>
                  <a:cubicBezTo>
                    <a:pt x="1476" y="1084"/>
                    <a:pt x="1476" y="1084"/>
                    <a:pt x="1476" y="1084"/>
                  </a:cubicBezTo>
                  <a:cubicBezTo>
                    <a:pt x="1476" y="1090"/>
                    <a:pt x="1476" y="1090"/>
                    <a:pt x="1476" y="1090"/>
                  </a:cubicBezTo>
                  <a:cubicBezTo>
                    <a:pt x="1476" y="1095"/>
                    <a:pt x="1476" y="1095"/>
                    <a:pt x="1476" y="1095"/>
                  </a:cubicBezTo>
                  <a:cubicBezTo>
                    <a:pt x="1473" y="1101"/>
                    <a:pt x="1473" y="1101"/>
                    <a:pt x="1473" y="1101"/>
                  </a:cubicBezTo>
                  <a:cubicBezTo>
                    <a:pt x="1475" y="1102"/>
                    <a:pt x="1475" y="1102"/>
                    <a:pt x="1475" y="1102"/>
                  </a:cubicBezTo>
                  <a:cubicBezTo>
                    <a:pt x="1479" y="1101"/>
                    <a:pt x="1479" y="1101"/>
                    <a:pt x="1479" y="1101"/>
                  </a:cubicBezTo>
                  <a:cubicBezTo>
                    <a:pt x="1481" y="1106"/>
                    <a:pt x="1481" y="1106"/>
                    <a:pt x="1481" y="1106"/>
                  </a:cubicBezTo>
                  <a:cubicBezTo>
                    <a:pt x="1474" y="1125"/>
                    <a:pt x="1474" y="1125"/>
                    <a:pt x="1474" y="1125"/>
                  </a:cubicBezTo>
                  <a:cubicBezTo>
                    <a:pt x="1486" y="1144"/>
                    <a:pt x="1486" y="1144"/>
                    <a:pt x="1486" y="1144"/>
                  </a:cubicBezTo>
                  <a:cubicBezTo>
                    <a:pt x="1496" y="1156"/>
                    <a:pt x="1496" y="1156"/>
                    <a:pt x="1496" y="1156"/>
                  </a:cubicBezTo>
                  <a:cubicBezTo>
                    <a:pt x="1515" y="1151"/>
                    <a:pt x="1515" y="1151"/>
                    <a:pt x="1515" y="1151"/>
                  </a:cubicBezTo>
                  <a:cubicBezTo>
                    <a:pt x="1516" y="1156"/>
                    <a:pt x="1516" y="1156"/>
                    <a:pt x="1516" y="1156"/>
                  </a:cubicBezTo>
                  <a:cubicBezTo>
                    <a:pt x="1526" y="1154"/>
                    <a:pt x="1526" y="1154"/>
                    <a:pt x="1526" y="1154"/>
                  </a:cubicBezTo>
                  <a:cubicBezTo>
                    <a:pt x="1524" y="1146"/>
                    <a:pt x="1524" y="1146"/>
                    <a:pt x="1524" y="1146"/>
                  </a:cubicBezTo>
                  <a:cubicBezTo>
                    <a:pt x="1538" y="1121"/>
                    <a:pt x="1538" y="1121"/>
                    <a:pt x="1538" y="1121"/>
                  </a:cubicBezTo>
                  <a:cubicBezTo>
                    <a:pt x="1544" y="1120"/>
                    <a:pt x="1544" y="1120"/>
                    <a:pt x="1544" y="1120"/>
                  </a:cubicBezTo>
                  <a:cubicBezTo>
                    <a:pt x="1543" y="1141"/>
                    <a:pt x="1543" y="1141"/>
                    <a:pt x="1543" y="1141"/>
                  </a:cubicBezTo>
                  <a:cubicBezTo>
                    <a:pt x="1552" y="1141"/>
                    <a:pt x="1552" y="1141"/>
                    <a:pt x="1552" y="1141"/>
                  </a:cubicBezTo>
                  <a:cubicBezTo>
                    <a:pt x="1554" y="1148"/>
                    <a:pt x="1554" y="1148"/>
                    <a:pt x="1554" y="1148"/>
                  </a:cubicBezTo>
                  <a:cubicBezTo>
                    <a:pt x="1541" y="1158"/>
                    <a:pt x="1541" y="1158"/>
                    <a:pt x="1541" y="1158"/>
                  </a:cubicBezTo>
                  <a:cubicBezTo>
                    <a:pt x="1527" y="1159"/>
                    <a:pt x="1527" y="1159"/>
                    <a:pt x="1527" y="1159"/>
                  </a:cubicBezTo>
                  <a:cubicBezTo>
                    <a:pt x="1529" y="1167"/>
                    <a:pt x="1529" y="1167"/>
                    <a:pt x="1529" y="1167"/>
                  </a:cubicBezTo>
                  <a:cubicBezTo>
                    <a:pt x="1521" y="1170"/>
                    <a:pt x="1521" y="1170"/>
                    <a:pt x="1521" y="1170"/>
                  </a:cubicBezTo>
                  <a:cubicBezTo>
                    <a:pt x="1506" y="1178"/>
                    <a:pt x="1506" y="1178"/>
                    <a:pt x="1506" y="1178"/>
                  </a:cubicBezTo>
                  <a:cubicBezTo>
                    <a:pt x="1484" y="1183"/>
                    <a:pt x="1484" y="1183"/>
                    <a:pt x="1484" y="1183"/>
                  </a:cubicBezTo>
                  <a:cubicBezTo>
                    <a:pt x="1459" y="1206"/>
                    <a:pt x="1459" y="1206"/>
                    <a:pt x="1459" y="1206"/>
                  </a:cubicBezTo>
                  <a:cubicBezTo>
                    <a:pt x="1451" y="1209"/>
                    <a:pt x="1451" y="1209"/>
                    <a:pt x="1451" y="1209"/>
                  </a:cubicBezTo>
                  <a:cubicBezTo>
                    <a:pt x="1448" y="1214"/>
                    <a:pt x="1448" y="1214"/>
                    <a:pt x="1448" y="1214"/>
                  </a:cubicBezTo>
                  <a:cubicBezTo>
                    <a:pt x="1443" y="1213"/>
                    <a:pt x="1443" y="1213"/>
                    <a:pt x="1443" y="1213"/>
                  </a:cubicBezTo>
                  <a:cubicBezTo>
                    <a:pt x="1437" y="1203"/>
                    <a:pt x="1437" y="1203"/>
                    <a:pt x="1437" y="1203"/>
                  </a:cubicBezTo>
                  <a:cubicBezTo>
                    <a:pt x="1436" y="1188"/>
                    <a:pt x="1436" y="1188"/>
                    <a:pt x="1436" y="1188"/>
                  </a:cubicBezTo>
                  <a:cubicBezTo>
                    <a:pt x="1443" y="1183"/>
                    <a:pt x="1443" y="1183"/>
                    <a:pt x="1443" y="1183"/>
                  </a:cubicBezTo>
                  <a:cubicBezTo>
                    <a:pt x="1457" y="1171"/>
                    <a:pt x="1457" y="1171"/>
                    <a:pt x="1457" y="1171"/>
                  </a:cubicBezTo>
                  <a:cubicBezTo>
                    <a:pt x="1466" y="1167"/>
                    <a:pt x="1466" y="1167"/>
                    <a:pt x="1466" y="1167"/>
                  </a:cubicBezTo>
                  <a:cubicBezTo>
                    <a:pt x="1473" y="1173"/>
                    <a:pt x="1473" y="1173"/>
                    <a:pt x="1473" y="1173"/>
                  </a:cubicBezTo>
                  <a:cubicBezTo>
                    <a:pt x="1483" y="1167"/>
                    <a:pt x="1483" y="1167"/>
                    <a:pt x="1483" y="1167"/>
                  </a:cubicBezTo>
                  <a:cubicBezTo>
                    <a:pt x="1481" y="1159"/>
                    <a:pt x="1481" y="1159"/>
                    <a:pt x="1481" y="1159"/>
                  </a:cubicBezTo>
                  <a:cubicBezTo>
                    <a:pt x="1482" y="1151"/>
                    <a:pt x="1482" y="1151"/>
                    <a:pt x="1482" y="1151"/>
                  </a:cubicBezTo>
                  <a:lnTo>
                    <a:pt x="1477" y="1149"/>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34" name="Central African Republic">
              <a:extLst>
                <a:ext uri="{FF2B5EF4-FFF2-40B4-BE49-F238E27FC236}">
                  <a16:creationId xmlns:a16="http://schemas.microsoft.com/office/drawing/2014/main" id="{A7F70F66-18DE-4B4E-8EE3-09EF06CC2615}"/>
                </a:ext>
              </a:extLst>
            </p:cNvPr>
            <p:cNvSpPr>
              <a:spLocks/>
            </p:cNvSpPr>
            <p:nvPr/>
          </p:nvSpPr>
          <p:spPr bwMode="gray">
            <a:xfrm>
              <a:off x="6248056" y="4208703"/>
              <a:ext cx="411936" cy="277285"/>
            </a:xfrm>
            <a:custGeom>
              <a:avLst/>
              <a:gdLst/>
              <a:ahLst/>
              <a:cxnLst>
                <a:cxn ang="0">
                  <a:pos x="62" y="335"/>
                </a:cxn>
                <a:cxn ang="0">
                  <a:pos x="58" y="307"/>
                </a:cxn>
                <a:cxn ang="0">
                  <a:pos x="34" y="291"/>
                </a:cxn>
                <a:cxn ang="0">
                  <a:pos x="24" y="261"/>
                </a:cxn>
                <a:cxn ang="0">
                  <a:pos x="0" y="241"/>
                </a:cxn>
                <a:cxn ang="0">
                  <a:pos x="0" y="181"/>
                </a:cxn>
                <a:cxn ang="0">
                  <a:pos x="48" y="139"/>
                </a:cxn>
                <a:cxn ang="0">
                  <a:pos x="70" y="141"/>
                </a:cxn>
                <a:cxn ang="0">
                  <a:pos x="84" y="129"/>
                </a:cxn>
                <a:cxn ang="0">
                  <a:pos x="98" y="141"/>
                </a:cxn>
                <a:cxn ang="0">
                  <a:pos x="132" y="127"/>
                </a:cxn>
                <a:cxn ang="0">
                  <a:pos x="160" y="125"/>
                </a:cxn>
                <a:cxn ang="0">
                  <a:pos x="184" y="101"/>
                </a:cxn>
                <a:cxn ang="0">
                  <a:pos x="180" y="84"/>
                </a:cxn>
                <a:cxn ang="0">
                  <a:pos x="208" y="84"/>
                </a:cxn>
                <a:cxn ang="0">
                  <a:pos x="235" y="80"/>
                </a:cxn>
                <a:cxn ang="0">
                  <a:pos x="261" y="48"/>
                </a:cxn>
                <a:cxn ang="0">
                  <a:pos x="269" y="14"/>
                </a:cxn>
                <a:cxn ang="0">
                  <a:pos x="331" y="0"/>
                </a:cxn>
                <a:cxn ang="0">
                  <a:pos x="337" y="22"/>
                </a:cxn>
                <a:cxn ang="0">
                  <a:pos x="355" y="40"/>
                </a:cxn>
                <a:cxn ang="0">
                  <a:pos x="357" y="68"/>
                </a:cxn>
                <a:cxn ang="0">
                  <a:pos x="347" y="84"/>
                </a:cxn>
                <a:cxn ang="0">
                  <a:pos x="373" y="97"/>
                </a:cxn>
                <a:cxn ang="0">
                  <a:pos x="393" y="95"/>
                </a:cxn>
                <a:cxn ang="0">
                  <a:pos x="391" y="111"/>
                </a:cxn>
                <a:cxn ang="0">
                  <a:pos x="425" y="133"/>
                </a:cxn>
                <a:cxn ang="0">
                  <a:pos x="423" y="145"/>
                </a:cxn>
                <a:cxn ang="0">
                  <a:pos x="461" y="169"/>
                </a:cxn>
                <a:cxn ang="0">
                  <a:pos x="459" y="181"/>
                </a:cxn>
                <a:cxn ang="0">
                  <a:pos x="499" y="207"/>
                </a:cxn>
                <a:cxn ang="0">
                  <a:pos x="505" y="243"/>
                </a:cxn>
                <a:cxn ang="0">
                  <a:pos x="425" y="215"/>
                </a:cxn>
                <a:cxn ang="0">
                  <a:pos x="415" y="223"/>
                </a:cxn>
                <a:cxn ang="0">
                  <a:pos x="409" y="233"/>
                </a:cxn>
                <a:cxn ang="0">
                  <a:pos x="391" y="223"/>
                </a:cxn>
                <a:cxn ang="0">
                  <a:pos x="371" y="235"/>
                </a:cxn>
                <a:cxn ang="0">
                  <a:pos x="339" y="241"/>
                </a:cxn>
                <a:cxn ang="0">
                  <a:pos x="323" y="239"/>
                </a:cxn>
                <a:cxn ang="0">
                  <a:pos x="301" y="261"/>
                </a:cxn>
                <a:cxn ang="0">
                  <a:pos x="259" y="247"/>
                </a:cxn>
                <a:cxn ang="0">
                  <a:pos x="235" y="247"/>
                </a:cxn>
                <a:cxn ang="0">
                  <a:pos x="208" y="231"/>
                </a:cxn>
                <a:cxn ang="0">
                  <a:pos x="192" y="231"/>
                </a:cxn>
                <a:cxn ang="0">
                  <a:pos x="176" y="249"/>
                </a:cxn>
                <a:cxn ang="0">
                  <a:pos x="166" y="249"/>
                </a:cxn>
                <a:cxn ang="0">
                  <a:pos x="158" y="279"/>
                </a:cxn>
                <a:cxn ang="0">
                  <a:pos x="124" y="277"/>
                </a:cxn>
                <a:cxn ang="0">
                  <a:pos x="110" y="285"/>
                </a:cxn>
                <a:cxn ang="0">
                  <a:pos x="94" y="285"/>
                </a:cxn>
                <a:cxn ang="0">
                  <a:pos x="62" y="335"/>
                </a:cxn>
              </a:cxnLst>
              <a:rect l="0" t="0" r="r" b="b"/>
              <a:pathLst>
                <a:path w="505" h="335">
                  <a:moveTo>
                    <a:pt x="62" y="335"/>
                  </a:moveTo>
                  <a:lnTo>
                    <a:pt x="58" y="307"/>
                  </a:lnTo>
                  <a:lnTo>
                    <a:pt x="34" y="291"/>
                  </a:lnTo>
                  <a:lnTo>
                    <a:pt x="24" y="261"/>
                  </a:lnTo>
                  <a:lnTo>
                    <a:pt x="0" y="241"/>
                  </a:lnTo>
                  <a:lnTo>
                    <a:pt x="0" y="181"/>
                  </a:lnTo>
                  <a:lnTo>
                    <a:pt x="48" y="139"/>
                  </a:lnTo>
                  <a:lnTo>
                    <a:pt x="70" y="141"/>
                  </a:lnTo>
                  <a:lnTo>
                    <a:pt x="84" y="129"/>
                  </a:lnTo>
                  <a:lnTo>
                    <a:pt x="98" y="141"/>
                  </a:lnTo>
                  <a:lnTo>
                    <a:pt x="132" y="127"/>
                  </a:lnTo>
                  <a:lnTo>
                    <a:pt x="160" y="125"/>
                  </a:lnTo>
                  <a:lnTo>
                    <a:pt x="184" y="101"/>
                  </a:lnTo>
                  <a:lnTo>
                    <a:pt x="180" y="84"/>
                  </a:lnTo>
                  <a:lnTo>
                    <a:pt x="208" y="84"/>
                  </a:lnTo>
                  <a:lnTo>
                    <a:pt x="235" y="80"/>
                  </a:lnTo>
                  <a:lnTo>
                    <a:pt x="261" y="48"/>
                  </a:lnTo>
                  <a:lnTo>
                    <a:pt x="269" y="14"/>
                  </a:lnTo>
                  <a:lnTo>
                    <a:pt x="331" y="0"/>
                  </a:lnTo>
                  <a:lnTo>
                    <a:pt x="337" y="22"/>
                  </a:lnTo>
                  <a:lnTo>
                    <a:pt x="355" y="40"/>
                  </a:lnTo>
                  <a:lnTo>
                    <a:pt x="357" y="68"/>
                  </a:lnTo>
                  <a:lnTo>
                    <a:pt x="347" y="84"/>
                  </a:lnTo>
                  <a:lnTo>
                    <a:pt x="373" y="97"/>
                  </a:lnTo>
                  <a:lnTo>
                    <a:pt x="393" y="95"/>
                  </a:lnTo>
                  <a:lnTo>
                    <a:pt x="391" y="111"/>
                  </a:lnTo>
                  <a:lnTo>
                    <a:pt x="425" y="133"/>
                  </a:lnTo>
                  <a:lnTo>
                    <a:pt x="423" y="145"/>
                  </a:lnTo>
                  <a:lnTo>
                    <a:pt x="461" y="169"/>
                  </a:lnTo>
                  <a:lnTo>
                    <a:pt x="459" y="181"/>
                  </a:lnTo>
                  <a:lnTo>
                    <a:pt x="499" y="207"/>
                  </a:lnTo>
                  <a:lnTo>
                    <a:pt x="505" y="243"/>
                  </a:lnTo>
                  <a:lnTo>
                    <a:pt x="425" y="215"/>
                  </a:lnTo>
                  <a:lnTo>
                    <a:pt x="415" y="223"/>
                  </a:lnTo>
                  <a:lnTo>
                    <a:pt x="409" y="233"/>
                  </a:lnTo>
                  <a:lnTo>
                    <a:pt x="391" y="223"/>
                  </a:lnTo>
                  <a:lnTo>
                    <a:pt x="371" y="235"/>
                  </a:lnTo>
                  <a:lnTo>
                    <a:pt x="339" y="241"/>
                  </a:lnTo>
                  <a:lnTo>
                    <a:pt x="323" y="239"/>
                  </a:lnTo>
                  <a:lnTo>
                    <a:pt x="301" y="261"/>
                  </a:lnTo>
                  <a:lnTo>
                    <a:pt x="259" y="247"/>
                  </a:lnTo>
                  <a:lnTo>
                    <a:pt x="235" y="247"/>
                  </a:lnTo>
                  <a:lnTo>
                    <a:pt x="208" y="231"/>
                  </a:lnTo>
                  <a:lnTo>
                    <a:pt x="192" y="231"/>
                  </a:lnTo>
                  <a:lnTo>
                    <a:pt x="176" y="249"/>
                  </a:lnTo>
                  <a:lnTo>
                    <a:pt x="166" y="249"/>
                  </a:lnTo>
                  <a:lnTo>
                    <a:pt x="158" y="279"/>
                  </a:lnTo>
                  <a:lnTo>
                    <a:pt x="124" y="277"/>
                  </a:lnTo>
                  <a:lnTo>
                    <a:pt x="110" y="285"/>
                  </a:lnTo>
                  <a:lnTo>
                    <a:pt x="94" y="285"/>
                  </a:lnTo>
                  <a:lnTo>
                    <a:pt x="62" y="33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5" name="Chad">
              <a:extLst>
                <a:ext uri="{FF2B5EF4-FFF2-40B4-BE49-F238E27FC236}">
                  <a16:creationId xmlns:a16="http://schemas.microsoft.com/office/drawing/2014/main" id="{69D04014-F2C7-4E8B-BD8B-18718ACFE983}"/>
                </a:ext>
              </a:extLst>
            </p:cNvPr>
            <p:cNvSpPr>
              <a:spLocks/>
            </p:cNvSpPr>
            <p:nvPr/>
          </p:nvSpPr>
          <p:spPr bwMode="gray">
            <a:xfrm>
              <a:off x="6216819" y="3795726"/>
              <a:ext cx="324082" cy="530970"/>
            </a:xfrm>
            <a:custGeom>
              <a:avLst/>
              <a:gdLst/>
              <a:ahLst/>
              <a:cxnLst>
                <a:cxn ang="0">
                  <a:pos x="34" y="432"/>
                </a:cxn>
                <a:cxn ang="0">
                  <a:pos x="6" y="384"/>
                </a:cxn>
                <a:cxn ang="0">
                  <a:pos x="0" y="360"/>
                </a:cxn>
                <a:cxn ang="0">
                  <a:pos x="72" y="280"/>
                </a:cxn>
                <a:cxn ang="0">
                  <a:pos x="82" y="150"/>
                </a:cxn>
                <a:cxn ang="0">
                  <a:pos x="104" y="120"/>
                </a:cxn>
                <a:cxn ang="0">
                  <a:pos x="80" y="86"/>
                </a:cxn>
                <a:cxn ang="0">
                  <a:pos x="84" y="46"/>
                </a:cxn>
                <a:cxn ang="0">
                  <a:pos x="66" y="14"/>
                </a:cxn>
                <a:cxn ang="0">
                  <a:pos x="110" y="0"/>
                </a:cxn>
                <a:cxn ang="0">
                  <a:pos x="399" y="170"/>
                </a:cxn>
                <a:cxn ang="0">
                  <a:pos x="397" y="322"/>
                </a:cxn>
                <a:cxn ang="0">
                  <a:pos x="359" y="330"/>
                </a:cxn>
                <a:cxn ang="0">
                  <a:pos x="359" y="354"/>
                </a:cxn>
                <a:cxn ang="0">
                  <a:pos x="343" y="364"/>
                </a:cxn>
                <a:cxn ang="0">
                  <a:pos x="355" y="384"/>
                </a:cxn>
                <a:cxn ang="0">
                  <a:pos x="323" y="400"/>
                </a:cxn>
                <a:cxn ang="0">
                  <a:pos x="333" y="414"/>
                </a:cxn>
                <a:cxn ang="0">
                  <a:pos x="329" y="428"/>
                </a:cxn>
                <a:cxn ang="0">
                  <a:pos x="345" y="438"/>
                </a:cxn>
                <a:cxn ang="0">
                  <a:pos x="365" y="490"/>
                </a:cxn>
                <a:cxn ang="0">
                  <a:pos x="375" y="496"/>
                </a:cxn>
                <a:cxn ang="0">
                  <a:pos x="371" y="506"/>
                </a:cxn>
                <a:cxn ang="0">
                  <a:pos x="309" y="520"/>
                </a:cxn>
                <a:cxn ang="0">
                  <a:pos x="301" y="554"/>
                </a:cxn>
                <a:cxn ang="0">
                  <a:pos x="275" y="586"/>
                </a:cxn>
                <a:cxn ang="0">
                  <a:pos x="248" y="590"/>
                </a:cxn>
                <a:cxn ang="0">
                  <a:pos x="220" y="590"/>
                </a:cxn>
                <a:cxn ang="0">
                  <a:pos x="224" y="607"/>
                </a:cxn>
                <a:cxn ang="0">
                  <a:pos x="200" y="631"/>
                </a:cxn>
                <a:cxn ang="0">
                  <a:pos x="172" y="633"/>
                </a:cxn>
                <a:cxn ang="0">
                  <a:pos x="138" y="647"/>
                </a:cxn>
                <a:cxn ang="0">
                  <a:pos x="124" y="635"/>
                </a:cxn>
                <a:cxn ang="0">
                  <a:pos x="110" y="647"/>
                </a:cxn>
                <a:cxn ang="0">
                  <a:pos x="88" y="645"/>
                </a:cxn>
                <a:cxn ang="0">
                  <a:pos x="82" y="605"/>
                </a:cxn>
                <a:cxn ang="0">
                  <a:pos x="64" y="603"/>
                </a:cxn>
                <a:cxn ang="0">
                  <a:pos x="34" y="566"/>
                </a:cxn>
                <a:cxn ang="0">
                  <a:pos x="44" y="554"/>
                </a:cxn>
                <a:cxn ang="0">
                  <a:pos x="58" y="556"/>
                </a:cxn>
                <a:cxn ang="0">
                  <a:pos x="84" y="550"/>
                </a:cxn>
                <a:cxn ang="0">
                  <a:pos x="66" y="518"/>
                </a:cxn>
                <a:cxn ang="0">
                  <a:pos x="68" y="480"/>
                </a:cxn>
                <a:cxn ang="0">
                  <a:pos x="52" y="434"/>
                </a:cxn>
                <a:cxn ang="0">
                  <a:pos x="34" y="432"/>
                </a:cxn>
              </a:cxnLst>
              <a:rect l="0" t="0" r="r" b="b"/>
              <a:pathLst>
                <a:path w="399" h="647">
                  <a:moveTo>
                    <a:pt x="34" y="432"/>
                  </a:moveTo>
                  <a:lnTo>
                    <a:pt x="6" y="384"/>
                  </a:lnTo>
                  <a:lnTo>
                    <a:pt x="0" y="360"/>
                  </a:lnTo>
                  <a:lnTo>
                    <a:pt x="72" y="280"/>
                  </a:lnTo>
                  <a:lnTo>
                    <a:pt x="82" y="150"/>
                  </a:lnTo>
                  <a:lnTo>
                    <a:pt x="104" y="120"/>
                  </a:lnTo>
                  <a:lnTo>
                    <a:pt x="80" y="86"/>
                  </a:lnTo>
                  <a:lnTo>
                    <a:pt x="84" y="46"/>
                  </a:lnTo>
                  <a:lnTo>
                    <a:pt x="66" y="14"/>
                  </a:lnTo>
                  <a:lnTo>
                    <a:pt x="110" y="0"/>
                  </a:lnTo>
                  <a:lnTo>
                    <a:pt x="399" y="170"/>
                  </a:lnTo>
                  <a:lnTo>
                    <a:pt x="397" y="322"/>
                  </a:lnTo>
                  <a:lnTo>
                    <a:pt x="359" y="330"/>
                  </a:lnTo>
                  <a:lnTo>
                    <a:pt x="359" y="354"/>
                  </a:lnTo>
                  <a:lnTo>
                    <a:pt x="343" y="364"/>
                  </a:lnTo>
                  <a:lnTo>
                    <a:pt x="355" y="384"/>
                  </a:lnTo>
                  <a:lnTo>
                    <a:pt x="323" y="400"/>
                  </a:lnTo>
                  <a:lnTo>
                    <a:pt x="333" y="414"/>
                  </a:lnTo>
                  <a:lnTo>
                    <a:pt x="329" y="428"/>
                  </a:lnTo>
                  <a:lnTo>
                    <a:pt x="345" y="438"/>
                  </a:lnTo>
                  <a:lnTo>
                    <a:pt x="365" y="490"/>
                  </a:lnTo>
                  <a:lnTo>
                    <a:pt x="375" y="496"/>
                  </a:lnTo>
                  <a:lnTo>
                    <a:pt x="371" y="506"/>
                  </a:lnTo>
                  <a:lnTo>
                    <a:pt x="309" y="520"/>
                  </a:lnTo>
                  <a:lnTo>
                    <a:pt x="301" y="554"/>
                  </a:lnTo>
                  <a:lnTo>
                    <a:pt x="275" y="586"/>
                  </a:lnTo>
                  <a:lnTo>
                    <a:pt x="248" y="590"/>
                  </a:lnTo>
                  <a:lnTo>
                    <a:pt x="220" y="590"/>
                  </a:lnTo>
                  <a:lnTo>
                    <a:pt x="224" y="607"/>
                  </a:lnTo>
                  <a:lnTo>
                    <a:pt x="200" y="631"/>
                  </a:lnTo>
                  <a:lnTo>
                    <a:pt x="172" y="633"/>
                  </a:lnTo>
                  <a:lnTo>
                    <a:pt x="138" y="647"/>
                  </a:lnTo>
                  <a:lnTo>
                    <a:pt x="124" y="635"/>
                  </a:lnTo>
                  <a:lnTo>
                    <a:pt x="110" y="647"/>
                  </a:lnTo>
                  <a:lnTo>
                    <a:pt x="88" y="645"/>
                  </a:lnTo>
                  <a:lnTo>
                    <a:pt x="82" y="605"/>
                  </a:lnTo>
                  <a:lnTo>
                    <a:pt x="64" y="603"/>
                  </a:lnTo>
                  <a:lnTo>
                    <a:pt x="34" y="566"/>
                  </a:lnTo>
                  <a:lnTo>
                    <a:pt x="44" y="554"/>
                  </a:lnTo>
                  <a:lnTo>
                    <a:pt x="58" y="556"/>
                  </a:lnTo>
                  <a:lnTo>
                    <a:pt x="84" y="550"/>
                  </a:lnTo>
                  <a:lnTo>
                    <a:pt x="66" y="518"/>
                  </a:lnTo>
                  <a:lnTo>
                    <a:pt x="68" y="480"/>
                  </a:lnTo>
                  <a:lnTo>
                    <a:pt x="52" y="434"/>
                  </a:lnTo>
                  <a:lnTo>
                    <a:pt x="34" y="4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6" name="Chile">
              <a:extLst>
                <a:ext uri="{FF2B5EF4-FFF2-40B4-BE49-F238E27FC236}">
                  <a16:creationId xmlns:a16="http://schemas.microsoft.com/office/drawing/2014/main" id="{145A11A9-2233-46E5-97AC-33CC59755003}"/>
                </a:ext>
              </a:extLst>
            </p:cNvPr>
            <p:cNvSpPr>
              <a:spLocks noEditPoints="1"/>
            </p:cNvSpPr>
            <p:nvPr/>
          </p:nvSpPr>
          <p:spPr bwMode="gray">
            <a:xfrm>
              <a:off x="3364501" y="5191983"/>
              <a:ext cx="271371" cy="1571281"/>
            </a:xfrm>
            <a:custGeom>
              <a:avLst/>
              <a:gdLst/>
              <a:ahLst/>
              <a:cxnLst>
                <a:cxn ang="0">
                  <a:pos x="90" y="878"/>
                </a:cxn>
                <a:cxn ang="0">
                  <a:pos x="75" y="883"/>
                </a:cxn>
                <a:cxn ang="0">
                  <a:pos x="45" y="870"/>
                </a:cxn>
                <a:cxn ang="0">
                  <a:pos x="60" y="856"/>
                </a:cxn>
                <a:cxn ang="0">
                  <a:pos x="45" y="831"/>
                </a:cxn>
                <a:cxn ang="0">
                  <a:pos x="39" y="818"/>
                </a:cxn>
                <a:cxn ang="0">
                  <a:pos x="31" y="769"/>
                </a:cxn>
                <a:cxn ang="0">
                  <a:pos x="31" y="723"/>
                </a:cxn>
                <a:cxn ang="0">
                  <a:pos x="32" y="707"/>
                </a:cxn>
                <a:cxn ang="0">
                  <a:pos x="13" y="685"/>
                </a:cxn>
                <a:cxn ang="0">
                  <a:pos x="15" y="661"/>
                </a:cxn>
                <a:cxn ang="0">
                  <a:pos x="41" y="675"/>
                </a:cxn>
                <a:cxn ang="0">
                  <a:pos x="49" y="617"/>
                </a:cxn>
                <a:cxn ang="0">
                  <a:pos x="59" y="552"/>
                </a:cxn>
                <a:cxn ang="0">
                  <a:pos x="50" y="487"/>
                </a:cxn>
                <a:cxn ang="0">
                  <a:pos x="61" y="402"/>
                </a:cxn>
                <a:cxn ang="0">
                  <a:pos x="80" y="291"/>
                </a:cxn>
                <a:cxn ang="0">
                  <a:pos x="91" y="205"/>
                </a:cxn>
                <a:cxn ang="0">
                  <a:pos x="99" y="118"/>
                </a:cxn>
                <a:cxn ang="0">
                  <a:pos x="102" y="17"/>
                </a:cxn>
                <a:cxn ang="0">
                  <a:pos x="138" y="74"/>
                </a:cxn>
                <a:cxn ang="0">
                  <a:pos x="141" y="147"/>
                </a:cxn>
                <a:cxn ang="0">
                  <a:pos x="129" y="215"/>
                </a:cxn>
                <a:cxn ang="0">
                  <a:pos x="104" y="280"/>
                </a:cxn>
                <a:cxn ang="0">
                  <a:pos x="105" y="382"/>
                </a:cxn>
                <a:cxn ang="0">
                  <a:pos x="91" y="476"/>
                </a:cxn>
                <a:cxn ang="0">
                  <a:pos x="78" y="563"/>
                </a:cxn>
                <a:cxn ang="0">
                  <a:pos x="86" y="630"/>
                </a:cxn>
                <a:cxn ang="0">
                  <a:pos x="78" y="657"/>
                </a:cxn>
                <a:cxn ang="0">
                  <a:pos x="61" y="726"/>
                </a:cxn>
                <a:cxn ang="0">
                  <a:pos x="46" y="804"/>
                </a:cxn>
                <a:cxn ang="0">
                  <a:pos x="130" y="843"/>
                </a:cxn>
                <a:cxn ang="0">
                  <a:pos x="132" y="858"/>
                </a:cxn>
                <a:cxn ang="0">
                  <a:pos x="106" y="871"/>
                </a:cxn>
                <a:cxn ang="0">
                  <a:pos x="123" y="891"/>
                </a:cxn>
                <a:cxn ang="0">
                  <a:pos x="125" y="920"/>
                </a:cxn>
                <a:cxn ang="0">
                  <a:pos x="100" y="923"/>
                </a:cxn>
                <a:cxn ang="0">
                  <a:pos x="92" y="931"/>
                </a:cxn>
                <a:cxn ang="0">
                  <a:pos x="165" y="935"/>
                </a:cxn>
                <a:cxn ang="0">
                  <a:pos x="159" y="949"/>
                </a:cxn>
                <a:cxn ang="0">
                  <a:pos x="130" y="947"/>
                </a:cxn>
                <a:cxn ang="0">
                  <a:pos x="142" y="945"/>
                </a:cxn>
                <a:cxn ang="0">
                  <a:pos x="111" y="944"/>
                </a:cxn>
                <a:cxn ang="0">
                  <a:pos x="96" y="938"/>
                </a:cxn>
                <a:cxn ang="0">
                  <a:pos x="117" y="936"/>
                </a:cxn>
                <a:cxn ang="0">
                  <a:pos x="62" y="905"/>
                </a:cxn>
                <a:cxn ang="0">
                  <a:pos x="28" y="876"/>
                </a:cxn>
                <a:cxn ang="0">
                  <a:pos x="38" y="874"/>
                </a:cxn>
                <a:cxn ang="0">
                  <a:pos x="77" y="911"/>
                </a:cxn>
                <a:cxn ang="0">
                  <a:pos x="88" y="912"/>
                </a:cxn>
                <a:cxn ang="0">
                  <a:pos x="98" y="890"/>
                </a:cxn>
                <a:cxn ang="0">
                  <a:pos x="25" y="822"/>
                </a:cxn>
                <a:cxn ang="0">
                  <a:pos x="18" y="814"/>
                </a:cxn>
                <a:cxn ang="0">
                  <a:pos x="14" y="745"/>
                </a:cxn>
                <a:cxn ang="0">
                  <a:pos x="19" y="764"/>
                </a:cxn>
                <a:cxn ang="0">
                  <a:pos x="12" y="738"/>
                </a:cxn>
                <a:cxn ang="0">
                  <a:pos x="6" y="784"/>
                </a:cxn>
                <a:cxn ang="0">
                  <a:pos x="18" y="841"/>
                </a:cxn>
                <a:cxn ang="0">
                  <a:pos x="55" y="882"/>
                </a:cxn>
                <a:cxn ang="0">
                  <a:pos x="61" y="869"/>
                </a:cxn>
                <a:cxn ang="0">
                  <a:pos x="53" y="630"/>
                </a:cxn>
                <a:cxn ang="0">
                  <a:pos x="26" y="593"/>
                </a:cxn>
                <a:cxn ang="0">
                  <a:pos x="34" y="558"/>
                </a:cxn>
              </a:cxnLst>
              <a:rect l="0" t="0" r="r" b="b"/>
              <a:pathLst>
                <a:path w="167" h="959">
                  <a:moveTo>
                    <a:pt x="121" y="848"/>
                  </a:moveTo>
                  <a:cubicBezTo>
                    <a:pt x="116" y="856"/>
                    <a:pt x="116" y="856"/>
                    <a:pt x="116" y="856"/>
                  </a:cubicBezTo>
                  <a:cubicBezTo>
                    <a:pt x="109" y="858"/>
                    <a:pt x="109" y="858"/>
                    <a:pt x="109" y="858"/>
                  </a:cubicBezTo>
                  <a:cubicBezTo>
                    <a:pt x="101" y="863"/>
                    <a:pt x="101" y="863"/>
                    <a:pt x="101" y="863"/>
                  </a:cubicBezTo>
                  <a:cubicBezTo>
                    <a:pt x="93" y="863"/>
                    <a:pt x="93" y="863"/>
                    <a:pt x="93" y="863"/>
                  </a:cubicBezTo>
                  <a:cubicBezTo>
                    <a:pt x="93" y="870"/>
                    <a:pt x="93" y="870"/>
                    <a:pt x="93" y="870"/>
                  </a:cubicBezTo>
                  <a:cubicBezTo>
                    <a:pt x="90" y="878"/>
                    <a:pt x="90" y="878"/>
                    <a:pt x="90" y="878"/>
                  </a:cubicBezTo>
                  <a:cubicBezTo>
                    <a:pt x="89" y="891"/>
                    <a:pt x="89" y="891"/>
                    <a:pt x="89" y="891"/>
                  </a:cubicBezTo>
                  <a:cubicBezTo>
                    <a:pt x="86" y="900"/>
                    <a:pt x="86" y="900"/>
                    <a:pt x="86" y="900"/>
                  </a:cubicBezTo>
                  <a:cubicBezTo>
                    <a:pt x="78" y="898"/>
                    <a:pt x="78" y="898"/>
                    <a:pt x="78" y="898"/>
                  </a:cubicBezTo>
                  <a:cubicBezTo>
                    <a:pt x="69" y="893"/>
                    <a:pt x="69" y="893"/>
                    <a:pt x="69" y="893"/>
                  </a:cubicBezTo>
                  <a:cubicBezTo>
                    <a:pt x="63" y="881"/>
                    <a:pt x="63" y="881"/>
                    <a:pt x="63" y="881"/>
                  </a:cubicBezTo>
                  <a:cubicBezTo>
                    <a:pt x="70" y="880"/>
                    <a:pt x="70" y="880"/>
                    <a:pt x="70" y="880"/>
                  </a:cubicBezTo>
                  <a:cubicBezTo>
                    <a:pt x="75" y="883"/>
                    <a:pt x="75" y="883"/>
                    <a:pt x="75" y="883"/>
                  </a:cubicBezTo>
                  <a:cubicBezTo>
                    <a:pt x="81" y="879"/>
                    <a:pt x="81" y="879"/>
                    <a:pt x="81" y="879"/>
                  </a:cubicBezTo>
                  <a:cubicBezTo>
                    <a:pt x="85" y="869"/>
                    <a:pt x="85" y="869"/>
                    <a:pt x="85" y="869"/>
                  </a:cubicBezTo>
                  <a:cubicBezTo>
                    <a:pt x="78" y="858"/>
                    <a:pt x="78" y="858"/>
                    <a:pt x="78" y="858"/>
                  </a:cubicBezTo>
                  <a:cubicBezTo>
                    <a:pt x="62" y="861"/>
                    <a:pt x="62" y="861"/>
                    <a:pt x="62" y="861"/>
                  </a:cubicBezTo>
                  <a:cubicBezTo>
                    <a:pt x="53" y="866"/>
                    <a:pt x="53" y="866"/>
                    <a:pt x="53" y="866"/>
                  </a:cubicBezTo>
                  <a:cubicBezTo>
                    <a:pt x="50" y="873"/>
                    <a:pt x="50" y="873"/>
                    <a:pt x="50" y="873"/>
                  </a:cubicBezTo>
                  <a:cubicBezTo>
                    <a:pt x="45" y="870"/>
                    <a:pt x="45" y="870"/>
                    <a:pt x="45" y="870"/>
                  </a:cubicBezTo>
                  <a:cubicBezTo>
                    <a:pt x="41" y="865"/>
                    <a:pt x="41" y="865"/>
                    <a:pt x="41" y="865"/>
                  </a:cubicBezTo>
                  <a:cubicBezTo>
                    <a:pt x="41" y="857"/>
                    <a:pt x="41" y="857"/>
                    <a:pt x="41" y="857"/>
                  </a:cubicBezTo>
                  <a:cubicBezTo>
                    <a:pt x="40" y="847"/>
                    <a:pt x="40" y="847"/>
                    <a:pt x="40" y="847"/>
                  </a:cubicBezTo>
                  <a:cubicBezTo>
                    <a:pt x="48" y="846"/>
                    <a:pt x="48" y="846"/>
                    <a:pt x="48" y="846"/>
                  </a:cubicBezTo>
                  <a:cubicBezTo>
                    <a:pt x="54" y="846"/>
                    <a:pt x="54" y="846"/>
                    <a:pt x="54" y="846"/>
                  </a:cubicBezTo>
                  <a:cubicBezTo>
                    <a:pt x="52" y="856"/>
                    <a:pt x="52" y="856"/>
                    <a:pt x="52" y="856"/>
                  </a:cubicBezTo>
                  <a:cubicBezTo>
                    <a:pt x="60" y="856"/>
                    <a:pt x="60" y="856"/>
                    <a:pt x="60" y="856"/>
                  </a:cubicBezTo>
                  <a:cubicBezTo>
                    <a:pt x="60" y="847"/>
                    <a:pt x="60" y="847"/>
                    <a:pt x="60" y="847"/>
                  </a:cubicBezTo>
                  <a:cubicBezTo>
                    <a:pt x="58" y="839"/>
                    <a:pt x="58" y="839"/>
                    <a:pt x="58" y="839"/>
                  </a:cubicBezTo>
                  <a:cubicBezTo>
                    <a:pt x="58" y="829"/>
                    <a:pt x="58" y="829"/>
                    <a:pt x="58" y="829"/>
                  </a:cubicBezTo>
                  <a:cubicBezTo>
                    <a:pt x="50" y="825"/>
                    <a:pt x="50" y="825"/>
                    <a:pt x="50" y="825"/>
                  </a:cubicBezTo>
                  <a:cubicBezTo>
                    <a:pt x="51" y="839"/>
                    <a:pt x="51" y="839"/>
                    <a:pt x="51" y="839"/>
                  </a:cubicBezTo>
                  <a:cubicBezTo>
                    <a:pt x="46" y="839"/>
                    <a:pt x="46" y="839"/>
                    <a:pt x="46" y="839"/>
                  </a:cubicBezTo>
                  <a:cubicBezTo>
                    <a:pt x="45" y="831"/>
                    <a:pt x="45" y="831"/>
                    <a:pt x="45" y="831"/>
                  </a:cubicBezTo>
                  <a:cubicBezTo>
                    <a:pt x="42" y="841"/>
                    <a:pt x="42" y="841"/>
                    <a:pt x="42" y="841"/>
                  </a:cubicBezTo>
                  <a:cubicBezTo>
                    <a:pt x="38" y="831"/>
                    <a:pt x="38" y="831"/>
                    <a:pt x="38" y="831"/>
                  </a:cubicBezTo>
                  <a:cubicBezTo>
                    <a:pt x="33" y="835"/>
                    <a:pt x="33" y="835"/>
                    <a:pt x="33" y="835"/>
                  </a:cubicBezTo>
                  <a:cubicBezTo>
                    <a:pt x="30" y="833"/>
                    <a:pt x="30" y="833"/>
                    <a:pt x="30" y="833"/>
                  </a:cubicBezTo>
                  <a:cubicBezTo>
                    <a:pt x="34" y="826"/>
                    <a:pt x="34" y="826"/>
                    <a:pt x="34" y="826"/>
                  </a:cubicBezTo>
                  <a:cubicBezTo>
                    <a:pt x="39" y="825"/>
                    <a:pt x="39" y="825"/>
                    <a:pt x="39" y="825"/>
                  </a:cubicBezTo>
                  <a:cubicBezTo>
                    <a:pt x="39" y="818"/>
                    <a:pt x="39" y="818"/>
                    <a:pt x="39" y="818"/>
                  </a:cubicBezTo>
                  <a:cubicBezTo>
                    <a:pt x="33" y="814"/>
                    <a:pt x="33" y="814"/>
                    <a:pt x="33" y="814"/>
                  </a:cubicBezTo>
                  <a:cubicBezTo>
                    <a:pt x="33" y="805"/>
                    <a:pt x="33" y="805"/>
                    <a:pt x="33" y="805"/>
                  </a:cubicBezTo>
                  <a:cubicBezTo>
                    <a:pt x="27" y="801"/>
                    <a:pt x="27" y="801"/>
                    <a:pt x="27" y="801"/>
                  </a:cubicBezTo>
                  <a:cubicBezTo>
                    <a:pt x="21" y="792"/>
                    <a:pt x="21" y="792"/>
                    <a:pt x="21" y="792"/>
                  </a:cubicBezTo>
                  <a:cubicBezTo>
                    <a:pt x="25" y="786"/>
                    <a:pt x="25" y="786"/>
                    <a:pt x="25" y="786"/>
                  </a:cubicBezTo>
                  <a:cubicBezTo>
                    <a:pt x="27" y="779"/>
                    <a:pt x="27" y="779"/>
                    <a:pt x="27" y="779"/>
                  </a:cubicBezTo>
                  <a:cubicBezTo>
                    <a:pt x="31" y="769"/>
                    <a:pt x="31" y="769"/>
                    <a:pt x="31" y="769"/>
                  </a:cubicBezTo>
                  <a:cubicBezTo>
                    <a:pt x="34" y="763"/>
                    <a:pt x="34" y="763"/>
                    <a:pt x="34" y="763"/>
                  </a:cubicBezTo>
                  <a:cubicBezTo>
                    <a:pt x="38" y="758"/>
                    <a:pt x="38" y="758"/>
                    <a:pt x="38" y="758"/>
                  </a:cubicBezTo>
                  <a:cubicBezTo>
                    <a:pt x="36" y="749"/>
                    <a:pt x="36" y="749"/>
                    <a:pt x="36" y="749"/>
                  </a:cubicBezTo>
                  <a:cubicBezTo>
                    <a:pt x="29" y="756"/>
                    <a:pt x="29" y="756"/>
                    <a:pt x="29" y="756"/>
                  </a:cubicBezTo>
                  <a:cubicBezTo>
                    <a:pt x="29" y="735"/>
                    <a:pt x="29" y="735"/>
                    <a:pt x="29" y="735"/>
                  </a:cubicBezTo>
                  <a:cubicBezTo>
                    <a:pt x="24" y="723"/>
                    <a:pt x="24" y="723"/>
                    <a:pt x="24" y="723"/>
                  </a:cubicBezTo>
                  <a:cubicBezTo>
                    <a:pt x="31" y="723"/>
                    <a:pt x="31" y="723"/>
                    <a:pt x="31" y="723"/>
                  </a:cubicBezTo>
                  <a:cubicBezTo>
                    <a:pt x="45" y="726"/>
                    <a:pt x="45" y="726"/>
                    <a:pt x="45" y="726"/>
                  </a:cubicBezTo>
                  <a:cubicBezTo>
                    <a:pt x="45" y="721"/>
                    <a:pt x="45" y="721"/>
                    <a:pt x="45" y="721"/>
                  </a:cubicBezTo>
                  <a:cubicBezTo>
                    <a:pt x="42" y="715"/>
                    <a:pt x="42" y="715"/>
                    <a:pt x="42" y="715"/>
                  </a:cubicBezTo>
                  <a:cubicBezTo>
                    <a:pt x="27" y="718"/>
                    <a:pt x="27" y="718"/>
                    <a:pt x="27" y="718"/>
                  </a:cubicBezTo>
                  <a:cubicBezTo>
                    <a:pt x="23" y="711"/>
                    <a:pt x="23" y="711"/>
                    <a:pt x="23" y="711"/>
                  </a:cubicBezTo>
                  <a:cubicBezTo>
                    <a:pt x="30" y="713"/>
                    <a:pt x="30" y="713"/>
                    <a:pt x="30" y="713"/>
                  </a:cubicBezTo>
                  <a:cubicBezTo>
                    <a:pt x="32" y="707"/>
                    <a:pt x="32" y="707"/>
                    <a:pt x="32" y="707"/>
                  </a:cubicBezTo>
                  <a:cubicBezTo>
                    <a:pt x="25" y="706"/>
                    <a:pt x="25" y="706"/>
                    <a:pt x="25" y="706"/>
                  </a:cubicBezTo>
                  <a:cubicBezTo>
                    <a:pt x="27" y="700"/>
                    <a:pt x="27" y="700"/>
                    <a:pt x="27" y="700"/>
                  </a:cubicBezTo>
                  <a:cubicBezTo>
                    <a:pt x="32" y="697"/>
                    <a:pt x="32" y="697"/>
                    <a:pt x="32" y="697"/>
                  </a:cubicBezTo>
                  <a:cubicBezTo>
                    <a:pt x="32" y="690"/>
                    <a:pt x="32" y="690"/>
                    <a:pt x="32" y="690"/>
                  </a:cubicBezTo>
                  <a:cubicBezTo>
                    <a:pt x="25" y="686"/>
                    <a:pt x="25" y="686"/>
                    <a:pt x="25" y="686"/>
                  </a:cubicBezTo>
                  <a:cubicBezTo>
                    <a:pt x="19" y="690"/>
                    <a:pt x="19" y="690"/>
                    <a:pt x="19" y="690"/>
                  </a:cubicBezTo>
                  <a:cubicBezTo>
                    <a:pt x="13" y="685"/>
                    <a:pt x="13" y="685"/>
                    <a:pt x="13" y="685"/>
                  </a:cubicBezTo>
                  <a:cubicBezTo>
                    <a:pt x="8" y="686"/>
                    <a:pt x="8" y="686"/>
                    <a:pt x="8" y="686"/>
                  </a:cubicBezTo>
                  <a:cubicBezTo>
                    <a:pt x="9" y="693"/>
                    <a:pt x="9" y="693"/>
                    <a:pt x="9" y="693"/>
                  </a:cubicBezTo>
                  <a:cubicBezTo>
                    <a:pt x="2" y="692"/>
                    <a:pt x="2" y="692"/>
                    <a:pt x="2" y="692"/>
                  </a:cubicBezTo>
                  <a:cubicBezTo>
                    <a:pt x="0" y="683"/>
                    <a:pt x="0" y="683"/>
                    <a:pt x="0" y="683"/>
                  </a:cubicBezTo>
                  <a:cubicBezTo>
                    <a:pt x="9" y="678"/>
                    <a:pt x="9" y="678"/>
                    <a:pt x="9" y="678"/>
                  </a:cubicBezTo>
                  <a:cubicBezTo>
                    <a:pt x="17" y="672"/>
                    <a:pt x="17" y="672"/>
                    <a:pt x="17" y="672"/>
                  </a:cubicBezTo>
                  <a:cubicBezTo>
                    <a:pt x="15" y="661"/>
                    <a:pt x="15" y="661"/>
                    <a:pt x="15" y="661"/>
                  </a:cubicBezTo>
                  <a:cubicBezTo>
                    <a:pt x="27" y="658"/>
                    <a:pt x="27" y="658"/>
                    <a:pt x="27" y="658"/>
                  </a:cubicBezTo>
                  <a:cubicBezTo>
                    <a:pt x="29" y="665"/>
                    <a:pt x="29" y="665"/>
                    <a:pt x="29" y="665"/>
                  </a:cubicBezTo>
                  <a:cubicBezTo>
                    <a:pt x="23" y="672"/>
                    <a:pt x="23" y="672"/>
                    <a:pt x="23" y="672"/>
                  </a:cubicBezTo>
                  <a:cubicBezTo>
                    <a:pt x="25" y="677"/>
                    <a:pt x="25" y="677"/>
                    <a:pt x="25" y="677"/>
                  </a:cubicBezTo>
                  <a:cubicBezTo>
                    <a:pt x="36" y="672"/>
                    <a:pt x="36" y="672"/>
                    <a:pt x="36" y="672"/>
                  </a:cubicBezTo>
                  <a:cubicBezTo>
                    <a:pt x="37" y="681"/>
                    <a:pt x="37" y="681"/>
                    <a:pt x="37" y="681"/>
                  </a:cubicBezTo>
                  <a:cubicBezTo>
                    <a:pt x="41" y="675"/>
                    <a:pt x="41" y="675"/>
                    <a:pt x="41" y="675"/>
                  </a:cubicBezTo>
                  <a:cubicBezTo>
                    <a:pt x="45" y="670"/>
                    <a:pt x="45" y="670"/>
                    <a:pt x="45" y="670"/>
                  </a:cubicBezTo>
                  <a:cubicBezTo>
                    <a:pt x="45" y="660"/>
                    <a:pt x="45" y="660"/>
                    <a:pt x="45" y="660"/>
                  </a:cubicBezTo>
                  <a:cubicBezTo>
                    <a:pt x="50" y="649"/>
                    <a:pt x="50" y="649"/>
                    <a:pt x="50" y="649"/>
                  </a:cubicBezTo>
                  <a:cubicBezTo>
                    <a:pt x="45" y="639"/>
                    <a:pt x="45" y="639"/>
                    <a:pt x="45" y="639"/>
                  </a:cubicBezTo>
                  <a:cubicBezTo>
                    <a:pt x="59" y="633"/>
                    <a:pt x="59" y="633"/>
                    <a:pt x="59" y="633"/>
                  </a:cubicBezTo>
                  <a:cubicBezTo>
                    <a:pt x="59" y="623"/>
                    <a:pt x="59" y="623"/>
                    <a:pt x="59" y="623"/>
                  </a:cubicBezTo>
                  <a:cubicBezTo>
                    <a:pt x="49" y="617"/>
                    <a:pt x="49" y="617"/>
                    <a:pt x="49" y="617"/>
                  </a:cubicBezTo>
                  <a:cubicBezTo>
                    <a:pt x="57" y="608"/>
                    <a:pt x="57" y="608"/>
                    <a:pt x="57" y="608"/>
                  </a:cubicBezTo>
                  <a:cubicBezTo>
                    <a:pt x="54" y="595"/>
                    <a:pt x="54" y="595"/>
                    <a:pt x="54" y="595"/>
                  </a:cubicBezTo>
                  <a:cubicBezTo>
                    <a:pt x="58" y="590"/>
                    <a:pt x="58" y="590"/>
                    <a:pt x="58" y="590"/>
                  </a:cubicBezTo>
                  <a:cubicBezTo>
                    <a:pt x="61" y="582"/>
                    <a:pt x="61" y="582"/>
                    <a:pt x="61" y="582"/>
                  </a:cubicBezTo>
                  <a:cubicBezTo>
                    <a:pt x="58" y="578"/>
                    <a:pt x="58" y="578"/>
                    <a:pt x="58" y="578"/>
                  </a:cubicBezTo>
                  <a:cubicBezTo>
                    <a:pt x="65" y="562"/>
                    <a:pt x="65" y="562"/>
                    <a:pt x="65" y="562"/>
                  </a:cubicBezTo>
                  <a:cubicBezTo>
                    <a:pt x="59" y="552"/>
                    <a:pt x="59" y="552"/>
                    <a:pt x="59" y="552"/>
                  </a:cubicBezTo>
                  <a:cubicBezTo>
                    <a:pt x="63" y="543"/>
                    <a:pt x="63" y="543"/>
                    <a:pt x="63" y="543"/>
                  </a:cubicBezTo>
                  <a:cubicBezTo>
                    <a:pt x="55" y="545"/>
                    <a:pt x="55" y="545"/>
                    <a:pt x="55" y="545"/>
                  </a:cubicBezTo>
                  <a:cubicBezTo>
                    <a:pt x="47" y="549"/>
                    <a:pt x="47" y="549"/>
                    <a:pt x="47" y="549"/>
                  </a:cubicBezTo>
                  <a:cubicBezTo>
                    <a:pt x="40" y="546"/>
                    <a:pt x="40" y="546"/>
                    <a:pt x="40" y="546"/>
                  </a:cubicBezTo>
                  <a:cubicBezTo>
                    <a:pt x="35" y="534"/>
                    <a:pt x="35" y="534"/>
                    <a:pt x="35" y="534"/>
                  </a:cubicBezTo>
                  <a:cubicBezTo>
                    <a:pt x="41" y="507"/>
                    <a:pt x="41" y="507"/>
                    <a:pt x="41" y="507"/>
                  </a:cubicBezTo>
                  <a:cubicBezTo>
                    <a:pt x="50" y="487"/>
                    <a:pt x="50" y="487"/>
                    <a:pt x="50" y="487"/>
                  </a:cubicBezTo>
                  <a:cubicBezTo>
                    <a:pt x="44" y="454"/>
                    <a:pt x="44" y="454"/>
                    <a:pt x="44" y="454"/>
                  </a:cubicBezTo>
                  <a:cubicBezTo>
                    <a:pt x="39" y="451"/>
                    <a:pt x="39" y="451"/>
                    <a:pt x="39" y="451"/>
                  </a:cubicBezTo>
                  <a:cubicBezTo>
                    <a:pt x="38" y="436"/>
                    <a:pt x="38" y="436"/>
                    <a:pt x="38" y="436"/>
                  </a:cubicBezTo>
                  <a:cubicBezTo>
                    <a:pt x="48" y="437"/>
                    <a:pt x="48" y="437"/>
                    <a:pt x="48" y="437"/>
                  </a:cubicBezTo>
                  <a:cubicBezTo>
                    <a:pt x="52" y="428"/>
                    <a:pt x="52" y="428"/>
                    <a:pt x="52" y="428"/>
                  </a:cubicBezTo>
                  <a:cubicBezTo>
                    <a:pt x="54" y="416"/>
                    <a:pt x="54" y="416"/>
                    <a:pt x="54" y="416"/>
                  </a:cubicBezTo>
                  <a:cubicBezTo>
                    <a:pt x="61" y="402"/>
                    <a:pt x="61" y="402"/>
                    <a:pt x="61" y="402"/>
                  </a:cubicBezTo>
                  <a:cubicBezTo>
                    <a:pt x="61" y="393"/>
                    <a:pt x="61" y="393"/>
                    <a:pt x="61" y="393"/>
                  </a:cubicBezTo>
                  <a:cubicBezTo>
                    <a:pt x="68" y="384"/>
                    <a:pt x="68" y="384"/>
                    <a:pt x="68" y="384"/>
                  </a:cubicBezTo>
                  <a:cubicBezTo>
                    <a:pt x="76" y="351"/>
                    <a:pt x="76" y="351"/>
                    <a:pt x="76" y="351"/>
                  </a:cubicBezTo>
                  <a:cubicBezTo>
                    <a:pt x="82" y="351"/>
                    <a:pt x="82" y="351"/>
                    <a:pt x="82" y="351"/>
                  </a:cubicBezTo>
                  <a:cubicBezTo>
                    <a:pt x="81" y="333"/>
                    <a:pt x="81" y="333"/>
                    <a:pt x="81" y="333"/>
                  </a:cubicBezTo>
                  <a:cubicBezTo>
                    <a:pt x="85" y="321"/>
                    <a:pt x="85" y="321"/>
                    <a:pt x="85" y="321"/>
                  </a:cubicBezTo>
                  <a:cubicBezTo>
                    <a:pt x="80" y="291"/>
                    <a:pt x="80" y="291"/>
                    <a:pt x="80" y="291"/>
                  </a:cubicBezTo>
                  <a:cubicBezTo>
                    <a:pt x="83" y="272"/>
                    <a:pt x="83" y="272"/>
                    <a:pt x="83" y="272"/>
                  </a:cubicBezTo>
                  <a:cubicBezTo>
                    <a:pt x="87" y="259"/>
                    <a:pt x="87" y="259"/>
                    <a:pt x="87" y="259"/>
                  </a:cubicBezTo>
                  <a:cubicBezTo>
                    <a:pt x="83" y="244"/>
                    <a:pt x="83" y="244"/>
                    <a:pt x="83" y="244"/>
                  </a:cubicBezTo>
                  <a:cubicBezTo>
                    <a:pt x="87" y="237"/>
                    <a:pt x="87" y="237"/>
                    <a:pt x="87" y="237"/>
                  </a:cubicBezTo>
                  <a:cubicBezTo>
                    <a:pt x="87" y="219"/>
                    <a:pt x="87" y="219"/>
                    <a:pt x="87" y="219"/>
                  </a:cubicBezTo>
                  <a:cubicBezTo>
                    <a:pt x="91" y="213"/>
                    <a:pt x="91" y="213"/>
                    <a:pt x="91" y="213"/>
                  </a:cubicBezTo>
                  <a:cubicBezTo>
                    <a:pt x="91" y="205"/>
                    <a:pt x="91" y="205"/>
                    <a:pt x="91" y="205"/>
                  </a:cubicBezTo>
                  <a:cubicBezTo>
                    <a:pt x="99" y="190"/>
                    <a:pt x="99" y="190"/>
                    <a:pt x="99" y="190"/>
                  </a:cubicBezTo>
                  <a:cubicBezTo>
                    <a:pt x="97" y="171"/>
                    <a:pt x="97" y="171"/>
                    <a:pt x="97" y="171"/>
                  </a:cubicBezTo>
                  <a:cubicBezTo>
                    <a:pt x="102" y="166"/>
                    <a:pt x="102" y="166"/>
                    <a:pt x="102" y="166"/>
                  </a:cubicBezTo>
                  <a:cubicBezTo>
                    <a:pt x="100" y="153"/>
                    <a:pt x="100" y="153"/>
                    <a:pt x="100" y="153"/>
                  </a:cubicBezTo>
                  <a:cubicBezTo>
                    <a:pt x="101" y="137"/>
                    <a:pt x="101" y="137"/>
                    <a:pt x="101" y="137"/>
                  </a:cubicBezTo>
                  <a:cubicBezTo>
                    <a:pt x="105" y="125"/>
                    <a:pt x="105" y="125"/>
                    <a:pt x="105" y="125"/>
                  </a:cubicBezTo>
                  <a:cubicBezTo>
                    <a:pt x="99" y="118"/>
                    <a:pt x="99" y="118"/>
                    <a:pt x="99" y="118"/>
                  </a:cubicBezTo>
                  <a:cubicBezTo>
                    <a:pt x="105" y="111"/>
                    <a:pt x="105" y="111"/>
                    <a:pt x="105" y="111"/>
                  </a:cubicBezTo>
                  <a:cubicBezTo>
                    <a:pt x="106" y="102"/>
                    <a:pt x="106" y="102"/>
                    <a:pt x="106" y="102"/>
                  </a:cubicBezTo>
                  <a:cubicBezTo>
                    <a:pt x="108" y="96"/>
                    <a:pt x="108" y="96"/>
                    <a:pt x="108" y="96"/>
                  </a:cubicBezTo>
                  <a:cubicBezTo>
                    <a:pt x="108" y="79"/>
                    <a:pt x="108" y="79"/>
                    <a:pt x="108" y="79"/>
                  </a:cubicBezTo>
                  <a:cubicBezTo>
                    <a:pt x="108" y="41"/>
                    <a:pt x="108" y="41"/>
                    <a:pt x="108" y="41"/>
                  </a:cubicBezTo>
                  <a:cubicBezTo>
                    <a:pt x="101" y="26"/>
                    <a:pt x="101" y="26"/>
                    <a:pt x="101" y="26"/>
                  </a:cubicBezTo>
                  <a:cubicBezTo>
                    <a:pt x="102" y="17"/>
                    <a:pt x="102" y="17"/>
                    <a:pt x="102" y="17"/>
                  </a:cubicBezTo>
                  <a:cubicBezTo>
                    <a:pt x="96" y="14"/>
                    <a:pt x="96" y="14"/>
                    <a:pt x="96" y="14"/>
                  </a:cubicBezTo>
                  <a:cubicBezTo>
                    <a:pt x="117" y="0"/>
                    <a:pt x="117" y="0"/>
                    <a:pt x="117" y="0"/>
                  </a:cubicBezTo>
                  <a:cubicBezTo>
                    <a:pt x="130" y="38"/>
                    <a:pt x="130" y="38"/>
                    <a:pt x="130" y="38"/>
                  </a:cubicBezTo>
                  <a:cubicBezTo>
                    <a:pt x="130" y="46"/>
                    <a:pt x="130" y="46"/>
                    <a:pt x="130" y="46"/>
                  </a:cubicBezTo>
                  <a:cubicBezTo>
                    <a:pt x="133" y="51"/>
                    <a:pt x="133" y="51"/>
                    <a:pt x="133" y="51"/>
                  </a:cubicBezTo>
                  <a:cubicBezTo>
                    <a:pt x="133" y="71"/>
                    <a:pt x="133" y="71"/>
                    <a:pt x="133" y="71"/>
                  </a:cubicBezTo>
                  <a:cubicBezTo>
                    <a:pt x="138" y="74"/>
                    <a:pt x="138" y="74"/>
                    <a:pt x="138" y="74"/>
                  </a:cubicBezTo>
                  <a:cubicBezTo>
                    <a:pt x="141" y="80"/>
                    <a:pt x="141" y="80"/>
                    <a:pt x="141" y="80"/>
                  </a:cubicBezTo>
                  <a:cubicBezTo>
                    <a:pt x="144" y="106"/>
                    <a:pt x="144" y="106"/>
                    <a:pt x="144" y="106"/>
                  </a:cubicBezTo>
                  <a:cubicBezTo>
                    <a:pt x="165" y="115"/>
                    <a:pt x="165" y="115"/>
                    <a:pt x="165" y="115"/>
                  </a:cubicBezTo>
                  <a:cubicBezTo>
                    <a:pt x="161" y="130"/>
                    <a:pt x="161" y="130"/>
                    <a:pt x="161" y="130"/>
                  </a:cubicBezTo>
                  <a:cubicBezTo>
                    <a:pt x="156" y="136"/>
                    <a:pt x="156" y="136"/>
                    <a:pt x="156" y="136"/>
                  </a:cubicBezTo>
                  <a:cubicBezTo>
                    <a:pt x="144" y="144"/>
                    <a:pt x="144" y="144"/>
                    <a:pt x="144" y="144"/>
                  </a:cubicBezTo>
                  <a:cubicBezTo>
                    <a:pt x="141" y="147"/>
                    <a:pt x="141" y="147"/>
                    <a:pt x="141" y="147"/>
                  </a:cubicBezTo>
                  <a:cubicBezTo>
                    <a:pt x="141" y="155"/>
                    <a:pt x="141" y="155"/>
                    <a:pt x="141" y="155"/>
                  </a:cubicBezTo>
                  <a:cubicBezTo>
                    <a:pt x="136" y="166"/>
                    <a:pt x="136" y="166"/>
                    <a:pt x="136" y="166"/>
                  </a:cubicBezTo>
                  <a:cubicBezTo>
                    <a:pt x="138" y="175"/>
                    <a:pt x="138" y="175"/>
                    <a:pt x="138" y="175"/>
                  </a:cubicBezTo>
                  <a:cubicBezTo>
                    <a:pt x="138" y="192"/>
                    <a:pt x="138" y="192"/>
                    <a:pt x="138" y="192"/>
                  </a:cubicBezTo>
                  <a:cubicBezTo>
                    <a:pt x="142" y="200"/>
                    <a:pt x="142" y="200"/>
                    <a:pt x="142" y="200"/>
                  </a:cubicBezTo>
                  <a:cubicBezTo>
                    <a:pt x="134" y="207"/>
                    <a:pt x="134" y="207"/>
                    <a:pt x="134" y="207"/>
                  </a:cubicBezTo>
                  <a:cubicBezTo>
                    <a:pt x="129" y="215"/>
                    <a:pt x="129" y="215"/>
                    <a:pt x="129" y="215"/>
                  </a:cubicBezTo>
                  <a:cubicBezTo>
                    <a:pt x="127" y="223"/>
                    <a:pt x="127" y="223"/>
                    <a:pt x="127" y="223"/>
                  </a:cubicBezTo>
                  <a:cubicBezTo>
                    <a:pt x="120" y="229"/>
                    <a:pt x="120" y="229"/>
                    <a:pt x="120" y="229"/>
                  </a:cubicBezTo>
                  <a:cubicBezTo>
                    <a:pt x="113" y="243"/>
                    <a:pt x="113" y="243"/>
                    <a:pt x="113" y="243"/>
                  </a:cubicBezTo>
                  <a:cubicBezTo>
                    <a:pt x="112" y="253"/>
                    <a:pt x="112" y="253"/>
                    <a:pt x="112" y="253"/>
                  </a:cubicBezTo>
                  <a:cubicBezTo>
                    <a:pt x="113" y="273"/>
                    <a:pt x="113" y="273"/>
                    <a:pt x="113" y="273"/>
                  </a:cubicBezTo>
                  <a:cubicBezTo>
                    <a:pt x="109" y="279"/>
                    <a:pt x="109" y="279"/>
                    <a:pt x="109" y="279"/>
                  </a:cubicBezTo>
                  <a:cubicBezTo>
                    <a:pt x="104" y="280"/>
                    <a:pt x="104" y="280"/>
                    <a:pt x="104" y="280"/>
                  </a:cubicBezTo>
                  <a:cubicBezTo>
                    <a:pt x="105" y="291"/>
                    <a:pt x="105" y="291"/>
                    <a:pt x="105" y="291"/>
                  </a:cubicBezTo>
                  <a:cubicBezTo>
                    <a:pt x="100" y="294"/>
                    <a:pt x="100" y="294"/>
                    <a:pt x="100" y="294"/>
                  </a:cubicBezTo>
                  <a:cubicBezTo>
                    <a:pt x="101" y="306"/>
                    <a:pt x="101" y="306"/>
                    <a:pt x="101" y="306"/>
                  </a:cubicBezTo>
                  <a:cubicBezTo>
                    <a:pt x="109" y="326"/>
                    <a:pt x="109" y="326"/>
                    <a:pt x="109" y="326"/>
                  </a:cubicBezTo>
                  <a:cubicBezTo>
                    <a:pt x="112" y="342"/>
                    <a:pt x="112" y="342"/>
                    <a:pt x="112" y="342"/>
                  </a:cubicBezTo>
                  <a:cubicBezTo>
                    <a:pt x="111" y="361"/>
                    <a:pt x="111" y="361"/>
                    <a:pt x="111" y="361"/>
                  </a:cubicBezTo>
                  <a:cubicBezTo>
                    <a:pt x="105" y="382"/>
                    <a:pt x="105" y="382"/>
                    <a:pt x="105" y="382"/>
                  </a:cubicBezTo>
                  <a:cubicBezTo>
                    <a:pt x="100" y="404"/>
                    <a:pt x="100" y="404"/>
                    <a:pt x="100" y="404"/>
                  </a:cubicBezTo>
                  <a:cubicBezTo>
                    <a:pt x="95" y="409"/>
                    <a:pt x="95" y="409"/>
                    <a:pt x="95" y="409"/>
                  </a:cubicBezTo>
                  <a:cubicBezTo>
                    <a:pt x="94" y="416"/>
                    <a:pt x="94" y="416"/>
                    <a:pt x="94" y="416"/>
                  </a:cubicBezTo>
                  <a:cubicBezTo>
                    <a:pt x="89" y="420"/>
                    <a:pt x="89" y="420"/>
                    <a:pt x="89" y="420"/>
                  </a:cubicBezTo>
                  <a:cubicBezTo>
                    <a:pt x="89" y="439"/>
                    <a:pt x="89" y="439"/>
                    <a:pt x="89" y="439"/>
                  </a:cubicBezTo>
                  <a:cubicBezTo>
                    <a:pt x="92" y="463"/>
                    <a:pt x="92" y="463"/>
                    <a:pt x="92" y="463"/>
                  </a:cubicBezTo>
                  <a:cubicBezTo>
                    <a:pt x="91" y="476"/>
                    <a:pt x="91" y="476"/>
                    <a:pt x="91" y="476"/>
                  </a:cubicBezTo>
                  <a:cubicBezTo>
                    <a:pt x="86" y="476"/>
                    <a:pt x="86" y="476"/>
                    <a:pt x="86" y="476"/>
                  </a:cubicBezTo>
                  <a:cubicBezTo>
                    <a:pt x="80" y="488"/>
                    <a:pt x="80" y="488"/>
                    <a:pt x="80" y="488"/>
                  </a:cubicBezTo>
                  <a:cubicBezTo>
                    <a:pt x="75" y="507"/>
                    <a:pt x="75" y="507"/>
                    <a:pt x="75" y="507"/>
                  </a:cubicBezTo>
                  <a:cubicBezTo>
                    <a:pt x="77" y="514"/>
                    <a:pt x="77" y="514"/>
                    <a:pt x="77" y="514"/>
                  </a:cubicBezTo>
                  <a:cubicBezTo>
                    <a:pt x="73" y="523"/>
                    <a:pt x="73" y="523"/>
                    <a:pt x="73" y="523"/>
                  </a:cubicBezTo>
                  <a:cubicBezTo>
                    <a:pt x="75" y="546"/>
                    <a:pt x="75" y="546"/>
                    <a:pt x="75" y="546"/>
                  </a:cubicBezTo>
                  <a:cubicBezTo>
                    <a:pt x="78" y="563"/>
                    <a:pt x="78" y="563"/>
                    <a:pt x="78" y="563"/>
                  </a:cubicBezTo>
                  <a:cubicBezTo>
                    <a:pt x="67" y="568"/>
                    <a:pt x="67" y="568"/>
                    <a:pt x="67" y="568"/>
                  </a:cubicBezTo>
                  <a:cubicBezTo>
                    <a:pt x="66" y="573"/>
                    <a:pt x="66" y="573"/>
                    <a:pt x="66" y="573"/>
                  </a:cubicBezTo>
                  <a:cubicBezTo>
                    <a:pt x="73" y="583"/>
                    <a:pt x="73" y="583"/>
                    <a:pt x="73" y="583"/>
                  </a:cubicBezTo>
                  <a:cubicBezTo>
                    <a:pt x="75" y="598"/>
                    <a:pt x="75" y="598"/>
                    <a:pt x="75" y="598"/>
                  </a:cubicBezTo>
                  <a:cubicBezTo>
                    <a:pt x="74" y="618"/>
                    <a:pt x="74" y="618"/>
                    <a:pt x="74" y="618"/>
                  </a:cubicBezTo>
                  <a:cubicBezTo>
                    <a:pt x="86" y="624"/>
                    <a:pt x="86" y="624"/>
                    <a:pt x="86" y="624"/>
                  </a:cubicBezTo>
                  <a:cubicBezTo>
                    <a:pt x="86" y="630"/>
                    <a:pt x="86" y="630"/>
                    <a:pt x="86" y="630"/>
                  </a:cubicBezTo>
                  <a:cubicBezTo>
                    <a:pt x="74" y="629"/>
                    <a:pt x="74" y="629"/>
                    <a:pt x="74" y="629"/>
                  </a:cubicBezTo>
                  <a:cubicBezTo>
                    <a:pt x="71" y="633"/>
                    <a:pt x="71" y="633"/>
                    <a:pt x="71" y="633"/>
                  </a:cubicBezTo>
                  <a:cubicBezTo>
                    <a:pt x="72" y="634"/>
                    <a:pt x="72" y="634"/>
                    <a:pt x="72" y="634"/>
                  </a:cubicBezTo>
                  <a:cubicBezTo>
                    <a:pt x="79" y="636"/>
                    <a:pt x="79" y="636"/>
                    <a:pt x="79" y="636"/>
                  </a:cubicBezTo>
                  <a:cubicBezTo>
                    <a:pt x="84" y="642"/>
                    <a:pt x="84" y="642"/>
                    <a:pt x="84" y="642"/>
                  </a:cubicBezTo>
                  <a:cubicBezTo>
                    <a:pt x="76" y="652"/>
                    <a:pt x="76" y="652"/>
                    <a:pt x="76" y="652"/>
                  </a:cubicBezTo>
                  <a:cubicBezTo>
                    <a:pt x="78" y="657"/>
                    <a:pt x="78" y="657"/>
                    <a:pt x="78" y="657"/>
                  </a:cubicBezTo>
                  <a:cubicBezTo>
                    <a:pt x="76" y="662"/>
                    <a:pt x="76" y="662"/>
                    <a:pt x="76" y="662"/>
                  </a:cubicBezTo>
                  <a:cubicBezTo>
                    <a:pt x="76" y="679"/>
                    <a:pt x="76" y="679"/>
                    <a:pt x="76" y="679"/>
                  </a:cubicBezTo>
                  <a:cubicBezTo>
                    <a:pt x="73" y="682"/>
                    <a:pt x="73" y="682"/>
                    <a:pt x="73" y="682"/>
                  </a:cubicBezTo>
                  <a:cubicBezTo>
                    <a:pt x="72" y="695"/>
                    <a:pt x="72" y="695"/>
                    <a:pt x="72" y="695"/>
                  </a:cubicBezTo>
                  <a:cubicBezTo>
                    <a:pt x="58" y="709"/>
                    <a:pt x="58" y="709"/>
                    <a:pt x="58" y="709"/>
                  </a:cubicBezTo>
                  <a:cubicBezTo>
                    <a:pt x="58" y="715"/>
                    <a:pt x="58" y="715"/>
                    <a:pt x="58" y="715"/>
                  </a:cubicBezTo>
                  <a:cubicBezTo>
                    <a:pt x="61" y="726"/>
                    <a:pt x="61" y="726"/>
                    <a:pt x="61" y="726"/>
                  </a:cubicBezTo>
                  <a:cubicBezTo>
                    <a:pt x="57" y="737"/>
                    <a:pt x="57" y="737"/>
                    <a:pt x="57" y="737"/>
                  </a:cubicBezTo>
                  <a:cubicBezTo>
                    <a:pt x="53" y="746"/>
                    <a:pt x="53" y="746"/>
                    <a:pt x="53" y="746"/>
                  </a:cubicBezTo>
                  <a:cubicBezTo>
                    <a:pt x="41" y="765"/>
                    <a:pt x="41" y="765"/>
                    <a:pt x="41" y="765"/>
                  </a:cubicBezTo>
                  <a:cubicBezTo>
                    <a:pt x="37" y="781"/>
                    <a:pt x="37" y="781"/>
                    <a:pt x="37" y="781"/>
                  </a:cubicBezTo>
                  <a:cubicBezTo>
                    <a:pt x="38" y="788"/>
                    <a:pt x="38" y="788"/>
                    <a:pt x="38" y="788"/>
                  </a:cubicBezTo>
                  <a:cubicBezTo>
                    <a:pt x="43" y="795"/>
                    <a:pt x="43" y="795"/>
                    <a:pt x="43" y="795"/>
                  </a:cubicBezTo>
                  <a:cubicBezTo>
                    <a:pt x="46" y="804"/>
                    <a:pt x="46" y="804"/>
                    <a:pt x="46" y="804"/>
                  </a:cubicBezTo>
                  <a:cubicBezTo>
                    <a:pt x="53" y="799"/>
                    <a:pt x="53" y="799"/>
                    <a:pt x="53" y="799"/>
                  </a:cubicBezTo>
                  <a:cubicBezTo>
                    <a:pt x="60" y="799"/>
                    <a:pt x="60" y="799"/>
                    <a:pt x="60" y="799"/>
                  </a:cubicBezTo>
                  <a:cubicBezTo>
                    <a:pt x="60" y="814"/>
                    <a:pt x="60" y="814"/>
                    <a:pt x="60" y="814"/>
                  </a:cubicBezTo>
                  <a:cubicBezTo>
                    <a:pt x="62" y="821"/>
                    <a:pt x="62" y="821"/>
                    <a:pt x="62" y="821"/>
                  </a:cubicBezTo>
                  <a:cubicBezTo>
                    <a:pt x="61" y="828"/>
                    <a:pt x="61" y="828"/>
                    <a:pt x="61" y="828"/>
                  </a:cubicBezTo>
                  <a:cubicBezTo>
                    <a:pt x="70" y="843"/>
                    <a:pt x="70" y="843"/>
                    <a:pt x="70" y="843"/>
                  </a:cubicBezTo>
                  <a:cubicBezTo>
                    <a:pt x="130" y="843"/>
                    <a:pt x="130" y="843"/>
                    <a:pt x="130" y="843"/>
                  </a:cubicBezTo>
                  <a:cubicBezTo>
                    <a:pt x="136" y="851"/>
                    <a:pt x="136" y="851"/>
                    <a:pt x="136" y="851"/>
                  </a:cubicBezTo>
                  <a:cubicBezTo>
                    <a:pt x="128" y="848"/>
                    <a:pt x="128" y="848"/>
                    <a:pt x="128" y="848"/>
                  </a:cubicBezTo>
                  <a:lnTo>
                    <a:pt x="121" y="848"/>
                  </a:lnTo>
                  <a:close/>
                  <a:moveTo>
                    <a:pt x="136" y="932"/>
                  </a:moveTo>
                  <a:cubicBezTo>
                    <a:pt x="136" y="903"/>
                    <a:pt x="136" y="903"/>
                    <a:pt x="136" y="903"/>
                  </a:cubicBezTo>
                  <a:cubicBezTo>
                    <a:pt x="137" y="864"/>
                    <a:pt x="137" y="864"/>
                    <a:pt x="137" y="864"/>
                  </a:cubicBezTo>
                  <a:cubicBezTo>
                    <a:pt x="132" y="858"/>
                    <a:pt x="132" y="858"/>
                    <a:pt x="132" y="858"/>
                  </a:cubicBezTo>
                  <a:cubicBezTo>
                    <a:pt x="125" y="860"/>
                    <a:pt x="125" y="860"/>
                    <a:pt x="125" y="860"/>
                  </a:cubicBezTo>
                  <a:cubicBezTo>
                    <a:pt x="122" y="857"/>
                    <a:pt x="122" y="857"/>
                    <a:pt x="122" y="857"/>
                  </a:cubicBezTo>
                  <a:cubicBezTo>
                    <a:pt x="117" y="857"/>
                    <a:pt x="117" y="857"/>
                    <a:pt x="117" y="857"/>
                  </a:cubicBezTo>
                  <a:cubicBezTo>
                    <a:pt x="112" y="867"/>
                    <a:pt x="112" y="867"/>
                    <a:pt x="112" y="867"/>
                  </a:cubicBezTo>
                  <a:cubicBezTo>
                    <a:pt x="104" y="865"/>
                    <a:pt x="104" y="865"/>
                    <a:pt x="104" y="865"/>
                  </a:cubicBezTo>
                  <a:cubicBezTo>
                    <a:pt x="101" y="867"/>
                    <a:pt x="101" y="867"/>
                    <a:pt x="101" y="867"/>
                  </a:cubicBezTo>
                  <a:cubicBezTo>
                    <a:pt x="106" y="871"/>
                    <a:pt x="106" y="871"/>
                    <a:pt x="106" y="871"/>
                  </a:cubicBezTo>
                  <a:cubicBezTo>
                    <a:pt x="103" y="875"/>
                    <a:pt x="103" y="875"/>
                    <a:pt x="103" y="875"/>
                  </a:cubicBezTo>
                  <a:cubicBezTo>
                    <a:pt x="100" y="874"/>
                    <a:pt x="100" y="874"/>
                    <a:pt x="100" y="874"/>
                  </a:cubicBezTo>
                  <a:cubicBezTo>
                    <a:pt x="99" y="884"/>
                    <a:pt x="99" y="884"/>
                    <a:pt x="99" y="884"/>
                  </a:cubicBezTo>
                  <a:cubicBezTo>
                    <a:pt x="105" y="887"/>
                    <a:pt x="105" y="887"/>
                    <a:pt x="105" y="887"/>
                  </a:cubicBezTo>
                  <a:cubicBezTo>
                    <a:pt x="113" y="887"/>
                    <a:pt x="113" y="887"/>
                    <a:pt x="113" y="887"/>
                  </a:cubicBezTo>
                  <a:cubicBezTo>
                    <a:pt x="122" y="887"/>
                    <a:pt x="122" y="887"/>
                    <a:pt x="122" y="887"/>
                  </a:cubicBezTo>
                  <a:cubicBezTo>
                    <a:pt x="123" y="891"/>
                    <a:pt x="123" y="891"/>
                    <a:pt x="123" y="891"/>
                  </a:cubicBezTo>
                  <a:cubicBezTo>
                    <a:pt x="117" y="893"/>
                    <a:pt x="117" y="893"/>
                    <a:pt x="117" y="893"/>
                  </a:cubicBezTo>
                  <a:cubicBezTo>
                    <a:pt x="109" y="894"/>
                    <a:pt x="109" y="894"/>
                    <a:pt x="109" y="894"/>
                  </a:cubicBezTo>
                  <a:cubicBezTo>
                    <a:pt x="106" y="896"/>
                    <a:pt x="106" y="896"/>
                    <a:pt x="106" y="896"/>
                  </a:cubicBezTo>
                  <a:cubicBezTo>
                    <a:pt x="108" y="905"/>
                    <a:pt x="108" y="905"/>
                    <a:pt x="108" y="905"/>
                  </a:cubicBezTo>
                  <a:cubicBezTo>
                    <a:pt x="114" y="911"/>
                    <a:pt x="114" y="911"/>
                    <a:pt x="114" y="911"/>
                  </a:cubicBezTo>
                  <a:cubicBezTo>
                    <a:pt x="129" y="916"/>
                    <a:pt x="129" y="916"/>
                    <a:pt x="129" y="916"/>
                  </a:cubicBezTo>
                  <a:cubicBezTo>
                    <a:pt x="125" y="920"/>
                    <a:pt x="125" y="920"/>
                    <a:pt x="125" y="920"/>
                  </a:cubicBezTo>
                  <a:cubicBezTo>
                    <a:pt x="117" y="918"/>
                    <a:pt x="117" y="918"/>
                    <a:pt x="117" y="918"/>
                  </a:cubicBezTo>
                  <a:cubicBezTo>
                    <a:pt x="112" y="915"/>
                    <a:pt x="112" y="915"/>
                    <a:pt x="112" y="915"/>
                  </a:cubicBezTo>
                  <a:cubicBezTo>
                    <a:pt x="108" y="915"/>
                    <a:pt x="108" y="915"/>
                    <a:pt x="108" y="915"/>
                  </a:cubicBezTo>
                  <a:cubicBezTo>
                    <a:pt x="106" y="917"/>
                    <a:pt x="106" y="917"/>
                    <a:pt x="106" y="917"/>
                  </a:cubicBezTo>
                  <a:cubicBezTo>
                    <a:pt x="97" y="916"/>
                    <a:pt x="97" y="916"/>
                    <a:pt x="97" y="916"/>
                  </a:cubicBezTo>
                  <a:cubicBezTo>
                    <a:pt x="105" y="924"/>
                    <a:pt x="105" y="924"/>
                    <a:pt x="105" y="924"/>
                  </a:cubicBezTo>
                  <a:cubicBezTo>
                    <a:pt x="100" y="923"/>
                    <a:pt x="100" y="923"/>
                    <a:pt x="100" y="923"/>
                  </a:cubicBezTo>
                  <a:cubicBezTo>
                    <a:pt x="94" y="919"/>
                    <a:pt x="94" y="919"/>
                    <a:pt x="94" y="919"/>
                  </a:cubicBezTo>
                  <a:cubicBezTo>
                    <a:pt x="91" y="921"/>
                    <a:pt x="91" y="921"/>
                    <a:pt x="91" y="921"/>
                  </a:cubicBezTo>
                  <a:cubicBezTo>
                    <a:pt x="84" y="919"/>
                    <a:pt x="84" y="919"/>
                    <a:pt x="84" y="919"/>
                  </a:cubicBezTo>
                  <a:cubicBezTo>
                    <a:pt x="72" y="921"/>
                    <a:pt x="72" y="921"/>
                    <a:pt x="72" y="921"/>
                  </a:cubicBezTo>
                  <a:cubicBezTo>
                    <a:pt x="72" y="924"/>
                    <a:pt x="72" y="924"/>
                    <a:pt x="72" y="924"/>
                  </a:cubicBezTo>
                  <a:cubicBezTo>
                    <a:pt x="92" y="927"/>
                    <a:pt x="92" y="927"/>
                    <a:pt x="92" y="927"/>
                  </a:cubicBezTo>
                  <a:cubicBezTo>
                    <a:pt x="92" y="931"/>
                    <a:pt x="92" y="931"/>
                    <a:pt x="92" y="931"/>
                  </a:cubicBezTo>
                  <a:cubicBezTo>
                    <a:pt x="102" y="931"/>
                    <a:pt x="102" y="931"/>
                    <a:pt x="102" y="931"/>
                  </a:cubicBezTo>
                  <a:cubicBezTo>
                    <a:pt x="104" y="932"/>
                    <a:pt x="104" y="932"/>
                    <a:pt x="104" y="932"/>
                  </a:cubicBezTo>
                  <a:cubicBezTo>
                    <a:pt x="123" y="933"/>
                    <a:pt x="123" y="933"/>
                    <a:pt x="123" y="933"/>
                  </a:cubicBezTo>
                  <a:cubicBezTo>
                    <a:pt x="131" y="935"/>
                    <a:pt x="131" y="935"/>
                    <a:pt x="131" y="935"/>
                  </a:cubicBezTo>
                  <a:lnTo>
                    <a:pt x="136" y="932"/>
                  </a:lnTo>
                  <a:close/>
                  <a:moveTo>
                    <a:pt x="167" y="940"/>
                  </a:moveTo>
                  <a:cubicBezTo>
                    <a:pt x="165" y="935"/>
                    <a:pt x="165" y="935"/>
                    <a:pt x="165" y="935"/>
                  </a:cubicBezTo>
                  <a:cubicBezTo>
                    <a:pt x="157" y="933"/>
                    <a:pt x="157" y="933"/>
                    <a:pt x="157" y="933"/>
                  </a:cubicBezTo>
                  <a:cubicBezTo>
                    <a:pt x="156" y="936"/>
                    <a:pt x="156" y="936"/>
                    <a:pt x="156" y="936"/>
                  </a:cubicBezTo>
                  <a:cubicBezTo>
                    <a:pt x="144" y="939"/>
                    <a:pt x="144" y="939"/>
                    <a:pt x="144" y="939"/>
                  </a:cubicBezTo>
                  <a:cubicBezTo>
                    <a:pt x="146" y="944"/>
                    <a:pt x="146" y="944"/>
                    <a:pt x="146" y="944"/>
                  </a:cubicBezTo>
                  <a:cubicBezTo>
                    <a:pt x="152" y="947"/>
                    <a:pt x="152" y="947"/>
                    <a:pt x="152" y="947"/>
                  </a:cubicBezTo>
                  <a:cubicBezTo>
                    <a:pt x="158" y="945"/>
                    <a:pt x="158" y="945"/>
                    <a:pt x="158" y="945"/>
                  </a:cubicBezTo>
                  <a:cubicBezTo>
                    <a:pt x="159" y="949"/>
                    <a:pt x="159" y="949"/>
                    <a:pt x="159" y="949"/>
                  </a:cubicBezTo>
                  <a:cubicBezTo>
                    <a:pt x="163" y="949"/>
                    <a:pt x="163" y="949"/>
                    <a:pt x="163" y="949"/>
                  </a:cubicBezTo>
                  <a:lnTo>
                    <a:pt x="167" y="940"/>
                  </a:lnTo>
                  <a:close/>
                  <a:moveTo>
                    <a:pt x="120" y="955"/>
                  </a:moveTo>
                  <a:cubicBezTo>
                    <a:pt x="124" y="954"/>
                    <a:pt x="124" y="954"/>
                    <a:pt x="124" y="954"/>
                  </a:cubicBezTo>
                  <a:cubicBezTo>
                    <a:pt x="121" y="949"/>
                    <a:pt x="121" y="949"/>
                    <a:pt x="121" y="949"/>
                  </a:cubicBezTo>
                  <a:cubicBezTo>
                    <a:pt x="124" y="947"/>
                    <a:pt x="124" y="947"/>
                    <a:pt x="124" y="947"/>
                  </a:cubicBezTo>
                  <a:cubicBezTo>
                    <a:pt x="130" y="947"/>
                    <a:pt x="130" y="947"/>
                    <a:pt x="130" y="947"/>
                  </a:cubicBezTo>
                  <a:cubicBezTo>
                    <a:pt x="132" y="955"/>
                    <a:pt x="132" y="955"/>
                    <a:pt x="132" y="955"/>
                  </a:cubicBezTo>
                  <a:cubicBezTo>
                    <a:pt x="140" y="955"/>
                    <a:pt x="140" y="955"/>
                    <a:pt x="140" y="955"/>
                  </a:cubicBezTo>
                  <a:cubicBezTo>
                    <a:pt x="147" y="959"/>
                    <a:pt x="147" y="959"/>
                    <a:pt x="147" y="959"/>
                  </a:cubicBezTo>
                  <a:cubicBezTo>
                    <a:pt x="149" y="957"/>
                    <a:pt x="149" y="957"/>
                    <a:pt x="149" y="957"/>
                  </a:cubicBezTo>
                  <a:cubicBezTo>
                    <a:pt x="144" y="952"/>
                    <a:pt x="144" y="952"/>
                    <a:pt x="144" y="952"/>
                  </a:cubicBezTo>
                  <a:cubicBezTo>
                    <a:pt x="136" y="949"/>
                    <a:pt x="136" y="949"/>
                    <a:pt x="136" y="949"/>
                  </a:cubicBezTo>
                  <a:cubicBezTo>
                    <a:pt x="142" y="945"/>
                    <a:pt x="142" y="945"/>
                    <a:pt x="142" y="945"/>
                  </a:cubicBezTo>
                  <a:cubicBezTo>
                    <a:pt x="133" y="944"/>
                    <a:pt x="133" y="944"/>
                    <a:pt x="133" y="944"/>
                  </a:cubicBezTo>
                  <a:cubicBezTo>
                    <a:pt x="132" y="942"/>
                    <a:pt x="132" y="942"/>
                    <a:pt x="132" y="942"/>
                  </a:cubicBezTo>
                  <a:cubicBezTo>
                    <a:pt x="138" y="942"/>
                    <a:pt x="138" y="942"/>
                    <a:pt x="138" y="942"/>
                  </a:cubicBezTo>
                  <a:cubicBezTo>
                    <a:pt x="140" y="938"/>
                    <a:pt x="140" y="938"/>
                    <a:pt x="140" y="938"/>
                  </a:cubicBezTo>
                  <a:cubicBezTo>
                    <a:pt x="126" y="938"/>
                    <a:pt x="126" y="938"/>
                    <a:pt x="126" y="938"/>
                  </a:cubicBezTo>
                  <a:cubicBezTo>
                    <a:pt x="126" y="938"/>
                    <a:pt x="118" y="944"/>
                    <a:pt x="117" y="944"/>
                  </a:cubicBezTo>
                  <a:cubicBezTo>
                    <a:pt x="116" y="944"/>
                    <a:pt x="111" y="944"/>
                    <a:pt x="111" y="944"/>
                  </a:cubicBezTo>
                  <a:lnTo>
                    <a:pt x="120" y="955"/>
                  </a:lnTo>
                  <a:close/>
                  <a:moveTo>
                    <a:pt x="88" y="938"/>
                  </a:moveTo>
                  <a:cubicBezTo>
                    <a:pt x="92" y="942"/>
                    <a:pt x="92" y="942"/>
                    <a:pt x="92" y="942"/>
                  </a:cubicBezTo>
                  <a:cubicBezTo>
                    <a:pt x="98" y="942"/>
                    <a:pt x="98" y="942"/>
                    <a:pt x="98" y="942"/>
                  </a:cubicBezTo>
                  <a:cubicBezTo>
                    <a:pt x="102" y="942"/>
                    <a:pt x="102" y="942"/>
                    <a:pt x="102" y="942"/>
                  </a:cubicBezTo>
                  <a:cubicBezTo>
                    <a:pt x="100" y="937"/>
                    <a:pt x="100" y="937"/>
                    <a:pt x="100" y="937"/>
                  </a:cubicBezTo>
                  <a:cubicBezTo>
                    <a:pt x="96" y="938"/>
                    <a:pt x="96" y="938"/>
                    <a:pt x="96" y="938"/>
                  </a:cubicBezTo>
                  <a:cubicBezTo>
                    <a:pt x="91" y="936"/>
                    <a:pt x="91" y="936"/>
                    <a:pt x="91" y="936"/>
                  </a:cubicBezTo>
                  <a:cubicBezTo>
                    <a:pt x="85" y="932"/>
                    <a:pt x="85" y="932"/>
                    <a:pt x="85" y="932"/>
                  </a:cubicBezTo>
                  <a:cubicBezTo>
                    <a:pt x="82" y="935"/>
                    <a:pt x="82" y="935"/>
                    <a:pt x="82" y="935"/>
                  </a:cubicBezTo>
                  <a:lnTo>
                    <a:pt x="88" y="938"/>
                  </a:lnTo>
                  <a:close/>
                  <a:moveTo>
                    <a:pt x="117" y="941"/>
                  </a:moveTo>
                  <a:cubicBezTo>
                    <a:pt x="122" y="937"/>
                    <a:pt x="122" y="937"/>
                    <a:pt x="122" y="937"/>
                  </a:cubicBezTo>
                  <a:cubicBezTo>
                    <a:pt x="117" y="936"/>
                    <a:pt x="117" y="936"/>
                    <a:pt x="117" y="936"/>
                  </a:cubicBezTo>
                  <a:cubicBezTo>
                    <a:pt x="108" y="938"/>
                    <a:pt x="108" y="938"/>
                    <a:pt x="108" y="938"/>
                  </a:cubicBezTo>
                  <a:lnTo>
                    <a:pt x="117" y="941"/>
                  </a:lnTo>
                  <a:close/>
                  <a:moveTo>
                    <a:pt x="41" y="900"/>
                  </a:moveTo>
                  <a:cubicBezTo>
                    <a:pt x="45" y="902"/>
                    <a:pt x="45" y="902"/>
                    <a:pt x="45" y="902"/>
                  </a:cubicBezTo>
                  <a:cubicBezTo>
                    <a:pt x="49" y="908"/>
                    <a:pt x="49" y="908"/>
                    <a:pt x="49" y="908"/>
                  </a:cubicBezTo>
                  <a:cubicBezTo>
                    <a:pt x="58" y="909"/>
                    <a:pt x="58" y="909"/>
                    <a:pt x="58" y="909"/>
                  </a:cubicBezTo>
                  <a:cubicBezTo>
                    <a:pt x="62" y="905"/>
                    <a:pt x="62" y="905"/>
                    <a:pt x="62" y="905"/>
                  </a:cubicBezTo>
                  <a:cubicBezTo>
                    <a:pt x="65" y="897"/>
                    <a:pt x="65" y="897"/>
                    <a:pt x="65" y="897"/>
                  </a:cubicBezTo>
                  <a:cubicBezTo>
                    <a:pt x="55" y="888"/>
                    <a:pt x="55" y="888"/>
                    <a:pt x="55" y="888"/>
                  </a:cubicBezTo>
                  <a:cubicBezTo>
                    <a:pt x="50" y="890"/>
                    <a:pt x="50" y="890"/>
                    <a:pt x="50" y="890"/>
                  </a:cubicBezTo>
                  <a:cubicBezTo>
                    <a:pt x="46" y="888"/>
                    <a:pt x="46" y="888"/>
                    <a:pt x="46" y="888"/>
                  </a:cubicBezTo>
                  <a:cubicBezTo>
                    <a:pt x="36" y="892"/>
                    <a:pt x="36" y="892"/>
                    <a:pt x="36" y="892"/>
                  </a:cubicBezTo>
                  <a:lnTo>
                    <a:pt x="41" y="900"/>
                  </a:lnTo>
                  <a:close/>
                  <a:moveTo>
                    <a:pt x="28" y="876"/>
                  </a:moveTo>
                  <a:cubicBezTo>
                    <a:pt x="32" y="878"/>
                    <a:pt x="32" y="878"/>
                    <a:pt x="32" y="878"/>
                  </a:cubicBezTo>
                  <a:cubicBezTo>
                    <a:pt x="39" y="882"/>
                    <a:pt x="39" y="882"/>
                    <a:pt x="39" y="882"/>
                  </a:cubicBezTo>
                  <a:cubicBezTo>
                    <a:pt x="46" y="886"/>
                    <a:pt x="46" y="886"/>
                    <a:pt x="46" y="886"/>
                  </a:cubicBezTo>
                  <a:cubicBezTo>
                    <a:pt x="50" y="885"/>
                    <a:pt x="50" y="885"/>
                    <a:pt x="50" y="885"/>
                  </a:cubicBezTo>
                  <a:cubicBezTo>
                    <a:pt x="46" y="879"/>
                    <a:pt x="46" y="879"/>
                    <a:pt x="46" y="879"/>
                  </a:cubicBezTo>
                  <a:cubicBezTo>
                    <a:pt x="40" y="878"/>
                    <a:pt x="40" y="878"/>
                    <a:pt x="40" y="878"/>
                  </a:cubicBezTo>
                  <a:cubicBezTo>
                    <a:pt x="38" y="874"/>
                    <a:pt x="38" y="874"/>
                    <a:pt x="38" y="874"/>
                  </a:cubicBezTo>
                  <a:cubicBezTo>
                    <a:pt x="33" y="873"/>
                    <a:pt x="33" y="873"/>
                    <a:pt x="33" y="873"/>
                  </a:cubicBezTo>
                  <a:cubicBezTo>
                    <a:pt x="21" y="865"/>
                    <a:pt x="21" y="865"/>
                    <a:pt x="21" y="865"/>
                  </a:cubicBezTo>
                  <a:cubicBezTo>
                    <a:pt x="21" y="871"/>
                    <a:pt x="21" y="871"/>
                    <a:pt x="21" y="871"/>
                  </a:cubicBezTo>
                  <a:lnTo>
                    <a:pt x="28" y="876"/>
                  </a:lnTo>
                  <a:close/>
                  <a:moveTo>
                    <a:pt x="69" y="910"/>
                  </a:moveTo>
                  <a:cubicBezTo>
                    <a:pt x="74" y="915"/>
                    <a:pt x="74" y="915"/>
                    <a:pt x="74" y="915"/>
                  </a:cubicBezTo>
                  <a:cubicBezTo>
                    <a:pt x="77" y="911"/>
                    <a:pt x="77" y="911"/>
                    <a:pt x="77" y="911"/>
                  </a:cubicBezTo>
                  <a:cubicBezTo>
                    <a:pt x="75" y="908"/>
                    <a:pt x="75" y="908"/>
                    <a:pt x="75" y="908"/>
                  </a:cubicBezTo>
                  <a:cubicBezTo>
                    <a:pt x="75" y="902"/>
                    <a:pt x="75" y="902"/>
                    <a:pt x="75" y="902"/>
                  </a:cubicBezTo>
                  <a:cubicBezTo>
                    <a:pt x="71" y="902"/>
                    <a:pt x="71" y="902"/>
                    <a:pt x="71" y="902"/>
                  </a:cubicBezTo>
                  <a:cubicBezTo>
                    <a:pt x="67" y="904"/>
                    <a:pt x="67" y="904"/>
                    <a:pt x="67" y="904"/>
                  </a:cubicBezTo>
                  <a:lnTo>
                    <a:pt x="69" y="910"/>
                  </a:lnTo>
                  <a:close/>
                  <a:moveTo>
                    <a:pt x="84" y="916"/>
                  </a:moveTo>
                  <a:cubicBezTo>
                    <a:pt x="88" y="912"/>
                    <a:pt x="88" y="912"/>
                    <a:pt x="88" y="912"/>
                  </a:cubicBezTo>
                  <a:cubicBezTo>
                    <a:pt x="81" y="906"/>
                    <a:pt x="81" y="906"/>
                    <a:pt x="81" y="906"/>
                  </a:cubicBezTo>
                  <a:cubicBezTo>
                    <a:pt x="78" y="906"/>
                    <a:pt x="78" y="906"/>
                    <a:pt x="78" y="906"/>
                  </a:cubicBezTo>
                  <a:lnTo>
                    <a:pt x="84" y="916"/>
                  </a:lnTo>
                  <a:close/>
                  <a:moveTo>
                    <a:pt x="100" y="907"/>
                  </a:moveTo>
                  <a:cubicBezTo>
                    <a:pt x="103" y="904"/>
                    <a:pt x="103" y="904"/>
                    <a:pt x="103" y="904"/>
                  </a:cubicBezTo>
                  <a:cubicBezTo>
                    <a:pt x="101" y="896"/>
                    <a:pt x="101" y="896"/>
                    <a:pt x="101" y="896"/>
                  </a:cubicBezTo>
                  <a:cubicBezTo>
                    <a:pt x="98" y="890"/>
                    <a:pt x="98" y="890"/>
                    <a:pt x="98" y="890"/>
                  </a:cubicBezTo>
                  <a:cubicBezTo>
                    <a:pt x="97" y="900"/>
                    <a:pt x="97" y="900"/>
                    <a:pt x="97" y="900"/>
                  </a:cubicBezTo>
                  <a:cubicBezTo>
                    <a:pt x="93" y="901"/>
                    <a:pt x="93" y="901"/>
                    <a:pt x="93" y="901"/>
                  </a:cubicBezTo>
                  <a:cubicBezTo>
                    <a:pt x="92" y="909"/>
                    <a:pt x="92" y="909"/>
                    <a:pt x="92" y="909"/>
                  </a:cubicBezTo>
                  <a:cubicBezTo>
                    <a:pt x="100" y="913"/>
                    <a:pt x="100" y="913"/>
                    <a:pt x="100" y="913"/>
                  </a:cubicBezTo>
                  <a:lnTo>
                    <a:pt x="100" y="907"/>
                  </a:lnTo>
                  <a:close/>
                  <a:moveTo>
                    <a:pt x="18" y="824"/>
                  </a:moveTo>
                  <a:cubicBezTo>
                    <a:pt x="25" y="822"/>
                    <a:pt x="25" y="822"/>
                    <a:pt x="25" y="822"/>
                  </a:cubicBezTo>
                  <a:cubicBezTo>
                    <a:pt x="24" y="815"/>
                    <a:pt x="24" y="815"/>
                    <a:pt x="24" y="815"/>
                  </a:cubicBezTo>
                  <a:cubicBezTo>
                    <a:pt x="25" y="812"/>
                    <a:pt x="25" y="812"/>
                    <a:pt x="25" y="812"/>
                  </a:cubicBezTo>
                  <a:cubicBezTo>
                    <a:pt x="25" y="804"/>
                    <a:pt x="25" y="804"/>
                    <a:pt x="25" y="804"/>
                  </a:cubicBezTo>
                  <a:cubicBezTo>
                    <a:pt x="20" y="804"/>
                    <a:pt x="20" y="804"/>
                    <a:pt x="20" y="804"/>
                  </a:cubicBezTo>
                  <a:cubicBezTo>
                    <a:pt x="16" y="800"/>
                    <a:pt x="16" y="800"/>
                    <a:pt x="16" y="800"/>
                  </a:cubicBezTo>
                  <a:cubicBezTo>
                    <a:pt x="15" y="813"/>
                    <a:pt x="15" y="813"/>
                    <a:pt x="15" y="813"/>
                  </a:cubicBezTo>
                  <a:cubicBezTo>
                    <a:pt x="18" y="814"/>
                    <a:pt x="18" y="814"/>
                    <a:pt x="18" y="814"/>
                  </a:cubicBezTo>
                  <a:lnTo>
                    <a:pt x="18" y="824"/>
                  </a:lnTo>
                  <a:close/>
                  <a:moveTo>
                    <a:pt x="17" y="781"/>
                  </a:moveTo>
                  <a:cubicBezTo>
                    <a:pt x="24" y="779"/>
                    <a:pt x="24" y="779"/>
                    <a:pt x="24" y="779"/>
                  </a:cubicBezTo>
                  <a:cubicBezTo>
                    <a:pt x="24" y="755"/>
                    <a:pt x="24" y="755"/>
                    <a:pt x="24" y="755"/>
                  </a:cubicBezTo>
                  <a:cubicBezTo>
                    <a:pt x="22" y="744"/>
                    <a:pt x="22" y="744"/>
                    <a:pt x="22" y="744"/>
                  </a:cubicBezTo>
                  <a:cubicBezTo>
                    <a:pt x="17" y="743"/>
                    <a:pt x="17" y="743"/>
                    <a:pt x="17" y="743"/>
                  </a:cubicBezTo>
                  <a:cubicBezTo>
                    <a:pt x="14" y="745"/>
                    <a:pt x="14" y="745"/>
                    <a:pt x="14" y="745"/>
                  </a:cubicBezTo>
                  <a:cubicBezTo>
                    <a:pt x="18" y="753"/>
                    <a:pt x="18" y="753"/>
                    <a:pt x="18" y="753"/>
                  </a:cubicBezTo>
                  <a:cubicBezTo>
                    <a:pt x="16" y="759"/>
                    <a:pt x="16" y="759"/>
                    <a:pt x="16" y="759"/>
                  </a:cubicBezTo>
                  <a:cubicBezTo>
                    <a:pt x="10" y="760"/>
                    <a:pt x="10" y="760"/>
                    <a:pt x="10" y="760"/>
                  </a:cubicBezTo>
                  <a:cubicBezTo>
                    <a:pt x="8" y="765"/>
                    <a:pt x="8" y="765"/>
                    <a:pt x="8" y="765"/>
                  </a:cubicBezTo>
                  <a:cubicBezTo>
                    <a:pt x="12" y="774"/>
                    <a:pt x="12" y="774"/>
                    <a:pt x="12" y="774"/>
                  </a:cubicBezTo>
                  <a:cubicBezTo>
                    <a:pt x="15" y="765"/>
                    <a:pt x="15" y="765"/>
                    <a:pt x="15" y="765"/>
                  </a:cubicBezTo>
                  <a:cubicBezTo>
                    <a:pt x="19" y="764"/>
                    <a:pt x="19" y="764"/>
                    <a:pt x="19" y="764"/>
                  </a:cubicBezTo>
                  <a:cubicBezTo>
                    <a:pt x="17" y="772"/>
                    <a:pt x="17" y="772"/>
                    <a:pt x="17" y="772"/>
                  </a:cubicBezTo>
                  <a:lnTo>
                    <a:pt x="17" y="781"/>
                  </a:lnTo>
                  <a:close/>
                  <a:moveTo>
                    <a:pt x="12" y="738"/>
                  </a:moveTo>
                  <a:cubicBezTo>
                    <a:pt x="10" y="728"/>
                    <a:pt x="10" y="728"/>
                    <a:pt x="10" y="728"/>
                  </a:cubicBezTo>
                  <a:cubicBezTo>
                    <a:pt x="7" y="728"/>
                    <a:pt x="7" y="728"/>
                    <a:pt x="7" y="728"/>
                  </a:cubicBezTo>
                  <a:cubicBezTo>
                    <a:pt x="5" y="738"/>
                    <a:pt x="5" y="738"/>
                    <a:pt x="5" y="738"/>
                  </a:cubicBezTo>
                  <a:lnTo>
                    <a:pt x="12" y="738"/>
                  </a:lnTo>
                  <a:close/>
                  <a:moveTo>
                    <a:pt x="22" y="741"/>
                  </a:moveTo>
                  <a:cubicBezTo>
                    <a:pt x="23" y="731"/>
                    <a:pt x="23" y="731"/>
                    <a:pt x="23" y="731"/>
                  </a:cubicBezTo>
                  <a:cubicBezTo>
                    <a:pt x="20" y="729"/>
                    <a:pt x="20" y="729"/>
                    <a:pt x="20" y="729"/>
                  </a:cubicBezTo>
                  <a:cubicBezTo>
                    <a:pt x="19" y="733"/>
                    <a:pt x="19" y="733"/>
                    <a:pt x="19" y="733"/>
                  </a:cubicBezTo>
                  <a:cubicBezTo>
                    <a:pt x="14" y="735"/>
                    <a:pt x="14" y="735"/>
                    <a:pt x="14" y="735"/>
                  </a:cubicBezTo>
                  <a:lnTo>
                    <a:pt x="22" y="741"/>
                  </a:lnTo>
                  <a:close/>
                  <a:moveTo>
                    <a:pt x="6" y="784"/>
                  </a:moveTo>
                  <a:cubicBezTo>
                    <a:pt x="6" y="790"/>
                    <a:pt x="6" y="790"/>
                    <a:pt x="6" y="790"/>
                  </a:cubicBezTo>
                  <a:cubicBezTo>
                    <a:pt x="11" y="792"/>
                    <a:pt x="11" y="792"/>
                    <a:pt x="11" y="792"/>
                  </a:cubicBezTo>
                  <a:cubicBezTo>
                    <a:pt x="15" y="787"/>
                    <a:pt x="15" y="787"/>
                    <a:pt x="15" y="787"/>
                  </a:cubicBezTo>
                  <a:cubicBezTo>
                    <a:pt x="14" y="784"/>
                    <a:pt x="14" y="784"/>
                    <a:pt x="14" y="784"/>
                  </a:cubicBezTo>
                  <a:cubicBezTo>
                    <a:pt x="10" y="787"/>
                    <a:pt x="10" y="787"/>
                    <a:pt x="10" y="787"/>
                  </a:cubicBezTo>
                  <a:lnTo>
                    <a:pt x="6" y="784"/>
                  </a:lnTo>
                  <a:close/>
                  <a:moveTo>
                    <a:pt x="18" y="841"/>
                  </a:moveTo>
                  <a:cubicBezTo>
                    <a:pt x="19" y="833"/>
                    <a:pt x="19" y="833"/>
                    <a:pt x="19" y="833"/>
                  </a:cubicBezTo>
                  <a:cubicBezTo>
                    <a:pt x="16" y="831"/>
                    <a:pt x="16" y="831"/>
                    <a:pt x="16" y="831"/>
                  </a:cubicBezTo>
                  <a:cubicBezTo>
                    <a:pt x="14" y="836"/>
                    <a:pt x="14" y="836"/>
                    <a:pt x="14" y="836"/>
                  </a:cubicBezTo>
                  <a:cubicBezTo>
                    <a:pt x="14" y="845"/>
                    <a:pt x="14" y="845"/>
                    <a:pt x="14" y="845"/>
                  </a:cubicBezTo>
                  <a:lnTo>
                    <a:pt x="18" y="841"/>
                  </a:lnTo>
                  <a:close/>
                  <a:moveTo>
                    <a:pt x="51" y="880"/>
                  </a:moveTo>
                  <a:cubicBezTo>
                    <a:pt x="55" y="882"/>
                    <a:pt x="55" y="882"/>
                    <a:pt x="55" y="882"/>
                  </a:cubicBezTo>
                  <a:cubicBezTo>
                    <a:pt x="61" y="876"/>
                    <a:pt x="61" y="876"/>
                    <a:pt x="61" y="876"/>
                  </a:cubicBezTo>
                  <a:cubicBezTo>
                    <a:pt x="64" y="872"/>
                    <a:pt x="64" y="872"/>
                    <a:pt x="64" y="872"/>
                  </a:cubicBezTo>
                  <a:cubicBezTo>
                    <a:pt x="70" y="872"/>
                    <a:pt x="70" y="872"/>
                    <a:pt x="70" y="872"/>
                  </a:cubicBezTo>
                  <a:cubicBezTo>
                    <a:pt x="78" y="867"/>
                    <a:pt x="78" y="867"/>
                    <a:pt x="78" y="867"/>
                  </a:cubicBezTo>
                  <a:cubicBezTo>
                    <a:pt x="77" y="864"/>
                    <a:pt x="77" y="864"/>
                    <a:pt x="77" y="864"/>
                  </a:cubicBezTo>
                  <a:cubicBezTo>
                    <a:pt x="67" y="863"/>
                    <a:pt x="67" y="863"/>
                    <a:pt x="67" y="863"/>
                  </a:cubicBezTo>
                  <a:cubicBezTo>
                    <a:pt x="61" y="869"/>
                    <a:pt x="61" y="869"/>
                    <a:pt x="61" y="869"/>
                  </a:cubicBezTo>
                  <a:cubicBezTo>
                    <a:pt x="54" y="870"/>
                    <a:pt x="54" y="870"/>
                    <a:pt x="54" y="870"/>
                  </a:cubicBezTo>
                  <a:cubicBezTo>
                    <a:pt x="54" y="877"/>
                    <a:pt x="54" y="877"/>
                    <a:pt x="54" y="877"/>
                  </a:cubicBezTo>
                  <a:lnTo>
                    <a:pt x="51" y="880"/>
                  </a:lnTo>
                  <a:close/>
                  <a:moveTo>
                    <a:pt x="36" y="626"/>
                  </a:moveTo>
                  <a:cubicBezTo>
                    <a:pt x="36" y="635"/>
                    <a:pt x="36" y="635"/>
                    <a:pt x="36" y="635"/>
                  </a:cubicBezTo>
                  <a:cubicBezTo>
                    <a:pt x="44" y="636"/>
                    <a:pt x="44" y="636"/>
                    <a:pt x="44" y="636"/>
                  </a:cubicBezTo>
                  <a:cubicBezTo>
                    <a:pt x="53" y="630"/>
                    <a:pt x="53" y="630"/>
                    <a:pt x="53" y="630"/>
                  </a:cubicBezTo>
                  <a:cubicBezTo>
                    <a:pt x="53" y="624"/>
                    <a:pt x="53" y="624"/>
                    <a:pt x="53" y="624"/>
                  </a:cubicBezTo>
                  <a:cubicBezTo>
                    <a:pt x="45" y="620"/>
                    <a:pt x="45" y="620"/>
                    <a:pt x="45" y="620"/>
                  </a:cubicBezTo>
                  <a:lnTo>
                    <a:pt x="36" y="626"/>
                  </a:lnTo>
                  <a:close/>
                  <a:moveTo>
                    <a:pt x="34" y="558"/>
                  </a:moveTo>
                  <a:cubicBezTo>
                    <a:pt x="31" y="564"/>
                    <a:pt x="31" y="564"/>
                    <a:pt x="31" y="564"/>
                  </a:cubicBezTo>
                  <a:cubicBezTo>
                    <a:pt x="31" y="581"/>
                    <a:pt x="31" y="581"/>
                    <a:pt x="31" y="581"/>
                  </a:cubicBezTo>
                  <a:cubicBezTo>
                    <a:pt x="26" y="593"/>
                    <a:pt x="26" y="593"/>
                    <a:pt x="26" y="593"/>
                  </a:cubicBezTo>
                  <a:cubicBezTo>
                    <a:pt x="39" y="594"/>
                    <a:pt x="39" y="594"/>
                    <a:pt x="39" y="594"/>
                  </a:cubicBezTo>
                  <a:cubicBezTo>
                    <a:pt x="44" y="582"/>
                    <a:pt x="44" y="582"/>
                    <a:pt x="44" y="582"/>
                  </a:cubicBezTo>
                  <a:cubicBezTo>
                    <a:pt x="40" y="568"/>
                    <a:pt x="40" y="568"/>
                    <a:pt x="40" y="568"/>
                  </a:cubicBezTo>
                  <a:cubicBezTo>
                    <a:pt x="45" y="566"/>
                    <a:pt x="45" y="566"/>
                    <a:pt x="45" y="566"/>
                  </a:cubicBezTo>
                  <a:cubicBezTo>
                    <a:pt x="48" y="553"/>
                    <a:pt x="48" y="553"/>
                    <a:pt x="48" y="553"/>
                  </a:cubicBezTo>
                  <a:cubicBezTo>
                    <a:pt x="35" y="553"/>
                    <a:pt x="35" y="553"/>
                    <a:pt x="35" y="553"/>
                  </a:cubicBezTo>
                  <a:lnTo>
                    <a:pt x="34" y="55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7" name="China">
              <a:extLst>
                <a:ext uri="{FF2B5EF4-FFF2-40B4-BE49-F238E27FC236}">
                  <a16:creationId xmlns:a16="http://schemas.microsoft.com/office/drawing/2014/main" id="{5C9BC0A4-4456-4529-8B12-B90E3DAF2408}"/>
                </a:ext>
              </a:extLst>
            </p:cNvPr>
            <p:cNvSpPr>
              <a:spLocks noEditPoints="1"/>
            </p:cNvSpPr>
            <p:nvPr/>
          </p:nvSpPr>
          <p:spPr bwMode="gray">
            <a:xfrm>
              <a:off x="8075413" y="2533195"/>
              <a:ext cx="1878117" cy="1427723"/>
            </a:xfrm>
            <a:custGeom>
              <a:avLst/>
              <a:gdLst/>
              <a:ahLst/>
              <a:cxnLst>
                <a:cxn ang="0">
                  <a:pos x="40" y="938"/>
                </a:cxn>
                <a:cxn ang="0">
                  <a:pos x="40" y="882"/>
                </a:cxn>
                <a:cxn ang="0">
                  <a:pos x="0" y="794"/>
                </a:cxn>
                <a:cxn ang="0">
                  <a:pos x="68" y="742"/>
                </a:cxn>
                <a:cxn ang="0">
                  <a:pos x="238" y="686"/>
                </a:cxn>
                <a:cxn ang="0">
                  <a:pos x="234" y="498"/>
                </a:cxn>
                <a:cxn ang="0">
                  <a:pos x="340" y="388"/>
                </a:cxn>
                <a:cxn ang="0">
                  <a:pos x="472" y="282"/>
                </a:cxn>
                <a:cxn ang="0">
                  <a:pos x="550" y="324"/>
                </a:cxn>
                <a:cxn ang="0">
                  <a:pos x="644" y="476"/>
                </a:cxn>
                <a:cxn ang="0">
                  <a:pos x="826" y="560"/>
                </a:cxn>
                <a:cxn ang="0">
                  <a:pos x="1068" y="644"/>
                </a:cxn>
                <a:cxn ang="0">
                  <a:pos x="1188" y="694"/>
                </a:cxn>
                <a:cxn ang="0">
                  <a:pos x="1402" y="610"/>
                </a:cxn>
                <a:cxn ang="0">
                  <a:pos x="1452" y="494"/>
                </a:cxn>
                <a:cxn ang="0">
                  <a:pos x="1644" y="462"/>
                </a:cxn>
                <a:cxn ang="0">
                  <a:pos x="1740" y="424"/>
                </a:cxn>
                <a:cxn ang="0">
                  <a:pos x="1648" y="372"/>
                </a:cxn>
                <a:cxn ang="0">
                  <a:pos x="1610" y="262"/>
                </a:cxn>
                <a:cxn ang="0">
                  <a:pos x="1714" y="234"/>
                </a:cxn>
                <a:cxn ang="0">
                  <a:pos x="1754" y="48"/>
                </a:cxn>
                <a:cxn ang="0">
                  <a:pos x="1928" y="30"/>
                </a:cxn>
                <a:cxn ang="0">
                  <a:pos x="2076" y="254"/>
                </a:cxn>
                <a:cxn ang="0">
                  <a:pos x="2162" y="350"/>
                </a:cxn>
                <a:cxn ang="0">
                  <a:pos x="2310" y="330"/>
                </a:cxn>
                <a:cxn ang="0">
                  <a:pos x="2172" y="522"/>
                </a:cxn>
                <a:cxn ang="0">
                  <a:pos x="2128" y="624"/>
                </a:cxn>
                <a:cxn ang="0">
                  <a:pos x="2076" y="694"/>
                </a:cxn>
                <a:cxn ang="0">
                  <a:pos x="1984" y="742"/>
                </a:cxn>
                <a:cxn ang="0">
                  <a:pos x="1858" y="800"/>
                </a:cxn>
                <a:cxn ang="0">
                  <a:pos x="1808" y="798"/>
                </a:cxn>
                <a:cxn ang="0">
                  <a:pos x="1788" y="746"/>
                </a:cxn>
                <a:cxn ang="0">
                  <a:pos x="1666" y="874"/>
                </a:cxn>
                <a:cxn ang="0">
                  <a:pos x="1730" y="920"/>
                </a:cxn>
                <a:cxn ang="0">
                  <a:pos x="1814" y="934"/>
                </a:cxn>
                <a:cxn ang="0">
                  <a:pos x="1772" y="1058"/>
                </a:cxn>
                <a:cxn ang="0">
                  <a:pos x="1788" y="1176"/>
                </a:cxn>
                <a:cxn ang="0">
                  <a:pos x="1806" y="1332"/>
                </a:cxn>
                <a:cxn ang="0">
                  <a:pos x="1744" y="1442"/>
                </a:cxn>
                <a:cxn ang="0">
                  <a:pos x="1566" y="1566"/>
                </a:cxn>
                <a:cxn ang="0">
                  <a:pos x="1442" y="1602"/>
                </a:cxn>
                <a:cxn ang="0">
                  <a:pos x="1370" y="1668"/>
                </a:cxn>
                <a:cxn ang="0">
                  <a:pos x="1288" y="1606"/>
                </a:cxn>
                <a:cxn ang="0">
                  <a:pos x="1230" y="1568"/>
                </a:cxn>
                <a:cxn ang="0">
                  <a:pos x="1062" y="1584"/>
                </a:cxn>
                <a:cxn ang="0">
                  <a:pos x="1012" y="1624"/>
                </a:cxn>
                <a:cxn ang="0">
                  <a:pos x="964" y="1550"/>
                </a:cxn>
                <a:cxn ang="0">
                  <a:pos x="904" y="1468"/>
                </a:cxn>
                <a:cxn ang="0">
                  <a:pos x="886" y="1340"/>
                </a:cxn>
                <a:cxn ang="0">
                  <a:pos x="818" y="1308"/>
                </a:cxn>
                <a:cxn ang="0">
                  <a:pos x="644" y="1348"/>
                </a:cxn>
                <a:cxn ang="0">
                  <a:pos x="576" y="1356"/>
                </a:cxn>
                <a:cxn ang="0">
                  <a:pos x="430" y="1336"/>
                </a:cxn>
                <a:cxn ang="0">
                  <a:pos x="274" y="1246"/>
                </a:cxn>
                <a:cxn ang="0">
                  <a:pos x="186" y="1166"/>
                </a:cxn>
                <a:cxn ang="0">
                  <a:pos x="206" y="1112"/>
                </a:cxn>
                <a:cxn ang="0">
                  <a:pos x="194" y="994"/>
                </a:cxn>
                <a:cxn ang="0">
                  <a:pos x="1330" y="1712"/>
                </a:cxn>
                <a:cxn ang="0">
                  <a:pos x="1376" y="1732"/>
                </a:cxn>
                <a:cxn ang="0">
                  <a:pos x="1408" y="1674"/>
                </a:cxn>
              </a:cxnLst>
              <a:rect l="0" t="0" r="r" b="b"/>
              <a:pathLst>
                <a:path w="2314" h="1744">
                  <a:moveTo>
                    <a:pt x="146" y="968"/>
                  </a:moveTo>
                  <a:lnTo>
                    <a:pt x="128" y="966"/>
                  </a:lnTo>
                  <a:lnTo>
                    <a:pt x="94" y="962"/>
                  </a:lnTo>
                  <a:lnTo>
                    <a:pt x="62" y="936"/>
                  </a:lnTo>
                  <a:lnTo>
                    <a:pt x="40" y="938"/>
                  </a:lnTo>
                  <a:lnTo>
                    <a:pt x="30" y="932"/>
                  </a:lnTo>
                  <a:lnTo>
                    <a:pt x="38" y="922"/>
                  </a:lnTo>
                  <a:lnTo>
                    <a:pt x="48" y="912"/>
                  </a:lnTo>
                  <a:lnTo>
                    <a:pt x="38" y="902"/>
                  </a:lnTo>
                  <a:lnTo>
                    <a:pt x="40" y="882"/>
                  </a:lnTo>
                  <a:lnTo>
                    <a:pt x="34" y="864"/>
                  </a:lnTo>
                  <a:lnTo>
                    <a:pt x="20" y="858"/>
                  </a:lnTo>
                  <a:lnTo>
                    <a:pt x="0" y="858"/>
                  </a:lnTo>
                  <a:lnTo>
                    <a:pt x="0" y="808"/>
                  </a:lnTo>
                  <a:lnTo>
                    <a:pt x="0" y="794"/>
                  </a:lnTo>
                  <a:lnTo>
                    <a:pt x="6" y="770"/>
                  </a:lnTo>
                  <a:lnTo>
                    <a:pt x="28" y="760"/>
                  </a:lnTo>
                  <a:lnTo>
                    <a:pt x="40" y="748"/>
                  </a:lnTo>
                  <a:lnTo>
                    <a:pt x="56" y="750"/>
                  </a:lnTo>
                  <a:lnTo>
                    <a:pt x="68" y="742"/>
                  </a:lnTo>
                  <a:lnTo>
                    <a:pt x="78" y="760"/>
                  </a:lnTo>
                  <a:lnTo>
                    <a:pt x="98" y="758"/>
                  </a:lnTo>
                  <a:lnTo>
                    <a:pt x="114" y="730"/>
                  </a:lnTo>
                  <a:lnTo>
                    <a:pt x="158" y="718"/>
                  </a:lnTo>
                  <a:lnTo>
                    <a:pt x="238" y="686"/>
                  </a:lnTo>
                  <a:lnTo>
                    <a:pt x="250" y="638"/>
                  </a:lnTo>
                  <a:lnTo>
                    <a:pt x="262" y="596"/>
                  </a:lnTo>
                  <a:lnTo>
                    <a:pt x="240" y="518"/>
                  </a:lnTo>
                  <a:lnTo>
                    <a:pt x="224" y="512"/>
                  </a:lnTo>
                  <a:lnTo>
                    <a:pt x="234" y="498"/>
                  </a:lnTo>
                  <a:lnTo>
                    <a:pt x="290" y="492"/>
                  </a:lnTo>
                  <a:lnTo>
                    <a:pt x="310" y="500"/>
                  </a:lnTo>
                  <a:lnTo>
                    <a:pt x="322" y="486"/>
                  </a:lnTo>
                  <a:lnTo>
                    <a:pt x="308" y="478"/>
                  </a:lnTo>
                  <a:lnTo>
                    <a:pt x="340" y="388"/>
                  </a:lnTo>
                  <a:lnTo>
                    <a:pt x="380" y="400"/>
                  </a:lnTo>
                  <a:lnTo>
                    <a:pt x="424" y="380"/>
                  </a:lnTo>
                  <a:lnTo>
                    <a:pt x="426" y="348"/>
                  </a:lnTo>
                  <a:lnTo>
                    <a:pt x="470" y="308"/>
                  </a:lnTo>
                  <a:lnTo>
                    <a:pt x="472" y="282"/>
                  </a:lnTo>
                  <a:lnTo>
                    <a:pt x="502" y="280"/>
                  </a:lnTo>
                  <a:lnTo>
                    <a:pt x="512" y="294"/>
                  </a:lnTo>
                  <a:lnTo>
                    <a:pt x="530" y="308"/>
                  </a:lnTo>
                  <a:lnTo>
                    <a:pt x="536" y="310"/>
                  </a:lnTo>
                  <a:lnTo>
                    <a:pt x="550" y="324"/>
                  </a:lnTo>
                  <a:lnTo>
                    <a:pt x="582" y="330"/>
                  </a:lnTo>
                  <a:lnTo>
                    <a:pt x="610" y="348"/>
                  </a:lnTo>
                  <a:lnTo>
                    <a:pt x="646" y="404"/>
                  </a:lnTo>
                  <a:lnTo>
                    <a:pt x="670" y="424"/>
                  </a:lnTo>
                  <a:lnTo>
                    <a:pt x="644" y="476"/>
                  </a:lnTo>
                  <a:lnTo>
                    <a:pt x="656" y="490"/>
                  </a:lnTo>
                  <a:lnTo>
                    <a:pt x="724" y="498"/>
                  </a:lnTo>
                  <a:lnTo>
                    <a:pt x="784" y="520"/>
                  </a:lnTo>
                  <a:lnTo>
                    <a:pt x="814" y="552"/>
                  </a:lnTo>
                  <a:lnTo>
                    <a:pt x="826" y="560"/>
                  </a:lnTo>
                  <a:lnTo>
                    <a:pt x="864" y="636"/>
                  </a:lnTo>
                  <a:lnTo>
                    <a:pt x="894" y="636"/>
                  </a:lnTo>
                  <a:lnTo>
                    <a:pt x="920" y="646"/>
                  </a:lnTo>
                  <a:lnTo>
                    <a:pt x="1012" y="648"/>
                  </a:lnTo>
                  <a:lnTo>
                    <a:pt x="1068" y="644"/>
                  </a:lnTo>
                  <a:lnTo>
                    <a:pt x="1090" y="668"/>
                  </a:lnTo>
                  <a:lnTo>
                    <a:pt x="1120" y="670"/>
                  </a:lnTo>
                  <a:lnTo>
                    <a:pt x="1142" y="686"/>
                  </a:lnTo>
                  <a:lnTo>
                    <a:pt x="1170" y="682"/>
                  </a:lnTo>
                  <a:lnTo>
                    <a:pt x="1188" y="694"/>
                  </a:lnTo>
                  <a:lnTo>
                    <a:pt x="1212" y="686"/>
                  </a:lnTo>
                  <a:lnTo>
                    <a:pt x="1228" y="666"/>
                  </a:lnTo>
                  <a:lnTo>
                    <a:pt x="1300" y="640"/>
                  </a:lnTo>
                  <a:lnTo>
                    <a:pt x="1384" y="638"/>
                  </a:lnTo>
                  <a:lnTo>
                    <a:pt x="1402" y="610"/>
                  </a:lnTo>
                  <a:lnTo>
                    <a:pt x="1438" y="592"/>
                  </a:lnTo>
                  <a:lnTo>
                    <a:pt x="1448" y="568"/>
                  </a:lnTo>
                  <a:lnTo>
                    <a:pt x="1418" y="546"/>
                  </a:lnTo>
                  <a:lnTo>
                    <a:pt x="1418" y="528"/>
                  </a:lnTo>
                  <a:lnTo>
                    <a:pt x="1452" y="494"/>
                  </a:lnTo>
                  <a:lnTo>
                    <a:pt x="1466" y="492"/>
                  </a:lnTo>
                  <a:lnTo>
                    <a:pt x="1502" y="514"/>
                  </a:lnTo>
                  <a:lnTo>
                    <a:pt x="1564" y="478"/>
                  </a:lnTo>
                  <a:lnTo>
                    <a:pt x="1604" y="484"/>
                  </a:lnTo>
                  <a:lnTo>
                    <a:pt x="1644" y="462"/>
                  </a:lnTo>
                  <a:lnTo>
                    <a:pt x="1666" y="460"/>
                  </a:lnTo>
                  <a:lnTo>
                    <a:pt x="1678" y="448"/>
                  </a:lnTo>
                  <a:lnTo>
                    <a:pt x="1698" y="446"/>
                  </a:lnTo>
                  <a:lnTo>
                    <a:pt x="1718" y="458"/>
                  </a:lnTo>
                  <a:lnTo>
                    <a:pt x="1740" y="424"/>
                  </a:lnTo>
                  <a:lnTo>
                    <a:pt x="1710" y="388"/>
                  </a:lnTo>
                  <a:lnTo>
                    <a:pt x="1708" y="372"/>
                  </a:lnTo>
                  <a:lnTo>
                    <a:pt x="1676" y="352"/>
                  </a:lnTo>
                  <a:lnTo>
                    <a:pt x="1664" y="354"/>
                  </a:lnTo>
                  <a:lnTo>
                    <a:pt x="1648" y="372"/>
                  </a:lnTo>
                  <a:lnTo>
                    <a:pt x="1630" y="362"/>
                  </a:lnTo>
                  <a:lnTo>
                    <a:pt x="1598" y="360"/>
                  </a:lnTo>
                  <a:lnTo>
                    <a:pt x="1586" y="338"/>
                  </a:lnTo>
                  <a:lnTo>
                    <a:pt x="1606" y="296"/>
                  </a:lnTo>
                  <a:lnTo>
                    <a:pt x="1610" y="262"/>
                  </a:lnTo>
                  <a:lnTo>
                    <a:pt x="1622" y="242"/>
                  </a:lnTo>
                  <a:lnTo>
                    <a:pt x="1648" y="240"/>
                  </a:lnTo>
                  <a:lnTo>
                    <a:pt x="1666" y="258"/>
                  </a:lnTo>
                  <a:lnTo>
                    <a:pt x="1698" y="234"/>
                  </a:lnTo>
                  <a:lnTo>
                    <a:pt x="1714" y="234"/>
                  </a:lnTo>
                  <a:lnTo>
                    <a:pt x="1724" y="214"/>
                  </a:lnTo>
                  <a:lnTo>
                    <a:pt x="1712" y="194"/>
                  </a:lnTo>
                  <a:lnTo>
                    <a:pt x="1766" y="104"/>
                  </a:lnTo>
                  <a:lnTo>
                    <a:pt x="1774" y="66"/>
                  </a:lnTo>
                  <a:lnTo>
                    <a:pt x="1754" y="48"/>
                  </a:lnTo>
                  <a:lnTo>
                    <a:pt x="1780" y="16"/>
                  </a:lnTo>
                  <a:lnTo>
                    <a:pt x="1804" y="10"/>
                  </a:lnTo>
                  <a:lnTo>
                    <a:pt x="1858" y="0"/>
                  </a:lnTo>
                  <a:lnTo>
                    <a:pt x="1906" y="14"/>
                  </a:lnTo>
                  <a:lnTo>
                    <a:pt x="1928" y="30"/>
                  </a:lnTo>
                  <a:lnTo>
                    <a:pt x="1962" y="32"/>
                  </a:lnTo>
                  <a:lnTo>
                    <a:pt x="1984" y="74"/>
                  </a:lnTo>
                  <a:lnTo>
                    <a:pt x="1992" y="110"/>
                  </a:lnTo>
                  <a:lnTo>
                    <a:pt x="2044" y="254"/>
                  </a:lnTo>
                  <a:lnTo>
                    <a:pt x="2076" y="254"/>
                  </a:lnTo>
                  <a:lnTo>
                    <a:pt x="2100" y="268"/>
                  </a:lnTo>
                  <a:lnTo>
                    <a:pt x="2114" y="264"/>
                  </a:lnTo>
                  <a:lnTo>
                    <a:pt x="2130" y="292"/>
                  </a:lnTo>
                  <a:lnTo>
                    <a:pt x="2152" y="298"/>
                  </a:lnTo>
                  <a:lnTo>
                    <a:pt x="2162" y="350"/>
                  </a:lnTo>
                  <a:lnTo>
                    <a:pt x="2186" y="364"/>
                  </a:lnTo>
                  <a:lnTo>
                    <a:pt x="2238" y="364"/>
                  </a:lnTo>
                  <a:lnTo>
                    <a:pt x="2260" y="340"/>
                  </a:lnTo>
                  <a:lnTo>
                    <a:pt x="2288" y="328"/>
                  </a:lnTo>
                  <a:lnTo>
                    <a:pt x="2310" y="330"/>
                  </a:lnTo>
                  <a:lnTo>
                    <a:pt x="2314" y="376"/>
                  </a:lnTo>
                  <a:lnTo>
                    <a:pt x="2282" y="446"/>
                  </a:lnTo>
                  <a:lnTo>
                    <a:pt x="2234" y="510"/>
                  </a:lnTo>
                  <a:lnTo>
                    <a:pt x="2204" y="506"/>
                  </a:lnTo>
                  <a:lnTo>
                    <a:pt x="2172" y="522"/>
                  </a:lnTo>
                  <a:lnTo>
                    <a:pt x="2178" y="586"/>
                  </a:lnTo>
                  <a:lnTo>
                    <a:pt x="2170" y="614"/>
                  </a:lnTo>
                  <a:lnTo>
                    <a:pt x="2154" y="622"/>
                  </a:lnTo>
                  <a:lnTo>
                    <a:pt x="2154" y="634"/>
                  </a:lnTo>
                  <a:lnTo>
                    <a:pt x="2128" y="624"/>
                  </a:lnTo>
                  <a:lnTo>
                    <a:pt x="2120" y="636"/>
                  </a:lnTo>
                  <a:lnTo>
                    <a:pt x="2104" y="642"/>
                  </a:lnTo>
                  <a:lnTo>
                    <a:pt x="2090" y="666"/>
                  </a:lnTo>
                  <a:lnTo>
                    <a:pt x="2068" y="674"/>
                  </a:lnTo>
                  <a:lnTo>
                    <a:pt x="2076" y="694"/>
                  </a:lnTo>
                  <a:lnTo>
                    <a:pt x="2070" y="708"/>
                  </a:lnTo>
                  <a:lnTo>
                    <a:pt x="2046" y="702"/>
                  </a:lnTo>
                  <a:lnTo>
                    <a:pt x="2030" y="688"/>
                  </a:lnTo>
                  <a:lnTo>
                    <a:pt x="2008" y="696"/>
                  </a:lnTo>
                  <a:lnTo>
                    <a:pt x="1984" y="742"/>
                  </a:lnTo>
                  <a:lnTo>
                    <a:pt x="1966" y="746"/>
                  </a:lnTo>
                  <a:lnTo>
                    <a:pt x="1954" y="756"/>
                  </a:lnTo>
                  <a:lnTo>
                    <a:pt x="1942" y="754"/>
                  </a:lnTo>
                  <a:lnTo>
                    <a:pt x="1906" y="788"/>
                  </a:lnTo>
                  <a:lnTo>
                    <a:pt x="1858" y="800"/>
                  </a:lnTo>
                  <a:lnTo>
                    <a:pt x="1816" y="838"/>
                  </a:lnTo>
                  <a:lnTo>
                    <a:pt x="1796" y="838"/>
                  </a:lnTo>
                  <a:lnTo>
                    <a:pt x="1820" y="808"/>
                  </a:lnTo>
                  <a:lnTo>
                    <a:pt x="1808" y="808"/>
                  </a:lnTo>
                  <a:lnTo>
                    <a:pt x="1808" y="798"/>
                  </a:lnTo>
                  <a:lnTo>
                    <a:pt x="1822" y="776"/>
                  </a:lnTo>
                  <a:lnTo>
                    <a:pt x="1828" y="748"/>
                  </a:lnTo>
                  <a:lnTo>
                    <a:pt x="1814" y="728"/>
                  </a:lnTo>
                  <a:lnTo>
                    <a:pt x="1788" y="732"/>
                  </a:lnTo>
                  <a:lnTo>
                    <a:pt x="1788" y="746"/>
                  </a:lnTo>
                  <a:lnTo>
                    <a:pt x="1758" y="780"/>
                  </a:lnTo>
                  <a:lnTo>
                    <a:pt x="1742" y="784"/>
                  </a:lnTo>
                  <a:lnTo>
                    <a:pt x="1712" y="830"/>
                  </a:lnTo>
                  <a:lnTo>
                    <a:pt x="1658" y="832"/>
                  </a:lnTo>
                  <a:lnTo>
                    <a:pt x="1666" y="874"/>
                  </a:lnTo>
                  <a:lnTo>
                    <a:pt x="1688" y="892"/>
                  </a:lnTo>
                  <a:lnTo>
                    <a:pt x="1696" y="884"/>
                  </a:lnTo>
                  <a:lnTo>
                    <a:pt x="1710" y="892"/>
                  </a:lnTo>
                  <a:lnTo>
                    <a:pt x="1710" y="906"/>
                  </a:lnTo>
                  <a:lnTo>
                    <a:pt x="1730" y="920"/>
                  </a:lnTo>
                  <a:lnTo>
                    <a:pt x="1776" y="894"/>
                  </a:lnTo>
                  <a:lnTo>
                    <a:pt x="1806" y="906"/>
                  </a:lnTo>
                  <a:lnTo>
                    <a:pt x="1854" y="914"/>
                  </a:lnTo>
                  <a:lnTo>
                    <a:pt x="1844" y="940"/>
                  </a:lnTo>
                  <a:lnTo>
                    <a:pt x="1814" y="934"/>
                  </a:lnTo>
                  <a:lnTo>
                    <a:pt x="1794" y="940"/>
                  </a:lnTo>
                  <a:lnTo>
                    <a:pt x="1752" y="972"/>
                  </a:lnTo>
                  <a:lnTo>
                    <a:pt x="1730" y="1038"/>
                  </a:lnTo>
                  <a:lnTo>
                    <a:pt x="1778" y="1042"/>
                  </a:lnTo>
                  <a:lnTo>
                    <a:pt x="1772" y="1058"/>
                  </a:lnTo>
                  <a:lnTo>
                    <a:pt x="1786" y="1078"/>
                  </a:lnTo>
                  <a:lnTo>
                    <a:pt x="1784" y="1092"/>
                  </a:lnTo>
                  <a:lnTo>
                    <a:pt x="1790" y="1132"/>
                  </a:lnTo>
                  <a:lnTo>
                    <a:pt x="1816" y="1154"/>
                  </a:lnTo>
                  <a:lnTo>
                    <a:pt x="1788" y="1176"/>
                  </a:lnTo>
                  <a:lnTo>
                    <a:pt x="1812" y="1202"/>
                  </a:lnTo>
                  <a:lnTo>
                    <a:pt x="1780" y="1248"/>
                  </a:lnTo>
                  <a:lnTo>
                    <a:pt x="1800" y="1258"/>
                  </a:lnTo>
                  <a:lnTo>
                    <a:pt x="1812" y="1286"/>
                  </a:lnTo>
                  <a:lnTo>
                    <a:pt x="1806" y="1332"/>
                  </a:lnTo>
                  <a:lnTo>
                    <a:pt x="1782" y="1358"/>
                  </a:lnTo>
                  <a:lnTo>
                    <a:pt x="1786" y="1374"/>
                  </a:lnTo>
                  <a:lnTo>
                    <a:pt x="1748" y="1396"/>
                  </a:lnTo>
                  <a:lnTo>
                    <a:pt x="1738" y="1410"/>
                  </a:lnTo>
                  <a:lnTo>
                    <a:pt x="1744" y="1442"/>
                  </a:lnTo>
                  <a:lnTo>
                    <a:pt x="1692" y="1492"/>
                  </a:lnTo>
                  <a:lnTo>
                    <a:pt x="1682" y="1486"/>
                  </a:lnTo>
                  <a:lnTo>
                    <a:pt x="1630" y="1532"/>
                  </a:lnTo>
                  <a:lnTo>
                    <a:pt x="1624" y="1556"/>
                  </a:lnTo>
                  <a:lnTo>
                    <a:pt x="1566" y="1566"/>
                  </a:lnTo>
                  <a:lnTo>
                    <a:pt x="1526" y="1582"/>
                  </a:lnTo>
                  <a:lnTo>
                    <a:pt x="1516" y="1560"/>
                  </a:lnTo>
                  <a:lnTo>
                    <a:pt x="1502" y="1560"/>
                  </a:lnTo>
                  <a:lnTo>
                    <a:pt x="1472" y="1604"/>
                  </a:lnTo>
                  <a:lnTo>
                    <a:pt x="1442" y="1602"/>
                  </a:lnTo>
                  <a:lnTo>
                    <a:pt x="1430" y="1618"/>
                  </a:lnTo>
                  <a:lnTo>
                    <a:pt x="1398" y="1622"/>
                  </a:lnTo>
                  <a:lnTo>
                    <a:pt x="1386" y="1636"/>
                  </a:lnTo>
                  <a:lnTo>
                    <a:pt x="1400" y="1648"/>
                  </a:lnTo>
                  <a:lnTo>
                    <a:pt x="1370" y="1668"/>
                  </a:lnTo>
                  <a:lnTo>
                    <a:pt x="1364" y="1644"/>
                  </a:lnTo>
                  <a:lnTo>
                    <a:pt x="1370" y="1614"/>
                  </a:lnTo>
                  <a:lnTo>
                    <a:pt x="1356" y="1606"/>
                  </a:lnTo>
                  <a:lnTo>
                    <a:pt x="1350" y="1618"/>
                  </a:lnTo>
                  <a:lnTo>
                    <a:pt x="1288" y="1606"/>
                  </a:lnTo>
                  <a:lnTo>
                    <a:pt x="1256" y="1608"/>
                  </a:lnTo>
                  <a:lnTo>
                    <a:pt x="1242" y="1598"/>
                  </a:lnTo>
                  <a:lnTo>
                    <a:pt x="1258" y="1578"/>
                  </a:lnTo>
                  <a:lnTo>
                    <a:pt x="1246" y="1568"/>
                  </a:lnTo>
                  <a:lnTo>
                    <a:pt x="1230" y="1568"/>
                  </a:lnTo>
                  <a:lnTo>
                    <a:pt x="1198" y="1550"/>
                  </a:lnTo>
                  <a:lnTo>
                    <a:pt x="1148" y="1578"/>
                  </a:lnTo>
                  <a:lnTo>
                    <a:pt x="1090" y="1576"/>
                  </a:lnTo>
                  <a:lnTo>
                    <a:pt x="1076" y="1584"/>
                  </a:lnTo>
                  <a:lnTo>
                    <a:pt x="1062" y="1584"/>
                  </a:lnTo>
                  <a:lnTo>
                    <a:pt x="1064" y="1622"/>
                  </a:lnTo>
                  <a:lnTo>
                    <a:pt x="1052" y="1640"/>
                  </a:lnTo>
                  <a:lnTo>
                    <a:pt x="1042" y="1622"/>
                  </a:lnTo>
                  <a:lnTo>
                    <a:pt x="1036" y="1608"/>
                  </a:lnTo>
                  <a:lnTo>
                    <a:pt x="1012" y="1624"/>
                  </a:lnTo>
                  <a:lnTo>
                    <a:pt x="990" y="1606"/>
                  </a:lnTo>
                  <a:lnTo>
                    <a:pt x="972" y="1608"/>
                  </a:lnTo>
                  <a:lnTo>
                    <a:pt x="958" y="1594"/>
                  </a:lnTo>
                  <a:lnTo>
                    <a:pt x="982" y="1554"/>
                  </a:lnTo>
                  <a:lnTo>
                    <a:pt x="964" y="1550"/>
                  </a:lnTo>
                  <a:lnTo>
                    <a:pt x="948" y="1518"/>
                  </a:lnTo>
                  <a:lnTo>
                    <a:pt x="904" y="1520"/>
                  </a:lnTo>
                  <a:lnTo>
                    <a:pt x="914" y="1498"/>
                  </a:lnTo>
                  <a:lnTo>
                    <a:pt x="898" y="1480"/>
                  </a:lnTo>
                  <a:lnTo>
                    <a:pt x="904" y="1468"/>
                  </a:lnTo>
                  <a:lnTo>
                    <a:pt x="940" y="1430"/>
                  </a:lnTo>
                  <a:lnTo>
                    <a:pt x="930" y="1360"/>
                  </a:lnTo>
                  <a:lnTo>
                    <a:pt x="912" y="1342"/>
                  </a:lnTo>
                  <a:lnTo>
                    <a:pt x="894" y="1336"/>
                  </a:lnTo>
                  <a:lnTo>
                    <a:pt x="886" y="1340"/>
                  </a:lnTo>
                  <a:lnTo>
                    <a:pt x="868" y="1336"/>
                  </a:lnTo>
                  <a:lnTo>
                    <a:pt x="856" y="1342"/>
                  </a:lnTo>
                  <a:lnTo>
                    <a:pt x="850" y="1314"/>
                  </a:lnTo>
                  <a:lnTo>
                    <a:pt x="834" y="1302"/>
                  </a:lnTo>
                  <a:lnTo>
                    <a:pt x="818" y="1308"/>
                  </a:lnTo>
                  <a:lnTo>
                    <a:pt x="782" y="1294"/>
                  </a:lnTo>
                  <a:lnTo>
                    <a:pt x="738" y="1320"/>
                  </a:lnTo>
                  <a:lnTo>
                    <a:pt x="726" y="1336"/>
                  </a:lnTo>
                  <a:lnTo>
                    <a:pt x="686" y="1346"/>
                  </a:lnTo>
                  <a:lnTo>
                    <a:pt x="644" y="1348"/>
                  </a:lnTo>
                  <a:lnTo>
                    <a:pt x="618" y="1342"/>
                  </a:lnTo>
                  <a:lnTo>
                    <a:pt x="600" y="1358"/>
                  </a:lnTo>
                  <a:lnTo>
                    <a:pt x="584" y="1384"/>
                  </a:lnTo>
                  <a:lnTo>
                    <a:pt x="574" y="1368"/>
                  </a:lnTo>
                  <a:lnTo>
                    <a:pt x="576" y="1356"/>
                  </a:lnTo>
                  <a:lnTo>
                    <a:pt x="564" y="1350"/>
                  </a:lnTo>
                  <a:lnTo>
                    <a:pt x="548" y="1354"/>
                  </a:lnTo>
                  <a:lnTo>
                    <a:pt x="486" y="1348"/>
                  </a:lnTo>
                  <a:lnTo>
                    <a:pt x="474" y="1354"/>
                  </a:lnTo>
                  <a:lnTo>
                    <a:pt x="430" y="1336"/>
                  </a:lnTo>
                  <a:lnTo>
                    <a:pt x="386" y="1296"/>
                  </a:lnTo>
                  <a:lnTo>
                    <a:pt x="374" y="1304"/>
                  </a:lnTo>
                  <a:lnTo>
                    <a:pt x="326" y="1274"/>
                  </a:lnTo>
                  <a:lnTo>
                    <a:pt x="288" y="1240"/>
                  </a:lnTo>
                  <a:lnTo>
                    <a:pt x="274" y="1246"/>
                  </a:lnTo>
                  <a:lnTo>
                    <a:pt x="258" y="1230"/>
                  </a:lnTo>
                  <a:lnTo>
                    <a:pt x="234" y="1212"/>
                  </a:lnTo>
                  <a:lnTo>
                    <a:pt x="202" y="1204"/>
                  </a:lnTo>
                  <a:lnTo>
                    <a:pt x="198" y="1180"/>
                  </a:lnTo>
                  <a:lnTo>
                    <a:pt x="186" y="1166"/>
                  </a:lnTo>
                  <a:lnTo>
                    <a:pt x="180" y="1144"/>
                  </a:lnTo>
                  <a:lnTo>
                    <a:pt x="206" y="1152"/>
                  </a:lnTo>
                  <a:lnTo>
                    <a:pt x="220" y="1140"/>
                  </a:lnTo>
                  <a:lnTo>
                    <a:pt x="206" y="1128"/>
                  </a:lnTo>
                  <a:lnTo>
                    <a:pt x="206" y="1112"/>
                  </a:lnTo>
                  <a:lnTo>
                    <a:pt x="194" y="1102"/>
                  </a:lnTo>
                  <a:lnTo>
                    <a:pt x="198" y="1066"/>
                  </a:lnTo>
                  <a:lnTo>
                    <a:pt x="204" y="1034"/>
                  </a:lnTo>
                  <a:lnTo>
                    <a:pt x="194" y="1020"/>
                  </a:lnTo>
                  <a:lnTo>
                    <a:pt x="194" y="994"/>
                  </a:lnTo>
                  <a:lnTo>
                    <a:pt x="170" y="982"/>
                  </a:lnTo>
                  <a:lnTo>
                    <a:pt x="146" y="968"/>
                  </a:lnTo>
                  <a:close/>
                  <a:moveTo>
                    <a:pt x="1344" y="1694"/>
                  </a:moveTo>
                  <a:lnTo>
                    <a:pt x="1346" y="1700"/>
                  </a:lnTo>
                  <a:lnTo>
                    <a:pt x="1330" y="1712"/>
                  </a:lnTo>
                  <a:lnTo>
                    <a:pt x="1334" y="1722"/>
                  </a:lnTo>
                  <a:lnTo>
                    <a:pt x="1332" y="1736"/>
                  </a:lnTo>
                  <a:lnTo>
                    <a:pt x="1360" y="1744"/>
                  </a:lnTo>
                  <a:lnTo>
                    <a:pt x="1368" y="1736"/>
                  </a:lnTo>
                  <a:lnTo>
                    <a:pt x="1376" y="1732"/>
                  </a:lnTo>
                  <a:lnTo>
                    <a:pt x="1386" y="1734"/>
                  </a:lnTo>
                  <a:lnTo>
                    <a:pt x="1400" y="1720"/>
                  </a:lnTo>
                  <a:lnTo>
                    <a:pt x="1400" y="1710"/>
                  </a:lnTo>
                  <a:lnTo>
                    <a:pt x="1416" y="1690"/>
                  </a:lnTo>
                  <a:lnTo>
                    <a:pt x="1408" y="1674"/>
                  </a:lnTo>
                  <a:lnTo>
                    <a:pt x="1394" y="1682"/>
                  </a:lnTo>
                  <a:lnTo>
                    <a:pt x="1352" y="1686"/>
                  </a:lnTo>
                  <a:lnTo>
                    <a:pt x="1344" y="16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8" name="Colombia">
              <a:extLst>
                <a:ext uri="{FF2B5EF4-FFF2-40B4-BE49-F238E27FC236}">
                  <a16:creationId xmlns:a16="http://schemas.microsoft.com/office/drawing/2014/main" id="{A579955F-6AF7-4FBF-9116-936A318F5E70}"/>
                </a:ext>
              </a:extLst>
            </p:cNvPr>
            <p:cNvSpPr>
              <a:spLocks/>
            </p:cNvSpPr>
            <p:nvPr/>
          </p:nvSpPr>
          <p:spPr bwMode="gray">
            <a:xfrm>
              <a:off x="3261030" y="4251969"/>
              <a:ext cx="368985" cy="501472"/>
            </a:xfrm>
            <a:custGeom>
              <a:avLst/>
              <a:gdLst/>
              <a:ahLst/>
              <a:cxnLst>
                <a:cxn ang="0">
                  <a:pos x="50" y="183"/>
                </a:cxn>
                <a:cxn ang="0">
                  <a:pos x="48" y="161"/>
                </a:cxn>
                <a:cxn ang="0">
                  <a:pos x="60" y="143"/>
                </a:cxn>
                <a:cxn ang="0">
                  <a:pos x="76" y="137"/>
                </a:cxn>
                <a:cxn ang="0">
                  <a:pos x="86" y="116"/>
                </a:cxn>
                <a:cxn ang="0">
                  <a:pos x="133" y="88"/>
                </a:cxn>
                <a:cxn ang="0">
                  <a:pos x="155" y="28"/>
                </a:cxn>
                <a:cxn ang="0">
                  <a:pos x="185" y="14"/>
                </a:cxn>
                <a:cxn ang="0">
                  <a:pos x="243" y="0"/>
                </a:cxn>
                <a:cxn ang="0">
                  <a:pos x="255" y="20"/>
                </a:cxn>
                <a:cxn ang="0">
                  <a:pos x="223" y="84"/>
                </a:cxn>
                <a:cxn ang="0">
                  <a:pos x="239" y="139"/>
                </a:cxn>
                <a:cxn ang="0">
                  <a:pos x="279" y="181"/>
                </a:cxn>
                <a:cxn ang="0">
                  <a:pos x="367" y="215"/>
                </a:cxn>
                <a:cxn ang="0">
                  <a:pos x="441" y="221"/>
                </a:cxn>
                <a:cxn ang="0">
                  <a:pos x="429" y="293"/>
                </a:cxn>
                <a:cxn ang="0">
                  <a:pos x="421" y="329"/>
                </a:cxn>
                <a:cxn ang="0">
                  <a:pos x="435" y="341"/>
                </a:cxn>
                <a:cxn ang="0">
                  <a:pos x="453" y="381"/>
                </a:cxn>
                <a:cxn ang="0">
                  <a:pos x="435" y="369"/>
                </a:cxn>
                <a:cxn ang="0">
                  <a:pos x="401" y="371"/>
                </a:cxn>
                <a:cxn ang="0">
                  <a:pos x="341" y="379"/>
                </a:cxn>
                <a:cxn ang="0">
                  <a:pos x="367" y="409"/>
                </a:cxn>
                <a:cxn ang="0">
                  <a:pos x="339" y="421"/>
                </a:cxn>
                <a:cxn ang="0">
                  <a:pos x="361" y="451"/>
                </a:cxn>
                <a:cxn ang="0">
                  <a:pos x="363" y="499"/>
                </a:cxn>
                <a:cxn ang="0">
                  <a:pos x="317" y="601"/>
                </a:cxn>
                <a:cxn ang="0">
                  <a:pos x="299" y="535"/>
                </a:cxn>
                <a:cxn ang="0">
                  <a:pos x="247" y="519"/>
                </a:cxn>
                <a:cxn ang="0">
                  <a:pos x="195" y="499"/>
                </a:cxn>
                <a:cxn ang="0">
                  <a:pos x="32" y="419"/>
                </a:cxn>
                <a:cxn ang="0">
                  <a:pos x="0" y="385"/>
                </a:cxn>
                <a:cxn ang="0">
                  <a:pos x="14" y="369"/>
                </a:cxn>
                <a:cxn ang="0">
                  <a:pos x="44" y="351"/>
                </a:cxn>
                <a:cxn ang="0">
                  <a:pos x="60" y="297"/>
                </a:cxn>
                <a:cxn ang="0">
                  <a:pos x="70" y="225"/>
                </a:cxn>
                <a:cxn ang="0">
                  <a:pos x="64" y="197"/>
                </a:cxn>
              </a:cxnLst>
              <a:rect l="0" t="0" r="r" b="b"/>
              <a:pathLst>
                <a:path w="453" h="613">
                  <a:moveTo>
                    <a:pt x="64" y="197"/>
                  </a:moveTo>
                  <a:lnTo>
                    <a:pt x="50" y="183"/>
                  </a:lnTo>
                  <a:lnTo>
                    <a:pt x="50" y="173"/>
                  </a:lnTo>
                  <a:lnTo>
                    <a:pt x="48" y="161"/>
                  </a:lnTo>
                  <a:lnTo>
                    <a:pt x="60" y="153"/>
                  </a:lnTo>
                  <a:lnTo>
                    <a:pt x="60" y="143"/>
                  </a:lnTo>
                  <a:lnTo>
                    <a:pt x="58" y="118"/>
                  </a:lnTo>
                  <a:lnTo>
                    <a:pt x="76" y="137"/>
                  </a:lnTo>
                  <a:lnTo>
                    <a:pt x="88" y="145"/>
                  </a:lnTo>
                  <a:lnTo>
                    <a:pt x="86" y="116"/>
                  </a:lnTo>
                  <a:lnTo>
                    <a:pt x="115" y="92"/>
                  </a:lnTo>
                  <a:lnTo>
                    <a:pt x="133" y="88"/>
                  </a:lnTo>
                  <a:lnTo>
                    <a:pt x="135" y="50"/>
                  </a:lnTo>
                  <a:lnTo>
                    <a:pt x="155" y="28"/>
                  </a:lnTo>
                  <a:lnTo>
                    <a:pt x="185" y="30"/>
                  </a:lnTo>
                  <a:lnTo>
                    <a:pt x="185" y="14"/>
                  </a:lnTo>
                  <a:lnTo>
                    <a:pt x="219" y="18"/>
                  </a:lnTo>
                  <a:lnTo>
                    <a:pt x="243" y="0"/>
                  </a:lnTo>
                  <a:lnTo>
                    <a:pt x="261" y="0"/>
                  </a:lnTo>
                  <a:lnTo>
                    <a:pt x="255" y="20"/>
                  </a:lnTo>
                  <a:lnTo>
                    <a:pt x="225" y="52"/>
                  </a:lnTo>
                  <a:lnTo>
                    <a:pt x="223" y="84"/>
                  </a:lnTo>
                  <a:lnTo>
                    <a:pt x="235" y="100"/>
                  </a:lnTo>
                  <a:lnTo>
                    <a:pt x="239" y="139"/>
                  </a:lnTo>
                  <a:lnTo>
                    <a:pt x="251" y="169"/>
                  </a:lnTo>
                  <a:lnTo>
                    <a:pt x="279" y="181"/>
                  </a:lnTo>
                  <a:lnTo>
                    <a:pt x="329" y="181"/>
                  </a:lnTo>
                  <a:lnTo>
                    <a:pt x="367" y="215"/>
                  </a:lnTo>
                  <a:lnTo>
                    <a:pt x="429" y="211"/>
                  </a:lnTo>
                  <a:lnTo>
                    <a:pt x="441" y="221"/>
                  </a:lnTo>
                  <a:lnTo>
                    <a:pt x="427" y="251"/>
                  </a:lnTo>
                  <a:lnTo>
                    <a:pt x="429" y="293"/>
                  </a:lnTo>
                  <a:lnTo>
                    <a:pt x="439" y="321"/>
                  </a:lnTo>
                  <a:lnTo>
                    <a:pt x="421" y="329"/>
                  </a:lnTo>
                  <a:lnTo>
                    <a:pt x="417" y="341"/>
                  </a:lnTo>
                  <a:lnTo>
                    <a:pt x="435" y="341"/>
                  </a:lnTo>
                  <a:lnTo>
                    <a:pt x="449" y="361"/>
                  </a:lnTo>
                  <a:lnTo>
                    <a:pt x="453" y="381"/>
                  </a:lnTo>
                  <a:lnTo>
                    <a:pt x="445" y="385"/>
                  </a:lnTo>
                  <a:lnTo>
                    <a:pt x="435" y="369"/>
                  </a:lnTo>
                  <a:lnTo>
                    <a:pt x="417" y="375"/>
                  </a:lnTo>
                  <a:lnTo>
                    <a:pt x="401" y="371"/>
                  </a:lnTo>
                  <a:lnTo>
                    <a:pt x="389" y="379"/>
                  </a:lnTo>
                  <a:lnTo>
                    <a:pt x="341" y="379"/>
                  </a:lnTo>
                  <a:lnTo>
                    <a:pt x="341" y="403"/>
                  </a:lnTo>
                  <a:lnTo>
                    <a:pt x="367" y="409"/>
                  </a:lnTo>
                  <a:lnTo>
                    <a:pt x="367" y="421"/>
                  </a:lnTo>
                  <a:lnTo>
                    <a:pt x="339" y="421"/>
                  </a:lnTo>
                  <a:lnTo>
                    <a:pt x="335" y="443"/>
                  </a:lnTo>
                  <a:lnTo>
                    <a:pt x="361" y="451"/>
                  </a:lnTo>
                  <a:lnTo>
                    <a:pt x="359" y="473"/>
                  </a:lnTo>
                  <a:lnTo>
                    <a:pt x="363" y="499"/>
                  </a:lnTo>
                  <a:lnTo>
                    <a:pt x="343" y="613"/>
                  </a:lnTo>
                  <a:lnTo>
                    <a:pt x="317" y="601"/>
                  </a:lnTo>
                  <a:lnTo>
                    <a:pt x="339" y="539"/>
                  </a:lnTo>
                  <a:lnTo>
                    <a:pt x="299" y="535"/>
                  </a:lnTo>
                  <a:lnTo>
                    <a:pt x="259" y="529"/>
                  </a:lnTo>
                  <a:lnTo>
                    <a:pt x="247" y="519"/>
                  </a:lnTo>
                  <a:lnTo>
                    <a:pt x="235" y="517"/>
                  </a:lnTo>
                  <a:lnTo>
                    <a:pt x="195" y="499"/>
                  </a:lnTo>
                  <a:lnTo>
                    <a:pt x="139" y="453"/>
                  </a:lnTo>
                  <a:lnTo>
                    <a:pt x="32" y="419"/>
                  </a:lnTo>
                  <a:lnTo>
                    <a:pt x="6" y="403"/>
                  </a:lnTo>
                  <a:lnTo>
                    <a:pt x="0" y="385"/>
                  </a:lnTo>
                  <a:lnTo>
                    <a:pt x="16" y="383"/>
                  </a:lnTo>
                  <a:lnTo>
                    <a:pt x="14" y="369"/>
                  </a:lnTo>
                  <a:lnTo>
                    <a:pt x="20" y="353"/>
                  </a:lnTo>
                  <a:lnTo>
                    <a:pt x="44" y="351"/>
                  </a:lnTo>
                  <a:lnTo>
                    <a:pt x="76" y="307"/>
                  </a:lnTo>
                  <a:lnTo>
                    <a:pt x="60" y="297"/>
                  </a:lnTo>
                  <a:lnTo>
                    <a:pt x="64" y="243"/>
                  </a:lnTo>
                  <a:lnTo>
                    <a:pt x="70" y="225"/>
                  </a:lnTo>
                  <a:lnTo>
                    <a:pt x="60" y="215"/>
                  </a:lnTo>
                  <a:lnTo>
                    <a:pt x="64" y="19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9" name="Congo">
              <a:extLst>
                <a:ext uri="{FF2B5EF4-FFF2-40B4-BE49-F238E27FC236}">
                  <a16:creationId xmlns:a16="http://schemas.microsoft.com/office/drawing/2014/main" id="{D581AFAE-FC5E-44B5-98DA-A0FD369CDC8B}"/>
                </a:ext>
              </a:extLst>
            </p:cNvPr>
            <p:cNvSpPr>
              <a:spLocks/>
            </p:cNvSpPr>
            <p:nvPr/>
          </p:nvSpPr>
          <p:spPr bwMode="gray">
            <a:xfrm>
              <a:off x="6134823" y="4436824"/>
              <a:ext cx="244038" cy="293017"/>
            </a:xfrm>
            <a:custGeom>
              <a:avLst/>
              <a:gdLst/>
              <a:ahLst/>
              <a:cxnLst>
                <a:cxn ang="0">
                  <a:pos x="0" y="294"/>
                </a:cxn>
                <a:cxn ang="0">
                  <a:pos x="20" y="282"/>
                </a:cxn>
                <a:cxn ang="0">
                  <a:pos x="32" y="294"/>
                </a:cxn>
                <a:cxn ang="0">
                  <a:pos x="46" y="284"/>
                </a:cxn>
                <a:cxn ang="0">
                  <a:pos x="32" y="260"/>
                </a:cxn>
                <a:cxn ang="0">
                  <a:pos x="42" y="252"/>
                </a:cxn>
                <a:cxn ang="0">
                  <a:pos x="72" y="248"/>
                </a:cxn>
                <a:cxn ang="0">
                  <a:pos x="86" y="232"/>
                </a:cxn>
                <a:cxn ang="0">
                  <a:pos x="96" y="248"/>
                </a:cxn>
                <a:cxn ang="0">
                  <a:pos x="128" y="250"/>
                </a:cxn>
                <a:cxn ang="0">
                  <a:pos x="136" y="254"/>
                </a:cxn>
                <a:cxn ang="0">
                  <a:pos x="148" y="244"/>
                </a:cxn>
                <a:cxn ang="0">
                  <a:pos x="158" y="188"/>
                </a:cxn>
                <a:cxn ang="0">
                  <a:pos x="132" y="166"/>
                </a:cxn>
                <a:cxn ang="0">
                  <a:pos x="134" y="150"/>
                </a:cxn>
                <a:cxn ang="0">
                  <a:pos x="150" y="136"/>
                </a:cxn>
                <a:cxn ang="0">
                  <a:pos x="146" y="116"/>
                </a:cxn>
                <a:cxn ang="0">
                  <a:pos x="126" y="106"/>
                </a:cxn>
                <a:cxn ang="0">
                  <a:pos x="108" y="114"/>
                </a:cxn>
                <a:cxn ang="0">
                  <a:pos x="94" y="114"/>
                </a:cxn>
                <a:cxn ang="0">
                  <a:pos x="100" y="82"/>
                </a:cxn>
                <a:cxn ang="0">
                  <a:pos x="182" y="86"/>
                </a:cxn>
                <a:cxn ang="0">
                  <a:pos x="200" y="92"/>
                </a:cxn>
                <a:cxn ang="0">
                  <a:pos x="202" y="58"/>
                </a:cxn>
                <a:cxn ang="0">
                  <a:pos x="234" y="8"/>
                </a:cxn>
                <a:cxn ang="0">
                  <a:pos x="250" y="8"/>
                </a:cxn>
                <a:cxn ang="0">
                  <a:pos x="264" y="0"/>
                </a:cxn>
                <a:cxn ang="0">
                  <a:pos x="298" y="2"/>
                </a:cxn>
                <a:cxn ang="0">
                  <a:pos x="302" y="20"/>
                </a:cxn>
                <a:cxn ang="0">
                  <a:pos x="284" y="86"/>
                </a:cxn>
                <a:cxn ang="0">
                  <a:pos x="278" y="114"/>
                </a:cxn>
                <a:cxn ang="0">
                  <a:pos x="278" y="138"/>
                </a:cxn>
                <a:cxn ang="0">
                  <a:pos x="270" y="152"/>
                </a:cxn>
                <a:cxn ang="0">
                  <a:pos x="272" y="184"/>
                </a:cxn>
                <a:cxn ang="0">
                  <a:pos x="238" y="206"/>
                </a:cxn>
                <a:cxn ang="0">
                  <a:pos x="218" y="232"/>
                </a:cxn>
                <a:cxn ang="0">
                  <a:pos x="212" y="264"/>
                </a:cxn>
                <a:cxn ang="0">
                  <a:pos x="208" y="296"/>
                </a:cxn>
                <a:cxn ang="0">
                  <a:pos x="194" y="320"/>
                </a:cxn>
                <a:cxn ang="0">
                  <a:pos x="144" y="352"/>
                </a:cxn>
                <a:cxn ang="0">
                  <a:pos x="138" y="326"/>
                </a:cxn>
                <a:cxn ang="0">
                  <a:pos x="108" y="330"/>
                </a:cxn>
                <a:cxn ang="0">
                  <a:pos x="96" y="340"/>
                </a:cxn>
                <a:cxn ang="0">
                  <a:pos x="82" y="328"/>
                </a:cxn>
                <a:cxn ang="0">
                  <a:pos x="64" y="346"/>
                </a:cxn>
                <a:cxn ang="0">
                  <a:pos x="48" y="358"/>
                </a:cxn>
                <a:cxn ang="0">
                  <a:pos x="34" y="330"/>
                </a:cxn>
                <a:cxn ang="0">
                  <a:pos x="8" y="304"/>
                </a:cxn>
                <a:cxn ang="0">
                  <a:pos x="0" y="294"/>
                </a:cxn>
              </a:cxnLst>
              <a:rect l="0" t="0" r="r" b="b"/>
              <a:pathLst>
                <a:path w="302" h="358">
                  <a:moveTo>
                    <a:pt x="0" y="294"/>
                  </a:moveTo>
                  <a:lnTo>
                    <a:pt x="20" y="282"/>
                  </a:lnTo>
                  <a:lnTo>
                    <a:pt x="32" y="294"/>
                  </a:lnTo>
                  <a:lnTo>
                    <a:pt x="46" y="284"/>
                  </a:lnTo>
                  <a:lnTo>
                    <a:pt x="32" y="260"/>
                  </a:lnTo>
                  <a:lnTo>
                    <a:pt x="42" y="252"/>
                  </a:lnTo>
                  <a:lnTo>
                    <a:pt x="72" y="248"/>
                  </a:lnTo>
                  <a:lnTo>
                    <a:pt x="86" y="232"/>
                  </a:lnTo>
                  <a:lnTo>
                    <a:pt x="96" y="248"/>
                  </a:lnTo>
                  <a:lnTo>
                    <a:pt x="128" y="250"/>
                  </a:lnTo>
                  <a:lnTo>
                    <a:pt x="136" y="254"/>
                  </a:lnTo>
                  <a:lnTo>
                    <a:pt x="148" y="244"/>
                  </a:lnTo>
                  <a:lnTo>
                    <a:pt x="158" y="188"/>
                  </a:lnTo>
                  <a:lnTo>
                    <a:pt x="132" y="166"/>
                  </a:lnTo>
                  <a:lnTo>
                    <a:pt x="134" y="150"/>
                  </a:lnTo>
                  <a:lnTo>
                    <a:pt x="150" y="136"/>
                  </a:lnTo>
                  <a:lnTo>
                    <a:pt x="146" y="116"/>
                  </a:lnTo>
                  <a:lnTo>
                    <a:pt x="126" y="106"/>
                  </a:lnTo>
                  <a:lnTo>
                    <a:pt x="108" y="114"/>
                  </a:lnTo>
                  <a:lnTo>
                    <a:pt x="94" y="114"/>
                  </a:lnTo>
                  <a:lnTo>
                    <a:pt x="100" y="82"/>
                  </a:lnTo>
                  <a:lnTo>
                    <a:pt x="182" y="86"/>
                  </a:lnTo>
                  <a:lnTo>
                    <a:pt x="200" y="92"/>
                  </a:lnTo>
                  <a:lnTo>
                    <a:pt x="202" y="58"/>
                  </a:lnTo>
                  <a:lnTo>
                    <a:pt x="234" y="8"/>
                  </a:lnTo>
                  <a:lnTo>
                    <a:pt x="250" y="8"/>
                  </a:lnTo>
                  <a:lnTo>
                    <a:pt x="264" y="0"/>
                  </a:lnTo>
                  <a:lnTo>
                    <a:pt x="298" y="2"/>
                  </a:lnTo>
                  <a:lnTo>
                    <a:pt x="302" y="20"/>
                  </a:lnTo>
                  <a:lnTo>
                    <a:pt x="284" y="86"/>
                  </a:lnTo>
                  <a:lnTo>
                    <a:pt x="278" y="114"/>
                  </a:lnTo>
                  <a:lnTo>
                    <a:pt x="278" y="138"/>
                  </a:lnTo>
                  <a:lnTo>
                    <a:pt x="270" y="152"/>
                  </a:lnTo>
                  <a:lnTo>
                    <a:pt x="272" y="184"/>
                  </a:lnTo>
                  <a:lnTo>
                    <a:pt x="238" y="206"/>
                  </a:lnTo>
                  <a:lnTo>
                    <a:pt x="218" y="232"/>
                  </a:lnTo>
                  <a:lnTo>
                    <a:pt x="212" y="264"/>
                  </a:lnTo>
                  <a:lnTo>
                    <a:pt x="208" y="296"/>
                  </a:lnTo>
                  <a:lnTo>
                    <a:pt x="194" y="320"/>
                  </a:lnTo>
                  <a:lnTo>
                    <a:pt x="144" y="352"/>
                  </a:lnTo>
                  <a:lnTo>
                    <a:pt x="138" y="326"/>
                  </a:lnTo>
                  <a:lnTo>
                    <a:pt x="108" y="330"/>
                  </a:lnTo>
                  <a:lnTo>
                    <a:pt x="96" y="340"/>
                  </a:lnTo>
                  <a:lnTo>
                    <a:pt x="82" y="328"/>
                  </a:lnTo>
                  <a:lnTo>
                    <a:pt x="64" y="346"/>
                  </a:lnTo>
                  <a:lnTo>
                    <a:pt x="48" y="358"/>
                  </a:lnTo>
                  <a:lnTo>
                    <a:pt x="34" y="330"/>
                  </a:lnTo>
                  <a:lnTo>
                    <a:pt x="8" y="304"/>
                  </a:lnTo>
                  <a:lnTo>
                    <a:pt x="0" y="2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0" name="Congo DR">
              <a:extLst>
                <a:ext uri="{FF2B5EF4-FFF2-40B4-BE49-F238E27FC236}">
                  <a16:creationId xmlns:a16="http://schemas.microsoft.com/office/drawing/2014/main" id="{E3AC4A85-BB49-4DE5-BDB8-089FDF92924A}"/>
                </a:ext>
              </a:extLst>
            </p:cNvPr>
            <p:cNvSpPr>
              <a:spLocks/>
            </p:cNvSpPr>
            <p:nvPr/>
          </p:nvSpPr>
          <p:spPr bwMode="gray">
            <a:xfrm>
              <a:off x="6179724" y="4385694"/>
              <a:ext cx="591549" cy="603733"/>
            </a:xfrm>
            <a:custGeom>
              <a:avLst/>
              <a:gdLst/>
              <a:ahLst/>
              <a:cxnLst>
                <a:cxn ang="0">
                  <a:pos x="26" y="446"/>
                </a:cxn>
                <a:cxn ang="0">
                  <a:pos x="124" y="446"/>
                </a:cxn>
                <a:cxn ang="0">
                  <a:pos x="192" y="488"/>
                </a:cxn>
                <a:cxn ang="0">
                  <a:pos x="216" y="538"/>
                </a:cxn>
                <a:cxn ang="0">
                  <a:pos x="288" y="498"/>
                </a:cxn>
                <a:cxn ang="0">
                  <a:pos x="331" y="506"/>
                </a:cxn>
                <a:cxn ang="0">
                  <a:pos x="377" y="586"/>
                </a:cxn>
                <a:cxn ang="0">
                  <a:pos x="391" y="652"/>
                </a:cxn>
                <a:cxn ang="0">
                  <a:pos x="479" y="640"/>
                </a:cxn>
                <a:cxn ang="0">
                  <a:pos x="505" y="662"/>
                </a:cxn>
                <a:cxn ang="0">
                  <a:pos x="563" y="682"/>
                </a:cxn>
                <a:cxn ang="0">
                  <a:pos x="585" y="696"/>
                </a:cxn>
                <a:cxn ang="0">
                  <a:pos x="637" y="730"/>
                </a:cxn>
                <a:cxn ang="0">
                  <a:pos x="675" y="737"/>
                </a:cxn>
                <a:cxn ang="0">
                  <a:pos x="659" y="700"/>
                </a:cxn>
                <a:cxn ang="0">
                  <a:pos x="625" y="664"/>
                </a:cxn>
                <a:cxn ang="0">
                  <a:pos x="631" y="632"/>
                </a:cxn>
                <a:cxn ang="0">
                  <a:pos x="619" y="590"/>
                </a:cxn>
                <a:cxn ang="0">
                  <a:pos x="717" y="546"/>
                </a:cxn>
                <a:cxn ang="0">
                  <a:pos x="671" y="456"/>
                </a:cxn>
                <a:cxn ang="0">
                  <a:pos x="663" y="364"/>
                </a:cxn>
                <a:cxn ang="0">
                  <a:pos x="655" y="312"/>
                </a:cxn>
                <a:cxn ang="0">
                  <a:pos x="665" y="280"/>
                </a:cxn>
                <a:cxn ang="0">
                  <a:pos x="671" y="250"/>
                </a:cxn>
                <a:cxn ang="0">
                  <a:pos x="681" y="192"/>
                </a:cxn>
                <a:cxn ang="0">
                  <a:pos x="729" y="130"/>
                </a:cxn>
                <a:cxn ang="0">
                  <a:pos x="719" y="116"/>
                </a:cxn>
                <a:cxn ang="0">
                  <a:pos x="723" y="84"/>
                </a:cxn>
                <a:cxn ang="0">
                  <a:pos x="657" y="46"/>
                </a:cxn>
                <a:cxn ang="0">
                  <a:pos x="623" y="46"/>
                </a:cxn>
                <a:cxn ang="0">
                  <a:pos x="511" y="0"/>
                </a:cxn>
                <a:cxn ang="0">
                  <a:pos x="495" y="18"/>
                </a:cxn>
                <a:cxn ang="0">
                  <a:pos x="457" y="20"/>
                </a:cxn>
                <a:cxn ang="0">
                  <a:pos x="409" y="24"/>
                </a:cxn>
                <a:cxn ang="0">
                  <a:pos x="345" y="32"/>
                </a:cxn>
                <a:cxn ang="0">
                  <a:pos x="294" y="16"/>
                </a:cxn>
                <a:cxn ang="0">
                  <a:pos x="262" y="34"/>
                </a:cxn>
                <a:cxn ang="0">
                  <a:pos x="244" y="64"/>
                </a:cxn>
                <a:cxn ang="0">
                  <a:pos x="230" y="148"/>
                </a:cxn>
                <a:cxn ang="0">
                  <a:pos x="224" y="200"/>
                </a:cxn>
                <a:cxn ang="0">
                  <a:pos x="218" y="246"/>
                </a:cxn>
                <a:cxn ang="0">
                  <a:pos x="164" y="294"/>
                </a:cxn>
                <a:cxn ang="0">
                  <a:pos x="154" y="358"/>
                </a:cxn>
                <a:cxn ang="0">
                  <a:pos x="90" y="414"/>
                </a:cxn>
                <a:cxn ang="0">
                  <a:pos x="54" y="392"/>
                </a:cxn>
                <a:cxn ang="0">
                  <a:pos x="30" y="418"/>
                </a:cxn>
                <a:cxn ang="0">
                  <a:pos x="14" y="436"/>
                </a:cxn>
                <a:cxn ang="0">
                  <a:pos x="4" y="454"/>
                </a:cxn>
              </a:cxnLst>
              <a:rect l="0" t="0" r="r" b="b"/>
              <a:pathLst>
                <a:path w="729" h="737">
                  <a:moveTo>
                    <a:pt x="4" y="454"/>
                  </a:moveTo>
                  <a:lnTo>
                    <a:pt x="26" y="446"/>
                  </a:lnTo>
                  <a:lnTo>
                    <a:pt x="44" y="444"/>
                  </a:lnTo>
                  <a:lnTo>
                    <a:pt x="124" y="446"/>
                  </a:lnTo>
                  <a:lnTo>
                    <a:pt x="180" y="444"/>
                  </a:lnTo>
                  <a:lnTo>
                    <a:pt x="192" y="488"/>
                  </a:lnTo>
                  <a:lnTo>
                    <a:pt x="196" y="508"/>
                  </a:lnTo>
                  <a:lnTo>
                    <a:pt x="216" y="538"/>
                  </a:lnTo>
                  <a:lnTo>
                    <a:pt x="278" y="534"/>
                  </a:lnTo>
                  <a:lnTo>
                    <a:pt x="288" y="498"/>
                  </a:lnTo>
                  <a:lnTo>
                    <a:pt x="331" y="494"/>
                  </a:lnTo>
                  <a:lnTo>
                    <a:pt x="331" y="506"/>
                  </a:lnTo>
                  <a:lnTo>
                    <a:pt x="379" y="506"/>
                  </a:lnTo>
                  <a:lnTo>
                    <a:pt x="377" y="586"/>
                  </a:lnTo>
                  <a:lnTo>
                    <a:pt x="391" y="614"/>
                  </a:lnTo>
                  <a:lnTo>
                    <a:pt x="391" y="652"/>
                  </a:lnTo>
                  <a:lnTo>
                    <a:pt x="461" y="642"/>
                  </a:lnTo>
                  <a:lnTo>
                    <a:pt x="479" y="640"/>
                  </a:lnTo>
                  <a:lnTo>
                    <a:pt x="479" y="660"/>
                  </a:lnTo>
                  <a:lnTo>
                    <a:pt x="505" y="662"/>
                  </a:lnTo>
                  <a:lnTo>
                    <a:pt x="521" y="678"/>
                  </a:lnTo>
                  <a:lnTo>
                    <a:pt x="563" y="682"/>
                  </a:lnTo>
                  <a:lnTo>
                    <a:pt x="571" y="666"/>
                  </a:lnTo>
                  <a:lnTo>
                    <a:pt x="585" y="696"/>
                  </a:lnTo>
                  <a:lnTo>
                    <a:pt x="605" y="692"/>
                  </a:lnTo>
                  <a:lnTo>
                    <a:pt x="637" y="730"/>
                  </a:lnTo>
                  <a:lnTo>
                    <a:pt x="659" y="726"/>
                  </a:lnTo>
                  <a:lnTo>
                    <a:pt x="675" y="737"/>
                  </a:lnTo>
                  <a:lnTo>
                    <a:pt x="675" y="682"/>
                  </a:lnTo>
                  <a:lnTo>
                    <a:pt x="659" y="700"/>
                  </a:lnTo>
                  <a:lnTo>
                    <a:pt x="647" y="700"/>
                  </a:lnTo>
                  <a:lnTo>
                    <a:pt x="625" y="664"/>
                  </a:lnTo>
                  <a:lnTo>
                    <a:pt x="627" y="642"/>
                  </a:lnTo>
                  <a:lnTo>
                    <a:pt x="631" y="632"/>
                  </a:lnTo>
                  <a:lnTo>
                    <a:pt x="629" y="598"/>
                  </a:lnTo>
                  <a:lnTo>
                    <a:pt x="619" y="590"/>
                  </a:lnTo>
                  <a:lnTo>
                    <a:pt x="639" y="556"/>
                  </a:lnTo>
                  <a:lnTo>
                    <a:pt x="717" y="546"/>
                  </a:lnTo>
                  <a:lnTo>
                    <a:pt x="699" y="500"/>
                  </a:lnTo>
                  <a:lnTo>
                    <a:pt x="671" y="456"/>
                  </a:lnTo>
                  <a:lnTo>
                    <a:pt x="663" y="396"/>
                  </a:lnTo>
                  <a:lnTo>
                    <a:pt x="663" y="364"/>
                  </a:lnTo>
                  <a:lnTo>
                    <a:pt x="669" y="332"/>
                  </a:lnTo>
                  <a:lnTo>
                    <a:pt x="655" y="312"/>
                  </a:lnTo>
                  <a:lnTo>
                    <a:pt x="663" y="300"/>
                  </a:lnTo>
                  <a:lnTo>
                    <a:pt x="665" y="280"/>
                  </a:lnTo>
                  <a:lnTo>
                    <a:pt x="683" y="268"/>
                  </a:lnTo>
                  <a:lnTo>
                    <a:pt x="671" y="250"/>
                  </a:lnTo>
                  <a:lnTo>
                    <a:pt x="679" y="224"/>
                  </a:lnTo>
                  <a:lnTo>
                    <a:pt x="681" y="192"/>
                  </a:lnTo>
                  <a:lnTo>
                    <a:pt x="707" y="164"/>
                  </a:lnTo>
                  <a:lnTo>
                    <a:pt x="729" y="130"/>
                  </a:lnTo>
                  <a:lnTo>
                    <a:pt x="711" y="128"/>
                  </a:lnTo>
                  <a:lnTo>
                    <a:pt x="719" y="116"/>
                  </a:lnTo>
                  <a:lnTo>
                    <a:pt x="719" y="100"/>
                  </a:lnTo>
                  <a:lnTo>
                    <a:pt x="723" y="84"/>
                  </a:lnTo>
                  <a:lnTo>
                    <a:pt x="677" y="36"/>
                  </a:lnTo>
                  <a:lnTo>
                    <a:pt x="657" y="46"/>
                  </a:lnTo>
                  <a:lnTo>
                    <a:pt x="641" y="38"/>
                  </a:lnTo>
                  <a:lnTo>
                    <a:pt x="623" y="46"/>
                  </a:lnTo>
                  <a:lnTo>
                    <a:pt x="591" y="28"/>
                  </a:lnTo>
                  <a:lnTo>
                    <a:pt x="511" y="0"/>
                  </a:lnTo>
                  <a:lnTo>
                    <a:pt x="501" y="8"/>
                  </a:lnTo>
                  <a:lnTo>
                    <a:pt x="495" y="18"/>
                  </a:lnTo>
                  <a:lnTo>
                    <a:pt x="477" y="8"/>
                  </a:lnTo>
                  <a:lnTo>
                    <a:pt x="457" y="20"/>
                  </a:lnTo>
                  <a:lnTo>
                    <a:pt x="425" y="26"/>
                  </a:lnTo>
                  <a:lnTo>
                    <a:pt x="409" y="24"/>
                  </a:lnTo>
                  <a:lnTo>
                    <a:pt x="387" y="46"/>
                  </a:lnTo>
                  <a:lnTo>
                    <a:pt x="345" y="32"/>
                  </a:lnTo>
                  <a:lnTo>
                    <a:pt x="321" y="32"/>
                  </a:lnTo>
                  <a:lnTo>
                    <a:pt x="294" y="16"/>
                  </a:lnTo>
                  <a:lnTo>
                    <a:pt x="278" y="16"/>
                  </a:lnTo>
                  <a:lnTo>
                    <a:pt x="262" y="34"/>
                  </a:lnTo>
                  <a:lnTo>
                    <a:pt x="252" y="34"/>
                  </a:lnTo>
                  <a:lnTo>
                    <a:pt x="244" y="64"/>
                  </a:lnTo>
                  <a:lnTo>
                    <a:pt x="248" y="82"/>
                  </a:lnTo>
                  <a:lnTo>
                    <a:pt x="230" y="148"/>
                  </a:lnTo>
                  <a:lnTo>
                    <a:pt x="224" y="176"/>
                  </a:lnTo>
                  <a:lnTo>
                    <a:pt x="224" y="200"/>
                  </a:lnTo>
                  <a:lnTo>
                    <a:pt x="216" y="214"/>
                  </a:lnTo>
                  <a:lnTo>
                    <a:pt x="218" y="246"/>
                  </a:lnTo>
                  <a:lnTo>
                    <a:pt x="184" y="268"/>
                  </a:lnTo>
                  <a:lnTo>
                    <a:pt x="164" y="294"/>
                  </a:lnTo>
                  <a:lnTo>
                    <a:pt x="158" y="326"/>
                  </a:lnTo>
                  <a:lnTo>
                    <a:pt x="154" y="358"/>
                  </a:lnTo>
                  <a:lnTo>
                    <a:pt x="140" y="382"/>
                  </a:lnTo>
                  <a:lnTo>
                    <a:pt x="90" y="414"/>
                  </a:lnTo>
                  <a:lnTo>
                    <a:pt x="84" y="388"/>
                  </a:lnTo>
                  <a:lnTo>
                    <a:pt x="54" y="392"/>
                  </a:lnTo>
                  <a:lnTo>
                    <a:pt x="42" y="402"/>
                  </a:lnTo>
                  <a:lnTo>
                    <a:pt x="30" y="418"/>
                  </a:lnTo>
                  <a:lnTo>
                    <a:pt x="16" y="420"/>
                  </a:lnTo>
                  <a:lnTo>
                    <a:pt x="14" y="436"/>
                  </a:lnTo>
                  <a:lnTo>
                    <a:pt x="0" y="442"/>
                  </a:lnTo>
                  <a:lnTo>
                    <a:pt x="4" y="4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1" name="Costa Rica">
              <a:extLst>
                <a:ext uri="{FF2B5EF4-FFF2-40B4-BE49-F238E27FC236}">
                  <a16:creationId xmlns:a16="http://schemas.microsoft.com/office/drawing/2014/main" id="{A05A42E7-D628-4AFB-813E-A7E0463174AF}"/>
                </a:ext>
              </a:extLst>
            </p:cNvPr>
            <p:cNvSpPr>
              <a:spLocks/>
            </p:cNvSpPr>
            <p:nvPr/>
          </p:nvSpPr>
          <p:spPr bwMode="gray">
            <a:xfrm>
              <a:off x="3050182" y="4271633"/>
              <a:ext cx="101519" cy="94394"/>
            </a:xfrm>
            <a:custGeom>
              <a:avLst/>
              <a:gdLst/>
              <a:ahLst/>
              <a:cxnLst>
                <a:cxn ang="0">
                  <a:pos x="98" y="105"/>
                </a:cxn>
                <a:cxn ang="0">
                  <a:pos x="98" y="117"/>
                </a:cxn>
                <a:cxn ang="0">
                  <a:pos x="94" y="117"/>
                </a:cxn>
                <a:cxn ang="0">
                  <a:pos x="80" y="105"/>
                </a:cxn>
                <a:cxn ang="0">
                  <a:pos x="84" y="94"/>
                </a:cxn>
                <a:cxn ang="0">
                  <a:pos x="84" y="82"/>
                </a:cxn>
                <a:cxn ang="0">
                  <a:pos x="68" y="72"/>
                </a:cxn>
                <a:cxn ang="0">
                  <a:pos x="54" y="72"/>
                </a:cxn>
                <a:cxn ang="0">
                  <a:pos x="46" y="64"/>
                </a:cxn>
                <a:cxn ang="0">
                  <a:pos x="46" y="52"/>
                </a:cxn>
                <a:cxn ang="0">
                  <a:pos x="30" y="40"/>
                </a:cxn>
                <a:cxn ang="0">
                  <a:pos x="22" y="42"/>
                </a:cxn>
                <a:cxn ang="0">
                  <a:pos x="22" y="48"/>
                </a:cxn>
                <a:cxn ang="0">
                  <a:pos x="34" y="52"/>
                </a:cxn>
                <a:cxn ang="0">
                  <a:pos x="32" y="60"/>
                </a:cxn>
                <a:cxn ang="0">
                  <a:pos x="28" y="66"/>
                </a:cxn>
                <a:cxn ang="0">
                  <a:pos x="10" y="54"/>
                </a:cxn>
                <a:cxn ang="0">
                  <a:pos x="2" y="40"/>
                </a:cxn>
                <a:cxn ang="0">
                  <a:pos x="4" y="18"/>
                </a:cxn>
                <a:cxn ang="0">
                  <a:pos x="0" y="4"/>
                </a:cxn>
                <a:cxn ang="0">
                  <a:pos x="24" y="2"/>
                </a:cxn>
                <a:cxn ang="0">
                  <a:pos x="42" y="0"/>
                </a:cxn>
                <a:cxn ang="0">
                  <a:pos x="62" y="20"/>
                </a:cxn>
                <a:cxn ang="0">
                  <a:pos x="68" y="18"/>
                </a:cxn>
                <a:cxn ang="0">
                  <a:pos x="76" y="10"/>
                </a:cxn>
                <a:cxn ang="0">
                  <a:pos x="84" y="12"/>
                </a:cxn>
                <a:cxn ang="0">
                  <a:pos x="86" y="26"/>
                </a:cxn>
                <a:cxn ang="0">
                  <a:pos x="96" y="32"/>
                </a:cxn>
                <a:cxn ang="0">
                  <a:pos x="98" y="44"/>
                </a:cxn>
                <a:cxn ang="0">
                  <a:pos x="114" y="50"/>
                </a:cxn>
                <a:cxn ang="0">
                  <a:pos x="126" y="64"/>
                </a:cxn>
                <a:cxn ang="0">
                  <a:pos x="102" y="70"/>
                </a:cxn>
                <a:cxn ang="0">
                  <a:pos x="98" y="74"/>
                </a:cxn>
                <a:cxn ang="0">
                  <a:pos x="100" y="94"/>
                </a:cxn>
                <a:cxn ang="0">
                  <a:pos x="90" y="96"/>
                </a:cxn>
                <a:cxn ang="0">
                  <a:pos x="90" y="101"/>
                </a:cxn>
                <a:cxn ang="0">
                  <a:pos x="98" y="105"/>
                </a:cxn>
              </a:cxnLst>
              <a:rect l="0" t="0" r="r" b="b"/>
              <a:pathLst>
                <a:path w="126" h="117">
                  <a:moveTo>
                    <a:pt x="98" y="105"/>
                  </a:moveTo>
                  <a:lnTo>
                    <a:pt x="98" y="117"/>
                  </a:lnTo>
                  <a:lnTo>
                    <a:pt x="94" y="117"/>
                  </a:lnTo>
                  <a:lnTo>
                    <a:pt x="80" y="105"/>
                  </a:lnTo>
                  <a:lnTo>
                    <a:pt x="84" y="94"/>
                  </a:lnTo>
                  <a:lnTo>
                    <a:pt x="84" y="82"/>
                  </a:lnTo>
                  <a:lnTo>
                    <a:pt x="68" y="72"/>
                  </a:lnTo>
                  <a:lnTo>
                    <a:pt x="54" y="72"/>
                  </a:lnTo>
                  <a:lnTo>
                    <a:pt x="46" y="64"/>
                  </a:lnTo>
                  <a:lnTo>
                    <a:pt x="46" y="52"/>
                  </a:lnTo>
                  <a:lnTo>
                    <a:pt x="30" y="40"/>
                  </a:lnTo>
                  <a:lnTo>
                    <a:pt x="22" y="42"/>
                  </a:lnTo>
                  <a:lnTo>
                    <a:pt x="22" y="48"/>
                  </a:lnTo>
                  <a:lnTo>
                    <a:pt x="34" y="52"/>
                  </a:lnTo>
                  <a:lnTo>
                    <a:pt x="32" y="60"/>
                  </a:lnTo>
                  <a:lnTo>
                    <a:pt x="28" y="66"/>
                  </a:lnTo>
                  <a:lnTo>
                    <a:pt x="10" y="54"/>
                  </a:lnTo>
                  <a:lnTo>
                    <a:pt x="2" y="40"/>
                  </a:lnTo>
                  <a:lnTo>
                    <a:pt x="4" y="18"/>
                  </a:lnTo>
                  <a:lnTo>
                    <a:pt x="0" y="4"/>
                  </a:lnTo>
                  <a:lnTo>
                    <a:pt x="24" y="2"/>
                  </a:lnTo>
                  <a:lnTo>
                    <a:pt x="42" y="0"/>
                  </a:lnTo>
                  <a:lnTo>
                    <a:pt x="62" y="20"/>
                  </a:lnTo>
                  <a:lnTo>
                    <a:pt x="68" y="18"/>
                  </a:lnTo>
                  <a:lnTo>
                    <a:pt x="76" y="10"/>
                  </a:lnTo>
                  <a:lnTo>
                    <a:pt x="84" y="12"/>
                  </a:lnTo>
                  <a:lnTo>
                    <a:pt x="86" y="26"/>
                  </a:lnTo>
                  <a:lnTo>
                    <a:pt x="96" y="32"/>
                  </a:lnTo>
                  <a:lnTo>
                    <a:pt x="98" y="44"/>
                  </a:lnTo>
                  <a:lnTo>
                    <a:pt x="114" y="50"/>
                  </a:lnTo>
                  <a:lnTo>
                    <a:pt x="126" y="64"/>
                  </a:lnTo>
                  <a:lnTo>
                    <a:pt x="102" y="70"/>
                  </a:lnTo>
                  <a:lnTo>
                    <a:pt x="98" y="74"/>
                  </a:lnTo>
                  <a:lnTo>
                    <a:pt x="100" y="94"/>
                  </a:lnTo>
                  <a:lnTo>
                    <a:pt x="90" y="96"/>
                  </a:lnTo>
                  <a:lnTo>
                    <a:pt x="90" y="101"/>
                  </a:lnTo>
                  <a:lnTo>
                    <a:pt x="98" y="1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2" name="Croatia">
              <a:extLst>
                <a:ext uri="{FF2B5EF4-FFF2-40B4-BE49-F238E27FC236}">
                  <a16:creationId xmlns:a16="http://schemas.microsoft.com/office/drawing/2014/main" id="{433F5637-A3F6-4F66-8261-54A48707A7AD}"/>
                </a:ext>
              </a:extLst>
            </p:cNvPr>
            <p:cNvSpPr>
              <a:spLocks/>
            </p:cNvSpPr>
            <p:nvPr/>
          </p:nvSpPr>
          <p:spPr bwMode="gray">
            <a:xfrm>
              <a:off x="6214866" y="2891109"/>
              <a:ext cx="183517" cy="151425"/>
            </a:xfrm>
            <a:custGeom>
              <a:avLst/>
              <a:gdLst/>
              <a:ahLst/>
              <a:cxnLst>
                <a:cxn ang="0">
                  <a:pos x="0" y="56"/>
                </a:cxn>
                <a:cxn ang="0">
                  <a:pos x="20" y="44"/>
                </a:cxn>
                <a:cxn ang="0">
                  <a:pos x="40" y="44"/>
                </a:cxn>
                <a:cxn ang="0">
                  <a:pos x="56" y="42"/>
                </a:cxn>
                <a:cxn ang="0">
                  <a:pos x="70" y="48"/>
                </a:cxn>
                <a:cxn ang="0">
                  <a:pos x="84" y="46"/>
                </a:cxn>
                <a:cxn ang="0">
                  <a:pos x="82" y="34"/>
                </a:cxn>
                <a:cxn ang="0">
                  <a:pos x="92" y="24"/>
                </a:cxn>
                <a:cxn ang="0">
                  <a:pos x="92" y="8"/>
                </a:cxn>
                <a:cxn ang="0">
                  <a:pos x="106" y="0"/>
                </a:cxn>
                <a:cxn ang="0">
                  <a:pos x="114" y="4"/>
                </a:cxn>
                <a:cxn ang="0">
                  <a:pos x="118" y="16"/>
                </a:cxn>
                <a:cxn ang="0">
                  <a:pos x="168" y="36"/>
                </a:cxn>
                <a:cxn ang="0">
                  <a:pos x="202" y="32"/>
                </a:cxn>
                <a:cxn ang="0">
                  <a:pos x="210" y="50"/>
                </a:cxn>
                <a:cxn ang="0">
                  <a:pos x="226" y="60"/>
                </a:cxn>
                <a:cxn ang="0">
                  <a:pos x="214" y="80"/>
                </a:cxn>
                <a:cxn ang="0">
                  <a:pos x="202" y="74"/>
                </a:cxn>
                <a:cxn ang="0">
                  <a:pos x="150" y="74"/>
                </a:cxn>
                <a:cxn ang="0">
                  <a:pos x="136" y="66"/>
                </a:cxn>
                <a:cxn ang="0">
                  <a:pos x="120" y="70"/>
                </a:cxn>
                <a:cxn ang="0">
                  <a:pos x="100" y="58"/>
                </a:cxn>
                <a:cxn ang="0">
                  <a:pos x="98" y="80"/>
                </a:cxn>
                <a:cxn ang="0">
                  <a:pos x="114" y="102"/>
                </a:cxn>
                <a:cxn ang="0">
                  <a:pos x="134" y="132"/>
                </a:cxn>
                <a:cxn ang="0">
                  <a:pos x="160" y="148"/>
                </a:cxn>
                <a:cxn ang="0">
                  <a:pos x="164" y="160"/>
                </a:cxn>
                <a:cxn ang="0">
                  <a:pos x="172" y="184"/>
                </a:cxn>
                <a:cxn ang="0">
                  <a:pos x="144" y="172"/>
                </a:cxn>
                <a:cxn ang="0">
                  <a:pos x="126" y="154"/>
                </a:cxn>
                <a:cxn ang="0">
                  <a:pos x="104" y="156"/>
                </a:cxn>
                <a:cxn ang="0">
                  <a:pos x="84" y="136"/>
                </a:cxn>
                <a:cxn ang="0">
                  <a:pos x="62" y="118"/>
                </a:cxn>
                <a:cxn ang="0">
                  <a:pos x="56" y="100"/>
                </a:cxn>
                <a:cxn ang="0">
                  <a:pos x="56" y="82"/>
                </a:cxn>
                <a:cxn ang="0">
                  <a:pos x="52" y="68"/>
                </a:cxn>
                <a:cxn ang="0">
                  <a:pos x="42" y="58"/>
                </a:cxn>
                <a:cxn ang="0">
                  <a:pos x="32" y="58"/>
                </a:cxn>
                <a:cxn ang="0">
                  <a:pos x="30" y="72"/>
                </a:cxn>
                <a:cxn ang="0">
                  <a:pos x="22" y="90"/>
                </a:cxn>
                <a:cxn ang="0">
                  <a:pos x="8" y="76"/>
                </a:cxn>
                <a:cxn ang="0">
                  <a:pos x="0" y="56"/>
                </a:cxn>
              </a:cxnLst>
              <a:rect l="0" t="0" r="r" b="b"/>
              <a:pathLst>
                <a:path w="226" h="184">
                  <a:moveTo>
                    <a:pt x="0" y="56"/>
                  </a:moveTo>
                  <a:lnTo>
                    <a:pt x="20" y="44"/>
                  </a:lnTo>
                  <a:lnTo>
                    <a:pt x="40" y="44"/>
                  </a:lnTo>
                  <a:lnTo>
                    <a:pt x="56" y="42"/>
                  </a:lnTo>
                  <a:lnTo>
                    <a:pt x="70" y="48"/>
                  </a:lnTo>
                  <a:lnTo>
                    <a:pt x="84" y="46"/>
                  </a:lnTo>
                  <a:lnTo>
                    <a:pt x="82" y="34"/>
                  </a:lnTo>
                  <a:lnTo>
                    <a:pt x="92" y="24"/>
                  </a:lnTo>
                  <a:lnTo>
                    <a:pt x="92" y="8"/>
                  </a:lnTo>
                  <a:lnTo>
                    <a:pt x="106" y="0"/>
                  </a:lnTo>
                  <a:lnTo>
                    <a:pt x="114" y="4"/>
                  </a:lnTo>
                  <a:lnTo>
                    <a:pt x="118" y="16"/>
                  </a:lnTo>
                  <a:lnTo>
                    <a:pt x="168" y="36"/>
                  </a:lnTo>
                  <a:lnTo>
                    <a:pt x="202" y="32"/>
                  </a:lnTo>
                  <a:lnTo>
                    <a:pt x="210" y="50"/>
                  </a:lnTo>
                  <a:lnTo>
                    <a:pt x="226" y="60"/>
                  </a:lnTo>
                  <a:lnTo>
                    <a:pt x="214" y="80"/>
                  </a:lnTo>
                  <a:lnTo>
                    <a:pt x="202" y="74"/>
                  </a:lnTo>
                  <a:lnTo>
                    <a:pt x="150" y="74"/>
                  </a:lnTo>
                  <a:lnTo>
                    <a:pt x="136" y="66"/>
                  </a:lnTo>
                  <a:lnTo>
                    <a:pt x="120" y="70"/>
                  </a:lnTo>
                  <a:lnTo>
                    <a:pt x="100" y="58"/>
                  </a:lnTo>
                  <a:lnTo>
                    <a:pt x="98" y="80"/>
                  </a:lnTo>
                  <a:lnTo>
                    <a:pt x="114" y="102"/>
                  </a:lnTo>
                  <a:lnTo>
                    <a:pt x="134" y="132"/>
                  </a:lnTo>
                  <a:lnTo>
                    <a:pt x="160" y="148"/>
                  </a:lnTo>
                  <a:lnTo>
                    <a:pt x="164" y="160"/>
                  </a:lnTo>
                  <a:lnTo>
                    <a:pt x="172" y="184"/>
                  </a:lnTo>
                  <a:lnTo>
                    <a:pt x="144" y="172"/>
                  </a:lnTo>
                  <a:lnTo>
                    <a:pt x="126" y="154"/>
                  </a:lnTo>
                  <a:lnTo>
                    <a:pt x="104" y="156"/>
                  </a:lnTo>
                  <a:lnTo>
                    <a:pt x="84" y="136"/>
                  </a:lnTo>
                  <a:lnTo>
                    <a:pt x="62" y="118"/>
                  </a:lnTo>
                  <a:lnTo>
                    <a:pt x="56" y="100"/>
                  </a:lnTo>
                  <a:lnTo>
                    <a:pt x="56" y="82"/>
                  </a:lnTo>
                  <a:lnTo>
                    <a:pt x="52" y="68"/>
                  </a:lnTo>
                  <a:lnTo>
                    <a:pt x="42" y="58"/>
                  </a:lnTo>
                  <a:lnTo>
                    <a:pt x="32" y="58"/>
                  </a:lnTo>
                  <a:lnTo>
                    <a:pt x="30" y="72"/>
                  </a:lnTo>
                  <a:lnTo>
                    <a:pt x="22" y="90"/>
                  </a:lnTo>
                  <a:lnTo>
                    <a:pt x="8" y="76"/>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3" name="Cuba">
              <a:extLst>
                <a:ext uri="{FF2B5EF4-FFF2-40B4-BE49-F238E27FC236}">
                  <a16:creationId xmlns:a16="http://schemas.microsoft.com/office/drawing/2014/main" id="{4C97DE6C-18D5-4764-92AB-564FAE34EC87}"/>
                </a:ext>
              </a:extLst>
            </p:cNvPr>
            <p:cNvSpPr>
              <a:spLocks/>
            </p:cNvSpPr>
            <p:nvPr/>
          </p:nvSpPr>
          <p:spPr bwMode="gray">
            <a:xfrm>
              <a:off x="3151702" y="3870455"/>
              <a:ext cx="324082" cy="114060"/>
            </a:xfrm>
            <a:custGeom>
              <a:avLst/>
              <a:gdLst/>
              <a:ahLst/>
              <a:cxnLst>
                <a:cxn ang="0">
                  <a:pos x="0" y="50"/>
                </a:cxn>
                <a:cxn ang="0">
                  <a:pos x="14" y="28"/>
                </a:cxn>
                <a:cxn ang="0">
                  <a:pos x="64" y="8"/>
                </a:cxn>
                <a:cxn ang="0">
                  <a:pos x="110" y="10"/>
                </a:cxn>
                <a:cxn ang="0">
                  <a:pos x="130" y="0"/>
                </a:cxn>
                <a:cxn ang="0">
                  <a:pos x="154" y="8"/>
                </a:cxn>
                <a:cxn ang="0">
                  <a:pos x="174" y="16"/>
                </a:cxn>
                <a:cxn ang="0">
                  <a:pos x="206" y="38"/>
                </a:cxn>
                <a:cxn ang="0">
                  <a:pos x="230" y="40"/>
                </a:cxn>
                <a:cxn ang="0">
                  <a:pos x="268" y="70"/>
                </a:cxn>
                <a:cxn ang="0">
                  <a:pos x="302" y="82"/>
                </a:cxn>
                <a:cxn ang="0">
                  <a:pos x="343" y="88"/>
                </a:cxn>
                <a:cxn ang="0">
                  <a:pos x="343" y="104"/>
                </a:cxn>
                <a:cxn ang="0">
                  <a:pos x="369" y="102"/>
                </a:cxn>
                <a:cxn ang="0">
                  <a:pos x="401" y="126"/>
                </a:cxn>
                <a:cxn ang="0">
                  <a:pos x="347" y="136"/>
                </a:cxn>
                <a:cxn ang="0">
                  <a:pos x="318" y="134"/>
                </a:cxn>
                <a:cxn ang="0">
                  <a:pos x="262" y="140"/>
                </a:cxn>
                <a:cxn ang="0">
                  <a:pos x="280" y="124"/>
                </a:cxn>
                <a:cxn ang="0">
                  <a:pos x="280" y="106"/>
                </a:cxn>
                <a:cxn ang="0">
                  <a:pos x="248" y="106"/>
                </a:cxn>
                <a:cxn ang="0">
                  <a:pos x="228" y="90"/>
                </a:cxn>
                <a:cxn ang="0">
                  <a:pos x="220" y="72"/>
                </a:cxn>
                <a:cxn ang="0">
                  <a:pos x="202" y="72"/>
                </a:cxn>
                <a:cxn ang="0">
                  <a:pos x="176" y="58"/>
                </a:cxn>
                <a:cxn ang="0">
                  <a:pos x="158" y="44"/>
                </a:cxn>
                <a:cxn ang="0">
                  <a:pos x="138" y="38"/>
                </a:cxn>
                <a:cxn ang="0">
                  <a:pos x="124" y="48"/>
                </a:cxn>
                <a:cxn ang="0">
                  <a:pos x="104" y="40"/>
                </a:cxn>
                <a:cxn ang="0">
                  <a:pos x="112" y="26"/>
                </a:cxn>
                <a:cxn ang="0">
                  <a:pos x="74" y="24"/>
                </a:cxn>
                <a:cxn ang="0">
                  <a:pos x="46" y="42"/>
                </a:cxn>
                <a:cxn ang="0">
                  <a:pos x="34" y="44"/>
                </a:cxn>
                <a:cxn ang="0">
                  <a:pos x="30" y="56"/>
                </a:cxn>
                <a:cxn ang="0">
                  <a:pos x="8" y="60"/>
                </a:cxn>
                <a:cxn ang="0">
                  <a:pos x="0" y="50"/>
                </a:cxn>
              </a:cxnLst>
              <a:rect l="0" t="0" r="r" b="b"/>
              <a:pathLst>
                <a:path w="401" h="140">
                  <a:moveTo>
                    <a:pt x="0" y="50"/>
                  </a:moveTo>
                  <a:lnTo>
                    <a:pt x="14" y="28"/>
                  </a:lnTo>
                  <a:lnTo>
                    <a:pt x="64" y="8"/>
                  </a:lnTo>
                  <a:lnTo>
                    <a:pt x="110" y="10"/>
                  </a:lnTo>
                  <a:lnTo>
                    <a:pt x="130" y="0"/>
                  </a:lnTo>
                  <a:lnTo>
                    <a:pt x="154" y="8"/>
                  </a:lnTo>
                  <a:lnTo>
                    <a:pt x="174" y="16"/>
                  </a:lnTo>
                  <a:lnTo>
                    <a:pt x="206" y="38"/>
                  </a:lnTo>
                  <a:lnTo>
                    <a:pt x="230" y="40"/>
                  </a:lnTo>
                  <a:lnTo>
                    <a:pt x="268" y="70"/>
                  </a:lnTo>
                  <a:lnTo>
                    <a:pt x="302" y="82"/>
                  </a:lnTo>
                  <a:lnTo>
                    <a:pt x="343" y="88"/>
                  </a:lnTo>
                  <a:lnTo>
                    <a:pt x="343" y="104"/>
                  </a:lnTo>
                  <a:lnTo>
                    <a:pt x="369" y="102"/>
                  </a:lnTo>
                  <a:lnTo>
                    <a:pt x="401" y="126"/>
                  </a:lnTo>
                  <a:lnTo>
                    <a:pt x="347" y="136"/>
                  </a:lnTo>
                  <a:lnTo>
                    <a:pt x="318" y="134"/>
                  </a:lnTo>
                  <a:lnTo>
                    <a:pt x="262" y="140"/>
                  </a:lnTo>
                  <a:lnTo>
                    <a:pt x="280" y="124"/>
                  </a:lnTo>
                  <a:lnTo>
                    <a:pt x="280" y="106"/>
                  </a:lnTo>
                  <a:lnTo>
                    <a:pt x="248" y="106"/>
                  </a:lnTo>
                  <a:lnTo>
                    <a:pt x="228" y="90"/>
                  </a:lnTo>
                  <a:lnTo>
                    <a:pt x="220" y="72"/>
                  </a:lnTo>
                  <a:lnTo>
                    <a:pt x="202" y="72"/>
                  </a:lnTo>
                  <a:lnTo>
                    <a:pt x="176" y="58"/>
                  </a:lnTo>
                  <a:lnTo>
                    <a:pt x="158" y="44"/>
                  </a:lnTo>
                  <a:lnTo>
                    <a:pt x="138" y="38"/>
                  </a:lnTo>
                  <a:lnTo>
                    <a:pt x="124" y="48"/>
                  </a:lnTo>
                  <a:lnTo>
                    <a:pt x="104" y="40"/>
                  </a:lnTo>
                  <a:lnTo>
                    <a:pt x="112" y="26"/>
                  </a:lnTo>
                  <a:lnTo>
                    <a:pt x="74" y="24"/>
                  </a:lnTo>
                  <a:lnTo>
                    <a:pt x="46" y="42"/>
                  </a:lnTo>
                  <a:lnTo>
                    <a:pt x="34" y="44"/>
                  </a:lnTo>
                  <a:lnTo>
                    <a:pt x="30" y="56"/>
                  </a:lnTo>
                  <a:lnTo>
                    <a:pt x="8" y="60"/>
                  </a:lnTo>
                  <a:lnTo>
                    <a:pt x="0" y="5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4" name="Cyprus">
              <a:extLst>
                <a:ext uri="{FF2B5EF4-FFF2-40B4-BE49-F238E27FC236}">
                  <a16:creationId xmlns:a16="http://schemas.microsoft.com/office/drawing/2014/main" id="{6556E453-D01B-4504-A2B9-C22BF80CE2C5}"/>
                </a:ext>
              </a:extLst>
            </p:cNvPr>
            <p:cNvSpPr>
              <a:spLocks/>
            </p:cNvSpPr>
            <p:nvPr/>
          </p:nvSpPr>
          <p:spPr bwMode="gray">
            <a:xfrm>
              <a:off x="6792748" y="3345384"/>
              <a:ext cx="70282" cy="43264"/>
            </a:xfrm>
            <a:custGeom>
              <a:avLst/>
              <a:gdLst/>
              <a:ahLst/>
              <a:cxnLst>
                <a:cxn ang="0">
                  <a:pos x="2" y="36"/>
                </a:cxn>
                <a:cxn ang="0">
                  <a:pos x="24" y="28"/>
                </a:cxn>
                <a:cxn ang="0">
                  <a:pos x="44" y="24"/>
                </a:cxn>
                <a:cxn ang="0">
                  <a:pos x="84" y="0"/>
                </a:cxn>
                <a:cxn ang="0">
                  <a:pos x="88" y="8"/>
                </a:cxn>
                <a:cxn ang="0">
                  <a:pos x="68" y="24"/>
                </a:cxn>
                <a:cxn ang="0">
                  <a:pos x="72" y="36"/>
                </a:cxn>
                <a:cxn ang="0">
                  <a:pos x="48" y="42"/>
                </a:cxn>
                <a:cxn ang="0">
                  <a:pos x="38" y="52"/>
                </a:cxn>
                <a:cxn ang="0">
                  <a:pos x="0" y="46"/>
                </a:cxn>
                <a:cxn ang="0">
                  <a:pos x="2" y="36"/>
                </a:cxn>
              </a:cxnLst>
              <a:rect l="0" t="0" r="r" b="b"/>
              <a:pathLst>
                <a:path w="88" h="52">
                  <a:moveTo>
                    <a:pt x="2" y="36"/>
                  </a:moveTo>
                  <a:lnTo>
                    <a:pt x="24" y="28"/>
                  </a:lnTo>
                  <a:lnTo>
                    <a:pt x="44" y="24"/>
                  </a:lnTo>
                  <a:lnTo>
                    <a:pt x="84" y="0"/>
                  </a:lnTo>
                  <a:lnTo>
                    <a:pt x="88" y="8"/>
                  </a:lnTo>
                  <a:lnTo>
                    <a:pt x="68" y="24"/>
                  </a:lnTo>
                  <a:lnTo>
                    <a:pt x="72" y="36"/>
                  </a:lnTo>
                  <a:lnTo>
                    <a:pt x="48" y="42"/>
                  </a:lnTo>
                  <a:lnTo>
                    <a:pt x="38" y="52"/>
                  </a:lnTo>
                  <a:lnTo>
                    <a:pt x="0" y="46"/>
                  </a:lnTo>
                  <a:lnTo>
                    <a:pt x="2" y="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5" name="Czech Republic">
              <a:extLst>
                <a:ext uri="{FF2B5EF4-FFF2-40B4-BE49-F238E27FC236}">
                  <a16:creationId xmlns:a16="http://schemas.microsoft.com/office/drawing/2014/main" id="{856FB322-EF31-4353-B4F8-5193121A58AA}"/>
                </a:ext>
              </a:extLst>
            </p:cNvPr>
            <p:cNvSpPr>
              <a:spLocks/>
            </p:cNvSpPr>
            <p:nvPr/>
          </p:nvSpPr>
          <p:spPr bwMode="gray">
            <a:xfrm>
              <a:off x="6175819" y="2662987"/>
              <a:ext cx="199135" cy="125860"/>
            </a:xfrm>
            <a:custGeom>
              <a:avLst/>
              <a:gdLst/>
              <a:ahLst/>
              <a:cxnLst>
                <a:cxn ang="0">
                  <a:pos x="248" y="94"/>
                </a:cxn>
                <a:cxn ang="0">
                  <a:pos x="242" y="104"/>
                </a:cxn>
                <a:cxn ang="0">
                  <a:pos x="240" y="120"/>
                </a:cxn>
                <a:cxn ang="0">
                  <a:pos x="226" y="124"/>
                </a:cxn>
                <a:cxn ang="0">
                  <a:pos x="218" y="136"/>
                </a:cxn>
                <a:cxn ang="0">
                  <a:pos x="202" y="134"/>
                </a:cxn>
                <a:cxn ang="0">
                  <a:pos x="190" y="144"/>
                </a:cxn>
                <a:cxn ang="0">
                  <a:pos x="174" y="134"/>
                </a:cxn>
                <a:cxn ang="0">
                  <a:pos x="156" y="134"/>
                </a:cxn>
                <a:cxn ang="0">
                  <a:pos x="134" y="130"/>
                </a:cxn>
                <a:cxn ang="0">
                  <a:pos x="112" y="126"/>
                </a:cxn>
                <a:cxn ang="0">
                  <a:pos x="96" y="150"/>
                </a:cxn>
                <a:cxn ang="0">
                  <a:pos x="80" y="152"/>
                </a:cxn>
                <a:cxn ang="0">
                  <a:pos x="76" y="146"/>
                </a:cxn>
                <a:cxn ang="0">
                  <a:pos x="62" y="124"/>
                </a:cxn>
                <a:cxn ang="0">
                  <a:pos x="52" y="124"/>
                </a:cxn>
                <a:cxn ang="0">
                  <a:pos x="42" y="110"/>
                </a:cxn>
                <a:cxn ang="0">
                  <a:pos x="16" y="98"/>
                </a:cxn>
                <a:cxn ang="0">
                  <a:pos x="12" y="72"/>
                </a:cxn>
                <a:cxn ang="0">
                  <a:pos x="0" y="60"/>
                </a:cxn>
                <a:cxn ang="0">
                  <a:pos x="2" y="54"/>
                </a:cxn>
                <a:cxn ang="0">
                  <a:pos x="20" y="52"/>
                </a:cxn>
                <a:cxn ang="0">
                  <a:pos x="46" y="38"/>
                </a:cxn>
                <a:cxn ang="0">
                  <a:pos x="68" y="24"/>
                </a:cxn>
                <a:cxn ang="0">
                  <a:pos x="86" y="20"/>
                </a:cxn>
                <a:cxn ang="0">
                  <a:pos x="94" y="6"/>
                </a:cxn>
                <a:cxn ang="0">
                  <a:pos x="108" y="10"/>
                </a:cxn>
                <a:cxn ang="0">
                  <a:pos x="116" y="0"/>
                </a:cxn>
                <a:cxn ang="0">
                  <a:pos x="130" y="22"/>
                </a:cxn>
                <a:cxn ang="0">
                  <a:pos x="154" y="30"/>
                </a:cxn>
                <a:cxn ang="0">
                  <a:pos x="160" y="48"/>
                </a:cxn>
                <a:cxn ang="0">
                  <a:pos x="180" y="62"/>
                </a:cxn>
                <a:cxn ang="0">
                  <a:pos x="184" y="42"/>
                </a:cxn>
                <a:cxn ang="0">
                  <a:pos x="204" y="48"/>
                </a:cxn>
                <a:cxn ang="0">
                  <a:pos x="218" y="62"/>
                </a:cxn>
                <a:cxn ang="0">
                  <a:pos x="242" y="68"/>
                </a:cxn>
                <a:cxn ang="0">
                  <a:pos x="248" y="94"/>
                </a:cxn>
              </a:cxnLst>
              <a:rect l="0" t="0" r="r" b="b"/>
              <a:pathLst>
                <a:path w="248" h="152">
                  <a:moveTo>
                    <a:pt x="248" y="94"/>
                  </a:moveTo>
                  <a:lnTo>
                    <a:pt x="242" y="104"/>
                  </a:lnTo>
                  <a:lnTo>
                    <a:pt x="240" y="120"/>
                  </a:lnTo>
                  <a:lnTo>
                    <a:pt x="226" y="124"/>
                  </a:lnTo>
                  <a:lnTo>
                    <a:pt x="218" y="136"/>
                  </a:lnTo>
                  <a:lnTo>
                    <a:pt x="202" y="134"/>
                  </a:lnTo>
                  <a:lnTo>
                    <a:pt x="190" y="144"/>
                  </a:lnTo>
                  <a:lnTo>
                    <a:pt x="174" y="134"/>
                  </a:lnTo>
                  <a:lnTo>
                    <a:pt x="156" y="134"/>
                  </a:lnTo>
                  <a:lnTo>
                    <a:pt x="134" y="130"/>
                  </a:lnTo>
                  <a:lnTo>
                    <a:pt x="112" y="126"/>
                  </a:lnTo>
                  <a:lnTo>
                    <a:pt x="96" y="150"/>
                  </a:lnTo>
                  <a:lnTo>
                    <a:pt x="80" y="152"/>
                  </a:lnTo>
                  <a:lnTo>
                    <a:pt x="76" y="146"/>
                  </a:lnTo>
                  <a:lnTo>
                    <a:pt x="62" y="124"/>
                  </a:lnTo>
                  <a:lnTo>
                    <a:pt x="52" y="124"/>
                  </a:lnTo>
                  <a:lnTo>
                    <a:pt x="42" y="110"/>
                  </a:lnTo>
                  <a:lnTo>
                    <a:pt x="16" y="98"/>
                  </a:lnTo>
                  <a:lnTo>
                    <a:pt x="12" y="72"/>
                  </a:lnTo>
                  <a:lnTo>
                    <a:pt x="0" y="60"/>
                  </a:lnTo>
                  <a:lnTo>
                    <a:pt x="2" y="54"/>
                  </a:lnTo>
                  <a:lnTo>
                    <a:pt x="20" y="52"/>
                  </a:lnTo>
                  <a:lnTo>
                    <a:pt x="46" y="38"/>
                  </a:lnTo>
                  <a:lnTo>
                    <a:pt x="68" y="24"/>
                  </a:lnTo>
                  <a:lnTo>
                    <a:pt x="86" y="20"/>
                  </a:lnTo>
                  <a:lnTo>
                    <a:pt x="94" y="6"/>
                  </a:lnTo>
                  <a:lnTo>
                    <a:pt x="108" y="10"/>
                  </a:lnTo>
                  <a:lnTo>
                    <a:pt x="116" y="0"/>
                  </a:lnTo>
                  <a:lnTo>
                    <a:pt x="130" y="22"/>
                  </a:lnTo>
                  <a:lnTo>
                    <a:pt x="154" y="30"/>
                  </a:lnTo>
                  <a:lnTo>
                    <a:pt x="160" y="48"/>
                  </a:lnTo>
                  <a:lnTo>
                    <a:pt x="180" y="62"/>
                  </a:lnTo>
                  <a:lnTo>
                    <a:pt x="184" y="42"/>
                  </a:lnTo>
                  <a:lnTo>
                    <a:pt x="204" y="48"/>
                  </a:lnTo>
                  <a:lnTo>
                    <a:pt x="218" y="62"/>
                  </a:lnTo>
                  <a:lnTo>
                    <a:pt x="242" y="68"/>
                  </a:lnTo>
                  <a:lnTo>
                    <a:pt x="248"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6" name="Denmark">
              <a:extLst>
                <a:ext uri="{FF2B5EF4-FFF2-40B4-BE49-F238E27FC236}">
                  <a16:creationId xmlns:a16="http://schemas.microsoft.com/office/drawing/2014/main" id="{1E22982D-7152-4C59-8035-42785382D9C4}"/>
                </a:ext>
              </a:extLst>
            </p:cNvPr>
            <p:cNvSpPr>
              <a:spLocks noEditPoints="1"/>
            </p:cNvSpPr>
            <p:nvPr/>
          </p:nvSpPr>
          <p:spPr bwMode="gray">
            <a:xfrm>
              <a:off x="6060634" y="2295242"/>
              <a:ext cx="121043" cy="182891"/>
            </a:xfrm>
            <a:custGeom>
              <a:avLst/>
              <a:gdLst/>
              <a:ahLst/>
              <a:cxnLst>
                <a:cxn ang="0">
                  <a:pos x="16" y="54"/>
                </a:cxn>
                <a:cxn ang="0">
                  <a:pos x="56" y="32"/>
                </a:cxn>
                <a:cxn ang="0">
                  <a:pos x="62" y="6"/>
                </a:cxn>
                <a:cxn ang="0">
                  <a:pos x="74" y="0"/>
                </a:cxn>
                <a:cxn ang="0">
                  <a:pos x="78" y="34"/>
                </a:cxn>
                <a:cxn ang="0">
                  <a:pos x="66" y="52"/>
                </a:cxn>
                <a:cxn ang="0">
                  <a:pos x="70" y="72"/>
                </a:cxn>
                <a:cxn ang="0">
                  <a:pos x="84" y="96"/>
                </a:cxn>
                <a:cxn ang="0">
                  <a:pos x="84" y="110"/>
                </a:cxn>
                <a:cxn ang="0">
                  <a:pos x="74" y="122"/>
                </a:cxn>
                <a:cxn ang="0">
                  <a:pos x="62" y="118"/>
                </a:cxn>
                <a:cxn ang="0">
                  <a:pos x="60" y="148"/>
                </a:cxn>
                <a:cxn ang="0">
                  <a:pos x="46" y="172"/>
                </a:cxn>
                <a:cxn ang="0">
                  <a:pos x="42" y="192"/>
                </a:cxn>
                <a:cxn ang="0">
                  <a:pos x="50" y="214"/>
                </a:cxn>
                <a:cxn ang="0">
                  <a:pos x="12" y="206"/>
                </a:cxn>
                <a:cxn ang="0">
                  <a:pos x="12" y="168"/>
                </a:cxn>
                <a:cxn ang="0">
                  <a:pos x="4" y="166"/>
                </a:cxn>
                <a:cxn ang="0">
                  <a:pos x="8" y="124"/>
                </a:cxn>
                <a:cxn ang="0">
                  <a:pos x="0" y="112"/>
                </a:cxn>
                <a:cxn ang="0">
                  <a:pos x="6" y="96"/>
                </a:cxn>
                <a:cxn ang="0">
                  <a:pos x="2" y="74"/>
                </a:cxn>
                <a:cxn ang="0">
                  <a:pos x="16" y="54"/>
                </a:cxn>
                <a:cxn ang="0">
                  <a:pos x="90" y="168"/>
                </a:cxn>
                <a:cxn ang="0">
                  <a:pos x="100" y="186"/>
                </a:cxn>
                <a:cxn ang="0">
                  <a:pos x="114" y="186"/>
                </a:cxn>
                <a:cxn ang="0">
                  <a:pos x="122" y="200"/>
                </a:cxn>
                <a:cxn ang="0">
                  <a:pos x="120" y="212"/>
                </a:cxn>
                <a:cxn ang="0">
                  <a:pos x="102" y="216"/>
                </a:cxn>
                <a:cxn ang="0">
                  <a:pos x="96" y="206"/>
                </a:cxn>
                <a:cxn ang="0">
                  <a:pos x="86" y="206"/>
                </a:cxn>
                <a:cxn ang="0">
                  <a:pos x="84" y="220"/>
                </a:cxn>
                <a:cxn ang="0">
                  <a:pos x="110" y="226"/>
                </a:cxn>
                <a:cxn ang="0">
                  <a:pos x="118" y="218"/>
                </a:cxn>
                <a:cxn ang="0">
                  <a:pos x="128" y="226"/>
                </a:cxn>
                <a:cxn ang="0">
                  <a:pos x="132" y="206"/>
                </a:cxn>
                <a:cxn ang="0">
                  <a:pos x="134" y="190"/>
                </a:cxn>
                <a:cxn ang="0">
                  <a:pos x="142" y="180"/>
                </a:cxn>
                <a:cxn ang="0">
                  <a:pos x="148" y="160"/>
                </a:cxn>
                <a:cxn ang="0">
                  <a:pos x="144" y="124"/>
                </a:cxn>
                <a:cxn ang="0">
                  <a:pos x="116" y="132"/>
                </a:cxn>
                <a:cxn ang="0">
                  <a:pos x="90" y="152"/>
                </a:cxn>
                <a:cxn ang="0">
                  <a:pos x="90" y="168"/>
                </a:cxn>
                <a:cxn ang="0">
                  <a:pos x="60" y="202"/>
                </a:cxn>
                <a:cxn ang="0">
                  <a:pos x="74" y="200"/>
                </a:cxn>
                <a:cxn ang="0">
                  <a:pos x="88" y="188"/>
                </a:cxn>
                <a:cxn ang="0">
                  <a:pos x="76" y="170"/>
                </a:cxn>
                <a:cxn ang="0">
                  <a:pos x="54" y="172"/>
                </a:cxn>
                <a:cxn ang="0">
                  <a:pos x="60" y="202"/>
                </a:cxn>
              </a:cxnLst>
              <a:rect l="0" t="0" r="r" b="b"/>
              <a:pathLst>
                <a:path w="148" h="226">
                  <a:moveTo>
                    <a:pt x="16" y="54"/>
                  </a:moveTo>
                  <a:lnTo>
                    <a:pt x="56" y="32"/>
                  </a:lnTo>
                  <a:lnTo>
                    <a:pt x="62" y="6"/>
                  </a:lnTo>
                  <a:lnTo>
                    <a:pt x="74" y="0"/>
                  </a:lnTo>
                  <a:lnTo>
                    <a:pt x="78" y="34"/>
                  </a:lnTo>
                  <a:lnTo>
                    <a:pt x="66" y="52"/>
                  </a:lnTo>
                  <a:lnTo>
                    <a:pt x="70" y="72"/>
                  </a:lnTo>
                  <a:lnTo>
                    <a:pt x="84" y="96"/>
                  </a:lnTo>
                  <a:lnTo>
                    <a:pt x="84" y="110"/>
                  </a:lnTo>
                  <a:lnTo>
                    <a:pt x="74" y="122"/>
                  </a:lnTo>
                  <a:lnTo>
                    <a:pt x="62" y="118"/>
                  </a:lnTo>
                  <a:lnTo>
                    <a:pt x="60" y="148"/>
                  </a:lnTo>
                  <a:lnTo>
                    <a:pt x="46" y="172"/>
                  </a:lnTo>
                  <a:lnTo>
                    <a:pt x="42" y="192"/>
                  </a:lnTo>
                  <a:lnTo>
                    <a:pt x="50" y="214"/>
                  </a:lnTo>
                  <a:lnTo>
                    <a:pt x="12" y="206"/>
                  </a:lnTo>
                  <a:lnTo>
                    <a:pt x="12" y="168"/>
                  </a:lnTo>
                  <a:lnTo>
                    <a:pt x="4" y="166"/>
                  </a:lnTo>
                  <a:lnTo>
                    <a:pt x="8" y="124"/>
                  </a:lnTo>
                  <a:lnTo>
                    <a:pt x="0" y="112"/>
                  </a:lnTo>
                  <a:lnTo>
                    <a:pt x="6" y="96"/>
                  </a:lnTo>
                  <a:lnTo>
                    <a:pt x="2" y="74"/>
                  </a:lnTo>
                  <a:lnTo>
                    <a:pt x="16" y="54"/>
                  </a:lnTo>
                  <a:close/>
                  <a:moveTo>
                    <a:pt x="90" y="168"/>
                  </a:moveTo>
                  <a:lnTo>
                    <a:pt x="100" y="186"/>
                  </a:lnTo>
                  <a:lnTo>
                    <a:pt x="114" y="186"/>
                  </a:lnTo>
                  <a:lnTo>
                    <a:pt x="122" y="200"/>
                  </a:lnTo>
                  <a:lnTo>
                    <a:pt x="120" y="212"/>
                  </a:lnTo>
                  <a:lnTo>
                    <a:pt x="102" y="216"/>
                  </a:lnTo>
                  <a:lnTo>
                    <a:pt x="96" y="206"/>
                  </a:lnTo>
                  <a:lnTo>
                    <a:pt x="86" y="206"/>
                  </a:lnTo>
                  <a:lnTo>
                    <a:pt x="84" y="220"/>
                  </a:lnTo>
                  <a:lnTo>
                    <a:pt x="110" y="226"/>
                  </a:lnTo>
                  <a:lnTo>
                    <a:pt x="118" y="218"/>
                  </a:lnTo>
                  <a:lnTo>
                    <a:pt x="128" y="226"/>
                  </a:lnTo>
                  <a:lnTo>
                    <a:pt x="132" y="206"/>
                  </a:lnTo>
                  <a:lnTo>
                    <a:pt x="134" y="190"/>
                  </a:lnTo>
                  <a:lnTo>
                    <a:pt x="142" y="180"/>
                  </a:lnTo>
                  <a:lnTo>
                    <a:pt x="148" y="160"/>
                  </a:lnTo>
                  <a:lnTo>
                    <a:pt x="144" y="124"/>
                  </a:lnTo>
                  <a:lnTo>
                    <a:pt x="116" y="132"/>
                  </a:lnTo>
                  <a:lnTo>
                    <a:pt x="90" y="152"/>
                  </a:lnTo>
                  <a:lnTo>
                    <a:pt x="90" y="168"/>
                  </a:lnTo>
                  <a:close/>
                  <a:moveTo>
                    <a:pt x="60" y="202"/>
                  </a:moveTo>
                  <a:lnTo>
                    <a:pt x="74" y="200"/>
                  </a:lnTo>
                  <a:lnTo>
                    <a:pt x="88" y="188"/>
                  </a:lnTo>
                  <a:lnTo>
                    <a:pt x="76" y="170"/>
                  </a:lnTo>
                  <a:lnTo>
                    <a:pt x="54" y="172"/>
                  </a:lnTo>
                  <a:lnTo>
                    <a:pt x="60" y="20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7" name="Djitouti">
              <a:extLst>
                <a:ext uri="{FF2B5EF4-FFF2-40B4-BE49-F238E27FC236}">
                  <a16:creationId xmlns:a16="http://schemas.microsoft.com/office/drawing/2014/main" id="{87F84CDE-9B24-4769-850D-80A13A575CE3}"/>
                </a:ext>
              </a:extLst>
            </p:cNvPr>
            <p:cNvSpPr>
              <a:spLocks/>
            </p:cNvSpPr>
            <p:nvPr/>
          </p:nvSpPr>
          <p:spPr bwMode="gray">
            <a:xfrm>
              <a:off x="7099261" y="4161506"/>
              <a:ext cx="58569" cy="47198"/>
            </a:xfrm>
            <a:custGeom>
              <a:avLst/>
              <a:gdLst/>
              <a:ahLst/>
              <a:cxnLst>
                <a:cxn ang="0">
                  <a:pos x="36" y="34"/>
                </a:cxn>
                <a:cxn ang="0">
                  <a:pos x="42" y="40"/>
                </a:cxn>
                <a:cxn ang="0">
                  <a:pos x="60" y="36"/>
                </a:cxn>
                <a:cxn ang="0">
                  <a:pos x="64" y="44"/>
                </a:cxn>
                <a:cxn ang="0">
                  <a:pos x="8" y="60"/>
                </a:cxn>
                <a:cxn ang="0">
                  <a:pos x="0" y="48"/>
                </a:cxn>
                <a:cxn ang="0">
                  <a:pos x="12" y="34"/>
                </a:cxn>
                <a:cxn ang="0">
                  <a:pos x="20" y="12"/>
                </a:cxn>
                <a:cxn ang="0">
                  <a:pos x="54" y="0"/>
                </a:cxn>
                <a:cxn ang="0">
                  <a:pos x="70" y="4"/>
                </a:cxn>
                <a:cxn ang="0">
                  <a:pos x="68" y="18"/>
                </a:cxn>
                <a:cxn ang="0">
                  <a:pos x="58" y="22"/>
                </a:cxn>
                <a:cxn ang="0">
                  <a:pos x="36" y="34"/>
                </a:cxn>
              </a:cxnLst>
              <a:rect l="0" t="0" r="r" b="b"/>
              <a:pathLst>
                <a:path w="70" h="60">
                  <a:moveTo>
                    <a:pt x="36" y="34"/>
                  </a:moveTo>
                  <a:lnTo>
                    <a:pt x="42" y="40"/>
                  </a:lnTo>
                  <a:lnTo>
                    <a:pt x="60" y="36"/>
                  </a:lnTo>
                  <a:lnTo>
                    <a:pt x="64" y="44"/>
                  </a:lnTo>
                  <a:lnTo>
                    <a:pt x="8" y="60"/>
                  </a:lnTo>
                  <a:lnTo>
                    <a:pt x="0" y="48"/>
                  </a:lnTo>
                  <a:lnTo>
                    <a:pt x="12" y="34"/>
                  </a:lnTo>
                  <a:lnTo>
                    <a:pt x="20" y="12"/>
                  </a:lnTo>
                  <a:lnTo>
                    <a:pt x="54" y="0"/>
                  </a:lnTo>
                  <a:lnTo>
                    <a:pt x="70" y="4"/>
                  </a:lnTo>
                  <a:lnTo>
                    <a:pt x="68" y="18"/>
                  </a:lnTo>
                  <a:lnTo>
                    <a:pt x="58" y="22"/>
                  </a:lnTo>
                  <a:lnTo>
                    <a:pt x="36"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8" name="Dominican Republic">
              <a:extLst>
                <a:ext uri="{FF2B5EF4-FFF2-40B4-BE49-F238E27FC236}">
                  <a16:creationId xmlns:a16="http://schemas.microsoft.com/office/drawing/2014/main" id="{747112B1-CAB7-48B5-B3D3-F25E5399BE2A}"/>
                </a:ext>
              </a:extLst>
            </p:cNvPr>
            <p:cNvSpPr>
              <a:spLocks/>
            </p:cNvSpPr>
            <p:nvPr/>
          </p:nvSpPr>
          <p:spPr bwMode="gray">
            <a:xfrm>
              <a:off x="3538257" y="3978616"/>
              <a:ext cx="117138" cy="72763"/>
            </a:xfrm>
            <a:custGeom>
              <a:avLst/>
              <a:gdLst/>
              <a:ahLst/>
              <a:cxnLst>
                <a:cxn ang="0">
                  <a:pos x="0" y="60"/>
                </a:cxn>
                <a:cxn ang="0">
                  <a:pos x="10" y="14"/>
                </a:cxn>
                <a:cxn ang="0">
                  <a:pos x="24" y="2"/>
                </a:cxn>
                <a:cxn ang="0">
                  <a:pos x="56" y="0"/>
                </a:cxn>
                <a:cxn ang="0">
                  <a:pos x="84" y="12"/>
                </a:cxn>
                <a:cxn ang="0">
                  <a:pos x="118" y="20"/>
                </a:cxn>
                <a:cxn ang="0">
                  <a:pos x="114" y="30"/>
                </a:cxn>
                <a:cxn ang="0">
                  <a:pos x="146" y="46"/>
                </a:cxn>
                <a:cxn ang="0">
                  <a:pos x="134" y="58"/>
                </a:cxn>
                <a:cxn ang="0">
                  <a:pos x="108" y="50"/>
                </a:cxn>
                <a:cxn ang="0">
                  <a:pos x="88" y="54"/>
                </a:cxn>
                <a:cxn ang="0">
                  <a:pos x="78" y="66"/>
                </a:cxn>
                <a:cxn ang="0">
                  <a:pos x="44" y="52"/>
                </a:cxn>
                <a:cxn ang="0">
                  <a:pos x="46" y="70"/>
                </a:cxn>
                <a:cxn ang="0">
                  <a:pos x="26" y="90"/>
                </a:cxn>
                <a:cxn ang="0">
                  <a:pos x="20" y="76"/>
                </a:cxn>
                <a:cxn ang="0">
                  <a:pos x="0" y="60"/>
                </a:cxn>
              </a:cxnLst>
              <a:rect l="0" t="0" r="r" b="b"/>
              <a:pathLst>
                <a:path w="146" h="90">
                  <a:moveTo>
                    <a:pt x="0" y="60"/>
                  </a:moveTo>
                  <a:lnTo>
                    <a:pt x="10" y="14"/>
                  </a:lnTo>
                  <a:lnTo>
                    <a:pt x="24" y="2"/>
                  </a:lnTo>
                  <a:lnTo>
                    <a:pt x="56" y="0"/>
                  </a:lnTo>
                  <a:lnTo>
                    <a:pt x="84" y="12"/>
                  </a:lnTo>
                  <a:lnTo>
                    <a:pt x="118" y="20"/>
                  </a:lnTo>
                  <a:lnTo>
                    <a:pt x="114" y="30"/>
                  </a:lnTo>
                  <a:lnTo>
                    <a:pt x="146" y="46"/>
                  </a:lnTo>
                  <a:lnTo>
                    <a:pt x="134" y="58"/>
                  </a:lnTo>
                  <a:lnTo>
                    <a:pt x="108" y="50"/>
                  </a:lnTo>
                  <a:lnTo>
                    <a:pt x="88" y="54"/>
                  </a:lnTo>
                  <a:lnTo>
                    <a:pt x="78" y="66"/>
                  </a:lnTo>
                  <a:lnTo>
                    <a:pt x="44" y="52"/>
                  </a:lnTo>
                  <a:lnTo>
                    <a:pt x="46" y="70"/>
                  </a:lnTo>
                  <a:lnTo>
                    <a:pt x="26" y="90"/>
                  </a:lnTo>
                  <a:lnTo>
                    <a:pt x="20" y="76"/>
                  </a:lnTo>
                  <a:lnTo>
                    <a:pt x="0" y="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9" name="East Timor">
              <a:extLst>
                <a:ext uri="{FF2B5EF4-FFF2-40B4-BE49-F238E27FC236}">
                  <a16:creationId xmlns:a16="http://schemas.microsoft.com/office/drawing/2014/main" id="{BC83DE9D-C5BA-4B76-9F02-D14CC30176ED}"/>
                </a:ext>
              </a:extLst>
            </p:cNvPr>
            <p:cNvSpPr>
              <a:spLocks/>
            </p:cNvSpPr>
            <p:nvPr/>
          </p:nvSpPr>
          <p:spPr bwMode="gray">
            <a:xfrm>
              <a:off x="9654825" y="4810471"/>
              <a:ext cx="76141" cy="33432"/>
            </a:xfrm>
            <a:custGeom>
              <a:avLst/>
              <a:gdLst/>
              <a:ahLst/>
              <a:cxnLst>
                <a:cxn ang="0">
                  <a:pos x="10" y="44"/>
                </a:cxn>
                <a:cxn ang="0">
                  <a:pos x="12" y="28"/>
                </a:cxn>
                <a:cxn ang="0">
                  <a:pos x="0" y="22"/>
                </a:cxn>
                <a:cxn ang="0">
                  <a:pos x="12" y="8"/>
                </a:cxn>
                <a:cxn ang="0">
                  <a:pos x="58" y="0"/>
                </a:cxn>
                <a:cxn ang="0">
                  <a:pos x="94" y="0"/>
                </a:cxn>
                <a:cxn ang="0">
                  <a:pos x="64" y="24"/>
                </a:cxn>
                <a:cxn ang="0">
                  <a:pos x="42" y="26"/>
                </a:cxn>
                <a:cxn ang="0">
                  <a:pos x="10" y="44"/>
                </a:cxn>
              </a:cxnLst>
              <a:rect l="0" t="0" r="r" b="b"/>
              <a:pathLst>
                <a:path w="94" h="44">
                  <a:moveTo>
                    <a:pt x="10" y="44"/>
                  </a:moveTo>
                  <a:lnTo>
                    <a:pt x="12" y="28"/>
                  </a:lnTo>
                  <a:lnTo>
                    <a:pt x="0" y="22"/>
                  </a:lnTo>
                  <a:lnTo>
                    <a:pt x="12" y="8"/>
                  </a:lnTo>
                  <a:lnTo>
                    <a:pt x="58" y="0"/>
                  </a:lnTo>
                  <a:lnTo>
                    <a:pt x="94" y="0"/>
                  </a:lnTo>
                  <a:lnTo>
                    <a:pt x="64" y="24"/>
                  </a:lnTo>
                  <a:lnTo>
                    <a:pt x="42" y="26"/>
                  </a:lnTo>
                  <a:lnTo>
                    <a:pt x="10" y="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0" name="Ecuador">
              <a:extLst>
                <a:ext uri="{FF2B5EF4-FFF2-40B4-BE49-F238E27FC236}">
                  <a16:creationId xmlns:a16="http://schemas.microsoft.com/office/drawing/2014/main" id="{0CF0EDC2-A408-4498-990D-AC681E4C1A16}"/>
                </a:ext>
              </a:extLst>
            </p:cNvPr>
            <p:cNvSpPr>
              <a:spLocks noEditPoints="1"/>
            </p:cNvSpPr>
            <p:nvPr/>
          </p:nvSpPr>
          <p:spPr bwMode="gray">
            <a:xfrm>
              <a:off x="2866664" y="4582350"/>
              <a:ext cx="507600" cy="196656"/>
            </a:xfrm>
            <a:custGeom>
              <a:avLst/>
              <a:gdLst/>
              <a:ahLst/>
              <a:cxnLst>
                <a:cxn ang="0">
                  <a:pos x="611" y="98"/>
                </a:cxn>
                <a:cxn ang="0">
                  <a:pos x="582" y="128"/>
                </a:cxn>
                <a:cxn ang="0">
                  <a:pos x="550" y="148"/>
                </a:cxn>
                <a:cxn ang="0">
                  <a:pos x="524" y="158"/>
                </a:cxn>
                <a:cxn ang="0">
                  <a:pos x="516" y="166"/>
                </a:cxn>
                <a:cxn ang="0">
                  <a:pos x="520" y="182"/>
                </a:cxn>
                <a:cxn ang="0">
                  <a:pos x="520" y="198"/>
                </a:cxn>
                <a:cxn ang="0">
                  <a:pos x="514" y="210"/>
                </a:cxn>
                <a:cxn ang="0">
                  <a:pos x="496" y="222"/>
                </a:cxn>
                <a:cxn ang="0">
                  <a:pos x="484" y="226"/>
                </a:cxn>
                <a:cxn ang="0">
                  <a:pos x="474" y="240"/>
                </a:cxn>
                <a:cxn ang="0">
                  <a:pos x="454" y="220"/>
                </a:cxn>
                <a:cxn ang="0">
                  <a:pos x="438" y="222"/>
                </a:cxn>
                <a:cxn ang="0">
                  <a:pos x="432" y="214"/>
                </a:cxn>
                <a:cxn ang="0">
                  <a:pos x="440" y="200"/>
                </a:cxn>
                <a:cxn ang="0">
                  <a:pos x="436" y="186"/>
                </a:cxn>
                <a:cxn ang="0">
                  <a:pos x="456" y="176"/>
                </a:cxn>
                <a:cxn ang="0">
                  <a:pos x="468" y="158"/>
                </a:cxn>
                <a:cxn ang="0">
                  <a:pos x="468" y="144"/>
                </a:cxn>
                <a:cxn ang="0">
                  <a:pos x="464" y="138"/>
                </a:cxn>
                <a:cxn ang="0">
                  <a:pos x="446" y="152"/>
                </a:cxn>
                <a:cxn ang="0">
                  <a:pos x="420" y="138"/>
                </a:cxn>
                <a:cxn ang="0">
                  <a:pos x="418" y="130"/>
                </a:cxn>
                <a:cxn ang="0">
                  <a:pos x="426" y="120"/>
                </a:cxn>
                <a:cxn ang="0">
                  <a:pos x="420" y="102"/>
                </a:cxn>
                <a:cxn ang="0">
                  <a:pos x="426" y="96"/>
                </a:cxn>
                <a:cxn ang="0">
                  <a:pos x="420" y="82"/>
                </a:cxn>
                <a:cxn ang="0">
                  <a:pos x="434" y="76"/>
                </a:cxn>
                <a:cxn ang="0">
                  <a:pos x="436" y="54"/>
                </a:cxn>
                <a:cxn ang="0">
                  <a:pos x="444" y="42"/>
                </a:cxn>
                <a:cxn ang="0">
                  <a:pos x="444" y="20"/>
                </a:cxn>
                <a:cxn ang="0">
                  <a:pos x="464" y="16"/>
                </a:cxn>
                <a:cxn ang="0">
                  <a:pos x="494" y="0"/>
                </a:cxn>
                <a:cxn ang="0">
                  <a:pos x="520" y="16"/>
                </a:cxn>
                <a:cxn ang="0">
                  <a:pos x="627" y="50"/>
                </a:cxn>
                <a:cxn ang="0">
                  <a:pos x="625" y="76"/>
                </a:cxn>
                <a:cxn ang="0">
                  <a:pos x="611" y="98"/>
                </a:cxn>
                <a:cxn ang="0">
                  <a:pos x="10" y="56"/>
                </a:cxn>
                <a:cxn ang="0">
                  <a:pos x="22" y="86"/>
                </a:cxn>
                <a:cxn ang="0">
                  <a:pos x="8" y="100"/>
                </a:cxn>
                <a:cxn ang="0">
                  <a:pos x="24" y="102"/>
                </a:cxn>
                <a:cxn ang="0">
                  <a:pos x="36" y="94"/>
                </a:cxn>
                <a:cxn ang="0">
                  <a:pos x="36" y="82"/>
                </a:cxn>
                <a:cxn ang="0">
                  <a:pos x="28" y="82"/>
                </a:cxn>
                <a:cxn ang="0">
                  <a:pos x="30" y="72"/>
                </a:cxn>
                <a:cxn ang="0">
                  <a:pos x="16" y="44"/>
                </a:cxn>
                <a:cxn ang="0">
                  <a:pos x="0" y="48"/>
                </a:cxn>
                <a:cxn ang="0">
                  <a:pos x="10" y="56"/>
                </a:cxn>
              </a:cxnLst>
              <a:rect l="0" t="0" r="r" b="b"/>
              <a:pathLst>
                <a:path w="627" h="240">
                  <a:moveTo>
                    <a:pt x="611" y="98"/>
                  </a:moveTo>
                  <a:lnTo>
                    <a:pt x="582" y="128"/>
                  </a:lnTo>
                  <a:lnTo>
                    <a:pt x="550" y="148"/>
                  </a:lnTo>
                  <a:lnTo>
                    <a:pt x="524" y="158"/>
                  </a:lnTo>
                  <a:lnTo>
                    <a:pt x="516" y="166"/>
                  </a:lnTo>
                  <a:lnTo>
                    <a:pt x="520" y="182"/>
                  </a:lnTo>
                  <a:lnTo>
                    <a:pt x="520" y="198"/>
                  </a:lnTo>
                  <a:lnTo>
                    <a:pt x="514" y="210"/>
                  </a:lnTo>
                  <a:lnTo>
                    <a:pt x="496" y="222"/>
                  </a:lnTo>
                  <a:lnTo>
                    <a:pt x="484" y="226"/>
                  </a:lnTo>
                  <a:lnTo>
                    <a:pt x="474" y="240"/>
                  </a:lnTo>
                  <a:lnTo>
                    <a:pt x="454" y="220"/>
                  </a:lnTo>
                  <a:lnTo>
                    <a:pt x="438" y="222"/>
                  </a:lnTo>
                  <a:lnTo>
                    <a:pt x="432" y="214"/>
                  </a:lnTo>
                  <a:lnTo>
                    <a:pt x="440" y="200"/>
                  </a:lnTo>
                  <a:lnTo>
                    <a:pt x="436" y="186"/>
                  </a:lnTo>
                  <a:lnTo>
                    <a:pt x="456" y="176"/>
                  </a:lnTo>
                  <a:lnTo>
                    <a:pt x="468" y="158"/>
                  </a:lnTo>
                  <a:lnTo>
                    <a:pt x="468" y="144"/>
                  </a:lnTo>
                  <a:lnTo>
                    <a:pt x="464" y="138"/>
                  </a:lnTo>
                  <a:lnTo>
                    <a:pt x="446" y="152"/>
                  </a:lnTo>
                  <a:lnTo>
                    <a:pt x="420" y="138"/>
                  </a:lnTo>
                  <a:lnTo>
                    <a:pt x="418" y="130"/>
                  </a:lnTo>
                  <a:lnTo>
                    <a:pt x="426" y="120"/>
                  </a:lnTo>
                  <a:lnTo>
                    <a:pt x="420" y="102"/>
                  </a:lnTo>
                  <a:lnTo>
                    <a:pt x="426" y="96"/>
                  </a:lnTo>
                  <a:lnTo>
                    <a:pt x="420" y="82"/>
                  </a:lnTo>
                  <a:lnTo>
                    <a:pt x="434" y="76"/>
                  </a:lnTo>
                  <a:lnTo>
                    <a:pt x="436" y="54"/>
                  </a:lnTo>
                  <a:lnTo>
                    <a:pt x="444" y="42"/>
                  </a:lnTo>
                  <a:lnTo>
                    <a:pt x="444" y="20"/>
                  </a:lnTo>
                  <a:lnTo>
                    <a:pt x="464" y="16"/>
                  </a:lnTo>
                  <a:lnTo>
                    <a:pt x="494" y="0"/>
                  </a:lnTo>
                  <a:lnTo>
                    <a:pt x="520" y="16"/>
                  </a:lnTo>
                  <a:lnTo>
                    <a:pt x="627" y="50"/>
                  </a:lnTo>
                  <a:lnTo>
                    <a:pt x="625" y="76"/>
                  </a:lnTo>
                  <a:lnTo>
                    <a:pt x="611" y="98"/>
                  </a:lnTo>
                  <a:close/>
                  <a:moveTo>
                    <a:pt x="10" y="56"/>
                  </a:moveTo>
                  <a:lnTo>
                    <a:pt x="22" y="86"/>
                  </a:lnTo>
                  <a:lnTo>
                    <a:pt x="8" y="100"/>
                  </a:lnTo>
                  <a:lnTo>
                    <a:pt x="24" y="102"/>
                  </a:lnTo>
                  <a:lnTo>
                    <a:pt x="36" y="94"/>
                  </a:lnTo>
                  <a:lnTo>
                    <a:pt x="36" y="82"/>
                  </a:lnTo>
                  <a:lnTo>
                    <a:pt x="28" y="82"/>
                  </a:lnTo>
                  <a:lnTo>
                    <a:pt x="30" y="72"/>
                  </a:lnTo>
                  <a:lnTo>
                    <a:pt x="16" y="44"/>
                  </a:lnTo>
                  <a:lnTo>
                    <a:pt x="0" y="48"/>
                  </a:lnTo>
                  <a:lnTo>
                    <a:pt x="10" y="5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1" name="Egypt">
              <a:extLst>
                <a:ext uri="{FF2B5EF4-FFF2-40B4-BE49-F238E27FC236}">
                  <a16:creationId xmlns:a16="http://schemas.microsoft.com/office/drawing/2014/main" id="{FD2C5FE2-7A2E-43C1-A878-235410BD389A}"/>
                </a:ext>
              </a:extLst>
            </p:cNvPr>
            <p:cNvSpPr>
              <a:spLocks/>
            </p:cNvSpPr>
            <p:nvPr/>
          </p:nvSpPr>
          <p:spPr bwMode="gray">
            <a:xfrm>
              <a:off x="6570186" y="3496810"/>
              <a:ext cx="374842" cy="353980"/>
            </a:xfrm>
            <a:custGeom>
              <a:avLst/>
              <a:gdLst/>
              <a:ahLst/>
              <a:cxnLst>
                <a:cxn ang="0">
                  <a:pos x="288" y="88"/>
                </a:cxn>
                <a:cxn ang="0">
                  <a:pos x="288" y="109"/>
                </a:cxn>
                <a:cxn ang="0">
                  <a:pos x="292" y="123"/>
                </a:cxn>
                <a:cxn ang="0">
                  <a:pos x="334" y="175"/>
                </a:cxn>
                <a:cxn ang="0">
                  <a:pos x="340" y="221"/>
                </a:cxn>
                <a:cxn ang="0">
                  <a:pos x="374" y="285"/>
                </a:cxn>
                <a:cxn ang="0">
                  <a:pos x="394" y="329"/>
                </a:cxn>
                <a:cxn ang="0">
                  <a:pos x="412" y="337"/>
                </a:cxn>
                <a:cxn ang="0">
                  <a:pos x="418" y="343"/>
                </a:cxn>
                <a:cxn ang="0">
                  <a:pos x="402" y="343"/>
                </a:cxn>
                <a:cxn ang="0">
                  <a:pos x="406" y="379"/>
                </a:cxn>
                <a:cxn ang="0">
                  <a:pos x="448" y="419"/>
                </a:cxn>
                <a:cxn ang="0">
                  <a:pos x="462" y="423"/>
                </a:cxn>
                <a:cxn ang="0">
                  <a:pos x="462" y="435"/>
                </a:cxn>
                <a:cxn ang="0">
                  <a:pos x="14" y="433"/>
                </a:cxn>
                <a:cxn ang="0">
                  <a:pos x="10" y="102"/>
                </a:cxn>
                <a:cxn ang="0">
                  <a:pos x="0" y="86"/>
                </a:cxn>
                <a:cxn ang="0">
                  <a:pos x="10" y="58"/>
                </a:cxn>
                <a:cxn ang="0">
                  <a:pos x="0" y="34"/>
                </a:cxn>
                <a:cxn ang="0">
                  <a:pos x="4" y="24"/>
                </a:cxn>
                <a:cxn ang="0">
                  <a:pos x="18" y="4"/>
                </a:cxn>
                <a:cxn ang="0">
                  <a:pos x="40" y="0"/>
                </a:cxn>
                <a:cxn ang="0">
                  <a:pos x="100" y="16"/>
                </a:cxn>
                <a:cxn ang="0">
                  <a:pos x="108" y="12"/>
                </a:cxn>
                <a:cxn ang="0">
                  <a:pos x="158" y="34"/>
                </a:cxn>
                <a:cxn ang="0">
                  <a:pos x="178" y="34"/>
                </a:cxn>
                <a:cxn ang="0">
                  <a:pos x="208" y="16"/>
                </a:cxn>
                <a:cxn ang="0">
                  <a:pos x="220" y="16"/>
                </a:cxn>
                <a:cxn ang="0">
                  <a:pos x="252" y="4"/>
                </a:cxn>
                <a:cxn ang="0">
                  <a:pos x="276" y="12"/>
                </a:cxn>
                <a:cxn ang="0">
                  <a:pos x="276" y="18"/>
                </a:cxn>
                <a:cxn ang="0">
                  <a:pos x="290" y="24"/>
                </a:cxn>
                <a:cxn ang="0">
                  <a:pos x="294" y="14"/>
                </a:cxn>
                <a:cxn ang="0">
                  <a:pos x="304" y="28"/>
                </a:cxn>
                <a:cxn ang="0">
                  <a:pos x="320" y="30"/>
                </a:cxn>
                <a:cxn ang="0">
                  <a:pos x="340" y="28"/>
                </a:cxn>
                <a:cxn ang="0">
                  <a:pos x="360" y="10"/>
                </a:cxn>
                <a:cxn ang="0">
                  <a:pos x="360" y="24"/>
                </a:cxn>
                <a:cxn ang="0">
                  <a:pos x="366" y="34"/>
                </a:cxn>
                <a:cxn ang="0">
                  <a:pos x="370" y="58"/>
                </a:cxn>
                <a:cxn ang="0">
                  <a:pos x="378" y="84"/>
                </a:cxn>
                <a:cxn ang="0">
                  <a:pos x="382" y="102"/>
                </a:cxn>
                <a:cxn ang="0">
                  <a:pos x="364" y="141"/>
                </a:cxn>
                <a:cxn ang="0">
                  <a:pos x="360" y="157"/>
                </a:cxn>
                <a:cxn ang="0">
                  <a:pos x="350" y="171"/>
                </a:cxn>
                <a:cxn ang="0">
                  <a:pos x="318" y="141"/>
                </a:cxn>
                <a:cxn ang="0">
                  <a:pos x="318" y="129"/>
                </a:cxn>
                <a:cxn ang="0">
                  <a:pos x="300" y="109"/>
                </a:cxn>
                <a:cxn ang="0">
                  <a:pos x="294" y="90"/>
                </a:cxn>
                <a:cxn ang="0">
                  <a:pos x="288" y="70"/>
                </a:cxn>
                <a:cxn ang="0">
                  <a:pos x="286" y="72"/>
                </a:cxn>
                <a:cxn ang="0">
                  <a:pos x="288" y="88"/>
                </a:cxn>
              </a:cxnLst>
              <a:rect l="0" t="0" r="r" b="b"/>
              <a:pathLst>
                <a:path w="462" h="435">
                  <a:moveTo>
                    <a:pt x="288" y="88"/>
                  </a:moveTo>
                  <a:lnTo>
                    <a:pt x="288" y="109"/>
                  </a:lnTo>
                  <a:lnTo>
                    <a:pt x="292" y="123"/>
                  </a:lnTo>
                  <a:lnTo>
                    <a:pt x="334" y="175"/>
                  </a:lnTo>
                  <a:lnTo>
                    <a:pt x="340" y="221"/>
                  </a:lnTo>
                  <a:lnTo>
                    <a:pt x="374" y="285"/>
                  </a:lnTo>
                  <a:lnTo>
                    <a:pt x="394" y="329"/>
                  </a:lnTo>
                  <a:lnTo>
                    <a:pt x="412" y="337"/>
                  </a:lnTo>
                  <a:lnTo>
                    <a:pt x="418" y="343"/>
                  </a:lnTo>
                  <a:lnTo>
                    <a:pt x="402" y="343"/>
                  </a:lnTo>
                  <a:lnTo>
                    <a:pt x="406" y="379"/>
                  </a:lnTo>
                  <a:lnTo>
                    <a:pt x="448" y="419"/>
                  </a:lnTo>
                  <a:lnTo>
                    <a:pt x="462" y="423"/>
                  </a:lnTo>
                  <a:lnTo>
                    <a:pt x="462" y="435"/>
                  </a:lnTo>
                  <a:lnTo>
                    <a:pt x="14" y="433"/>
                  </a:lnTo>
                  <a:lnTo>
                    <a:pt x="10" y="102"/>
                  </a:lnTo>
                  <a:lnTo>
                    <a:pt x="0" y="86"/>
                  </a:lnTo>
                  <a:lnTo>
                    <a:pt x="10" y="58"/>
                  </a:lnTo>
                  <a:lnTo>
                    <a:pt x="0" y="34"/>
                  </a:lnTo>
                  <a:lnTo>
                    <a:pt x="4" y="24"/>
                  </a:lnTo>
                  <a:lnTo>
                    <a:pt x="18" y="4"/>
                  </a:lnTo>
                  <a:lnTo>
                    <a:pt x="40" y="0"/>
                  </a:lnTo>
                  <a:lnTo>
                    <a:pt x="100" y="16"/>
                  </a:lnTo>
                  <a:lnTo>
                    <a:pt x="108" y="12"/>
                  </a:lnTo>
                  <a:lnTo>
                    <a:pt x="158" y="34"/>
                  </a:lnTo>
                  <a:lnTo>
                    <a:pt x="178" y="34"/>
                  </a:lnTo>
                  <a:lnTo>
                    <a:pt x="208" y="16"/>
                  </a:lnTo>
                  <a:lnTo>
                    <a:pt x="220" y="16"/>
                  </a:lnTo>
                  <a:lnTo>
                    <a:pt x="252" y="4"/>
                  </a:lnTo>
                  <a:lnTo>
                    <a:pt x="276" y="12"/>
                  </a:lnTo>
                  <a:lnTo>
                    <a:pt x="276" y="18"/>
                  </a:lnTo>
                  <a:lnTo>
                    <a:pt x="290" y="24"/>
                  </a:lnTo>
                  <a:lnTo>
                    <a:pt x="294" y="14"/>
                  </a:lnTo>
                  <a:lnTo>
                    <a:pt x="304" y="28"/>
                  </a:lnTo>
                  <a:lnTo>
                    <a:pt x="320" y="30"/>
                  </a:lnTo>
                  <a:lnTo>
                    <a:pt x="340" y="28"/>
                  </a:lnTo>
                  <a:lnTo>
                    <a:pt x="360" y="10"/>
                  </a:lnTo>
                  <a:lnTo>
                    <a:pt x="360" y="24"/>
                  </a:lnTo>
                  <a:lnTo>
                    <a:pt x="366" y="34"/>
                  </a:lnTo>
                  <a:lnTo>
                    <a:pt x="370" y="58"/>
                  </a:lnTo>
                  <a:lnTo>
                    <a:pt x="378" y="84"/>
                  </a:lnTo>
                  <a:lnTo>
                    <a:pt x="382" y="102"/>
                  </a:lnTo>
                  <a:lnTo>
                    <a:pt x="364" y="141"/>
                  </a:lnTo>
                  <a:lnTo>
                    <a:pt x="360" y="157"/>
                  </a:lnTo>
                  <a:lnTo>
                    <a:pt x="350" y="171"/>
                  </a:lnTo>
                  <a:lnTo>
                    <a:pt x="318" y="141"/>
                  </a:lnTo>
                  <a:lnTo>
                    <a:pt x="318" y="129"/>
                  </a:lnTo>
                  <a:lnTo>
                    <a:pt x="300" y="109"/>
                  </a:lnTo>
                  <a:lnTo>
                    <a:pt x="294" y="90"/>
                  </a:lnTo>
                  <a:lnTo>
                    <a:pt x="288" y="70"/>
                  </a:lnTo>
                  <a:lnTo>
                    <a:pt x="286" y="72"/>
                  </a:lnTo>
                  <a:lnTo>
                    <a:pt x="288" y="8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2" name="Equatorial Guinea">
              <a:extLst>
                <a:ext uri="{FF2B5EF4-FFF2-40B4-BE49-F238E27FC236}">
                  <a16:creationId xmlns:a16="http://schemas.microsoft.com/office/drawing/2014/main" id="{7EA8BD27-BDA3-4E7E-85CD-A58042EEA21D}"/>
                </a:ext>
              </a:extLst>
            </p:cNvPr>
            <p:cNvSpPr>
              <a:spLocks/>
            </p:cNvSpPr>
            <p:nvPr/>
          </p:nvSpPr>
          <p:spPr bwMode="gray">
            <a:xfrm>
              <a:off x="6097728" y="4499755"/>
              <a:ext cx="62474" cy="33432"/>
            </a:xfrm>
            <a:custGeom>
              <a:avLst/>
              <a:gdLst/>
              <a:ahLst/>
              <a:cxnLst>
                <a:cxn ang="0">
                  <a:pos x="0" y="40"/>
                </a:cxn>
                <a:cxn ang="0">
                  <a:pos x="30" y="38"/>
                </a:cxn>
                <a:cxn ang="0">
                  <a:pos x="74" y="38"/>
                </a:cxn>
                <a:cxn ang="0">
                  <a:pos x="78" y="0"/>
                </a:cxn>
                <a:cxn ang="0">
                  <a:pos x="6" y="0"/>
                </a:cxn>
                <a:cxn ang="0">
                  <a:pos x="0" y="28"/>
                </a:cxn>
                <a:cxn ang="0">
                  <a:pos x="0" y="40"/>
                </a:cxn>
              </a:cxnLst>
              <a:rect l="0" t="0" r="r" b="b"/>
              <a:pathLst>
                <a:path w="78" h="40">
                  <a:moveTo>
                    <a:pt x="0" y="40"/>
                  </a:moveTo>
                  <a:lnTo>
                    <a:pt x="30" y="38"/>
                  </a:lnTo>
                  <a:lnTo>
                    <a:pt x="74" y="38"/>
                  </a:lnTo>
                  <a:lnTo>
                    <a:pt x="78" y="0"/>
                  </a:lnTo>
                  <a:lnTo>
                    <a:pt x="6" y="0"/>
                  </a:lnTo>
                  <a:lnTo>
                    <a:pt x="0" y="28"/>
                  </a:lnTo>
                  <a:lnTo>
                    <a:pt x="0" y="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3" name="Eritrea">
              <a:extLst>
                <a:ext uri="{FF2B5EF4-FFF2-40B4-BE49-F238E27FC236}">
                  <a16:creationId xmlns:a16="http://schemas.microsoft.com/office/drawing/2014/main" id="{231DA74A-DEDA-4E94-ACED-58423C5A4A2C}"/>
                </a:ext>
              </a:extLst>
            </p:cNvPr>
            <p:cNvSpPr>
              <a:spLocks/>
            </p:cNvSpPr>
            <p:nvPr/>
          </p:nvSpPr>
          <p:spPr bwMode="gray">
            <a:xfrm>
              <a:off x="6933315" y="3980583"/>
              <a:ext cx="210849" cy="190756"/>
            </a:xfrm>
            <a:custGeom>
              <a:avLst/>
              <a:gdLst/>
              <a:ahLst/>
              <a:cxnLst>
                <a:cxn ang="0">
                  <a:pos x="30" y="152"/>
                </a:cxn>
                <a:cxn ang="0">
                  <a:pos x="2" y="154"/>
                </a:cxn>
                <a:cxn ang="0">
                  <a:pos x="0" y="120"/>
                </a:cxn>
                <a:cxn ang="0">
                  <a:pos x="16" y="112"/>
                </a:cxn>
                <a:cxn ang="0">
                  <a:pos x="26" y="88"/>
                </a:cxn>
                <a:cxn ang="0">
                  <a:pos x="24" y="40"/>
                </a:cxn>
                <a:cxn ang="0">
                  <a:pos x="38" y="38"/>
                </a:cxn>
                <a:cxn ang="0">
                  <a:pos x="48" y="20"/>
                </a:cxn>
                <a:cxn ang="0">
                  <a:pos x="68" y="14"/>
                </a:cxn>
                <a:cxn ang="0">
                  <a:pos x="86" y="0"/>
                </a:cxn>
                <a:cxn ang="0">
                  <a:pos x="96" y="20"/>
                </a:cxn>
                <a:cxn ang="0">
                  <a:pos x="96" y="32"/>
                </a:cxn>
                <a:cxn ang="0">
                  <a:pos x="114" y="74"/>
                </a:cxn>
                <a:cxn ang="0">
                  <a:pos x="120" y="104"/>
                </a:cxn>
                <a:cxn ang="0">
                  <a:pos x="146" y="122"/>
                </a:cxn>
                <a:cxn ang="0">
                  <a:pos x="158" y="122"/>
                </a:cxn>
                <a:cxn ang="0">
                  <a:pos x="178" y="132"/>
                </a:cxn>
                <a:cxn ang="0">
                  <a:pos x="182" y="142"/>
                </a:cxn>
                <a:cxn ang="0">
                  <a:pos x="204" y="154"/>
                </a:cxn>
                <a:cxn ang="0">
                  <a:pos x="210" y="162"/>
                </a:cxn>
                <a:cxn ang="0">
                  <a:pos x="230" y="188"/>
                </a:cxn>
                <a:cxn ang="0">
                  <a:pos x="244" y="196"/>
                </a:cxn>
                <a:cxn ang="0">
                  <a:pos x="260" y="220"/>
                </a:cxn>
                <a:cxn ang="0">
                  <a:pos x="226" y="232"/>
                </a:cxn>
                <a:cxn ang="0">
                  <a:pos x="214" y="200"/>
                </a:cxn>
                <a:cxn ang="0">
                  <a:pos x="188" y="174"/>
                </a:cxn>
                <a:cxn ang="0">
                  <a:pos x="156" y="146"/>
                </a:cxn>
                <a:cxn ang="0">
                  <a:pos x="122" y="142"/>
                </a:cxn>
                <a:cxn ang="0">
                  <a:pos x="106" y="134"/>
                </a:cxn>
                <a:cxn ang="0">
                  <a:pos x="90" y="136"/>
                </a:cxn>
                <a:cxn ang="0">
                  <a:pos x="68" y="126"/>
                </a:cxn>
                <a:cxn ang="0">
                  <a:pos x="46" y="130"/>
                </a:cxn>
                <a:cxn ang="0">
                  <a:pos x="30" y="152"/>
                </a:cxn>
              </a:cxnLst>
              <a:rect l="0" t="0" r="r" b="b"/>
              <a:pathLst>
                <a:path w="260" h="232">
                  <a:moveTo>
                    <a:pt x="30" y="152"/>
                  </a:moveTo>
                  <a:lnTo>
                    <a:pt x="2" y="154"/>
                  </a:lnTo>
                  <a:lnTo>
                    <a:pt x="0" y="120"/>
                  </a:lnTo>
                  <a:lnTo>
                    <a:pt x="16" y="112"/>
                  </a:lnTo>
                  <a:lnTo>
                    <a:pt x="26" y="88"/>
                  </a:lnTo>
                  <a:lnTo>
                    <a:pt x="24" y="40"/>
                  </a:lnTo>
                  <a:lnTo>
                    <a:pt x="38" y="38"/>
                  </a:lnTo>
                  <a:lnTo>
                    <a:pt x="48" y="20"/>
                  </a:lnTo>
                  <a:lnTo>
                    <a:pt x="68" y="14"/>
                  </a:lnTo>
                  <a:lnTo>
                    <a:pt x="86" y="0"/>
                  </a:lnTo>
                  <a:lnTo>
                    <a:pt x="96" y="20"/>
                  </a:lnTo>
                  <a:lnTo>
                    <a:pt x="96" y="32"/>
                  </a:lnTo>
                  <a:lnTo>
                    <a:pt x="114" y="74"/>
                  </a:lnTo>
                  <a:lnTo>
                    <a:pt x="120" y="104"/>
                  </a:lnTo>
                  <a:lnTo>
                    <a:pt x="146" y="122"/>
                  </a:lnTo>
                  <a:lnTo>
                    <a:pt x="158" y="122"/>
                  </a:lnTo>
                  <a:lnTo>
                    <a:pt x="178" y="132"/>
                  </a:lnTo>
                  <a:lnTo>
                    <a:pt x="182" y="142"/>
                  </a:lnTo>
                  <a:lnTo>
                    <a:pt x="204" y="154"/>
                  </a:lnTo>
                  <a:lnTo>
                    <a:pt x="210" y="162"/>
                  </a:lnTo>
                  <a:lnTo>
                    <a:pt x="230" y="188"/>
                  </a:lnTo>
                  <a:lnTo>
                    <a:pt x="244" y="196"/>
                  </a:lnTo>
                  <a:lnTo>
                    <a:pt x="260" y="220"/>
                  </a:lnTo>
                  <a:lnTo>
                    <a:pt x="226" y="232"/>
                  </a:lnTo>
                  <a:lnTo>
                    <a:pt x="214" y="200"/>
                  </a:lnTo>
                  <a:lnTo>
                    <a:pt x="188" y="174"/>
                  </a:lnTo>
                  <a:lnTo>
                    <a:pt x="156" y="146"/>
                  </a:lnTo>
                  <a:lnTo>
                    <a:pt x="122" y="142"/>
                  </a:lnTo>
                  <a:lnTo>
                    <a:pt x="106" y="134"/>
                  </a:lnTo>
                  <a:lnTo>
                    <a:pt x="90" y="136"/>
                  </a:lnTo>
                  <a:lnTo>
                    <a:pt x="68" y="126"/>
                  </a:lnTo>
                  <a:lnTo>
                    <a:pt x="46" y="130"/>
                  </a:lnTo>
                  <a:lnTo>
                    <a:pt x="30" y="1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4" name="Estonia">
              <a:extLst>
                <a:ext uri="{FF2B5EF4-FFF2-40B4-BE49-F238E27FC236}">
                  <a16:creationId xmlns:a16="http://schemas.microsoft.com/office/drawing/2014/main" id="{6C714BB7-B39A-4E05-B2C5-990228E47FF3}"/>
                </a:ext>
              </a:extLst>
            </p:cNvPr>
            <p:cNvSpPr>
              <a:spLocks noEditPoints="1"/>
            </p:cNvSpPr>
            <p:nvPr/>
          </p:nvSpPr>
          <p:spPr bwMode="gray">
            <a:xfrm>
              <a:off x="6470620" y="2189047"/>
              <a:ext cx="201087" cy="141592"/>
            </a:xfrm>
            <a:custGeom>
              <a:avLst/>
              <a:gdLst/>
              <a:ahLst/>
              <a:cxnLst>
                <a:cxn ang="0">
                  <a:pos x="202" y="166"/>
                </a:cxn>
                <a:cxn ang="0">
                  <a:pos x="182" y="164"/>
                </a:cxn>
                <a:cxn ang="0">
                  <a:pos x="178" y="154"/>
                </a:cxn>
                <a:cxn ang="0">
                  <a:pos x="152" y="132"/>
                </a:cxn>
                <a:cxn ang="0">
                  <a:pos x="146" y="122"/>
                </a:cxn>
                <a:cxn ang="0">
                  <a:pos x="134" y="120"/>
                </a:cxn>
                <a:cxn ang="0">
                  <a:pos x="120" y="128"/>
                </a:cxn>
                <a:cxn ang="0">
                  <a:pos x="98" y="126"/>
                </a:cxn>
                <a:cxn ang="0">
                  <a:pos x="102" y="88"/>
                </a:cxn>
                <a:cxn ang="0">
                  <a:pos x="84" y="94"/>
                </a:cxn>
                <a:cxn ang="0">
                  <a:pos x="70" y="80"/>
                </a:cxn>
                <a:cxn ang="0">
                  <a:pos x="70" y="64"/>
                </a:cxn>
                <a:cxn ang="0">
                  <a:pos x="66" y="48"/>
                </a:cxn>
                <a:cxn ang="0">
                  <a:pos x="68" y="36"/>
                </a:cxn>
                <a:cxn ang="0">
                  <a:pos x="88" y="32"/>
                </a:cxn>
                <a:cxn ang="0">
                  <a:pos x="102" y="18"/>
                </a:cxn>
                <a:cxn ang="0">
                  <a:pos x="140" y="14"/>
                </a:cxn>
                <a:cxn ang="0">
                  <a:pos x="174" y="6"/>
                </a:cxn>
                <a:cxn ang="0">
                  <a:pos x="188" y="0"/>
                </a:cxn>
                <a:cxn ang="0">
                  <a:pos x="198" y="8"/>
                </a:cxn>
                <a:cxn ang="0">
                  <a:pos x="246" y="8"/>
                </a:cxn>
                <a:cxn ang="0">
                  <a:pos x="220" y="58"/>
                </a:cxn>
                <a:cxn ang="0">
                  <a:pos x="234" y="158"/>
                </a:cxn>
                <a:cxn ang="0">
                  <a:pos x="218" y="174"/>
                </a:cxn>
                <a:cxn ang="0">
                  <a:pos x="202" y="166"/>
                </a:cxn>
                <a:cxn ang="0">
                  <a:pos x="0" y="96"/>
                </a:cxn>
                <a:cxn ang="0">
                  <a:pos x="10" y="102"/>
                </a:cxn>
                <a:cxn ang="0">
                  <a:pos x="48" y="90"/>
                </a:cxn>
                <a:cxn ang="0">
                  <a:pos x="58" y="76"/>
                </a:cxn>
                <a:cxn ang="0">
                  <a:pos x="56" y="66"/>
                </a:cxn>
                <a:cxn ang="0">
                  <a:pos x="30" y="70"/>
                </a:cxn>
                <a:cxn ang="0">
                  <a:pos x="4" y="78"/>
                </a:cxn>
                <a:cxn ang="0">
                  <a:pos x="0" y="96"/>
                </a:cxn>
              </a:cxnLst>
              <a:rect l="0" t="0" r="r" b="b"/>
              <a:pathLst>
                <a:path w="246" h="174">
                  <a:moveTo>
                    <a:pt x="202" y="166"/>
                  </a:moveTo>
                  <a:lnTo>
                    <a:pt x="182" y="164"/>
                  </a:lnTo>
                  <a:lnTo>
                    <a:pt x="178" y="154"/>
                  </a:lnTo>
                  <a:lnTo>
                    <a:pt x="152" y="132"/>
                  </a:lnTo>
                  <a:lnTo>
                    <a:pt x="146" y="122"/>
                  </a:lnTo>
                  <a:lnTo>
                    <a:pt x="134" y="120"/>
                  </a:lnTo>
                  <a:lnTo>
                    <a:pt x="120" y="128"/>
                  </a:lnTo>
                  <a:lnTo>
                    <a:pt x="98" y="126"/>
                  </a:lnTo>
                  <a:lnTo>
                    <a:pt x="102" y="88"/>
                  </a:lnTo>
                  <a:lnTo>
                    <a:pt x="84" y="94"/>
                  </a:lnTo>
                  <a:lnTo>
                    <a:pt x="70" y="80"/>
                  </a:lnTo>
                  <a:lnTo>
                    <a:pt x="70" y="64"/>
                  </a:lnTo>
                  <a:lnTo>
                    <a:pt x="66" y="48"/>
                  </a:lnTo>
                  <a:lnTo>
                    <a:pt x="68" y="36"/>
                  </a:lnTo>
                  <a:lnTo>
                    <a:pt x="88" y="32"/>
                  </a:lnTo>
                  <a:lnTo>
                    <a:pt x="102" y="18"/>
                  </a:lnTo>
                  <a:lnTo>
                    <a:pt x="140" y="14"/>
                  </a:lnTo>
                  <a:lnTo>
                    <a:pt x="174" y="6"/>
                  </a:lnTo>
                  <a:lnTo>
                    <a:pt x="188" y="0"/>
                  </a:lnTo>
                  <a:lnTo>
                    <a:pt x="198" y="8"/>
                  </a:lnTo>
                  <a:lnTo>
                    <a:pt x="246" y="8"/>
                  </a:lnTo>
                  <a:lnTo>
                    <a:pt x="220" y="58"/>
                  </a:lnTo>
                  <a:lnTo>
                    <a:pt x="234" y="158"/>
                  </a:lnTo>
                  <a:lnTo>
                    <a:pt x="218" y="174"/>
                  </a:lnTo>
                  <a:lnTo>
                    <a:pt x="202" y="166"/>
                  </a:lnTo>
                  <a:close/>
                  <a:moveTo>
                    <a:pt x="0" y="96"/>
                  </a:moveTo>
                  <a:lnTo>
                    <a:pt x="10" y="102"/>
                  </a:lnTo>
                  <a:lnTo>
                    <a:pt x="48" y="90"/>
                  </a:lnTo>
                  <a:lnTo>
                    <a:pt x="58" y="76"/>
                  </a:lnTo>
                  <a:lnTo>
                    <a:pt x="56" y="66"/>
                  </a:lnTo>
                  <a:lnTo>
                    <a:pt x="30" y="70"/>
                  </a:lnTo>
                  <a:lnTo>
                    <a:pt x="4" y="78"/>
                  </a:lnTo>
                  <a:lnTo>
                    <a:pt x="0"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5" name="Ethiopia">
              <a:extLst>
                <a:ext uri="{FF2B5EF4-FFF2-40B4-BE49-F238E27FC236}">
                  <a16:creationId xmlns:a16="http://schemas.microsoft.com/office/drawing/2014/main" id="{F4093ADC-50A9-4989-8AE2-6A33CCD2FF9D}"/>
                </a:ext>
              </a:extLst>
            </p:cNvPr>
            <p:cNvSpPr>
              <a:spLocks/>
            </p:cNvSpPr>
            <p:nvPr/>
          </p:nvSpPr>
          <p:spPr bwMode="gray">
            <a:xfrm>
              <a:off x="6831794" y="4084810"/>
              <a:ext cx="456838" cy="363814"/>
            </a:xfrm>
            <a:custGeom>
              <a:avLst/>
              <a:gdLst/>
              <a:ahLst/>
              <a:cxnLst>
                <a:cxn ang="0">
                  <a:pos x="106" y="407"/>
                </a:cxn>
                <a:cxn ang="0">
                  <a:pos x="104" y="379"/>
                </a:cxn>
                <a:cxn ang="0">
                  <a:pos x="72" y="369"/>
                </a:cxn>
                <a:cxn ang="0">
                  <a:pos x="70" y="335"/>
                </a:cxn>
                <a:cxn ang="0">
                  <a:pos x="52" y="325"/>
                </a:cxn>
                <a:cxn ang="0">
                  <a:pos x="42" y="307"/>
                </a:cxn>
                <a:cxn ang="0">
                  <a:pos x="0" y="289"/>
                </a:cxn>
                <a:cxn ang="0">
                  <a:pos x="10" y="259"/>
                </a:cxn>
                <a:cxn ang="0">
                  <a:pos x="42" y="261"/>
                </a:cxn>
                <a:cxn ang="0">
                  <a:pos x="38" y="202"/>
                </a:cxn>
                <a:cxn ang="0">
                  <a:pos x="46" y="164"/>
                </a:cxn>
                <a:cxn ang="0">
                  <a:pos x="68" y="158"/>
                </a:cxn>
                <a:cxn ang="0">
                  <a:pos x="64" y="136"/>
                </a:cxn>
                <a:cxn ang="0">
                  <a:pos x="76" y="118"/>
                </a:cxn>
                <a:cxn ang="0">
                  <a:pos x="98" y="90"/>
                </a:cxn>
                <a:cxn ang="0">
                  <a:pos x="116" y="90"/>
                </a:cxn>
                <a:cxn ang="0">
                  <a:pos x="128" y="56"/>
                </a:cxn>
                <a:cxn ang="0">
                  <a:pos x="126" y="28"/>
                </a:cxn>
                <a:cxn ang="0">
                  <a:pos x="154" y="26"/>
                </a:cxn>
                <a:cxn ang="0">
                  <a:pos x="170" y="4"/>
                </a:cxn>
                <a:cxn ang="0">
                  <a:pos x="192" y="0"/>
                </a:cxn>
                <a:cxn ang="0">
                  <a:pos x="214" y="10"/>
                </a:cxn>
                <a:cxn ang="0">
                  <a:pos x="230" y="8"/>
                </a:cxn>
                <a:cxn ang="0">
                  <a:pos x="246" y="16"/>
                </a:cxn>
                <a:cxn ang="0">
                  <a:pos x="280" y="20"/>
                </a:cxn>
                <a:cxn ang="0">
                  <a:pos x="312" y="48"/>
                </a:cxn>
                <a:cxn ang="0">
                  <a:pos x="338" y="74"/>
                </a:cxn>
                <a:cxn ang="0">
                  <a:pos x="350" y="106"/>
                </a:cxn>
                <a:cxn ang="0">
                  <a:pos x="342" y="128"/>
                </a:cxn>
                <a:cxn ang="0">
                  <a:pos x="330" y="142"/>
                </a:cxn>
                <a:cxn ang="0">
                  <a:pos x="338" y="154"/>
                </a:cxn>
                <a:cxn ang="0">
                  <a:pos x="394" y="138"/>
                </a:cxn>
                <a:cxn ang="0">
                  <a:pos x="376" y="160"/>
                </a:cxn>
                <a:cxn ang="0">
                  <a:pos x="410" y="236"/>
                </a:cxn>
                <a:cxn ang="0">
                  <a:pos x="466" y="259"/>
                </a:cxn>
                <a:cxn ang="0">
                  <a:pos x="512" y="275"/>
                </a:cxn>
                <a:cxn ang="0">
                  <a:pos x="560" y="279"/>
                </a:cxn>
                <a:cxn ang="0">
                  <a:pos x="450" y="393"/>
                </a:cxn>
                <a:cxn ang="0">
                  <a:pos x="380" y="405"/>
                </a:cxn>
                <a:cxn ang="0">
                  <a:pos x="364" y="425"/>
                </a:cxn>
                <a:cxn ang="0">
                  <a:pos x="334" y="427"/>
                </a:cxn>
                <a:cxn ang="0">
                  <a:pos x="318" y="427"/>
                </a:cxn>
                <a:cxn ang="0">
                  <a:pos x="298" y="411"/>
                </a:cxn>
                <a:cxn ang="0">
                  <a:pos x="270" y="431"/>
                </a:cxn>
                <a:cxn ang="0">
                  <a:pos x="260" y="431"/>
                </a:cxn>
                <a:cxn ang="0">
                  <a:pos x="240" y="445"/>
                </a:cxn>
                <a:cxn ang="0">
                  <a:pos x="212" y="435"/>
                </a:cxn>
                <a:cxn ang="0">
                  <a:pos x="182" y="433"/>
                </a:cxn>
                <a:cxn ang="0">
                  <a:pos x="154" y="409"/>
                </a:cxn>
                <a:cxn ang="0">
                  <a:pos x="106" y="407"/>
                </a:cxn>
              </a:cxnLst>
              <a:rect l="0" t="0" r="r" b="b"/>
              <a:pathLst>
                <a:path w="560" h="445">
                  <a:moveTo>
                    <a:pt x="106" y="407"/>
                  </a:moveTo>
                  <a:lnTo>
                    <a:pt x="104" y="379"/>
                  </a:lnTo>
                  <a:lnTo>
                    <a:pt x="72" y="369"/>
                  </a:lnTo>
                  <a:lnTo>
                    <a:pt x="70" y="335"/>
                  </a:lnTo>
                  <a:lnTo>
                    <a:pt x="52" y="325"/>
                  </a:lnTo>
                  <a:lnTo>
                    <a:pt x="42" y="307"/>
                  </a:lnTo>
                  <a:lnTo>
                    <a:pt x="0" y="289"/>
                  </a:lnTo>
                  <a:lnTo>
                    <a:pt x="10" y="259"/>
                  </a:lnTo>
                  <a:lnTo>
                    <a:pt x="42" y="261"/>
                  </a:lnTo>
                  <a:lnTo>
                    <a:pt x="38" y="202"/>
                  </a:lnTo>
                  <a:lnTo>
                    <a:pt x="46" y="164"/>
                  </a:lnTo>
                  <a:lnTo>
                    <a:pt x="68" y="158"/>
                  </a:lnTo>
                  <a:lnTo>
                    <a:pt x="64" y="136"/>
                  </a:lnTo>
                  <a:lnTo>
                    <a:pt x="76" y="118"/>
                  </a:lnTo>
                  <a:lnTo>
                    <a:pt x="98" y="90"/>
                  </a:lnTo>
                  <a:lnTo>
                    <a:pt x="116" y="90"/>
                  </a:lnTo>
                  <a:lnTo>
                    <a:pt x="128" y="56"/>
                  </a:lnTo>
                  <a:lnTo>
                    <a:pt x="126" y="28"/>
                  </a:lnTo>
                  <a:lnTo>
                    <a:pt x="154" y="26"/>
                  </a:lnTo>
                  <a:lnTo>
                    <a:pt x="170" y="4"/>
                  </a:lnTo>
                  <a:lnTo>
                    <a:pt x="192" y="0"/>
                  </a:lnTo>
                  <a:lnTo>
                    <a:pt x="214" y="10"/>
                  </a:lnTo>
                  <a:lnTo>
                    <a:pt x="230" y="8"/>
                  </a:lnTo>
                  <a:lnTo>
                    <a:pt x="246" y="16"/>
                  </a:lnTo>
                  <a:lnTo>
                    <a:pt x="280" y="20"/>
                  </a:lnTo>
                  <a:lnTo>
                    <a:pt x="312" y="48"/>
                  </a:lnTo>
                  <a:lnTo>
                    <a:pt x="338" y="74"/>
                  </a:lnTo>
                  <a:lnTo>
                    <a:pt x="350" y="106"/>
                  </a:lnTo>
                  <a:lnTo>
                    <a:pt x="342" y="128"/>
                  </a:lnTo>
                  <a:lnTo>
                    <a:pt x="330" y="142"/>
                  </a:lnTo>
                  <a:lnTo>
                    <a:pt x="338" y="154"/>
                  </a:lnTo>
                  <a:lnTo>
                    <a:pt x="394" y="138"/>
                  </a:lnTo>
                  <a:lnTo>
                    <a:pt x="376" y="160"/>
                  </a:lnTo>
                  <a:lnTo>
                    <a:pt x="410" y="236"/>
                  </a:lnTo>
                  <a:lnTo>
                    <a:pt x="466" y="259"/>
                  </a:lnTo>
                  <a:lnTo>
                    <a:pt x="512" y="275"/>
                  </a:lnTo>
                  <a:lnTo>
                    <a:pt x="560" y="279"/>
                  </a:lnTo>
                  <a:lnTo>
                    <a:pt x="450" y="393"/>
                  </a:lnTo>
                  <a:lnTo>
                    <a:pt x="380" y="405"/>
                  </a:lnTo>
                  <a:lnTo>
                    <a:pt x="364" y="425"/>
                  </a:lnTo>
                  <a:lnTo>
                    <a:pt x="334" y="427"/>
                  </a:lnTo>
                  <a:lnTo>
                    <a:pt x="318" y="427"/>
                  </a:lnTo>
                  <a:lnTo>
                    <a:pt x="298" y="411"/>
                  </a:lnTo>
                  <a:lnTo>
                    <a:pt x="270" y="431"/>
                  </a:lnTo>
                  <a:lnTo>
                    <a:pt x="260" y="431"/>
                  </a:lnTo>
                  <a:lnTo>
                    <a:pt x="240" y="445"/>
                  </a:lnTo>
                  <a:lnTo>
                    <a:pt x="212" y="435"/>
                  </a:lnTo>
                  <a:lnTo>
                    <a:pt x="182" y="433"/>
                  </a:lnTo>
                  <a:lnTo>
                    <a:pt x="154" y="409"/>
                  </a:lnTo>
                  <a:lnTo>
                    <a:pt x="106" y="4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6" name="Falkland Islands">
              <a:extLst>
                <a:ext uri="{FF2B5EF4-FFF2-40B4-BE49-F238E27FC236}">
                  <a16:creationId xmlns:a16="http://schemas.microsoft.com/office/drawing/2014/main" id="{36C522F6-2012-4D50-B044-B5F987918241}"/>
                </a:ext>
              </a:extLst>
            </p:cNvPr>
            <p:cNvSpPr>
              <a:spLocks noChangeAspect="1" noEditPoints="1"/>
            </p:cNvSpPr>
            <p:nvPr/>
          </p:nvSpPr>
          <p:spPr bwMode="gray">
            <a:xfrm>
              <a:off x="3823295" y="6531211"/>
              <a:ext cx="107376" cy="58998"/>
            </a:xfrm>
            <a:custGeom>
              <a:avLst/>
              <a:gdLst/>
              <a:ahLst/>
              <a:cxnLst>
                <a:cxn ang="0">
                  <a:pos x="85" y="38"/>
                </a:cxn>
                <a:cxn ang="0">
                  <a:pos x="73" y="40"/>
                </a:cxn>
                <a:cxn ang="0">
                  <a:pos x="69" y="61"/>
                </a:cxn>
                <a:cxn ang="0">
                  <a:pos x="71" y="73"/>
                </a:cxn>
                <a:cxn ang="0">
                  <a:pos x="61" y="83"/>
                </a:cxn>
                <a:cxn ang="0">
                  <a:pos x="69" y="85"/>
                </a:cxn>
                <a:cxn ang="0">
                  <a:pos x="76" y="78"/>
                </a:cxn>
                <a:cxn ang="0">
                  <a:pos x="80" y="66"/>
                </a:cxn>
                <a:cxn ang="0">
                  <a:pos x="90" y="64"/>
                </a:cxn>
                <a:cxn ang="0">
                  <a:pos x="94" y="52"/>
                </a:cxn>
                <a:cxn ang="0">
                  <a:pos x="109" y="59"/>
                </a:cxn>
                <a:cxn ang="0">
                  <a:pos x="111" y="50"/>
                </a:cxn>
                <a:cxn ang="0">
                  <a:pos x="128" y="45"/>
                </a:cxn>
                <a:cxn ang="0">
                  <a:pos x="132" y="38"/>
                </a:cxn>
                <a:cxn ang="0">
                  <a:pos x="144" y="35"/>
                </a:cxn>
                <a:cxn ang="0">
                  <a:pos x="158" y="26"/>
                </a:cxn>
                <a:cxn ang="0">
                  <a:pos x="156" y="12"/>
                </a:cxn>
                <a:cxn ang="0">
                  <a:pos x="146" y="7"/>
                </a:cxn>
                <a:cxn ang="0">
                  <a:pos x="132" y="7"/>
                </a:cxn>
                <a:cxn ang="0">
                  <a:pos x="128" y="19"/>
                </a:cxn>
                <a:cxn ang="0">
                  <a:pos x="120" y="16"/>
                </a:cxn>
                <a:cxn ang="0">
                  <a:pos x="118" y="5"/>
                </a:cxn>
                <a:cxn ang="0">
                  <a:pos x="102" y="0"/>
                </a:cxn>
                <a:cxn ang="0">
                  <a:pos x="94" y="21"/>
                </a:cxn>
                <a:cxn ang="0">
                  <a:pos x="94" y="38"/>
                </a:cxn>
                <a:cxn ang="0">
                  <a:pos x="85" y="38"/>
                </a:cxn>
                <a:cxn ang="0">
                  <a:pos x="87" y="14"/>
                </a:cxn>
                <a:cxn ang="0">
                  <a:pos x="80" y="7"/>
                </a:cxn>
                <a:cxn ang="0">
                  <a:pos x="76" y="12"/>
                </a:cxn>
                <a:cxn ang="0">
                  <a:pos x="61" y="12"/>
                </a:cxn>
                <a:cxn ang="0">
                  <a:pos x="57" y="2"/>
                </a:cxn>
                <a:cxn ang="0">
                  <a:pos x="40" y="2"/>
                </a:cxn>
                <a:cxn ang="0">
                  <a:pos x="24" y="12"/>
                </a:cxn>
                <a:cxn ang="0">
                  <a:pos x="31" y="14"/>
                </a:cxn>
                <a:cxn ang="0">
                  <a:pos x="33" y="21"/>
                </a:cxn>
                <a:cxn ang="0">
                  <a:pos x="47" y="24"/>
                </a:cxn>
                <a:cxn ang="0">
                  <a:pos x="52" y="31"/>
                </a:cxn>
                <a:cxn ang="0">
                  <a:pos x="45" y="33"/>
                </a:cxn>
                <a:cxn ang="0">
                  <a:pos x="24" y="31"/>
                </a:cxn>
                <a:cxn ang="0">
                  <a:pos x="24" y="38"/>
                </a:cxn>
                <a:cxn ang="0">
                  <a:pos x="35" y="38"/>
                </a:cxn>
                <a:cxn ang="0">
                  <a:pos x="33" y="45"/>
                </a:cxn>
                <a:cxn ang="0">
                  <a:pos x="28" y="52"/>
                </a:cxn>
                <a:cxn ang="0">
                  <a:pos x="14" y="47"/>
                </a:cxn>
                <a:cxn ang="0">
                  <a:pos x="7" y="40"/>
                </a:cxn>
                <a:cxn ang="0">
                  <a:pos x="0" y="45"/>
                </a:cxn>
                <a:cxn ang="0">
                  <a:pos x="5" y="59"/>
                </a:cxn>
                <a:cxn ang="0">
                  <a:pos x="12" y="66"/>
                </a:cxn>
                <a:cxn ang="0">
                  <a:pos x="17" y="64"/>
                </a:cxn>
                <a:cxn ang="0">
                  <a:pos x="28" y="71"/>
                </a:cxn>
                <a:cxn ang="0">
                  <a:pos x="35" y="64"/>
                </a:cxn>
                <a:cxn ang="0">
                  <a:pos x="38" y="57"/>
                </a:cxn>
                <a:cxn ang="0">
                  <a:pos x="54" y="52"/>
                </a:cxn>
                <a:cxn ang="0">
                  <a:pos x="69" y="31"/>
                </a:cxn>
                <a:cxn ang="0">
                  <a:pos x="87" y="14"/>
                </a:cxn>
              </a:cxnLst>
              <a:rect l="0" t="0" r="r" b="b"/>
              <a:pathLst>
                <a:path w="158" h="85">
                  <a:moveTo>
                    <a:pt x="85" y="38"/>
                  </a:moveTo>
                  <a:lnTo>
                    <a:pt x="73" y="40"/>
                  </a:lnTo>
                  <a:lnTo>
                    <a:pt x="69" y="61"/>
                  </a:lnTo>
                  <a:lnTo>
                    <a:pt x="71" y="73"/>
                  </a:lnTo>
                  <a:lnTo>
                    <a:pt x="61" y="83"/>
                  </a:lnTo>
                  <a:lnTo>
                    <a:pt x="69" y="85"/>
                  </a:lnTo>
                  <a:lnTo>
                    <a:pt x="76" y="78"/>
                  </a:lnTo>
                  <a:lnTo>
                    <a:pt x="80" y="66"/>
                  </a:lnTo>
                  <a:lnTo>
                    <a:pt x="90" y="64"/>
                  </a:lnTo>
                  <a:lnTo>
                    <a:pt x="94" y="52"/>
                  </a:lnTo>
                  <a:lnTo>
                    <a:pt x="109" y="59"/>
                  </a:lnTo>
                  <a:lnTo>
                    <a:pt x="111" y="50"/>
                  </a:lnTo>
                  <a:lnTo>
                    <a:pt x="128" y="45"/>
                  </a:lnTo>
                  <a:lnTo>
                    <a:pt x="132" y="38"/>
                  </a:lnTo>
                  <a:lnTo>
                    <a:pt x="144" y="35"/>
                  </a:lnTo>
                  <a:lnTo>
                    <a:pt x="158" y="26"/>
                  </a:lnTo>
                  <a:lnTo>
                    <a:pt x="156" y="12"/>
                  </a:lnTo>
                  <a:lnTo>
                    <a:pt x="146" y="7"/>
                  </a:lnTo>
                  <a:lnTo>
                    <a:pt x="132" y="7"/>
                  </a:lnTo>
                  <a:lnTo>
                    <a:pt x="128" y="19"/>
                  </a:lnTo>
                  <a:lnTo>
                    <a:pt x="120" y="16"/>
                  </a:lnTo>
                  <a:lnTo>
                    <a:pt x="118" y="5"/>
                  </a:lnTo>
                  <a:lnTo>
                    <a:pt x="102" y="0"/>
                  </a:lnTo>
                  <a:lnTo>
                    <a:pt x="94" y="21"/>
                  </a:lnTo>
                  <a:lnTo>
                    <a:pt x="94" y="38"/>
                  </a:lnTo>
                  <a:lnTo>
                    <a:pt x="85" y="38"/>
                  </a:lnTo>
                  <a:close/>
                  <a:moveTo>
                    <a:pt x="87" y="14"/>
                  </a:moveTo>
                  <a:lnTo>
                    <a:pt x="80" y="7"/>
                  </a:lnTo>
                  <a:lnTo>
                    <a:pt x="76" y="12"/>
                  </a:lnTo>
                  <a:lnTo>
                    <a:pt x="61" y="12"/>
                  </a:lnTo>
                  <a:lnTo>
                    <a:pt x="57" y="2"/>
                  </a:lnTo>
                  <a:lnTo>
                    <a:pt x="40" y="2"/>
                  </a:lnTo>
                  <a:lnTo>
                    <a:pt x="24" y="12"/>
                  </a:lnTo>
                  <a:lnTo>
                    <a:pt x="31" y="14"/>
                  </a:lnTo>
                  <a:lnTo>
                    <a:pt x="33" y="21"/>
                  </a:lnTo>
                  <a:lnTo>
                    <a:pt x="47" y="24"/>
                  </a:lnTo>
                  <a:lnTo>
                    <a:pt x="52" y="31"/>
                  </a:lnTo>
                  <a:lnTo>
                    <a:pt x="45" y="33"/>
                  </a:lnTo>
                  <a:lnTo>
                    <a:pt x="24" y="31"/>
                  </a:lnTo>
                  <a:lnTo>
                    <a:pt x="24" y="38"/>
                  </a:lnTo>
                  <a:lnTo>
                    <a:pt x="35" y="38"/>
                  </a:lnTo>
                  <a:lnTo>
                    <a:pt x="33" y="45"/>
                  </a:lnTo>
                  <a:lnTo>
                    <a:pt x="28" y="52"/>
                  </a:lnTo>
                  <a:lnTo>
                    <a:pt x="14" y="47"/>
                  </a:lnTo>
                  <a:lnTo>
                    <a:pt x="7" y="40"/>
                  </a:lnTo>
                  <a:lnTo>
                    <a:pt x="0" y="45"/>
                  </a:lnTo>
                  <a:lnTo>
                    <a:pt x="5" y="59"/>
                  </a:lnTo>
                  <a:lnTo>
                    <a:pt x="12" y="66"/>
                  </a:lnTo>
                  <a:lnTo>
                    <a:pt x="17" y="64"/>
                  </a:lnTo>
                  <a:lnTo>
                    <a:pt x="28" y="71"/>
                  </a:lnTo>
                  <a:lnTo>
                    <a:pt x="35" y="64"/>
                  </a:lnTo>
                  <a:lnTo>
                    <a:pt x="38" y="57"/>
                  </a:lnTo>
                  <a:lnTo>
                    <a:pt x="54" y="52"/>
                  </a:lnTo>
                  <a:lnTo>
                    <a:pt x="69" y="31"/>
                  </a:lnTo>
                  <a:lnTo>
                    <a:pt x="87" y="14"/>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57" name="Fiji">
              <a:extLst>
                <a:ext uri="{FF2B5EF4-FFF2-40B4-BE49-F238E27FC236}">
                  <a16:creationId xmlns:a16="http://schemas.microsoft.com/office/drawing/2014/main" id="{578EACFF-7846-4731-A329-042B5262C6A7}"/>
                </a:ext>
              </a:extLst>
            </p:cNvPr>
            <p:cNvSpPr>
              <a:spLocks noEditPoints="1"/>
            </p:cNvSpPr>
            <p:nvPr/>
          </p:nvSpPr>
          <p:spPr bwMode="gray">
            <a:xfrm>
              <a:off x="11281096" y="5044490"/>
              <a:ext cx="78092" cy="84563"/>
            </a:xfrm>
            <a:custGeom>
              <a:avLst/>
              <a:gdLst/>
              <a:ahLst/>
              <a:cxnLst>
                <a:cxn ang="0">
                  <a:pos x="14" y="60"/>
                </a:cxn>
                <a:cxn ang="0">
                  <a:pos x="40" y="60"/>
                </a:cxn>
                <a:cxn ang="0">
                  <a:pos x="56" y="80"/>
                </a:cxn>
                <a:cxn ang="0">
                  <a:pos x="52" y="102"/>
                </a:cxn>
                <a:cxn ang="0">
                  <a:pos x="28" y="96"/>
                </a:cxn>
                <a:cxn ang="0">
                  <a:pos x="8" y="96"/>
                </a:cxn>
                <a:cxn ang="0">
                  <a:pos x="0" y="84"/>
                </a:cxn>
                <a:cxn ang="0">
                  <a:pos x="14" y="60"/>
                </a:cxn>
                <a:cxn ang="0">
                  <a:pos x="68" y="42"/>
                </a:cxn>
                <a:cxn ang="0">
                  <a:pos x="90" y="32"/>
                </a:cxn>
                <a:cxn ang="0">
                  <a:pos x="96" y="0"/>
                </a:cxn>
                <a:cxn ang="0">
                  <a:pos x="48" y="28"/>
                </a:cxn>
                <a:cxn ang="0">
                  <a:pos x="68" y="42"/>
                </a:cxn>
              </a:cxnLst>
              <a:rect l="0" t="0" r="r" b="b"/>
              <a:pathLst>
                <a:path w="96" h="102">
                  <a:moveTo>
                    <a:pt x="14" y="60"/>
                  </a:moveTo>
                  <a:lnTo>
                    <a:pt x="40" y="60"/>
                  </a:lnTo>
                  <a:lnTo>
                    <a:pt x="56" y="80"/>
                  </a:lnTo>
                  <a:lnTo>
                    <a:pt x="52" y="102"/>
                  </a:lnTo>
                  <a:lnTo>
                    <a:pt x="28" y="96"/>
                  </a:lnTo>
                  <a:lnTo>
                    <a:pt x="8" y="96"/>
                  </a:lnTo>
                  <a:lnTo>
                    <a:pt x="0" y="84"/>
                  </a:lnTo>
                  <a:lnTo>
                    <a:pt x="14" y="60"/>
                  </a:lnTo>
                  <a:close/>
                  <a:moveTo>
                    <a:pt x="68" y="42"/>
                  </a:moveTo>
                  <a:lnTo>
                    <a:pt x="90" y="32"/>
                  </a:lnTo>
                  <a:lnTo>
                    <a:pt x="96" y="0"/>
                  </a:lnTo>
                  <a:lnTo>
                    <a:pt x="48" y="28"/>
                  </a:lnTo>
                  <a:lnTo>
                    <a:pt x="68" y="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8" name="Finland">
              <a:extLst>
                <a:ext uri="{FF2B5EF4-FFF2-40B4-BE49-F238E27FC236}">
                  <a16:creationId xmlns:a16="http://schemas.microsoft.com/office/drawing/2014/main" id="{EA9557E9-944D-4363-995B-58AADF58CBFA}"/>
                </a:ext>
              </a:extLst>
            </p:cNvPr>
            <p:cNvSpPr>
              <a:spLocks/>
            </p:cNvSpPr>
            <p:nvPr/>
          </p:nvSpPr>
          <p:spPr bwMode="gray">
            <a:xfrm>
              <a:off x="6427668" y="1386691"/>
              <a:ext cx="351415" cy="774824"/>
            </a:xfrm>
            <a:custGeom>
              <a:avLst/>
              <a:gdLst/>
              <a:ahLst/>
              <a:cxnLst>
                <a:cxn ang="0">
                  <a:pos x="294" y="912"/>
                </a:cxn>
                <a:cxn ang="0">
                  <a:pos x="320" y="888"/>
                </a:cxn>
                <a:cxn ang="0">
                  <a:pos x="428" y="710"/>
                </a:cxn>
                <a:cxn ang="0">
                  <a:pos x="412" y="684"/>
                </a:cxn>
                <a:cxn ang="0">
                  <a:pos x="388" y="602"/>
                </a:cxn>
                <a:cxn ang="0">
                  <a:pos x="384" y="566"/>
                </a:cxn>
                <a:cxn ang="0">
                  <a:pos x="364" y="552"/>
                </a:cxn>
                <a:cxn ang="0">
                  <a:pos x="368" y="502"/>
                </a:cxn>
                <a:cxn ang="0">
                  <a:pos x="368" y="462"/>
                </a:cxn>
                <a:cxn ang="0">
                  <a:pos x="384" y="420"/>
                </a:cxn>
                <a:cxn ang="0">
                  <a:pos x="346" y="334"/>
                </a:cxn>
                <a:cxn ang="0">
                  <a:pos x="364" y="210"/>
                </a:cxn>
                <a:cxn ang="0">
                  <a:pos x="316" y="130"/>
                </a:cxn>
                <a:cxn ang="0">
                  <a:pos x="308" y="100"/>
                </a:cxn>
                <a:cxn ang="0">
                  <a:pos x="314" y="52"/>
                </a:cxn>
                <a:cxn ang="0">
                  <a:pos x="324" y="16"/>
                </a:cxn>
                <a:cxn ang="0">
                  <a:pos x="286" y="0"/>
                </a:cxn>
                <a:cxn ang="0">
                  <a:pos x="172" y="154"/>
                </a:cxn>
                <a:cxn ang="0">
                  <a:pos x="90" y="132"/>
                </a:cxn>
                <a:cxn ang="0">
                  <a:pos x="40" y="74"/>
                </a:cxn>
                <a:cxn ang="0">
                  <a:pos x="0" y="100"/>
                </a:cxn>
                <a:cxn ang="0">
                  <a:pos x="106" y="178"/>
                </a:cxn>
                <a:cxn ang="0">
                  <a:pos x="132" y="274"/>
                </a:cxn>
                <a:cxn ang="0">
                  <a:pos x="140" y="388"/>
                </a:cxn>
                <a:cxn ang="0">
                  <a:pos x="162" y="456"/>
                </a:cxn>
                <a:cxn ang="0">
                  <a:pos x="188" y="498"/>
                </a:cxn>
                <a:cxn ang="0">
                  <a:pos x="182" y="538"/>
                </a:cxn>
                <a:cxn ang="0">
                  <a:pos x="116" y="600"/>
                </a:cxn>
                <a:cxn ang="0">
                  <a:pos x="44" y="684"/>
                </a:cxn>
                <a:cxn ang="0">
                  <a:pos x="32" y="742"/>
                </a:cxn>
                <a:cxn ang="0">
                  <a:pos x="42" y="802"/>
                </a:cxn>
                <a:cxn ang="0">
                  <a:pos x="40" y="824"/>
                </a:cxn>
                <a:cxn ang="0">
                  <a:pos x="44" y="884"/>
                </a:cxn>
                <a:cxn ang="0">
                  <a:pos x="78" y="918"/>
                </a:cxn>
                <a:cxn ang="0">
                  <a:pos x="98" y="930"/>
                </a:cxn>
                <a:cxn ang="0">
                  <a:pos x="112" y="948"/>
                </a:cxn>
                <a:cxn ang="0">
                  <a:pos x="160" y="950"/>
                </a:cxn>
                <a:cxn ang="0">
                  <a:pos x="202" y="928"/>
                </a:cxn>
                <a:cxn ang="0">
                  <a:pos x="262" y="916"/>
                </a:cxn>
              </a:cxnLst>
              <a:rect l="0" t="0" r="r" b="b"/>
              <a:pathLst>
                <a:path w="432" h="950">
                  <a:moveTo>
                    <a:pt x="278" y="924"/>
                  </a:moveTo>
                  <a:lnTo>
                    <a:pt x="294" y="912"/>
                  </a:lnTo>
                  <a:lnTo>
                    <a:pt x="298" y="888"/>
                  </a:lnTo>
                  <a:lnTo>
                    <a:pt x="320" y="888"/>
                  </a:lnTo>
                  <a:lnTo>
                    <a:pt x="432" y="740"/>
                  </a:lnTo>
                  <a:lnTo>
                    <a:pt x="428" y="710"/>
                  </a:lnTo>
                  <a:lnTo>
                    <a:pt x="412" y="698"/>
                  </a:lnTo>
                  <a:lnTo>
                    <a:pt x="412" y="684"/>
                  </a:lnTo>
                  <a:lnTo>
                    <a:pt x="364" y="646"/>
                  </a:lnTo>
                  <a:lnTo>
                    <a:pt x="388" y="602"/>
                  </a:lnTo>
                  <a:lnTo>
                    <a:pt x="374" y="574"/>
                  </a:lnTo>
                  <a:lnTo>
                    <a:pt x="384" y="566"/>
                  </a:lnTo>
                  <a:lnTo>
                    <a:pt x="378" y="552"/>
                  </a:lnTo>
                  <a:lnTo>
                    <a:pt x="364" y="552"/>
                  </a:lnTo>
                  <a:lnTo>
                    <a:pt x="356" y="516"/>
                  </a:lnTo>
                  <a:lnTo>
                    <a:pt x="368" y="502"/>
                  </a:lnTo>
                  <a:lnTo>
                    <a:pt x="362" y="484"/>
                  </a:lnTo>
                  <a:lnTo>
                    <a:pt x="368" y="462"/>
                  </a:lnTo>
                  <a:lnTo>
                    <a:pt x="366" y="432"/>
                  </a:lnTo>
                  <a:lnTo>
                    <a:pt x="384" y="420"/>
                  </a:lnTo>
                  <a:lnTo>
                    <a:pt x="360" y="392"/>
                  </a:lnTo>
                  <a:lnTo>
                    <a:pt x="346" y="334"/>
                  </a:lnTo>
                  <a:lnTo>
                    <a:pt x="328" y="310"/>
                  </a:lnTo>
                  <a:lnTo>
                    <a:pt x="364" y="210"/>
                  </a:lnTo>
                  <a:lnTo>
                    <a:pt x="330" y="182"/>
                  </a:lnTo>
                  <a:lnTo>
                    <a:pt x="316" y="130"/>
                  </a:lnTo>
                  <a:lnTo>
                    <a:pt x="326" y="104"/>
                  </a:lnTo>
                  <a:lnTo>
                    <a:pt x="308" y="100"/>
                  </a:lnTo>
                  <a:lnTo>
                    <a:pt x="322" y="84"/>
                  </a:lnTo>
                  <a:lnTo>
                    <a:pt x="314" y="52"/>
                  </a:lnTo>
                  <a:lnTo>
                    <a:pt x="328" y="28"/>
                  </a:lnTo>
                  <a:lnTo>
                    <a:pt x="324" y="16"/>
                  </a:lnTo>
                  <a:lnTo>
                    <a:pt x="306" y="14"/>
                  </a:lnTo>
                  <a:lnTo>
                    <a:pt x="286" y="0"/>
                  </a:lnTo>
                  <a:lnTo>
                    <a:pt x="242" y="14"/>
                  </a:lnTo>
                  <a:lnTo>
                    <a:pt x="172" y="154"/>
                  </a:lnTo>
                  <a:lnTo>
                    <a:pt x="146" y="134"/>
                  </a:lnTo>
                  <a:lnTo>
                    <a:pt x="90" y="132"/>
                  </a:lnTo>
                  <a:lnTo>
                    <a:pt x="66" y="94"/>
                  </a:lnTo>
                  <a:lnTo>
                    <a:pt x="40" y="74"/>
                  </a:lnTo>
                  <a:lnTo>
                    <a:pt x="30" y="102"/>
                  </a:lnTo>
                  <a:lnTo>
                    <a:pt x="0" y="100"/>
                  </a:lnTo>
                  <a:lnTo>
                    <a:pt x="58" y="150"/>
                  </a:lnTo>
                  <a:lnTo>
                    <a:pt x="106" y="178"/>
                  </a:lnTo>
                  <a:lnTo>
                    <a:pt x="124" y="204"/>
                  </a:lnTo>
                  <a:lnTo>
                    <a:pt x="132" y="274"/>
                  </a:lnTo>
                  <a:lnTo>
                    <a:pt x="148" y="344"/>
                  </a:lnTo>
                  <a:lnTo>
                    <a:pt x="140" y="388"/>
                  </a:lnTo>
                  <a:lnTo>
                    <a:pt x="148" y="448"/>
                  </a:lnTo>
                  <a:lnTo>
                    <a:pt x="162" y="456"/>
                  </a:lnTo>
                  <a:lnTo>
                    <a:pt x="178" y="470"/>
                  </a:lnTo>
                  <a:lnTo>
                    <a:pt x="188" y="498"/>
                  </a:lnTo>
                  <a:lnTo>
                    <a:pt x="194" y="530"/>
                  </a:lnTo>
                  <a:lnTo>
                    <a:pt x="182" y="538"/>
                  </a:lnTo>
                  <a:lnTo>
                    <a:pt x="134" y="592"/>
                  </a:lnTo>
                  <a:lnTo>
                    <a:pt x="116" y="600"/>
                  </a:lnTo>
                  <a:lnTo>
                    <a:pt x="64" y="676"/>
                  </a:lnTo>
                  <a:lnTo>
                    <a:pt x="44" y="684"/>
                  </a:lnTo>
                  <a:lnTo>
                    <a:pt x="42" y="702"/>
                  </a:lnTo>
                  <a:lnTo>
                    <a:pt x="32" y="742"/>
                  </a:lnTo>
                  <a:lnTo>
                    <a:pt x="40" y="760"/>
                  </a:lnTo>
                  <a:lnTo>
                    <a:pt x="42" y="802"/>
                  </a:lnTo>
                  <a:lnTo>
                    <a:pt x="46" y="810"/>
                  </a:lnTo>
                  <a:lnTo>
                    <a:pt x="40" y="824"/>
                  </a:lnTo>
                  <a:lnTo>
                    <a:pt x="38" y="848"/>
                  </a:lnTo>
                  <a:lnTo>
                    <a:pt x="44" y="884"/>
                  </a:lnTo>
                  <a:lnTo>
                    <a:pt x="74" y="900"/>
                  </a:lnTo>
                  <a:lnTo>
                    <a:pt x="78" y="918"/>
                  </a:lnTo>
                  <a:lnTo>
                    <a:pt x="98" y="914"/>
                  </a:lnTo>
                  <a:lnTo>
                    <a:pt x="98" y="930"/>
                  </a:lnTo>
                  <a:lnTo>
                    <a:pt x="108" y="938"/>
                  </a:lnTo>
                  <a:lnTo>
                    <a:pt x="112" y="948"/>
                  </a:lnTo>
                  <a:lnTo>
                    <a:pt x="150" y="948"/>
                  </a:lnTo>
                  <a:lnTo>
                    <a:pt x="160" y="950"/>
                  </a:lnTo>
                  <a:lnTo>
                    <a:pt x="184" y="934"/>
                  </a:lnTo>
                  <a:lnTo>
                    <a:pt x="202" y="928"/>
                  </a:lnTo>
                  <a:lnTo>
                    <a:pt x="234" y="930"/>
                  </a:lnTo>
                  <a:lnTo>
                    <a:pt x="262" y="916"/>
                  </a:lnTo>
                  <a:lnTo>
                    <a:pt x="278" y="9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9" name="France">
              <a:extLst>
                <a:ext uri="{FF2B5EF4-FFF2-40B4-BE49-F238E27FC236}">
                  <a16:creationId xmlns:a16="http://schemas.microsoft.com/office/drawing/2014/main" id="{E5A6D888-14FC-4389-9B3C-DA7283557625}"/>
                </a:ext>
              </a:extLst>
            </p:cNvPr>
            <p:cNvSpPr>
              <a:spLocks noEditPoints="1"/>
            </p:cNvSpPr>
            <p:nvPr/>
          </p:nvSpPr>
          <p:spPr bwMode="gray">
            <a:xfrm>
              <a:off x="5656507" y="2659055"/>
              <a:ext cx="439269" cy="450341"/>
            </a:xfrm>
            <a:custGeom>
              <a:avLst/>
              <a:gdLst/>
              <a:ahLst/>
              <a:cxnLst>
                <a:cxn ang="0">
                  <a:pos x="436" y="228"/>
                </a:cxn>
                <a:cxn ang="0">
                  <a:pos x="422" y="256"/>
                </a:cxn>
                <a:cxn ang="0">
                  <a:pos x="406" y="298"/>
                </a:cxn>
                <a:cxn ang="0">
                  <a:pos x="434" y="284"/>
                </a:cxn>
                <a:cxn ang="0">
                  <a:pos x="450" y="312"/>
                </a:cxn>
                <a:cxn ang="0">
                  <a:pos x="440" y="350"/>
                </a:cxn>
                <a:cxn ang="0">
                  <a:pos x="426" y="372"/>
                </a:cxn>
                <a:cxn ang="0">
                  <a:pos x="436" y="406"/>
                </a:cxn>
                <a:cxn ang="0">
                  <a:pos x="476" y="406"/>
                </a:cxn>
                <a:cxn ang="0">
                  <a:pos x="456" y="440"/>
                </a:cxn>
                <a:cxn ang="0">
                  <a:pos x="432" y="458"/>
                </a:cxn>
                <a:cxn ang="0">
                  <a:pos x="382" y="452"/>
                </a:cxn>
                <a:cxn ang="0">
                  <a:pos x="348" y="462"/>
                </a:cxn>
                <a:cxn ang="0">
                  <a:pos x="328" y="450"/>
                </a:cxn>
                <a:cxn ang="0">
                  <a:pos x="310" y="492"/>
                </a:cxn>
                <a:cxn ang="0">
                  <a:pos x="260" y="496"/>
                </a:cxn>
                <a:cxn ang="0">
                  <a:pos x="238" y="480"/>
                </a:cxn>
                <a:cxn ang="0">
                  <a:pos x="186" y="486"/>
                </a:cxn>
                <a:cxn ang="0">
                  <a:pos x="154" y="470"/>
                </a:cxn>
                <a:cxn ang="0">
                  <a:pos x="132" y="458"/>
                </a:cxn>
                <a:cxn ang="0">
                  <a:pos x="134" y="410"/>
                </a:cxn>
                <a:cxn ang="0">
                  <a:pos x="146" y="382"/>
                </a:cxn>
                <a:cxn ang="0">
                  <a:pos x="136" y="302"/>
                </a:cxn>
                <a:cxn ang="0">
                  <a:pos x="108" y="264"/>
                </a:cxn>
                <a:cxn ang="0">
                  <a:pos x="110" y="238"/>
                </a:cxn>
                <a:cxn ang="0">
                  <a:pos x="84" y="222"/>
                </a:cxn>
                <a:cxn ang="0">
                  <a:pos x="56" y="214"/>
                </a:cxn>
                <a:cxn ang="0">
                  <a:pos x="10" y="204"/>
                </a:cxn>
                <a:cxn ang="0">
                  <a:pos x="8" y="176"/>
                </a:cxn>
                <a:cxn ang="0">
                  <a:pos x="26" y="152"/>
                </a:cxn>
                <a:cxn ang="0">
                  <a:pos x="50" y="146"/>
                </a:cxn>
                <a:cxn ang="0">
                  <a:pos x="86" y="164"/>
                </a:cxn>
                <a:cxn ang="0">
                  <a:pos x="122" y="118"/>
                </a:cxn>
                <a:cxn ang="0">
                  <a:pos x="116" y="94"/>
                </a:cxn>
                <a:cxn ang="0">
                  <a:pos x="140" y="112"/>
                </a:cxn>
                <a:cxn ang="0">
                  <a:pos x="170" y="108"/>
                </a:cxn>
                <a:cxn ang="0">
                  <a:pos x="206" y="84"/>
                </a:cxn>
                <a:cxn ang="0">
                  <a:pos x="248" y="56"/>
                </a:cxn>
                <a:cxn ang="0">
                  <a:pos x="252" y="14"/>
                </a:cxn>
                <a:cxn ang="0">
                  <a:pos x="282" y="14"/>
                </a:cxn>
                <a:cxn ang="0">
                  <a:pos x="300" y="32"/>
                </a:cxn>
                <a:cxn ang="0">
                  <a:pos x="326" y="42"/>
                </a:cxn>
                <a:cxn ang="0">
                  <a:pos x="334" y="64"/>
                </a:cxn>
                <a:cxn ang="0">
                  <a:pos x="360" y="62"/>
                </a:cxn>
                <a:cxn ang="0">
                  <a:pos x="390" y="102"/>
                </a:cxn>
                <a:cxn ang="0">
                  <a:pos x="426" y="102"/>
                </a:cxn>
                <a:cxn ang="0">
                  <a:pos x="448" y="116"/>
                </a:cxn>
                <a:cxn ang="0">
                  <a:pos x="472" y="182"/>
                </a:cxn>
                <a:cxn ang="0">
                  <a:pos x="458" y="220"/>
                </a:cxn>
                <a:cxn ang="0">
                  <a:pos x="510" y="514"/>
                </a:cxn>
                <a:cxn ang="0">
                  <a:pos x="518" y="552"/>
                </a:cxn>
                <a:cxn ang="0">
                  <a:pos x="538" y="538"/>
                </a:cxn>
                <a:cxn ang="0">
                  <a:pos x="536" y="492"/>
                </a:cxn>
                <a:cxn ang="0">
                  <a:pos x="528" y="476"/>
                </a:cxn>
                <a:cxn ang="0">
                  <a:pos x="512" y="498"/>
                </a:cxn>
              </a:cxnLst>
              <a:rect l="0" t="0" r="r" b="b"/>
              <a:pathLst>
                <a:path w="540" h="552">
                  <a:moveTo>
                    <a:pt x="446" y="218"/>
                  </a:moveTo>
                  <a:lnTo>
                    <a:pt x="436" y="228"/>
                  </a:lnTo>
                  <a:lnTo>
                    <a:pt x="442" y="238"/>
                  </a:lnTo>
                  <a:lnTo>
                    <a:pt x="422" y="256"/>
                  </a:lnTo>
                  <a:lnTo>
                    <a:pt x="412" y="278"/>
                  </a:lnTo>
                  <a:lnTo>
                    <a:pt x="406" y="298"/>
                  </a:lnTo>
                  <a:lnTo>
                    <a:pt x="422" y="298"/>
                  </a:lnTo>
                  <a:lnTo>
                    <a:pt x="434" y="284"/>
                  </a:lnTo>
                  <a:lnTo>
                    <a:pt x="446" y="294"/>
                  </a:lnTo>
                  <a:lnTo>
                    <a:pt x="450" y="312"/>
                  </a:lnTo>
                  <a:lnTo>
                    <a:pt x="440" y="328"/>
                  </a:lnTo>
                  <a:lnTo>
                    <a:pt x="440" y="350"/>
                  </a:lnTo>
                  <a:lnTo>
                    <a:pt x="424" y="358"/>
                  </a:lnTo>
                  <a:lnTo>
                    <a:pt x="426" y="372"/>
                  </a:lnTo>
                  <a:lnTo>
                    <a:pt x="436" y="384"/>
                  </a:lnTo>
                  <a:lnTo>
                    <a:pt x="436" y="406"/>
                  </a:lnTo>
                  <a:lnTo>
                    <a:pt x="454" y="410"/>
                  </a:lnTo>
                  <a:lnTo>
                    <a:pt x="476" y="406"/>
                  </a:lnTo>
                  <a:lnTo>
                    <a:pt x="482" y="422"/>
                  </a:lnTo>
                  <a:lnTo>
                    <a:pt x="456" y="440"/>
                  </a:lnTo>
                  <a:lnTo>
                    <a:pt x="434" y="452"/>
                  </a:lnTo>
                  <a:lnTo>
                    <a:pt x="432" y="458"/>
                  </a:lnTo>
                  <a:lnTo>
                    <a:pt x="410" y="466"/>
                  </a:lnTo>
                  <a:lnTo>
                    <a:pt x="382" y="452"/>
                  </a:lnTo>
                  <a:lnTo>
                    <a:pt x="364" y="444"/>
                  </a:lnTo>
                  <a:lnTo>
                    <a:pt x="348" y="462"/>
                  </a:lnTo>
                  <a:lnTo>
                    <a:pt x="338" y="460"/>
                  </a:lnTo>
                  <a:lnTo>
                    <a:pt x="328" y="450"/>
                  </a:lnTo>
                  <a:lnTo>
                    <a:pt x="312" y="458"/>
                  </a:lnTo>
                  <a:lnTo>
                    <a:pt x="310" y="492"/>
                  </a:lnTo>
                  <a:lnTo>
                    <a:pt x="284" y="496"/>
                  </a:lnTo>
                  <a:lnTo>
                    <a:pt x="260" y="496"/>
                  </a:lnTo>
                  <a:lnTo>
                    <a:pt x="256" y="486"/>
                  </a:lnTo>
                  <a:lnTo>
                    <a:pt x="238" y="480"/>
                  </a:lnTo>
                  <a:lnTo>
                    <a:pt x="214" y="480"/>
                  </a:lnTo>
                  <a:lnTo>
                    <a:pt x="186" y="486"/>
                  </a:lnTo>
                  <a:lnTo>
                    <a:pt x="168" y="480"/>
                  </a:lnTo>
                  <a:lnTo>
                    <a:pt x="154" y="470"/>
                  </a:lnTo>
                  <a:lnTo>
                    <a:pt x="140" y="466"/>
                  </a:lnTo>
                  <a:lnTo>
                    <a:pt x="132" y="458"/>
                  </a:lnTo>
                  <a:lnTo>
                    <a:pt x="122" y="448"/>
                  </a:lnTo>
                  <a:lnTo>
                    <a:pt x="134" y="410"/>
                  </a:lnTo>
                  <a:lnTo>
                    <a:pt x="138" y="386"/>
                  </a:lnTo>
                  <a:lnTo>
                    <a:pt x="146" y="382"/>
                  </a:lnTo>
                  <a:lnTo>
                    <a:pt x="140" y="340"/>
                  </a:lnTo>
                  <a:lnTo>
                    <a:pt x="136" y="302"/>
                  </a:lnTo>
                  <a:lnTo>
                    <a:pt x="122" y="286"/>
                  </a:lnTo>
                  <a:lnTo>
                    <a:pt x="108" y="264"/>
                  </a:lnTo>
                  <a:lnTo>
                    <a:pt x="114" y="254"/>
                  </a:lnTo>
                  <a:lnTo>
                    <a:pt x="110" y="238"/>
                  </a:lnTo>
                  <a:lnTo>
                    <a:pt x="100" y="236"/>
                  </a:lnTo>
                  <a:lnTo>
                    <a:pt x="84" y="222"/>
                  </a:lnTo>
                  <a:lnTo>
                    <a:pt x="64" y="224"/>
                  </a:lnTo>
                  <a:lnTo>
                    <a:pt x="56" y="214"/>
                  </a:lnTo>
                  <a:lnTo>
                    <a:pt x="22" y="198"/>
                  </a:lnTo>
                  <a:lnTo>
                    <a:pt x="10" y="204"/>
                  </a:lnTo>
                  <a:lnTo>
                    <a:pt x="0" y="188"/>
                  </a:lnTo>
                  <a:lnTo>
                    <a:pt x="8" y="176"/>
                  </a:lnTo>
                  <a:lnTo>
                    <a:pt x="8" y="166"/>
                  </a:lnTo>
                  <a:lnTo>
                    <a:pt x="26" y="152"/>
                  </a:lnTo>
                  <a:lnTo>
                    <a:pt x="38" y="156"/>
                  </a:lnTo>
                  <a:lnTo>
                    <a:pt x="50" y="146"/>
                  </a:lnTo>
                  <a:lnTo>
                    <a:pt x="66" y="146"/>
                  </a:lnTo>
                  <a:lnTo>
                    <a:pt x="86" y="164"/>
                  </a:lnTo>
                  <a:lnTo>
                    <a:pt x="120" y="152"/>
                  </a:lnTo>
                  <a:lnTo>
                    <a:pt x="122" y="118"/>
                  </a:lnTo>
                  <a:lnTo>
                    <a:pt x="108" y="102"/>
                  </a:lnTo>
                  <a:lnTo>
                    <a:pt x="116" y="94"/>
                  </a:lnTo>
                  <a:lnTo>
                    <a:pt x="132" y="96"/>
                  </a:lnTo>
                  <a:lnTo>
                    <a:pt x="140" y="112"/>
                  </a:lnTo>
                  <a:lnTo>
                    <a:pt x="156" y="104"/>
                  </a:lnTo>
                  <a:lnTo>
                    <a:pt x="170" y="108"/>
                  </a:lnTo>
                  <a:lnTo>
                    <a:pt x="196" y="102"/>
                  </a:lnTo>
                  <a:lnTo>
                    <a:pt x="206" y="84"/>
                  </a:lnTo>
                  <a:lnTo>
                    <a:pt x="226" y="80"/>
                  </a:lnTo>
                  <a:lnTo>
                    <a:pt x="248" y="56"/>
                  </a:lnTo>
                  <a:lnTo>
                    <a:pt x="246" y="36"/>
                  </a:lnTo>
                  <a:lnTo>
                    <a:pt x="252" y="14"/>
                  </a:lnTo>
                  <a:lnTo>
                    <a:pt x="274" y="0"/>
                  </a:lnTo>
                  <a:lnTo>
                    <a:pt x="282" y="14"/>
                  </a:lnTo>
                  <a:lnTo>
                    <a:pt x="294" y="22"/>
                  </a:lnTo>
                  <a:lnTo>
                    <a:pt x="300" y="32"/>
                  </a:lnTo>
                  <a:lnTo>
                    <a:pt x="314" y="42"/>
                  </a:lnTo>
                  <a:lnTo>
                    <a:pt x="326" y="42"/>
                  </a:lnTo>
                  <a:lnTo>
                    <a:pt x="328" y="56"/>
                  </a:lnTo>
                  <a:lnTo>
                    <a:pt x="334" y="64"/>
                  </a:lnTo>
                  <a:lnTo>
                    <a:pt x="346" y="70"/>
                  </a:lnTo>
                  <a:lnTo>
                    <a:pt x="360" y="62"/>
                  </a:lnTo>
                  <a:lnTo>
                    <a:pt x="364" y="78"/>
                  </a:lnTo>
                  <a:lnTo>
                    <a:pt x="390" y="102"/>
                  </a:lnTo>
                  <a:lnTo>
                    <a:pt x="400" y="102"/>
                  </a:lnTo>
                  <a:lnTo>
                    <a:pt x="426" y="102"/>
                  </a:lnTo>
                  <a:lnTo>
                    <a:pt x="434" y="114"/>
                  </a:lnTo>
                  <a:lnTo>
                    <a:pt x="448" y="116"/>
                  </a:lnTo>
                  <a:lnTo>
                    <a:pt x="486" y="148"/>
                  </a:lnTo>
                  <a:lnTo>
                    <a:pt x="472" y="182"/>
                  </a:lnTo>
                  <a:lnTo>
                    <a:pt x="474" y="212"/>
                  </a:lnTo>
                  <a:lnTo>
                    <a:pt x="458" y="220"/>
                  </a:lnTo>
                  <a:lnTo>
                    <a:pt x="446" y="218"/>
                  </a:lnTo>
                  <a:close/>
                  <a:moveTo>
                    <a:pt x="510" y="514"/>
                  </a:moveTo>
                  <a:lnTo>
                    <a:pt x="506" y="534"/>
                  </a:lnTo>
                  <a:lnTo>
                    <a:pt x="518" y="552"/>
                  </a:lnTo>
                  <a:lnTo>
                    <a:pt x="530" y="552"/>
                  </a:lnTo>
                  <a:lnTo>
                    <a:pt x="538" y="538"/>
                  </a:lnTo>
                  <a:lnTo>
                    <a:pt x="540" y="512"/>
                  </a:lnTo>
                  <a:lnTo>
                    <a:pt x="536" y="492"/>
                  </a:lnTo>
                  <a:lnTo>
                    <a:pt x="536" y="478"/>
                  </a:lnTo>
                  <a:lnTo>
                    <a:pt x="528" y="476"/>
                  </a:lnTo>
                  <a:lnTo>
                    <a:pt x="524" y="492"/>
                  </a:lnTo>
                  <a:lnTo>
                    <a:pt x="512" y="498"/>
                  </a:lnTo>
                  <a:lnTo>
                    <a:pt x="510" y="5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0" name="French Guiana">
              <a:extLst>
                <a:ext uri="{FF2B5EF4-FFF2-40B4-BE49-F238E27FC236}">
                  <a16:creationId xmlns:a16="http://schemas.microsoft.com/office/drawing/2014/main" id="{8E5EE0EE-F723-45B4-8F48-669F631D0D74}"/>
                </a:ext>
              </a:extLst>
            </p:cNvPr>
            <p:cNvSpPr>
              <a:spLocks/>
            </p:cNvSpPr>
            <p:nvPr/>
          </p:nvSpPr>
          <p:spPr bwMode="gray">
            <a:xfrm>
              <a:off x="4020477" y="4442724"/>
              <a:ext cx="83949" cy="114060"/>
            </a:xfrm>
            <a:custGeom>
              <a:avLst/>
              <a:gdLst/>
              <a:ahLst/>
              <a:cxnLst>
                <a:cxn ang="0">
                  <a:pos x="16" y="134"/>
                </a:cxn>
                <a:cxn ang="0">
                  <a:pos x="0" y="130"/>
                </a:cxn>
                <a:cxn ang="0">
                  <a:pos x="14" y="108"/>
                </a:cxn>
                <a:cxn ang="0">
                  <a:pos x="10" y="94"/>
                </a:cxn>
                <a:cxn ang="0">
                  <a:pos x="18" y="84"/>
                </a:cxn>
                <a:cxn ang="0">
                  <a:pos x="4" y="70"/>
                </a:cxn>
                <a:cxn ang="0">
                  <a:pos x="0" y="46"/>
                </a:cxn>
                <a:cxn ang="0">
                  <a:pos x="4" y="24"/>
                </a:cxn>
                <a:cxn ang="0">
                  <a:pos x="24" y="0"/>
                </a:cxn>
                <a:cxn ang="0">
                  <a:pos x="38" y="0"/>
                </a:cxn>
                <a:cxn ang="0">
                  <a:pos x="44" y="6"/>
                </a:cxn>
                <a:cxn ang="0">
                  <a:pos x="56" y="8"/>
                </a:cxn>
                <a:cxn ang="0">
                  <a:pos x="74" y="16"/>
                </a:cxn>
                <a:cxn ang="0">
                  <a:pos x="104" y="44"/>
                </a:cxn>
                <a:cxn ang="0">
                  <a:pos x="96" y="70"/>
                </a:cxn>
                <a:cxn ang="0">
                  <a:pos x="80" y="94"/>
                </a:cxn>
                <a:cxn ang="0">
                  <a:pos x="72" y="126"/>
                </a:cxn>
                <a:cxn ang="0">
                  <a:pos x="54" y="140"/>
                </a:cxn>
                <a:cxn ang="0">
                  <a:pos x="48" y="128"/>
                </a:cxn>
                <a:cxn ang="0">
                  <a:pos x="32" y="122"/>
                </a:cxn>
                <a:cxn ang="0">
                  <a:pos x="16" y="134"/>
                </a:cxn>
              </a:cxnLst>
              <a:rect l="0" t="0" r="r" b="b"/>
              <a:pathLst>
                <a:path w="104" h="140">
                  <a:moveTo>
                    <a:pt x="16" y="134"/>
                  </a:moveTo>
                  <a:lnTo>
                    <a:pt x="0" y="130"/>
                  </a:lnTo>
                  <a:lnTo>
                    <a:pt x="14" y="108"/>
                  </a:lnTo>
                  <a:lnTo>
                    <a:pt x="10" y="94"/>
                  </a:lnTo>
                  <a:lnTo>
                    <a:pt x="18" y="84"/>
                  </a:lnTo>
                  <a:lnTo>
                    <a:pt x="4" y="70"/>
                  </a:lnTo>
                  <a:lnTo>
                    <a:pt x="0" y="46"/>
                  </a:lnTo>
                  <a:lnTo>
                    <a:pt x="4" y="24"/>
                  </a:lnTo>
                  <a:lnTo>
                    <a:pt x="24" y="0"/>
                  </a:lnTo>
                  <a:lnTo>
                    <a:pt x="38" y="0"/>
                  </a:lnTo>
                  <a:lnTo>
                    <a:pt x="44" y="6"/>
                  </a:lnTo>
                  <a:lnTo>
                    <a:pt x="56" y="8"/>
                  </a:lnTo>
                  <a:lnTo>
                    <a:pt x="74" y="16"/>
                  </a:lnTo>
                  <a:lnTo>
                    <a:pt x="104" y="44"/>
                  </a:lnTo>
                  <a:lnTo>
                    <a:pt x="96" y="70"/>
                  </a:lnTo>
                  <a:lnTo>
                    <a:pt x="80" y="94"/>
                  </a:lnTo>
                  <a:lnTo>
                    <a:pt x="72" y="126"/>
                  </a:lnTo>
                  <a:lnTo>
                    <a:pt x="54" y="140"/>
                  </a:lnTo>
                  <a:lnTo>
                    <a:pt x="48" y="128"/>
                  </a:lnTo>
                  <a:lnTo>
                    <a:pt x="32" y="122"/>
                  </a:lnTo>
                  <a:lnTo>
                    <a:pt x="16" y="1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1" name="Gabon">
              <a:extLst>
                <a:ext uri="{FF2B5EF4-FFF2-40B4-BE49-F238E27FC236}">
                  <a16:creationId xmlns:a16="http://schemas.microsoft.com/office/drawing/2014/main" id="{28E41F58-8C5E-4191-96D9-B5B1CC2C7C6C}"/>
                </a:ext>
              </a:extLst>
            </p:cNvPr>
            <p:cNvSpPr>
              <a:spLocks/>
            </p:cNvSpPr>
            <p:nvPr/>
          </p:nvSpPr>
          <p:spPr bwMode="gray">
            <a:xfrm>
              <a:off x="6078205" y="4495822"/>
              <a:ext cx="185469" cy="182889"/>
            </a:xfrm>
            <a:custGeom>
              <a:avLst/>
              <a:gdLst/>
              <a:ahLst/>
              <a:cxnLst>
                <a:cxn ang="0">
                  <a:pos x="104" y="4"/>
                </a:cxn>
                <a:cxn ang="0">
                  <a:pos x="172" y="0"/>
                </a:cxn>
                <a:cxn ang="0">
                  <a:pos x="172" y="10"/>
                </a:cxn>
                <a:cxn ang="0">
                  <a:pos x="166" y="42"/>
                </a:cxn>
                <a:cxn ang="0">
                  <a:pos x="180" y="42"/>
                </a:cxn>
                <a:cxn ang="0">
                  <a:pos x="198" y="34"/>
                </a:cxn>
                <a:cxn ang="0">
                  <a:pos x="218" y="44"/>
                </a:cxn>
                <a:cxn ang="0">
                  <a:pos x="222" y="64"/>
                </a:cxn>
                <a:cxn ang="0">
                  <a:pos x="206" y="78"/>
                </a:cxn>
                <a:cxn ang="0">
                  <a:pos x="204" y="94"/>
                </a:cxn>
                <a:cxn ang="0">
                  <a:pos x="230" y="116"/>
                </a:cxn>
                <a:cxn ang="0">
                  <a:pos x="220" y="172"/>
                </a:cxn>
                <a:cxn ang="0">
                  <a:pos x="208" y="182"/>
                </a:cxn>
                <a:cxn ang="0">
                  <a:pos x="200" y="178"/>
                </a:cxn>
                <a:cxn ang="0">
                  <a:pos x="168" y="176"/>
                </a:cxn>
                <a:cxn ang="0">
                  <a:pos x="158" y="160"/>
                </a:cxn>
                <a:cxn ang="0">
                  <a:pos x="144" y="176"/>
                </a:cxn>
                <a:cxn ang="0">
                  <a:pos x="114" y="180"/>
                </a:cxn>
                <a:cxn ang="0">
                  <a:pos x="104" y="188"/>
                </a:cxn>
                <a:cxn ang="0">
                  <a:pos x="118" y="212"/>
                </a:cxn>
                <a:cxn ang="0">
                  <a:pos x="104" y="222"/>
                </a:cxn>
                <a:cxn ang="0">
                  <a:pos x="92" y="210"/>
                </a:cxn>
                <a:cxn ang="0">
                  <a:pos x="72" y="222"/>
                </a:cxn>
                <a:cxn ang="0">
                  <a:pos x="42" y="192"/>
                </a:cxn>
                <a:cxn ang="0">
                  <a:pos x="40" y="182"/>
                </a:cxn>
                <a:cxn ang="0">
                  <a:pos x="28" y="174"/>
                </a:cxn>
                <a:cxn ang="0">
                  <a:pos x="24" y="146"/>
                </a:cxn>
                <a:cxn ang="0">
                  <a:pos x="28" y="124"/>
                </a:cxn>
                <a:cxn ang="0">
                  <a:pos x="14" y="118"/>
                </a:cxn>
                <a:cxn ang="0">
                  <a:pos x="0" y="108"/>
                </a:cxn>
                <a:cxn ang="0">
                  <a:pos x="2" y="96"/>
                </a:cxn>
                <a:cxn ang="0">
                  <a:pos x="14" y="92"/>
                </a:cxn>
                <a:cxn ang="0">
                  <a:pos x="22" y="80"/>
                </a:cxn>
                <a:cxn ang="0">
                  <a:pos x="32" y="62"/>
                </a:cxn>
                <a:cxn ang="0">
                  <a:pos x="26" y="44"/>
                </a:cxn>
                <a:cxn ang="0">
                  <a:pos x="56" y="42"/>
                </a:cxn>
                <a:cxn ang="0">
                  <a:pos x="100" y="42"/>
                </a:cxn>
                <a:cxn ang="0">
                  <a:pos x="104" y="4"/>
                </a:cxn>
              </a:cxnLst>
              <a:rect l="0" t="0" r="r" b="b"/>
              <a:pathLst>
                <a:path w="230" h="222">
                  <a:moveTo>
                    <a:pt x="104" y="4"/>
                  </a:moveTo>
                  <a:lnTo>
                    <a:pt x="172" y="0"/>
                  </a:lnTo>
                  <a:lnTo>
                    <a:pt x="172" y="10"/>
                  </a:lnTo>
                  <a:lnTo>
                    <a:pt x="166" y="42"/>
                  </a:lnTo>
                  <a:lnTo>
                    <a:pt x="180" y="42"/>
                  </a:lnTo>
                  <a:lnTo>
                    <a:pt x="198" y="34"/>
                  </a:lnTo>
                  <a:lnTo>
                    <a:pt x="218" y="44"/>
                  </a:lnTo>
                  <a:lnTo>
                    <a:pt x="222" y="64"/>
                  </a:lnTo>
                  <a:lnTo>
                    <a:pt x="206" y="78"/>
                  </a:lnTo>
                  <a:lnTo>
                    <a:pt x="204" y="94"/>
                  </a:lnTo>
                  <a:lnTo>
                    <a:pt x="230" y="116"/>
                  </a:lnTo>
                  <a:lnTo>
                    <a:pt x="220" y="172"/>
                  </a:lnTo>
                  <a:lnTo>
                    <a:pt x="208" y="182"/>
                  </a:lnTo>
                  <a:lnTo>
                    <a:pt x="200" y="178"/>
                  </a:lnTo>
                  <a:lnTo>
                    <a:pt x="168" y="176"/>
                  </a:lnTo>
                  <a:lnTo>
                    <a:pt x="158" y="160"/>
                  </a:lnTo>
                  <a:lnTo>
                    <a:pt x="144" y="176"/>
                  </a:lnTo>
                  <a:lnTo>
                    <a:pt x="114" y="180"/>
                  </a:lnTo>
                  <a:lnTo>
                    <a:pt x="104" y="188"/>
                  </a:lnTo>
                  <a:lnTo>
                    <a:pt x="118" y="212"/>
                  </a:lnTo>
                  <a:lnTo>
                    <a:pt x="104" y="222"/>
                  </a:lnTo>
                  <a:lnTo>
                    <a:pt x="92" y="210"/>
                  </a:lnTo>
                  <a:lnTo>
                    <a:pt x="72" y="222"/>
                  </a:lnTo>
                  <a:lnTo>
                    <a:pt x="42" y="192"/>
                  </a:lnTo>
                  <a:lnTo>
                    <a:pt x="40" y="182"/>
                  </a:lnTo>
                  <a:lnTo>
                    <a:pt x="28" y="174"/>
                  </a:lnTo>
                  <a:lnTo>
                    <a:pt x="24" y="146"/>
                  </a:lnTo>
                  <a:lnTo>
                    <a:pt x="28" y="124"/>
                  </a:lnTo>
                  <a:lnTo>
                    <a:pt x="14" y="118"/>
                  </a:lnTo>
                  <a:lnTo>
                    <a:pt x="0" y="108"/>
                  </a:lnTo>
                  <a:lnTo>
                    <a:pt x="2" y="96"/>
                  </a:lnTo>
                  <a:lnTo>
                    <a:pt x="14" y="92"/>
                  </a:lnTo>
                  <a:lnTo>
                    <a:pt x="22" y="80"/>
                  </a:lnTo>
                  <a:lnTo>
                    <a:pt x="32" y="62"/>
                  </a:lnTo>
                  <a:lnTo>
                    <a:pt x="26" y="44"/>
                  </a:lnTo>
                  <a:lnTo>
                    <a:pt x="56" y="42"/>
                  </a:lnTo>
                  <a:lnTo>
                    <a:pt x="100" y="42"/>
                  </a:lnTo>
                  <a:lnTo>
                    <a:pt x="104"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2" name="Gambia">
              <a:extLst>
                <a:ext uri="{FF2B5EF4-FFF2-40B4-BE49-F238E27FC236}">
                  <a16:creationId xmlns:a16="http://schemas.microsoft.com/office/drawing/2014/main" id="{F03C81FB-76E1-40FE-821D-9DF186752428}"/>
                </a:ext>
              </a:extLst>
            </p:cNvPr>
            <p:cNvSpPr>
              <a:spLocks/>
            </p:cNvSpPr>
            <p:nvPr/>
          </p:nvSpPr>
          <p:spPr bwMode="gray">
            <a:xfrm>
              <a:off x="5283618" y="4112342"/>
              <a:ext cx="91758" cy="29499"/>
            </a:xfrm>
            <a:custGeom>
              <a:avLst/>
              <a:gdLst/>
              <a:ahLst/>
              <a:cxnLst>
                <a:cxn ang="0">
                  <a:pos x="0" y="34"/>
                </a:cxn>
                <a:cxn ang="0">
                  <a:pos x="50" y="28"/>
                </a:cxn>
                <a:cxn ang="0">
                  <a:pos x="62" y="22"/>
                </a:cxn>
                <a:cxn ang="0">
                  <a:pos x="78" y="22"/>
                </a:cxn>
                <a:cxn ang="0">
                  <a:pos x="102" y="30"/>
                </a:cxn>
                <a:cxn ang="0">
                  <a:pos x="112" y="22"/>
                </a:cxn>
                <a:cxn ang="0">
                  <a:pos x="106" y="14"/>
                </a:cxn>
                <a:cxn ang="0">
                  <a:pos x="94" y="14"/>
                </a:cxn>
                <a:cxn ang="0">
                  <a:pos x="78" y="4"/>
                </a:cxn>
                <a:cxn ang="0">
                  <a:pos x="70" y="0"/>
                </a:cxn>
                <a:cxn ang="0">
                  <a:pos x="62" y="6"/>
                </a:cxn>
                <a:cxn ang="0">
                  <a:pos x="46" y="6"/>
                </a:cxn>
                <a:cxn ang="0">
                  <a:pos x="12" y="4"/>
                </a:cxn>
                <a:cxn ang="0">
                  <a:pos x="12" y="14"/>
                </a:cxn>
                <a:cxn ang="0">
                  <a:pos x="0" y="34"/>
                </a:cxn>
              </a:cxnLst>
              <a:rect l="0" t="0" r="r" b="b"/>
              <a:pathLst>
                <a:path w="112" h="34">
                  <a:moveTo>
                    <a:pt x="0" y="34"/>
                  </a:moveTo>
                  <a:lnTo>
                    <a:pt x="50" y="28"/>
                  </a:lnTo>
                  <a:lnTo>
                    <a:pt x="62" y="22"/>
                  </a:lnTo>
                  <a:lnTo>
                    <a:pt x="78" y="22"/>
                  </a:lnTo>
                  <a:lnTo>
                    <a:pt x="102" y="30"/>
                  </a:lnTo>
                  <a:lnTo>
                    <a:pt x="112" y="22"/>
                  </a:lnTo>
                  <a:lnTo>
                    <a:pt x="106" y="14"/>
                  </a:lnTo>
                  <a:lnTo>
                    <a:pt x="94" y="14"/>
                  </a:lnTo>
                  <a:lnTo>
                    <a:pt x="78" y="4"/>
                  </a:lnTo>
                  <a:lnTo>
                    <a:pt x="70" y="0"/>
                  </a:lnTo>
                  <a:lnTo>
                    <a:pt x="62" y="6"/>
                  </a:lnTo>
                  <a:lnTo>
                    <a:pt x="46" y="6"/>
                  </a:lnTo>
                  <a:lnTo>
                    <a:pt x="12" y="4"/>
                  </a:lnTo>
                  <a:lnTo>
                    <a:pt x="12" y="14"/>
                  </a:lnTo>
                  <a:lnTo>
                    <a:pt x="0"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3" name="Georgia">
              <a:extLst>
                <a:ext uri="{FF2B5EF4-FFF2-40B4-BE49-F238E27FC236}">
                  <a16:creationId xmlns:a16="http://schemas.microsoft.com/office/drawing/2014/main" id="{12979468-8D91-43CF-BD40-04479FC39E23}"/>
                </a:ext>
              </a:extLst>
            </p:cNvPr>
            <p:cNvSpPr>
              <a:spLocks/>
            </p:cNvSpPr>
            <p:nvPr/>
          </p:nvSpPr>
          <p:spPr bwMode="gray">
            <a:xfrm>
              <a:off x="7042643" y="3020902"/>
              <a:ext cx="191325" cy="102261"/>
            </a:xfrm>
            <a:custGeom>
              <a:avLst/>
              <a:gdLst/>
              <a:ahLst/>
              <a:cxnLst>
                <a:cxn ang="0">
                  <a:pos x="232" y="86"/>
                </a:cxn>
                <a:cxn ang="0">
                  <a:pos x="226" y="106"/>
                </a:cxn>
                <a:cxn ang="0">
                  <a:pos x="236" y="114"/>
                </a:cxn>
                <a:cxn ang="0">
                  <a:pos x="238" y="122"/>
                </a:cxn>
                <a:cxn ang="0">
                  <a:pos x="210" y="124"/>
                </a:cxn>
                <a:cxn ang="0">
                  <a:pos x="198" y="112"/>
                </a:cxn>
                <a:cxn ang="0">
                  <a:pos x="184" y="114"/>
                </a:cxn>
                <a:cxn ang="0">
                  <a:pos x="174" y="122"/>
                </a:cxn>
                <a:cxn ang="0">
                  <a:pos x="128" y="124"/>
                </a:cxn>
                <a:cxn ang="0">
                  <a:pos x="104" y="108"/>
                </a:cxn>
                <a:cxn ang="0">
                  <a:pos x="88" y="112"/>
                </a:cxn>
                <a:cxn ang="0">
                  <a:pos x="44" y="104"/>
                </a:cxn>
                <a:cxn ang="0">
                  <a:pos x="58" y="84"/>
                </a:cxn>
                <a:cxn ang="0">
                  <a:pos x="60" y="56"/>
                </a:cxn>
                <a:cxn ang="0">
                  <a:pos x="42" y="36"/>
                </a:cxn>
                <a:cxn ang="0">
                  <a:pos x="24" y="22"/>
                </a:cxn>
                <a:cxn ang="0">
                  <a:pos x="14" y="24"/>
                </a:cxn>
                <a:cxn ang="0">
                  <a:pos x="0" y="10"/>
                </a:cxn>
                <a:cxn ang="0">
                  <a:pos x="8" y="2"/>
                </a:cxn>
                <a:cxn ang="0">
                  <a:pos x="36" y="0"/>
                </a:cxn>
                <a:cxn ang="0">
                  <a:pos x="98" y="8"/>
                </a:cxn>
                <a:cxn ang="0">
                  <a:pos x="110" y="2"/>
                </a:cxn>
                <a:cxn ang="0">
                  <a:pos x="122" y="14"/>
                </a:cxn>
                <a:cxn ang="0">
                  <a:pos x="148" y="28"/>
                </a:cxn>
                <a:cxn ang="0">
                  <a:pos x="156" y="40"/>
                </a:cxn>
                <a:cxn ang="0">
                  <a:pos x="168" y="32"/>
                </a:cxn>
                <a:cxn ang="0">
                  <a:pos x="182" y="40"/>
                </a:cxn>
                <a:cxn ang="0">
                  <a:pos x="194" y="40"/>
                </a:cxn>
                <a:cxn ang="0">
                  <a:pos x="208" y="50"/>
                </a:cxn>
                <a:cxn ang="0">
                  <a:pos x="208" y="64"/>
                </a:cxn>
                <a:cxn ang="0">
                  <a:pos x="198" y="74"/>
                </a:cxn>
                <a:cxn ang="0">
                  <a:pos x="232" y="86"/>
                </a:cxn>
              </a:cxnLst>
              <a:rect l="0" t="0" r="r" b="b"/>
              <a:pathLst>
                <a:path w="238" h="124">
                  <a:moveTo>
                    <a:pt x="232" y="86"/>
                  </a:moveTo>
                  <a:lnTo>
                    <a:pt x="226" y="106"/>
                  </a:lnTo>
                  <a:lnTo>
                    <a:pt x="236" y="114"/>
                  </a:lnTo>
                  <a:lnTo>
                    <a:pt x="238" y="122"/>
                  </a:lnTo>
                  <a:lnTo>
                    <a:pt x="210" y="124"/>
                  </a:lnTo>
                  <a:lnTo>
                    <a:pt x="198" y="112"/>
                  </a:lnTo>
                  <a:lnTo>
                    <a:pt x="184" y="114"/>
                  </a:lnTo>
                  <a:lnTo>
                    <a:pt x="174" y="122"/>
                  </a:lnTo>
                  <a:lnTo>
                    <a:pt x="128" y="124"/>
                  </a:lnTo>
                  <a:lnTo>
                    <a:pt x="104" y="108"/>
                  </a:lnTo>
                  <a:lnTo>
                    <a:pt x="88" y="112"/>
                  </a:lnTo>
                  <a:lnTo>
                    <a:pt x="44" y="104"/>
                  </a:lnTo>
                  <a:lnTo>
                    <a:pt x="58" y="84"/>
                  </a:lnTo>
                  <a:lnTo>
                    <a:pt x="60" y="56"/>
                  </a:lnTo>
                  <a:lnTo>
                    <a:pt x="42" y="36"/>
                  </a:lnTo>
                  <a:lnTo>
                    <a:pt x="24" y="22"/>
                  </a:lnTo>
                  <a:lnTo>
                    <a:pt x="14" y="24"/>
                  </a:lnTo>
                  <a:lnTo>
                    <a:pt x="0" y="10"/>
                  </a:lnTo>
                  <a:lnTo>
                    <a:pt x="8" y="2"/>
                  </a:lnTo>
                  <a:lnTo>
                    <a:pt x="36" y="0"/>
                  </a:lnTo>
                  <a:lnTo>
                    <a:pt x="98" y="8"/>
                  </a:lnTo>
                  <a:lnTo>
                    <a:pt x="110" y="2"/>
                  </a:lnTo>
                  <a:lnTo>
                    <a:pt x="122" y="14"/>
                  </a:lnTo>
                  <a:lnTo>
                    <a:pt x="148" y="28"/>
                  </a:lnTo>
                  <a:lnTo>
                    <a:pt x="156" y="40"/>
                  </a:lnTo>
                  <a:lnTo>
                    <a:pt x="168" y="32"/>
                  </a:lnTo>
                  <a:lnTo>
                    <a:pt x="182" y="40"/>
                  </a:lnTo>
                  <a:lnTo>
                    <a:pt x="194" y="40"/>
                  </a:lnTo>
                  <a:lnTo>
                    <a:pt x="208" y="50"/>
                  </a:lnTo>
                  <a:lnTo>
                    <a:pt x="208" y="64"/>
                  </a:lnTo>
                  <a:lnTo>
                    <a:pt x="198" y="74"/>
                  </a:lnTo>
                  <a:lnTo>
                    <a:pt x="232" y="8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4" name="Germany">
              <a:extLst>
                <a:ext uri="{FF2B5EF4-FFF2-40B4-BE49-F238E27FC236}">
                  <a16:creationId xmlns:a16="http://schemas.microsoft.com/office/drawing/2014/main" id="{47D37164-D751-43C6-A47B-CCDEB02A8871}"/>
                </a:ext>
              </a:extLst>
            </p:cNvPr>
            <p:cNvSpPr>
              <a:spLocks/>
            </p:cNvSpPr>
            <p:nvPr/>
          </p:nvSpPr>
          <p:spPr bwMode="gray">
            <a:xfrm>
              <a:off x="5988399" y="2462399"/>
              <a:ext cx="281133" cy="373647"/>
            </a:xfrm>
            <a:custGeom>
              <a:avLst/>
              <a:gdLst/>
              <a:ahLst/>
              <a:cxnLst>
                <a:cxn ang="0">
                  <a:pos x="80" y="88"/>
                </a:cxn>
                <a:cxn ang="0">
                  <a:pos x="48" y="96"/>
                </a:cxn>
                <a:cxn ang="0">
                  <a:pos x="40" y="142"/>
                </a:cxn>
                <a:cxn ang="0">
                  <a:pos x="28" y="152"/>
                </a:cxn>
                <a:cxn ang="0">
                  <a:pos x="38" y="172"/>
                </a:cxn>
                <a:cxn ang="0">
                  <a:pos x="22" y="194"/>
                </a:cxn>
                <a:cxn ang="0">
                  <a:pos x="0" y="200"/>
                </a:cxn>
                <a:cxn ang="0">
                  <a:pos x="8" y="228"/>
                </a:cxn>
                <a:cxn ang="0">
                  <a:pos x="4" y="256"/>
                </a:cxn>
                <a:cxn ang="0">
                  <a:pos x="16" y="288"/>
                </a:cxn>
                <a:cxn ang="0">
                  <a:pos x="20" y="322"/>
                </a:cxn>
                <a:cxn ang="0">
                  <a:pos x="28" y="354"/>
                </a:cxn>
                <a:cxn ang="0">
                  <a:pos x="80" y="388"/>
                </a:cxn>
                <a:cxn ang="0">
                  <a:pos x="68" y="452"/>
                </a:cxn>
                <a:cxn ang="0">
                  <a:pos x="102" y="448"/>
                </a:cxn>
                <a:cxn ang="0">
                  <a:pos x="132" y="450"/>
                </a:cxn>
                <a:cxn ang="0">
                  <a:pos x="228" y="454"/>
                </a:cxn>
                <a:cxn ang="0">
                  <a:pos x="262" y="456"/>
                </a:cxn>
                <a:cxn ang="0">
                  <a:pos x="258" y="432"/>
                </a:cxn>
                <a:cxn ang="0">
                  <a:pos x="274" y="408"/>
                </a:cxn>
                <a:cxn ang="0">
                  <a:pos x="308" y="392"/>
                </a:cxn>
                <a:cxn ang="0">
                  <a:pos x="284" y="370"/>
                </a:cxn>
                <a:cxn ang="0">
                  <a:pos x="248" y="344"/>
                </a:cxn>
                <a:cxn ang="0">
                  <a:pos x="232" y="306"/>
                </a:cxn>
                <a:cxn ang="0">
                  <a:pos x="252" y="298"/>
                </a:cxn>
                <a:cxn ang="0">
                  <a:pos x="300" y="270"/>
                </a:cxn>
                <a:cxn ang="0">
                  <a:pos x="326" y="252"/>
                </a:cxn>
                <a:cxn ang="0">
                  <a:pos x="348" y="246"/>
                </a:cxn>
                <a:cxn ang="0">
                  <a:pos x="328" y="198"/>
                </a:cxn>
                <a:cxn ang="0">
                  <a:pos x="304" y="136"/>
                </a:cxn>
                <a:cxn ang="0">
                  <a:pos x="300" y="106"/>
                </a:cxn>
                <a:cxn ang="0">
                  <a:pos x="282" y="62"/>
                </a:cxn>
                <a:cxn ang="0">
                  <a:pos x="268" y="26"/>
                </a:cxn>
                <a:cxn ang="0">
                  <a:pos x="252" y="44"/>
                </a:cxn>
                <a:cxn ang="0">
                  <a:pos x="226" y="62"/>
                </a:cxn>
                <a:cxn ang="0">
                  <a:pos x="200" y="76"/>
                </a:cxn>
                <a:cxn ang="0">
                  <a:pos x="180" y="46"/>
                </a:cxn>
                <a:cxn ang="0">
                  <a:pos x="152" y="16"/>
                </a:cxn>
                <a:cxn ang="0">
                  <a:pos x="104" y="0"/>
                </a:cxn>
                <a:cxn ang="0">
                  <a:pos x="112" y="24"/>
                </a:cxn>
                <a:cxn ang="0">
                  <a:pos x="114" y="52"/>
                </a:cxn>
                <a:cxn ang="0">
                  <a:pos x="110" y="72"/>
                </a:cxn>
                <a:cxn ang="0">
                  <a:pos x="88" y="96"/>
                </a:cxn>
              </a:cxnLst>
              <a:rect l="0" t="0" r="r" b="b"/>
              <a:pathLst>
                <a:path w="348" h="458">
                  <a:moveTo>
                    <a:pt x="88" y="96"/>
                  </a:moveTo>
                  <a:lnTo>
                    <a:pt x="80" y="88"/>
                  </a:lnTo>
                  <a:lnTo>
                    <a:pt x="64" y="94"/>
                  </a:lnTo>
                  <a:lnTo>
                    <a:pt x="48" y="96"/>
                  </a:lnTo>
                  <a:lnTo>
                    <a:pt x="48" y="112"/>
                  </a:lnTo>
                  <a:lnTo>
                    <a:pt x="40" y="142"/>
                  </a:lnTo>
                  <a:lnTo>
                    <a:pt x="26" y="142"/>
                  </a:lnTo>
                  <a:lnTo>
                    <a:pt x="28" y="152"/>
                  </a:lnTo>
                  <a:lnTo>
                    <a:pt x="38" y="156"/>
                  </a:lnTo>
                  <a:lnTo>
                    <a:pt x="38" y="172"/>
                  </a:lnTo>
                  <a:lnTo>
                    <a:pt x="28" y="182"/>
                  </a:lnTo>
                  <a:lnTo>
                    <a:pt x="22" y="194"/>
                  </a:lnTo>
                  <a:lnTo>
                    <a:pt x="8" y="194"/>
                  </a:lnTo>
                  <a:lnTo>
                    <a:pt x="0" y="200"/>
                  </a:lnTo>
                  <a:lnTo>
                    <a:pt x="2" y="214"/>
                  </a:lnTo>
                  <a:lnTo>
                    <a:pt x="8" y="228"/>
                  </a:lnTo>
                  <a:lnTo>
                    <a:pt x="0" y="242"/>
                  </a:lnTo>
                  <a:lnTo>
                    <a:pt x="4" y="256"/>
                  </a:lnTo>
                  <a:lnTo>
                    <a:pt x="4" y="266"/>
                  </a:lnTo>
                  <a:lnTo>
                    <a:pt x="16" y="288"/>
                  </a:lnTo>
                  <a:lnTo>
                    <a:pt x="6" y="302"/>
                  </a:lnTo>
                  <a:lnTo>
                    <a:pt x="20" y="322"/>
                  </a:lnTo>
                  <a:lnTo>
                    <a:pt x="20" y="342"/>
                  </a:lnTo>
                  <a:lnTo>
                    <a:pt x="28" y="354"/>
                  </a:lnTo>
                  <a:lnTo>
                    <a:pt x="42" y="356"/>
                  </a:lnTo>
                  <a:lnTo>
                    <a:pt x="80" y="388"/>
                  </a:lnTo>
                  <a:lnTo>
                    <a:pt x="66" y="422"/>
                  </a:lnTo>
                  <a:lnTo>
                    <a:pt x="68" y="452"/>
                  </a:lnTo>
                  <a:lnTo>
                    <a:pt x="82" y="458"/>
                  </a:lnTo>
                  <a:lnTo>
                    <a:pt x="102" y="448"/>
                  </a:lnTo>
                  <a:lnTo>
                    <a:pt x="114" y="452"/>
                  </a:lnTo>
                  <a:lnTo>
                    <a:pt x="132" y="450"/>
                  </a:lnTo>
                  <a:lnTo>
                    <a:pt x="142" y="458"/>
                  </a:lnTo>
                  <a:lnTo>
                    <a:pt x="228" y="454"/>
                  </a:lnTo>
                  <a:lnTo>
                    <a:pt x="244" y="446"/>
                  </a:lnTo>
                  <a:lnTo>
                    <a:pt x="262" y="456"/>
                  </a:lnTo>
                  <a:lnTo>
                    <a:pt x="274" y="450"/>
                  </a:lnTo>
                  <a:lnTo>
                    <a:pt x="258" y="432"/>
                  </a:lnTo>
                  <a:lnTo>
                    <a:pt x="256" y="418"/>
                  </a:lnTo>
                  <a:lnTo>
                    <a:pt x="274" y="408"/>
                  </a:lnTo>
                  <a:lnTo>
                    <a:pt x="290" y="394"/>
                  </a:lnTo>
                  <a:lnTo>
                    <a:pt x="308" y="392"/>
                  </a:lnTo>
                  <a:lnTo>
                    <a:pt x="294" y="370"/>
                  </a:lnTo>
                  <a:lnTo>
                    <a:pt x="284" y="370"/>
                  </a:lnTo>
                  <a:lnTo>
                    <a:pt x="274" y="356"/>
                  </a:lnTo>
                  <a:lnTo>
                    <a:pt x="248" y="344"/>
                  </a:lnTo>
                  <a:lnTo>
                    <a:pt x="244" y="318"/>
                  </a:lnTo>
                  <a:lnTo>
                    <a:pt x="232" y="306"/>
                  </a:lnTo>
                  <a:lnTo>
                    <a:pt x="234" y="300"/>
                  </a:lnTo>
                  <a:lnTo>
                    <a:pt x="252" y="298"/>
                  </a:lnTo>
                  <a:lnTo>
                    <a:pt x="278" y="284"/>
                  </a:lnTo>
                  <a:lnTo>
                    <a:pt x="300" y="270"/>
                  </a:lnTo>
                  <a:lnTo>
                    <a:pt x="318" y="266"/>
                  </a:lnTo>
                  <a:lnTo>
                    <a:pt x="326" y="252"/>
                  </a:lnTo>
                  <a:lnTo>
                    <a:pt x="340" y="256"/>
                  </a:lnTo>
                  <a:lnTo>
                    <a:pt x="348" y="246"/>
                  </a:lnTo>
                  <a:lnTo>
                    <a:pt x="326" y="218"/>
                  </a:lnTo>
                  <a:lnTo>
                    <a:pt x="328" y="198"/>
                  </a:lnTo>
                  <a:lnTo>
                    <a:pt x="324" y="156"/>
                  </a:lnTo>
                  <a:lnTo>
                    <a:pt x="304" y="136"/>
                  </a:lnTo>
                  <a:lnTo>
                    <a:pt x="306" y="122"/>
                  </a:lnTo>
                  <a:lnTo>
                    <a:pt x="300" y="106"/>
                  </a:lnTo>
                  <a:lnTo>
                    <a:pt x="302" y="78"/>
                  </a:lnTo>
                  <a:lnTo>
                    <a:pt x="282" y="62"/>
                  </a:lnTo>
                  <a:lnTo>
                    <a:pt x="280" y="30"/>
                  </a:lnTo>
                  <a:lnTo>
                    <a:pt x="268" y="26"/>
                  </a:lnTo>
                  <a:lnTo>
                    <a:pt x="262" y="50"/>
                  </a:lnTo>
                  <a:lnTo>
                    <a:pt x="252" y="44"/>
                  </a:lnTo>
                  <a:lnTo>
                    <a:pt x="238" y="44"/>
                  </a:lnTo>
                  <a:lnTo>
                    <a:pt x="226" y="62"/>
                  </a:lnTo>
                  <a:lnTo>
                    <a:pt x="214" y="62"/>
                  </a:lnTo>
                  <a:lnTo>
                    <a:pt x="200" y="76"/>
                  </a:lnTo>
                  <a:lnTo>
                    <a:pt x="176" y="68"/>
                  </a:lnTo>
                  <a:lnTo>
                    <a:pt x="180" y="46"/>
                  </a:lnTo>
                  <a:lnTo>
                    <a:pt x="152" y="38"/>
                  </a:lnTo>
                  <a:lnTo>
                    <a:pt x="152" y="16"/>
                  </a:lnTo>
                  <a:lnTo>
                    <a:pt x="142" y="8"/>
                  </a:lnTo>
                  <a:lnTo>
                    <a:pt x="104" y="0"/>
                  </a:lnTo>
                  <a:lnTo>
                    <a:pt x="100" y="16"/>
                  </a:lnTo>
                  <a:lnTo>
                    <a:pt x="112" y="24"/>
                  </a:lnTo>
                  <a:lnTo>
                    <a:pt x="106" y="42"/>
                  </a:lnTo>
                  <a:lnTo>
                    <a:pt x="114" y="52"/>
                  </a:lnTo>
                  <a:lnTo>
                    <a:pt x="106" y="62"/>
                  </a:lnTo>
                  <a:lnTo>
                    <a:pt x="110" y="72"/>
                  </a:lnTo>
                  <a:lnTo>
                    <a:pt x="100" y="90"/>
                  </a:lnTo>
                  <a:lnTo>
                    <a:pt x="88"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5" name="Ghana">
              <a:extLst>
                <a:ext uri="{FF2B5EF4-FFF2-40B4-BE49-F238E27FC236}">
                  <a16:creationId xmlns:a16="http://schemas.microsoft.com/office/drawing/2014/main" id="{45D7F5FE-94F4-4477-BE93-22400C5E7FF7}"/>
                </a:ext>
              </a:extLst>
            </p:cNvPr>
            <p:cNvSpPr>
              <a:spLocks/>
            </p:cNvSpPr>
            <p:nvPr/>
          </p:nvSpPr>
          <p:spPr bwMode="gray">
            <a:xfrm>
              <a:off x="5703362" y="4202804"/>
              <a:ext cx="140566" cy="206490"/>
            </a:xfrm>
            <a:custGeom>
              <a:avLst/>
              <a:gdLst/>
              <a:ahLst/>
              <a:cxnLst>
                <a:cxn ang="0">
                  <a:pos x="0" y="233"/>
                </a:cxn>
                <a:cxn ang="0">
                  <a:pos x="18" y="225"/>
                </a:cxn>
                <a:cxn ang="0">
                  <a:pos x="0" y="181"/>
                </a:cxn>
                <a:cxn ang="0">
                  <a:pos x="0" y="155"/>
                </a:cxn>
                <a:cxn ang="0">
                  <a:pos x="22" y="105"/>
                </a:cxn>
                <a:cxn ang="0">
                  <a:pos x="16" y="66"/>
                </a:cxn>
                <a:cxn ang="0">
                  <a:pos x="12" y="8"/>
                </a:cxn>
                <a:cxn ang="0">
                  <a:pos x="106" y="8"/>
                </a:cxn>
                <a:cxn ang="0">
                  <a:pos x="114" y="0"/>
                </a:cxn>
                <a:cxn ang="0">
                  <a:pos x="132" y="0"/>
                </a:cxn>
                <a:cxn ang="0">
                  <a:pos x="130" y="8"/>
                </a:cxn>
                <a:cxn ang="0">
                  <a:pos x="128" y="14"/>
                </a:cxn>
                <a:cxn ang="0">
                  <a:pos x="136" y="22"/>
                </a:cxn>
                <a:cxn ang="0">
                  <a:pos x="140" y="50"/>
                </a:cxn>
                <a:cxn ang="0">
                  <a:pos x="144" y="80"/>
                </a:cxn>
                <a:cxn ang="0">
                  <a:pos x="134" y="96"/>
                </a:cxn>
                <a:cxn ang="0">
                  <a:pos x="146" y="117"/>
                </a:cxn>
                <a:cxn ang="0">
                  <a:pos x="150" y="161"/>
                </a:cxn>
                <a:cxn ang="0">
                  <a:pos x="172" y="191"/>
                </a:cxn>
                <a:cxn ang="0">
                  <a:pos x="154" y="205"/>
                </a:cxn>
                <a:cxn ang="0">
                  <a:pos x="118" y="207"/>
                </a:cxn>
                <a:cxn ang="0">
                  <a:pos x="78" y="233"/>
                </a:cxn>
                <a:cxn ang="0">
                  <a:pos x="48" y="237"/>
                </a:cxn>
                <a:cxn ang="0">
                  <a:pos x="36" y="251"/>
                </a:cxn>
                <a:cxn ang="0">
                  <a:pos x="24" y="239"/>
                </a:cxn>
                <a:cxn ang="0">
                  <a:pos x="0" y="233"/>
                </a:cxn>
              </a:cxnLst>
              <a:rect l="0" t="0" r="r" b="b"/>
              <a:pathLst>
                <a:path w="172" h="251">
                  <a:moveTo>
                    <a:pt x="0" y="233"/>
                  </a:moveTo>
                  <a:lnTo>
                    <a:pt x="18" y="225"/>
                  </a:lnTo>
                  <a:lnTo>
                    <a:pt x="0" y="181"/>
                  </a:lnTo>
                  <a:lnTo>
                    <a:pt x="0" y="155"/>
                  </a:lnTo>
                  <a:lnTo>
                    <a:pt x="22" y="105"/>
                  </a:lnTo>
                  <a:lnTo>
                    <a:pt x="16" y="66"/>
                  </a:lnTo>
                  <a:lnTo>
                    <a:pt x="12" y="8"/>
                  </a:lnTo>
                  <a:lnTo>
                    <a:pt x="106" y="8"/>
                  </a:lnTo>
                  <a:lnTo>
                    <a:pt x="114" y="0"/>
                  </a:lnTo>
                  <a:lnTo>
                    <a:pt x="132" y="0"/>
                  </a:lnTo>
                  <a:lnTo>
                    <a:pt x="130" y="8"/>
                  </a:lnTo>
                  <a:lnTo>
                    <a:pt x="128" y="14"/>
                  </a:lnTo>
                  <a:lnTo>
                    <a:pt x="136" y="22"/>
                  </a:lnTo>
                  <a:lnTo>
                    <a:pt x="140" y="50"/>
                  </a:lnTo>
                  <a:lnTo>
                    <a:pt x="144" y="80"/>
                  </a:lnTo>
                  <a:lnTo>
                    <a:pt x="134" y="96"/>
                  </a:lnTo>
                  <a:lnTo>
                    <a:pt x="146" y="117"/>
                  </a:lnTo>
                  <a:lnTo>
                    <a:pt x="150" y="161"/>
                  </a:lnTo>
                  <a:lnTo>
                    <a:pt x="172" y="191"/>
                  </a:lnTo>
                  <a:lnTo>
                    <a:pt x="154" y="205"/>
                  </a:lnTo>
                  <a:lnTo>
                    <a:pt x="118" y="207"/>
                  </a:lnTo>
                  <a:lnTo>
                    <a:pt x="78" y="233"/>
                  </a:lnTo>
                  <a:lnTo>
                    <a:pt x="48" y="237"/>
                  </a:lnTo>
                  <a:lnTo>
                    <a:pt x="36" y="251"/>
                  </a:lnTo>
                  <a:lnTo>
                    <a:pt x="24" y="239"/>
                  </a:lnTo>
                  <a:lnTo>
                    <a:pt x="0" y="23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6" name="Greece">
              <a:extLst>
                <a:ext uri="{FF2B5EF4-FFF2-40B4-BE49-F238E27FC236}">
                  <a16:creationId xmlns:a16="http://schemas.microsoft.com/office/drawing/2014/main" id="{403BAA98-93C3-498B-A3D0-146387B68D55}"/>
                </a:ext>
              </a:extLst>
            </p:cNvPr>
            <p:cNvSpPr>
              <a:spLocks noEditPoints="1"/>
            </p:cNvSpPr>
            <p:nvPr/>
          </p:nvSpPr>
          <p:spPr bwMode="gray">
            <a:xfrm>
              <a:off x="6423763" y="3091698"/>
              <a:ext cx="191325" cy="283184"/>
            </a:xfrm>
            <a:custGeom>
              <a:avLst/>
              <a:gdLst/>
              <a:ahLst/>
              <a:cxnLst>
                <a:cxn ang="0">
                  <a:pos x="0" y="118"/>
                </a:cxn>
                <a:cxn ang="0">
                  <a:pos x="12" y="96"/>
                </a:cxn>
                <a:cxn ang="0">
                  <a:pos x="38" y="72"/>
                </a:cxn>
                <a:cxn ang="0">
                  <a:pos x="44" y="62"/>
                </a:cxn>
                <a:cxn ang="0">
                  <a:pos x="82" y="38"/>
                </a:cxn>
                <a:cxn ang="0">
                  <a:pos x="108" y="24"/>
                </a:cxn>
                <a:cxn ang="0">
                  <a:pos x="150" y="14"/>
                </a:cxn>
                <a:cxn ang="0">
                  <a:pos x="186" y="26"/>
                </a:cxn>
                <a:cxn ang="0">
                  <a:pos x="218" y="10"/>
                </a:cxn>
                <a:cxn ang="0">
                  <a:pos x="232" y="8"/>
                </a:cxn>
                <a:cxn ang="0">
                  <a:pos x="216" y="54"/>
                </a:cxn>
                <a:cxn ang="0">
                  <a:pos x="162" y="48"/>
                </a:cxn>
                <a:cxn ang="0">
                  <a:pos x="134" y="66"/>
                </a:cxn>
                <a:cxn ang="0">
                  <a:pos x="136" y="86"/>
                </a:cxn>
                <a:cxn ang="0">
                  <a:pos x="122" y="96"/>
                </a:cxn>
                <a:cxn ang="0">
                  <a:pos x="100" y="86"/>
                </a:cxn>
                <a:cxn ang="0">
                  <a:pos x="88" y="94"/>
                </a:cxn>
                <a:cxn ang="0">
                  <a:pos x="106" y="130"/>
                </a:cxn>
                <a:cxn ang="0">
                  <a:pos x="116" y="146"/>
                </a:cxn>
                <a:cxn ang="0">
                  <a:pos x="130" y="168"/>
                </a:cxn>
                <a:cxn ang="0">
                  <a:pos x="158" y="200"/>
                </a:cxn>
                <a:cxn ang="0">
                  <a:pos x="142" y="216"/>
                </a:cxn>
                <a:cxn ang="0">
                  <a:pos x="106" y="198"/>
                </a:cxn>
                <a:cxn ang="0">
                  <a:pos x="120" y="236"/>
                </a:cxn>
                <a:cxn ang="0">
                  <a:pos x="106" y="248"/>
                </a:cxn>
                <a:cxn ang="0">
                  <a:pos x="90" y="258"/>
                </a:cxn>
                <a:cxn ang="0">
                  <a:pos x="70" y="254"/>
                </a:cxn>
                <a:cxn ang="0">
                  <a:pos x="48" y="248"/>
                </a:cxn>
                <a:cxn ang="0">
                  <a:pos x="36" y="206"/>
                </a:cxn>
                <a:cxn ang="0">
                  <a:pos x="58" y="194"/>
                </a:cxn>
                <a:cxn ang="0">
                  <a:pos x="94" y="204"/>
                </a:cxn>
                <a:cxn ang="0">
                  <a:pos x="82" y="184"/>
                </a:cxn>
                <a:cxn ang="0">
                  <a:pos x="46" y="178"/>
                </a:cxn>
                <a:cxn ang="0">
                  <a:pos x="16" y="158"/>
                </a:cxn>
                <a:cxn ang="0">
                  <a:pos x="0" y="132"/>
                </a:cxn>
                <a:cxn ang="0">
                  <a:pos x="160" y="338"/>
                </a:cxn>
                <a:cxn ang="0">
                  <a:pos x="226" y="342"/>
                </a:cxn>
                <a:cxn ang="0">
                  <a:pos x="210" y="332"/>
                </a:cxn>
                <a:cxn ang="0">
                  <a:pos x="168" y="322"/>
                </a:cxn>
                <a:cxn ang="0">
                  <a:pos x="150" y="320"/>
                </a:cxn>
                <a:cxn ang="0">
                  <a:pos x="130" y="330"/>
                </a:cxn>
              </a:cxnLst>
              <a:rect l="0" t="0" r="r" b="b"/>
              <a:pathLst>
                <a:path w="234" h="346">
                  <a:moveTo>
                    <a:pt x="0" y="132"/>
                  </a:moveTo>
                  <a:lnTo>
                    <a:pt x="0" y="118"/>
                  </a:lnTo>
                  <a:lnTo>
                    <a:pt x="12" y="106"/>
                  </a:lnTo>
                  <a:lnTo>
                    <a:pt x="12" y="96"/>
                  </a:lnTo>
                  <a:lnTo>
                    <a:pt x="24" y="80"/>
                  </a:lnTo>
                  <a:lnTo>
                    <a:pt x="38" y="72"/>
                  </a:lnTo>
                  <a:lnTo>
                    <a:pt x="38" y="54"/>
                  </a:lnTo>
                  <a:lnTo>
                    <a:pt x="44" y="62"/>
                  </a:lnTo>
                  <a:lnTo>
                    <a:pt x="62" y="48"/>
                  </a:lnTo>
                  <a:lnTo>
                    <a:pt x="82" y="38"/>
                  </a:lnTo>
                  <a:lnTo>
                    <a:pt x="98" y="28"/>
                  </a:lnTo>
                  <a:lnTo>
                    <a:pt x="108" y="24"/>
                  </a:lnTo>
                  <a:lnTo>
                    <a:pt x="130" y="24"/>
                  </a:lnTo>
                  <a:lnTo>
                    <a:pt x="150" y="14"/>
                  </a:lnTo>
                  <a:lnTo>
                    <a:pt x="172" y="20"/>
                  </a:lnTo>
                  <a:lnTo>
                    <a:pt x="186" y="26"/>
                  </a:lnTo>
                  <a:lnTo>
                    <a:pt x="216" y="24"/>
                  </a:lnTo>
                  <a:lnTo>
                    <a:pt x="218" y="10"/>
                  </a:lnTo>
                  <a:lnTo>
                    <a:pt x="224" y="0"/>
                  </a:lnTo>
                  <a:lnTo>
                    <a:pt x="232" y="8"/>
                  </a:lnTo>
                  <a:lnTo>
                    <a:pt x="230" y="28"/>
                  </a:lnTo>
                  <a:lnTo>
                    <a:pt x="216" y="54"/>
                  </a:lnTo>
                  <a:lnTo>
                    <a:pt x="188" y="46"/>
                  </a:lnTo>
                  <a:lnTo>
                    <a:pt x="162" y="48"/>
                  </a:lnTo>
                  <a:lnTo>
                    <a:pt x="142" y="58"/>
                  </a:lnTo>
                  <a:lnTo>
                    <a:pt x="134" y="66"/>
                  </a:lnTo>
                  <a:lnTo>
                    <a:pt x="154" y="84"/>
                  </a:lnTo>
                  <a:lnTo>
                    <a:pt x="136" y="86"/>
                  </a:lnTo>
                  <a:lnTo>
                    <a:pt x="138" y="96"/>
                  </a:lnTo>
                  <a:lnTo>
                    <a:pt x="122" y="96"/>
                  </a:lnTo>
                  <a:lnTo>
                    <a:pt x="112" y="88"/>
                  </a:lnTo>
                  <a:lnTo>
                    <a:pt x="100" y="86"/>
                  </a:lnTo>
                  <a:lnTo>
                    <a:pt x="90" y="76"/>
                  </a:lnTo>
                  <a:lnTo>
                    <a:pt x="88" y="94"/>
                  </a:lnTo>
                  <a:lnTo>
                    <a:pt x="98" y="110"/>
                  </a:lnTo>
                  <a:lnTo>
                    <a:pt x="106" y="130"/>
                  </a:lnTo>
                  <a:lnTo>
                    <a:pt x="102" y="146"/>
                  </a:lnTo>
                  <a:lnTo>
                    <a:pt x="116" y="146"/>
                  </a:lnTo>
                  <a:lnTo>
                    <a:pt x="122" y="160"/>
                  </a:lnTo>
                  <a:lnTo>
                    <a:pt x="130" y="168"/>
                  </a:lnTo>
                  <a:lnTo>
                    <a:pt x="146" y="174"/>
                  </a:lnTo>
                  <a:lnTo>
                    <a:pt x="158" y="200"/>
                  </a:lnTo>
                  <a:lnTo>
                    <a:pt x="140" y="198"/>
                  </a:lnTo>
                  <a:lnTo>
                    <a:pt x="142" y="216"/>
                  </a:lnTo>
                  <a:lnTo>
                    <a:pt x="128" y="200"/>
                  </a:lnTo>
                  <a:lnTo>
                    <a:pt x="106" y="198"/>
                  </a:lnTo>
                  <a:lnTo>
                    <a:pt x="116" y="218"/>
                  </a:lnTo>
                  <a:lnTo>
                    <a:pt x="120" y="236"/>
                  </a:lnTo>
                  <a:lnTo>
                    <a:pt x="106" y="234"/>
                  </a:lnTo>
                  <a:lnTo>
                    <a:pt x="106" y="248"/>
                  </a:lnTo>
                  <a:lnTo>
                    <a:pt x="112" y="272"/>
                  </a:lnTo>
                  <a:lnTo>
                    <a:pt x="90" y="258"/>
                  </a:lnTo>
                  <a:lnTo>
                    <a:pt x="84" y="274"/>
                  </a:lnTo>
                  <a:lnTo>
                    <a:pt x="70" y="254"/>
                  </a:lnTo>
                  <a:lnTo>
                    <a:pt x="60" y="264"/>
                  </a:lnTo>
                  <a:lnTo>
                    <a:pt x="48" y="248"/>
                  </a:lnTo>
                  <a:lnTo>
                    <a:pt x="48" y="230"/>
                  </a:lnTo>
                  <a:lnTo>
                    <a:pt x="36" y="206"/>
                  </a:lnTo>
                  <a:lnTo>
                    <a:pt x="44" y="194"/>
                  </a:lnTo>
                  <a:lnTo>
                    <a:pt x="58" y="194"/>
                  </a:lnTo>
                  <a:lnTo>
                    <a:pt x="68" y="190"/>
                  </a:lnTo>
                  <a:lnTo>
                    <a:pt x="94" y="204"/>
                  </a:lnTo>
                  <a:lnTo>
                    <a:pt x="102" y="194"/>
                  </a:lnTo>
                  <a:lnTo>
                    <a:pt x="82" y="184"/>
                  </a:lnTo>
                  <a:lnTo>
                    <a:pt x="52" y="182"/>
                  </a:lnTo>
                  <a:lnTo>
                    <a:pt x="46" y="178"/>
                  </a:lnTo>
                  <a:lnTo>
                    <a:pt x="36" y="184"/>
                  </a:lnTo>
                  <a:lnTo>
                    <a:pt x="16" y="158"/>
                  </a:lnTo>
                  <a:lnTo>
                    <a:pt x="18" y="148"/>
                  </a:lnTo>
                  <a:lnTo>
                    <a:pt x="0" y="132"/>
                  </a:lnTo>
                  <a:close/>
                  <a:moveTo>
                    <a:pt x="130" y="330"/>
                  </a:moveTo>
                  <a:lnTo>
                    <a:pt x="160" y="338"/>
                  </a:lnTo>
                  <a:lnTo>
                    <a:pt x="170" y="346"/>
                  </a:lnTo>
                  <a:lnTo>
                    <a:pt x="226" y="342"/>
                  </a:lnTo>
                  <a:lnTo>
                    <a:pt x="234" y="324"/>
                  </a:lnTo>
                  <a:lnTo>
                    <a:pt x="210" y="332"/>
                  </a:lnTo>
                  <a:lnTo>
                    <a:pt x="210" y="324"/>
                  </a:lnTo>
                  <a:lnTo>
                    <a:pt x="168" y="322"/>
                  </a:lnTo>
                  <a:lnTo>
                    <a:pt x="158" y="328"/>
                  </a:lnTo>
                  <a:lnTo>
                    <a:pt x="150" y="320"/>
                  </a:lnTo>
                  <a:lnTo>
                    <a:pt x="126" y="318"/>
                  </a:lnTo>
                  <a:lnTo>
                    <a:pt x="130" y="33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7" name="Greenland">
              <a:extLst>
                <a:ext uri="{FF2B5EF4-FFF2-40B4-BE49-F238E27FC236}">
                  <a16:creationId xmlns:a16="http://schemas.microsoft.com/office/drawing/2014/main" id="{90E5E72B-DB8C-4BF9-916C-6367AE2A4DE5}"/>
                </a:ext>
              </a:extLst>
            </p:cNvPr>
            <p:cNvSpPr>
              <a:spLocks/>
            </p:cNvSpPr>
            <p:nvPr/>
          </p:nvSpPr>
          <p:spPr bwMode="gray">
            <a:xfrm>
              <a:off x="3671014" y="859652"/>
              <a:ext cx="1497417" cy="1168136"/>
            </a:xfrm>
            <a:custGeom>
              <a:avLst/>
              <a:gdLst/>
              <a:ahLst/>
              <a:cxnLst>
                <a:cxn ang="0">
                  <a:pos x="25" y="143"/>
                </a:cxn>
                <a:cxn ang="0">
                  <a:pos x="96" y="119"/>
                </a:cxn>
                <a:cxn ang="0">
                  <a:pos x="70" y="96"/>
                </a:cxn>
                <a:cxn ang="0">
                  <a:pos x="150" y="69"/>
                </a:cxn>
                <a:cxn ang="0">
                  <a:pos x="231" y="51"/>
                </a:cxn>
                <a:cxn ang="0">
                  <a:pos x="276" y="72"/>
                </a:cxn>
                <a:cxn ang="0">
                  <a:pos x="291" y="45"/>
                </a:cxn>
                <a:cxn ang="0">
                  <a:pos x="330" y="60"/>
                </a:cxn>
                <a:cxn ang="0">
                  <a:pos x="345" y="39"/>
                </a:cxn>
                <a:cxn ang="0">
                  <a:pos x="378" y="24"/>
                </a:cxn>
                <a:cxn ang="0">
                  <a:pos x="433" y="17"/>
                </a:cxn>
                <a:cxn ang="0">
                  <a:pos x="489" y="2"/>
                </a:cxn>
                <a:cxn ang="0">
                  <a:pos x="561" y="0"/>
                </a:cxn>
                <a:cxn ang="0">
                  <a:pos x="589" y="6"/>
                </a:cxn>
                <a:cxn ang="0">
                  <a:pos x="568" y="18"/>
                </a:cxn>
                <a:cxn ang="0">
                  <a:pos x="568" y="26"/>
                </a:cxn>
                <a:cxn ang="0">
                  <a:pos x="628" y="21"/>
                </a:cxn>
                <a:cxn ang="0">
                  <a:pos x="666" y="33"/>
                </a:cxn>
                <a:cxn ang="0">
                  <a:pos x="612" y="54"/>
                </a:cxn>
                <a:cxn ang="0">
                  <a:pos x="631" y="65"/>
                </a:cxn>
                <a:cxn ang="0">
                  <a:pos x="643" y="89"/>
                </a:cxn>
                <a:cxn ang="0">
                  <a:pos x="742" y="62"/>
                </a:cxn>
                <a:cxn ang="0">
                  <a:pos x="783" y="65"/>
                </a:cxn>
                <a:cxn ang="0">
                  <a:pos x="745" y="96"/>
                </a:cxn>
                <a:cxn ang="0">
                  <a:pos x="700" y="123"/>
                </a:cxn>
                <a:cxn ang="0">
                  <a:pos x="681" y="149"/>
                </a:cxn>
                <a:cxn ang="0">
                  <a:pos x="684" y="168"/>
                </a:cxn>
                <a:cxn ang="0">
                  <a:pos x="697" y="198"/>
                </a:cxn>
                <a:cxn ang="0">
                  <a:pos x="687" y="212"/>
                </a:cxn>
                <a:cxn ang="0">
                  <a:pos x="664" y="234"/>
                </a:cxn>
                <a:cxn ang="0">
                  <a:pos x="663" y="267"/>
                </a:cxn>
                <a:cxn ang="0">
                  <a:pos x="651" y="287"/>
                </a:cxn>
                <a:cxn ang="0">
                  <a:pos x="663" y="314"/>
                </a:cxn>
                <a:cxn ang="0">
                  <a:pos x="658" y="344"/>
                </a:cxn>
                <a:cxn ang="0">
                  <a:pos x="630" y="344"/>
                </a:cxn>
                <a:cxn ang="0">
                  <a:pos x="595" y="354"/>
                </a:cxn>
                <a:cxn ang="0">
                  <a:pos x="619" y="369"/>
                </a:cxn>
                <a:cxn ang="0">
                  <a:pos x="612" y="390"/>
                </a:cxn>
                <a:cxn ang="0">
                  <a:pos x="544" y="413"/>
                </a:cxn>
                <a:cxn ang="0">
                  <a:pos x="499" y="432"/>
                </a:cxn>
                <a:cxn ang="0">
                  <a:pos x="448" y="470"/>
                </a:cxn>
                <a:cxn ang="0">
                  <a:pos x="409" y="516"/>
                </a:cxn>
                <a:cxn ang="0">
                  <a:pos x="376" y="576"/>
                </a:cxn>
                <a:cxn ang="0">
                  <a:pos x="355" y="606"/>
                </a:cxn>
                <a:cxn ang="0">
                  <a:pos x="310" y="582"/>
                </a:cxn>
                <a:cxn ang="0">
                  <a:pos x="265" y="521"/>
                </a:cxn>
                <a:cxn ang="0">
                  <a:pos x="240" y="479"/>
                </a:cxn>
                <a:cxn ang="0">
                  <a:pos x="255" y="440"/>
                </a:cxn>
                <a:cxn ang="0">
                  <a:pos x="268" y="407"/>
                </a:cxn>
                <a:cxn ang="0">
                  <a:pos x="268" y="362"/>
                </a:cxn>
                <a:cxn ang="0">
                  <a:pos x="250" y="326"/>
                </a:cxn>
                <a:cxn ang="0">
                  <a:pos x="208" y="317"/>
                </a:cxn>
                <a:cxn ang="0">
                  <a:pos x="196" y="255"/>
                </a:cxn>
                <a:cxn ang="0">
                  <a:pos x="153" y="213"/>
                </a:cxn>
                <a:cxn ang="0">
                  <a:pos x="102" y="210"/>
                </a:cxn>
                <a:cxn ang="0">
                  <a:pos x="78" y="218"/>
                </a:cxn>
                <a:cxn ang="0">
                  <a:pos x="46" y="213"/>
                </a:cxn>
                <a:cxn ang="0">
                  <a:pos x="9" y="197"/>
                </a:cxn>
                <a:cxn ang="0">
                  <a:pos x="33" y="176"/>
                </a:cxn>
                <a:cxn ang="0">
                  <a:pos x="0" y="162"/>
                </a:cxn>
              </a:cxnLst>
              <a:rect l="0" t="0" r="r" b="b"/>
              <a:pathLst>
                <a:path w="783" h="606">
                  <a:moveTo>
                    <a:pt x="6" y="149"/>
                  </a:moveTo>
                  <a:lnTo>
                    <a:pt x="25" y="143"/>
                  </a:lnTo>
                  <a:lnTo>
                    <a:pt x="67" y="143"/>
                  </a:lnTo>
                  <a:lnTo>
                    <a:pt x="96" y="119"/>
                  </a:lnTo>
                  <a:lnTo>
                    <a:pt x="63" y="114"/>
                  </a:lnTo>
                  <a:lnTo>
                    <a:pt x="70" y="96"/>
                  </a:lnTo>
                  <a:lnTo>
                    <a:pt x="123" y="83"/>
                  </a:lnTo>
                  <a:lnTo>
                    <a:pt x="150" y="69"/>
                  </a:lnTo>
                  <a:lnTo>
                    <a:pt x="196" y="50"/>
                  </a:lnTo>
                  <a:lnTo>
                    <a:pt x="231" y="51"/>
                  </a:lnTo>
                  <a:lnTo>
                    <a:pt x="255" y="66"/>
                  </a:lnTo>
                  <a:lnTo>
                    <a:pt x="276" y="72"/>
                  </a:lnTo>
                  <a:lnTo>
                    <a:pt x="279" y="51"/>
                  </a:lnTo>
                  <a:lnTo>
                    <a:pt x="291" y="45"/>
                  </a:lnTo>
                  <a:lnTo>
                    <a:pt x="306" y="53"/>
                  </a:lnTo>
                  <a:lnTo>
                    <a:pt x="330" y="60"/>
                  </a:lnTo>
                  <a:lnTo>
                    <a:pt x="328" y="42"/>
                  </a:lnTo>
                  <a:lnTo>
                    <a:pt x="345" y="39"/>
                  </a:lnTo>
                  <a:lnTo>
                    <a:pt x="370" y="39"/>
                  </a:lnTo>
                  <a:lnTo>
                    <a:pt x="378" y="24"/>
                  </a:lnTo>
                  <a:lnTo>
                    <a:pt x="409" y="24"/>
                  </a:lnTo>
                  <a:lnTo>
                    <a:pt x="433" y="17"/>
                  </a:lnTo>
                  <a:lnTo>
                    <a:pt x="448" y="3"/>
                  </a:lnTo>
                  <a:lnTo>
                    <a:pt x="489" y="2"/>
                  </a:lnTo>
                  <a:lnTo>
                    <a:pt x="532" y="6"/>
                  </a:lnTo>
                  <a:lnTo>
                    <a:pt x="561" y="0"/>
                  </a:lnTo>
                  <a:lnTo>
                    <a:pt x="570" y="6"/>
                  </a:lnTo>
                  <a:lnTo>
                    <a:pt x="589" y="6"/>
                  </a:lnTo>
                  <a:lnTo>
                    <a:pt x="595" y="14"/>
                  </a:lnTo>
                  <a:lnTo>
                    <a:pt x="568" y="18"/>
                  </a:lnTo>
                  <a:lnTo>
                    <a:pt x="543" y="23"/>
                  </a:lnTo>
                  <a:lnTo>
                    <a:pt x="568" y="26"/>
                  </a:lnTo>
                  <a:lnTo>
                    <a:pt x="591" y="21"/>
                  </a:lnTo>
                  <a:lnTo>
                    <a:pt x="628" y="21"/>
                  </a:lnTo>
                  <a:lnTo>
                    <a:pt x="645" y="33"/>
                  </a:lnTo>
                  <a:lnTo>
                    <a:pt x="666" y="33"/>
                  </a:lnTo>
                  <a:lnTo>
                    <a:pt x="649" y="54"/>
                  </a:lnTo>
                  <a:lnTo>
                    <a:pt x="612" y="54"/>
                  </a:lnTo>
                  <a:lnTo>
                    <a:pt x="597" y="65"/>
                  </a:lnTo>
                  <a:lnTo>
                    <a:pt x="631" y="65"/>
                  </a:lnTo>
                  <a:lnTo>
                    <a:pt x="663" y="66"/>
                  </a:lnTo>
                  <a:lnTo>
                    <a:pt x="643" y="89"/>
                  </a:lnTo>
                  <a:lnTo>
                    <a:pt x="682" y="60"/>
                  </a:lnTo>
                  <a:lnTo>
                    <a:pt x="742" y="62"/>
                  </a:lnTo>
                  <a:lnTo>
                    <a:pt x="763" y="56"/>
                  </a:lnTo>
                  <a:lnTo>
                    <a:pt x="783" y="65"/>
                  </a:lnTo>
                  <a:lnTo>
                    <a:pt x="775" y="81"/>
                  </a:lnTo>
                  <a:lnTo>
                    <a:pt x="745" y="96"/>
                  </a:lnTo>
                  <a:lnTo>
                    <a:pt x="715" y="99"/>
                  </a:lnTo>
                  <a:lnTo>
                    <a:pt x="700" y="123"/>
                  </a:lnTo>
                  <a:lnTo>
                    <a:pt x="694" y="137"/>
                  </a:lnTo>
                  <a:lnTo>
                    <a:pt x="681" y="149"/>
                  </a:lnTo>
                  <a:lnTo>
                    <a:pt x="666" y="156"/>
                  </a:lnTo>
                  <a:lnTo>
                    <a:pt x="684" y="168"/>
                  </a:lnTo>
                  <a:lnTo>
                    <a:pt x="705" y="191"/>
                  </a:lnTo>
                  <a:lnTo>
                    <a:pt x="697" y="198"/>
                  </a:lnTo>
                  <a:lnTo>
                    <a:pt x="678" y="198"/>
                  </a:lnTo>
                  <a:lnTo>
                    <a:pt x="687" y="212"/>
                  </a:lnTo>
                  <a:lnTo>
                    <a:pt x="688" y="227"/>
                  </a:lnTo>
                  <a:lnTo>
                    <a:pt x="664" y="234"/>
                  </a:lnTo>
                  <a:lnTo>
                    <a:pt x="657" y="251"/>
                  </a:lnTo>
                  <a:lnTo>
                    <a:pt x="663" y="267"/>
                  </a:lnTo>
                  <a:lnTo>
                    <a:pt x="678" y="275"/>
                  </a:lnTo>
                  <a:lnTo>
                    <a:pt x="651" y="287"/>
                  </a:lnTo>
                  <a:lnTo>
                    <a:pt x="640" y="290"/>
                  </a:lnTo>
                  <a:lnTo>
                    <a:pt x="663" y="314"/>
                  </a:lnTo>
                  <a:lnTo>
                    <a:pt x="649" y="326"/>
                  </a:lnTo>
                  <a:lnTo>
                    <a:pt x="658" y="344"/>
                  </a:lnTo>
                  <a:lnTo>
                    <a:pt x="648" y="356"/>
                  </a:lnTo>
                  <a:lnTo>
                    <a:pt x="630" y="344"/>
                  </a:lnTo>
                  <a:lnTo>
                    <a:pt x="610" y="344"/>
                  </a:lnTo>
                  <a:lnTo>
                    <a:pt x="595" y="354"/>
                  </a:lnTo>
                  <a:lnTo>
                    <a:pt x="600" y="369"/>
                  </a:lnTo>
                  <a:lnTo>
                    <a:pt x="619" y="369"/>
                  </a:lnTo>
                  <a:lnTo>
                    <a:pt x="637" y="378"/>
                  </a:lnTo>
                  <a:lnTo>
                    <a:pt x="612" y="390"/>
                  </a:lnTo>
                  <a:lnTo>
                    <a:pt x="582" y="413"/>
                  </a:lnTo>
                  <a:lnTo>
                    <a:pt x="544" y="413"/>
                  </a:lnTo>
                  <a:lnTo>
                    <a:pt x="525" y="426"/>
                  </a:lnTo>
                  <a:lnTo>
                    <a:pt x="499" y="432"/>
                  </a:lnTo>
                  <a:lnTo>
                    <a:pt x="475" y="461"/>
                  </a:lnTo>
                  <a:lnTo>
                    <a:pt x="448" y="470"/>
                  </a:lnTo>
                  <a:lnTo>
                    <a:pt x="418" y="489"/>
                  </a:lnTo>
                  <a:lnTo>
                    <a:pt x="409" y="516"/>
                  </a:lnTo>
                  <a:lnTo>
                    <a:pt x="399" y="542"/>
                  </a:lnTo>
                  <a:lnTo>
                    <a:pt x="376" y="576"/>
                  </a:lnTo>
                  <a:lnTo>
                    <a:pt x="378" y="597"/>
                  </a:lnTo>
                  <a:lnTo>
                    <a:pt x="355" y="606"/>
                  </a:lnTo>
                  <a:lnTo>
                    <a:pt x="331" y="584"/>
                  </a:lnTo>
                  <a:lnTo>
                    <a:pt x="310" y="582"/>
                  </a:lnTo>
                  <a:lnTo>
                    <a:pt x="285" y="551"/>
                  </a:lnTo>
                  <a:lnTo>
                    <a:pt x="265" y="521"/>
                  </a:lnTo>
                  <a:lnTo>
                    <a:pt x="258" y="492"/>
                  </a:lnTo>
                  <a:lnTo>
                    <a:pt x="240" y="479"/>
                  </a:lnTo>
                  <a:lnTo>
                    <a:pt x="243" y="452"/>
                  </a:lnTo>
                  <a:lnTo>
                    <a:pt x="255" y="440"/>
                  </a:lnTo>
                  <a:lnTo>
                    <a:pt x="268" y="425"/>
                  </a:lnTo>
                  <a:lnTo>
                    <a:pt x="268" y="407"/>
                  </a:lnTo>
                  <a:lnTo>
                    <a:pt x="279" y="381"/>
                  </a:lnTo>
                  <a:lnTo>
                    <a:pt x="268" y="362"/>
                  </a:lnTo>
                  <a:lnTo>
                    <a:pt x="273" y="335"/>
                  </a:lnTo>
                  <a:lnTo>
                    <a:pt x="250" y="326"/>
                  </a:lnTo>
                  <a:lnTo>
                    <a:pt x="217" y="329"/>
                  </a:lnTo>
                  <a:lnTo>
                    <a:pt x="208" y="317"/>
                  </a:lnTo>
                  <a:lnTo>
                    <a:pt x="216" y="296"/>
                  </a:lnTo>
                  <a:lnTo>
                    <a:pt x="196" y="255"/>
                  </a:lnTo>
                  <a:lnTo>
                    <a:pt x="181" y="233"/>
                  </a:lnTo>
                  <a:lnTo>
                    <a:pt x="153" y="213"/>
                  </a:lnTo>
                  <a:lnTo>
                    <a:pt x="126" y="209"/>
                  </a:lnTo>
                  <a:lnTo>
                    <a:pt x="102" y="210"/>
                  </a:lnTo>
                  <a:lnTo>
                    <a:pt x="94" y="219"/>
                  </a:lnTo>
                  <a:lnTo>
                    <a:pt x="78" y="218"/>
                  </a:lnTo>
                  <a:lnTo>
                    <a:pt x="66" y="204"/>
                  </a:lnTo>
                  <a:lnTo>
                    <a:pt x="46" y="213"/>
                  </a:lnTo>
                  <a:lnTo>
                    <a:pt x="22" y="212"/>
                  </a:lnTo>
                  <a:lnTo>
                    <a:pt x="9" y="197"/>
                  </a:lnTo>
                  <a:lnTo>
                    <a:pt x="18" y="185"/>
                  </a:lnTo>
                  <a:lnTo>
                    <a:pt x="33" y="176"/>
                  </a:lnTo>
                  <a:lnTo>
                    <a:pt x="13" y="173"/>
                  </a:lnTo>
                  <a:lnTo>
                    <a:pt x="0" y="162"/>
                  </a:lnTo>
                  <a:lnTo>
                    <a:pt x="6" y="149"/>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68" name="Guernsey">
              <a:extLst>
                <a:ext uri="{FF2B5EF4-FFF2-40B4-BE49-F238E27FC236}">
                  <a16:creationId xmlns:a16="http://schemas.microsoft.com/office/drawing/2014/main" id="{F85D85F3-8CE0-4B9E-AEA9-E8E6898D1E0B}"/>
                </a:ext>
              </a:extLst>
            </p:cNvPr>
            <p:cNvSpPr>
              <a:spLocks/>
            </p:cNvSpPr>
            <p:nvPr/>
          </p:nvSpPr>
          <p:spPr bwMode="gray">
            <a:xfrm>
              <a:off x="5722886" y="2745584"/>
              <a:ext cx="13667" cy="137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9" name="Guinea">
              <a:extLst>
                <a:ext uri="{FF2B5EF4-FFF2-40B4-BE49-F238E27FC236}">
                  <a16:creationId xmlns:a16="http://schemas.microsoft.com/office/drawing/2014/main" id="{12E8DD5F-9FA4-41E2-9346-E4A5E883FFA9}"/>
                </a:ext>
              </a:extLst>
            </p:cNvPr>
            <p:cNvSpPr>
              <a:spLocks/>
            </p:cNvSpPr>
            <p:nvPr/>
          </p:nvSpPr>
          <p:spPr bwMode="gray">
            <a:xfrm>
              <a:off x="5344137" y="4161506"/>
              <a:ext cx="222562" cy="151425"/>
            </a:xfrm>
            <a:custGeom>
              <a:avLst/>
              <a:gdLst/>
              <a:ahLst/>
              <a:cxnLst>
                <a:cxn ang="0">
                  <a:pos x="14" y="84"/>
                </a:cxn>
                <a:cxn ang="0">
                  <a:pos x="0" y="72"/>
                </a:cxn>
                <a:cxn ang="0">
                  <a:pos x="10" y="54"/>
                </a:cxn>
                <a:cxn ang="0">
                  <a:pos x="20" y="46"/>
                </a:cxn>
                <a:cxn ang="0">
                  <a:pos x="34" y="36"/>
                </a:cxn>
                <a:cxn ang="0">
                  <a:pos x="46" y="30"/>
                </a:cxn>
                <a:cxn ang="0">
                  <a:pos x="48" y="20"/>
                </a:cxn>
                <a:cxn ang="0">
                  <a:pos x="42" y="16"/>
                </a:cxn>
                <a:cxn ang="0">
                  <a:pos x="48" y="12"/>
                </a:cxn>
                <a:cxn ang="0">
                  <a:pos x="48" y="2"/>
                </a:cxn>
                <a:cxn ang="0">
                  <a:pos x="62" y="0"/>
                </a:cxn>
                <a:cxn ang="0">
                  <a:pos x="76" y="8"/>
                </a:cxn>
                <a:cxn ang="0">
                  <a:pos x="109" y="8"/>
                </a:cxn>
                <a:cxn ang="0">
                  <a:pos x="125" y="4"/>
                </a:cxn>
                <a:cxn ang="0">
                  <a:pos x="137" y="16"/>
                </a:cxn>
                <a:cxn ang="0">
                  <a:pos x="153" y="12"/>
                </a:cxn>
                <a:cxn ang="0">
                  <a:pos x="161" y="28"/>
                </a:cxn>
                <a:cxn ang="0">
                  <a:pos x="219" y="0"/>
                </a:cxn>
                <a:cxn ang="0">
                  <a:pos x="229" y="8"/>
                </a:cxn>
                <a:cxn ang="0">
                  <a:pos x="235" y="38"/>
                </a:cxn>
                <a:cxn ang="0">
                  <a:pos x="251" y="42"/>
                </a:cxn>
                <a:cxn ang="0">
                  <a:pos x="251" y="54"/>
                </a:cxn>
                <a:cxn ang="0">
                  <a:pos x="241" y="70"/>
                </a:cxn>
                <a:cxn ang="0">
                  <a:pos x="261" y="70"/>
                </a:cxn>
                <a:cxn ang="0">
                  <a:pos x="267" y="94"/>
                </a:cxn>
                <a:cxn ang="0">
                  <a:pos x="265" y="110"/>
                </a:cxn>
                <a:cxn ang="0">
                  <a:pos x="273" y="122"/>
                </a:cxn>
                <a:cxn ang="0">
                  <a:pos x="273" y="151"/>
                </a:cxn>
                <a:cxn ang="0">
                  <a:pos x="263" y="155"/>
                </a:cxn>
                <a:cxn ang="0">
                  <a:pos x="259" y="173"/>
                </a:cxn>
                <a:cxn ang="0">
                  <a:pos x="245" y="177"/>
                </a:cxn>
                <a:cxn ang="0">
                  <a:pos x="223" y="185"/>
                </a:cxn>
                <a:cxn ang="0">
                  <a:pos x="207" y="183"/>
                </a:cxn>
                <a:cxn ang="0">
                  <a:pos x="205" y="157"/>
                </a:cxn>
                <a:cxn ang="0">
                  <a:pos x="181" y="161"/>
                </a:cxn>
                <a:cxn ang="0">
                  <a:pos x="167" y="169"/>
                </a:cxn>
                <a:cxn ang="0">
                  <a:pos x="155" y="124"/>
                </a:cxn>
                <a:cxn ang="0">
                  <a:pos x="141" y="112"/>
                </a:cxn>
                <a:cxn ang="0">
                  <a:pos x="133" y="108"/>
                </a:cxn>
                <a:cxn ang="0">
                  <a:pos x="117" y="112"/>
                </a:cxn>
                <a:cxn ang="0">
                  <a:pos x="103" y="110"/>
                </a:cxn>
                <a:cxn ang="0">
                  <a:pos x="58" y="132"/>
                </a:cxn>
                <a:cxn ang="0">
                  <a:pos x="54" y="114"/>
                </a:cxn>
                <a:cxn ang="0">
                  <a:pos x="40" y="110"/>
                </a:cxn>
                <a:cxn ang="0">
                  <a:pos x="22" y="96"/>
                </a:cxn>
                <a:cxn ang="0">
                  <a:pos x="22" y="84"/>
                </a:cxn>
                <a:cxn ang="0">
                  <a:pos x="14" y="84"/>
                </a:cxn>
              </a:cxnLst>
              <a:rect l="0" t="0" r="r" b="b"/>
              <a:pathLst>
                <a:path w="273" h="185">
                  <a:moveTo>
                    <a:pt x="14" y="84"/>
                  </a:moveTo>
                  <a:lnTo>
                    <a:pt x="0" y="72"/>
                  </a:lnTo>
                  <a:lnTo>
                    <a:pt x="10" y="54"/>
                  </a:lnTo>
                  <a:lnTo>
                    <a:pt x="20" y="46"/>
                  </a:lnTo>
                  <a:lnTo>
                    <a:pt x="34" y="36"/>
                  </a:lnTo>
                  <a:lnTo>
                    <a:pt x="46" y="30"/>
                  </a:lnTo>
                  <a:lnTo>
                    <a:pt x="48" y="20"/>
                  </a:lnTo>
                  <a:lnTo>
                    <a:pt x="42" y="16"/>
                  </a:lnTo>
                  <a:lnTo>
                    <a:pt x="48" y="12"/>
                  </a:lnTo>
                  <a:lnTo>
                    <a:pt x="48" y="2"/>
                  </a:lnTo>
                  <a:lnTo>
                    <a:pt x="62" y="0"/>
                  </a:lnTo>
                  <a:lnTo>
                    <a:pt x="76" y="8"/>
                  </a:lnTo>
                  <a:lnTo>
                    <a:pt x="109" y="8"/>
                  </a:lnTo>
                  <a:lnTo>
                    <a:pt x="125" y="4"/>
                  </a:lnTo>
                  <a:lnTo>
                    <a:pt x="137" y="16"/>
                  </a:lnTo>
                  <a:lnTo>
                    <a:pt x="153" y="12"/>
                  </a:lnTo>
                  <a:lnTo>
                    <a:pt x="161" y="28"/>
                  </a:lnTo>
                  <a:lnTo>
                    <a:pt x="219" y="0"/>
                  </a:lnTo>
                  <a:lnTo>
                    <a:pt x="229" y="8"/>
                  </a:lnTo>
                  <a:lnTo>
                    <a:pt x="235" y="38"/>
                  </a:lnTo>
                  <a:lnTo>
                    <a:pt x="251" y="42"/>
                  </a:lnTo>
                  <a:lnTo>
                    <a:pt x="251" y="54"/>
                  </a:lnTo>
                  <a:lnTo>
                    <a:pt x="241" y="70"/>
                  </a:lnTo>
                  <a:lnTo>
                    <a:pt x="261" y="70"/>
                  </a:lnTo>
                  <a:lnTo>
                    <a:pt x="267" y="94"/>
                  </a:lnTo>
                  <a:lnTo>
                    <a:pt x="265" y="110"/>
                  </a:lnTo>
                  <a:lnTo>
                    <a:pt x="273" y="122"/>
                  </a:lnTo>
                  <a:lnTo>
                    <a:pt x="273" y="151"/>
                  </a:lnTo>
                  <a:lnTo>
                    <a:pt x="263" y="155"/>
                  </a:lnTo>
                  <a:lnTo>
                    <a:pt x="259" y="173"/>
                  </a:lnTo>
                  <a:lnTo>
                    <a:pt x="245" y="177"/>
                  </a:lnTo>
                  <a:lnTo>
                    <a:pt x="223" y="185"/>
                  </a:lnTo>
                  <a:lnTo>
                    <a:pt x="207" y="183"/>
                  </a:lnTo>
                  <a:lnTo>
                    <a:pt x="205" y="157"/>
                  </a:lnTo>
                  <a:lnTo>
                    <a:pt x="181" y="161"/>
                  </a:lnTo>
                  <a:lnTo>
                    <a:pt x="167" y="169"/>
                  </a:lnTo>
                  <a:lnTo>
                    <a:pt x="155" y="124"/>
                  </a:lnTo>
                  <a:lnTo>
                    <a:pt x="141" y="112"/>
                  </a:lnTo>
                  <a:lnTo>
                    <a:pt x="133" y="108"/>
                  </a:lnTo>
                  <a:lnTo>
                    <a:pt x="117" y="112"/>
                  </a:lnTo>
                  <a:lnTo>
                    <a:pt x="103" y="110"/>
                  </a:lnTo>
                  <a:lnTo>
                    <a:pt x="58" y="132"/>
                  </a:lnTo>
                  <a:lnTo>
                    <a:pt x="54" y="114"/>
                  </a:lnTo>
                  <a:lnTo>
                    <a:pt x="40" y="110"/>
                  </a:lnTo>
                  <a:lnTo>
                    <a:pt x="22" y="96"/>
                  </a:lnTo>
                  <a:lnTo>
                    <a:pt x="22" y="84"/>
                  </a:lnTo>
                  <a:lnTo>
                    <a:pt x="14" y="8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0" name="Guinea Bissau">
              <a:extLst>
                <a:ext uri="{FF2B5EF4-FFF2-40B4-BE49-F238E27FC236}">
                  <a16:creationId xmlns:a16="http://schemas.microsoft.com/office/drawing/2014/main" id="{DC0EA51A-FF9D-4F2B-BA08-336EA5069568}"/>
                </a:ext>
              </a:extLst>
            </p:cNvPr>
            <p:cNvSpPr>
              <a:spLocks/>
            </p:cNvSpPr>
            <p:nvPr/>
          </p:nvSpPr>
          <p:spPr bwMode="gray">
            <a:xfrm>
              <a:off x="5289473" y="4153640"/>
              <a:ext cx="93711" cy="66863"/>
            </a:xfrm>
            <a:custGeom>
              <a:avLst/>
              <a:gdLst/>
              <a:ahLst/>
              <a:cxnLst>
                <a:cxn ang="0">
                  <a:pos x="10" y="32"/>
                </a:cxn>
                <a:cxn ang="0">
                  <a:pos x="0" y="16"/>
                </a:cxn>
                <a:cxn ang="0">
                  <a:pos x="30" y="14"/>
                </a:cxn>
                <a:cxn ang="0">
                  <a:pos x="40" y="4"/>
                </a:cxn>
                <a:cxn ang="0">
                  <a:pos x="54" y="0"/>
                </a:cxn>
                <a:cxn ang="0">
                  <a:pos x="68" y="8"/>
                </a:cxn>
                <a:cxn ang="0">
                  <a:pos x="116" y="10"/>
                </a:cxn>
                <a:cxn ang="0">
                  <a:pos x="116" y="20"/>
                </a:cxn>
                <a:cxn ang="0">
                  <a:pos x="110" y="24"/>
                </a:cxn>
                <a:cxn ang="0">
                  <a:pos x="116" y="28"/>
                </a:cxn>
                <a:cxn ang="0">
                  <a:pos x="114" y="38"/>
                </a:cxn>
                <a:cxn ang="0">
                  <a:pos x="102" y="44"/>
                </a:cxn>
                <a:cxn ang="0">
                  <a:pos x="88" y="54"/>
                </a:cxn>
                <a:cxn ang="0">
                  <a:pos x="78" y="62"/>
                </a:cxn>
                <a:cxn ang="0">
                  <a:pos x="68" y="80"/>
                </a:cxn>
                <a:cxn ang="0">
                  <a:pos x="56" y="78"/>
                </a:cxn>
                <a:cxn ang="0">
                  <a:pos x="56" y="60"/>
                </a:cxn>
                <a:cxn ang="0">
                  <a:pos x="74" y="44"/>
                </a:cxn>
                <a:cxn ang="0">
                  <a:pos x="72" y="30"/>
                </a:cxn>
                <a:cxn ang="0">
                  <a:pos x="48" y="32"/>
                </a:cxn>
                <a:cxn ang="0">
                  <a:pos x="28" y="38"/>
                </a:cxn>
                <a:cxn ang="0">
                  <a:pos x="10" y="32"/>
                </a:cxn>
              </a:cxnLst>
              <a:rect l="0" t="0" r="r" b="b"/>
              <a:pathLst>
                <a:path w="116" h="80">
                  <a:moveTo>
                    <a:pt x="10" y="32"/>
                  </a:moveTo>
                  <a:lnTo>
                    <a:pt x="0" y="16"/>
                  </a:lnTo>
                  <a:lnTo>
                    <a:pt x="30" y="14"/>
                  </a:lnTo>
                  <a:lnTo>
                    <a:pt x="40" y="4"/>
                  </a:lnTo>
                  <a:lnTo>
                    <a:pt x="54" y="0"/>
                  </a:lnTo>
                  <a:lnTo>
                    <a:pt x="68" y="8"/>
                  </a:lnTo>
                  <a:lnTo>
                    <a:pt x="116" y="10"/>
                  </a:lnTo>
                  <a:lnTo>
                    <a:pt x="116" y="20"/>
                  </a:lnTo>
                  <a:lnTo>
                    <a:pt x="110" y="24"/>
                  </a:lnTo>
                  <a:lnTo>
                    <a:pt x="116" y="28"/>
                  </a:lnTo>
                  <a:lnTo>
                    <a:pt x="114" y="38"/>
                  </a:lnTo>
                  <a:lnTo>
                    <a:pt x="102" y="44"/>
                  </a:lnTo>
                  <a:lnTo>
                    <a:pt x="88" y="54"/>
                  </a:lnTo>
                  <a:lnTo>
                    <a:pt x="78" y="62"/>
                  </a:lnTo>
                  <a:lnTo>
                    <a:pt x="68" y="80"/>
                  </a:lnTo>
                  <a:lnTo>
                    <a:pt x="56" y="78"/>
                  </a:lnTo>
                  <a:lnTo>
                    <a:pt x="56" y="60"/>
                  </a:lnTo>
                  <a:lnTo>
                    <a:pt x="74" y="44"/>
                  </a:lnTo>
                  <a:lnTo>
                    <a:pt x="72" y="30"/>
                  </a:lnTo>
                  <a:lnTo>
                    <a:pt x="48" y="32"/>
                  </a:lnTo>
                  <a:lnTo>
                    <a:pt x="28" y="38"/>
                  </a:lnTo>
                  <a:lnTo>
                    <a:pt x="10" y="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1" name="Guyana">
              <a:extLst>
                <a:ext uri="{FF2B5EF4-FFF2-40B4-BE49-F238E27FC236}">
                  <a16:creationId xmlns:a16="http://schemas.microsoft.com/office/drawing/2014/main" id="{BBABAE5E-8D5E-461C-A93E-86163B6C3693}"/>
                </a:ext>
              </a:extLst>
            </p:cNvPr>
            <p:cNvSpPr>
              <a:spLocks/>
            </p:cNvSpPr>
            <p:nvPr/>
          </p:nvSpPr>
          <p:spPr bwMode="gray">
            <a:xfrm>
              <a:off x="3807675" y="4356195"/>
              <a:ext cx="136661" cy="226155"/>
            </a:xfrm>
            <a:custGeom>
              <a:avLst/>
              <a:gdLst/>
              <a:ahLst/>
              <a:cxnLst>
                <a:cxn ang="0">
                  <a:pos x="56" y="124"/>
                </a:cxn>
                <a:cxn ang="0">
                  <a:pos x="28" y="126"/>
                </a:cxn>
                <a:cxn ang="0">
                  <a:pos x="0" y="102"/>
                </a:cxn>
                <a:cxn ang="0">
                  <a:pos x="6" y="86"/>
                </a:cxn>
                <a:cxn ang="0">
                  <a:pos x="8" y="60"/>
                </a:cxn>
                <a:cxn ang="0">
                  <a:pos x="34" y="52"/>
                </a:cxn>
                <a:cxn ang="0">
                  <a:pos x="36" y="24"/>
                </a:cxn>
                <a:cxn ang="0">
                  <a:pos x="56" y="0"/>
                </a:cxn>
                <a:cxn ang="0">
                  <a:pos x="64" y="6"/>
                </a:cxn>
                <a:cxn ang="0">
                  <a:pos x="76" y="6"/>
                </a:cxn>
                <a:cxn ang="0">
                  <a:pos x="112" y="38"/>
                </a:cxn>
                <a:cxn ang="0">
                  <a:pos x="112" y="62"/>
                </a:cxn>
                <a:cxn ang="0">
                  <a:pos x="130" y="58"/>
                </a:cxn>
                <a:cxn ang="0">
                  <a:pos x="150" y="76"/>
                </a:cxn>
                <a:cxn ang="0">
                  <a:pos x="162" y="94"/>
                </a:cxn>
                <a:cxn ang="0">
                  <a:pos x="156" y="112"/>
                </a:cxn>
                <a:cxn ang="0">
                  <a:pos x="156" y="128"/>
                </a:cxn>
                <a:cxn ang="0">
                  <a:pos x="144" y="138"/>
                </a:cxn>
                <a:cxn ang="0">
                  <a:pos x="128" y="134"/>
                </a:cxn>
                <a:cxn ang="0">
                  <a:pos x="126" y="158"/>
                </a:cxn>
                <a:cxn ang="0">
                  <a:pos x="132" y="188"/>
                </a:cxn>
                <a:cxn ang="0">
                  <a:pos x="152" y="200"/>
                </a:cxn>
                <a:cxn ang="0">
                  <a:pos x="170" y="246"/>
                </a:cxn>
                <a:cxn ang="0">
                  <a:pos x="148" y="250"/>
                </a:cxn>
                <a:cxn ang="0">
                  <a:pos x="122" y="264"/>
                </a:cxn>
                <a:cxn ang="0">
                  <a:pos x="108" y="262"/>
                </a:cxn>
                <a:cxn ang="0">
                  <a:pos x="90" y="276"/>
                </a:cxn>
                <a:cxn ang="0">
                  <a:pos x="58" y="250"/>
                </a:cxn>
                <a:cxn ang="0">
                  <a:pos x="68" y="238"/>
                </a:cxn>
                <a:cxn ang="0">
                  <a:pos x="54" y="224"/>
                </a:cxn>
                <a:cxn ang="0">
                  <a:pos x="62" y="200"/>
                </a:cxn>
                <a:cxn ang="0">
                  <a:pos x="62" y="186"/>
                </a:cxn>
                <a:cxn ang="0">
                  <a:pos x="74" y="166"/>
                </a:cxn>
                <a:cxn ang="0">
                  <a:pos x="58" y="154"/>
                </a:cxn>
                <a:cxn ang="0">
                  <a:pos x="48" y="142"/>
                </a:cxn>
                <a:cxn ang="0">
                  <a:pos x="56" y="124"/>
                </a:cxn>
              </a:cxnLst>
              <a:rect l="0" t="0" r="r" b="b"/>
              <a:pathLst>
                <a:path w="170" h="276">
                  <a:moveTo>
                    <a:pt x="56" y="124"/>
                  </a:moveTo>
                  <a:lnTo>
                    <a:pt x="28" y="126"/>
                  </a:lnTo>
                  <a:lnTo>
                    <a:pt x="0" y="102"/>
                  </a:lnTo>
                  <a:lnTo>
                    <a:pt x="6" y="86"/>
                  </a:lnTo>
                  <a:lnTo>
                    <a:pt x="8" y="60"/>
                  </a:lnTo>
                  <a:lnTo>
                    <a:pt x="34" y="52"/>
                  </a:lnTo>
                  <a:lnTo>
                    <a:pt x="36" y="24"/>
                  </a:lnTo>
                  <a:lnTo>
                    <a:pt x="56" y="0"/>
                  </a:lnTo>
                  <a:lnTo>
                    <a:pt x="64" y="6"/>
                  </a:lnTo>
                  <a:lnTo>
                    <a:pt x="76" y="6"/>
                  </a:lnTo>
                  <a:lnTo>
                    <a:pt x="112" y="38"/>
                  </a:lnTo>
                  <a:lnTo>
                    <a:pt x="112" y="62"/>
                  </a:lnTo>
                  <a:lnTo>
                    <a:pt x="130" y="58"/>
                  </a:lnTo>
                  <a:lnTo>
                    <a:pt x="150" y="76"/>
                  </a:lnTo>
                  <a:lnTo>
                    <a:pt x="162" y="94"/>
                  </a:lnTo>
                  <a:lnTo>
                    <a:pt x="156" y="112"/>
                  </a:lnTo>
                  <a:lnTo>
                    <a:pt x="156" y="128"/>
                  </a:lnTo>
                  <a:lnTo>
                    <a:pt x="144" y="138"/>
                  </a:lnTo>
                  <a:lnTo>
                    <a:pt x="128" y="134"/>
                  </a:lnTo>
                  <a:lnTo>
                    <a:pt x="126" y="158"/>
                  </a:lnTo>
                  <a:lnTo>
                    <a:pt x="132" y="188"/>
                  </a:lnTo>
                  <a:lnTo>
                    <a:pt x="152" y="200"/>
                  </a:lnTo>
                  <a:lnTo>
                    <a:pt x="170" y="246"/>
                  </a:lnTo>
                  <a:lnTo>
                    <a:pt x="148" y="250"/>
                  </a:lnTo>
                  <a:lnTo>
                    <a:pt x="122" y="264"/>
                  </a:lnTo>
                  <a:lnTo>
                    <a:pt x="108" y="262"/>
                  </a:lnTo>
                  <a:lnTo>
                    <a:pt x="90" y="276"/>
                  </a:lnTo>
                  <a:lnTo>
                    <a:pt x="58" y="250"/>
                  </a:lnTo>
                  <a:lnTo>
                    <a:pt x="68" y="238"/>
                  </a:lnTo>
                  <a:lnTo>
                    <a:pt x="54" y="224"/>
                  </a:lnTo>
                  <a:lnTo>
                    <a:pt x="62" y="200"/>
                  </a:lnTo>
                  <a:lnTo>
                    <a:pt x="62" y="186"/>
                  </a:lnTo>
                  <a:lnTo>
                    <a:pt x="74" y="166"/>
                  </a:lnTo>
                  <a:lnTo>
                    <a:pt x="58" y="154"/>
                  </a:lnTo>
                  <a:lnTo>
                    <a:pt x="48" y="142"/>
                  </a:lnTo>
                  <a:lnTo>
                    <a:pt x="56" y="12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2" name="Haiti">
              <a:extLst>
                <a:ext uri="{FF2B5EF4-FFF2-40B4-BE49-F238E27FC236}">
                  <a16:creationId xmlns:a16="http://schemas.microsoft.com/office/drawing/2014/main" id="{DBB1AC60-7350-4466-918B-6BC70E0BC0F5}"/>
                </a:ext>
              </a:extLst>
            </p:cNvPr>
            <p:cNvSpPr>
              <a:spLocks/>
            </p:cNvSpPr>
            <p:nvPr/>
          </p:nvSpPr>
          <p:spPr bwMode="gray">
            <a:xfrm>
              <a:off x="3464070" y="3976649"/>
              <a:ext cx="81997" cy="64896"/>
            </a:xfrm>
            <a:custGeom>
              <a:avLst/>
              <a:gdLst/>
              <a:ahLst/>
              <a:cxnLst>
                <a:cxn ang="0">
                  <a:pos x="92" y="62"/>
                </a:cxn>
                <a:cxn ang="0">
                  <a:pos x="102" y="16"/>
                </a:cxn>
                <a:cxn ang="0">
                  <a:pos x="94" y="6"/>
                </a:cxn>
                <a:cxn ang="0">
                  <a:pos x="46" y="0"/>
                </a:cxn>
                <a:cxn ang="0">
                  <a:pos x="44" y="10"/>
                </a:cxn>
                <a:cxn ang="0">
                  <a:pos x="70" y="22"/>
                </a:cxn>
                <a:cxn ang="0">
                  <a:pos x="68" y="36"/>
                </a:cxn>
                <a:cxn ang="0">
                  <a:pos x="78" y="44"/>
                </a:cxn>
                <a:cxn ang="0">
                  <a:pos x="70" y="56"/>
                </a:cxn>
                <a:cxn ang="0">
                  <a:pos x="30" y="54"/>
                </a:cxn>
                <a:cxn ang="0">
                  <a:pos x="16" y="48"/>
                </a:cxn>
                <a:cxn ang="0">
                  <a:pos x="0" y="56"/>
                </a:cxn>
                <a:cxn ang="0">
                  <a:pos x="2" y="70"/>
                </a:cxn>
                <a:cxn ang="0">
                  <a:pos x="24" y="78"/>
                </a:cxn>
                <a:cxn ang="0">
                  <a:pos x="32" y="68"/>
                </a:cxn>
                <a:cxn ang="0">
                  <a:pos x="70" y="68"/>
                </a:cxn>
                <a:cxn ang="0">
                  <a:pos x="92" y="62"/>
                </a:cxn>
              </a:cxnLst>
              <a:rect l="0" t="0" r="r" b="b"/>
              <a:pathLst>
                <a:path w="102" h="78">
                  <a:moveTo>
                    <a:pt x="92" y="62"/>
                  </a:moveTo>
                  <a:lnTo>
                    <a:pt x="102" y="16"/>
                  </a:lnTo>
                  <a:lnTo>
                    <a:pt x="94" y="6"/>
                  </a:lnTo>
                  <a:lnTo>
                    <a:pt x="46" y="0"/>
                  </a:lnTo>
                  <a:lnTo>
                    <a:pt x="44" y="10"/>
                  </a:lnTo>
                  <a:lnTo>
                    <a:pt x="70" y="22"/>
                  </a:lnTo>
                  <a:lnTo>
                    <a:pt x="68" y="36"/>
                  </a:lnTo>
                  <a:lnTo>
                    <a:pt x="78" y="44"/>
                  </a:lnTo>
                  <a:lnTo>
                    <a:pt x="70" y="56"/>
                  </a:lnTo>
                  <a:lnTo>
                    <a:pt x="30" y="54"/>
                  </a:lnTo>
                  <a:lnTo>
                    <a:pt x="16" y="48"/>
                  </a:lnTo>
                  <a:lnTo>
                    <a:pt x="0" y="56"/>
                  </a:lnTo>
                  <a:lnTo>
                    <a:pt x="2" y="70"/>
                  </a:lnTo>
                  <a:lnTo>
                    <a:pt x="24" y="78"/>
                  </a:lnTo>
                  <a:lnTo>
                    <a:pt x="32" y="68"/>
                  </a:lnTo>
                  <a:lnTo>
                    <a:pt x="70" y="68"/>
                  </a:lnTo>
                  <a:lnTo>
                    <a:pt x="92" y="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3" name="Honduras">
              <a:extLst>
                <a:ext uri="{FF2B5EF4-FFF2-40B4-BE49-F238E27FC236}">
                  <a16:creationId xmlns:a16="http://schemas.microsoft.com/office/drawing/2014/main" id="{D95F4AB6-BF35-4CFE-A9CF-345FF3311BFB}"/>
                </a:ext>
              </a:extLst>
            </p:cNvPr>
            <p:cNvSpPr>
              <a:spLocks/>
            </p:cNvSpPr>
            <p:nvPr/>
          </p:nvSpPr>
          <p:spPr bwMode="gray">
            <a:xfrm>
              <a:off x="2923281" y="4118241"/>
              <a:ext cx="183517" cy="84561"/>
            </a:xfrm>
            <a:custGeom>
              <a:avLst/>
              <a:gdLst/>
              <a:ahLst/>
              <a:cxnLst>
                <a:cxn ang="0">
                  <a:pos x="0" y="54"/>
                </a:cxn>
                <a:cxn ang="0">
                  <a:pos x="8" y="36"/>
                </a:cxn>
                <a:cxn ang="0">
                  <a:pos x="48" y="4"/>
                </a:cxn>
                <a:cxn ang="0">
                  <a:pos x="66" y="12"/>
                </a:cxn>
                <a:cxn ang="0">
                  <a:pos x="82" y="6"/>
                </a:cxn>
                <a:cxn ang="0">
                  <a:pos x="96" y="12"/>
                </a:cxn>
                <a:cxn ang="0">
                  <a:pos x="124" y="12"/>
                </a:cxn>
                <a:cxn ang="0">
                  <a:pos x="158" y="2"/>
                </a:cxn>
                <a:cxn ang="0">
                  <a:pos x="168" y="4"/>
                </a:cxn>
                <a:cxn ang="0">
                  <a:pos x="192" y="0"/>
                </a:cxn>
                <a:cxn ang="0">
                  <a:pos x="208" y="6"/>
                </a:cxn>
                <a:cxn ang="0">
                  <a:pos x="220" y="14"/>
                </a:cxn>
                <a:cxn ang="0">
                  <a:pos x="214" y="20"/>
                </a:cxn>
                <a:cxn ang="0">
                  <a:pos x="216" y="26"/>
                </a:cxn>
                <a:cxn ang="0">
                  <a:pos x="228" y="32"/>
                </a:cxn>
                <a:cxn ang="0">
                  <a:pos x="216" y="46"/>
                </a:cxn>
                <a:cxn ang="0">
                  <a:pos x="174" y="48"/>
                </a:cxn>
                <a:cxn ang="0">
                  <a:pos x="160" y="64"/>
                </a:cxn>
                <a:cxn ang="0">
                  <a:pos x="128" y="76"/>
                </a:cxn>
                <a:cxn ang="0">
                  <a:pos x="102" y="80"/>
                </a:cxn>
                <a:cxn ang="0">
                  <a:pos x="98" y="102"/>
                </a:cxn>
                <a:cxn ang="0">
                  <a:pos x="86" y="104"/>
                </a:cxn>
                <a:cxn ang="0">
                  <a:pos x="74" y="104"/>
                </a:cxn>
                <a:cxn ang="0">
                  <a:pos x="68" y="80"/>
                </a:cxn>
                <a:cxn ang="0">
                  <a:pos x="46" y="76"/>
                </a:cxn>
                <a:cxn ang="0">
                  <a:pos x="26" y="64"/>
                </a:cxn>
                <a:cxn ang="0">
                  <a:pos x="0" y="54"/>
                </a:cxn>
              </a:cxnLst>
              <a:rect l="0" t="0" r="r" b="b"/>
              <a:pathLst>
                <a:path w="228" h="104">
                  <a:moveTo>
                    <a:pt x="0" y="54"/>
                  </a:moveTo>
                  <a:lnTo>
                    <a:pt x="8" y="36"/>
                  </a:lnTo>
                  <a:lnTo>
                    <a:pt x="48" y="4"/>
                  </a:lnTo>
                  <a:lnTo>
                    <a:pt x="66" y="12"/>
                  </a:lnTo>
                  <a:lnTo>
                    <a:pt x="82" y="6"/>
                  </a:lnTo>
                  <a:lnTo>
                    <a:pt x="96" y="12"/>
                  </a:lnTo>
                  <a:lnTo>
                    <a:pt x="124" y="12"/>
                  </a:lnTo>
                  <a:lnTo>
                    <a:pt x="158" y="2"/>
                  </a:lnTo>
                  <a:lnTo>
                    <a:pt x="168" y="4"/>
                  </a:lnTo>
                  <a:lnTo>
                    <a:pt x="192" y="0"/>
                  </a:lnTo>
                  <a:lnTo>
                    <a:pt x="208" y="6"/>
                  </a:lnTo>
                  <a:lnTo>
                    <a:pt x="220" y="14"/>
                  </a:lnTo>
                  <a:lnTo>
                    <a:pt x="214" y="20"/>
                  </a:lnTo>
                  <a:lnTo>
                    <a:pt x="216" y="26"/>
                  </a:lnTo>
                  <a:lnTo>
                    <a:pt x="228" y="32"/>
                  </a:lnTo>
                  <a:lnTo>
                    <a:pt x="216" y="46"/>
                  </a:lnTo>
                  <a:lnTo>
                    <a:pt x="174" y="48"/>
                  </a:lnTo>
                  <a:lnTo>
                    <a:pt x="160" y="64"/>
                  </a:lnTo>
                  <a:lnTo>
                    <a:pt x="128" y="76"/>
                  </a:lnTo>
                  <a:lnTo>
                    <a:pt x="102" y="80"/>
                  </a:lnTo>
                  <a:lnTo>
                    <a:pt x="98" y="102"/>
                  </a:lnTo>
                  <a:lnTo>
                    <a:pt x="86" y="104"/>
                  </a:lnTo>
                  <a:lnTo>
                    <a:pt x="74" y="104"/>
                  </a:lnTo>
                  <a:lnTo>
                    <a:pt x="68" y="80"/>
                  </a:lnTo>
                  <a:lnTo>
                    <a:pt x="46" y="76"/>
                  </a:lnTo>
                  <a:lnTo>
                    <a:pt x="26" y="64"/>
                  </a:lnTo>
                  <a:lnTo>
                    <a:pt x="0" y="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4" name="Hong Kong">
              <a:extLst>
                <a:ext uri="{FF2B5EF4-FFF2-40B4-BE49-F238E27FC236}">
                  <a16:creationId xmlns:a16="http://schemas.microsoft.com/office/drawing/2014/main" id="{E28D4524-A33F-4D6D-88EA-92554E52938F}"/>
                </a:ext>
              </a:extLst>
            </p:cNvPr>
            <p:cNvSpPr>
              <a:spLocks noChangeAspect="1"/>
            </p:cNvSpPr>
            <p:nvPr/>
          </p:nvSpPr>
          <p:spPr bwMode="gray">
            <a:xfrm>
              <a:off x="9309270" y="3805559"/>
              <a:ext cx="27332" cy="275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5" name="Hungary">
              <a:extLst>
                <a:ext uri="{FF2B5EF4-FFF2-40B4-BE49-F238E27FC236}">
                  <a16:creationId xmlns:a16="http://schemas.microsoft.com/office/drawing/2014/main" id="{EE92454D-8336-4FD5-8113-DB509673A960}"/>
                </a:ext>
              </a:extLst>
            </p:cNvPr>
            <p:cNvSpPr>
              <a:spLocks/>
            </p:cNvSpPr>
            <p:nvPr/>
          </p:nvSpPr>
          <p:spPr bwMode="gray">
            <a:xfrm>
              <a:off x="6296863" y="2784915"/>
              <a:ext cx="208897" cy="135692"/>
            </a:xfrm>
            <a:custGeom>
              <a:avLst/>
              <a:gdLst/>
              <a:ahLst/>
              <a:cxnLst>
                <a:cxn ang="0">
                  <a:pos x="154" y="144"/>
                </a:cxn>
                <a:cxn ang="0">
                  <a:pos x="170" y="140"/>
                </a:cxn>
                <a:cxn ang="0">
                  <a:pos x="190" y="132"/>
                </a:cxn>
                <a:cxn ang="0">
                  <a:pos x="208" y="106"/>
                </a:cxn>
                <a:cxn ang="0">
                  <a:pos x="222" y="68"/>
                </a:cxn>
                <a:cxn ang="0">
                  <a:pos x="236" y="54"/>
                </a:cxn>
                <a:cxn ang="0">
                  <a:pos x="252" y="52"/>
                </a:cxn>
                <a:cxn ang="0">
                  <a:pos x="256" y="36"/>
                </a:cxn>
                <a:cxn ang="0">
                  <a:pos x="242" y="26"/>
                </a:cxn>
                <a:cxn ang="0">
                  <a:pos x="232" y="4"/>
                </a:cxn>
                <a:cxn ang="0">
                  <a:pos x="216" y="14"/>
                </a:cxn>
                <a:cxn ang="0">
                  <a:pos x="202" y="2"/>
                </a:cxn>
                <a:cxn ang="0">
                  <a:pos x="190" y="4"/>
                </a:cxn>
                <a:cxn ang="0">
                  <a:pos x="170" y="0"/>
                </a:cxn>
                <a:cxn ang="0">
                  <a:pos x="160" y="4"/>
                </a:cxn>
                <a:cxn ang="0">
                  <a:pos x="144" y="18"/>
                </a:cxn>
                <a:cxn ang="0">
                  <a:pos x="106" y="18"/>
                </a:cxn>
                <a:cxn ang="0">
                  <a:pos x="100" y="34"/>
                </a:cxn>
                <a:cxn ang="0">
                  <a:pos x="54" y="34"/>
                </a:cxn>
                <a:cxn ang="0">
                  <a:pos x="46" y="26"/>
                </a:cxn>
                <a:cxn ang="0">
                  <a:pos x="38" y="38"/>
                </a:cxn>
                <a:cxn ang="0">
                  <a:pos x="34" y="58"/>
                </a:cxn>
                <a:cxn ang="0">
                  <a:pos x="16" y="52"/>
                </a:cxn>
                <a:cxn ang="0">
                  <a:pos x="10" y="66"/>
                </a:cxn>
                <a:cxn ang="0">
                  <a:pos x="4" y="84"/>
                </a:cxn>
                <a:cxn ang="0">
                  <a:pos x="0" y="102"/>
                </a:cxn>
                <a:cxn ang="0">
                  <a:pos x="2" y="130"/>
                </a:cxn>
                <a:cxn ang="0">
                  <a:pos x="10" y="134"/>
                </a:cxn>
                <a:cxn ang="0">
                  <a:pos x="14" y="146"/>
                </a:cxn>
                <a:cxn ang="0">
                  <a:pos x="64" y="166"/>
                </a:cxn>
                <a:cxn ang="0">
                  <a:pos x="98" y="162"/>
                </a:cxn>
                <a:cxn ang="0">
                  <a:pos x="134" y="140"/>
                </a:cxn>
                <a:cxn ang="0">
                  <a:pos x="154" y="144"/>
                </a:cxn>
              </a:cxnLst>
              <a:rect l="0" t="0" r="r" b="b"/>
              <a:pathLst>
                <a:path w="256" h="166">
                  <a:moveTo>
                    <a:pt x="154" y="144"/>
                  </a:moveTo>
                  <a:lnTo>
                    <a:pt x="170" y="140"/>
                  </a:lnTo>
                  <a:lnTo>
                    <a:pt x="190" y="132"/>
                  </a:lnTo>
                  <a:lnTo>
                    <a:pt x="208" y="106"/>
                  </a:lnTo>
                  <a:lnTo>
                    <a:pt x="222" y="68"/>
                  </a:lnTo>
                  <a:lnTo>
                    <a:pt x="236" y="54"/>
                  </a:lnTo>
                  <a:lnTo>
                    <a:pt x="252" y="52"/>
                  </a:lnTo>
                  <a:lnTo>
                    <a:pt x="256" y="36"/>
                  </a:lnTo>
                  <a:lnTo>
                    <a:pt x="242" y="26"/>
                  </a:lnTo>
                  <a:lnTo>
                    <a:pt x="232" y="4"/>
                  </a:lnTo>
                  <a:lnTo>
                    <a:pt x="216" y="14"/>
                  </a:lnTo>
                  <a:lnTo>
                    <a:pt x="202" y="2"/>
                  </a:lnTo>
                  <a:lnTo>
                    <a:pt x="190" y="4"/>
                  </a:lnTo>
                  <a:lnTo>
                    <a:pt x="170" y="0"/>
                  </a:lnTo>
                  <a:lnTo>
                    <a:pt x="160" y="4"/>
                  </a:lnTo>
                  <a:lnTo>
                    <a:pt x="144" y="18"/>
                  </a:lnTo>
                  <a:lnTo>
                    <a:pt x="106" y="18"/>
                  </a:lnTo>
                  <a:lnTo>
                    <a:pt x="100" y="34"/>
                  </a:lnTo>
                  <a:lnTo>
                    <a:pt x="54" y="34"/>
                  </a:lnTo>
                  <a:lnTo>
                    <a:pt x="46" y="26"/>
                  </a:lnTo>
                  <a:lnTo>
                    <a:pt x="38" y="38"/>
                  </a:lnTo>
                  <a:lnTo>
                    <a:pt x="34" y="58"/>
                  </a:lnTo>
                  <a:lnTo>
                    <a:pt x="16" y="52"/>
                  </a:lnTo>
                  <a:lnTo>
                    <a:pt x="10" y="66"/>
                  </a:lnTo>
                  <a:lnTo>
                    <a:pt x="4" y="84"/>
                  </a:lnTo>
                  <a:lnTo>
                    <a:pt x="0" y="102"/>
                  </a:lnTo>
                  <a:lnTo>
                    <a:pt x="2" y="130"/>
                  </a:lnTo>
                  <a:lnTo>
                    <a:pt x="10" y="134"/>
                  </a:lnTo>
                  <a:lnTo>
                    <a:pt x="14" y="146"/>
                  </a:lnTo>
                  <a:lnTo>
                    <a:pt x="64" y="166"/>
                  </a:lnTo>
                  <a:lnTo>
                    <a:pt x="98" y="162"/>
                  </a:lnTo>
                  <a:lnTo>
                    <a:pt x="134" y="140"/>
                  </a:lnTo>
                  <a:lnTo>
                    <a:pt x="154" y="1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6" name="Iceland">
              <a:extLst>
                <a:ext uri="{FF2B5EF4-FFF2-40B4-BE49-F238E27FC236}">
                  <a16:creationId xmlns:a16="http://schemas.microsoft.com/office/drawing/2014/main" id="{FB7D9D41-8651-4669-9C7E-38B51B7EAE34}"/>
                </a:ext>
              </a:extLst>
            </p:cNvPr>
            <p:cNvSpPr>
              <a:spLocks/>
            </p:cNvSpPr>
            <p:nvPr/>
          </p:nvSpPr>
          <p:spPr bwMode="gray">
            <a:xfrm>
              <a:off x="5055198" y="1699373"/>
              <a:ext cx="322130" cy="226155"/>
            </a:xfrm>
            <a:custGeom>
              <a:avLst/>
              <a:gdLst/>
              <a:ahLst/>
              <a:cxnLst>
                <a:cxn ang="0">
                  <a:pos x="68" y="0"/>
                </a:cxn>
                <a:cxn ang="0">
                  <a:pos x="110" y="76"/>
                </a:cxn>
                <a:cxn ang="0">
                  <a:pos x="110" y="102"/>
                </a:cxn>
                <a:cxn ang="0">
                  <a:pos x="146" y="80"/>
                </a:cxn>
                <a:cxn ang="0">
                  <a:pos x="152" y="36"/>
                </a:cxn>
                <a:cxn ang="0">
                  <a:pos x="178" y="44"/>
                </a:cxn>
                <a:cxn ang="0">
                  <a:pos x="214" y="52"/>
                </a:cxn>
                <a:cxn ang="0">
                  <a:pos x="256" y="52"/>
                </a:cxn>
                <a:cxn ang="0">
                  <a:pos x="282" y="40"/>
                </a:cxn>
                <a:cxn ang="0">
                  <a:pos x="306" y="4"/>
                </a:cxn>
                <a:cxn ang="0">
                  <a:pos x="322" y="34"/>
                </a:cxn>
                <a:cxn ang="0">
                  <a:pos x="358" y="14"/>
                </a:cxn>
                <a:cxn ang="0">
                  <a:pos x="358" y="42"/>
                </a:cxn>
                <a:cxn ang="0">
                  <a:pos x="370" y="72"/>
                </a:cxn>
                <a:cxn ang="0">
                  <a:pos x="380" y="94"/>
                </a:cxn>
                <a:cxn ang="0">
                  <a:pos x="398" y="136"/>
                </a:cxn>
                <a:cxn ang="0">
                  <a:pos x="392" y="156"/>
                </a:cxn>
                <a:cxn ang="0">
                  <a:pos x="370" y="178"/>
                </a:cxn>
                <a:cxn ang="0">
                  <a:pos x="328" y="188"/>
                </a:cxn>
                <a:cxn ang="0">
                  <a:pos x="316" y="216"/>
                </a:cxn>
                <a:cxn ang="0">
                  <a:pos x="298" y="240"/>
                </a:cxn>
                <a:cxn ang="0">
                  <a:pos x="246" y="268"/>
                </a:cxn>
                <a:cxn ang="0">
                  <a:pos x="214" y="278"/>
                </a:cxn>
                <a:cxn ang="0">
                  <a:pos x="116" y="242"/>
                </a:cxn>
                <a:cxn ang="0">
                  <a:pos x="84" y="244"/>
                </a:cxn>
                <a:cxn ang="0">
                  <a:pos x="62" y="230"/>
                </a:cxn>
                <a:cxn ang="0">
                  <a:pos x="86" y="182"/>
                </a:cxn>
                <a:cxn ang="0">
                  <a:pos x="72" y="168"/>
                </a:cxn>
                <a:cxn ang="0">
                  <a:pos x="16" y="180"/>
                </a:cxn>
                <a:cxn ang="0">
                  <a:pos x="36" y="152"/>
                </a:cxn>
                <a:cxn ang="0">
                  <a:pos x="76" y="124"/>
                </a:cxn>
                <a:cxn ang="0">
                  <a:pos x="66" y="94"/>
                </a:cxn>
                <a:cxn ang="0">
                  <a:pos x="0" y="106"/>
                </a:cxn>
                <a:cxn ang="0">
                  <a:pos x="16" y="88"/>
                </a:cxn>
                <a:cxn ang="0">
                  <a:pos x="26" y="62"/>
                </a:cxn>
                <a:cxn ang="0">
                  <a:pos x="32" y="26"/>
                </a:cxn>
                <a:cxn ang="0">
                  <a:pos x="58" y="34"/>
                </a:cxn>
              </a:cxnLst>
              <a:rect l="0" t="0" r="r" b="b"/>
              <a:pathLst>
                <a:path w="398" h="278">
                  <a:moveTo>
                    <a:pt x="38" y="6"/>
                  </a:moveTo>
                  <a:lnTo>
                    <a:pt x="68" y="0"/>
                  </a:lnTo>
                  <a:lnTo>
                    <a:pt x="108" y="46"/>
                  </a:lnTo>
                  <a:lnTo>
                    <a:pt x="110" y="76"/>
                  </a:lnTo>
                  <a:lnTo>
                    <a:pt x="104" y="82"/>
                  </a:lnTo>
                  <a:lnTo>
                    <a:pt x="110" y="102"/>
                  </a:lnTo>
                  <a:lnTo>
                    <a:pt x="120" y="108"/>
                  </a:lnTo>
                  <a:lnTo>
                    <a:pt x="146" y="80"/>
                  </a:lnTo>
                  <a:lnTo>
                    <a:pt x="140" y="42"/>
                  </a:lnTo>
                  <a:lnTo>
                    <a:pt x="152" y="36"/>
                  </a:lnTo>
                  <a:lnTo>
                    <a:pt x="174" y="64"/>
                  </a:lnTo>
                  <a:lnTo>
                    <a:pt x="178" y="44"/>
                  </a:lnTo>
                  <a:lnTo>
                    <a:pt x="200" y="34"/>
                  </a:lnTo>
                  <a:lnTo>
                    <a:pt x="214" y="52"/>
                  </a:lnTo>
                  <a:lnTo>
                    <a:pt x="228" y="34"/>
                  </a:lnTo>
                  <a:lnTo>
                    <a:pt x="256" y="52"/>
                  </a:lnTo>
                  <a:lnTo>
                    <a:pt x="264" y="34"/>
                  </a:lnTo>
                  <a:lnTo>
                    <a:pt x="282" y="40"/>
                  </a:lnTo>
                  <a:lnTo>
                    <a:pt x="282" y="6"/>
                  </a:lnTo>
                  <a:lnTo>
                    <a:pt x="306" y="4"/>
                  </a:lnTo>
                  <a:lnTo>
                    <a:pt x="320" y="20"/>
                  </a:lnTo>
                  <a:lnTo>
                    <a:pt x="322" y="34"/>
                  </a:lnTo>
                  <a:lnTo>
                    <a:pt x="334" y="38"/>
                  </a:lnTo>
                  <a:lnTo>
                    <a:pt x="358" y="14"/>
                  </a:lnTo>
                  <a:lnTo>
                    <a:pt x="374" y="12"/>
                  </a:lnTo>
                  <a:lnTo>
                    <a:pt x="358" y="42"/>
                  </a:lnTo>
                  <a:lnTo>
                    <a:pt x="370" y="54"/>
                  </a:lnTo>
                  <a:lnTo>
                    <a:pt x="370" y="72"/>
                  </a:lnTo>
                  <a:lnTo>
                    <a:pt x="380" y="78"/>
                  </a:lnTo>
                  <a:lnTo>
                    <a:pt x="380" y="94"/>
                  </a:lnTo>
                  <a:lnTo>
                    <a:pt x="398" y="98"/>
                  </a:lnTo>
                  <a:lnTo>
                    <a:pt x="398" y="136"/>
                  </a:lnTo>
                  <a:lnTo>
                    <a:pt x="390" y="140"/>
                  </a:lnTo>
                  <a:lnTo>
                    <a:pt x="392" y="156"/>
                  </a:lnTo>
                  <a:lnTo>
                    <a:pt x="376" y="166"/>
                  </a:lnTo>
                  <a:lnTo>
                    <a:pt x="370" y="178"/>
                  </a:lnTo>
                  <a:lnTo>
                    <a:pt x="352" y="192"/>
                  </a:lnTo>
                  <a:lnTo>
                    <a:pt x="328" y="188"/>
                  </a:lnTo>
                  <a:lnTo>
                    <a:pt x="328" y="202"/>
                  </a:lnTo>
                  <a:lnTo>
                    <a:pt x="316" y="216"/>
                  </a:lnTo>
                  <a:lnTo>
                    <a:pt x="312" y="228"/>
                  </a:lnTo>
                  <a:lnTo>
                    <a:pt x="298" y="240"/>
                  </a:lnTo>
                  <a:lnTo>
                    <a:pt x="256" y="244"/>
                  </a:lnTo>
                  <a:lnTo>
                    <a:pt x="246" y="268"/>
                  </a:lnTo>
                  <a:lnTo>
                    <a:pt x="228" y="270"/>
                  </a:lnTo>
                  <a:lnTo>
                    <a:pt x="214" y="278"/>
                  </a:lnTo>
                  <a:lnTo>
                    <a:pt x="132" y="248"/>
                  </a:lnTo>
                  <a:lnTo>
                    <a:pt x="116" y="242"/>
                  </a:lnTo>
                  <a:lnTo>
                    <a:pt x="112" y="234"/>
                  </a:lnTo>
                  <a:lnTo>
                    <a:pt x="84" y="244"/>
                  </a:lnTo>
                  <a:lnTo>
                    <a:pt x="60" y="244"/>
                  </a:lnTo>
                  <a:lnTo>
                    <a:pt x="62" y="230"/>
                  </a:lnTo>
                  <a:lnTo>
                    <a:pt x="86" y="214"/>
                  </a:lnTo>
                  <a:lnTo>
                    <a:pt x="86" y="182"/>
                  </a:lnTo>
                  <a:lnTo>
                    <a:pt x="74" y="186"/>
                  </a:lnTo>
                  <a:lnTo>
                    <a:pt x="72" y="168"/>
                  </a:lnTo>
                  <a:lnTo>
                    <a:pt x="28" y="174"/>
                  </a:lnTo>
                  <a:lnTo>
                    <a:pt x="16" y="180"/>
                  </a:lnTo>
                  <a:lnTo>
                    <a:pt x="10" y="164"/>
                  </a:lnTo>
                  <a:lnTo>
                    <a:pt x="36" y="152"/>
                  </a:lnTo>
                  <a:lnTo>
                    <a:pt x="76" y="136"/>
                  </a:lnTo>
                  <a:lnTo>
                    <a:pt x="76" y="124"/>
                  </a:lnTo>
                  <a:lnTo>
                    <a:pt x="94" y="110"/>
                  </a:lnTo>
                  <a:lnTo>
                    <a:pt x="66" y="94"/>
                  </a:lnTo>
                  <a:lnTo>
                    <a:pt x="32" y="110"/>
                  </a:lnTo>
                  <a:lnTo>
                    <a:pt x="0" y="106"/>
                  </a:lnTo>
                  <a:lnTo>
                    <a:pt x="2" y="90"/>
                  </a:lnTo>
                  <a:lnTo>
                    <a:pt x="16" y="88"/>
                  </a:lnTo>
                  <a:lnTo>
                    <a:pt x="16" y="74"/>
                  </a:lnTo>
                  <a:lnTo>
                    <a:pt x="26" y="62"/>
                  </a:lnTo>
                  <a:lnTo>
                    <a:pt x="22" y="40"/>
                  </a:lnTo>
                  <a:lnTo>
                    <a:pt x="32" y="26"/>
                  </a:lnTo>
                  <a:lnTo>
                    <a:pt x="46" y="36"/>
                  </a:lnTo>
                  <a:lnTo>
                    <a:pt x="58" y="34"/>
                  </a:lnTo>
                  <a:lnTo>
                    <a:pt x="38"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7" name="India">
              <a:extLst>
                <a:ext uri="{FF2B5EF4-FFF2-40B4-BE49-F238E27FC236}">
                  <a16:creationId xmlns:a16="http://schemas.microsoft.com/office/drawing/2014/main" id="{27B4088C-ACB2-4437-AFE5-B152F8D4A271}"/>
                </a:ext>
              </a:extLst>
            </p:cNvPr>
            <p:cNvSpPr>
              <a:spLocks/>
            </p:cNvSpPr>
            <p:nvPr/>
          </p:nvSpPr>
          <p:spPr bwMode="gray">
            <a:xfrm>
              <a:off x="7899706" y="3325718"/>
              <a:ext cx="896106" cy="971480"/>
            </a:xfrm>
            <a:custGeom>
              <a:avLst/>
              <a:gdLst/>
              <a:ahLst/>
              <a:cxnLst>
                <a:cxn ang="0">
                  <a:pos x="72" y="616"/>
                </a:cxn>
                <a:cxn ang="0">
                  <a:pos x="110" y="702"/>
                </a:cxn>
                <a:cxn ang="0">
                  <a:pos x="172" y="670"/>
                </a:cxn>
                <a:cxn ang="0">
                  <a:pos x="244" y="938"/>
                </a:cxn>
                <a:cxn ang="0">
                  <a:pos x="294" y="1064"/>
                </a:cxn>
                <a:cxn ang="0">
                  <a:pos x="336" y="1166"/>
                </a:cxn>
                <a:cxn ang="0">
                  <a:pos x="392" y="1158"/>
                </a:cxn>
                <a:cxn ang="0">
                  <a:pos x="430" y="1110"/>
                </a:cxn>
                <a:cxn ang="0">
                  <a:pos x="460" y="1022"/>
                </a:cxn>
                <a:cxn ang="0">
                  <a:pos x="460" y="900"/>
                </a:cxn>
                <a:cxn ang="0">
                  <a:pos x="500" y="882"/>
                </a:cxn>
                <a:cxn ang="0">
                  <a:pos x="530" y="838"/>
                </a:cxn>
                <a:cxn ang="0">
                  <a:pos x="658" y="724"/>
                </a:cxn>
                <a:cxn ang="0">
                  <a:pos x="712" y="694"/>
                </a:cxn>
                <a:cxn ang="0">
                  <a:pos x="752" y="652"/>
                </a:cxn>
                <a:cxn ang="0">
                  <a:pos x="800" y="654"/>
                </a:cxn>
                <a:cxn ang="0">
                  <a:pos x="806" y="604"/>
                </a:cxn>
                <a:cxn ang="0">
                  <a:pos x="778" y="520"/>
                </a:cxn>
                <a:cxn ang="0">
                  <a:pos x="780" y="496"/>
                </a:cxn>
                <a:cxn ang="0">
                  <a:pos x="784" y="450"/>
                </a:cxn>
                <a:cxn ang="0">
                  <a:pos x="826" y="460"/>
                </a:cxn>
                <a:cxn ang="0">
                  <a:pos x="868" y="488"/>
                </a:cxn>
                <a:cxn ang="0">
                  <a:pos x="914" y="542"/>
                </a:cxn>
                <a:cxn ang="0">
                  <a:pos x="910" y="582"/>
                </a:cxn>
                <a:cxn ang="0">
                  <a:pos x="936" y="618"/>
                </a:cxn>
                <a:cxn ang="0">
                  <a:pos x="968" y="594"/>
                </a:cxn>
                <a:cxn ang="0">
                  <a:pos x="1008" y="504"/>
                </a:cxn>
                <a:cxn ang="0">
                  <a:pos x="1084" y="416"/>
                </a:cxn>
                <a:cxn ang="0">
                  <a:pos x="1104" y="374"/>
                </a:cxn>
                <a:cxn ang="0">
                  <a:pos x="1052" y="336"/>
                </a:cxn>
                <a:cxn ang="0">
                  <a:pos x="944" y="370"/>
                </a:cxn>
                <a:cxn ang="0">
                  <a:pos x="914" y="416"/>
                </a:cxn>
                <a:cxn ang="0">
                  <a:pos x="830" y="436"/>
                </a:cxn>
                <a:cxn ang="0">
                  <a:pos x="794" y="390"/>
                </a:cxn>
                <a:cxn ang="0">
                  <a:pos x="758" y="450"/>
                </a:cxn>
                <a:cxn ang="0">
                  <a:pos x="632" y="418"/>
                </a:cxn>
                <a:cxn ang="0">
                  <a:pos x="490" y="368"/>
                </a:cxn>
                <a:cxn ang="0">
                  <a:pos x="458" y="302"/>
                </a:cxn>
                <a:cxn ang="0">
                  <a:pos x="420" y="238"/>
                </a:cxn>
                <a:cxn ang="0">
                  <a:pos x="424" y="186"/>
                </a:cxn>
                <a:cxn ang="0">
                  <a:pos x="412" y="136"/>
                </a:cxn>
                <a:cxn ang="0">
                  <a:pos x="412" y="28"/>
                </a:cxn>
                <a:cxn ang="0">
                  <a:pos x="342" y="24"/>
                </a:cxn>
                <a:cxn ang="0">
                  <a:pos x="278" y="72"/>
                </a:cxn>
                <a:cxn ang="0">
                  <a:pos x="212" y="98"/>
                </a:cxn>
                <a:cxn ang="0">
                  <a:pos x="278" y="184"/>
                </a:cxn>
                <a:cxn ang="0">
                  <a:pos x="232" y="252"/>
                </a:cxn>
                <a:cxn ang="0">
                  <a:pos x="196" y="330"/>
                </a:cxn>
                <a:cxn ang="0">
                  <a:pos x="120" y="384"/>
                </a:cxn>
                <a:cxn ang="0">
                  <a:pos x="70" y="402"/>
                </a:cxn>
                <a:cxn ang="0">
                  <a:pos x="74" y="462"/>
                </a:cxn>
                <a:cxn ang="0">
                  <a:pos x="116" y="520"/>
                </a:cxn>
                <a:cxn ang="0">
                  <a:pos x="84" y="536"/>
                </a:cxn>
                <a:cxn ang="0">
                  <a:pos x="28" y="552"/>
                </a:cxn>
                <a:cxn ang="0">
                  <a:pos x="34" y="600"/>
                </a:cxn>
              </a:cxnLst>
              <a:rect l="0" t="0" r="r" b="b"/>
              <a:pathLst>
                <a:path w="1104" h="1190">
                  <a:moveTo>
                    <a:pt x="34" y="600"/>
                  </a:moveTo>
                  <a:lnTo>
                    <a:pt x="54" y="598"/>
                  </a:lnTo>
                  <a:lnTo>
                    <a:pt x="96" y="584"/>
                  </a:lnTo>
                  <a:lnTo>
                    <a:pt x="72" y="616"/>
                  </a:lnTo>
                  <a:lnTo>
                    <a:pt x="60" y="616"/>
                  </a:lnTo>
                  <a:lnTo>
                    <a:pt x="32" y="626"/>
                  </a:lnTo>
                  <a:lnTo>
                    <a:pt x="88" y="688"/>
                  </a:lnTo>
                  <a:lnTo>
                    <a:pt x="110" y="702"/>
                  </a:lnTo>
                  <a:lnTo>
                    <a:pt x="152" y="676"/>
                  </a:lnTo>
                  <a:lnTo>
                    <a:pt x="158" y="638"/>
                  </a:lnTo>
                  <a:lnTo>
                    <a:pt x="168" y="620"/>
                  </a:lnTo>
                  <a:lnTo>
                    <a:pt x="172" y="670"/>
                  </a:lnTo>
                  <a:lnTo>
                    <a:pt x="182" y="736"/>
                  </a:lnTo>
                  <a:lnTo>
                    <a:pt x="186" y="792"/>
                  </a:lnTo>
                  <a:lnTo>
                    <a:pt x="206" y="870"/>
                  </a:lnTo>
                  <a:lnTo>
                    <a:pt x="244" y="938"/>
                  </a:lnTo>
                  <a:lnTo>
                    <a:pt x="252" y="992"/>
                  </a:lnTo>
                  <a:lnTo>
                    <a:pt x="276" y="1026"/>
                  </a:lnTo>
                  <a:lnTo>
                    <a:pt x="280" y="1046"/>
                  </a:lnTo>
                  <a:lnTo>
                    <a:pt x="294" y="1064"/>
                  </a:lnTo>
                  <a:lnTo>
                    <a:pt x="304" y="1098"/>
                  </a:lnTo>
                  <a:lnTo>
                    <a:pt x="320" y="1146"/>
                  </a:lnTo>
                  <a:lnTo>
                    <a:pt x="330" y="1146"/>
                  </a:lnTo>
                  <a:lnTo>
                    <a:pt x="336" y="1166"/>
                  </a:lnTo>
                  <a:lnTo>
                    <a:pt x="358" y="1188"/>
                  </a:lnTo>
                  <a:lnTo>
                    <a:pt x="372" y="1190"/>
                  </a:lnTo>
                  <a:lnTo>
                    <a:pt x="390" y="1174"/>
                  </a:lnTo>
                  <a:lnTo>
                    <a:pt x="392" y="1158"/>
                  </a:lnTo>
                  <a:lnTo>
                    <a:pt x="402" y="1146"/>
                  </a:lnTo>
                  <a:lnTo>
                    <a:pt x="426" y="1146"/>
                  </a:lnTo>
                  <a:lnTo>
                    <a:pt x="414" y="1132"/>
                  </a:lnTo>
                  <a:lnTo>
                    <a:pt x="430" y="1110"/>
                  </a:lnTo>
                  <a:lnTo>
                    <a:pt x="430" y="1100"/>
                  </a:lnTo>
                  <a:lnTo>
                    <a:pt x="452" y="1092"/>
                  </a:lnTo>
                  <a:lnTo>
                    <a:pt x="448" y="1036"/>
                  </a:lnTo>
                  <a:lnTo>
                    <a:pt x="460" y="1022"/>
                  </a:lnTo>
                  <a:lnTo>
                    <a:pt x="462" y="1008"/>
                  </a:lnTo>
                  <a:lnTo>
                    <a:pt x="472" y="986"/>
                  </a:lnTo>
                  <a:lnTo>
                    <a:pt x="458" y="942"/>
                  </a:lnTo>
                  <a:lnTo>
                    <a:pt x="460" y="900"/>
                  </a:lnTo>
                  <a:lnTo>
                    <a:pt x="466" y="886"/>
                  </a:lnTo>
                  <a:lnTo>
                    <a:pt x="482" y="878"/>
                  </a:lnTo>
                  <a:lnTo>
                    <a:pt x="490" y="884"/>
                  </a:lnTo>
                  <a:lnTo>
                    <a:pt x="500" y="882"/>
                  </a:lnTo>
                  <a:lnTo>
                    <a:pt x="504" y="870"/>
                  </a:lnTo>
                  <a:lnTo>
                    <a:pt x="518" y="866"/>
                  </a:lnTo>
                  <a:lnTo>
                    <a:pt x="540" y="848"/>
                  </a:lnTo>
                  <a:lnTo>
                    <a:pt x="530" y="838"/>
                  </a:lnTo>
                  <a:lnTo>
                    <a:pt x="610" y="778"/>
                  </a:lnTo>
                  <a:lnTo>
                    <a:pt x="646" y="740"/>
                  </a:lnTo>
                  <a:lnTo>
                    <a:pt x="650" y="722"/>
                  </a:lnTo>
                  <a:lnTo>
                    <a:pt x="658" y="724"/>
                  </a:lnTo>
                  <a:lnTo>
                    <a:pt x="658" y="732"/>
                  </a:lnTo>
                  <a:lnTo>
                    <a:pt x="680" y="728"/>
                  </a:lnTo>
                  <a:lnTo>
                    <a:pt x="702" y="706"/>
                  </a:lnTo>
                  <a:lnTo>
                    <a:pt x="712" y="694"/>
                  </a:lnTo>
                  <a:lnTo>
                    <a:pt x="708" y="674"/>
                  </a:lnTo>
                  <a:lnTo>
                    <a:pt x="730" y="654"/>
                  </a:lnTo>
                  <a:lnTo>
                    <a:pt x="754" y="634"/>
                  </a:lnTo>
                  <a:lnTo>
                    <a:pt x="752" y="652"/>
                  </a:lnTo>
                  <a:lnTo>
                    <a:pt x="768" y="652"/>
                  </a:lnTo>
                  <a:lnTo>
                    <a:pt x="780" y="640"/>
                  </a:lnTo>
                  <a:lnTo>
                    <a:pt x="786" y="654"/>
                  </a:lnTo>
                  <a:lnTo>
                    <a:pt x="800" y="654"/>
                  </a:lnTo>
                  <a:lnTo>
                    <a:pt x="804" y="644"/>
                  </a:lnTo>
                  <a:lnTo>
                    <a:pt x="812" y="650"/>
                  </a:lnTo>
                  <a:lnTo>
                    <a:pt x="820" y="650"/>
                  </a:lnTo>
                  <a:lnTo>
                    <a:pt x="806" y="604"/>
                  </a:lnTo>
                  <a:lnTo>
                    <a:pt x="788" y="564"/>
                  </a:lnTo>
                  <a:lnTo>
                    <a:pt x="794" y="550"/>
                  </a:lnTo>
                  <a:lnTo>
                    <a:pt x="772" y="532"/>
                  </a:lnTo>
                  <a:lnTo>
                    <a:pt x="778" y="520"/>
                  </a:lnTo>
                  <a:lnTo>
                    <a:pt x="788" y="520"/>
                  </a:lnTo>
                  <a:lnTo>
                    <a:pt x="796" y="504"/>
                  </a:lnTo>
                  <a:lnTo>
                    <a:pt x="786" y="494"/>
                  </a:lnTo>
                  <a:lnTo>
                    <a:pt x="780" y="496"/>
                  </a:lnTo>
                  <a:lnTo>
                    <a:pt x="764" y="480"/>
                  </a:lnTo>
                  <a:lnTo>
                    <a:pt x="772" y="466"/>
                  </a:lnTo>
                  <a:lnTo>
                    <a:pt x="770" y="452"/>
                  </a:lnTo>
                  <a:lnTo>
                    <a:pt x="784" y="450"/>
                  </a:lnTo>
                  <a:lnTo>
                    <a:pt x="794" y="456"/>
                  </a:lnTo>
                  <a:lnTo>
                    <a:pt x="808" y="448"/>
                  </a:lnTo>
                  <a:lnTo>
                    <a:pt x="816" y="460"/>
                  </a:lnTo>
                  <a:lnTo>
                    <a:pt x="826" y="460"/>
                  </a:lnTo>
                  <a:lnTo>
                    <a:pt x="834" y="472"/>
                  </a:lnTo>
                  <a:lnTo>
                    <a:pt x="836" y="486"/>
                  </a:lnTo>
                  <a:lnTo>
                    <a:pt x="850" y="492"/>
                  </a:lnTo>
                  <a:lnTo>
                    <a:pt x="868" y="488"/>
                  </a:lnTo>
                  <a:lnTo>
                    <a:pt x="946" y="490"/>
                  </a:lnTo>
                  <a:lnTo>
                    <a:pt x="944" y="506"/>
                  </a:lnTo>
                  <a:lnTo>
                    <a:pt x="926" y="532"/>
                  </a:lnTo>
                  <a:lnTo>
                    <a:pt x="914" y="542"/>
                  </a:lnTo>
                  <a:lnTo>
                    <a:pt x="900" y="550"/>
                  </a:lnTo>
                  <a:lnTo>
                    <a:pt x="894" y="562"/>
                  </a:lnTo>
                  <a:lnTo>
                    <a:pt x="892" y="572"/>
                  </a:lnTo>
                  <a:lnTo>
                    <a:pt x="910" y="582"/>
                  </a:lnTo>
                  <a:lnTo>
                    <a:pt x="914" y="566"/>
                  </a:lnTo>
                  <a:lnTo>
                    <a:pt x="922" y="560"/>
                  </a:lnTo>
                  <a:lnTo>
                    <a:pt x="932" y="566"/>
                  </a:lnTo>
                  <a:lnTo>
                    <a:pt x="936" y="618"/>
                  </a:lnTo>
                  <a:lnTo>
                    <a:pt x="938" y="640"/>
                  </a:lnTo>
                  <a:lnTo>
                    <a:pt x="954" y="642"/>
                  </a:lnTo>
                  <a:lnTo>
                    <a:pt x="954" y="608"/>
                  </a:lnTo>
                  <a:lnTo>
                    <a:pt x="968" y="594"/>
                  </a:lnTo>
                  <a:lnTo>
                    <a:pt x="966" y="562"/>
                  </a:lnTo>
                  <a:lnTo>
                    <a:pt x="964" y="540"/>
                  </a:lnTo>
                  <a:lnTo>
                    <a:pt x="982" y="542"/>
                  </a:lnTo>
                  <a:lnTo>
                    <a:pt x="1008" y="504"/>
                  </a:lnTo>
                  <a:lnTo>
                    <a:pt x="1008" y="478"/>
                  </a:lnTo>
                  <a:lnTo>
                    <a:pt x="1046" y="420"/>
                  </a:lnTo>
                  <a:lnTo>
                    <a:pt x="1072" y="404"/>
                  </a:lnTo>
                  <a:lnTo>
                    <a:pt x="1084" y="416"/>
                  </a:lnTo>
                  <a:lnTo>
                    <a:pt x="1094" y="410"/>
                  </a:lnTo>
                  <a:lnTo>
                    <a:pt x="1090" y="394"/>
                  </a:lnTo>
                  <a:lnTo>
                    <a:pt x="1102" y="386"/>
                  </a:lnTo>
                  <a:lnTo>
                    <a:pt x="1104" y="374"/>
                  </a:lnTo>
                  <a:lnTo>
                    <a:pt x="1086" y="370"/>
                  </a:lnTo>
                  <a:lnTo>
                    <a:pt x="1074" y="376"/>
                  </a:lnTo>
                  <a:lnTo>
                    <a:pt x="1068" y="348"/>
                  </a:lnTo>
                  <a:lnTo>
                    <a:pt x="1052" y="336"/>
                  </a:lnTo>
                  <a:lnTo>
                    <a:pt x="1036" y="342"/>
                  </a:lnTo>
                  <a:lnTo>
                    <a:pt x="1000" y="328"/>
                  </a:lnTo>
                  <a:lnTo>
                    <a:pt x="956" y="354"/>
                  </a:lnTo>
                  <a:lnTo>
                    <a:pt x="944" y="370"/>
                  </a:lnTo>
                  <a:lnTo>
                    <a:pt x="904" y="380"/>
                  </a:lnTo>
                  <a:lnTo>
                    <a:pt x="896" y="400"/>
                  </a:lnTo>
                  <a:lnTo>
                    <a:pt x="906" y="404"/>
                  </a:lnTo>
                  <a:lnTo>
                    <a:pt x="914" y="416"/>
                  </a:lnTo>
                  <a:lnTo>
                    <a:pt x="902" y="430"/>
                  </a:lnTo>
                  <a:lnTo>
                    <a:pt x="880" y="430"/>
                  </a:lnTo>
                  <a:lnTo>
                    <a:pt x="850" y="430"/>
                  </a:lnTo>
                  <a:lnTo>
                    <a:pt x="830" y="436"/>
                  </a:lnTo>
                  <a:lnTo>
                    <a:pt x="804" y="436"/>
                  </a:lnTo>
                  <a:lnTo>
                    <a:pt x="802" y="418"/>
                  </a:lnTo>
                  <a:lnTo>
                    <a:pt x="792" y="402"/>
                  </a:lnTo>
                  <a:lnTo>
                    <a:pt x="794" y="390"/>
                  </a:lnTo>
                  <a:lnTo>
                    <a:pt x="782" y="384"/>
                  </a:lnTo>
                  <a:lnTo>
                    <a:pt x="766" y="388"/>
                  </a:lnTo>
                  <a:lnTo>
                    <a:pt x="764" y="434"/>
                  </a:lnTo>
                  <a:lnTo>
                    <a:pt x="758" y="450"/>
                  </a:lnTo>
                  <a:lnTo>
                    <a:pt x="740" y="454"/>
                  </a:lnTo>
                  <a:lnTo>
                    <a:pt x="712" y="446"/>
                  </a:lnTo>
                  <a:lnTo>
                    <a:pt x="676" y="442"/>
                  </a:lnTo>
                  <a:lnTo>
                    <a:pt x="632" y="418"/>
                  </a:lnTo>
                  <a:lnTo>
                    <a:pt x="618" y="408"/>
                  </a:lnTo>
                  <a:lnTo>
                    <a:pt x="592" y="414"/>
                  </a:lnTo>
                  <a:lnTo>
                    <a:pt x="558" y="410"/>
                  </a:lnTo>
                  <a:lnTo>
                    <a:pt x="490" y="368"/>
                  </a:lnTo>
                  <a:lnTo>
                    <a:pt x="484" y="354"/>
                  </a:lnTo>
                  <a:lnTo>
                    <a:pt x="456" y="346"/>
                  </a:lnTo>
                  <a:lnTo>
                    <a:pt x="458" y="328"/>
                  </a:lnTo>
                  <a:lnTo>
                    <a:pt x="458" y="302"/>
                  </a:lnTo>
                  <a:lnTo>
                    <a:pt x="474" y="278"/>
                  </a:lnTo>
                  <a:lnTo>
                    <a:pt x="476" y="264"/>
                  </a:lnTo>
                  <a:lnTo>
                    <a:pt x="452" y="246"/>
                  </a:lnTo>
                  <a:lnTo>
                    <a:pt x="420" y="238"/>
                  </a:lnTo>
                  <a:lnTo>
                    <a:pt x="416" y="214"/>
                  </a:lnTo>
                  <a:lnTo>
                    <a:pt x="404" y="200"/>
                  </a:lnTo>
                  <a:lnTo>
                    <a:pt x="398" y="178"/>
                  </a:lnTo>
                  <a:lnTo>
                    <a:pt x="424" y="186"/>
                  </a:lnTo>
                  <a:lnTo>
                    <a:pt x="438" y="174"/>
                  </a:lnTo>
                  <a:lnTo>
                    <a:pt x="424" y="162"/>
                  </a:lnTo>
                  <a:lnTo>
                    <a:pt x="424" y="146"/>
                  </a:lnTo>
                  <a:lnTo>
                    <a:pt x="412" y="136"/>
                  </a:lnTo>
                  <a:lnTo>
                    <a:pt x="416" y="100"/>
                  </a:lnTo>
                  <a:lnTo>
                    <a:pt x="422" y="68"/>
                  </a:lnTo>
                  <a:lnTo>
                    <a:pt x="412" y="54"/>
                  </a:lnTo>
                  <a:lnTo>
                    <a:pt x="412" y="28"/>
                  </a:lnTo>
                  <a:lnTo>
                    <a:pt x="388" y="16"/>
                  </a:lnTo>
                  <a:lnTo>
                    <a:pt x="364" y="2"/>
                  </a:lnTo>
                  <a:lnTo>
                    <a:pt x="346" y="0"/>
                  </a:lnTo>
                  <a:lnTo>
                    <a:pt x="342" y="24"/>
                  </a:lnTo>
                  <a:lnTo>
                    <a:pt x="342" y="48"/>
                  </a:lnTo>
                  <a:lnTo>
                    <a:pt x="330" y="70"/>
                  </a:lnTo>
                  <a:lnTo>
                    <a:pt x="308" y="62"/>
                  </a:lnTo>
                  <a:lnTo>
                    <a:pt x="278" y="72"/>
                  </a:lnTo>
                  <a:lnTo>
                    <a:pt x="252" y="74"/>
                  </a:lnTo>
                  <a:lnTo>
                    <a:pt x="226" y="62"/>
                  </a:lnTo>
                  <a:lnTo>
                    <a:pt x="216" y="76"/>
                  </a:lnTo>
                  <a:lnTo>
                    <a:pt x="212" y="98"/>
                  </a:lnTo>
                  <a:lnTo>
                    <a:pt x="220" y="150"/>
                  </a:lnTo>
                  <a:lnTo>
                    <a:pt x="246" y="160"/>
                  </a:lnTo>
                  <a:lnTo>
                    <a:pt x="248" y="176"/>
                  </a:lnTo>
                  <a:lnTo>
                    <a:pt x="278" y="184"/>
                  </a:lnTo>
                  <a:lnTo>
                    <a:pt x="248" y="218"/>
                  </a:lnTo>
                  <a:lnTo>
                    <a:pt x="256" y="240"/>
                  </a:lnTo>
                  <a:lnTo>
                    <a:pt x="248" y="248"/>
                  </a:lnTo>
                  <a:lnTo>
                    <a:pt x="232" y="252"/>
                  </a:lnTo>
                  <a:lnTo>
                    <a:pt x="218" y="260"/>
                  </a:lnTo>
                  <a:lnTo>
                    <a:pt x="226" y="278"/>
                  </a:lnTo>
                  <a:lnTo>
                    <a:pt x="206" y="292"/>
                  </a:lnTo>
                  <a:lnTo>
                    <a:pt x="196" y="330"/>
                  </a:lnTo>
                  <a:lnTo>
                    <a:pt x="174" y="346"/>
                  </a:lnTo>
                  <a:lnTo>
                    <a:pt x="160" y="350"/>
                  </a:lnTo>
                  <a:lnTo>
                    <a:pt x="140" y="380"/>
                  </a:lnTo>
                  <a:lnTo>
                    <a:pt x="120" y="384"/>
                  </a:lnTo>
                  <a:lnTo>
                    <a:pt x="104" y="396"/>
                  </a:lnTo>
                  <a:lnTo>
                    <a:pt x="88" y="386"/>
                  </a:lnTo>
                  <a:lnTo>
                    <a:pt x="74" y="386"/>
                  </a:lnTo>
                  <a:lnTo>
                    <a:pt x="70" y="402"/>
                  </a:lnTo>
                  <a:lnTo>
                    <a:pt x="50" y="426"/>
                  </a:lnTo>
                  <a:lnTo>
                    <a:pt x="60" y="440"/>
                  </a:lnTo>
                  <a:lnTo>
                    <a:pt x="78" y="446"/>
                  </a:lnTo>
                  <a:lnTo>
                    <a:pt x="74" y="462"/>
                  </a:lnTo>
                  <a:lnTo>
                    <a:pt x="88" y="482"/>
                  </a:lnTo>
                  <a:lnTo>
                    <a:pt x="100" y="484"/>
                  </a:lnTo>
                  <a:lnTo>
                    <a:pt x="116" y="510"/>
                  </a:lnTo>
                  <a:lnTo>
                    <a:pt x="116" y="520"/>
                  </a:lnTo>
                  <a:lnTo>
                    <a:pt x="120" y="532"/>
                  </a:lnTo>
                  <a:lnTo>
                    <a:pt x="108" y="540"/>
                  </a:lnTo>
                  <a:lnTo>
                    <a:pt x="100" y="528"/>
                  </a:lnTo>
                  <a:lnTo>
                    <a:pt x="84" y="536"/>
                  </a:lnTo>
                  <a:lnTo>
                    <a:pt x="62" y="542"/>
                  </a:lnTo>
                  <a:lnTo>
                    <a:pt x="44" y="542"/>
                  </a:lnTo>
                  <a:lnTo>
                    <a:pt x="30" y="536"/>
                  </a:lnTo>
                  <a:lnTo>
                    <a:pt x="28" y="552"/>
                  </a:lnTo>
                  <a:lnTo>
                    <a:pt x="12" y="554"/>
                  </a:lnTo>
                  <a:lnTo>
                    <a:pt x="0" y="568"/>
                  </a:lnTo>
                  <a:lnTo>
                    <a:pt x="14" y="576"/>
                  </a:lnTo>
                  <a:lnTo>
                    <a:pt x="34" y="6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8" name="Indonesia">
              <a:extLst>
                <a:ext uri="{FF2B5EF4-FFF2-40B4-BE49-F238E27FC236}">
                  <a16:creationId xmlns:a16="http://schemas.microsoft.com/office/drawing/2014/main" id="{95FE749F-1070-4FA3-BC67-5872140C73F3}"/>
                </a:ext>
              </a:extLst>
            </p:cNvPr>
            <p:cNvSpPr>
              <a:spLocks noEditPoints="1"/>
            </p:cNvSpPr>
            <p:nvPr/>
          </p:nvSpPr>
          <p:spPr bwMode="gray">
            <a:xfrm>
              <a:off x="8733338" y="4364062"/>
              <a:ext cx="1427134" cy="507372"/>
            </a:xfrm>
            <a:custGeom>
              <a:avLst/>
              <a:gdLst/>
              <a:ahLst/>
              <a:cxnLst>
                <a:cxn ang="0">
                  <a:pos x="170" y="94"/>
                </a:cxn>
                <a:cxn ang="0">
                  <a:pos x="242" y="140"/>
                </a:cxn>
                <a:cxn ang="0">
                  <a:pos x="320" y="202"/>
                </a:cxn>
                <a:cxn ang="0">
                  <a:pos x="338" y="272"/>
                </a:cxn>
                <a:cxn ang="0">
                  <a:pos x="420" y="352"/>
                </a:cxn>
                <a:cxn ang="0">
                  <a:pos x="356" y="460"/>
                </a:cxn>
                <a:cxn ang="0">
                  <a:pos x="280" y="384"/>
                </a:cxn>
                <a:cxn ang="0">
                  <a:pos x="162" y="220"/>
                </a:cxn>
                <a:cxn ang="0">
                  <a:pos x="92" y="132"/>
                </a:cxn>
                <a:cxn ang="0">
                  <a:pos x="84" y="192"/>
                </a:cxn>
                <a:cxn ang="0">
                  <a:pos x="100" y="184"/>
                </a:cxn>
                <a:cxn ang="0">
                  <a:pos x="544" y="142"/>
                </a:cxn>
                <a:cxn ang="0">
                  <a:pos x="542" y="226"/>
                </a:cxn>
                <a:cxn ang="0">
                  <a:pos x="576" y="330"/>
                </a:cxn>
                <a:cxn ang="0">
                  <a:pos x="684" y="346"/>
                </a:cxn>
                <a:cxn ang="0">
                  <a:pos x="794" y="356"/>
                </a:cxn>
                <a:cxn ang="0">
                  <a:pos x="826" y="258"/>
                </a:cxn>
                <a:cxn ang="0">
                  <a:pos x="902" y="186"/>
                </a:cxn>
                <a:cxn ang="0">
                  <a:pos x="854" y="52"/>
                </a:cxn>
                <a:cxn ang="0">
                  <a:pos x="760" y="162"/>
                </a:cxn>
                <a:cxn ang="0">
                  <a:pos x="666" y="184"/>
                </a:cxn>
                <a:cxn ang="0">
                  <a:pos x="562" y="132"/>
                </a:cxn>
                <a:cxn ang="0">
                  <a:pos x="464" y="512"/>
                </a:cxn>
                <a:cxn ang="0">
                  <a:pos x="666" y="544"/>
                </a:cxn>
                <a:cxn ang="0">
                  <a:pos x="792" y="550"/>
                </a:cxn>
                <a:cxn ang="0">
                  <a:pos x="694" y="498"/>
                </a:cxn>
                <a:cxn ang="0">
                  <a:pos x="524" y="478"/>
                </a:cxn>
                <a:cxn ang="0">
                  <a:pos x="806" y="550"/>
                </a:cxn>
                <a:cxn ang="0">
                  <a:pos x="804" y="536"/>
                </a:cxn>
                <a:cxn ang="0">
                  <a:pos x="920" y="560"/>
                </a:cxn>
                <a:cxn ang="0">
                  <a:pos x="944" y="598"/>
                </a:cxn>
                <a:cxn ang="0">
                  <a:pos x="944" y="598"/>
                </a:cxn>
                <a:cxn ang="0">
                  <a:pos x="1006" y="548"/>
                </a:cxn>
                <a:cxn ang="0">
                  <a:pos x="934" y="270"/>
                </a:cxn>
                <a:cxn ang="0">
                  <a:pos x="944" y="406"/>
                </a:cxn>
                <a:cxn ang="0">
                  <a:pos x="972" y="330"/>
                </a:cxn>
                <a:cxn ang="0">
                  <a:pos x="1026" y="414"/>
                </a:cxn>
                <a:cxn ang="0">
                  <a:pos x="1038" y="362"/>
                </a:cxn>
                <a:cxn ang="0">
                  <a:pos x="1058" y="262"/>
                </a:cxn>
                <a:cxn ang="0">
                  <a:pos x="1010" y="256"/>
                </a:cxn>
                <a:cxn ang="0">
                  <a:pos x="974" y="212"/>
                </a:cxn>
                <a:cxn ang="0">
                  <a:pos x="1156" y="142"/>
                </a:cxn>
                <a:cxn ang="0">
                  <a:pos x="1010" y="172"/>
                </a:cxn>
                <a:cxn ang="0">
                  <a:pos x="1242" y="196"/>
                </a:cxn>
                <a:cxn ang="0">
                  <a:pos x="1256" y="202"/>
                </a:cxn>
                <a:cxn ang="0">
                  <a:pos x="1268" y="164"/>
                </a:cxn>
                <a:cxn ang="0">
                  <a:pos x="1242" y="180"/>
                </a:cxn>
                <a:cxn ang="0">
                  <a:pos x="1338" y="350"/>
                </a:cxn>
                <a:cxn ang="0">
                  <a:pos x="1240" y="340"/>
                </a:cxn>
                <a:cxn ang="0">
                  <a:pos x="1182" y="334"/>
                </a:cxn>
                <a:cxn ang="0">
                  <a:pos x="1582" y="302"/>
                </a:cxn>
                <a:cxn ang="0">
                  <a:pos x="1420" y="228"/>
                </a:cxn>
                <a:cxn ang="0">
                  <a:pos x="1448" y="308"/>
                </a:cxn>
                <a:cxn ang="0">
                  <a:pos x="1464" y="368"/>
                </a:cxn>
                <a:cxn ang="0">
                  <a:pos x="1718" y="526"/>
                </a:cxn>
                <a:cxn ang="0">
                  <a:pos x="1146" y="590"/>
                </a:cxn>
                <a:cxn ang="0">
                  <a:pos x="1080" y="618"/>
                </a:cxn>
              </a:cxnLst>
              <a:rect l="0" t="0" r="r" b="b"/>
              <a:pathLst>
                <a:path w="1758" h="622">
                  <a:moveTo>
                    <a:pt x="0" y="0"/>
                  </a:moveTo>
                  <a:lnTo>
                    <a:pt x="14" y="0"/>
                  </a:lnTo>
                  <a:lnTo>
                    <a:pt x="50" y="18"/>
                  </a:lnTo>
                  <a:lnTo>
                    <a:pt x="96" y="10"/>
                  </a:lnTo>
                  <a:lnTo>
                    <a:pt x="170" y="94"/>
                  </a:lnTo>
                  <a:lnTo>
                    <a:pt x="176" y="94"/>
                  </a:lnTo>
                  <a:lnTo>
                    <a:pt x="188" y="120"/>
                  </a:lnTo>
                  <a:lnTo>
                    <a:pt x="200" y="114"/>
                  </a:lnTo>
                  <a:lnTo>
                    <a:pt x="224" y="140"/>
                  </a:lnTo>
                  <a:lnTo>
                    <a:pt x="242" y="140"/>
                  </a:lnTo>
                  <a:lnTo>
                    <a:pt x="248" y="162"/>
                  </a:lnTo>
                  <a:lnTo>
                    <a:pt x="262" y="162"/>
                  </a:lnTo>
                  <a:lnTo>
                    <a:pt x="298" y="196"/>
                  </a:lnTo>
                  <a:lnTo>
                    <a:pt x="302" y="210"/>
                  </a:lnTo>
                  <a:lnTo>
                    <a:pt x="320" y="202"/>
                  </a:lnTo>
                  <a:lnTo>
                    <a:pt x="332" y="218"/>
                  </a:lnTo>
                  <a:lnTo>
                    <a:pt x="304" y="234"/>
                  </a:lnTo>
                  <a:lnTo>
                    <a:pt x="334" y="240"/>
                  </a:lnTo>
                  <a:lnTo>
                    <a:pt x="318" y="252"/>
                  </a:lnTo>
                  <a:lnTo>
                    <a:pt x="338" y="272"/>
                  </a:lnTo>
                  <a:lnTo>
                    <a:pt x="358" y="266"/>
                  </a:lnTo>
                  <a:lnTo>
                    <a:pt x="368" y="300"/>
                  </a:lnTo>
                  <a:lnTo>
                    <a:pt x="398" y="306"/>
                  </a:lnTo>
                  <a:lnTo>
                    <a:pt x="406" y="324"/>
                  </a:lnTo>
                  <a:lnTo>
                    <a:pt x="420" y="352"/>
                  </a:lnTo>
                  <a:lnTo>
                    <a:pt x="416" y="448"/>
                  </a:lnTo>
                  <a:lnTo>
                    <a:pt x="396" y="424"/>
                  </a:lnTo>
                  <a:lnTo>
                    <a:pt x="386" y="454"/>
                  </a:lnTo>
                  <a:lnTo>
                    <a:pt x="362" y="440"/>
                  </a:lnTo>
                  <a:lnTo>
                    <a:pt x="356" y="460"/>
                  </a:lnTo>
                  <a:lnTo>
                    <a:pt x="340" y="450"/>
                  </a:lnTo>
                  <a:lnTo>
                    <a:pt x="332" y="428"/>
                  </a:lnTo>
                  <a:lnTo>
                    <a:pt x="296" y="404"/>
                  </a:lnTo>
                  <a:lnTo>
                    <a:pt x="292" y="390"/>
                  </a:lnTo>
                  <a:lnTo>
                    <a:pt x="280" y="384"/>
                  </a:lnTo>
                  <a:lnTo>
                    <a:pt x="278" y="370"/>
                  </a:lnTo>
                  <a:lnTo>
                    <a:pt x="230" y="322"/>
                  </a:lnTo>
                  <a:lnTo>
                    <a:pt x="228" y="296"/>
                  </a:lnTo>
                  <a:lnTo>
                    <a:pt x="178" y="224"/>
                  </a:lnTo>
                  <a:lnTo>
                    <a:pt x="162" y="220"/>
                  </a:lnTo>
                  <a:lnTo>
                    <a:pt x="148" y="172"/>
                  </a:lnTo>
                  <a:lnTo>
                    <a:pt x="140" y="170"/>
                  </a:lnTo>
                  <a:lnTo>
                    <a:pt x="146" y="156"/>
                  </a:lnTo>
                  <a:lnTo>
                    <a:pt x="110" y="134"/>
                  </a:lnTo>
                  <a:lnTo>
                    <a:pt x="92" y="132"/>
                  </a:lnTo>
                  <a:lnTo>
                    <a:pt x="90" y="110"/>
                  </a:lnTo>
                  <a:lnTo>
                    <a:pt x="64" y="74"/>
                  </a:lnTo>
                  <a:lnTo>
                    <a:pt x="18" y="44"/>
                  </a:lnTo>
                  <a:lnTo>
                    <a:pt x="0" y="0"/>
                  </a:lnTo>
                  <a:close/>
                  <a:moveTo>
                    <a:pt x="84" y="192"/>
                  </a:moveTo>
                  <a:lnTo>
                    <a:pt x="96" y="194"/>
                  </a:lnTo>
                  <a:lnTo>
                    <a:pt x="96" y="210"/>
                  </a:lnTo>
                  <a:lnTo>
                    <a:pt x="108" y="210"/>
                  </a:lnTo>
                  <a:lnTo>
                    <a:pt x="112" y="192"/>
                  </a:lnTo>
                  <a:lnTo>
                    <a:pt x="100" y="184"/>
                  </a:lnTo>
                  <a:lnTo>
                    <a:pt x="92" y="168"/>
                  </a:lnTo>
                  <a:lnTo>
                    <a:pt x="72" y="170"/>
                  </a:lnTo>
                  <a:lnTo>
                    <a:pt x="84" y="192"/>
                  </a:lnTo>
                  <a:close/>
                  <a:moveTo>
                    <a:pt x="562" y="132"/>
                  </a:moveTo>
                  <a:lnTo>
                    <a:pt x="544" y="142"/>
                  </a:lnTo>
                  <a:lnTo>
                    <a:pt x="542" y="158"/>
                  </a:lnTo>
                  <a:lnTo>
                    <a:pt x="532" y="178"/>
                  </a:lnTo>
                  <a:lnTo>
                    <a:pt x="540" y="204"/>
                  </a:lnTo>
                  <a:lnTo>
                    <a:pt x="548" y="214"/>
                  </a:lnTo>
                  <a:lnTo>
                    <a:pt x="542" y="226"/>
                  </a:lnTo>
                  <a:lnTo>
                    <a:pt x="550" y="248"/>
                  </a:lnTo>
                  <a:lnTo>
                    <a:pt x="584" y="272"/>
                  </a:lnTo>
                  <a:lnTo>
                    <a:pt x="574" y="292"/>
                  </a:lnTo>
                  <a:lnTo>
                    <a:pt x="584" y="316"/>
                  </a:lnTo>
                  <a:lnTo>
                    <a:pt x="576" y="330"/>
                  </a:lnTo>
                  <a:lnTo>
                    <a:pt x="590" y="340"/>
                  </a:lnTo>
                  <a:lnTo>
                    <a:pt x="646" y="336"/>
                  </a:lnTo>
                  <a:lnTo>
                    <a:pt x="646" y="358"/>
                  </a:lnTo>
                  <a:lnTo>
                    <a:pt x="666" y="350"/>
                  </a:lnTo>
                  <a:lnTo>
                    <a:pt x="684" y="346"/>
                  </a:lnTo>
                  <a:lnTo>
                    <a:pt x="698" y="330"/>
                  </a:lnTo>
                  <a:lnTo>
                    <a:pt x="706" y="342"/>
                  </a:lnTo>
                  <a:lnTo>
                    <a:pt x="752" y="370"/>
                  </a:lnTo>
                  <a:lnTo>
                    <a:pt x="752" y="384"/>
                  </a:lnTo>
                  <a:lnTo>
                    <a:pt x="794" y="356"/>
                  </a:lnTo>
                  <a:lnTo>
                    <a:pt x="798" y="336"/>
                  </a:lnTo>
                  <a:lnTo>
                    <a:pt x="810" y="334"/>
                  </a:lnTo>
                  <a:lnTo>
                    <a:pt x="810" y="286"/>
                  </a:lnTo>
                  <a:lnTo>
                    <a:pt x="822" y="272"/>
                  </a:lnTo>
                  <a:lnTo>
                    <a:pt x="826" y="258"/>
                  </a:lnTo>
                  <a:lnTo>
                    <a:pt x="838" y="260"/>
                  </a:lnTo>
                  <a:lnTo>
                    <a:pt x="858" y="244"/>
                  </a:lnTo>
                  <a:lnTo>
                    <a:pt x="858" y="224"/>
                  </a:lnTo>
                  <a:lnTo>
                    <a:pt x="876" y="180"/>
                  </a:lnTo>
                  <a:lnTo>
                    <a:pt x="902" y="186"/>
                  </a:lnTo>
                  <a:lnTo>
                    <a:pt x="924" y="176"/>
                  </a:lnTo>
                  <a:lnTo>
                    <a:pt x="884" y="154"/>
                  </a:lnTo>
                  <a:lnTo>
                    <a:pt x="870" y="138"/>
                  </a:lnTo>
                  <a:lnTo>
                    <a:pt x="866" y="102"/>
                  </a:lnTo>
                  <a:lnTo>
                    <a:pt x="854" y="52"/>
                  </a:lnTo>
                  <a:lnTo>
                    <a:pt x="808" y="48"/>
                  </a:lnTo>
                  <a:lnTo>
                    <a:pt x="792" y="54"/>
                  </a:lnTo>
                  <a:lnTo>
                    <a:pt x="776" y="104"/>
                  </a:lnTo>
                  <a:lnTo>
                    <a:pt x="762" y="114"/>
                  </a:lnTo>
                  <a:lnTo>
                    <a:pt x="760" y="162"/>
                  </a:lnTo>
                  <a:lnTo>
                    <a:pt x="746" y="172"/>
                  </a:lnTo>
                  <a:lnTo>
                    <a:pt x="712" y="172"/>
                  </a:lnTo>
                  <a:lnTo>
                    <a:pt x="702" y="162"/>
                  </a:lnTo>
                  <a:lnTo>
                    <a:pt x="678" y="168"/>
                  </a:lnTo>
                  <a:lnTo>
                    <a:pt x="666" y="184"/>
                  </a:lnTo>
                  <a:lnTo>
                    <a:pt x="650" y="188"/>
                  </a:lnTo>
                  <a:lnTo>
                    <a:pt x="634" y="182"/>
                  </a:lnTo>
                  <a:lnTo>
                    <a:pt x="610" y="190"/>
                  </a:lnTo>
                  <a:lnTo>
                    <a:pt x="570" y="152"/>
                  </a:lnTo>
                  <a:lnTo>
                    <a:pt x="562" y="132"/>
                  </a:lnTo>
                  <a:close/>
                  <a:moveTo>
                    <a:pt x="410" y="494"/>
                  </a:moveTo>
                  <a:lnTo>
                    <a:pt x="430" y="490"/>
                  </a:lnTo>
                  <a:lnTo>
                    <a:pt x="444" y="492"/>
                  </a:lnTo>
                  <a:lnTo>
                    <a:pt x="436" y="512"/>
                  </a:lnTo>
                  <a:lnTo>
                    <a:pt x="464" y="512"/>
                  </a:lnTo>
                  <a:lnTo>
                    <a:pt x="510" y="528"/>
                  </a:lnTo>
                  <a:lnTo>
                    <a:pt x="530" y="518"/>
                  </a:lnTo>
                  <a:lnTo>
                    <a:pt x="612" y="534"/>
                  </a:lnTo>
                  <a:lnTo>
                    <a:pt x="634" y="530"/>
                  </a:lnTo>
                  <a:lnTo>
                    <a:pt x="666" y="544"/>
                  </a:lnTo>
                  <a:lnTo>
                    <a:pt x="694" y="542"/>
                  </a:lnTo>
                  <a:lnTo>
                    <a:pt x="732" y="548"/>
                  </a:lnTo>
                  <a:lnTo>
                    <a:pt x="752" y="546"/>
                  </a:lnTo>
                  <a:lnTo>
                    <a:pt x="774" y="564"/>
                  </a:lnTo>
                  <a:lnTo>
                    <a:pt x="792" y="550"/>
                  </a:lnTo>
                  <a:lnTo>
                    <a:pt x="782" y="532"/>
                  </a:lnTo>
                  <a:lnTo>
                    <a:pt x="748" y="532"/>
                  </a:lnTo>
                  <a:lnTo>
                    <a:pt x="746" y="512"/>
                  </a:lnTo>
                  <a:lnTo>
                    <a:pt x="702" y="508"/>
                  </a:lnTo>
                  <a:lnTo>
                    <a:pt x="694" y="498"/>
                  </a:lnTo>
                  <a:lnTo>
                    <a:pt x="672" y="488"/>
                  </a:lnTo>
                  <a:lnTo>
                    <a:pt x="632" y="462"/>
                  </a:lnTo>
                  <a:lnTo>
                    <a:pt x="612" y="462"/>
                  </a:lnTo>
                  <a:lnTo>
                    <a:pt x="596" y="488"/>
                  </a:lnTo>
                  <a:lnTo>
                    <a:pt x="524" y="478"/>
                  </a:lnTo>
                  <a:lnTo>
                    <a:pt x="520" y="460"/>
                  </a:lnTo>
                  <a:lnTo>
                    <a:pt x="442" y="452"/>
                  </a:lnTo>
                  <a:lnTo>
                    <a:pt x="394" y="492"/>
                  </a:lnTo>
                  <a:lnTo>
                    <a:pt x="410" y="494"/>
                  </a:lnTo>
                  <a:close/>
                  <a:moveTo>
                    <a:pt x="806" y="550"/>
                  </a:moveTo>
                  <a:lnTo>
                    <a:pt x="798" y="564"/>
                  </a:lnTo>
                  <a:lnTo>
                    <a:pt x="816" y="566"/>
                  </a:lnTo>
                  <a:lnTo>
                    <a:pt x="824" y="558"/>
                  </a:lnTo>
                  <a:lnTo>
                    <a:pt x="830" y="538"/>
                  </a:lnTo>
                  <a:lnTo>
                    <a:pt x="804" y="536"/>
                  </a:lnTo>
                  <a:lnTo>
                    <a:pt x="806" y="550"/>
                  </a:lnTo>
                  <a:close/>
                  <a:moveTo>
                    <a:pt x="840" y="552"/>
                  </a:moveTo>
                  <a:lnTo>
                    <a:pt x="842" y="574"/>
                  </a:lnTo>
                  <a:lnTo>
                    <a:pt x="850" y="570"/>
                  </a:lnTo>
                  <a:lnTo>
                    <a:pt x="920" y="560"/>
                  </a:lnTo>
                  <a:lnTo>
                    <a:pt x="916" y="536"/>
                  </a:lnTo>
                  <a:lnTo>
                    <a:pt x="888" y="534"/>
                  </a:lnTo>
                  <a:lnTo>
                    <a:pt x="870" y="548"/>
                  </a:lnTo>
                  <a:lnTo>
                    <a:pt x="840" y="552"/>
                  </a:lnTo>
                  <a:close/>
                  <a:moveTo>
                    <a:pt x="944" y="598"/>
                  </a:moveTo>
                  <a:lnTo>
                    <a:pt x="974" y="622"/>
                  </a:lnTo>
                  <a:lnTo>
                    <a:pt x="986" y="612"/>
                  </a:lnTo>
                  <a:lnTo>
                    <a:pt x="960" y="584"/>
                  </a:lnTo>
                  <a:lnTo>
                    <a:pt x="920" y="584"/>
                  </a:lnTo>
                  <a:lnTo>
                    <a:pt x="944" y="598"/>
                  </a:lnTo>
                  <a:close/>
                  <a:moveTo>
                    <a:pt x="956" y="564"/>
                  </a:moveTo>
                  <a:lnTo>
                    <a:pt x="996" y="568"/>
                  </a:lnTo>
                  <a:lnTo>
                    <a:pt x="1054" y="552"/>
                  </a:lnTo>
                  <a:lnTo>
                    <a:pt x="1062" y="538"/>
                  </a:lnTo>
                  <a:lnTo>
                    <a:pt x="1006" y="548"/>
                  </a:lnTo>
                  <a:lnTo>
                    <a:pt x="972" y="542"/>
                  </a:lnTo>
                  <a:lnTo>
                    <a:pt x="936" y="554"/>
                  </a:lnTo>
                  <a:lnTo>
                    <a:pt x="956" y="564"/>
                  </a:lnTo>
                  <a:close/>
                  <a:moveTo>
                    <a:pt x="946" y="240"/>
                  </a:moveTo>
                  <a:lnTo>
                    <a:pt x="934" y="270"/>
                  </a:lnTo>
                  <a:lnTo>
                    <a:pt x="918" y="318"/>
                  </a:lnTo>
                  <a:lnTo>
                    <a:pt x="922" y="354"/>
                  </a:lnTo>
                  <a:lnTo>
                    <a:pt x="934" y="354"/>
                  </a:lnTo>
                  <a:lnTo>
                    <a:pt x="944" y="380"/>
                  </a:lnTo>
                  <a:lnTo>
                    <a:pt x="944" y="406"/>
                  </a:lnTo>
                  <a:lnTo>
                    <a:pt x="936" y="430"/>
                  </a:lnTo>
                  <a:lnTo>
                    <a:pt x="962" y="444"/>
                  </a:lnTo>
                  <a:lnTo>
                    <a:pt x="982" y="430"/>
                  </a:lnTo>
                  <a:lnTo>
                    <a:pt x="970" y="370"/>
                  </a:lnTo>
                  <a:lnTo>
                    <a:pt x="972" y="330"/>
                  </a:lnTo>
                  <a:lnTo>
                    <a:pt x="992" y="328"/>
                  </a:lnTo>
                  <a:lnTo>
                    <a:pt x="992" y="358"/>
                  </a:lnTo>
                  <a:lnTo>
                    <a:pt x="1018" y="374"/>
                  </a:lnTo>
                  <a:lnTo>
                    <a:pt x="1008" y="402"/>
                  </a:lnTo>
                  <a:lnTo>
                    <a:pt x="1026" y="414"/>
                  </a:lnTo>
                  <a:lnTo>
                    <a:pt x="1040" y="394"/>
                  </a:lnTo>
                  <a:lnTo>
                    <a:pt x="1056" y="400"/>
                  </a:lnTo>
                  <a:lnTo>
                    <a:pt x="1064" y="380"/>
                  </a:lnTo>
                  <a:lnTo>
                    <a:pt x="1046" y="382"/>
                  </a:lnTo>
                  <a:lnTo>
                    <a:pt x="1038" y="362"/>
                  </a:lnTo>
                  <a:lnTo>
                    <a:pt x="1046" y="346"/>
                  </a:lnTo>
                  <a:lnTo>
                    <a:pt x="996" y="294"/>
                  </a:lnTo>
                  <a:lnTo>
                    <a:pt x="1016" y="292"/>
                  </a:lnTo>
                  <a:lnTo>
                    <a:pt x="1046" y="276"/>
                  </a:lnTo>
                  <a:lnTo>
                    <a:pt x="1058" y="262"/>
                  </a:lnTo>
                  <a:lnTo>
                    <a:pt x="1074" y="268"/>
                  </a:lnTo>
                  <a:lnTo>
                    <a:pt x="1084" y="260"/>
                  </a:lnTo>
                  <a:lnTo>
                    <a:pt x="1080" y="250"/>
                  </a:lnTo>
                  <a:lnTo>
                    <a:pt x="1058" y="250"/>
                  </a:lnTo>
                  <a:lnTo>
                    <a:pt x="1010" y="256"/>
                  </a:lnTo>
                  <a:lnTo>
                    <a:pt x="992" y="274"/>
                  </a:lnTo>
                  <a:lnTo>
                    <a:pt x="976" y="274"/>
                  </a:lnTo>
                  <a:lnTo>
                    <a:pt x="972" y="258"/>
                  </a:lnTo>
                  <a:lnTo>
                    <a:pt x="964" y="248"/>
                  </a:lnTo>
                  <a:lnTo>
                    <a:pt x="974" y="212"/>
                  </a:lnTo>
                  <a:lnTo>
                    <a:pt x="1000" y="204"/>
                  </a:lnTo>
                  <a:lnTo>
                    <a:pt x="1076" y="212"/>
                  </a:lnTo>
                  <a:lnTo>
                    <a:pt x="1118" y="200"/>
                  </a:lnTo>
                  <a:lnTo>
                    <a:pt x="1148" y="166"/>
                  </a:lnTo>
                  <a:lnTo>
                    <a:pt x="1156" y="142"/>
                  </a:lnTo>
                  <a:lnTo>
                    <a:pt x="1148" y="136"/>
                  </a:lnTo>
                  <a:lnTo>
                    <a:pt x="1138" y="140"/>
                  </a:lnTo>
                  <a:lnTo>
                    <a:pt x="1102" y="180"/>
                  </a:lnTo>
                  <a:lnTo>
                    <a:pt x="1066" y="182"/>
                  </a:lnTo>
                  <a:lnTo>
                    <a:pt x="1010" y="172"/>
                  </a:lnTo>
                  <a:lnTo>
                    <a:pt x="992" y="172"/>
                  </a:lnTo>
                  <a:lnTo>
                    <a:pt x="980" y="192"/>
                  </a:lnTo>
                  <a:lnTo>
                    <a:pt x="932" y="228"/>
                  </a:lnTo>
                  <a:lnTo>
                    <a:pt x="946" y="240"/>
                  </a:lnTo>
                  <a:close/>
                  <a:moveTo>
                    <a:pt x="1242" y="196"/>
                  </a:moveTo>
                  <a:lnTo>
                    <a:pt x="1240" y="236"/>
                  </a:lnTo>
                  <a:lnTo>
                    <a:pt x="1262" y="254"/>
                  </a:lnTo>
                  <a:lnTo>
                    <a:pt x="1270" y="246"/>
                  </a:lnTo>
                  <a:lnTo>
                    <a:pt x="1256" y="226"/>
                  </a:lnTo>
                  <a:lnTo>
                    <a:pt x="1256" y="202"/>
                  </a:lnTo>
                  <a:lnTo>
                    <a:pt x="1300" y="204"/>
                  </a:lnTo>
                  <a:lnTo>
                    <a:pt x="1264" y="184"/>
                  </a:lnTo>
                  <a:lnTo>
                    <a:pt x="1280" y="166"/>
                  </a:lnTo>
                  <a:lnTo>
                    <a:pt x="1290" y="152"/>
                  </a:lnTo>
                  <a:lnTo>
                    <a:pt x="1268" y="164"/>
                  </a:lnTo>
                  <a:lnTo>
                    <a:pt x="1252" y="164"/>
                  </a:lnTo>
                  <a:lnTo>
                    <a:pt x="1258" y="146"/>
                  </a:lnTo>
                  <a:lnTo>
                    <a:pt x="1250" y="126"/>
                  </a:lnTo>
                  <a:lnTo>
                    <a:pt x="1238" y="148"/>
                  </a:lnTo>
                  <a:lnTo>
                    <a:pt x="1242" y="180"/>
                  </a:lnTo>
                  <a:lnTo>
                    <a:pt x="1228" y="180"/>
                  </a:lnTo>
                  <a:lnTo>
                    <a:pt x="1242" y="196"/>
                  </a:lnTo>
                  <a:close/>
                  <a:moveTo>
                    <a:pt x="1276" y="346"/>
                  </a:moveTo>
                  <a:lnTo>
                    <a:pt x="1312" y="348"/>
                  </a:lnTo>
                  <a:lnTo>
                    <a:pt x="1338" y="350"/>
                  </a:lnTo>
                  <a:lnTo>
                    <a:pt x="1366" y="358"/>
                  </a:lnTo>
                  <a:lnTo>
                    <a:pt x="1348" y="328"/>
                  </a:lnTo>
                  <a:lnTo>
                    <a:pt x="1320" y="324"/>
                  </a:lnTo>
                  <a:lnTo>
                    <a:pt x="1272" y="328"/>
                  </a:lnTo>
                  <a:lnTo>
                    <a:pt x="1240" y="340"/>
                  </a:lnTo>
                  <a:lnTo>
                    <a:pt x="1276" y="346"/>
                  </a:lnTo>
                  <a:close/>
                  <a:moveTo>
                    <a:pt x="1202" y="360"/>
                  </a:moveTo>
                  <a:lnTo>
                    <a:pt x="1228" y="340"/>
                  </a:lnTo>
                  <a:lnTo>
                    <a:pt x="1200" y="328"/>
                  </a:lnTo>
                  <a:lnTo>
                    <a:pt x="1182" y="334"/>
                  </a:lnTo>
                  <a:lnTo>
                    <a:pt x="1202" y="360"/>
                  </a:lnTo>
                  <a:close/>
                  <a:moveTo>
                    <a:pt x="1700" y="306"/>
                  </a:moveTo>
                  <a:lnTo>
                    <a:pt x="1636" y="272"/>
                  </a:lnTo>
                  <a:lnTo>
                    <a:pt x="1606" y="300"/>
                  </a:lnTo>
                  <a:lnTo>
                    <a:pt x="1582" y="302"/>
                  </a:lnTo>
                  <a:lnTo>
                    <a:pt x="1550" y="344"/>
                  </a:lnTo>
                  <a:lnTo>
                    <a:pt x="1526" y="336"/>
                  </a:lnTo>
                  <a:lnTo>
                    <a:pt x="1508" y="302"/>
                  </a:lnTo>
                  <a:lnTo>
                    <a:pt x="1486" y="246"/>
                  </a:lnTo>
                  <a:lnTo>
                    <a:pt x="1420" y="228"/>
                  </a:lnTo>
                  <a:lnTo>
                    <a:pt x="1364" y="270"/>
                  </a:lnTo>
                  <a:lnTo>
                    <a:pt x="1420" y="292"/>
                  </a:lnTo>
                  <a:lnTo>
                    <a:pt x="1476" y="290"/>
                  </a:lnTo>
                  <a:lnTo>
                    <a:pt x="1478" y="304"/>
                  </a:lnTo>
                  <a:lnTo>
                    <a:pt x="1448" y="308"/>
                  </a:lnTo>
                  <a:lnTo>
                    <a:pt x="1438" y="318"/>
                  </a:lnTo>
                  <a:lnTo>
                    <a:pt x="1406" y="324"/>
                  </a:lnTo>
                  <a:lnTo>
                    <a:pt x="1438" y="334"/>
                  </a:lnTo>
                  <a:lnTo>
                    <a:pt x="1448" y="370"/>
                  </a:lnTo>
                  <a:lnTo>
                    <a:pt x="1464" y="368"/>
                  </a:lnTo>
                  <a:lnTo>
                    <a:pt x="1476" y="356"/>
                  </a:lnTo>
                  <a:lnTo>
                    <a:pt x="1630" y="422"/>
                  </a:lnTo>
                  <a:lnTo>
                    <a:pt x="1650" y="440"/>
                  </a:lnTo>
                  <a:lnTo>
                    <a:pt x="1682" y="528"/>
                  </a:lnTo>
                  <a:lnTo>
                    <a:pt x="1718" y="526"/>
                  </a:lnTo>
                  <a:lnTo>
                    <a:pt x="1758" y="564"/>
                  </a:lnTo>
                  <a:lnTo>
                    <a:pt x="1758" y="316"/>
                  </a:lnTo>
                  <a:lnTo>
                    <a:pt x="1700" y="306"/>
                  </a:lnTo>
                  <a:close/>
                  <a:moveTo>
                    <a:pt x="1124" y="610"/>
                  </a:moveTo>
                  <a:lnTo>
                    <a:pt x="1146" y="590"/>
                  </a:lnTo>
                  <a:lnTo>
                    <a:pt x="1148" y="574"/>
                  </a:lnTo>
                  <a:lnTo>
                    <a:pt x="1136" y="568"/>
                  </a:lnTo>
                  <a:lnTo>
                    <a:pt x="1106" y="574"/>
                  </a:lnTo>
                  <a:lnTo>
                    <a:pt x="1090" y="590"/>
                  </a:lnTo>
                  <a:lnTo>
                    <a:pt x="1080" y="618"/>
                  </a:lnTo>
                  <a:lnTo>
                    <a:pt x="1124" y="61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9" name="Iran">
              <a:extLst>
                <a:ext uri="{FF2B5EF4-FFF2-40B4-BE49-F238E27FC236}">
                  <a16:creationId xmlns:a16="http://schemas.microsoft.com/office/drawing/2014/main" id="{643BD2CD-FEFB-4B4F-8E0D-FBF6CDE2243D}"/>
                </a:ext>
              </a:extLst>
            </p:cNvPr>
            <p:cNvSpPr>
              <a:spLocks/>
            </p:cNvSpPr>
            <p:nvPr/>
          </p:nvSpPr>
          <p:spPr bwMode="gray">
            <a:xfrm>
              <a:off x="7169544" y="3188059"/>
              <a:ext cx="581787" cy="552604"/>
            </a:xfrm>
            <a:custGeom>
              <a:avLst/>
              <a:gdLst/>
              <a:ahLst/>
              <a:cxnLst>
                <a:cxn ang="0">
                  <a:pos x="170" y="458"/>
                </a:cxn>
                <a:cxn ang="0">
                  <a:pos x="146" y="422"/>
                </a:cxn>
                <a:cxn ang="0">
                  <a:pos x="132" y="372"/>
                </a:cxn>
                <a:cxn ang="0">
                  <a:pos x="74" y="322"/>
                </a:cxn>
                <a:cxn ang="0">
                  <a:pos x="56" y="290"/>
                </a:cxn>
                <a:cxn ang="0">
                  <a:pos x="52" y="258"/>
                </a:cxn>
                <a:cxn ang="0">
                  <a:pos x="70" y="224"/>
                </a:cxn>
                <a:cxn ang="0">
                  <a:pos x="74" y="202"/>
                </a:cxn>
                <a:cxn ang="0">
                  <a:pos x="74" y="184"/>
                </a:cxn>
                <a:cxn ang="0">
                  <a:pos x="38" y="166"/>
                </a:cxn>
                <a:cxn ang="0">
                  <a:pos x="26" y="124"/>
                </a:cxn>
                <a:cxn ang="0">
                  <a:pos x="14" y="80"/>
                </a:cxn>
                <a:cxn ang="0">
                  <a:pos x="0" y="36"/>
                </a:cxn>
                <a:cxn ang="0">
                  <a:pos x="12" y="0"/>
                </a:cxn>
                <a:cxn ang="0">
                  <a:pos x="54" y="38"/>
                </a:cxn>
                <a:cxn ang="0">
                  <a:pos x="70" y="36"/>
                </a:cxn>
                <a:cxn ang="0">
                  <a:pos x="92" y="42"/>
                </a:cxn>
                <a:cxn ang="0">
                  <a:pos x="146" y="4"/>
                </a:cxn>
                <a:cxn ang="0">
                  <a:pos x="148" y="46"/>
                </a:cxn>
                <a:cxn ang="0">
                  <a:pos x="188" y="70"/>
                </a:cxn>
                <a:cxn ang="0">
                  <a:pos x="192" y="114"/>
                </a:cxn>
                <a:cxn ang="0">
                  <a:pos x="224" y="122"/>
                </a:cxn>
                <a:cxn ang="0">
                  <a:pos x="270" y="162"/>
                </a:cxn>
                <a:cxn ang="0">
                  <a:pos x="314" y="148"/>
                </a:cxn>
                <a:cxn ang="0">
                  <a:pos x="354" y="140"/>
                </a:cxn>
                <a:cxn ang="0">
                  <a:pos x="372" y="148"/>
                </a:cxn>
                <a:cxn ang="0">
                  <a:pos x="368" y="114"/>
                </a:cxn>
                <a:cxn ang="0">
                  <a:pos x="422" y="86"/>
                </a:cxn>
                <a:cxn ang="0">
                  <a:pos x="460" y="72"/>
                </a:cxn>
                <a:cxn ang="0">
                  <a:pos x="500" y="88"/>
                </a:cxn>
                <a:cxn ang="0">
                  <a:pos x="530" y="104"/>
                </a:cxn>
                <a:cxn ang="0">
                  <a:pos x="568" y="118"/>
                </a:cxn>
                <a:cxn ang="0">
                  <a:pos x="598" y="132"/>
                </a:cxn>
                <a:cxn ang="0">
                  <a:pos x="618" y="154"/>
                </a:cxn>
                <a:cxn ang="0">
                  <a:pos x="638" y="190"/>
                </a:cxn>
                <a:cxn ang="0">
                  <a:pos x="622" y="256"/>
                </a:cxn>
                <a:cxn ang="0">
                  <a:pos x="616" y="296"/>
                </a:cxn>
                <a:cxn ang="0">
                  <a:pos x="622" y="318"/>
                </a:cxn>
                <a:cxn ang="0">
                  <a:pos x="648" y="394"/>
                </a:cxn>
                <a:cxn ang="0">
                  <a:pos x="660" y="416"/>
                </a:cxn>
                <a:cxn ang="0">
                  <a:pos x="660" y="528"/>
                </a:cxn>
                <a:cxn ang="0">
                  <a:pos x="700" y="578"/>
                </a:cxn>
                <a:cxn ang="0">
                  <a:pos x="712" y="606"/>
                </a:cxn>
                <a:cxn ang="0">
                  <a:pos x="660" y="630"/>
                </a:cxn>
                <a:cxn ang="0">
                  <a:pos x="648" y="662"/>
                </a:cxn>
                <a:cxn ang="0">
                  <a:pos x="608" y="664"/>
                </a:cxn>
                <a:cxn ang="0">
                  <a:pos x="528" y="656"/>
                </a:cxn>
                <a:cxn ang="0">
                  <a:pos x="510" y="650"/>
                </a:cxn>
                <a:cxn ang="0">
                  <a:pos x="488" y="608"/>
                </a:cxn>
                <a:cxn ang="0">
                  <a:pos x="450" y="584"/>
                </a:cxn>
                <a:cxn ang="0">
                  <a:pos x="428" y="594"/>
                </a:cxn>
                <a:cxn ang="0">
                  <a:pos x="390" y="612"/>
                </a:cxn>
                <a:cxn ang="0">
                  <a:pos x="364" y="610"/>
                </a:cxn>
                <a:cxn ang="0">
                  <a:pos x="314" y="582"/>
                </a:cxn>
                <a:cxn ang="0">
                  <a:pos x="292" y="554"/>
                </a:cxn>
                <a:cxn ang="0">
                  <a:pos x="268" y="520"/>
                </a:cxn>
                <a:cxn ang="0">
                  <a:pos x="260" y="502"/>
                </a:cxn>
                <a:cxn ang="0">
                  <a:pos x="246" y="482"/>
                </a:cxn>
                <a:cxn ang="0">
                  <a:pos x="226" y="452"/>
                </a:cxn>
                <a:cxn ang="0">
                  <a:pos x="202" y="458"/>
                </a:cxn>
                <a:cxn ang="0">
                  <a:pos x="180" y="450"/>
                </a:cxn>
              </a:cxnLst>
              <a:rect l="0" t="0" r="r" b="b"/>
              <a:pathLst>
                <a:path w="718" h="674">
                  <a:moveTo>
                    <a:pt x="180" y="450"/>
                  </a:moveTo>
                  <a:lnTo>
                    <a:pt x="170" y="458"/>
                  </a:lnTo>
                  <a:lnTo>
                    <a:pt x="146" y="438"/>
                  </a:lnTo>
                  <a:lnTo>
                    <a:pt x="146" y="422"/>
                  </a:lnTo>
                  <a:lnTo>
                    <a:pt x="136" y="416"/>
                  </a:lnTo>
                  <a:lnTo>
                    <a:pt x="132" y="372"/>
                  </a:lnTo>
                  <a:lnTo>
                    <a:pt x="120" y="356"/>
                  </a:lnTo>
                  <a:lnTo>
                    <a:pt x="74" y="322"/>
                  </a:lnTo>
                  <a:lnTo>
                    <a:pt x="68" y="306"/>
                  </a:lnTo>
                  <a:lnTo>
                    <a:pt x="56" y="290"/>
                  </a:lnTo>
                  <a:lnTo>
                    <a:pt x="52" y="280"/>
                  </a:lnTo>
                  <a:lnTo>
                    <a:pt x="52" y="258"/>
                  </a:lnTo>
                  <a:lnTo>
                    <a:pt x="62" y="238"/>
                  </a:lnTo>
                  <a:lnTo>
                    <a:pt x="70" y="224"/>
                  </a:lnTo>
                  <a:lnTo>
                    <a:pt x="80" y="216"/>
                  </a:lnTo>
                  <a:lnTo>
                    <a:pt x="74" y="202"/>
                  </a:lnTo>
                  <a:lnTo>
                    <a:pt x="80" y="188"/>
                  </a:lnTo>
                  <a:lnTo>
                    <a:pt x="74" y="184"/>
                  </a:lnTo>
                  <a:lnTo>
                    <a:pt x="46" y="180"/>
                  </a:lnTo>
                  <a:lnTo>
                    <a:pt x="38" y="166"/>
                  </a:lnTo>
                  <a:lnTo>
                    <a:pt x="28" y="158"/>
                  </a:lnTo>
                  <a:lnTo>
                    <a:pt x="26" y="124"/>
                  </a:lnTo>
                  <a:lnTo>
                    <a:pt x="14" y="96"/>
                  </a:lnTo>
                  <a:lnTo>
                    <a:pt x="14" y="80"/>
                  </a:lnTo>
                  <a:lnTo>
                    <a:pt x="2" y="54"/>
                  </a:lnTo>
                  <a:lnTo>
                    <a:pt x="0" y="36"/>
                  </a:lnTo>
                  <a:lnTo>
                    <a:pt x="8" y="14"/>
                  </a:lnTo>
                  <a:lnTo>
                    <a:pt x="12" y="0"/>
                  </a:lnTo>
                  <a:lnTo>
                    <a:pt x="22" y="8"/>
                  </a:lnTo>
                  <a:lnTo>
                    <a:pt x="54" y="38"/>
                  </a:lnTo>
                  <a:lnTo>
                    <a:pt x="62" y="40"/>
                  </a:lnTo>
                  <a:lnTo>
                    <a:pt x="70" y="36"/>
                  </a:lnTo>
                  <a:lnTo>
                    <a:pt x="74" y="44"/>
                  </a:lnTo>
                  <a:lnTo>
                    <a:pt x="92" y="42"/>
                  </a:lnTo>
                  <a:lnTo>
                    <a:pt x="118" y="22"/>
                  </a:lnTo>
                  <a:lnTo>
                    <a:pt x="146" y="4"/>
                  </a:lnTo>
                  <a:lnTo>
                    <a:pt x="158" y="30"/>
                  </a:lnTo>
                  <a:lnTo>
                    <a:pt x="148" y="46"/>
                  </a:lnTo>
                  <a:lnTo>
                    <a:pt x="164" y="58"/>
                  </a:lnTo>
                  <a:lnTo>
                    <a:pt x="188" y="70"/>
                  </a:lnTo>
                  <a:lnTo>
                    <a:pt x="190" y="100"/>
                  </a:lnTo>
                  <a:lnTo>
                    <a:pt x="192" y="114"/>
                  </a:lnTo>
                  <a:lnTo>
                    <a:pt x="204" y="120"/>
                  </a:lnTo>
                  <a:lnTo>
                    <a:pt x="224" y="122"/>
                  </a:lnTo>
                  <a:lnTo>
                    <a:pt x="234" y="142"/>
                  </a:lnTo>
                  <a:lnTo>
                    <a:pt x="270" y="162"/>
                  </a:lnTo>
                  <a:lnTo>
                    <a:pt x="286" y="162"/>
                  </a:lnTo>
                  <a:lnTo>
                    <a:pt x="314" y="148"/>
                  </a:lnTo>
                  <a:lnTo>
                    <a:pt x="338" y="146"/>
                  </a:lnTo>
                  <a:lnTo>
                    <a:pt x="354" y="140"/>
                  </a:lnTo>
                  <a:lnTo>
                    <a:pt x="356" y="146"/>
                  </a:lnTo>
                  <a:lnTo>
                    <a:pt x="372" y="148"/>
                  </a:lnTo>
                  <a:lnTo>
                    <a:pt x="374" y="136"/>
                  </a:lnTo>
                  <a:lnTo>
                    <a:pt x="368" y="114"/>
                  </a:lnTo>
                  <a:lnTo>
                    <a:pt x="384" y="122"/>
                  </a:lnTo>
                  <a:lnTo>
                    <a:pt x="422" y="86"/>
                  </a:lnTo>
                  <a:lnTo>
                    <a:pt x="450" y="86"/>
                  </a:lnTo>
                  <a:lnTo>
                    <a:pt x="460" y="72"/>
                  </a:lnTo>
                  <a:lnTo>
                    <a:pt x="486" y="70"/>
                  </a:lnTo>
                  <a:lnTo>
                    <a:pt x="500" y="88"/>
                  </a:lnTo>
                  <a:lnTo>
                    <a:pt x="518" y="92"/>
                  </a:lnTo>
                  <a:lnTo>
                    <a:pt x="530" y="104"/>
                  </a:lnTo>
                  <a:lnTo>
                    <a:pt x="560" y="104"/>
                  </a:lnTo>
                  <a:lnTo>
                    <a:pt x="568" y="118"/>
                  </a:lnTo>
                  <a:lnTo>
                    <a:pt x="584" y="122"/>
                  </a:lnTo>
                  <a:lnTo>
                    <a:pt x="598" y="132"/>
                  </a:lnTo>
                  <a:lnTo>
                    <a:pt x="604" y="148"/>
                  </a:lnTo>
                  <a:lnTo>
                    <a:pt x="618" y="154"/>
                  </a:lnTo>
                  <a:lnTo>
                    <a:pt x="638" y="152"/>
                  </a:lnTo>
                  <a:lnTo>
                    <a:pt x="638" y="190"/>
                  </a:lnTo>
                  <a:lnTo>
                    <a:pt x="638" y="220"/>
                  </a:lnTo>
                  <a:lnTo>
                    <a:pt x="622" y="256"/>
                  </a:lnTo>
                  <a:lnTo>
                    <a:pt x="616" y="258"/>
                  </a:lnTo>
                  <a:lnTo>
                    <a:pt x="616" y="296"/>
                  </a:lnTo>
                  <a:lnTo>
                    <a:pt x="632" y="302"/>
                  </a:lnTo>
                  <a:lnTo>
                    <a:pt x="622" y="318"/>
                  </a:lnTo>
                  <a:lnTo>
                    <a:pt x="628" y="390"/>
                  </a:lnTo>
                  <a:lnTo>
                    <a:pt x="648" y="394"/>
                  </a:lnTo>
                  <a:lnTo>
                    <a:pt x="660" y="398"/>
                  </a:lnTo>
                  <a:lnTo>
                    <a:pt x="660" y="416"/>
                  </a:lnTo>
                  <a:lnTo>
                    <a:pt x="628" y="470"/>
                  </a:lnTo>
                  <a:lnTo>
                    <a:pt x="660" y="528"/>
                  </a:lnTo>
                  <a:lnTo>
                    <a:pt x="700" y="544"/>
                  </a:lnTo>
                  <a:lnTo>
                    <a:pt x="700" y="578"/>
                  </a:lnTo>
                  <a:lnTo>
                    <a:pt x="718" y="590"/>
                  </a:lnTo>
                  <a:lnTo>
                    <a:pt x="712" y="606"/>
                  </a:lnTo>
                  <a:lnTo>
                    <a:pt x="682" y="610"/>
                  </a:lnTo>
                  <a:lnTo>
                    <a:pt x="660" y="630"/>
                  </a:lnTo>
                  <a:lnTo>
                    <a:pt x="654" y="662"/>
                  </a:lnTo>
                  <a:lnTo>
                    <a:pt x="648" y="662"/>
                  </a:lnTo>
                  <a:lnTo>
                    <a:pt x="644" y="674"/>
                  </a:lnTo>
                  <a:lnTo>
                    <a:pt x="608" y="664"/>
                  </a:lnTo>
                  <a:lnTo>
                    <a:pt x="556" y="662"/>
                  </a:lnTo>
                  <a:lnTo>
                    <a:pt x="528" y="656"/>
                  </a:lnTo>
                  <a:lnTo>
                    <a:pt x="520" y="646"/>
                  </a:lnTo>
                  <a:lnTo>
                    <a:pt x="510" y="650"/>
                  </a:lnTo>
                  <a:lnTo>
                    <a:pt x="492" y="630"/>
                  </a:lnTo>
                  <a:lnTo>
                    <a:pt x="488" y="608"/>
                  </a:lnTo>
                  <a:lnTo>
                    <a:pt x="484" y="592"/>
                  </a:lnTo>
                  <a:lnTo>
                    <a:pt x="450" y="584"/>
                  </a:lnTo>
                  <a:lnTo>
                    <a:pt x="442" y="592"/>
                  </a:lnTo>
                  <a:lnTo>
                    <a:pt x="428" y="594"/>
                  </a:lnTo>
                  <a:lnTo>
                    <a:pt x="404" y="614"/>
                  </a:lnTo>
                  <a:lnTo>
                    <a:pt x="390" y="612"/>
                  </a:lnTo>
                  <a:lnTo>
                    <a:pt x="382" y="602"/>
                  </a:lnTo>
                  <a:lnTo>
                    <a:pt x="364" y="610"/>
                  </a:lnTo>
                  <a:lnTo>
                    <a:pt x="346" y="596"/>
                  </a:lnTo>
                  <a:lnTo>
                    <a:pt x="314" y="582"/>
                  </a:lnTo>
                  <a:lnTo>
                    <a:pt x="316" y="574"/>
                  </a:lnTo>
                  <a:lnTo>
                    <a:pt x="292" y="554"/>
                  </a:lnTo>
                  <a:lnTo>
                    <a:pt x="274" y="546"/>
                  </a:lnTo>
                  <a:lnTo>
                    <a:pt x="268" y="520"/>
                  </a:lnTo>
                  <a:lnTo>
                    <a:pt x="254" y="514"/>
                  </a:lnTo>
                  <a:lnTo>
                    <a:pt x="260" y="502"/>
                  </a:lnTo>
                  <a:lnTo>
                    <a:pt x="248" y="492"/>
                  </a:lnTo>
                  <a:lnTo>
                    <a:pt x="246" y="482"/>
                  </a:lnTo>
                  <a:lnTo>
                    <a:pt x="228" y="462"/>
                  </a:lnTo>
                  <a:lnTo>
                    <a:pt x="226" y="452"/>
                  </a:lnTo>
                  <a:lnTo>
                    <a:pt x="218" y="452"/>
                  </a:lnTo>
                  <a:lnTo>
                    <a:pt x="202" y="458"/>
                  </a:lnTo>
                  <a:lnTo>
                    <a:pt x="186" y="450"/>
                  </a:lnTo>
                  <a:lnTo>
                    <a:pt x="180" y="4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0" name="Iraq">
              <a:extLst>
                <a:ext uri="{FF2B5EF4-FFF2-40B4-BE49-F238E27FC236}">
                  <a16:creationId xmlns:a16="http://schemas.microsoft.com/office/drawing/2014/main" id="{F1531395-118E-4D6B-B802-AFCB92526C8A}"/>
                </a:ext>
              </a:extLst>
            </p:cNvPr>
            <p:cNvSpPr>
              <a:spLocks/>
            </p:cNvSpPr>
            <p:nvPr/>
          </p:nvSpPr>
          <p:spPr bwMode="gray">
            <a:xfrm>
              <a:off x="6995789" y="3288354"/>
              <a:ext cx="310418" cy="316616"/>
            </a:xfrm>
            <a:custGeom>
              <a:avLst/>
              <a:gdLst/>
              <a:ahLst/>
              <a:cxnLst>
                <a:cxn ang="0">
                  <a:pos x="32" y="236"/>
                </a:cxn>
                <a:cxn ang="0">
                  <a:pos x="20" y="228"/>
                </a:cxn>
                <a:cxn ang="0">
                  <a:pos x="20" y="224"/>
                </a:cxn>
                <a:cxn ang="0">
                  <a:pos x="10" y="226"/>
                </a:cxn>
                <a:cxn ang="0">
                  <a:pos x="8" y="218"/>
                </a:cxn>
                <a:cxn ang="0">
                  <a:pos x="12" y="216"/>
                </a:cxn>
                <a:cxn ang="0">
                  <a:pos x="0" y="178"/>
                </a:cxn>
                <a:cxn ang="0">
                  <a:pos x="100" y="112"/>
                </a:cxn>
                <a:cxn ang="0">
                  <a:pos x="98" y="94"/>
                </a:cxn>
                <a:cxn ang="0">
                  <a:pos x="104" y="80"/>
                </a:cxn>
                <a:cxn ang="0">
                  <a:pos x="108" y="48"/>
                </a:cxn>
                <a:cxn ang="0">
                  <a:pos x="154" y="14"/>
                </a:cxn>
                <a:cxn ang="0">
                  <a:pos x="166" y="0"/>
                </a:cxn>
                <a:cxn ang="0">
                  <a:pos x="192" y="6"/>
                </a:cxn>
                <a:cxn ang="0">
                  <a:pos x="212" y="8"/>
                </a:cxn>
                <a:cxn ang="0">
                  <a:pos x="218" y="16"/>
                </a:cxn>
                <a:cxn ang="0">
                  <a:pos x="238" y="2"/>
                </a:cxn>
                <a:cxn ang="0">
                  <a:pos x="240" y="36"/>
                </a:cxn>
                <a:cxn ang="0">
                  <a:pos x="250" y="44"/>
                </a:cxn>
                <a:cxn ang="0">
                  <a:pos x="258" y="58"/>
                </a:cxn>
                <a:cxn ang="0">
                  <a:pos x="286" y="62"/>
                </a:cxn>
                <a:cxn ang="0">
                  <a:pos x="292" y="66"/>
                </a:cxn>
                <a:cxn ang="0">
                  <a:pos x="286" y="80"/>
                </a:cxn>
                <a:cxn ang="0">
                  <a:pos x="292" y="94"/>
                </a:cxn>
                <a:cxn ang="0">
                  <a:pos x="282" y="102"/>
                </a:cxn>
                <a:cxn ang="0">
                  <a:pos x="274" y="116"/>
                </a:cxn>
                <a:cxn ang="0">
                  <a:pos x="264" y="136"/>
                </a:cxn>
                <a:cxn ang="0">
                  <a:pos x="264" y="158"/>
                </a:cxn>
                <a:cxn ang="0">
                  <a:pos x="268" y="168"/>
                </a:cxn>
                <a:cxn ang="0">
                  <a:pos x="280" y="184"/>
                </a:cxn>
                <a:cxn ang="0">
                  <a:pos x="286" y="200"/>
                </a:cxn>
                <a:cxn ang="0">
                  <a:pos x="332" y="234"/>
                </a:cxn>
                <a:cxn ang="0">
                  <a:pos x="344" y="250"/>
                </a:cxn>
                <a:cxn ang="0">
                  <a:pos x="348" y="294"/>
                </a:cxn>
                <a:cxn ang="0">
                  <a:pos x="358" y="300"/>
                </a:cxn>
                <a:cxn ang="0">
                  <a:pos x="358" y="316"/>
                </a:cxn>
                <a:cxn ang="0">
                  <a:pos x="382" y="336"/>
                </a:cxn>
                <a:cxn ang="0">
                  <a:pos x="354" y="336"/>
                </a:cxn>
                <a:cxn ang="0">
                  <a:pos x="338" y="332"/>
                </a:cxn>
                <a:cxn ang="0">
                  <a:pos x="326" y="340"/>
                </a:cxn>
                <a:cxn ang="0">
                  <a:pos x="318" y="356"/>
                </a:cxn>
                <a:cxn ang="0">
                  <a:pos x="316" y="372"/>
                </a:cxn>
                <a:cxn ang="0">
                  <a:pos x="308" y="380"/>
                </a:cxn>
                <a:cxn ang="0">
                  <a:pos x="296" y="388"/>
                </a:cxn>
                <a:cxn ang="0">
                  <a:pos x="244" y="386"/>
                </a:cxn>
                <a:cxn ang="0">
                  <a:pos x="216" y="376"/>
                </a:cxn>
                <a:cxn ang="0">
                  <a:pos x="200" y="372"/>
                </a:cxn>
                <a:cxn ang="0">
                  <a:pos x="190" y="360"/>
                </a:cxn>
                <a:cxn ang="0">
                  <a:pos x="194" y="346"/>
                </a:cxn>
                <a:cxn ang="0">
                  <a:pos x="194" y="330"/>
                </a:cxn>
                <a:cxn ang="0">
                  <a:pos x="170" y="328"/>
                </a:cxn>
                <a:cxn ang="0">
                  <a:pos x="162" y="304"/>
                </a:cxn>
                <a:cxn ang="0">
                  <a:pos x="68" y="246"/>
                </a:cxn>
                <a:cxn ang="0">
                  <a:pos x="52" y="244"/>
                </a:cxn>
                <a:cxn ang="0">
                  <a:pos x="44" y="236"/>
                </a:cxn>
                <a:cxn ang="0">
                  <a:pos x="32" y="236"/>
                </a:cxn>
              </a:cxnLst>
              <a:rect l="0" t="0" r="r" b="b"/>
              <a:pathLst>
                <a:path w="382" h="388">
                  <a:moveTo>
                    <a:pt x="32" y="236"/>
                  </a:moveTo>
                  <a:lnTo>
                    <a:pt x="20" y="228"/>
                  </a:lnTo>
                  <a:lnTo>
                    <a:pt x="20" y="224"/>
                  </a:lnTo>
                  <a:lnTo>
                    <a:pt x="10" y="226"/>
                  </a:lnTo>
                  <a:lnTo>
                    <a:pt x="8" y="218"/>
                  </a:lnTo>
                  <a:lnTo>
                    <a:pt x="12" y="216"/>
                  </a:lnTo>
                  <a:lnTo>
                    <a:pt x="0" y="178"/>
                  </a:lnTo>
                  <a:lnTo>
                    <a:pt x="100" y="112"/>
                  </a:lnTo>
                  <a:lnTo>
                    <a:pt x="98" y="94"/>
                  </a:lnTo>
                  <a:lnTo>
                    <a:pt x="104" y="80"/>
                  </a:lnTo>
                  <a:lnTo>
                    <a:pt x="108" y="48"/>
                  </a:lnTo>
                  <a:lnTo>
                    <a:pt x="154" y="14"/>
                  </a:lnTo>
                  <a:lnTo>
                    <a:pt x="166" y="0"/>
                  </a:lnTo>
                  <a:lnTo>
                    <a:pt x="192" y="6"/>
                  </a:lnTo>
                  <a:lnTo>
                    <a:pt x="212" y="8"/>
                  </a:lnTo>
                  <a:lnTo>
                    <a:pt x="218" y="16"/>
                  </a:lnTo>
                  <a:lnTo>
                    <a:pt x="238" y="2"/>
                  </a:lnTo>
                  <a:lnTo>
                    <a:pt x="240" y="36"/>
                  </a:lnTo>
                  <a:lnTo>
                    <a:pt x="250" y="44"/>
                  </a:lnTo>
                  <a:lnTo>
                    <a:pt x="258" y="58"/>
                  </a:lnTo>
                  <a:lnTo>
                    <a:pt x="286" y="62"/>
                  </a:lnTo>
                  <a:lnTo>
                    <a:pt x="292" y="66"/>
                  </a:lnTo>
                  <a:lnTo>
                    <a:pt x="286" y="80"/>
                  </a:lnTo>
                  <a:lnTo>
                    <a:pt x="292" y="94"/>
                  </a:lnTo>
                  <a:lnTo>
                    <a:pt x="282" y="102"/>
                  </a:lnTo>
                  <a:lnTo>
                    <a:pt x="274" y="116"/>
                  </a:lnTo>
                  <a:lnTo>
                    <a:pt x="264" y="136"/>
                  </a:lnTo>
                  <a:lnTo>
                    <a:pt x="264" y="158"/>
                  </a:lnTo>
                  <a:lnTo>
                    <a:pt x="268" y="168"/>
                  </a:lnTo>
                  <a:lnTo>
                    <a:pt x="280" y="184"/>
                  </a:lnTo>
                  <a:lnTo>
                    <a:pt x="286" y="200"/>
                  </a:lnTo>
                  <a:lnTo>
                    <a:pt x="332" y="234"/>
                  </a:lnTo>
                  <a:lnTo>
                    <a:pt x="344" y="250"/>
                  </a:lnTo>
                  <a:lnTo>
                    <a:pt x="348" y="294"/>
                  </a:lnTo>
                  <a:lnTo>
                    <a:pt x="358" y="300"/>
                  </a:lnTo>
                  <a:lnTo>
                    <a:pt x="358" y="316"/>
                  </a:lnTo>
                  <a:lnTo>
                    <a:pt x="382" y="336"/>
                  </a:lnTo>
                  <a:lnTo>
                    <a:pt x="354" y="336"/>
                  </a:lnTo>
                  <a:lnTo>
                    <a:pt x="338" y="332"/>
                  </a:lnTo>
                  <a:lnTo>
                    <a:pt x="326" y="340"/>
                  </a:lnTo>
                  <a:lnTo>
                    <a:pt x="318" y="356"/>
                  </a:lnTo>
                  <a:lnTo>
                    <a:pt x="316" y="372"/>
                  </a:lnTo>
                  <a:lnTo>
                    <a:pt x="308" y="380"/>
                  </a:lnTo>
                  <a:lnTo>
                    <a:pt x="296" y="388"/>
                  </a:lnTo>
                  <a:lnTo>
                    <a:pt x="244" y="386"/>
                  </a:lnTo>
                  <a:lnTo>
                    <a:pt x="216" y="376"/>
                  </a:lnTo>
                  <a:lnTo>
                    <a:pt x="200" y="372"/>
                  </a:lnTo>
                  <a:lnTo>
                    <a:pt x="190" y="360"/>
                  </a:lnTo>
                  <a:lnTo>
                    <a:pt x="194" y="346"/>
                  </a:lnTo>
                  <a:lnTo>
                    <a:pt x="194" y="330"/>
                  </a:lnTo>
                  <a:lnTo>
                    <a:pt x="170" y="328"/>
                  </a:lnTo>
                  <a:lnTo>
                    <a:pt x="162" y="304"/>
                  </a:lnTo>
                  <a:lnTo>
                    <a:pt x="68" y="246"/>
                  </a:lnTo>
                  <a:lnTo>
                    <a:pt x="52" y="244"/>
                  </a:lnTo>
                  <a:lnTo>
                    <a:pt x="44" y="236"/>
                  </a:lnTo>
                  <a:lnTo>
                    <a:pt x="32" y="2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1" name="Ireland">
              <a:extLst>
                <a:ext uri="{FF2B5EF4-FFF2-40B4-BE49-F238E27FC236}">
                  <a16:creationId xmlns:a16="http://schemas.microsoft.com/office/drawing/2014/main" id="{6AF5EDD4-7DA1-4D66-8B58-527A43A2766C}"/>
                </a:ext>
              </a:extLst>
            </p:cNvPr>
            <p:cNvSpPr>
              <a:spLocks/>
            </p:cNvSpPr>
            <p:nvPr/>
          </p:nvSpPr>
          <p:spPr bwMode="gray">
            <a:xfrm>
              <a:off x="5482752" y="2440767"/>
              <a:ext cx="132756" cy="194690"/>
            </a:xfrm>
            <a:custGeom>
              <a:avLst/>
              <a:gdLst/>
              <a:ahLst/>
              <a:cxnLst>
                <a:cxn ang="0">
                  <a:pos x="150" y="72"/>
                </a:cxn>
                <a:cxn ang="0">
                  <a:pos x="136" y="70"/>
                </a:cxn>
                <a:cxn ang="0">
                  <a:pos x="122" y="58"/>
                </a:cxn>
                <a:cxn ang="0">
                  <a:pos x="110" y="70"/>
                </a:cxn>
                <a:cxn ang="0">
                  <a:pos x="84" y="72"/>
                </a:cxn>
                <a:cxn ang="0">
                  <a:pos x="82" y="58"/>
                </a:cxn>
                <a:cxn ang="0">
                  <a:pos x="86" y="42"/>
                </a:cxn>
                <a:cxn ang="0">
                  <a:pos x="98" y="32"/>
                </a:cxn>
                <a:cxn ang="0">
                  <a:pos x="104" y="18"/>
                </a:cxn>
                <a:cxn ang="0">
                  <a:pos x="118" y="6"/>
                </a:cxn>
                <a:cxn ang="0">
                  <a:pos x="100" y="0"/>
                </a:cxn>
                <a:cxn ang="0">
                  <a:pos x="84" y="4"/>
                </a:cxn>
                <a:cxn ang="0">
                  <a:pos x="72" y="14"/>
                </a:cxn>
                <a:cxn ang="0">
                  <a:pos x="72" y="26"/>
                </a:cxn>
                <a:cxn ang="0">
                  <a:pos x="60" y="42"/>
                </a:cxn>
                <a:cxn ang="0">
                  <a:pos x="66" y="58"/>
                </a:cxn>
                <a:cxn ang="0">
                  <a:pos x="52" y="62"/>
                </a:cxn>
                <a:cxn ang="0">
                  <a:pos x="24" y="60"/>
                </a:cxn>
                <a:cxn ang="0">
                  <a:pos x="20" y="82"/>
                </a:cxn>
                <a:cxn ang="0">
                  <a:pos x="28" y="86"/>
                </a:cxn>
                <a:cxn ang="0">
                  <a:pos x="24" y="96"/>
                </a:cxn>
                <a:cxn ang="0">
                  <a:pos x="12" y="108"/>
                </a:cxn>
                <a:cxn ang="0">
                  <a:pos x="12" y="126"/>
                </a:cxn>
                <a:cxn ang="0">
                  <a:pos x="24" y="126"/>
                </a:cxn>
                <a:cxn ang="0">
                  <a:pos x="32" y="132"/>
                </a:cxn>
                <a:cxn ang="0">
                  <a:pos x="50" y="126"/>
                </a:cxn>
                <a:cxn ang="0">
                  <a:pos x="52" y="136"/>
                </a:cxn>
                <a:cxn ang="0">
                  <a:pos x="38" y="150"/>
                </a:cxn>
                <a:cxn ang="0">
                  <a:pos x="38" y="160"/>
                </a:cxn>
                <a:cxn ang="0">
                  <a:pos x="22" y="176"/>
                </a:cxn>
                <a:cxn ang="0">
                  <a:pos x="28" y="184"/>
                </a:cxn>
                <a:cxn ang="0">
                  <a:pos x="24" y="194"/>
                </a:cxn>
                <a:cxn ang="0">
                  <a:pos x="8" y="206"/>
                </a:cxn>
                <a:cxn ang="0">
                  <a:pos x="12" y="216"/>
                </a:cxn>
                <a:cxn ang="0">
                  <a:pos x="0" y="226"/>
                </a:cxn>
                <a:cxn ang="0">
                  <a:pos x="20" y="230"/>
                </a:cxn>
                <a:cxn ang="0">
                  <a:pos x="48" y="236"/>
                </a:cxn>
                <a:cxn ang="0">
                  <a:pos x="70" y="236"/>
                </a:cxn>
                <a:cxn ang="0">
                  <a:pos x="82" y="220"/>
                </a:cxn>
                <a:cxn ang="0">
                  <a:pos x="96" y="218"/>
                </a:cxn>
                <a:cxn ang="0">
                  <a:pos x="112" y="208"/>
                </a:cxn>
                <a:cxn ang="0">
                  <a:pos x="128" y="208"/>
                </a:cxn>
                <a:cxn ang="0">
                  <a:pos x="158" y="194"/>
                </a:cxn>
                <a:cxn ang="0">
                  <a:pos x="156" y="178"/>
                </a:cxn>
                <a:cxn ang="0">
                  <a:pos x="162" y="160"/>
                </a:cxn>
                <a:cxn ang="0">
                  <a:pos x="164" y="126"/>
                </a:cxn>
                <a:cxn ang="0">
                  <a:pos x="158" y="108"/>
                </a:cxn>
                <a:cxn ang="0">
                  <a:pos x="158" y="88"/>
                </a:cxn>
                <a:cxn ang="0">
                  <a:pos x="150" y="72"/>
                </a:cxn>
              </a:cxnLst>
              <a:rect l="0" t="0" r="r" b="b"/>
              <a:pathLst>
                <a:path w="164" h="236">
                  <a:moveTo>
                    <a:pt x="150" y="72"/>
                  </a:moveTo>
                  <a:lnTo>
                    <a:pt x="136" y="70"/>
                  </a:lnTo>
                  <a:lnTo>
                    <a:pt x="122" y="58"/>
                  </a:lnTo>
                  <a:lnTo>
                    <a:pt x="110" y="70"/>
                  </a:lnTo>
                  <a:lnTo>
                    <a:pt x="84" y="72"/>
                  </a:lnTo>
                  <a:lnTo>
                    <a:pt x="82" y="58"/>
                  </a:lnTo>
                  <a:lnTo>
                    <a:pt x="86" y="42"/>
                  </a:lnTo>
                  <a:lnTo>
                    <a:pt x="98" y="32"/>
                  </a:lnTo>
                  <a:lnTo>
                    <a:pt x="104" y="18"/>
                  </a:lnTo>
                  <a:lnTo>
                    <a:pt x="118" y="6"/>
                  </a:lnTo>
                  <a:lnTo>
                    <a:pt x="100" y="0"/>
                  </a:lnTo>
                  <a:lnTo>
                    <a:pt x="84" y="4"/>
                  </a:lnTo>
                  <a:lnTo>
                    <a:pt x="72" y="14"/>
                  </a:lnTo>
                  <a:lnTo>
                    <a:pt x="72" y="26"/>
                  </a:lnTo>
                  <a:lnTo>
                    <a:pt x="60" y="42"/>
                  </a:lnTo>
                  <a:lnTo>
                    <a:pt x="66" y="58"/>
                  </a:lnTo>
                  <a:lnTo>
                    <a:pt x="52" y="62"/>
                  </a:lnTo>
                  <a:lnTo>
                    <a:pt x="24" y="60"/>
                  </a:lnTo>
                  <a:lnTo>
                    <a:pt x="20" y="82"/>
                  </a:lnTo>
                  <a:lnTo>
                    <a:pt x="28" y="86"/>
                  </a:lnTo>
                  <a:lnTo>
                    <a:pt x="24" y="96"/>
                  </a:lnTo>
                  <a:lnTo>
                    <a:pt x="12" y="108"/>
                  </a:lnTo>
                  <a:lnTo>
                    <a:pt x="12" y="126"/>
                  </a:lnTo>
                  <a:lnTo>
                    <a:pt x="24" y="126"/>
                  </a:lnTo>
                  <a:lnTo>
                    <a:pt x="32" y="132"/>
                  </a:lnTo>
                  <a:lnTo>
                    <a:pt x="50" y="126"/>
                  </a:lnTo>
                  <a:lnTo>
                    <a:pt x="52" y="136"/>
                  </a:lnTo>
                  <a:lnTo>
                    <a:pt x="38" y="150"/>
                  </a:lnTo>
                  <a:lnTo>
                    <a:pt x="38" y="160"/>
                  </a:lnTo>
                  <a:lnTo>
                    <a:pt x="22" y="176"/>
                  </a:lnTo>
                  <a:lnTo>
                    <a:pt x="28" y="184"/>
                  </a:lnTo>
                  <a:lnTo>
                    <a:pt x="24" y="194"/>
                  </a:lnTo>
                  <a:lnTo>
                    <a:pt x="8" y="206"/>
                  </a:lnTo>
                  <a:lnTo>
                    <a:pt x="12" y="216"/>
                  </a:lnTo>
                  <a:lnTo>
                    <a:pt x="0" y="226"/>
                  </a:lnTo>
                  <a:lnTo>
                    <a:pt x="20" y="230"/>
                  </a:lnTo>
                  <a:lnTo>
                    <a:pt x="48" y="236"/>
                  </a:lnTo>
                  <a:lnTo>
                    <a:pt x="70" y="236"/>
                  </a:lnTo>
                  <a:lnTo>
                    <a:pt x="82" y="220"/>
                  </a:lnTo>
                  <a:lnTo>
                    <a:pt x="96" y="218"/>
                  </a:lnTo>
                  <a:lnTo>
                    <a:pt x="112" y="208"/>
                  </a:lnTo>
                  <a:lnTo>
                    <a:pt x="128" y="208"/>
                  </a:lnTo>
                  <a:lnTo>
                    <a:pt x="158" y="194"/>
                  </a:lnTo>
                  <a:lnTo>
                    <a:pt x="156" y="178"/>
                  </a:lnTo>
                  <a:lnTo>
                    <a:pt x="162" y="160"/>
                  </a:lnTo>
                  <a:lnTo>
                    <a:pt x="164" y="126"/>
                  </a:lnTo>
                  <a:lnTo>
                    <a:pt x="158" y="108"/>
                  </a:lnTo>
                  <a:lnTo>
                    <a:pt x="158" y="88"/>
                  </a:lnTo>
                  <a:lnTo>
                    <a:pt x="15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2" name="Israel">
              <a:extLst>
                <a:ext uri="{FF2B5EF4-FFF2-40B4-BE49-F238E27FC236}">
                  <a16:creationId xmlns:a16="http://schemas.microsoft.com/office/drawing/2014/main" id="{76C52CAB-2EC7-47B4-87FE-3E8C378460FE}"/>
                </a:ext>
              </a:extLst>
            </p:cNvPr>
            <p:cNvSpPr>
              <a:spLocks/>
            </p:cNvSpPr>
            <p:nvPr/>
          </p:nvSpPr>
          <p:spPr bwMode="gray">
            <a:xfrm>
              <a:off x="6861079" y="3435845"/>
              <a:ext cx="48807" cy="143559"/>
            </a:xfrm>
            <a:custGeom>
              <a:avLst/>
              <a:gdLst/>
              <a:ahLst/>
              <a:cxnLst>
                <a:cxn ang="0">
                  <a:pos x="22" y="178"/>
                </a:cxn>
                <a:cxn ang="0">
                  <a:pos x="18" y="160"/>
                </a:cxn>
                <a:cxn ang="0">
                  <a:pos x="10" y="134"/>
                </a:cxn>
                <a:cxn ang="0">
                  <a:pos x="6" y="110"/>
                </a:cxn>
                <a:cxn ang="0">
                  <a:pos x="0" y="100"/>
                </a:cxn>
                <a:cxn ang="0">
                  <a:pos x="0" y="86"/>
                </a:cxn>
                <a:cxn ang="0">
                  <a:pos x="8" y="80"/>
                </a:cxn>
                <a:cxn ang="0">
                  <a:pos x="20" y="58"/>
                </a:cxn>
                <a:cxn ang="0">
                  <a:pos x="26" y="34"/>
                </a:cxn>
                <a:cxn ang="0">
                  <a:pos x="26" y="24"/>
                </a:cxn>
                <a:cxn ang="0">
                  <a:pos x="30" y="24"/>
                </a:cxn>
                <a:cxn ang="0">
                  <a:pos x="34" y="12"/>
                </a:cxn>
                <a:cxn ang="0">
                  <a:pos x="40" y="10"/>
                </a:cxn>
                <a:cxn ang="0">
                  <a:pos x="42" y="12"/>
                </a:cxn>
                <a:cxn ang="0">
                  <a:pos x="48" y="10"/>
                </a:cxn>
                <a:cxn ang="0">
                  <a:pos x="50" y="4"/>
                </a:cxn>
                <a:cxn ang="0">
                  <a:pos x="54" y="4"/>
                </a:cxn>
                <a:cxn ang="0">
                  <a:pos x="56" y="0"/>
                </a:cxn>
                <a:cxn ang="0">
                  <a:pos x="60" y="0"/>
                </a:cxn>
                <a:cxn ang="0">
                  <a:pos x="62" y="10"/>
                </a:cxn>
                <a:cxn ang="0">
                  <a:pos x="62" y="16"/>
                </a:cxn>
                <a:cxn ang="0">
                  <a:pos x="62" y="20"/>
                </a:cxn>
                <a:cxn ang="0">
                  <a:pos x="58" y="28"/>
                </a:cxn>
                <a:cxn ang="0">
                  <a:pos x="52" y="30"/>
                </a:cxn>
                <a:cxn ang="0">
                  <a:pos x="50" y="32"/>
                </a:cxn>
                <a:cxn ang="0">
                  <a:pos x="48" y="44"/>
                </a:cxn>
                <a:cxn ang="0">
                  <a:pos x="50" y="52"/>
                </a:cxn>
                <a:cxn ang="0">
                  <a:pos x="46" y="60"/>
                </a:cxn>
                <a:cxn ang="0">
                  <a:pos x="48" y="72"/>
                </a:cxn>
                <a:cxn ang="0">
                  <a:pos x="44" y="86"/>
                </a:cxn>
                <a:cxn ang="0">
                  <a:pos x="42" y="96"/>
                </a:cxn>
                <a:cxn ang="0">
                  <a:pos x="44" y="104"/>
                </a:cxn>
                <a:cxn ang="0">
                  <a:pos x="32" y="136"/>
                </a:cxn>
                <a:cxn ang="0">
                  <a:pos x="32" y="150"/>
                </a:cxn>
                <a:cxn ang="0">
                  <a:pos x="30" y="154"/>
                </a:cxn>
                <a:cxn ang="0">
                  <a:pos x="22" y="178"/>
                </a:cxn>
              </a:cxnLst>
              <a:rect l="0" t="0" r="r" b="b"/>
              <a:pathLst>
                <a:path w="62" h="178">
                  <a:moveTo>
                    <a:pt x="22" y="178"/>
                  </a:moveTo>
                  <a:lnTo>
                    <a:pt x="18" y="160"/>
                  </a:lnTo>
                  <a:lnTo>
                    <a:pt x="10" y="134"/>
                  </a:lnTo>
                  <a:lnTo>
                    <a:pt x="6" y="110"/>
                  </a:lnTo>
                  <a:lnTo>
                    <a:pt x="0" y="100"/>
                  </a:lnTo>
                  <a:lnTo>
                    <a:pt x="0" y="86"/>
                  </a:lnTo>
                  <a:lnTo>
                    <a:pt x="8" y="80"/>
                  </a:lnTo>
                  <a:lnTo>
                    <a:pt x="20" y="58"/>
                  </a:lnTo>
                  <a:lnTo>
                    <a:pt x="26" y="34"/>
                  </a:lnTo>
                  <a:lnTo>
                    <a:pt x="26" y="24"/>
                  </a:lnTo>
                  <a:lnTo>
                    <a:pt x="30" y="24"/>
                  </a:lnTo>
                  <a:lnTo>
                    <a:pt x="34" y="12"/>
                  </a:lnTo>
                  <a:lnTo>
                    <a:pt x="40" y="10"/>
                  </a:lnTo>
                  <a:lnTo>
                    <a:pt x="42" y="12"/>
                  </a:lnTo>
                  <a:lnTo>
                    <a:pt x="48" y="10"/>
                  </a:lnTo>
                  <a:lnTo>
                    <a:pt x="50" y="4"/>
                  </a:lnTo>
                  <a:lnTo>
                    <a:pt x="54" y="4"/>
                  </a:lnTo>
                  <a:lnTo>
                    <a:pt x="56" y="0"/>
                  </a:lnTo>
                  <a:lnTo>
                    <a:pt x="60" y="0"/>
                  </a:lnTo>
                  <a:lnTo>
                    <a:pt x="62" y="10"/>
                  </a:lnTo>
                  <a:lnTo>
                    <a:pt x="62" y="16"/>
                  </a:lnTo>
                  <a:lnTo>
                    <a:pt x="62" y="20"/>
                  </a:lnTo>
                  <a:lnTo>
                    <a:pt x="58" y="28"/>
                  </a:lnTo>
                  <a:lnTo>
                    <a:pt x="52" y="30"/>
                  </a:lnTo>
                  <a:lnTo>
                    <a:pt x="50" y="32"/>
                  </a:lnTo>
                  <a:lnTo>
                    <a:pt x="48" y="44"/>
                  </a:lnTo>
                  <a:lnTo>
                    <a:pt x="50" y="52"/>
                  </a:lnTo>
                  <a:lnTo>
                    <a:pt x="46" y="60"/>
                  </a:lnTo>
                  <a:lnTo>
                    <a:pt x="48" y="72"/>
                  </a:lnTo>
                  <a:lnTo>
                    <a:pt x="44" y="86"/>
                  </a:lnTo>
                  <a:lnTo>
                    <a:pt x="42" y="96"/>
                  </a:lnTo>
                  <a:lnTo>
                    <a:pt x="44" y="104"/>
                  </a:lnTo>
                  <a:lnTo>
                    <a:pt x="32" y="136"/>
                  </a:lnTo>
                  <a:lnTo>
                    <a:pt x="32" y="150"/>
                  </a:lnTo>
                  <a:lnTo>
                    <a:pt x="30" y="154"/>
                  </a:lnTo>
                  <a:lnTo>
                    <a:pt x="22" y="1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3" name="Italy">
              <a:extLst>
                <a:ext uri="{FF2B5EF4-FFF2-40B4-BE49-F238E27FC236}">
                  <a16:creationId xmlns:a16="http://schemas.microsoft.com/office/drawing/2014/main" id="{E6039F53-3BEB-4713-9320-65E8EFCF3F87}"/>
                </a:ext>
              </a:extLst>
            </p:cNvPr>
            <p:cNvSpPr>
              <a:spLocks noEditPoints="1"/>
            </p:cNvSpPr>
            <p:nvPr/>
          </p:nvSpPr>
          <p:spPr bwMode="gray">
            <a:xfrm>
              <a:off x="6002067" y="2857676"/>
              <a:ext cx="367034" cy="448376"/>
            </a:xfrm>
            <a:custGeom>
              <a:avLst/>
              <a:gdLst/>
              <a:ahLst/>
              <a:cxnLst>
                <a:cxn ang="0">
                  <a:pos x="264" y="46"/>
                </a:cxn>
                <a:cxn ang="0">
                  <a:pos x="266" y="80"/>
                </a:cxn>
                <a:cxn ang="0">
                  <a:pos x="222" y="80"/>
                </a:cxn>
                <a:cxn ang="0">
                  <a:pos x="218" y="122"/>
                </a:cxn>
                <a:cxn ang="0">
                  <a:pos x="220" y="170"/>
                </a:cxn>
                <a:cxn ang="0">
                  <a:pos x="272" y="236"/>
                </a:cxn>
                <a:cxn ang="0">
                  <a:pos x="342" y="280"/>
                </a:cxn>
                <a:cxn ang="0">
                  <a:pos x="362" y="300"/>
                </a:cxn>
                <a:cxn ang="0">
                  <a:pos x="412" y="324"/>
                </a:cxn>
                <a:cxn ang="0">
                  <a:pos x="434" y="342"/>
                </a:cxn>
                <a:cxn ang="0">
                  <a:pos x="454" y="390"/>
                </a:cxn>
                <a:cxn ang="0">
                  <a:pos x="430" y="372"/>
                </a:cxn>
                <a:cxn ang="0">
                  <a:pos x="384" y="384"/>
                </a:cxn>
                <a:cxn ang="0">
                  <a:pos x="408" y="418"/>
                </a:cxn>
                <a:cxn ang="0">
                  <a:pos x="392" y="450"/>
                </a:cxn>
                <a:cxn ang="0">
                  <a:pos x="346" y="486"/>
                </a:cxn>
                <a:cxn ang="0">
                  <a:pos x="352" y="454"/>
                </a:cxn>
                <a:cxn ang="0">
                  <a:pos x="362" y="436"/>
                </a:cxn>
                <a:cxn ang="0">
                  <a:pos x="318" y="372"/>
                </a:cxn>
                <a:cxn ang="0">
                  <a:pos x="268" y="320"/>
                </a:cxn>
                <a:cxn ang="0">
                  <a:pos x="206" y="280"/>
                </a:cxn>
                <a:cxn ang="0">
                  <a:pos x="164" y="256"/>
                </a:cxn>
                <a:cxn ang="0">
                  <a:pos x="146" y="228"/>
                </a:cxn>
                <a:cxn ang="0">
                  <a:pos x="118" y="154"/>
                </a:cxn>
                <a:cxn ang="0">
                  <a:pos x="90" y="146"/>
                </a:cxn>
                <a:cxn ang="0">
                  <a:pos x="72" y="168"/>
                </a:cxn>
                <a:cxn ang="0">
                  <a:pos x="52" y="162"/>
                </a:cxn>
                <a:cxn ang="0">
                  <a:pos x="12" y="162"/>
                </a:cxn>
                <a:cxn ang="0">
                  <a:pos x="2" y="128"/>
                </a:cxn>
                <a:cxn ang="0">
                  <a:pos x="16" y="106"/>
                </a:cxn>
                <a:cxn ang="0">
                  <a:pos x="26" y="68"/>
                </a:cxn>
                <a:cxn ang="0">
                  <a:pos x="56" y="64"/>
                </a:cxn>
                <a:cxn ang="0">
                  <a:pos x="78" y="42"/>
                </a:cxn>
                <a:cxn ang="0">
                  <a:pos x="98" y="60"/>
                </a:cxn>
                <a:cxn ang="0">
                  <a:pos x="104" y="32"/>
                </a:cxn>
                <a:cxn ang="0">
                  <a:pos x="140" y="42"/>
                </a:cxn>
                <a:cxn ang="0">
                  <a:pos x="148" y="16"/>
                </a:cxn>
                <a:cxn ang="0">
                  <a:pos x="184" y="0"/>
                </a:cxn>
                <a:cxn ang="0">
                  <a:pos x="220" y="14"/>
                </a:cxn>
                <a:cxn ang="0">
                  <a:pos x="268" y="34"/>
                </a:cxn>
                <a:cxn ang="0">
                  <a:pos x="80" y="362"/>
                </a:cxn>
                <a:cxn ang="0">
                  <a:pos x="80" y="414"/>
                </a:cxn>
                <a:cxn ang="0">
                  <a:pos x="104" y="424"/>
                </a:cxn>
                <a:cxn ang="0">
                  <a:pos x="122" y="416"/>
                </a:cxn>
                <a:cxn ang="0">
                  <a:pos x="118" y="378"/>
                </a:cxn>
                <a:cxn ang="0">
                  <a:pos x="120" y="332"/>
                </a:cxn>
                <a:cxn ang="0">
                  <a:pos x="88" y="334"/>
                </a:cxn>
                <a:cxn ang="0">
                  <a:pos x="72" y="358"/>
                </a:cxn>
                <a:cxn ang="0">
                  <a:pos x="230" y="512"/>
                </a:cxn>
                <a:cxn ang="0">
                  <a:pos x="266" y="528"/>
                </a:cxn>
                <a:cxn ang="0">
                  <a:pos x="298" y="546"/>
                </a:cxn>
                <a:cxn ang="0">
                  <a:pos x="326" y="526"/>
                </a:cxn>
                <a:cxn ang="0">
                  <a:pos x="336" y="476"/>
                </a:cxn>
                <a:cxn ang="0">
                  <a:pos x="278" y="486"/>
                </a:cxn>
                <a:cxn ang="0">
                  <a:pos x="242" y="482"/>
                </a:cxn>
                <a:cxn ang="0">
                  <a:pos x="222" y="496"/>
                </a:cxn>
              </a:cxnLst>
              <a:rect l="0" t="0" r="r" b="b"/>
              <a:pathLst>
                <a:path w="454" h="550">
                  <a:moveTo>
                    <a:pt x="268" y="34"/>
                  </a:moveTo>
                  <a:lnTo>
                    <a:pt x="264" y="46"/>
                  </a:lnTo>
                  <a:lnTo>
                    <a:pt x="268" y="60"/>
                  </a:lnTo>
                  <a:lnTo>
                    <a:pt x="266" y="80"/>
                  </a:lnTo>
                  <a:lnTo>
                    <a:pt x="244" y="78"/>
                  </a:lnTo>
                  <a:lnTo>
                    <a:pt x="222" y="80"/>
                  </a:lnTo>
                  <a:lnTo>
                    <a:pt x="210" y="96"/>
                  </a:lnTo>
                  <a:lnTo>
                    <a:pt x="218" y="122"/>
                  </a:lnTo>
                  <a:lnTo>
                    <a:pt x="214" y="140"/>
                  </a:lnTo>
                  <a:lnTo>
                    <a:pt x="220" y="170"/>
                  </a:lnTo>
                  <a:lnTo>
                    <a:pt x="264" y="202"/>
                  </a:lnTo>
                  <a:lnTo>
                    <a:pt x="272" y="236"/>
                  </a:lnTo>
                  <a:lnTo>
                    <a:pt x="312" y="272"/>
                  </a:lnTo>
                  <a:lnTo>
                    <a:pt x="342" y="280"/>
                  </a:lnTo>
                  <a:lnTo>
                    <a:pt x="368" y="280"/>
                  </a:lnTo>
                  <a:lnTo>
                    <a:pt x="362" y="300"/>
                  </a:lnTo>
                  <a:lnTo>
                    <a:pt x="394" y="320"/>
                  </a:lnTo>
                  <a:lnTo>
                    <a:pt x="412" y="324"/>
                  </a:lnTo>
                  <a:lnTo>
                    <a:pt x="422" y="340"/>
                  </a:lnTo>
                  <a:lnTo>
                    <a:pt x="434" y="342"/>
                  </a:lnTo>
                  <a:lnTo>
                    <a:pt x="454" y="370"/>
                  </a:lnTo>
                  <a:lnTo>
                    <a:pt x="454" y="390"/>
                  </a:lnTo>
                  <a:lnTo>
                    <a:pt x="442" y="392"/>
                  </a:lnTo>
                  <a:lnTo>
                    <a:pt x="430" y="372"/>
                  </a:lnTo>
                  <a:lnTo>
                    <a:pt x="398" y="362"/>
                  </a:lnTo>
                  <a:lnTo>
                    <a:pt x="384" y="384"/>
                  </a:lnTo>
                  <a:lnTo>
                    <a:pt x="382" y="404"/>
                  </a:lnTo>
                  <a:lnTo>
                    <a:pt x="408" y="418"/>
                  </a:lnTo>
                  <a:lnTo>
                    <a:pt x="408" y="442"/>
                  </a:lnTo>
                  <a:lnTo>
                    <a:pt x="392" y="450"/>
                  </a:lnTo>
                  <a:lnTo>
                    <a:pt x="362" y="486"/>
                  </a:lnTo>
                  <a:lnTo>
                    <a:pt x="346" y="486"/>
                  </a:lnTo>
                  <a:lnTo>
                    <a:pt x="344" y="474"/>
                  </a:lnTo>
                  <a:lnTo>
                    <a:pt x="352" y="454"/>
                  </a:lnTo>
                  <a:lnTo>
                    <a:pt x="348" y="446"/>
                  </a:lnTo>
                  <a:lnTo>
                    <a:pt x="362" y="436"/>
                  </a:lnTo>
                  <a:lnTo>
                    <a:pt x="344" y="384"/>
                  </a:lnTo>
                  <a:lnTo>
                    <a:pt x="318" y="372"/>
                  </a:lnTo>
                  <a:lnTo>
                    <a:pt x="314" y="358"/>
                  </a:lnTo>
                  <a:lnTo>
                    <a:pt x="268" y="320"/>
                  </a:lnTo>
                  <a:lnTo>
                    <a:pt x="240" y="312"/>
                  </a:lnTo>
                  <a:lnTo>
                    <a:pt x="206" y="280"/>
                  </a:lnTo>
                  <a:lnTo>
                    <a:pt x="188" y="268"/>
                  </a:lnTo>
                  <a:lnTo>
                    <a:pt x="164" y="256"/>
                  </a:lnTo>
                  <a:lnTo>
                    <a:pt x="160" y="240"/>
                  </a:lnTo>
                  <a:lnTo>
                    <a:pt x="146" y="228"/>
                  </a:lnTo>
                  <a:lnTo>
                    <a:pt x="142" y="182"/>
                  </a:lnTo>
                  <a:lnTo>
                    <a:pt x="118" y="154"/>
                  </a:lnTo>
                  <a:lnTo>
                    <a:pt x="100" y="152"/>
                  </a:lnTo>
                  <a:lnTo>
                    <a:pt x="90" y="146"/>
                  </a:lnTo>
                  <a:lnTo>
                    <a:pt x="76" y="152"/>
                  </a:lnTo>
                  <a:lnTo>
                    <a:pt x="72" y="168"/>
                  </a:lnTo>
                  <a:lnTo>
                    <a:pt x="58" y="178"/>
                  </a:lnTo>
                  <a:lnTo>
                    <a:pt x="52" y="162"/>
                  </a:lnTo>
                  <a:lnTo>
                    <a:pt x="30" y="166"/>
                  </a:lnTo>
                  <a:lnTo>
                    <a:pt x="12" y="162"/>
                  </a:lnTo>
                  <a:lnTo>
                    <a:pt x="12" y="140"/>
                  </a:lnTo>
                  <a:lnTo>
                    <a:pt x="2" y="128"/>
                  </a:lnTo>
                  <a:lnTo>
                    <a:pt x="0" y="114"/>
                  </a:lnTo>
                  <a:lnTo>
                    <a:pt x="16" y="106"/>
                  </a:lnTo>
                  <a:lnTo>
                    <a:pt x="16" y="84"/>
                  </a:lnTo>
                  <a:lnTo>
                    <a:pt x="26" y="68"/>
                  </a:lnTo>
                  <a:lnTo>
                    <a:pt x="44" y="58"/>
                  </a:lnTo>
                  <a:lnTo>
                    <a:pt x="56" y="64"/>
                  </a:lnTo>
                  <a:lnTo>
                    <a:pt x="64" y="54"/>
                  </a:lnTo>
                  <a:lnTo>
                    <a:pt x="78" y="42"/>
                  </a:lnTo>
                  <a:lnTo>
                    <a:pt x="86" y="54"/>
                  </a:lnTo>
                  <a:lnTo>
                    <a:pt x="98" y="60"/>
                  </a:lnTo>
                  <a:lnTo>
                    <a:pt x="100" y="44"/>
                  </a:lnTo>
                  <a:lnTo>
                    <a:pt x="104" y="32"/>
                  </a:lnTo>
                  <a:lnTo>
                    <a:pt x="114" y="36"/>
                  </a:lnTo>
                  <a:lnTo>
                    <a:pt x="140" y="42"/>
                  </a:lnTo>
                  <a:lnTo>
                    <a:pt x="146" y="28"/>
                  </a:lnTo>
                  <a:lnTo>
                    <a:pt x="148" y="16"/>
                  </a:lnTo>
                  <a:lnTo>
                    <a:pt x="160" y="12"/>
                  </a:lnTo>
                  <a:lnTo>
                    <a:pt x="184" y="0"/>
                  </a:lnTo>
                  <a:lnTo>
                    <a:pt x="216" y="0"/>
                  </a:lnTo>
                  <a:lnTo>
                    <a:pt x="220" y="14"/>
                  </a:lnTo>
                  <a:lnTo>
                    <a:pt x="242" y="28"/>
                  </a:lnTo>
                  <a:lnTo>
                    <a:pt x="268" y="34"/>
                  </a:lnTo>
                  <a:close/>
                  <a:moveTo>
                    <a:pt x="72" y="358"/>
                  </a:moveTo>
                  <a:lnTo>
                    <a:pt x="80" y="362"/>
                  </a:lnTo>
                  <a:lnTo>
                    <a:pt x="82" y="388"/>
                  </a:lnTo>
                  <a:lnTo>
                    <a:pt x="80" y="414"/>
                  </a:lnTo>
                  <a:lnTo>
                    <a:pt x="96" y="438"/>
                  </a:lnTo>
                  <a:lnTo>
                    <a:pt x="104" y="424"/>
                  </a:lnTo>
                  <a:lnTo>
                    <a:pt x="114" y="428"/>
                  </a:lnTo>
                  <a:lnTo>
                    <a:pt x="122" y="416"/>
                  </a:lnTo>
                  <a:lnTo>
                    <a:pt x="124" y="392"/>
                  </a:lnTo>
                  <a:lnTo>
                    <a:pt x="118" y="378"/>
                  </a:lnTo>
                  <a:lnTo>
                    <a:pt x="122" y="364"/>
                  </a:lnTo>
                  <a:lnTo>
                    <a:pt x="120" y="332"/>
                  </a:lnTo>
                  <a:lnTo>
                    <a:pt x="108" y="318"/>
                  </a:lnTo>
                  <a:lnTo>
                    <a:pt x="88" y="334"/>
                  </a:lnTo>
                  <a:lnTo>
                    <a:pt x="76" y="334"/>
                  </a:lnTo>
                  <a:lnTo>
                    <a:pt x="72" y="358"/>
                  </a:lnTo>
                  <a:close/>
                  <a:moveTo>
                    <a:pt x="222" y="496"/>
                  </a:moveTo>
                  <a:lnTo>
                    <a:pt x="230" y="512"/>
                  </a:lnTo>
                  <a:lnTo>
                    <a:pt x="246" y="512"/>
                  </a:lnTo>
                  <a:lnTo>
                    <a:pt x="266" y="528"/>
                  </a:lnTo>
                  <a:lnTo>
                    <a:pt x="294" y="536"/>
                  </a:lnTo>
                  <a:lnTo>
                    <a:pt x="298" y="546"/>
                  </a:lnTo>
                  <a:lnTo>
                    <a:pt x="322" y="550"/>
                  </a:lnTo>
                  <a:lnTo>
                    <a:pt x="326" y="526"/>
                  </a:lnTo>
                  <a:lnTo>
                    <a:pt x="322" y="510"/>
                  </a:lnTo>
                  <a:lnTo>
                    <a:pt x="336" y="476"/>
                  </a:lnTo>
                  <a:lnTo>
                    <a:pt x="320" y="476"/>
                  </a:lnTo>
                  <a:lnTo>
                    <a:pt x="278" y="486"/>
                  </a:lnTo>
                  <a:lnTo>
                    <a:pt x="258" y="476"/>
                  </a:lnTo>
                  <a:lnTo>
                    <a:pt x="242" y="482"/>
                  </a:lnTo>
                  <a:lnTo>
                    <a:pt x="230" y="482"/>
                  </a:lnTo>
                  <a:lnTo>
                    <a:pt x="222" y="4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4" name="Ivory Coast">
              <a:extLst>
                <a:ext uri="{FF2B5EF4-FFF2-40B4-BE49-F238E27FC236}">
                  <a16:creationId xmlns:a16="http://schemas.microsoft.com/office/drawing/2014/main" id="{E9425B8F-7488-495D-880C-369215AED727}"/>
                </a:ext>
              </a:extLst>
            </p:cNvPr>
            <p:cNvSpPr>
              <a:spLocks/>
            </p:cNvSpPr>
            <p:nvPr/>
          </p:nvSpPr>
          <p:spPr bwMode="gray">
            <a:xfrm>
              <a:off x="5543273" y="4224437"/>
              <a:ext cx="179612" cy="196656"/>
            </a:xfrm>
            <a:custGeom>
              <a:avLst/>
              <a:gdLst/>
              <a:ahLst/>
              <a:cxnLst>
                <a:cxn ang="0">
                  <a:pos x="46" y="243"/>
                </a:cxn>
                <a:cxn ang="0">
                  <a:pos x="32" y="243"/>
                </a:cxn>
                <a:cxn ang="0">
                  <a:pos x="38" y="185"/>
                </a:cxn>
                <a:cxn ang="0">
                  <a:pos x="2" y="147"/>
                </a:cxn>
                <a:cxn ang="0">
                  <a:pos x="6" y="123"/>
                </a:cxn>
                <a:cxn ang="0">
                  <a:pos x="0" y="115"/>
                </a:cxn>
                <a:cxn ang="0">
                  <a:pos x="2" y="101"/>
                </a:cxn>
                <a:cxn ang="0">
                  <a:pos x="16" y="97"/>
                </a:cxn>
                <a:cxn ang="0">
                  <a:pos x="20" y="79"/>
                </a:cxn>
                <a:cxn ang="0">
                  <a:pos x="30" y="75"/>
                </a:cxn>
                <a:cxn ang="0">
                  <a:pos x="30" y="46"/>
                </a:cxn>
                <a:cxn ang="0">
                  <a:pos x="22" y="34"/>
                </a:cxn>
                <a:cxn ang="0">
                  <a:pos x="24" y="18"/>
                </a:cxn>
                <a:cxn ang="0">
                  <a:pos x="44" y="12"/>
                </a:cxn>
                <a:cxn ang="0">
                  <a:pos x="60" y="22"/>
                </a:cxn>
                <a:cxn ang="0">
                  <a:pos x="78" y="0"/>
                </a:cxn>
                <a:cxn ang="0">
                  <a:pos x="88" y="6"/>
                </a:cxn>
                <a:cxn ang="0">
                  <a:pos x="94" y="20"/>
                </a:cxn>
                <a:cxn ang="0">
                  <a:pos x="108" y="10"/>
                </a:cxn>
                <a:cxn ang="0">
                  <a:pos x="118" y="10"/>
                </a:cxn>
                <a:cxn ang="0">
                  <a:pos x="134" y="18"/>
                </a:cxn>
                <a:cxn ang="0">
                  <a:pos x="150" y="34"/>
                </a:cxn>
                <a:cxn ang="0">
                  <a:pos x="170" y="32"/>
                </a:cxn>
                <a:cxn ang="0">
                  <a:pos x="186" y="26"/>
                </a:cxn>
                <a:cxn ang="0">
                  <a:pos x="216" y="42"/>
                </a:cxn>
                <a:cxn ang="0">
                  <a:pos x="222" y="81"/>
                </a:cxn>
                <a:cxn ang="0">
                  <a:pos x="200" y="131"/>
                </a:cxn>
                <a:cxn ang="0">
                  <a:pos x="200" y="157"/>
                </a:cxn>
                <a:cxn ang="0">
                  <a:pos x="218" y="201"/>
                </a:cxn>
                <a:cxn ang="0">
                  <a:pos x="200" y="209"/>
                </a:cxn>
                <a:cxn ang="0">
                  <a:pos x="160" y="197"/>
                </a:cxn>
                <a:cxn ang="0">
                  <a:pos x="134" y="199"/>
                </a:cxn>
                <a:cxn ang="0">
                  <a:pos x="94" y="213"/>
                </a:cxn>
                <a:cxn ang="0">
                  <a:pos x="72" y="229"/>
                </a:cxn>
                <a:cxn ang="0">
                  <a:pos x="46" y="243"/>
                </a:cxn>
              </a:cxnLst>
              <a:rect l="0" t="0" r="r" b="b"/>
              <a:pathLst>
                <a:path w="222" h="243">
                  <a:moveTo>
                    <a:pt x="46" y="243"/>
                  </a:moveTo>
                  <a:lnTo>
                    <a:pt x="32" y="243"/>
                  </a:lnTo>
                  <a:lnTo>
                    <a:pt x="38" y="185"/>
                  </a:lnTo>
                  <a:lnTo>
                    <a:pt x="2" y="147"/>
                  </a:lnTo>
                  <a:lnTo>
                    <a:pt x="6" y="123"/>
                  </a:lnTo>
                  <a:lnTo>
                    <a:pt x="0" y="115"/>
                  </a:lnTo>
                  <a:lnTo>
                    <a:pt x="2" y="101"/>
                  </a:lnTo>
                  <a:lnTo>
                    <a:pt x="16" y="97"/>
                  </a:lnTo>
                  <a:lnTo>
                    <a:pt x="20" y="79"/>
                  </a:lnTo>
                  <a:lnTo>
                    <a:pt x="30" y="75"/>
                  </a:lnTo>
                  <a:lnTo>
                    <a:pt x="30" y="46"/>
                  </a:lnTo>
                  <a:lnTo>
                    <a:pt x="22" y="34"/>
                  </a:lnTo>
                  <a:lnTo>
                    <a:pt x="24" y="18"/>
                  </a:lnTo>
                  <a:lnTo>
                    <a:pt x="44" y="12"/>
                  </a:lnTo>
                  <a:lnTo>
                    <a:pt x="60" y="22"/>
                  </a:lnTo>
                  <a:lnTo>
                    <a:pt x="78" y="0"/>
                  </a:lnTo>
                  <a:lnTo>
                    <a:pt x="88" y="6"/>
                  </a:lnTo>
                  <a:lnTo>
                    <a:pt x="94" y="20"/>
                  </a:lnTo>
                  <a:lnTo>
                    <a:pt x="108" y="10"/>
                  </a:lnTo>
                  <a:lnTo>
                    <a:pt x="118" y="10"/>
                  </a:lnTo>
                  <a:lnTo>
                    <a:pt x="134" y="18"/>
                  </a:lnTo>
                  <a:lnTo>
                    <a:pt x="150" y="34"/>
                  </a:lnTo>
                  <a:lnTo>
                    <a:pt x="170" y="32"/>
                  </a:lnTo>
                  <a:lnTo>
                    <a:pt x="186" y="26"/>
                  </a:lnTo>
                  <a:lnTo>
                    <a:pt x="216" y="42"/>
                  </a:lnTo>
                  <a:lnTo>
                    <a:pt x="222" y="81"/>
                  </a:lnTo>
                  <a:lnTo>
                    <a:pt x="200" y="131"/>
                  </a:lnTo>
                  <a:lnTo>
                    <a:pt x="200" y="157"/>
                  </a:lnTo>
                  <a:lnTo>
                    <a:pt x="218" y="201"/>
                  </a:lnTo>
                  <a:lnTo>
                    <a:pt x="200" y="209"/>
                  </a:lnTo>
                  <a:lnTo>
                    <a:pt x="160" y="197"/>
                  </a:lnTo>
                  <a:lnTo>
                    <a:pt x="134" y="199"/>
                  </a:lnTo>
                  <a:lnTo>
                    <a:pt x="94" y="213"/>
                  </a:lnTo>
                  <a:lnTo>
                    <a:pt x="72" y="229"/>
                  </a:lnTo>
                  <a:lnTo>
                    <a:pt x="46" y="24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85" name="Jamaica">
              <a:extLst>
                <a:ext uri="{FF2B5EF4-FFF2-40B4-BE49-F238E27FC236}">
                  <a16:creationId xmlns:a16="http://schemas.microsoft.com/office/drawing/2014/main" id="{E904B8FB-8DC4-46AA-86A5-D91C1602F380}"/>
                </a:ext>
              </a:extLst>
            </p:cNvPr>
            <p:cNvSpPr>
              <a:spLocks/>
            </p:cNvSpPr>
            <p:nvPr/>
          </p:nvSpPr>
          <p:spPr bwMode="gray">
            <a:xfrm>
              <a:off x="3339122" y="4025813"/>
              <a:ext cx="72234" cy="23599"/>
            </a:xfrm>
            <a:custGeom>
              <a:avLst/>
              <a:gdLst/>
              <a:ahLst/>
              <a:cxnLst>
                <a:cxn ang="0">
                  <a:pos x="0" y="8"/>
                </a:cxn>
                <a:cxn ang="0">
                  <a:pos x="14" y="2"/>
                </a:cxn>
                <a:cxn ang="0">
                  <a:pos x="42" y="0"/>
                </a:cxn>
                <a:cxn ang="0">
                  <a:pos x="66" y="6"/>
                </a:cxn>
                <a:cxn ang="0">
                  <a:pos x="88" y="16"/>
                </a:cxn>
                <a:cxn ang="0">
                  <a:pos x="80" y="24"/>
                </a:cxn>
                <a:cxn ang="0">
                  <a:pos x="64" y="20"/>
                </a:cxn>
                <a:cxn ang="0">
                  <a:pos x="50" y="28"/>
                </a:cxn>
                <a:cxn ang="0">
                  <a:pos x="30" y="24"/>
                </a:cxn>
                <a:cxn ang="0">
                  <a:pos x="18" y="14"/>
                </a:cxn>
                <a:cxn ang="0">
                  <a:pos x="6" y="14"/>
                </a:cxn>
                <a:cxn ang="0">
                  <a:pos x="0" y="8"/>
                </a:cxn>
              </a:cxnLst>
              <a:rect l="0" t="0" r="r" b="b"/>
              <a:pathLst>
                <a:path w="88" h="28">
                  <a:moveTo>
                    <a:pt x="0" y="8"/>
                  </a:moveTo>
                  <a:lnTo>
                    <a:pt x="14" y="2"/>
                  </a:lnTo>
                  <a:lnTo>
                    <a:pt x="42" y="0"/>
                  </a:lnTo>
                  <a:lnTo>
                    <a:pt x="66" y="6"/>
                  </a:lnTo>
                  <a:lnTo>
                    <a:pt x="88" y="16"/>
                  </a:lnTo>
                  <a:lnTo>
                    <a:pt x="80" y="24"/>
                  </a:lnTo>
                  <a:lnTo>
                    <a:pt x="64" y="20"/>
                  </a:lnTo>
                  <a:lnTo>
                    <a:pt x="50" y="28"/>
                  </a:lnTo>
                  <a:lnTo>
                    <a:pt x="30" y="24"/>
                  </a:lnTo>
                  <a:lnTo>
                    <a:pt x="18" y="14"/>
                  </a:lnTo>
                  <a:lnTo>
                    <a:pt x="6" y="14"/>
                  </a:lnTo>
                  <a:lnTo>
                    <a:pt x="0" y="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86" name="Japan">
              <a:extLst>
                <a:ext uri="{FF2B5EF4-FFF2-40B4-BE49-F238E27FC236}">
                  <a16:creationId xmlns:a16="http://schemas.microsoft.com/office/drawing/2014/main" id="{43D46C30-12D2-4546-969B-16635C939EAC}"/>
                </a:ext>
              </a:extLst>
            </p:cNvPr>
            <p:cNvSpPr>
              <a:spLocks noEditPoints="1"/>
            </p:cNvSpPr>
            <p:nvPr/>
          </p:nvSpPr>
          <p:spPr bwMode="gray">
            <a:xfrm>
              <a:off x="9789535" y="2934372"/>
              <a:ext cx="505647" cy="588001"/>
            </a:xfrm>
            <a:custGeom>
              <a:avLst/>
              <a:gdLst/>
              <a:ahLst/>
              <a:cxnLst>
                <a:cxn ang="0">
                  <a:pos x="556" y="80"/>
                </a:cxn>
                <a:cxn ang="0">
                  <a:pos x="608" y="64"/>
                </a:cxn>
                <a:cxn ang="0">
                  <a:pos x="624" y="104"/>
                </a:cxn>
                <a:cxn ang="0">
                  <a:pos x="586" y="128"/>
                </a:cxn>
                <a:cxn ang="0">
                  <a:pos x="532" y="178"/>
                </a:cxn>
                <a:cxn ang="0">
                  <a:pos x="492" y="170"/>
                </a:cxn>
                <a:cxn ang="0">
                  <a:pos x="428" y="150"/>
                </a:cxn>
                <a:cxn ang="0">
                  <a:pos x="442" y="182"/>
                </a:cxn>
                <a:cxn ang="0">
                  <a:pos x="424" y="198"/>
                </a:cxn>
                <a:cxn ang="0">
                  <a:pos x="396" y="202"/>
                </a:cxn>
                <a:cxn ang="0">
                  <a:pos x="394" y="148"/>
                </a:cxn>
                <a:cxn ang="0">
                  <a:pos x="440" y="114"/>
                </a:cxn>
                <a:cxn ang="0">
                  <a:pos x="464" y="42"/>
                </a:cxn>
                <a:cxn ang="0">
                  <a:pos x="426" y="228"/>
                </a:cxn>
                <a:cxn ang="0">
                  <a:pos x="402" y="244"/>
                </a:cxn>
                <a:cxn ang="0">
                  <a:pos x="398" y="304"/>
                </a:cxn>
                <a:cxn ang="0">
                  <a:pos x="396" y="356"/>
                </a:cxn>
                <a:cxn ang="0">
                  <a:pos x="338" y="436"/>
                </a:cxn>
                <a:cxn ang="0">
                  <a:pos x="296" y="416"/>
                </a:cxn>
                <a:cxn ang="0">
                  <a:pos x="250" y="484"/>
                </a:cxn>
                <a:cxn ang="0">
                  <a:pos x="222" y="502"/>
                </a:cxn>
                <a:cxn ang="0">
                  <a:pos x="146" y="512"/>
                </a:cxn>
                <a:cxn ang="0">
                  <a:pos x="70" y="548"/>
                </a:cxn>
                <a:cxn ang="0">
                  <a:pos x="82" y="580"/>
                </a:cxn>
                <a:cxn ang="0">
                  <a:pos x="120" y="570"/>
                </a:cxn>
                <a:cxn ang="0">
                  <a:pos x="174" y="548"/>
                </a:cxn>
                <a:cxn ang="0">
                  <a:pos x="228" y="582"/>
                </a:cxn>
                <a:cxn ang="0">
                  <a:pos x="280" y="548"/>
                </a:cxn>
                <a:cxn ang="0">
                  <a:pos x="340" y="548"/>
                </a:cxn>
                <a:cxn ang="0">
                  <a:pos x="374" y="526"/>
                </a:cxn>
                <a:cxn ang="0">
                  <a:pos x="406" y="530"/>
                </a:cxn>
                <a:cxn ang="0">
                  <a:pos x="436" y="494"/>
                </a:cxn>
                <a:cxn ang="0">
                  <a:pos x="442" y="408"/>
                </a:cxn>
                <a:cxn ang="0">
                  <a:pos x="464" y="358"/>
                </a:cxn>
                <a:cxn ang="0">
                  <a:pos x="472" y="270"/>
                </a:cxn>
                <a:cxn ang="0">
                  <a:pos x="436" y="212"/>
                </a:cxn>
                <a:cxn ang="0">
                  <a:pos x="118" y="628"/>
                </a:cxn>
                <a:cxn ang="0">
                  <a:pos x="140" y="628"/>
                </a:cxn>
                <a:cxn ang="0">
                  <a:pos x="164" y="598"/>
                </a:cxn>
                <a:cxn ang="0">
                  <a:pos x="192" y="592"/>
                </a:cxn>
                <a:cxn ang="0">
                  <a:pos x="166" y="568"/>
                </a:cxn>
                <a:cxn ang="0">
                  <a:pos x="136" y="588"/>
                </a:cxn>
                <a:cxn ang="0">
                  <a:pos x="104" y="612"/>
                </a:cxn>
                <a:cxn ang="0">
                  <a:pos x="50" y="644"/>
                </a:cxn>
                <a:cxn ang="0">
                  <a:pos x="34" y="692"/>
                </a:cxn>
                <a:cxn ang="0">
                  <a:pos x="50" y="718"/>
                </a:cxn>
                <a:cxn ang="0">
                  <a:pos x="64" y="702"/>
                </a:cxn>
                <a:cxn ang="0">
                  <a:pos x="84" y="640"/>
                </a:cxn>
                <a:cxn ang="0">
                  <a:pos x="76" y="614"/>
                </a:cxn>
                <a:cxn ang="0">
                  <a:pos x="66" y="600"/>
                </a:cxn>
                <a:cxn ang="0">
                  <a:pos x="30" y="598"/>
                </a:cxn>
                <a:cxn ang="0">
                  <a:pos x="16" y="620"/>
                </a:cxn>
                <a:cxn ang="0">
                  <a:pos x="34" y="634"/>
                </a:cxn>
              </a:cxnLst>
              <a:rect l="0" t="0" r="r" b="b"/>
              <a:pathLst>
                <a:path w="624" h="718">
                  <a:moveTo>
                    <a:pt x="468" y="0"/>
                  </a:moveTo>
                  <a:lnTo>
                    <a:pt x="530" y="64"/>
                  </a:lnTo>
                  <a:lnTo>
                    <a:pt x="556" y="80"/>
                  </a:lnTo>
                  <a:lnTo>
                    <a:pt x="580" y="78"/>
                  </a:lnTo>
                  <a:lnTo>
                    <a:pt x="606" y="54"/>
                  </a:lnTo>
                  <a:lnTo>
                    <a:pt x="608" y="64"/>
                  </a:lnTo>
                  <a:lnTo>
                    <a:pt x="598" y="88"/>
                  </a:lnTo>
                  <a:lnTo>
                    <a:pt x="608" y="100"/>
                  </a:lnTo>
                  <a:lnTo>
                    <a:pt x="624" y="104"/>
                  </a:lnTo>
                  <a:lnTo>
                    <a:pt x="616" y="112"/>
                  </a:lnTo>
                  <a:lnTo>
                    <a:pt x="594" y="120"/>
                  </a:lnTo>
                  <a:lnTo>
                    <a:pt x="586" y="128"/>
                  </a:lnTo>
                  <a:lnTo>
                    <a:pt x="558" y="126"/>
                  </a:lnTo>
                  <a:lnTo>
                    <a:pt x="532" y="152"/>
                  </a:lnTo>
                  <a:lnTo>
                    <a:pt x="532" y="178"/>
                  </a:lnTo>
                  <a:lnTo>
                    <a:pt x="524" y="188"/>
                  </a:lnTo>
                  <a:lnTo>
                    <a:pt x="518" y="182"/>
                  </a:lnTo>
                  <a:lnTo>
                    <a:pt x="492" y="170"/>
                  </a:lnTo>
                  <a:lnTo>
                    <a:pt x="462" y="144"/>
                  </a:lnTo>
                  <a:lnTo>
                    <a:pt x="444" y="160"/>
                  </a:lnTo>
                  <a:lnTo>
                    <a:pt x="428" y="150"/>
                  </a:lnTo>
                  <a:lnTo>
                    <a:pt x="418" y="164"/>
                  </a:lnTo>
                  <a:lnTo>
                    <a:pt x="430" y="176"/>
                  </a:lnTo>
                  <a:lnTo>
                    <a:pt x="442" y="182"/>
                  </a:lnTo>
                  <a:lnTo>
                    <a:pt x="450" y="198"/>
                  </a:lnTo>
                  <a:lnTo>
                    <a:pt x="442" y="204"/>
                  </a:lnTo>
                  <a:lnTo>
                    <a:pt x="424" y="198"/>
                  </a:lnTo>
                  <a:lnTo>
                    <a:pt x="412" y="210"/>
                  </a:lnTo>
                  <a:lnTo>
                    <a:pt x="402" y="210"/>
                  </a:lnTo>
                  <a:lnTo>
                    <a:pt x="396" y="202"/>
                  </a:lnTo>
                  <a:lnTo>
                    <a:pt x="402" y="178"/>
                  </a:lnTo>
                  <a:lnTo>
                    <a:pt x="392" y="166"/>
                  </a:lnTo>
                  <a:lnTo>
                    <a:pt x="394" y="148"/>
                  </a:lnTo>
                  <a:lnTo>
                    <a:pt x="414" y="130"/>
                  </a:lnTo>
                  <a:lnTo>
                    <a:pt x="412" y="114"/>
                  </a:lnTo>
                  <a:lnTo>
                    <a:pt x="440" y="114"/>
                  </a:lnTo>
                  <a:lnTo>
                    <a:pt x="454" y="90"/>
                  </a:lnTo>
                  <a:lnTo>
                    <a:pt x="464" y="64"/>
                  </a:lnTo>
                  <a:lnTo>
                    <a:pt x="464" y="42"/>
                  </a:lnTo>
                  <a:lnTo>
                    <a:pt x="458" y="12"/>
                  </a:lnTo>
                  <a:lnTo>
                    <a:pt x="468" y="0"/>
                  </a:lnTo>
                  <a:close/>
                  <a:moveTo>
                    <a:pt x="426" y="228"/>
                  </a:moveTo>
                  <a:lnTo>
                    <a:pt x="410" y="224"/>
                  </a:lnTo>
                  <a:lnTo>
                    <a:pt x="410" y="236"/>
                  </a:lnTo>
                  <a:lnTo>
                    <a:pt x="402" y="244"/>
                  </a:lnTo>
                  <a:lnTo>
                    <a:pt x="404" y="262"/>
                  </a:lnTo>
                  <a:lnTo>
                    <a:pt x="404" y="284"/>
                  </a:lnTo>
                  <a:lnTo>
                    <a:pt x="398" y="304"/>
                  </a:lnTo>
                  <a:lnTo>
                    <a:pt x="406" y="326"/>
                  </a:lnTo>
                  <a:lnTo>
                    <a:pt x="396" y="342"/>
                  </a:lnTo>
                  <a:lnTo>
                    <a:pt x="396" y="356"/>
                  </a:lnTo>
                  <a:lnTo>
                    <a:pt x="366" y="396"/>
                  </a:lnTo>
                  <a:lnTo>
                    <a:pt x="364" y="406"/>
                  </a:lnTo>
                  <a:lnTo>
                    <a:pt x="338" y="436"/>
                  </a:lnTo>
                  <a:lnTo>
                    <a:pt x="304" y="444"/>
                  </a:lnTo>
                  <a:lnTo>
                    <a:pt x="292" y="444"/>
                  </a:lnTo>
                  <a:lnTo>
                    <a:pt x="296" y="416"/>
                  </a:lnTo>
                  <a:lnTo>
                    <a:pt x="278" y="426"/>
                  </a:lnTo>
                  <a:lnTo>
                    <a:pt x="274" y="458"/>
                  </a:lnTo>
                  <a:lnTo>
                    <a:pt x="250" y="484"/>
                  </a:lnTo>
                  <a:lnTo>
                    <a:pt x="250" y="498"/>
                  </a:lnTo>
                  <a:lnTo>
                    <a:pt x="234" y="508"/>
                  </a:lnTo>
                  <a:lnTo>
                    <a:pt x="222" y="502"/>
                  </a:lnTo>
                  <a:lnTo>
                    <a:pt x="222" y="490"/>
                  </a:lnTo>
                  <a:lnTo>
                    <a:pt x="174" y="506"/>
                  </a:lnTo>
                  <a:lnTo>
                    <a:pt x="146" y="512"/>
                  </a:lnTo>
                  <a:lnTo>
                    <a:pt x="134" y="504"/>
                  </a:lnTo>
                  <a:lnTo>
                    <a:pt x="82" y="548"/>
                  </a:lnTo>
                  <a:lnTo>
                    <a:pt x="70" y="548"/>
                  </a:lnTo>
                  <a:lnTo>
                    <a:pt x="50" y="568"/>
                  </a:lnTo>
                  <a:lnTo>
                    <a:pt x="64" y="584"/>
                  </a:lnTo>
                  <a:lnTo>
                    <a:pt x="82" y="580"/>
                  </a:lnTo>
                  <a:lnTo>
                    <a:pt x="96" y="586"/>
                  </a:lnTo>
                  <a:lnTo>
                    <a:pt x="106" y="574"/>
                  </a:lnTo>
                  <a:lnTo>
                    <a:pt x="120" y="570"/>
                  </a:lnTo>
                  <a:lnTo>
                    <a:pt x="154" y="556"/>
                  </a:lnTo>
                  <a:lnTo>
                    <a:pt x="168" y="562"/>
                  </a:lnTo>
                  <a:lnTo>
                    <a:pt x="174" y="548"/>
                  </a:lnTo>
                  <a:lnTo>
                    <a:pt x="224" y="548"/>
                  </a:lnTo>
                  <a:lnTo>
                    <a:pt x="220" y="568"/>
                  </a:lnTo>
                  <a:lnTo>
                    <a:pt x="228" y="582"/>
                  </a:lnTo>
                  <a:lnTo>
                    <a:pt x="252" y="602"/>
                  </a:lnTo>
                  <a:lnTo>
                    <a:pt x="260" y="588"/>
                  </a:lnTo>
                  <a:lnTo>
                    <a:pt x="280" y="548"/>
                  </a:lnTo>
                  <a:lnTo>
                    <a:pt x="296" y="558"/>
                  </a:lnTo>
                  <a:lnTo>
                    <a:pt x="312" y="548"/>
                  </a:lnTo>
                  <a:lnTo>
                    <a:pt x="340" y="548"/>
                  </a:lnTo>
                  <a:lnTo>
                    <a:pt x="352" y="538"/>
                  </a:lnTo>
                  <a:lnTo>
                    <a:pt x="368" y="548"/>
                  </a:lnTo>
                  <a:lnTo>
                    <a:pt x="374" y="526"/>
                  </a:lnTo>
                  <a:lnTo>
                    <a:pt x="380" y="518"/>
                  </a:lnTo>
                  <a:lnTo>
                    <a:pt x="400" y="514"/>
                  </a:lnTo>
                  <a:lnTo>
                    <a:pt x="406" y="530"/>
                  </a:lnTo>
                  <a:lnTo>
                    <a:pt x="422" y="520"/>
                  </a:lnTo>
                  <a:lnTo>
                    <a:pt x="424" y="510"/>
                  </a:lnTo>
                  <a:lnTo>
                    <a:pt x="436" y="494"/>
                  </a:lnTo>
                  <a:lnTo>
                    <a:pt x="432" y="472"/>
                  </a:lnTo>
                  <a:lnTo>
                    <a:pt x="444" y="424"/>
                  </a:lnTo>
                  <a:lnTo>
                    <a:pt x="442" y="408"/>
                  </a:lnTo>
                  <a:lnTo>
                    <a:pt x="448" y="376"/>
                  </a:lnTo>
                  <a:lnTo>
                    <a:pt x="464" y="384"/>
                  </a:lnTo>
                  <a:lnTo>
                    <a:pt x="464" y="358"/>
                  </a:lnTo>
                  <a:lnTo>
                    <a:pt x="476" y="332"/>
                  </a:lnTo>
                  <a:lnTo>
                    <a:pt x="472" y="308"/>
                  </a:lnTo>
                  <a:lnTo>
                    <a:pt x="472" y="270"/>
                  </a:lnTo>
                  <a:lnTo>
                    <a:pt x="452" y="232"/>
                  </a:lnTo>
                  <a:lnTo>
                    <a:pt x="452" y="210"/>
                  </a:lnTo>
                  <a:lnTo>
                    <a:pt x="436" y="212"/>
                  </a:lnTo>
                  <a:lnTo>
                    <a:pt x="426" y="228"/>
                  </a:lnTo>
                  <a:close/>
                  <a:moveTo>
                    <a:pt x="114" y="616"/>
                  </a:moveTo>
                  <a:lnTo>
                    <a:pt x="118" y="628"/>
                  </a:lnTo>
                  <a:lnTo>
                    <a:pt x="130" y="628"/>
                  </a:lnTo>
                  <a:lnTo>
                    <a:pt x="132" y="634"/>
                  </a:lnTo>
                  <a:lnTo>
                    <a:pt x="140" y="628"/>
                  </a:lnTo>
                  <a:lnTo>
                    <a:pt x="142" y="614"/>
                  </a:lnTo>
                  <a:lnTo>
                    <a:pt x="152" y="598"/>
                  </a:lnTo>
                  <a:lnTo>
                    <a:pt x="164" y="598"/>
                  </a:lnTo>
                  <a:lnTo>
                    <a:pt x="178" y="608"/>
                  </a:lnTo>
                  <a:lnTo>
                    <a:pt x="184" y="594"/>
                  </a:lnTo>
                  <a:lnTo>
                    <a:pt x="192" y="592"/>
                  </a:lnTo>
                  <a:lnTo>
                    <a:pt x="200" y="586"/>
                  </a:lnTo>
                  <a:lnTo>
                    <a:pt x="192" y="570"/>
                  </a:lnTo>
                  <a:lnTo>
                    <a:pt x="166" y="568"/>
                  </a:lnTo>
                  <a:lnTo>
                    <a:pt x="158" y="572"/>
                  </a:lnTo>
                  <a:lnTo>
                    <a:pt x="148" y="586"/>
                  </a:lnTo>
                  <a:lnTo>
                    <a:pt x="136" y="588"/>
                  </a:lnTo>
                  <a:lnTo>
                    <a:pt x="126" y="582"/>
                  </a:lnTo>
                  <a:lnTo>
                    <a:pt x="116" y="602"/>
                  </a:lnTo>
                  <a:lnTo>
                    <a:pt x="104" y="612"/>
                  </a:lnTo>
                  <a:lnTo>
                    <a:pt x="114" y="616"/>
                  </a:lnTo>
                  <a:close/>
                  <a:moveTo>
                    <a:pt x="34" y="634"/>
                  </a:moveTo>
                  <a:lnTo>
                    <a:pt x="50" y="644"/>
                  </a:lnTo>
                  <a:lnTo>
                    <a:pt x="40" y="664"/>
                  </a:lnTo>
                  <a:lnTo>
                    <a:pt x="34" y="668"/>
                  </a:lnTo>
                  <a:lnTo>
                    <a:pt x="34" y="692"/>
                  </a:lnTo>
                  <a:lnTo>
                    <a:pt x="30" y="704"/>
                  </a:lnTo>
                  <a:lnTo>
                    <a:pt x="44" y="708"/>
                  </a:lnTo>
                  <a:lnTo>
                    <a:pt x="50" y="718"/>
                  </a:lnTo>
                  <a:lnTo>
                    <a:pt x="58" y="718"/>
                  </a:lnTo>
                  <a:lnTo>
                    <a:pt x="64" y="710"/>
                  </a:lnTo>
                  <a:lnTo>
                    <a:pt x="64" y="702"/>
                  </a:lnTo>
                  <a:lnTo>
                    <a:pt x="78" y="698"/>
                  </a:lnTo>
                  <a:lnTo>
                    <a:pt x="76" y="688"/>
                  </a:lnTo>
                  <a:lnTo>
                    <a:pt x="84" y="640"/>
                  </a:lnTo>
                  <a:lnTo>
                    <a:pt x="96" y="634"/>
                  </a:lnTo>
                  <a:lnTo>
                    <a:pt x="88" y="618"/>
                  </a:lnTo>
                  <a:lnTo>
                    <a:pt x="76" y="614"/>
                  </a:lnTo>
                  <a:lnTo>
                    <a:pt x="84" y="598"/>
                  </a:lnTo>
                  <a:lnTo>
                    <a:pt x="76" y="592"/>
                  </a:lnTo>
                  <a:lnTo>
                    <a:pt x="66" y="600"/>
                  </a:lnTo>
                  <a:lnTo>
                    <a:pt x="54" y="588"/>
                  </a:lnTo>
                  <a:lnTo>
                    <a:pt x="40" y="588"/>
                  </a:lnTo>
                  <a:lnTo>
                    <a:pt x="30" y="598"/>
                  </a:lnTo>
                  <a:lnTo>
                    <a:pt x="20" y="598"/>
                  </a:lnTo>
                  <a:lnTo>
                    <a:pt x="0" y="616"/>
                  </a:lnTo>
                  <a:lnTo>
                    <a:pt x="16" y="620"/>
                  </a:lnTo>
                  <a:lnTo>
                    <a:pt x="14" y="638"/>
                  </a:lnTo>
                  <a:lnTo>
                    <a:pt x="18" y="652"/>
                  </a:lnTo>
                  <a:lnTo>
                    <a:pt x="34" y="6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7" name="Jordan">
              <a:extLst>
                <a:ext uri="{FF2B5EF4-FFF2-40B4-BE49-F238E27FC236}">
                  <a16:creationId xmlns:a16="http://schemas.microsoft.com/office/drawing/2014/main" id="{F37A0894-ABBB-48E4-BA94-8DC13C1620C7}"/>
                </a:ext>
              </a:extLst>
            </p:cNvPr>
            <p:cNvSpPr>
              <a:spLocks/>
            </p:cNvSpPr>
            <p:nvPr/>
          </p:nvSpPr>
          <p:spPr bwMode="gray">
            <a:xfrm>
              <a:off x="6876697" y="3433879"/>
              <a:ext cx="134708" cy="161259"/>
            </a:xfrm>
            <a:custGeom>
              <a:avLst/>
              <a:gdLst/>
              <a:ahLst/>
              <a:cxnLst>
                <a:cxn ang="0">
                  <a:pos x="44" y="196"/>
                </a:cxn>
                <a:cxn ang="0">
                  <a:pos x="60" y="182"/>
                </a:cxn>
                <a:cxn ang="0">
                  <a:pos x="70" y="166"/>
                </a:cxn>
                <a:cxn ang="0">
                  <a:pos x="98" y="158"/>
                </a:cxn>
                <a:cxn ang="0">
                  <a:pos x="104" y="144"/>
                </a:cxn>
                <a:cxn ang="0">
                  <a:pos x="118" y="134"/>
                </a:cxn>
                <a:cxn ang="0">
                  <a:pos x="80" y="88"/>
                </a:cxn>
                <a:cxn ang="0">
                  <a:pos x="154" y="64"/>
                </a:cxn>
                <a:cxn ang="0">
                  <a:pos x="166" y="50"/>
                </a:cxn>
                <a:cxn ang="0">
                  <a:pos x="166" y="46"/>
                </a:cxn>
                <a:cxn ang="0">
                  <a:pos x="156" y="48"/>
                </a:cxn>
                <a:cxn ang="0">
                  <a:pos x="154" y="40"/>
                </a:cxn>
                <a:cxn ang="0">
                  <a:pos x="158" y="38"/>
                </a:cxn>
                <a:cxn ang="0">
                  <a:pos x="146" y="0"/>
                </a:cxn>
                <a:cxn ang="0">
                  <a:pos x="76" y="50"/>
                </a:cxn>
                <a:cxn ang="0">
                  <a:pos x="58" y="46"/>
                </a:cxn>
                <a:cxn ang="0">
                  <a:pos x="50" y="40"/>
                </a:cxn>
                <a:cxn ang="0">
                  <a:pos x="48" y="40"/>
                </a:cxn>
                <a:cxn ang="0">
                  <a:pos x="42" y="30"/>
                </a:cxn>
                <a:cxn ang="0">
                  <a:pos x="36" y="30"/>
                </a:cxn>
                <a:cxn ang="0">
                  <a:pos x="30" y="32"/>
                </a:cxn>
                <a:cxn ang="0">
                  <a:pos x="28" y="34"/>
                </a:cxn>
                <a:cxn ang="0">
                  <a:pos x="26" y="46"/>
                </a:cxn>
                <a:cxn ang="0">
                  <a:pos x="28" y="54"/>
                </a:cxn>
                <a:cxn ang="0">
                  <a:pos x="24" y="62"/>
                </a:cxn>
                <a:cxn ang="0">
                  <a:pos x="26" y="74"/>
                </a:cxn>
                <a:cxn ang="0">
                  <a:pos x="22" y="88"/>
                </a:cxn>
                <a:cxn ang="0">
                  <a:pos x="20" y="98"/>
                </a:cxn>
                <a:cxn ang="0">
                  <a:pos x="22" y="106"/>
                </a:cxn>
                <a:cxn ang="0">
                  <a:pos x="10" y="138"/>
                </a:cxn>
                <a:cxn ang="0">
                  <a:pos x="10" y="152"/>
                </a:cxn>
                <a:cxn ang="0">
                  <a:pos x="8" y="156"/>
                </a:cxn>
                <a:cxn ang="0">
                  <a:pos x="0" y="180"/>
                </a:cxn>
                <a:cxn ang="0">
                  <a:pos x="44" y="196"/>
                </a:cxn>
              </a:cxnLst>
              <a:rect l="0" t="0" r="r" b="b"/>
              <a:pathLst>
                <a:path w="166" h="196">
                  <a:moveTo>
                    <a:pt x="44" y="196"/>
                  </a:moveTo>
                  <a:lnTo>
                    <a:pt x="60" y="182"/>
                  </a:lnTo>
                  <a:lnTo>
                    <a:pt x="70" y="166"/>
                  </a:lnTo>
                  <a:lnTo>
                    <a:pt x="98" y="158"/>
                  </a:lnTo>
                  <a:lnTo>
                    <a:pt x="104" y="144"/>
                  </a:lnTo>
                  <a:lnTo>
                    <a:pt x="118" y="134"/>
                  </a:lnTo>
                  <a:lnTo>
                    <a:pt x="80" y="88"/>
                  </a:lnTo>
                  <a:lnTo>
                    <a:pt x="154" y="64"/>
                  </a:lnTo>
                  <a:lnTo>
                    <a:pt x="166" y="50"/>
                  </a:lnTo>
                  <a:lnTo>
                    <a:pt x="166" y="46"/>
                  </a:lnTo>
                  <a:lnTo>
                    <a:pt x="156" y="48"/>
                  </a:lnTo>
                  <a:lnTo>
                    <a:pt x="154" y="40"/>
                  </a:lnTo>
                  <a:lnTo>
                    <a:pt x="158" y="38"/>
                  </a:lnTo>
                  <a:lnTo>
                    <a:pt x="146" y="0"/>
                  </a:lnTo>
                  <a:lnTo>
                    <a:pt x="76" y="50"/>
                  </a:lnTo>
                  <a:lnTo>
                    <a:pt x="58" y="46"/>
                  </a:lnTo>
                  <a:lnTo>
                    <a:pt x="50" y="40"/>
                  </a:lnTo>
                  <a:lnTo>
                    <a:pt x="48" y="40"/>
                  </a:lnTo>
                  <a:lnTo>
                    <a:pt x="42" y="30"/>
                  </a:lnTo>
                  <a:lnTo>
                    <a:pt x="36" y="30"/>
                  </a:lnTo>
                  <a:lnTo>
                    <a:pt x="30" y="32"/>
                  </a:lnTo>
                  <a:lnTo>
                    <a:pt x="28" y="34"/>
                  </a:lnTo>
                  <a:lnTo>
                    <a:pt x="26" y="46"/>
                  </a:lnTo>
                  <a:lnTo>
                    <a:pt x="28" y="54"/>
                  </a:lnTo>
                  <a:lnTo>
                    <a:pt x="24" y="62"/>
                  </a:lnTo>
                  <a:lnTo>
                    <a:pt x="26" y="74"/>
                  </a:lnTo>
                  <a:lnTo>
                    <a:pt x="22" y="88"/>
                  </a:lnTo>
                  <a:lnTo>
                    <a:pt x="20" y="98"/>
                  </a:lnTo>
                  <a:lnTo>
                    <a:pt x="22" y="106"/>
                  </a:lnTo>
                  <a:lnTo>
                    <a:pt x="10" y="138"/>
                  </a:lnTo>
                  <a:lnTo>
                    <a:pt x="10" y="152"/>
                  </a:lnTo>
                  <a:lnTo>
                    <a:pt x="8" y="156"/>
                  </a:lnTo>
                  <a:lnTo>
                    <a:pt x="0" y="180"/>
                  </a:lnTo>
                  <a:lnTo>
                    <a:pt x="44" y="1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8" name="Kazakhstan">
              <a:extLst>
                <a:ext uri="{FF2B5EF4-FFF2-40B4-BE49-F238E27FC236}">
                  <a16:creationId xmlns:a16="http://schemas.microsoft.com/office/drawing/2014/main" id="{6AF0FE67-FAE3-4124-A2CA-1F888CE75AFF}"/>
                </a:ext>
              </a:extLst>
            </p:cNvPr>
            <p:cNvSpPr>
              <a:spLocks/>
            </p:cNvSpPr>
            <p:nvPr/>
          </p:nvSpPr>
          <p:spPr bwMode="gray">
            <a:xfrm>
              <a:off x="7243731" y="2430934"/>
              <a:ext cx="1257283" cy="692229"/>
            </a:xfrm>
            <a:custGeom>
              <a:avLst/>
              <a:gdLst/>
              <a:ahLst/>
              <a:cxnLst>
                <a:cxn ang="0">
                  <a:pos x="1548" y="412"/>
                </a:cxn>
                <a:cxn ang="0">
                  <a:pos x="1466" y="360"/>
                </a:cxn>
                <a:cxn ang="0">
                  <a:pos x="1420" y="310"/>
                </a:cxn>
                <a:cxn ang="0">
                  <a:pos x="1344" y="300"/>
                </a:cxn>
                <a:cxn ang="0">
                  <a:pos x="1250" y="302"/>
                </a:cxn>
                <a:cxn ang="0">
                  <a:pos x="1186" y="188"/>
                </a:cxn>
                <a:cxn ang="0">
                  <a:pos x="1092" y="78"/>
                </a:cxn>
                <a:cxn ang="0">
                  <a:pos x="1026" y="106"/>
                </a:cxn>
                <a:cxn ang="0">
                  <a:pos x="966" y="76"/>
                </a:cxn>
                <a:cxn ang="0">
                  <a:pos x="906" y="66"/>
                </a:cxn>
                <a:cxn ang="0">
                  <a:pos x="908" y="0"/>
                </a:cxn>
                <a:cxn ang="0">
                  <a:pos x="806" y="22"/>
                </a:cxn>
                <a:cxn ang="0">
                  <a:pos x="620" y="78"/>
                </a:cxn>
                <a:cxn ang="0">
                  <a:pos x="552" y="144"/>
                </a:cxn>
                <a:cxn ang="0">
                  <a:pos x="522" y="206"/>
                </a:cxn>
                <a:cxn ang="0">
                  <a:pos x="530" y="258"/>
                </a:cxn>
                <a:cxn ang="0">
                  <a:pos x="554" y="296"/>
                </a:cxn>
                <a:cxn ang="0">
                  <a:pos x="458" y="288"/>
                </a:cxn>
                <a:cxn ang="0">
                  <a:pos x="392" y="284"/>
                </a:cxn>
                <a:cxn ang="0">
                  <a:pos x="326" y="310"/>
                </a:cxn>
                <a:cxn ang="0">
                  <a:pos x="306" y="312"/>
                </a:cxn>
                <a:cxn ang="0">
                  <a:pos x="286" y="288"/>
                </a:cxn>
                <a:cxn ang="0">
                  <a:pos x="224" y="238"/>
                </a:cxn>
                <a:cxn ang="0">
                  <a:pos x="178" y="244"/>
                </a:cxn>
                <a:cxn ang="0">
                  <a:pos x="106" y="288"/>
                </a:cxn>
                <a:cxn ang="0">
                  <a:pos x="90" y="350"/>
                </a:cxn>
                <a:cxn ang="0">
                  <a:pos x="60" y="340"/>
                </a:cxn>
                <a:cxn ang="0">
                  <a:pos x="14" y="362"/>
                </a:cxn>
                <a:cxn ang="0">
                  <a:pos x="14" y="414"/>
                </a:cxn>
                <a:cxn ang="0">
                  <a:pos x="32" y="478"/>
                </a:cxn>
                <a:cxn ang="0">
                  <a:pos x="84" y="554"/>
                </a:cxn>
                <a:cxn ang="0">
                  <a:pos x="212" y="524"/>
                </a:cxn>
                <a:cxn ang="0">
                  <a:pos x="214" y="630"/>
                </a:cxn>
                <a:cxn ang="0">
                  <a:pos x="152" y="668"/>
                </a:cxn>
                <a:cxn ang="0">
                  <a:pos x="172" y="744"/>
                </a:cxn>
                <a:cxn ang="0">
                  <a:pos x="226" y="766"/>
                </a:cxn>
                <a:cxn ang="0">
                  <a:pos x="238" y="780"/>
                </a:cxn>
                <a:cxn ang="0">
                  <a:pos x="312" y="804"/>
                </a:cxn>
                <a:cxn ang="0">
                  <a:pos x="354" y="626"/>
                </a:cxn>
                <a:cxn ang="0">
                  <a:pos x="564" y="694"/>
                </a:cxn>
                <a:cxn ang="0">
                  <a:pos x="666" y="698"/>
                </a:cxn>
                <a:cxn ang="0">
                  <a:pos x="728" y="750"/>
                </a:cxn>
                <a:cxn ang="0">
                  <a:pos x="722" y="802"/>
                </a:cxn>
                <a:cxn ang="0">
                  <a:pos x="796" y="834"/>
                </a:cxn>
                <a:cxn ang="0">
                  <a:pos x="824" y="828"/>
                </a:cxn>
                <a:cxn ang="0">
                  <a:pos x="918" y="766"/>
                </a:cxn>
                <a:cxn ang="0">
                  <a:pos x="994" y="766"/>
                </a:cxn>
                <a:cxn ang="0">
                  <a:pos x="1080" y="744"/>
                </a:cxn>
                <a:cxn ang="0">
                  <a:pos x="1232" y="740"/>
                </a:cxn>
                <a:cxn ang="0">
                  <a:pos x="1288" y="722"/>
                </a:cxn>
                <a:cxn ang="0">
                  <a:pos x="1260" y="624"/>
                </a:cxn>
                <a:cxn ang="0">
                  <a:pos x="1348" y="612"/>
                </a:cxn>
                <a:cxn ang="0">
                  <a:pos x="1406" y="526"/>
                </a:cxn>
                <a:cxn ang="0">
                  <a:pos x="1496" y="434"/>
                </a:cxn>
              </a:cxnLst>
              <a:rect l="0" t="0" r="r" b="b"/>
              <a:pathLst>
                <a:path w="1548" h="848">
                  <a:moveTo>
                    <a:pt x="1528" y="406"/>
                  </a:moveTo>
                  <a:lnTo>
                    <a:pt x="1538" y="420"/>
                  </a:lnTo>
                  <a:lnTo>
                    <a:pt x="1548" y="412"/>
                  </a:lnTo>
                  <a:lnTo>
                    <a:pt x="1538" y="388"/>
                  </a:lnTo>
                  <a:lnTo>
                    <a:pt x="1508" y="362"/>
                  </a:lnTo>
                  <a:lnTo>
                    <a:pt x="1466" y="360"/>
                  </a:lnTo>
                  <a:lnTo>
                    <a:pt x="1444" y="332"/>
                  </a:lnTo>
                  <a:lnTo>
                    <a:pt x="1430" y="328"/>
                  </a:lnTo>
                  <a:lnTo>
                    <a:pt x="1420" y="310"/>
                  </a:lnTo>
                  <a:lnTo>
                    <a:pt x="1386" y="278"/>
                  </a:lnTo>
                  <a:lnTo>
                    <a:pt x="1366" y="278"/>
                  </a:lnTo>
                  <a:lnTo>
                    <a:pt x="1344" y="300"/>
                  </a:lnTo>
                  <a:lnTo>
                    <a:pt x="1310" y="302"/>
                  </a:lnTo>
                  <a:lnTo>
                    <a:pt x="1284" y="272"/>
                  </a:lnTo>
                  <a:lnTo>
                    <a:pt x="1250" y="302"/>
                  </a:lnTo>
                  <a:lnTo>
                    <a:pt x="1230" y="268"/>
                  </a:lnTo>
                  <a:lnTo>
                    <a:pt x="1216" y="224"/>
                  </a:lnTo>
                  <a:lnTo>
                    <a:pt x="1186" y="188"/>
                  </a:lnTo>
                  <a:lnTo>
                    <a:pt x="1154" y="128"/>
                  </a:lnTo>
                  <a:lnTo>
                    <a:pt x="1108" y="98"/>
                  </a:lnTo>
                  <a:lnTo>
                    <a:pt x="1092" y="78"/>
                  </a:lnTo>
                  <a:lnTo>
                    <a:pt x="1098" y="56"/>
                  </a:lnTo>
                  <a:lnTo>
                    <a:pt x="1082" y="56"/>
                  </a:lnTo>
                  <a:lnTo>
                    <a:pt x="1026" y="106"/>
                  </a:lnTo>
                  <a:lnTo>
                    <a:pt x="1004" y="108"/>
                  </a:lnTo>
                  <a:lnTo>
                    <a:pt x="1010" y="84"/>
                  </a:lnTo>
                  <a:lnTo>
                    <a:pt x="966" y="76"/>
                  </a:lnTo>
                  <a:lnTo>
                    <a:pt x="958" y="54"/>
                  </a:lnTo>
                  <a:lnTo>
                    <a:pt x="926" y="78"/>
                  </a:lnTo>
                  <a:lnTo>
                    <a:pt x="906" y="66"/>
                  </a:lnTo>
                  <a:lnTo>
                    <a:pt x="922" y="54"/>
                  </a:lnTo>
                  <a:lnTo>
                    <a:pt x="904" y="38"/>
                  </a:lnTo>
                  <a:lnTo>
                    <a:pt x="908" y="0"/>
                  </a:lnTo>
                  <a:lnTo>
                    <a:pt x="868" y="18"/>
                  </a:lnTo>
                  <a:lnTo>
                    <a:pt x="836" y="8"/>
                  </a:lnTo>
                  <a:lnTo>
                    <a:pt x="806" y="22"/>
                  </a:lnTo>
                  <a:lnTo>
                    <a:pt x="750" y="36"/>
                  </a:lnTo>
                  <a:lnTo>
                    <a:pt x="688" y="74"/>
                  </a:lnTo>
                  <a:lnTo>
                    <a:pt x="620" y="78"/>
                  </a:lnTo>
                  <a:lnTo>
                    <a:pt x="564" y="80"/>
                  </a:lnTo>
                  <a:lnTo>
                    <a:pt x="546" y="130"/>
                  </a:lnTo>
                  <a:lnTo>
                    <a:pt x="552" y="144"/>
                  </a:lnTo>
                  <a:lnTo>
                    <a:pt x="530" y="176"/>
                  </a:lnTo>
                  <a:lnTo>
                    <a:pt x="542" y="202"/>
                  </a:lnTo>
                  <a:lnTo>
                    <a:pt x="522" y="206"/>
                  </a:lnTo>
                  <a:lnTo>
                    <a:pt x="488" y="234"/>
                  </a:lnTo>
                  <a:lnTo>
                    <a:pt x="488" y="246"/>
                  </a:lnTo>
                  <a:lnTo>
                    <a:pt x="530" y="258"/>
                  </a:lnTo>
                  <a:lnTo>
                    <a:pt x="566" y="256"/>
                  </a:lnTo>
                  <a:lnTo>
                    <a:pt x="568" y="288"/>
                  </a:lnTo>
                  <a:lnTo>
                    <a:pt x="554" y="296"/>
                  </a:lnTo>
                  <a:lnTo>
                    <a:pt x="510" y="292"/>
                  </a:lnTo>
                  <a:lnTo>
                    <a:pt x="460" y="304"/>
                  </a:lnTo>
                  <a:lnTo>
                    <a:pt x="458" y="288"/>
                  </a:lnTo>
                  <a:lnTo>
                    <a:pt x="432" y="272"/>
                  </a:lnTo>
                  <a:lnTo>
                    <a:pt x="410" y="296"/>
                  </a:lnTo>
                  <a:lnTo>
                    <a:pt x="392" y="284"/>
                  </a:lnTo>
                  <a:lnTo>
                    <a:pt x="370" y="290"/>
                  </a:lnTo>
                  <a:lnTo>
                    <a:pt x="354" y="318"/>
                  </a:lnTo>
                  <a:lnTo>
                    <a:pt x="326" y="310"/>
                  </a:lnTo>
                  <a:lnTo>
                    <a:pt x="312" y="280"/>
                  </a:lnTo>
                  <a:lnTo>
                    <a:pt x="304" y="292"/>
                  </a:lnTo>
                  <a:lnTo>
                    <a:pt x="306" y="312"/>
                  </a:lnTo>
                  <a:lnTo>
                    <a:pt x="294" y="326"/>
                  </a:lnTo>
                  <a:lnTo>
                    <a:pt x="288" y="314"/>
                  </a:lnTo>
                  <a:lnTo>
                    <a:pt x="286" y="288"/>
                  </a:lnTo>
                  <a:lnTo>
                    <a:pt x="262" y="260"/>
                  </a:lnTo>
                  <a:lnTo>
                    <a:pt x="232" y="270"/>
                  </a:lnTo>
                  <a:lnTo>
                    <a:pt x="224" y="238"/>
                  </a:lnTo>
                  <a:lnTo>
                    <a:pt x="202" y="238"/>
                  </a:lnTo>
                  <a:lnTo>
                    <a:pt x="186" y="266"/>
                  </a:lnTo>
                  <a:lnTo>
                    <a:pt x="178" y="244"/>
                  </a:lnTo>
                  <a:lnTo>
                    <a:pt x="158" y="236"/>
                  </a:lnTo>
                  <a:lnTo>
                    <a:pt x="132" y="288"/>
                  </a:lnTo>
                  <a:lnTo>
                    <a:pt x="106" y="288"/>
                  </a:lnTo>
                  <a:lnTo>
                    <a:pt x="110" y="304"/>
                  </a:lnTo>
                  <a:lnTo>
                    <a:pt x="78" y="320"/>
                  </a:lnTo>
                  <a:lnTo>
                    <a:pt x="90" y="350"/>
                  </a:lnTo>
                  <a:lnTo>
                    <a:pt x="80" y="364"/>
                  </a:lnTo>
                  <a:lnTo>
                    <a:pt x="68" y="362"/>
                  </a:lnTo>
                  <a:lnTo>
                    <a:pt x="60" y="340"/>
                  </a:lnTo>
                  <a:lnTo>
                    <a:pt x="42" y="328"/>
                  </a:lnTo>
                  <a:lnTo>
                    <a:pt x="32" y="348"/>
                  </a:lnTo>
                  <a:lnTo>
                    <a:pt x="14" y="362"/>
                  </a:lnTo>
                  <a:lnTo>
                    <a:pt x="6" y="380"/>
                  </a:lnTo>
                  <a:lnTo>
                    <a:pt x="6" y="402"/>
                  </a:lnTo>
                  <a:lnTo>
                    <a:pt x="14" y="414"/>
                  </a:lnTo>
                  <a:lnTo>
                    <a:pt x="0" y="454"/>
                  </a:lnTo>
                  <a:lnTo>
                    <a:pt x="22" y="456"/>
                  </a:lnTo>
                  <a:lnTo>
                    <a:pt x="32" y="478"/>
                  </a:lnTo>
                  <a:lnTo>
                    <a:pt x="58" y="480"/>
                  </a:lnTo>
                  <a:lnTo>
                    <a:pt x="90" y="534"/>
                  </a:lnTo>
                  <a:lnTo>
                    <a:pt x="84" y="554"/>
                  </a:lnTo>
                  <a:lnTo>
                    <a:pt x="136" y="546"/>
                  </a:lnTo>
                  <a:lnTo>
                    <a:pt x="168" y="518"/>
                  </a:lnTo>
                  <a:lnTo>
                    <a:pt x="212" y="524"/>
                  </a:lnTo>
                  <a:lnTo>
                    <a:pt x="262" y="548"/>
                  </a:lnTo>
                  <a:lnTo>
                    <a:pt x="248" y="616"/>
                  </a:lnTo>
                  <a:lnTo>
                    <a:pt x="214" y="630"/>
                  </a:lnTo>
                  <a:lnTo>
                    <a:pt x="180" y="626"/>
                  </a:lnTo>
                  <a:lnTo>
                    <a:pt x="178" y="672"/>
                  </a:lnTo>
                  <a:lnTo>
                    <a:pt x="152" y="668"/>
                  </a:lnTo>
                  <a:lnTo>
                    <a:pt x="138" y="686"/>
                  </a:lnTo>
                  <a:lnTo>
                    <a:pt x="152" y="688"/>
                  </a:lnTo>
                  <a:lnTo>
                    <a:pt x="172" y="744"/>
                  </a:lnTo>
                  <a:lnTo>
                    <a:pt x="188" y="744"/>
                  </a:lnTo>
                  <a:lnTo>
                    <a:pt x="200" y="766"/>
                  </a:lnTo>
                  <a:lnTo>
                    <a:pt x="226" y="766"/>
                  </a:lnTo>
                  <a:lnTo>
                    <a:pt x="222" y="808"/>
                  </a:lnTo>
                  <a:lnTo>
                    <a:pt x="236" y="800"/>
                  </a:lnTo>
                  <a:lnTo>
                    <a:pt x="238" y="780"/>
                  </a:lnTo>
                  <a:lnTo>
                    <a:pt x="286" y="762"/>
                  </a:lnTo>
                  <a:lnTo>
                    <a:pt x="308" y="790"/>
                  </a:lnTo>
                  <a:lnTo>
                    <a:pt x="312" y="804"/>
                  </a:lnTo>
                  <a:lnTo>
                    <a:pt x="338" y="834"/>
                  </a:lnTo>
                  <a:lnTo>
                    <a:pt x="354" y="834"/>
                  </a:lnTo>
                  <a:lnTo>
                    <a:pt x="354" y="626"/>
                  </a:lnTo>
                  <a:lnTo>
                    <a:pt x="448" y="602"/>
                  </a:lnTo>
                  <a:lnTo>
                    <a:pt x="552" y="660"/>
                  </a:lnTo>
                  <a:lnTo>
                    <a:pt x="564" y="694"/>
                  </a:lnTo>
                  <a:lnTo>
                    <a:pt x="576" y="710"/>
                  </a:lnTo>
                  <a:lnTo>
                    <a:pt x="596" y="698"/>
                  </a:lnTo>
                  <a:lnTo>
                    <a:pt x="666" y="698"/>
                  </a:lnTo>
                  <a:lnTo>
                    <a:pt x="678" y="686"/>
                  </a:lnTo>
                  <a:lnTo>
                    <a:pt x="710" y="750"/>
                  </a:lnTo>
                  <a:lnTo>
                    <a:pt x="728" y="750"/>
                  </a:lnTo>
                  <a:lnTo>
                    <a:pt x="732" y="778"/>
                  </a:lnTo>
                  <a:lnTo>
                    <a:pt x="722" y="784"/>
                  </a:lnTo>
                  <a:lnTo>
                    <a:pt x="722" y="802"/>
                  </a:lnTo>
                  <a:lnTo>
                    <a:pt x="742" y="808"/>
                  </a:lnTo>
                  <a:lnTo>
                    <a:pt x="746" y="832"/>
                  </a:lnTo>
                  <a:lnTo>
                    <a:pt x="796" y="834"/>
                  </a:lnTo>
                  <a:lnTo>
                    <a:pt x="814" y="848"/>
                  </a:lnTo>
                  <a:lnTo>
                    <a:pt x="824" y="842"/>
                  </a:lnTo>
                  <a:lnTo>
                    <a:pt x="824" y="828"/>
                  </a:lnTo>
                  <a:lnTo>
                    <a:pt x="866" y="804"/>
                  </a:lnTo>
                  <a:lnTo>
                    <a:pt x="918" y="790"/>
                  </a:lnTo>
                  <a:lnTo>
                    <a:pt x="918" y="766"/>
                  </a:lnTo>
                  <a:lnTo>
                    <a:pt x="936" y="762"/>
                  </a:lnTo>
                  <a:lnTo>
                    <a:pt x="956" y="762"/>
                  </a:lnTo>
                  <a:lnTo>
                    <a:pt x="994" y="766"/>
                  </a:lnTo>
                  <a:lnTo>
                    <a:pt x="1010" y="740"/>
                  </a:lnTo>
                  <a:lnTo>
                    <a:pt x="1044" y="722"/>
                  </a:lnTo>
                  <a:lnTo>
                    <a:pt x="1080" y="744"/>
                  </a:lnTo>
                  <a:lnTo>
                    <a:pt x="1152" y="740"/>
                  </a:lnTo>
                  <a:lnTo>
                    <a:pt x="1218" y="748"/>
                  </a:lnTo>
                  <a:lnTo>
                    <a:pt x="1232" y="740"/>
                  </a:lnTo>
                  <a:lnTo>
                    <a:pt x="1238" y="752"/>
                  </a:lnTo>
                  <a:lnTo>
                    <a:pt x="1276" y="764"/>
                  </a:lnTo>
                  <a:lnTo>
                    <a:pt x="1288" y="722"/>
                  </a:lnTo>
                  <a:lnTo>
                    <a:pt x="1266" y="644"/>
                  </a:lnTo>
                  <a:lnTo>
                    <a:pt x="1250" y="638"/>
                  </a:lnTo>
                  <a:lnTo>
                    <a:pt x="1260" y="624"/>
                  </a:lnTo>
                  <a:lnTo>
                    <a:pt x="1316" y="618"/>
                  </a:lnTo>
                  <a:lnTo>
                    <a:pt x="1336" y="626"/>
                  </a:lnTo>
                  <a:lnTo>
                    <a:pt x="1348" y="612"/>
                  </a:lnTo>
                  <a:lnTo>
                    <a:pt x="1334" y="604"/>
                  </a:lnTo>
                  <a:lnTo>
                    <a:pt x="1366" y="514"/>
                  </a:lnTo>
                  <a:lnTo>
                    <a:pt x="1406" y="526"/>
                  </a:lnTo>
                  <a:lnTo>
                    <a:pt x="1450" y="506"/>
                  </a:lnTo>
                  <a:lnTo>
                    <a:pt x="1452" y="474"/>
                  </a:lnTo>
                  <a:lnTo>
                    <a:pt x="1496" y="434"/>
                  </a:lnTo>
                  <a:lnTo>
                    <a:pt x="1498" y="408"/>
                  </a:lnTo>
                  <a:lnTo>
                    <a:pt x="1528" y="40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9" name="Kenya">
              <a:extLst>
                <a:ext uri="{FF2B5EF4-FFF2-40B4-BE49-F238E27FC236}">
                  <a16:creationId xmlns:a16="http://schemas.microsoft.com/office/drawing/2014/main" id="{0E107CA0-1D2E-404D-8E90-AAEEF47E8CF9}"/>
                </a:ext>
              </a:extLst>
            </p:cNvPr>
            <p:cNvSpPr>
              <a:spLocks/>
            </p:cNvSpPr>
            <p:nvPr/>
          </p:nvSpPr>
          <p:spPr bwMode="gray">
            <a:xfrm>
              <a:off x="6851317" y="4407326"/>
              <a:ext cx="253799" cy="308751"/>
            </a:xfrm>
            <a:custGeom>
              <a:avLst/>
              <a:gdLst/>
              <a:ahLst/>
              <a:cxnLst>
                <a:cxn ang="0">
                  <a:pos x="2" y="232"/>
                </a:cxn>
                <a:cxn ang="0">
                  <a:pos x="0" y="200"/>
                </a:cxn>
                <a:cxn ang="0">
                  <a:pos x="8" y="186"/>
                </a:cxn>
                <a:cxn ang="0">
                  <a:pos x="12" y="170"/>
                </a:cxn>
                <a:cxn ang="0">
                  <a:pos x="22" y="148"/>
                </a:cxn>
                <a:cxn ang="0">
                  <a:pos x="36" y="138"/>
                </a:cxn>
                <a:cxn ang="0">
                  <a:pos x="42" y="118"/>
                </a:cxn>
                <a:cxn ang="0">
                  <a:pos x="50" y="100"/>
                </a:cxn>
                <a:cxn ang="0">
                  <a:pos x="46" y="76"/>
                </a:cxn>
                <a:cxn ang="0">
                  <a:pos x="28" y="68"/>
                </a:cxn>
                <a:cxn ang="0">
                  <a:pos x="28" y="48"/>
                </a:cxn>
                <a:cxn ang="0">
                  <a:pos x="16" y="36"/>
                </a:cxn>
                <a:cxn ang="0">
                  <a:pos x="34" y="16"/>
                </a:cxn>
                <a:cxn ang="0">
                  <a:pos x="64" y="0"/>
                </a:cxn>
                <a:cxn ang="0">
                  <a:pos x="82" y="12"/>
                </a:cxn>
                <a:cxn ang="0">
                  <a:pos x="130" y="14"/>
                </a:cxn>
                <a:cxn ang="0">
                  <a:pos x="158" y="38"/>
                </a:cxn>
                <a:cxn ang="0">
                  <a:pos x="188" y="40"/>
                </a:cxn>
                <a:cxn ang="0">
                  <a:pos x="216" y="50"/>
                </a:cxn>
                <a:cxn ang="0">
                  <a:pos x="236" y="36"/>
                </a:cxn>
                <a:cxn ang="0">
                  <a:pos x="246" y="36"/>
                </a:cxn>
                <a:cxn ang="0">
                  <a:pos x="274" y="16"/>
                </a:cxn>
                <a:cxn ang="0">
                  <a:pos x="294" y="32"/>
                </a:cxn>
                <a:cxn ang="0">
                  <a:pos x="310" y="32"/>
                </a:cxn>
                <a:cxn ang="0">
                  <a:pos x="302" y="48"/>
                </a:cxn>
                <a:cxn ang="0">
                  <a:pos x="296" y="62"/>
                </a:cxn>
                <a:cxn ang="0">
                  <a:pos x="278" y="90"/>
                </a:cxn>
                <a:cxn ang="0">
                  <a:pos x="278" y="220"/>
                </a:cxn>
                <a:cxn ang="0">
                  <a:pos x="310" y="254"/>
                </a:cxn>
                <a:cxn ang="0">
                  <a:pos x="296" y="272"/>
                </a:cxn>
                <a:cxn ang="0">
                  <a:pos x="280" y="274"/>
                </a:cxn>
                <a:cxn ang="0">
                  <a:pos x="270" y="294"/>
                </a:cxn>
                <a:cxn ang="0">
                  <a:pos x="256" y="304"/>
                </a:cxn>
                <a:cxn ang="0">
                  <a:pos x="252" y="320"/>
                </a:cxn>
                <a:cxn ang="0">
                  <a:pos x="230" y="346"/>
                </a:cxn>
                <a:cxn ang="0">
                  <a:pos x="228" y="364"/>
                </a:cxn>
                <a:cxn ang="0">
                  <a:pos x="210" y="376"/>
                </a:cxn>
                <a:cxn ang="0">
                  <a:pos x="144" y="338"/>
                </a:cxn>
                <a:cxn ang="0">
                  <a:pos x="152" y="314"/>
                </a:cxn>
                <a:cxn ang="0">
                  <a:pos x="2" y="232"/>
                </a:cxn>
              </a:cxnLst>
              <a:rect l="0" t="0" r="r" b="b"/>
              <a:pathLst>
                <a:path w="310" h="376">
                  <a:moveTo>
                    <a:pt x="2" y="232"/>
                  </a:moveTo>
                  <a:lnTo>
                    <a:pt x="0" y="200"/>
                  </a:lnTo>
                  <a:lnTo>
                    <a:pt x="8" y="186"/>
                  </a:lnTo>
                  <a:lnTo>
                    <a:pt x="12" y="170"/>
                  </a:lnTo>
                  <a:lnTo>
                    <a:pt x="22" y="148"/>
                  </a:lnTo>
                  <a:lnTo>
                    <a:pt x="36" y="138"/>
                  </a:lnTo>
                  <a:lnTo>
                    <a:pt x="42" y="118"/>
                  </a:lnTo>
                  <a:lnTo>
                    <a:pt x="50" y="100"/>
                  </a:lnTo>
                  <a:lnTo>
                    <a:pt x="46" y="76"/>
                  </a:lnTo>
                  <a:lnTo>
                    <a:pt x="28" y="68"/>
                  </a:lnTo>
                  <a:lnTo>
                    <a:pt x="28" y="48"/>
                  </a:lnTo>
                  <a:lnTo>
                    <a:pt x="16" y="36"/>
                  </a:lnTo>
                  <a:lnTo>
                    <a:pt x="34" y="16"/>
                  </a:lnTo>
                  <a:lnTo>
                    <a:pt x="64" y="0"/>
                  </a:lnTo>
                  <a:lnTo>
                    <a:pt x="82" y="12"/>
                  </a:lnTo>
                  <a:lnTo>
                    <a:pt x="130" y="14"/>
                  </a:lnTo>
                  <a:lnTo>
                    <a:pt x="158" y="38"/>
                  </a:lnTo>
                  <a:lnTo>
                    <a:pt x="188" y="40"/>
                  </a:lnTo>
                  <a:lnTo>
                    <a:pt x="216" y="50"/>
                  </a:lnTo>
                  <a:lnTo>
                    <a:pt x="236" y="36"/>
                  </a:lnTo>
                  <a:lnTo>
                    <a:pt x="246" y="36"/>
                  </a:lnTo>
                  <a:lnTo>
                    <a:pt x="274" y="16"/>
                  </a:lnTo>
                  <a:lnTo>
                    <a:pt x="294" y="32"/>
                  </a:lnTo>
                  <a:lnTo>
                    <a:pt x="310" y="32"/>
                  </a:lnTo>
                  <a:lnTo>
                    <a:pt x="302" y="48"/>
                  </a:lnTo>
                  <a:lnTo>
                    <a:pt x="296" y="62"/>
                  </a:lnTo>
                  <a:lnTo>
                    <a:pt x="278" y="90"/>
                  </a:lnTo>
                  <a:lnTo>
                    <a:pt x="278" y="220"/>
                  </a:lnTo>
                  <a:lnTo>
                    <a:pt x="310" y="254"/>
                  </a:lnTo>
                  <a:lnTo>
                    <a:pt x="296" y="272"/>
                  </a:lnTo>
                  <a:lnTo>
                    <a:pt x="280" y="274"/>
                  </a:lnTo>
                  <a:lnTo>
                    <a:pt x="270" y="294"/>
                  </a:lnTo>
                  <a:lnTo>
                    <a:pt x="256" y="304"/>
                  </a:lnTo>
                  <a:lnTo>
                    <a:pt x="252" y="320"/>
                  </a:lnTo>
                  <a:lnTo>
                    <a:pt x="230" y="346"/>
                  </a:lnTo>
                  <a:lnTo>
                    <a:pt x="228" y="364"/>
                  </a:lnTo>
                  <a:lnTo>
                    <a:pt x="210" y="376"/>
                  </a:lnTo>
                  <a:lnTo>
                    <a:pt x="144" y="338"/>
                  </a:lnTo>
                  <a:lnTo>
                    <a:pt x="152" y="314"/>
                  </a:lnTo>
                  <a:lnTo>
                    <a:pt x="2"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0" name="Korea">
              <a:extLst>
                <a:ext uri="{FF2B5EF4-FFF2-40B4-BE49-F238E27FC236}">
                  <a16:creationId xmlns:a16="http://schemas.microsoft.com/office/drawing/2014/main" id="{6A1E36C1-712D-44EB-9273-BAD53C48FCEB}"/>
                </a:ext>
              </a:extLst>
            </p:cNvPr>
            <p:cNvSpPr>
              <a:spLocks/>
            </p:cNvSpPr>
            <p:nvPr/>
          </p:nvSpPr>
          <p:spPr bwMode="gray">
            <a:xfrm>
              <a:off x="9678254" y="3237223"/>
              <a:ext cx="111283" cy="169124"/>
            </a:xfrm>
            <a:custGeom>
              <a:avLst/>
              <a:gdLst/>
              <a:ahLst/>
              <a:cxnLst>
                <a:cxn ang="0">
                  <a:pos x="20" y="34"/>
                </a:cxn>
                <a:cxn ang="0">
                  <a:pos x="26" y="24"/>
                </a:cxn>
                <a:cxn ang="0">
                  <a:pos x="52" y="10"/>
                </a:cxn>
                <a:cxn ang="0">
                  <a:pos x="76" y="14"/>
                </a:cxn>
                <a:cxn ang="0">
                  <a:pos x="90" y="6"/>
                </a:cxn>
                <a:cxn ang="0">
                  <a:pos x="102" y="0"/>
                </a:cxn>
                <a:cxn ang="0">
                  <a:pos x="104" y="22"/>
                </a:cxn>
                <a:cxn ang="0">
                  <a:pos x="114" y="42"/>
                </a:cxn>
                <a:cxn ang="0">
                  <a:pos x="128" y="72"/>
                </a:cxn>
                <a:cxn ang="0">
                  <a:pos x="130" y="94"/>
                </a:cxn>
                <a:cxn ang="0">
                  <a:pos x="126" y="112"/>
                </a:cxn>
                <a:cxn ang="0">
                  <a:pos x="134" y="124"/>
                </a:cxn>
                <a:cxn ang="0">
                  <a:pos x="114" y="160"/>
                </a:cxn>
                <a:cxn ang="0">
                  <a:pos x="100" y="150"/>
                </a:cxn>
                <a:cxn ang="0">
                  <a:pos x="94" y="158"/>
                </a:cxn>
                <a:cxn ang="0">
                  <a:pos x="106" y="170"/>
                </a:cxn>
                <a:cxn ang="0">
                  <a:pos x="104" y="178"/>
                </a:cxn>
                <a:cxn ang="0">
                  <a:pos x="98" y="178"/>
                </a:cxn>
                <a:cxn ang="0">
                  <a:pos x="78" y="162"/>
                </a:cxn>
                <a:cxn ang="0">
                  <a:pos x="72" y="174"/>
                </a:cxn>
                <a:cxn ang="0">
                  <a:pos x="84" y="176"/>
                </a:cxn>
                <a:cxn ang="0">
                  <a:pos x="84" y="184"/>
                </a:cxn>
                <a:cxn ang="0">
                  <a:pos x="68" y="184"/>
                </a:cxn>
                <a:cxn ang="0">
                  <a:pos x="58" y="190"/>
                </a:cxn>
                <a:cxn ang="0">
                  <a:pos x="44" y="182"/>
                </a:cxn>
                <a:cxn ang="0">
                  <a:pos x="38" y="192"/>
                </a:cxn>
                <a:cxn ang="0">
                  <a:pos x="26" y="200"/>
                </a:cxn>
                <a:cxn ang="0">
                  <a:pos x="20" y="194"/>
                </a:cxn>
                <a:cxn ang="0">
                  <a:pos x="10" y="206"/>
                </a:cxn>
                <a:cxn ang="0">
                  <a:pos x="4" y="204"/>
                </a:cxn>
                <a:cxn ang="0">
                  <a:pos x="4" y="196"/>
                </a:cxn>
                <a:cxn ang="0">
                  <a:pos x="12" y="194"/>
                </a:cxn>
                <a:cxn ang="0">
                  <a:pos x="10" y="184"/>
                </a:cxn>
                <a:cxn ang="0">
                  <a:pos x="26" y="176"/>
                </a:cxn>
                <a:cxn ang="0">
                  <a:pos x="18" y="172"/>
                </a:cxn>
                <a:cxn ang="0">
                  <a:pos x="18" y="160"/>
                </a:cxn>
                <a:cxn ang="0">
                  <a:pos x="24" y="154"/>
                </a:cxn>
                <a:cxn ang="0">
                  <a:pos x="26" y="140"/>
                </a:cxn>
                <a:cxn ang="0">
                  <a:pos x="22" y="128"/>
                </a:cxn>
                <a:cxn ang="0">
                  <a:pos x="26" y="98"/>
                </a:cxn>
                <a:cxn ang="0">
                  <a:pos x="16" y="90"/>
                </a:cxn>
                <a:cxn ang="0">
                  <a:pos x="10" y="94"/>
                </a:cxn>
                <a:cxn ang="0">
                  <a:pos x="0" y="94"/>
                </a:cxn>
                <a:cxn ang="0">
                  <a:pos x="0" y="84"/>
                </a:cxn>
                <a:cxn ang="0">
                  <a:pos x="6" y="76"/>
                </a:cxn>
                <a:cxn ang="0">
                  <a:pos x="34" y="74"/>
                </a:cxn>
                <a:cxn ang="0">
                  <a:pos x="22" y="56"/>
                </a:cxn>
                <a:cxn ang="0">
                  <a:pos x="28" y="48"/>
                </a:cxn>
                <a:cxn ang="0">
                  <a:pos x="18" y="46"/>
                </a:cxn>
                <a:cxn ang="0">
                  <a:pos x="26" y="36"/>
                </a:cxn>
                <a:cxn ang="0">
                  <a:pos x="20" y="34"/>
                </a:cxn>
              </a:cxnLst>
              <a:rect l="0" t="0" r="r" b="b"/>
              <a:pathLst>
                <a:path w="134" h="206">
                  <a:moveTo>
                    <a:pt x="20" y="34"/>
                  </a:moveTo>
                  <a:lnTo>
                    <a:pt x="26" y="24"/>
                  </a:lnTo>
                  <a:lnTo>
                    <a:pt x="52" y="10"/>
                  </a:lnTo>
                  <a:lnTo>
                    <a:pt x="76" y="14"/>
                  </a:lnTo>
                  <a:lnTo>
                    <a:pt x="90" y="6"/>
                  </a:lnTo>
                  <a:lnTo>
                    <a:pt x="102" y="0"/>
                  </a:lnTo>
                  <a:lnTo>
                    <a:pt x="104" y="22"/>
                  </a:lnTo>
                  <a:lnTo>
                    <a:pt x="114" y="42"/>
                  </a:lnTo>
                  <a:lnTo>
                    <a:pt x="128" y="72"/>
                  </a:lnTo>
                  <a:lnTo>
                    <a:pt x="130" y="94"/>
                  </a:lnTo>
                  <a:lnTo>
                    <a:pt x="126" y="112"/>
                  </a:lnTo>
                  <a:lnTo>
                    <a:pt x="134" y="124"/>
                  </a:lnTo>
                  <a:lnTo>
                    <a:pt x="114" y="160"/>
                  </a:lnTo>
                  <a:lnTo>
                    <a:pt x="100" y="150"/>
                  </a:lnTo>
                  <a:lnTo>
                    <a:pt x="94" y="158"/>
                  </a:lnTo>
                  <a:lnTo>
                    <a:pt x="106" y="170"/>
                  </a:lnTo>
                  <a:lnTo>
                    <a:pt x="104" y="178"/>
                  </a:lnTo>
                  <a:lnTo>
                    <a:pt x="98" y="178"/>
                  </a:lnTo>
                  <a:lnTo>
                    <a:pt x="78" y="162"/>
                  </a:lnTo>
                  <a:lnTo>
                    <a:pt x="72" y="174"/>
                  </a:lnTo>
                  <a:lnTo>
                    <a:pt x="84" y="176"/>
                  </a:lnTo>
                  <a:lnTo>
                    <a:pt x="84" y="184"/>
                  </a:lnTo>
                  <a:lnTo>
                    <a:pt x="68" y="184"/>
                  </a:lnTo>
                  <a:lnTo>
                    <a:pt x="58" y="190"/>
                  </a:lnTo>
                  <a:lnTo>
                    <a:pt x="44" y="182"/>
                  </a:lnTo>
                  <a:lnTo>
                    <a:pt x="38" y="192"/>
                  </a:lnTo>
                  <a:lnTo>
                    <a:pt x="26" y="200"/>
                  </a:lnTo>
                  <a:lnTo>
                    <a:pt x="20" y="194"/>
                  </a:lnTo>
                  <a:lnTo>
                    <a:pt x="10" y="206"/>
                  </a:lnTo>
                  <a:lnTo>
                    <a:pt x="4" y="204"/>
                  </a:lnTo>
                  <a:lnTo>
                    <a:pt x="4" y="196"/>
                  </a:lnTo>
                  <a:lnTo>
                    <a:pt x="12" y="194"/>
                  </a:lnTo>
                  <a:lnTo>
                    <a:pt x="10" y="184"/>
                  </a:lnTo>
                  <a:lnTo>
                    <a:pt x="26" y="176"/>
                  </a:lnTo>
                  <a:lnTo>
                    <a:pt x="18" y="172"/>
                  </a:lnTo>
                  <a:lnTo>
                    <a:pt x="18" y="160"/>
                  </a:lnTo>
                  <a:lnTo>
                    <a:pt x="24" y="154"/>
                  </a:lnTo>
                  <a:lnTo>
                    <a:pt x="26" y="140"/>
                  </a:lnTo>
                  <a:lnTo>
                    <a:pt x="22" y="128"/>
                  </a:lnTo>
                  <a:lnTo>
                    <a:pt x="26" y="98"/>
                  </a:lnTo>
                  <a:lnTo>
                    <a:pt x="16" y="90"/>
                  </a:lnTo>
                  <a:lnTo>
                    <a:pt x="10" y="94"/>
                  </a:lnTo>
                  <a:lnTo>
                    <a:pt x="0" y="94"/>
                  </a:lnTo>
                  <a:lnTo>
                    <a:pt x="0" y="84"/>
                  </a:lnTo>
                  <a:lnTo>
                    <a:pt x="6" y="76"/>
                  </a:lnTo>
                  <a:lnTo>
                    <a:pt x="34" y="74"/>
                  </a:lnTo>
                  <a:lnTo>
                    <a:pt x="22" y="56"/>
                  </a:lnTo>
                  <a:lnTo>
                    <a:pt x="28" y="48"/>
                  </a:lnTo>
                  <a:lnTo>
                    <a:pt x="18" y="46"/>
                  </a:lnTo>
                  <a:lnTo>
                    <a:pt x="26" y="36"/>
                  </a:lnTo>
                  <a:lnTo>
                    <a:pt x="20" y="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1" name="Kuwait">
              <a:extLst>
                <a:ext uri="{FF2B5EF4-FFF2-40B4-BE49-F238E27FC236}">
                  <a16:creationId xmlns:a16="http://schemas.microsoft.com/office/drawing/2014/main" id="{EE5AADC7-8444-43B9-AF9E-9A0548B273D5}"/>
                </a:ext>
              </a:extLst>
            </p:cNvPr>
            <p:cNvSpPr>
              <a:spLocks/>
            </p:cNvSpPr>
            <p:nvPr/>
          </p:nvSpPr>
          <p:spPr bwMode="gray">
            <a:xfrm>
              <a:off x="7237874" y="3559739"/>
              <a:ext cx="68331" cy="70796"/>
            </a:xfrm>
            <a:custGeom>
              <a:avLst/>
              <a:gdLst/>
              <a:ahLst/>
              <a:cxnLst>
                <a:cxn ang="0">
                  <a:pos x="0" y="56"/>
                </a:cxn>
                <a:cxn ang="0">
                  <a:pos x="12" y="48"/>
                </a:cxn>
                <a:cxn ang="0">
                  <a:pos x="20" y="40"/>
                </a:cxn>
                <a:cxn ang="0">
                  <a:pos x="22" y="24"/>
                </a:cxn>
                <a:cxn ang="0">
                  <a:pos x="30" y="8"/>
                </a:cxn>
                <a:cxn ang="0">
                  <a:pos x="42" y="0"/>
                </a:cxn>
                <a:cxn ang="0">
                  <a:pos x="58" y="4"/>
                </a:cxn>
                <a:cxn ang="0">
                  <a:pos x="66" y="18"/>
                </a:cxn>
                <a:cxn ang="0">
                  <a:pos x="56" y="28"/>
                </a:cxn>
                <a:cxn ang="0">
                  <a:pos x="54" y="36"/>
                </a:cxn>
                <a:cxn ang="0">
                  <a:pos x="74" y="40"/>
                </a:cxn>
                <a:cxn ang="0">
                  <a:pos x="84" y="70"/>
                </a:cxn>
                <a:cxn ang="0">
                  <a:pos x="52" y="86"/>
                </a:cxn>
                <a:cxn ang="0">
                  <a:pos x="34" y="64"/>
                </a:cxn>
                <a:cxn ang="0">
                  <a:pos x="10" y="62"/>
                </a:cxn>
                <a:cxn ang="0">
                  <a:pos x="0" y="56"/>
                </a:cxn>
              </a:cxnLst>
              <a:rect l="0" t="0" r="r" b="b"/>
              <a:pathLst>
                <a:path w="84" h="86">
                  <a:moveTo>
                    <a:pt x="0" y="56"/>
                  </a:moveTo>
                  <a:lnTo>
                    <a:pt x="12" y="48"/>
                  </a:lnTo>
                  <a:lnTo>
                    <a:pt x="20" y="40"/>
                  </a:lnTo>
                  <a:lnTo>
                    <a:pt x="22" y="24"/>
                  </a:lnTo>
                  <a:lnTo>
                    <a:pt x="30" y="8"/>
                  </a:lnTo>
                  <a:lnTo>
                    <a:pt x="42" y="0"/>
                  </a:lnTo>
                  <a:lnTo>
                    <a:pt x="58" y="4"/>
                  </a:lnTo>
                  <a:lnTo>
                    <a:pt x="66" y="18"/>
                  </a:lnTo>
                  <a:lnTo>
                    <a:pt x="56" y="28"/>
                  </a:lnTo>
                  <a:lnTo>
                    <a:pt x="54" y="36"/>
                  </a:lnTo>
                  <a:lnTo>
                    <a:pt x="74" y="40"/>
                  </a:lnTo>
                  <a:lnTo>
                    <a:pt x="84" y="70"/>
                  </a:lnTo>
                  <a:lnTo>
                    <a:pt x="52" y="86"/>
                  </a:lnTo>
                  <a:lnTo>
                    <a:pt x="34" y="64"/>
                  </a:lnTo>
                  <a:lnTo>
                    <a:pt x="10" y="62"/>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2" name="Kyrgyzstan">
              <a:extLst>
                <a:ext uri="{FF2B5EF4-FFF2-40B4-BE49-F238E27FC236}">
                  <a16:creationId xmlns:a16="http://schemas.microsoft.com/office/drawing/2014/main" id="{FB75566D-B7EC-4293-B3C7-07FCAB82D6E0}"/>
                </a:ext>
              </a:extLst>
            </p:cNvPr>
            <p:cNvSpPr>
              <a:spLocks/>
            </p:cNvSpPr>
            <p:nvPr/>
          </p:nvSpPr>
          <p:spPr bwMode="gray">
            <a:xfrm>
              <a:off x="7936798" y="3020902"/>
              <a:ext cx="343607" cy="178957"/>
            </a:xfrm>
            <a:custGeom>
              <a:avLst/>
              <a:gdLst/>
              <a:ahLst/>
              <a:cxnLst>
                <a:cxn ang="0">
                  <a:pos x="410" y="90"/>
                </a:cxn>
                <a:cxn ang="0">
                  <a:pos x="422" y="42"/>
                </a:cxn>
                <a:cxn ang="0">
                  <a:pos x="384" y="30"/>
                </a:cxn>
                <a:cxn ang="0">
                  <a:pos x="378" y="18"/>
                </a:cxn>
                <a:cxn ang="0">
                  <a:pos x="364" y="26"/>
                </a:cxn>
                <a:cxn ang="0">
                  <a:pos x="298" y="18"/>
                </a:cxn>
                <a:cxn ang="0">
                  <a:pos x="226" y="22"/>
                </a:cxn>
                <a:cxn ang="0">
                  <a:pos x="190" y="0"/>
                </a:cxn>
                <a:cxn ang="0">
                  <a:pos x="156" y="18"/>
                </a:cxn>
                <a:cxn ang="0">
                  <a:pos x="140" y="44"/>
                </a:cxn>
                <a:cxn ang="0">
                  <a:pos x="102" y="40"/>
                </a:cxn>
                <a:cxn ang="0">
                  <a:pos x="82" y="40"/>
                </a:cxn>
                <a:cxn ang="0">
                  <a:pos x="64" y="44"/>
                </a:cxn>
                <a:cxn ang="0">
                  <a:pos x="64" y="68"/>
                </a:cxn>
                <a:cxn ang="0">
                  <a:pos x="68" y="84"/>
                </a:cxn>
                <a:cxn ang="0">
                  <a:pos x="30" y="92"/>
                </a:cxn>
                <a:cxn ang="0">
                  <a:pos x="32" y="104"/>
                </a:cxn>
                <a:cxn ang="0">
                  <a:pos x="58" y="122"/>
                </a:cxn>
                <a:cxn ang="0">
                  <a:pos x="80" y="98"/>
                </a:cxn>
                <a:cxn ang="0">
                  <a:pos x="88" y="116"/>
                </a:cxn>
                <a:cxn ang="0">
                  <a:pos x="110" y="132"/>
                </a:cxn>
                <a:cxn ang="0">
                  <a:pos x="134" y="134"/>
                </a:cxn>
                <a:cxn ang="0">
                  <a:pos x="134" y="156"/>
                </a:cxn>
                <a:cxn ang="0">
                  <a:pos x="126" y="162"/>
                </a:cxn>
                <a:cxn ang="0">
                  <a:pos x="112" y="160"/>
                </a:cxn>
                <a:cxn ang="0">
                  <a:pos x="102" y="176"/>
                </a:cxn>
                <a:cxn ang="0">
                  <a:pos x="86" y="166"/>
                </a:cxn>
                <a:cxn ang="0">
                  <a:pos x="58" y="184"/>
                </a:cxn>
                <a:cxn ang="0">
                  <a:pos x="44" y="174"/>
                </a:cxn>
                <a:cxn ang="0">
                  <a:pos x="38" y="184"/>
                </a:cxn>
                <a:cxn ang="0">
                  <a:pos x="14" y="180"/>
                </a:cxn>
                <a:cxn ang="0">
                  <a:pos x="0" y="192"/>
                </a:cxn>
                <a:cxn ang="0">
                  <a:pos x="12" y="200"/>
                </a:cxn>
                <a:cxn ang="0">
                  <a:pos x="44" y="202"/>
                </a:cxn>
                <a:cxn ang="0">
                  <a:pos x="60" y="202"/>
                </a:cxn>
                <a:cxn ang="0">
                  <a:pos x="84" y="206"/>
                </a:cxn>
                <a:cxn ang="0">
                  <a:pos x="88" y="218"/>
                </a:cxn>
                <a:cxn ang="0">
                  <a:pos x="114" y="218"/>
                </a:cxn>
                <a:cxn ang="0">
                  <a:pos x="130" y="208"/>
                </a:cxn>
                <a:cxn ang="0">
                  <a:pos x="150" y="204"/>
                </a:cxn>
                <a:cxn ang="0">
                  <a:pos x="172" y="212"/>
                </a:cxn>
                <a:cxn ang="0">
                  <a:pos x="172" y="198"/>
                </a:cxn>
                <a:cxn ang="0">
                  <a:pos x="178" y="174"/>
                </a:cxn>
                <a:cxn ang="0">
                  <a:pos x="200" y="164"/>
                </a:cxn>
                <a:cxn ang="0">
                  <a:pos x="212" y="152"/>
                </a:cxn>
                <a:cxn ang="0">
                  <a:pos x="228" y="154"/>
                </a:cxn>
                <a:cxn ang="0">
                  <a:pos x="240" y="146"/>
                </a:cxn>
                <a:cxn ang="0">
                  <a:pos x="250" y="164"/>
                </a:cxn>
                <a:cxn ang="0">
                  <a:pos x="270" y="162"/>
                </a:cxn>
                <a:cxn ang="0">
                  <a:pos x="286" y="134"/>
                </a:cxn>
                <a:cxn ang="0">
                  <a:pos x="330" y="122"/>
                </a:cxn>
                <a:cxn ang="0">
                  <a:pos x="410" y="90"/>
                </a:cxn>
              </a:cxnLst>
              <a:rect l="0" t="0" r="r" b="b"/>
              <a:pathLst>
                <a:path w="422" h="218">
                  <a:moveTo>
                    <a:pt x="410" y="90"/>
                  </a:moveTo>
                  <a:lnTo>
                    <a:pt x="422" y="42"/>
                  </a:lnTo>
                  <a:lnTo>
                    <a:pt x="384" y="30"/>
                  </a:lnTo>
                  <a:lnTo>
                    <a:pt x="378" y="18"/>
                  </a:lnTo>
                  <a:lnTo>
                    <a:pt x="364" y="26"/>
                  </a:lnTo>
                  <a:lnTo>
                    <a:pt x="298" y="18"/>
                  </a:lnTo>
                  <a:lnTo>
                    <a:pt x="226" y="22"/>
                  </a:lnTo>
                  <a:lnTo>
                    <a:pt x="190" y="0"/>
                  </a:lnTo>
                  <a:lnTo>
                    <a:pt x="156" y="18"/>
                  </a:lnTo>
                  <a:lnTo>
                    <a:pt x="140" y="44"/>
                  </a:lnTo>
                  <a:lnTo>
                    <a:pt x="102" y="40"/>
                  </a:lnTo>
                  <a:lnTo>
                    <a:pt x="82" y="40"/>
                  </a:lnTo>
                  <a:lnTo>
                    <a:pt x="64" y="44"/>
                  </a:lnTo>
                  <a:lnTo>
                    <a:pt x="64" y="68"/>
                  </a:lnTo>
                  <a:lnTo>
                    <a:pt x="68" y="84"/>
                  </a:lnTo>
                  <a:lnTo>
                    <a:pt x="30" y="92"/>
                  </a:lnTo>
                  <a:lnTo>
                    <a:pt x="32" y="104"/>
                  </a:lnTo>
                  <a:lnTo>
                    <a:pt x="58" y="122"/>
                  </a:lnTo>
                  <a:lnTo>
                    <a:pt x="80" y="98"/>
                  </a:lnTo>
                  <a:lnTo>
                    <a:pt x="88" y="116"/>
                  </a:lnTo>
                  <a:lnTo>
                    <a:pt x="110" y="132"/>
                  </a:lnTo>
                  <a:lnTo>
                    <a:pt x="134" y="134"/>
                  </a:lnTo>
                  <a:lnTo>
                    <a:pt x="134" y="156"/>
                  </a:lnTo>
                  <a:lnTo>
                    <a:pt x="126" y="162"/>
                  </a:lnTo>
                  <a:lnTo>
                    <a:pt x="112" y="160"/>
                  </a:lnTo>
                  <a:lnTo>
                    <a:pt x="102" y="176"/>
                  </a:lnTo>
                  <a:lnTo>
                    <a:pt x="86" y="166"/>
                  </a:lnTo>
                  <a:lnTo>
                    <a:pt x="58" y="184"/>
                  </a:lnTo>
                  <a:lnTo>
                    <a:pt x="44" y="174"/>
                  </a:lnTo>
                  <a:lnTo>
                    <a:pt x="38" y="184"/>
                  </a:lnTo>
                  <a:lnTo>
                    <a:pt x="14" y="180"/>
                  </a:lnTo>
                  <a:lnTo>
                    <a:pt x="0" y="192"/>
                  </a:lnTo>
                  <a:lnTo>
                    <a:pt x="12" y="200"/>
                  </a:lnTo>
                  <a:lnTo>
                    <a:pt x="44" y="202"/>
                  </a:lnTo>
                  <a:lnTo>
                    <a:pt x="60" y="202"/>
                  </a:lnTo>
                  <a:lnTo>
                    <a:pt x="84" y="206"/>
                  </a:lnTo>
                  <a:lnTo>
                    <a:pt x="88" y="218"/>
                  </a:lnTo>
                  <a:lnTo>
                    <a:pt x="114" y="218"/>
                  </a:lnTo>
                  <a:lnTo>
                    <a:pt x="130" y="208"/>
                  </a:lnTo>
                  <a:lnTo>
                    <a:pt x="150" y="204"/>
                  </a:lnTo>
                  <a:lnTo>
                    <a:pt x="172" y="212"/>
                  </a:lnTo>
                  <a:lnTo>
                    <a:pt x="172" y="198"/>
                  </a:lnTo>
                  <a:lnTo>
                    <a:pt x="178" y="174"/>
                  </a:lnTo>
                  <a:lnTo>
                    <a:pt x="200" y="164"/>
                  </a:lnTo>
                  <a:lnTo>
                    <a:pt x="212" y="152"/>
                  </a:lnTo>
                  <a:lnTo>
                    <a:pt x="228" y="154"/>
                  </a:lnTo>
                  <a:lnTo>
                    <a:pt x="240" y="146"/>
                  </a:lnTo>
                  <a:lnTo>
                    <a:pt x="250" y="164"/>
                  </a:lnTo>
                  <a:lnTo>
                    <a:pt x="270" y="162"/>
                  </a:lnTo>
                  <a:lnTo>
                    <a:pt x="286" y="134"/>
                  </a:lnTo>
                  <a:lnTo>
                    <a:pt x="330" y="122"/>
                  </a:lnTo>
                  <a:lnTo>
                    <a:pt x="410" y="9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3" name="Laos">
              <a:extLst>
                <a:ext uri="{FF2B5EF4-FFF2-40B4-BE49-F238E27FC236}">
                  <a16:creationId xmlns:a16="http://schemas.microsoft.com/office/drawing/2014/main" id="{0B1204B4-ECE1-44E2-82B2-D9A76F1E79CB}"/>
                </a:ext>
              </a:extLst>
            </p:cNvPr>
            <p:cNvSpPr>
              <a:spLocks/>
            </p:cNvSpPr>
            <p:nvPr/>
          </p:nvSpPr>
          <p:spPr bwMode="gray">
            <a:xfrm>
              <a:off x="8895381" y="3829157"/>
              <a:ext cx="232324" cy="279252"/>
            </a:xfrm>
            <a:custGeom>
              <a:avLst/>
              <a:gdLst/>
              <a:ahLst/>
              <a:cxnLst>
                <a:cxn ang="0">
                  <a:pos x="96" y="32"/>
                </a:cxn>
                <a:cxn ang="0">
                  <a:pos x="98" y="52"/>
                </a:cxn>
                <a:cxn ang="0">
                  <a:pos x="120" y="64"/>
                </a:cxn>
                <a:cxn ang="0">
                  <a:pos x="140" y="54"/>
                </a:cxn>
                <a:cxn ang="0">
                  <a:pos x="174" y="92"/>
                </a:cxn>
                <a:cxn ang="0">
                  <a:pos x="162" y="100"/>
                </a:cxn>
                <a:cxn ang="0">
                  <a:pos x="146" y="98"/>
                </a:cxn>
                <a:cxn ang="0">
                  <a:pos x="146" y="118"/>
                </a:cxn>
                <a:cxn ang="0">
                  <a:pos x="188" y="156"/>
                </a:cxn>
                <a:cxn ang="0">
                  <a:pos x="188" y="168"/>
                </a:cxn>
                <a:cxn ang="0">
                  <a:pos x="216" y="202"/>
                </a:cxn>
                <a:cxn ang="0">
                  <a:pos x="218" y="216"/>
                </a:cxn>
                <a:cxn ang="0">
                  <a:pos x="238" y="242"/>
                </a:cxn>
                <a:cxn ang="0">
                  <a:pos x="248" y="238"/>
                </a:cxn>
                <a:cxn ang="0">
                  <a:pos x="270" y="260"/>
                </a:cxn>
                <a:cxn ang="0">
                  <a:pos x="262" y="274"/>
                </a:cxn>
                <a:cxn ang="0">
                  <a:pos x="286" y="296"/>
                </a:cxn>
                <a:cxn ang="0">
                  <a:pos x="282" y="306"/>
                </a:cxn>
                <a:cxn ang="0">
                  <a:pos x="274" y="314"/>
                </a:cxn>
                <a:cxn ang="0">
                  <a:pos x="260" y="316"/>
                </a:cxn>
                <a:cxn ang="0">
                  <a:pos x="252" y="310"/>
                </a:cxn>
                <a:cxn ang="0">
                  <a:pos x="244" y="310"/>
                </a:cxn>
                <a:cxn ang="0">
                  <a:pos x="232" y="322"/>
                </a:cxn>
                <a:cxn ang="0">
                  <a:pos x="218" y="326"/>
                </a:cxn>
                <a:cxn ang="0">
                  <a:pos x="214" y="342"/>
                </a:cxn>
                <a:cxn ang="0">
                  <a:pos x="190" y="332"/>
                </a:cxn>
                <a:cxn ang="0">
                  <a:pos x="180" y="316"/>
                </a:cxn>
                <a:cxn ang="0">
                  <a:pos x="196" y="306"/>
                </a:cxn>
                <a:cxn ang="0">
                  <a:pos x="198" y="290"/>
                </a:cxn>
                <a:cxn ang="0">
                  <a:pos x="204" y="272"/>
                </a:cxn>
                <a:cxn ang="0">
                  <a:pos x="188" y="256"/>
                </a:cxn>
                <a:cxn ang="0">
                  <a:pos x="160" y="232"/>
                </a:cxn>
                <a:cxn ang="0">
                  <a:pos x="156" y="192"/>
                </a:cxn>
                <a:cxn ang="0">
                  <a:pos x="138" y="172"/>
                </a:cxn>
                <a:cxn ang="0">
                  <a:pos x="114" y="166"/>
                </a:cxn>
                <a:cxn ang="0">
                  <a:pos x="100" y="176"/>
                </a:cxn>
                <a:cxn ang="0">
                  <a:pos x="58" y="182"/>
                </a:cxn>
                <a:cxn ang="0">
                  <a:pos x="42" y="204"/>
                </a:cxn>
                <a:cxn ang="0">
                  <a:pos x="34" y="204"/>
                </a:cxn>
                <a:cxn ang="0">
                  <a:pos x="30" y="160"/>
                </a:cxn>
                <a:cxn ang="0">
                  <a:pos x="36" y="146"/>
                </a:cxn>
                <a:cxn ang="0">
                  <a:pos x="38" y="114"/>
                </a:cxn>
                <a:cxn ang="0">
                  <a:pos x="26" y="118"/>
                </a:cxn>
                <a:cxn ang="0">
                  <a:pos x="16" y="108"/>
                </a:cxn>
                <a:cxn ang="0">
                  <a:pos x="14" y="90"/>
                </a:cxn>
                <a:cxn ang="0">
                  <a:pos x="4" y="88"/>
                </a:cxn>
                <a:cxn ang="0">
                  <a:pos x="0" y="82"/>
                </a:cxn>
                <a:cxn ang="0">
                  <a:pos x="24" y="46"/>
                </a:cxn>
                <a:cxn ang="0">
                  <a:pos x="34" y="38"/>
                </a:cxn>
                <a:cxn ang="0">
                  <a:pos x="44" y="56"/>
                </a:cxn>
                <a:cxn ang="0">
                  <a:pos x="56" y="38"/>
                </a:cxn>
                <a:cxn ang="0">
                  <a:pos x="54" y="0"/>
                </a:cxn>
                <a:cxn ang="0">
                  <a:pos x="68" y="0"/>
                </a:cxn>
                <a:cxn ang="0">
                  <a:pos x="96" y="32"/>
                </a:cxn>
              </a:cxnLst>
              <a:rect l="0" t="0" r="r" b="b"/>
              <a:pathLst>
                <a:path w="286" h="342">
                  <a:moveTo>
                    <a:pt x="96" y="32"/>
                  </a:moveTo>
                  <a:lnTo>
                    <a:pt x="98" y="52"/>
                  </a:lnTo>
                  <a:lnTo>
                    <a:pt x="120" y="64"/>
                  </a:lnTo>
                  <a:lnTo>
                    <a:pt x="140" y="54"/>
                  </a:lnTo>
                  <a:lnTo>
                    <a:pt x="174" y="92"/>
                  </a:lnTo>
                  <a:lnTo>
                    <a:pt x="162" y="100"/>
                  </a:lnTo>
                  <a:lnTo>
                    <a:pt x="146" y="98"/>
                  </a:lnTo>
                  <a:lnTo>
                    <a:pt x="146" y="118"/>
                  </a:lnTo>
                  <a:lnTo>
                    <a:pt x="188" y="156"/>
                  </a:lnTo>
                  <a:lnTo>
                    <a:pt x="188" y="168"/>
                  </a:lnTo>
                  <a:lnTo>
                    <a:pt x="216" y="202"/>
                  </a:lnTo>
                  <a:lnTo>
                    <a:pt x="218" y="216"/>
                  </a:lnTo>
                  <a:lnTo>
                    <a:pt x="238" y="242"/>
                  </a:lnTo>
                  <a:lnTo>
                    <a:pt x="248" y="238"/>
                  </a:lnTo>
                  <a:lnTo>
                    <a:pt x="270" y="260"/>
                  </a:lnTo>
                  <a:lnTo>
                    <a:pt x="262" y="274"/>
                  </a:lnTo>
                  <a:lnTo>
                    <a:pt x="286" y="296"/>
                  </a:lnTo>
                  <a:lnTo>
                    <a:pt x="282" y="306"/>
                  </a:lnTo>
                  <a:lnTo>
                    <a:pt x="274" y="314"/>
                  </a:lnTo>
                  <a:lnTo>
                    <a:pt x="260" y="316"/>
                  </a:lnTo>
                  <a:lnTo>
                    <a:pt x="252" y="310"/>
                  </a:lnTo>
                  <a:lnTo>
                    <a:pt x="244" y="310"/>
                  </a:lnTo>
                  <a:lnTo>
                    <a:pt x="232" y="322"/>
                  </a:lnTo>
                  <a:lnTo>
                    <a:pt x="218" y="326"/>
                  </a:lnTo>
                  <a:lnTo>
                    <a:pt x="214" y="342"/>
                  </a:lnTo>
                  <a:lnTo>
                    <a:pt x="190" y="332"/>
                  </a:lnTo>
                  <a:lnTo>
                    <a:pt x="180" y="316"/>
                  </a:lnTo>
                  <a:lnTo>
                    <a:pt x="196" y="306"/>
                  </a:lnTo>
                  <a:lnTo>
                    <a:pt x="198" y="290"/>
                  </a:lnTo>
                  <a:lnTo>
                    <a:pt x="204" y="272"/>
                  </a:lnTo>
                  <a:lnTo>
                    <a:pt x="188" y="256"/>
                  </a:lnTo>
                  <a:lnTo>
                    <a:pt x="160" y="232"/>
                  </a:lnTo>
                  <a:lnTo>
                    <a:pt x="156" y="192"/>
                  </a:lnTo>
                  <a:lnTo>
                    <a:pt x="138" y="172"/>
                  </a:lnTo>
                  <a:lnTo>
                    <a:pt x="114" y="166"/>
                  </a:lnTo>
                  <a:lnTo>
                    <a:pt x="100" y="176"/>
                  </a:lnTo>
                  <a:lnTo>
                    <a:pt x="58" y="182"/>
                  </a:lnTo>
                  <a:lnTo>
                    <a:pt x="42" y="204"/>
                  </a:lnTo>
                  <a:lnTo>
                    <a:pt x="34" y="204"/>
                  </a:lnTo>
                  <a:lnTo>
                    <a:pt x="30" y="160"/>
                  </a:lnTo>
                  <a:lnTo>
                    <a:pt x="36" y="146"/>
                  </a:lnTo>
                  <a:lnTo>
                    <a:pt x="38" y="114"/>
                  </a:lnTo>
                  <a:lnTo>
                    <a:pt x="26" y="118"/>
                  </a:lnTo>
                  <a:lnTo>
                    <a:pt x="16" y="108"/>
                  </a:lnTo>
                  <a:lnTo>
                    <a:pt x="14" y="90"/>
                  </a:lnTo>
                  <a:lnTo>
                    <a:pt x="4" y="88"/>
                  </a:lnTo>
                  <a:lnTo>
                    <a:pt x="0" y="82"/>
                  </a:lnTo>
                  <a:lnTo>
                    <a:pt x="24" y="46"/>
                  </a:lnTo>
                  <a:lnTo>
                    <a:pt x="34" y="38"/>
                  </a:lnTo>
                  <a:lnTo>
                    <a:pt x="44" y="56"/>
                  </a:lnTo>
                  <a:lnTo>
                    <a:pt x="56" y="38"/>
                  </a:lnTo>
                  <a:lnTo>
                    <a:pt x="54" y="0"/>
                  </a:lnTo>
                  <a:lnTo>
                    <a:pt x="68" y="0"/>
                  </a:lnTo>
                  <a:lnTo>
                    <a:pt x="96" y="3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4" name="Latvia">
              <a:extLst>
                <a:ext uri="{FF2B5EF4-FFF2-40B4-BE49-F238E27FC236}">
                  <a16:creationId xmlns:a16="http://schemas.microsoft.com/office/drawing/2014/main" id="{338C1673-94D0-4A26-8EF5-FC2EDF2DFA7A}"/>
                </a:ext>
              </a:extLst>
            </p:cNvPr>
            <p:cNvSpPr>
              <a:spLocks/>
            </p:cNvSpPr>
            <p:nvPr/>
          </p:nvSpPr>
          <p:spPr bwMode="gray">
            <a:xfrm>
              <a:off x="6445238" y="2287375"/>
              <a:ext cx="232325" cy="139627"/>
            </a:xfrm>
            <a:custGeom>
              <a:avLst/>
              <a:gdLst/>
              <a:ahLst/>
              <a:cxnLst>
                <a:cxn ang="0">
                  <a:pos x="132" y="6"/>
                </a:cxn>
                <a:cxn ang="0">
                  <a:pos x="154" y="8"/>
                </a:cxn>
                <a:cxn ang="0">
                  <a:pos x="168" y="0"/>
                </a:cxn>
                <a:cxn ang="0">
                  <a:pos x="180" y="2"/>
                </a:cxn>
                <a:cxn ang="0">
                  <a:pos x="186" y="12"/>
                </a:cxn>
                <a:cxn ang="0">
                  <a:pos x="212" y="34"/>
                </a:cxn>
                <a:cxn ang="0">
                  <a:pos x="216" y="44"/>
                </a:cxn>
                <a:cxn ang="0">
                  <a:pos x="236" y="46"/>
                </a:cxn>
                <a:cxn ang="0">
                  <a:pos x="252" y="54"/>
                </a:cxn>
                <a:cxn ang="0">
                  <a:pos x="268" y="38"/>
                </a:cxn>
                <a:cxn ang="0">
                  <a:pos x="274" y="64"/>
                </a:cxn>
                <a:cxn ang="0">
                  <a:pos x="272" y="88"/>
                </a:cxn>
                <a:cxn ang="0">
                  <a:pos x="288" y="94"/>
                </a:cxn>
                <a:cxn ang="0">
                  <a:pos x="280" y="116"/>
                </a:cxn>
                <a:cxn ang="0">
                  <a:pos x="266" y="150"/>
                </a:cxn>
                <a:cxn ang="0">
                  <a:pos x="264" y="166"/>
                </a:cxn>
                <a:cxn ang="0">
                  <a:pos x="254" y="172"/>
                </a:cxn>
                <a:cxn ang="0">
                  <a:pos x="242" y="162"/>
                </a:cxn>
                <a:cxn ang="0">
                  <a:pos x="220" y="170"/>
                </a:cxn>
                <a:cxn ang="0">
                  <a:pos x="208" y="152"/>
                </a:cxn>
                <a:cxn ang="0">
                  <a:pos x="204" y="136"/>
                </a:cxn>
                <a:cxn ang="0">
                  <a:pos x="184" y="118"/>
                </a:cxn>
                <a:cxn ang="0">
                  <a:pos x="170" y="118"/>
                </a:cxn>
                <a:cxn ang="0">
                  <a:pos x="154" y="106"/>
                </a:cxn>
                <a:cxn ang="0">
                  <a:pos x="96" y="116"/>
                </a:cxn>
                <a:cxn ang="0">
                  <a:pos x="72" y="106"/>
                </a:cxn>
                <a:cxn ang="0">
                  <a:pos x="56" y="110"/>
                </a:cxn>
                <a:cxn ang="0">
                  <a:pos x="38" y="102"/>
                </a:cxn>
                <a:cxn ang="0">
                  <a:pos x="0" y="118"/>
                </a:cxn>
                <a:cxn ang="0">
                  <a:pos x="0" y="90"/>
                </a:cxn>
                <a:cxn ang="0">
                  <a:pos x="14" y="66"/>
                </a:cxn>
                <a:cxn ang="0">
                  <a:pos x="18" y="38"/>
                </a:cxn>
                <a:cxn ang="0">
                  <a:pos x="40" y="18"/>
                </a:cxn>
                <a:cxn ang="0">
                  <a:pos x="62" y="16"/>
                </a:cxn>
                <a:cxn ang="0">
                  <a:pos x="60" y="30"/>
                </a:cxn>
                <a:cxn ang="0">
                  <a:pos x="78" y="50"/>
                </a:cxn>
                <a:cxn ang="0">
                  <a:pos x="80" y="64"/>
                </a:cxn>
                <a:cxn ang="0">
                  <a:pos x="112" y="74"/>
                </a:cxn>
                <a:cxn ang="0">
                  <a:pos x="128" y="62"/>
                </a:cxn>
                <a:cxn ang="0">
                  <a:pos x="130" y="36"/>
                </a:cxn>
                <a:cxn ang="0">
                  <a:pos x="132" y="6"/>
                </a:cxn>
              </a:cxnLst>
              <a:rect l="0" t="0" r="r" b="b"/>
              <a:pathLst>
                <a:path w="288" h="172">
                  <a:moveTo>
                    <a:pt x="132" y="6"/>
                  </a:moveTo>
                  <a:lnTo>
                    <a:pt x="154" y="8"/>
                  </a:lnTo>
                  <a:lnTo>
                    <a:pt x="168" y="0"/>
                  </a:lnTo>
                  <a:lnTo>
                    <a:pt x="180" y="2"/>
                  </a:lnTo>
                  <a:lnTo>
                    <a:pt x="186" y="12"/>
                  </a:lnTo>
                  <a:lnTo>
                    <a:pt x="212" y="34"/>
                  </a:lnTo>
                  <a:lnTo>
                    <a:pt x="216" y="44"/>
                  </a:lnTo>
                  <a:lnTo>
                    <a:pt x="236" y="46"/>
                  </a:lnTo>
                  <a:lnTo>
                    <a:pt x="252" y="54"/>
                  </a:lnTo>
                  <a:lnTo>
                    <a:pt x="268" y="38"/>
                  </a:lnTo>
                  <a:lnTo>
                    <a:pt x="274" y="64"/>
                  </a:lnTo>
                  <a:lnTo>
                    <a:pt x="272" y="88"/>
                  </a:lnTo>
                  <a:lnTo>
                    <a:pt x="288" y="94"/>
                  </a:lnTo>
                  <a:lnTo>
                    <a:pt x="280" y="116"/>
                  </a:lnTo>
                  <a:lnTo>
                    <a:pt x="266" y="150"/>
                  </a:lnTo>
                  <a:lnTo>
                    <a:pt x="264" y="166"/>
                  </a:lnTo>
                  <a:lnTo>
                    <a:pt x="254" y="172"/>
                  </a:lnTo>
                  <a:lnTo>
                    <a:pt x="242" y="162"/>
                  </a:lnTo>
                  <a:lnTo>
                    <a:pt x="220" y="170"/>
                  </a:lnTo>
                  <a:lnTo>
                    <a:pt x="208" y="152"/>
                  </a:lnTo>
                  <a:lnTo>
                    <a:pt x="204" y="136"/>
                  </a:lnTo>
                  <a:lnTo>
                    <a:pt x="184" y="118"/>
                  </a:lnTo>
                  <a:lnTo>
                    <a:pt x="170" y="118"/>
                  </a:lnTo>
                  <a:lnTo>
                    <a:pt x="154" y="106"/>
                  </a:lnTo>
                  <a:lnTo>
                    <a:pt x="96" y="116"/>
                  </a:lnTo>
                  <a:lnTo>
                    <a:pt x="72" y="106"/>
                  </a:lnTo>
                  <a:lnTo>
                    <a:pt x="56" y="110"/>
                  </a:lnTo>
                  <a:lnTo>
                    <a:pt x="38" y="102"/>
                  </a:lnTo>
                  <a:lnTo>
                    <a:pt x="0" y="118"/>
                  </a:lnTo>
                  <a:lnTo>
                    <a:pt x="0" y="90"/>
                  </a:lnTo>
                  <a:lnTo>
                    <a:pt x="14" y="66"/>
                  </a:lnTo>
                  <a:lnTo>
                    <a:pt x="18" y="38"/>
                  </a:lnTo>
                  <a:lnTo>
                    <a:pt x="40" y="18"/>
                  </a:lnTo>
                  <a:lnTo>
                    <a:pt x="62" y="16"/>
                  </a:lnTo>
                  <a:lnTo>
                    <a:pt x="60" y="30"/>
                  </a:lnTo>
                  <a:lnTo>
                    <a:pt x="78" y="50"/>
                  </a:lnTo>
                  <a:lnTo>
                    <a:pt x="80" y="64"/>
                  </a:lnTo>
                  <a:lnTo>
                    <a:pt x="112" y="74"/>
                  </a:lnTo>
                  <a:lnTo>
                    <a:pt x="128" y="62"/>
                  </a:lnTo>
                  <a:lnTo>
                    <a:pt x="130" y="36"/>
                  </a:lnTo>
                  <a:lnTo>
                    <a:pt x="132"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5" name="Lebanon">
              <a:extLst>
                <a:ext uri="{FF2B5EF4-FFF2-40B4-BE49-F238E27FC236}">
                  <a16:creationId xmlns:a16="http://schemas.microsoft.com/office/drawing/2014/main" id="{2BF42ABE-C0DC-47C6-8DF4-B8ADDA34679F}"/>
                </a:ext>
              </a:extLst>
            </p:cNvPr>
            <p:cNvSpPr>
              <a:spLocks/>
            </p:cNvSpPr>
            <p:nvPr/>
          </p:nvSpPr>
          <p:spPr bwMode="gray">
            <a:xfrm>
              <a:off x="6888411" y="3386682"/>
              <a:ext cx="37094" cy="57029"/>
            </a:xfrm>
            <a:custGeom>
              <a:avLst/>
              <a:gdLst/>
              <a:ahLst/>
              <a:cxnLst>
                <a:cxn ang="0">
                  <a:pos x="26" y="60"/>
                </a:cxn>
                <a:cxn ang="0">
                  <a:pos x="22" y="60"/>
                </a:cxn>
                <a:cxn ang="0">
                  <a:pos x="20" y="64"/>
                </a:cxn>
                <a:cxn ang="0">
                  <a:pos x="16" y="64"/>
                </a:cxn>
                <a:cxn ang="0">
                  <a:pos x="14" y="70"/>
                </a:cxn>
                <a:cxn ang="0">
                  <a:pos x="8" y="72"/>
                </a:cxn>
                <a:cxn ang="0">
                  <a:pos x="6" y="70"/>
                </a:cxn>
                <a:cxn ang="0">
                  <a:pos x="0" y="72"/>
                </a:cxn>
                <a:cxn ang="0">
                  <a:pos x="18" y="32"/>
                </a:cxn>
                <a:cxn ang="0">
                  <a:pos x="22" y="0"/>
                </a:cxn>
                <a:cxn ang="0">
                  <a:pos x="28" y="0"/>
                </a:cxn>
                <a:cxn ang="0">
                  <a:pos x="34" y="6"/>
                </a:cxn>
                <a:cxn ang="0">
                  <a:pos x="42" y="14"/>
                </a:cxn>
                <a:cxn ang="0">
                  <a:pos x="44" y="32"/>
                </a:cxn>
                <a:cxn ang="0">
                  <a:pos x="40" y="44"/>
                </a:cxn>
                <a:cxn ang="0">
                  <a:pos x="32" y="54"/>
                </a:cxn>
                <a:cxn ang="0">
                  <a:pos x="28" y="60"/>
                </a:cxn>
                <a:cxn ang="0">
                  <a:pos x="26" y="60"/>
                </a:cxn>
              </a:cxnLst>
              <a:rect l="0" t="0" r="r" b="b"/>
              <a:pathLst>
                <a:path w="44" h="72">
                  <a:moveTo>
                    <a:pt x="26" y="60"/>
                  </a:moveTo>
                  <a:lnTo>
                    <a:pt x="22" y="60"/>
                  </a:lnTo>
                  <a:lnTo>
                    <a:pt x="20" y="64"/>
                  </a:lnTo>
                  <a:lnTo>
                    <a:pt x="16" y="64"/>
                  </a:lnTo>
                  <a:lnTo>
                    <a:pt x="14" y="70"/>
                  </a:lnTo>
                  <a:lnTo>
                    <a:pt x="8" y="72"/>
                  </a:lnTo>
                  <a:lnTo>
                    <a:pt x="6" y="70"/>
                  </a:lnTo>
                  <a:lnTo>
                    <a:pt x="0" y="72"/>
                  </a:lnTo>
                  <a:lnTo>
                    <a:pt x="18" y="32"/>
                  </a:lnTo>
                  <a:lnTo>
                    <a:pt x="22" y="0"/>
                  </a:lnTo>
                  <a:lnTo>
                    <a:pt x="28" y="0"/>
                  </a:lnTo>
                  <a:lnTo>
                    <a:pt x="34" y="6"/>
                  </a:lnTo>
                  <a:lnTo>
                    <a:pt x="42" y="14"/>
                  </a:lnTo>
                  <a:lnTo>
                    <a:pt x="44" y="32"/>
                  </a:lnTo>
                  <a:lnTo>
                    <a:pt x="40" y="44"/>
                  </a:lnTo>
                  <a:lnTo>
                    <a:pt x="32" y="54"/>
                  </a:lnTo>
                  <a:lnTo>
                    <a:pt x="28" y="60"/>
                  </a:lnTo>
                  <a:lnTo>
                    <a:pt x="26" y="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6" name="Lesotho">
              <a:extLst>
                <a:ext uri="{FF2B5EF4-FFF2-40B4-BE49-F238E27FC236}">
                  <a16:creationId xmlns:a16="http://schemas.microsoft.com/office/drawing/2014/main" id="{F1D54DDA-41FD-4CAB-9FFE-F4170FEA87B8}"/>
                </a:ext>
              </a:extLst>
            </p:cNvPr>
            <p:cNvSpPr>
              <a:spLocks noChangeAspect="1"/>
            </p:cNvSpPr>
            <p:nvPr/>
          </p:nvSpPr>
          <p:spPr bwMode="gray">
            <a:xfrm>
              <a:off x="6644372" y="5520397"/>
              <a:ext cx="74187" cy="74730"/>
            </a:xfrm>
            <a:custGeom>
              <a:avLst/>
              <a:gdLst/>
              <a:ahLst/>
              <a:cxnLst>
                <a:cxn ang="0">
                  <a:pos x="0" y="49"/>
                </a:cxn>
                <a:cxn ang="0">
                  <a:pos x="5" y="66"/>
                </a:cxn>
                <a:cxn ang="0">
                  <a:pos x="14" y="73"/>
                </a:cxn>
                <a:cxn ang="0">
                  <a:pos x="26" y="94"/>
                </a:cxn>
                <a:cxn ang="0">
                  <a:pos x="43" y="106"/>
                </a:cxn>
                <a:cxn ang="0">
                  <a:pos x="47" y="92"/>
                </a:cxn>
                <a:cxn ang="0">
                  <a:pos x="50" y="78"/>
                </a:cxn>
                <a:cxn ang="0">
                  <a:pos x="66" y="78"/>
                </a:cxn>
                <a:cxn ang="0">
                  <a:pos x="83" y="78"/>
                </a:cxn>
                <a:cxn ang="0">
                  <a:pos x="95" y="66"/>
                </a:cxn>
                <a:cxn ang="0">
                  <a:pos x="104" y="47"/>
                </a:cxn>
                <a:cxn ang="0">
                  <a:pos x="109" y="28"/>
                </a:cxn>
                <a:cxn ang="0">
                  <a:pos x="99" y="19"/>
                </a:cxn>
                <a:cxn ang="0">
                  <a:pos x="88" y="19"/>
                </a:cxn>
                <a:cxn ang="0">
                  <a:pos x="78" y="11"/>
                </a:cxn>
                <a:cxn ang="0">
                  <a:pos x="64" y="0"/>
                </a:cxn>
                <a:cxn ang="0">
                  <a:pos x="50" y="2"/>
                </a:cxn>
                <a:cxn ang="0">
                  <a:pos x="26" y="21"/>
                </a:cxn>
                <a:cxn ang="0">
                  <a:pos x="3" y="40"/>
                </a:cxn>
                <a:cxn ang="0">
                  <a:pos x="0" y="49"/>
                </a:cxn>
              </a:cxnLst>
              <a:rect l="0" t="0" r="r" b="b"/>
              <a:pathLst>
                <a:path w="109" h="106">
                  <a:moveTo>
                    <a:pt x="0" y="49"/>
                  </a:moveTo>
                  <a:lnTo>
                    <a:pt x="5" y="66"/>
                  </a:lnTo>
                  <a:lnTo>
                    <a:pt x="14" y="73"/>
                  </a:lnTo>
                  <a:lnTo>
                    <a:pt x="26" y="94"/>
                  </a:lnTo>
                  <a:lnTo>
                    <a:pt x="43" y="106"/>
                  </a:lnTo>
                  <a:lnTo>
                    <a:pt x="47" y="92"/>
                  </a:lnTo>
                  <a:lnTo>
                    <a:pt x="50" y="78"/>
                  </a:lnTo>
                  <a:lnTo>
                    <a:pt x="66" y="78"/>
                  </a:lnTo>
                  <a:lnTo>
                    <a:pt x="83" y="78"/>
                  </a:lnTo>
                  <a:lnTo>
                    <a:pt x="95" y="66"/>
                  </a:lnTo>
                  <a:lnTo>
                    <a:pt x="104" y="47"/>
                  </a:lnTo>
                  <a:lnTo>
                    <a:pt x="109" y="28"/>
                  </a:lnTo>
                  <a:lnTo>
                    <a:pt x="99" y="19"/>
                  </a:lnTo>
                  <a:lnTo>
                    <a:pt x="88" y="19"/>
                  </a:lnTo>
                  <a:lnTo>
                    <a:pt x="78" y="11"/>
                  </a:lnTo>
                  <a:lnTo>
                    <a:pt x="64" y="0"/>
                  </a:lnTo>
                  <a:lnTo>
                    <a:pt x="50" y="2"/>
                  </a:lnTo>
                  <a:lnTo>
                    <a:pt x="26" y="21"/>
                  </a:lnTo>
                  <a:lnTo>
                    <a:pt x="3" y="40"/>
                  </a:lnTo>
                  <a:lnTo>
                    <a:pt x="0" y="49"/>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97" name="Liberia">
              <a:extLst>
                <a:ext uri="{FF2B5EF4-FFF2-40B4-BE49-F238E27FC236}">
                  <a16:creationId xmlns:a16="http://schemas.microsoft.com/office/drawing/2014/main" id="{35838E79-509C-4F92-82D4-36B89941B4C6}"/>
                </a:ext>
              </a:extLst>
            </p:cNvPr>
            <p:cNvSpPr>
              <a:spLocks/>
            </p:cNvSpPr>
            <p:nvPr/>
          </p:nvSpPr>
          <p:spPr bwMode="gray">
            <a:xfrm>
              <a:off x="5441753" y="4289332"/>
              <a:ext cx="130805" cy="131760"/>
            </a:xfrm>
            <a:custGeom>
              <a:avLst/>
              <a:gdLst/>
              <a:ahLst/>
              <a:cxnLst>
                <a:cxn ang="0">
                  <a:pos x="28" y="70"/>
                </a:cxn>
                <a:cxn ang="0">
                  <a:pos x="0" y="64"/>
                </a:cxn>
                <a:cxn ang="0">
                  <a:pos x="20" y="48"/>
                </a:cxn>
                <a:cxn ang="0">
                  <a:pos x="32" y="46"/>
                </a:cxn>
                <a:cxn ang="0">
                  <a:pos x="66" y="18"/>
                </a:cxn>
                <a:cxn ang="0">
                  <a:pos x="60" y="4"/>
                </a:cxn>
                <a:cxn ang="0">
                  <a:pos x="84" y="0"/>
                </a:cxn>
                <a:cxn ang="0">
                  <a:pos x="86" y="26"/>
                </a:cxn>
                <a:cxn ang="0">
                  <a:pos x="102" y="28"/>
                </a:cxn>
                <a:cxn ang="0">
                  <a:pos x="124" y="20"/>
                </a:cxn>
                <a:cxn ang="0">
                  <a:pos x="122" y="34"/>
                </a:cxn>
                <a:cxn ang="0">
                  <a:pos x="128" y="42"/>
                </a:cxn>
                <a:cxn ang="0">
                  <a:pos x="124" y="66"/>
                </a:cxn>
                <a:cxn ang="0">
                  <a:pos x="160" y="104"/>
                </a:cxn>
                <a:cxn ang="0">
                  <a:pos x="154" y="162"/>
                </a:cxn>
                <a:cxn ang="0">
                  <a:pos x="134" y="162"/>
                </a:cxn>
                <a:cxn ang="0">
                  <a:pos x="116" y="140"/>
                </a:cxn>
                <a:cxn ang="0">
                  <a:pos x="102" y="128"/>
                </a:cxn>
                <a:cxn ang="0">
                  <a:pos x="92" y="126"/>
                </a:cxn>
                <a:cxn ang="0">
                  <a:pos x="48" y="80"/>
                </a:cxn>
                <a:cxn ang="0">
                  <a:pos x="28" y="70"/>
                </a:cxn>
              </a:cxnLst>
              <a:rect l="0" t="0" r="r" b="b"/>
              <a:pathLst>
                <a:path w="160" h="162">
                  <a:moveTo>
                    <a:pt x="28" y="70"/>
                  </a:moveTo>
                  <a:lnTo>
                    <a:pt x="0" y="64"/>
                  </a:lnTo>
                  <a:lnTo>
                    <a:pt x="20" y="48"/>
                  </a:lnTo>
                  <a:lnTo>
                    <a:pt x="32" y="46"/>
                  </a:lnTo>
                  <a:lnTo>
                    <a:pt x="66" y="18"/>
                  </a:lnTo>
                  <a:lnTo>
                    <a:pt x="60" y="4"/>
                  </a:lnTo>
                  <a:lnTo>
                    <a:pt x="84" y="0"/>
                  </a:lnTo>
                  <a:lnTo>
                    <a:pt x="86" y="26"/>
                  </a:lnTo>
                  <a:lnTo>
                    <a:pt x="102" y="28"/>
                  </a:lnTo>
                  <a:lnTo>
                    <a:pt x="124" y="20"/>
                  </a:lnTo>
                  <a:lnTo>
                    <a:pt x="122" y="34"/>
                  </a:lnTo>
                  <a:lnTo>
                    <a:pt x="128" y="42"/>
                  </a:lnTo>
                  <a:lnTo>
                    <a:pt x="124" y="66"/>
                  </a:lnTo>
                  <a:lnTo>
                    <a:pt x="160" y="104"/>
                  </a:lnTo>
                  <a:lnTo>
                    <a:pt x="154" y="162"/>
                  </a:lnTo>
                  <a:lnTo>
                    <a:pt x="134" y="162"/>
                  </a:lnTo>
                  <a:lnTo>
                    <a:pt x="116" y="140"/>
                  </a:lnTo>
                  <a:lnTo>
                    <a:pt x="102" y="128"/>
                  </a:lnTo>
                  <a:lnTo>
                    <a:pt x="92" y="126"/>
                  </a:lnTo>
                  <a:lnTo>
                    <a:pt x="48" y="80"/>
                  </a:lnTo>
                  <a:lnTo>
                    <a:pt x="28" y="7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8" name="Libya">
              <a:extLst>
                <a:ext uri="{FF2B5EF4-FFF2-40B4-BE49-F238E27FC236}">
                  <a16:creationId xmlns:a16="http://schemas.microsoft.com/office/drawing/2014/main" id="{80653AA1-5BEC-4AD4-BAE9-72D148B44C94}"/>
                </a:ext>
              </a:extLst>
            </p:cNvPr>
            <p:cNvSpPr>
              <a:spLocks/>
            </p:cNvSpPr>
            <p:nvPr/>
          </p:nvSpPr>
          <p:spPr bwMode="gray">
            <a:xfrm>
              <a:off x="6101633" y="3435845"/>
              <a:ext cx="482220" cy="499507"/>
            </a:xfrm>
            <a:custGeom>
              <a:avLst/>
              <a:gdLst/>
              <a:ahLst/>
              <a:cxnLst>
                <a:cxn ang="0">
                  <a:pos x="112" y="16"/>
                </a:cxn>
                <a:cxn ang="0">
                  <a:pos x="80" y="0"/>
                </a:cxn>
                <a:cxn ang="0">
                  <a:pos x="84" y="40"/>
                </a:cxn>
                <a:cxn ang="0">
                  <a:pos x="76" y="48"/>
                </a:cxn>
                <a:cxn ang="0">
                  <a:pos x="60" y="54"/>
                </a:cxn>
                <a:cxn ang="0">
                  <a:pos x="50" y="64"/>
                </a:cxn>
                <a:cxn ang="0">
                  <a:pos x="38" y="66"/>
                </a:cxn>
                <a:cxn ang="0">
                  <a:pos x="26" y="78"/>
                </a:cxn>
                <a:cxn ang="0">
                  <a:pos x="26" y="96"/>
                </a:cxn>
                <a:cxn ang="0">
                  <a:pos x="32" y="124"/>
                </a:cxn>
                <a:cxn ang="0">
                  <a:pos x="8" y="158"/>
                </a:cxn>
                <a:cxn ang="0">
                  <a:pos x="16" y="251"/>
                </a:cxn>
                <a:cxn ang="0">
                  <a:pos x="10" y="279"/>
                </a:cxn>
                <a:cxn ang="0">
                  <a:pos x="18" y="299"/>
                </a:cxn>
                <a:cxn ang="0">
                  <a:pos x="0" y="321"/>
                </a:cxn>
                <a:cxn ang="0">
                  <a:pos x="22" y="359"/>
                </a:cxn>
                <a:cxn ang="0">
                  <a:pos x="16" y="367"/>
                </a:cxn>
                <a:cxn ang="0">
                  <a:pos x="32" y="381"/>
                </a:cxn>
                <a:cxn ang="0">
                  <a:pos x="52" y="381"/>
                </a:cxn>
                <a:cxn ang="0">
                  <a:pos x="76" y="399"/>
                </a:cxn>
                <a:cxn ang="0">
                  <a:pos x="104" y="439"/>
                </a:cxn>
                <a:cxn ang="0">
                  <a:pos x="154" y="449"/>
                </a:cxn>
                <a:cxn ang="0">
                  <a:pos x="174" y="465"/>
                </a:cxn>
                <a:cxn ang="0">
                  <a:pos x="206" y="455"/>
                </a:cxn>
                <a:cxn ang="0">
                  <a:pos x="250" y="441"/>
                </a:cxn>
                <a:cxn ang="0">
                  <a:pos x="539" y="611"/>
                </a:cxn>
                <a:cxn ang="0">
                  <a:pos x="541" y="587"/>
                </a:cxn>
                <a:cxn ang="0">
                  <a:pos x="547" y="577"/>
                </a:cxn>
                <a:cxn ang="0">
                  <a:pos x="589" y="577"/>
                </a:cxn>
                <a:cxn ang="0">
                  <a:pos x="589" y="507"/>
                </a:cxn>
                <a:cxn ang="0">
                  <a:pos x="585" y="176"/>
                </a:cxn>
                <a:cxn ang="0">
                  <a:pos x="575" y="160"/>
                </a:cxn>
                <a:cxn ang="0">
                  <a:pos x="585" y="132"/>
                </a:cxn>
                <a:cxn ang="0">
                  <a:pos x="575" y="108"/>
                </a:cxn>
                <a:cxn ang="0">
                  <a:pos x="579" y="98"/>
                </a:cxn>
                <a:cxn ang="0">
                  <a:pos x="593" y="78"/>
                </a:cxn>
                <a:cxn ang="0">
                  <a:pos x="579" y="64"/>
                </a:cxn>
                <a:cxn ang="0">
                  <a:pos x="549" y="62"/>
                </a:cxn>
                <a:cxn ang="0">
                  <a:pos x="525" y="48"/>
                </a:cxn>
                <a:cxn ang="0">
                  <a:pos x="497" y="46"/>
                </a:cxn>
                <a:cxn ang="0">
                  <a:pos x="495" y="32"/>
                </a:cxn>
                <a:cxn ang="0">
                  <a:pos x="457" y="16"/>
                </a:cxn>
                <a:cxn ang="0">
                  <a:pos x="435" y="16"/>
                </a:cxn>
                <a:cxn ang="0">
                  <a:pos x="407" y="38"/>
                </a:cxn>
                <a:cxn ang="0">
                  <a:pos x="394" y="68"/>
                </a:cxn>
                <a:cxn ang="0">
                  <a:pos x="400" y="102"/>
                </a:cxn>
                <a:cxn ang="0">
                  <a:pos x="374" y="130"/>
                </a:cxn>
                <a:cxn ang="0">
                  <a:pos x="344" y="132"/>
                </a:cxn>
                <a:cxn ang="0">
                  <a:pos x="310" y="108"/>
                </a:cxn>
                <a:cxn ang="0">
                  <a:pos x="284" y="104"/>
                </a:cxn>
                <a:cxn ang="0">
                  <a:pos x="258" y="94"/>
                </a:cxn>
                <a:cxn ang="0">
                  <a:pos x="224" y="90"/>
                </a:cxn>
                <a:cxn ang="0">
                  <a:pos x="208" y="74"/>
                </a:cxn>
                <a:cxn ang="0">
                  <a:pos x="204" y="42"/>
                </a:cxn>
                <a:cxn ang="0">
                  <a:pos x="164" y="24"/>
                </a:cxn>
                <a:cxn ang="0">
                  <a:pos x="138" y="14"/>
                </a:cxn>
                <a:cxn ang="0">
                  <a:pos x="112" y="16"/>
                </a:cxn>
              </a:cxnLst>
              <a:rect l="0" t="0" r="r" b="b"/>
              <a:pathLst>
                <a:path w="593" h="611">
                  <a:moveTo>
                    <a:pt x="112" y="16"/>
                  </a:moveTo>
                  <a:lnTo>
                    <a:pt x="80" y="0"/>
                  </a:lnTo>
                  <a:lnTo>
                    <a:pt x="84" y="40"/>
                  </a:lnTo>
                  <a:lnTo>
                    <a:pt x="76" y="48"/>
                  </a:lnTo>
                  <a:lnTo>
                    <a:pt x="60" y="54"/>
                  </a:lnTo>
                  <a:lnTo>
                    <a:pt x="50" y="64"/>
                  </a:lnTo>
                  <a:lnTo>
                    <a:pt x="38" y="66"/>
                  </a:lnTo>
                  <a:lnTo>
                    <a:pt x="26" y="78"/>
                  </a:lnTo>
                  <a:lnTo>
                    <a:pt x="26" y="96"/>
                  </a:lnTo>
                  <a:lnTo>
                    <a:pt x="32" y="124"/>
                  </a:lnTo>
                  <a:lnTo>
                    <a:pt x="8" y="158"/>
                  </a:lnTo>
                  <a:lnTo>
                    <a:pt x="16" y="251"/>
                  </a:lnTo>
                  <a:lnTo>
                    <a:pt x="10" y="279"/>
                  </a:lnTo>
                  <a:lnTo>
                    <a:pt x="18" y="299"/>
                  </a:lnTo>
                  <a:lnTo>
                    <a:pt x="0" y="321"/>
                  </a:lnTo>
                  <a:lnTo>
                    <a:pt x="22" y="359"/>
                  </a:lnTo>
                  <a:lnTo>
                    <a:pt x="16" y="367"/>
                  </a:lnTo>
                  <a:lnTo>
                    <a:pt x="32" y="381"/>
                  </a:lnTo>
                  <a:lnTo>
                    <a:pt x="52" y="381"/>
                  </a:lnTo>
                  <a:lnTo>
                    <a:pt x="76" y="399"/>
                  </a:lnTo>
                  <a:lnTo>
                    <a:pt x="104" y="439"/>
                  </a:lnTo>
                  <a:lnTo>
                    <a:pt x="154" y="449"/>
                  </a:lnTo>
                  <a:lnTo>
                    <a:pt x="174" y="465"/>
                  </a:lnTo>
                  <a:lnTo>
                    <a:pt x="206" y="455"/>
                  </a:lnTo>
                  <a:lnTo>
                    <a:pt x="250" y="441"/>
                  </a:lnTo>
                  <a:lnTo>
                    <a:pt x="539" y="611"/>
                  </a:lnTo>
                  <a:lnTo>
                    <a:pt x="541" y="587"/>
                  </a:lnTo>
                  <a:lnTo>
                    <a:pt x="547" y="577"/>
                  </a:lnTo>
                  <a:lnTo>
                    <a:pt x="589" y="577"/>
                  </a:lnTo>
                  <a:lnTo>
                    <a:pt x="589" y="507"/>
                  </a:lnTo>
                  <a:lnTo>
                    <a:pt x="585" y="176"/>
                  </a:lnTo>
                  <a:lnTo>
                    <a:pt x="575" y="160"/>
                  </a:lnTo>
                  <a:lnTo>
                    <a:pt x="585" y="132"/>
                  </a:lnTo>
                  <a:lnTo>
                    <a:pt x="575" y="108"/>
                  </a:lnTo>
                  <a:lnTo>
                    <a:pt x="579" y="98"/>
                  </a:lnTo>
                  <a:lnTo>
                    <a:pt x="593" y="78"/>
                  </a:lnTo>
                  <a:lnTo>
                    <a:pt x="579" y="64"/>
                  </a:lnTo>
                  <a:lnTo>
                    <a:pt x="549" y="62"/>
                  </a:lnTo>
                  <a:lnTo>
                    <a:pt x="525" y="48"/>
                  </a:lnTo>
                  <a:lnTo>
                    <a:pt x="497" y="46"/>
                  </a:lnTo>
                  <a:lnTo>
                    <a:pt x="495" y="32"/>
                  </a:lnTo>
                  <a:lnTo>
                    <a:pt x="457" y="16"/>
                  </a:lnTo>
                  <a:lnTo>
                    <a:pt x="435" y="16"/>
                  </a:lnTo>
                  <a:lnTo>
                    <a:pt x="407" y="38"/>
                  </a:lnTo>
                  <a:lnTo>
                    <a:pt x="394" y="68"/>
                  </a:lnTo>
                  <a:lnTo>
                    <a:pt x="400" y="102"/>
                  </a:lnTo>
                  <a:lnTo>
                    <a:pt x="374" y="130"/>
                  </a:lnTo>
                  <a:lnTo>
                    <a:pt x="344" y="132"/>
                  </a:lnTo>
                  <a:lnTo>
                    <a:pt x="310" y="108"/>
                  </a:lnTo>
                  <a:lnTo>
                    <a:pt x="284" y="104"/>
                  </a:lnTo>
                  <a:lnTo>
                    <a:pt x="258" y="94"/>
                  </a:lnTo>
                  <a:lnTo>
                    <a:pt x="224" y="90"/>
                  </a:lnTo>
                  <a:lnTo>
                    <a:pt x="208" y="74"/>
                  </a:lnTo>
                  <a:lnTo>
                    <a:pt x="204" y="42"/>
                  </a:lnTo>
                  <a:lnTo>
                    <a:pt x="164" y="24"/>
                  </a:lnTo>
                  <a:lnTo>
                    <a:pt x="138" y="14"/>
                  </a:lnTo>
                  <a:lnTo>
                    <a:pt x="112"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9" name="Liechtenstein">
              <a:extLst>
                <a:ext uri="{FF2B5EF4-FFF2-40B4-BE49-F238E27FC236}">
                  <a16:creationId xmlns:a16="http://schemas.microsoft.com/office/drawing/2014/main" id="{BC93B34B-69C6-4945-ADF1-ED9F6B0246D2}"/>
                </a:ext>
              </a:extLst>
            </p:cNvPr>
            <p:cNvSpPr>
              <a:spLocks/>
            </p:cNvSpPr>
            <p:nvPr/>
          </p:nvSpPr>
          <p:spPr bwMode="gray">
            <a:xfrm>
              <a:off x="6084063" y="2841944"/>
              <a:ext cx="13667" cy="15732"/>
            </a:xfrm>
            <a:custGeom>
              <a:avLst/>
              <a:gdLst/>
              <a:ahLst/>
              <a:cxnLst>
                <a:cxn ang="0">
                  <a:pos x="82" y="50"/>
                </a:cxn>
                <a:cxn ang="0">
                  <a:pos x="83" y="46"/>
                </a:cxn>
                <a:cxn ang="0">
                  <a:pos x="83" y="46"/>
                </a:cxn>
                <a:cxn ang="0">
                  <a:pos x="83" y="41"/>
                </a:cxn>
                <a:cxn ang="0">
                  <a:pos x="83" y="37"/>
                </a:cxn>
                <a:cxn ang="0">
                  <a:pos x="83" y="36"/>
                </a:cxn>
                <a:cxn ang="0">
                  <a:pos x="82" y="33"/>
                </a:cxn>
                <a:cxn ang="0">
                  <a:pos x="82" y="32"/>
                </a:cxn>
                <a:cxn ang="0">
                  <a:pos x="81" y="29"/>
                </a:cxn>
                <a:cxn ang="0">
                  <a:pos x="81" y="29"/>
                </a:cxn>
                <a:cxn ang="0">
                  <a:pos x="41" y="0"/>
                </a:cxn>
                <a:cxn ang="0">
                  <a:pos x="0" y="39"/>
                </a:cxn>
                <a:cxn ang="0">
                  <a:pos x="0" y="41"/>
                </a:cxn>
                <a:cxn ang="0">
                  <a:pos x="41" y="83"/>
                </a:cxn>
                <a:cxn ang="0">
                  <a:pos x="82" y="50"/>
                </a:cxn>
                <a:cxn ang="0">
                  <a:pos x="82" y="50"/>
                </a:cxn>
              </a:cxnLst>
              <a:rect l="0" t="0" r="r" b="b"/>
              <a:pathLst>
                <a:path w="83" h="83">
                  <a:moveTo>
                    <a:pt x="82" y="50"/>
                  </a:moveTo>
                  <a:cubicBezTo>
                    <a:pt x="82" y="49"/>
                    <a:pt x="83" y="47"/>
                    <a:pt x="83" y="46"/>
                  </a:cubicBezTo>
                  <a:cubicBezTo>
                    <a:pt x="83" y="46"/>
                    <a:pt x="83" y="46"/>
                    <a:pt x="83" y="46"/>
                  </a:cubicBezTo>
                  <a:cubicBezTo>
                    <a:pt x="83" y="44"/>
                    <a:pt x="83" y="43"/>
                    <a:pt x="83" y="41"/>
                  </a:cubicBezTo>
                  <a:cubicBezTo>
                    <a:pt x="83" y="40"/>
                    <a:pt x="83" y="38"/>
                    <a:pt x="83" y="37"/>
                  </a:cubicBezTo>
                  <a:cubicBezTo>
                    <a:pt x="83" y="37"/>
                    <a:pt x="83" y="37"/>
                    <a:pt x="83" y="36"/>
                  </a:cubicBezTo>
                  <a:cubicBezTo>
                    <a:pt x="83" y="35"/>
                    <a:pt x="82" y="34"/>
                    <a:pt x="82" y="33"/>
                  </a:cubicBezTo>
                  <a:cubicBezTo>
                    <a:pt x="82" y="33"/>
                    <a:pt x="82" y="33"/>
                    <a:pt x="82" y="32"/>
                  </a:cubicBezTo>
                  <a:cubicBezTo>
                    <a:pt x="82" y="31"/>
                    <a:pt x="82" y="30"/>
                    <a:pt x="81" y="29"/>
                  </a:cubicBezTo>
                  <a:cubicBezTo>
                    <a:pt x="81" y="29"/>
                    <a:pt x="81" y="29"/>
                    <a:pt x="81" y="29"/>
                  </a:cubicBezTo>
                  <a:cubicBezTo>
                    <a:pt x="76" y="12"/>
                    <a:pt x="60" y="0"/>
                    <a:pt x="41" y="0"/>
                  </a:cubicBezTo>
                  <a:cubicBezTo>
                    <a:pt x="19" y="0"/>
                    <a:pt x="1" y="17"/>
                    <a:pt x="0" y="39"/>
                  </a:cubicBezTo>
                  <a:cubicBezTo>
                    <a:pt x="0" y="41"/>
                    <a:pt x="0" y="41"/>
                    <a:pt x="0" y="41"/>
                  </a:cubicBezTo>
                  <a:cubicBezTo>
                    <a:pt x="0" y="64"/>
                    <a:pt x="19" y="83"/>
                    <a:pt x="41" y="83"/>
                  </a:cubicBezTo>
                  <a:cubicBezTo>
                    <a:pt x="61" y="83"/>
                    <a:pt x="78" y="69"/>
                    <a:pt x="82" y="50"/>
                  </a:cubicBezTo>
                  <a:cubicBezTo>
                    <a:pt x="82" y="50"/>
                    <a:pt x="82" y="50"/>
                    <a:pt x="82" y="50"/>
                  </a:cubicBez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00" name="Lithuania">
              <a:extLst>
                <a:ext uri="{FF2B5EF4-FFF2-40B4-BE49-F238E27FC236}">
                  <a16:creationId xmlns:a16="http://schemas.microsoft.com/office/drawing/2014/main" id="{F6E4088A-9534-48CA-AF79-443847281302}"/>
                </a:ext>
              </a:extLst>
            </p:cNvPr>
            <p:cNvSpPr>
              <a:spLocks/>
            </p:cNvSpPr>
            <p:nvPr/>
          </p:nvSpPr>
          <p:spPr bwMode="gray">
            <a:xfrm>
              <a:off x="6445238" y="2369970"/>
              <a:ext cx="183517" cy="143559"/>
            </a:xfrm>
            <a:custGeom>
              <a:avLst/>
              <a:gdLst/>
              <a:ahLst/>
              <a:cxnLst>
                <a:cxn ang="0">
                  <a:pos x="220" y="68"/>
                </a:cxn>
                <a:cxn ang="0">
                  <a:pos x="208" y="50"/>
                </a:cxn>
                <a:cxn ang="0">
                  <a:pos x="204" y="34"/>
                </a:cxn>
                <a:cxn ang="0">
                  <a:pos x="184" y="16"/>
                </a:cxn>
                <a:cxn ang="0">
                  <a:pos x="170" y="16"/>
                </a:cxn>
                <a:cxn ang="0">
                  <a:pos x="154" y="4"/>
                </a:cxn>
                <a:cxn ang="0">
                  <a:pos x="96" y="14"/>
                </a:cxn>
                <a:cxn ang="0">
                  <a:pos x="72" y="4"/>
                </a:cxn>
                <a:cxn ang="0">
                  <a:pos x="56" y="8"/>
                </a:cxn>
                <a:cxn ang="0">
                  <a:pos x="38" y="0"/>
                </a:cxn>
                <a:cxn ang="0">
                  <a:pos x="0" y="16"/>
                </a:cxn>
                <a:cxn ang="0">
                  <a:pos x="0" y="38"/>
                </a:cxn>
                <a:cxn ang="0">
                  <a:pos x="8" y="62"/>
                </a:cxn>
                <a:cxn ang="0">
                  <a:pos x="10" y="80"/>
                </a:cxn>
                <a:cxn ang="0">
                  <a:pos x="58" y="106"/>
                </a:cxn>
                <a:cxn ang="0">
                  <a:pos x="92" y="110"/>
                </a:cxn>
                <a:cxn ang="0">
                  <a:pos x="80" y="124"/>
                </a:cxn>
                <a:cxn ang="0">
                  <a:pos x="78" y="138"/>
                </a:cxn>
                <a:cxn ang="0">
                  <a:pos x="102" y="158"/>
                </a:cxn>
                <a:cxn ang="0">
                  <a:pos x="108" y="176"/>
                </a:cxn>
                <a:cxn ang="0">
                  <a:pos x="148" y="176"/>
                </a:cxn>
                <a:cxn ang="0">
                  <a:pos x="156" y="154"/>
                </a:cxn>
                <a:cxn ang="0">
                  <a:pos x="170" y="154"/>
                </a:cxn>
                <a:cxn ang="0">
                  <a:pos x="196" y="166"/>
                </a:cxn>
                <a:cxn ang="0">
                  <a:pos x="200" y="152"/>
                </a:cxn>
                <a:cxn ang="0">
                  <a:pos x="194" y="130"/>
                </a:cxn>
                <a:cxn ang="0">
                  <a:pos x="212" y="94"/>
                </a:cxn>
                <a:cxn ang="0">
                  <a:pos x="226" y="88"/>
                </a:cxn>
                <a:cxn ang="0">
                  <a:pos x="220" y="68"/>
                </a:cxn>
              </a:cxnLst>
              <a:rect l="0" t="0" r="r" b="b"/>
              <a:pathLst>
                <a:path w="226" h="176">
                  <a:moveTo>
                    <a:pt x="220" y="68"/>
                  </a:moveTo>
                  <a:lnTo>
                    <a:pt x="208" y="50"/>
                  </a:lnTo>
                  <a:lnTo>
                    <a:pt x="204" y="34"/>
                  </a:lnTo>
                  <a:lnTo>
                    <a:pt x="184" y="16"/>
                  </a:lnTo>
                  <a:lnTo>
                    <a:pt x="170" y="16"/>
                  </a:lnTo>
                  <a:lnTo>
                    <a:pt x="154" y="4"/>
                  </a:lnTo>
                  <a:lnTo>
                    <a:pt x="96" y="14"/>
                  </a:lnTo>
                  <a:lnTo>
                    <a:pt x="72" y="4"/>
                  </a:lnTo>
                  <a:lnTo>
                    <a:pt x="56" y="8"/>
                  </a:lnTo>
                  <a:lnTo>
                    <a:pt x="38" y="0"/>
                  </a:lnTo>
                  <a:lnTo>
                    <a:pt x="0" y="16"/>
                  </a:lnTo>
                  <a:lnTo>
                    <a:pt x="0" y="38"/>
                  </a:lnTo>
                  <a:lnTo>
                    <a:pt x="8" y="62"/>
                  </a:lnTo>
                  <a:lnTo>
                    <a:pt x="10" y="80"/>
                  </a:lnTo>
                  <a:lnTo>
                    <a:pt x="58" y="106"/>
                  </a:lnTo>
                  <a:lnTo>
                    <a:pt x="92" y="110"/>
                  </a:lnTo>
                  <a:lnTo>
                    <a:pt x="80" y="124"/>
                  </a:lnTo>
                  <a:lnTo>
                    <a:pt x="78" y="138"/>
                  </a:lnTo>
                  <a:lnTo>
                    <a:pt x="102" y="158"/>
                  </a:lnTo>
                  <a:lnTo>
                    <a:pt x="108" y="176"/>
                  </a:lnTo>
                  <a:lnTo>
                    <a:pt x="148" y="176"/>
                  </a:lnTo>
                  <a:lnTo>
                    <a:pt x="156" y="154"/>
                  </a:lnTo>
                  <a:lnTo>
                    <a:pt x="170" y="154"/>
                  </a:lnTo>
                  <a:lnTo>
                    <a:pt x="196" y="166"/>
                  </a:lnTo>
                  <a:lnTo>
                    <a:pt x="200" y="152"/>
                  </a:lnTo>
                  <a:lnTo>
                    <a:pt x="194" y="130"/>
                  </a:lnTo>
                  <a:lnTo>
                    <a:pt x="212" y="94"/>
                  </a:lnTo>
                  <a:lnTo>
                    <a:pt x="226" y="88"/>
                  </a:lnTo>
                  <a:lnTo>
                    <a:pt x="220" y="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1" name="Luxembourg">
              <a:extLst>
                <a:ext uri="{FF2B5EF4-FFF2-40B4-BE49-F238E27FC236}">
                  <a16:creationId xmlns:a16="http://schemas.microsoft.com/office/drawing/2014/main" id="{8AA57D16-F389-41DA-BAE7-24D91320555F}"/>
                </a:ext>
              </a:extLst>
            </p:cNvPr>
            <p:cNvSpPr>
              <a:spLocks/>
            </p:cNvSpPr>
            <p:nvPr/>
          </p:nvSpPr>
          <p:spPr bwMode="gray">
            <a:xfrm>
              <a:off x="5980589" y="2708219"/>
              <a:ext cx="23427" cy="33433"/>
            </a:xfrm>
            <a:custGeom>
              <a:avLst/>
              <a:gdLst/>
              <a:ahLst/>
              <a:cxnLst>
                <a:cxn ang="0">
                  <a:pos x="26" y="40"/>
                </a:cxn>
                <a:cxn ang="0">
                  <a:pos x="26" y="20"/>
                </a:cxn>
                <a:cxn ang="0">
                  <a:pos x="12" y="0"/>
                </a:cxn>
                <a:cxn ang="0">
                  <a:pos x="4" y="8"/>
                </a:cxn>
                <a:cxn ang="0">
                  <a:pos x="0" y="16"/>
                </a:cxn>
                <a:cxn ang="0">
                  <a:pos x="4" y="22"/>
                </a:cxn>
                <a:cxn ang="0">
                  <a:pos x="0" y="40"/>
                </a:cxn>
                <a:cxn ang="0">
                  <a:pos x="26" y="40"/>
                </a:cxn>
              </a:cxnLst>
              <a:rect l="0" t="0" r="r" b="b"/>
              <a:pathLst>
                <a:path w="26" h="40">
                  <a:moveTo>
                    <a:pt x="26" y="40"/>
                  </a:moveTo>
                  <a:lnTo>
                    <a:pt x="26" y="20"/>
                  </a:lnTo>
                  <a:lnTo>
                    <a:pt x="12" y="0"/>
                  </a:lnTo>
                  <a:lnTo>
                    <a:pt x="4" y="8"/>
                  </a:lnTo>
                  <a:lnTo>
                    <a:pt x="0" y="16"/>
                  </a:lnTo>
                  <a:lnTo>
                    <a:pt x="4" y="22"/>
                  </a:lnTo>
                  <a:lnTo>
                    <a:pt x="0" y="40"/>
                  </a:lnTo>
                  <a:lnTo>
                    <a:pt x="26" y="4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2" name="Macao">
              <a:extLst>
                <a:ext uri="{FF2B5EF4-FFF2-40B4-BE49-F238E27FC236}">
                  <a16:creationId xmlns:a16="http://schemas.microsoft.com/office/drawing/2014/main" id="{357DEA0E-0C39-46D4-8D5B-6736A426A6B2}"/>
                </a:ext>
              </a:extLst>
            </p:cNvPr>
            <p:cNvSpPr>
              <a:spLocks noChangeAspect="1"/>
            </p:cNvSpPr>
            <p:nvPr/>
          </p:nvSpPr>
          <p:spPr bwMode="gray">
            <a:xfrm>
              <a:off x="9258508" y="3827191"/>
              <a:ext cx="17570" cy="17698"/>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3" name="Macedonia">
              <a:extLst>
                <a:ext uri="{FF2B5EF4-FFF2-40B4-BE49-F238E27FC236}">
                  <a16:creationId xmlns:a16="http://schemas.microsoft.com/office/drawing/2014/main" id="{743BC7F1-E88D-4E81-AEFE-9D44B9131199}"/>
                </a:ext>
              </a:extLst>
            </p:cNvPr>
            <p:cNvSpPr>
              <a:spLocks/>
            </p:cNvSpPr>
            <p:nvPr/>
          </p:nvSpPr>
          <p:spPr bwMode="gray">
            <a:xfrm>
              <a:off x="6437430" y="3066132"/>
              <a:ext cx="74187" cy="76696"/>
            </a:xfrm>
            <a:custGeom>
              <a:avLst/>
              <a:gdLst/>
              <a:ahLst/>
              <a:cxnLst>
                <a:cxn ang="0">
                  <a:pos x="8" y="56"/>
                </a:cxn>
                <a:cxn ang="0">
                  <a:pos x="10" y="70"/>
                </a:cxn>
                <a:cxn ang="0">
                  <a:pos x="18" y="76"/>
                </a:cxn>
                <a:cxn ang="0">
                  <a:pos x="24" y="84"/>
                </a:cxn>
                <a:cxn ang="0">
                  <a:pos x="30" y="92"/>
                </a:cxn>
                <a:cxn ang="0">
                  <a:pos x="48" y="78"/>
                </a:cxn>
                <a:cxn ang="0">
                  <a:pos x="68" y="68"/>
                </a:cxn>
                <a:cxn ang="0">
                  <a:pos x="84" y="58"/>
                </a:cxn>
                <a:cxn ang="0">
                  <a:pos x="94" y="54"/>
                </a:cxn>
                <a:cxn ang="0">
                  <a:pos x="86" y="26"/>
                </a:cxn>
                <a:cxn ang="0">
                  <a:pos x="76" y="18"/>
                </a:cxn>
                <a:cxn ang="0">
                  <a:pos x="74" y="0"/>
                </a:cxn>
                <a:cxn ang="0">
                  <a:pos x="62" y="4"/>
                </a:cxn>
                <a:cxn ang="0">
                  <a:pos x="44" y="0"/>
                </a:cxn>
                <a:cxn ang="0">
                  <a:pos x="24" y="10"/>
                </a:cxn>
                <a:cxn ang="0">
                  <a:pos x="10" y="18"/>
                </a:cxn>
                <a:cxn ang="0">
                  <a:pos x="0" y="36"/>
                </a:cxn>
                <a:cxn ang="0">
                  <a:pos x="8" y="56"/>
                </a:cxn>
              </a:cxnLst>
              <a:rect l="0" t="0" r="r" b="b"/>
              <a:pathLst>
                <a:path w="94" h="92">
                  <a:moveTo>
                    <a:pt x="8" y="56"/>
                  </a:moveTo>
                  <a:lnTo>
                    <a:pt x="10" y="70"/>
                  </a:lnTo>
                  <a:lnTo>
                    <a:pt x="18" y="76"/>
                  </a:lnTo>
                  <a:lnTo>
                    <a:pt x="24" y="84"/>
                  </a:lnTo>
                  <a:lnTo>
                    <a:pt x="30" y="92"/>
                  </a:lnTo>
                  <a:lnTo>
                    <a:pt x="48" y="78"/>
                  </a:lnTo>
                  <a:lnTo>
                    <a:pt x="68" y="68"/>
                  </a:lnTo>
                  <a:lnTo>
                    <a:pt x="84" y="58"/>
                  </a:lnTo>
                  <a:lnTo>
                    <a:pt x="94" y="54"/>
                  </a:lnTo>
                  <a:lnTo>
                    <a:pt x="86" y="26"/>
                  </a:lnTo>
                  <a:lnTo>
                    <a:pt x="76" y="18"/>
                  </a:lnTo>
                  <a:lnTo>
                    <a:pt x="74" y="0"/>
                  </a:lnTo>
                  <a:lnTo>
                    <a:pt x="62" y="4"/>
                  </a:lnTo>
                  <a:lnTo>
                    <a:pt x="44" y="0"/>
                  </a:lnTo>
                  <a:lnTo>
                    <a:pt x="24" y="10"/>
                  </a:lnTo>
                  <a:lnTo>
                    <a:pt x="10" y="18"/>
                  </a:lnTo>
                  <a:lnTo>
                    <a:pt x="0" y="36"/>
                  </a:lnTo>
                  <a:lnTo>
                    <a:pt x="8"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4" name="Madagascar">
              <a:extLst>
                <a:ext uri="{FF2B5EF4-FFF2-40B4-BE49-F238E27FC236}">
                  <a16:creationId xmlns:a16="http://schemas.microsoft.com/office/drawing/2014/main" id="{7FE18FEB-C3CA-49CF-ACFA-A81F84BA6D35}"/>
                </a:ext>
              </a:extLst>
            </p:cNvPr>
            <p:cNvSpPr>
              <a:spLocks/>
            </p:cNvSpPr>
            <p:nvPr/>
          </p:nvSpPr>
          <p:spPr bwMode="gray">
            <a:xfrm>
              <a:off x="7148067" y="4946163"/>
              <a:ext cx="226467" cy="470008"/>
            </a:xfrm>
            <a:custGeom>
              <a:avLst/>
              <a:gdLst/>
              <a:ahLst/>
              <a:cxnLst>
                <a:cxn ang="0">
                  <a:pos x="232" y="0"/>
                </a:cxn>
                <a:cxn ang="0">
                  <a:pos x="246" y="20"/>
                </a:cxn>
                <a:cxn ang="0">
                  <a:pos x="266" y="75"/>
                </a:cxn>
                <a:cxn ang="0">
                  <a:pos x="262" y="101"/>
                </a:cxn>
                <a:cxn ang="0">
                  <a:pos x="268" y="105"/>
                </a:cxn>
                <a:cxn ang="0">
                  <a:pos x="278" y="139"/>
                </a:cxn>
                <a:cxn ang="0">
                  <a:pos x="260" y="171"/>
                </a:cxn>
                <a:cxn ang="0">
                  <a:pos x="248" y="153"/>
                </a:cxn>
                <a:cxn ang="0">
                  <a:pos x="250" y="187"/>
                </a:cxn>
                <a:cxn ang="0">
                  <a:pos x="240" y="213"/>
                </a:cxn>
                <a:cxn ang="0">
                  <a:pos x="240" y="249"/>
                </a:cxn>
                <a:cxn ang="0">
                  <a:pos x="218" y="327"/>
                </a:cxn>
                <a:cxn ang="0">
                  <a:pos x="188" y="409"/>
                </a:cxn>
                <a:cxn ang="0">
                  <a:pos x="188" y="435"/>
                </a:cxn>
                <a:cxn ang="0">
                  <a:pos x="154" y="537"/>
                </a:cxn>
                <a:cxn ang="0">
                  <a:pos x="142" y="553"/>
                </a:cxn>
                <a:cxn ang="0">
                  <a:pos x="102" y="557"/>
                </a:cxn>
                <a:cxn ang="0">
                  <a:pos x="92" y="565"/>
                </a:cxn>
                <a:cxn ang="0">
                  <a:pos x="76" y="567"/>
                </a:cxn>
                <a:cxn ang="0">
                  <a:pos x="64" y="575"/>
                </a:cxn>
                <a:cxn ang="0">
                  <a:pos x="52" y="557"/>
                </a:cxn>
                <a:cxn ang="0">
                  <a:pos x="42" y="553"/>
                </a:cxn>
                <a:cxn ang="0">
                  <a:pos x="16" y="523"/>
                </a:cxn>
                <a:cxn ang="0">
                  <a:pos x="18" y="479"/>
                </a:cxn>
                <a:cxn ang="0">
                  <a:pos x="6" y="459"/>
                </a:cxn>
                <a:cxn ang="0">
                  <a:pos x="0" y="421"/>
                </a:cxn>
                <a:cxn ang="0">
                  <a:pos x="8" y="385"/>
                </a:cxn>
                <a:cxn ang="0">
                  <a:pos x="20" y="377"/>
                </a:cxn>
                <a:cxn ang="0">
                  <a:pos x="20" y="369"/>
                </a:cxn>
                <a:cxn ang="0">
                  <a:pos x="40" y="333"/>
                </a:cxn>
                <a:cxn ang="0">
                  <a:pos x="42" y="301"/>
                </a:cxn>
                <a:cxn ang="0">
                  <a:pos x="30" y="263"/>
                </a:cxn>
                <a:cxn ang="0">
                  <a:pos x="30" y="249"/>
                </a:cxn>
                <a:cxn ang="0">
                  <a:pos x="22" y="237"/>
                </a:cxn>
                <a:cxn ang="0">
                  <a:pos x="42" y="201"/>
                </a:cxn>
                <a:cxn ang="0">
                  <a:pos x="42" y="175"/>
                </a:cxn>
                <a:cxn ang="0">
                  <a:pos x="94" y="165"/>
                </a:cxn>
                <a:cxn ang="0">
                  <a:pos x="122" y="157"/>
                </a:cxn>
                <a:cxn ang="0">
                  <a:pos x="136" y="157"/>
                </a:cxn>
                <a:cxn ang="0">
                  <a:pos x="146" y="139"/>
                </a:cxn>
                <a:cxn ang="0">
                  <a:pos x="184" y="85"/>
                </a:cxn>
                <a:cxn ang="0">
                  <a:pos x="178" y="63"/>
                </a:cxn>
                <a:cxn ang="0">
                  <a:pos x="196" y="61"/>
                </a:cxn>
                <a:cxn ang="0">
                  <a:pos x="220" y="38"/>
                </a:cxn>
                <a:cxn ang="0">
                  <a:pos x="214" y="20"/>
                </a:cxn>
                <a:cxn ang="0">
                  <a:pos x="232" y="0"/>
                </a:cxn>
              </a:cxnLst>
              <a:rect l="0" t="0" r="r" b="b"/>
              <a:pathLst>
                <a:path w="278" h="575">
                  <a:moveTo>
                    <a:pt x="232" y="0"/>
                  </a:moveTo>
                  <a:lnTo>
                    <a:pt x="246" y="20"/>
                  </a:lnTo>
                  <a:lnTo>
                    <a:pt x="266" y="75"/>
                  </a:lnTo>
                  <a:lnTo>
                    <a:pt x="262" y="101"/>
                  </a:lnTo>
                  <a:lnTo>
                    <a:pt x="268" y="105"/>
                  </a:lnTo>
                  <a:lnTo>
                    <a:pt x="278" y="139"/>
                  </a:lnTo>
                  <a:lnTo>
                    <a:pt x="260" y="171"/>
                  </a:lnTo>
                  <a:lnTo>
                    <a:pt x="248" y="153"/>
                  </a:lnTo>
                  <a:lnTo>
                    <a:pt x="250" y="187"/>
                  </a:lnTo>
                  <a:lnTo>
                    <a:pt x="240" y="213"/>
                  </a:lnTo>
                  <a:lnTo>
                    <a:pt x="240" y="249"/>
                  </a:lnTo>
                  <a:lnTo>
                    <a:pt x="218" y="327"/>
                  </a:lnTo>
                  <a:lnTo>
                    <a:pt x="188" y="409"/>
                  </a:lnTo>
                  <a:lnTo>
                    <a:pt x="188" y="435"/>
                  </a:lnTo>
                  <a:lnTo>
                    <a:pt x="154" y="537"/>
                  </a:lnTo>
                  <a:lnTo>
                    <a:pt x="142" y="553"/>
                  </a:lnTo>
                  <a:lnTo>
                    <a:pt x="102" y="557"/>
                  </a:lnTo>
                  <a:lnTo>
                    <a:pt x="92" y="565"/>
                  </a:lnTo>
                  <a:lnTo>
                    <a:pt x="76" y="567"/>
                  </a:lnTo>
                  <a:lnTo>
                    <a:pt x="64" y="575"/>
                  </a:lnTo>
                  <a:lnTo>
                    <a:pt x="52" y="557"/>
                  </a:lnTo>
                  <a:lnTo>
                    <a:pt x="42" y="553"/>
                  </a:lnTo>
                  <a:lnTo>
                    <a:pt x="16" y="523"/>
                  </a:lnTo>
                  <a:lnTo>
                    <a:pt x="18" y="479"/>
                  </a:lnTo>
                  <a:lnTo>
                    <a:pt x="6" y="459"/>
                  </a:lnTo>
                  <a:lnTo>
                    <a:pt x="0" y="421"/>
                  </a:lnTo>
                  <a:lnTo>
                    <a:pt x="8" y="385"/>
                  </a:lnTo>
                  <a:lnTo>
                    <a:pt x="20" y="377"/>
                  </a:lnTo>
                  <a:lnTo>
                    <a:pt x="20" y="369"/>
                  </a:lnTo>
                  <a:lnTo>
                    <a:pt x="40" y="333"/>
                  </a:lnTo>
                  <a:lnTo>
                    <a:pt x="42" y="301"/>
                  </a:lnTo>
                  <a:lnTo>
                    <a:pt x="30" y="263"/>
                  </a:lnTo>
                  <a:lnTo>
                    <a:pt x="30" y="249"/>
                  </a:lnTo>
                  <a:lnTo>
                    <a:pt x="22" y="237"/>
                  </a:lnTo>
                  <a:lnTo>
                    <a:pt x="42" y="201"/>
                  </a:lnTo>
                  <a:lnTo>
                    <a:pt x="42" y="175"/>
                  </a:lnTo>
                  <a:lnTo>
                    <a:pt x="94" y="165"/>
                  </a:lnTo>
                  <a:lnTo>
                    <a:pt x="122" y="157"/>
                  </a:lnTo>
                  <a:lnTo>
                    <a:pt x="136" y="157"/>
                  </a:lnTo>
                  <a:lnTo>
                    <a:pt x="146" y="139"/>
                  </a:lnTo>
                  <a:lnTo>
                    <a:pt x="184" y="85"/>
                  </a:lnTo>
                  <a:lnTo>
                    <a:pt x="178" y="63"/>
                  </a:lnTo>
                  <a:lnTo>
                    <a:pt x="196" y="61"/>
                  </a:lnTo>
                  <a:lnTo>
                    <a:pt x="220" y="38"/>
                  </a:lnTo>
                  <a:lnTo>
                    <a:pt x="214" y="20"/>
                  </a:lnTo>
                  <a:lnTo>
                    <a:pt x="232" y="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5" name="Malawi">
              <a:extLst>
                <a:ext uri="{FF2B5EF4-FFF2-40B4-BE49-F238E27FC236}">
                  <a16:creationId xmlns:a16="http://schemas.microsoft.com/office/drawing/2014/main" id="{E6D7B502-EBFA-4801-B58E-3E2E45C842BE}"/>
                </a:ext>
              </a:extLst>
            </p:cNvPr>
            <p:cNvSpPr>
              <a:spLocks/>
            </p:cNvSpPr>
            <p:nvPr/>
          </p:nvSpPr>
          <p:spPr bwMode="gray">
            <a:xfrm>
              <a:off x="6812270" y="4861602"/>
              <a:ext cx="93711" cy="261551"/>
            </a:xfrm>
            <a:custGeom>
              <a:avLst/>
              <a:gdLst/>
              <a:ahLst/>
              <a:cxnLst>
                <a:cxn ang="0">
                  <a:pos x="32" y="215"/>
                </a:cxn>
                <a:cxn ang="0">
                  <a:pos x="66" y="217"/>
                </a:cxn>
                <a:cxn ang="0">
                  <a:pos x="68" y="243"/>
                </a:cxn>
                <a:cxn ang="0">
                  <a:pos x="58" y="285"/>
                </a:cxn>
                <a:cxn ang="0">
                  <a:pos x="80" y="299"/>
                </a:cxn>
                <a:cxn ang="0">
                  <a:pos x="84" y="317"/>
                </a:cxn>
                <a:cxn ang="0">
                  <a:pos x="104" y="311"/>
                </a:cxn>
                <a:cxn ang="0">
                  <a:pos x="96" y="285"/>
                </a:cxn>
                <a:cxn ang="0">
                  <a:pos x="114" y="257"/>
                </a:cxn>
                <a:cxn ang="0">
                  <a:pos x="108" y="205"/>
                </a:cxn>
                <a:cxn ang="0">
                  <a:pos x="84" y="157"/>
                </a:cxn>
                <a:cxn ang="0">
                  <a:pos x="74" y="122"/>
                </a:cxn>
                <a:cxn ang="0">
                  <a:pos x="84" y="100"/>
                </a:cxn>
                <a:cxn ang="0">
                  <a:pos x="78" y="90"/>
                </a:cxn>
                <a:cxn ang="0">
                  <a:pos x="66" y="58"/>
                </a:cxn>
                <a:cxn ang="0">
                  <a:pos x="54" y="12"/>
                </a:cxn>
                <a:cxn ang="0">
                  <a:pos x="44" y="12"/>
                </a:cxn>
                <a:cxn ang="0">
                  <a:pos x="30" y="0"/>
                </a:cxn>
                <a:cxn ang="0">
                  <a:pos x="14" y="8"/>
                </a:cxn>
                <a:cxn ang="0">
                  <a:pos x="32" y="22"/>
                </a:cxn>
                <a:cxn ang="0">
                  <a:pos x="38" y="56"/>
                </a:cxn>
                <a:cxn ang="0">
                  <a:pos x="24" y="74"/>
                </a:cxn>
                <a:cxn ang="0">
                  <a:pos x="28" y="100"/>
                </a:cxn>
                <a:cxn ang="0">
                  <a:pos x="20" y="126"/>
                </a:cxn>
                <a:cxn ang="0">
                  <a:pos x="6" y="146"/>
                </a:cxn>
                <a:cxn ang="0">
                  <a:pos x="0" y="177"/>
                </a:cxn>
                <a:cxn ang="0">
                  <a:pos x="10" y="191"/>
                </a:cxn>
                <a:cxn ang="0">
                  <a:pos x="32" y="215"/>
                </a:cxn>
              </a:cxnLst>
              <a:rect l="0" t="0" r="r" b="b"/>
              <a:pathLst>
                <a:path w="114" h="317">
                  <a:moveTo>
                    <a:pt x="32" y="215"/>
                  </a:moveTo>
                  <a:lnTo>
                    <a:pt x="66" y="217"/>
                  </a:lnTo>
                  <a:lnTo>
                    <a:pt x="68" y="243"/>
                  </a:lnTo>
                  <a:lnTo>
                    <a:pt x="58" y="285"/>
                  </a:lnTo>
                  <a:lnTo>
                    <a:pt x="80" y="299"/>
                  </a:lnTo>
                  <a:lnTo>
                    <a:pt x="84" y="317"/>
                  </a:lnTo>
                  <a:lnTo>
                    <a:pt x="104" y="311"/>
                  </a:lnTo>
                  <a:lnTo>
                    <a:pt x="96" y="285"/>
                  </a:lnTo>
                  <a:lnTo>
                    <a:pt x="114" y="257"/>
                  </a:lnTo>
                  <a:lnTo>
                    <a:pt x="108" y="205"/>
                  </a:lnTo>
                  <a:lnTo>
                    <a:pt x="84" y="157"/>
                  </a:lnTo>
                  <a:lnTo>
                    <a:pt x="74" y="122"/>
                  </a:lnTo>
                  <a:lnTo>
                    <a:pt x="84" y="100"/>
                  </a:lnTo>
                  <a:lnTo>
                    <a:pt x="78" y="90"/>
                  </a:lnTo>
                  <a:lnTo>
                    <a:pt x="66" y="58"/>
                  </a:lnTo>
                  <a:lnTo>
                    <a:pt x="54" y="12"/>
                  </a:lnTo>
                  <a:lnTo>
                    <a:pt x="44" y="12"/>
                  </a:lnTo>
                  <a:lnTo>
                    <a:pt x="30" y="0"/>
                  </a:lnTo>
                  <a:lnTo>
                    <a:pt x="14" y="8"/>
                  </a:lnTo>
                  <a:lnTo>
                    <a:pt x="32" y="22"/>
                  </a:lnTo>
                  <a:lnTo>
                    <a:pt x="38" y="56"/>
                  </a:lnTo>
                  <a:lnTo>
                    <a:pt x="24" y="74"/>
                  </a:lnTo>
                  <a:lnTo>
                    <a:pt x="28" y="100"/>
                  </a:lnTo>
                  <a:lnTo>
                    <a:pt x="20" y="126"/>
                  </a:lnTo>
                  <a:lnTo>
                    <a:pt x="6" y="146"/>
                  </a:lnTo>
                  <a:lnTo>
                    <a:pt x="0" y="177"/>
                  </a:lnTo>
                  <a:lnTo>
                    <a:pt x="10" y="191"/>
                  </a:lnTo>
                  <a:lnTo>
                    <a:pt x="32" y="2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6" name="Malaysia">
              <a:extLst>
                <a:ext uri="{FF2B5EF4-FFF2-40B4-BE49-F238E27FC236}">
                  <a16:creationId xmlns:a16="http://schemas.microsoft.com/office/drawing/2014/main" id="{B05D2098-6B7D-416A-A044-8E512EE55794}"/>
                </a:ext>
              </a:extLst>
            </p:cNvPr>
            <p:cNvSpPr>
              <a:spLocks noEditPoints="1"/>
            </p:cNvSpPr>
            <p:nvPr/>
          </p:nvSpPr>
          <p:spPr bwMode="gray">
            <a:xfrm>
              <a:off x="8891476" y="4316864"/>
              <a:ext cx="593499" cy="200590"/>
            </a:xfrm>
            <a:custGeom>
              <a:avLst/>
              <a:gdLst/>
              <a:ahLst/>
              <a:cxnLst>
                <a:cxn ang="0">
                  <a:pos x="24" y="20"/>
                </a:cxn>
                <a:cxn ang="0">
                  <a:pos x="38" y="46"/>
                </a:cxn>
                <a:cxn ang="0">
                  <a:pos x="78" y="30"/>
                </a:cxn>
                <a:cxn ang="0">
                  <a:pos x="90" y="54"/>
                </a:cxn>
                <a:cxn ang="0">
                  <a:pos x="124" y="126"/>
                </a:cxn>
                <a:cxn ang="0">
                  <a:pos x="140" y="172"/>
                </a:cxn>
                <a:cxn ang="0">
                  <a:pos x="156" y="202"/>
                </a:cxn>
                <a:cxn ang="0">
                  <a:pos x="170" y="228"/>
                </a:cxn>
                <a:cxn ang="0">
                  <a:pos x="152" y="226"/>
                </a:cxn>
                <a:cxn ang="0">
                  <a:pos x="122" y="210"/>
                </a:cxn>
                <a:cxn ang="0">
                  <a:pos x="82" y="182"/>
                </a:cxn>
                <a:cxn ang="0">
                  <a:pos x="56" y="166"/>
                </a:cxn>
                <a:cxn ang="0">
                  <a:pos x="32" y="114"/>
                </a:cxn>
                <a:cxn ang="0">
                  <a:pos x="20" y="92"/>
                </a:cxn>
                <a:cxn ang="0">
                  <a:pos x="10" y="32"/>
                </a:cxn>
                <a:cxn ang="0">
                  <a:pos x="582" y="74"/>
                </a:cxn>
                <a:cxn ang="0">
                  <a:pos x="588" y="96"/>
                </a:cxn>
                <a:cxn ang="0">
                  <a:pos x="568" y="102"/>
                </a:cxn>
                <a:cxn ang="0">
                  <a:pos x="536" y="88"/>
                </a:cxn>
                <a:cxn ang="0">
                  <a:pos x="440" y="164"/>
                </a:cxn>
                <a:cxn ang="0">
                  <a:pos x="432" y="182"/>
                </a:cxn>
                <a:cxn ang="0">
                  <a:pos x="396" y="206"/>
                </a:cxn>
                <a:cxn ang="0">
                  <a:pos x="416" y="246"/>
                </a:cxn>
                <a:cxn ang="0">
                  <a:pos x="456" y="244"/>
                </a:cxn>
                <a:cxn ang="0">
                  <a:pos x="484" y="224"/>
                </a:cxn>
                <a:cxn ang="0">
                  <a:pos x="518" y="228"/>
                </a:cxn>
                <a:cxn ang="0">
                  <a:pos x="566" y="218"/>
                </a:cxn>
                <a:cxn ang="0">
                  <a:pos x="582" y="160"/>
                </a:cxn>
                <a:cxn ang="0">
                  <a:pos x="614" y="104"/>
                </a:cxn>
                <a:cxn ang="0">
                  <a:pos x="668" y="100"/>
                </a:cxn>
                <a:cxn ang="0">
                  <a:pos x="714" y="94"/>
                </a:cxn>
                <a:cxn ang="0">
                  <a:pos x="688" y="74"/>
                </a:cxn>
                <a:cxn ang="0">
                  <a:pos x="724" y="74"/>
                </a:cxn>
                <a:cxn ang="0">
                  <a:pos x="714" y="54"/>
                </a:cxn>
                <a:cxn ang="0">
                  <a:pos x="686" y="48"/>
                </a:cxn>
                <a:cxn ang="0">
                  <a:pos x="664" y="24"/>
                </a:cxn>
                <a:cxn ang="0">
                  <a:pos x="648" y="0"/>
                </a:cxn>
                <a:cxn ang="0">
                  <a:pos x="596" y="44"/>
                </a:cxn>
                <a:cxn ang="0">
                  <a:pos x="578" y="56"/>
                </a:cxn>
                <a:cxn ang="0">
                  <a:pos x="582" y="74"/>
                </a:cxn>
              </a:cxnLst>
              <a:rect l="0" t="0" r="r" b="b"/>
              <a:pathLst>
                <a:path w="732" h="246">
                  <a:moveTo>
                    <a:pt x="0" y="20"/>
                  </a:moveTo>
                  <a:lnTo>
                    <a:pt x="24" y="20"/>
                  </a:lnTo>
                  <a:lnTo>
                    <a:pt x="38" y="30"/>
                  </a:lnTo>
                  <a:lnTo>
                    <a:pt x="38" y="46"/>
                  </a:lnTo>
                  <a:lnTo>
                    <a:pt x="68" y="46"/>
                  </a:lnTo>
                  <a:lnTo>
                    <a:pt x="78" y="30"/>
                  </a:lnTo>
                  <a:lnTo>
                    <a:pt x="86" y="40"/>
                  </a:lnTo>
                  <a:lnTo>
                    <a:pt x="90" y="54"/>
                  </a:lnTo>
                  <a:lnTo>
                    <a:pt x="124" y="90"/>
                  </a:lnTo>
                  <a:lnTo>
                    <a:pt x="124" y="126"/>
                  </a:lnTo>
                  <a:lnTo>
                    <a:pt x="126" y="166"/>
                  </a:lnTo>
                  <a:lnTo>
                    <a:pt x="140" y="172"/>
                  </a:lnTo>
                  <a:lnTo>
                    <a:pt x="144" y="186"/>
                  </a:lnTo>
                  <a:lnTo>
                    <a:pt x="156" y="202"/>
                  </a:lnTo>
                  <a:lnTo>
                    <a:pt x="166" y="212"/>
                  </a:lnTo>
                  <a:lnTo>
                    <a:pt x="170" y="228"/>
                  </a:lnTo>
                  <a:lnTo>
                    <a:pt x="160" y="222"/>
                  </a:lnTo>
                  <a:lnTo>
                    <a:pt x="152" y="226"/>
                  </a:lnTo>
                  <a:lnTo>
                    <a:pt x="148" y="234"/>
                  </a:lnTo>
                  <a:lnTo>
                    <a:pt x="122" y="210"/>
                  </a:lnTo>
                  <a:lnTo>
                    <a:pt x="112" y="208"/>
                  </a:lnTo>
                  <a:lnTo>
                    <a:pt x="82" y="182"/>
                  </a:lnTo>
                  <a:lnTo>
                    <a:pt x="72" y="180"/>
                  </a:lnTo>
                  <a:lnTo>
                    <a:pt x="56" y="166"/>
                  </a:lnTo>
                  <a:lnTo>
                    <a:pt x="32" y="124"/>
                  </a:lnTo>
                  <a:lnTo>
                    <a:pt x="32" y="114"/>
                  </a:lnTo>
                  <a:lnTo>
                    <a:pt x="20" y="106"/>
                  </a:lnTo>
                  <a:lnTo>
                    <a:pt x="20" y="92"/>
                  </a:lnTo>
                  <a:lnTo>
                    <a:pt x="4" y="52"/>
                  </a:lnTo>
                  <a:lnTo>
                    <a:pt x="10" y="32"/>
                  </a:lnTo>
                  <a:lnTo>
                    <a:pt x="0" y="20"/>
                  </a:lnTo>
                  <a:close/>
                  <a:moveTo>
                    <a:pt x="582" y="74"/>
                  </a:moveTo>
                  <a:lnTo>
                    <a:pt x="588" y="80"/>
                  </a:lnTo>
                  <a:lnTo>
                    <a:pt x="588" y="96"/>
                  </a:lnTo>
                  <a:lnTo>
                    <a:pt x="568" y="88"/>
                  </a:lnTo>
                  <a:lnTo>
                    <a:pt x="568" y="102"/>
                  </a:lnTo>
                  <a:lnTo>
                    <a:pt x="560" y="112"/>
                  </a:lnTo>
                  <a:lnTo>
                    <a:pt x="536" y="88"/>
                  </a:lnTo>
                  <a:lnTo>
                    <a:pt x="498" y="150"/>
                  </a:lnTo>
                  <a:lnTo>
                    <a:pt x="440" y="164"/>
                  </a:lnTo>
                  <a:lnTo>
                    <a:pt x="438" y="182"/>
                  </a:lnTo>
                  <a:lnTo>
                    <a:pt x="432" y="182"/>
                  </a:lnTo>
                  <a:lnTo>
                    <a:pt x="424" y="216"/>
                  </a:lnTo>
                  <a:lnTo>
                    <a:pt x="396" y="206"/>
                  </a:lnTo>
                  <a:lnTo>
                    <a:pt x="376" y="208"/>
                  </a:lnTo>
                  <a:lnTo>
                    <a:pt x="416" y="246"/>
                  </a:lnTo>
                  <a:lnTo>
                    <a:pt x="440" y="238"/>
                  </a:lnTo>
                  <a:lnTo>
                    <a:pt x="456" y="244"/>
                  </a:lnTo>
                  <a:lnTo>
                    <a:pt x="472" y="240"/>
                  </a:lnTo>
                  <a:lnTo>
                    <a:pt x="484" y="224"/>
                  </a:lnTo>
                  <a:lnTo>
                    <a:pt x="508" y="218"/>
                  </a:lnTo>
                  <a:lnTo>
                    <a:pt x="518" y="228"/>
                  </a:lnTo>
                  <a:lnTo>
                    <a:pt x="552" y="228"/>
                  </a:lnTo>
                  <a:lnTo>
                    <a:pt x="566" y="218"/>
                  </a:lnTo>
                  <a:lnTo>
                    <a:pt x="568" y="170"/>
                  </a:lnTo>
                  <a:lnTo>
                    <a:pt x="582" y="160"/>
                  </a:lnTo>
                  <a:lnTo>
                    <a:pt x="598" y="110"/>
                  </a:lnTo>
                  <a:lnTo>
                    <a:pt x="614" y="104"/>
                  </a:lnTo>
                  <a:lnTo>
                    <a:pt x="660" y="108"/>
                  </a:lnTo>
                  <a:lnTo>
                    <a:pt x="668" y="100"/>
                  </a:lnTo>
                  <a:lnTo>
                    <a:pt x="712" y="104"/>
                  </a:lnTo>
                  <a:lnTo>
                    <a:pt x="714" y="94"/>
                  </a:lnTo>
                  <a:lnTo>
                    <a:pt x="706" y="94"/>
                  </a:lnTo>
                  <a:lnTo>
                    <a:pt x="688" y="74"/>
                  </a:lnTo>
                  <a:lnTo>
                    <a:pt x="700" y="74"/>
                  </a:lnTo>
                  <a:lnTo>
                    <a:pt x="724" y="74"/>
                  </a:lnTo>
                  <a:lnTo>
                    <a:pt x="732" y="56"/>
                  </a:lnTo>
                  <a:lnTo>
                    <a:pt x="714" y="54"/>
                  </a:lnTo>
                  <a:lnTo>
                    <a:pt x="698" y="42"/>
                  </a:lnTo>
                  <a:lnTo>
                    <a:pt x="686" y="48"/>
                  </a:lnTo>
                  <a:lnTo>
                    <a:pt x="662" y="38"/>
                  </a:lnTo>
                  <a:lnTo>
                    <a:pt x="664" y="24"/>
                  </a:lnTo>
                  <a:lnTo>
                    <a:pt x="650" y="12"/>
                  </a:lnTo>
                  <a:lnTo>
                    <a:pt x="648" y="0"/>
                  </a:lnTo>
                  <a:lnTo>
                    <a:pt x="632" y="0"/>
                  </a:lnTo>
                  <a:lnTo>
                    <a:pt x="596" y="44"/>
                  </a:lnTo>
                  <a:lnTo>
                    <a:pt x="590" y="44"/>
                  </a:lnTo>
                  <a:lnTo>
                    <a:pt x="578" y="56"/>
                  </a:lnTo>
                  <a:lnTo>
                    <a:pt x="590" y="60"/>
                  </a:lnTo>
                  <a:lnTo>
                    <a:pt x="582" y="7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7" name="Mali">
              <a:extLst>
                <a:ext uri="{FF2B5EF4-FFF2-40B4-BE49-F238E27FC236}">
                  <a16:creationId xmlns:a16="http://schemas.microsoft.com/office/drawing/2014/main" id="{6B8C4854-96CD-4240-A7D8-43B503D17FA7}"/>
                </a:ext>
              </a:extLst>
            </p:cNvPr>
            <p:cNvSpPr>
              <a:spLocks/>
            </p:cNvSpPr>
            <p:nvPr/>
          </p:nvSpPr>
          <p:spPr bwMode="gray">
            <a:xfrm>
              <a:off x="5433945" y="3738695"/>
              <a:ext cx="501743" cy="503440"/>
            </a:xfrm>
            <a:custGeom>
              <a:avLst/>
              <a:gdLst/>
              <a:ahLst/>
              <a:cxnLst>
                <a:cxn ang="0">
                  <a:pos x="444" y="402"/>
                </a:cxn>
                <a:cxn ang="0">
                  <a:pos x="386" y="424"/>
                </a:cxn>
                <a:cxn ang="0">
                  <a:pos x="376" y="450"/>
                </a:cxn>
                <a:cxn ang="0">
                  <a:pos x="334" y="490"/>
                </a:cxn>
                <a:cxn ang="0">
                  <a:pos x="302" y="488"/>
                </a:cxn>
                <a:cxn ang="0">
                  <a:pos x="286" y="536"/>
                </a:cxn>
                <a:cxn ang="0">
                  <a:pos x="266" y="562"/>
                </a:cxn>
                <a:cxn ang="0">
                  <a:pos x="252" y="602"/>
                </a:cxn>
                <a:cxn ang="0">
                  <a:pos x="228" y="612"/>
                </a:cxn>
                <a:cxn ang="0">
                  <a:pos x="212" y="592"/>
                </a:cxn>
                <a:cxn ang="0">
                  <a:pos x="178" y="604"/>
                </a:cxn>
                <a:cxn ang="0">
                  <a:pos x="152" y="586"/>
                </a:cxn>
                <a:cxn ang="0">
                  <a:pos x="142" y="570"/>
                </a:cxn>
                <a:cxn ang="0">
                  <a:pos x="126" y="554"/>
                </a:cxn>
                <a:cxn ang="0">
                  <a:pos x="110" y="516"/>
                </a:cxn>
                <a:cxn ang="0">
                  <a:pos x="44" y="528"/>
                </a:cxn>
                <a:cxn ang="0">
                  <a:pos x="16" y="520"/>
                </a:cxn>
                <a:cxn ang="0">
                  <a:pos x="2" y="472"/>
                </a:cxn>
                <a:cxn ang="0">
                  <a:pos x="0" y="426"/>
                </a:cxn>
                <a:cxn ang="0">
                  <a:pos x="46" y="402"/>
                </a:cxn>
                <a:cxn ang="0">
                  <a:pos x="80" y="382"/>
                </a:cxn>
                <a:cxn ang="0">
                  <a:pos x="118" y="380"/>
                </a:cxn>
                <a:cxn ang="0">
                  <a:pos x="254" y="358"/>
                </a:cxn>
                <a:cxn ang="0">
                  <a:pos x="220" y="4"/>
                </a:cxn>
                <a:cxn ang="0">
                  <a:pos x="490" y="164"/>
                </a:cxn>
                <a:cxn ang="0">
                  <a:pos x="516" y="184"/>
                </a:cxn>
                <a:cxn ang="0">
                  <a:pos x="554" y="196"/>
                </a:cxn>
                <a:cxn ang="0">
                  <a:pos x="582" y="244"/>
                </a:cxn>
                <a:cxn ang="0">
                  <a:pos x="620" y="244"/>
                </a:cxn>
                <a:cxn ang="0">
                  <a:pos x="600" y="390"/>
                </a:cxn>
                <a:cxn ang="0">
                  <a:pos x="552" y="392"/>
                </a:cxn>
                <a:cxn ang="0">
                  <a:pos x="504" y="400"/>
                </a:cxn>
                <a:cxn ang="0">
                  <a:pos x="472" y="410"/>
                </a:cxn>
              </a:cxnLst>
              <a:rect l="0" t="0" r="r" b="b"/>
              <a:pathLst>
                <a:path w="620" h="614">
                  <a:moveTo>
                    <a:pt x="472" y="410"/>
                  </a:moveTo>
                  <a:lnTo>
                    <a:pt x="444" y="402"/>
                  </a:lnTo>
                  <a:lnTo>
                    <a:pt x="416" y="420"/>
                  </a:lnTo>
                  <a:lnTo>
                    <a:pt x="386" y="424"/>
                  </a:lnTo>
                  <a:lnTo>
                    <a:pt x="382" y="444"/>
                  </a:lnTo>
                  <a:lnTo>
                    <a:pt x="376" y="450"/>
                  </a:lnTo>
                  <a:lnTo>
                    <a:pt x="368" y="444"/>
                  </a:lnTo>
                  <a:lnTo>
                    <a:pt x="334" y="490"/>
                  </a:lnTo>
                  <a:lnTo>
                    <a:pt x="316" y="476"/>
                  </a:lnTo>
                  <a:lnTo>
                    <a:pt x="302" y="488"/>
                  </a:lnTo>
                  <a:lnTo>
                    <a:pt x="304" y="506"/>
                  </a:lnTo>
                  <a:lnTo>
                    <a:pt x="286" y="536"/>
                  </a:lnTo>
                  <a:lnTo>
                    <a:pt x="266" y="538"/>
                  </a:lnTo>
                  <a:lnTo>
                    <a:pt x="266" y="562"/>
                  </a:lnTo>
                  <a:lnTo>
                    <a:pt x="252" y="588"/>
                  </a:lnTo>
                  <a:lnTo>
                    <a:pt x="252" y="602"/>
                  </a:lnTo>
                  <a:lnTo>
                    <a:pt x="242" y="602"/>
                  </a:lnTo>
                  <a:lnTo>
                    <a:pt x="228" y="612"/>
                  </a:lnTo>
                  <a:lnTo>
                    <a:pt x="222" y="598"/>
                  </a:lnTo>
                  <a:lnTo>
                    <a:pt x="212" y="592"/>
                  </a:lnTo>
                  <a:lnTo>
                    <a:pt x="194" y="614"/>
                  </a:lnTo>
                  <a:lnTo>
                    <a:pt x="178" y="604"/>
                  </a:lnTo>
                  <a:lnTo>
                    <a:pt x="158" y="610"/>
                  </a:lnTo>
                  <a:lnTo>
                    <a:pt x="152" y="586"/>
                  </a:lnTo>
                  <a:lnTo>
                    <a:pt x="132" y="586"/>
                  </a:lnTo>
                  <a:lnTo>
                    <a:pt x="142" y="570"/>
                  </a:lnTo>
                  <a:lnTo>
                    <a:pt x="142" y="558"/>
                  </a:lnTo>
                  <a:lnTo>
                    <a:pt x="126" y="554"/>
                  </a:lnTo>
                  <a:lnTo>
                    <a:pt x="120" y="524"/>
                  </a:lnTo>
                  <a:lnTo>
                    <a:pt x="110" y="516"/>
                  </a:lnTo>
                  <a:lnTo>
                    <a:pt x="52" y="544"/>
                  </a:lnTo>
                  <a:lnTo>
                    <a:pt x="44" y="528"/>
                  </a:lnTo>
                  <a:lnTo>
                    <a:pt x="28" y="532"/>
                  </a:lnTo>
                  <a:lnTo>
                    <a:pt x="16" y="520"/>
                  </a:lnTo>
                  <a:lnTo>
                    <a:pt x="18" y="502"/>
                  </a:lnTo>
                  <a:lnTo>
                    <a:pt x="2" y="472"/>
                  </a:lnTo>
                  <a:lnTo>
                    <a:pt x="6" y="460"/>
                  </a:lnTo>
                  <a:lnTo>
                    <a:pt x="0" y="426"/>
                  </a:lnTo>
                  <a:lnTo>
                    <a:pt x="24" y="384"/>
                  </a:lnTo>
                  <a:lnTo>
                    <a:pt x="46" y="402"/>
                  </a:lnTo>
                  <a:lnTo>
                    <a:pt x="60" y="384"/>
                  </a:lnTo>
                  <a:lnTo>
                    <a:pt x="80" y="382"/>
                  </a:lnTo>
                  <a:lnTo>
                    <a:pt x="96" y="388"/>
                  </a:lnTo>
                  <a:lnTo>
                    <a:pt x="118" y="380"/>
                  </a:lnTo>
                  <a:lnTo>
                    <a:pt x="244" y="386"/>
                  </a:lnTo>
                  <a:lnTo>
                    <a:pt x="254" y="358"/>
                  </a:lnTo>
                  <a:lnTo>
                    <a:pt x="246" y="350"/>
                  </a:lnTo>
                  <a:lnTo>
                    <a:pt x="220" y="4"/>
                  </a:lnTo>
                  <a:lnTo>
                    <a:pt x="262" y="0"/>
                  </a:lnTo>
                  <a:lnTo>
                    <a:pt x="490" y="164"/>
                  </a:lnTo>
                  <a:lnTo>
                    <a:pt x="502" y="184"/>
                  </a:lnTo>
                  <a:lnTo>
                    <a:pt x="516" y="184"/>
                  </a:lnTo>
                  <a:lnTo>
                    <a:pt x="540" y="204"/>
                  </a:lnTo>
                  <a:lnTo>
                    <a:pt x="554" y="196"/>
                  </a:lnTo>
                  <a:lnTo>
                    <a:pt x="580" y="210"/>
                  </a:lnTo>
                  <a:lnTo>
                    <a:pt x="582" y="244"/>
                  </a:lnTo>
                  <a:lnTo>
                    <a:pt x="594" y="250"/>
                  </a:lnTo>
                  <a:lnTo>
                    <a:pt x="620" y="244"/>
                  </a:lnTo>
                  <a:lnTo>
                    <a:pt x="620" y="358"/>
                  </a:lnTo>
                  <a:lnTo>
                    <a:pt x="600" y="390"/>
                  </a:lnTo>
                  <a:lnTo>
                    <a:pt x="576" y="386"/>
                  </a:lnTo>
                  <a:lnTo>
                    <a:pt x="552" y="392"/>
                  </a:lnTo>
                  <a:lnTo>
                    <a:pt x="536" y="400"/>
                  </a:lnTo>
                  <a:lnTo>
                    <a:pt x="504" y="400"/>
                  </a:lnTo>
                  <a:lnTo>
                    <a:pt x="490" y="412"/>
                  </a:lnTo>
                  <a:lnTo>
                    <a:pt x="472" y="41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8" name="Malta">
              <a:extLst>
                <a:ext uri="{FF2B5EF4-FFF2-40B4-BE49-F238E27FC236}">
                  <a16:creationId xmlns:a16="http://schemas.microsoft.com/office/drawing/2014/main" id="{66A18739-3000-420A-BD65-A4F1F223C0E0}"/>
                </a:ext>
              </a:extLst>
            </p:cNvPr>
            <p:cNvSpPr>
              <a:spLocks/>
            </p:cNvSpPr>
            <p:nvPr/>
          </p:nvSpPr>
          <p:spPr bwMode="gray">
            <a:xfrm>
              <a:off x="6232438" y="3343418"/>
              <a:ext cx="15618" cy="13765"/>
            </a:xfrm>
            <a:custGeom>
              <a:avLst/>
              <a:gdLst/>
              <a:ahLst/>
              <a:cxnLst>
                <a:cxn ang="0">
                  <a:pos x="0" y="0"/>
                </a:cxn>
                <a:cxn ang="0">
                  <a:pos x="10" y="0"/>
                </a:cxn>
                <a:cxn ang="0">
                  <a:pos x="20" y="4"/>
                </a:cxn>
                <a:cxn ang="0">
                  <a:pos x="16" y="16"/>
                </a:cxn>
                <a:cxn ang="0">
                  <a:pos x="2" y="12"/>
                </a:cxn>
                <a:cxn ang="0">
                  <a:pos x="0" y="0"/>
                </a:cxn>
              </a:cxnLst>
              <a:rect l="0" t="0" r="r" b="b"/>
              <a:pathLst>
                <a:path w="20" h="16">
                  <a:moveTo>
                    <a:pt x="0" y="0"/>
                  </a:moveTo>
                  <a:lnTo>
                    <a:pt x="10" y="0"/>
                  </a:lnTo>
                  <a:lnTo>
                    <a:pt x="20" y="4"/>
                  </a:lnTo>
                  <a:lnTo>
                    <a:pt x="16" y="16"/>
                  </a:lnTo>
                  <a:lnTo>
                    <a:pt x="2" y="12"/>
                  </a:lnTo>
                  <a:lnTo>
                    <a:pt x="0"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9" name="Mauritania">
              <a:extLst>
                <a:ext uri="{FF2B5EF4-FFF2-40B4-BE49-F238E27FC236}">
                  <a16:creationId xmlns:a16="http://schemas.microsoft.com/office/drawing/2014/main" id="{959B7159-0F1D-4D6F-8A4B-68B65FE09988}"/>
                </a:ext>
              </a:extLst>
            </p:cNvPr>
            <p:cNvSpPr>
              <a:spLocks/>
            </p:cNvSpPr>
            <p:nvPr/>
          </p:nvSpPr>
          <p:spPr bwMode="gray">
            <a:xfrm>
              <a:off x="5279713" y="3662001"/>
              <a:ext cx="367034" cy="426742"/>
            </a:xfrm>
            <a:custGeom>
              <a:avLst/>
              <a:gdLst/>
              <a:ahLst/>
              <a:cxnLst>
                <a:cxn ang="0">
                  <a:pos x="0" y="248"/>
                </a:cxn>
                <a:cxn ang="0">
                  <a:pos x="142" y="250"/>
                </a:cxn>
                <a:cxn ang="0">
                  <a:pos x="144" y="182"/>
                </a:cxn>
                <a:cxn ang="0">
                  <a:pos x="156" y="164"/>
                </a:cxn>
                <a:cxn ang="0">
                  <a:pos x="185" y="168"/>
                </a:cxn>
                <a:cxn ang="0">
                  <a:pos x="185" y="52"/>
                </a:cxn>
                <a:cxn ang="0">
                  <a:pos x="319" y="50"/>
                </a:cxn>
                <a:cxn ang="0">
                  <a:pos x="319" y="0"/>
                </a:cxn>
                <a:cxn ang="0">
                  <a:pos x="453" y="94"/>
                </a:cxn>
                <a:cxn ang="0">
                  <a:pos x="411" y="98"/>
                </a:cxn>
                <a:cxn ang="0">
                  <a:pos x="437" y="444"/>
                </a:cxn>
                <a:cxn ang="0">
                  <a:pos x="445" y="452"/>
                </a:cxn>
                <a:cxn ang="0">
                  <a:pos x="435" y="480"/>
                </a:cxn>
                <a:cxn ang="0">
                  <a:pos x="309" y="474"/>
                </a:cxn>
                <a:cxn ang="0">
                  <a:pos x="287" y="482"/>
                </a:cxn>
                <a:cxn ang="0">
                  <a:pos x="271" y="476"/>
                </a:cxn>
                <a:cxn ang="0">
                  <a:pos x="251" y="478"/>
                </a:cxn>
                <a:cxn ang="0">
                  <a:pos x="237" y="496"/>
                </a:cxn>
                <a:cxn ang="0">
                  <a:pos x="215" y="478"/>
                </a:cxn>
                <a:cxn ang="0">
                  <a:pos x="191" y="520"/>
                </a:cxn>
                <a:cxn ang="0">
                  <a:pos x="168" y="504"/>
                </a:cxn>
                <a:cxn ang="0">
                  <a:pos x="146" y="476"/>
                </a:cxn>
                <a:cxn ang="0">
                  <a:pos x="120" y="466"/>
                </a:cxn>
                <a:cxn ang="0">
                  <a:pos x="104" y="448"/>
                </a:cxn>
                <a:cxn ang="0">
                  <a:pos x="50" y="460"/>
                </a:cxn>
                <a:cxn ang="0">
                  <a:pos x="36" y="452"/>
                </a:cxn>
                <a:cxn ang="0">
                  <a:pos x="18" y="462"/>
                </a:cxn>
                <a:cxn ang="0">
                  <a:pos x="20" y="438"/>
                </a:cxn>
                <a:cxn ang="0">
                  <a:pos x="32" y="408"/>
                </a:cxn>
                <a:cxn ang="0">
                  <a:pos x="32" y="344"/>
                </a:cxn>
                <a:cxn ang="0">
                  <a:pos x="26" y="330"/>
                </a:cxn>
                <a:cxn ang="0">
                  <a:pos x="28" y="296"/>
                </a:cxn>
                <a:cxn ang="0">
                  <a:pos x="20" y="274"/>
                </a:cxn>
                <a:cxn ang="0">
                  <a:pos x="6" y="262"/>
                </a:cxn>
                <a:cxn ang="0">
                  <a:pos x="0" y="248"/>
                </a:cxn>
              </a:cxnLst>
              <a:rect l="0" t="0" r="r" b="b"/>
              <a:pathLst>
                <a:path w="453" h="520">
                  <a:moveTo>
                    <a:pt x="0" y="248"/>
                  </a:moveTo>
                  <a:lnTo>
                    <a:pt x="142" y="250"/>
                  </a:lnTo>
                  <a:lnTo>
                    <a:pt x="144" y="182"/>
                  </a:lnTo>
                  <a:lnTo>
                    <a:pt x="156" y="164"/>
                  </a:lnTo>
                  <a:lnTo>
                    <a:pt x="185" y="168"/>
                  </a:lnTo>
                  <a:lnTo>
                    <a:pt x="185" y="52"/>
                  </a:lnTo>
                  <a:lnTo>
                    <a:pt x="319" y="50"/>
                  </a:lnTo>
                  <a:lnTo>
                    <a:pt x="319" y="0"/>
                  </a:lnTo>
                  <a:lnTo>
                    <a:pt x="453" y="94"/>
                  </a:lnTo>
                  <a:lnTo>
                    <a:pt x="411" y="98"/>
                  </a:lnTo>
                  <a:lnTo>
                    <a:pt x="437" y="444"/>
                  </a:lnTo>
                  <a:lnTo>
                    <a:pt x="445" y="452"/>
                  </a:lnTo>
                  <a:lnTo>
                    <a:pt x="435" y="480"/>
                  </a:lnTo>
                  <a:lnTo>
                    <a:pt x="309" y="474"/>
                  </a:lnTo>
                  <a:lnTo>
                    <a:pt x="287" y="482"/>
                  </a:lnTo>
                  <a:lnTo>
                    <a:pt x="271" y="476"/>
                  </a:lnTo>
                  <a:lnTo>
                    <a:pt x="251" y="478"/>
                  </a:lnTo>
                  <a:lnTo>
                    <a:pt x="237" y="496"/>
                  </a:lnTo>
                  <a:lnTo>
                    <a:pt x="215" y="478"/>
                  </a:lnTo>
                  <a:lnTo>
                    <a:pt x="191" y="520"/>
                  </a:lnTo>
                  <a:lnTo>
                    <a:pt x="168" y="504"/>
                  </a:lnTo>
                  <a:lnTo>
                    <a:pt x="146" y="476"/>
                  </a:lnTo>
                  <a:lnTo>
                    <a:pt x="120" y="466"/>
                  </a:lnTo>
                  <a:lnTo>
                    <a:pt x="104" y="448"/>
                  </a:lnTo>
                  <a:lnTo>
                    <a:pt x="50" y="460"/>
                  </a:lnTo>
                  <a:lnTo>
                    <a:pt x="36" y="452"/>
                  </a:lnTo>
                  <a:lnTo>
                    <a:pt x="18" y="462"/>
                  </a:lnTo>
                  <a:lnTo>
                    <a:pt x="20" y="438"/>
                  </a:lnTo>
                  <a:lnTo>
                    <a:pt x="32" y="408"/>
                  </a:lnTo>
                  <a:lnTo>
                    <a:pt x="32" y="344"/>
                  </a:lnTo>
                  <a:lnTo>
                    <a:pt x="26" y="330"/>
                  </a:lnTo>
                  <a:lnTo>
                    <a:pt x="28" y="296"/>
                  </a:lnTo>
                  <a:lnTo>
                    <a:pt x="20" y="274"/>
                  </a:lnTo>
                  <a:lnTo>
                    <a:pt x="6" y="262"/>
                  </a:lnTo>
                  <a:lnTo>
                    <a:pt x="0" y="2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0" name="Mexico">
              <a:extLst>
                <a:ext uri="{FF2B5EF4-FFF2-40B4-BE49-F238E27FC236}">
                  <a16:creationId xmlns:a16="http://schemas.microsoft.com/office/drawing/2014/main" id="{4232519A-EF54-41AC-B4DF-4179BA456ADD}"/>
                </a:ext>
              </a:extLst>
            </p:cNvPr>
            <p:cNvSpPr>
              <a:spLocks/>
            </p:cNvSpPr>
            <p:nvPr/>
          </p:nvSpPr>
          <p:spPr bwMode="gray">
            <a:xfrm>
              <a:off x="1997889" y="3479110"/>
              <a:ext cx="1007388" cy="670598"/>
            </a:xfrm>
            <a:custGeom>
              <a:avLst/>
              <a:gdLst/>
              <a:ahLst/>
              <a:cxnLst>
                <a:cxn ang="0">
                  <a:pos x="838" y="481"/>
                </a:cxn>
                <a:cxn ang="0">
                  <a:pos x="862" y="565"/>
                </a:cxn>
                <a:cxn ang="0">
                  <a:pos x="910" y="645"/>
                </a:cxn>
                <a:cxn ang="0">
                  <a:pos x="1016" y="668"/>
                </a:cxn>
                <a:cxn ang="0">
                  <a:pos x="1098" y="649"/>
                </a:cxn>
                <a:cxn ang="0">
                  <a:pos x="1188" y="549"/>
                </a:cxn>
                <a:cxn ang="0">
                  <a:pos x="1228" y="601"/>
                </a:cxn>
                <a:cxn ang="0">
                  <a:pos x="1210" y="678"/>
                </a:cxn>
                <a:cxn ang="0">
                  <a:pos x="1152" y="692"/>
                </a:cxn>
                <a:cxn ang="0">
                  <a:pos x="1068" y="714"/>
                </a:cxn>
                <a:cxn ang="0">
                  <a:pos x="1058" y="770"/>
                </a:cxn>
                <a:cxn ang="0">
                  <a:pos x="972" y="776"/>
                </a:cxn>
                <a:cxn ang="0">
                  <a:pos x="946" y="774"/>
                </a:cxn>
                <a:cxn ang="0">
                  <a:pos x="835" y="772"/>
                </a:cxn>
                <a:cxn ang="0">
                  <a:pos x="683" y="688"/>
                </a:cxn>
                <a:cxn ang="0">
                  <a:pos x="547" y="597"/>
                </a:cxn>
                <a:cxn ang="0">
                  <a:pos x="533" y="493"/>
                </a:cxn>
                <a:cxn ang="0">
                  <a:pos x="443" y="411"/>
                </a:cxn>
                <a:cxn ang="0">
                  <a:pos x="399" y="371"/>
                </a:cxn>
                <a:cxn ang="0">
                  <a:pos x="383" y="333"/>
                </a:cxn>
                <a:cxn ang="0">
                  <a:pos x="350" y="296"/>
                </a:cxn>
                <a:cxn ang="0">
                  <a:pos x="312" y="254"/>
                </a:cxn>
                <a:cxn ang="0">
                  <a:pos x="276" y="218"/>
                </a:cxn>
                <a:cxn ang="0">
                  <a:pos x="254" y="174"/>
                </a:cxn>
                <a:cxn ang="0">
                  <a:pos x="158" y="82"/>
                </a:cxn>
                <a:cxn ang="0">
                  <a:pos x="194" y="196"/>
                </a:cxn>
                <a:cxn ang="0">
                  <a:pos x="254" y="248"/>
                </a:cxn>
                <a:cxn ang="0">
                  <a:pos x="280" y="310"/>
                </a:cxn>
                <a:cxn ang="0">
                  <a:pos x="306" y="329"/>
                </a:cxn>
                <a:cxn ang="0">
                  <a:pos x="346" y="405"/>
                </a:cxn>
                <a:cxn ang="0">
                  <a:pos x="377" y="443"/>
                </a:cxn>
                <a:cxn ang="0">
                  <a:pos x="365" y="477"/>
                </a:cxn>
                <a:cxn ang="0">
                  <a:pos x="300" y="413"/>
                </a:cxn>
                <a:cxn ang="0">
                  <a:pos x="282" y="357"/>
                </a:cxn>
                <a:cxn ang="0">
                  <a:pos x="176" y="286"/>
                </a:cxn>
                <a:cxn ang="0">
                  <a:pos x="158" y="214"/>
                </a:cxn>
                <a:cxn ang="0">
                  <a:pos x="74" y="94"/>
                </a:cxn>
                <a:cxn ang="0">
                  <a:pos x="0" y="0"/>
                </a:cxn>
                <a:cxn ang="0">
                  <a:pos x="365" y="106"/>
                </a:cxn>
                <a:cxn ang="0">
                  <a:pos x="493" y="96"/>
                </a:cxn>
                <a:cxn ang="0">
                  <a:pos x="563" y="166"/>
                </a:cxn>
                <a:cxn ang="0">
                  <a:pos x="577" y="218"/>
                </a:cxn>
                <a:cxn ang="0">
                  <a:pos x="639" y="198"/>
                </a:cxn>
                <a:cxn ang="0">
                  <a:pos x="673" y="200"/>
                </a:cxn>
                <a:cxn ang="0">
                  <a:pos x="703" y="216"/>
                </a:cxn>
                <a:cxn ang="0">
                  <a:pos x="747" y="290"/>
                </a:cxn>
                <a:cxn ang="0">
                  <a:pos x="779" y="355"/>
                </a:cxn>
                <a:cxn ang="0">
                  <a:pos x="815" y="383"/>
                </a:cxn>
                <a:cxn ang="0">
                  <a:pos x="860" y="389"/>
                </a:cxn>
              </a:cxnLst>
              <a:rect l="0" t="0" r="r" b="b"/>
              <a:pathLst>
                <a:path w="1244" h="822">
                  <a:moveTo>
                    <a:pt x="850" y="419"/>
                  </a:moveTo>
                  <a:lnTo>
                    <a:pt x="840" y="431"/>
                  </a:lnTo>
                  <a:lnTo>
                    <a:pt x="840" y="453"/>
                  </a:lnTo>
                  <a:lnTo>
                    <a:pt x="838" y="481"/>
                  </a:lnTo>
                  <a:lnTo>
                    <a:pt x="844" y="493"/>
                  </a:lnTo>
                  <a:lnTo>
                    <a:pt x="842" y="541"/>
                  </a:lnTo>
                  <a:lnTo>
                    <a:pt x="856" y="547"/>
                  </a:lnTo>
                  <a:lnTo>
                    <a:pt x="862" y="565"/>
                  </a:lnTo>
                  <a:lnTo>
                    <a:pt x="864" y="581"/>
                  </a:lnTo>
                  <a:lnTo>
                    <a:pt x="876" y="589"/>
                  </a:lnTo>
                  <a:lnTo>
                    <a:pt x="900" y="601"/>
                  </a:lnTo>
                  <a:lnTo>
                    <a:pt x="910" y="645"/>
                  </a:lnTo>
                  <a:lnTo>
                    <a:pt x="968" y="674"/>
                  </a:lnTo>
                  <a:lnTo>
                    <a:pt x="992" y="674"/>
                  </a:lnTo>
                  <a:lnTo>
                    <a:pt x="1004" y="664"/>
                  </a:lnTo>
                  <a:lnTo>
                    <a:pt x="1016" y="668"/>
                  </a:lnTo>
                  <a:lnTo>
                    <a:pt x="1030" y="653"/>
                  </a:lnTo>
                  <a:lnTo>
                    <a:pt x="1056" y="653"/>
                  </a:lnTo>
                  <a:lnTo>
                    <a:pt x="1066" y="662"/>
                  </a:lnTo>
                  <a:lnTo>
                    <a:pt x="1098" y="649"/>
                  </a:lnTo>
                  <a:lnTo>
                    <a:pt x="1134" y="569"/>
                  </a:lnTo>
                  <a:lnTo>
                    <a:pt x="1158" y="557"/>
                  </a:lnTo>
                  <a:lnTo>
                    <a:pt x="1176" y="557"/>
                  </a:lnTo>
                  <a:lnTo>
                    <a:pt x="1188" y="549"/>
                  </a:lnTo>
                  <a:lnTo>
                    <a:pt x="1214" y="555"/>
                  </a:lnTo>
                  <a:lnTo>
                    <a:pt x="1240" y="563"/>
                  </a:lnTo>
                  <a:lnTo>
                    <a:pt x="1244" y="579"/>
                  </a:lnTo>
                  <a:lnTo>
                    <a:pt x="1228" y="601"/>
                  </a:lnTo>
                  <a:lnTo>
                    <a:pt x="1220" y="621"/>
                  </a:lnTo>
                  <a:lnTo>
                    <a:pt x="1226" y="637"/>
                  </a:lnTo>
                  <a:lnTo>
                    <a:pt x="1216" y="678"/>
                  </a:lnTo>
                  <a:lnTo>
                    <a:pt x="1210" y="678"/>
                  </a:lnTo>
                  <a:lnTo>
                    <a:pt x="1208" y="658"/>
                  </a:lnTo>
                  <a:lnTo>
                    <a:pt x="1196" y="672"/>
                  </a:lnTo>
                  <a:lnTo>
                    <a:pt x="1174" y="674"/>
                  </a:lnTo>
                  <a:lnTo>
                    <a:pt x="1152" y="692"/>
                  </a:lnTo>
                  <a:lnTo>
                    <a:pt x="1150" y="702"/>
                  </a:lnTo>
                  <a:lnTo>
                    <a:pt x="1084" y="702"/>
                  </a:lnTo>
                  <a:lnTo>
                    <a:pt x="1080" y="714"/>
                  </a:lnTo>
                  <a:lnTo>
                    <a:pt x="1068" y="714"/>
                  </a:lnTo>
                  <a:lnTo>
                    <a:pt x="1096" y="746"/>
                  </a:lnTo>
                  <a:lnTo>
                    <a:pt x="1116" y="758"/>
                  </a:lnTo>
                  <a:lnTo>
                    <a:pt x="1116" y="764"/>
                  </a:lnTo>
                  <a:lnTo>
                    <a:pt x="1058" y="770"/>
                  </a:lnTo>
                  <a:lnTo>
                    <a:pt x="1040" y="822"/>
                  </a:lnTo>
                  <a:lnTo>
                    <a:pt x="1022" y="810"/>
                  </a:lnTo>
                  <a:lnTo>
                    <a:pt x="980" y="768"/>
                  </a:lnTo>
                  <a:lnTo>
                    <a:pt x="972" y="776"/>
                  </a:lnTo>
                  <a:lnTo>
                    <a:pt x="960" y="774"/>
                  </a:lnTo>
                  <a:lnTo>
                    <a:pt x="960" y="764"/>
                  </a:lnTo>
                  <a:lnTo>
                    <a:pt x="940" y="766"/>
                  </a:lnTo>
                  <a:lnTo>
                    <a:pt x="946" y="774"/>
                  </a:lnTo>
                  <a:lnTo>
                    <a:pt x="912" y="786"/>
                  </a:lnTo>
                  <a:lnTo>
                    <a:pt x="892" y="796"/>
                  </a:lnTo>
                  <a:lnTo>
                    <a:pt x="868" y="776"/>
                  </a:lnTo>
                  <a:lnTo>
                    <a:pt x="835" y="772"/>
                  </a:lnTo>
                  <a:lnTo>
                    <a:pt x="793" y="748"/>
                  </a:lnTo>
                  <a:lnTo>
                    <a:pt x="765" y="746"/>
                  </a:lnTo>
                  <a:lnTo>
                    <a:pt x="715" y="722"/>
                  </a:lnTo>
                  <a:lnTo>
                    <a:pt x="683" y="688"/>
                  </a:lnTo>
                  <a:lnTo>
                    <a:pt x="641" y="690"/>
                  </a:lnTo>
                  <a:lnTo>
                    <a:pt x="593" y="641"/>
                  </a:lnTo>
                  <a:lnTo>
                    <a:pt x="579" y="637"/>
                  </a:lnTo>
                  <a:lnTo>
                    <a:pt x="547" y="597"/>
                  </a:lnTo>
                  <a:lnTo>
                    <a:pt x="561" y="581"/>
                  </a:lnTo>
                  <a:lnTo>
                    <a:pt x="563" y="565"/>
                  </a:lnTo>
                  <a:lnTo>
                    <a:pt x="555" y="547"/>
                  </a:lnTo>
                  <a:lnTo>
                    <a:pt x="533" y="493"/>
                  </a:lnTo>
                  <a:lnTo>
                    <a:pt x="519" y="487"/>
                  </a:lnTo>
                  <a:lnTo>
                    <a:pt x="501" y="473"/>
                  </a:lnTo>
                  <a:lnTo>
                    <a:pt x="461" y="421"/>
                  </a:lnTo>
                  <a:lnTo>
                    <a:pt x="443" y="411"/>
                  </a:lnTo>
                  <a:lnTo>
                    <a:pt x="439" y="397"/>
                  </a:lnTo>
                  <a:lnTo>
                    <a:pt x="417" y="397"/>
                  </a:lnTo>
                  <a:lnTo>
                    <a:pt x="401" y="387"/>
                  </a:lnTo>
                  <a:lnTo>
                    <a:pt x="399" y="371"/>
                  </a:lnTo>
                  <a:lnTo>
                    <a:pt x="409" y="355"/>
                  </a:lnTo>
                  <a:lnTo>
                    <a:pt x="403" y="339"/>
                  </a:lnTo>
                  <a:lnTo>
                    <a:pt x="389" y="341"/>
                  </a:lnTo>
                  <a:lnTo>
                    <a:pt x="383" y="333"/>
                  </a:lnTo>
                  <a:lnTo>
                    <a:pt x="379" y="323"/>
                  </a:lnTo>
                  <a:lnTo>
                    <a:pt x="379" y="314"/>
                  </a:lnTo>
                  <a:lnTo>
                    <a:pt x="354" y="312"/>
                  </a:lnTo>
                  <a:lnTo>
                    <a:pt x="350" y="296"/>
                  </a:lnTo>
                  <a:lnTo>
                    <a:pt x="350" y="280"/>
                  </a:lnTo>
                  <a:lnTo>
                    <a:pt x="330" y="290"/>
                  </a:lnTo>
                  <a:lnTo>
                    <a:pt x="324" y="280"/>
                  </a:lnTo>
                  <a:lnTo>
                    <a:pt x="312" y="254"/>
                  </a:lnTo>
                  <a:lnTo>
                    <a:pt x="300" y="252"/>
                  </a:lnTo>
                  <a:lnTo>
                    <a:pt x="302" y="242"/>
                  </a:lnTo>
                  <a:lnTo>
                    <a:pt x="294" y="230"/>
                  </a:lnTo>
                  <a:lnTo>
                    <a:pt x="276" y="218"/>
                  </a:lnTo>
                  <a:lnTo>
                    <a:pt x="272" y="202"/>
                  </a:lnTo>
                  <a:lnTo>
                    <a:pt x="268" y="192"/>
                  </a:lnTo>
                  <a:lnTo>
                    <a:pt x="256" y="186"/>
                  </a:lnTo>
                  <a:lnTo>
                    <a:pt x="254" y="174"/>
                  </a:lnTo>
                  <a:lnTo>
                    <a:pt x="242" y="158"/>
                  </a:lnTo>
                  <a:lnTo>
                    <a:pt x="244" y="124"/>
                  </a:lnTo>
                  <a:lnTo>
                    <a:pt x="186" y="86"/>
                  </a:lnTo>
                  <a:lnTo>
                    <a:pt x="158" y="82"/>
                  </a:lnTo>
                  <a:lnTo>
                    <a:pt x="172" y="110"/>
                  </a:lnTo>
                  <a:lnTo>
                    <a:pt x="180" y="138"/>
                  </a:lnTo>
                  <a:lnTo>
                    <a:pt x="190" y="172"/>
                  </a:lnTo>
                  <a:lnTo>
                    <a:pt x="194" y="196"/>
                  </a:lnTo>
                  <a:lnTo>
                    <a:pt x="204" y="212"/>
                  </a:lnTo>
                  <a:lnTo>
                    <a:pt x="220" y="222"/>
                  </a:lnTo>
                  <a:lnTo>
                    <a:pt x="234" y="238"/>
                  </a:lnTo>
                  <a:lnTo>
                    <a:pt x="254" y="248"/>
                  </a:lnTo>
                  <a:lnTo>
                    <a:pt x="260" y="262"/>
                  </a:lnTo>
                  <a:lnTo>
                    <a:pt x="262" y="278"/>
                  </a:lnTo>
                  <a:lnTo>
                    <a:pt x="274" y="294"/>
                  </a:lnTo>
                  <a:lnTo>
                    <a:pt x="280" y="310"/>
                  </a:lnTo>
                  <a:lnTo>
                    <a:pt x="294" y="316"/>
                  </a:lnTo>
                  <a:lnTo>
                    <a:pt x="294" y="335"/>
                  </a:lnTo>
                  <a:lnTo>
                    <a:pt x="302" y="343"/>
                  </a:lnTo>
                  <a:lnTo>
                    <a:pt x="306" y="329"/>
                  </a:lnTo>
                  <a:lnTo>
                    <a:pt x="320" y="339"/>
                  </a:lnTo>
                  <a:lnTo>
                    <a:pt x="324" y="365"/>
                  </a:lnTo>
                  <a:lnTo>
                    <a:pt x="342" y="389"/>
                  </a:lnTo>
                  <a:lnTo>
                    <a:pt x="346" y="405"/>
                  </a:lnTo>
                  <a:lnTo>
                    <a:pt x="350" y="429"/>
                  </a:lnTo>
                  <a:lnTo>
                    <a:pt x="352" y="439"/>
                  </a:lnTo>
                  <a:lnTo>
                    <a:pt x="363" y="433"/>
                  </a:lnTo>
                  <a:lnTo>
                    <a:pt x="377" y="443"/>
                  </a:lnTo>
                  <a:lnTo>
                    <a:pt x="387" y="457"/>
                  </a:lnTo>
                  <a:lnTo>
                    <a:pt x="395" y="463"/>
                  </a:lnTo>
                  <a:lnTo>
                    <a:pt x="373" y="493"/>
                  </a:lnTo>
                  <a:lnTo>
                    <a:pt x="365" y="477"/>
                  </a:lnTo>
                  <a:lnTo>
                    <a:pt x="330" y="447"/>
                  </a:lnTo>
                  <a:lnTo>
                    <a:pt x="320" y="443"/>
                  </a:lnTo>
                  <a:lnTo>
                    <a:pt x="312" y="435"/>
                  </a:lnTo>
                  <a:lnTo>
                    <a:pt x="300" y="413"/>
                  </a:lnTo>
                  <a:lnTo>
                    <a:pt x="288" y="423"/>
                  </a:lnTo>
                  <a:lnTo>
                    <a:pt x="286" y="397"/>
                  </a:lnTo>
                  <a:lnTo>
                    <a:pt x="288" y="373"/>
                  </a:lnTo>
                  <a:lnTo>
                    <a:pt x="282" y="357"/>
                  </a:lnTo>
                  <a:lnTo>
                    <a:pt x="256" y="335"/>
                  </a:lnTo>
                  <a:lnTo>
                    <a:pt x="250" y="327"/>
                  </a:lnTo>
                  <a:lnTo>
                    <a:pt x="208" y="310"/>
                  </a:lnTo>
                  <a:lnTo>
                    <a:pt x="176" y="286"/>
                  </a:lnTo>
                  <a:lnTo>
                    <a:pt x="194" y="280"/>
                  </a:lnTo>
                  <a:lnTo>
                    <a:pt x="210" y="266"/>
                  </a:lnTo>
                  <a:lnTo>
                    <a:pt x="194" y="242"/>
                  </a:lnTo>
                  <a:lnTo>
                    <a:pt x="158" y="214"/>
                  </a:lnTo>
                  <a:lnTo>
                    <a:pt x="136" y="180"/>
                  </a:lnTo>
                  <a:lnTo>
                    <a:pt x="120" y="158"/>
                  </a:lnTo>
                  <a:lnTo>
                    <a:pt x="94" y="114"/>
                  </a:lnTo>
                  <a:lnTo>
                    <a:pt x="74" y="94"/>
                  </a:lnTo>
                  <a:lnTo>
                    <a:pt x="58" y="66"/>
                  </a:lnTo>
                  <a:lnTo>
                    <a:pt x="32" y="42"/>
                  </a:lnTo>
                  <a:lnTo>
                    <a:pt x="6" y="16"/>
                  </a:lnTo>
                  <a:lnTo>
                    <a:pt x="0" y="0"/>
                  </a:lnTo>
                  <a:lnTo>
                    <a:pt x="108" y="4"/>
                  </a:lnTo>
                  <a:lnTo>
                    <a:pt x="106" y="12"/>
                  </a:lnTo>
                  <a:lnTo>
                    <a:pt x="268" y="94"/>
                  </a:lnTo>
                  <a:lnTo>
                    <a:pt x="365" y="106"/>
                  </a:lnTo>
                  <a:lnTo>
                    <a:pt x="405" y="108"/>
                  </a:lnTo>
                  <a:lnTo>
                    <a:pt x="411" y="86"/>
                  </a:lnTo>
                  <a:lnTo>
                    <a:pt x="485" y="94"/>
                  </a:lnTo>
                  <a:lnTo>
                    <a:pt x="493" y="96"/>
                  </a:lnTo>
                  <a:lnTo>
                    <a:pt x="501" y="110"/>
                  </a:lnTo>
                  <a:lnTo>
                    <a:pt x="509" y="116"/>
                  </a:lnTo>
                  <a:lnTo>
                    <a:pt x="537" y="146"/>
                  </a:lnTo>
                  <a:lnTo>
                    <a:pt x="563" y="166"/>
                  </a:lnTo>
                  <a:lnTo>
                    <a:pt x="563" y="176"/>
                  </a:lnTo>
                  <a:lnTo>
                    <a:pt x="569" y="184"/>
                  </a:lnTo>
                  <a:lnTo>
                    <a:pt x="569" y="204"/>
                  </a:lnTo>
                  <a:lnTo>
                    <a:pt x="577" y="218"/>
                  </a:lnTo>
                  <a:lnTo>
                    <a:pt x="615" y="230"/>
                  </a:lnTo>
                  <a:lnTo>
                    <a:pt x="619" y="228"/>
                  </a:lnTo>
                  <a:lnTo>
                    <a:pt x="633" y="200"/>
                  </a:lnTo>
                  <a:lnTo>
                    <a:pt x="639" y="198"/>
                  </a:lnTo>
                  <a:lnTo>
                    <a:pt x="647" y="202"/>
                  </a:lnTo>
                  <a:lnTo>
                    <a:pt x="651" y="194"/>
                  </a:lnTo>
                  <a:lnTo>
                    <a:pt x="661" y="198"/>
                  </a:lnTo>
                  <a:lnTo>
                    <a:pt x="673" y="200"/>
                  </a:lnTo>
                  <a:lnTo>
                    <a:pt x="681" y="204"/>
                  </a:lnTo>
                  <a:lnTo>
                    <a:pt x="687" y="202"/>
                  </a:lnTo>
                  <a:lnTo>
                    <a:pt x="699" y="208"/>
                  </a:lnTo>
                  <a:lnTo>
                    <a:pt x="703" y="216"/>
                  </a:lnTo>
                  <a:lnTo>
                    <a:pt x="707" y="218"/>
                  </a:lnTo>
                  <a:lnTo>
                    <a:pt x="727" y="236"/>
                  </a:lnTo>
                  <a:lnTo>
                    <a:pt x="731" y="270"/>
                  </a:lnTo>
                  <a:lnTo>
                    <a:pt x="747" y="290"/>
                  </a:lnTo>
                  <a:lnTo>
                    <a:pt x="769" y="308"/>
                  </a:lnTo>
                  <a:lnTo>
                    <a:pt x="769" y="325"/>
                  </a:lnTo>
                  <a:lnTo>
                    <a:pt x="773" y="341"/>
                  </a:lnTo>
                  <a:lnTo>
                    <a:pt x="779" y="355"/>
                  </a:lnTo>
                  <a:lnTo>
                    <a:pt x="781" y="363"/>
                  </a:lnTo>
                  <a:lnTo>
                    <a:pt x="787" y="365"/>
                  </a:lnTo>
                  <a:lnTo>
                    <a:pt x="797" y="371"/>
                  </a:lnTo>
                  <a:lnTo>
                    <a:pt x="815" y="383"/>
                  </a:lnTo>
                  <a:lnTo>
                    <a:pt x="831" y="385"/>
                  </a:lnTo>
                  <a:lnTo>
                    <a:pt x="848" y="395"/>
                  </a:lnTo>
                  <a:lnTo>
                    <a:pt x="854" y="389"/>
                  </a:lnTo>
                  <a:lnTo>
                    <a:pt x="860" y="389"/>
                  </a:lnTo>
                  <a:lnTo>
                    <a:pt x="850" y="419"/>
                  </a:lnTo>
                  <a:close/>
                </a:path>
              </a:pathLst>
            </a:custGeom>
            <a:solidFill>
              <a:schemeClr val="accent2">
                <a:lumMod val="20000"/>
                <a:lumOff val="80000"/>
                <a:alpha val="31000"/>
              </a:schemeClr>
            </a:solidFill>
            <a:ln w="6350" cap="flat" cmpd="sng">
              <a:noFill/>
              <a:prstDash val="solid"/>
              <a:miter lim="800000"/>
              <a:headEnd type="none" w="med" len="med"/>
              <a:tailEnd type="none" w="med" len="med"/>
            </a:ln>
            <a:effectLst/>
          </p:spPr>
          <p:txBody>
            <a:bodyPr/>
            <a:lstStyle/>
            <a:p>
              <a:endParaRPr lang="en-US" dirty="0">
                <a:latin typeface="Candara" panose="020E0502030303020204" pitchFamily="34" charset="0"/>
              </a:endParaRPr>
            </a:p>
          </p:txBody>
        </p:sp>
        <p:sp>
          <p:nvSpPr>
            <p:cNvPr id="111" name="Moldova">
              <a:extLst>
                <a:ext uri="{FF2B5EF4-FFF2-40B4-BE49-F238E27FC236}">
                  <a16:creationId xmlns:a16="http://schemas.microsoft.com/office/drawing/2014/main" id="{D94B18FA-45D1-439B-844E-7E4ABA4A1A79}"/>
                </a:ext>
              </a:extLst>
            </p:cNvPr>
            <p:cNvSpPr>
              <a:spLocks/>
            </p:cNvSpPr>
            <p:nvPr/>
          </p:nvSpPr>
          <p:spPr bwMode="gray">
            <a:xfrm>
              <a:off x="6615088" y="2788847"/>
              <a:ext cx="121043" cy="143558"/>
            </a:xfrm>
            <a:custGeom>
              <a:avLst/>
              <a:gdLst/>
              <a:ahLst/>
              <a:cxnLst>
                <a:cxn ang="0">
                  <a:pos x="18" y="0"/>
                </a:cxn>
                <a:cxn ang="0">
                  <a:pos x="48" y="18"/>
                </a:cxn>
                <a:cxn ang="0">
                  <a:pos x="68" y="24"/>
                </a:cxn>
                <a:cxn ang="0">
                  <a:pos x="84" y="20"/>
                </a:cxn>
                <a:cxn ang="0">
                  <a:pos x="100" y="28"/>
                </a:cxn>
                <a:cxn ang="0">
                  <a:pos x="114" y="36"/>
                </a:cxn>
                <a:cxn ang="0">
                  <a:pos x="128" y="52"/>
                </a:cxn>
                <a:cxn ang="0">
                  <a:pos x="134" y="76"/>
                </a:cxn>
                <a:cxn ang="0">
                  <a:pos x="140" y="100"/>
                </a:cxn>
                <a:cxn ang="0">
                  <a:pos x="150" y="122"/>
                </a:cxn>
                <a:cxn ang="0">
                  <a:pos x="126" y="126"/>
                </a:cxn>
                <a:cxn ang="0">
                  <a:pos x="104" y="120"/>
                </a:cxn>
                <a:cxn ang="0">
                  <a:pos x="96" y="146"/>
                </a:cxn>
                <a:cxn ang="0">
                  <a:pos x="84" y="168"/>
                </a:cxn>
                <a:cxn ang="0">
                  <a:pos x="66" y="178"/>
                </a:cxn>
                <a:cxn ang="0">
                  <a:pos x="62" y="160"/>
                </a:cxn>
                <a:cxn ang="0">
                  <a:pos x="66" y="138"/>
                </a:cxn>
                <a:cxn ang="0">
                  <a:pos x="64" y="124"/>
                </a:cxn>
                <a:cxn ang="0">
                  <a:pos x="58" y="96"/>
                </a:cxn>
                <a:cxn ang="0">
                  <a:pos x="46" y="78"/>
                </a:cxn>
                <a:cxn ang="0">
                  <a:pos x="34" y="50"/>
                </a:cxn>
                <a:cxn ang="0">
                  <a:pos x="18" y="28"/>
                </a:cxn>
                <a:cxn ang="0">
                  <a:pos x="0" y="16"/>
                </a:cxn>
                <a:cxn ang="0">
                  <a:pos x="2" y="4"/>
                </a:cxn>
                <a:cxn ang="0">
                  <a:pos x="18" y="0"/>
                </a:cxn>
              </a:cxnLst>
              <a:rect l="0" t="0" r="r" b="b"/>
              <a:pathLst>
                <a:path w="150" h="178">
                  <a:moveTo>
                    <a:pt x="18" y="0"/>
                  </a:moveTo>
                  <a:lnTo>
                    <a:pt x="48" y="18"/>
                  </a:lnTo>
                  <a:lnTo>
                    <a:pt x="68" y="24"/>
                  </a:lnTo>
                  <a:lnTo>
                    <a:pt x="84" y="20"/>
                  </a:lnTo>
                  <a:lnTo>
                    <a:pt x="100" y="28"/>
                  </a:lnTo>
                  <a:lnTo>
                    <a:pt x="114" y="36"/>
                  </a:lnTo>
                  <a:lnTo>
                    <a:pt x="128" y="52"/>
                  </a:lnTo>
                  <a:lnTo>
                    <a:pt x="134" y="76"/>
                  </a:lnTo>
                  <a:lnTo>
                    <a:pt x="140" y="100"/>
                  </a:lnTo>
                  <a:lnTo>
                    <a:pt x="150" y="122"/>
                  </a:lnTo>
                  <a:lnTo>
                    <a:pt x="126" y="126"/>
                  </a:lnTo>
                  <a:lnTo>
                    <a:pt x="104" y="120"/>
                  </a:lnTo>
                  <a:lnTo>
                    <a:pt x="96" y="146"/>
                  </a:lnTo>
                  <a:lnTo>
                    <a:pt x="84" y="168"/>
                  </a:lnTo>
                  <a:lnTo>
                    <a:pt x="66" y="178"/>
                  </a:lnTo>
                  <a:lnTo>
                    <a:pt x="62" y="160"/>
                  </a:lnTo>
                  <a:lnTo>
                    <a:pt x="66" y="138"/>
                  </a:lnTo>
                  <a:lnTo>
                    <a:pt x="64" y="124"/>
                  </a:lnTo>
                  <a:lnTo>
                    <a:pt x="58" y="96"/>
                  </a:lnTo>
                  <a:lnTo>
                    <a:pt x="46" y="78"/>
                  </a:lnTo>
                  <a:lnTo>
                    <a:pt x="34" y="50"/>
                  </a:lnTo>
                  <a:lnTo>
                    <a:pt x="18" y="28"/>
                  </a:lnTo>
                  <a:lnTo>
                    <a:pt x="0" y="16"/>
                  </a:lnTo>
                  <a:lnTo>
                    <a:pt x="2" y="4"/>
                  </a:lnTo>
                  <a:lnTo>
                    <a:pt x="1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2" name="Monaco">
              <a:extLst>
                <a:ext uri="{FF2B5EF4-FFF2-40B4-BE49-F238E27FC236}">
                  <a16:creationId xmlns:a16="http://schemas.microsoft.com/office/drawing/2014/main" id="{3A23EC6A-694F-4233-9591-EDE9DA228721}"/>
                </a:ext>
              </a:extLst>
            </p:cNvPr>
            <p:cNvSpPr>
              <a:spLocks/>
            </p:cNvSpPr>
            <p:nvPr/>
          </p:nvSpPr>
          <p:spPr bwMode="gray">
            <a:xfrm>
              <a:off x="6013779" y="3003203"/>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3" name="Mongolia">
              <a:extLst>
                <a:ext uri="{FF2B5EF4-FFF2-40B4-BE49-F238E27FC236}">
                  <a16:creationId xmlns:a16="http://schemas.microsoft.com/office/drawing/2014/main" id="{362B3301-5214-44D4-B851-69EA83B89D03}"/>
                </a:ext>
              </a:extLst>
            </p:cNvPr>
            <p:cNvSpPr>
              <a:spLocks/>
            </p:cNvSpPr>
            <p:nvPr/>
          </p:nvSpPr>
          <p:spPr bwMode="gray">
            <a:xfrm>
              <a:off x="8493205" y="2619723"/>
              <a:ext cx="995675" cy="481806"/>
            </a:xfrm>
            <a:custGeom>
              <a:avLst/>
              <a:gdLst/>
              <a:ahLst/>
              <a:cxnLst>
                <a:cxn ang="0">
                  <a:pos x="70" y="226"/>
                </a:cxn>
                <a:cxn ang="0">
                  <a:pos x="134" y="300"/>
                </a:cxn>
                <a:cxn ang="0">
                  <a:pos x="132" y="372"/>
                </a:cxn>
                <a:cxn ang="0">
                  <a:pos x="212" y="394"/>
                </a:cxn>
                <a:cxn ang="0">
                  <a:pos x="302" y="448"/>
                </a:cxn>
                <a:cxn ang="0">
                  <a:pos x="352" y="532"/>
                </a:cxn>
                <a:cxn ang="0">
                  <a:pos x="408" y="542"/>
                </a:cxn>
                <a:cxn ang="0">
                  <a:pos x="556" y="540"/>
                </a:cxn>
                <a:cxn ang="0">
                  <a:pos x="608" y="566"/>
                </a:cxn>
                <a:cxn ang="0">
                  <a:pos x="658" y="578"/>
                </a:cxn>
                <a:cxn ang="0">
                  <a:pos x="700" y="582"/>
                </a:cxn>
                <a:cxn ang="0">
                  <a:pos x="788" y="536"/>
                </a:cxn>
                <a:cxn ang="0">
                  <a:pos x="890" y="506"/>
                </a:cxn>
                <a:cxn ang="0">
                  <a:pos x="936" y="464"/>
                </a:cxn>
                <a:cxn ang="0">
                  <a:pos x="906" y="424"/>
                </a:cxn>
                <a:cxn ang="0">
                  <a:pos x="954" y="388"/>
                </a:cxn>
                <a:cxn ang="0">
                  <a:pos x="1052" y="374"/>
                </a:cxn>
                <a:cxn ang="0">
                  <a:pos x="1132" y="358"/>
                </a:cxn>
                <a:cxn ang="0">
                  <a:pos x="1166" y="344"/>
                </a:cxn>
                <a:cxn ang="0">
                  <a:pos x="1206" y="354"/>
                </a:cxn>
                <a:cxn ang="0">
                  <a:pos x="1198" y="284"/>
                </a:cxn>
                <a:cxn ang="0">
                  <a:pos x="1164" y="248"/>
                </a:cxn>
                <a:cxn ang="0">
                  <a:pos x="1136" y="268"/>
                </a:cxn>
                <a:cxn ang="0">
                  <a:pos x="1086" y="256"/>
                </a:cxn>
                <a:cxn ang="0">
                  <a:pos x="1094" y="192"/>
                </a:cxn>
                <a:cxn ang="0">
                  <a:pos x="1110" y="138"/>
                </a:cxn>
                <a:cxn ang="0">
                  <a:pos x="1070" y="128"/>
                </a:cxn>
                <a:cxn ang="0">
                  <a:pos x="978" y="144"/>
                </a:cxn>
                <a:cxn ang="0">
                  <a:pos x="850" y="164"/>
                </a:cxn>
                <a:cxn ang="0">
                  <a:pos x="768" y="134"/>
                </a:cxn>
                <a:cxn ang="0">
                  <a:pos x="716" y="98"/>
                </a:cxn>
                <a:cxn ang="0">
                  <a:pos x="562" y="78"/>
                </a:cxn>
                <a:cxn ang="0">
                  <a:pos x="470" y="0"/>
                </a:cxn>
                <a:cxn ang="0">
                  <a:pos x="416" y="86"/>
                </a:cxn>
                <a:cxn ang="0">
                  <a:pos x="402" y="124"/>
                </a:cxn>
                <a:cxn ang="0">
                  <a:pos x="338" y="124"/>
                </a:cxn>
                <a:cxn ang="0">
                  <a:pos x="258" y="112"/>
                </a:cxn>
                <a:cxn ang="0">
                  <a:pos x="192" y="82"/>
                </a:cxn>
                <a:cxn ang="0">
                  <a:pos x="90" y="122"/>
                </a:cxn>
                <a:cxn ang="0">
                  <a:pos x="34" y="162"/>
                </a:cxn>
                <a:cxn ang="0">
                  <a:pos x="10" y="182"/>
                </a:cxn>
                <a:cxn ang="0">
                  <a:pos x="18" y="204"/>
                </a:cxn>
                <a:cxn ang="0">
                  <a:pos x="38" y="220"/>
                </a:cxn>
              </a:cxnLst>
              <a:rect l="0" t="0" r="r" b="b"/>
              <a:pathLst>
                <a:path w="1228" h="590">
                  <a:moveTo>
                    <a:pt x="38" y="220"/>
                  </a:moveTo>
                  <a:lnTo>
                    <a:pt x="70" y="226"/>
                  </a:lnTo>
                  <a:lnTo>
                    <a:pt x="98" y="244"/>
                  </a:lnTo>
                  <a:lnTo>
                    <a:pt x="134" y="300"/>
                  </a:lnTo>
                  <a:lnTo>
                    <a:pt x="158" y="320"/>
                  </a:lnTo>
                  <a:lnTo>
                    <a:pt x="132" y="372"/>
                  </a:lnTo>
                  <a:lnTo>
                    <a:pt x="144" y="386"/>
                  </a:lnTo>
                  <a:lnTo>
                    <a:pt x="212" y="394"/>
                  </a:lnTo>
                  <a:lnTo>
                    <a:pt x="272" y="416"/>
                  </a:lnTo>
                  <a:lnTo>
                    <a:pt x="302" y="448"/>
                  </a:lnTo>
                  <a:lnTo>
                    <a:pt x="314" y="456"/>
                  </a:lnTo>
                  <a:lnTo>
                    <a:pt x="352" y="532"/>
                  </a:lnTo>
                  <a:lnTo>
                    <a:pt x="382" y="532"/>
                  </a:lnTo>
                  <a:lnTo>
                    <a:pt x="408" y="542"/>
                  </a:lnTo>
                  <a:lnTo>
                    <a:pt x="500" y="544"/>
                  </a:lnTo>
                  <a:lnTo>
                    <a:pt x="556" y="540"/>
                  </a:lnTo>
                  <a:lnTo>
                    <a:pt x="578" y="564"/>
                  </a:lnTo>
                  <a:lnTo>
                    <a:pt x="608" y="566"/>
                  </a:lnTo>
                  <a:lnTo>
                    <a:pt x="630" y="582"/>
                  </a:lnTo>
                  <a:lnTo>
                    <a:pt x="658" y="578"/>
                  </a:lnTo>
                  <a:lnTo>
                    <a:pt x="676" y="590"/>
                  </a:lnTo>
                  <a:lnTo>
                    <a:pt x="700" y="582"/>
                  </a:lnTo>
                  <a:lnTo>
                    <a:pt x="716" y="562"/>
                  </a:lnTo>
                  <a:lnTo>
                    <a:pt x="788" y="536"/>
                  </a:lnTo>
                  <a:lnTo>
                    <a:pt x="872" y="534"/>
                  </a:lnTo>
                  <a:lnTo>
                    <a:pt x="890" y="506"/>
                  </a:lnTo>
                  <a:lnTo>
                    <a:pt x="926" y="488"/>
                  </a:lnTo>
                  <a:lnTo>
                    <a:pt x="936" y="464"/>
                  </a:lnTo>
                  <a:lnTo>
                    <a:pt x="906" y="442"/>
                  </a:lnTo>
                  <a:lnTo>
                    <a:pt x="906" y="424"/>
                  </a:lnTo>
                  <a:lnTo>
                    <a:pt x="940" y="390"/>
                  </a:lnTo>
                  <a:lnTo>
                    <a:pt x="954" y="388"/>
                  </a:lnTo>
                  <a:lnTo>
                    <a:pt x="990" y="410"/>
                  </a:lnTo>
                  <a:lnTo>
                    <a:pt x="1052" y="374"/>
                  </a:lnTo>
                  <a:lnTo>
                    <a:pt x="1092" y="380"/>
                  </a:lnTo>
                  <a:lnTo>
                    <a:pt x="1132" y="358"/>
                  </a:lnTo>
                  <a:lnTo>
                    <a:pt x="1154" y="356"/>
                  </a:lnTo>
                  <a:lnTo>
                    <a:pt x="1166" y="344"/>
                  </a:lnTo>
                  <a:lnTo>
                    <a:pt x="1186" y="342"/>
                  </a:lnTo>
                  <a:lnTo>
                    <a:pt x="1206" y="354"/>
                  </a:lnTo>
                  <a:lnTo>
                    <a:pt x="1228" y="320"/>
                  </a:lnTo>
                  <a:lnTo>
                    <a:pt x="1198" y="284"/>
                  </a:lnTo>
                  <a:lnTo>
                    <a:pt x="1196" y="268"/>
                  </a:lnTo>
                  <a:lnTo>
                    <a:pt x="1164" y="248"/>
                  </a:lnTo>
                  <a:lnTo>
                    <a:pt x="1152" y="250"/>
                  </a:lnTo>
                  <a:lnTo>
                    <a:pt x="1136" y="268"/>
                  </a:lnTo>
                  <a:lnTo>
                    <a:pt x="1118" y="258"/>
                  </a:lnTo>
                  <a:lnTo>
                    <a:pt x="1086" y="256"/>
                  </a:lnTo>
                  <a:lnTo>
                    <a:pt x="1074" y="234"/>
                  </a:lnTo>
                  <a:lnTo>
                    <a:pt x="1094" y="192"/>
                  </a:lnTo>
                  <a:lnTo>
                    <a:pt x="1098" y="158"/>
                  </a:lnTo>
                  <a:lnTo>
                    <a:pt x="1110" y="138"/>
                  </a:lnTo>
                  <a:lnTo>
                    <a:pt x="1102" y="128"/>
                  </a:lnTo>
                  <a:lnTo>
                    <a:pt x="1070" y="128"/>
                  </a:lnTo>
                  <a:lnTo>
                    <a:pt x="1038" y="108"/>
                  </a:lnTo>
                  <a:lnTo>
                    <a:pt x="978" y="144"/>
                  </a:lnTo>
                  <a:lnTo>
                    <a:pt x="926" y="162"/>
                  </a:lnTo>
                  <a:lnTo>
                    <a:pt x="850" y="164"/>
                  </a:lnTo>
                  <a:lnTo>
                    <a:pt x="800" y="154"/>
                  </a:lnTo>
                  <a:lnTo>
                    <a:pt x="768" y="134"/>
                  </a:lnTo>
                  <a:lnTo>
                    <a:pt x="746" y="104"/>
                  </a:lnTo>
                  <a:lnTo>
                    <a:pt x="716" y="98"/>
                  </a:lnTo>
                  <a:lnTo>
                    <a:pt x="592" y="110"/>
                  </a:lnTo>
                  <a:lnTo>
                    <a:pt x="562" y="78"/>
                  </a:lnTo>
                  <a:lnTo>
                    <a:pt x="554" y="30"/>
                  </a:lnTo>
                  <a:lnTo>
                    <a:pt x="470" y="0"/>
                  </a:lnTo>
                  <a:lnTo>
                    <a:pt x="418" y="44"/>
                  </a:lnTo>
                  <a:lnTo>
                    <a:pt x="416" y="86"/>
                  </a:lnTo>
                  <a:lnTo>
                    <a:pt x="400" y="106"/>
                  </a:lnTo>
                  <a:lnTo>
                    <a:pt x="402" y="124"/>
                  </a:lnTo>
                  <a:lnTo>
                    <a:pt x="370" y="140"/>
                  </a:lnTo>
                  <a:lnTo>
                    <a:pt x="338" y="124"/>
                  </a:lnTo>
                  <a:lnTo>
                    <a:pt x="300" y="134"/>
                  </a:lnTo>
                  <a:lnTo>
                    <a:pt x="258" y="112"/>
                  </a:lnTo>
                  <a:lnTo>
                    <a:pt x="230" y="116"/>
                  </a:lnTo>
                  <a:lnTo>
                    <a:pt x="192" y="82"/>
                  </a:lnTo>
                  <a:lnTo>
                    <a:pt x="164" y="82"/>
                  </a:lnTo>
                  <a:lnTo>
                    <a:pt x="90" y="122"/>
                  </a:lnTo>
                  <a:lnTo>
                    <a:pt x="88" y="140"/>
                  </a:lnTo>
                  <a:lnTo>
                    <a:pt x="34" y="162"/>
                  </a:lnTo>
                  <a:lnTo>
                    <a:pt x="22" y="180"/>
                  </a:lnTo>
                  <a:lnTo>
                    <a:pt x="10" y="182"/>
                  </a:lnTo>
                  <a:lnTo>
                    <a:pt x="0" y="190"/>
                  </a:lnTo>
                  <a:lnTo>
                    <a:pt x="18" y="204"/>
                  </a:lnTo>
                  <a:lnTo>
                    <a:pt x="24" y="206"/>
                  </a:lnTo>
                  <a:lnTo>
                    <a:pt x="38" y="22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4" name="Montenegro">
              <a:extLst>
                <a:ext uri="{FF2B5EF4-FFF2-40B4-BE49-F238E27FC236}">
                  <a16:creationId xmlns:a16="http://schemas.microsoft.com/office/drawing/2014/main" id="{587FEE2A-E8F3-4379-BF77-E01143F36B5E}"/>
                </a:ext>
              </a:extLst>
            </p:cNvPr>
            <p:cNvSpPr>
              <a:spLocks noChangeAspect="1"/>
            </p:cNvSpPr>
            <p:nvPr/>
          </p:nvSpPr>
          <p:spPr bwMode="gray">
            <a:xfrm>
              <a:off x="6371051" y="3016969"/>
              <a:ext cx="62474" cy="66863"/>
            </a:xfrm>
            <a:custGeom>
              <a:avLst/>
              <a:gdLst/>
              <a:ahLst/>
              <a:cxnLst>
                <a:cxn ang="0">
                  <a:pos x="668" y="246"/>
                </a:cxn>
                <a:cxn ang="0">
                  <a:pos x="912" y="395"/>
                </a:cxn>
                <a:cxn ang="0">
                  <a:pos x="784" y="520"/>
                </a:cxn>
                <a:cxn ang="0">
                  <a:pos x="732" y="709"/>
                </a:cxn>
                <a:cxn ang="0">
                  <a:pos x="590" y="614"/>
                </a:cxn>
                <a:cxn ang="0">
                  <a:pos x="449" y="780"/>
                </a:cxn>
                <a:cxn ang="0">
                  <a:pos x="425" y="992"/>
                </a:cxn>
                <a:cxn ang="0">
                  <a:pos x="307" y="921"/>
                </a:cxn>
                <a:cxn ang="0">
                  <a:pos x="236" y="756"/>
                </a:cxn>
                <a:cxn ang="0">
                  <a:pos x="0" y="567"/>
                </a:cxn>
                <a:cxn ang="0">
                  <a:pos x="0" y="567"/>
                </a:cxn>
                <a:cxn ang="0">
                  <a:pos x="94" y="425"/>
                </a:cxn>
                <a:cxn ang="0">
                  <a:pos x="331" y="213"/>
                </a:cxn>
                <a:cxn ang="0">
                  <a:pos x="401" y="0"/>
                </a:cxn>
                <a:cxn ang="0">
                  <a:pos x="668" y="246"/>
                </a:cxn>
              </a:cxnLst>
              <a:rect l="0" t="0" r="r" b="b"/>
              <a:pathLst>
                <a:path w="912" h="992">
                  <a:moveTo>
                    <a:pt x="668" y="246"/>
                  </a:moveTo>
                  <a:lnTo>
                    <a:pt x="912" y="395"/>
                  </a:lnTo>
                  <a:lnTo>
                    <a:pt x="784" y="520"/>
                  </a:lnTo>
                  <a:lnTo>
                    <a:pt x="732" y="709"/>
                  </a:lnTo>
                  <a:lnTo>
                    <a:pt x="590" y="614"/>
                  </a:lnTo>
                  <a:lnTo>
                    <a:pt x="449" y="780"/>
                  </a:lnTo>
                  <a:lnTo>
                    <a:pt x="425" y="992"/>
                  </a:lnTo>
                  <a:lnTo>
                    <a:pt x="307" y="921"/>
                  </a:lnTo>
                  <a:lnTo>
                    <a:pt x="236" y="756"/>
                  </a:lnTo>
                  <a:lnTo>
                    <a:pt x="0" y="567"/>
                  </a:lnTo>
                  <a:lnTo>
                    <a:pt x="0" y="567"/>
                  </a:lnTo>
                  <a:lnTo>
                    <a:pt x="94" y="425"/>
                  </a:lnTo>
                  <a:lnTo>
                    <a:pt x="331" y="213"/>
                  </a:lnTo>
                  <a:lnTo>
                    <a:pt x="401" y="0"/>
                  </a:lnTo>
                  <a:lnTo>
                    <a:pt x="668" y="246"/>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15" name="Morocco">
              <a:extLst>
                <a:ext uri="{FF2B5EF4-FFF2-40B4-BE49-F238E27FC236}">
                  <a16:creationId xmlns:a16="http://schemas.microsoft.com/office/drawing/2014/main" id="{5A80B737-A420-4D02-B5C2-628CFD5A952A}"/>
                </a:ext>
              </a:extLst>
            </p:cNvPr>
            <p:cNvSpPr>
              <a:spLocks/>
            </p:cNvSpPr>
            <p:nvPr/>
          </p:nvSpPr>
          <p:spPr bwMode="gray">
            <a:xfrm>
              <a:off x="5398803" y="3339485"/>
              <a:ext cx="368987" cy="302851"/>
            </a:xfrm>
            <a:custGeom>
              <a:avLst/>
              <a:gdLst/>
              <a:ahLst/>
              <a:cxnLst>
                <a:cxn ang="0">
                  <a:pos x="55" y="339"/>
                </a:cxn>
                <a:cxn ang="0">
                  <a:pos x="131" y="276"/>
                </a:cxn>
                <a:cxn ang="0">
                  <a:pos x="133" y="256"/>
                </a:cxn>
                <a:cxn ang="0">
                  <a:pos x="125" y="204"/>
                </a:cxn>
                <a:cxn ang="0">
                  <a:pos x="147" y="170"/>
                </a:cxn>
                <a:cxn ang="0">
                  <a:pos x="171" y="124"/>
                </a:cxn>
                <a:cxn ang="0">
                  <a:pos x="229" y="92"/>
                </a:cxn>
                <a:cxn ang="0">
                  <a:pos x="251" y="56"/>
                </a:cxn>
                <a:cxn ang="0">
                  <a:pos x="269" y="8"/>
                </a:cxn>
                <a:cxn ang="0">
                  <a:pos x="287" y="0"/>
                </a:cxn>
                <a:cxn ang="0">
                  <a:pos x="299" y="2"/>
                </a:cxn>
                <a:cxn ang="0">
                  <a:pos x="295" y="16"/>
                </a:cxn>
                <a:cxn ang="0">
                  <a:pos x="333" y="32"/>
                </a:cxn>
                <a:cxn ang="0">
                  <a:pos x="385" y="26"/>
                </a:cxn>
                <a:cxn ang="0">
                  <a:pos x="413" y="34"/>
                </a:cxn>
                <a:cxn ang="0">
                  <a:pos x="423" y="68"/>
                </a:cxn>
                <a:cxn ang="0">
                  <a:pos x="423" y="104"/>
                </a:cxn>
                <a:cxn ang="0">
                  <a:pos x="433" y="134"/>
                </a:cxn>
                <a:cxn ang="0">
                  <a:pos x="451" y="150"/>
                </a:cxn>
                <a:cxn ang="0">
                  <a:pos x="443" y="176"/>
                </a:cxn>
                <a:cxn ang="0">
                  <a:pos x="399" y="170"/>
                </a:cxn>
                <a:cxn ang="0">
                  <a:pos x="383" y="186"/>
                </a:cxn>
                <a:cxn ang="0">
                  <a:pos x="383" y="206"/>
                </a:cxn>
                <a:cxn ang="0">
                  <a:pos x="275" y="286"/>
                </a:cxn>
                <a:cxn ang="0">
                  <a:pos x="263" y="303"/>
                </a:cxn>
                <a:cxn ang="0">
                  <a:pos x="233" y="307"/>
                </a:cxn>
                <a:cxn ang="0">
                  <a:pos x="189" y="327"/>
                </a:cxn>
                <a:cxn ang="0">
                  <a:pos x="169" y="351"/>
                </a:cxn>
                <a:cxn ang="0">
                  <a:pos x="169" y="369"/>
                </a:cxn>
                <a:cxn ang="0">
                  <a:pos x="0" y="371"/>
                </a:cxn>
                <a:cxn ang="0">
                  <a:pos x="10" y="359"/>
                </a:cxn>
                <a:cxn ang="0">
                  <a:pos x="55" y="339"/>
                </a:cxn>
              </a:cxnLst>
              <a:rect l="0" t="0" r="r" b="b"/>
              <a:pathLst>
                <a:path w="451" h="371">
                  <a:moveTo>
                    <a:pt x="55" y="339"/>
                  </a:moveTo>
                  <a:lnTo>
                    <a:pt x="131" y="276"/>
                  </a:lnTo>
                  <a:lnTo>
                    <a:pt x="133" y="256"/>
                  </a:lnTo>
                  <a:lnTo>
                    <a:pt x="125" y="204"/>
                  </a:lnTo>
                  <a:lnTo>
                    <a:pt x="147" y="170"/>
                  </a:lnTo>
                  <a:lnTo>
                    <a:pt x="171" y="124"/>
                  </a:lnTo>
                  <a:lnTo>
                    <a:pt x="229" y="92"/>
                  </a:lnTo>
                  <a:lnTo>
                    <a:pt x="251" y="56"/>
                  </a:lnTo>
                  <a:lnTo>
                    <a:pt x="269" y="8"/>
                  </a:lnTo>
                  <a:lnTo>
                    <a:pt x="287" y="0"/>
                  </a:lnTo>
                  <a:lnTo>
                    <a:pt x="299" y="2"/>
                  </a:lnTo>
                  <a:lnTo>
                    <a:pt x="295" y="16"/>
                  </a:lnTo>
                  <a:lnTo>
                    <a:pt x="333" y="32"/>
                  </a:lnTo>
                  <a:lnTo>
                    <a:pt x="385" y="26"/>
                  </a:lnTo>
                  <a:lnTo>
                    <a:pt x="413" y="34"/>
                  </a:lnTo>
                  <a:lnTo>
                    <a:pt x="423" y="68"/>
                  </a:lnTo>
                  <a:lnTo>
                    <a:pt x="423" y="104"/>
                  </a:lnTo>
                  <a:lnTo>
                    <a:pt x="433" y="134"/>
                  </a:lnTo>
                  <a:lnTo>
                    <a:pt x="451" y="150"/>
                  </a:lnTo>
                  <a:lnTo>
                    <a:pt x="443" y="176"/>
                  </a:lnTo>
                  <a:lnTo>
                    <a:pt x="399" y="170"/>
                  </a:lnTo>
                  <a:lnTo>
                    <a:pt x="383" y="186"/>
                  </a:lnTo>
                  <a:lnTo>
                    <a:pt x="383" y="206"/>
                  </a:lnTo>
                  <a:lnTo>
                    <a:pt x="275" y="286"/>
                  </a:lnTo>
                  <a:lnTo>
                    <a:pt x="263" y="303"/>
                  </a:lnTo>
                  <a:lnTo>
                    <a:pt x="233" y="307"/>
                  </a:lnTo>
                  <a:lnTo>
                    <a:pt x="189" y="327"/>
                  </a:lnTo>
                  <a:lnTo>
                    <a:pt x="169" y="351"/>
                  </a:lnTo>
                  <a:lnTo>
                    <a:pt x="169" y="369"/>
                  </a:lnTo>
                  <a:lnTo>
                    <a:pt x="0" y="371"/>
                  </a:lnTo>
                  <a:lnTo>
                    <a:pt x="10" y="359"/>
                  </a:lnTo>
                  <a:lnTo>
                    <a:pt x="55" y="339"/>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6" name="Mozambique">
              <a:extLst>
                <a:ext uri="{FF2B5EF4-FFF2-40B4-BE49-F238E27FC236}">
                  <a16:creationId xmlns:a16="http://schemas.microsoft.com/office/drawing/2014/main" id="{3A9A7288-8FC9-4CE8-9763-1C79B4ECDA78}"/>
                </a:ext>
              </a:extLst>
            </p:cNvPr>
            <p:cNvSpPr>
              <a:spLocks/>
            </p:cNvSpPr>
            <p:nvPr/>
          </p:nvSpPr>
          <p:spPr bwMode="gray">
            <a:xfrm>
              <a:off x="6738084" y="4898965"/>
              <a:ext cx="327987" cy="556536"/>
            </a:xfrm>
            <a:custGeom>
              <a:avLst/>
              <a:gdLst/>
              <a:ahLst/>
              <a:cxnLst>
                <a:cxn ang="0">
                  <a:pos x="0" y="193"/>
                </a:cxn>
                <a:cxn ang="0">
                  <a:pos x="46" y="171"/>
                </a:cxn>
                <a:cxn ang="0">
                  <a:pos x="122" y="171"/>
                </a:cxn>
                <a:cxn ang="0">
                  <a:pos x="158" y="199"/>
                </a:cxn>
                <a:cxn ang="0">
                  <a:pos x="170" y="255"/>
                </a:cxn>
                <a:cxn ang="0">
                  <a:pos x="194" y="267"/>
                </a:cxn>
                <a:cxn ang="0">
                  <a:pos x="204" y="213"/>
                </a:cxn>
                <a:cxn ang="0">
                  <a:pos x="174" y="113"/>
                </a:cxn>
                <a:cxn ang="0">
                  <a:pos x="174" y="56"/>
                </a:cxn>
                <a:cxn ang="0">
                  <a:pos x="210" y="34"/>
                </a:cxn>
                <a:cxn ang="0">
                  <a:pos x="260" y="34"/>
                </a:cxn>
                <a:cxn ang="0">
                  <a:pos x="300" y="28"/>
                </a:cxn>
                <a:cxn ang="0">
                  <a:pos x="382" y="2"/>
                </a:cxn>
                <a:cxn ang="0">
                  <a:pos x="400" y="24"/>
                </a:cxn>
                <a:cxn ang="0">
                  <a:pos x="398" y="86"/>
                </a:cxn>
                <a:cxn ang="0">
                  <a:pos x="398" y="151"/>
                </a:cxn>
                <a:cxn ang="0">
                  <a:pos x="392" y="191"/>
                </a:cxn>
                <a:cxn ang="0">
                  <a:pos x="382" y="235"/>
                </a:cxn>
                <a:cxn ang="0">
                  <a:pos x="320" y="269"/>
                </a:cxn>
                <a:cxn ang="0">
                  <a:pos x="274" y="285"/>
                </a:cxn>
                <a:cxn ang="0">
                  <a:pos x="246" y="305"/>
                </a:cxn>
                <a:cxn ang="0">
                  <a:pos x="236" y="339"/>
                </a:cxn>
                <a:cxn ang="0">
                  <a:pos x="174" y="371"/>
                </a:cxn>
                <a:cxn ang="0">
                  <a:pos x="180" y="413"/>
                </a:cxn>
                <a:cxn ang="0">
                  <a:pos x="200" y="485"/>
                </a:cxn>
                <a:cxn ang="0">
                  <a:pos x="188" y="549"/>
                </a:cxn>
                <a:cxn ang="0">
                  <a:pos x="182" y="587"/>
                </a:cxn>
                <a:cxn ang="0">
                  <a:pos x="94" y="627"/>
                </a:cxn>
                <a:cxn ang="0">
                  <a:pos x="104" y="679"/>
                </a:cxn>
                <a:cxn ang="0">
                  <a:pos x="74" y="659"/>
                </a:cxn>
                <a:cxn ang="0">
                  <a:pos x="50" y="639"/>
                </a:cxn>
                <a:cxn ang="0">
                  <a:pos x="54" y="517"/>
                </a:cxn>
                <a:cxn ang="0">
                  <a:pos x="86" y="451"/>
                </a:cxn>
                <a:cxn ang="0">
                  <a:pos x="106" y="405"/>
                </a:cxn>
                <a:cxn ang="0">
                  <a:pos x="110" y="351"/>
                </a:cxn>
                <a:cxn ang="0">
                  <a:pos x="102" y="255"/>
                </a:cxn>
                <a:cxn ang="0">
                  <a:pos x="20" y="229"/>
                </a:cxn>
              </a:cxnLst>
              <a:rect l="0" t="0" r="r" b="b"/>
              <a:pathLst>
                <a:path w="402" h="681">
                  <a:moveTo>
                    <a:pt x="4" y="213"/>
                  </a:moveTo>
                  <a:lnTo>
                    <a:pt x="0" y="193"/>
                  </a:lnTo>
                  <a:lnTo>
                    <a:pt x="14" y="177"/>
                  </a:lnTo>
                  <a:lnTo>
                    <a:pt x="46" y="171"/>
                  </a:lnTo>
                  <a:lnTo>
                    <a:pt x="100" y="147"/>
                  </a:lnTo>
                  <a:lnTo>
                    <a:pt x="122" y="171"/>
                  </a:lnTo>
                  <a:lnTo>
                    <a:pt x="156" y="173"/>
                  </a:lnTo>
                  <a:lnTo>
                    <a:pt x="158" y="199"/>
                  </a:lnTo>
                  <a:lnTo>
                    <a:pt x="148" y="241"/>
                  </a:lnTo>
                  <a:lnTo>
                    <a:pt x="170" y="255"/>
                  </a:lnTo>
                  <a:lnTo>
                    <a:pt x="174" y="273"/>
                  </a:lnTo>
                  <a:lnTo>
                    <a:pt x="194" y="267"/>
                  </a:lnTo>
                  <a:lnTo>
                    <a:pt x="186" y="241"/>
                  </a:lnTo>
                  <a:lnTo>
                    <a:pt x="204" y="213"/>
                  </a:lnTo>
                  <a:lnTo>
                    <a:pt x="198" y="161"/>
                  </a:lnTo>
                  <a:lnTo>
                    <a:pt x="174" y="113"/>
                  </a:lnTo>
                  <a:lnTo>
                    <a:pt x="164" y="78"/>
                  </a:lnTo>
                  <a:lnTo>
                    <a:pt x="174" y="56"/>
                  </a:lnTo>
                  <a:lnTo>
                    <a:pt x="168" y="46"/>
                  </a:lnTo>
                  <a:lnTo>
                    <a:pt x="210" y="34"/>
                  </a:lnTo>
                  <a:lnTo>
                    <a:pt x="236" y="48"/>
                  </a:lnTo>
                  <a:lnTo>
                    <a:pt x="260" y="34"/>
                  </a:lnTo>
                  <a:lnTo>
                    <a:pt x="282" y="42"/>
                  </a:lnTo>
                  <a:lnTo>
                    <a:pt x="300" y="28"/>
                  </a:lnTo>
                  <a:lnTo>
                    <a:pt x="340" y="26"/>
                  </a:lnTo>
                  <a:lnTo>
                    <a:pt x="382" y="2"/>
                  </a:lnTo>
                  <a:lnTo>
                    <a:pt x="396" y="0"/>
                  </a:lnTo>
                  <a:lnTo>
                    <a:pt x="400" y="24"/>
                  </a:lnTo>
                  <a:lnTo>
                    <a:pt x="394" y="46"/>
                  </a:lnTo>
                  <a:lnTo>
                    <a:pt x="398" y="86"/>
                  </a:lnTo>
                  <a:lnTo>
                    <a:pt x="394" y="141"/>
                  </a:lnTo>
                  <a:lnTo>
                    <a:pt x="398" y="151"/>
                  </a:lnTo>
                  <a:lnTo>
                    <a:pt x="402" y="183"/>
                  </a:lnTo>
                  <a:lnTo>
                    <a:pt x="392" y="191"/>
                  </a:lnTo>
                  <a:lnTo>
                    <a:pt x="394" y="209"/>
                  </a:lnTo>
                  <a:lnTo>
                    <a:pt x="382" y="235"/>
                  </a:lnTo>
                  <a:lnTo>
                    <a:pt x="364" y="249"/>
                  </a:lnTo>
                  <a:lnTo>
                    <a:pt x="320" y="269"/>
                  </a:lnTo>
                  <a:lnTo>
                    <a:pt x="310" y="267"/>
                  </a:lnTo>
                  <a:lnTo>
                    <a:pt x="274" y="285"/>
                  </a:lnTo>
                  <a:lnTo>
                    <a:pt x="264" y="301"/>
                  </a:lnTo>
                  <a:lnTo>
                    <a:pt x="246" y="305"/>
                  </a:lnTo>
                  <a:lnTo>
                    <a:pt x="248" y="325"/>
                  </a:lnTo>
                  <a:lnTo>
                    <a:pt x="236" y="339"/>
                  </a:lnTo>
                  <a:lnTo>
                    <a:pt x="206" y="349"/>
                  </a:lnTo>
                  <a:lnTo>
                    <a:pt x="174" y="371"/>
                  </a:lnTo>
                  <a:lnTo>
                    <a:pt x="164" y="411"/>
                  </a:lnTo>
                  <a:lnTo>
                    <a:pt x="180" y="413"/>
                  </a:lnTo>
                  <a:lnTo>
                    <a:pt x="188" y="475"/>
                  </a:lnTo>
                  <a:lnTo>
                    <a:pt x="200" y="485"/>
                  </a:lnTo>
                  <a:lnTo>
                    <a:pt x="196" y="519"/>
                  </a:lnTo>
                  <a:lnTo>
                    <a:pt x="188" y="549"/>
                  </a:lnTo>
                  <a:lnTo>
                    <a:pt x="196" y="557"/>
                  </a:lnTo>
                  <a:lnTo>
                    <a:pt x="182" y="587"/>
                  </a:lnTo>
                  <a:lnTo>
                    <a:pt x="124" y="609"/>
                  </a:lnTo>
                  <a:lnTo>
                    <a:pt x="94" y="627"/>
                  </a:lnTo>
                  <a:lnTo>
                    <a:pt x="100" y="651"/>
                  </a:lnTo>
                  <a:lnTo>
                    <a:pt x="104" y="679"/>
                  </a:lnTo>
                  <a:lnTo>
                    <a:pt x="76" y="681"/>
                  </a:lnTo>
                  <a:lnTo>
                    <a:pt x="74" y="659"/>
                  </a:lnTo>
                  <a:lnTo>
                    <a:pt x="64" y="647"/>
                  </a:lnTo>
                  <a:lnTo>
                    <a:pt x="50" y="639"/>
                  </a:lnTo>
                  <a:lnTo>
                    <a:pt x="64" y="619"/>
                  </a:lnTo>
                  <a:lnTo>
                    <a:pt x="54" y="517"/>
                  </a:lnTo>
                  <a:lnTo>
                    <a:pt x="48" y="491"/>
                  </a:lnTo>
                  <a:lnTo>
                    <a:pt x="86" y="451"/>
                  </a:lnTo>
                  <a:lnTo>
                    <a:pt x="88" y="423"/>
                  </a:lnTo>
                  <a:lnTo>
                    <a:pt x="106" y="405"/>
                  </a:lnTo>
                  <a:lnTo>
                    <a:pt x="102" y="371"/>
                  </a:lnTo>
                  <a:lnTo>
                    <a:pt x="110" y="351"/>
                  </a:lnTo>
                  <a:lnTo>
                    <a:pt x="104" y="315"/>
                  </a:lnTo>
                  <a:lnTo>
                    <a:pt x="102" y="255"/>
                  </a:lnTo>
                  <a:lnTo>
                    <a:pt x="62" y="231"/>
                  </a:lnTo>
                  <a:lnTo>
                    <a:pt x="20" y="229"/>
                  </a:lnTo>
                  <a:lnTo>
                    <a:pt x="4" y="21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7" name="Myanmar">
              <a:extLst>
                <a:ext uri="{FF2B5EF4-FFF2-40B4-BE49-F238E27FC236}">
                  <a16:creationId xmlns:a16="http://schemas.microsoft.com/office/drawing/2014/main" id="{9F57F72F-21AC-4487-9F62-73DD55B262B9}"/>
                </a:ext>
              </a:extLst>
            </p:cNvPr>
            <p:cNvSpPr>
              <a:spLocks/>
            </p:cNvSpPr>
            <p:nvPr/>
          </p:nvSpPr>
          <p:spPr bwMode="gray">
            <a:xfrm>
              <a:off x="8659150" y="3628568"/>
              <a:ext cx="263561" cy="603735"/>
            </a:xfrm>
            <a:custGeom>
              <a:avLst/>
              <a:gdLst/>
              <a:ahLst/>
              <a:cxnLst>
                <a:cxn ang="0">
                  <a:pos x="2" y="298"/>
                </a:cxn>
                <a:cxn ang="0">
                  <a:pos x="2" y="270"/>
                </a:cxn>
                <a:cxn ang="0">
                  <a:pos x="18" y="238"/>
                </a:cxn>
                <a:cxn ang="0">
                  <a:pos x="30" y="192"/>
                </a:cxn>
                <a:cxn ang="0">
                  <a:pos x="46" y="172"/>
                </a:cxn>
                <a:cxn ang="0">
                  <a:pos x="72" y="108"/>
                </a:cxn>
                <a:cxn ang="0">
                  <a:pos x="136" y="34"/>
                </a:cxn>
                <a:cxn ang="0">
                  <a:pos x="158" y="40"/>
                </a:cxn>
                <a:cxn ang="0">
                  <a:pos x="166" y="16"/>
                </a:cxn>
                <a:cxn ang="0">
                  <a:pos x="176" y="0"/>
                </a:cxn>
                <a:cxn ang="0">
                  <a:pos x="212" y="24"/>
                </a:cxn>
                <a:cxn ang="0">
                  <a:pos x="186" y="132"/>
                </a:cxn>
                <a:cxn ang="0">
                  <a:pos x="196" y="162"/>
                </a:cxn>
                <a:cxn ang="0">
                  <a:pos x="230" y="182"/>
                </a:cxn>
                <a:cxn ang="0">
                  <a:pos x="264" y="218"/>
                </a:cxn>
                <a:cxn ang="0">
                  <a:pos x="254" y="272"/>
                </a:cxn>
                <a:cxn ang="0">
                  <a:pos x="294" y="288"/>
                </a:cxn>
                <a:cxn ang="0">
                  <a:pos x="324" y="286"/>
                </a:cxn>
                <a:cxn ang="0">
                  <a:pos x="290" y="330"/>
                </a:cxn>
                <a:cxn ang="0">
                  <a:pos x="254" y="344"/>
                </a:cxn>
                <a:cxn ang="0">
                  <a:pos x="210" y="360"/>
                </a:cxn>
                <a:cxn ang="0">
                  <a:pos x="198" y="398"/>
                </a:cxn>
                <a:cxn ang="0">
                  <a:pos x="192" y="420"/>
                </a:cxn>
                <a:cxn ang="0">
                  <a:pos x="218" y="486"/>
                </a:cxn>
                <a:cxn ang="0">
                  <a:pos x="230" y="512"/>
                </a:cxn>
                <a:cxn ang="0">
                  <a:pos x="210" y="538"/>
                </a:cxn>
                <a:cxn ang="0">
                  <a:pos x="244" y="580"/>
                </a:cxn>
                <a:cxn ang="0">
                  <a:pos x="260" y="626"/>
                </a:cxn>
                <a:cxn ang="0">
                  <a:pos x="254" y="652"/>
                </a:cxn>
                <a:cxn ang="0">
                  <a:pos x="260" y="686"/>
                </a:cxn>
                <a:cxn ang="0">
                  <a:pos x="222" y="718"/>
                </a:cxn>
                <a:cxn ang="0">
                  <a:pos x="232" y="642"/>
                </a:cxn>
                <a:cxn ang="0">
                  <a:pos x="208" y="592"/>
                </a:cxn>
                <a:cxn ang="0">
                  <a:pos x="196" y="556"/>
                </a:cxn>
                <a:cxn ang="0">
                  <a:pos x="186" y="498"/>
                </a:cxn>
                <a:cxn ang="0">
                  <a:pos x="158" y="462"/>
                </a:cxn>
                <a:cxn ang="0">
                  <a:pos x="124" y="484"/>
                </a:cxn>
                <a:cxn ang="0">
                  <a:pos x="88" y="506"/>
                </a:cxn>
                <a:cxn ang="0">
                  <a:pos x="48" y="508"/>
                </a:cxn>
                <a:cxn ang="0">
                  <a:pos x="62" y="462"/>
                </a:cxn>
                <a:cxn ang="0">
                  <a:pos x="58" y="376"/>
                </a:cxn>
                <a:cxn ang="0">
                  <a:pos x="32" y="350"/>
                </a:cxn>
                <a:cxn ang="0">
                  <a:pos x="0" y="328"/>
                </a:cxn>
              </a:cxnLst>
              <a:rect l="0" t="0" r="r" b="b"/>
              <a:pathLst>
                <a:path w="324" h="740">
                  <a:moveTo>
                    <a:pt x="0" y="328"/>
                  </a:moveTo>
                  <a:lnTo>
                    <a:pt x="2" y="298"/>
                  </a:lnTo>
                  <a:lnTo>
                    <a:pt x="6" y="294"/>
                  </a:lnTo>
                  <a:lnTo>
                    <a:pt x="2" y="270"/>
                  </a:lnTo>
                  <a:lnTo>
                    <a:pt x="18" y="272"/>
                  </a:lnTo>
                  <a:lnTo>
                    <a:pt x="18" y="238"/>
                  </a:lnTo>
                  <a:lnTo>
                    <a:pt x="32" y="224"/>
                  </a:lnTo>
                  <a:lnTo>
                    <a:pt x="30" y="192"/>
                  </a:lnTo>
                  <a:lnTo>
                    <a:pt x="28" y="170"/>
                  </a:lnTo>
                  <a:lnTo>
                    <a:pt x="46" y="172"/>
                  </a:lnTo>
                  <a:lnTo>
                    <a:pt x="72" y="134"/>
                  </a:lnTo>
                  <a:lnTo>
                    <a:pt x="72" y="108"/>
                  </a:lnTo>
                  <a:lnTo>
                    <a:pt x="110" y="50"/>
                  </a:lnTo>
                  <a:lnTo>
                    <a:pt x="136" y="34"/>
                  </a:lnTo>
                  <a:lnTo>
                    <a:pt x="148" y="46"/>
                  </a:lnTo>
                  <a:lnTo>
                    <a:pt x="158" y="40"/>
                  </a:lnTo>
                  <a:lnTo>
                    <a:pt x="154" y="24"/>
                  </a:lnTo>
                  <a:lnTo>
                    <a:pt x="166" y="16"/>
                  </a:lnTo>
                  <a:lnTo>
                    <a:pt x="168" y="4"/>
                  </a:lnTo>
                  <a:lnTo>
                    <a:pt x="176" y="0"/>
                  </a:lnTo>
                  <a:lnTo>
                    <a:pt x="194" y="6"/>
                  </a:lnTo>
                  <a:lnTo>
                    <a:pt x="212" y="24"/>
                  </a:lnTo>
                  <a:lnTo>
                    <a:pt x="222" y="94"/>
                  </a:lnTo>
                  <a:lnTo>
                    <a:pt x="186" y="132"/>
                  </a:lnTo>
                  <a:lnTo>
                    <a:pt x="180" y="144"/>
                  </a:lnTo>
                  <a:lnTo>
                    <a:pt x="196" y="162"/>
                  </a:lnTo>
                  <a:lnTo>
                    <a:pt x="186" y="184"/>
                  </a:lnTo>
                  <a:lnTo>
                    <a:pt x="230" y="182"/>
                  </a:lnTo>
                  <a:lnTo>
                    <a:pt x="246" y="214"/>
                  </a:lnTo>
                  <a:lnTo>
                    <a:pt x="264" y="218"/>
                  </a:lnTo>
                  <a:lnTo>
                    <a:pt x="240" y="258"/>
                  </a:lnTo>
                  <a:lnTo>
                    <a:pt x="254" y="272"/>
                  </a:lnTo>
                  <a:lnTo>
                    <a:pt x="272" y="270"/>
                  </a:lnTo>
                  <a:lnTo>
                    <a:pt x="294" y="288"/>
                  </a:lnTo>
                  <a:lnTo>
                    <a:pt x="318" y="272"/>
                  </a:lnTo>
                  <a:lnTo>
                    <a:pt x="324" y="286"/>
                  </a:lnTo>
                  <a:lnTo>
                    <a:pt x="314" y="294"/>
                  </a:lnTo>
                  <a:lnTo>
                    <a:pt x="290" y="330"/>
                  </a:lnTo>
                  <a:lnTo>
                    <a:pt x="264" y="328"/>
                  </a:lnTo>
                  <a:lnTo>
                    <a:pt x="254" y="344"/>
                  </a:lnTo>
                  <a:lnTo>
                    <a:pt x="222" y="364"/>
                  </a:lnTo>
                  <a:lnTo>
                    <a:pt x="210" y="360"/>
                  </a:lnTo>
                  <a:lnTo>
                    <a:pt x="200" y="372"/>
                  </a:lnTo>
                  <a:lnTo>
                    <a:pt x="198" y="398"/>
                  </a:lnTo>
                  <a:lnTo>
                    <a:pt x="182" y="406"/>
                  </a:lnTo>
                  <a:lnTo>
                    <a:pt x="192" y="420"/>
                  </a:lnTo>
                  <a:lnTo>
                    <a:pt x="192" y="456"/>
                  </a:lnTo>
                  <a:lnTo>
                    <a:pt x="218" y="486"/>
                  </a:lnTo>
                  <a:lnTo>
                    <a:pt x="224" y="502"/>
                  </a:lnTo>
                  <a:lnTo>
                    <a:pt x="230" y="512"/>
                  </a:lnTo>
                  <a:lnTo>
                    <a:pt x="216" y="532"/>
                  </a:lnTo>
                  <a:lnTo>
                    <a:pt x="210" y="538"/>
                  </a:lnTo>
                  <a:lnTo>
                    <a:pt x="216" y="552"/>
                  </a:lnTo>
                  <a:lnTo>
                    <a:pt x="244" y="580"/>
                  </a:lnTo>
                  <a:lnTo>
                    <a:pt x="258" y="604"/>
                  </a:lnTo>
                  <a:lnTo>
                    <a:pt x="260" y="626"/>
                  </a:lnTo>
                  <a:lnTo>
                    <a:pt x="254" y="636"/>
                  </a:lnTo>
                  <a:lnTo>
                    <a:pt x="254" y="652"/>
                  </a:lnTo>
                  <a:lnTo>
                    <a:pt x="262" y="668"/>
                  </a:lnTo>
                  <a:lnTo>
                    <a:pt x="260" y="686"/>
                  </a:lnTo>
                  <a:lnTo>
                    <a:pt x="220" y="740"/>
                  </a:lnTo>
                  <a:lnTo>
                    <a:pt x="222" y="718"/>
                  </a:lnTo>
                  <a:lnTo>
                    <a:pt x="232" y="684"/>
                  </a:lnTo>
                  <a:lnTo>
                    <a:pt x="232" y="642"/>
                  </a:lnTo>
                  <a:lnTo>
                    <a:pt x="224" y="612"/>
                  </a:lnTo>
                  <a:lnTo>
                    <a:pt x="208" y="592"/>
                  </a:lnTo>
                  <a:lnTo>
                    <a:pt x="200" y="596"/>
                  </a:lnTo>
                  <a:lnTo>
                    <a:pt x="196" y="556"/>
                  </a:lnTo>
                  <a:lnTo>
                    <a:pt x="190" y="556"/>
                  </a:lnTo>
                  <a:lnTo>
                    <a:pt x="186" y="498"/>
                  </a:lnTo>
                  <a:lnTo>
                    <a:pt x="178" y="496"/>
                  </a:lnTo>
                  <a:lnTo>
                    <a:pt x="158" y="462"/>
                  </a:lnTo>
                  <a:lnTo>
                    <a:pt x="140" y="484"/>
                  </a:lnTo>
                  <a:lnTo>
                    <a:pt x="124" y="484"/>
                  </a:lnTo>
                  <a:lnTo>
                    <a:pt x="102" y="512"/>
                  </a:lnTo>
                  <a:lnTo>
                    <a:pt x="88" y="506"/>
                  </a:lnTo>
                  <a:lnTo>
                    <a:pt x="66" y="512"/>
                  </a:lnTo>
                  <a:lnTo>
                    <a:pt x="48" y="508"/>
                  </a:lnTo>
                  <a:lnTo>
                    <a:pt x="50" y="486"/>
                  </a:lnTo>
                  <a:lnTo>
                    <a:pt x="62" y="462"/>
                  </a:lnTo>
                  <a:lnTo>
                    <a:pt x="64" y="406"/>
                  </a:lnTo>
                  <a:lnTo>
                    <a:pt x="58" y="376"/>
                  </a:lnTo>
                  <a:lnTo>
                    <a:pt x="46" y="368"/>
                  </a:lnTo>
                  <a:lnTo>
                    <a:pt x="32" y="350"/>
                  </a:lnTo>
                  <a:lnTo>
                    <a:pt x="18" y="332"/>
                  </a:lnTo>
                  <a:lnTo>
                    <a:pt x="0" y="3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8" name="Namibia">
              <a:extLst>
                <a:ext uri="{FF2B5EF4-FFF2-40B4-BE49-F238E27FC236}">
                  <a16:creationId xmlns:a16="http://schemas.microsoft.com/office/drawing/2014/main" id="{3A629575-DD89-4972-BE0B-22FA0AB59424}"/>
                </a:ext>
              </a:extLst>
            </p:cNvPr>
            <p:cNvSpPr>
              <a:spLocks/>
            </p:cNvSpPr>
            <p:nvPr/>
          </p:nvSpPr>
          <p:spPr bwMode="gray">
            <a:xfrm>
              <a:off x="6169964" y="5113322"/>
              <a:ext cx="409984" cy="422810"/>
            </a:xfrm>
            <a:custGeom>
              <a:avLst/>
              <a:gdLst/>
              <a:ahLst/>
              <a:cxnLst>
                <a:cxn ang="0">
                  <a:pos x="152" y="476"/>
                </a:cxn>
                <a:cxn ang="0">
                  <a:pos x="168" y="496"/>
                </a:cxn>
                <a:cxn ang="0">
                  <a:pos x="188" y="482"/>
                </a:cxn>
                <a:cxn ang="0">
                  <a:pos x="204" y="482"/>
                </a:cxn>
                <a:cxn ang="0">
                  <a:pos x="198" y="496"/>
                </a:cxn>
                <a:cxn ang="0">
                  <a:pos x="206" y="506"/>
                </a:cxn>
                <a:cxn ang="0">
                  <a:pos x="222" y="508"/>
                </a:cxn>
                <a:cxn ang="0">
                  <a:pos x="242" y="516"/>
                </a:cxn>
                <a:cxn ang="0">
                  <a:pos x="256" y="512"/>
                </a:cxn>
                <a:cxn ang="0">
                  <a:pos x="282" y="516"/>
                </a:cxn>
                <a:cxn ang="0">
                  <a:pos x="286" y="502"/>
                </a:cxn>
                <a:cxn ang="0">
                  <a:pos x="306" y="498"/>
                </a:cxn>
                <a:cxn ang="0">
                  <a:pos x="318" y="484"/>
                </a:cxn>
                <a:cxn ang="0">
                  <a:pos x="316" y="340"/>
                </a:cxn>
                <a:cxn ang="0">
                  <a:pos x="314" y="226"/>
                </a:cxn>
                <a:cxn ang="0">
                  <a:pos x="353" y="224"/>
                </a:cxn>
                <a:cxn ang="0">
                  <a:pos x="355" y="54"/>
                </a:cxn>
                <a:cxn ang="0">
                  <a:pos x="437" y="32"/>
                </a:cxn>
                <a:cxn ang="0">
                  <a:pos x="441" y="52"/>
                </a:cxn>
                <a:cxn ang="0">
                  <a:pos x="453" y="60"/>
                </a:cxn>
                <a:cxn ang="0">
                  <a:pos x="463" y="48"/>
                </a:cxn>
                <a:cxn ang="0">
                  <a:pos x="475" y="44"/>
                </a:cxn>
                <a:cxn ang="0">
                  <a:pos x="485" y="46"/>
                </a:cxn>
                <a:cxn ang="0">
                  <a:pos x="505" y="30"/>
                </a:cxn>
                <a:cxn ang="0">
                  <a:pos x="475" y="14"/>
                </a:cxn>
                <a:cxn ang="0">
                  <a:pos x="441" y="20"/>
                </a:cxn>
                <a:cxn ang="0">
                  <a:pos x="371" y="36"/>
                </a:cxn>
                <a:cxn ang="0">
                  <a:pos x="325" y="40"/>
                </a:cxn>
                <a:cxn ang="0">
                  <a:pos x="308" y="38"/>
                </a:cxn>
                <a:cxn ang="0">
                  <a:pos x="280" y="28"/>
                </a:cxn>
                <a:cxn ang="0">
                  <a:pos x="256" y="10"/>
                </a:cxn>
                <a:cxn ang="0">
                  <a:pos x="102" y="14"/>
                </a:cxn>
                <a:cxn ang="0">
                  <a:pos x="86" y="20"/>
                </a:cxn>
                <a:cxn ang="0">
                  <a:pos x="64" y="2"/>
                </a:cxn>
                <a:cxn ang="0">
                  <a:pos x="50" y="0"/>
                </a:cxn>
                <a:cxn ang="0">
                  <a:pos x="24" y="4"/>
                </a:cxn>
                <a:cxn ang="0">
                  <a:pos x="0" y="10"/>
                </a:cxn>
                <a:cxn ang="0">
                  <a:pos x="0" y="54"/>
                </a:cxn>
                <a:cxn ang="0">
                  <a:pos x="40" y="116"/>
                </a:cxn>
                <a:cxn ang="0">
                  <a:pos x="56" y="148"/>
                </a:cxn>
                <a:cxn ang="0">
                  <a:pos x="98" y="232"/>
                </a:cxn>
                <a:cxn ang="0">
                  <a:pos x="98" y="276"/>
                </a:cxn>
                <a:cxn ang="0">
                  <a:pos x="102" y="290"/>
                </a:cxn>
                <a:cxn ang="0">
                  <a:pos x="98" y="312"/>
                </a:cxn>
                <a:cxn ang="0">
                  <a:pos x="112" y="352"/>
                </a:cxn>
                <a:cxn ang="0">
                  <a:pos x="108" y="364"/>
                </a:cxn>
                <a:cxn ang="0">
                  <a:pos x="116" y="378"/>
                </a:cxn>
                <a:cxn ang="0">
                  <a:pos x="126" y="398"/>
                </a:cxn>
                <a:cxn ang="0">
                  <a:pos x="126" y="428"/>
                </a:cxn>
                <a:cxn ang="0">
                  <a:pos x="152" y="476"/>
                </a:cxn>
              </a:cxnLst>
              <a:rect l="0" t="0" r="r" b="b"/>
              <a:pathLst>
                <a:path w="505" h="516">
                  <a:moveTo>
                    <a:pt x="152" y="476"/>
                  </a:moveTo>
                  <a:lnTo>
                    <a:pt x="168" y="496"/>
                  </a:lnTo>
                  <a:lnTo>
                    <a:pt x="188" y="482"/>
                  </a:lnTo>
                  <a:lnTo>
                    <a:pt x="204" y="482"/>
                  </a:lnTo>
                  <a:lnTo>
                    <a:pt x="198" y="496"/>
                  </a:lnTo>
                  <a:lnTo>
                    <a:pt x="206" y="506"/>
                  </a:lnTo>
                  <a:lnTo>
                    <a:pt x="222" y="508"/>
                  </a:lnTo>
                  <a:lnTo>
                    <a:pt x="242" y="516"/>
                  </a:lnTo>
                  <a:lnTo>
                    <a:pt x="256" y="512"/>
                  </a:lnTo>
                  <a:lnTo>
                    <a:pt x="282" y="516"/>
                  </a:lnTo>
                  <a:lnTo>
                    <a:pt x="286" y="502"/>
                  </a:lnTo>
                  <a:lnTo>
                    <a:pt x="306" y="498"/>
                  </a:lnTo>
                  <a:lnTo>
                    <a:pt x="318" y="484"/>
                  </a:lnTo>
                  <a:lnTo>
                    <a:pt x="316" y="340"/>
                  </a:lnTo>
                  <a:lnTo>
                    <a:pt x="314" y="226"/>
                  </a:lnTo>
                  <a:lnTo>
                    <a:pt x="353" y="224"/>
                  </a:lnTo>
                  <a:lnTo>
                    <a:pt x="355" y="54"/>
                  </a:lnTo>
                  <a:lnTo>
                    <a:pt x="437" y="32"/>
                  </a:lnTo>
                  <a:lnTo>
                    <a:pt x="441" y="52"/>
                  </a:lnTo>
                  <a:lnTo>
                    <a:pt x="453" y="60"/>
                  </a:lnTo>
                  <a:lnTo>
                    <a:pt x="463" y="48"/>
                  </a:lnTo>
                  <a:lnTo>
                    <a:pt x="475" y="44"/>
                  </a:lnTo>
                  <a:lnTo>
                    <a:pt x="485" y="46"/>
                  </a:lnTo>
                  <a:lnTo>
                    <a:pt x="505" y="30"/>
                  </a:lnTo>
                  <a:lnTo>
                    <a:pt x="475" y="14"/>
                  </a:lnTo>
                  <a:lnTo>
                    <a:pt x="441" y="20"/>
                  </a:lnTo>
                  <a:lnTo>
                    <a:pt x="371" y="36"/>
                  </a:lnTo>
                  <a:lnTo>
                    <a:pt x="325" y="40"/>
                  </a:lnTo>
                  <a:lnTo>
                    <a:pt x="308" y="38"/>
                  </a:lnTo>
                  <a:lnTo>
                    <a:pt x="280" y="28"/>
                  </a:lnTo>
                  <a:lnTo>
                    <a:pt x="256" y="10"/>
                  </a:lnTo>
                  <a:lnTo>
                    <a:pt x="102" y="14"/>
                  </a:lnTo>
                  <a:lnTo>
                    <a:pt x="86" y="20"/>
                  </a:lnTo>
                  <a:lnTo>
                    <a:pt x="64" y="2"/>
                  </a:lnTo>
                  <a:lnTo>
                    <a:pt x="50" y="0"/>
                  </a:lnTo>
                  <a:lnTo>
                    <a:pt x="24" y="4"/>
                  </a:lnTo>
                  <a:lnTo>
                    <a:pt x="0" y="10"/>
                  </a:lnTo>
                  <a:lnTo>
                    <a:pt x="0" y="54"/>
                  </a:lnTo>
                  <a:lnTo>
                    <a:pt x="40" y="116"/>
                  </a:lnTo>
                  <a:lnTo>
                    <a:pt x="56" y="148"/>
                  </a:lnTo>
                  <a:lnTo>
                    <a:pt x="98" y="232"/>
                  </a:lnTo>
                  <a:lnTo>
                    <a:pt x="98" y="276"/>
                  </a:lnTo>
                  <a:lnTo>
                    <a:pt x="102" y="290"/>
                  </a:lnTo>
                  <a:lnTo>
                    <a:pt x="98" y="312"/>
                  </a:lnTo>
                  <a:lnTo>
                    <a:pt x="112" y="352"/>
                  </a:lnTo>
                  <a:lnTo>
                    <a:pt x="108" y="364"/>
                  </a:lnTo>
                  <a:lnTo>
                    <a:pt x="116" y="378"/>
                  </a:lnTo>
                  <a:lnTo>
                    <a:pt x="126" y="398"/>
                  </a:lnTo>
                  <a:lnTo>
                    <a:pt x="126" y="428"/>
                  </a:lnTo>
                  <a:lnTo>
                    <a:pt x="152" y="47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9" name="Nepal">
              <a:extLst>
                <a:ext uri="{FF2B5EF4-FFF2-40B4-BE49-F238E27FC236}">
                  <a16:creationId xmlns:a16="http://schemas.microsoft.com/office/drawing/2014/main" id="{09393C99-DD16-4D7B-8C26-CAB09CA9C390}"/>
                </a:ext>
              </a:extLst>
            </p:cNvPr>
            <p:cNvSpPr>
              <a:spLocks/>
            </p:cNvSpPr>
            <p:nvPr/>
          </p:nvSpPr>
          <p:spPr bwMode="gray">
            <a:xfrm>
              <a:off x="8270643" y="3542039"/>
              <a:ext cx="249896" cy="153392"/>
            </a:xfrm>
            <a:custGeom>
              <a:avLst/>
              <a:gdLst/>
              <a:ahLst/>
              <a:cxnLst>
                <a:cxn ang="0">
                  <a:pos x="308" y="170"/>
                </a:cxn>
                <a:cxn ang="0">
                  <a:pos x="302" y="186"/>
                </a:cxn>
                <a:cxn ang="0">
                  <a:pos x="284" y="190"/>
                </a:cxn>
                <a:cxn ang="0">
                  <a:pos x="256" y="182"/>
                </a:cxn>
                <a:cxn ang="0">
                  <a:pos x="220" y="178"/>
                </a:cxn>
                <a:cxn ang="0">
                  <a:pos x="176" y="154"/>
                </a:cxn>
                <a:cxn ang="0">
                  <a:pos x="162" y="144"/>
                </a:cxn>
                <a:cxn ang="0">
                  <a:pos x="136" y="150"/>
                </a:cxn>
                <a:cxn ang="0">
                  <a:pos x="102" y="146"/>
                </a:cxn>
                <a:cxn ang="0">
                  <a:pos x="34" y="104"/>
                </a:cxn>
                <a:cxn ang="0">
                  <a:pos x="28" y="90"/>
                </a:cxn>
                <a:cxn ang="0">
                  <a:pos x="0" y="82"/>
                </a:cxn>
                <a:cxn ang="0">
                  <a:pos x="2" y="64"/>
                </a:cxn>
                <a:cxn ang="0">
                  <a:pos x="2" y="38"/>
                </a:cxn>
                <a:cxn ang="0">
                  <a:pos x="18" y="14"/>
                </a:cxn>
                <a:cxn ang="0">
                  <a:pos x="20" y="0"/>
                </a:cxn>
                <a:cxn ang="0">
                  <a:pos x="36" y="16"/>
                </a:cxn>
                <a:cxn ang="0">
                  <a:pos x="50" y="10"/>
                </a:cxn>
                <a:cxn ang="0">
                  <a:pos x="88" y="44"/>
                </a:cxn>
                <a:cxn ang="0">
                  <a:pos x="136" y="74"/>
                </a:cxn>
                <a:cxn ang="0">
                  <a:pos x="148" y="66"/>
                </a:cxn>
                <a:cxn ang="0">
                  <a:pos x="192" y="106"/>
                </a:cxn>
                <a:cxn ang="0">
                  <a:pos x="236" y="124"/>
                </a:cxn>
                <a:cxn ang="0">
                  <a:pos x="248" y="118"/>
                </a:cxn>
                <a:cxn ang="0">
                  <a:pos x="310" y="124"/>
                </a:cxn>
                <a:cxn ang="0">
                  <a:pos x="308" y="170"/>
                </a:cxn>
              </a:cxnLst>
              <a:rect l="0" t="0" r="r" b="b"/>
              <a:pathLst>
                <a:path w="310" h="190">
                  <a:moveTo>
                    <a:pt x="308" y="170"/>
                  </a:moveTo>
                  <a:lnTo>
                    <a:pt x="302" y="186"/>
                  </a:lnTo>
                  <a:lnTo>
                    <a:pt x="284" y="190"/>
                  </a:lnTo>
                  <a:lnTo>
                    <a:pt x="256" y="182"/>
                  </a:lnTo>
                  <a:lnTo>
                    <a:pt x="220" y="178"/>
                  </a:lnTo>
                  <a:lnTo>
                    <a:pt x="176" y="154"/>
                  </a:lnTo>
                  <a:lnTo>
                    <a:pt x="162" y="144"/>
                  </a:lnTo>
                  <a:lnTo>
                    <a:pt x="136" y="150"/>
                  </a:lnTo>
                  <a:lnTo>
                    <a:pt x="102" y="146"/>
                  </a:lnTo>
                  <a:lnTo>
                    <a:pt x="34" y="104"/>
                  </a:lnTo>
                  <a:lnTo>
                    <a:pt x="28" y="90"/>
                  </a:lnTo>
                  <a:lnTo>
                    <a:pt x="0" y="82"/>
                  </a:lnTo>
                  <a:lnTo>
                    <a:pt x="2" y="64"/>
                  </a:lnTo>
                  <a:lnTo>
                    <a:pt x="2" y="38"/>
                  </a:lnTo>
                  <a:lnTo>
                    <a:pt x="18" y="14"/>
                  </a:lnTo>
                  <a:lnTo>
                    <a:pt x="20" y="0"/>
                  </a:lnTo>
                  <a:lnTo>
                    <a:pt x="36" y="16"/>
                  </a:lnTo>
                  <a:lnTo>
                    <a:pt x="50" y="10"/>
                  </a:lnTo>
                  <a:lnTo>
                    <a:pt x="88" y="44"/>
                  </a:lnTo>
                  <a:lnTo>
                    <a:pt x="136" y="74"/>
                  </a:lnTo>
                  <a:lnTo>
                    <a:pt x="148" y="66"/>
                  </a:lnTo>
                  <a:lnTo>
                    <a:pt x="192" y="106"/>
                  </a:lnTo>
                  <a:lnTo>
                    <a:pt x="236" y="124"/>
                  </a:lnTo>
                  <a:lnTo>
                    <a:pt x="248" y="118"/>
                  </a:lnTo>
                  <a:lnTo>
                    <a:pt x="310" y="124"/>
                  </a:lnTo>
                  <a:lnTo>
                    <a:pt x="308" y="17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0" name="Netherlands">
              <a:extLst>
                <a:ext uri="{FF2B5EF4-FFF2-40B4-BE49-F238E27FC236}">
                  <a16:creationId xmlns:a16="http://schemas.microsoft.com/office/drawing/2014/main" id="{C39DE480-8F93-48C5-89D0-4DE3BACB7B58}"/>
                </a:ext>
              </a:extLst>
            </p:cNvPr>
            <p:cNvSpPr>
              <a:spLocks/>
            </p:cNvSpPr>
            <p:nvPr/>
          </p:nvSpPr>
          <p:spPr bwMode="gray">
            <a:xfrm>
              <a:off x="5765603" y="2520855"/>
              <a:ext cx="259889" cy="159832"/>
            </a:xfrm>
            <a:custGeom>
              <a:avLst/>
              <a:gdLst/>
              <a:ahLst/>
              <a:cxnLst>
                <a:cxn ang="0">
                  <a:pos x="82" y="12"/>
                </a:cxn>
                <a:cxn ang="0">
                  <a:pos x="84" y="22"/>
                </a:cxn>
                <a:cxn ang="0">
                  <a:pos x="86" y="32"/>
                </a:cxn>
                <a:cxn ang="0">
                  <a:pos x="92" y="38"/>
                </a:cxn>
                <a:cxn ang="0">
                  <a:pos x="78" y="46"/>
                </a:cxn>
                <a:cxn ang="0">
                  <a:pos x="80" y="54"/>
                </a:cxn>
                <a:cxn ang="0">
                  <a:pos x="74" y="60"/>
                </a:cxn>
                <a:cxn ang="0">
                  <a:pos x="80" y="66"/>
                </a:cxn>
                <a:cxn ang="0">
                  <a:pos x="86" y="68"/>
                </a:cxn>
                <a:cxn ang="0">
                  <a:pos x="92" y="58"/>
                </a:cxn>
                <a:cxn ang="0">
                  <a:pos x="102" y="50"/>
                </a:cxn>
                <a:cxn ang="0">
                  <a:pos x="106" y="42"/>
                </a:cxn>
                <a:cxn ang="0">
                  <a:pos x="104" y="32"/>
                </a:cxn>
                <a:cxn ang="0">
                  <a:pos x="98" y="30"/>
                </a:cxn>
                <a:cxn ang="0">
                  <a:pos x="96" y="18"/>
                </a:cxn>
                <a:cxn ang="0">
                  <a:pos x="96" y="4"/>
                </a:cxn>
                <a:cxn ang="0">
                  <a:pos x="110" y="2"/>
                </a:cxn>
                <a:cxn ang="0">
                  <a:pos x="124" y="0"/>
                </a:cxn>
                <a:cxn ang="0">
                  <a:pos x="138" y="0"/>
                </a:cxn>
                <a:cxn ang="0">
                  <a:pos x="154" y="12"/>
                </a:cxn>
                <a:cxn ang="0">
                  <a:pos x="146" y="42"/>
                </a:cxn>
                <a:cxn ang="0">
                  <a:pos x="132" y="42"/>
                </a:cxn>
                <a:cxn ang="0">
                  <a:pos x="134" y="52"/>
                </a:cxn>
                <a:cxn ang="0">
                  <a:pos x="144" y="56"/>
                </a:cxn>
                <a:cxn ang="0">
                  <a:pos x="144" y="72"/>
                </a:cxn>
                <a:cxn ang="0">
                  <a:pos x="134" y="82"/>
                </a:cxn>
                <a:cxn ang="0">
                  <a:pos x="128" y="94"/>
                </a:cxn>
                <a:cxn ang="0">
                  <a:pos x="114" y="94"/>
                </a:cxn>
                <a:cxn ang="0">
                  <a:pos x="106" y="100"/>
                </a:cxn>
                <a:cxn ang="0">
                  <a:pos x="108" y="114"/>
                </a:cxn>
                <a:cxn ang="0">
                  <a:pos x="114" y="128"/>
                </a:cxn>
                <a:cxn ang="0">
                  <a:pos x="106" y="142"/>
                </a:cxn>
                <a:cxn ang="0">
                  <a:pos x="110" y="156"/>
                </a:cxn>
                <a:cxn ang="0">
                  <a:pos x="110" y="166"/>
                </a:cxn>
                <a:cxn ang="0">
                  <a:pos x="98" y="166"/>
                </a:cxn>
                <a:cxn ang="0">
                  <a:pos x="94" y="162"/>
                </a:cxn>
                <a:cxn ang="0">
                  <a:pos x="100" y="152"/>
                </a:cxn>
                <a:cxn ang="0">
                  <a:pos x="100" y="138"/>
                </a:cxn>
                <a:cxn ang="0">
                  <a:pos x="88" y="130"/>
                </a:cxn>
                <a:cxn ang="0">
                  <a:pos x="72" y="128"/>
                </a:cxn>
                <a:cxn ang="0">
                  <a:pos x="52" y="118"/>
                </a:cxn>
                <a:cxn ang="0">
                  <a:pos x="42" y="124"/>
                </a:cxn>
                <a:cxn ang="0">
                  <a:pos x="34" y="136"/>
                </a:cxn>
                <a:cxn ang="0">
                  <a:pos x="6" y="138"/>
                </a:cxn>
                <a:cxn ang="0">
                  <a:pos x="0" y="124"/>
                </a:cxn>
                <a:cxn ang="0">
                  <a:pos x="8" y="122"/>
                </a:cxn>
                <a:cxn ang="0">
                  <a:pos x="10" y="112"/>
                </a:cxn>
                <a:cxn ang="0">
                  <a:pos x="22" y="110"/>
                </a:cxn>
                <a:cxn ang="0">
                  <a:pos x="22" y="100"/>
                </a:cxn>
                <a:cxn ang="0">
                  <a:pos x="32" y="98"/>
                </a:cxn>
                <a:cxn ang="0">
                  <a:pos x="32" y="90"/>
                </a:cxn>
                <a:cxn ang="0">
                  <a:pos x="40" y="84"/>
                </a:cxn>
                <a:cxn ang="0">
                  <a:pos x="52" y="58"/>
                </a:cxn>
                <a:cxn ang="0">
                  <a:pos x="60" y="44"/>
                </a:cxn>
                <a:cxn ang="0">
                  <a:pos x="66" y="32"/>
                </a:cxn>
                <a:cxn ang="0">
                  <a:pos x="68" y="20"/>
                </a:cxn>
                <a:cxn ang="0">
                  <a:pos x="82" y="12"/>
                </a:cxn>
              </a:cxnLst>
              <a:rect l="0" t="0" r="r" b="b"/>
              <a:pathLst>
                <a:path w="154" h="166">
                  <a:moveTo>
                    <a:pt x="82" y="12"/>
                  </a:moveTo>
                  <a:lnTo>
                    <a:pt x="84" y="22"/>
                  </a:lnTo>
                  <a:lnTo>
                    <a:pt x="86" y="32"/>
                  </a:lnTo>
                  <a:lnTo>
                    <a:pt x="92" y="38"/>
                  </a:lnTo>
                  <a:lnTo>
                    <a:pt x="78" y="46"/>
                  </a:lnTo>
                  <a:lnTo>
                    <a:pt x="80" y="54"/>
                  </a:lnTo>
                  <a:lnTo>
                    <a:pt x="74" y="60"/>
                  </a:lnTo>
                  <a:lnTo>
                    <a:pt x="80" y="66"/>
                  </a:lnTo>
                  <a:lnTo>
                    <a:pt x="86" y="68"/>
                  </a:lnTo>
                  <a:lnTo>
                    <a:pt x="92" y="58"/>
                  </a:lnTo>
                  <a:lnTo>
                    <a:pt x="102" y="50"/>
                  </a:lnTo>
                  <a:lnTo>
                    <a:pt x="106" y="42"/>
                  </a:lnTo>
                  <a:lnTo>
                    <a:pt x="104" y="32"/>
                  </a:lnTo>
                  <a:lnTo>
                    <a:pt x="98" y="30"/>
                  </a:lnTo>
                  <a:lnTo>
                    <a:pt x="96" y="18"/>
                  </a:lnTo>
                  <a:lnTo>
                    <a:pt x="96" y="4"/>
                  </a:lnTo>
                  <a:lnTo>
                    <a:pt x="110" y="2"/>
                  </a:lnTo>
                  <a:lnTo>
                    <a:pt x="124" y="0"/>
                  </a:lnTo>
                  <a:lnTo>
                    <a:pt x="138" y="0"/>
                  </a:lnTo>
                  <a:lnTo>
                    <a:pt x="154" y="12"/>
                  </a:lnTo>
                  <a:lnTo>
                    <a:pt x="146" y="42"/>
                  </a:lnTo>
                  <a:lnTo>
                    <a:pt x="132" y="42"/>
                  </a:lnTo>
                  <a:lnTo>
                    <a:pt x="134" y="52"/>
                  </a:lnTo>
                  <a:lnTo>
                    <a:pt x="144" y="56"/>
                  </a:lnTo>
                  <a:lnTo>
                    <a:pt x="144" y="72"/>
                  </a:lnTo>
                  <a:lnTo>
                    <a:pt x="134" y="82"/>
                  </a:lnTo>
                  <a:lnTo>
                    <a:pt x="128" y="94"/>
                  </a:lnTo>
                  <a:lnTo>
                    <a:pt x="114" y="94"/>
                  </a:lnTo>
                  <a:lnTo>
                    <a:pt x="106" y="100"/>
                  </a:lnTo>
                  <a:lnTo>
                    <a:pt x="108" y="114"/>
                  </a:lnTo>
                  <a:lnTo>
                    <a:pt x="114" y="128"/>
                  </a:lnTo>
                  <a:lnTo>
                    <a:pt x="106" y="142"/>
                  </a:lnTo>
                  <a:lnTo>
                    <a:pt x="110" y="156"/>
                  </a:lnTo>
                  <a:lnTo>
                    <a:pt x="110" y="166"/>
                  </a:lnTo>
                  <a:lnTo>
                    <a:pt x="98" y="166"/>
                  </a:lnTo>
                  <a:lnTo>
                    <a:pt x="94" y="162"/>
                  </a:lnTo>
                  <a:lnTo>
                    <a:pt x="100" y="152"/>
                  </a:lnTo>
                  <a:lnTo>
                    <a:pt x="100" y="138"/>
                  </a:lnTo>
                  <a:lnTo>
                    <a:pt x="88" y="130"/>
                  </a:lnTo>
                  <a:lnTo>
                    <a:pt x="72" y="128"/>
                  </a:lnTo>
                  <a:lnTo>
                    <a:pt x="52" y="118"/>
                  </a:lnTo>
                  <a:lnTo>
                    <a:pt x="42" y="124"/>
                  </a:lnTo>
                  <a:lnTo>
                    <a:pt x="34" y="136"/>
                  </a:lnTo>
                  <a:lnTo>
                    <a:pt x="6" y="138"/>
                  </a:lnTo>
                  <a:lnTo>
                    <a:pt x="0" y="124"/>
                  </a:lnTo>
                  <a:lnTo>
                    <a:pt x="8" y="122"/>
                  </a:lnTo>
                  <a:lnTo>
                    <a:pt x="10" y="112"/>
                  </a:lnTo>
                  <a:lnTo>
                    <a:pt x="22" y="110"/>
                  </a:lnTo>
                  <a:lnTo>
                    <a:pt x="22" y="100"/>
                  </a:lnTo>
                  <a:lnTo>
                    <a:pt x="32" y="98"/>
                  </a:lnTo>
                  <a:lnTo>
                    <a:pt x="32" y="90"/>
                  </a:lnTo>
                  <a:lnTo>
                    <a:pt x="40" y="84"/>
                  </a:lnTo>
                  <a:lnTo>
                    <a:pt x="52" y="58"/>
                  </a:lnTo>
                  <a:lnTo>
                    <a:pt x="60" y="44"/>
                  </a:lnTo>
                  <a:lnTo>
                    <a:pt x="66" y="32"/>
                  </a:lnTo>
                  <a:lnTo>
                    <a:pt x="68" y="20"/>
                  </a:lnTo>
                  <a:lnTo>
                    <a:pt x="82"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1" name="New Zealand">
              <a:extLst>
                <a:ext uri="{FF2B5EF4-FFF2-40B4-BE49-F238E27FC236}">
                  <a16:creationId xmlns:a16="http://schemas.microsoft.com/office/drawing/2014/main" id="{C320E09E-AD84-44B0-B374-11155DD936EC}"/>
                </a:ext>
              </a:extLst>
            </p:cNvPr>
            <p:cNvSpPr>
              <a:spLocks noEditPoints="1"/>
            </p:cNvSpPr>
            <p:nvPr/>
          </p:nvSpPr>
          <p:spPr bwMode="gray">
            <a:xfrm>
              <a:off x="10951156" y="5711155"/>
              <a:ext cx="374842" cy="521139"/>
            </a:xfrm>
            <a:custGeom>
              <a:avLst/>
              <a:gdLst/>
              <a:ahLst/>
              <a:cxnLst>
                <a:cxn ang="0">
                  <a:pos x="246" y="328"/>
                </a:cxn>
                <a:cxn ang="0">
                  <a:pos x="280" y="342"/>
                </a:cxn>
                <a:cxn ang="0">
                  <a:pos x="264" y="410"/>
                </a:cxn>
                <a:cxn ang="0">
                  <a:pos x="256" y="450"/>
                </a:cxn>
                <a:cxn ang="0">
                  <a:pos x="224" y="476"/>
                </a:cxn>
                <a:cxn ang="0">
                  <a:pos x="182" y="530"/>
                </a:cxn>
                <a:cxn ang="0">
                  <a:pos x="144" y="612"/>
                </a:cxn>
                <a:cxn ang="0">
                  <a:pos x="116" y="632"/>
                </a:cxn>
                <a:cxn ang="0">
                  <a:pos x="76" y="622"/>
                </a:cxn>
                <a:cxn ang="0">
                  <a:pos x="56" y="588"/>
                </a:cxn>
                <a:cxn ang="0">
                  <a:pos x="8" y="608"/>
                </a:cxn>
                <a:cxn ang="0">
                  <a:pos x="16" y="578"/>
                </a:cxn>
                <a:cxn ang="0">
                  <a:pos x="32" y="536"/>
                </a:cxn>
                <a:cxn ang="0">
                  <a:pos x="62" y="502"/>
                </a:cxn>
                <a:cxn ang="0">
                  <a:pos x="94" y="484"/>
                </a:cxn>
                <a:cxn ang="0">
                  <a:pos x="146" y="450"/>
                </a:cxn>
                <a:cxn ang="0">
                  <a:pos x="180" y="400"/>
                </a:cxn>
                <a:cxn ang="0">
                  <a:pos x="200" y="358"/>
                </a:cxn>
                <a:cxn ang="0">
                  <a:pos x="214" y="316"/>
                </a:cxn>
                <a:cxn ang="0">
                  <a:pos x="250" y="48"/>
                </a:cxn>
                <a:cxn ang="0">
                  <a:pos x="298" y="118"/>
                </a:cxn>
                <a:cxn ang="0">
                  <a:pos x="300" y="192"/>
                </a:cxn>
                <a:cxn ang="0">
                  <a:pos x="286" y="224"/>
                </a:cxn>
                <a:cxn ang="0">
                  <a:pos x="296" y="266"/>
                </a:cxn>
                <a:cxn ang="0">
                  <a:pos x="322" y="302"/>
                </a:cxn>
                <a:cxn ang="0">
                  <a:pos x="302" y="354"/>
                </a:cxn>
                <a:cxn ang="0">
                  <a:pos x="338" y="364"/>
                </a:cxn>
                <a:cxn ang="0">
                  <a:pos x="372" y="318"/>
                </a:cxn>
                <a:cxn ang="0">
                  <a:pos x="396" y="262"/>
                </a:cxn>
                <a:cxn ang="0">
                  <a:pos x="430" y="244"/>
                </a:cxn>
                <a:cxn ang="0">
                  <a:pos x="448" y="204"/>
                </a:cxn>
                <a:cxn ang="0">
                  <a:pos x="446" y="144"/>
                </a:cxn>
                <a:cxn ang="0">
                  <a:pos x="400" y="172"/>
                </a:cxn>
                <a:cxn ang="0">
                  <a:pos x="344" y="146"/>
                </a:cxn>
                <a:cxn ang="0">
                  <a:pos x="322" y="110"/>
                </a:cxn>
                <a:cxn ang="0">
                  <a:pos x="294" y="42"/>
                </a:cxn>
                <a:cxn ang="0">
                  <a:pos x="246" y="0"/>
                </a:cxn>
                <a:cxn ang="0">
                  <a:pos x="250" y="48"/>
                </a:cxn>
              </a:cxnLst>
              <a:rect l="0" t="0" r="r" b="b"/>
              <a:pathLst>
                <a:path w="462" h="638">
                  <a:moveTo>
                    <a:pt x="228" y="308"/>
                  </a:moveTo>
                  <a:lnTo>
                    <a:pt x="246" y="328"/>
                  </a:lnTo>
                  <a:lnTo>
                    <a:pt x="252" y="342"/>
                  </a:lnTo>
                  <a:lnTo>
                    <a:pt x="280" y="342"/>
                  </a:lnTo>
                  <a:lnTo>
                    <a:pt x="276" y="374"/>
                  </a:lnTo>
                  <a:lnTo>
                    <a:pt x="264" y="410"/>
                  </a:lnTo>
                  <a:lnTo>
                    <a:pt x="244" y="436"/>
                  </a:lnTo>
                  <a:lnTo>
                    <a:pt x="256" y="450"/>
                  </a:lnTo>
                  <a:lnTo>
                    <a:pt x="256" y="474"/>
                  </a:lnTo>
                  <a:lnTo>
                    <a:pt x="224" y="476"/>
                  </a:lnTo>
                  <a:lnTo>
                    <a:pt x="194" y="486"/>
                  </a:lnTo>
                  <a:lnTo>
                    <a:pt x="182" y="530"/>
                  </a:lnTo>
                  <a:lnTo>
                    <a:pt x="176" y="566"/>
                  </a:lnTo>
                  <a:lnTo>
                    <a:pt x="144" y="612"/>
                  </a:lnTo>
                  <a:lnTo>
                    <a:pt x="130" y="612"/>
                  </a:lnTo>
                  <a:lnTo>
                    <a:pt x="116" y="632"/>
                  </a:lnTo>
                  <a:lnTo>
                    <a:pt x="82" y="638"/>
                  </a:lnTo>
                  <a:lnTo>
                    <a:pt x="76" y="622"/>
                  </a:lnTo>
                  <a:lnTo>
                    <a:pt x="58" y="612"/>
                  </a:lnTo>
                  <a:lnTo>
                    <a:pt x="56" y="588"/>
                  </a:lnTo>
                  <a:lnTo>
                    <a:pt x="32" y="612"/>
                  </a:lnTo>
                  <a:lnTo>
                    <a:pt x="8" y="608"/>
                  </a:lnTo>
                  <a:lnTo>
                    <a:pt x="0" y="594"/>
                  </a:lnTo>
                  <a:lnTo>
                    <a:pt x="16" y="578"/>
                  </a:lnTo>
                  <a:lnTo>
                    <a:pt x="16" y="556"/>
                  </a:lnTo>
                  <a:lnTo>
                    <a:pt x="32" y="536"/>
                  </a:lnTo>
                  <a:lnTo>
                    <a:pt x="60" y="518"/>
                  </a:lnTo>
                  <a:lnTo>
                    <a:pt x="62" y="502"/>
                  </a:lnTo>
                  <a:lnTo>
                    <a:pt x="76" y="490"/>
                  </a:lnTo>
                  <a:lnTo>
                    <a:pt x="94" y="484"/>
                  </a:lnTo>
                  <a:lnTo>
                    <a:pt x="130" y="452"/>
                  </a:lnTo>
                  <a:lnTo>
                    <a:pt x="146" y="450"/>
                  </a:lnTo>
                  <a:lnTo>
                    <a:pt x="162" y="430"/>
                  </a:lnTo>
                  <a:lnTo>
                    <a:pt x="180" y="400"/>
                  </a:lnTo>
                  <a:lnTo>
                    <a:pt x="186" y="370"/>
                  </a:lnTo>
                  <a:lnTo>
                    <a:pt x="200" y="358"/>
                  </a:lnTo>
                  <a:lnTo>
                    <a:pt x="214" y="332"/>
                  </a:lnTo>
                  <a:lnTo>
                    <a:pt x="214" y="316"/>
                  </a:lnTo>
                  <a:lnTo>
                    <a:pt x="228" y="308"/>
                  </a:lnTo>
                  <a:close/>
                  <a:moveTo>
                    <a:pt x="250" y="48"/>
                  </a:moveTo>
                  <a:lnTo>
                    <a:pt x="272" y="70"/>
                  </a:lnTo>
                  <a:lnTo>
                    <a:pt x="298" y="118"/>
                  </a:lnTo>
                  <a:lnTo>
                    <a:pt x="310" y="152"/>
                  </a:lnTo>
                  <a:lnTo>
                    <a:pt x="300" y="192"/>
                  </a:lnTo>
                  <a:lnTo>
                    <a:pt x="296" y="220"/>
                  </a:lnTo>
                  <a:lnTo>
                    <a:pt x="286" y="224"/>
                  </a:lnTo>
                  <a:lnTo>
                    <a:pt x="274" y="244"/>
                  </a:lnTo>
                  <a:lnTo>
                    <a:pt x="296" y="266"/>
                  </a:lnTo>
                  <a:lnTo>
                    <a:pt x="316" y="270"/>
                  </a:lnTo>
                  <a:lnTo>
                    <a:pt x="322" y="302"/>
                  </a:lnTo>
                  <a:lnTo>
                    <a:pt x="312" y="328"/>
                  </a:lnTo>
                  <a:lnTo>
                    <a:pt x="302" y="354"/>
                  </a:lnTo>
                  <a:lnTo>
                    <a:pt x="320" y="356"/>
                  </a:lnTo>
                  <a:lnTo>
                    <a:pt x="338" y="364"/>
                  </a:lnTo>
                  <a:lnTo>
                    <a:pt x="358" y="346"/>
                  </a:lnTo>
                  <a:lnTo>
                    <a:pt x="372" y="318"/>
                  </a:lnTo>
                  <a:lnTo>
                    <a:pt x="386" y="288"/>
                  </a:lnTo>
                  <a:lnTo>
                    <a:pt x="396" y="262"/>
                  </a:lnTo>
                  <a:lnTo>
                    <a:pt x="406" y="240"/>
                  </a:lnTo>
                  <a:lnTo>
                    <a:pt x="430" y="244"/>
                  </a:lnTo>
                  <a:lnTo>
                    <a:pt x="440" y="236"/>
                  </a:lnTo>
                  <a:lnTo>
                    <a:pt x="448" y="204"/>
                  </a:lnTo>
                  <a:lnTo>
                    <a:pt x="462" y="154"/>
                  </a:lnTo>
                  <a:lnTo>
                    <a:pt x="446" y="144"/>
                  </a:lnTo>
                  <a:lnTo>
                    <a:pt x="428" y="160"/>
                  </a:lnTo>
                  <a:lnTo>
                    <a:pt x="400" y="172"/>
                  </a:lnTo>
                  <a:lnTo>
                    <a:pt x="362" y="162"/>
                  </a:lnTo>
                  <a:lnTo>
                    <a:pt x="344" y="146"/>
                  </a:lnTo>
                  <a:lnTo>
                    <a:pt x="340" y="120"/>
                  </a:lnTo>
                  <a:lnTo>
                    <a:pt x="322" y="110"/>
                  </a:lnTo>
                  <a:lnTo>
                    <a:pt x="312" y="92"/>
                  </a:lnTo>
                  <a:lnTo>
                    <a:pt x="294" y="42"/>
                  </a:lnTo>
                  <a:lnTo>
                    <a:pt x="258" y="24"/>
                  </a:lnTo>
                  <a:lnTo>
                    <a:pt x="246" y="0"/>
                  </a:lnTo>
                  <a:lnTo>
                    <a:pt x="236" y="8"/>
                  </a:lnTo>
                  <a:lnTo>
                    <a:pt x="250" y="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2" name="Nicaragua">
              <a:extLst>
                <a:ext uri="{FF2B5EF4-FFF2-40B4-BE49-F238E27FC236}">
                  <a16:creationId xmlns:a16="http://schemas.microsoft.com/office/drawing/2014/main" id="{64ADCE11-A9CD-4EFD-9908-56D45D93EF80}"/>
                </a:ext>
              </a:extLst>
            </p:cNvPr>
            <p:cNvSpPr>
              <a:spLocks/>
            </p:cNvSpPr>
            <p:nvPr/>
          </p:nvSpPr>
          <p:spPr bwMode="gray">
            <a:xfrm>
              <a:off x="2987708" y="4141840"/>
              <a:ext cx="138613" cy="145525"/>
            </a:xfrm>
            <a:custGeom>
              <a:avLst/>
              <a:gdLst/>
              <a:ahLst/>
              <a:cxnLst>
                <a:cxn ang="0">
                  <a:pos x="50" y="140"/>
                </a:cxn>
                <a:cxn ang="0">
                  <a:pos x="66" y="152"/>
                </a:cxn>
                <a:cxn ang="0">
                  <a:pos x="74" y="162"/>
                </a:cxn>
                <a:cxn ang="0">
                  <a:pos x="98" y="160"/>
                </a:cxn>
                <a:cxn ang="0">
                  <a:pos x="116" y="158"/>
                </a:cxn>
                <a:cxn ang="0">
                  <a:pos x="136" y="178"/>
                </a:cxn>
                <a:cxn ang="0">
                  <a:pos x="142" y="176"/>
                </a:cxn>
                <a:cxn ang="0">
                  <a:pos x="150" y="168"/>
                </a:cxn>
                <a:cxn ang="0">
                  <a:pos x="146" y="150"/>
                </a:cxn>
                <a:cxn ang="0">
                  <a:pos x="150" y="144"/>
                </a:cxn>
                <a:cxn ang="0">
                  <a:pos x="150" y="112"/>
                </a:cxn>
                <a:cxn ang="0">
                  <a:pos x="156" y="108"/>
                </a:cxn>
                <a:cxn ang="0">
                  <a:pos x="158" y="94"/>
                </a:cxn>
                <a:cxn ang="0">
                  <a:pos x="158" y="72"/>
                </a:cxn>
                <a:cxn ang="0">
                  <a:pos x="158" y="62"/>
                </a:cxn>
                <a:cxn ang="0">
                  <a:pos x="162" y="48"/>
                </a:cxn>
                <a:cxn ang="0">
                  <a:pos x="170" y="40"/>
                </a:cxn>
                <a:cxn ang="0">
                  <a:pos x="170" y="16"/>
                </a:cxn>
                <a:cxn ang="0">
                  <a:pos x="166" y="6"/>
                </a:cxn>
                <a:cxn ang="0">
                  <a:pos x="158" y="0"/>
                </a:cxn>
                <a:cxn ang="0">
                  <a:pos x="146" y="4"/>
                </a:cxn>
                <a:cxn ang="0">
                  <a:pos x="134" y="18"/>
                </a:cxn>
                <a:cxn ang="0">
                  <a:pos x="92" y="20"/>
                </a:cxn>
                <a:cxn ang="0">
                  <a:pos x="78" y="36"/>
                </a:cxn>
                <a:cxn ang="0">
                  <a:pos x="46" y="48"/>
                </a:cxn>
                <a:cxn ang="0">
                  <a:pos x="20" y="52"/>
                </a:cxn>
                <a:cxn ang="0">
                  <a:pos x="16" y="74"/>
                </a:cxn>
                <a:cxn ang="0">
                  <a:pos x="0" y="94"/>
                </a:cxn>
                <a:cxn ang="0">
                  <a:pos x="16" y="106"/>
                </a:cxn>
                <a:cxn ang="0">
                  <a:pos x="22" y="114"/>
                </a:cxn>
                <a:cxn ang="0">
                  <a:pos x="30" y="114"/>
                </a:cxn>
                <a:cxn ang="0">
                  <a:pos x="50" y="140"/>
                </a:cxn>
              </a:cxnLst>
              <a:rect l="0" t="0" r="r" b="b"/>
              <a:pathLst>
                <a:path w="170" h="178">
                  <a:moveTo>
                    <a:pt x="50" y="140"/>
                  </a:moveTo>
                  <a:lnTo>
                    <a:pt x="66" y="152"/>
                  </a:lnTo>
                  <a:lnTo>
                    <a:pt x="74" y="162"/>
                  </a:lnTo>
                  <a:lnTo>
                    <a:pt x="98" y="160"/>
                  </a:lnTo>
                  <a:lnTo>
                    <a:pt x="116" y="158"/>
                  </a:lnTo>
                  <a:lnTo>
                    <a:pt x="136" y="178"/>
                  </a:lnTo>
                  <a:lnTo>
                    <a:pt x="142" y="176"/>
                  </a:lnTo>
                  <a:lnTo>
                    <a:pt x="150" y="168"/>
                  </a:lnTo>
                  <a:lnTo>
                    <a:pt x="146" y="150"/>
                  </a:lnTo>
                  <a:lnTo>
                    <a:pt x="150" y="144"/>
                  </a:lnTo>
                  <a:lnTo>
                    <a:pt x="150" y="112"/>
                  </a:lnTo>
                  <a:lnTo>
                    <a:pt x="156" y="108"/>
                  </a:lnTo>
                  <a:lnTo>
                    <a:pt x="158" y="94"/>
                  </a:lnTo>
                  <a:lnTo>
                    <a:pt x="158" y="72"/>
                  </a:lnTo>
                  <a:lnTo>
                    <a:pt x="158" y="62"/>
                  </a:lnTo>
                  <a:lnTo>
                    <a:pt x="162" y="48"/>
                  </a:lnTo>
                  <a:lnTo>
                    <a:pt x="170" y="40"/>
                  </a:lnTo>
                  <a:lnTo>
                    <a:pt x="170" y="16"/>
                  </a:lnTo>
                  <a:lnTo>
                    <a:pt x="166" y="6"/>
                  </a:lnTo>
                  <a:lnTo>
                    <a:pt x="158" y="0"/>
                  </a:lnTo>
                  <a:lnTo>
                    <a:pt x="146" y="4"/>
                  </a:lnTo>
                  <a:lnTo>
                    <a:pt x="134" y="18"/>
                  </a:lnTo>
                  <a:lnTo>
                    <a:pt x="92" y="20"/>
                  </a:lnTo>
                  <a:lnTo>
                    <a:pt x="78" y="36"/>
                  </a:lnTo>
                  <a:lnTo>
                    <a:pt x="46" y="48"/>
                  </a:lnTo>
                  <a:lnTo>
                    <a:pt x="20" y="52"/>
                  </a:lnTo>
                  <a:lnTo>
                    <a:pt x="16" y="74"/>
                  </a:lnTo>
                  <a:lnTo>
                    <a:pt x="0" y="94"/>
                  </a:lnTo>
                  <a:lnTo>
                    <a:pt x="16" y="106"/>
                  </a:lnTo>
                  <a:lnTo>
                    <a:pt x="22" y="114"/>
                  </a:lnTo>
                  <a:lnTo>
                    <a:pt x="30" y="114"/>
                  </a:lnTo>
                  <a:lnTo>
                    <a:pt x="50" y="1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3" name="Niger">
              <a:extLst>
                <a:ext uri="{FF2B5EF4-FFF2-40B4-BE49-F238E27FC236}">
                  <a16:creationId xmlns:a16="http://schemas.microsoft.com/office/drawing/2014/main" id="{36E1CAC7-BD21-492A-9E90-CE22C3C529B5}"/>
                </a:ext>
              </a:extLst>
            </p:cNvPr>
            <p:cNvSpPr>
              <a:spLocks/>
            </p:cNvSpPr>
            <p:nvPr/>
          </p:nvSpPr>
          <p:spPr bwMode="gray">
            <a:xfrm>
              <a:off x="5816595" y="3793759"/>
              <a:ext cx="484171" cy="389378"/>
            </a:xfrm>
            <a:custGeom>
              <a:avLst/>
              <a:gdLst/>
              <a:ahLst/>
              <a:cxnLst>
                <a:cxn ang="0">
                  <a:pos x="126" y="464"/>
                </a:cxn>
                <a:cxn ang="0">
                  <a:pos x="90" y="448"/>
                </a:cxn>
                <a:cxn ang="0">
                  <a:pos x="80" y="450"/>
                </a:cxn>
                <a:cxn ang="0">
                  <a:pos x="72" y="474"/>
                </a:cxn>
                <a:cxn ang="0">
                  <a:pos x="60" y="458"/>
                </a:cxn>
                <a:cxn ang="0">
                  <a:pos x="62" y="448"/>
                </a:cxn>
                <a:cxn ang="0">
                  <a:pos x="66" y="436"/>
                </a:cxn>
                <a:cxn ang="0">
                  <a:pos x="54" y="428"/>
                </a:cxn>
                <a:cxn ang="0">
                  <a:pos x="50" y="434"/>
                </a:cxn>
                <a:cxn ang="0">
                  <a:pos x="24" y="424"/>
                </a:cxn>
                <a:cxn ang="0">
                  <a:pos x="24" y="410"/>
                </a:cxn>
                <a:cxn ang="0">
                  <a:pos x="0" y="384"/>
                </a:cxn>
                <a:cxn ang="0">
                  <a:pos x="0" y="342"/>
                </a:cxn>
                <a:cxn ang="0">
                  <a:pos x="18" y="344"/>
                </a:cxn>
                <a:cxn ang="0">
                  <a:pos x="32" y="332"/>
                </a:cxn>
                <a:cxn ang="0">
                  <a:pos x="64" y="332"/>
                </a:cxn>
                <a:cxn ang="0">
                  <a:pos x="80" y="324"/>
                </a:cxn>
                <a:cxn ang="0">
                  <a:pos x="104" y="318"/>
                </a:cxn>
                <a:cxn ang="0">
                  <a:pos x="128" y="322"/>
                </a:cxn>
                <a:cxn ang="0">
                  <a:pos x="148" y="290"/>
                </a:cxn>
                <a:cxn ang="0">
                  <a:pos x="148" y="176"/>
                </a:cxn>
                <a:cxn ang="0">
                  <a:pos x="236" y="142"/>
                </a:cxn>
                <a:cxn ang="0">
                  <a:pos x="456" y="0"/>
                </a:cxn>
                <a:cxn ang="0">
                  <a:pos x="506" y="10"/>
                </a:cxn>
                <a:cxn ang="0">
                  <a:pos x="526" y="26"/>
                </a:cxn>
                <a:cxn ang="0">
                  <a:pos x="558" y="16"/>
                </a:cxn>
                <a:cxn ang="0">
                  <a:pos x="576" y="48"/>
                </a:cxn>
                <a:cxn ang="0">
                  <a:pos x="572" y="88"/>
                </a:cxn>
                <a:cxn ang="0">
                  <a:pos x="596" y="122"/>
                </a:cxn>
                <a:cxn ang="0">
                  <a:pos x="574" y="152"/>
                </a:cxn>
                <a:cxn ang="0">
                  <a:pos x="564" y="282"/>
                </a:cxn>
                <a:cxn ang="0">
                  <a:pos x="492" y="362"/>
                </a:cxn>
                <a:cxn ang="0">
                  <a:pos x="498" y="386"/>
                </a:cxn>
                <a:cxn ang="0">
                  <a:pos x="456" y="418"/>
                </a:cxn>
                <a:cxn ang="0">
                  <a:pos x="424" y="404"/>
                </a:cxn>
                <a:cxn ang="0">
                  <a:pos x="398" y="404"/>
                </a:cxn>
                <a:cxn ang="0">
                  <a:pos x="368" y="422"/>
                </a:cxn>
                <a:cxn ang="0">
                  <a:pos x="340" y="422"/>
                </a:cxn>
                <a:cxn ang="0">
                  <a:pos x="320" y="404"/>
                </a:cxn>
                <a:cxn ang="0">
                  <a:pos x="270" y="412"/>
                </a:cxn>
                <a:cxn ang="0">
                  <a:pos x="238" y="388"/>
                </a:cxn>
                <a:cxn ang="0">
                  <a:pos x="192" y="404"/>
                </a:cxn>
                <a:cxn ang="0">
                  <a:pos x="168" y="398"/>
                </a:cxn>
                <a:cxn ang="0">
                  <a:pos x="150" y="408"/>
                </a:cxn>
                <a:cxn ang="0">
                  <a:pos x="148" y="430"/>
                </a:cxn>
                <a:cxn ang="0">
                  <a:pos x="130" y="448"/>
                </a:cxn>
                <a:cxn ang="0">
                  <a:pos x="126" y="464"/>
                </a:cxn>
              </a:cxnLst>
              <a:rect l="0" t="0" r="r" b="b"/>
              <a:pathLst>
                <a:path w="596" h="474">
                  <a:moveTo>
                    <a:pt x="126" y="464"/>
                  </a:moveTo>
                  <a:lnTo>
                    <a:pt x="90" y="448"/>
                  </a:lnTo>
                  <a:lnTo>
                    <a:pt x="80" y="450"/>
                  </a:lnTo>
                  <a:lnTo>
                    <a:pt x="72" y="474"/>
                  </a:lnTo>
                  <a:lnTo>
                    <a:pt x="60" y="458"/>
                  </a:lnTo>
                  <a:lnTo>
                    <a:pt x="62" y="448"/>
                  </a:lnTo>
                  <a:lnTo>
                    <a:pt x="66" y="436"/>
                  </a:lnTo>
                  <a:lnTo>
                    <a:pt x="54" y="428"/>
                  </a:lnTo>
                  <a:lnTo>
                    <a:pt x="50" y="434"/>
                  </a:lnTo>
                  <a:lnTo>
                    <a:pt x="24" y="424"/>
                  </a:lnTo>
                  <a:lnTo>
                    <a:pt x="24" y="410"/>
                  </a:lnTo>
                  <a:lnTo>
                    <a:pt x="0" y="384"/>
                  </a:lnTo>
                  <a:lnTo>
                    <a:pt x="0" y="342"/>
                  </a:lnTo>
                  <a:lnTo>
                    <a:pt x="18" y="344"/>
                  </a:lnTo>
                  <a:lnTo>
                    <a:pt x="32" y="332"/>
                  </a:lnTo>
                  <a:lnTo>
                    <a:pt x="64" y="332"/>
                  </a:lnTo>
                  <a:lnTo>
                    <a:pt x="80" y="324"/>
                  </a:lnTo>
                  <a:lnTo>
                    <a:pt x="104" y="318"/>
                  </a:lnTo>
                  <a:lnTo>
                    <a:pt x="128" y="322"/>
                  </a:lnTo>
                  <a:lnTo>
                    <a:pt x="148" y="290"/>
                  </a:lnTo>
                  <a:lnTo>
                    <a:pt x="148" y="176"/>
                  </a:lnTo>
                  <a:lnTo>
                    <a:pt x="236" y="142"/>
                  </a:lnTo>
                  <a:lnTo>
                    <a:pt x="456" y="0"/>
                  </a:lnTo>
                  <a:lnTo>
                    <a:pt x="506" y="10"/>
                  </a:lnTo>
                  <a:lnTo>
                    <a:pt x="526" y="26"/>
                  </a:lnTo>
                  <a:lnTo>
                    <a:pt x="558" y="16"/>
                  </a:lnTo>
                  <a:lnTo>
                    <a:pt x="576" y="48"/>
                  </a:lnTo>
                  <a:lnTo>
                    <a:pt x="572" y="88"/>
                  </a:lnTo>
                  <a:lnTo>
                    <a:pt x="596" y="122"/>
                  </a:lnTo>
                  <a:lnTo>
                    <a:pt x="574" y="152"/>
                  </a:lnTo>
                  <a:lnTo>
                    <a:pt x="564" y="282"/>
                  </a:lnTo>
                  <a:lnTo>
                    <a:pt x="492" y="362"/>
                  </a:lnTo>
                  <a:lnTo>
                    <a:pt x="498" y="386"/>
                  </a:lnTo>
                  <a:lnTo>
                    <a:pt x="456" y="418"/>
                  </a:lnTo>
                  <a:lnTo>
                    <a:pt x="424" y="404"/>
                  </a:lnTo>
                  <a:lnTo>
                    <a:pt x="398" y="404"/>
                  </a:lnTo>
                  <a:lnTo>
                    <a:pt x="368" y="422"/>
                  </a:lnTo>
                  <a:lnTo>
                    <a:pt x="340" y="422"/>
                  </a:lnTo>
                  <a:lnTo>
                    <a:pt x="320" y="404"/>
                  </a:lnTo>
                  <a:lnTo>
                    <a:pt x="270" y="412"/>
                  </a:lnTo>
                  <a:lnTo>
                    <a:pt x="238" y="388"/>
                  </a:lnTo>
                  <a:lnTo>
                    <a:pt x="192" y="404"/>
                  </a:lnTo>
                  <a:lnTo>
                    <a:pt x="168" y="398"/>
                  </a:lnTo>
                  <a:lnTo>
                    <a:pt x="150" y="408"/>
                  </a:lnTo>
                  <a:lnTo>
                    <a:pt x="148" y="430"/>
                  </a:lnTo>
                  <a:lnTo>
                    <a:pt x="130" y="448"/>
                  </a:lnTo>
                  <a:lnTo>
                    <a:pt x="126" y="4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4" name="Nigeria">
              <a:extLst>
                <a:ext uri="{FF2B5EF4-FFF2-40B4-BE49-F238E27FC236}">
                  <a16:creationId xmlns:a16="http://schemas.microsoft.com/office/drawing/2014/main" id="{8E1A1913-BD6E-48C3-915B-C678AA64BEAF}"/>
                </a:ext>
              </a:extLst>
            </p:cNvPr>
            <p:cNvSpPr>
              <a:spLocks/>
            </p:cNvSpPr>
            <p:nvPr/>
          </p:nvSpPr>
          <p:spPr bwMode="gray">
            <a:xfrm>
              <a:off x="5900546" y="4110377"/>
              <a:ext cx="355319" cy="314649"/>
            </a:xfrm>
            <a:custGeom>
              <a:avLst/>
              <a:gdLst/>
              <a:ahLst/>
              <a:cxnLst>
                <a:cxn ang="0">
                  <a:pos x="8" y="301"/>
                </a:cxn>
                <a:cxn ang="0">
                  <a:pos x="8" y="279"/>
                </a:cxn>
                <a:cxn ang="0">
                  <a:pos x="0" y="265"/>
                </a:cxn>
                <a:cxn ang="0">
                  <a:pos x="0" y="200"/>
                </a:cxn>
                <a:cxn ang="0">
                  <a:pos x="10" y="198"/>
                </a:cxn>
                <a:cxn ang="0">
                  <a:pos x="20" y="182"/>
                </a:cxn>
                <a:cxn ang="0">
                  <a:pos x="34" y="150"/>
                </a:cxn>
                <a:cxn ang="0">
                  <a:pos x="34" y="118"/>
                </a:cxn>
                <a:cxn ang="0">
                  <a:pos x="24" y="78"/>
                </a:cxn>
                <a:cxn ang="0">
                  <a:pos x="28" y="62"/>
                </a:cxn>
                <a:cxn ang="0">
                  <a:pos x="46" y="44"/>
                </a:cxn>
                <a:cxn ang="0">
                  <a:pos x="48" y="22"/>
                </a:cxn>
                <a:cxn ang="0">
                  <a:pos x="66" y="12"/>
                </a:cxn>
                <a:cxn ang="0">
                  <a:pos x="90" y="18"/>
                </a:cxn>
                <a:cxn ang="0">
                  <a:pos x="136" y="2"/>
                </a:cxn>
                <a:cxn ang="0">
                  <a:pos x="168" y="26"/>
                </a:cxn>
                <a:cxn ang="0">
                  <a:pos x="218" y="18"/>
                </a:cxn>
                <a:cxn ang="0">
                  <a:pos x="238" y="36"/>
                </a:cxn>
                <a:cxn ang="0">
                  <a:pos x="266" y="36"/>
                </a:cxn>
                <a:cxn ang="0">
                  <a:pos x="296" y="18"/>
                </a:cxn>
                <a:cxn ang="0">
                  <a:pos x="322" y="18"/>
                </a:cxn>
                <a:cxn ang="0">
                  <a:pos x="354" y="32"/>
                </a:cxn>
                <a:cxn ang="0">
                  <a:pos x="396" y="0"/>
                </a:cxn>
                <a:cxn ang="0">
                  <a:pos x="424" y="48"/>
                </a:cxn>
                <a:cxn ang="0">
                  <a:pos x="424" y="62"/>
                </a:cxn>
                <a:cxn ang="0">
                  <a:pos x="438" y="86"/>
                </a:cxn>
                <a:cxn ang="0">
                  <a:pos x="438" y="104"/>
                </a:cxn>
                <a:cxn ang="0">
                  <a:pos x="424" y="110"/>
                </a:cxn>
                <a:cxn ang="0">
                  <a:pos x="408" y="138"/>
                </a:cxn>
                <a:cxn ang="0">
                  <a:pos x="406" y="158"/>
                </a:cxn>
                <a:cxn ang="0">
                  <a:pos x="380" y="184"/>
                </a:cxn>
                <a:cxn ang="0">
                  <a:pos x="376" y="217"/>
                </a:cxn>
                <a:cxn ang="0">
                  <a:pos x="356" y="237"/>
                </a:cxn>
                <a:cxn ang="0">
                  <a:pos x="356" y="253"/>
                </a:cxn>
                <a:cxn ang="0">
                  <a:pos x="324" y="297"/>
                </a:cxn>
                <a:cxn ang="0">
                  <a:pos x="290" y="287"/>
                </a:cxn>
                <a:cxn ang="0">
                  <a:pos x="274" y="289"/>
                </a:cxn>
                <a:cxn ang="0">
                  <a:pos x="236" y="325"/>
                </a:cxn>
                <a:cxn ang="0">
                  <a:pos x="236" y="345"/>
                </a:cxn>
                <a:cxn ang="0">
                  <a:pos x="228" y="355"/>
                </a:cxn>
                <a:cxn ang="0">
                  <a:pos x="216" y="359"/>
                </a:cxn>
                <a:cxn ang="0">
                  <a:pos x="212" y="373"/>
                </a:cxn>
                <a:cxn ang="0">
                  <a:pos x="194" y="371"/>
                </a:cxn>
                <a:cxn ang="0">
                  <a:pos x="164" y="367"/>
                </a:cxn>
                <a:cxn ang="0">
                  <a:pos x="160" y="377"/>
                </a:cxn>
                <a:cxn ang="0">
                  <a:pos x="150" y="383"/>
                </a:cxn>
                <a:cxn ang="0">
                  <a:pos x="126" y="385"/>
                </a:cxn>
                <a:cxn ang="0">
                  <a:pos x="110" y="375"/>
                </a:cxn>
                <a:cxn ang="0">
                  <a:pos x="94" y="347"/>
                </a:cxn>
                <a:cxn ang="0">
                  <a:pos x="52" y="305"/>
                </a:cxn>
                <a:cxn ang="0">
                  <a:pos x="44" y="299"/>
                </a:cxn>
                <a:cxn ang="0">
                  <a:pos x="36" y="295"/>
                </a:cxn>
                <a:cxn ang="0">
                  <a:pos x="24" y="301"/>
                </a:cxn>
                <a:cxn ang="0">
                  <a:pos x="8" y="301"/>
                </a:cxn>
              </a:cxnLst>
              <a:rect l="0" t="0" r="r" b="b"/>
              <a:pathLst>
                <a:path w="438" h="385">
                  <a:moveTo>
                    <a:pt x="8" y="301"/>
                  </a:moveTo>
                  <a:lnTo>
                    <a:pt x="8" y="279"/>
                  </a:lnTo>
                  <a:lnTo>
                    <a:pt x="0" y="265"/>
                  </a:lnTo>
                  <a:lnTo>
                    <a:pt x="0" y="200"/>
                  </a:lnTo>
                  <a:lnTo>
                    <a:pt x="10" y="198"/>
                  </a:lnTo>
                  <a:lnTo>
                    <a:pt x="20" y="182"/>
                  </a:lnTo>
                  <a:lnTo>
                    <a:pt x="34" y="150"/>
                  </a:lnTo>
                  <a:lnTo>
                    <a:pt x="34" y="118"/>
                  </a:lnTo>
                  <a:lnTo>
                    <a:pt x="24" y="78"/>
                  </a:lnTo>
                  <a:lnTo>
                    <a:pt x="28" y="62"/>
                  </a:lnTo>
                  <a:lnTo>
                    <a:pt x="46" y="44"/>
                  </a:lnTo>
                  <a:lnTo>
                    <a:pt x="48" y="22"/>
                  </a:lnTo>
                  <a:lnTo>
                    <a:pt x="66" y="12"/>
                  </a:lnTo>
                  <a:lnTo>
                    <a:pt x="90" y="18"/>
                  </a:lnTo>
                  <a:lnTo>
                    <a:pt x="136" y="2"/>
                  </a:lnTo>
                  <a:lnTo>
                    <a:pt x="168" y="26"/>
                  </a:lnTo>
                  <a:lnTo>
                    <a:pt x="218" y="18"/>
                  </a:lnTo>
                  <a:lnTo>
                    <a:pt x="238" y="36"/>
                  </a:lnTo>
                  <a:lnTo>
                    <a:pt x="266" y="36"/>
                  </a:lnTo>
                  <a:lnTo>
                    <a:pt x="296" y="18"/>
                  </a:lnTo>
                  <a:lnTo>
                    <a:pt x="322" y="18"/>
                  </a:lnTo>
                  <a:lnTo>
                    <a:pt x="354" y="32"/>
                  </a:lnTo>
                  <a:lnTo>
                    <a:pt x="396" y="0"/>
                  </a:lnTo>
                  <a:lnTo>
                    <a:pt x="424" y="48"/>
                  </a:lnTo>
                  <a:lnTo>
                    <a:pt x="424" y="62"/>
                  </a:lnTo>
                  <a:lnTo>
                    <a:pt x="438" y="86"/>
                  </a:lnTo>
                  <a:lnTo>
                    <a:pt x="438" y="104"/>
                  </a:lnTo>
                  <a:lnTo>
                    <a:pt x="424" y="110"/>
                  </a:lnTo>
                  <a:lnTo>
                    <a:pt x="408" y="138"/>
                  </a:lnTo>
                  <a:lnTo>
                    <a:pt x="406" y="158"/>
                  </a:lnTo>
                  <a:lnTo>
                    <a:pt x="380" y="184"/>
                  </a:lnTo>
                  <a:lnTo>
                    <a:pt x="376" y="217"/>
                  </a:lnTo>
                  <a:lnTo>
                    <a:pt x="356" y="237"/>
                  </a:lnTo>
                  <a:lnTo>
                    <a:pt x="356" y="253"/>
                  </a:lnTo>
                  <a:lnTo>
                    <a:pt x="324" y="297"/>
                  </a:lnTo>
                  <a:lnTo>
                    <a:pt x="290" y="287"/>
                  </a:lnTo>
                  <a:lnTo>
                    <a:pt x="274" y="289"/>
                  </a:lnTo>
                  <a:lnTo>
                    <a:pt x="236" y="325"/>
                  </a:lnTo>
                  <a:lnTo>
                    <a:pt x="236" y="345"/>
                  </a:lnTo>
                  <a:lnTo>
                    <a:pt x="228" y="355"/>
                  </a:lnTo>
                  <a:lnTo>
                    <a:pt x="216" y="359"/>
                  </a:lnTo>
                  <a:lnTo>
                    <a:pt x="212" y="373"/>
                  </a:lnTo>
                  <a:lnTo>
                    <a:pt x="194" y="371"/>
                  </a:lnTo>
                  <a:lnTo>
                    <a:pt x="164" y="367"/>
                  </a:lnTo>
                  <a:lnTo>
                    <a:pt x="160" y="377"/>
                  </a:lnTo>
                  <a:lnTo>
                    <a:pt x="150" y="383"/>
                  </a:lnTo>
                  <a:lnTo>
                    <a:pt x="126" y="385"/>
                  </a:lnTo>
                  <a:lnTo>
                    <a:pt x="110" y="375"/>
                  </a:lnTo>
                  <a:lnTo>
                    <a:pt x="94" y="347"/>
                  </a:lnTo>
                  <a:lnTo>
                    <a:pt x="52" y="305"/>
                  </a:lnTo>
                  <a:lnTo>
                    <a:pt x="44" y="299"/>
                  </a:lnTo>
                  <a:lnTo>
                    <a:pt x="36" y="295"/>
                  </a:lnTo>
                  <a:lnTo>
                    <a:pt x="24" y="301"/>
                  </a:lnTo>
                  <a:lnTo>
                    <a:pt x="8" y="30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5" name="North Korea">
              <a:extLst>
                <a:ext uri="{FF2B5EF4-FFF2-40B4-BE49-F238E27FC236}">
                  <a16:creationId xmlns:a16="http://schemas.microsoft.com/office/drawing/2014/main" id="{53ACE661-91C0-44EC-BC56-AD4F9052F5EA}"/>
                </a:ext>
              </a:extLst>
            </p:cNvPr>
            <p:cNvSpPr>
              <a:spLocks/>
            </p:cNvSpPr>
            <p:nvPr/>
          </p:nvSpPr>
          <p:spPr bwMode="gray">
            <a:xfrm>
              <a:off x="9623588" y="3044501"/>
              <a:ext cx="206944" cy="224188"/>
            </a:xfrm>
            <a:custGeom>
              <a:avLst/>
              <a:gdLst/>
              <a:ahLst/>
              <a:cxnLst>
                <a:cxn ang="0">
                  <a:pos x="94" y="260"/>
                </a:cxn>
                <a:cxn ang="0">
                  <a:pos x="76" y="258"/>
                </a:cxn>
                <a:cxn ang="0">
                  <a:pos x="68" y="272"/>
                </a:cxn>
                <a:cxn ang="0">
                  <a:pos x="54" y="274"/>
                </a:cxn>
                <a:cxn ang="0">
                  <a:pos x="52" y="262"/>
                </a:cxn>
                <a:cxn ang="0">
                  <a:pos x="38" y="260"/>
                </a:cxn>
                <a:cxn ang="0">
                  <a:pos x="28" y="250"/>
                </a:cxn>
                <a:cxn ang="0">
                  <a:pos x="40" y="228"/>
                </a:cxn>
                <a:cxn ang="0">
                  <a:pos x="56" y="224"/>
                </a:cxn>
                <a:cxn ang="0">
                  <a:pos x="52" y="210"/>
                </a:cxn>
                <a:cxn ang="0">
                  <a:pos x="62" y="174"/>
                </a:cxn>
                <a:cxn ang="0">
                  <a:pos x="28" y="174"/>
                </a:cxn>
                <a:cxn ang="0">
                  <a:pos x="18" y="178"/>
                </a:cxn>
                <a:cxn ang="0">
                  <a:pos x="0" y="164"/>
                </a:cxn>
                <a:cxn ang="0">
                  <a:pos x="36" y="130"/>
                </a:cxn>
                <a:cxn ang="0">
                  <a:pos x="48" y="132"/>
                </a:cxn>
                <a:cxn ang="0">
                  <a:pos x="60" y="122"/>
                </a:cxn>
                <a:cxn ang="0">
                  <a:pos x="78" y="118"/>
                </a:cxn>
                <a:cxn ang="0">
                  <a:pos x="102" y="72"/>
                </a:cxn>
                <a:cxn ang="0">
                  <a:pos x="124" y="64"/>
                </a:cxn>
                <a:cxn ang="0">
                  <a:pos x="140" y="78"/>
                </a:cxn>
                <a:cxn ang="0">
                  <a:pos x="164" y="84"/>
                </a:cxn>
                <a:cxn ang="0">
                  <a:pos x="170" y="70"/>
                </a:cxn>
                <a:cxn ang="0">
                  <a:pos x="162" y="50"/>
                </a:cxn>
                <a:cxn ang="0">
                  <a:pos x="184" y="42"/>
                </a:cxn>
                <a:cxn ang="0">
                  <a:pos x="198" y="18"/>
                </a:cxn>
                <a:cxn ang="0">
                  <a:pos x="214" y="12"/>
                </a:cxn>
                <a:cxn ang="0">
                  <a:pos x="222" y="0"/>
                </a:cxn>
                <a:cxn ang="0">
                  <a:pos x="248" y="10"/>
                </a:cxn>
                <a:cxn ang="0">
                  <a:pos x="254" y="26"/>
                </a:cxn>
                <a:cxn ang="0">
                  <a:pos x="234" y="46"/>
                </a:cxn>
                <a:cxn ang="0">
                  <a:pos x="216" y="56"/>
                </a:cxn>
                <a:cxn ang="0">
                  <a:pos x="212" y="76"/>
                </a:cxn>
                <a:cxn ang="0">
                  <a:pos x="220" y="88"/>
                </a:cxn>
                <a:cxn ang="0">
                  <a:pos x="214" y="114"/>
                </a:cxn>
                <a:cxn ang="0">
                  <a:pos x="190" y="144"/>
                </a:cxn>
                <a:cxn ang="0">
                  <a:pos x="174" y="152"/>
                </a:cxn>
                <a:cxn ang="0">
                  <a:pos x="152" y="154"/>
                </a:cxn>
                <a:cxn ang="0">
                  <a:pos x="138" y="174"/>
                </a:cxn>
                <a:cxn ang="0">
                  <a:pos x="130" y="176"/>
                </a:cxn>
                <a:cxn ang="0">
                  <a:pos x="128" y="198"/>
                </a:cxn>
                <a:cxn ang="0">
                  <a:pos x="152" y="214"/>
                </a:cxn>
                <a:cxn ang="0">
                  <a:pos x="162" y="220"/>
                </a:cxn>
                <a:cxn ang="0">
                  <a:pos x="170" y="236"/>
                </a:cxn>
                <a:cxn ang="0">
                  <a:pos x="158" y="242"/>
                </a:cxn>
                <a:cxn ang="0">
                  <a:pos x="144" y="250"/>
                </a:cxn>
                <a:cxn ang="0">
                  <a:pos x="120" y="246"/>
                </a:cxn>
                <a:cxn ang="0">
                  <a:pos x="94" y="260"/>
                </a:cxn>
              </a:cxnLst>
              <a:rect l="0" t="0" r="r" b="b"/>
              <a:pathLst>
                <a:path w="254" h="274">
                  <a:moveTo>
                    <a:pt x="94" y="260"/>
                  </a:moveTo>
                  <a:lnTo>
                    <a:pt x="76" y="258"/>
                  </a:lnTo>
                  <a:lnTo>
                    <a:pt x="68" y="272"/>
                  </a:lnTo>
                  <a:lnTo>
                    <a:pt x="54" y="274"/>
                  </a:lnTo>
                  <a:lnTo>
                    <a:pt x="52" y="262"/>
                  </a:lnTo>
                  <a:lnTo>
                    <a:pt x="38" y="260"/>
                  </a:lnTo>
                  <a:lnTo>
                    <a:pt x="28" y="250"/>
                  </a:lnTo>
                  <a:lnTo>
                    <a:pt x="40" y="228"/>
                  </a:lnTo>
                  <a:lnTo>
                    <a:pt x="56" y="224"/>
                  </a:lnTo>
                  <a:lnTo>
                    <a:pt x="52" y="210"/>
                  </a:lnTo>
                  <a:lnTo>
                    <a:pt x="62" y="174"/>
                  </a:lnTo>
                  <a:lnTo>
                    <a:pt x="28" y="174"/>
                  </a:lnTo>
                  <a:lnTo>
                    <a:pt x="18" y="178"/>
                  </a:lnTo>
                  <a:lnTo>
                    <a:pt x="0" y="164"/>
                  </a:lnTo>
                  <a:lnTo>
                    <a:pt x="36" y="130"/>
                  </a:lnTo>
                  <a:lnTo>
                    <a:pt x="48" y="132"/>
                  </a:lnTo>
                  <a:lnTo>
                    <a:pt x="60" y="122"/>
                  </a:lnTo>
                  <a:lnTo>
                    <a:pt x="78" y="118"/>
                  </a:lnTo>
                  <a:lnTo>
                    <a:pt x="102" y="72"/>
                  </a:lnTo>
                  <a:lnTo>
                    <a:pt x="124" y="64"/>
                  </a:lnTo>
                  <a:lnTo>
                    <a:pt x="140" y="78"/>
                  </a:lnTo>
                  <a:lnTo>
                    <a:pt x="164" y="84"/>
                  </a:lnTo>
                  <a:lnTo>
                    <a:pt x="170" y="70"/>
                  </a:lnTo>
                  <a:lnTo>
                    <a:pt x="162" y="50"/>
                  </a:lnTo>
                  <a:lnTo>
                    <a:pt x="184" y="42"/>
                  </a:lnTo>
                  <a:lnTo>
                    <a:pt x="198" y="18"/>
                  </a:lnTo>
                  <a:lnTo>
                    <a:pt x="214" y="12"/>
                  </a:lnTo>
                  <a:lnTo>
                    <a:pt x="222" y="0"/>
                  </a:lnTo>
                  <a:lnTo>
                    <a:pt x="248" y="10"/>
                  </a:lnTo>
                  <a:lnTo>
                    <a:pt x="254" y="26"/>
                  </a:lnTo>
                  <a:lnTo>
                    <a:pt x="234" y="46"/>
                  </a:lnTo>
                  <a:lnTo>
                    <a:pt x="216" y="56"/>
                  </a:lnTo>
                  <a:lnTo>
                    <a:pt x="212" y="76"/>
                  </a:lnTo>
                  <a:lnTo>
                    <a:pt x="220" y="88"/>
                  </a:lnTo>
                  <a:lnTo>
                    <a:pt x="214" y="114"/>
                  </a:lnTo>
                  <a:lnTo>
                    <a:pt x="190" y="144"/>
                  </a:lnTo>
                  <a:lnTo>
                    <a:pt x="174" y="152"/>
                  </a:lnTo>
                  <a:lnTo>
                    <a:pt x="152" y="154"/>
                  </a:lnTo>
                  <a:lnTo>
                    <a:pt x="138" y="174"/>
                  </a:lnTo>
                  <a:lnTo>
                    <a:pt x="130" y="176"/>
                  </a:lnTo>
                  <a:lnTo>
                    <a:pt x="128" y="198"/>
                  </a:lnTo>
                  <a:lnTo>
                    <a:pt x="152" y="214"/>
                  </a:lnTo>
                  <a:lnTo>
                    <a:pt x="162" y="220"/>
                  </a:lnTo>
                  <a:lnTo>
                    <a:pt x="170" y="236"/>
                  </a:lnTo>
                  <a:lnTo>
                    <a:pt x="158" y="242"/>
                  </a:lnTo>
                  <a:lnTo>
                    <a:pt x="144" y="250"/>
                  </a:lnTo>
                  <a:lnTo>
                    <a:pt x="120" y="246"/>
                  </a:lnTo>
                  <a:lnTo>
                    <a:pt x="94" y="2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6" name="Norway">
              <a:extLst>
                <a:ext uri="{FF2B5EF4-FFF2-40B4-BE49-F238E27FC236}">
                  <a16:creationId xmlns:a16="http://schemas.microsoft.com/office/drawing/2014/main" id="{B3C0FCB5-11C0-4BA9-B77A-B7CB0B1DCD8E}"/>
                </a:ext>
              </a:extLst>
            </p:cNvPr>
            <p:cNvSpPr>
              <a:spLocks/>
            </p:cNvSpPr>
            <p:nvPr/>
          </p:nvSpPr>
          <p:spPr bwMode="gray">
            <a:xfrm>
              <a:off x="5966925" y="1272629"/>
              <a:ext cx="796540" cy="1006878"/>
            </a:xfrm>
            <a:custGeom>
              <a:avLst/>
              <a:gdLst/>
              <a:ahLst/>
              <a:cxnLst>
                <a:cxn ang="0">
                  <a:pos x="890" y="222"/>
                </a:cxn>
                <a:cxn ang="0">
                  <a:pos x="892" y="154"/>
                </a:cxn>
                <a:cxn ang="0">
                  <a:pos x="810" y="152"/>
                </a:cxn>
                <a:cxn ang="0">
                  <a:pos x="658" y="270"/>
                </a:cxn>
                <a:cxn ang="0">
                  <a:pos x="598" y="240"/>
                </a:cxn>
                <a:cxn ang="0">
                  <a:pos x="552" y="284"/>
                </a:cxn>
                <a:cxn ang="0">
                  <a:pos x="496" y="292"/>
                </a:cxn>
                <a:cxn ang="0">
                  <a:pos x="484" y="322"/>
                </a:cxn>
                <a:cxn ang="0">
                  <a:pos x="432" y="378"/>
                </a:cxn>
                <a:cxn ang="0">
                  <a:pos x="434" y="430"/>
                </a:cxn>
                <a:cxn ang="0">
                  <a:pos x="368" y="556"/>
                </a:cxn>
                <a:cxn ang="0">
                  <a:pos x="332" y="702"/>
                </a:cxn>
                <a:cxn ang="0">
                  <a:pos x="252" y="768"/>
                </a:cxn>
                <a:cxn ang="0">
                  <a:pos x="276" y="970"/>
                </a:cxn>
                <a:cxn ang="0">
                  <a:pos x="242" y="1122"/>
                </a:cxn>
                <a:cxn ang="0">
                  <a:pos x="222" y="1146"/>
                </a:cxn>
                <a:cxn ang="0">
                  <a:pos x="168" y="1154"/>
                </a:cxn>
                <a:cxn ang="0">
                  <a:pos x="46" y="1200"/>
                </a:cxn>
                <a:cxn ang="0">
                  <a:pos x="22" y="1148"/>
                </a:cxn>
                <a:cxn ang="0">
                  <a:pos x="6" y="1124"/>
                </a:cxn>
                <a:cxn ang="0">
                  <a:pos x="24" y="1082"/>
                </a:cxn>
                <a:cxn ang="0">
                  <a:pos x="14" y="1028"/>
                </a:cxn>
                <a:cxn ang="0">
                  <a:pos x="8" y="988"/>
                </a:cxn>
                <a:cxn ang="0">
                  <a:pos x="6" y="936"/>
                </a:cxn>
                <a:cxn ang="0">
                  <a:pos x="22" y="894"/>
                </a:cxn>
                <a:cxn ang="0">
                  <a:pos x="64" y="856"/>
                </a:cxn>
                <a:cxn ang="0">
                  <a:pos x="130" y="836"/>
                </a:cxn>
                <a:cxn ang="0">
                  <a:pos x="176" y="792"/>
                </a:cxn>
                <a:cxn ang="0">
                  <a:pos x="188" y="736"/>
                </a:cxn>
                <a:cxn ang="0">
                  <a:pos x="238" y="710"/>
                </a:cxn>
                <a:cxn ang="0">
                  <a:pos x="254" y="658"/>
                </a:cxn>
                <a:cxn ang="0">
                  <a:pos x="278" y="572"/>
                </a:cxn>
                <a:cxn ang="0">
                  <a:pos x="308" y="516"/>
                </a:cxn>
                <a:cxn ang="0">
                  <a:pos x="348" y="454"/>
                </a:cxn>
                <a:cxn ang="0">
                  <a:pos x="374" y="402"/>
                </a:cxn>
                <a:cxn ang="0">
                  <a:pos x="404" y="332"/>
                </a:cxn>
                <a:cxn ang="0">
                  <a:pos x="456" y="268"/>
                </a:cxn>
                <a:cxn ang="0">
                  <a:pos x="438" y="228"/>
                </a:cxn>
                <a:cxn ang="0">
                  <a:pos x="486" y="186"/>
                </a:cxn>
                <a:cxn ang="0">
                  <a:pos x="558" y="148"/>
                </a:cxn>
                <a:cxn ang="0">
                  <a:pos x="682" y="108"/>
                </a:cxn>
                <a:cxn ang="0">
                  <a:pos x="768" y="2"/>
                </a:cxn>
                <a:cxn ang="0">
                  <a:pos x="802" y="30"/>
                </a:cxn>
                <a:cxn ang="0">
                  <a:pos x="832" y="40"/>
                </a:cxn>
                <a:cxn ang="0">
                  <a:pos x="876" y="8"/>
                </a:cxn>
                <a:cxn ang="0">
                  <a:pos x="868" y="80"/>
                </a:cxn>
                <a:cxn ang="0">
                  <a:pos x="912" y="46"/>
                </a:cxn>
                <a:cxn ang="0">
                  <a:pos x="978" y="98"/>
                </a:cxn>
                <a:cxn ang="0">
                  <a:pos x="890" y="118"/>
                </a:cxn>
                <a:cxn ang="0">
                  <a:pos x="944" y="160"/>
                </a:cxn>
              </a:cxnLst>
              <a:rect l="0" t="0" r="r" b="b"/>
              <a:pathLst>
                <a:path w="980" h="1232">
                  <a:moveTo>
                    <a:pt x="944" y="160"/>
                  </a:moveTo>
                  <a:lnTo>
                    <a:pt x="902" y="222"/>
                  </a:lnTo>
                  <a:lnTo>
                    <a:pt x="890" y="222"/>
                  </a:lnTo>
                  <a:lnTo>
                    <a:pt x="882" y="190"/>
                  </a:lnTo>
                  <a:lnTo>
                    <a:pt x="896" y="166"/>
                  </a:lnTo>
                  <a:lnTo>
                    <a:pt x="892" y="154"/>
                  </a:lnTo>
                  <a:lnTo>
                    <a:pt x="874" y="152"/>
                  </a:lnTo>
                  <a:lnTo>
                    <a:pt x="854" y="138"/>
                  </a:lnTo>
                  <a:lnTo>
                    <a:pt x="810" y="152"/>
                  </a:lnTo>
                  <a:lnTo>
                    <a:pt x="740" y="292"/>
                  </a:lnTo>
                  <a:lnTo>
                    <a:pt x="714" y="272"/>
                  </a:lnTo>
                  <a:lnTo>
                    <a:pt x="658" y="270"/>
                  </a:lnTo>
                  <a:lnTo>
                    <a:pt x="634" y="232"/>
                  </a:lnTo>
                  <a:lnTo>
                    <a:pt x="608" y="212"/>
                  </a:lnTo>
                  <a:lnTo>
                    <a:pt x="598" y="240"/>
                  </a:lnTo>
                  <a:lnTo>
                    <a:pt x="568" y="238"/>
                  </a:lnTo>
                  <a:lnTo>
                    <a:pt x="554" y="238"/>
                  </a:lnTo>
                  <a:lnTo>
                    <a:pt x="552" y="284"/>
                  </a:lnTo>
                  <a:lnTo>
                    <a:pt x="540" y="300"/>
                  </a:lnTo>
                  <a:lnTo>
                    <a:pt x="528" y="292"/>
                  </a:lnTo>
                  <a:lnTo>
                    <a:pt x="496" y="292"/>
                  </a:lnTo>
                  <a:lnTo>
                    <a:pt x="486" y="286"/>
                  </a:lnTo>
                  <a:lnTo>
                    <a:pt x="480" y="292"/>
                  </a:lnTo>
                  <a:lnTo>
                    <a:pt x="484" y="322"/>
                  </a:lnTo>
                  <a:lnTo>
                    <a:pt x="482" y="342"/>
                  </a:lnTo>
                  <a:lnTo>
                    <a:pt x="452" y="330"/>
                  </a:lnTo>
                  <a:lnTo>
                    <a:pt x="432" y="378"/>
                  </a:lnTo>
                  <a:lnTo>
                    <a:pt x="416" y="382"/>
                  </a:lnTo>
                  <a:lnTo>
                    <a:pt x="412" y="400"/>
                  </a:lnTo>
                  <a:lnTo>
                    <a:pt x="434" y="430"/>
                  </a:lnTo>
                  <a:lnTo>
                    <a:pt x="370" y="520"/>
                  </a:lnTo>
                  <a:lnTo>
                    <a:pt x="378" y="544"/>
                  </a:lnTo>
                  <a:lnTo>
                    <a:pt x="368" y="556"/>
                  </a:lnTo>
                  <a:lnTo>
                    <a:pt x="354" y="556"/>
                  </a:lnTo>
                  <a:lnTo>
                    <a:pt x="316" y="690"/>
                  </a:lnTo>
                  <a:lnTo>
                    <a:pt x="332" y="702"/>
                  </a:lnTo>
                  <a:lnTo>
                    <a:pt x="306" y="728"/>
                  </a:lnTo>
                  <a:lnTo>
                    <a:pt x="280" y="726"/>
                  </a:lnTo>
                  <a:lnTo>
                    <a:pt x="252" y="768"/>
                  </a:lnTo>
                  <a:lnTo>
                    <a:pt x="258" y="788"/>
                  </a:lnTo>
                  <a:lnTo>
                    <a:pt x="250" y="910"/>
                  </a:lnTo>
                  <a:lnTo>
                    <a:pt x="276" y="970"/>
                  </a:lnTo>
                  <a:lnTo>
                    <a:pt x="256" y="1006"/>
                  </a:lnTo>
                  <a:lnTo>
                    <a:pt x="272" y="1074"/>
                  </a:lnTo>
                  <a:lnTo>
                    <a:pt x="242" y="1122"/>
                  </a:lnTo>
                  <a:lnTo>
                    <a:pt x="238" y="1158"/>
                  </a:lnTo>
                  <a:lnTo>
                    <a:pt x="226" y="1158"/>
                  </a:lnTo>
                  <a:lnTo>
                    <a:pt x="222" y="1146"/>
                  </a:lnTo>
                  <a:lnTo>
                    <a:pt x="204" y="1144"/>
                  </a:lnTo>
                  <a:lnTo>
                    <a:pt x="190" y="1128"/>
                  </a:lnTo>
                  <a:lnTo>
                    <a:pt x="168" y="1154"/>
                  </a:lnTo>
                  <a:lnTo>
                    <a:pt x="112" y="1230"/>
                  </a:lnTo>
                  <a:lnTo>
                    <a:pt x="72" y="1232"/>
                  </a:lnTo>
                  <a:lnTo>
                    <a:pt x="46" y="1200"/>
                  </a:lnTo>
                  <a:lnTo>
                    <a:pt x="30" y="1198"/>
                  </a:lnTo>
                  <a:lnTo>
                    <a:pt x="22" y="1170"/>
                  </a:lnTo>
                  <a:lnTo>
                    <a:pt x="22" y="1148"/>
                  </a:lnTo>
                  <a:lnTo>
                    <a:pt x="34" y="1130"/>
                  </a:lnTo>
                  <a:lnTo>
                    <a:pt x="14" y="1130"/>
                  </a:lnTo>
                  <a:lnTo>
                    <a:pt x="6" y="1124"/>
                  </a:lnTo>
                  <a:lnTo>
                    <a:pt x="10" y="1102"/>
                  </a:lnTo>
                  <a:lnTo>
                    <a:pt x="24" y="1100"/>
                  </a:lnTo>
                  <a:lnTo>
                    <a:pt x="24" y="1082"/>
                  </a:lnTo>
                  <a:lnTo>
                    <a:pt x="16" y="1070"/>
                  </a:lnTo>
                  <a:lnTo>
                    <a:pt x="8" y="1052"/>
                  </a:lnTo>
                  <a:lnTo>
                    <a:pt x="14" y="1028"/>
                  </a:lnTo>
                  <a:lnTo>
                    <a:pt x="0" y="1016"/>
                  </a:lnTo>
                  <a:lnTo>
                    <a:pt x="0" y="998"/>
                  </a:lnTo>
                  <a:lnTo>
                    <a:pt x="8" y="988"/>
                  </a:lnTo>
                  <a:lnTo>
                    <a:pt x="4" y="970"/>
                  </a:lnTo>
                  <a:lnTo>
                    <a:pt x="16" y="960"/>
                  </a:lnTo>
                  <a:lnTo>
                    <a:pt x="6" y="936"/>
                  </a:lnTo>
                  <a:lnTo>
                    <a:pt x="16" y="924"/>
                  </a:lnTo>
                  <a:lnTo>
                    <a:pt x="2" y="908"/>
                  </a:lnTo>
                  <a:lnTo>
                    <a:pt x="22" y="894"/>
                  </a:lnTo>
                  <a:lnTo>
                    <a:pt x="42" y="886"/>
                  </a:lnTo>
                  <a:lnTo>
                    <a:pt x="40" y="868"/>
                  </a:lnTo>
                  <a:lnTo>
                    <a:pt x="64" y="856"/>
                  </a:lnTo>
                  <a:lnTo>
                    <a:pt x="78" y="838"/>
                  </a:lnTo>
                  <a:lnTo>
                    <a:pt x="108" y="832"/>
                  </a:lnTo>
                  <a:lnTo>
                    <a:pt x="130" y="836"/>
                  </a:lnTo>
                  <a:lnTo>
                    <a:pt x="126" y="814"/>
                  </a:lnTo>
                  <a:lnTo>
                    <a:pt x="138" y="790"/>
                  </a:lnTo>
                  <a:lnTo>
                    <a:pt x="176" y="792"/>
                  </a:lnTo>
                  <a:lnTo>
                    <a:pt x="188" y="782"/>
                  </a:lnTo>
                  <a:lnTo>
                    <a:pt x="174" y="762"/>
                  </a:lnTo>
                  <a:lnTo>
                    <a:pt x="188" y="736"/>
                  </a:lnTo>
                  <a:lnTo>
                    <a:pt x="202" y="732"/>
                  </a:lnTo>
                  <a:lnTo>
                    <a:pt x="210" y="704"/>
                  </a:lnTo>
                  <a:lnTo>
                    <a:pt x="238" y="710"/>
                  </a:lnTo>
                  <a:lnTo>
                    <a:pt x="238" y="688"/>
                  </a:lnTo>
                  <a:lnTo>
                    <a:pt x="224" y="676"/>
                  </a:lnTo>
                  <a:lnTo>
                    <a:pt x="254" y="658"/>
                  </a:lnTo>
                  <a:lnTo>
                    <a:pt x="266" y="640"/>
                  </a:lnTo>
                  <a:lnTo>
                    <a:pt x="256" y="614"/>
                  </a:lnTo>
                  <a:lnTo>
                    <a:pt x="278" y="572"/>
                  </a:lnTo>
                  <a:lnTo>
                    <a:pt x="298" y="558"/>
                  </a:lnTo>
                  <a:lnTo>
                    <a:pt x="290" y="544"/>
                  </a:lnTo>
                  <a:lnTo>
                    <a:pt x="308" y="516"/>
                  </a:lnTo>
                  <a:lnTo>
                    <a:pt x="300" y="490"/>
                  </a:lnTo>
                  <a:lnTo>
                    <a:pt x="306" y="472"/>
                  </a:lnTo>
                  <a:lnTo>
                    <a:pt x="348" y="454"/>
                  </a:lnTo>
                  <a:lnTo>
                    <a:pt x="360" y="432"/>
                  </a:lnTo>
                  <a:lnTo>
                    <a:pt x="348" y="418"/>
                  </a:lnTo>
                  <a:lnTo>
                    <a:pt x="374" y="402"/>
                  </a:lnTo>
                  <a:lnTo>
                    <a:pt x="368" y="380"/>
                  </a:lnTo>
                  <a:lnTo>
                    <a:pt x="372" y="352"/>
                  </a:lnTo>
                  <a:lnTo>
                    <a:pt x="404" y="332"/>
                  </a:lnTo>
                  <a:lnTo>
                    <a:pt x="420" y="332"/>
                  </a:lnTo>
                  <a:lnTo>
                    <a:pt x="420" y="294"/>
                  </a:lnTo>
                  <a:lnTo>
                    <a:pt x="456" y="268"/>
                  </a:lnTo>
                  <a:lnTo>
                    <a:pt x="462" y="244"/>
                  </a:lnTo>
                  <a:lnTo>
                    <a:pt x="468" y="226"/>
                  </a:lnTo>
                  <a:lnTo>
                    <a:pt x="438" y="228"/>
                  </a:lnTo>
                  <a:lnTo>
                    <a:pt x="442" y="200"/>
                  </a:lnTo>
                  <a:lnTo>
                    <a:pt x="468" y="184"/>
                  </a:lnTo>
                  <a:lnTo>
                    <a:pt x="486" y="186"/>
                  </a:lnTo>
                  <a:lnTo>
                    <a:pt x="494" y="166"/>
                  </a:lnTo>
                  <a:lnTo>
                    <a:pt x="514" y="142"/>
                  </a:lnTo>
                  <a:lnTo>
                    <a:pt x="558" y="148"/>
                  </a:lnTo>
                  <a:lnTo>
                    <a:pt x="584" y="144"/>
                  </a:lnTo>
                  <a:lnTo>
                    <a:pt x="614" y="114"/>
                  </a:lnTo>
                  <a:lnTo>
                    <a:pt x="682" y="108"/>
                  </a:lnTo>
                  <a:lnTo>
                    <a:pt x="720" y="64"/>
                  </a:lnTo>
                  <a:lnTo>
                    <a:pt x="714" y="36"/>
                  </a:lnTo>
                  <a:lnTo>
                    <a:pt x="768" y="2"/>
                  </a:lnTo>
                  <a:lnTo>
                    <a:pt x="780" y="6"/>
                  </a:lnTo>
                  <a:lnTo>
                    <a:pt x="768" y="46"/>
                  </a:lnTo>
                  <a:lnTo>
                    <a:pt x="802" y="30"/>
                  </a:lnTo>
                  <a:lnTo>
                    <a:pt x="820" y="60"/>
                  </a:lnTo>
                  <a:lnTo>
                    <a:pt x="820" y="60"/>
                  </a:lnTo>
                  <a:lnTo>
                    <a:pt x="832" y="40"/>
                  </a:lnTo>
                  <a:lnTo>
                    <a:pt x="832" y="40"/>
                  </a:lnTo>
                  <a:lnTo>
                    <a:pt x="858" y="0"/>
                  </a:lnTo>
                  <a:lnTo>
                    <a:pt x="876" y="8"/>
                  </a:lnTo>
                  <a:lnTo>
                    <a:pt x="864" y="38"/>
                  </a:lnTo>
                  <a:lnTo>
                    <a:pt x="860" y="60"/>
                  </a:lnTo>
                  <a:lnTo>
                    <a:pt x="868" y="80"/>
                  </a:lnTo>
                  <a:lnTo>
                    <a:pt x="900" y="22"/>
                  </a:lnTo>
                  <a:lnTo>
                    <a:pt x="914" y="24"/>
                  </a:lnTo>
                  <a:lnTo>
                    <a:pt x="912" y="46"/>
                  </a:lnTo>
                  <a:lnTo>
                    <a:pt x="966" y="62"/>
                  </a:lnTo>
                  <a:lnTo>
                    <a:pt x="980" y="82"/>
                  </a:lnTo>
                  <a:lnTo>
                    <a:pt x="978" y="98"/>
                  </a:lnTo>
                  <a:lnTo>
                    <a:pt x="966" y="100"/>
                  </a:lnTo>
                  <a:lnTo>
                    <a:pt x="946" y="130"/>
                  </a:lnTo>
                  <a:lnTo>
                    <a:pt x="890" y="118"/>
                  </a:lnTo>
                  <a:lnTo>
                    <a:pt x="884" y="128"/>
                  </a:lnTo>
                  <a:lnTo>
                    <a:pt x="918" y="156"/>
                  </a:lnTo>
                  <a:lnTo>
                    <a:pt x="944" y="1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7" name="Oman">
              <a:extLst>
                <a:ext uri="{FF2B5EF4-FFF2-40B4-BE49-F238E27FC236}">
                  <a16:creationId xmlns:a16="http://schemas.microsoft.com/office/drawing/2014/main" id="{3CBA82E9-D078-4CAD-9AEB-7A34C86D4144}"/>
                </a:ext>
              </a:extLst>
            </p:cNvPr>
            <p:cNvSpPr>
              <a:spLocks/>
            </p:cNvSpPr>
            <p:nvPr/>
          </p:nvSpPr>
          <p:spPr bwMode="gray">
            <a:xfrm>
              <a:off x="7429200" y="3695431"/>
              <a:ext cx="218657" cy="326449"/>
            </a:xfrm>
            <a:custGeom>
              <a:avLst/>
              <a:gdLst/>
              <a:ahLst/>
              <a:cxnLst>
                <a:cxn ang="0">
                  <a:pos x="48" y="400"/>
                </a:cxn>
                <a:cxn ang="0">
                  <a:pos x="34" y="400"/>
                </a:cxn>
                <a:cxn ang="0">
                  <a:pos x="0" y="312"/>
                </a:cxn>
                <a:cxn ang="0">
                  <a:pos x="84" y="284"/>
                </a:cxn>
                <a:cxn ang="0">
                  <a:pos x="96" y="190"/>
                </a:cxn>
                <a:cxn ang="0">
                  <a:pos x="92" y="166"/>
                </a:cxn>
                <a:cxn ang="0">
                  <a:pos x="96" y="134"/>
                </a:cxn>
                <a:cxn ang="0">
                  <a:pos x="104" y="128"/>
                </a:cxn>
                <a:cxn ang="0">
                  <a:pos x="112" y="80"/>
                </a:cxn>
                <a:cxn ang="0">
                  <a:pos x="118" y="68"/>
                </a:cxn>
                <a:cxn ang="0">
                  <a:pos x="126" y="38"/>
                </a:cxn>
                <a:cxn ang="0">
                  <a:pos x="124" y="16"/>
                </a:cxn>
                <a:cxn ang="0">
                  <a:pos x="134" y="6"/>
                </a:cxn>
                <a:cxn ang="0">
                  <a:pos x="146" y="0"/>
                </a:cxn>
                <a:cxn ang="0">
                  <a:pos x="146" y="10"/>
                </a:cxn>
                <a:cxn ang="0">
                  <a:pos x="138" y="16"/>
                </a:cxn>
                <a:cxn ang="0">
                  <a:pos x="136" y="36"/>
                </a:cxn>
                <a:cxn ang="0">
                  <a:pos x="140" y="66"/>
                </a:cxn>
                <a:cxn ang="0">
                  <a:pos x="160" y="88"/>
                </a:cxn>
                <a:cxn ang="0">
                  <a:pos x="174" y="108"/>
                </a:cxn>
                <a:cxn ang="0">
                  <a:pos x="194" y="114"/>
                </a:cxn>
                <a:cxn ang="0">
                  <a:pos x="208" y="114"/>
                </a:cxn>
                <a:cxn ang="0">
                  <a:pos x="236" y="132"/>
                </a:cxn>
                <a:cxn ang="0">
                  <a:pos x="242" y="142"/>
                </a:cxn>
                <a:cxn ang="0">
                  <a:pos x="246" y="160"/>
                </a:cxn>
                <a:cxn ang="0">
                  <a:pos x="258" y="170"/>
                </a:cxn>
                <a:cxn ang="0">
                  <a:pos x="270" y="170"/>
                </a:cxn>
                <a:cxn ang="0">
                  <a:pos x="256" y="208"/>
                </a:cxn>
                <a:cxn ang="0">
                  <a:pos x="254" y="218"/>
                </a:cxn>
                <a:cxn ang="0">
                  <a:pos x="242" y="236"/>
                </a:cxn>
                <a:cxn ang="0">
                  <a:pos x="214" y="264"/>
                </a:cxn>
                <a:cxn ang="0">
                  <a:pos x="208" y="256"/>
                </a:cxn>
                <a:cxn ang="0">
                  <a:pos x="194" y="284"/>
                </a:cxn>
                <a:cxn ang="0">
                  <a:pos x="200" y="314"/>
                </a:cxn>
                <a:cxn ang="0">
                  <a:pos x="196" y="320"/>
                </a:cxn>
                <a:cxn ang="0">
                  <a:pos x="184" y="314"/>
                </a:cxn>
                <a:cxn ang="0">
                  <a:pos x="156" y="330"/>
                </a:cxn>
                <a:cxn ang="0">
                  <a:pos x="154" y="344"/>
                </a:cxn>
                <a:cxn ang="0">
                  <a:pos x="140" y="352"/>
                </a:cxn>
                <a:cxn ang="0">
                  <a:pos x="120" y="352"/>
                </a:cxn>
                <a:cxn ang="0">
                  <a:pos x="110" y="358"/>
                </a:cxn>
                <a:cxn ang="0">
                  <a:pos x="110" y="382"/>
                </a:cxn>
                <a:cxn ang="0">
                  <a:pos x="100" y="392"/>
                </a:cxn>
                <a:cxn ang="0">
                  <a:pos x="70" y="392"/>
                </a:cxn>
                <a:cxn ang="0">
                  <a:pos x="48" y="400"/>
                </a:cxn>
              </a:cxnLst>
              <a:rect l="0" t="0" r="r" b="b"/>
              <a:pathLst>
                <a:path w="270" h="400">
                  <a:moveTo>
                    <a:pt x="48" y="400"/>
                  </a:moveTo>
                  <a:lnTo>
                    <a:pt x="34" y="400"/>
                  </a:lnTo>
                  <a:lnTo>
                    <a:pt x="0" y="312"/>
                  </a:lnTo>
                  <a:lnTo>
                    <a:pt x="84" y="284"/>
                  </a:lnTo>
                  <a:lnTo>
                    <a:pt x="96" y="190"/>
                  </a:lnTo>
                  <a:lnTo>
                    <a:pt x="92" y="166"/>
                  </a:lnTo>
                  <a:lnTo>
                    <a:pt x="96" y="134"/>
                  </a:lnTo>
                  <a:lnTo>
                    <a:pt x="104" y="128"/>
                  </a:lnTo>
                  <a:lnTo>
                    <a:pt x="112" y="80"/>
                  </a:lnTo>
                  <a:lnTo>
                    <a:pt x="118" y="68"/>
                  </a:lnTo>
                  <a:lnTo>
                    <a:pt x="126" y="38"/>
                  </a:lnTo>
                  <a:lnTo>
                    <a:pt x="124" y="16"/>
                  </a:lnTo>
                  <a:lnTo>
                    <a:pt x="134" y="6"/>
                  </a:lnTo>
                  <a:lnTo>
                    <a:pt x="146" y="0"/>
                  </a:lnTo>
                  <a:lnTo>
                    <a:pt x="146" y="10"/>
                  </a:lnTo>
                  <a:lnTo>
                    <a:pt x="138" y="16"/>
                  </a:lnTo>
                  <a:lnTo>
                    <a:pt x="136" y="36"/>
                  </a:lnTo>
                  <a:lnTo>
                    <a:pt x="140" y="66"/>
                  </a:lnTo>
                  <a:lnTo>
                    <a:pt x="160" y="88"/>
                  </a:lnTo>
                  <a:lnTo>
                    <a:pt x="174" y="108"/>
                  </a:lnTo>
                  <a:lnTo>
                    <a:pt x="194" y="114"/>
                  </a:lnTo>
                  <a:lnTo>
                    <a:pt x="208" y="114"/>
                  </a:lnTo>
                  <a:lnTo>
                    <a:pt x="236" y="132"/>
                  </a:lnTo>
                  <a:lnTo>
                    <a:pt x="242" y="142"/>
                  </a:lnTo>
                  <a:lnTo>
                    <a:pt x="246" y="160"/>
                  </a:lnTo>
                  <a:lnTo>
                    <a:pt x="258" y="170"/>
                  </a:lnTo>
                  <a:lnTo>
                    <a:pt x="270" y="170"/>
                  </a:lnTo>
                  <a:lnTo>
                    <a:pt x="256" y="208"/>
                  </a:lnTo>
                  <a:lnTo>
                    <a:pt x="254" y="218"/>
                  </a:lnTo>
                  <a:lnTo>
                    <a:pt x="242" y="236"/>
                  </a:lnTo>
                  <a:lnTo>
                    <a:pt x="214" y="264"/>
                  </a:lnTo>
                  <a:lnTo>
                    <a:pt x="208" y="256"/>
                  </a:lnTo>
                  <a:lnTo>
                    <a:pt x="194" y="284"/>
                  </a:lnTo>
                  <a:lnTo>
                    <a:pt x="200" y="314"/>
                  </a:lnTo>
                  <a:lnTo>
                    <a:pt x="196" y="320"/>
                  </a:lnTo>
                  <a:lnTo>
                    <a:pt x="184" y="314"/>
                  </a:lnTo>
                  <a:lnTo>
                    <a:pt x="156" y="330"/>
                  </a:lnTo>
                  <a:lnTo>
                    <a:pt x="154" y="344"/>
                  </a:lnTo>
                  <a:lnTo>
                    <a:pt x="140" y="352"/>
                  </a:lnTo>
                  <a:lnTo>
                    <a:pt x="120" y="352"/>
                  </a:lnTo>
                  <a:lnTo>
                    <a:pt x="110" y="358"/>
                  </a:lnTo>
                  <a:lnTo>
                    <a:pt x="110" y="382"/>
                  </a:lnTo>
                  <a:lnTo>
                    <a:pt x="100" y="392"/>
                  </a:lnTo>
                  <a:lnTo>
                    <a:pt x="70" y="392"/>
                  </a:lnTo>
                  <a:lnTo>
                    <a:pt x="48" y="4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8" name="Pakistan">
              <a:extLst>
                <a:ext uri="{FF2B5EF4-FFF2-40B4-BE49-F238E27FC236}">
                  <a16:creationId xmlns:a16="http://schemas.microsoft.com/office/drawing/2014/main" id="{0BBE1EDC-1463-4453-B151-4C768D461677}"/>
                </a:ext>
              </a:extLst>
            </p:cNvPr>
            <p:cNvSpPr>
              <a:spLocks/>
            </p:cNvSpPr>
            <p:nvPr/>
          </p:nvSpPr>
          <p:spPr bwMode="gray">
            <a:xfrm>
              <a:off x="7677144" y="3296221"/>
              <a:ext cx="503695" cy="491640"/>
            </a:xfrm>
            <a:custGeom>
              <a:avLst/>
              <a:gdLst/>
              <a:ahLst/>
              <a:cxnLst>
                <a:cxn ang="0">
                  <a:pos x="26" y="530"/>
                </a:cxn>
                <a:cxn ang="0">
                  <a:pos x="54" y="478"/>
                </a:cxn>
                <a:cxn ang="0">
                  <a:pos x="90" y="458"/>
                </a:cxn>
                <a:cxn ang="0">
                  <a:pos x="72" y="412"/>
                </a:cxn>
                <a:cxn ang="0">
                  <a:pos x="0" y="338"/>
                </a:cxn>
                <a:cxn ang="0">
                  <a:pos x="46" y="360"/>
                </a:cxn>
                <a:cxn ang="0">
                  <a:pos x="88" y="354"/>
                </a:cxn>
                <a:cxn ang="0">
                  <a:pos x="134" y="352"/>
                </a:cxn>
                <a:cxn ang="0">
                  <a:pos x="202" y="338"/>
                </a:cxn>
                <a:cxn ang="0">
                  <a:pos x="200" y="304"/>
                </a:cxn>
                <a:cxn ang="0">
                  <a:pos x="206" y="276"/>
                </a:cxn>
                <a:cxn ang="0">
                  <a:pos x="234" y="260"/>
                </a:cxn>
                <a:cxn ang="0">
                  <a:pos x="258" y="258"/>
                </a:cxn>
                <a:cxn ang="0">
                  <a:pos x="304" y="250"/>
                </a:cxn>
                <a:cxn ang="0">
                  <a:pos x="318" y="214"/>
                </a:cxn>
                <a:cxn ang="0">
                  <a:pos x="356" y="170"/>
                </a:cxn>
                <a:cxn ang="0">
                  <a:pos x="336" y="136"/>
                </a:cxn>
                <a:cxn ang="0">
                  <a:pos x="386" y="120"/>
                </a:cxn>
                <a:cxn ang="0">
                  <a:pos x="402" y="88"/>
                </a:cxn>
                <a:cxn ang="0">
                  <a:pos x="386" y="56"/>
                </a:cxn>
                <a:cxn ang="0">
                  <a:pos x="414" y="38"/>
                </a:cxn>
                <a:cxn ang="0">
                  <a:pos x="482" y="6"/>
                </a:cxn>
                <a:cxn ang="0">
                  <a:pos x="506" y="0"/>
                </a:cxn>
                <a:cxn ang="0">
                  <a:pos x="530" y="6"/>
                </a:cxn>
                <a:cxn ang="0">
                  <a:pos x="584" y="30"/>
                </a:cxn>
                <a:cxn ang="0">
                  <a:pos x="614" y="58"/>
                </a:cxn>
                <a:cxn ang="0">
                  <a:pos x="602" y="104"/>
                </a:cxn>
                <a:cxn ang="0">
                  <a:pos x="550" y="106"/>
                </a:cxn>
                <a:cxn ang="0">
                  <a:pos x="498" y="96"/>
                </a:cxn>
                <a:cxn ang="0">
                  <a:pos x="484" y="132"/>
                </a:cxn>
                <a:cxn ang="0">
                  <a:pos x="518" y="194"/>
                </a:cxn>
                <a:cxn ang="0">
                  <a:pos x="550" y="218"/>
                </a:cxn>
                <a:cxn ang="0">
                  <a:pos x="528" y="274"/>
                </a:cxn>
                <a:cxn ang="0">
                  <a:pos x="504" y="286"/>
                </a:cxn>
                <a:cxn ang="0">
                  <a:pos x="498" y="312"/>
                </a:cxn>
                <a:cxn ang="0">
                  <a:pos x="468" y="364"/>
                </a:cxn>
                <a:cxn ang="0">
                  <a:pos x="432" y="384"/>
                </a:cxn>
                <a:cxn ang="0">
                  <a:pos x="392" y="418"/>
                </a:cxn>
                <a:cxn ang="0">
                  <a:pos x="360" y="420"/>
                </a:cxn>
                <a:cxn ang="0">
                  <a:pos x="342" y="436"/>
                </a:cxn>
                <a:cxn ang="0">
                  <a:pos x="332" y="474"/>
                </a:cxn>
                <a:cxn ang="0">
                  <a:pos x="346" y="496"/>
                </a:cxn>
                <a:cxn ang="0">
                  <a:pos x="372" y="518"/>
                </a:cxn>
                <a:cxn ang="0">
                  <a:pos x="388" y="554"/>
                </a:cxn>
                <a:cxn ang="0">
                  <a:pos x="380" y="574"/>
                </a:cxn>
                <a:cxn ang="0">
                  <a:pos x="356" y="570"/>
                </a:cxn>
                <a:cxn ang="0">
                  <a:pos x="316" y="576"/>
                </a:cxn>
                <a:cxn ang="0">
                  <a:pos x="300" y="586"/>
                </a:cxn>
                <a:cxn ang="0">
                  <a:pos x="272" y="602"/>
                </a:cxn>
                <a:cxn ang="0">
                  <a:pos x="226" y="558"/>
                </a:cxn>
                <a:cxn ang="0">
                  <a:pos x="218" y="536"/>
                </a:cxn>
                <a:cxn ang="0">
                  <a:pos x="162" y="526"/>
                </a:cxn>
                <a:cxn ang="0">
                  <a:pos x="116" y="524"/>
                </a:cxn>
                <a:cxn ang="0">
                  <a:pos x="94" y="538"/>
                </a:cxn>
                <a:cxn ang="0">
                  <a:pos x="62" y="538"/>
                </a:cxn>
                <a:cxn ang="0">
                  <a:pos x="40" y="538"/>
                </a:cxn>
              </a:cxnLst>
              <a:rect l="0" t="0" r="r" b="b"/>
              <a:pathLst>
                <a:path w="618" h="602">
                  <a:moveTo>
                    <a:pt x="40" y="538"/>
                  </a:moveTo>
                  <a:lnTo>
                    <a:pt x="26" y="530"/>
                  </a:lnTo>
                  <a:lnTo>
                    <a:pt x="32" y="498"/>
                  </a:lnTo>
                  <a:lnTo>
                    <a:pt x="54" y="478"/>
                  </a:lnTo>
                  <a:lnTo>
                    <a:pt x="84" y="474"/>
                  </a:lnTo>
                  <a:lnTo>
                    <a:pt x="90" y="458"/>
                  </a:lnTo>
                  <a:lnTo>
                    <a:pt x="72" y="446"/>
                  </a:lnTo>
                  <a:lnTo>
                    <a:pt x="72" y="412"/>
                  </a:lnTo>
                  <a:lnTo>
                    <a:pt x="32" y="396"/>
                  </a:lnTo>
                  <a:lnTo>
                    <a:pt x="0" y="338"/>
                  </a:lnTo>
                  <a:lnTo>
                    <a:pt x="28" y="356"/>
                  </a:lnTo>
                  <a:lnTo>
                    <a:pt x="46" y="360"/>
                  </a:lnTo>
                  <a:lnTo>
                    <a:pt x="68" y="364"/>
                  </a:lnTo>
                  <a:lnTo>
                    <a:pt x="88" y="354"/>
                  </a:lnTo>
                  <a:lnTo>
                    <a:pt x="112" y="356"/>
                  </a:lnTo>
                  <a:lnTo>
                    <a:pt x="134" y="352"/>
                  </a:lnTo>
                  <a:lnTo>
                    <a:pt x="176" y="354"/>
                  </a:lnTo>
                  <a:lnTo>
                    <a:pt x="202" y="338"/>
                  </a:lnTo>
                  <a:lnTo>
                    <a:pt x="194" y="320"/>
                  </a:lnTo>
                  <a:lnTo>
                    <a:pt x="200" y="304"/>
                  </a:lnTo>
                  <a:lnTo>
                    <a:pt x="200" y="290"/>
                  </a:lnTo>
                  <a:lnTo>
                    <a:pt x="206" y="276"/>
                  </a:lnTo>
                  <a:lnTo>
                    <a:pt x="220" y="276"/>
                  </a:lnTo>
                  <a:lnTo>
                    <a:pt x="234" y="260"/>
                  </a:lnTo>
                  <a:lnTo>
                    <a:pt x="242" y="268"/>
                  </a:lnTo>
                  <a:lnTo>
                    <a:pt x="258" y="258"/>
                  </a:lnTo>
                  <a:lnTo>
                    <a:pt x="274" y="250"/>
                  </a:lnTo>
                  <a:lnTo>
                    <a:pt x="304" y="250"/>
                  </a:lnTo>
                  <a:lnTo>
                    <a:pt x="320" y="238"/>
                  </a:lnTo>
                  <a:lnTo>
                    <a:pt x="318" y="214"/>
                  </a:lnTo>
                  <a:lnTo>
                    <a:pt x="328" y="184"/>
                  </a:lnTo>
                  <a:lnTo>
                    <a:pt x="356" y="170"/>
                  </a:lnTo>
                  <a:lnTo>
                    <a:pt x="330" y="144"/>
                  </a:lnTo>
                  <a:lnTo>
                    <a:pt x="336" y="136"/>
                  </a:lnTo>
                  <a:lnTo>
                    <a:pt x="366" y="140"/>
                  </a:lnTo>
                  <a:lnTo>
                    <a:pt x="386" y="120"/>
                  </a:lnTo>
                  <a:lnTo>
                    <a:pt x="388" y="102"/>
                  </a:lnTo>
                  <a:lnTo>
                    <a:pt x="402" y="88"/>
                  </a:lnTo>
                  <a:lnTo>
                    <a:pt x="400" y="70"/>
                  </a:lnTo>
                  <a:lnTo>
                    <a:pt x="386" y="56"/>
                  </a:lnTo>
                  <a:lnTo>
                    <a:pt x="402" y="34"/>
                  </a:lnTo>
                  <a:lnTo>
                    <a:pt x="414" y="38"/>
                  </a:lnTo>
                  <a:lnTo>
                    <a:pt x="444" y="8"/>
                  </a:lnTo>
                  <a:lnTo>
                    <a:pt x="482" y="6"/>
                  </a:lnTo>
                  <a:lnTo>
                    <a:pt x="494" y="8"/>
                  </a:lnTo>
                  <a:lnTo>
                    <a:pt x="506" y="0"/>
                  </a:lnTo>
                  <a:lnTo>
                    <a:pt x="520" y="0"/>
                  </a:lnTo>
                  <a:lnTo>
                    <a:pt x="530" y="6"/>
                  </a:lnTo>
                  <a:lnTo>
                    <a:pt x="552" y="4"/>
                  </a:lnTo>
                  <a:lnTo>
                    <a:pt x="584" y="30"/>
                  </a:lnTo>
                  <a:lnTo>
                    <a:pt x="618" y="34"/>
                  </a:lnTo>
                  <a:lnTo>
                    <a:pt x="614" y="58"/>
                  </a:lnTo>
                  <a:lnTo>
                    <a:pt x="614" y="82"/>
                  </a:lnTo>
                  <a:lnTo>
                    <a:pt x="602" y="104"/>
                  </a:lnTo>
                  <a:lnTo>
                    <a:pt x="580" y="96"/>
                  </a:lnTo>
                  <a:lnTo>
                    <a:pt x="550" y="106"/>
                  </a:lnTo>
                  <a:lnTo>
                    <a:pt x="524" y="108"/>
                  </a:lnTo>
                  <a:lnTo>
                    <a:pt x="498" y="96"/>
                  </a:lnTo>
                  <a:lnTo>
                    <a:pt x="488" y="110"/>
                  </a:lnTo>
                  <a:lnTo>
                    <a:pt x="484" y="132"/>
                  </a:lnTo>
                  <a:lnTo>
                    <a:pt x="492" y="184"/>
                  </a:lnTo>
                  <a:lnTo>
                    <a:pt x="518" y="194"/>
                  </a:lnTo>
                  <a:lnTo>
                    <a:pt x="520" y="210"/>
                  </a:lnTo>
                  <a:lnTo>
                    <a:pt x="550" y="218"/>
                  </a:lnTo>
                  <a:lnTo>
                    <a:pt x="520" y="252"/>
                  </a:lnTo>
                  <a:lnTo>
                    <a:pt x="528" y="274"/>
                  </a:lnTo>
                  <a:lnTo>
                    <a:pt x="520" y="282"/>
                  </a:lnTo>
                  <a:lnTo>
                    <a:pt x="504" y="286"/>
                  </a:lnTo>
                  <a:lnTo>
                    <a:pt x="490" y="294"/>
                  </a:lnTo>
                  <a:lnTo>
                    <a:pt x="498" y="312"/>
                  </a:lnTo>
                  <a:lnTo>
                    <a:pt x="478" y="326"/>
                  </a:lnTo>
                  <a:lnTo>
                    <a:pt x="468" y="364"/>
                  </a:lnTo>
                  <a:lnTo>
                    <a:pt x="446" y="380"/>
                  </a:lnTo>
                  <a:lnTo>
                    <a:pt x="432" y="384"/>
                  </a:lnTo>
                  <a:lnTo>
                    <a:pt x="412" y="414"/>
                  </a:lnTo>
                  <a:lnTo>
                    <a:pt x="392" y="418"/>
                  </a:lnTo>
                  <a:lnTo>
                    <a:pt x="376" y="430"/>
                  </a:lnTo>
                  <a:lnTo>
                    <a:pt x="360" y="420"/>
                  </a:lnTo>
                  <a:lnTo>
                    <a:pt x="346" y="420"/>
                  </a:lnTo>
                  <a:lnTo>
                    <a:pt x="342" y="436"/>
                  </a:lnTo>
                  <a:lnTo>
                    <a:pt x="322" y="460"/>
                  </a:lnTo>
                  <a:lnTo>
                    <a:pt x="332" y="474"/>
                  </a:lnTo>
                  <a:lnTo>
                    <a:pt x="350" y="480"/>
                  </a:lnTo>
                  <a:lnTo>
                    <a:pt x="346" y="496"/>
                  </a:lnTo>
                  <a:lnTo>
                    <a:pt x="360" y="516"/>
                  </a:lnTo>
                  <a:lnTo>
                    <a:pt x="372" y="518"/>
                  </a:lnTo>
                  <a:lnTo>
                    <a:pt x="388" y="544"/>
                  </a:lnTo>
                  <a:lnTo>
                    <a:pt x="388" y="554"/>
                  </a:lnTo>
                  <a:lnTo>
                    <a:pt x="392" y="566"/>
                  </a:lnTo>
                  <a:lnTo>
                    <a:pt x="380" y="574"/>
                  </a:lnTo>
                  <a:lnTo>
                    <a:pt x="372" y="562"/>
                  </a:lnTo>
                  <a:lnTo>
                    <a:pt x="356" y="570"/>
                  </a:lnTo>
                  <a:lnTo>
                    <a:pt x="334" y="576"/>
                  </a:lnTo>
                  <a:lnTo>
                    <a:pt x="316" y="576"/>
                  </a:lnTo>
                  <a:lnTo>
                    <a:pt x="302" y="570"/>
                  </a:lnTo>
                  <a:lnTo>
                    <a:pt x="300" y="586"/>
                  </a:lnTo>
                  <a:lnTo>
                    <a:pt x="284" y="588"/>
                  </a:lnTo>
                  <a:lnTo>
                    <a:pt x="272" y="602"/>
                  </a:lnTo>
                  <a:lnTo>
                    <a:pt x="250" y="588"/>
                  </a:lnTo>
                  <a:lnTo>
                    <a:pt x="226" y="558"/>
                  </a:lnTo>
                  <a:lnTo>
                    <a:pt x="214" y="558"/>
                  </a:lnTo>
                  <a:lnTo>
                    <a:pt x="218" y="536"/>
                  </a:lnTo>
                  <a:lnTo>
                    <a:pt x="196" y="526"/>
                  </a:lnTo>
                  <a:lnTo>
                    <a:pt x="162" y="526"/>
                  </a:lnTo>
                  <a:lnTo>
                    <a:pt x="134" y="536"/>
                  </a:lnTo>
                  <a:lnTo>
                    <a:pt x="116" y="524"/>
                  </a:lnTo>
                  <a:lnTo>
                    <a:pt x="100" y="530"/>
                  </a:lnTo>
                  <a:lnTo>
                    <a:pt x="94" y="538"/>
                  </a:lnTo>
                  <a:lnTo>
                    <a:pt x="64" y="528"/>
                  </a:lnTo>
                  <a:lnTo>
                    <a:pt x="62" y="538"/>
                  </a:lnTo>
                  <a:lnTo>
                    <a:pt x="52" y="532"/>
                  </a:lnTo>
                  <a:lnTo>
                    <a:pt x="40" y="5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9" name="Panama">
              <a:extLst>
                <a:ext uri="{FF2B5EF4-FFF2-40B4-BE49-F238E27FC236}">
                  <a16:creationId xmlns:a16="http://schemas.microsoft.com/office/drawing/2014/main" id="{C2980426-E48A-4D1B-8FD3-5188F38BD455}"/>
                </a:ext>
              </a:extLst>
            </p:cNvPr>
            <p:cNvSpPr>
              <a:spLocks noEditPoints="1"/>
            </p:cNvSpPr>
            <p:nvPr/>
          </p:nvSpPr>
          <p:spPr bwMode="gray">
            <a:xfrm>
              <a:off x="3128273" y="4320797"/>
              <a:ext cx="183517" cy="82594"/>
            </a:xfrm>
            <a:custGeom>
              <a:avLst/>
              <a:gdLst/>
              <a:ahLst/>
              <a:cxnLst>
                <a:cxn ang="0">
                  <a:pos x="134" y="41"/>
                </a:cxn>
                <a:cxn ang="0">
                  <a:pos x="114" y="53"/>
                </a:cxn>
                <a:cxn ang="0">
                  <a:pos x="122" y="81"/>
                </a:cxn>
                <a:cxn ang="0">
                  <a:pos x="106" y="97"/>
                </a:cxn>
                <a:cxn ang="0">
                  <a:pos x="92" y="97"/>
                </a:cxn>
                <a:cxn ang="0">
                  <a:pos x="80" y="75"/>
                </a:cxn>
                <a:cxn ang="0">
                  <a:pos x="64" y="73"/>
                </a:cxn>
                <a:cxn ang="0">
                  <a:pos x="50" y="57"/>
                </a:cxn>
                <a:cxn ang="0">
                  <a:pos x="28" y="57"/>
                </a:cxn>
                <a:cxn ang="0">
                  <a:pos x="10" y="61"/>
                </a:cxn>
                <a:cxn ang="0">
                  <a:pos x="2" y="34"/>
                </a:cxn>
                <a:cxn ang="0">
                  <a:pos x="4" y="10"/>
                </a:cxn>
                <a:cxn ang="0">
                  <a:pos x="32" y="14"/>
                </a:cxn>
                <a:cxn ang="0">
                  <a:pos x="40" y="24"/>
                </a:cxn>
                <a:cxn ang="0">
                  <a:pos x="52" y="20"/>
                </a:cxn>
                <a:cxn ang="0">
                  <a:pos x="80" y="28"/>
                </a:cxn>
                <a:cxn ang="0">
                  <a:pos x="110" y="18"/>
                </a:cxn>
                <a:cxn ang="0">
                  <a:pos x="124" y="10"/>
                </a:cxn>
                <a:cxn ang="0">
                  <a:pos x="52" y="87"/>
                </a:cxn>
                <a:cxn ang="0">
                  <a:pos x="66" y="89"/>
                </a:cxn>
                <a:cxn ang="0">
                  <a:pos x="52" y="87"/>
                </a:cxn>
                <a:cxn ang="0">
                  <a:pos x="156" y="22"/>
                </a:cxn>
                <a:cxn ang="0">
                  <a:pos x="192" y="39"/>
                </a:cxn>
                <a:cxn ang="0">
                  <a:pos x="208" y="51"/>
                </a:cxn>
                <a:cxn ang="0">
                  <a:pos x="192" y="63"/>
                </a:cxn>
                <a:cxn ang="0">
                  <a:pos x="206" y="95"/>
                </a:cxn>
                <a:cxn ang="0">
                  <a:pos x="214" y="91"/>
                </a:cxn>
                <a:cxn ang="0">
                  <a:pos x="224" y="71"/>
                </a:cxn>
                <a:cxn ang="0">
                  <a:pos x="222" y="36"/>
                </a:cxn>
                <a:cxn ang="0">
                  <a:pos x="196" y="14"/>
                </a:cxn>
                <a:cxn ang="0">
                  <a:pos x="164" y="6"/>
                </a:cxn>
                <a:cxn ang="0">
                  <a:pos x="150" y="2"/>
                </a:cxn>
                <a:cxn ang="0">
                  <a:pos x="124" y="10"/>
                </a:cxn>
              </a:cxnLst>
              <a:rect l="0" t="0" r="r" b="b"/>
              <a:pathLst>
                <a:path w="224" h="101">
                  <a:moveTo>
                    <a:pt x="138" y="26"/>
                  </a:moveTo>
                  <a:lnTo>
                    <a:pt x="134" y="41"/>
                  </a:lnTo>
                  <a:lnTo>
                    <a:pt x="120" y="43"/>
                  </a:lnTo>
                  <a:lnTo>
                    <a:pt x="114" y="53"/>
                  </a:lnTo>
                  <a:lnTo>
                    <a:pt x="106" y="59"/>
                  </a:lnTo>
                  <a:lnTo>
                    <a:pt x="122" y="81"/>
                  </a:lnTo>
                  <a:lnTo>
                    <a:pt x="110" y="89"/>
                  </a:lnTo>
                  <a:lnTo>
                    <a:pt x="106" y="97"/>
                  </a:lnTo>
                  <a:lnTo>
                    <a:pt x="100" y="101"/>
                  </a:lnTo>
                  <a:lnTo>
                    <a:pt x="92" y="97"/>
                  </a:lnTo>
                  <a:lnTo>
                    <a:pt x="86" y="71"/>
                  </a:lnTo>
                  <a:lnTo>
                    <a:pt x="80" y="75"/>
                  </a:lnTo>
                  <a:lnTo>
                    <a:pt x="78" y="83"/>
                  </a:lnTo>
                  <a:lnTo>
                    <a:pt x="64" y="73"/>
                  </a:lnTo>
                  <a:lnTo>
                    <a:pt x="64" y="63"/>
                  </a:lnTo>
                  <a:lnTo>
                    <a:pt x="50" y="57"/>
                  </a:lnTo>
                  <a:lnTo>
                    <a:pt x="38" y="53"/>
                  </a:lnTo>
                  <a:lnTo>
                    <a:pt x="28" y="57"/>
                  </a:lnTo>
                  <a:lnTo>
                    <a:pt x="18" y="55"/>
                  </a:lnTo>
                  <a:lnTo>
                    <a:pt x="10" y="61"/>
                  </a:lnTo>
                  <a:lnTo>
                    <a:pt x="10" y="41"/>
                  </a:lnTo>
                  <a:lnTo>
                    <a:pt x="2" y="34"/>
                  </a:lnTo>
                  <a:lnTo>
                    <a:pt x="0" y="14"/>
                  </a:lnTo>
                  <a:lnTo>
                    <a:pt x="4" y="10"/>
                  </a:lnTo>
                  <a:lnTo>
                    <a:pt x="28" y="4"/>
                  </a:lnTo>
                  <a:lnTo>
                    <a:pt x="32" y="14"/>
                  </a:lnTo>
                  <a:lnTo>
                    <a:pt x="38" y="16"/>
                  </a:lnTo>
                  <a:lnTo>
                    <a:pt x="40" y="24"/>
                  </a:lnTo>
                  <a:lnTo>
                    <a:pt x="48" y="24"/>
                  </a:lnTo>
                  <a:lnTo>
                    <a:pt x="52" y="20"/>
                  </a:lnTo>
                  <a:lnTo>
                    <a:pt x="62" y="26"/>
                  </a:lnTo>
                  <a:lnTo>
                    <a:pt x="80" y="28"/>
                  </a:lnTo>
                  <a:lnTo>
                    <a:pt x="96" y="20"/>
                  </a:lnTo>
                  <a:lnTo>
                    <a:pt x="110" y="18"/>
                  </a:lnTo>
                  <a:lnTo>
                    <a:pt x="118" y="16"/>
                  </a:lnTo>
                  <a:lnTo>
                    <a:pt x="124" y="10"/>
                  </a:lnTo>
                  <a:lnTo>
                    <a:pt x="138" y="26"/>
                  </a:lnTo>
                  <a:close/>
                  <a:moveTo>
                    <a:pt x="52" y="87"/>
                  </a:moveTo>
                  <a:lnTo>
                    <a:pt x="62" y="95"/>
                  </a:lnTo>
                  <a:lnTo>
                    <a:pt x="66" y="89"/>
                  </a:lnTo>
                  <a:lnTo>
                    <a:pt x="56" y="79"/>
                  </a:lnTo>
                  <a:lnTo>
                    <a:pt x="52" y="87"/>
                  </a:lnTo>
                  <a:close/>
                  <a:moveTo>
                    <a:pt x="138" y="26"/>
                  </a:moveTo>
                  <a:lnTo>
                    <a:pt x="156" y="22"/>
                  </a:lnTo>
                  <a:lnTo>
                    <a:pt x="170" y="22"/>
                  </a:lnTo>
                  <a:lnTo>
                    <a:pt x="192" y="39"/>
                  </a:lnTo>
                  <a:lnTo>
                    <a:pt x="204" y="41"/>
                  </a:lnTo>
                  <a:lnTo>
                    <a:pt x="208" y="51"/>
                  </a:lnTo>
                  <a:lnTo>
                    <a:pt x="196" y="55"/>
                  </a:lnTo>
                  <a:lnTo>
                    <a:pt x="192" y="63"/>
                  </a:lnTo>
                  <a:lnTo>
                    <a:pt x="198" y="83"/>
                  </a:lnTo>
                  <a:lnTo>
                    <a:pt x="206" y="95"/>
                  </a:lnTo>
                  <a:lnTo>
                    <a:pt x="214" y="101"/>
                  </a:lnTo>
                  <a:lnTo>
                    <a:pt x="214" y="91"/>
                  </a:lnTo>
                  <a:lnTo>
                    <a:pt x="212" y="79"/>
                  </a:lnTo>
                  <a:lnTo>
                    <a:pt x="224" y="71"/>
                  </a:lnTo>
                  <a:lnTo>
                    <a:pt x="224" y="61"/>
                  </a:lnTo>
                  <a:lnTo>
                    <a:pt x="222" y="36"/>
                  </a:lnTo>
                  <a:lnTo>
                    <a:pt x="204" y="20"/>
                  </a:lnTo>
                  <a:lnTo>
                    <a:pt x="196" y="14"/>
                  </a:lnTo>
                  <a:lnTo>
                    <a:pt x="184" y="8"/>
                  </a:lnTo>
                  <a:lnTo>
                    <a:pt x="164" y="6"/>
                  </a:lnTo>
                  <a:lnTo>
                    <a:pt x="158" y="2"/>
                  </a:lnTo>
                  <a:lnTo>
                    <a:pt x="150" y="2"/>
                  </a:lnTo>
                  <a:lnTo>
                    <a:pt x="138" y="0"/>
                  </a:lnTo>
                  <a:lnTo>
                    <a:pt x="124" y="10"/>
                  </a:lnTo>
                  <a:lnTo>
                    <a:pt x="138" y="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0" name="Papua New Guinea">
              <a:extLst>
                <a:ext uri="{FF2B5EF4-FFF2-40B4-BE49-F238E27FC236}">
                  <a16:creationId xmlns:a16="http://schemas.microsoft.com/office/drawing/2014/main" id="{FD5E19D2-67EF-4B7A-81E1-1D935CAE6A2D}"/>
                </a:ext>
              </a:extLst>
            </p:cNvPr>
            <p:cNvSpPr>
              <a:spLocks noEditPoints="1"/>
            </p:cNvSpPr>
            <p:nvPr/>
          </p:nvSpPr>
          <p:spPr bwMode="gray">
            <a:xfrm>
              <a:off x="10160474" y="4623647"/>
              <a:ext cx="462695" cy="257620"/>
            </a:xfrm>
            <a:custGeom>
              <a:avLst/>
              <a:gdLst/>
              <a:ahLst/>
              <a:cxnLst>
                <a:cxn ang="0">
                  <a:pos x="0" y="248"/>
                </a:cxn>
                <a:cxn ang="0">
                  <a:pos x="0" y="0"/>
                </a:cxn>
                <a:cxn ang="0">
                  <a:pos x="38" y="10"/>
                </a:cxn>
                <a:cxn ang="0">
                  <a:pos x="88" y="46"/>
                </a:cxn>
                <a:cxn ang="0">
                  <a:pos x="136" y="50"/>
                </a:cxn>
                <a:cxn ang="0">
                  <a:pos x="176" y="84"/>
                </a:cxn>
                <a:cxn ang="0">
                  <a:pos x="178" y="110"/>
                </a:cxn>
                <a:cxn ang="0">
                  <a:pos x="238" y="130"/>
                </a:cxn>
                <a:cxn ang="0">
                  <a:pos x="258" y="154"/>
                </a:cxn>
                <a:cxn ang="0">
                  <a:pos x="224" y="158"/>
                </a:cxn>
                <a:cxn ang="0">
                  <a:pos x="294" y="246"/>
                </a:cxn>
                <a:cxn ang="0">
                  <a:pos x="320" y="248"/>
                </a:cxn>
                <a:cxn ang="0">
                  <a:pos x="318" y="262"/>
                </a:cxn>
                <a:cxn ang="0">
                  <a:pos x="346" y="272"/>
                </a:cxn>
                <a:cxn ang="0">
                  <a:pos x="338" y="280"/>
                </a:cxn>
                <a:cxn ang="0">
                  <a:pos x="379" y="302"/>
                </a:cxn>
                <a:cxn ang="0">
                  <a:pos x="371" y="316"/>
                </a:cxn>
                <a:cxn ang="0">
                  <a:pos x="348" y="316"/>
                </a:cxn>
                <a:cxn ang="0">
                  <a:pos x="290" y="296"/>
                </a:cxn>
                <a:cxn ang="0">
                  <a:pos x="274" y="300"/>
                </a:cxn>
                <a:cxn ang="0">
                  <a:pos x="224" y="274"/>
                </a:cxn>
                <a:cxn ang="0">
                  <a:pos x="218" y="254"/>
                </a:cxn>
                <a:cxn ang="0">
                  <a:pos x="198" y="240"/>
                </a:cxn>
                <a:cxn ang="0">
                  <a:pos x="184" y="204"/>
                </a:cxn>
                <a:cxn ang="0">
                  <a:pos x="158" y="198"/>
                </a:cxn>
                <a:cxn ang="0">
                  <a:pos x="148" y="188"/>
                </a:cxn>
                <a:cxn ang="0">
                  <a:pos x="96" y="190"/>
                </a:cxn>
                <a:cxn ang="0">
                  <a:pos x="74" y="224"/>
                </a:cxn>
                <a:cxn ang="0">
                  <a:pos x="82" y="238"/>
                </a:cxn>
                <a:cxn ang="0">
                  <a:pos x="54" y="254"/>
                </a:cxn>
                <a:cxn ang="0">
                  <a:pos x="26" y="244"/>
                </a:cxn>
                <a:cxn ang="0">
                  <a:pos x="14" y="250"/>
                </a:cxn>
                <a:cxn ang="0">
                  <a:pos x="0" y="248"/>
                </a:cxn>
                <a:cxn ang="0">
                  <a:pos x="292" y="128"/>
                </a:cxn>
                <a:cxn ang="0">
                  <a:pos x="310" y="138"/>
                </a:cxn>
                <a:cxn ang="0">
                  <a:pos x="328" y="138"/>
                </a:cxn>
                <a:cxn ang="0">
                  <a:pos x="340" y="146"/>
                </a:cxn>
                <a:cxn ang="0">
                  <a:pos x="399" y="140"/>
                </a:cxn>
                <a:cxn ang="0">
                  <a:pos x="407" y="124"/>
                </a:cxn>
                <a:cxn ang="0">
                  <a:pos x="427" y="122"/>
                </a:cxn>
                <a:cxn ang="0">
                  <a:pos x="425" y="104"/>
                </a:cxn>
                <a:cxn ang="0">
                  <a:pos x="437" y="94"/>
                </a:cxn>
                <a:cxn ang="0">
                  <a:pos x="435" y="62"/>
                </a:cxn>
                <a:cxn ang="0">
                  <a:pos x="419" y="72"/>
                </a:cxn>
                <a:cxn ang="0">
                  <a:pos x="405" y="66"/>
                </a:cxn>
                <a:cxn ang="0">
                  <a:pos x="409" y="92"/>
                </a:cxn>
                <a:cxn ang="0">
                  <a:pos x="381" y="118"/>
                </a:cxn>
                <a:cxn ang="0">
                  <a:pos x="282" y="116"/>
                </a:cxn>
                <a:cxn ang="0">
                  <a:pos x="292" y="128"/>
                </a:cxn>
                <a:cxn ang="0">
                  <a:pos x="529" y="142"/>
                </a:cxn>
                <a:cxn ang="0">
                  <a:pos x="551" y="168"/>
                </a:cxn>
                <a:cxn ang="0">
                  <a:pos x="571" y="156"/>
                </a:cxn>
                <a:cxn ang="0">
                  <a:pos x="541" y="120"/>
                </a:cxn>
                <a:cxn ang="0">
                  <a:pos x="519" y="108"/>
                </a:cxn>
                <a:cxn ang="0">
                  <a:pos x="529" y="142"/>
                </a:cxn>
              </a:cxnLst>
              <a:rect l="0" t="0" r="r" b="b"/>
              <a:pathLst>
                <a:path w="571" h="316">
                  <a:moveTo>
                    <a:pt x="0" y="248"/>
                  </a:moveTo>
                  <a:lnTo>
                    <a:pt x="0" y="0"/>
                  </a:lnTo>
                  <a:lnTo>
                    <a:pt x="38" y="10"/>
                  </a:lnTo>
                  <a:lnTo>
                    <a:pt x="88" y="46"/>
                  </a:lnTo>
                  <a:lnTo>
                    <a:pt x="136" y="50"/>
                  </a:lnTo>
                  <a:lnTo>
                    <a:pt x="176" y="84"/>
                  </a:lnTo>
                  <a:lnTo>
                    <a:pt x="178" y="110"/>
                  </a:lnTo>
                  <a:lnTo>
                    <a:pt x="238" y="130"/>
                  </a:lnTo>
                  <a:lnTo>
                    <a:pt x="258" y="154"/>
                  </a:lnTo>
                  <a:lnTo>
                    <a:pt x="224" y="158"/>
                  </a:lnTo>
                  <a:lnTo>
                    <a:pt x="294" y="246"/>
                  </a:lnTo>
                  <a:lnTo>
                    <a:pt x="320" y="248"/>
                  </a:lnTo>
                  <a:lnTo>
                    <a:pt x="318" y="262"/>
                  </a:lnTo>
                  <a:lnTo>
                    <a:pt x="346" y="272"/>
                  </a:lnTo>
                  <a:lnTo>
                    <a:pt x="338" y="280"/>
                  </a:lnTo>
                  <a:lnTo>
                    <a:pt x="379" y="302"/>
                  </a:lnTo>
                  <a:lnTo>
                    <a:pt x="371" y="316"/>
                  </a:lnTo>
                  <a:lnTo>
                    <a:pt x="348" y="316"/>
                  </a:lnTo>
                  <a:lnTo>
                    <a:pt x="290" y="296"/>
                  </a:lnTo>
                  <a:lnTo>
                    <a:pt x="274" y="300"/>
                  </a:lnTo>
                  <a:lnTo>
                    <a:pt x="224" y="274"/>
                  </a:lnTo>
                  <a:lnTo>
                    <a:pt x="218" y="254"/>
                  </a:lnTo>
                  <a:lnTo>
                    <a:pt x="198" y="240"/>
                  </a:lnTo>
                  <a:lnTo>
                    <a:pt x="184" y="204"/>
                  </a:lnTo>
                  <a:lnTo>
                    <a:pt x="158" y="198"/>
                  </a:lnTo>
                  <a:lnTo>
                    <a:pt x="148" y="188"/>
                  </a:lnTo>
                  <a:lnTo>
                    <a:pt x="96" y="190"/>
                  </a:lnTo>
                  <a:lnTo>
                    <a:pt x="74" y="224"/>
                  </a:lnTo>
                  <a:lnTo>
                    <a:pt x="82" y="238"/>
                  </a:lnTo>
                  <a:lnTo>
                    <a:pt x="54" y="254"/>
                  </a:lnTo>
                  <a:lnTo>
                    <a:pt x="26" y="244"/>
                  </a:lnTo>
                  <a:lnTo>
                    <a:pt x="14" y="250"/>
                  </a:lnTo>
                  <a:lnTo>
                    <a:pt x="0" y="248"/>
                  </a:lnTo>
                  <a:close/>
                  <a:moveTo>
                    <a:pt x="292" y="128"/>
                  </a:moveTo>
                  <a:lnTo>
                    <a:pt x="310" y="138"/>
                  </a:lnTo>
                  <a:lnTo>
                    <a:pt x="328" y="138"/>
                  </a:lnTo>
                  <a:lnTo>
                    <a:pt x="340" y="146"/>
                  </a:lnTo>
                  <a:lnTo>
                    <a:pt x="399" y="140"/>
                  </a:lnTo>
                  <a:lnTo>
                    <a:pt x="407" y="124"/>
                  </a:lnTo>
                  <a:lnTo>
                    <a:pt x="427" y="122"/>
                  </a:lnTo>
                  <a:lnTo>
                    <a:pt x="425" y="104"/>
                  </a:lnTo>
                  <a:lnTo>
                    <a:pt x="437" y="94"/>
                  </a:lnTo>
                  <a:lnTo>
                    <a:pt x="435" y="62"/>
                  </a:lnTo>
                  <a:lnTo>
                    <a:pt x="419" y="72"/>
                  </a:lnTo>
                  <a:lnTo>
                    <a:pt x="405" y="66"/>
                  </a:lnTo>
                  <a:lnTo>
                    <a:pt x="409" y="92"/>
                  </a:lnTo>
                  <a:lnTo>
                    <a:pt x="381" y="118"/>
                  </a:lnTo>
                  <a:lnTo>
                    <a:pt x="282" y="116"/>
                  </a:lnTo>
                  <a:lnTo>
                    <a:pt x="292" y="128"/>
                  </a:lnTo>
                  <a:close/>
                  <a:moveTo>
                    <a:pt x="529" y="142"/>
                  </a:moveTo>
                  <a:lnTo>
                    <a:pt x="551" y="168"/>
                  </a:lnTo>
                  <a:lnTo>
                    <a:pt x="571" y="156"/>
                  </a:lnTo>
                  <a:lnTo>
                    <a:pt x="541" y="120"/>
                  </a:lnTo>
                  <a:lnTo>
                    <a:pt x="519" y="108"/>
                  </a:lnTo>
                  <a:lnTo>
                    <a:pt x="529" y="1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1" name="Paraguay">
              <a:extLst>
                <a:ext uri="{FF2B5EF4-FFF2-40B4-BE49-F238E27FC236}">
                  <a16:creationId xmlns:a16="http://schemas.microsoft.com/office/drawing/2014/main" id="{E8484F27-0D97-4EC9-8477-A04EFDC2AECE}"/>
                </a:ext>
              </a:extLst>
            </p:cNvPr>
            <p:cNvSpPr>
              <a:spLocks/>
            </p:cNvSpPr>
            <p:nvPr/>
          </p:nvSpPr>
          <p:spPr bwMode="gray">
            <a:xfrm>
              <a:off x="3764725" y="5254914"/>
              <a:ext cx="265513" cy="277285"/>
            </a:xfrm>
            <a:custGeom>
              <a:avLst/>
              <a:gdLst/>
              <a:ahLst/>
              <a:cxnLst>
                <a:cxn ang="0">
                  <a:pos x="6" y="128"/>
                </a:cxn>
                <a:cxn ang="0">
                  <a:pos x="0" y="112"/>
                </a:cxn>
                <a:cxn ang="0">
                  <a:pos x="14" y="60"/>
                </a:cxn>
                <a:cxn ang="0">
                  <a:pos x="14" y="40"/>
                </a:cxn>
                <a:cxn ang="0">
                  <a:pos x="32" y="6"/>
                </a:cxn>
                <a:cxn ang="0">
                  <a:pos x="66" y="8"/>
                </a:cxn>
                <a:cxn ang="0">
                  <a:pos x="98" y="6"/>
                </a:cxn>
                <a:cxn ang="0">
                  <a:pos x="144" y="0"/>
                </a:cxn>
                <a:cxn ang="0">
                  <a:pos x="174" y="18"/>
                </a:cxn>
                <a:cxn ang="0">
                  <a:pos x="188" y="44"/>
                </a:cxn>
                <a:cxn ang="0">
                  <a:pos x="180" y="98"/>
                </a:cxn>
                <a:cxn ang="0">
                  <a:pos x="194" y="110"/>
                </a:cxn>
                <a:cxn ang="0">
                  <a:pos x="230" y="116"/>
                </a:cxn>
                <a:cxn ang="0">
                  <a:pos x="254" y="114"/>
                </a:cxn>
                <a:cxn ang="0">
                  <a:pos x="266" y="120"/>
                </a:cxn>
                <a:cxn ang="0">
                  <a:pos x="276" y="144"/>
                </a:cxn>
                <a:cxn ang="0">
                  <a:pos x="278" y="178"/>
                </a:cxn>
                <a:cxn ang="0">
                  <a:pos x="292" y="184"/>
                </a:cxn>
                <a:cxn ang="0">
                  <a:pos x="314" y="184"/>
                </a:cxn>
                <a:cxn ang="0">
                  <a:pos x="326" y="198"/>
                </a:cxn>
                <a:cxn ang="0">
                  <a:pos x="310" y="256"/>
                </a:cxn>
                <a:cxn ang="0">
                  <a:pos x="302" y="290"/>
                </a:cxn>
                <a:cxn ang="0">
                  <a:pos x="296" y="312"/>
                </a:cxn>
                <a:cxn ang="0">
                  <a:pos x="270" y="336"/>
                </a:cxn>
                <a:cxn ang="0">
                  <a:pos x="220" y="340"/>
                </a:cxn>
                <a:cxn ang="0">
                  <a:pos x="204" y="334"/>
                </a:cxn>
                <a:cxn ang="0">
                  <a:pos x="186" y="326"/>
                </a:cxn>
                <a:cxn ang="0">
                  <a:pos x="172" y="324"/>
                </a:cxn>
                <a:cxn ang="0">
                  <a:pos x="166" y="314"/>
                </a:cxn>
                <a:cxn ang="0">
                  <a:pos x="200" y="238"/>
                </a:cxn>
                <a:cxn ang="0">
                  <a:pos x="164" y="214"/>
                </a:cxn>
                <a:cxn ang="0">
                  <a:pos x="148" y="212"/>
                </a:cxn>
                <a:cxn ang="0">
                  <a:pos x="128" y="198"/>
                </a:cxn>
                <a:cxn ang="0">
                  <a:pos x="90" y="200"/>
                </a:cxn>
                <a:cxn ang="0">
                  <a:pos x="30" y="150"/>
                </a:cxn>
                <a:cxn ang="0">
                  <a:pos x="28" y="140"/>
                </a:cxn>
                <a:cxn ang="0">
                  <a:pos x="20" y="140"/>
                </a:cxn>
                <a:cxn ang="0">
                  <a:pos x="6" y="128"/>
                </a:cxn>
              </a:cxnLst>
              <a:rect l="0" t="0" r="r" b="b"/>
              <a:pathLst>
                <a:path w="326" h="340">
                  <a:moveTo>
                    <a:pt x="6" y="128"/>
                  </a:moveTo>
                  <a:lnTo>
                    <a:pt x="0" y="112"/>
                  </a:lnTo>
                  <a:lnTo>
                    <a:pt x="14" y="60"/>
                  </a:lnTo>
                  <a:lnTo>
                    <a:pt x="14" y="40"/>
                  </a:lnTo>
                  <a:lnTo>
                    <a:pt x="32" y="6"/>
                  </a:lnTo>
                  <a:lnTo>
                    <a:pt x="66" y="8"/>
                  </a:lnTo>
                  <a:lnTo>
                    <a:pt x="98" y="6"/>
                  </a:lnTo>
                  <a:lnTo>
                    <a:pt x="144" y="0"/>
                  </a:lnTo>
                  <a:lnTo>
                    <a:pt x="174" y="18"/>
                  </a:lnTo>
                  <a:lnTo>
                    <a:pt x="188" y="44"/>
                  </a:lnTo>
                  <a:lnTo>
                    <a:pt x="180" y="98"/>
                  </a:lnTo>
                  <a:lnTo>
                    <a:pt x="194" y="110"/>
                  </a:lnTo>
                  <a:lnTo>
                    <a:pt x="230" y="116"/>
                  </a:lnTo>
                  <a:lnTo>
                    <a:pt x="254" y="114"/>
                  </a:lnTo>
                  <a:lnTo>
                    <a:pt x="266" y="120"/>
                  </a:lnTo>
                  <a:lnTo>
                    <a:pt x="276" y="144"/>
                  </a:lnTo>
                  <a:lnTo>
                    <a:pt x="278" y="178"/>
                  </a:lnTo>
                  <a:lnTo>
                    <a:pt x="292" y="184"/>
                  </a:lnTo>
                  <a:lnTo>
                    <a:pt x="314" y="184"/>
                  </a:lnTo>
                  <a:lnTo>
                    <a:pt x="326" y="198"/>
                  </a:lnTo>
                  <a:lnTo>
                    <a:pt x="310" y="256"/>
                  </a:lnTo>
                  <a:lnTo>
                    <a:pt x="302" y="290"/>
                  </a:lnTo>
                  <a:lnTo>
                    <a:pt x="296" y="312"/>
                  </a:lnTo>
                  <a:lnTo>
                    <a:pt x="270" y="336"/>
                  </a:lnTo>
                  <a:lnTo>
                    <a:pt x="220" y="340"/>
                  </a:lnTo>
                  <a:lnTo>
                    <a:pt x="204" y="334"/>
                  </a:lnTo>
                  <a:lnTo>
                    <a:pt x="186" y="326"/>
                  </a:lnTo>
                  <a:lnTo>
                    <a:pt x="172" y="324"/>
                  </a:lnTo>
                  <a:lnTo>
                    <a:pt x="166" y="314"/>
                  </a:lnTo>
                  <a:lnTo>
                    <a:pt x="200" y="238"/>
                  </a:lnTo>
                  <a:lnTo>
                    <a:pt x="164" y="214"/>
                  </a:lnTo>
                  <a:lnTo>
                    <a:pt x="148" y="212"/>
                  </a:lnTo>
                  <a:lnTo>
                    <a:pt x="128" y="198"/>
                  </a:lnTo>
                  <a:lnTo>
                    <a:pt x="90" y="200"/>
                  </a:lnTo>
                  <a:lnTo>
                    <a:pt x="30" y="150"/>
                  </a:lnTo>
                  <a:lnTo>
                    <a:pt x="28" y="140"/>
                  </a:lnTo>
                  <a:lnTo>
                    <a:pt x="20" y="140"/>
                  </a:lnTo>
                  <a:lnTo>
                    <a:pt x="6" y="1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2" name="Peru">
              <a:extLst>
                <a:ext uri="{FF2B5EF4-FFF2-40B4-BE49-F238E27FC236}">
                  <a16:creationId xmlns:a16="http://schemas.microsoft.com/office/drawing/2014/main" id="{9069F7E3-930B-4A87-830B-27A3A71D17A0}"/>
                </a:ext>
              </a:extLst>
            </p:cNvPr>
            <p:cNvSpPr>
              <a:spLocks/>
            </p:cNvSpPr>
            <p:nvPr/>
          </p:nvSpPr>
          <p:spPr bwMode="gray">
            <a:xfrm>
              <a:off x="3192699" y="4623647"/>
              <a:ext cx="392414" cy="593901"/>
            </a:xfrm>
            <a:custGeom>
              <a:avLst/>
              <a:gdLst/>
              <a:ahLst/>
              <a:cxnLst>
                <a:cxn ang="0">
                  <a:pos x="38" y="150"/>
                </a:cxn>
                <a:cxn ang="0">
                  <a:pos x="36" y="172"/>
                </a:cxn>
                <a:cxn ang="0">
                  <a:pos x="72" y="190"/>
                </a:cxn>
                <a:cxn ang="0">
                  <a:pos x="94" y="172"/>
                </a:cxn>
                <a:cxn ang="0">
                  <a:pos x="118" y="148"/>
                </a:cxn>
                <a:cxn ang="0">
                  <a:pos x="114" y="116"/>
                </a:cxn>
                <a:cxn ang="0">
                  <a:pos x="148" y="98"/>
                </a:cxn>
                <a:cxn ang="0">
                  <a:pos x="209" y="48"/>
                </a:cxn>
                <a:cxn ang="0">
                  <a:pos x="225" y="0"/>
                </a:cxn>
                <a:cxn ang="0">
                  <a:pos x="321" y="64"/>
                </a:cxn>
                <a:cxn ang="0">
                  <a:pos x="345" y="76"/>
                </a:cxn>
                <a:cxn ang="0">
                  <a:pos x="425" y="86"/>
                </a:cxn>
                <a:cxn ang="0">
                  <a:pos x="429" y="160"/>
                </a:cxn>
                <a:cxn ang="0">
                  <a:pos x="409" y="164"/>
                </a:cxn>
                <a:cxn ang="0">
                  <a:pos x="351" y="174"/>
                </a:cxn>
                <a:cxn ang="0">
                  <a:pos x="321" y="198"/>
                </a:cxn>
                <a:cxn ang="0">
                  <a:pos x="307" y="254"/>
                </a:cxn>
                <a:cxn ang="0">
                  <a:pos x="281" y="276"/>
                </a:cxn>
                <a:cxn ang="0">
                  <a:pos x="289" y="302"/>
                </a:cxn>
                <a:cxn ang="0">
                  <a:pos x="291" y="336"/>
                </a:cxn>
                <a:cxn ang="0">
                  <a:pos x="307" y="358"/>
                </a:cxn>
                <a:cxn ang="0">
                  <a:pos x="359" y="390"/>
                </a:cxn>
                <a:cxn ang="0">
                  <a:pos x="405" y="364"/>
                </a:cxn>
                <a:cxn ang="0">
                  <a:pos x="447" y="434"/>
                </a:cxn>
                <a:cxn ang="0">
                  <a:pos x="453" y="583"/>
                </a:cxn>
                <a:cxn ang="0">
                  <a:pos x="455" y="625"/>
                </a:cxn>
                <a:cxn ang="0">
                  <a:pos x="465" y="661"/>
                </a:cxn>
                <a:cxn ang="0">
                  <a:pos x="447" y="697"/>
                </a:cxn>
                <a:cxn ang="0">
                  <a:pos x="399" y="711"/>
                </a:cxn>
                <a:cxn ang="0">
                  <a:pos x="379" y="691"/>
                </a:cxn>
                <a:cxn ang="0">
                  <a:pos x="355" y="677"/>
                </a:cxn>
                <a:cxn ang="0">
                  <a:pos x="329" y="651"/>
                </a:cxn>
                <a:cxn ang="0">
                  <a:pos x="265" y="619"/>
                </a:cxn>
                <a:cxn ang="0">
                  <a:pos x="233" y="601"/>
                </a:cxn>
                <a:cxn ang="0">
                  <a:pos x="203" y="573"/>
                </a:cxn>
                <a:cxn ang="0">
                  <a:pos x="189" y="547"/>
                </a:cxn>
                <a:cxn ang="0">
                  <a:pos x="166" y="486"/>
                </a:cxn>
                <a:cxn ang="0">
                  <a:pos x="142" y="436"/>
                </a:cxn>
                <a:cxn ang="0">
                  <a:pos x="120" y="392"/>
                </a:cxn>
                <a:cxn ang="0">
                  <a:pos x="104" y="352"/>
                </a:cxn>
                <a:cxn ang="0">
                  <a:pos x="74" y="302"/>
                </a:cxn>
                <a:cxn ang="0">
                  <a:pos x="42" y="250"/>
                </a:cxn>
                <a:cxn ang="0">
                  <a:pos x="10" y="228"/>
                </a:cxn>
                <a:cxn ang="0">
                  <a:pos x="8" y="198"/>
                </a:cxn>
                <a:cxn ang="0">
                  <a:pos x="0" y="178"/>
                </a:cxn>
                <a:cxn ang="0">
                  <a:pos x="16" y="150"/>
                </a:cxn>
              </a:cxnLst>
              <a:rect l="0" t="0" r="r" b="b"/>
              <a:pathLst>
                <a:path w="483" h="725">
                  <a:moveTo>
                    <a:pt x="34" y="136"/>
                  </a:moveTo>
                  <a:lnTo>
                    <a:pt x="38" y="150"/>
                  </a:lnTo>
                  <a:lnTo>
                    <a:pt x="30" y="164"/>
                  </a:lnTo>
                  <a:lnTo>
                    <a:pt x="36" y="172"/>
                  </a:lnTo>
                  <a:lnTo>
                    <a:pt x="52" y="170"/>
                  </a:lnTo>
                  <a:lnTo>
                    <a:pt x="72" y="190"/>
                  </a:lnTo>
                  <a:lnTo>
                    <a:pt x="82" y="176"/>
                  </a:lnTo>
                  <a:lnTo>
                    <a:pt x="94" y="172"/>
                  </a:lnTo>
                  <a:lnTo>
                    <a:pt x="112" y="160"/>
                  </a:lnTo>
                  <a:lnTo>
                    <a:pt x="118" y="148"/>
                  </a:lnTo>
                  <a:lnTo>
                    <a:pt x="118" y="132"/>
                  </a:lnTo>
                  <a:lnTo>
                    <a:pt x="114" y="116"/>
                  </a:lnTo>
                  <a:lnTo>
                    <a:pt x="122" y="108"/>
                  </a:lnTo>
                  <a:lnTo>
                    <a:pt x="148" y="98"/>
                  </a:lnTo>
                  <a:lnTo>
                    <a:pt x="180" y="78"/>
                  </a:lnTo>
                  <a:lnTo>
                    <a:pt x="209" y="48"/>
                  </a:lnTo>
                  <a:lnTo>
                    <a:pt x="223" y="26"/>
                  </a:lnTo>
                  <a:lnTo>
                    <a:pt x="225" y="0"/>
                  </a:lnTo>
                  <a:lnTo>
                    <a:pt x="281" y="46"/>
                  </a:lnTo>
                  <a:lnTo>
                    <a:pt x="321" y="64"/>
                  </a:lnTo>
                  <a:lnTo>
                    <a:pt x="333" y="66"/>
                  </a:lnTo>
                  <a:lnTo>
                    <a:pt x="345" y="76"/>
                  </a:lnTo>
                  <a:lnTo>
                    <a:pt x="385" y="82"/>
                  </a:lnTo>
                  <a:lnTo>
                    <a:pt x="425" y="86"/>
                  </a:lnTo>
                  <a:lnTo>
                    <a:pt x="403" y="148"/>
                  </a:lnTo>
                  <a:lnTo>
                    <a:pt x="429" y="160"/>
                  </a:lnTo>
                  <a:lnTo>
                    <a:pt x="423" y="170"/>
                  </a:lnTo>
                  <a:lnTo>
                    <a:pt x="409" y="164"/>
                  </a:lnTo>
                  <a:lnTo>
                    <a:pt x="369" y="172"/>
                  </a:lnTo>
                  <a:lnTo>
                    <a:pt x="351" y="174"/>
                  </a:lnTo>
                  <a:lnTo>
                    <a:pt x="337" y="186"/>
                  </a:lnTo>
                  <a:lnTo>
                    <a:pt x="321" y="198"/>
                  </a:lnTo>
                  <a:lnTo>
                    <a:pt x="307" y="236"/>
                  </a:lnTo>
                  <a:lnTo>
                    <a:pt x="307" y="254"/>
                  </a:lnTo>
                  <a:lnTo>
                    <a:pt x="293" y="258"/>
                  </a:lnTo>
                  <a:lnTo>
                    <a:pt x="281" y="276"/>
                  </a:lnTo>
                  <a:lnTo>
                    <a:pt x="279" y="292"/>
                  </a:lnTo>
                  <a:lnTo>
                    <a:pt x="289" y="302"/>
                  </a:lnTo>
                  <a:lnTo>
                    <a:pt x="285" y="322"/>
                  </a:lnTo>
                  <a:lnTo>
                    <a:pt x="291" y="336"/>
                  </a:lnTo>
                  <a:lnTo>
                    <a:pt x="317" y="340"/>
                  </a:lnTo>
                  <a:lnTo>
                    <a:pt x="307" y="358"/>
                  </a:lnTo>
                  <a:lnTo>
                    <a:pt x="331" y="364"/>
                  </a:lnTo>
                  <a:lnTo>
                    <a:pt x="359" y="390"/>
                  </a:lnTo>
                  <a:lnTo>
                    <a:pt x="399" y="360"/>
                  </a:lnTo>
                  <a:lnTo>
                    <a:pt x="405" y="364"/>
                  </a:lnTo>
                  <a:lnTo>
                    <a:pt x="409" y="432"/>
                  </a:lnTo>
                  <a:lnTo>
                    <a:pt x="447" y="434"/>
                  </a:lnTo>
                  <a:lnTo>
                    <a:pt x="483" y="492"/>
                  </a:lnTo>
                  <a:lnTo>
                    <a:pt x="453" y="583"/>
                  </a:lnTo>
                  <a:lnTo>
                    <a:pt x="463" y="599"/>
                  </a:lnTo>
                  <a:lnTo>
                    <a:pt x="455" y="625"/>
                  </a:lnTo>
                  <a:lnTo>
                    <a:pt x="477" y="647"/>
                  </a:lnTo>
                  <a:lnTo>
                    <a:pt x="465" y="661"/>
                  </a:lnTo>
                  <a:lnTo>
                    <a:pt x="441" y="677"/>
                  </a:lnTo>
                  <a:lnTo>
                    <a:pt x="447" y="697"/>
                  </a:lnTo>
                  <a:lnTo>
                    <a:pt x="405" y="725"/>
                  </a:lnTo>
                  <a:lnTo>
                    <a:pt x="399" y="711"/>
                  </a:lnTo>
                  <a:lnTo>
                    <a:pt x="383" y="705"/>
                  </a:lnTo>
                  <a:lnTo>
                    <a:pt x="379" y="691"/>
                  </a:lnTo>
                  <a:lnTo>
                    <a:pt x="367" y="679"/>
                  </a:lnTo>
                  <a:lnTo>
                    <a:pt x="355" y="677"/>
                  </a:lnTo>
                  <a:lnTo>
                    <a:pt x="349" y="661"/>
                  </a:lnTo>
                  <a:lnTo>
                    <a:pt x="329" y="651"/>
                  </a:lnTo>
                  <a:lnTo>
                    <a:pt x="307" y="647"/>
                  </a:lnTo>
                  <a:lnTo>
                    <a:pt x="265" y="619"/>
                  </a:lnTo>
                  <a:lnTo>
                    <a:pt x="255" y="617"/>
                  </a:lnTo>
                  <a:lnTo>
                    <a:pt x="233" y="601"/>
                  </a:lnTo>
                  <a:lnTo>
                    <a:pt x="227" y="591"/>
                  </a:lnTo>
                  <a:lnTo>
                    <a:pt x="203" y="573"/>
                  </a:lnTo>
                  <a:lnTo>
                    <a:pt x="201" y="563"/>
                  </a:lnTo>
                  <a:lnTo>
                    <a:pt x="189" y="547"/>
                  </a:lnTo>
                  <a:lnTo>
                    <a:pt x="197" y="537"/>
                  </a:lnTo>
                  <a:lnTo>
                    <a:pt x="166" y="486"/>
                  </a:lnTo>
                  <a:lnTo>
                    <a:pt x="156" y="462"/>
                  </a:lnTo>
                  <a:lnTo>
                    <a:pt x="142" y="436"/>
                  </a:lnTo>
                  <a:lnTo>
                    <a:pt x="142" y="422"/>
                  </a:lnTo>
                  <a:lnTo>
                    <a:pt x="120" y="392"/>
                  </a:lnTo>
                  <a:lnTo>
                    <a:pt x="116" y="376"/>
                  </a:lnTo>
                  <a:lnTo>
                    <a:pt x="104" y="352"/>
                  </a:lnTo>
                  <a:lnTo>
                    <a:pt x="88" y="314"/>
                  </a:lnTo>
                  <a:lnTo>
                    <a:pt x="74" y="302"/>
                  </a:lnTo>
                  <a:lnTo>
                    <a:pt x="72" y="288"/>
                  </a:lnTo>
                  <a:lnTo>
                    <a:pt x="42" y="250"/>
                  </a:lnTo>
                  <a:lnTo>
                    <a:pt x="22" y="242"/>
                  </a:lnTo>
                  <a:lnTo>
                    <a:pt x="10" y="228"/>
                  </a:lnTo>
                  <a:lnTo>
                    <a:pt x="16" y="216"/>
                  </a:lnTo>
                  <a:lnTo>
                    <a:pt x="8" y="198"/>
                  </a:lnTo>
                  <a:lnTo>
                    <a:pt x="10" y="190"/>
                  </a:lnTo>
                  <a:lnTo>
                    <a:pt x="0" y="178"/>
                  </a:lnTo>
                  <a:lnTo>
                    <a:pt x="2" y="164"/>
                  </a:lnTo>
                  <a:lnTo>
                    <a:pt x="16" y="150"/>
                  </a:lnTo>
                  <a:lnTo>
                    <a:pt x="34" y="13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3" name="Philippines">
              <a:extLst>
                <a:ext uri="{FF2B5EF4-FFF2-40B4-BE49-F238E27FC236}">
                  <a16:creationId xmlns:a16="http://schemas.microsoft.com/office/drawing/2014/main" id="{BAE976DD-7E42-4FAB-B3A1-4C66FADC095B}"/>
                </a:ext>
              </a:extLst>
            </p:cNvPr>
            <p:cNvSpPr>
              <a:spLocks noEditPoints="1"/>
            </p:cNvSpPr>
            <p:nvPr/>
          </p:nvSpPr>
          <p:spPr bwMode="gray">
            <a:xfrm>
              <a:off x="9416646" y="3947151"/>
              <a:ext cx="285036" cy="412977"/>
            </a:xfrm>
            <a:custGeom>
              <a:avLst/>
              <a:gdLst/>
              <a:ahLst/>
              <a:cxnLst>
                <a:cxn ang="0">
                  <a:pos x="166" y="16"/>
                </a:cxn>
                <a:cxn ang="0">
                  <a:pos x="186" y="54"/>
                </a:cxn>
                <a:cxn ang="0">
                  <a:pos x="160" y="176"/>
                </a:cxn>
                <a:cxn ang="0">
                  <a:pos x="202" y="176"/>
                </a:cxn>
                <a:cxn ang="0">
                  <a:pos x="258" y="204"/>
                </a:cxn>
                <a:cxn ang="0">
                  <a:pos x="270" y="230"/>
                </a:cxn>
                <a:cxn ang="0">
                  <a:pos x="200" y="198"/>
                </a:cxn>
                <a:cxn ang="0">
                  <a:pos x="166" y="202"/>
                </a:cxn>
                <a:cxn ang="0">
                  <a:pos x="164" y="228"/>
                </a:cxn>
                <a:cxn ang="0">
                  <a:pos x="162" y="262"/>
                </a:cxn>
                <a:cxn ang="0">
                  <a:pos x="114" y="200"/>
                </a:cxn>
                <a:cxn ang="0">
                  <a:pos x="110" y="162"/>
                </a:cxn>
                <a:cxn ang="0">
                  <a:pos x="120" y="118"/>
                </a:cxn>
                <a:cxn ang="0">
                  <a:pos x="122" y="88"/>
                </a:cxn>
                <a:cxn ang="0">
                  <a:pos x="116" y="30"/>
                </a:cxn>
                <a:cxn ang="0">
                  <a:pos x="132" y="0"/>
                </a:cxn>
                <a:cxn ang="0">
                  <a:pos x="242" y="422"/>
                </a:cxn>
                <a:cxn ang="0">
                  <a:pos x="256" y="454"/>
                </a:cxn>
                <a:cxn ang="0">
                  <a:pos x="320" y="506"/>
                </a:cxn>
                <a:cxn ang="0">
                  <a:pos x="312" y="466"/>
                </a:cxn>
                <a:cxn ang="0">
                  <a:pos x="328" y="438"/>
                </a:cxn>
                <a:cxn ang="0">
                  <a:pos x="350" y="440"/>
                </a:cxn>
                <a:cxn ang="0">
                  <a:pos x="324" y="386"/>
                </a:cxn>
                <a:cxn ang="0">
                  <a:pos x="240" y="402"/>
                </a:cxn>
                <a:cxn ang="0">
                  <a:pos x="236" y="440"/>
                </a:cxn>
                <a:cxn ang="0">
                  <a:pos x="48" y="382"/>
                </a:cxn>
                <a:cxn ang="0">
                  <a:pos x="78" y="360"/>
                </a:cxn>
                <a:cxn ang="0">
                  <a:pos x="94" y="296"/>
                </a:cxn>
                <a:cxn ang="0">
                  <a:pos x="0" y="400"/>
                </a:cxn>
                <a:cxn ang="0">
                  <a:pos x="182" y="300"/>
                </a:cxn>
                <a:cxn ang="0">
                  <a:pos x="200" y="338"/>
                </a:cxn>
                <a:cxn ang="0">
                  <a:pos x="170" y="274"/>
                </a:cxn>
                <a:cxn ang="0">
                  <a:pos x="200" y="370"/>
                </a:cxn>
                <a:cxn ang="0">
                  <a:pos x="236" y="372"/>
                </a:cxn>
                <a:cxn ang="0">
                  <a:pos x="248" y="318"/>
                </a:cxn>
                <a:cxn ang="0">
                  <a:pos x="214" y="352"/>
                </a:cxn>
                <a:cxn ang="0">
                  <a:pos x="200" y="370"/>
                </a:cxn>
                <a:cxn ang="0">
                  <a:pos x="294" y="298"/>
                </a:cxn>
                <a:cxn ang="0">
                  <a:pos x="290" y="338"/>
                </a:cxn>
                <a:cxn ang="0">
                  <a:pos x="304" y="302"/>
                </a:cxn>
                <a:cxn ang="0">
                  <a:pos x="326" y="270"/>
                </a:cxn>
                <a:cxn ang="0">
                  <a:pos x="272" y="258"/>
                </a:cxn>
                <a:cxn ang="0">
                  <a:pos x="248" y="362"/>
                </a:cxn>
                <a:cxn ang="0">
                  <a:pos x="260" y="304"/>
                </a:cxn>
                <a:cxn ang="0">
                  <a:pos x="248" y="362"/>
                </a:cxn>
              </a:cxnLst>
              <a:rect l="0" t="0" r="r" b="b"/>
              <a:pathLst>
                <a:path w="350" h="506">
                  <a:moveTo>
                    <a:pt x="132" y="0"/>
                  </a:moveTo>
                  <a:lnTo>
                    <a:pt x="166" y="16"/>
                  </a:lnTo>
                  <a:lnTo>
                    <a:pt x="188" y="2"/>
                  </a:lnTo>
                  <a:lnTo>
                    <a:pt x="186" y="54"/>
                  </a:lnTo>
                  <a:lnTo>
                    <a:pt x="150" y="152"/>
                  </a:lnTo>
                  <a:lnTo>
                    <a:pt x="160" y="176"/>
                  </a:lnTo>
                  <a:lnTo>
                    <a:pt x="176" y="186"/>
                  </a:lnTo>
                  <a:lnTo>
                    <a:pt x="202" y="176"/>
                  </a:lnTo>
                  <a:lnTo>
                    <a:pt x="230" y="190"/>
                  </a:lnTo>
                  <a:lnTo>
                    <a:pt x="258" y="204"/>
                  </a:lnTo>
                  <a:lnTo>
                    <a:pt x="250" y="216"/>
                  </a:lnTo>
                  <a:lnTo>
                    <a:pt x="270" y="230"/>
                  </a:lnTo>
                  <a:lnTo>
                    <a:pt x="260" y="246"/>
                  </a:lnTo>
                  <a:lnTo>
                    <a:pt x="200" y="198"/>
                  </a:lnTo>
                  <a:lnTo>
                    <a:pt x="204" y="222"/>
                  </a:lnTo>
                  <a:lnTo>
                    <a:pt x="166" y="202"/>
                  </a:lnTo>
                  <a:lnTo>
                    <a:pt x="152" y="206"/>
                  </a:lnTo>
                  <a:lnTo>
                    <a:pt x="164" y="228"/>
                  </a:lnTo>
                  <a:lnTo>
                    <a:pt x="162" y="240"/>
                  </a:lnTo>
                  <a:lnTo>
                    <a:pt x="162" y="262"/>
                  </a:lnTo>
                  <a:lnTo>
                    <a:pt x="146" y="254"/>
                  </a:lnTo>
                  <a:lnTo>
                    <a:pt x="114" y="200"/>
                  </a:lnTo>
                  <a:lnTo>
                    <a:pt x="136" y="178"/>
                  </a:lnTo>
                  <a:lnTo>
                    <a:pt x="110" y="162"/>
                  </a:lnTo>
                  <a:lnTo>
                    <a:pt x="98" y="102"/>
                  </a:lnTo>
                  <a:lnTo>
                    <a:pt x="120" y="118"/>
                  </a:lnTo>
                  <a:lnTo>
                    <a:pt x="128" y="110"/>
                  </a:lnTo>
                  <a:lnTo>
                    <a:pt x="122" y="88"/>
                  </a:lnTo>
                  <a:lnTo>
                    <a:pt x="126" y="52"/>
                  </a:lnTo>
                  <a:lnTo>
                    <a:pt x="116" y="30"/>
                  </a:lnTo>
                  <a:lnTo>
                    <a:pt x="120" y="12"/>
                  </a:lnTo>
                  <a:lnTo>
                    <a:pt x="132" y="0"/>
                  </a:lnTo>
                  <a:close/>
                  <a:moveTo>
                    <a:pt x="236" y="440"/>
                  </a:moveTo>
                  <a:lnTo>
                    <a:pt x="242" y="422"/>
                  </a:lnTo>
                  <a:lnTo>
                    <a:pt x="270" y="444"/>
                  </a:lnTo>
                  <a:lnTo>
                    <a:pt x="256" y="454"/>
                  </a:lnTo>
                  <a:lnTo>
                    <a:pt x="266" y="478"/>
                  </a:lnTo>
                  <a:lnTo>
                    <a:pt x="320" y="506"/>
                  </a:lnTo>
                  <a:lnTo>
                    <a:pt x="328" y="482"/>
                  </a:lnTo>
                  <a:lnTo>
                    <a:pt x="312" y="466"/>
                  </a:lnTo>
                  <a:lnTo>
                    <a:pt x="312" y="438"/>
                  </a:lnTo>
                  <a:lnTo>
                    <a:pt x="328" y="438"/>
                  </a:lnTo>
                  <a:lnTo>
                    <a:pt x="342" y="470"/>
                  </a:lnTo>
                  <a:lnTo>
                    <a:pt x="350" y="440"/>
                  </a:lnTo>
                  <a:lnTo>
                    <a:pt x="334" y="360"/>
                  </a:lnTo>
                  <a:lnTo>
                    <a:pt x="324" y="386"/>
                  </a:lnTo>
                  <a:lnTo>
                    <a:pt x="252" y="408"/>
                  </a:lnTo>
                  <a:lnTo>
                    <a:pt x="240" y="402"/>
                  </a:lnTo>
                  <a:lnTo>
                    <a:pt x="182" y="422"/>
                  </a:lnTo>
                  <a:lnTo>
                    <a:pt x="236" y="440"/>
                  </a:lnTo>
                  <a:close/>
                  <a:moveTo>
                    <a:pt x="24" y="402"/>
                  </a:moveTo>
                  <a:lnTo>
                    <a:pt x="48" y="382"/>
                  </a:lnTo>
                  <a:lnTo>
                    <a:pt x="60" y="378"/>
                  </a:lnTo>
                  <a:lnTo>
                    <a:pt x="78" y="360"/>
                  </a:lnTo>
                  <a:lnTo>
                    <a:pt x="100" y="338"/>
                  </a:lnTo>
                  <a:lnTo>
                    <a:pt x="94" y="296"/>
                  </a:lnTo>
                  <a:lnTo>
                    <a:pt x="70" y="346"/>
                  </a:lnTo>
                  <a:lnTo>
                    <a:pt x="0" y="400"/>
                  </a:lnTo>
                  <a:lnTo>
                    <a:pt x="24" y="402"/>
                  </a:lnTo>
                  <a:close/>
                  <a:moveTo>
                    <a:pt x="182" y="300"/>
                  </a:moveTo>
                  <a:lnTo>
                    <a:pt x="178" y="336"/>
                  </a:lnTo>
                  <a:lnTo>
                    <a:pt x="200" y="338"/>
                  </a:lnTo>
                  <a:lnTo>
                    <a:pt x="224" y="290"/>
                  </a:lnTo>
                  <a:lnTo>
                    <a:pt x="170" y="274"/>
                  </a:lnTo>
                  <a:lnTo>
                    <a:pt x="182" y="300"/>
                  </a:lnTo>
                  <a:close/>
                  <a:moveTo>
                    <a:pt x="200" y="370"/>
                  </a:moveTo>
                  <a:lnTo>
                    <a:pt x="224" y="384"/>
                  </a:lnTo>
                  <a:lnTo>
                    <a:pt x="236" y="372"/>
                  </a:lnTo>
                  <a:lnTo>
                    <a:pt x="230" y="358"/>
                  </a:lnTo>
                  <a:lnTo>
                    <a:pt x="248" y="318"/>
                  </a:lnTo>
                  <a:lnTo>
                    <a:pt x="234" y="312"/>
                  </a:lnTo>
                  <a:lnTo>
                    <a:pt x="214" y="352"/>
                  </a:lnTo>
                  <a:lnTo>
                    <a:pt x="194" y="356"/>
                  </a:lnTo>
                  <a:lnTo>
                    <a:pt x="200" y="370"/>
                  </a:lnTo>
                  <a:close/>
                  <a:moveTo>
                    <a:pt x="298" y="282"/>
                  </a:moveTo>
                  <a:lnTo>
                    <a:pt x="294" y="298"/>
                  </a:lnTo>
                  <a:lnTo>
                    <a:pt x="266" y="290"/>
                  </a:lnTo>
                  <a:lnTo>
                    <a:pt x="290" y="338"/>
                  </a:lnTo>
                  <a:lnTo>
                    <a:pt x="310" y="336"/>
                  </a:lnTo>
                  <a:lnTo>
                    <a:pt x="304" y="302"/>
                  </a:lnTo>
                  <a:lnTo>
                    <a:pt x="332" y="312"/>
                  </a:lnTo>
                  <a:lnTo>
                    <a:pt x="326" y="270"/>
                  </a:lnTo>
                  <a:lnTo>
                    <a:pt x="300" y="256"/>
                  </a:lnTo>
                  <a:lnTo>
                    <a:pt x="272" y="258"/>
                  </a:lnTo>
                  <a:lnTo>
                    <a:pt x="298" y="282"/>
                  </a:lnTo>
                  <a:close/>
                  <a:moveTo>
                    <a:pt x="248" y="362"/>
                  </a:moveTo>
                  <a:lnTo>
                    <a:pt x="266" y="340"/>
                  </a:lnTo>
                  <a:lnTo>
                    <a:pt x="260" y="304"/>
                  </a:lnTo>
                  <a:lnTo>
                    <a:pt x="244" y="360"/>
                  </a:lnTo>
                  <a:lnTo>
                    <a:pt x="248" y="36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4" name="Poland">
              <a:extLst>
                <a:ext uri="{FF2B5EF4-FFF2-40B4-BE49-F238E27FC236}">
                  <a16:creationId xmlns:a16="http://schemas.microsoft.com/office/drawing/2014/main" id="{72CD58C6-77DB-456A-AA0D-2371F18EDC49}"/>
                </a:ext>
              </a:extLst>
            </p:cNvPr>
            <p:cNvSpPr>
              <a:spLocks/>
            </p:cNvSpPr>
            <p:nvPr/>
          </p:nvSpPr>
          <p:spPr bwMode="gray">
            <a:xfrm>
              <a:off x="6230484" y="2468297"/>
              <a:ext cx="320177" cy="294984"/>
            </a:xfrm>
            <a:custGeom>
              <a:avLst/>
              <a:gdLst/>
              <a:ahLst/>
              <a:cxnLst>
                <a:cxn ang="0">
                  <a:pos x="370" y="214"/>
                </a:cxn>
                <a:cxn ang="0">
                  <a:pos x="372" y="198"/>
                </a:cxn>
                <a:cxn ang="0">
                  <a:pos x="376" y="176"/>
                </a:cxn>
                <a:cxn ang="0">
                  <a:pos x="354" y="162"/>
                </a:cxn>
                <a:cxn ang="0">
                  <a:pos x="362" y="142"/>
                </a:cxn>
                <a:cxn ang="0">
                  <a:pos x="376" y="144"/>
                </a:cxn>
                <a:cxn ang="0">
                  <a:pos x="382" y="132"/>
                </a:cxn>
                <a:cxn ang="0">
                  <a:pos x="382" y="108"/>
                </a:cxn>
                <a:cxn ang="0">
                  <a:pos x="374" y="88"/>
                </a:cxn>
                <a:cxn ang="0">
                  <a:pos x="372" y="56"/>
                </a:cxn>
                <a:cxn ang="0">
                  <a:pos x="366" y="38"/>
                </a:cxn>
                <a:cxn ang="0">
                  <a:pos x="342" y="18"/>
                </a:cxn>
                <a:cxn ang="0">
                  <a:pos x="316" y="22"/>
                </a:cxn>
                <a:cxn ang="0">
                  <a:pos x="268" y="24"/>
                </a:cxn>
                <a:cxn ang="0">
                  <a:pos x="230" y="22"/>
                </a:cxn>
                <a:cxn ang="0">
                  <a:pos x="204" y="12"/>
                </a:cxn>
                <a:cxn ang="0">
                  <a:pos x="184" y="20"/>
                </a:cxn>
                <a:cxn ang="0">
                  <a:pos x="174" y="0"/>
                </a:cxn>
                <a:cxn ang="0">
                  <a:pos x="142" y="2"/>
                </a:cxn>
                <a:cxn ang="0">
                  <a:pos x="100" y="18"/>
                </a:cxn>
                <a:cxn ang="0">
                  <a:pos x="84" y="36"/>
                </a:cxn>
                <a:cxn ang="0">
                  <a:pos x="38" y="48"/>
                </a:cxn>
                <a:cxn ang="0">
                  <a:pos x="20" y="74"/>
                </a:cxn>
                <a:cxn ang="0">
                  <a:pos x="2" y="72"/>
                </a:cxn>
                <a:cxn ang="0">
                  <a:pos x="0" y="100"/>
                </a:cxn>
                <a:cxn ang="0">
                  <a:pos x="6" y="116"/>
                </a:cxn>
                <a:cxn ang="0">
                  <a:pos x="4" y="130"/>
                </a:cxn>
                <a:cxn ang="0">
                  <a:pos x="24" y="150"/>
                </a:cxn>
                <a:cxn ang="0">
                  <a:pos x="28" y="192"/>
                </a:cxn>
                <a:cxn ang="0">
                  <a:pos x="26" y="212"/>
                </a:cxn>
                <a:cxn ang="0">
                  <a:pos x="48" y="240"/>
                </a:cxn>
                <a:cxn ang="0">
                  <a:pos x="62" y="262"/>
                </a:cxn>
                <a:cxn ang="0">
                  <a:pos x="86" y="270"/>
                </a:cxn>
                <a:cxn ang="0">
                  <a:pos x="92" y="288"/>
                </a:cxn>
                <a:cxn ang="0">
                  <a:pos x="112" y="302"/>
                </a:cxn>
                <a:cxn ang="0">
                  <a:pos x="116" y="282"/>
                </a:cxn>
                <a:cxn ang="0">
                  <a:pos x="136" y="288"/>
                </a:cxn>
                <a:cxn ang="0">
                  <a:pos x="150" y="302"/>
                </a:cxn>
                <a:cxn ang="0">
                  <a:pos x="174" y="308"/>
                </a:cxn>
                <a:cxn ang="0">
                  <a:pos x="180" y="334"/>
                </a:cxn>
                <a:cxn ang="0">
                  <a:pos x="198" y="342"/>
                </a:cxn>
                <a:cxn ang="0">
                  <a:pos x="212" y="336"/>
                </a:cxn>
                <a:cxn ang="0">
                  <a:pos x="226" y="348"/>
                </a:cxn>
                <a:cxn ang="0">
                  <a:pos x="268" y="344"/>
                </a:cxn>
                <a:cxn ang="0">
                  <a:pos x="294" y="342"/>
                </a:cxn>
                <a:cxn ang="0">
                  <a:pos x="326" y="362"/>
                </a:cxn>
                <a:cxn ang="0">
                  <a:pos x="344" y="324"/>
                </a:cxn>
                <a:cxn ang="0">
                  <a:pos x="368" y="296"/>
                </a:cxn>
                <a:cxn ang="0">
                  <a:pos x="394" y="276"/>
                </a:cxn>
                <a:cxn ang="0">
                  <a:pos x="388" y="252"/>
                </a:cxn>
                <a:cxn ang="0">
                  <a:pos x="370" y="214"/>
                </a:cxn>
              </a:cxnLst>
              <a:rect l="0" t="0" r="r" b="b"/>
              <a:pathLst>
                <a:path w="394" h="362">
                  <a:moveTo>
                    <a:pt x="370" y="214"/>
                  </a:moveTo>
                  <a:lnTo>
                    <a:pt x="372" y="198"/>
                  </a:lnTo>
                  <a:lnTo>
                    <a:pt x="376" y="176"/>
                  </a:lnTo>
                  <a:lnTo>
                    <a:pt x="354" y="162"/>
                  </a:lnTo>
                  <a:lnTo>
                    <a:pt x="362" y="142"/>
                  </a:lnTo>
                  <a:lnTo>
                    <a:pt x="376" y="144"/>
                  </a:lnTo>
                  <a:lnTo>
                    <a:pt x="382" y="132"/>
                  </a:lnTo>
                  <a:lnTo>
                    <a:pt x="382" y="108"/>
                  </a:lnTo>
                  <a:lnTo>
                    <a:pt x="374" y="88"/>
                  </a:lnTo>
                  <a:lnTo>
                    <a:pt x="372" y="56"/>
                  </a:lnTo>
                  <a:lnTo>
                    <a:pt x="366" y="38"/>
                  </a:lnTo>
                  <a:lnTo>
                    <a:pt x="342" y="18"/>
                  </a:lnTo>
                  <a:lnTo>
                    <a:pt x="316" y="22"/>
                  </a:lnTo>
                  <a:lnTo>
                    <a:pt x="268" y="24"/>
                  </a:lnTo>
                  <a:lnTo>
                    <a:pt x="230" y="22"/>
                  </a:lnTo>
                  <a:lnTo>
                    <a:pt x="204" y="12"/>
                  </a:lnTo>
                  <a:lnTo>
                    <a:pt x="184" y="20"/>
                  </a:lnTo>
                  <a:lnTo>
                    <a:pt x="174" y="0"/>
                  </a:lnTo>
                  <a:lnTo>
                    <a:pt x="142" y="2"/>
                  </a:lnTo>
                  <a:lnTo>
                    <a:pt x="100" y="18"/>
                  </a:lnTo>
                  <a:lnTo>
                    <a:pt x="84" y="36"/>
                  </a:lnTo>
                  <a:lnTo>
                    <a:pt x="38" y="48"/>
                  </a:lnTo>
                  <a:lnTo>
                    <a:pt x="20" y="74"/>
                  </a:lnTo>
                  <a:lnTo>
                    <a:pt x="2" y="72"/>
                  </a:lnTo>
                  <a:lnTo>
                    <a:pt x="0" y="100"/>
                  </a:lnTo>
                  <a:lnTo>
                    <a:pt x="6" y="116"/>
                  </a:lnTo>
                  <a:lnTo>
                    <a:pt x="4" y="130"/>
                  </a:lnTo>
                  <a:lnTo>
                    <a:pt x="24" y="150"/>
                  </a:lnTo>
                  <a:lnTo>
                    <a:pt x="28" y="192"/>
                  </a:lnTo>
                  <a:lnTo>
                    <a:pt x="26" y="212"/>
                  </a:lnTo>
                  <a:lnTo>
                    <a:pt x="48" y="240"/>
                  </a:lnTo>
                  <a:lnTo>
                    <a:pt x="62" y="262"/>
                  </a:lnTo>
                  <a:lnTo>
                    <a:pt x="86" y="270"/>
                  </a:lnTo>
                  <a:lnTo>
                    <a:pt x="92" y="288"/>
                  </a:lnTo>
                  <a:lnTo>
                    <a:pt x="112" y="302"/>
                  </a:lnTo>
                  <a:lnTo>
                    <a:pt x="116" y="282"/>
                  </a:lnTo>
                  <a:lnTo>
                    <a:pt x="136" y="288"/>
                  </a:lnTo>
                  <a:lnTo>
                    <a:pt x="150" y="302"/>
                  </a:lnTo>
                  <a:lnTo>
                    <a:pt x="174" y="308"/>
                  </a:lnTo>
                  <a:lnTo>
                    <a:pt x="180" y="334"/>
                  </a:lnTo>
                  <a:lnTo>
                    <a:pt x="198" y="342"/>
                  </a:lnTo>
                  <a:lnTo>
                    <a:pt x="212" y="336"/>
                  </a:lnTo>
                  <a:lnTo>
                    <a:pt x="226" y="348"/>
                  </a:lnTo>
                  <a:lnTo>
                    <a:pt x="268" y="344"/>
                  </a:lnTo>
                  <a:lnTo>
                    <a:pt x="294" y="342"/>
                  </a:lnTo>
                  <a:lnTo>
                    <a:pt x="326" y="362"/>
                  </a:lnTo>
                  <a:lnTo>
                    <a:pt x="344" y="324"/>
                  </a:lnTo>
                  <a:lnTo>
                    <a:pt x="368" y="296"/>
                  </a:lnTo>
                  <a:lnTo>
                    <a:pt x="394" y="276"/>
                  </a:lnTo>
                  <a:lnTo>
                    <a:pt x="388" y="252"/>
                  </a:lnTo>
                  <a:lnTo>
                    <a:pt x="370" y="2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5" name="Portugal">
              <a:extLst>
                <a:ext uri="{FF2B5EF4-FFF2-40B4-BE49-F238E27FC236}">
                  <a16:creationId xmlns:a16="http://schemas.microsoft.com/office/drawing/2014/main" id="{AFBC0FEB-73BD-493E-92F1-23039DEF4194}"/>
                </a:ext>
              </a:extLst>
            </p:cNvPr>
            <p:cNvSpPr>
              <a:spLocks/>
            </p:cNvSpPr>
            <p:nvPr/>
          </p:nvSpPr>
          <p:spPr bwMode="gray">
            <a:xfrm>
              <a:off x="5512036" y="3073997"/>
              <a:ext cx="101519" cy="218289"/>
            </a:xfrm>
            <a:custGeom>
              <a:avLst/>
              <a:gdLst/>
              <a:ahLst/>
              <a:cxnLst>
                <a:cxn ang="0">
                  <a:pos x="76" y="254"/>
                </a:cxn>
                <a:cxn ang="0">
                  <a:pos x="78" y="228"/>
                </a:cxn>
                <a:cxn ang="0">
                  <a:pos x="94" y="214"/>
                </a:cxn>
                <a:cxn ang="0">
                  <a:pos x="86" y="200"/>
                </a:cxn>
                <a:cxn ang="0">
                  <a:pos x="86" y="186"/>
                </a:cxn>
                <a:cxn ang="0">
                  <a:pos x="94" y="178"/>
                </a:cxn>
                <a:cxn ang="0">
                  <a:pos x="78" y="160"/>
                </a:cxn>
                <a:cxn ang="0">
                  <a:pos x="70" y="140"/>
                </a:cxn>
                <a:cxn ang="0">
                  <a:pos x="86" y="138"/>
                </a:cxn>
                <a:cxn ang="0">
                  <a:pos x="92" y="126"/>
                </a:cxn>
                <a:cxn ang="0">
                  <a:pos x="88" y="110"/>
                </a:cxn>
                <a:cxn ang="0">
                  <a:pos x="96" y="88"/>
                </a:cxn>
                <a:cxn ang="0">
                  <a:pos x="96" y="70"/>
                </a:cxn>
                <a:cxn ang="0">
                  <a:pos x="102" y="58"/>
                </a:cxn>
                <a:cxn ang="0">
                  <a:pos x="124" y="36"/>
                </a:cxn>
                <a:cxn ang="0">
                  <a:pos x="108" y="18"/>
                </a:cxn>
                <a:cxn ang="0">
                  <a:pos x="86" y="12"/>
                </a:cxn>
                <a:cxn ang="0">
                  <a:pos x="66" y="12"/>
                </a:cxn>
                <a:cxn ang="0">
                  <a:pos x="50" y="12"/>
                </a:cxn>
                <a:cxn ang="0">
                  <a:pos x="42" y="0"/>
                </a:cxn>
                <a:cxn ang="0">
                  <a:pos x="20" y="14"/>
                </a:cxn>
                <a:cxn ang="0">
                  <a:pos x="22" y="46"/>
                </a:cxn>
                <a:cxn ang="0">
                  <a:pos x="22" y="66"/>
                </a:cxn>
                <a:cxn ang="0">
                  <a:pos x="26" y="78"/>
                </a:cxn>
                <a:cxn ang="0">
                  <a:pos x="22" y="86"/>
                </a:cxn>
                <a:cxn ang="0">
                  <a:pos x="18" y="106"/>
                </a:cxn>
                <a:cxn ang="0">
                  <a:pos x="18" y="140"/>
                </a:cxn>
                <a:cxn ang="0">
                  <a:pos x="10" y="156"/>
                </a:cxn>
                <a:cxn ang="0">
                  <a:pos x="6" y="172"/>
                </a:cxn>
                <a:cxn ang="0">
                  <a:pos x="0" y="182"/>
                </a:cxn>
                <a:cxn ang="0">
                  <a:pos x="8" y="188"/>
                </a:cxn>
                <a:cxn ang="0">
                  <a:pos x="8" y="200"/>
                </a:cxn>
                <a:cxn ang="0">
                  <a:pos x="26" y="200"/>
                </a:cxn>
                <a:cxn ang="0">
                  <a:pos x="30" y="206"/>
                </a:cxn>
                <a:cxn ang="0">
                  <a:pos x="24" y="214"/>
                </a:cxn>
                <a:cxn ang="0">
                  <a:pos x="28" y="234"/>
                </a:cxn>
                <a:cxn ang="0">
                  <a:pos x="18" y="262"/>
                </a:cxn>
                <a:cxn ang="0">
                  <a:pos x="24" y="266"/>
                </a:cxn>
                <a:cxn ang="0">
                  <a:pos x="36" y="256"/>
                </a:cxn>
                <a:cxn ang="0">
                  <a:pos x="50" y="262"/>
                </a:cxn>
                <a:cxn ang="0">
                  <a:pos x="62" y="262"/>
                </a:cxn>
                <a:cxn ang="0">
                  <a:pos x="76" y="254"/>
                </a:cxn>
              </a:cxnLst>
              <a:rect l="0" t="0" r="r" b="b"/>
              <a:pathLst>
                <a:path w="124" h="266">
                  <a:moveTo>
                    <a:pt x="76" y="254"/>
                  </a:moveTo>
                  <a:lnTo>
                    <a:pt x="78" y="228"/>
                  </a:lnTo>
                  <a:lnTo>
                    <a:pt x="94" y="214"/>
                  </a:lnTo>
                  <a:lnTo>
                    <a:pt x="86" y="200"/>
                  </a:lnTo>
                  <a:lnTo>
                    <a:pt x="86" y="186"/>
                  </a:lnTo>
                  <a:lnTo>
                    <a:pt x="94" y="178"/>
                  </a:lnTo>
                  <a:lnTo>
                    <a:pt x="78" y="160"/>
                  </a:lnTo>
                  <a:lnTo>
                    <a:pt x="70" y="140"/>
                  </a:lnTo>
                  <a:lnTo>
                    <a:pt x="86" y="138"/>
                  </a:lnTo>
                  <a:lnTo>
                    <a:pt x="92" y="126"/>
                  </a:lnTo>
                  <a:lnTo>
                    <a:pt x="88" y="110"/>
                  </a:lnTo>
                  <a:lnTo>
                    <a:pt x="96" y="88"/>
                  </a:lnTo>
                  <a:lnTo>
                    <a:pt x="96" y="70"/>
                  </a:lnTo>
                  <a:lnTo>
                    <a:pt x="102" y="58"/>
                  </a:lnTo>
                  <a:lnTo>
                    <a:pt x="124" y="36"/>
                  </a:lnTo>
                  <a:lnTo>
                    <a:pt x="108" y="18"/>
                  </a:lnTo>
                  <a:lnTo>
                    <a:pt x="86" y="12"/>
                  </a:lnTo>
                  <a:lnTo>
                    <a:pt x="66" y="12"/>
                  </a:lnTo>
                  <a:lnTo>
                    <a:pt x="50" y="12"/>
                  </a:lnTo>
                  <a:lnTo>
                    <a:pt x="42" y="0"/>
                  </a:lnTo>
                  <a:lnTo>
                    <a:pt x="20" y="14"/>
                  </a:lnTo>
                  <a:lnTo>
                    <a:pt x="22" y="46"/>
                  </a:lnTo>
                  <a:lnTo>
                    <a:pt x="22" y="66"/>
                  </a:lnTo>
                  <a:lnTo>
                    <a:pt x="26" y="78"/>
                  </a:lnTo>
                  <a:lnTo>
                    <a:pt x="22" y="86"/>
                  </a:lnTo>
                  <a:lnTo>
                    <a:pt x="18" y="106"/>
                  </a:lnTo>
                  <a:lnTo>
                    <a:pt x="18" y="140"/>
                  </a:lnTo>
                  <a:lnTo>
                    <a:pt x="10" y="156"/>
                  </a:lnTo>
                  <a:lnTo>
                    <a:pt x="6" y="172"/>
                  </a:lnTo>
                  <a:lnTo>
                    <a:pt x="0" y="182"/>
                  </a:lnTo>
                  <a:lnTo>
                    <a:pt x="8" y="188"/>
                  </a:lnTo>
                  <a:lnTo>
                    <a:pt x="8" y="200"/>
                  </a:lnTo>
                  <a:lnTo>
                    <a:pt x="26" y="200"/>
                  </a:lnTo>
                  <a:lnTo>
                    <a:pt x="30" y="206"/>
                  </a:lnTo>
                  <a:lnTo>
                    <a:pt x="24" y="214"/>
                  </a:lnTo>
                  <a:lnTo>
                    <a:pt x="28" y="234"/>
                  </a:lnTo>
                  <a:lnTo>
                    <a:pt x="18" y="262"/>
                  </a:lnTo>
                  <a:lnTo>
                    <a:pt x="24" y="266"/>
                  </a:lnTo>
                  <a:lnTo>
                    <a:pt x="36" y="256"/>
                  </a:lnTo>
                  <a:lnTo>
                    <a:pt x="50" y="262"/>
                  </a:lnTo>
                  <a:lnTo>
                    <a:pt x="62" y="262"/>
                  </a:lnTo>
                  <a:lnTo>
                    <a:pt x="76" y="2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6" name="Puerto Rico">
              <a:extLst>
                <a:ext uri="{FF2B5EF4-FFF2-40B4-BE49-F238E27FC236}">
                  <a16:creationId xmlns:a16="http://schemas.microsoft.com/office/drawing/2014/main" id="{2F6F037D-584A-4EFF-84A2-7AF48DB46539}"/>
                </a:ext>
              </a:extLst>
            </p:cNvPr>
            <p:cNvSpPr>
              <a:spLocks/>
            </p:cNvSpPr>
            <p:nvPr/>
          </p:nvSpPr>
          <p:spPr bwMode="gray">
            <a:xfrm>
              <a:off x="3692489" y="4021880"/>
              <a:ext cx="46855" cy="25566"/>
            </a:xfrm>
            <a:custGeom>
              <a:avLst/>
              <a:gdLst/>
              <a:ahLst/>
              <a:cxnLst>
                <a:cxn ang="0">
                  <a:pos x="2" y="4"/>
                </a:cxn>
                <a:cxn ang="0">
                  <a:pos x="18" y="0"/>
                </a:cxn>
                <a:cxn ang="0">
                  <a:pos x="28" y="4"/>
                </a:cxn>
                <a:cxn ang="0">
                  <a:pos x="39" y="0"/>
                </a:cxn>
                <a:cxn ang="0">
                  <a:pos x="53" y="6"/>
                </a:cxn>
                <a:cxn ang="0">
                  <a:pos x="59" y="14"/>
                </a:cxn>
                <a:cxn ang="0">
                  <a:pos x="53" y="26"/>
                </a:cxn>
                <a:cxn ang="0">
                  <a:pos x="39" y="30"/>
                </a:cxn>
                <a:cxn ang="0">
                  <a:pos x="35" y="30"/>
                </a:cxn>
                <a:cxn ang="0">
                  <a:pos x="22" y="26"/>
                </a:cxn>
                <a:cxn ang="0">
                  <a:pos x="12" y="24"/>
                </a:cxn>
                <a:cxn ang="0">
                  <a:pos x="2" y="22"/>
                </a:cxn>
                <a:cxn ang="0">
                  <a:pos x="2" y="18"/>
                </a:cxn>
                <a:cxn ang="0">
                  <a:pos x="0" y="10"/>
                </a:cxn>
                <a:cxn ang="0">
                  <a:pos x="2" y="4"/>
                </a:cxn>
              </a:cxnLst>
              <a:rect l="0" t="0" r="r" b="b"/>
              <a:pathLst>
                <a:path w="59" h="30">
                  <a:moveTo>
                    <a:pt x="2" y="4"/>
                  </a:moveTo>
                  <a:lnTo>
                    <a:pt x="18" y="0"/>
                  </a:lnTo>
                  <a:lnTo>
                    <a:pt x="28" y="4"/>
                  </a:lnTo>
                  <a:lnTo>
                    <a:pt x="39" y="0"/>
                  </a:lnTo>
                  <a:lnTo>
                    <a:pt x="53" y="6"/>
                  </a:lnTo>
                  <a:lnTo>
                    <a:pt x="59" y="14"/>
                  </a:lnTo>
                  <a:lnTo>
                    <a:pt x="53" y="26"/>
                  </a:lnTo>
                  <a:lnTo>
                    <a:pt x="39" y="30"/>
                  </a:lnTo>
                  <a:lnTo>
                    <a:pt x="35" y="30"/>
                  </a:lnTo>
                  <a:lnTo>
                    <a:pt x="22" y="26"/>
                  </a:lnTo>
                  <a:lnTo>
                    <a:pt x="12" y="24"/>
                  </a:lnTo>
                  <a:lnTo>
                    <a:pt x="2" y="22"/>
                  </a:lnTo>
                  <a:lnTo>
                    <a:pt x="2" y="18"/>
                  </a:lnTo>
                  <a:lnTo>
                    <a:pt x="0" y="10"/>
                  </a:lnTo>
                  <a:lnTo>
                    <a:pt x="2"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7" name="Qatar">
              <a:extLst>
                <a:ext uri="{FF2B5EF4-FFF2-40B4-BE49-F238E27FC236}">
                  <a16:creationId xmlns:a16="http://schemas.microsoft.com/office/drawing/2014/main" id="{700773FB-2562-4E72-A908-9BA2F9463169}"/>
                </a:ext>
              </a:extLst>
            </p:cNvPr>
            <p:cNvSpPr>
              <a:spLocks/>
            </p:cNvSpPr>
            <p:nvPr/>
          </p:nvSpPr>
          <p:spPr bwMode="gray">
            <a:xfrm>
              <a:off x="7376487" y="3693464"/>
              <a:ext cx="21474" cy="53097"/>
            </a:xfrm>
            <a:custGeom>
              <a:avLst/>
              <a:gdLst/>
              <a:ahLst/>
              <a:cxnLst>
                <a:cxn ang="0">
                  <a:pos x="28" y="54"/>
                </a:cxn>
                <a:cxn ang="0">
                  <a:pos x="20" y="64"/>
                </a:cxn>
                <a:cxn ang="0">
                  <a:pos x="4" y="56"/>
                </a:cxn>
                <a:cxn ang="0">
                  <a:pos x="0" y="40"/>
                </a:cxn>
                <a:cxn ang="0">
                  <a:pos x="0" y="26"/>
                </a:cxn>
                <a:cxn ang="0">
                  <a:pos x="6" y="18"/>
                </a:cxn>
                <a:cxn ang="0">
                  <a:pos x="6" y="8"/>
                </a:cxn>
                <a:cxn ang="0">
                  <a:pos x="12" y="0"/>
                </a:cxn>
                <a:cxn ang="0">
                  <a:pos x="24" y="12"/>
                </a:cxn>
                <a:cxn ang="0">
                  <a:pos x="22" y="36"/>
                </a:cxn>
                <a:cxn ang="0">
                  <a:pos x="24" y="40"/>
                </a:cxn>
                <a:cxn ang="0">
                  <a:pos x="28" y="46"/>
                </a:cxn>
                <a:cxn ang="0">
                  <a:pos x="28" y="54"/>
                </a:cxn>
              </a:cxnLst>
              <a:rect l="0" t="0" r="r" b="b"/>
              <a:pathLst>
                <a:path w="28" h="64">
                  <a:moveTo>
                    <a:pt x="28" y="54"/>
                  </a:moveTo>
                  <a:lnTo>
                    <a:pt x="20" y="64"/>
                  </a:lnTo>
                  <a:lnTo>
                    <a:pt x="4" y="56"/>
                  </a:lnTo>
                  <a:lnTo>
                    <a:pt x="0" y="40"/>
                  </a:lnTo>
                  <a:lnTo>
                    <a:pt x="0" y="26"/>
                  </a:lnTo>
                  <a:lnTo>
                    <a:pt x="6" y="18"/>
                  </a:lnTo>
                  <a:lnTo>
                    <a:pt x="6" y="8"/>
                  </a:lnTo>
                  <a:lnTo>
                    <a:pt x="12" y="0"/>
                  </a:lnTo>
                  <a:lnTo>
                    <a:pt x="24" y="12"/>
                  </a:lnTo>
                  <a:lnTo>
                    <a:pt x="22" y="36"/>
                  </a:lnTo>
                  <a:lnTo>
                    <a:pt x="24" y="40"/>
                  </a:lnTo>
                  <a:lnTo>
                    <a:pt x="28" y="46"/>
                  </a:lnTo>
                  <a:lnTo>
                    <a:pt x="28" y="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8" name="Romania">
              <a:extLst>
                <a:ext uri="{FF2B5EF4-FFF2-40B4-BE49-F238E27FC236}">
                  <a16:creationId xmlns:a16="http://schemas.microsoft.com/office/drawing/2014/main" id="{B927BE0C-0384-4812-84AC-E82217E1ED0D}"/>
                </a:ext>
              </a:extLst>
            </p:cNvPr>
            <p:cNvSpPr>
              <a:spLocks/>
            </p:cNvSpPr>
            <p:nvPr/>
          </p:nvSpPr>
          <p:spPr bwMode="gray">
            <a:xfrm>
              <a:off x="6437430" y="2800647"/>
              <a:ext cx="277228" cy="220255"/>
            </a:xfrm>
            <a:custGeom>
              <a:avLst/>
              <a:gdLst/>
              <a:ahLst/>
              <a:cxnLst>
                <a:cxn ang="0">
                  <a:pos x="74" y="228"/>
                </a:cxn>
                <a:cxn ang="0">
                  <a:pos x="66" y="216"/>
                </a:cxn>
                <a:cxn ang="0">
                  <a:pos x="38" y="202"/>
                </a:cxn>
                <a:cxn ang="0">
                  <a:pos x="30" y="186"/>
                </a:cxn>
                <a:cxn ang="0">
                  <a:pos x="26" y="172"/>
                </a:cxn>
                <a:cxn ang="0">
                  <a:pos x="12" y="164"/>
                </a:cxn>
                <a:cxn ang="0">
                  <a:pos x="10" y="140"/>
                </a:cxn>
                <a:cxn ang="0">
                  <a:pos x="0" y="120"/>
                </a:cxn>
                <a:cxn ang="0">
                  <a:pos x="20" y="112"/>
                </a:cxn>
                <a:cxn ang="0">
                  <a:pos x="38" y="86"/>
                </a:cxn>
                <a:cxn ang="0">
                  <a:pos x="52" y="48"/>
                </a:cxn>
                <a:cxn ang="0">
                  <a:pos x="66" y="34"/>
                </a:cxn>
                <a:cxn ang="0">
                  <a:pos x="82" y="32"/>
                </a:cxn>
                <a:cxn ang="0">
                  <a:pos x="86" y="16"/>
                </a:cxn>
                <a:cxn ang="0">
                  <a:pos x="100" y="10"/>
                </a:cxn>
                <a:cxn ang="0">
                  <a:pos x="138" y="24"/>
                </a:cxn>
                <a:cxn ang="0">
                  <a:pos x="154" y="20"/>
                </a:cxn>
                <a:cxn ang="0">
                  <a:pos x="172" y="26"/>
                </a:cxn>
                <a:cxn ang="0">
                  <a:pos x="206" y="12"/>
                </a:cxn>
                <a:cxn ang="0">
                  <a:pos x="220" y="0"/>
                </a:cxn>
                <a:cxn ang="0">
                  <a:pos x="238" y="12"/>
                </a:cxn>
                <a:cxn ang="0">
                  <a:pos x="254" y="34"/>
                </a:cxn>
                <a:cxn ang="0">
                  <a:pos x="266" y="62"/>
                </a:cxn>
                <a:cxn ang="0">
                  <a:pos x="278" y="80"/>
                </a:cxn>
                <a:cxn ang="0">
                  <a:pos x="284" y="108"/>
                </a:cxn>
                <a:cxn ang="0">
                  <a:pos x="286" y="122"/>
                </a:cxn>
                <a:cxn ang="0">
                  <a:pos x="282" y="144"/>
                </a:cxn>
                <a:cxn ang="0">
                  <a:pos x="286" y="162"/>
                </a:cxn>
                <a:cxn ang="0">
                  <a:pos x="290" y="178"/>
                </a:cxn>
                <a:cxn ang="0">
                  <a:pos x="312" y="178"/>
                </a:cxn>
                <a:cxn ang="0">
                  <a:pos x="332" y="174"/>
                </a:cxn>
                <a:cxn ang="0">
                  <a:pos x="342" y="182"/>
                </a:cxn>
                <a:cxn ang="0">
                  <a:pos x="334" y="198"/>
                </a:cxn>
                <a:cxn ang="0">
                  <a:pos x="316" y="198"/>
                </a:cxn>
                <a:cxn ang="0">
                  <a:pos x="308" y="222"/>
                </a:cxn>
                <a:cxn ang="0">
                  <a:pos x="302" y="238"/>
                </a:cxn>
                <a:cxn ang="0">
                  <a:pos x="302" y="254"/>
                </a:cxn>
                <a:cxn ang="0">
                  <a:pos x="280" y="248"/>
                </a:cxn>
                <a:cxn ang="0">
                  <a:pos x="268" y="232"/>
                </a:cxn>
                <a:cxn ang="0">
                  <a:pos x="256" y="238"/>
                </a:cxn>
                <a:cxn ang="0">
                  <a:pos x="244" y="244"/>
                </a:cxn>
                <a:cxn ang="0">
                  <a:pos x="228" y="244"/>
                </a:cxn>
                <a:cxn ang="0">
                  <a:pos x="212" y="256"/>
                </a:cxn>
                <a:cxn ang="0">
                  <a:pos x="176" y="270"/>
                </a:cxn>
                <a:cxn ang="0">
                  <a:pos x="142" y="264"/>
                </a:cxn>
                <a:cxn ang="0">
                  <a:pos x="124" y="256"/>
                </a:cxn>
                <a:cxn ang="0">
                  <a:pos x="92" y="250"/>
                </a:cxn>
                <a:cxn ang="0">
                  <a:pos x="90" y="232"/>
                </a:cxn>
                <a:cxn ang="0">
                  <a:pos x="74" y="228"/>
                </a:cxn>
              </a:cxnLst>
              <a:rect l="0" t="0" r="r" b="b"/>
              <a:pathLst>
                <a:path w="342" h="270">
                  <a:moveTo>
                    <a:pt x="74" y="228"/>
                  </a:moveTo>
                  <a:lnTo>
                    <a:pt x="66" y="216"/>
                  </a:lnTo>
                  <a:lnTo>
                    <a:pt x="38" y="202"/>
                  </a:lnTo>
                  <a:lnTo>
                    <a:pt x="30" y="186"/>
                  </a:lnTo>
                  <a:lnTo>
                    <a:pt x="26" y="172"/>
                  </a:lnTo>
                  <a:lnTo>
                    <a:pt x="12" y="164"/>
                  </a:lnTo>
                  <a:lnTo>
                    <a:pt x="10" y="140"/>
                  </a:lnTo>
                  <a:lnTo>
                    <a:pt x="0" y="120"/>
                  </a:lnTo>
                  <a:lnTo>
                    <a:pt x="20" y="112"/>
                  </a:lnTo>
                  <a:lnTo>
                    <a:pt x="38" y="86"/>
                  </a:lnTo>
                  <a:lnTo>
                    <a:pt x="52" y="48"/>
                  </a:lnTo>
                  <a:lnTo>
                    <a:pt x="66" y="34"/>
                  </a:lnTo>
                  <a:lnTo>
                    <a:pt x="82" y="32"/>
                  </a:lnTo>
                  <a:lnTo>
                    <a:pt x="86" y="16"/>
                  </a:lnTo>
                  <a:lnTo>
                    <a:pt x="100" y="10"/>
                  </a:lnTo>
                  <a:lnTo>
                    <a:pt x="138" y="24"/>
                  </a:lnTo>
                  <a:lnTo>
                    <a:pt x="154" y="20"/>
                  </a:lnTo>
                  <a:lnTo>
                    <a:pt x="172" y="26"/>
                  </a:lnTo>
                  <a:lnTo>
                    <a:pt x="206" y="12"/>
                  </a:lnTo>
                  <a:lnTo>
                    <a:pt x="220" y="0"/>
                  </a:lnTo>
                  <a:lnTo>
                    <a:pt x="238" y="12"/>
                  </a:lnTo>
                  <a:lnTo>
                    <a:pt x="254" y="34"/>
                  </a:lnTo>
                  <a:lnTo>
                    <a:pt x="266" y="62"/>
                  </a:lnTo>
                  <a:lnTo>
                    <a:pt x="278" y="80"/>
                  </a:lnTo>
                  <a:lnTo>
                    <a:pt x="284" y="108"/>
                  </a:lnTo>
                  <a:lnTo>
                    <a:pt x="286" y="122"/>
                  </a:lnTo>
                  <a:lnTo>
                    <a:pt x="282" y="144"/>
                  </a:lnTo>
                  <a:lnTo>
                    <a:pt x="286" y="162"/>
                  </a:lnTo>
                  <a:lnTo>
                    <a:pt x="290" y="178"/>
                  </a:lnTo>
                  <a:lnTo>
                    <a:pt x="312" y="178"/>
                  </a:lnTo>
                  <a:lnTo>
                    <a:pt x="332" y="174"/>
                  </a:lnTo>
                  <a:lnTo>
                    <a:pt x="342" y="182"/>
                  </a:lnTo>
                  <a:lnTo>
                    <a:pt x="334" y="198"/>
                  </a:lnTo>
                  <a:lnTo>
                    <a:pt x="316" y="198"/>
                  </a:lnTo>
                  <a:lnTo>
                    <a:pt x="308" y="222"/>
                  </a:lnTo>
                  <a:lnTo>
                    <a:pt x="302" y="238"/>
                  </a:lnTo>
                  <a:lnTo>
                    <a:pt x="302" y="254"/>
                  </a:lnTo>
                  <a:lnTo>
                    <a:pt x="280" y="248"/>
                  </a:lnTo>
                  <a:lnTo>
                    <a:pt x="268" y="232"/>
                  </a:lnTo>
                  <a:lnTo>
                    <a:pt x="256" y="238"/>
                  </a:lnTo>
                  <a:lnTo>
                    <a:pt x="244" y="244"/>
                  </a:lnTo>
                  <a:lnTo>
                    <a:pt x="228" y="244"/>
                  </a:lnTo>
                  <a:lnTo>
                    <a:pt x="212" y="256"/>
                  </a:lnTo>
                  <a:lnTo>
                    <a:pt x="176" y="270"/>
                  </a:lnTo>
                  <a:lnTo>
                    <a:pt x="142" y="264"/>
                  </a:lnTo>
                  <a:lnTo>
                    <a:pt x="124" y="256"/>
                  </a:lnTo>
                  <a:lnTo>
                    <a:pt x="92" y="250"/>
                  </a:lnTo>
                  <a:lnTo>
                    <a:pt x="90" y="232"/>
                  </a:lnTo>
                  <a:lnTo>
                    <a:pt x="74" y="2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9" name="Rwanda">
              <a:extLst>
                <a:ext uri="{FF2B5EF4-FFF2-40B4-BE49-F238E27FC236}">
                  <a16:creationId xmlns:a16="http://schemas.microsoft.com/office/drawing/2014/main" id="{16625C9F-C5BE-4EB4-9ECC-967B37CD58D4}"/>
                </a:ext>
              </a:extLst>
            </p:cNvPr>
            <p:cNvSpPr>
              <a:spLocks/>
            </p:cNvSpPr>
            <p:nvPr/>
          </p:nvSpPr>
          <p:spPr bwMode="gray">
            <a:xfrm>
              <a:off x="6710751" y="4602015"/>
              <a:ext cx="52712" cy="55064"/>
            </a:xfrm>
            <a:custGeom>
              <a:avLst/>
              <a:gdLst/>
              <a:ahLst/>
              <a:cxnLst>
                <a:cxn ang="0">
                  <a:pos x="64" y="34"/>
                </a:cxn>
                <a:cxn ang="0">
                  <a:pos x="56" y="54"/>
                </a:cxn>
                <a:cxn ang="0">
                  <a:pos x="34" y="58"/>
                </a:cxn>
                <a:cxn ang="0">
                  <a:pos x="14" y="68"/>
                </a:cxn>
                <a:cxn ang="0">
                  <a:pos x="0" y="48"/>
                </a:cxn>
                <a:cxn ang="0">
                  <a:pos x="8" y="36"/>
                </a:cxn>
                <a:cxn ang="0">
                  <a:pos x="10" y="16"/>
                </a:cxn>
                <a:cxn ang="0">
                  <a:pos x="28" y="4"/>
                </a:cxn>
                <a:cxn ang="0">
                  <a:pos x="40" y="8"/>
                </a:cxn>
                <a:cxn ang="0">
                  <a:pos x="50" y="0"/>
                </a:cxn>
                <a:cxn ang="0">
                  <a:pos x="62" y="22"/>
                </a:cxn>
                <a:cxn ang="0">
                  <a:pos x="64" y="34"/>
                </a:cxn>
              </a:cxnLst>
              <a:rect l="0" t="0" r="r" b="b"/>
              <a:pathLst>
                <a:path w="64" h="68">
                  <a:moveTo>
                    <a:pt x="64" y="34"/>
                  </a:moveTo>
                  <a:lnTo>
                    <a:pt x="56" y="54"/>
                  </a:lnTo>
                  <a:lnTo>
                    <a:pt x="34" y="58"/>
                  </a:lnTo>
                  <a:lnTo>
                    <a:pt x="14" y="68"/>
                  </a:lnTo>
                  <a:lnTo>
                    <a:pt x="0" y="48"/>
                  </a:lnTo>
                  <a:lnTo>
                    <a:pt x="8" y="36"/>
                  </a:lnTo>
                  <a:lnTo>
                    <a:pt x="10" y="16"/>
                  </a:lnTo>
                  <a:lnTo>
                    <a:pt x="28" y="4"/>
                  </a:lnTo>
                  <a:lnTo>
                    <a:pt x="40" y="8"/>
                  </a:lnTo>
                  <a:lnTo>
                    <a:pt x="50" y="0"/>
                  </a:lnTo>
                  <a:lnTo>
                    <a:pt x="62" y="22"/>
                  </a:lnTo>
                  <a:lnTo>
                    <a:pt x="64"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0" name="San Marino">
              <a:extLst>
                <a:ext uri="{FF2B5EF4-FFF2-40B4-BE49-F238E27FC236}">
                  <a16:creationId xmlns:a16="http://schemas.microsoft.com/office/drawing/2014/main" id="{3A6AC99F-0E90-4334-969E-74B236EFB72A}"/>
                </a:ext>
              </a:extLst>
            </p:cNvPr>
            <p:cNvSpPr>
              <a:spLocks/>
            </p:cNvSpPr>
            <p:nvPr/>
          </p:nvSpPr>
          <p:spPr bwMode="gray">
            <a:xfrm>
              <a:off x="6173867" y="2999268"/>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1" name="Saudi Arabia">
              <a:extLst>
                <a:ext uri="{FF2B5EF4-FFF2-40B4-BE49-F238E27FC236}">
                  <a16:creationId xmlns:a16="http://schemas.microsoft.com/office/drawing/2014/main" id="{03D87748-9EC4-4835-8A05-965379021C88}"/>
                </a:ext>
              </a:extLst>
            </p:cNvPr>
            <p:cNvSpPr>
              <a:spLocks/>
            </p:cNvSpPr>
            <p:nvPr/>
          </p:nvSpPr>
          <p:spPr bwMode="gray">
            <a:xfrm>
              <a:off x="6866936" y="3475176"/>
              <a:ext cx="640356" cy="574236"/>
            </a:xfrm>
            <a:custGeom>
              <a:avLst/>
              <a:gdLst/>
              <a:ahLst/>
              <a:cxnLst>
                <a:cxn ang="0">
                  <a:pos x="0" y="190"/>
                </a:cxn>
                <a:cxn ang="0">
                  <a:pos x="28" y="196"/>
                </a:cxn>
                <a:cxn ang="0">
                  <a:pos x="62" y="254"/>
                </a:cxn>
                <a:cxn ang="0">
                  <a:pos x="104" y="348"/>
                </a:cxn>
                <a:cxn ang="0">
                  <a:pos x="156" y="388"/>
                </a:cxn>
                <a:cxn ang="0">
                  <a:pos x="164" y="450"/>
                </a:cxn>
                <a:cxn ang="0">
                  <a:pos x="180" y="486"/>
                </a:cxn>
                <a:cxn ang="0">
                  <a:pos x="234" y="538"/>
                </a:cxn>
                <a:cxn ang="0">
                  <a:pos x="246" y="554"/>
                </a:cxn>
                <a:cxn ang="0">
                  <a:pos x="276" y="602"/>
                </a:cxn>
                <a:cxn ang="0">
                  <a:pos x="306" y="648"/>
                </a:cxn>
                <a:cxn ang="0">
                  <a:pos x="322" y="682"/>
                </a:cxn>
                <a:cxn ang="0">
                  <a:pos x="336" y="648"/>
                </a:cxn>
                <a:cxn ang="0">
                  <a:pos x="368" y="656"/>
                </a:cxn>
                <a:cxn ang="0">
                  <a:pos x="428" y="678"/>
                </a:cxn>
                <a:cxn ang="0">
                  <a:pos x="566" y="626"/>
                </a:cxn>
                <a:cxn ang="0">
                  <a:pos x="776" y="554"/>
                </a:cxn>
                <a:cxn ang="0">
                  <a:pos x="784" y="436"/>
                </a:cxn>
                <a:cxn ang="0">
                  <a:pos x="644" y="390"/>
                </a:cxn>
                <a:cxn ang="0">
                  <a:pos x="626" y="352"/>
                </a:cxn>
                <a:cxn ang="0">
                  <a:pos x="630" y="324"/>
                </a:cxn>
                <a:cxn ang="0">
                  <a:pos x="602" y="290"/>
                </a:cxn>
                <a:cxn ang="0">
                  <a:pos x="572" y="228"/>
                </a:cxn>
                <a:cxn ang="0">
                  <a:pos x="550" y="196"/>
                </a:cxn>
                <a:cxn ang="0">
                  <a:pos x="508" y="190"/>
                </a:cxn>
                <a:cxn ang="0">
                  <a:pos x="466" y="166"/>
                </a:cxn>
                <a:cxn ang="0">
                  <a:pos x="404" y="158"/>
                </a:cxn>
                <a:cxn ang="0">
                  <a:pos x="360" y="144"/>
                </a:cxn>
                <a:cxn ang="0">
                  <a:pos x="354" y="118"/>
                </a:cxn>
                <a:cxn ang="0">
                  <a:pos x="330" y="100"/>
                </a:cxn>
                <a:cxn ang="0">
                  <a:pos x="228" y="18"/>
                </a:cxn>
                <a:cxn ang="0">
                  <a:pos x="204" y="8"/>
                </a:cxn>
                <a:cxn ang="0">
                  <a:pos x="180" y="0"/>
                </a:cxn>
                <a:cxn ang="0">
                  <a:pos x="94" y="38"/>
                </a:cxn>
                <a:cxn ang="0">
                  <a:pos x="118" y="94"/>
                </a:cxn>
                <a:cxn ang="0">
                  <a:pos x="84" y="116"/>
                </a:cxn>
                <a:cxn ang="0">
                  <a:pos x="58" y="146"/>
                </a:cxn>
                <a:cxn ang="0">
                  <a:pos x="10" y="168"/>
                </a:cxn>
              </a:cxnLst>
              <a:rect l="0" t="0" r="r" b="b"/>
              <a:pathLst>
                <a:path w="788" h="702">
                  <a:moveTo>
                    <a:pt x="10" y="168"/>
                  </a:moveTo>
                  <a:lnTo>
                    <a:pt x="0" y="190"/>
                  </a:lnTo>
                  <a:lnTo>
                    <a:pt x="20" y="190"/>
                  </a:lnTo>
                  <a:lnTo>
                    <a:pt x="28" y="196"/>
                  </a:lnTo>
                  <a:lnTo>
                    <a:pt x="34" y="216"/>
                  </a:lnTo>
                  <a:lnTo>
                    <a:pt x="62" y="254"/>
                  </a:lnTo>
                  <a:lnTo>
                    <a:pt x="102" y="322"/>
                  </a:lnTo>
                  <a:lnTo>
                    <a:pt x="104" y="348"/>
                  </a:lnTo>
                  <a:lnTo>
                    <a:pt x="126" y="360"/>
                  </a:lnTo>
                  <a:lnTo>
                    <a:pt x="156" y="388"/>
                  </a:lnTo>
                  <a:lnTo>
                    <a:pt x="172" y="444"/>
                  </a:lnTo>
                  <a:lnTo>
                    <a:pt x="164" y="450"/>
                  </a:lnTo>
                  <a:lnTo>
                    <a:pt x="178" y="468"/>
                  </a:lnTo>
                  <a:lnTo>
                    <a:pt x="180" y="486"/>
                  </a:lnTo>
                  <a:lnTo>
                    <a:pt x="206" y="528"/>
                  </a:lnTo>
                  <a:lnTo>
                    <a:pt x="234" y="538"/>
                  </a:lnTo>
                  <a:lnTo>
                    <a:pt x="234" y="548"/>
                  </a:lnTo>
                  <a:lnTo>
                    <a:pt x="246" y="554"/>
                  </a:lnTo>
                  <a:lnTo>
                    <a:pt x="246" y="570"/>
                  </a:lnTo>
                  <a:lnTo>
                    <a:pt x="276" y="602"/>
                  </a:lnTo>
                  <a:lnTo>
                    <a:pt x="276" y="610"/>
                  </a:lnTo>
                  <a:lnTo>
                    <a:pt x="306" y="648"/>
                  </a:lnTo>
                  <a:lnTo>
                    <a:pt x="312" y="666"/>
                  </a:lnTo>
                  <a:lnTo>
                    <a:pt x="322" y="682"/>
                  </a:lnTo>
                  <a:lnTo>
                    <a:pt x="332" y="672"/>
                  </a:lnTo>
                  <a:lnTo>
                    <a:pt x="336" y="648"/>
                  </a:lnTo>
                  <a:lnTo>
                    <a:pt x="346" y="644"/>
                  </a:lnTo>
                  <a:lnTo>
                    <a:pt x="368" y="656"/>
                  </a:lnTo>
                  <a:lnTo>
                    <a:pt x="384" y="654"/>
                  </a:lnTo>
                  <a:lnTo>
                    <a:pt x="428" y="678"/>
                  </a:lnTo>
                  <a:lnTo>
                    <a:pt x="442" y="702"/>
                  </a:lnTo>
                  <a:lnTo>
                    <a:pt x="566" y="626"/>
                  </a:lnTo>
                  <a:lnTo>
                    <a:pt x="692" y="582"/>
                  </a:lnTo>
                  <a:lnTo>
                    <a:pt x="776" y="554"/>
                  </a:lnTo>
                  <a:lnTo>
                    <a:pt x="788" y="460"/>
                  </a:lnTo>
                  <a:lnTo>
                    <a:pt x="784" y="436"/>
                  </a:lnTo>
                  <a:lnTo>
                    <a:pt x="644" y="408"/>
                  </a:lnTo>
                  <a:lnTo>
                    <a:pt x="644" y="390"/>
                  </a:lnTo>
                  <a:lnTo>
                    <a:pt x="634" y="362"/>
                  </a:lnTo>
                  <a:lnTo>
                    <a:pt x="626" y="352"/>
                  </a:lnTo>
                  <a:lnTo>
                    <a:pt x="624" y="338"/>
                  </a:lnTo>
                  <a:lnTo>
                    <a:pt x="630" y="324"/>
                  </a:lnTo>
                  <a:lnTo>
                    <a:pt x="620" y="314"/>
                  </a:lnTo>
                  <a:lnTo>
                    <a:pt x="602" y="290"/>
                  </a:lnTo>
                  <a:lnTo>
                    <a:pt x="598" y="252"/>
                  </a:lnTo>
                  <a:lnTo>
                    <a:pt x="572" y="228"/>
                  </a:lnTo>
                  <a:lnTo>
                    <a:pt x="560" y="202"/>
                  </a:lnTo>
                  <a:lnTo>
                    <a:pt x="550" y="196"/>
                  </a:lnTo>
                  <a:lnTo>
                    <a:pt x="540" y="174"/>
                  </a:lnTo>
                  <a:lnTo>
                    <a:pt x="508" y="190"/>
                  </a:lnTo>
                  <a:lnTo>
                    <a:pt x="490" y="168"/>
                  </a:lnTo>
                  <a:lnTo>
                    <a:pt x="466" y="166"/>
                  </a:lnTo>
                  <a:lnTo>
                    <a:pt x="456" y="160"/>
                  </a:lnTo>
                  <a:lnTo>
                    <a:pt x="404" y="158"/>
                  </a:lnTo>
                  <a:lnTo>
                    <a:pt x="376" y="148"/>
                  </a:lnTo>
                  <a:lnTo>
                    <a:pt x="360" y="144"/>
                  </a:lnTo>
                  <a:lnTo>
                    <a:pt x="350" y="132"/>
                  </a:lnTo>
                  <a:lnTo>
                    <a:pt x="354" y="118"/>
                  </a:lnTo>
                  <a:lnTo>
                    <a:pt x="354" y="102"/>
                  </a:lnTo>
                  <a:lnTo>
                    <a:pt x="330" y="100"/>
                  </a:lnTo>
                  <a:lnTo>
                    <a:pt x="322" y="76"/>
                  </a:lnTo>
                  <a:lnTo>
                    <a:pt x="228" y="18"/>
                  </a:lnTo>
                  <a:lnTo>
                    <a:pt x="212" y="16"/>
                  </a:lnTo>
                  <a:lnTo>
                    <a:pt x="204" y="8"/>
                  </a:lnTo>
                  <a:lnTo>
                    <a:pt x="192" y="8"/>
                  </a:lnTo>
                  <a:lnTo>
                    <a:pt x="180" y="0"/>
                  </a:lnTo>
                  <a:lnTo>
                    <a:pt x="168" y="14"/>
                  </a:lnTo>
                  <a:lnTo>
                    <a:pt x="94" y="38"/>
                  </a:lnTo>
                  <a:lnTo>
                    <a:pt x="132" y="84"/>
                  </a:lnTo>
                  <a:lnTo>
                    <a:pt x="118" y="94"/>
                  </a:lnTo>
                  <a:lnTo>
                    <a:pt x="112" y="108"/>
                  </a:lnTo>
                  <a:lnTo>
                    <a:pt x="84" y="116"/>
                  </a:lnTo>
                  <a:lnTo>
                    <a:pt x="74" y="132"/>
                  </a:lnTo>
                  <a:lnTo>
                    <a:pt x="58" y="146"/>
                  </a:lnTo>
                  <a:lnTo>
                    <a:pt x="14" y="130"/>
                  </a:lnTo>
                  <a:lnTo>
                    <a:pt x="10" y="1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2" name="Senegal">
              <a:extLst>
                <a:ext uri="{FF2B5EF4-FFF2-40B4-BE49-F238E27FC236}">
                  <a16:creationId xmlns:a16="http://schemas.microsoft.com/office/drawing/2014/main" id="{9D02A1FC-1DBE-4D38-B122-A6C2A7D1774F}"/>
                </a:ext>
              </a:extLst>
            </p:cNvPr>
            <p:cNvSpPr>
              <a:spLocks/>
            </p:cNvSpPr>
            <p:nvPr/>
          </p:nvSpPr>
          <p:spPr bwMode="gray">
            <a:xfrm>
              <a:off x="5275808" y="4027780"/>
              <a:ext cx="171803" cy="139625"/>
            </a:xfrm>
            <a:custGeom>
              <a:avLst/>
              <a:gdLst/>
              <a:ahLst/>
              <a:cxnLst>
                <a:cxn ang="0">
                  <a:pos x="201" y="106"/>
                </a:cxn>
                <a:cxn ang="0">
                  <a:pos x="195" y="72"/>
                </a:cxn>
                <a:cxn ang="0">
                  <a:pos x="172" y="56"/>
                </a:cxn>
                <a:cxn ang="0">
                  <a:pos x="150" y="28"/>
                </a:cxn>
                <a:cxn ang="0">
                  <a:pos x="124" y="18"/>
                </a:cxn>
                <a:cxn ang="0">
                  <a:pos x="108" y="0"/>
                </a:cxn>
                <a:cxn ang="0">
                  <a:pos x="54" y="12"/>
                </a:cxn>
                <a:cxn ang="0">
                  <a:pos x="40" y="4"/>
                </a:cxn>
                <a:cxn ang="0">
                  <a:pos x="22" y="14"/>
                </a:cxn>
                <a:cxn ang="0">
                  <a:pos x="24" y="28"/>
                </a:cxn>
                <a:cxn ang="0">
                  <a:pos x="0" y="60"/>
                </a:cxn>
                <a:cxn ang="0">
                  <a:pos x="22" y="108"/>
                </a:cxn>
                <a:cxn ang="0">
                  <a:pos x="56" y="110"/>
                </a:cxn>
                <a:cxn ang="0">
                  <a:pos x="72" y="110"/>
                </a:cxn>
                <a:cxn ang="0">
                  <a:pos x="80" y="104"/>
                </a:cxn>
                <a:cxn ang="0">
                  <a:pos x="88" y="108"/>
                </a:cxn>
                <a:cxn ang="0">
                  <a:pos x="104" y="118"/>
                </a:cxn>
                <a:cxn ang="0">
                  <a:pos x="116" y="118"/>
                </a:cxn>
                <a:cxn ang="0">
                  <a:pos x="122" y="126"/>
                </a:cxn>
                <a:cxn ang="0">
                  <a:pos x="112" y="134"/>
                </a:cxn>
                <a:cxn ang="0">
                  <a:pos x="88" y="126"/>
                </a:cxn>
                <a:cxn ang="0">
                  <a:pos x="72" y="126"/>
                </a:cxn>
                <a:cxn ang="0">
                  <a:pos x="60" y="132"/>
                </a:cxn>
                <a:cxn ang="0">
                  <a:pos x="10" y="138"/>
                </a:cxn>
                <a:cxn ang="0">
                  <a:pos x="14" y="160"/>
                </a:cxn>
                <a:cxn ang="0">
                  <a:pos x="26" y="160"/>
                </a:cxn>
                <a:cxn ang="0">
                  <a:pos x="18" y="170"/>
                </a:cxn>
                <a:cxn ang="0">
                  <a:pos x="48" y="168"/>
                </a:cxn>
                <a:cxn ang="0">
                  <a:pos x="58" y="158"/>
                </a:cxn>
                <a:cxn ang="0">
                  <a:pos x="72" y="154"/>
                </a:cxn>
                <a:cxn ang="0">
                  <a:pos x="86" y="162"/>
                </a:cxn>
                <a:cxn ang="0">
                  <a:pos x="134" y="164"/>
                </a:cxn>
                <a:cxn ang="0">
                  <a:pos x="148" y="162"/>
                </a:cxn>
                <a:cxn ang="0">
                  <a:pos x="162" y="170"/>
                </a:cxn>
                <a:cxn ang="0">
                  <a:pos x="195" y="170"/>
                </a:cxn>
                <a:cxn ang="0">
                  <a:pos x="211" y="166"/>
                </a:cxn>
                <a:cxn ang="0">
                  <a:pos x="213" y="148"/>
                </a:cxn>
                <a:cxn ang="0">
                  <a:pos x="197" y="118"/>
                </a:cxn>
                <a:cxn ang="0">
                  <a:pos x="201" y="106"/>
                </a:cxn>
              </a:cxnLst>
              <a:rect l="0" t="0" r="r" b="b"/>
              <a:pathLst>
                <a:path w="213" h="170">
                  <a:moveTo>
                    <a:pt x="201" y="106"/>
                  </a:moveTo>
                  <a:lnTo>
                    <a:pt x="195" y="72"/>
                  </a:lnTo>
                  <a:lnTo>
                    <a:pt x="172" y="56"/>
                  </a:lnTo>
                  <a:lnTo>
                    <a:pt x="150" y="28"/>
                  </a:lnTo>
                  <a:lnTo>
                    <a:pt x="124" y="18"/>
                  </a:lnTo>
                  <a:lnTo>
                    <a:pt x="108" y="0"/>
                  </a:lnTo>
                  <a:lnTo>
                    <a:pt x="54" y="12"/>
                  </a:lnTo>
                  <a:lnTo>
                    <a:pt x="40" y="4"/>
                  </a:lnTo>
                  <a:lnTo>
                    <a:pt x="22" y="14"/>
                  </a:lnTo>
                  <a:lnTo>
                    <a:pt x="24" y="28"/>
                  </a:lnTo>
                  <a:lnTo>
                    <a:pt x="0" y="60"/>
                  </a:lnTo>
                  <a:lnTo>
                    <a:pt x="22" y="108"/>
                  </a:lnTo>
                  <a:lnTo>
                    <a:pt x="56" y="110"/>
                  </a:lnTo>
                  <a:lnTo>
                    <a:pt x="72" y="110"/>
                  </a:lnTo>
                  <a:lnTo>
                    <a:pt x="80" y="104"/>
                  </a:lnTo>
                  <a:lnTo>
                    <a:pt x="88" y="108"/>
                  </a:lnTo>
                  <a:lnTo>
                    <a:pt x="104" y="118"/>
                  </a:lnTo>
                  <a:lnTo>
                    <a:pt x="116" y="118"/>
                  </a:lnTo>
                  <a:lnTo>
                    <a:pt x="122" y="126"/>
                  </a:lnTo>
                  <a:lnTo>
                    <a:pt x="112" y="134"/>
                  </a:lnTo>
                  <a:lnTo>
                    <a:pt x="88" y="126"/>
                  </a:lnTo>
                  <a:lnTo>
                    <a:pt x="72" y="126"/>
                  </a:lnTo>
                  <a:lnTo>
                    <a:pt x="60" y="132"/>
                  </a:lnTo>
                  <a:lnTo>
                    <a:pt x="10" y="138"/>
                  </a:lnTo>
                  <a:lnTo>
                    <a:pt x="14" y="160"/>
                  </a:lnTo>
                  <a:lnTo>
                    <a:pt x="26" y="160"/>
                  </a:lnTo>
                  <a:lnTo>
                    <a:pt x="18" y="170"/>
                  </a:lnTo>
                  <a:lnTo>
                    <a:pt x="48" y="168"/>
                  </a:lnTo>
                  <a:lnTo>
                    <a:pt x="58" y="158"/>
                  </a:lnTo>
                  <a:lnTo>
                    <a:pt x="72" y="154"/>
                  </a:lnTo>
                  <a:lnTo>
                    <a:pt x="86" y="162"/>
                  </a:lnTo>
                  <a:lnTo>
                    <a:pt x="134" y="164"/>
                  </a:lnTo>
                  <a:lnTo>
                    <a:pt x="148" y="162"/>
                  </a:lnTo>
                  <a:lnTo>
                    <a:pt x="162" y="170"/>
                  </a:lnTo>
                  <a:lnTo>
                    <a:pt x="195" y="170"/>
                  </a:lnTo>
                  <a:lnTo>
                    <a:pt x="211" y="166"/>
                  </a:lnTo>
                  <a:lnTo>
                    <a:pt x="213" y="148"/>
                  </a:lnTo>
                  <a:lnTo>
                    <a:pt x="197" y="118"/>
                  </a:lnTo>
                  <a:lnTo>
                    <a:pt x="201" y="10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3" name="Serbia">
              <a:extLst>
                <a:ext uri="{FF2B5EF4-FFF2-40B4-BE49-F238E27FC236}">
                  <a16:creationId xmlns:a16="http://schemas.microsoft.com/office/drawing/2014/main" id="{3EFBD7A4-C3F2-4DA0-AD10-5FBCEAFF3A51}"/>
                </a:ext>
              </a:extLst>
            </p:cNvPr>
            <p:cNvSpPr>
              <a:spLocks noChangeAspect="1"/>
            </p:cNvSpPr>
            <p:nvPr/>
          </p:nvSpPr>
          <p:spPr bwMode="gray">
            <a:xfrm>
              <a:off x="6376907" y="2898976"/>
              <a:ext cx="132756" cy="196656"/>
            </a:xfrm>
            <a:custGeom>
              <a:avLst/>
              <a:gdLst/>
              <a:ahLst/>
              <a:cxnLst>
                <a:cxn ang="0">
                  <a:pos x="638" y="2433"/>
                </a:cxn>
                <a:cxn ang="0">
                  <a:pos x="780" y="2456"/>
                </a:cxn>
                <a:cxn ang="0">
                  <a:pos x="851" y="2858"/>
                </a:cxn>
                <a:cxn ang="0">
                  <a:pos x="969" y="2645"/>
                </a:cxn>
                <a:cxn ang="0">
                  <a:pos x="1134" y="2551"/>
                </a:cxn>
                <a:cxn ang="0">
                  <a:pos x="1368" y="2433"/>
                </a:cxn>
                <a:cxn ang="0">
                  <a:pos x="1581" y="2480"/>
                </a:cxn>
                <a:cxn ang="0">
                  <a:pos x="1722" y="2433"/>
                </a:cxn>
                <a:cxn ang="0">
                  <a:pos x="1699" y="2291"/>
                </a:cxn>
                <a:cxn ang="0">
                  <a:pos x="1722" y="2173"/>
                </a:cxn>
                <a:cxn ang="0">
                  <a:pos x="1841" y="2173"/>
                </a:cxn>
                <a:cxn ang="0">
                  <a:pos x="1959" y="2008"/>
                </a:cxn>
                <a:cxn ang="0">
                  <a:pos x="1841" y="1866"/>
                </a:cxn>
                <a:cxn ang="0">
                  <a:pos x="1722" y="1701"/>
                </a:cxn>
                <a:cxn ang="0">
                  <a:pos x="1604" y="1512"/>
                </a:cxn>
                <a:cxn ang="0">
                  <a:pos x="1675" y="1441"/>
                </a:cxn>
                <a:cxn ang="0">
                  <a:pos x="1722" y="1275"/>
                </a:cxn>
                <a:cxn ang="0">
                  <a:pos x="1628" y="1134"/>
                </a:cxn>
                <a:cxn ang="0">
                  <a:pos x="1297" y="968"/>
                </a:cxn>
                <a:cxn ang="0">
                  <a:pos x="1205" y="779"/>
                </a:cxn>
                <a:cxn ang="0">
                  <a:pos x="1158" y="614"/>
                </a:cxn>
                <a:cxn ang="0">
                  <a:pos x="992" y="519"/>
                </a:cxn>
                <a:cxn ang="0">
                  <a:pos x="969" y="236"/>
                </a:cxn>
                <a:cxn ang="0">
                  <a:pos x="851" y="0"/>
                </a:cxn>
                <a:cxn ang="0">
                  <a:pos x="662" y="47"/>
                </a:cxn>
                <a:cxn ang="0">
                  <a:pos x="426" y="0"/>
                </a:cxn>
                <a:cxn ang="0">
                  <a:pos x="0" y="260"/>
                </a:cxn>
                <a:cxn ang="0">
                  <a:pos x="95" y="472"/>
                </a:cxn>
                <a:cxn ang="0">
                  <a:pos x="284" y="590"/>
                </a:cxn>
                <a:cxn ang="0">
                  <a:pos x="142" y="826"/>
                </a:cxn>
                <a:cxn ang="0">
                  <a:pos x="237" y="874"/>
                </a:cxn>
                <a:cxn ang="0">
                  <a:pos x="166" y="1134"/>
                </a:cxn>
                <a:cxn ang="0">
                  <a:pos x="213" y="1275"/>
                </a:cxn>
                <a:cxn ang="0">
                  <a:pos x="331" y="1370"/>
                </a:cxn>
                <a:cxn ang="0">
                  <a:pos x="213" y="1488"/>
                </a:cxn>
                <a:cxn ang="0">
                  <a:pos x="307" y="1724"/>
                </a:cxn>
                <a:cxn ang="0">
                  <a:pos x="574" y="1970"/>
                </a:cxn>
                <a:cxn ang="0">
                  <a:pos x="818" y="2119"/>
                </a:cxn>
                <a:cxn ang="0">
                  <a:pos x="690" y="2244"/>
                </a:cxn>
                <a:cxn ang="0">
                  <a:pos x="638" y="2433"/>
                </a:cxn>
              </a:cxnLst>
              <a:rect l="0" t="0" r="r" b="b"/>
              <a:pathLst>
                <a:path w="1959" h="2858">
                  <a:moveTo>
                    <a:pt x="638" y="2433"/>
                  </a:moveTo>
                  <a:lnTo>
                    <a:pt x="780" y="2456"/>
                  </a:lnTo>
                  <a:lnTo>
                    <a:pt x="851" y="2858"/>
                  </a:lnTo>
                  <a:lnTo>
                    <a:pt x="969" y="2645"/>
                  </a:lnTo>
                  <a:lnTo>
                    <a:pt x="1134" y="2551"/>
                  </a:lnTo>
                  <a:lnTo>
                    <a:pt x="1368" y="2433"/>
                  </a:lnTo>
                  <a:lnTo>
                    <a:pt x="1581" y="2480"/>
                  </a:lnTo>
                  <a:lnTo>
                    <a:pt x="1722" y="2433"/>
                  </a:lnTo>
                  <a:lnTo>
                    <a:pt x="1699" y="2291"/>
                  </a:lnTo>
                  <a:lnTo>
                    <a:pt x="1722" y="2173"/>
                  </a:lnTo>
                  <a:lnTo>
                    <a:pt x="1841" y="2173"/>
                  </a:lnTo>
                  <a:lnTo>
                    <a:pt x="1959" y="2008"/>
                  </a:lnTo>
                  <a:lnTo>
                    <a:pt x="1841" y="1866"/>
                  </a:lnTo>
                  <a:lnTo>
                    <a:pt x="1722" y="1701"/>
                  </a:lnTo>
                  <a:lnTo>
                    <a:pt x="1604" y="1512"/>
                  </a:lnTo>
                  <a:lnTo>
                    <a:pt x="1675" y="1441"/>
                  </a:lnTo>
                  <a:lnTo>
                    <a:pt x="1722" y="1275"/>
                  </a:lnTo>
                  <a:lnTo>
                    <a:pt x="1628" y="1134"/>
                  </a:lnTo>
                  <a:lnTo>
                    <a:pt x="1297" y="968"/>
                  </a:lnTo>
                  <a:lnTo>
                    <a:pt x="1205" y="779"/>
                  </a:lnTo>
                  <a:lnTo>
                    <a:pt x="1158" y="614"/>
                  </a:lnTo>
                  <a:lnTo>
                    <a:pt x="992" y="519"/>
                  </a:lnTo>
                  <a:lnTo>
                    <a:pt x="969" y="236"/>
                  </a:lnTo>
                  <a:lnTo>
                    <a:pt x="851" y="0"/>
                  </a:lnTo>
                  <a:lnTo>
                    <a:pt x="662" y="47"/>
                  </a:lnTo>
                  <a:lnTo>
                    <a:pt x="426" y="0"/>
                  </a:lnTo>
                  <a:lnTo>
                    <a:pt x="0" y="260"/>
                  </a:lnTo>
                  <a:lnTo>
                    <a:pt x="95" y="472"/>
                  </a:lnTo>
                  <a:lnTo>
                    <a:pt x="284" y="590"/>
                  </a:lnTo>
                  <a:lnTo>
                    <a:pt x="142" y="826"/>
                  </a:lnTo>
                  <a:lnTo>
                    <a:pt x="237" y="874"/>
                  </a:lnTo>
                  <a:lnTo>
                    <a:pt x="166" y="1134"/>
                  </a:lnTo>
                  <a:lnTo>
                    <a:pt x="213" y="1275"/>
                  </a:lnTo>
                  <a:lnTo>
                    <a:pt x="331" y="1370"/>
                  </a:lnTo>
                  <a:lnTo>
                    <a:pt x="213" y="1488"/>
                  </a:lnTo>
                  <a:lnTo>
                    <a:pt x="307" y="1724"/>
                  </a:lnTo>
                  <a:lnTo>
                    <a:pt x="574" y="1970"/>
                  </a:lnTo>
                  <a:lnTo>
                    <a:pt x="818" y="2119"/>
                  </a:lnTo>
                  <a:lnTo>
                    <a:pt x="690" y="2244"/>
                  </a:lnTo>
                  <a:lnTo>
                    <a:pt x="638" y="2433"/>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44" name="Sierra Leone">
              <a:extLst>
                <a:ext uri="{FF2B5EF4-FFF2-40B4-BE49-F238E27FC236}">
                  <a16:creationId xmlns:a16="http://schemas.microsoft.com/office/drawing/2014/main" id="{8E68B010-ED07-4077-8046-D2114BE6E136}"/>
                </a:ext>
              </a:extLst>
            </p:cNvPr>
            <p:cNvSpPr>
              <a:spLocks/>
            </p:cNvSpPr>
            <p:nvPr/>
          </p:nvSpPr>
          <p:spPr bwMode="gray">
            <a:xfrm>
              <a:off x="5390994" y="4250002"/>
              <a:ext cx="107378" cy="90461"/>
            </a:xfrm>
            <a:custGeom>
              <a:avLst/>
              <a:gdLst/>
              <a:ahLst/>
              <a:cxnLst>
                <a:cxn ang="0">
                  <a:pos x="129" y="67"/>
                </a:cxn>
                <a:cxn ang="0">
                  <a:pos x="123" y="53"/>
                </a:cxn>
                <a:cxn ang="0">
                  <a:pos x="109" y="61"/>
                </a:cxn>
                <a:cxn ang="0">
                  <a:pos x="97" y="16"/>
                </a:cxn>
                <a:cxn ang="0">
                  <a:pos x="83" y="4"/>
                </a:cxn>
                <a:cxn ang="0">
                  <a:pos x="75" y="0"/>
                </a:cxn>
                <a:cxn ang="0">
                  <a:pos x="59" y="4"/>
                </a:cxn>
                <a:cxn ang="0">
                  <a:pos x="45" y="2"/>
                </a:cxn>
                <a:cxn ang="0">
                  <a:pos x="0" y="24"/>
                </a:cxn>
                <a:cxn ang="0">
                  <a:pos x="6" y="38"/>
                </a:cxn>
                <a:cxn ang="0">
                  <a:pos x="4" y="57"/>
                </a:cxn>
                <a:cxn ang="0">
                  <a:pos x="12" y="71"/>
                </a:cxn>
                <a:cxn ang="0">
                  <a:pos x="20" y="85"/>
                </a:cxn>
                <a:cxn ang="0">
                  <a:pos x="40" y="97"/>
                </a:cxn>
                <a:cxn ang="0">
                  <a:pos x="63" y="113"/>
                </a:cxn>
                <a:cxn ang="0">
                  <a:pos x="83" y="97"/>
                </a:cxn>
                <a:cxn ang="0">
                  <a:pos x="95" y="95"/>
                </a:cxn>
                <a:cxn ang="0">
                  <a:pos x="129" y="67"/>
                </a:cxn>
              </a:cxnLst>
              <a:rect l="0" t="0" r="r" b="b"/>
              <a:pathLst>
                <a:path w="129" h="113">
                  <a:moveTo>
                    <a:pt x="129" y="67"/>
                  </a:moveTo>
                  <a:lnTo>
                    <a:pt x="123" y="53"/>
                  </a:lnTo>
                  <a:lnTo>
                    <a:pt x="109" y="61"/>
                  </a:lnTo>
                  <a:lnTo>
                    <a:pt x="97" y="16"/>
                  </a:lnTo>
                  <a:lnTo>
                    <a:pt x="83" y="4"/>
                  </a:lnTo>
                  <a:lnTo>
                    <a:pt x="75" y="0"/>
                  </a:lnTo>
                  <a:lnTo>
                    <a:pt x="59" y="4"/>
                  </a:lnTo>
                  <a:lnTo>
                    <a:pt x="45" y="2"/>
                  </a:lnTo>
                  <a:lnTo>
                    <a:pt x="0" y="24"/>
                  </a:lnTo>
                  <a:lnTo>
                    <a:pt x="6" y="38"/>
                  </a:lnTo>
                  <a:lnTo>
                    <a:pt x="4" y="57"/>
                  </a:lnTo>
                  <a:lnTo>
                    <a:pt x="12" y="71"/>
                  </a:lnTo>
                  <a:lnTo>
                    <a:pt x="20" y="85"/>
                  </a:lnTo>
                  <a:lnTo>
                    <a:pt x="40" y="97"/>
                  </a:lnTo>
                  <a:lnTo>
                    <a:pt x="63" y="113"/>
                  </a:lnTo>
                  <a:lnTo>
                    <a:pt x="83" y="97"/>
                  </a:lnTo>
                  <a:lnTo>
                    <a:pt x="95" y="95"/>
                  </a:lnTo>
                  <a:lnTo>
                    <a:pt x="129" y="6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5" name="Singapore">
              <a:extLst>
                <a:ext uri="{FF2B5EF4-FFF2-40B4-BE49-F238E27FC236}">
                  <a16:creationId xmlns:a16="http://schemas.microsoft.com/office/drawing/2014/main" id="{9298D1DF-C0EE-4CA3-BB34-6990036616A1}"/>
                </a:ext>
              </a:extLst>
            </p:cNvPr>
            <p:cNvSpPr>
              <a:spLocks noChangeAspect="1"/>
            </p:cNvSpPr>
            <p:nvPr/>
          </p:nvSpPr>
          <p:spPr bwMode="gray">
            <a:xfrm>
              <a:off x="9010566" y="4491888"/>
              <a:ext cx="27332" cy="255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6" name="Slovakia">
              <a:extLst>
                <a:ext uri="{FF2B5EF4-FFF2-40B4-BE49-F238E27FC236}">
                  <a16:creationId xmlns:a16="http://schemas.microsoft.com/office/drawing/2014/main" id="{C12D7609-7E7E-4F10-9BC3-879A1ECF8528}"/>
                </a:ext>
              </a:extLst>
            </p:cNvPr>
            <p:cNvSpPr>
              <a:spLocks/>
            </p:cNvSpPr>
            <p:nvPr/>
          </p:nvSpPr>
          <p:spPr bwMode="gray">
            <a:xfrm>
              <a:off x="6324195" y="2741650"/>
              <a:ext cx="171803" cy="70796"/>
            </a:xfrm>
            <a:custGeom>
              <a:avLst/>
              <a:gdLst/>
              <a:ahLst/>
              <a:cxnLst>
                <a:cxn ang="0">
                  <a:pos x="200" y="58"/>
                </a:cxn>
                <a:cxn ang="0">
                  <a:pos x="184" y="68"/>
                </a:cxn>
                <a:cxn ang="0">
                  <a:pos x="170" y="56"/>
                </a:cxn>
                <a:cxn ang="0">
                  <a:pos x="158" y="58"/>
                </a:cxn>
                <a:cxn ang="0">
                  <a:pos x="138" y="54"/>
                </a:cxn>
                <a:cxn ang="0">
                  <a:pos x="128" y="58"/>
                </a:cxn>
                <a:cxn ang="0">
                  <a:pos x="112" y="72"/>
                </a:cxn>
                <a:cxn ang="0">
                  <a:pos x="74" y="72"/>
                </a:cxn>
                <a:cxn ang="0">
                  <a:pos x="68" y="88"/>
                </a:cxn>
                <a:cxn ang="0">
                  <a:pos x="22" y="88"/>
                </a:cxn>
                <a:cxn ang="0">
                  <a:pos x="14" y="80"/>
                </a:cxn>
                <a:cxn ang="0">
                  <a:pos x="0" y="68"/>
                </a:cxn>
                <a:cxn ang="0">
                  <a:pos x="6" y="50"/>
                </a:cxn>
                <a:cxn ang="0">
                  <a:pos x="18" y="40"/>
                </a:cxn>
                <a:cxn ang="0">
                  <a:pos x="34" y="42"/>
                </a:cxn>
                <a:cxn ang="0">
                  <a:pos x="42" y="30"/>
                </a:cxn>
                <a:cxn ang="0">
                  <a:pos x="56" y="26"/>
                </a:cxn>
                <a:cxn ang="0">
                  <a:pos x="58" y="10"/>
                </a:cxn>
                <a:cxn ang="0">
                  <a:pos x="64" y="0"/>
                </a:cxn>
                <a:cxn ang="0">
                  <a:pos x="82" y="8"/>
                </a:cxn>
                <a:cxn ang="0">
                  <a:pos x="96" y="2"/>
                </a:cxn>
                <a:cxn ang="0">
                  <a:pos x="110" y="14"/>
                </a:cxn>
                <a:cxn ang="0">
                  <a:pos x="152" y="10"/>
                </a:cxn>
                <a:cxn ang="0">
                  <a:pos x="178" y="8"/>
                </a:cxn>
                <a:cxn ang="0">
                  <a:pos x="210" y="28"/>
                </a:cxn>
                <a:cxn ang="0">
                  <a:pos x="204" y="46"/>
                </a:cxn>
                <a:cxn ang="0">
                  <a:pos x="200" y="58"/>
                </a:cxn>
              </a:cxnLst>
              <a:rect l="0" t="0" r="r" b="b"/>
              <a:pathLst>
                <a:path w="210" h="88">
                  <a:moveTo>
                    <a:pt x="200" y="58"/>
                  </a:moveTo>
                  <a:lnTo>
                    <a:pt x="184" y="68"/>
                  </a:lnTo>
                  <a:lnTo>
                    <a:pt x="170" y="56"/>
                  </a:lnTo>
                  <a:lnTo>
                    <a:pt x="158" y="58"/>
                  </a:lnTo>
                  <a:lnTo>
                    <a:pt x="138" y="54"/>
                  </a:lnTo>
                  <a:lnTo>
                    <a:pt x="128" y="58"/>
                  </a:lnTo>
                  <a:lnTo>
                    <a:pt x="112" y="72"/>
                  </a:lnTo>
                  <a:lnTo>
                    <a:pt x="74" y="72"/>
                  </a:lnTo>
                  <a:lnTo>
                    <a:pt x="68" y="88"/>
                  </a:lnTo>
                  <a:lnTo>
                    <a:pt x="22" y="88"/>
                  </a:lnTo>
                  <a:lnTo>
                    <a:pt x="14" y="80"/>
                  </a:lnTo>
                  <a:lnTo>
                    <a:pt x="0" y="68"/>
                  </a:lnTo>
                  <a:lnTo>
                    <a:pt x="6" y="50"/>
                  </a:lnTo>
                  <a:lnTo>
                    <a:pt x="18" y="40"/>
                  </a:lnTo>
                  <a:lnTo>
                    <a:pt x="34" y="42"/>
                  </a:lnTo>
                  <a:lnTo>
                    <a:pt x="42" y="30"/>
                  </a:lnTo>
                  <a:lnTo>
                    <a:pt x="56" y="26"/>
                  </a:lnTo>
                  <a:lnTo>
                    <a:pt x="58" y="10"/>
                  </a:lnTo>
                  <a:lnTo>
                    <a:pt x="64" y="0"/>
                  </a:lnTo>
                  <a:lnTo>
                    <a:pt x="82" y="8"/>
                  </a:lnTo>
                  <a:lnTo>
                    <a:pt x="96" y="2"/>
                  </a:lnTo>
                  <a:lnTo>
                    <a:pt x="110" y="14"/>
                  </a:lnTo>
                  <a:lnTo>
                    <a:pt x="152" y="10"/>
                  </a:lnTo>
                  <a:lnTo>
                    <a:pt x="178" y="8"/>
                  </a:lnTo>
                  <a:lnTo>
                    <a:pt x="210" y="28"/>
                  </a:lnTo>
                  <a:lnTo>
                    <a:pt x="204" y="46"/>
                  </a:lnTo>
                  <a:lnTo>
                    <a:pt x="20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7" name="Slovenia">
              <a:extLst>
                <a:ext uri="{FF2B5EF4-FFF2-40B4-BE49-F238E27FC236}">
                  <a16:creationId xmlns:a16="http://schemas.microsoft.com/office/drawing/2014/main" id="{A691FC18-C188-4594-B618-517AC23488B9}"/>
                </a:ext>
              </a:extLst>
            </p:cNvPr>
            <p:cNvSpPr>
              <a:spLocks/>
            </p:cNvSpPr>
            <p:nvPr/>
          </p:nvSpPr>
          <p:spPr bwMode="gray">
            <a:xfrm>
              <a:off x="6214866" y="2867510"/>
              <a:ext cx="85901" cy="68829"/>
            </a:xfrm>
            <a:custGeom>
              <a:avLst/>
              <a:gdLst/>
              <a:ahLst/>
              <a:cxnLst>
                <a:cxn ang="0">
                  <a:pos x="6" y="50"/>
                </a:cxn>
                <a:cxn ang="0">
                  <a:pos x="2" y="36"/>
                </a:cxn>
                <a:cxn ang="0">
                  <a:pos x="6" y="24"/>
                </a:cxn>
                <a:cxn ang="0">
                  <a:pos x="44" y="26"/>
                </a:cxn>
                <a:cxn ang="0">
                  <a:pos x="56" y="16"/>
                </a:cxn>
                <a:cxn ang="0">
                  <a:pos x="70" y="8"/>
                </a:cxn>
                <a:cxn ang="0">
                  <a:pos x="78" y="12"/>
                </a:cxn>
                <a:cxn ang="0">
                  <a:pos x="92" y="0"/>
                </a:cxn>
                <a:cxn ang="0">
                  <a:pos x="104" y="2"/>
                </a:cxn>
                <a:cxn ang="0">
                  <a:pos x="106" y="30"/>
                </a:cxn>
                <a:cxn ang="0">
                  <a:pos x="92" y="38"/>
                </a:cxn>
                <a:cxn ang="0">
                  <a:pos x="92" y="54"/>
                </a:cxn>
                <a:cxn ang="0">
                  <a:pos x="82" y="64"/>
                </a:cxn>
                <a:cxn ang="0">
                  <a:pos x="84" y="76"/>
                </a:cxn>
                <a:cxn ang="0">
                  <a:pos x="70" y="78"/>
                </a:cxn>
                <a:cxn ang="0">
                  <a:pos x="56" y="72"/>
                </a:cxn>
                <a:cxn ang="0">
                  <a:pos x="40" y="74"/>
                </a:cxn>
                <a:cxn ang="0">
                  <a:pos x="20" y="74"/>
                </a:cxn>
                <a:cxn ang="0">
                  <a:pos x="0" y="86"/>
                </a:cxn>
                <a:cxn ang="0">
                  <a:pos x="4" y="70"/>
                </a:cxn>
                <a:cxn ang="0">
                  <a:pos x="6" y="50"/>
                </a:cxn>
              </a:cxnLst>
              <a:rect l="0" t="0" r="r" b="b"/>
              <a:pathLst>
                <a:path w="106" h="86">
                  <a:moveTo>
                    <a:pt x="6" y="50"/>
                  </a:moveTo>
                  <a:lnTo>
                    <a:pt x="2" y="36"/>
                  </a:lnTo>
                  <a:lnTo>
                    <a:pt x="6" y="24"/>
                  </a:lnTo>
                  <a:lnTo>
                    <a:pt x="44" y="26"/>
                  </a:lnTo>
                  <a:lnTo>
                    <a:pt x="56" y="16"/>
                  </a:lnTo>
                  <a:lnTo>
                    <a:pt x="70" y="8"/>
                  </a:lnTo>
                  <a:lnTo>
                    <a:pt x="78" y="12"/>
                  </a:lnTo>
                  <a:lnTo>
                    <a:pt x="92" y="0"/>
                  </a:lnTo>
                  <a:lnTo>
                    <a:pt x="104" y="2"/>
                  </a:lnTo>
                  <a:lnTo>
                    <a:pt x="106" y="30"/>
                  </a:lnTo>
                  <a:lnTo>
                    <a:pt x="92" y="38"/>
                  </a:lnTo>
                  <a:lnTo>
                    <a:pt x="92" y="54"/>
                  </a:lnTo>
                  <a:lnTo>
                    <a:pt x="82" y="64"/>
                  </a:lnTo>
                  <a:lnTo>
                    <a:pt x="84" y="76"/>
                  </a:lnTo>
                  <a:lnTo>
                    <a:pt x="70" y="78"/>
                  </a:lnTo>
                  <a:lnTo>
                    <a:pt x="56" y="72"/>
                  </a:lnTo>
                  <a:lnTo>
                    <a:pt x="40" y="74"/>
                  </a:lnTo>
                  <a:lnTo>
                    <a:pt x="20" y="74"/>
                  </a:lnTo>
                  <a:lnTo>
                    <a:pt x="0" y="86"/>
                  </a:lnTo>
                  <a:lnTo>
                    <a:pt x="4" y="70"/>
                  </a:lnTo>
                  <a:lnTo>
                    <a:pt x="6" y="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8" name="Somalia">
              <a:extLst>
                <a:ext uri="{FF2B5EF4-FFF2-40B4-BE49-F238E27FC236}">
                  <a16:creationId xmlns:a16="http://schemas.microsoft.com/office/drawing/2014/main" id="{68B68182-AC57-481C-BCED-ED45642D3F67}"/>
                </a:ext>
              </a:extLst>
            </p:cNvPr>
            <p:cNvSpPr>
              <a:spLocks/>
            </p:cNvSpPr>
            <p:nvPr/>
          </p:nvSpPr>
          <p:spPr bwMode="gray">
            <a:xfrm>
              <a:off x="7077785" y="4179204"/>
              <a:ext cx="324082" cy="434610"/>
            </a:xfrm>
            <a:custGeom>
              <a:avLst/>
              <a:gdLst/>
              <a:ahLst/>
              <a:cxnLst>
                <a:cxn ang="0">
                  <a:pos x="52" y="515"/>
                </a:cxn>
                <a:cxn ang="0">
                  <a:pos x="32" y="535"/>
                </a:cxn>
                <a:cxn ang="0">
                  <a:pos x="0" y="501"/>
                </a:cxn>
                <a:cxn ang="0">
                  <a:pos x="0" y="371"/>
                </a:cxn>
                <a:cxn ang="0">
                  <a:pos x="18" y="343"/>
                </a:cxn>
                <a:cxn ang="0">
                  <a:pos x="24" y="329"/>
                </a:cxn>
                <a:cxn ang="0">
                  <a:pos x="32" y="313"/>
                </a:cxn>
                <a:cxn ang="0">
                  <a:pos x="62" y="311"/>
                </a:cxn>
                <a:cxn ang="0">
                  <a:pos x="78" y="291"/>
                </a:cxn>
                <a:cxn ang="0">
                  <a:pos x="148" y="279"/>
                </a:cxn>
                <a:cxn ang="0">
                  <a:pos x="258" y="165"/>
                </a:cxn>
                <a:cxn ang="0">
                  <a:pos x="210" y="161"/>
                </a:cxn>
                <a:cxn ang="0">
                  <a:pos x="164" y="145"/>
                </a:cxn>
                <a:cxn ang="0">
                  <a:pos x="108" y="122"/>
                </a:cxn>
                <a:cxn ang="0">
                  <a:pos x="74" y="46"/>
                </a:cxn>
                <a:cxn ang="0">
                  <a:pos x="92" y="24"/>
                </a:cxn>
                <a:cxn ang="0">
                  <a:pos x="132" y="60"/>
                </a:cxn>
                <a:cxn ang="0">
                  <a:pos x="156" y="66"/>
                </a:cxn>
                <a:cxn ang="0">
                  <a:pos x="178" y="52"/>
                </a:cxn>
                <a:cxn ang="0">
                  <a:pos x="210" y="58"/>
                </a:cxn>
                <a:cxn ang="0">
                  <a:pos x="246" y="36"/>
                </a:cxn>
                <a:cxn ang="0">
                  <a:pos x="270" y="40"/>
                </a:cxn>
                <a:cxn ang="0">
                  <a:pos x="286" y="32"/>
                </a:cxn>
                <a:cxn ang="0">
                  <a:pos x="322" y="28"/>
                </a:cxn>
                <a:cxn ang="0">
                  <a:pos x="342" y="16"/>
                </a:cxn>
                <a:cxn ang="0">
                  <a:pos x="354" y="16"/>
                </a:cxn>
                <a:cxn ang="0">
                  <a:pos x="368" y="0"/>
                </a:cxn>
                <a:cxn ang="0">
                  <a:pos x="388" y="0"/>
                </a:cxn>
                <a:cxn ang="0">
                  <a:pos x="392" y="30"/>
                </a:cxn>
                <a:cxn ang="0">
                  <a:pos x="386" y="56"/>
                </a:cxn>
                <a:cxn ang="0">
                  <a:pos x="400" y="58"/>
                </a:cxn>
                <a:cxn ang="0">
                  <a:pos x="398" y="66"/>
                </a:cxn>
                <a:cxn ang="0">
                  <a:pos x="384" y="68"/>
                </a:cxn>
                <a:cxn ang="0">
                  <a:pos x="374" y="106"/>
                </a:cxn>
                <a:cxn ang="0">
                  <a:pos x="360" y="145"/>
                </a:cxn>
                <a:cxn ang="0">
                  <a:pos x="344" y="161"/>
                </a:cxn>
                <a:cxn ang="0">
                  <a:pos x="342" y="173"/>
                </a:cxn>
                <a:cxn ang="0">
                  <a:pos x="310" y="241"/>
                </a:cxn>
                <a:cxn ang="0">
                  <a:pos x="276" y="297"/>
                </a:cxn>
                <a:cxn ang="0">
                  <a:pos x="204" y="363"/>
                </a:cxn>
                <a:cxn ang="0">
                  <a:pos x="174" y="383"/>
                </a:cxn>
                <a:cxn ang="0">
                  <a:pos x="130" y="415"/>
                </a:cxn>
                <a:cxn ang="0">
                  <a:pos x="108" y="441"/>
                </a:cxn>
                <a:cxn ang="0">
                  <a:pos x="74" y="481"/>
                </a:cxn>
                <a:cxn ang="0">
                  <a:pos x="52" y="515"/>
                </a:cxn>
              </a:cxnLst>
              <a:rect l="0" t="0" r="r" b="b"/>
              <a:pathLst>
                <a:path w="400" h="535">
                  <a:moveTo>
                    <a:pt x="52" y="515"/>
                  </a:moveTo>
                  <a:lnTo>
                    <a:pt x="32" y="535"/>
                  </a:lnTo>
                  <a:lnTo>
                    <a:pt x="0" y="501"/>
                  </a:lnTo>
                  <a:lnTo>
                    <a:pt x="0" y="371"/>
                  </a:lnTo>
                  <a:lnTo>
                    <a:pt x="18" y="343"/>
                  </a:lnTo>
                  <a:lnTo>
                    <a:pt x="24" y="329"/>
                  </a:lnTo>
                  <a:lnTo>
                    <a:pt x="32" y="313"/>
                  </a:lnTo>
                  <a:lnTo>
                    <a:pt x="62" y="311"/>
                  </a:lnTo>
                  <a:lnTo>
                    <a:pt x="78" y="291"/>
                  </a:lnTo>
                  <a:lnTo>
                    <a:pt x="148" y="279"/>
                  </a:lnTo>
                  <a:lnTo>
                    <a:pt x="258" y="165"/>
                  </a:lnTo>
                  <a:lnTo>
                    <a:pt x="210" y="161"/>
                  </a:lnTo>
                  <a:lnTo>
                    <a:pt x="164" y="145"/>
                  </a:lnTo>
                  <a:lnTo>
                    <a:pt x="108" y="122"/>
                  </a:lnTo>
                  <a:lnTo>
                    <a:pt x="74" y="46"/>
                  </a:lnTo>
                  <a:lnTo>
                    <a:pt x="92" y="24"/>
                  </a:lnTo>
                  <a:lnTo>
                    <a:pt x="132" y="60"/>
                  </a:lnTo>
                  <a:lnTo>
                    <a:pt x="156" y="66"/>
                  </a:lnTo>
                  <a:lnTo>
                    <a:pt x="178" y="52"/>
                  </a:lnTo>
                  <a:lnTo>
                    <a:pt x="210" y="58"/>
                  </a:lnTo>
                  <a:lnTo>
                    <a:pt x="246" y="36"/>
                  </a:lnTo>
                  <a:lnTo>
                    <a:pt x="270" y="40"/>
                  </a:lnTo>
                  <a:lnTo>
                    <a:pt x="286" y="32"/>
                  </a:lnTo>
                  <a:lnTo>
                    <a:pt x="322" y="28"/>
                  </a:lnTo>
                  <a:lnTo>
                    <a:pt x="342" y="16"/>
                  </a:lnTo>
                  <a:lnTo>
                    <a:pt x="354" y="16"/>
                  </a:lnTo>
                  <a:lnTo>
                    <a:pt x="368" y="0"/>
                  </a:lnTo>
                  <a:lnTo>
                    <a:pt x="388" y="0"/>
                  </a:lnTo>
                  <a:lnTo>
                    <a:pt x="392" y="30"/>
                  </a:lnTo>
                  <a:lnTo>
                    <a:pt x="386" y="56"/>
                  </a:lnTo>
                  <a:lnTo>
                    <a:pt x="400" y="58"/>
                  </a:lnTo>
                  <a:lnTo>
                    <a:pt x="398" y="66"/>
                  </a:lnTo>
                  <a:lnTo>
                    <a:pt x="384" y="68"/>
                  </a:lnTo>
                  <a:lnTo>
                    <a:pt x="374" y="106"/>
                  </a:lnTo>
                  <a:lnTo>
                    <a:pt x="360" y="145"/>
                  </a:lnTo>
                  <a:lnTo>
                    <a:pt x="344" y="161"/>
                  </a:lnTo>
                  <a:lnTo>
                    <a:pt x="342" y="173"/>
                  </a:lnTo>
                  <a:lnTo>
                    <a:pt x="310" y="241"/>
                  </a:lnTo>
                  <a:lnTo>
                    <a:pt x="276" y="297"/>
                  </a:lnTo>
                  <a:lnTo>
                    <a:pt x="204" y="363"/>
                  </a:lnTo>
                  <a:lnTo>
                    <a:pt x="174" y="383"/>
                  </a:lnTo>
                  <a:lnTo>
                    <a:pt x="130" y="415"/>
                  </a:lnTo>
                  <a:lnTo>
                    <a:pt x="108" y="441"/>
                  </a:lnTo>
                  <a:lnTo>
                    <a:pt x="74" y="481"/>
                  </a:lnTo>
                  <a:lnTo>
                    <a:pt x="52" y="5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9" name="South Africa">
              <a:extLst>
                <a:ext uri="{FF2B5EF4-FFF2-40B4-BE49-F238E27FC236}">
                  <a16:creationId xmlns:a16="http://schemas.microsoft.com/office/drawing/2014/main" id="{29A21BB1-6F80-483E-B907-83E4E97F65F4}"/>
                </a:ext>
              </a:extLst>
            </p:cNvPr>
            <p:cNvSpPr>
              <a:spLocks noChangeAspect="1" noEditPoints="1"/>
            </p:cNvSpPr>
            <p:nvPr/>
          </p:nvSpPr>
          <p:spPr bwMode="gray">
            <a:xfrm>
              <a:off x="6306625" y="5288344"/>
              <a:ext cx="517360" cy="466075"/>
            </a:xfrm>
            <a:custGeom>
              <a:avLst/>
              <a:gdLst/>
              <a:ahLst/>
              <a:cxnLst>
                <a:cxn ang="0">
                  <a:pos x="517" y="354"/>
                </a:cxn>
                <a:cxn ang="0">
                  <a:pos x="555" y="333"/>
                </a:cxn>
                <a:cxn ang="0">
                  <a:pos x="579" y="352"/>
                </a:cxn>
                <a:cxn ang="0">
                  <a:pos x="600" y="361"/>
                </a:cxn>
                <a:cxn ang="0">
                  <a:pos x="586" y="399"/>
                </a:cxn>
                <a:cxn ang="0">
                  <a:pos x="557" y="411"/>
                </a:cxn>
                <a:cxn ang="0">
                  <a:pos x="538" y="425"/>
                </a:cxn>
                <a:cxn ang="0">
                  <a:pos x="517" y="427"/>
                </a:cxn>
                <a:cxn ang="0">
                  <a:pos x="496" y="399"/>
                </a:cxn>
                <a:cxn ang="0">
                  <a:pos x="494" y="373"/>
                </a:cxn>
                <a:cxn ang="0">
                  <a:pos x="720" y="238"/>
                </a:cxn>
                <a:cxn ang="0">
                  <a:pos x="673" y="259"/>
                </a:cxn>
                <a:cxn ang="0">
                  <a:pos x="654" y="233"/>
                </a:cxn>
                <a:cxn ang="0">
                  <a:pos x="671" y="184"/>
                </a:cxn>
                <a:cxn ang="0">
                  <a:pos x="706" y="165"/>
                </a:cxn>
                <a:cxn ang="0">
                  <a:pos x="687" y="14"/>
                </a:cxn>
                <a:cxn ang="0">
                  <a:pos x="602" y="0"/>
                </a:cxn>
                <a:cxn ang="0">
                  <a:pos x="562" y="23"/>
                </a:cxn>
                <a:cxn ang="0">
                  <a:pos x="538" y="40"/>
                </a:cxn>
                <a:cxn ang="0">
                  <a:pos x="482" y="82"/>
                </a:cxn>
                <a:cxn ang="0">
                  <a:pos x="458" y="120"/>
                </a:cxn>
                <a:cxn ang="0">
                  <a:pos x="420" y="174"/>
                </a:cxn>
                <a:cxn ang="0">
                  <a:pos x="331" y="174"/>
                </a:cxn>
                <a:cxn ang="0">
                  <a:pos x="290" y="207"/>
                </a:cxn>
                <a:cxn ang="0">
                  <a:pos x="203" y="245"/>
                </a:cxn>
                <a:cxn ang="0">
                  <a:pos x="194" y="182"/>
                </a:cxn>
                <a:cxn ang="0">
                  <a:pos x="177" y="316"/>
                </a:cxn>
                <a:cxn ang="0">
                  <a:pos x="139" y="337"/>
                </a:cxn>
                <a:cxn ang="0">
                  <a:pos x="104" y="349"/>
                </a:cxn>
                <a:cxn ang="0">
                  <a:pos x="64" y="344"/>
                </a:cxn>
                <a:cxn ang="0">
                  <a:pos x="35" y="330"/>
                </a:cxn>
                <a:cxn ang="0">
                  <a:pos x="24" y="314"/>
                </a:cxn>
                <a:cxn ang="0">
                  <a:pos x="26" y="352"/>
                </a:cxn>
                <a:cxn ang="0">
                  <a:pos x="71" y="441"/>
                </a:cxn>
                <a:cxn ang="0">
                  <a:pos x="85" y="540"/>
                </a:cxn>
                <a:cxn ang="0">
                  <a:pos x="99" y="604"/>
                </a:cxn>
                <a:cxn ang="0">
                  <a:pos x="104" y="642"/>
                </a:cxn>
                <a:cxn ang="0">
                  <a:pos x="123" y="642"/>
                </a:cxn>
                <a:cxn ang="0">
                  <a:pos x="168" y="668"/>
                </a:cxn>
                <a:cxn ang="0">
                  <a:pos x="236" y="649"/>
                </a:cxn>
                <a:cxn ang="0">
                  <a:pos x="276" y="628"/>
                </a:cxn>
                <a:cxn ang="0">
                  <a:pos x="321" y="625"/>
                </a:cxn>
                <a:cxn ang="0">
                  <a:pos x="385" y="628"/>
                </a:cxn>
                <a:cxn ang="0">
                  <a:pos x="442" y="609"/>
                </a:cxn>
                <a:cxn ang="0">
                  <a:pos x="515" y="571"/>
                </a:cxn>
                <a:cxn ang="0">
                  <a:pos x="605" y="481"/>
                </a:cxn>
                <a:cxn ang="0">
                  <a:pos x="666" y="399"/>
                </a:cxn>
                <a:cxn ang="0">
                  <a:pos x="720" y="354"/>
                </a:cxn>
                <a:cxn ang="0">
                  <a:pos x="741" y="262"/>
                </a:cxn>
                <a:cxn ang="0">
                  <a:pos x="753" y="236"/>
                </a:cxn>
              </a:cxnLst>
              <a:rect l="0" t="0" r="r" b="b"/>
              <a:pathLst>
                <a:path w="753" h="668">
                  <a:moveTo>
                    <a:pt x="494" y="373"/>
                  </a:moveTo>
                  <a:lnTo>
                    <a:pt x="517" y="354"/>
                  </a:lnTo>
                  <a:lnTo>
                    <a:pt x="541" y="335"/>
                  </a:lnTo>
                  <a:lnTo>
                    <a:pt x="555" y="333"/>
                  </a:lnTo>
                  <a:lnTo>
                    <a:pt x="569" y="344"/>
                  </a:lnTo>
                  <a:lnTo>
                    <a:pt x="579" y="352"/>
                  </a:lnTo>
                  <a:lnTo>
                    <a:pt x="590" y="352"/>
                  </a:lnTo>
                  <a:lnTo>
                    <a:pt x="600" y="361"/>
                  </a:lnTo>
                  <a:lnTo>
                    <a:pt x="595" y="380"/>
                  </a:lnTo>
                  <a:lnTo>
                    <a:pt x="586" y="399"/>
                  </a:lnTo>
                  <a:lnTo>
                    <a:pt x="574" y="411"/>
                  </a:lnTo>
                  <a:lnTo>
                    <a:pt x="557" y="411"/>
                  </a:lnTo>
                  <a:lnTo>
                    <a:pt x="541" y="411"/>
                  </a:lnTo>
                  <a:lnTo>
                    <a:pt x="538" y="425"/>
                  </a:lnTo>
                  <a:lnTo>
                    <a:pt x="534" y="439"/>
                  </a:lnTo>
                  <a:lnTo>
                    <a:pt x="517" y="427"/>
                  </a:lnTo>
                  <a:lnTo>
                    <a:pt x="505" y="406"/>
                  </a:lnTo>
                  <a:lnTo>
                    <a:pt x="496" y="399"/>
                  </a:lnTo>
                  <a:lnTo>
                    <a:pt x="491" y="382"/>
                  </a:lnTo>
                  <a:lnTo>
                    <a:pt x="494" y="373"/>
                  </a:lnTo>
                  <a:close/>
                  <a:moveTo>
                    <a:pt x="753" y="236"/>
                  </a:moveTo>
                  <a:lnTo>
                    <a:pt x="720" y="238"/>
                  </a:lnTo>
                  <a:lnTo>
                    <a:pt x="699" y="259"/>
                  </a:lnTo>
                  <a:lnTo>
                    <a:pt x="673" y="259"/>
                  </a:lnTo>
                  <a:lnTo>
                    <a:pt x="661" y="257"/>
                  </a:lnTo>
                  <a:lnTo>
                    <a:pt x="654" y="233"/>
                  </a:lnTo>
                  <a:lnTo>
                    <a:pt x="664" y="210"/>
                  </a:lnTo>
                  <a:lnTo>
                    <a:pt x="671" y="184"/>
                  </a:lnTo>
                  <a:lnTo>
                    <a:pt x="690" y="189"/>
                  </a:lnTo>
                  <a:lnTo>
                    <a:pt x="706" y="165"/>
                  </a:lnTo>
                  <a:lnTo>
                    <a:pt x="694" y="45"/>
                  </a:lnTo>
                  <a:lnTo>
                    <a:pt x="687" y="14"/>
                  </a:lnTo>
                  <a:lnTo>
                    <a:pt x="626" y="2"/>
                  </a:lnTo>
                  <a:lnTo>
                    <a:pt x="602" y="0"/>
                  </a:lnTo>
                  <a:lnTo>
                    <a:pt x="586" y="7"/>
                  </a:lnTo>
                  <a:lnTo>
                    <a:pt x="562" y="23"/>
                  </a:lnTo>
                  <a:lnTo>
                    <a:pt x="548" y="28"/>
                  </a:lnTo>
                  <a:lnTo>
                    <a:pt x="538" y="40"/>
                  </a:lnTo>
                  <a:lnTo>
                    <a:pt x="512" y="47"/>
                  </a:lnTo>
                  <a:lnTo>
                    <a:pt x="482" y="82"/>
                  </a:lnTo>
                  <a:lnTo>
                    <a:pt x="475" y="111"/>
                  </a:lnTo>
                  <a:lnTo>
                    <a:pt x="458" y="120"/>
                  </a:lnTo>
                  <a:lnTo>
                    <a:pt x="437" y="127"/>
                  </a:lnTo>
                  <a:lnTo>
                    <a:pt x="420" y="174"/>
                  </a:lnTo>
                  <a:lnTo>
                    <a:pt x="364" y="189"/>
                  </a:lnTo>
                  <a:lnTo>
                    <a:pt x="331" y="174"/>
                  </a:lnTo>
                  <a:lnTo>
                    <a:pt x="312" y="174"/>
                  </a:lnTo>
                  <a:lnTo>
                    <a:pt x="290" y="207"/>
                  </a:lnTo>
                  <a:lnTo>
                    <a:pt x="250" y="241"/>
                  </a:lnTo>
                  <a:lnTo>
                    <a:pt x="203" y="245"/>
                  </a:lnTo>
                  <a:lnTo>
                    <a:pt x="189" y="215"/>
                  </a:lnTo>
                  <a:lnTo>
                    <a:pt x="194" y="182"/>
                  </a:lnTo>
                  <a:lnTo>
                    <a:pt x="175" y="146"/>
                  </a:lnTo>
                  <a:lnTo>
                    <a:pt x="177" y="316"/>
                  </a:lnTo>
                  <a:lnTo>
                    <a:pt x="163" y="333"/>
                  </a:lnTo>
                  <a:lnTo>
                    <a:pt x="139" y="337"/>
                  </a:lnTo>
                  <a:lnTo>
                    <a:pt x="135" y="354"/>
                  </a:lnTo>
                  <a:lnTo>
                    <a:pt x="104" y="349"/>
                  </a:lnTo>
                  <a:lnTo>
                    <a:pt x="87" y="354"/>
                  </a:lnTo>
                  <a:lnTo>
                    <a:pt x="64" y="344"/>
                  </a:lnTo>
                  <a:lnTo>
                    <a:pt x="45" y="342"/>
                  </a:lnTo>
                  <a:lnTo>
                    <a:pt x="35" y="330"/>
                  </a:lnTo>
                  <a:lnTo>
                    <a:pt x="43" y="314"/>
                  </a:lnTo>
                  <a:lnTo>
                    <a:pt x="24" y="314"/>
                  </a:lnTo>
                  <a:lnTo>
                    <a:pt x="0" y="330"/>
                  </a:lnTo>
                  <a:lnTo>
                    <a:pt x="26" y="352"/>
                  </a:lnTo>
                  <a:lnTo>
                    <a:pt x="52" y="411"/>
                  </a:lnTo>
                  <a:lnTo>
                    <a:pt x="71" y="441"/>
                  </a:lnTo>
                  <a:lnTo>
                    <a:pt x="87" y="486"/>
                  </a:lnTo>
                  <a:lnTo>
                    <a:pt x="85" y="540"/>
                  </a:lnTo>
                  <a:lnTo>
                    <a:pt x="71" y="545"/>
                  </a:lnTo>
                  <a:lnTo>
                    <a:pt x="99" y="604"/>
                  </a:lnTo>
                  <a:lnTo>
                    <a:pt x="90" y="616"/>
                  </a:lnTo>
                  <a:lnTo>
                    <a:pt x="104" y="642"/>
                  </a:lnTo>
                  <a:lnTo>
                    <a:pt x="111" y="623"/>
                  </a:lnTo>
                  <a:lnTo>
                    <a:pt x="123" y="642"/>
                  </a:lnTo>
                  <a:lnTo>
                    <a:pt x="139" y="649"/>
                  </a:lnTo>
                  <a:lnTo>
                    <a:pt x="168" y="668"/>
                  </a:lnTo>
                  <a:lnTo>
                    <a:pt x="180" y="649"/>
                  </a:lnTo>
                  <a:lnTo>
                    <a:pt x="236" y="649"/>
                  </a:lnTo>
                  <a:lnTo>
                    <a:pt x="257" y="635"/>
                  </a:lnTo>
                  <a:lnTo>
                    <a:pt x="276" y="628"/>
                  </a:lnTo>
                  <a:lnTo>
                    <a:pt x="312" y="637"/>
                  </a:lnTo>
                  <a:lnTo>
                    <a:pt x="321" y="625"/>
                  </a:lnTo>
                  <a:lnTo>
                    <a:pt x="371" y="642"/>
                  </a:lnTo>
                  <a:lnTo>
                    <a:pt x="385" y="628"/>
                  </a:lnTo>
                  <a:lnTo>
                    <a:pt x="427" y="628"/>
                  </a:lnTo>
                  <a:lnTo>
                    <a:pt x="442" y="609"/>
                  </a:lnTo>
                  <a:lnTo>
                    <a:pt x="465" y="609"/>
                  </a:lnTo>
                  <a:lnTo>
                    <a:pt x="515" y="571"/>
                  </a:lnTo>
                  <a:lnTo>
                    <a:pt x="574" y="522"/>
                  </a:lnTo>
                  <a:lnTo>
                    <a:pt x="605" y="481"/>
                  </a:lnTo>
                  <a:lnTo>
                    <a:pt x="633" y="455"/>
                  </a:lnTo>
                  <a:lnTo>
                    <a:pt x="666" y="399"/>
                  </a:lnTo>
                  <a:lnTo>
                    <a:pt x="701" y="356"/>
                  </a:lnTo>
                  <a:lnTo>
                    <a:pt x="720" y="354"/>
                  </a:lnTo>
                  <a:lnTo>
                    <a:pt x="746" y="302"/>
                  </a:lnTo>
                  <a:lnTo>
                    <a:pt x="741" y="262"/>
                  </a:lnTo>
                  <a:lnTo>
                    <a:pt x="751" y="257"/>
                  </a:lnTo>
                  <a:lnTo>
                    <a:pt x="753" y="236"/>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150" name="Spain">
              <a:extLst>
                <a:ext uri="{FF2B5EF4-FFF2-40B4-BE49-F238E27FC236}">
                  <a16:creationId xmlns:a16="http://schemas.microsoft.com/office/drawing/2014/main" id="{BF7B8A80-1E7D-40B3-B38A-389F81B6EEBB}"/>
                </a:ext>
              </a:extLst>
            </p:cNvPr>
            <p:cNvSpPr>
              <a:spLocks noEditPoints="1"/>
            </p:cNvSpPr>
            <p:nvPr/>
          </p:nvSpPr>
          <p:spPr bwMode="gray">
            <a:xfrm>
              <a:off x="5517158" y="3007570"/>
              <a:ext cx="439268" cy="326449"/>
            </a:xfrm>
            <a:custGeom>
              <a:avLst/>
              <a:gdLst/>
              <a:ahLst/>
              <a:cxnLst>
                <a:cxn ang="0">
                  <a:pos x="308" y="26"/>
                </a:cxn>
                <a:cxn ang="0">
                  <a:pos x="330" y="38"/>
                </a:cxn>
                <a:cxn ang="0">
                  <a:pos x="362" y="54"/>
                </a:cxn>
                <a:cxn ang="0">
                  <a:pos x="414" y="48"/>
                </a:cxn>
                <a:cxn ang="0">
                  <a:pos x="410" y="66"/>
                </a:cxn>
                <a:cxn ang="0">
                  <a:pos x="436" y="64"/>
                </a:cxn>
                <a:cxn ang="0">
                  <a:pos x="486" y="60"/>
                </a:cxn>
                <a:cxn ang="0">
                  <a:pos x="486" y="82"/>
                </a:cxn>
                <a:cxn ang="0">
                  <a:pos x="452" y="124"/>
                </a:cxn>
                <a:cxn ang="0">
                  <a:pos x="392" y="152"/>
                </a:cxn>
                <a:cxn ang="0">
                  <a:pos x="376" y="184"/>
                </a:cxn>
                <a:cxn ang="0">
                  <a:pos x="352" y="244"/>
                </a:cxn>
                <a:cxn ang="0">
                  <a:pos x="350" y="278"/>
                </a:cxn>
                <a:cxn ang="0">
                  <a:pos x="332" y="328"/>
                </a:cxn>
                <a:cxn ang="0">
                  <a:pos x="290" y="340"/>
                </a:cxn>
                <a:cxn ang="0">
                  <a:pos x="282" y="364"/>
                </a:cxn>
                <a:cxn ang="0">
                  <a:pos x="254" y="364"/>
                </a:cxn>
                <a:cxn ang="0">
                  <a:pos x="214" y="362"/>
                </a:cxn>
                <a:cxn ang="0">
                  <a:pos x="184" y="370"/>
                </a:cxn>
                <a:cxn ang="0">
                  <a:pos x="158" y="390"/>
                </a:cxn>
                <a:cxn ang="0">
                  <a:pos x="132" y="384"/>
                </a:cxn>
                <a:cxn ang="0">
                  <a:pos x="118" y="366"/>
                </a:cxn>
                <a:cxn ang="0">
                  <a:pos x="110" y="354"/>
                </a:cxn>
                <a:cxn ang="0">
                  <a:pos x="84" y="338"/>
                </a:cxn>
                <a:cxn ang="0">
                  <a:pos x="76" y="306"/>
                </a:cxn>
                <a:cxn ang="0">
                  <a:pos x="84" y="278"/>
                </a:cxn>
                <a:cxn ang="0">
                  <a:pos x="92" y="256"/>
                </a:cxn>
                <a:cxn ang="0">
                  <a:pos x="68" y="218"/>
                </a:cxn>
                <a:cxn ang="0">
                  <a:pos x="90" y="204"/>
                </a:cxn>
                <a:cxn ang="0">
                  <a:pos x="94" y="166"/>
                </a:cxn>
                <a:cxn ang="0">
                  <a:pos x="100" y="136"/>
                </a:cxn>
                <a:cxn ang="0">
                  <a:pos x="106" y="96"/>
                </a:cxn>
                <a:cxn ang="0">
                  <a:pos x="64" y="90"/>
                </a:cxn>
                <a:cxn ang="0">
                  <a:pos x="40" y="78"/>
                </a:cxn>
                <a:cxn ang="0">
                  <a:pos x="16" y="76"/>
                </a:cxn>
                <a:cxn ang="0">
                  <a:pos x="12" y="42"/>
                </a:cxn>
                <a:cxn ang="0">
                  <a:pos x="0" y="26"/>
                </a:cxn>
                <a:cxn ang="0">
                  <a:pos x="34" y="8"/>
                </a:cxn>
                <a:cxn ang="0">
                  <a:pos x="102" y="2"/>
                </a:cxn>
                <a:cxn ang="0">
                  <a:pos x="170" y="6"/>
                </a:cxn>
                <a:cxn ang="0">
                  <a:pos x="228" y="8"/>
                </a:cxn>
                <a:cxn ang="0">
                  <a:pos x="280" y="20"/>
                </a:cxn>
                <a:cxn ang="0">
                  <a:pos x="492" y="238"/>
                </a:cxn>
                <a:cxn ang="0">
                  <a:pos x="502" y="218"/>
                </a:cxn>
                <a:cxn ang="0">
                  <a:pos x="472" y="214"/>
                </a:cxn>
                <a:cxn ang="0">
                  <a:pos x="492" y="238"/>
                </a:cxn>
                <a:cxn ang="0">
                  <a:pos x="424" y="256"/>
                </a:cxn>
                <a:cxn ang="0">
                  <a:pos x="406" y="260"/>
                </a:cxn>
                <a:cxn ang="0">
                  <a:pos x="534" y="208"/>
                </a:cxn>
                <a:cxn ang="0">
                  <a:pos x="526" y="188"/>
                </a:cxn>
                <a:cxn ang="0">
                  <a:pos x="534" y="208"/>
                </a:cxn>
              </a:cxnLst>
              <a:rect l="0" t="0" r="r" b="b"/>
              <a:pathLst>
                <a:path w="540" h="398">
                  <a:moveTo>
                    <a:pt x="298" y="16"/>
                  </a:moveTo>
                  <a:lnTo>
                    <a:pt x="308" y="26"/>
                  </a:lnTo>
                  <a:lnTo>
                    <a:pt x="316" y="34"/>
                  </a:lnTo>
                  <a:lnTo>
                    <a:pt x="330" y="38"/>
                  </a:lnTo>
                  <a:lnTo>
                    <a:pt x="344" y="48"/>
                  </a:lnTo>
                  <a:lnTo>
                    <a:pt x="362" y="54"/>
                  </a:lnTo>
                  <a:lnTo>
                    <a:pt x="390" y="48"/>
                  </a:lnTo>
                  <a:lnTo>
                    <a:pt x="414" y="48"/>
                  </a:lnTo>
                  <a:lnTo>
                    <a:pt x="414" y="56"/>
                  </a:lnTo>
                  <a:lnTo>
                    <a:pt x="410" y="66"/>
                  </a:lnTo>
                  <a:lnTo>
                    <a:pt x="424" y="74"/>
                  </a:lnTo>
                  <a:lnTo>
                    <a:pt x="436" y="64"/>
                  </a:lnTo>
                  <a:lnTo>
                    <a:pt x="460" y="64"/>
                  </a:lnTo>
                  <a:lnTo>
                    <a:pt x="486" y="60"/>
                  </a:lnTo>
                  <a:lnTo>
                    <a:pt x="492" y="72"/>
                  </a:lnTo>
                  <a:lnTo>
                    <a:pt x="486" y="82"/>
                  </a:lnTo>
                  <a:lnTo>
                    <a:pt x="484" y="98"/>
                  </a:lnTo>
                  <a:lnTo>
                    <a:pt x="452" y="124"/>
                  </a:lnTo>
                  <a:lnTo>
                    <a:pt x="436" y="126"/>
                  </a:lnTo>
                  <a:lnTo>
                    <a:pt x="392" y="152"/>
                  </a:lnTo>
                  <a:lnTo>
                    <a:pt x="394" y="166"/>
                  </a:lnTo>
                  <a:lnTo>
                    <a:pt x="376" y="184"/>
                  </a:lnTo>
                  <a:lnTo>
                    <a:pt x="352" y="222"/>
                  </a:lnTo>
                  <a:lnTo>
                    <a:pt x="352" y="244"/>
                  </a:lnTo>
                  <a:lnTo>
                    <a:pt x="366" y="266"/>
                  </a:lnTo>
                  <a:lnTo>
                    <a:pt x="350" y="278"/>
                  </a:lnTo>
                  <a:lnTo>
                    <a:pt x="336" y="302"/>
                  </a:lnTo>
                  <a:lnTo>
                    <a:pt x="332" y="328"/>
                  </a:lnTo>
                  <a:lnTo>
                    <a:pt x="312" y="330"/>
                  </a:lnTo>
                  <a:lnTo>
                    <a:pt x="290" y="340"/>
                  </a:lnTo>
                  <a:lnTo>
                    <a:pt x="290" y="356"/>
                  </a:lnTo>
                  <a:lnTo>
                    <a:pt x="282" y="364"/>
                  </a:lnTo>
                  <a:lnTo>
                    <a:pt x="272" y="354"/>
                  </a:lnTo>
                  <a:lnTo>
                    <a:pt x="254" y="364"/>
                  </a:lnTo>
                  <a:lnTo>
                    <a:pt x="240" y="362"/>
                  </a:lnTo>
                  <a:lnTo>
                    <a:pt x="214" y="362"/>
                  </a:lnTo>
                  <a:lnTo>
                    <a:pt x="198" y="360"/>
                  </a:lnTo>
                  <a:lnTo>
                    <a:pt x="184" y="370"/>
                  </a:lnTo>
                  <a:lnTo>
                    <a:pt x="164" y="374"/>
                  </a:lnTo>
                  <a:lnTo>
                    <a:pt x="158" y="390"/>
                  </a:lnTo>
                  <a:lnTo>
                    <a:pt x="144" y="398"/>
                  </a:lnTo>
                  <a:lnTo>
                    <a:pt x="132" y="384"/>
                  </a:lnTo>
                  <a:lnTo>
                    <a:pt x="122" y="380"/>
                  </a:lnTo>
                  <a:lnTo>
                    <a:pt x="118" y="366"/>
                  </a:lnTo>
                  <a:lnTo>
                    <a:pt x="112" y="364"/>
                  </a:lnTo>
                  <a:lnTo>
                    <a:pt x="110" y="354"/>
                  </a:lnTo>
                  <a:lnTo>
                    <a:pt x="98" y="338"/>
                  </a:lnTo>
                  <a:lnTo>
                    <a:pt x="84" y="338"/>
                  </a:lnTo>
                  <a:lnTo>
                    <a:pt x="74" y="332"/>
                  </a:lnTo>
                  <a:lnTo>
                    <a:pt x="76" y="306"/>
                  </a:lnTo>
                  <a:lnTo>
                    <a:pt x="92" y="292"/>
                  </a:lnTo>
                  <a:lnTo>
                    <a:pt x="84" y="278"/>
                  </a:lnTo>
                  <a:lnTo>
                    <a:pt x="84" y="264"/>
                  </a:lnTo>
                  <a:lnTo>
                    <a:pt x="92" y="256"/>
                  </a:lnTo>
                  <a:lnTo>
                    <a:pt x="76" y="238"/>
                  </a:lnTo>
                  <a:lnTo>
                    <a:pt x="68" y="218"/>
                  </a:lnTo>
                  <a:lnTo>
                    <a:pt x="84" y="216"/>
                  </a:lnTo>
                  <a:lnTo>
                    <a:pt x="90" y="204"/>
                  </a:lnTo>
                  <a:lnTo>
                    <a:pt x="86" y="188"/>
                  </a:lnTo>
                  <a:lnTo>
                    <a:pt x="94" y="166"/>
                  </a:lnTo>
                  <a:lnTo>
                    <a:pt x="94" y="148"/>
                  </a:lnTo>
                  <a:lnTo>
                    <a:pt x="100" y="136"/>
                  </a:lnTo>
                  <a:lnTo>
                    <a:pt x="122" y="114"/>
                  </a:lnTo>
                  <a:lnTo>
                    <a:pt x="106" y="96"/>
                  </a:lnTo>
                  <a:lnTo>
                    <a:pt x="84" y="90"/>
                  </a:lnTo>
                  <a:lnTo>
                    <a:pt x="64" y="90"/>
                  </a:lnTo>
                  <a:lnTo>
                    <a:pt x="48" y="90"/>
                  </a:lnTo>
                  <a:lnTo>
                    <a:pt x="40" y="78"/>
                  </a:lnTo>
                  <a:lnTo>
                    <a:pt x="18" y="92"/>
                  </a:lnTo>
                  <a:lnTo>
                    <a:pt x="16" y="76"/>
                  </a:lnTo>
                  <a:lnTo>
                    <a:pt x="10" y="62"/>
                  </a:lnTo>
                  <a:lnTo>
                    <a:pt x="12" y="42"/>
                  </a:lnTo>
                  <a:lnTo>
                    <a:pt x="2" y="36"/>
                  </a:lnTo>
                  <a:lnTo>
                    <a:pt x="0" y="26"/>
                  </a:lnTo>
                  <a:lnTo>
                    <a:pt x="10" y="10"/>
                  </a:lnTo>
                  <a:lnTo>
                    <a:pt x="34" y="8"/>
                  </a:lnTo>
                  <a:lnTo>
                    <a:pt x="48" y="0"/>
                  </a:lnTo>
                  <a:lnTo>
                    <a:pt x="102" y="2"/>
                  </a:lnTo>
                  <a:lnTo>
                    <a:pt x="136" y="0"/>
                  </a:lnTo>
                  <a:lnTo>
                    <a:pt x="170" y="6"/>
                  </a:lnTo>
                  <a:lnTo>
                    <a:pt x="192" y="10"/>
                  </a:lnTo>
                  <a:lnTo>
                    <a:pt x="228" y="8"/>
                  </a:lnTo>
                  <a:lnTo>
                    <a:pt x="256" y="14"/>
                  </a:lnTo>
                  <a:lnTo>
                    <a:pt x="280" y="20"/>
                  </a:lnTo>
                  <a:lnTo>
                    <a:pt x="298" y="16"/>
                  </a:lnTo>
                  <a:close/>
                  <a:moveTo>
                    <a:pt x="492" y="238"/>
                  </a:moveTo>
                  <a:lnTo>
                    <a:pt x="496" y="226"/>
                  </a:lnTo>
                  <a:lnTo>
                    <a:pt x="502" y="218"/>
                  </a:lnTo>
                  <a:lnTo>
                    <a:pt x="492" y="204"/>
                  </a:lnTo>
                  <a:lnTo>
                    <a:pt x="472" y="214"/>
                  </a:lnTo>
                  <a:lnTo>
                    <a:pt x="458" y="228"/>
                  </a:lnTo>
                  <a:lnTo>
                    <a:pt x="492" y="238"/>
                  </a:lnTo>
                  <a:close/>
                  <a:moveTo>
                    <a:pt x="420" y="268"/>
                  </a:moveTo>
                  <a:lnTo>
                    <a:pt x="424" y="256"/>
                  </a:lnTo>
                  <a:lnTo>
                    <a:pt x="420" y="244"/>
                  </a:lnTo>
                  <a:lnTo>
                    <a:pt x="406" y="260"/>
                  </a:lnTo>
                  <a:lnTo>
                    <a:pt x="420" y="268"/>
                  </a:lnTo>
                  <a:close/>
                  <a:moveTo>
                    <a:pt x="534" y="208"/>
                  </a:moveTo>
                  <a:lnTo>
                    <a:pt x="540" y="200"/>
                  </a:lnTo>
                  <a:lnTo>
                    <a:pt x="526" y="188"/>
                  </a:lnTo>
                  <a:lnTo>
                    <a:pt x="514" y="200"/>
                  </a:lnTo>
                  <a:lnTo>
                    <a:pt x="534" y="20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1" name="Sri Lanka">
              <a:extLst>
                <a:ext uri="{FF2B5EF4-FFF2-40B4-BE49-F238E27FC236}">
                  <a16:creationId xmlns:a16="http://schemas.microsoft.com/office/drawing/2014/main" id="{4FD981E9-36F6-4CBD-9C36-CF7165887CD7}"/>
                </a:ext>
              </a:extLst>
            </p:cNvPr>
            <p:cNvSpPr>
              <a:spLocks/>
            </p:cNvSpPr>
            <p:nvPr/>
          </p:nvSpPr>
          <p:spPr bwMode="gray">
            <a:xfrm>
              <a:off x="8260881" y="4242135"/>
              <a:ext cx="66379" cy="110128"/>
            </a:xfrm>
            <a:custGeom>
              <a:avLst/>
              <a:gdLst/>
              <a:ahLst/>
              <a:cxnLst>
                <a:cxn ang="0">
                  <a:pos x="8" y="0"/>
                </a:cxn>
                <a:cxn ang="0">
                  <a:pos x="20" y="0"/>
                </a:cxn>
                <a:cxn ang="0">
                  <a:pos x="38" y="14"/>
                </a:cxn>
                <a:cxn ang="0">
                  <a:pos x="52" y="36"/>
                </a:cxn>
                <a:cxn ang="0">
                  <a:pos x="54" y="50"/>
                </a:cxn>
                <a:cxn ang="0">
                  <a:pos x="60" y="50"/>
                </a:cxn>
                <a:cxn ang="0">
                  <a:pos x="70" y="76"/>
                </a:cxn>
                <a:cxn ang="0">
                  <a:pos x="78" y="74"/>
                </a:cxn>
                <a:cxn ang="0">
                  <a:pos x="80" y="94"/>
                </a:cxn>
                <a:cxn ang="0">
                  <a:pos x="76" y="120"/>
                </a:cxn>
                <a:cxn ang="0">
                  <a:pos x="60" y="124"/>
                </a:cxn>
                <a:cxn ang="0">
                  <a:pos x="42" y="134"/>
                </a:cxn>
                <a:cxn ang="0">
                  <a:pos x="16" y="134"/>
                </a:cxn>
                <a:cxn ang="0">
                  <a:pos x="2" y="110"/>
                </a:cxn>
                <a:cxn ang="0">
                  <a:pos x="2" y="90"/>
                </a:cxn>
                <a:cxn ang="0">
                  <a:pos x="0" y="50"/>
                </a:cxn>
                <a:cxn ang="0">
                  <a:pos x="8" y="32"/>
                </a:cxn>
                <a:cxn ang="0">
                  <a:pos x="14" y="14"/>
                </a:cxn>
                <a:cxn ang="0">
                  <a:pos x="8" y="0"/>
                </a:cxn>
              </a:cxnLst>
              <a:rect l="0" t="0" r="r" b="b"/>
              <a:pathLst>
                <a:path w="80" h="134">
                  <a:moveTo>
                    <a:pt x="8" y="0"/>
                  </a:moveTo>
                  <a:lnTo>
                    <a:pt x="20" y="0"/>
                  </a:lnTo>
                  <a:lnTo>
                    <a:pt x="38" y="14"/>
                  </a:lnTo>
                  <a:lnTo>
                    <a:pt x="52" y="36"/>
                  </a:lnTo>
                  <a:lnTo>
                    <a:pt x="54" y="50"/>
                  </a:lnTo>
                  <a:lnTo>
                    <a:pt x="60" y="50"/>
                  </a:lnTo>
                  <a:lnTo>
                    <a:pt x="70" y="76"/>
                  </a:lnTo>
                  <a:lnTo>
                    <a:pt x="78" y="74"/>
                  </a:lnTo>
                  <a:lnTo>
                    <a:pt x="80" y="94"/>
                  </a:lnTo>
                  <a:lnTo>
                    <a:pt x="76" y="120"/>
                  </a:lnTo>
                  <a:lnTo>
                    <a:pt x="60" y="124"/>
                  </a:lnTo>
                  <a:lnTo>
                    <a:pt x="42" y="134"/>
                  </a:lnTo>
                  <a:lnTo>
                    <a:pt x="16" y="134"/>
                  </a:lnTo>
                  <a:lnTo>
                    <a:pt x="2" y="110"/>
                  </a:lnTo>
                  <a:lnTo>
                    <a:pt x="2" y="90"/>
                  </a:lnTo>
                  <a:lnTo>
                    <a:pt x="0" y="50"/>
                  </a:lnTo>
                  <a:lnTo>
                    <a:pt x="8" y="32"/>
                  </a:lnTo>
                  <a:lnTo>
                    <a:pt x="14" y="14"/>
                  </a:lnTo>
                  <a:lnTo>
                    <a:pt x="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2" name="Sudan">
              <a:extLst>
                <a:ext uri="{FF2B5EF4-FFF2-40B4-BE49-F238E27FC236}">
                  <a16:creationId xmlns:a16="http://schemas.microsoft.com/office/drawing/2014/main" id="{44DB2662-C9A1-42E4-A510-0E2C6CD57E8D}"/>
                </a:ext>
              </a:extLst>
            </p:cNvPr>
            <p:cNvSpPr>
              <a:spLocks/>
            </p:cNvSpPr>
            <p:nvPr/>
          </p:nvSpPr>
          <p:spPr bwMode="gray">
            <a:xfrm>
              <a:off x="6478427" y="3848823"/>
              <a:ext cx="523217" cy="605700"/>
            </a:xfrm>
            <a:custGeom>
              <a:avLst/>
              <a:gdLst/>
              <a:ahLst/>
              <a:cxnLst>
                <a:cxn ang="0">
                  <a:pos x="216" y="647"/>
                </a:cxn>
                <a:cxn ang="0">
                  <a:pos x="178" y="609"/>
                </a:cxn>
                <a:cxn ang="0">
                  <a:pos x="142" y="573"/>
                </a:cxn>
                <a:cxn ang="0">
                  <a:pos x="110" y="535"/>
                </a:cxn>
                <a:cxn ang="0">
                  <a:pos x="64" y="524"/>
                </a:cxn>
                <a:cxn ang="0">
                  <a:pos x="72" y="480"/>
                </a:cxn>
                <a:cxn ang="0">
                  <a:pos x="48" y="440"/>
                </a:cxn>
                <a:cxn ang="0">
                  <a:pos x="42" y="424"/>
                </a:cxn>
                <a:cxn ang="0">
                  <a:pos x="6" y="362"/>
                </a:cxn>
                <a:cxn ang="0">
                  <a:pos x="0" y="334"/>
                </a:cxn>
                <a:cxn ang="0">
                  <a:pos x="20" y="298"/>
                </a:cxn>
                <a:cxn ang="0">
                  <a:pos x="36" y="264"/>
                </a:cxn>
                <a:cxn ang="0">
                  <a:pos x="76" y="104"/>
                </a:cxn>
                <a:cxn ang="0">
                  <a:pos x="84" y="70"/>
                </a:cxn>
                <a:cxn ang="0">
                  <a:pos x="126" y="0"/>
                </a:cxn>
                <a:cxn ang="0">
                  <a:pos x="594" y="40"/>
                </a:cxn>
                <a:cxn ang="0">
                  <a:pos x="590" y="86"/>
                </a:cxn>
                <a:cxn ang="0">
                  <a:pos x="646" y="160"/>
                </a:cxn>
                <a:cxn ang="0">
                  <a:pos x="608" y="180"/>
                </a:cxn>
                <a:cxn ang="0">
                  <a:pos x="584" y="200"/>
                </a:cxn>
                <a:cxn ang="0">
                  <a:pos x="576" y="272"/>
                </a:cxn>
                <a:cxn ang="0">
                  <a:pos x="562" y="314"/>
                </a:cxn>
                <a:cxn ang="0">
                  <a:pos x="552" y="376"/>
                </a:cxn>
                <a:cxn ang="0">
                  <a:pos x="506" y="410"/>
                </a:cxn>
                <a:cxn ang="0">
                  <a:pos x="504" y="444"/>
                </a:cxn>
                <a:cxn ang="0">
                  <a:pos x="474" y="488"/>
                </a:cxn>
                <a:cxn ang="0">
                  <a:pos x="446" y="545"/>
                </a:cxn>
                <a:cxn ang="0">
                  <a:pos x="478" y="593"/>
                </a:cxn>
                <a:cxn ang="0">
                  <a:pos x="506" y="621"/>
                </a:cxn>
                <a:cxn ang="0">
                  <a:pos x="540" y="665"/>
                </a:cxn>
                <a:cxn ang="0">
                  <a:pos x="524" y="681"/>
                </a:cxn>
                <a:cxn ang="0">
                  <a:pos x="476" y="717"/>
                </a:cxn>
                <a:cxn ang="0">
                  <a:pos x="408" y="727"/>
                </a:cxn>
                <a:cxn ang="0">
                  <a:pos x="382" y="721"/>
                </a:cxn>
                <a:cxn ang="0">
                  <a:pos x="354" y="739"/>
                </a:cxn>
                <a:cxn ang="0">
                  <a:pos x="288" y="701"/>
                </a:cxn>
                <a:cxn ang="0">
                  <a:pos x="254" y="701"/>
                </a:cxn>
              </a:cxnLst>
              <a:rect l="0" t="0" r="r" b="b"/>
              <a:pathLst>
                <a:path w="646" h="739">
                  <a:moveTo>
                    <a:pt x="222" y="683"/>
                  </a:moveTo>
                  <a:lnTo>
                    <a:pt x="216" y="647"/>
                  </a:lnTo>
                  <a:lnTo>
                    <a:pt x="176" y="621"/>
                  </a:lnTo>
                  <a:lnTo>
                    <a:pt x="178" y="609"/>
                  </a:lnTo>
                  <a:lnTo>
                    <a:pt x="140" y="585"/>
                  </a:lnTo>
                  <a:lnTo>
                    <a:pt x="142" y="573"/>
                  </a:lnTo>
                  <a:lnTo>
                    <a:pt x="108" y="551"/>
                  </a:lnTo>
                  <a:lnTo>
                    <a:pt x="110" y="535"/>
                  </a:lnTo>
                  <a:lnTo>
                    <a:pt x="90" y="537"/>
                  </a:lnTo>
                  <a:lnTo>
                    <a:pt x="64" y="524"/>
                  </a:lnTo>
                  <a:lnTo>
                    <a:pt x="74" y="508"/>
                  </a:lnTo>
                  <a:lnTo>
                    <a:pt x="72" y="480"/>
                  </a:lnTo>
                  <a:lnTo>
                    <a:pt x="54" y="462"/>
                  </a:lnTo>
                  <a:lnTo>
                    <a:pt x="48" y="440"/>
                  </a:lnTo>
                  <a:lnTo>
                    <a:pt x="52" y="430"/>
                  </a:lnTo>
                  <a:lnTo>
                    <a:pt x="42" y="424"/>
                  </a:lnTo>
                  <a:lnTo>
                    <a:pt x="22" y="372"/>
                  </a:lnTo>
                  <a:lnTo>
                    <a:pt x="6" y="362"/>
                  </a:lnTo>
                  <a:lnTo>
                    <a:pt x="10" y="348"/>
                  </a:lnTo>
                  <a:lnTo>
                    <a:pt x="0" y="334"/>
                  </a:lnTo>
                  <a:lnTo>
                    <a:pt x="32" y="318"/>
                  </a:lnTo>
                  <a:lnTo>
                    <a:pt x="20" y="298"/>
                  </a:lnTo>
                  <a:lnTo>
                    <a:pt x="36" y="288"/>
                  </a:lnTo>
                  <a:lnTo>
                    <a:pt x="36" y="264"/>
                  </a:lnTo>
                  <a:lnTo>
                    <a:pt x="74" y="256"/>
                  </a:lnTo>
                  <a:lnTo>
                    <a:pt x="76" y="104"/>
                  </a:lnTo>
                  <a:lnTo>
                    <a:pt x="78" y="80"/>
                  </a:lnTo>
                  <a:lnTo>
                    <a:pt x="84" y="70"/>
                  </a:lnTo>
                  <a:lnTo>
                    <a:pt x="126" y="70"/>
                  </a:lnTo>
                  <a:lnTo>
                    <a:pt x="126" y="0"/>
                  </a:lnTo>
                  <a:lnTo>
                    <a:pt x="574" y="2"/>
                  </a:lnTo>
                  <a:lnTo>
                    <a:pt x="594" y="40"/>
                  </a:lnTo>
                  <a:lnTo>
                    <a:pt x="584" y="40"/>
                  </a:lnTo>
                  <a:lnTo>
                    <a:pt x="590" y="86"/>
                  </a:lnTo>
                  <a:lnTo>
                    <a:pt x="604" y="132"/>
                  </a:lnTo>
                  <a:lnTo>
                    <a:pt x="646" y="160"/>
                  </a:lnTo>
                  <a:lnTo>
                    <a:pt x="628" y="174"/>
                  </a:lnTo>
                  <a:lnTo>
                    <a:pt x="608" y="180"/>
                  </a:lnTo>
                  <a:lnTo>
                    <a:pt x="598" y="198"/>
                  </a:lnTo>
                  <a:lnTo>
                    <a:pt x="584" y="200"/>
                  </a:lnTo>
                  <a:lnTo>
                    <a:pt x="586" y="248"/>
                  </a:lnTo>
                  <a:lnTo>
                    <a:pt x="576" y="272"/>
                  </a:lnTo>
                  <a:lnTo>
                    <a:pt x="560" y="280"/>
                  </a:lnTo>
                  <a:lnTo>
                    <a:pt x="562" y="314"/>
                  </a:lnTo>
                  <a:lnTo>
                    <a:pt x="564" y="342"/>
                  </a:lnTo>
                  <a:lnTo>
                    <a:pt x="552" y="376"/>
                  </a:lnTo>
                  <a:lnTo>
                    <a:pt x="534" y="376"/>
                  </a:lnTo>
                  <a:lnTo>
                    <a:pt x="506" y="410"/>
                  </a:lnTo>
                  <a:lnTo>
                    <a:pt x="500" y="422"/>
                  </a:lnTo>
                  <a:lnTo>
                    <a:pt x="504" y="444"/>
                  </a:lnTo>
                  <a:lnTo>
                    <a:pt x="482" y="450"/>
                  </a:lnTo>
                  <a:lnTo>
                    <a:pt x="474" y="488"/>
                  </a:lnTo>
                  <a:lnTo>
                    <a:pt x="478" y="547"/>
                  </a:lnTo>
                  <a:lnTo>
                    <a:pt x="446" y="545"/>
                  </a:lnTo>
                  <a:lnTo>
                    <a:pt x="436" y="575"/>
                  </a:lnTo>
                  <a:lnTo>
                    <a:pt x="478" y="593"/>
                  </a:lnTo>
                  <a:lnTo>
                    <a:pt x="488" y="611"/>
                  </a:lnTo>
                  <a:lnTo>
                    <a:pt x="506" y="621"/>
                  </a:lnTo>
                  <a:lnTo>
                    <a:pt x="508" y="655"/>
                  </a:lnTo>
                  <a:lnTo>
                    <a:pt x="540" y="665"/>
                  </a:lnTo>
                  <a:lnTo>
                    <a:pt x="542" y="693"/>
                  </a:lnTo>
                  <a:lnTo>
                    <a:pt x="524" y="681"/>
                  </a:lnTo>
                  <a:lnTo>
                    <a:pt x="494" y="697"/>
                  </a:lnTo>
                  <a:lnTo>
                    <a:pt x="476" y="717"/>
                  </a:lnTo>
                  <a:lnTo>
                    <a:pt x="462" y="731"/>
                  </a:lnTo>
                  <a:lnTo>
                    <a:pt x="408" y="727"/>
                  </a:lnTo>
                  <a:lnTo>
                    <a:pt x="396" y="711"/>
                  </a:lnTo>
                  <a:lnTo>
                    <a:pt x="382" y="721"/>
                  </a:lnTo>
                  <a:lnTo>
                    <a:pt x="366" y="723"/>
                  </a:lnTo>
                  <a:lnTo>
                    <a:pt x="354" y="739"/>
                  </a:lnTo>
                  <a:lnTo>
                    <a:pt x="308" y="691"/>
                  </a:lnTo>
                  <a:lnTo>
                    <a:pt x="288" y="701"/>
                  </a:lnTo>
                  <a:lnTo>
                    <a:pt x="272" y="693"/>
                  </a:lnTo>
                  <a:lnTo>
                    <a:pt x="254" y="701"/>
                  </a:lnTo>
                  <a:lnTo>
                    <a:pt x="222" y="6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3" name="Suriname">
              <a:extLst>
                <a:ext uri="{FF2B5EF4-FFF2-40B4-BE49-F238E27FC236}">
                  <a16:creationId xmlns:a16="http://schemas.microsoft.com/office/drawing/2014/main" id="{1D4CFD02-E50E-420A-974D-9FC987C5529B}"/>
                </a:ext>
              </a:extLst>
            </p:cNvPr>
            <p:cNvSpPr>
              <a:spLocks/>
            </p:cNvSpPr>
            <p:nvPr/>
          </p:nvSpPr>
          <p:spPr bwMode="gray">
            <a:xfrm>
              <a:off x="3909196" y="4426990"/>
              <a:ext cx="130803" cy="129793"/>
            </a:xfrm>
            <a:custGeom>
              <a:avLst/>
              <a:gdLst/>
              <a:ahLst/>
              <a:cxnLst>
                <a:cxn ang="0">
                  <a:pos x="84" y="160"/>
                </a:cxn>
                <a:cxn ang="0">
                  <a:pos x="44" y="158"/>
                </a:cxn>
                <a:cxn ang="0">
                  <a:pos x="26" y="112"/>
                </a:cxn>
                <a:cxn ang="0">
                  <a:pos x="6" y="100"/>
                </a:cxn>
                <a:cxn ang="0">
                  <a:pos x="0" y="70"/>
                </a:cxn>
                <a:cxn ang="0">
                  <a:pos x="2" y="46"/>
                </a:cxn>
                <a:cxn ang="0">
                  <a:pos x="18" y="50"/>
                </a:cxn>
                <a:cxn ang="0">
                  <a:pos x="30" y="40"/>
                </a:cxn>
                <a:cxn ang="0">
                  <a:pos x="30" y="24"/>
                </a:cxn>
                <a:cxn ang="0">
                  <a:pos x="36" y="6"/>
                </a:cxn>
                <a:cxn ang="0">
                  <a:pos x="62" y="10"/>
                </a:cxn>
                <a:cxn ang="0">
                  <a:pos x="86" y="10"/>
                </a:cxn>
                <a:cxn ang="0">
                  <a:pos x="112" y="0"/>
                </a:cxn>
                <a:cxn ang="0">
                  <a:pos x="142" y="6"/>
                </a:cxn>
                <a:cxn ang="0">
                  <a:pos x="158" y="8"/>
                </a:cxn>
                <a:cxn ang="0">
                  <a:pos x="162" y="18"/>
                </a:cxn>
                <a:cxn ang="0">
                  <a:pos x="142" y="42"/>
                </a:cxn>
                <a:cxn ang="0">
                  <a:pos x="138" y="64"/>
                </a:cxn>
                <a:cxn ang="0">
                  <a:pos x="142" y="88"/>
                </a:cxn>
                <a:cxn ang="0">
                  <a:pos x="156" y="102"/>
                </a:cxn>
                <a:cxn ang="0">
                  <a:pos x="148" y="112"/>
                </a:cxn>
                <a:cxn ang="0">
                  <a:pos x="152" y="126"/>
                </a:cxn>
                <a:cxn ang="0">
                  <a:pos x="138" y="148"/>
                </a:cxn>
                <a:cxn ang="0">
                  <a:pos x="118" y="130"/>
                </a:cxn>
                <a:cxn ang="0">
                  <a:pos x="100" y="146"/>
                </a:cxn>
                <a:cxn ang="0">
                  <a:pos x="82" y="138"/>
                </a:cxn>
                <a:cxn ang="0">
                  <a:pos x="76" y="146"/>
                </a:cxn>
                <a:cxn ang="0">
                  <a:pos x="84" y="160"/>
                </a:cxn>
              </a:cxnLst>
              <a:rect l="0" t="0" r="r" b="b"/>
              <a:pathLst>
                <a:path w="162" h="160">
                  <a:moveTo>
                    <a:pt x="84" y="160"/>
                  </a:moveTo>
                  <a:lnTo>
                    <a:pt x="44" y="158"/>
                  </a:lnTo>
                  <a:lnTo>
                    <a:pt x="26" y="112"/>
                  </a:lnTo>
                  <a:lnTo>
                    <a:pt x="6" y="100"/>
                  </a:lnTo>
                  <a:lnTo>
                    <a:pt x="0" y="70"/>
                  </a:lnTo>
                  <a:lnTo>
                    <a:pt x="2" y="46"/>
                  </a:lnTo>
                  <a:lnTo>
                    <a:pt x="18" y="50"/>
                  </a:lnTo>
                  <a:lnTo>
                    <a:pt x="30" y="40"/>
                  </a:lnTo>
                  <a:lnTo>
                    <a:pt x="30" y="24"/>
                  </a:lnTo>
                  <a:lnTo>
                    <a:pt x="36" y="6"/>
                  </a:lnTo>
                  <a:lnTo>
                    <a:pt x="62" y="10"/>
                  </a:lnTo>
                  <a:lnTo>
                    <a:pt x="86" y="10"/>
                  </a:lnTo>
                  <a:lnTo>
                    <a:pt x="112" y="0"/>
                  </a:lnTo>
                  <a:lnTo>
                    <a:pt x="142" y="6"/>
                  </a:lnTo>
                  <a:lnTo>
                    <a:pt x="158" y="8"/>
                  </a:lnTo>
                  <a:lnTo>
                    <a:pt x="162" y="18"/>
                  </a:lnTo>
                  <a:lnTo>
                    <a:pt x="142" y="42"/>
                  </a:lnTo>
                  <a:lnTo>
                    <a:pt x="138" y="64"/>
                  </a:lnTo>
                  <a:lnTo>
                    <a:pt x="142" y="88"/>
                  </a:lnTo>
                  <a:lnTo>
                    <a:pt x="156" y="102"/>
                  </a:lnTo>
                  <a:lnTo>
                    <a:pt x="148" y="112"/>
                  </a:lnTo>
                  <a:lnTo>
                    <a:pt x="152" y="126"/>
                  </a:lnTo>
                  <a:lnTo>
                    <a:pt x="138" y="148"/>
                  </a:lnTo>
                  <a:lnTo>
                    <a:pt x="118" y="130"/>
                  </a:lnTo>
                  <a:lnTo>
                    <a:pt x="100" y="146"/>
                  </a:lnTo>
                  <a:lnTo>
                    <a:pt x="82" y="138"/>
                  </a:lnTo>
                  <a:lnTo>
                    <a:pt x="76" y="146"/>
                  </a:lnTo>
                  <a:lnTo>
                    <a:pt x="84" y="1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4" name="Swaziland">
              <a:extLst>
                <a:ext uri="{FF2B5EF4-FFF2-40B4-BE49-F238E27FC236}">
                  <a16:creationId xmlns:a16="http://schemas.microsoft.com/office/drawing/2014/main" id="{FD1473B1-2C89-4EB1-8DEC-CF366509F806}"/>
                </a:ext>
              </a:extLst>
            </p:cNvPr>
            <p:cNvSpPr>
              <a:spLocks/>
            </p:cNvSpPr>
            <p:nvPr/>
          </p:nvSpPr>
          <p:spPr bwMode="gray">
            <a:xfrm>
              <a:off x="6755655" y="5418137"/>
              <a:ext cx="46855" cy="51131"/>
            </a:xfrm>
            <a:custGeom>
              <a:avLst/>
              <a:gdLst/>
              <a:ahLst/>
              <a:cxnLst>
                <a:cxn ang="0">
                  <a:pos x="38" y="64"/>
                </a:cxn>
                <a:cxn ang="0">
                  <a:pos x="56" y="46"/>
                </a:cxn>
                <a:cxn ang="0">
                  <a:pos x="54" y="24"/>
                </a:cxn>
                <a:cxn ang="0">
                  <a:pos x="44" y="12"/>
                </a:cxn>
                <a:cxn ang="0">
                  <a:pos x="30" y="4"/>
                </a:cxn>
                <a:cxn ang="0">
                  <a:pos x="14" y="0"/>
                </a:cxn>
                <a:cxn ang="0">
                  <a:pos x="8" y="22"/>
                </a:cxn>
                <a:cxn ang="0">
                  <a:pos x="0" y="42"/>
                </a:cxn>
                <a:cxn ang="0">
                  <a:pos x="6" y="62"/>
                </a:cxn>
                <a:cxn ang="0">
                  <a:pos x="16" y="64"/>
                </a:cxn>
                <a:cxn ang="0">
                  <a:pos x="38" y="64"/>
                </a:cxn>
              </a:cxnLst>
              <a:rect l="0" t="0" r="r" b="b"/>
              <a:pathLst>
                <a:path w="56" h="64">
                  <a:moveTo>
                    <a:pt x="38" y="64"/>
                  </a:moveTo>
                  <a:lnTo>
                    <a:pt x="56" y="46"/>
                  </a:lnTo>
                  <a:lnTo>
                    <a:pt x="54" y="24"/>
                  </a:lnTo>
                  <a:lnTo>
                    <a:pt x="44" y="12"/>
                  </a:lnTo>
                  <a:lnTo>
                    <a:pt x="30" y="4"/>
                  </a:lnTo>
                  <a:lnTo>
                    <a:pt x="14" y="0"/>
                  </a:lnTo>
                  <a:lnTo>
                    <a:pt x="8" y="22"/>
                  </a:lnTo>
                  <a:lnTo>
                    <a:pt x="0" y="42"/>
                  </a:lnTo>
                  <a:lnTo>
                    <a:pt x="6" y="62"/>
                  </a:lnTo>
                  <a:lnTo>
                    <a:pt x="16" y="64"/>
                  </a:lnTo>
                  <a:lnTo>
                    <a:pt x="38" y="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5" name="Sweden">
              <a:extLst>
                <a:ext uri="{FF2B5EF4-FFF2-40B4-BE49-F238E27FC236}">
                  <a16:creationId xmlns:a16="http://schemas.microsoft.com/office/drawing/2014/main" id="{9A755762-ACDE-407F-B7BF-DC514413BCBB}"/>
                </a:ext>
              </a:extLst>
            </p:cNvPr>
            <p:cNvSpPr>
              <a:spLocks/>
            </p:cNvSpPr>
            <p:nvPr/>
          </p:nvSpPr>
          <p:spPr bwMode="gray">
            <a:xfrm>
              <a:off x="6144582" y="1469286"/>
              <a:ext cx="404127" cy="967548"/>
            </a:xfrm>
            <a:custGeom>
              <a:avLst/>
              <a:gdLst/>
              <a:ahLst/>
              <a:cxnLst>
                <a:cxn ang="0">
                  <a:pos x="12" y="968"/>
                </a:cxn>
                <a:cxn ang="0">
                  <a:pos x="18" y="1010"/>
                </a:cxn>
                <a:cxn ang="0">
                  <a:pos x="42" y="1078"/>
                </a:cxn>
                <a:cxn ang="0">
                  <a:pos x="60" y="1100"/>
                </a:cxn>
                <a:cxn ang="0">
                  <a:pos x="56" y="1144"/>
                </a:cxn>
                <a:cxn ang="0">
                  <a:pos x="76" y="1186"/>
                </a:cxn>
                <a:cxn ang="0">
                  <a:pos x="110" y="1180"/>
                </a:cxn>
                <a:cxn ang="0">
                  <a:pos x="118" y="1148"/>
                </a:cxn>
                <a:cxn ang="0">
                  <a:pos x="138" y="1128"/>
                </a:cxn>
                <a:cxn ang="0">
                  <a:pos x="168" y="1132"/>
                </a:cxn>
                <a:cxn ang="0">
                  <a:pos x="192" y="1104"/>
                </a:cxn>
                <a:cxn ang="0">
                  <a:pos x="204" y="1064"/>
                </a:cxn>
                <a:cxn ang="0">
                  <a:pos x="210" y="1022"/>
                </a:cxn>
                <a:cxn ang="0">
                  <a:pos x="222" y="976"/>
                </a:cxn>
                <a:cxn ang="0">
                  <a:pos x="232" y="954"/>
                </a:cxn>
                <a:cxn ang="0">
                  <a:pos x="268" y="934"/>
                </a:cxn>
                <a:cxn ang="0">
                  <a:pos x="286" y="886"/>
                </a:cxn>
                <a:cxn ang="0">
                  <a:pos x="296" y="844"/>
                </a:cxn>
                <a:cxn ang="0">
                  <a:pos x="270" y="812"/>
                </a:cxn>
                <a:cxn ang="0">
                  <a:pos x="246" y="790"/>
                </a:cxn>
                <a:cxn ang="0">
                  <a:pos x="252" y="710"/>
                </a:cxn>
                <a:cxn ang="0">
                  <a:pos x="246" y="638"/>
                </a:cxn>
                <a:cxn ang="0">
                  <a:pos x="274" y="608"/>
                </a:cxn>
                <a:cxn ang="0">
                  <a:pos x="308" y="572"/>
                </a:cxn>
                <a:cxn ang="0">
                  <a:pos x="332" y="550"/>
                </a:cxn>
                <a:cxn ang="0">
                  <a:pos x="354" y="528"/>
                </a:cxn>
                <a:cxn ang="0">
                  <a:pos x="388" y="492"/>
                </a:cxn>
                <a:cxn ang="0">
                  <a:pos x="374" y="450"/>
                </a:cxn>
                <a:cxn ang="0">
                  <a:pos x="390" y="402"/>
                </a:cxn>
                <a:cxn ang="0">
                  <a:pos x="442" y="342"/>
                </a:cxn>
                <a:cxn ang="0">
                  <a:pos x="498" y="348"/>
                </a:cxn>
                <a:cxn ang="0">
                  <a:pos x="498" y="244"/>
                </a:cxn>
                <a:cxn ang="0">
                  <a:pos x="474" y="104"/>
                </a:cxn>
                <a:cxn ang="0">
                  <a:pos x="408" y="50"/>
                </a:cxn>
                <a:cxn ang="0">
                  <a:pos x="336" y="0"/>
                </a:cxn>
                <a:cxn ang="0">
                  <a:pos x="322" y="62"/>
                </a:cxn>
                <a:cxn ang="0">
                  <a:pos x="278" y="54"/>
                </a:cxn>
                <a:cxn ang="0">
                  <a:pos x="262" y="54"/>
                </a:cxn>
                <a:cxn ang="0">
                  <a:pos x="264" y="104"/>
                </a:cxn>
                <a:cxn ang="0">
                  <a:pos x="214" y="140"/>
                </a:cxn>
                <a:cxn ang="0">
                  <a:pos x="194" y="162"/>
                </a:cxn>
                <a:cxn ang="0">
                  <a:pos x="152" y="282"/>
                </a:cxn>
                <a:cxn ang="0">
                  <a:pos x="150" y="318"/>
                </a:cxn>
                <a:cxn ang="0">
                  <a:pos x="98" y="452"/>
                </a:cxn>
                <a:cxn ang="0">
                  <a:pos x="88" y="490"/>
                </a:cxn>
                <a:cxn ang="0">
                  <a:pos x="34" y="530"/>
                </a:cxn>
                <a:cxn ang="0">
                  <a:pos x="32" y="672"/>
                </a:cxn>
                <a:cxn ang="0">
                  <a:pos x="38" y="768"/>
                </a:cxn>
                <a:cxn ang="0">
                  <a:pos x="24" y="884"/>
                </a:cxn>
                <a:cxn ang="0">
                  <a:pos x="8" y="920"/>
                </a:cxn>
                <a:cxn ang="0">
                  <a:pos x="0" y="950"/>
                </a:cxn>
              </a:cxnLst>
              <a:rect l="0" t="0" r="r" b="b"/>
              <a:pathLst>
                <a:path w="498" h="1186">
                  <a:moveTo>
                    <a:pt x="0" y="950"/>
                  </a:moveTo>
                  <a:lnTo>
                    <a:pt x="12" y="968"/>
                  </a:lnTo>
                  <a:lnTo>
                    <a:pt x="24" y="978"/>
                  </a:lnTo>
                  <a:lnTo>
                    <a:pt x="18" y="1010"/>
                  </a:lnTo>
                  <a:lnTo>
                    <a:pt x="30" y="1026"/>
                  </a:lnTo>
                  <a:lnTo>
                    <a:pt x="42" y="1078"/>
                  </a:lnTo>
                  <a:lnTo>
                    <a:pt x="56" y="1086"/>
                  </a:lnTo>
                  <a:lnTo>
                    <a:pt x="60" y="1100"/>
                  </a:lnTo>
                  <a:lnTo>
                    <a:pt x="46" y="1120"/>
                  </a:lnTo>
                  <a:lnTo>
                    <a:pt x="56" y="1144"/>
                  </a:lnTo>
                  <a:lnTo>
                    <a:pt x="60" y="1170"/>
                  </a:lnTo>
                  <a:lnTo>
                    <a:pt x="76" y="1186"/>
                  </a:lnTo>
                  <a:lnTo>
                    <a:pt x="96" y="1178"/>
                  </a:lnTo>
                  <a:lnTo>
                    <a:pt x="110" y="1180"/>
                  </a:lnTo>
                  <a:lnTo>
                    <a:pt x="118" y="1170"/>
                  </a:lnTo>
                  <a:lnTo>
                    <a:pt x="118" y="1148"/>
                  </a:lnTo>
                  <a:lnTo>
                    <a:pt x="134" y="1140"/>
                  </a:lnTo>
                  <a:lnTo>
                    <a:pt x="138" y="1128"/>
                  </a:lnTo>
                  <a:lnTo>
                    <a:pt x="152" y="1122"/>
                  </a:lnTo>
                  <a:lnTo>
                    <a:pt x="168" y="1132"/>
                  </a:lnTo>
                  <a:lnTo>
                    <a:pt x="188" y="1128"/>
                  </a:lnTo>
                  <a:lnTo>
                    <a:pt x="192" y="1104"/>
                  </a:lnTo>
                  <a:lnTo>
                    <a:pt x="200" y="1086"/>
                  </a:lnTo>
                  <a:lnTo>
                    <a:pt x="204" y="1064"/>
                  </a:lnTo>
                  <a:lnTo>
                    <a:pt x="212" y="1056"/>
                  </a:lnTo>
                  <a:lnTo>
                    <a:pt x="210" y="1022"/>
                  </a:lnTo>
                  <a:lnTo>
                    <a:pt x="210" y="1012"/>
                  </a:lnTo>
                  <a:lnTo>
                    <a:pt x="222" y="976"/>
                  </a:lnTo>
                  <a:lnTo>
                    <a:pt x="218" y="962"/>
                  </a:lnTo>
                  <a:lnTo>
                    <a:pt x="232" y="954"/>
                  </a:lnTo>
                  <a:lnTo>
                    <a:pt x="250" y="922"/>
                  </a:lnTo>
                  <a:lnTo>
                    <a:pt x="268" y="934"/>
                  </a:lnTo>
                  <a:lnTo>
                    <a:pt x="284" y="910"/>
                  </a:lnTo>
                  <a:lnTo>
                    <a:pt x="286" y="886"/>
                  </a:lnTo>
                  <a:lnTo>
                    <a:pt x="298" y="872"/>
                  </a:lnTo>
                  <a:lnTo>
                    <a:pt x="296" y="844"/>
                  </a:lnTo>
                  <a:lnTo>
                    <a:pt x="284" y="832"/>
                  </a:lnTo>
                  <a:lnTo>
                    <a:pt x="270" y="812"/>
                  </a:lnTo>
                  <a:lnTo>
                    <a:pt x="262" y="798"/>
                  </a:lnTo>
                  <a:lnTo>
                    <a:pt x="246" y="790"/>
                  </a:lnTo>
                  <a:lnTo>
                    <a:pt x="238" y="708"/>
                  </a:lnTo>
                  <a:lnTo>
                    <a:pt x="252" y="710"/>
                  </a:lnTo>
                  <a:lnTo>
                    <a:pt x="254" y="664"/>
                  </a:lnTo>
                  <a:lnTo>
                    <a:pt x="246" y="638"/>
                  </a:lnTo>
                  <a:lnTo>
                    <a:pt x="264" y="632"/>
                  </a:lnTo>
                  <a:lnTo>
                    <a:pt x="274" y="608"/>
                  </a:lnTo>
                  <a:lnTo>
                    <a:pt x="296" y="570"/>
                  </a:lnTo>
                  <a:lnTo>
                    <a:pt x="308" y="572"/>
                  </a:lnTo>
                  <a:lnTo>
                    <a:pt x="314" y="544"/>
                  </a:lnTo>
                  <a:lnTo>
                    <a:pt x="332" y="550"/>
                  </a:lnTo>
                  <a:lnTo>
                    <a:pt x="340" y="530"/>
                  </a:lnTo>
                  <a:lnTo>
                    <a:pt x="354" y="528"/>
                  </a:lnTo>
                  <a:lnTo>
                    <a:pt x="372" y="502"/>
                  </a:lnTo>
                  <a:lnTo>
                    <a:pt x="388" y="492"/>
                  </a:lnTo>
                  <a:lnTo>
                    <a:pt x="398" y="478"/>
                  </a:lnTo>
                  <a:lnTo>
                    <a:pt x="374" y="450"/>
                  </a:lnTo>
                  <a:lnTo>
                    <a:pt x="390" y="422"/>
                  </a:lnTo>
                  <a:lnTo>
                    <a:pt x="390" y="402"/>
                  </a:lnTo>
                  <a:lnTo>
                    <a:pt x="424" y="372"/>
                  </a:lnTo>
                  <a:lnTo>
                    <a:pt x="442" y="342"/>
                  </a:lnTo>
                  <a:lnTo>
                    <a:pt x="460" y="350"/>
                  </a:lnTo>
                  <a:lnTo>
                    <a:pt x="498" y="348"/>
                  </a:lnTo>
                  <a:lnTo>
                    <a:pt x="490" y="288"/>
                  </a:lnTo>
                  <a:lnTo>
                    <a:pt x="498" y="244"/>
                  </a:lnTo>
                  <a:lnTo>
                    <a:pt x="482" y="174"/>
                  </a:lnTo>
                  <a:lnTo>
                    <a:pt x="474" y="104"/>
                  </a:lnTo>
                  <a:lnTo>
                    <a:pt x="456" y="78"/>
                  </a:lnTo>
                  <a:lnTo>
                    <a:pt x="408" y="50"/>
                  </a:lnTo>
                  <a:lnTo>
                    <a:pt x="350" y="0"/>
                  </a:lnTo>
                  <a:lnTo>
                    <a:pt x="336" y="0"/>
                  </a:lnTo>
                  <a:lnTo>
                    <a:pt x="334" y="46"/>
                  </a:lnTo>
                  <a:lnTo>
                    <a:pt x="322" y="62"/>
                  </a:lnTo>
                  <a:lnTo>
                    <a:pt x="310" y="54"/>
                  </a:lnTo>
                  <a:lnTo>
                    <a:pt x="278" y="54"/>
                  </a:lnTo>
                  <a:lnTo>
                    <a:pt x="268" y="48"/>
                  </a:lnTo>
                  <a:lnTo>
                    <a:pt x="262" y="54"/>
                  </a:lnTo>
                  <a:lnTo>
                    <a:pt x="266" y="84"/>
                  </a:lnTo>
                  <a:lnTo>
                    <a:pt x="264" y="104"/>
                  </a:lnTo>
                  <a:lnTo>
                    <a:pt x="234" y="92"/>
                  </a:lnTo>
                  <a:lnTo>
                    <a:pt x="214" y="140"/>
                  </a:lnTo>
                  <a:lnTo>
                    <a:pt x="198" y="144"/>
                  </a:lnTo>
                  <a:lnTo>
                    <a:pt x="194" y="162"/>
                  </a:lnTo>
                  <a:lnTo>
                    <a:pt x="216" y="192"/>
                  </a:lnTo>
                  <a:lnTo>
                    <a:pt x="152" y="282"/>
                  </a:lnTo>
                  <a:lnTo>
                    <a:pt x="160" y="306"/>
                  </a:lnTo>
                  <a:lnTo>
                    <a:pt x="150" y="318"/>
                  </a:lnTo>
                  <a:lnTo>
                    <a:pt x="136" y="318"/>
                  </a:lnTo>
                  <a:lnTo>
                    <a:pt x="98" y="452"/>
                  </a:lnTo>
                  <a:lnTo>
                    <a:pt x="114" y="464"/>
                  </a:lnTo>
                  <a:lnTo>
                    <a:pt x="88" y="490"/>
                  </a:lnTo>
                  <a:lnTo>
                    <a:pt x="62" y="488"/>
                  </a:lnTo>
                  <a:lnTo>
                    <a:pt x="34" y="530"/>
                  </a:lnTo>
                  <a:lnTo>
                    <a:pt x="40" y="550"/>
                  </a:lnTo>
                  <a:lnTo>
                    <a:pt x="32" y="672"/>
                  </a:lnTo>
                  <a:lnTo>
                    <a:pt x="58" y="732"/>
                  </a:lnTo>
                  <a:lnTo>
                    <a:pt x="38" y="768"/>
                  </a:lnTo>
                  <a:lnTo>
                    <a:pt x="54" y="836"/>
                  </a:lnTo>
                  <a:lnTo>
                    <a:pt x="24" y="884"/>
                  </a:lnTo>
                  <a:lnTo>
                    <a:pt x="20" y="920"/>
                  </a:lnTo>
                  <a:lnTo>
                    <a:pt x="8" y="920"/>
                  </a:lnTo>
                  <a:lnTo>
                    <a:pt x="0" y="928"/>
                  </a:lnTo>
                  <a:lnTo>
                    <a:pt x="0" y="9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6" name="Switzerland">
              <a:extLst>
                <a:ext uri="{FF2B5EF4-FFF2-40B4-BE49-F238E27FC236}">
                  <a16:creationId xmlns:a16="http://schemas.microsoft.com/office/drawing/2014/main" id="{364CDDC1-127E-48CB-8600-68CCCC105D80}"/>
                </a:ext>
              </a:extLst>
            </p:cNvPr>
            <p:cNvSpPr>
              <a:spLocks/>
            </p:cNvSpPr>
            <p:nvPr/>
          </p:nvSpPr>
          <p:spPr bwMode="gray">
            <a:xfrm>
              <a:off x="5988399" y="2828179"/>
              <a:ext cx="142519" cy="86528"/>
            </a:xfrm>
            <a:custGeom>
              <a:avLst/>
              <a:gdLst/>
              <a:ahLst/>
              <a:cxnLst>
                <a:cxn ang="0">
                  <a:pos x="62" y="94"/>
                </a:cxn>
                <a:cxn ang="0">
                  <a:pos x="74" y="100"/>
                </a:cxn>
                <a:cxn ang="0">
                  <a:pos x="82" y="90"/>
                </a:cxn>
                <a:cxn ang="0">
                  <a:pos x="96" y="78"/>
                </a:cxn>
                <a:cxn ang="0">
                  <a:pos x="104" y="90"/>
                </a:cxn>
                <a:cxn ang="0">
                  <a:pos x="116" y="96"/>
                </a:cxn>
                <a:cxn ang="0">
                  <a:pos x="118" y="80"/>
                </a:cxn>
                <a:cxn ang="0">
                  <a:pos x="122" y="68"/>
                </a:cxn>
                <a:cxn ang="0">
                  <a:pos x="132" y="72"/>
                </a:cxn>
                <a:cxn ang="0">
                  <a:pos x="158" y="78"/>
                </a:cxn>
                <a:cxn ang="0">
                  <a:pos x="164" y="64"/>
                </a:cxn>
                <a:cxn ang="0">
                  <a:pos x="166" y="52"/>
                </a:cxn>
                <a:cxn ang="0">
                  <a:pos x="178" y="48"/>
                </a:cxn>
                <a:cxn ang="0">
                  <a:pos x="168" y="40"/>
                </a:cxn>
                <a:cxn ang="0">
                  <a:pos x="154" y="44"/>
                </a:cxn>
                <a:cxn ang="0">
                  <a:pos x="140" y="38"/>
                </a:cxn>
                <a:cxn ang="0">
                  <a:pos x="136" y="24"/>
                </a:cxn>
                <a:cxn ang="0">
                  <a:pos x="142" y="10"/>
                </a:cxn>
                <a:cxn ang="0">
                  <a:pos x="132" y="2"/>
                </a:cxn>
                <a:cxn ang="0">
                  <a:pos x="114" y="4"/>
                </a:cxn>
                <a:cxn ang="0">
                  <a:pos x="102" y="0"/>
                </a:cxn>
                <a:cxn ang="0">
                  <a:pos x="82" y="10"/>
                </a:cxn>
                <a:cxn ang="0">
                  <a:pos x="68" y="4"/>
                </a:cxn>
                <a:cxn ang="0">
                  <a:pos x="52" y="12"/>
                </a:cxn>
                <a:cxn ang="0">
                  <a:pos x="40" y="10"/>
                </a:cxn>
                <a:cxn ang="0">
                  <a:pos x="30" y="20"/>
                </a:cxn>
                <a:cxn ang="0">
                  <a:pos x="36" y="30"/>
                </a:cxn>
                <a:cxn ang="0">
                  <a:pos x="16" y="48"/>
                </a:cxn>
                <a:cxn ang="0">
                  <a:pos x="6" y="70"/>
                </a:cxn>
                <a:cxn ang="0">
                  <a:pos x="0" y="90"/>
                </a:cxn>
                <a:cxn ang="0">
                  <a:pos x="16" y="90"/>
                </a:cxn>
                <a:cxn ang="0">
                  <a:pos x="28" y="76"/>
                </a:cxn>
                <a:cxn ang="0">
                  <a:pos x="40" y="86"/>
                </a:cxn>
                <a:cxn ang="0">
                  <a:pos x="44" y="104"/>
                </a:cxn>
                <a:cxn ang="0">
                  <a:pos x="62" y="94"/>
                </a:cxn>
              </a:cxnLst>
              <a:rect l="0" t="0" r="r" b="b"/>
              <a:pathLst>
                <a:path w="178" h="104">
                  <a:moveTo>
                    <a:pt x="62" y="94"/>
                  </a:moveTo>
                  <a:lnTo>
                    <a:pt x="74" y="100"/>
                  </a:lnTo>
                  <a:lnTo>
                    <a:pt x="82" y="90"/>
                  </a:lnTo>
                  <a:lnTo>
                    <a:pt x="96" y="78"/>
                  </a:lnTo>
                  <a:lnTo>
                    <a:pt x="104" y="90"/>
                  </a:lnTo>
                  <a:lnTo>
                    <a:pt x="116" y="96"/>
                  </a:lnTo>
                  <a:lnTo>
                    <a:pt x="118" y="80"/>
                  </a:lnTo>
                  <a:lnTo>
                    <a:pt x="122" y="68"/>
                  </a:lnTo>
                  <a:lnTo>
                    <a:pt x="132" y="72"/>
                  </a:lnTo>
                  <a:lnTo>
                    <a:pt x="158" y="78"/>
                  </a:lnTo>
                  <a:lnTo>
                    <a:pt x="164" y="64"/>
                  </a:lnTo>
                  <a:lnTo>
                    <a:pt x="166" y="52"/>
                  </a:lnTo>
                  <a:lnTo>
                    <a:pt x="178" y="48"/>
                  </a:lnTo>
                  <a:lnTo>
                    <a:pt x="168" y="40"/>
                  </a:lnTo>
                  <a:lnTo>
                    <a:pt x="154" y="44"/>
                  </a:lnTo>
                  <a:lnTo>
                    <a:pt x="140" y="38"/>
                  </a:lnTo>
                  <a:lnTo>
                    <a:pt x="136" y="24"/>
                  </a:lnTo>
                  <a:lnTo>
                    <a:pt x="142" y="10"/>
                  </a:lnTo>
                  <a:lnTo>
                    <a:pt x="132" y="2"/>
                  </a:lnTo>
                  <a:lnTo>
                    <a:pt x="114" y="4"/>
                  </a:lnTo>
                  <a:lnTo>
                    <a:pt x="102" y="0"/>
                  </a:lnTo>
                  <a:lnTo>
                    <a:pt x="82" y="10"/>
                  </a:lnTo>
                  <a:lnTo>
                    <a:pt x="68" y="4"/>
                  </a:lnTo>
                  <a:lnTo>
                    <a:pt x="52" y="12"/>
                  </a:lnTo>
                  <a:lnTo>
                    <a:pt x="40" y="10"/>
                  </a:lnTo>
                  <a:lnTo>
                    <a:pt x="30" y="20"/>
                  </a:lnTo>
                  <a:lnTo>
                    <a:pt x="36" y="30"/>
                  </a:lnTo>
                  <a:lnTo>
                    <a:pt x="16" y="48"/>
                  </a:lnTo>
                  <a:lnTo>
                    <a:pt x="6" y="70"/>
                  </a:lnTo>
                  <a:lnTo>
                    <a:pt x="0" y="90"/>
                  </a:lnTo>
                  <a:lnTo>
                    <a:pt x="16" y="90"/>
                  </a:lnTo>
                  <a:lnTo>
                    <a:pt x="28" y="76"/>
                  </a:lnTo>
                  <a:lnTo>
                    <a:pt x="40" y="86"/>
                  </a:lnTo>
                  <a:lnTo>
                    <a:pt x="44" y="104"/>
                  </a:lnTo>
                  <a:lnTo>
                    <a:pt x="62"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7" name="Syria">
              <a:extLst>
                <a:ext uri="{FF2B5EF4-FFF2-40B4-BE49-F238E27FC236}">
                  <a16:creationId xmlns:a16="http://schemas.microsoft.com/office/drawing/2014/main" id="{DE63C68D-C1EE-420E-8F3F-55297C128683}"/>
                </a:ext>
              </a:extLst>
            </p:cNvPr>
            <p:cNvSpPr>
              <a:spLocks/>
            </p:cNvSpPr>
            <p:nvPr/>
          </p:nvSpPr>
          <p:spPr bwMode="gray">
            <a:xfrm>
              <a:off x="6905983" y="3286387"/>
              <a:ext cx="216707" cy="188791"/>
            </a:xfrm>
            <a:custGeom>
              <a:avLst/>
              <a:gdLst/>
              <a:ahLst/>
              <a:cxnLst>
                <a:cxn ang="0">
                  <a:pos x="4" y="182"/>
                </a:cxn>
                <a:cxn ang="0">
                  <a:pos x="6" y="192"/>
                </a:cxn>
                <a:cxn ang="0">
                  <a:pos x="6" y="198"/>
                </a:cxn>
                <a:cxn ang="0">
                  <a:pos x="6" y="202"/>
                </a:cxn>
                <a:cxn ang="0">
                  <a:pos x="2" y="210"/>
                </a:cxn>
                <a:cxn ang="0">
                  <a:pos x="8" y="210"/>
                </a:cxn>
                <a:cxn ang="0">
                  <a:pos x="14" y="220"/>
                </a:cxn>
                <a:cxn ang="0">
                  <a:pos x="16" y="220"/>
                </a:cxn>
                <a:cxn ang="0">
                  <a:pos x="24" y="226"/>
                </a:cxn>
                <a:cxn ang="0">
                  <a:pos x="42" y="230"/>
                </a:cxn>
                <a:cxn ang="0">
                  <a:pos x="112" y="180"/>
                </a:cxn>
                <a:cxn ang="0">
                  <a:pos x="212" y="114"/>
                </a:cxn>
                <a:cxn ang="0">
                  <a:pos x="210" y="96"/>
                </a:cxn>
                <a:cxn ang="0">
                  <a:pos x="216" y="82"/>
                </a:cxn>
                <a:cxn ang="0">
                  <a:pos x="220" y="50"/>
                </a:cxn>
                <a:cxn ang="0">
                  <a:pos x="266" y="16"/>
                </a:cxn>
                <a:cxn ang="0">
                  <a:pos x="248" y="0"/>
                </a:cxn>
                <a:cxn ang="0">
                  <a:pos x="224" y="12"/>
                </a:cxn>
                <a:cxn ang="0">
                  <a:pos x="190" y="12"/>
                </a:cxn>
                <a:cxn ang="0">
                  <a:pos x="174" y="24"/>
                </a:cxn>
                <a:cxn ang="0">
                  <a:pos x="160" y="28"/>
                </a:cxn>
                <a:cxn ang="0">
                  <a:pos x="128" y="28"/>
                </a:cxn>
                <a:cxn ang="0">
                  <a:pos x="112" y="22"/>
                </a:cxn>
                <a:cxn ang="0">
                  <a:pos x="82" y="32"/>
                </a:cxn>
                <a:cxn ang="0">
                  <a:pos x="68" y="32"/>
                </a:cxn>
                <a:cxn ang="0">
                  <a:pos x="58" y="18"/>
                </a:cxn>
                <a:cxn ang="0">
                  <a:pos x="48" y="20"/>
                </a:cxn>
                <a:cxn ang="0">
                  <a:pos x="40" y="34"/>
                </a:cxn>
                <a:cxn ang="0">
                  <a:pos x="48" y="50"/>
                </a:cxn>
                <a:cxn ang="0">
                  <a:pos x="36" y="52"/>
                </a:cxn>
                <a:cxn ang="0">
                  <a:pos x="16" y="70"/>
                </a:cxn>
                <a:cxn ang="0">
                  <a:pos x="6" y="60"/>
                </a:cxn>
                <a:cxn ang="0">
                  <a:pos x="4" y="70"/>
                </a:cxn>
                <a:cxn ang="0">
                  <a:pos x="2" y="108"/>
                </a:cxn>
                <a:cxn ang="0">
                  <a:pos x="2" y="114"/>
                </a:cxn>
                <a:cxn ang="0">
                  <a:pos x="0" y="122"/>
                </a:cxn>
                <a:cxn ang="0">
                  <a:pos x="6" y="122"/>
                </a:cxn>
                <a:cxn ang="0">
                  <a:pos x="12" y="128"/>
                </a:cxn>
                <a:cxn ang="0">
                  <a:pos x="20" y="136"/>
                </a:cxn>
                <a:cxn ang="0">
                  <a:pos x="22" y="154"/>
                </a:cxn>
                <a:cxn ang="0">
                  <a:pos x="18" y="166"/>
                </a:cxn>
                <a:cxn ang="0">
                  <a:pos x="10" y="176"/>
                </a:cxn>
                <a:cxn ang="0">
                  <a:pos x="6" y="182"/>
                </a:cxn>
                <a:cxn ang="0">
                  <a:pos x="4" y="182"/>
                </a:cxn>
              </a:cxnLst>
              <a:rect l="0" t="0" r="r" b="b"/>
              <a:pathLst>
                <a:path w="266" h="230">
                  <a:moveTo>
                    <a:pt x="4" y="182"/>
                  </a:moveTo>
                  <a:lnTo>
                    <a:pt x="6" y="192"/>
                  </a:lnTo>
                  <a:lnTo>
                    <a:pt x="6" y="198"/>
                  </a:lnTo>
                  <a:lnTo>
                    <a:pt x="6" y="202"/>
                  </a:lnTo>
                  <a:lnTo>
                    <a:pt x="2" y="210"/>
                  </a:lnTo>
                  <a:lnTo>
                    <a:pt x="8" y="210"/>
                  </a:lnTo>
                  <a:lnTo>
                    <a:pt x="14" y="220"/>
                  </a:lnTo>
                  <a:lnTo>
                    <a:pt x="16" y="220"/>
                  </a:lnTo>
                  <a:lnTo>
                    <a:pt x="24" y="226"/>
                  </a:lnTo>
                  <a:lnTo>
                    <a:pt x="42" y="230"/>
                  </a:lnTo>
                  <a:lnTo>
                    <a:pt x="112" y="180"/>
                  </a:lnTo>
                  <a:lnTo>
                    <a:pt x="212" y="114"/>
                  </a:lnTo>
                  <a:lnTo>
                    <a:pt x="210" y="96"/>
                  </a:lnTo>
                  <a:lnTo>
                    <a:pt x="216" y="82"/>
                  </a:lnTo>
                  <a:lnTo>
                    <a:pt x="220" y="50"/>
                  </a:lnTo>
                  <a:lnTo>
                    <a:pt x="266" y="16"/>
                  </a:lnTo>
                  <a:lnTo>
                    <a:pt x="248" y="0"/>
                  </a:lnTo>
                  <a:lnTo>
                    <a:pt x="224" y="12"/>
                  </a:lnTo>
                  <a:lnTo>
                    <a:pt x="190" y="12"/>
                  </a:lnTo>
                  <a:lnTo>
                    <a:pt x="174" y="24"/>
                  </a:lnTo>
                  <a:lnTo>
                    <a:pt x="160" y="28"/>
                  </a:lnTo>
                  <a:lnTo>
                    <a:pt x="128" y="28"/>
                  </a:lnTo>
                  <a:lnTo>
                    <a:pt x="112" y="22"/>
                  </a:lnTo>
                  <a:lnTo>
                    <a:pt x="82" y="32"/>
                  </a:lnTo>
                  <a:lnTo>
                    <a:pt x="68" y="32"/>
                  </a:lnTo>
                  <a:lnTo>
                    <a:pt x="58" y="18"/>
                  </a:lnTo>
                  <a:lnTo>
                    <a:pt x="48" y="20"/>
                  </a:lnTo>
                  <a:lnTo>
                    <a:pt x="40" y="34"/>
                  </a:lnTo>
                  <a:lnTo>
                    <a:pt x="48" y="50"/>
                  </a:lnTo>
                  <a:lnTo>
                    <a:pt x="36" y="52"/>
                  </a:lnTo>
                  <a:lnTo>
                    <a:pt x="16" y="70"/>
                  </a:lnTo>
                  <a:lnTo>
                    <a:pt x="6" y="60"/>
                  </a:lnTo>
                  <a:lnTo>
                    <a:pt x="4" y="70"/>
                  </a:lnTo>
                  <a:lnTo>
                    <a:pt x="2" y="108"/>
                  </a:lnTo>
                  <a:lnTo>
                    <a:pt x="2" y="114"/>
                  </a:lnTo>
                  <a:lnTo>
                    <a:pt x="0" y="122"/>
                  </a:lnTo>
                  <a:lnTo>
                    <a:pt x="6" y="122"/>
                  </a:lnTo>
                  <a:lnTo>
                    <a:pt x="12" y="128"/>
                  </a:lnTo>
                  <a:lnTo>
                    <a:pt x="20" y="136"/>
                  </a:lnTo>
                  <a:lnTo>
                    <a:pt x="22" y="154"/>
                  </a:lnTo>
                  <a:lnTo>
                    <a:pt x="18" y="166"/>
                  </a:lnTo>
                  <a:lnTo>
                    <a:pt x="10" y="176"/>
                  </a:lnTo>
                  <a:lnTo>
                    <a:pt x="6" y="182"/>
                  </a:lnTo>
                  <a:lnTo>
                    <a:pt x="4" y="18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8" name="Taiwan">
              <a:extLst>
                <a:ext uri="{FF2B5EF4-FFF2-40B4-BE49-F238E27FC236}">
                  <a16:creationId xmlns:a16="http://schemas.microsoft.com/office/drawing/2014/main" id="{B7142251-A7CF-496C-ABA3-23C5EF47F214}"/>
                </a:ext>
              </a:extLst>
            </p:cNvPr>
            <p:cNvSpPr>
              <a:spLocks/>
            </p:cNvSpPr>
            <p:nvPr/>
          </p:nvSpPr>
          <p:spPr bwMode="gray">
            <a:xfrm>
              <a:off x="9506451" y="3720997"/>
              <a:ext cx="56617" cy="121926"/>
            </a:xfrm>
            <a:custGeom>
              <a:avLst/>
              <a:gdLst/>
              <a:ahLst/>
              <a:cxnLst>
                <a:cxn ang="0">
                  <a:pos x="36" y="12"/>
                </a:cxn>
                <a:cxn ang="0">
                  <a:pos x="50" y="0"/>
                </a:cxn>
                <a:cxn ang="0">
                  <a:pos x="68" y="12"/>
                </a:cxn>
                <a:cxn ang="0">
                  <a:pos x="58" y="44"/>
                </a:cxn>
                <a:cxn ang="0">
                  <a:pos x="54" y="80"/>
                </a:cxn>
                <a:cxn ang="0">
                  <a:pos x="50" y="88"/>
                </a:cxn>
                <a:cxn ang="0">
                  <a:pos x="50" y="98"/>
                </a:cxn>
                <a:cxn ang="0">
                  <a:pos x="36" y="120"/>
                </a:cxn>
                <a:cxn ang="0">
                  <a:pos x="38" y="140"/>
                </a:cxn>
                <a:cxn ang="0">
                  <a:pos x="32" y="152"/>
                </a:cxn>
                <a:cxn ang="0">
                  <a:pos x="14" y="128"/>
                </a:cxn>
                <a:cxn ang="0">
                  <a:pos x="2" y="108"/>
                </a:cxn>
                <a:cxn ang="0">
                  <a:pos x="0" y="94"/>
                </a:cxn>
                <a:cxn ang="0">
                  <a:pos x="2" y="72"/>
                </a:cxn>
                <a:cxn ang="0">
                  <a:pos x="20" y="62"/>
                </a:cxn>
                <a:cxn ang="0">
                  <a:pos x="12" y="56"/>
                </a:cxn>
                <a:cxn ang="0">
                  <a:pos x="30" y="28"/>
                </a:cxn>
                <a:cxn ang="0">
                  <a:pos x="36" y="12"/>
                </a:cxn>
              </a:cxnLst>
              <a:rect l="0" t="0" r="r" b="b"/>
              <a:pathLst>
                <a:path w="68" h="152">
                  <a:moveTo>
                    <a:pt x="36" y="12"/>
                  </a:moveTo>
                  <a:lnTo>
                    <a:pt x="50" y="0"/>
                  </a:lnTo>
                  <a:lnTo>
                    <a:pt x="68" y="12"/>
                  </a:lnTo>
                  <a:lnTo>
                    <a:pt x="58" y="44"/>
                  </a:lnTo>
                  <a:lnTo>
                    <a:pt x="54" y="80"/>
                  </a:lnTo>
                  <a:lnTo>
                    <a:pt x="50" y="88"/>
                  </a:lnTo>
                  <a:lnTo>
                    <a:pt x="50" y="98"/>
                  </a:lnTo>
                  <a:lnTo>
                    <a:pt x="36" y="120"/>
                  </a:lnTo>
                  <a:lnTo>
                    <a:pt x="38" y="140"/>
                  </a:lnTo>
                  <a:lnTo>
                    <a:pt x="32" y="152"/>
                  </a:lnTo>
                  <a:lnTo>
                    <a:pt x="14" y="128"/>
                  </a:lnTo>
                  <a:lnTo>
                    <a:pt x="2" y="108"/>
                  </a:lnTo>
                  <a:lnTo>
                    <a:pt x="0" y="94"/>
                  </a:lnTo>
                  <a:lnTo>
                    <a:pt x="2" y="72"/>
                  </a:lnTo>
                  <a:lnTo>
                    <a:pt x="20" y="62"/>
                  </a:lnTo>
                  <a:lnTo>
                    <a:pt x="12" y="56"/>
                  </a:lnTo>
                  <a:lnTo>
                    <a:pt x="30" y="28"/>
                  </a:lnTo>
                  <a:lnTo>
                    <a:pt x="36"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9" name="Tajikistan">
              <a:extLst>
                <a:ext uri="{FF2B5EF4-FFF2-40B4-BE49-F238E27FC236}">
                  <a16:creationId xmlns:a16="http://schemas.microsoft.com/office/drawing/2014/main" id="{79A52297-299B-499C-9F98-3837D9606F87}"/>
                </a:ext>
              </a:extLst>
            </p:cNvPr>
            <p:cNvSpPr>
              <a:spLocks/>
            </p:cNvSpPr>
            <p:nvPr/>
          </p:nvSpPr>
          <p:spPr bwMode="gray">
            <a:xfrm>
              <a:off x="7876279" y="3132995"/>
              <a:ext cx="238181" cy="180924"/>
            </a:xfrm>
            <a:custGeom>
              <a:avLst/>
              <a:gdLst/>
              <a:ahLst/>
              <a:cxnLst>
                <a:cxn ang="0">
                  <a:pos x="246" y="128"/>
                </a:cxn>
                <a:cxn ang="0">
                  <a:pos x="246" y="78"/>
                </a:cxn>
                <a:cxn ang="0">
                  <a:pos x="224" y="70"/>
                </a:cxn>
                <a:cxn ang="0">
                  <a:pos x="204" y="74"/>
                </a:cxn>
                <a:cxn ang="0">
                  <a:pos x="188" y="84"/>
                </a:cxn>
                <a:cxn ang="0">
                  <a:pos x="162" y="84"/>
                </a:cxn>
                <a:cxn ang="0">
                  <a:pos x="158" y="72"/>
                </a:cxn>
                <a:cxn ang="0">
                  <a:pos x="134" y="68"/>
                </a:cxn>
                <a:cxn ang="0">
                  <a:pos x="118" y="68"/>
                </a:cxn>
                <a:cxn ang="0">
                  <a:pos x="86" y="66"/>
                </a:cxn>
                <a:cxn ang="0">
                  <a:pos x="74" y="58"/>
                </a:cxn>
                <a:cxn ang="0">
                  <a:pos x="88" y="46"/>
                </a:cxn>
                <a:cxn ang="0">
                  <a:pos x="112" y="50"/>
                </a:cxn>
                <a:cxn ang="0">
                  <a:pos x="118" y="40"/>
                </a:cxn>
                <a:cxn ang="0">
                  <a:pos x="102" y="30"/>
                </a:cxn>
                <a:cxn ang="0">
                  <a:pos x="120" y="10"/>
                </a:cxn>
                <a:cxn ang="0">
                  <a:pos x="110" y="0"/>
                </a:cxn>
                <a:cxn ang="0">
                  <a:pos x="90" y="10"/>
                </a:cxn>
                <a:cxn ang="0">
                  <a:pos x="70" y="4"/>
                </a:cxn>
                <a:cxn ang="0">
                  <a:pos x="68" y="26"/>
                </a:cxn>
                <a:cxn ang="0">
                  <a:pos x="40" y="60"/>
                </a:cxn>
                <a:cxn ang="0">
                  <a:pos x="14" y="64"/>
                </a:cxn>
                <a:cxn ang="0">
                  <a:pos x="8" y="80"/>
                </a:cxn>
                <a:cxn ang="0">
                  <a:pos x="20" y="92"/>
                </a:cxn>
                <a:cxn ang="0">
                  <a:pos x="28" y="128"/>
                </a:cxn>
                <a:cxn ang="0">
                  <a:pos x="12" y="146"/>
                </a:cxn>
                <a:cxn ang="0">
                  <a:pos x="0" y="200"/>
                </a:cxn>
                <a:cxn ang="0">
                  <a:pos x="20" y="204"/>
                </a:cxn>
                <a:cxn ang="0">
                  <a:pos x="32" y="196"/>
                </a:cxn>
                <a:cxn ang="0">
                  <a:pos x="60" y="194"/>
                </a:cxn>
                <a:cxn ang="0">
                  <a:pos x="70" y="174"/>
                </a:cxn>
                <a:cxn ang="0">
                  <a:pos x="84" y="168"/>
                </a:cxn>
                <a:cxn ang="0">
                  <a:pos x="98" y="172"/>
                </a:cxn>
                <a:cxn ang="0">
                  <a:pos x="102" y="156"/>
                </a:cxn>
                <a:cxn ang="0">
                  <a:pos x="128" y="136"/>
                </a:cxn>
                <a:cxn ang="0">
                  <a:pos x="140" y="134"/>
                </a:cxn>
                <a:cxn ang="0">
                  <a:pos x="154" y="144"/>
                </a:cxn>
                <a:cxn ang="0">
                  <a:pos x="148" y="160"/>
                </a:cxn>
                <a:cxn ang="0">
                  <a:pos x="156" y="166"/>
                </a:cxn>
                <a:cxn ang="0">
                  <a:pos x="148" y="208"/>
                </a:cxn>
                <a:cxn ang="0">
                  <a:pos x="150" y="218"/>
                </a:cxn>
                <a:cxn ang="0">
                  <a:pos x="160" y="222"/>
                </a:cxn>
                <a:cxn ang="0">
                  <a:pos x="180" y="208"/>
                </a:cxn>
                <a:cxn ang="0">
                  <a:pos x="204" y="190"/>
                </a:cxn>
                <a:cxn ang="0">
                  <a:pos x="226" y="186"/>
                </a:cxn>
                <a:cxn ang="0">
                  <a:pos x="250" y="194"/>
                </a:cxn>
                <a:cxn ang="0">
                  <a:pos x="276" y="182"/>
                </a:cxn>
                <a:cxn ang="0">
                  <a:pos x="284" y="192"/>
                </a:cxn>
                <a:cxn ang="0">
                  <a:pos x="294" y="182"/>
                </a:cxn>
                <a:cxn ang="0">
                  <a:pos x="284" y="172"/>
                </a:cxn>
                <a:cxn ang="0">
                  <a:pos x="286" y="152"/>
                </a:cxn>
                <a:cxn ang="0">
                  <a:pos x="280" y="134"/>
                </a:cxn>
                <a:cxn ang="0">
                  <a:pos x="266" y="128"/>
                </a:cxn>
                <a:cxn ang="0">
                  <a:pos x="246" y="128"/>
                </a:cxn>
              </a:cxnLst>
              <a:rect l="0" t="0" r="r" b="b"/>
              <a:pathLst>
                <a:path w="294" h="222">
                  <a:moveTo>
                    <a:pt x="246" y="128"/>
                  </a:moveTo>
                  <a:lnTo>
                    <a:pt x="246" y="78"/>
                  </a:lnTo>
                  <a:lnTo>
                    <a:pt x="224" y="70"/>
                  </a:lnTo>
                  <a:lnTo>
                    <a:pt x="204" y="74"/>
                  </a:lnTo>
                  <a:lnTo>
                    <a:pt x="188" y="84"/>
                  </a:lnTo>
                  <a:lnTo>
                    <a:pt x="162" y="84"/>
                  </a:lnTo>
                  <a:lnTo>
                    <a:pt x="158" y="72"/>
                  </a:lnTo>
                  <a:lnTo>
                    <a:pt x="134" y="68"/>
                  </a:lnTo>
                  <a:lnTo>
                    <a:pt x="118" y="68"/>
                  </a:lnTo>
                  <a:lnTo>
                    <a:pt x="86" y="66"/>
                  </a:lnTo>
                  <a:lnTo>
                    <a:pt x="74" y="58"/>
                  </a:lnTo>
                  <a:lnTo>
                    <a:pt x="88" y="46"/>
                  </a:lnTo>
                  <a:lnTo>
                    <a:pt x="112" y="50"/>
                  </a:lnTo>
                  <a:lnTo>
                    <a:pt x="118" y="40"/>
                  </a:lnTo>
                  <a:lnTo>
                    <a:pt x="102" y="30"/>
                  </a:lnTo>
                  <a:lnTo>
                    <a:pt x="120" y="10"/>
                  </a:lnTo>
                  <a:lnTo>
                    <a:pt x="110" y="0"/>
                  </a:lnTo>
                  <a:lnTo>
                    <a:pt x="90" y="10"/>
                  </a:lnTo>
                  <a:lnTo>
                    <a:pt x="70" y="4"/>
                  </a:lnTo>
                  <a:lnTo>
                    <a:pt x="68" y="26"/>
                  </a:lnTo>
                  <a:lnTo>
                    <a:pt x="40" y="60"/>
                  </a:lnTo>
                  <a:lnTo>
                    <a:pt x="14" y="64"/>
                  </a:lnTo>
                  <a:lnTo>
                    <a:pt x="8" y="80"/>
                  </a:lnTo>
                  <a:lnTo>
                    <a:pt x="20" y="92"/>
                  </a:lnTo>
                  <a:lnTo>
                    <a:pt x="28" y="128"/>
                  </a:lnTo>
                  <a:lnTo>
                    <a:pt x="12" y="146"/>
                  </a:lnTo>
                  <a:lnTo>
                    <a:pt x="0" y="200"/>
                  </a:lnTo>
                  <a:lnTo>
                    <a:pt x="20" y="204"/>
                  </a:lnTo>
                  <a:lnTo>
                    <a:pt x="32" y="196"/>
                  </a:lnTo>
                  <a:lnTo>
                    <a:pt x="60" y="194"/>
                  </a:lnTo>
                  <a:lnTo>
                    <a:pt x="70" y="174"/>
                  </a:lnTo>
                  <a:lnTo>
                    <a:pt x="84" y="168"/>
                  </a:lnTo>
                  <a:lnTo>
                    <a:pt x="98" y="172"/>
                  </a:lnTo>
                  <a:lnTo>
                    <a:pt x="102" y="156"/>
                  </a:lnTo>
                  <a:lnTo>
                    <a:pt x="128" y="136"/>
                  </a:lnTo>
                  <a:lnTo>
                    <a:pt x="140" y="134"/>
                  </a:lnTo>
                  <a:lnTo>
                    <a:pt x="154" y="144"/>
                  </a:lnTo>
                  <a:lnTo>
                    <a:pt x="148" y="160"/>
                  </a:lnTo>
                  <a:lnTo>
                    <a:pt x="156" y="166"/>
                  </a:lnTo>
                  <a:lnTo>
                    <a:pt x="148" y="208"/>
                  </a:lnTo>
                  <a:lnTo>
                    <a:pt x="150" y="218"/>
                  </a:lnTo>
                  <a:lnTo>
                    <a:pt x="160" y="222"/>
                  </a:lnTo>
                  <a:lnTo>
                    <a:pt x="180" y="208"/>
                  </a:lnTo>
                  <a:lnTo>
                    <a:pt x="204" y="190"/>
                  </a:lnTo>
                  <a:lnTo>
                    <a:pt x="226" y="186"/>
                  </a:lnTo>
                  <a:lnTo>
                    <a:pt x="250" y="194"/>
                  </a:lnTo>
                  <a:lnTo>
                    <a:pt x="276" y="182"/>
                  </a:lnTo>
                  <a:lnTo>
                    <a:pt x="284" y="192"/>
                  </a:lnTo>
                  <a:lnTo>
                    <a:pt x="294" y="182"/>
                  </a:lnTo>
                  <a:lnTo>
                    <a:pt x="284" y="172"/>
                  </a:lnTo>
                  <a:lnTo>
                    <a:pt x="286" y="152"/>
                  </a:lnTo>
                  <a:lnTo>
                    <a:pt x="280" y="134"/>
                  </a:lnTo>
                  <a:lnTo>
                    <a:pt x="266" y="128"/>
                  </a:lnTo>
                  <a:lnTo>
                    <a:pt x="246" y="1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0" name="Tanzania">
              <a:extLst>
                <a:ext uri="{FF2B5EF4-FFF2-40B4-BE49-F238E27FC236}">
                  <a16:creationId xmlns:a16="http://schemas.microsoft.com/office/drawing/2014/main" id="{197A9E74-9FA0-4162-8FC9-3DF48EFFF7BD}"/>
                </a:ext>
              </a:extLst>
            </p:cNvPr>
            <p:cNvSpPr>
              <a:spLocks/>
            </p:cNvSpPr>
            <p:nvPr/>
          </p:nvSpPr>
          <p:spPr bwMode="gray">
            <a:xfrm>
              <a:off x="6716609" y="4598083"/>
              <a:ext cx="331892" cy="340214"/>
            </a:xfrm>
            <a:custGeom>
              <a:avLst/>
              <a:gdLst/>
              <a:ahLst/>
              <a:cxnLst>
                <a:cxn ang="0">
                  <a:pos x="372" y="162"/>
                </a:cxn>
                <a:cxn ang="0">
                  <a:pos x="376" y="144"/>
                </a:cxn>
                <a:cxn ang="0">
                  <a:pos x="310" y="108"/>
                </a:cxn>
                <a:cxn ang="0">
                  <a:pos x="318" y="84"/>
                </a:cxn>
                <a:cxn ang="0">
                  <a:pos x="168" y="0"/>
                </a:cxn>
                <a:cxn ang="0">
                  <a:pos x="52" y="2"/>
                </a:cxn>
                <a:cxn ang="0">
                  <a:pos x="42" y="6"/>
                </a:cxn>
                <a:cxn ang="0">
                  <a:pos x="54" y="28"/>
                </a:cxn>
                <a:cxn ang="0">
                  <a:pos x="56" y="40"/>
                </a:cxn>
                <a:cxn ang="0">
                  <a:pos x="48" y="60"/>
                </a:cxn>
                <a:cxn ang="0">
                  <a:pos x="62" y="88"/>
                </a:cxn>
                <a:cxn ang="0">
                  <a:pos x="24" y="124"/>
                </a:cxn>
                <a:cxn ang="0">
                  <a:pos x="22" y="136"/>
                </a:cxn>
                <a:cxn ang="0">
                  <a:pos x="0" y="138"/>
                </a:cxn>
                <a:cxn ang="0">
                  <a:pos x="8" y="198"/>
                </a:cxn>
                <a:cxn ang="0">
                  <a:pos x="36" y="242"/>
                </a:cxn>
                <a:cxn ang="0">
                  <a:pos x="54" y="288"/>
                </a:cxn>
                <a:cxn ang="0">
                  <a:pos x="92" y="312"/>
                </a:cxn>
                <a:cxn ang="0">
                  <a:pos x="108" y="312"/>
                </a:cxn>
                <a:cxn ang="0">
                  <a:pos x="132" y="332"/>
                </a:cxn>
                <a:cxn ang="0">
                  <a:pos x="148" y="324"/>
                </a:cxn>
                <a:cxn ang="0">
                  <a:pos x="162" y="336"/>
                </a:cxn>
                <a:cxn ang="0">
                  <a:pos x="172" y="336"/>
                </a:cxn>
                <a:cxn ang="0">
                  <a:pos x="184" y="382"/>
                </a:cxn>
                <a:cxn ang="0">
                  <a:pos x="196" y="414"/>
                </a:cxn>
                <a:cxn ang="0">
                  <a:pos x="238" y="402"/>
                </a:cxn>
                <a:cxn ang="0">
                  <a:pos x="264" y="416"/>
                </a:cxn>
                <a:cxn ang="0">
                  <a:pos x="288" y="402"/>
                </a:cxn>
                <a:cxn ang="0">
                  <a:pos x="310" y="410"/>
                </a:cxn>
                <a:cxn ang="0">
                  <a:pos x="328" y="396"/>
                </a:cxn>
                <a:cxn ang="0">
                  <a:pos x="368" y="394"/>
                </a:cxn>
                <a:cxn ang="0">
                  <a:pos x="410" y="370"/>
                </a:cxn>
                <a:cxn ang="0">
                  <a:pos x="396" y="352"/>
                </a:cxn>
                <a:cxn ang="0">
                  <a:pos x="394" y="332"/>
                </a:cxn>
                <a:cxn ang="0">
                  <a:pos x="382" y="292"/>
                </a:cxn>
                <a:cxn ang="0">
                  <a:pos x="390" y="266"/>
                </a:cxn>
                <a:cxn ang="0">
                  <a:pos x="382" y="262"/>
                </a:cxn>
                <a:cxn ang="0">
                  <a:pos x="384" y="224"/>
                </a:cxn>
                <a:cxn ang="0">
                  <a:pos x="360" y="196"/>
                </a:cxn>
                <a:cxn ang="0">
                  <a:pos x="372" y="162"/>
                </a:cxn>
              </a:cxnLst>
              <a:rect l="0" t="0" r="r" b="b"/>
              <a:pathLst>
                <a:path w="410" h="416">
                  <a:moveTo>
                    <a:pt x="372" y="162"/>
                  </a:moveTo>
                  <a:lnTo>
                    <a:pt x="376" y="144"/>
                  </a:lnTo>
                  <a:lnTo>
                    <a:pt x="310" y="108"/>
                  </a:lnTo>
                  <a:lnTo>
                    <a:pt x="318" y="84"/>
                  </a:lnTo>
                  <a:lnTo>
                    <a:pt x="168" y="0"/>
                  </a:lnTo>
                  <a:lnTo>
                    <a:pt x="52" y="2"/>
                  </a:lnTo>
                  <a:lnTo>
                    <a:pt x="42" y="6"/>
                  </a:lnTo>
                  <a:lnTo>
                    <a:pt x="54" y="28"/>
                  </a:lnTo>
                  <a:lnTo>
                    <a:pt x="56" y="40"/>
                  </a:lnTo>
                  <a:lnTo>
                    <a:pt x="48" y="60"/>
                  </a:lnTo>
                  <a:lnTo>
                    <a:pt x="62" y="88"/>
                  </a:lnTo>
                  <a:lnTo>
                    <a:pt x="24" y="124"/>
                  </a:lnTo>
                  <a:lnTo>
                    <a:pt x="22" y="136"/>
                  </a:lnTo>
                  <a:lnTo>
                    <a:pt x="0" y="138"/>
                  </a:lnTo>
                  <a:lnTo>
                    <a:pt x="8" y="198"/>
                  </a:lnTo>
                  <a:lnTo>
                    <a:pt x="36" y="242"/>
                  </a:lnTo>
                  <a:lnTo>
                    <a:pt x="54" y="288"/>
                  </a:lnTo>
                  <a:lnTo>
                    <a:pt x="92" y="312"/>
                  </a:lnTo>
                  <a:lnTo>
                    <a:pt x="108" y="312"/>
                  </a:lnTo>
                  <a:lnTo>
                    <a:pt x="132" y="332"/>
                  </a:lnTo>
                  <a:lnTo>
                    <a:pt x="148" y="324"/>
                  </a:lnTo>
                  <a:lnTo>
                    <a:pt x="162" y="336"/>
                  </a:lnTo>
                  <a:lnTo>
                    <a:pt x="172" y="336"/>
                  </a:lnTo>
                  <a:lnTo>
                    <a:pt x="184" y="382"/>
                  </a:lnTo>
                  <a:lnTo>
                    <a:pt x="196" y="414"/>
                  </a:lnTo>
                  <a:lnTo>
                    <a:pt x="238" y="402"/>
                  </a:lnTo>
                  <a:lnTo>
                    <a:pt x="264" y="416"/>
                  </a:lnTo>
                  <a:lnTo>
                    <a:pt x="288" y="402"/>
                  </a:lnTo>
                  <a:lnTo>
                    <a:pt x="310" y="410"/>
                  </a:lnTo>
                  <a:lnTo>
                    <a:pt x="328" y="396"/>
                  </a:lnTo>
                  <a:lnTo>
                    <a:pt x="368" y="394"/>
                  </a:lnTo>
                  <a:lnTo>
                    <a:pt x="410" y="370"/>
                  </a:lnTo>
                  <a:lnTo>
                    <a:pt x="396" y="352"/>
                  </a:lnTo>
                  <a:lnTo>
                    <a:pt x="394" y="332"/>
                  </a:lnTo>
                  <a:lnTo>
                    <a:pt x="382" y="292"/>
                  </a:lnTo>
                  <a:lnTo>
                    <a:pt x="390" y="266"/>
                  </a:lnTo>
                  <a:lnTo>
                    <a:pt x="382" y="262"/>
                  </a:lnTo>
                  <a:lnTo>
                    <a:pt x="384" y="224"/>
                  </a:lnTo>
                  <a:lnTo>
                    <a:pt x="360" y="196"/>
                  </a:lnTo>
                  <a:lnTo>
                    <a:pt x="372" y="1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1" name="Thailand">
              <a:extLst>
                <a:ext uri="{FF2B5EF4-FFF2-40B4-BE49-F238E27FC236}">
                  <a16:creationId xmlns:a16="http://schemas.microsoft.com/office/drawing/2014/main" id="{DC98E3AD-564F-4E25-96DE-45340F5D9AF8}"/>
                </a:ext>
              </a:extLst>
            </p:cNvPr>
            <p:cNvSpPr>
              <a:spLocks/>
            </p:cNvSpPr>
            <p:nvPr/>
          </p:nvSpPr>
          <p:spPr bwMode="gray">
            <a:xfrm>
              <a:off x="8807527" y="3894054"/>
              <a:ext cx="251847" cy="462141"/>
            </a:xfrm>
            <a:custGeom>
              <a:avLst/>
              <a:gdLst/>
              <a:ahLst/>
              <a:cxnLst>
                <a:cxn ang="0">
                  <a:pos x="38" y="412"/>
                </a:cxn>
                <a:cxn ang="0">
                  <a:pos x="80" y="340"/>
                </a:cxn>
                <a:cxn ang="0">
                  <a:pos x="72" y="308"/>
                </a:cxn>
                <a:cxn ang="0">
                  <a:pos x="76" y="276"/>
                </a:cxn>
                <a:cxn ang="0">
                  <a:pos x="34" y="224"/>
                </a:cxn>
                <a:cxn ang="0">
                  <a:pos x="34" y="204"/>
                </a:cxn>
                <a:cxn ang="0">
                  <a:pos x="42" y="174"/>
                </a:cxn>
                <a:cxn ang="0">
                  <a:pos x="10" y="128"/>
                </a:cxn>
                <a:cxn ang="0">
                  <a:pos x="0" y="78"/>
                </a:cxn>
                <a:cxn ang="0">
                  <a:pos x="18" y="44"/>
                </a:cxn>
                <a:cxn ang="0">
                  <a:pos x="40" y="36"/>
                </a:cxn>
                <a:cxn ang="0">
                  <a:pos x="82" y="0"/>
                </a:cxn>
                <a:cxn ang="0">
                  <a:pos x="112" y="8"/>
                </a:cxn>
                <a:cxn ang="0">
                  <a:pos x="124" y="28"/>
                </a:cxn>
                <a:cxn ang="0">
                  <a:pos x="146" y="34"/>
                </a:cxn>
                <a:cxn ang="0">
                  <a:pos x="138" y="80"/>
                </a:cxn>
                <a:cxn ang="0">
                  <a:pos x="150" y="124"/>
                </a:cxn>
                <a:cxn ang="0">
                  <a:pos x="208" y="96"/>
                </a:cxn>
                <a:cxn ang="0">
                  <a:pos x="246" y="92"/>
                </a:cxn>
                <a:cxn ang="0">
                  <a:pos x="268" y="152"/>
                </a:cxn>
                <a:cxn ang="0">
                  <a:pos x="312" y="192"/>
                </a:cxn>
                <a:cxn ang="0">
                  <a:pos x="304" y="226"/>
                </a:cxn>
                <a:cxn ang="0">
                  <a:pos x="264" y="240"/>
                </a:cxn>
                <a:cxn ang="0">
                  <a:pos x="190" y="286"/>
                </a:cxn>
                <a:cxn ang="0">
                  <a:pos x="208" y="324"/>
                </a:cxn>
                <a:cxn ang="0">
                  <a:pos x="190" y="328"/>
                </a:cxn>
                <a:cxn ang="0">
                  <a:pos x="128" y="306"/>
                </a:cxn>
                <a:cxn ang="0">
                  <a:pos x="108" y="268"/>
                </a:cxn>
                <a:cxn ang="0">
                  <a:pos x="98" y="298"/>
                </a:cxn>
                <a:cxn ang="0">
                  <a:pos x="82" y="358"/>
                </a:cxn>
                <a:cxn ang="0">
                  <a:pos x="68" y="414"/>
                </a:cxn>
                <a:cxn ang="0">
                  <a:pos x="96" y="442"/>
                </a:cxn>
                <a:cxn ang="0">
                  <a:pos x="112" y="474"/>
                </a:cxn>
                <a:cxn ang="0">
                  <a:pos x="110" y="514"/>
                </a:cxn>
                <a:cxn ang="0">
                  <a:pos x="154" y="530"/>
                </a:cxn>
                <a:cxn ang="0">
                  <a:pos x="180" y="546"/>
                </a:cxn>
                <a:cxn ang="0">
                  <a:pos x="140" y="562"/>
                </a:cxn>
                <a:cxn ang="0">
                  <a:pos x="126" y="536"/>
                </a:cxn>
                <a:cxn ang="0">
                  <a:pos x="78" y="526"/>
                </a:cxn>
                <a:cxn ang="0">
                  <a:pos x="64" y="510"/>
                </a:cxn>
                <a:cxn ang="0">
                  <a:pos x="44" y="476"/>
                </a:cxn>
                <a:cxn ang="0">
                  <a:pos x="28" y="460"/>
                </a:cxn>
              </a:cxnLst>
              <a:rect l="0" t="0" r="r" b="b"/>
              <a:pathLst>
                <a:path w="312" h="562">
                  <a:moveTo>
                    <a:pt x="42" y="428"/>
                  </a:moveTo>
                  <a:lnTo>
                    <a:pt x="38" y="412"/>
                  </a:lnTo>
                  <a:lnTo>
                    <a:pt x="78" y="358"/>
                  </a:lnTo>
                  <a:lnTo>
                    <a:pt x="80" y="340"/>
                  </a:lnTo>
                  <a:lnTo>
                    <a:pt x="72" y="324"/>
                  </a:lnTo>
                  <a:lnTo>
                    <a:pt x="72" y="308"/>
                  </a:lnTo>
                  <a:lnTo>
                    <a:pt x="78" y="298"/>
                  </a:lnTo>
                  <a:lnTo>
                    <a:pt x="76" y="276"/>
                  </a:lnTo>
                  <a:lnTo>
                    <a:pt x="62" y="252"/>
                  </a:lnTo>
                  <a:lnTo>
                    <a:pt x="34" y="224"/>
                  </a:lnTo>
                  <a:lnTo>
                    <a:pt x="28" y="210"/>
                  </a:lnTo>
                  <a:lnTo>
                    <a:pt x="34" y="204"/>
                  </a:lnTo>
                  <a:lnTo>
                    <a:pt x="48" y="184"/>
                  </a:lnTo>
                  <a:lnTo>
                    <a:pt x="42" y="174"/>
                  </a:lnTo>
                  <a:lnTo>
                    <a:pt x="36" y="158"/>
                  </a:lnTo>
                  <a:lnTo>
                    <a:pt x="10" y="128"/>
                  </a:lnTo>
                  <a:lnTo>
                    <a:pt x="10" y="92"/>
                  </a:lnTo>
                  <a:lnTo>
                    <a:pt x="0" y="78"/>
                  </a:lnTo>
                  <a:lnTo>
                    <a:pt x="16" y="70"/>
                  </a:lnTo>
                  <a:lnTo>
                    <a:pt x="18" y="44"/>
                  </a:lnTo>
                  <a:lnTo>
                    <a:pt x="28" y="32"/>
                  </a:lnTo>
                  <a:lnTo>
                    <a:pt x="40" y="36"/>
                  </a:lnTo>
                  <a:lnTo>
                    <a:pt x="72" y="16"/>
                  </a:lnTo>
                  <a:lnTo>
                    <a:pt x="82" y="0"/>
                  </a:lnTo>
                  <a:lnTo>
                    <a:pt x="108" y="2"/>
                  </a:lnTo>
                  <a:lnTo>
                    <a:pt x="112" y="8"/>
                  </a:lnTo>
                  <a:lnTo>
                    <a:pt x="122" y="10"/>
                  </a:lnTo>
                  <a:lnTo>
                    <a:pt x="124" y="28"/>
                  </a:lnTo>
                  <a:lnTo>
                    <a:pt x="134" y="38"/>
                  </a:lnTo>
                  <a:lnTo>
                    <a:pt x="146" y="34"/>
                  </a:lnTo>
                  <a:lnTo>
                    <a:pt x="144" y="66"/>
                  </a:lnTo>
                  <a:lnTo>
                    <a:pt x="138" y="80"/>
                  </a:lnTo>
                  <a:lnTo>
                    <a:pt x="142" y="124"/>
                  </a:lnTo>
                  <a:lnTo>
                    <a:pt x="150" y="124"/>
                  </a:lnTo>
                  <a:lnTo>
                    <a:pt x="166" y="102"/>
                  </a:lnTo>
                  <a:lnTo>
                    <a:pt x="208" y="96"/>
                  </a:lnTo>
                  <a:lnTo>
                    <a:pt x="222" y="86"/>
                  </a:lnTo>
                  <a:lnTo>
                    <a:pt x="246" y="92"/>
                  </a:lnTo>
                  <a:lnTo>
                    <a:pt x="264" y="112"/>
                  </a:lnTo>
                  <a:lnTo>
                    <a:pt x="268" y="152"/>
                  </a:lnTo>
                  <a:lnTo>
                    <a:pt x="296" y="176"/>
                  </a:lnTo>
                  <a:lnTo>
                    <a:pt x="312" y="192"/>
                  </a:lnTo>
                  <a:lnTo>
                    <a:pt x="306" y="210"/>
                  </a:lnTo>
                  <a:lnTo>
                    <a:pt x="304" y="226"/>
                  </a:lnTo>
                  <a:lnTo>
                    <a:pt x="288" y="236"/>
                  </a:lnTo>
                  <a:lnTo>
                    <a:pt x="264" y="240"/>
                  </a:lnTo>
                  <a:lnTo>
                    <a:pt x="218" y="248"/>
                  </a:lnTo>
                  <a:lnTo>
                    <a:pt x="190" y="286"/>
                  </a:lnTo>
                  <a:lnTo>
                    <a:pt x="188" y="300"/>
                  </a:lnTo>
                  <a:lnTo>
                    <a:pt x="208" y="324"/>
                  </a:lnTo>
                  <a:lnTo>
                    <a:pt x="206" y="342"/>
                  </a:lnTo>
                  <a:lnTo>
                    <a:pt x="190" y="328"/>
                  </a:lnTo>
                  <a:lnTo>
                    <a:pt x="162" y="312"/>
                  </a:lnTo>
                  <a:lnTo>
                    <a:pt x="128" y="306"/>
                  </a:lnTo>
                  <a:lnTo>
                    <a:pt x="124" y="280"/>
                  </a:lnTo>
                  <a:lnTo>
                    <a:pt x="108" y="268"/>
                  </a:lnTo>
                  <a:lnTo>
                    <a:pt x="94" y="280"/>
                  </a:lnTo>
                  <a:lnTo>
                    <a:pt x="98" y="298"/>
                  </a:lnTo>
                  <a:lnTo>
                    <a:pt x="94" y="328"/>
                  </a:lnTo>
                  <a:lnTo>
                    <a:pt x="82" y="358"/>
                  </a:lnTo>
                  <a:lnTo>
                    <a:pt x="82" y="372"/>
                  </a:lnTo>
                  <a:lnTo>
                    <a:pt x="68" y="414"/>
                  </a:lnTo>
                  <a:lnTo>
                    <a:pt x="66" y="442"/>
                  </a:lnTo>
                  <a:lnTo>
                    <a:pt x="96" y="442"/>
                  </a:lnTo>
                  <a:lnTo>
                    <a:pt x="96" y="464"/>
                  </a:lnTo>
                  <a:lnTo>
                    <a:pt x="112" y="474"/>
                  </a:lnTo>
                  <a:lnTo>
                    <a:pt x="108" y="492"/>
                  </a:lnTo>
                  <a:lnTo>
                    <a:pt x="110" y="514"/>
                  </a:lnTo>
                  <a:lnTo>
                    <a:pt x="140" y="528"/>
                  </a:lnTo>
                  <a:lnTo>
                    <a:pt x="154" y="530"/>
                  </a:lnTo>
                  <a:lnTo>
                    <a:pt x="168" y="544"/>
                  </a:lnTo>
                  <a:lnTo>
                    <a:pt x="180" y="546"/>
                  </a:lnTo>
                  <a:lnTo>
                    <a:pt x="170" y="562"/>
                  </a:lnTo>
                  <a:lnTo>
                    <a:pt x="140" y="562"/>
                  </a:lnTo>
                  <a:lnTo>
                    <a:pt x="140" y="546"/>
                  </a:lnTo>
                  <a:lnTo>
                    <a:pt x="126" y="536"/>
                  </a:lnTo>
                  <a:lnTo>
                    <a:pt x="102" y="536"/>
                  </a:lnTo>
                  <a:lnTo>
                    <a:pt x="78" y="526"/>
                  </a:lnTo>
                  <a:lnTo>
                    <a:pt x="72" y="508"/>
                  </a:lnTo>
                  <a:lnTo>
                    <a:pt x="64" y="510"/>
                  </a:lnTo>
                  <a:lnTo>
                    <a:pt x="44" y="494"/>
                  </a:lnTo>
                  <a:lnTo>
                    <a:pt x="44" y="476"/>
                  </a:lnTo>
                  <a:lnTo>
                    <a:pt x="30" y="482"/>
                  </a:lnTo>
                  <a:lnTo>
                    <a:pt x="28" y="460"/>
                  </a:lnTo>
                  <a:lnTo>
                    <a:pt x="42" y="4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2" name="Togo">
              <a:extLst>
                <a:ext uri="{FF2B5EF4-FFF2-40B4-BE49-F238E27FC236}">
                  <a16:creationId xmlns:a16="http://schemas.microsoft.com/office/drawing/2014/main" id="{44570338-5D07-4DE3-96ED-A0AC1F889AE2}"/>
                </a:ext>
              </a:extLst>
            </p:cNvPr>
            <p:cNvSpPr>
              <a:spLocks/>
            </p:cNvSpPr>
            <p:nvPr/>
          </p:nvSpPr>
          <p:spPr bwMode="gray">
            <a:xfrm>
              <a:off x="5808787" y="4208703"/>
              <a:ext cx="58569" cy="153392"/>
            </a:xfrm>
            <a:custGeom>
              <a:avLst/>
              <a:gdLst/>
              <a:ahLst/>
              <a:cxnLst>
                <a:cxn ang="0">
                  <a:pos x="44" y="183"/>
                </a:cxn>
                <a:cxn ang="0">
                  <a:pos x="22" y="153"/>
                </a:cxn>
                <a:cxn ang="0">
                  <a:pos x="18" y="109"/>
                </a:cxn>
                <a:cxn ang="0">
                  <a:pos x="6" y="88"/>
                </a:cxn>
                <a:cxn ang="0">
                  <a:pos x="16" y="72"/>
                </a:cxn>
                <a:cxn ang="0">
                  <a:pos x="12" y="42"/>
                </a:cxn>
                <a:cxn ang="0">
                  <a:pos x="8" y="14"/>
                </a:cxn>
                <a:cxn ang="0">
                  <a:pos x="0" y="6"/>
                </a:cxn>
                <a:cxn ang="0">
                  <a:pos x="2" y="0"/>
                </a:cxn>
                <a:cxn ang="0">
                  <a:pos x="18" y="0"/>
                </a:cxn>
                <a:cxn ang="0">
                  <a:pos x="28" y="6"/>
                </a:cxn>
                <a:cxn ang="0">
                  <a:pos x="50" y="38"/>
                </a:cxn>
                <a:cxn ang="0">
                  <a:pos x="50" y="66"/>
                </a:cxn>
                <a:cxn ang="0">
                  <a:pos x="64" y="80"/>
                </a:cxn>
                <a:cxn ang="0">
                  <a:pos x="68" y="173"/>
                </a:cxn>
                <a:cxn ang="0">
                  <a:pos x="72" y="185"/>
                </a:cxn>
                <a:cxn ang="0">
                  <a:pos x="50" y="185"/>
                </a:cxn>
                <a:cxn ang="0">
                  <a:pos x="44" y="183"/>
                </a:cxn>
              </a:cxnLst>
              <a:rect l="0" t="0" r="r" b="b"/>
              <a:pathLst>
                <a:path w="72" h="185">
                  <a:moveTo>
                    <a:pt x="44" y="183"/>
                  </a:moveTo>
                  <a:lnTo>
                    <a:pt x="22" y="153"/>
                  </a:lnTo>
                  <a:lnTo>
                    <a:pt x="18" y="109"/>
                  </a:lnTo>
                  <a:lnTo>
                    <a:pt x="6" y="88"/>
                  </a:lnTo>
                  <a:lnTo>
                    <a:pt x="16" y="72"/>
                  </a:lnTo>
                  <a:lnTo>
                    <a:pt x="12" y="42"/>
                  </a:lnTo>
                  <a:lnTo>
                    <a:pt x="8" y="14"/>
                  </a:lnTo>
                  <a:lnTo>
                    <a:pt x="0" y="6"/>
                  </a:lnTo>
                  <a:lnTo>
                    <a:pt x="2" y="0"/>
                  </a:lnTo>
                  <a:lnTo>
                    <a:pt x="18" y="0"/>
                  </a:lnTo>
                  <a:lnTo>
                    <a:pt x="28" y="6"/>
                  </a:lnTo>
                  <a:lnTo>
                    <a:pt x="50" y="38"/>
                  </a:lnTo>
                  <a:lnTo>
                    <a:pt x="50" y="66"/>
                  </a:lnTo>
                  <a:lnTo>
                    <a:pt x="64" y="80"/>
                  </a:lnTo>
                  <a:lnTo>
                    <a:pt x="68" y="173"/>
                  </a:lnTo>
                  <a:lnTo>
                    <a:pt x="72" y="185"/>
                  </a:lnTo>
                  <a:lnTo>
                    <a:pt x="50" y="185"/>
                  </a:lnTo>
                  <a:lnTo>
                    <a:pt x="44" y="1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3" name="Tunisia">
              <a:extLst>
                <a:ext uri="{FF2B5EF4-FFF2-40B4-BE49-F238E27FC236}">
                  <a16:creationId xmlns:a16="http://schemas.microsoft.com/office/drawing/2014/main" id="{E1E79D6B-CC1A-41DE-AFAA-6C8CB652C44D}"/>
                </a:ext>
              </a:extLst>
            </p:cNvPr>
            <p:cNvSpPr>
              <a:spLocks/>
            </p:cNvSpPr>
            <p:nvPr/>
          </p:nvSpPr>
          <p:spPr bwMode="gray">
            <a:xfrm>
              <a:off x="6037207" y="3274587"/>
              <a:ext cx="134708" cy="291051"/>
            </a:xfrm>
            <a:custGeom>
              <a:avLst/>
              <a:gdLst/>
              <a:ahLst/>
              <a:cxnLst>
                <a:cxn ang="0">
                  <a:pos x="114" y="322"/>
                </a:cxn>
                <a:cxn ang="0">
                  <a:pos x="90" y="356"/>
                </a:cxn>
                <a:cxn ang="0">
                  <a:pos x="70" y="262"/>
                </a:cxn>
                <a:cxn ang="0">
                  <a:pos x="42" y="244"/>
                </a:cxn>
                <a:cxn ang="0">
                  <a:pos x="40" y="228"/>
                </a:cxn>
                <a:cxn ang="0">
                  <a:pos x="14" y="208"/>
                </a:cxn>
                <a:cxn ang="0">
                  <a:pos x="0" y="168"/>
                </a:cxn>
                <a:cxn ang="0">
                  <a:pos x="6" y="154"/>
                </a:cxn>
                <a:cxn ang="0">
                  <a:pos x="34" y="116"/>
                </a:cxn>
                <a:cxn ang="0">
                  <a:pos x="34" y="40"/>
                </a:cxn>
                <a:cxn ang="0">
                  <a:pos x="40" y="20"/>
                </a:cxn>
                <a:cxn ang="0">
                  <a:pos x="48" y="20"/>
                </a:cxn>
                <a:cxn ang="0">
                  <a:pos x="56" y="12"/>
                </a:cxn>
                <a:cxn ang="0">
                  <a:pos x="94" y="0"/>
                </a:cxn>
                <a:cxn ang="0">
                  <a:pos x="108" y="10"/>
                </a:cxn>
                <a:cxn ang="0">
                  <a:pos x="112" y="18"/>
                </a:cxn>
                <a:cxn ang="0">
                  <a:pos x="122" y="26"/>
                </a:cxn>
                <a:cxn ang="0">
                  <a:pos x="136" y="18"/>
                </a:cxn>
                <a:cxn ang="0">
                  <a:pos x="138" y="30"/>
                </a:cxn>
                <a:cxn ang="0">
                  <a:pos x="118" y="58"/>
                </a:cxn>
                <a:cxn ang="0">
                  <a:pos x="120" y="66"/>
                </a:cxn>
                <a:cxn ang="0">
                  <a:pos x="140" y="94"/>
                </a:cxn>
                <a:cxn ang="0">
                  <a:pos x="142" y="106"/>
                </a:cxn>
                <a:cxn ang="0">
                  <a:pos x="124" y="134"/>
                </a:cxn>
                <a:cxn ang="0">
                  <a:pos x="108" y="146"/>
                </a:cxn>
                <a:cxn ang="0">
                  <a:pos x="108" y="158"/>
                </a:cxn>
                <a:cxn ang="0">
                  <a:pos x="114" y="168"/>
                </a:cxn>
                <a:cxn ang="0">
                  <a:pos x="130" y="172"/>
                </a:cxn>
                <a:cxn ang="0">
                  <a:pos x="142" y="178"/>
                </a:cxn>
                <a:cxn ang="0">
                  <a:pos x="152" y="196"/>
                </a:cxn>
                <a:cxn ang="0">
                  <a:pos x="162" y="198"/>
                </a:cxn>
                <a:cxn ang="0">
                  <a:pos x="166" y="238"/>
                </a:cxn>
                <a:cxn ang="0">
                  <a:pos x="158" y="246"/>
                </a:cxn>
                <a:cxn ang="0">
                  <a:pos x="142" y="252"/>
                </a:cxn>
                <a:cxn ang="0">
                  <a:pos x="132" y="262"/>
                </a:cxn>
                <a:cxn ang="0">
                  <a:pos x="120" y="264"/>
                </a:cxn>
                <a:cxn ang="0">
                  <a:pos x="108" y="276"/>
                </a:cxn>
                <a:cxn ang="0">
                  <a:pos x="108" y="294"/>
                </a:cxn>
                <a:cxn ang="0">
                  <a:pos x="114" y="322"/>
                </a:cxn>
              </a:cxnLst>
              <a:rect l="0" t="0" r="r" b="b"/>
              <a:pathLst>
                <a:path w="166" h="356">
                  <a:moveTo>
                    <a:pt x="114" y="322"/>
                  </a:moveTo>
                  <a:lnTo>
                    <a:pt x="90" y="356"/>
                  </a:lnTo>
                  <a:lnTo>
                    <a:pt x="70" y="262"/>
                  </a:lnTo>
                  <a:lnTo>
                    <a:pt x="42" y="244"/>
                  </a:lnTo>
                  <a:lnTo>
                    <a:pt x="40" y="228"/>
                  </a:lnTo>
                  <a:lnTo>
                    <a:pt x="14" y="208"/>
                  </a:lnTo>
                  <a:lnTo>
                    <a:pt x="0" y="168"/>
                  </a:lnTo>
                  <a:lnTo>
                    <a:pt x="6" y="154"/>
                  </a:lnTo>
                  <a:lnTo>
                    <a:pt x="34" y="116"/>
                  </a:lnTo>
                  <a:lnTo>
                    <a:pt x="34" y="40"/>
                  </a:lnTo>
                  <a:lnTo>
                    <a:pt x="40" y="20"/>
                  </a:lnTo>
                  <a:lnTo>
                    <a:pt x="48" y="20"/>
                  </a:lnTo>
                  <a:lnTo>
                    <a:pt x="56" y="12"/>
                  </a:lnTo>
                  <a:lnTo>
                    <a:pt x="94" y="0"/>
                  </a:lnTo>
                  <a:lnTo>
                    <a:pt x="108" y="10"/>
                  </a:lnTo>
                  <a:lnTo>
                    <a:pt x="112" y="18"/>
                  </a:lnTo>
                  <a:lnTo>
                    <a:pt x="122" y="26"/>
                  </a:lnTo>
                  <a:lnTo>
                    <a:pt x="136" y="18"/>
                  </a:lnTo>
                  <a:lnTo>
                    <a:pt x="138" y="30"/>
                  </a:lnTo>
                  <a:lnTo>
                    <a:pt x="118" y="58"/>
                  </a:lnTo>
                  <a:lnTo>
                    <a:pt x="120" y="66"/>
                  </a:lnTo>
                  <a:lnTo>
                    <a:pt x="140" y="94"/>
                  </a:lnTo>
                  <a:lnTo>
                    <a:pt x="142" y="106"/>
                  </a:lnTo>
                  <a:lnTo>
                    <a:pt x="124" y="134"/>
                  </a:lnTo>
                  <a:lnTo>
                    <a:pt x="108" y="146"/>
                  </a:lnTo>
                  <a:lnTo>
                    <a:pt x="108" y="158"/>
                  </a:lnTo>
                  <a:lnTo>
                    <a:pt x="114" y="168"/>
                  </a:lnTo>
                  <a:lnTo>
                    <a:pt x="130" y="172"/>
                  </a:lnTo>
                  <a:lnTo>
                    <a:pt x="142" y="178"/>
                  </a:lnTo>
                  <a:lnTo>
                    <a:pt x="152" y="196"/>
                  </a:lnTo>
                  <a:lnTo>
                    <a:pt x="162" y="198"/>
                  </a:lnTo>
                  <a:lnTo>
                    <a:pt x="166" y="238"/>
                  </a:lnTo>
                  <a:lnTo>
                    <a:pt x="158" y="246"/>
                  </a:lnTo>
                  <a:lnTo>
                    <a:pt x="142" y="252"/>
                  </a:lnTo>
                  <a:lnTo>
                    <a:pt x="132" y="262"/>
                  </a:lnTo>
                  <a:lnTo>
                    <a:pt x="120" y="264"/>
                  </a:lnTo>
                  <a:lnTo>
                    <a:pt x="108" y="276"/>
                  </a:lnTo>
                  <a:lnTo>
                    <a:pt x="108" y="294"/>
                  </a:lnTo>
                  <a:lnTo>
                    <a:pt x="114" y="32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4" name="Turkey">
              <a:extLst>
                <a:ext uri="{FF2B5EF4-FFF2-40B4-BE49-F238E27FC236}">
                  <a16:creationId xmlns:a16="http://schemas.microsoft.com/office/drawing/2014/main" id="{6BAF72A1-3FE4-4EA7-8FED-5BEDABB7131E}"/>
                </a:ext>
              </a:extLst>
            </p:cNvPr>
            <p:cNvSpPr>
              <a:spLocks noEditPoints="1"/>
            </p:cNvSpPr>
            <p:nvPr/>
          </p:nvSpPr>
          <p:spPr bwMode="gray">
            <a:xfrm>
              <a:off x="6599471" y="3079898"/>
              <a:ext cx="589596" cy="263518"/>
            </a:xfrm>
            <a:custGeom>
              <a:avLst/>
              <a:gdLst/>
              <a:ahLst/>
              <a:cxnLst>
                <a:cxn ang="0">
                  <a:pos x="700" y="262"/>
                </a:cxn>
                <a:cxn ang="0">
                  <a:pos x="654" y="254"/>
                </a:cxn>
                <a:cxn ang="0">
                  <a:pos x="624" y="252"/>
                </a:cxn>
                <a:cxn ang="0">
                  <a:pos x="566" y="264"/>
                </a:cxn>
                <a:cxn ang="0">
                  <a:pos x="536" y="280"/>
                </a:cxn>
                <a:cxn ang="0">
                  <a:pos x="488" y="274"/>
                </a:cxn>
                <a:cxn ang="0">
                  <a:pos x="444" y="284"/>
                </a:cxn>
                <a:cxn ang="0">
                  <a:pos x="424" y="272"/>
                </a:cxn>
                <a:cxn ang="0">
                  <a:pos x="424" y="302"/>
                </a:cxn>
                <a:cxn ang="0">
                  <a:pos x="392" y="322"/>
                </a:cxn>
                <a:cxn ang="0">
                  <a:pos x="384" y="296"/>
                </a:cxn>
                <a:cxn ang="0">
                  <a:pos x="396" y="272"/>
                </a:cxn>
                <a:cxn ang="0">
                  <a:pos x="376" y="288"/>
                </a:cxn>
                <a:cxn ang="0">
                  <a:pos x="336" y="274"/>
                </a:cxn>
                <a:cxn ang="0">
                  <a:pos x="322" y="288"/>
                </a:cxn>
                <a:cxn ang="0">
                  <a:pos x="276" y="308"/>
                </a:cxn>
                <a:cxn ang="0">
                  <a:pos x="244" y="310"/>
                </a:cxn>
                <a:cxn ang="0">
                  <a:pos x="196" y="274"/>
                </a:cxn>
                <a:cxn ang="0">
                  <a:pos x="176" y="300"/>
                </a:cxn>
                <a:cxn ang="0">
                  <a:pos x="128" y="286"/>
                </a:cxn>
                <a:cxn ang="0">
                  <a:pos x="108" y="272"/>
                </a:cxn>
                <a:cxn ang="0">
                  <a:pos x="88" y="284"/>
                </a:cxn>
                <a:cxn ang="0">
                  <a:pos x="78" y="276"/>
                </a:cxn>
                <a:cxn ang="0">
                  <a:pos x="52" y="268"/>
                </a:cxn>
                <a:cxn ang="0">
                  <a:pos x="56" y="254"/>
                </a:cxn>
                <a:cxn ang="0">
                  <a:pos x="52" y="224"/>
                </a:cxn>
                <a:cxn ang="0">
                  <a:pos x="20" y="206"/>
                </a:cxn>
                <a:cxn ang="0">
                  <a:pos x="14" y="186"/>
                </a:cxn>
                <a:cxn ang="0">
                  <a:pos x="26" y="190"/>
                </a:cxn>
                <a:cxn ang="0">
                  <a:pos x="36" y="182"/>
                </a:cxn>
                <a:cxn ang="0">
                  <a:pos x="28" y="154"/>
                </a:cxn>
                <a:cxn ang="0">
                  <a:pos x="36" y="130"/>
                </a:cxn>
                <a:cxn ang="0">
                  <a:pos x="10" y="112"/>
                </a:cxn>
                <a:cxn ang="0">
                  <a:pos x="26" y="94"/>
                </a:cxn>
                <a:cxn ang="0">
                  <a:pos x="72" y="90"/>
                </a:cxn>
                <a:cxn ang="0">
                  <a:pos x="108" y="76"/>
                </a:cxn>
                <a:cxn ang="0">
                  <a:pos x="122" y="56"/>
                </a:cxn>
                <a:cxn ang="0">
                  <a:pos x="202" y="48"/>
                </a:cxn>
                <a:cxn ang="0">
                  <a:pos x="284" y="6"/>
                </a:cxn>
                <a:cxn ang="0">
                  <a:pos x="342" y="4"/>
                </a:cxn>
                <a:cxn ang="0">
                  <a:pos x="360" y="22"/>
                </a:cxn>
                <a:cxn ang="0">
                  <a:pos x="402" y="44"/>
                </a:cxn>
                <a:cxn ang="0">
                  <a:pos x="424" y="48"/>
                </a:cxn>
                <a:cxn ang="0">
                  <a:pos x="520" y="46"/>
                </a:cxn>
                <a:cxn ang="0">
                  <a:pos x="570" y="50"/>
                </a:cxn>
                <a:cxn ang="0">
                  <a:pos x="632" y="40"/>
                </a:cxn>
                <a:cxn ang="0">
                  <a:pos x="672" y="52"/>
                </a:cxn>
                <a:cxn ang="0">
                  <a:pos x="674" y="84"/>
                </a:cxn>
                <a:cxn ang="0">
                  <a:pos x="688" y="114"/>
                </a:cxn>
                <a:cxn ang="0">
                  <a:pos x="712" y="132"/>
                </a:cxn>
                <a:cxn ang="0">
                  <a:pos x="700" y="168"/>
                </a:cxn>
                <a:cxn ang="0">
                  <a:pos x="714" y="212"/>
                </a:cxn>
                <a:cxn ang="0">
                  <a:pos x="726" y="256"/>
                </a:cxn>
                <a:cxn ang="0">
                  <a:pos x="20" y="72"/>
                </a:cxn>
                <a:cxn ang="0">
                  <a:pos x="34" y="84"/>
                </a:cxn>
                <a:cxn ang="0">
                  <a:pos x="74" y="62"/>
                </a:cxn>
                <a:cxn ang="0">
                  <a:pos x="94" y="54"/>
                </a:cxn>
                <a:cxn ang="0">
                  <a:pos x="96" y="30"/>
                </a:cxn>
                <a:cxn ang="0">
                  <a:pos x="84" y="0"/>
                </a:cxn>
                <a:cxn ang="0">
                  <a:pos x="52" y="2"/>
                </a:cxn>
                <a:cxn ang="0">
                  <a:pos x="16" y="22"/>
                </a:cxn>
                <a:cxn ang="0">
                  <a:pos x="0" y="68"/>
                </a:cxn>
              </a:cxnLst>
              <a:rect l="0" t="0" r="r" b="b"/>
              <a:pathLst>
                <a:path w="726" h="322">
                  <a:moveTo>
                    <a:pt x="706" y="270"/>
                  </a:moveTo>
                  <a:lnTo>
                    <a:pt x="700" y="262"/>
                  </a:lnTo>
                  <a:lnTo>
                    <a:pt x="680" y="260"/>
                  </a:lnTo>
                  <a:lnTo>
                    <a:pt x="654" y="254"/>
                  </a:lnTo>
                  <a:lnTo>
                    <a:pt x="642" y="268"/>
                  </a:lnTo>
                  <a:lnTo>
                    <a:pt x="624" y="252"/>
                  </a:lnTo>
                  <a:lnTo>
                    <a:pt x="600" y="264"/>
                  </a:lnTo>
                  <a:lnTo>
                    <a:pt x="566" y="264"/>
                  </a:lnTo>
                  <a:lnTo>
                    <a:pt x="550" y="276"/>
                  </a:lnTo>
                  <a:lnTo>
                    <a:pt x="536" y="280"/>
                  </a:lnTo>
                  <a:lnTo>
                    <a:pt x="504" y="280"/>
                  </a:lnTo>
                  <a:lnTo>
                    <a:pt x="488" y="274"/>
                  </a:lnTo>
                  <a:lnTo>
                    <a:pt x="458" y="284"/>
                  </a:lnTo>
                  <a:lnTo>
                    <a:pt x="444" y="284"/>
                  </a:lnTo>
                  <a:lnTo>
                    <a:pt x="434" y="270"/>
                  </a:lnTo>
                  <a:lnTo>
                    <a:pt x="424" y="272"/>
                  </a:lnTo>
                  <a:lnTo>
                    <a:pt x="416" y="286"/>
                  </a:lnTo>
                  <a:lnTo>
                    <a:pt x="424" y="302"/>
                  </a:lnTo>
                  <a:lnTo>
                    <a:pt x="412" y="304"/>
                  </a:lnTo>
                  <a:lnTo>
                    <a:pt x="392" y="322"/>
                  </a:lnTo>
                  <a:lnTo>
                    <a:pt x="382" y="312"/>
                  </a:lnTo>
                  <a:lnTo>
                    <a:pt x="384" y="296"/>
                  </a:lnTo>
                  <a:lnTo>
                    <a:pt x="396" y="284"/>
                  </a:lnTo>
                  <a:lnTo>
                    <a:pt x="396" y="272"/>
                  </a:lnTo>
                  <a:lnTo>
                    <a:pt x="390" y="272"/>
                  </a:lnTo>
                  <a:lnTo>
                    <a:pt x="376" y="288"/>
                  </a:lnTo>
                  <a:lnTo>
                    <a:pt x="364" y="288"/>
                  </a:lnTo>
                  <a:lnTo>
                    <a:pt x="336" y="274"/>
                  </a:lnTo>
                  <a:lnTo>
                    <a:pt x="326" y="274"/>
                  </a:lnTo>
                  <a:lnTo>
                    <a:pt x="322" y="288"/>
                  </a:lnTo>
                  <a:lnTo>
                    <a:pt x="310" y="300"/>
                  </a:lnTo>
                  <a:lnTo>
                    <a:pt x="276" y="308"/>
                  </a:lnTo>
                  <a:lnTo>
                    <a:pt x="262" y="312"/>
                  </a:lnTo>
                  <a:lnTo>
                    <a:pt x="244" y="310"/>
                  </a:lnTo>
                  <a:lnTo>
                    <a:pt x="228" y="288"/>
                  </a:lnTo>
                  <a:lnTo>
                    <a:pt x="196" y="274"/>
                  </a:lnTo>
                  <a:lnTo>
                    <a:pt x="178" y="276"/>
                  </a:lnTo>
                  <a:lnTo>
                    <a:pt x="176" y="300"/>
                  </a:lnTo>
                  <a:lnTo>
                    <a:pt x="152" y="300"/>
                  </a:lnTo>
                  <a:lnTo>
                    <a:pt x="128" y="286"/>
                  </a:lnTo>
                  <a:lnTo>
                    <a:pt x="126" y="280"/>
                  </a:lnTo>
                  <a:lnTo>
                    <a:pt x="108" y="272"/>
                  </a:lnTo>
                  <a:lnTo>
                    <a:pt x="96" y="272"/>
                  </a:lnTo>
                  <a:lnTo>
                    <a:pt x="88" y="284"/>
                  </a:lnTo>
                  <a:lnTo>
                    <a:pt x="84" y="284"/>
                  </a:lnTo>
                  <a:lnTo>
                    <a:pt x="78" y="276"/>
                  </a:lnTo>
                  <a:lnTo>
                    <a:pt x="80" y="266"/>
                  </a:lnTo>
                  <a:lnTo>
                    <a:pt x="52" y="268"/>
                  </a:lnTo>
                  <a:lnTo>
                    <a:pt x="44" y="264"/>
                  </a:lnTo>
                  <a:lnTo>
                    <a:pt x="56" y="254"/>
                  </a:lnTo>
                  <a:lnTo>
                    <a:pt x="44" y="236"/>
                  </a:lnTo>
                  <a:lnTo>
                    <a:pt x="52" y="224"/>
                  </a:lnTo>
                  <a:lnTo>
                    <a:pt x="32" y="208"/>
                  </a:lnTo>
                  <a:lnTo>
                    <a:pt x="20" y="206"/>
                  </a:lnTo>
                  <a:lnTo>
                    <a:pt x="18" y="192"/>
                  </a:lnTo>
                  <a:lnTo>
                    <a:pt x="14" y="186"/>
                  </a:lnTo>
                  <a:lnTo>
                    <a:pt x="16" y="180"/>
                  </a:lnTo>
                  <a:lnTo>
                    <a:pt x="26" y="190"/>
                  </a:lnTo>
                  <a:lnTo>
                    <a:pt x="38" y="192"/>
                  </a:lnTo>
                  <a:lnTo>
                    <a:pt x="36" y="182"/>
                  </a:lnTo>
                  <a:lnTo>
                    <a:pt x="38" y="170"/>
                  </a:lnTo>
                  <a:lnTo>
                    <a:pt x="28" y="154"/>
                  </a:lnTo>
                  <a:lnTo>
                    <a:pt x="28" y="144"/>
                  </a:lnTo>
                  <a:lnTo>
                    <a:pt x="36" y="130"/>
                  </a:lnTo>
                  <a:lnTo>
                    <a:pt x="10" y="128"/>
                  </a:lnTo>
                  <a:lnTo>
                    <a:pt x="10" y="112"/>
                  </a:lnTo>
                  <a:lnTo>
                    <a:pt x="18" y="106"/>
                  </a:lnTo>
                  <a:lnTo>
                    <a:pt x="26" y="94"/>
                  </a:lnTo>
                  <a:lnTo>
                    <a:pt x="58" y="98"/>
                  </a:lnTo>
                  <a:lnTo>
                    <a:pt x="72" y="90"/>
                  </a:lnTo>
                  <a:lnTo>
                    <a:pt x="96" y="92"/>
                  </a:lnTo>
                  <a:lnTo>
                    <a:pt x="108" y="76"/>
                  </a:lnTo>
                  <a:lnTo>
                    <a:pt x="124" y="66"/>
                  </a:lnTo>
                  <a:lnTo>
                    <a:pt x="122" y="56"/>
                  </a:lnTo>
                  <a:lnTo>
                    <a:pt x="126" y="50"/>
                  </a:lnTo>
                  <a:lnTo>
                    <a:pt x="202" y="48"/>
                  </a:lnTo>
                  <a:lnTo>
                    <a:pt x="230" y="28"/>
                  </a:lnTo>
                  <a:lnTo>
                    <a:pt x="284" y="6"/>
                  </a:lnTo>
                  <a:lnTo>
                    <a:pt x="326" y="14"/>
                  </a:lnTo>
                  <a:lnTo>
                    <a:pt x="342" y="4"/>
                  </a:lnTo>
                  <a:lnTo>
                    <a:pt x="350" y="4"/>
                  </a:lnTo>
                  <a:lnTo>
                    <a:pt x="360" y="22"/>
                  </a:lnTo>
                  <a:lnTo>
                    <a:pt x="384" y="20"/>
                  </a:lnTo>
                  <a:lnTo>
                    <a:pt x="402" y="44"/>
                  </a:lnTo>
                  <a:lnTo>
                    <a:pt x="414" y="42"/>
                  </a:lnTo>
                  <a:lnTo>
                    <a:pt x="424" y="48"/>
                  </a:lnTo>
                  <a:lnTo>
                    <a:pt x="480" y="60"/>
                  </a:lnTo>
                  <a:lnTo>
                    <a:pt x="520" y="46"/>
                  </a:lnTo>
                  <a:lnTo>
                    <a:pt x="542" y="56"/>
                  </a:lnTo>
                  <a:lnTo>
                    <a:pt x="570" y="50"/>
                  </a:lnTo>
                  <a:lnTo>
                    <a:pt x="588" y="32"/>
                  </a:lnTo>
                  <a:lnTo>
                    <a:pt x="632" y="40"/>
                  </a:lnTo>
                  <a:lnTo>
                    <a:pt x="648" y="36"/>
                  </a:lnTo>
                  <a:lnTo>
                    <a:pt x="672" y="52"/>
                  </a:lnTo>
                  <a:lnTo>
                    <a:pt x="674" y="66"/>
                  </a:lnTo>
                  <a:lnTo>
                    <a:pt x="674" y="84"/>
                  </a:lnTo>
                  <a:lnTo>
                    <a:pt x="678" y="100"/>
                  </a:lnTo>
                  <a:lnTo>
                    <a:pt x="688" y="114"/>
                  </a:lnTo>
                  <a:lnTo>
                    <a:pt x="698" y="112"/>
                  </a:lnTo>
                  <a:lnTo>
                    <a:pt x="712" y="132"/>
                  </a:lnTo>
                  <a:lnTo>
                    <a:pt x="708" y="146"/>
                  </a:lnTo>
                  <a:lnTo>
                    <a:pt x="700" y="168"/>
                  </a:lnTo>
                  <a:lnTo>
                    <a:pt x="702" y="186"/>
                  </a:lnTo>
                  <a:lnTo>
                    <a:pt x="714" y="212"/>
                  </a:lnTo>
                  <a:lnTo>
                    <a:pt x="714" y="228"/>
                  </a:lnTo>
                  <a:lnTo>
                    <a:pt x="726" y="256"/>
                  </a:lnTo>
                  <a:lnTo>
                    <a:pt x="706" y="270"/>
                  </a:lnTo>
                  <a:close/>
                  <a:moveTo>
                    <a:pt x="20" y="72"/>
                  </a:moveTo>
                  <a:lnTo>
                    <a:pt x="18" y="86"/>
                  </a:lnTo>
                  <a:lnTo>
                    <a:pt x="34" y="84"/>
                  </a:lnTo>
                  <a:lnTo>
                    <a:pt x="54" y="66"/>
                  </a:lnTo>
                  <a:lnTo>
                    <a:pt x="74" y="62"/>
                  </a:lnTo>
                  <a:lnTo>
                    <a:pt x="76" y="54"/>
                  </a:lnTo>
                  <a:lnTo>
                    <a:pt x="94" y="54"/>
                  </a:lnTo>
                  <a:lnTo>
                    <a:pt x="114" y="48"/>
                  </a:lnTo>
                  <a:lnTo>
                    <a:pt x="96" y="30"/>
                  </a:lnTo>
                  <a:lnTo>
                    <a:pt x="88" y="16"/>
                  </a:lnTo>
                  <a:lnTo>
                    <a:pt x="84" y="0"/>
                  </a:lnTo>
                  <a:lnTo>
                    <a:pt x="66" y="4"/>
                  </a:lnTo>
                  <a:lnTo>
                    <a:pt x="52" y="2"/>
                  </a:lnTo>
                  <a:lnTo>
                    <a:pt x="36" y="2"/>
                  </a:lnTo>
                  <a:lnTo>
                    <a:pt x="16" y="22"/>
                  </a:lnTo>
                  <a:lnTo>
                    <a:pt x="14" y="42"/>
                  </a:lnTo>
                  <a:lnTo>
                    <a:pt x="0" y="68"/>
                  </a:lnTo>
                  <a:lnTo>
                    <a:pt x="2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solidFill>
                  <a:schemeClr val="bg2">
                    <a:lumMod val="85000"/>
                  </a:schemeClr>
                </a:solidFill>
                <a:latin typeface="Candara" panose="020E0502030303020204" pitchFamily="34" charset="0"/>
              </a:endParaRPr>
            </a:p>
          </p:txBody>
        </p:sp>
        <p:sp>
          <p:nvSpPr>
            <p:cNvPr id="165" name="Turkmenistan">
              <a:extLst>
                <a:ext uri="{FF2B5EF4-FFF2-40B4-BE49-F238E27FC236}">
                  <a16:creationId xmlns:a16="http://schemas.microsoft.com/office/drawing/2014/main" id="{9A53E79E-3834-4445-9FC0-197154DE535C}"/>
                </a:ext>
              </a:extLst>
            </p:cNvPr>
            <p:cNvSpPr>
              <a:spLocks/>
            </p:cNvSpPr>
            <p:nvPr/>
          </p:nvSpPr>
          <p:spPr bwMode="gray">
            <a:xfrm>
              <a:off x="7425295" y="3054334"/>
              <a:ext cx="400222" cy="314649"/>
            </a:xfrm>
            <a:custGeom>
              <a:avLst/>
              <a:gdLst/>
              <a:ahLst/>
              <a:cxnLst>
                <a:cxn ang="0">
                  <a:pos x="54" y="278"/>
                </a:cxn>
                <a:cxn ang="0">
                  <a:pos x="108" y="250"/>
                </a:cxn>
                <a:cxn ang="0">
                  <a:pos x="146" y="236"/>
                </a:cxn>
                <a:cxn ang="0">
                  <a:pos x="186" y="252"/>
                </a:cxn>
                <a:cxn ang="0">
                  <a:pos x="216" y="268"/>
                </a:cxn>
                <a:cxn ang="0">
                  <a:pos x="254" y="282"/>
                </a:cxn>
                <a:cxn ang="0">
                  <a:pos x="284" y="296"/>
                </a:cxn>
                <a:cxn ang="0">
                  <a:pos x="304" y="318"/>
                </a:cxn>
                <a:cxn ang="0">
                  <a:pos x="324" y="354"/>
                </a:cxn>
                <a:cxn ang="0">
                  <a:pos x="370" y="384"/>
                </a:cxn>
                <a:cxn ang="0">
                  <a:pos x="418" y="356"/>
                </a:cxn>
                <a:cxn ang="0">
                  <a:pos x="454" y="314"/>
                </a:cxn>
                <a:cxn ang="0">
                  <a:pos x="470" y="286"/>
                </a:cxn>
                <a:cxn ang="0">
                  <a:pos x="488" y="244"/>
                </a:cxn>
                <a:cxn ang="0">
                  <a:pos x="470" y="214"/>
                </a:cxn>
                <a:cxn ang="0">
                  <a:pos x="366" y="124"/>
                </a:cxn>
                <a:cxn ang="0">
                  <a:pos x="338" y="82"/>
                </a:cxn>
                <a:cxn ang="0">
                  <a:pos x="280" y="70"/>
                </a:cxn>
                <a:cxn ang="0">
                  <a:pos x="280" y="42"/>
                </a:cxn>
                <a:cxn ang="0">
                  <a:pos x="216" y="8"/>
                </a:cxn>
                <a:cxn ang="0">
                  <a:pos x="206" y="16"/>
                </a:cxn>
                <a:cxn ang="0">
                  <a:pos x="168" y="54"/>
                </a:cxn>
                <a:cxn ang="0">
                  <a:pos x="168" y="74"/>
                </a:cxn>
                <a:cxn ang="0">
                  <a:pos x="116" y="72"/>
                </a:cxn>
                <a:cxn ang="0">
                  <a:pos x="86" y="28"/>
                </a:cxn>
                <a:cxn ang="0">
                  <a:pos x="16" y="18"/>
                </a:cxn>
                <a:cxn ang="0">
                  <a:pos x="0" y="46"/>
                </a:cxn>
                <a:cxn ang="0">
                  <a:pos x="22" y="64"/>
                </a:cxn>
                <a:cxn ang="0">
                  <a:pos x="22" y="40"/>
                </a:cxn>
                <a:cxn ang="0">
                  <a:pos x="64" y="70"/>
                </a:cxn>
                <a:cxn ang="0">
                  <a:pos x="72" y="114"/>
                </a:cxn>
                <a:cxn ang="0">
                  <a:pos x="22" y="104"/>
                </a:cxn>
                <a:cxn ang="0">
                  <a:pos x="8" y="144"/>
                </a:cxn>
                <a:cxn ang="0">
                  <a:pos x="22" y="146"/>
                </a:cxn>
                <a:cxn ang="0">
                  <a:pos x="48" y="150"/>
                </a:cxn>
                <a:cxn ang="0">
                  <a:pos x="54" y="174"/>
                </a:cxn>
                <a:cxn ang="0">
                  <a:pos x="32" y="180"/>
                </a:cxn>
                <a:cxn ang="0">
                  <a:pos x="22" y="184"/>
                </a:cxn>
                <a:cxn ang="0">
                  <a:pos x="30" y="190"/>
                </a:cxn>
                <a:cxn ang="0">
                  <a:pos x="46" y="204"/>
                </a:cxn>
              </a:cxnLst>
              <a:rect l="0" t="0" r="r" b="b"/>
              <a:pathLst>
                <a:path w="494" h="384">
                  <a:moveTo>
                    <a:pt x="56" y="212"/>
                  </a:moveTo>
                  <a:lnTo>
                    <a:pt x="54" y="278"/>
                  </a:lnTo>
                  <a:lnTo>
                    <a:pt x="70" y="286"/>
                  </a:lnTo>
                  <a:lnTo>
                    <a:pt x="108" y="250"/>
                  </a:lnTo>
                  <a:lnTo>
                    <a:pt x="136" y="250"/>
                  </a:lnTo>
                  <a:lnTo>
                    <a:pt x="146" y="236"/>
                  </a:lnTo>
                  <a:lnTo>
                    <a:pt x="172" y="234"/>
                  </a:lnTo>
                  <a:lnTo>
                    <a:pt x="186" y="252"/>
                  </a:lnTo>
                  <a:lnTo>
                    <a:pt x="204" y="256"/>
                  </a:lnTo>
                  <a:lnTo>
                    <a:pt x="216" y="268"/>
                  </a:lnTo>
                  <a:lnTo>
                    <a:pt x="246" y="268"/>
                  </a:lnTo>
                  <a:lnTo>
                    <a:pt x="254" y="282"/>
                  </a:lnTo>
                  <a:lnTo>
                    <a:pt x="270" y="286"/>
                  </a:lnTo>
                  <a:lnTo>
                    <a:pt x="284" y="296"/>
                  </a:lnTo>
                  <a:lnTo>
                    <a:pt x="290" y="312"/>
                  </a:lnTo>
                  <a:lnTo>
                    <a:pt x="304" y="318"/>
                  </a:lnTo>
                  <a:lnTo>
                    <a:pt x="324" y="316"/>
                  </a:lnTo>
                  <a:lnTo>
                    <a:pt x="324" y="354"/>
                  </a:lnTo>
                  <a:lnTo>
                    <a:pt x="364" y="366"/>
                  </a:lnTo>
                  <a:lnTo>
                    <a:pt x="370" y="384"/>
                  </a:lnTo>
                  <a:lnTo>
                    <a:pt x="402" y="356"/>
                  </a:lnTo>
                  <a:lnTo>
                    <a:pt x="418" y="356"/>
                  </a:lnTo>
                  <a:lnTo>
                    <a:pt x="452" y="330"/>
                  </a:lnTo>
                  <a:lnTo>
                    <a:pt x="454" y="314"/>
                  </a:lnTo>
                  <a:lnTo>
                    <a:pt x="466" y="300"/>
                  </a:lnTo>
                  <a:lnTo>
                    <a:pt x="470" y="286"/>
                  </a:lnTo>
                  <a:lnTo>
                    <a:pt x="490" y="272"/>
                  </a:lnTo>
                  <a:lnTo>
                    <a:pt x="488" y="244"/>
                  </a:lnTo>
                  <a:lnTo>
                    <a:pt x="494" y="228"/>
                  </a:lnTo>
                  <a:lnTo>
                    <a:pt x="470" y="214"/>
                  </a:lnTo>
                  <a:lnTo>
                    <a:pt x="454" y="214"/>
                  </a:lnTo>
                  <a:lnTo>
                    <a:pt x="366" y="124"/>
                  </a:lnTo>
                  <a:lnTo>
                    <a:pt x="364" y="108"/>
                  </a:lnTo>
                  <a:lnTo>
                    <a:pt x="338" y="82"/>
                  </a:lnTo>
                  <a:lnTo>
                    <a:pt x="304" y="82"/>
                  </a:lnTo>
                  <a:lnTo>
                    <a:pt x="280" y="70"/>
                  </a:lnTo>
                  <a:lnTo>
                    <a:pt x="284" y="52"/>
                  </a:lnTo>
                  <a:lnTo>
                    <a:pt x="280" y="42"/>
                  </a:lnTo>
                  <a:lnTo>
                    <a:pt x="224" y="0"/>
                  </a:lnTo>
                  <a:lnTo>
                    <a:pt x="216" y="8"/>
                  </a:lnTo>
                  <a:lnTo>
                    <a:pt x="226" y="20"/>
                  </a:lnTo>
                  <a:lnTo>
                    <a:pt x="206" y="16"/>
                  </a:lnTo>
                  <a:lnTo>
                    <a:pt x="172" y="32"/>
                  </a:lnTo>
                  <a:lnTo>
                    <a:pt x="168" y="54"/>
                  </a:lnTo>
                  <a:lnTo>
                    <a:pt x="180" y="66"/>
                  </a:lnTo>
                  <a:lnTo>
                    <a:pt x="168" y="74"/>
                  </a:lnTo>
                  <a:lnTo>
                    <a:pt x="132" y="72"/>
                  </a:lnTo>
                  <a:lnTo>
                    <a:pt x="116" y="72"/>
                  </a:lnTo>
                  <a:lnTo>
                    <a:pt x="90" y="42"/>
                  </a:lnTo>
                  <a:lnTo>
                    <a:pt x="86" y="28"/>
                  </a:lnTo>
                  <a:lnTo>
                    <a:pt x="64" y="0"/>
                  </a:lnTo>
                  <a:lnTo>
                    <a:pt x="16" y="18"/>
                  </a:lnTo>
                  <a:lnTo>
                    <a:pt x="14" y="38"/>
                  </a:lnTo>
                  <a:lnTo>
                    <a:pt x="0" y="46"/>
                  </a:lnTo>
                  <a:lnTo>
                    <a:pt x="20" y="90"/>
                  </a:lnTo>
                  <a:lnTo>
                    <a:pt x="22" y="64"/>
                  </a:lnTo>
                  <a:lnTo>
                    <a:pt x="18" y="54"/>
                  </a:lnTo>
                  <a:lnTo>
                    <a:pt x="22" y="40"/>
                  </a:lnTo>
                  <a:lnTo>
                    <a:pt x="52" y="34"/>
                  </a:lnTo>
                  <a:lnTo>
                    <a:pt x="64" y="70"/>
                  </a:lnTo>
                  <a:lnTo>
                    <a:pt x="82" y="92"/>
                  </a:lnTo>
                  <a:lnTo>
                    <a:pt x="72" y="114"/>
                  </a:lnTo>
                  <a:lnTo>
                    <a:pt x="22" y="114"/>
                  </a:lnTo>
                  <a:lnTo>
                    <a:pt x="22" y="104"/>
                  </a:lnTo>
                  <a:lnTo>
                    <a:pt x="12" y="114"/>
                  </a:lnTo>
                  <a:lnTo>
                    <a:pt x="8" y="144"/>
                  </a:lnTo>
                  <a:lnTo>
                    <a:pt x="18" y="164"/>
                  </a:lnTo>
                  <a:lnTo>
                    <a:pt x="22" y="146"/>
                  </a:lnTo>
                  <a:lnTo>
                    <a:pt x="38" y="150"/>
                  </a:lnTo>
                  <a:lnTo>
                    <a:pt x="48" y="150"/>
                  </a:lnTo>
                  <a:lnTo>
                    <a:pt x="48" y="166"/>
                  </a:lnTo>
                  <a:lnTo>
                    <a:pt x="54" y="174"/>
                  </a:lnTo>
                  <a:lnTo>
                    <a:pt x="46" y="180"/>
                  </a:lnTo>
                  <a:lnTo>
                    <a:pt x="32" y="180"/>
                  </a:lnTo>
                  <a:lnTo>
                    <a:pt x="30" y="170"/>
                  </a:lnTo>
                  <a:lnTo>
                    <a:pt x="22" y="184"/>
                  </a:lnTo>
                  <a:lnTo>
                    <a:pt x="24" y="196"/>
                  </a:lnTo>
                  <a:lnTo>
                    <a:pt x="30" y="190"/>
                  </a:lnTo>
                  <a:lnTo>
                    <a:pt x="40" y="192"/>
                  </a:lnTo>
                  <a:lnTo>
                    <a:pt x="46" y="204"/>
                  </a:lnTo>
                  <a:lnTo>
                    <a:pt x="56" y="2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6" name="Uganda">
              <a:extLst>
                <a:ext uri="{FF2B5EF4-FFF2-40B4-BE49-F238E27FC236}">
                  <a16:creationId xmlns:a16="http://schemas.microsoft.com/office/drawing/2014/main" id="{D363614C-A6A6-445C-9B0C-0EF75E0E3520}"/>
                </a:ext>
              </a:extLst>
            </p:cNvPr>
            <p:cNvSpPr>
              <a:spLocks/>
            </p:cNvSpPr>
            <p:nvPr/>
          </p:nvSpPr>
          <p:spPr bwMode="gray">
            <a:xfrm>
              <a:off x="6724418" y="4430924"/>
              <a:ext cx="167898" cy="176991"/>
            </a:xfrm>
            <a:custGeom>
              <a:avLst/>
              <a:gdLst/>
              <a:ahLst/>
              <a:cxnLst>
                <a:cxn ang="0">
                  <a:pos x="24" y="216"/>
                </a:cxn>
                <a:cxn ang="0">
                  <a:pos x="12" y="212"/>
                </a:cxn>
                <a:cxn ang="0">
                  <a:pos x="0" y="194"/>
                </a:cxn>
                <a:cxn ang="0">
                  <a:pos x="8" y="168"/>
                </a:cxn>
                <a:cxn ang="0">
                  <a:pos x="10" y="136"/>
                </a:cxn>
                <a:cxn ang="0">
                  <a:pos x="36" y="108"/>
                </a:cxn>
                <a:cxn ang="0">
                  <a:pos x="58" y="74"/>
                </a:cxn>
                <a:cxn ang="0">
                  <a:pos x="40" y="72"/>
                </a:cxn>
                <a:cxn ang="0">
                  <a:pos x="48" y="60"/>
                </a:cxn>
                <a:cxn ang="0">
                  <a:pos x="48" y="44"/>
                </a:cxn>
                <a:cxn ang="0">
                  <a:pos x="52" y="28"/>
                </a:cxn>
                <a:cxn ang="0">
                  <a:pos x="64" y="12"/>
                </a:cxn>
                <a:cxn ang="0">
                  <a:pos x="80" y="10"/>
                </a:cxn>
                <a:cxn ang="0">
                  <a:pos x="94" y="0"/>
                </a:cxn>
                <a:cxn ang="0">
                  <a:pos x="106" y="16"/>
                </a:cxn>
                <a:cxn ang="0">
                  <a:pos x="160" y="20"/>
                </a:cxn>
                <a:cxn ang="0">
                  <a:pos x="174" y="6"/>
                </a:cxn>
                <a:cxn ang="0">
                  <a:pos x="186" y="18"/>
                </a:cxn>
                <a:cxn ang="0">
                  <a:pos x="186" y="38"/>
                </a:cxn>
                <a:cxn ang="0">
                  <a:pos x="204" y="46"/>
                </a:cxn>
                <a:cxn ang="0">
                  <a:pos x="208" y="70"/>
                </a:cxn>
                <a:cxn ang="0">
                  <a:pos x="200" y="88"/>
                </a:cxn>
                <a:cxn ang="0">
                  <a:pos x="194" y="108"/>
                </a:cxn>
                <a:cxn ang="0">
                  <a:pos x="180" y="118"/>
                </a:cxn>
                <a:cxn ang="0">
                  <a:pos x="170" y="140"/>
                </a:cxn>
                <a:cxn ang="0">
                  <a:pos x="166" y="156"/>
                </a:cxn>
                <a:cxn ang="0">
                  <a:pos x="158" y="170"/>
                </a:cxn>
                <a:cxn ang="0">
                  <a:pos x="160" y="202"/>
                </a:cxn>
                <a:cxn ang="0">
                  <a:pos x="44" y="204"/>
                </a:cxn>
                <a:cxn ang="0">
                  <a:pos x="34" y="208"/>
                </a:cxn>
                <a:cxn ang="0">
                  <a:pos x="24" y="216"/>
                </a:cxn>
              </a:cxnLst>
              <a:rect l="0" t="0" r="r" b="b"/>
              <a:pathLst>
                <a:path w="208" h="216">
                  <a:moveTo>
                    <a:pt x="24" y="216"/>
                  </a:moveTo>
                  <a:lnTo>
                    <a:pt x="12" y="212"/>
                  </a:lnTo>
                  <a:lnTo>
                    <a:pt x="0" y="194"/>
                  </a:lnTo>
                  <a:lnTo>
                    <a:pt x="8" y="168"/>
                  </a:lnTo>
                  <a:lnTo>
                    <a:pt x="10" y="136"/>
                  </a:lnTo>
                  <a:lnTo>
                    <a:pt x="36" y="108"/>
                  </a:lnTo>
                  <a:lnTo>
                    <a:pt x="58" y="74"/>
                  </a:lnTo>
                  <a:lnTo>
                    <a:pt x="40" y="72"/>
                  </a:lnTo>
                  <a:lnTo>
                    <a:pt x="48" y="60"/>
                  </a:lnTo>
                  <a:lnTo>
                    <a:pt x="48" y="44"/>
                  </a:lnTo>
                  <a:lnTo>
                    <a:pt x="52" y="28"/>
                  </a:lnTo>
                  <a:lnTo>
                    <a:pt x="64" y="12"/>
                  </a:lnTo>
                  <a:lnTo>
                    <a:pt x="80" y="10"/>
                  </a:lnTo>
                  <a:lnTo>
                    <a:pt x="94" y="0"/>
                  </a:lnTo>
                  <a:lnTo>
                    <a:pt x="106" y="16"/>
                  </a:lnTo>
                  <a:lnTo>
                    <a:pt x="160" y="20"/>
                  </a:lnTo>
                  <a:lnTo>
                    <a:pt x="174" y="6"/>
                  </a:lnTo>
                  <a:lnTo>
                    <a:pt x="186" y="18"/>
                  </a:lnTo>
                  <a:lnTo>
                    <a:pt x="186" y="38"/>
                  </a:lnTo>
                  <a:lnTo>
                    <a:pt x="204" y="46"/>
                  </a:lnTo>
                  <a:lnTo>
                    <a:pt x="208" y="70"/>
                  </a:lnTo>
                  <a:lnTo>
                    <a:pt x="200" y="88"/>
                  </a:lnTo>
                  <a:lnTo>
                    <a:pt x="194" y="108"/>
                  </a:lnTo>
                  <a:lnTo>
                    <a:pt x="180" y="118"/>
                  </a:lnTo>
                  <a:lnTo>
                    <a:pt x="170" y="140"/>
                  </a:lnTo>
                  <a:lnTo>
                    <a:pt x="166" y="156"/>
                  </a:lnTo>
                  <a:lnTo>
                    <a:pt x="158" y="170"/>
                  </a:lnTo>
                  <a:lnTo>
                    <a:pt x="160" y="202"/>
                  </a:lnTo>
                  <a:lnTo>
                    <a:pt x="44" y="204"/>
                  </a:lnTo>
                  <a:lnTo>
                    <a:pt x="34" y="208"/>
                  </a:lnTo>
                  <a:lnTo>
                    <a:pt x="24" y="2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7" name="Ukraine">
              <a:extLst>
                <a:ext uri="{FF2B5EF4-FFF2-40B4-BE49-F238E27FC236}">
                  <a16:creationId xmlns:a16="http://schemas.microsoft.com/office/drawing/2014/main" id="{00114ADE-AADA-43B1-B7FB-FAA140B8B6FB}"/>
                </a:ext>
              </a:extLst>
            </p:cNvPr>
            <p:cNvSpPr>
              <a:spLocks/>
            </p:cNvSpPr>
            <p:nvPr/>
          </p:nvSpPr>
          <p:spPr bwMode="gray">
            <a:xfrm>
              <a:off x="6488189" y="2582359"/>
              <a:ext cx="564216" cy="399212"/>
            </a:xfrm>
            <a:custGeom>
              <a:avLst/>
              <a:gdLst/>
              <a:ahLst/>
              <a:cxnLst>
                <a:cxn ang="0">
                  <a:pos x="520" y="434"/>
                </a:cxn>
                <a:cxn ang="0">
                  <a:pos x="552" y="436"/>
                </a:cxn>
                <a:cxn ang="0">
                  <a:pos x="546" y="456"/>
                </a:cxn>
                <a:cxn ang="0">
                  <a:pos x="520" y="452"/>
                </a:cxn>
                <a:cxn ang="0">
                  <a:pos x="490" y="464"/>
                </a:cxn>
                <a:cxn ang="0">
                  <a:pos x="448" y="488"/>
                </a:cxn>
                <a:cxn ang="0">
                  <a:pos x="424" y="482"/>
                </a:cxn>
                <a:cxn ang="0">
                  <a:pos x="432" y="444"/>
                </a:cxn>
                <a:cxn ang="0">
                  <a:pos x="396" y="428"/>
                </a:cxn>
                <a:cxn ang="0">
                  <a:pos x="388" y="392"/>
                </a:cxn>
                <a:cxn ang="0">
                  <a:pos x="384" y="368"/>
                </a:cxn>
                <a:cxn ang="0">
                  <a:pos x="334" y="370"/>
                </a:cxn>
                <a:cxn ang="0">
                  <a:pos x="282" y="430"/>
                </a:cxn>
                <a:cxn ang="0">
                  <a:pos x="270" y="440"/>
                </a:cxn>
                <a:cxn ang="0">
                  <a:pos x="228" y="444"/>
                </a:cxn>
                <a:cxn ang="0">
                  <a:pos x="242" y="418"/>
                </a:cxn>
                <a:cxn ang="0">
                  <a:pos x="262" y="370"/>
                </a:cxn>
                <a:cxn ang="0">
                  <a:pos x="308" y="372"/>
                </a:cxn>
                <a:cxn ang="0">
                  <a:pos x="292" y="326"/>
                </a:cxn>
                <a:cxn ang="0">
                  <a:pos x="272" y="286"/>
                </a:cxn>
                <a:cxn ang="0">
                  <a:pos x="242" y="270"/>
                </a:cxn>
                <a:cxn ang="0">
                  <a:pos x="206" y="268"/>
                </a:cxn>
                <a:cxn ang="0">
                  <a:pos x="160" y="254"/>
                </a:cxn>
                <a:cxn ang="0">
                  <a:pos x="144" y="278"/>
                </a:cxn>
                <a:cxn ang="0">
                  <a:pos x="92" y="286"/>
                </a:cxn>
                <a:cxn ang="0">
                  <a:pos x="38" y="276"/>
                </a:cxn>
                <a:cxn ang="0">
                  <a:pos x="10" y="272"/>
                </a:cxn>
                <a:cxn ang="0">
                  <a:pos x="4" y="238"/>
                </a:cxn>
                <a:cxn ang="0">
                  <a:pos x="28" y="182"/>
                </a:cxn>
                <a:cxn ang="0">
                  <a:pos x="78" y="134"/>
                </a:cxn>
                <a:cxn ang="0">
                  <a:pos x="54" y="72"/>
                </a:cxn>
                <a:cxn ang="0">
                  <a:pos x="74" y="56"/>
                </a:cxn>
                <a:cxn ang="0">
                  <a:pos x="134" y="44"/>
                </a:cxn>
                <a:cxn ang="0">
                  <a:pos x="160" y="46"/>
                </a:cxn>
                <a:cxn ang="0">
                  <a:pos x="186" y="56"/>
                </a:cxn>
                <a:cxn ang="0">
                  <a:pos x="220" y="70"/>
                </a:cxn>
                <a:cxn ang="0">
                  <a:pos x="254" y="68"/>
                </a:cxn>
                <a:cxn ang="0">
                  <a:pos x="276" y="64"/>
                </a:cxn>
                <a:cxn ang="0">
                  <a:pos x="304" y="78"/>
                </a:cxn>
                <a:cxn ang="0">
                  <a:pos x="324" y="54"/>
                </a:cxn>
                <a:cxn ang="0">
                  <a:pos x="368" y="20"/>
                </a:cxn>
                <a:cxn ang="0">
                  <a:pos x="440" y="0"/>
                </a:cxn>
                <a:cxn ang="0">
                  <a:pos x="476" y="56"/>
                </a:cxn>
                <a:cxn ang="0">
                  <a:pos x="474" y="86"/>
                </a:cxn>
                <a:cxn ang="0">
                  <a:pos x="520" y="98"/>
                </a:cxn>
                <a:cxn ang="0">
                  <a:pos x="508" y="130"/>
                </a:cxn>
                <a:cxn ang="0">
                  <a:pos x="536" y="142"/>
                </a:cxn>
                <a:cxn ang="0">
                  <a:pos x="594" y="134"/>
                </a:cxn>
                <a:cxn ang="0">
                  <a:pos x="626" y="160"/>
                </a:cxn>
                <a:cxn ang="0">
                  <a:pos x="698" y="190"/>
                </a:cxn>
                <a:cxn ang="0">
                  <a:pos x="666" y="224"/>
                </a:cxn>
                <a:cxn ang="0">
                  <a:pos x="688" y="262"/>
                </a:cxn>
                <a:cxn ang="0">
                  <a:pos x="652" y="292"/>
                </a:cxn>
                <a:cxn ang="0">
                  <a:pos x="620" y="328"/>
                </a:cxn>
                <a:cxn ang="0">
                  <a:pos x="594" y="340"/>
                </a:cxn>
                <a:cxn ang="0">
                  <a:pos x="568" y="344"/>
                </a:cxn>
                <a:cxn ang="0">
                  <a:pos x="544" y="352"/>
                </a:cxn>
                <a:cxn ang="0">
                  <a:pos x="516" y="362"/>
                </a:cxn>
                <a:cxn ang="0">
                  <a:pos x="488" y="370"/>
                </a:cxn>
                <a:cxn ang="0">
                  <a:pos x="490" y="414"/>
                </a:cxn>
              </a:cxnLst>
              <a:rect l="0" t="0" r="r" b="b"/>
              <a:pathLst>
                <a:path w="698" h="488">
                  <a:moveTo>
                    <a:pt x="508" y="438"/>
                  </a:moveTo>
                  <a:lnTo>
                    <a:pt x="520" y="434"/>
                  </a:lnTo>
                  <a:lnTo>
                    <a:pt x="546" y="432"/>
                  </a:lnTo>
                  <a:lnTo>
                    <a:pt x="552" y="436"/>
                  </a:lnTo>
                  <a:lnTo>
                    <a:pt x="548" y="444"/>
                  </a:lnTo>
                  <a:lnTo>
                    <a:pt x="546" y="456"/>
                  </a:lnTo>
                  <a:lnTo>
                    <a:pt x="530" y="458"/>
                  </a:lnTo>
                  <a:lnTo>
                    <a:pt x="520" y="452"/>
                  </a:lnTo>
                  <a:lnTo>
                    <a:pt x="508" y="448"/>
                  </a:lnTo>
                  <a:lnTo>
                    <a:pt x="490" y="464"/>
                  </a:lnTo>
                  <a:lnTo>
                    <a:pt x="474" y="468"/>
                  </a:lnTo>
                  <a:lnTo>
                    <a:pt x="448" y="488"/>
                  </a:lnTo>
                  <a:lnTo>
                    <a:pt x="438" y="482"/>
                  </a:lnTo>
                  <a:lnTo>
                    <a:pt x="424" y="482"/>
                  </a:lnTo>
                  <a:lnTo>
                    <a:pt x="434" y="458"/>
                  </a:lnTo>
                  <a:lnTo>
                    <a:pt x="432" y="444"/>
                  </a:lnTo>
                  <a:lnTo>
                    <a:pt x="392" y="436"/>
                  </a:lnTo>
                  <a:lnTo>
                    <a:pt x="396" y="428"/>
                  </a:lnTo>
                  <a:lnTo>
                    <a:pt x="430" y="404"/>
                  </a:lnTo>
                  <a:lnTo>
                    <a:pt x="388" y="392"/>
                  </a:lnTo>
                  <a:lnTo>
                    <a:pt x="374" y="384"/>
                  </a:lnTo>
                  <a:lnTo>
                    <a:pt x="384" y="368"/>
                  </a:lnTo>
                  <a:lnTo>
                    <a:pt x="366" y="360"/>
                  </a:lnTo>
                  <a:lnTo>
                    <a:pt x="334" y="370"/>
                  </a:lnTo>
                  <a:lnTo>
                    <a:pt x="312" y="392"/>
                  </a:lnTo>
                  <a:lnTo>
                    <a:pt x="282" y="430"/>
                  </a:lnTo>
                  <a:lnTo>
                    <a:pt x="280" y="448"/>
                  </a:lnTo>
                  <a:lnTo>
                    <a:pt x="270" y="440"/>
                  </a:lnTo>
                  <a:lnTo>
                    <a:pt x="250" y="444"/>
                  </a:lnTo>
                  <a:lnTo>
                    <a:pt x="228" y="444"/>
                  </a:lnTo>
                  <a:lnTo>
                    <a:pt x="224" y="428"/>
                  </a:lnTo>
                  <a:lnTo>
                    <a:pt x="242" y="418"/>
                  </a:lnTo>
                  <a:lnTo>
                    <a:pt x="254" y="396"/>
                  </a:lnTo>
                  <a:lnTo>
                    <a:pt x="262" y="370"/>
                  </a:lnTo>
                  <a:lnTo>
                    <a:pt x="284" y="376"/>
                  </a:lnTo>
                  <a:lnTo>
                    <a:pt x="308" y="372"/>
                  </a:lnTo>
                  <a:lnTo>
                    <a:pt x="298" y="350"/>
                  </a:lnTo>
                  <a:lnTo>
                    <a:pt x="292" y="326"/>
                  </a:lnTo>
                  <a:lnTo>
                    <a:pt x="286" y="302"/>
                  </a:lnTo>
                  <a:lnTo>
                    <a:pt x="272" y="286"/>
                  </a:lnTo>
                  <a:lnTo>
                    <a:pt x="258" y="278"/>
                  </a:lnTo>
                  <a:lnTo>
                    <a:pt x="242" y="270"/>
                  </a:lnTo>
                  <a:lnTo>
                    <a:pt x="226" y="274"/>
                  </a:lnTo>
                  <a:lnTo>
                    <a:pt x="206" y="268"/>
                  </a:lnTo>
                  <a:lnTo>
                    <a:pt x="176" y="250"/>
                  </a:lnTo>
                  <a:lnTo>
                    <a:pt x="160" y="254"/>
                  </a:lnTo>
                  <a:lnTo>
                    <a:pt x="158" y="266"/>
                  </a:lnTo>
                  <a:lnTo>
                    <a:pt x="144" y="278"/>
                  </a:lnTo>
                  <a:lnTo>
                    <a:pt x="110" y="292"/>
                  </a:lnTo>
                  <a:lnTo>
                    <a:pt x="92" y="286"/>
                  </a:lnTo>
                  <a:lnTo>
                    <a:pt x="76" y="290"/>
                  </a:lnTo>
                  <a:lnTo>
                    <a:pt x="38" y="276"/>
                  </a:lnTo>
                  <a:lnTo>
                    <a:pt x="24" y="282"/>
                  </a:lnTo>
                  <a:lnTo>
                    <a:pt x="10" y="272"/>
                  </a:lnTo>
                  <a:lnTo>
                    <a:pt x="0" y="250"/>
                  </a:lnTo>
                  <a:lnTo>
                    <a:pt x="4" y="238"/>
                  </a:lnTo>
                  <a:lnTo>
                    <a:pt x="10" y="220"/>
                  </a:lnTo>
                  <a:lnTo>
                    <a:pt x="28" y="182"/>
                  </a:lnTo>
                  <a:lnTo>
                    <a:pt x="52" y="154"/>
                  </a:lnTo>
                  <a:lnTo>
                    <a:pt x="78" y="134"/>
                  </a:lnTo>
                  <a:lnTo>
                    <a:pt x="72" y="110"/>
                  </a:lnTo>
                  <a:lnTo>
                    <a:pt x="54" y="72"/>
                  </a:lnTo>
                  <a:lnTo>
                    <a:pt x="56" y="56"/>
                  </a:lnTo>
                  <a:lnTo>
                    <a:pt x="74" y="56"/>
                  </a:lnTo>
                  <a:lnTo>
                    <a:pt x="90" y="48"/>
                  </a:lnTo>
                  <a:lnTo>
                    <a:pt x="134" y="44"/>
                  </a:lnTo>
                  <a:lnTo>
                    <a:pt x="146" y="46"/>
                  </a:lnTo>
                  <a:lnTo>
                    <a:pt x="160" y="46"/>
                  </a:lnTo>
                  <a:lnTo>
                    <a:pt x="172" y="56"/>
                  </a:lnTo>
                  <a:lnTo>
                    <a:pt x="186" y="56"/>
                  </a:lnTo>
                  <a:lnTo>
                    <a:pt x="198" y="54"/>
                  </a:lnTo>
                  <a:lnTo>
                    <a:pt x="220" y="70"/>
                  </a:lnTo>
                  <a:lnTo>
                    <a:pt x="236" y="58"/>
                  </a:lnTo>
                  <a:lnTo>
                    <a:pt x="254" y="68"/>
                  </a:lnTo>
                  <a:lnTo>
                    <a:pt x="264" y="60"/>
                  </a:lnTo>
                  <a:lnTo>
                    <a:pt x="276" y="64"/>
                  </a:lnTo>
                  <a:lnTo>
                    <a:pt x="280" y="82"/>
                  </a:lnTo>
                  <a:lnTo>
                    <a:pt x="304" y="78"/>
                  </a:lnTo>
                  <a:lnTo>
                    <a:pt x="320" y="80"/>
                  </a:lnTo>
                  <a:lnTo>
                    <a:pt x="324" y="54"/>
                  </a:lnTo>
                  <a:lnTo>
                    <a:pt x="338" y="28"/>
                  </a:lnTo>
                  <a:lnTo>
                    <a:pt x="368" y="20"/>
                  </a:lnTo>
                  <a:lnTo>
                    <a:pt x="414" y="20"/>
                  </a:lnTo>
                  <a:lnTo>
                    <a:pt x="440" y="0"/>
                  </a:lnTo>
                  <a:lnTo>
                    <a:pt x="458" y="10"/>
                  </a:lnTo>
                  <a:lnTo>
                    <a:pt x="476" y="56"/>
                  </a:lnTo>
                  <a:lnTo>
                    <a:pt x="464" y="58"/>
                  </a:lnTo>
                  <a:lnTo>
                    <a:pt x="474" y="86"/>
                  </a:lnTo>
                  <a:lnTo>
                    <a:pt x="506" y="84"/>
                  </a:lnTo>
                  <a:lnTo>
                    <a:pt x="520" y="98"/>
                  </a:lnTo>
                  <a:lnTo>
                    <a:pt x="516" y="124"/>
                  </a:lnTo>
                  <a:lnTo>
                    <a:pt x="508" y="130"/>
                  </a:lnTo>
                  <a:lnTo>
                    <a:pt x="518" y="150"/>
                  </a:lnTo>
                  <a:lnTo>
                    <a:pt x="536" y="142"/>
                  </a:lnTo>
                  <a:lnTo>
                    <a:pt x="560" y="154"/>
                  </a:lnTo>
                  <a:lnTo>
                    <a:pt x="594" y="134"/>
                  </a:lnTo>
                  <a:lnTo>
                    <a:pt x="598" y="158"/>
                  </a:lnTo>
                  <a:lnTo>
                    <a:pt x="626" y="160"/>
                  </a:lnTo>
                  <a:lnTo>
                    <a:pt x="676" y="190"/>
                  </a:lnTo>
                  <a:lnTo>
                    <a:pt x="698" y="190"/>
                  </a:lnTo>
                  <a:lnTo>
                    <a:pt x="694" y="216"/>
                  </a:lnTo>
                  <a:lnTo>
                    <a:pt x="666" y="224"/>
                  </a:lnTo>
                  <a:lnTo>
                    <a:pt x="666" y="236"/>
                  </a:lnTo>
                  <a:lnTo>
                    <a:pt x="688" y="262"/>
                  </a:lnTo>
                  <a:lnTo>
                    <a:pt x="674" y="288"/>
                  </a:lnTo>
                  <a:lnTo>
                    <a:pt x="652" y="292"/>
                  </a:lnTo>
                  <a:lnTo>
                    <a:pt x="622" y="308"/>
                  </a:lnTo>
                  <a:lnTo>
                    <a:pt x="620" y="328"/>
                  </a:lnTo>
                  <a:lnTo>
                    <a:pt x="614" y="342"/>
                  </a:lnTo>
                  <a:lnTo>
                    <a:pt x="594" y="340"/>
                  </a:lnTo>
                  <a:lnTo>
                    <a:pt x="576" y="350"/>
                  </a:lnTo>
                  <a:lnTo>
                    <a:pt x="568" y="344"/>
                  </a:lnTo>
                  <a:lnTo>
                    <a:pt x="554" y="358"/>
                  </a:lnTo>
                  <a:lnTo>
                    <a:pt x="544" y="352"/>
                  </a:lnTo>
                  <a:lnTo>
                    <a:pt x="526" y="368"/>
                  </a:lnTo>
                  <a:lnTo>
                    <a:pt x="516" y="362"/>
                  </a:lnTo>
                  <a:lnTo>
                    <a:pt x="500" y="380"/>
                  </a:lnTo>
                  <a:lnTo>
                    <a:pt x="488" y="370"/>
                  </a:lnTo>
                  <a:lnTo>
                    <a:pt x="480" y="386"/>
                  </a:lnTo>
                  <a:lnTo>
                    <a:pt x="490" y="414"/>
                  </a:lnTo>
                  <a:lnTo>
                    <a:pt x="508" y="4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8" name="United Arab Emirates">
              <a:extLst>
                <a:ext uri="{FF2B5EF4-FFF2-40B4-BE49-F238E27FC236}">
                  <a16:creationId xmlns:a16="http://schemas.microsoft.com/office/drawing/2014/main" id="{464B41D3-0825-4ED0-8964-3A53C6A2E7F1}"/>
                </a:ext>
              </a:extLst>
            </p:cNvPr>
            <p:cNvSpPr>
              <a:spLocks/>
            </p:cNvSpPr>
            <p:nvPr/>
          </p:nvSpPr>
          <p:spPr bwMode="gray">
            <a:xfrm>
              <a:off x="7374536" y="3707231"/>
              <a:ext cx="156183" cy="123894"/>
            </a:xfrm>
            <a:custGeom>
              <a:avLst/>
              <a:gdLst/>
              <a:ahLst/>
              <a:cxnLst>
                <a:cxn ang="0">
                  <a:pos x="182" y="16"/>
                </a:cxn>
                <a:cxn ang="0">
                  <a:pos x="192" y="0"/>
                </a:cxn>
                <a:cxn ang="0">
                  <a:pos x="194" y="22"/>
                </a:cxn>
                <a:cxn ang="0">
                  <a:pos x="186" y="52"/>
                </a:cxn>
                <a:cxn ang="0">
                  <a:pos x="180" y="64"/>
                </a:cxn>
                <a:cxn ang="0">
                  <a:pos x="172" y="112"/>
                </a:cxn>
                <a:cxn ang="0">
                  <a:pos x="164" y="118"/>
                </a:cxn>
                <a:cxn ang="0">
                  <a:pos x="160" y="150"/>
                </a:cxn>
                <a:cxn ang="0">
                  <a:pos x="20" y="122"/>
                </a:cxn>
                <a:cxn ang="0">
                  <a:pos x="20" y="104"/>
                </a:cxn>
                <a:cxn ang="0">
                  <a:pos x="10" y="76"/>
                </a:cxn>
                <a:cxn ang="0">
                  <a:pos x="2" y="66"/>
                </a:cxn>
                <a:cxn ang="0">
                  <a:pos x="0" y="52"/>
                </a:cxn>
                <a:cxn ang="0">
                  <a:pos x="6" y="38"/>
                </a:cxn>
                <a:cxn ang="0">
                  <a:pos x="22" y="46"/>
                </a:cxn>
                <a:cxn ang="0">
                  <a:pos x="26" y="60"/>
                </a:cxn>
                <a:cxn ang="0">
                  <a:pos x="32" y="56"/>
                </a:cxn>
                <a:cxn ang="0">
                  <a:pos x="42" y="58"/>
                </a:cxn>
                <a:cxn ang="0">
                  <a:pos x="56" y="72"/>
                </a:cxn>
                <a:cxn ang="0">
                  <a:pos x="68" y="62"/>
                </a:cxn>
                <a:cxn ang="0">
                  <a:pos x="78" y="68"/>
                </a:cxn>
                <a:cxn ang="0">
                  <a:pos x="108" y="70"/>
                </a:cxn>
                <a:cxn ang="0">
                  <a:pos x="110" y="76"/>
                </a:cxn>
                <a:cxn ang="0">
                  <a:pos x="132" y="74"/>
                </a:cxn>
                <a:cxn ang="0">
                  <a:pos x="160" y="38"/>
                </a:cxn>
                <a:cxn ang="0">
                  <a:pos x="182" y="16"/>
                </a:cxn>
              </a:cxnLst>
              <a:rect l="0" t="0" r="r" b="b"/>
              <a:pathLst>
                <a:path w="194" h="150">
                  <a:moveTo>
                    <a:pt x="182" y="16"/>
                  </a:moveTo>
                  <a:lnTo>
                    <a:pt x="192" y="0"/>
                  </a:lnTo>
                  <a:lnTo>
                    <a:pt x="194" y="22"/>
                  </a:lnTo>
                  <a:lnTo>
                    <a:pt x="186" y="52"/>
                  </a:lnTo>
                  <a:lnTo>
                    <a:pt x="180" y="64"/>
                  </a:lnTo>
                  <a:lnTo>
                    <a:pt x="172" y="112"/>
                  </a:lnTo>
                  <a:lnTo>
                    <a:pt x="164" y="118"/>
                  </a:lnTo>
                  <a:lnTo>
                    <a:pt x="160" y="150"/>
                  </a:lnTo>
                  <a:lnTo>
                    <a:pt x="20" y="122"/>
                  </a:lnTo>
                  <a:lnTo>
                    <a:pt x="20" y="104"/>
                  </a:lnTo>
                  <a:lnTo>
                    <a:pt x="10" y="76"/>
                  </a:lnTo>
                  <a:lnTo>
                    <a:pt x="2" y="66"/>
                  </a:lnTo>
                  <a:lnTo>
                    <a:pt x="0" y="52"/>
                  </a:lnTo>
                  <a:lnTo>
                    <a:pt x="6" y="38"/>
                  </a:lnTo>
                  <a:lnTo>
                    <a:pt x="22" y="46"/>
                  </a:lnTo>
                  <a:lnTo>
                    <a:pt x="26" y="60"/>
                  </a:lnTo>
                  <a:lnTo>
                    <a:pt x="32" y="56"/>
                  </a:lnTo>
                  <a:lnTo>
                    <a:pt x="42" y="58"/>
                  </a:lnTo>
                  <a:lnTo>
                    <a:pt x="56" y="72"/>
                  </a:lnTo>
                  <a:lnTo>
                    <a:pt x="68" y="62"/>
                  </a:lnTo>
                  <a:lnTo>
                    <a:pt x="78" y="68"/>
                  </a:lnTo>
                  <a:lnTo>
                    <a:pt x="108" y="70"/>
                  </a:lnTo>
                  <a:lnTo>
                    <a:pt x="110" y="76"/>
                  </a:lnTo>
                  <a:lnTo>
                    <a:pt x="132" y="74"/>
                  </a:lnTo>
                  <a:lnTo>
                    <a:pt x="160" y="38"/>
                  </a:lnTo>
                  <a:lnTo>
                    <a:pt x="182"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9" name="United Kingdom">
              <a:extLst>
                <a:ext uri="{FF2B5EF4-FFF2-40B4-BE49-F238E27FC236}">
                  <a16:creationId xmlns:a16="http://schemas.microsoft.com/office/drawing/2014/main" id="{CE18A2E0-E032-4435-B455-34E9355D19C7}"/>
                </a:ext>
              </a:extLst>
            </p:cNvPr>
            <p:cNvSpPr>
              <a:spLocks noEditPoints="1"/>
            </p:cNvSpPr>
            <p:nvPr/>
          </p:nvSpPr>
          <p:spPr bwMode="gray">
            <a:xfrm>
              <a:off x="5551083" y="2240176"/>
              <a:ext cx="314323" cy="477875"/>
            </a:xfrm>
            <a:custGeom>
              <a:avLst/>
              <a:gdLst/>
              <a:ahLst/>
              <a:cxnLst>
                <a:cxn ang="0">
                  <a:pos x="224" y="80"/>
                </a:cxn>
                <a:cxn ang="0">
                  <a:pos x="244" y="110"/>
                </a:cxn>
                <a:cxn ang="0">
                  <a:pos x="204" y="166"/>
                </a:cxn>
                <a:cxn ang="0">
                  <a:pos x="224" y="198"/>
                </a:cxn>
                <a:cxn ang="0">
                  <a:pos x="260" y="266"/>
                </a:cxn>
                <a:cxn ang="0">
                  <a:pos x="294" y="300"/>
                </a:cxn>
                <a:cxn ang="0">
                  <a:pos x="324" y="358"/>
                </a:cxn>
                <a:cxn ang="0">
                  <a:pos x="320" y="402"/>
                </a:cxn>
                <a:cxn ang="0">
                  <a:pos x="356" y="400"/>
                </a:cxn>
                <a:cxn ang="0">
                  <a:pos x="388" y="434"/>
                </a:cxn>
                <a:cxn ang="0">
                  <a:pos x="356" y="470"/>
                </a:cxn>
                <a:cxn ang="0">
                  <a:pos x="374" y="490"/>
                </a:cxn>
                <a:cxn ang="0">
                  <a:pos x="346" y="524"/>
                </a:cxn>
                <a:cxn ang="0">
                  <a:pos x="294" y="538"/>
                </a:cxn>
                <a:cxn ang="0">
                  <a:pos x="246" y="548"/>
                </a:cxn>
                <a:cxn ang="0">
                  <a:pos x="188" y="544"/>
                </a:cxn>
                <a:cxn ang="0">
                  <a:pos x="154" y="560"/>
                </a:cxn>
                <a:cxn ang="0">
                  <a:pos x="110" y="580"/>
                </a:cxn>
                <a:cxn ang="0">
                  <a:pos x="130" y="550"/>
                </a:cxn>
                <a:cxn ang="0">
                  <a:pos x="160" y="510"/>
                </a:cxn>
                <a:cxn ang="0">
                  <a:pos x="158" y="474"/>
                </a:cxn>
                <a:cxn ang="0">
                  <a:pos x="118" y="464"/>
                </a:cxn>
                <a:cxn ang="0">
                  <a:pos x="174" y="434"/>
                </a:cxn>
                <a:cxn ang="0">
                  <a:pos x="144" y="400"/>
                </a:cxn>
                <a:cxn ang="0">
                  <a:pos x="198" y="374"/>
                </a:cxn>
                <a:cxn ang="0">
                  <a:pos x="188" y="308"/>
                </a:cxn>
                <a:cxn ang="0">
                  <a:pos x="174" y="278"/>
                </a:cxn>
                <a:cxn ang="0">
                  <a:pos x="142" y="284"/>
                </a:cxn>
                <a:cxn ang="0">
                  <a:pos x="140" y="238"/>
                </a:cxn>
                <a:cxn ang="0">
                  <a:pos x="126" y="210"/>
                </a:cxn>
                <a:cxn ang="0">
                  <a:pos x="104" y="220"/>
                </a:cxn>
                <a:cxn ang="0">
                  <a:pos x="92" y="208"/>
                </a:cxn>
                <a:cxn ang="0">
                  <a:pos x="122" y="144"/>
                </a:cxn>
                <a:cxn ang="0">
                  <a:pos x="92" y="122"/>
                </a:cxn>
                <a:cxn ang="0">
                  <a:pos x="88" y="64"/>
                </a:cxn>
                <a:cxn ang="0">
                  <a:pos x="116" y="30"/>
                </a:cxn>
                <a:cxn ang="0">
                  <a:pos x="148" y="2"/>
                </a:cxn>
                <a:cxn ang="0">
                  <a:pos x="194" y="20"/>
                </a:cxn>
                <a:cxn ang="0">
                  <a:pos x="170" y="58"/>
                </a:cxn>
                <a:cxn ang="0">
                  <a:pos x="36" y="252"/>
                </a:cxn>
                <a:cxn ang="0">
                  <a:pos x="4" y="288"/>
                </a:cxn>
                <a:cxn ang="0">
                  <a:pos x="28" y="316"/>
                </a:cxn>
                <a:cxn ang="0">
                  <a:pos x="68" y="318"/>
                </a:cxn>
                <a:cxn ang="0">
                  <a:pos x="94" y="286"/>
                </a:cxn>
                <a:cxn ang="0">
                  <a:pos x="78" y="250"/>
                </a:cxn>
              </a:cxnLst>
              <a:rect l="0" t="0" r="r" b="b"/>
              <a:pathLst>
                <a:path w="388" h="586">
                  <a:moveTo>
                    <a:pt x="158" y="86"/>
                  </a:moveTo>
                  <a:lnTo>
                    <a:pt x="198" y="74"/>
                  </a:lnTo>
                  <a:lnTo>
                    <a:pt x="224" y="80"/>
                  </a:lnTo>
                  <a:lnTo>
                    <a:pt x="242" y="76"/>
                  </a:lnTo>
                  <a:lnTo>
                    <a:pt x="252" y="86"/>
                  </a:lnTo>
                  <a:lnTo>
                    <a:pt x="244" y="110"/>
                  </a:lnTo>
                  <a:lnTo>
                    <a:pt x="224" y="132"/>
                  </a:lnTo>
                  <a:lnTo>
                    <a:pt x="218" y="148"/>
                  </a:lnTo>
                  <a:lnTo>
                    <a:pt x="204" y="166"/>
                  </a:lnTo>
                  <a:lnTo>
                    <a:pt x="214" y="176"/>
                  </a:lnTo>
                  <a:lnTo>
                    <a:pt x="208" y="192"/>
                  </a:lnTo>
                  <a:lnTo>
                    <a:pt x="224" y="198"/>
                  </a:lnTo>
                  <a:lnTo>
                    <a:pt x="240" y="208"/>
                  </a:lnTo>
                  <a:lnTo>
                    <a:pt x="256" y="232"/>
                  </a:lnTo>
                  <a:lnTo>
                    <a:pt x="260" y="266"/>
                  </a:lnTo>
                  <a:lnTo>
                    <a:pt x="276" y="280"/>
                  </a:lnTo>
                  <a:lnTo>
                    <a:pt x="280" y="294"/>
                  </a:lnTo>
                  <a:lnTo>
                    <a:pt x="294" y="300"/>
                  </a:lnTo>
                  <a:lnTo>
                    <a:pt x="310" y="324"/>
                  </a:lnTo>
                  <a:lnTo>
                    <a:pt x="322" y="346"/>
                  </a:lnTo>
                  <a:lnTo>
                    <a:pt x="324" y="358"/>
                  </a:lnTo>
                  <a:lnTo>
                    <a:pt x="328" y="372"/>
                  </a:lnTo>
                  <a:lnTo>
                    <a:pt x="324" y="390"/>
                  </a:lnTo>
                  <a:lnTo>
                    <a:pt x="320" y="402"/>
                  </a:lnTo>
                  <a:lnTo>
                    <a:pt x="328" y="414"/>
                  </a:lnTo>
                  <a:lnTo>
                    <a:pt x="340" y="400"/>
                  </a:lnTo>
                  <a:lnTo>
                    <a:pt x="356" y="400"/>
                  </a:lnTo>
                  <a:lnTo>
                    <a:pt x="374" y="400"/>
                  </a:lnTo>
                  <a:lnTo>
                    <a:pt x="384" y="414"/>
                  </a:lnTo>
                  <a:lnTo>
                    <a:pt x="388" y="434"/>
                  </a:lnTo>
                  <a:lnTo>
                    <a:pt x="382" y="452"/>
                  </a:lnTo>
                  <a:lnTo>
                    <a:pt x="366" y="456"/>
                  </a:lnTo>
                  <a:lnTo>
                    <a:pt x="356" y="470"/>
                  </a:lnTo>
                  <a:lnTo>
                    <a:pt x="342" y="486"/>
                  </a:lnTo>
                  <a:lnTo>
                    <a:pt x="360" y="492"/>
                  </a:lnTo>
                  <a:lnTo>
                    <a:pt x="374" y="490"/>
                  </a:lnTo>
                  <a:lnTo>
                    <a:pt x="374" y="502"/>
                  </a:lnTo>
                  <a:lnTo>
                    <a:pt x="362" y="520"/>
                  </a:lnTo>
                  <a:lnTo>
                    <a:pt x="346" y="524"/>
                  </a:lnTo>
                  <a:lnTo>
                    <a:pt x="332" y="538"/>
                  </a:lnTo>
                  <a:lnTo>
                    <a:pt x="318" y="532"/>
                  </a:lnTo>
                  <a:lnTo>
                    <a:pt x="294" y="538"/>
                  </a:lnTo>
                  <a:lnTo>
                    <a:pt x="266" y="530"/>
                  </a:lnTo>
                  <a:lnTo>
                    <a:pt x="268" y="554"/>
                  </a:lnTo>
                  <a:lnTo>
                    <a:pt x="246" y="548"/>
                  </a:lnTo>
                  <a:lnTo>
                    <a:pt x="228" y="556"/>
                  </a:lnTo>
                  <a:lnTo>
                    <a:pt x="212" y="542"/>
                  </a:lnTo>
                  <a:lnTo>
                    <a:pt x="188" y="544"/>
                  </a:lnTo>
                  <a:lnTo>
                    <a:pt x="188" y="562"/>
                  </a:lnTo>
                  <a:lnTo>
                    <a:pt x="178" y="570"/>
                  </a:lnTo>
                  <a:lnTo>
                    <a:pt x="154" y="560"/>
                  </a:lnTo>
                  <a:lnTo>
                    <a:pt x="130" y="574"/>
                  </a:lnTo>
                  <a:lnTo>
                    <a:pt x="120" y="586"/>
                  </a:lnTo>
                  <a:lnTo>
                    <a:pt x="110" y="580"/>
                  </a:lnTo>
                  <a:lnTo>
                    <a:pt x="96" y="576"/>
                  </a:lnTo>
                  <a:lnTo>
                    <a:pt x="108" y="564"/>
                  </a:lnTo>
                  <a:lnTo>
                    <a:pt x="130" y="550"/>
                  </a:lnTo>
                  <a:lnTo>
                    <a:pt x="144" y="538"/>
                  </a:lnTo>
                  <a:lnTo>
                    <a:pt x="144" y="524"/>
                  </a:lnTo>
                  <a:lnTo>
                    <a:pt x="160" y="510"/>
                  </a:lnTo>
                  <a:lnTo>
                    <a:pt x="186" y="504"/>
                  </a:lnTo>
                  <a:lnTo>
                    <a:pt x="174" y="490"/>
                  </a:lnTo>
                  <a:lnTo>
                    <a:pt x="158" y="474"/>
                  </a:lnTo>
                  <a:lnTo>
                    <a:pt x="142" y="472"/>
                  </a:lnTo>
                  <a:lnTo>
                    <a:pt x="122" y="484"/>
                  </a:lnTo>
                  <a:lnTo>
                    <a:pt x="118" y="464"/>
                  </a:lnTo>
                  <a:lnTo>
                    <a:pt x="136" y="458"/>
                  </a:lnTo>
                  <a:lnTo>
                    <a:pt x="150" y="444"/>
                  </a:lnTo>
                  <a:lnTo>
                    <a:pt x="174" y="434"/>
                  </a:lnTo>
                  <a:lnTo>
                    <a:pt x="168" y="412"/>
                  </a:lnTo>
                  <a:lnTo>
                    <a:pt x="172" y="396"/>
                  </a:lnTo>
                  <a:lnTo>
                    <a:pt x="144" y="400"/>
                  </a:lnTo>
                  <a:lnTo>
                    <a:pt x="160" y="378"/>
                  </a:lnTo>
                  <a:lnTo>
                    <a:pt x="180" y="372"/>
                  </a:lnTo>
                  <a:lnTo>
                    <a:pt x="198" y="374"/>
                  </a:lnTo>
                  <a:lnTo>
                    <a:pt x="206" y="340"/>
                  </a:lnTo>
                  <a:lnTo>
                    <a:pt x="204" y="320"/>
                  </a:lnTo>
                  <a:lnTo>
                    <a:pt x="188" y="308"/>
                  </a:lnTo>
                  <a:lnTo>
                    <a:pt x="186" y="290"/>
                  </a:lnTo>
                  <a:lnTo>
                    <a:pt x="196" y="268"/>
                  </a:lnTo>
                  <a:lnTo>
                    <a:pt x="174" y="278"/>
                  </a:lnTo>
                  <a:lnTo>
                    <a:pt x="164" y="278"/>
                  </a:lnTo>
                  <a:lnTo>
                    <a:pt x="156" y="286"/>
                  </a:lnTo>
                  <a:lnTo>
                    <a:pt x="142" y="284"/>
                  </a:lnTo>
                  <a:lnTo>
                    <a:pt x="132" y="296"/>
                  </a:lnTo>
                  <a:lnTo>
                    <a:pt x="126" y="274"/>
                  </a:lnTo>
                  <a:lnTo>
                    <a:pt x="140" y="238"/>
                  </a:lnTo>
                  <a:lnTo>
                    <a:pt x="134" y="218"/>
                  </a:lnTo>
                  <a:lnTo>
                    <a:pt x="134" y="202"/>
                  </a:lnTo>
                  <a:lnTo>
                    <a:pt x="126" y="210"/>
                  </a:lnTo>
                  <a:lnTo>
                    <a:pt x="118" y="220"/>
                  </a:lnTo>
                  <a:lnTo>
                    <a:pt x="110" y="230"/>
                  </a:lnTo>
                  <a:lnTo>
                    <a:pt x="104" y="220"/>
                  </a:lnTo>
                  <a:lnTo>
                    <a:pt x="100" y="236"/>
                  </a:lnTo>
                  <a:lnTo>
                    <a:pt x="90" y="236"/>
                  </a:lnTo>
                  <a:lnTo>
                    <a:pt x="92" y="208"/>
                  </a:lnTo>
                  <a:lnTo>
                    <a:pt x="90" y="192"/>
                  </a:lnTo>
                  <a:lnTo>
                    <a:pt x="112" y="162"/>
                  </a:lnTo>
                  <a:lnTo>
                    <a:pt x="122" y="144"/>
                  </a:lnTo>
                  <a:lnTo>
                    <a:pt x="94" y="148"/>
                  </a:lnTo>
                  <a:lnTo>
                    <a:pt x="82" y="140"/>
                  </a:lnTo>
                  <a:lnTo>
                    <a:pt x="92" y="122"/>
                  </a:lnTo>
                  <a:lnTo>
                    <a:pt x="88" y="104"/>
                  </a:lnTo>
                  <a:lnTo>
                    <a:pt x="96" y="92"/>
                  </a:lnTo>
                  <a:lnTo>
                    <a:pt x="88" y="64"/>
                  </a:lnTo>
                  <a:lnTo>
                    <a:pt x="94" y="52"/>
                  </a:lnTo>
                  <a:lnTo>
                    <a:pt x="108" y="52"/>
                  </a:lnTo>
                  <a:lnTo>
                    <a:pt x="116" y="30"/>
                  </a:lnTo>
                  <a:lnTo>
                    <a:pt x="122" y="24"/>
                  </a:lnTo>
                  <a:lnTo>
                    <a:pt x="126" y="2"/>
                  </a:lnTo>
                  <a:lnTo>
                    <a:pt x="148" y="2"/>
                  </a:lnTo>
                  <a:lnTo>
                    <a:pt x="158" y="6"/>
                  </a:lnTo>
                  <a:lnTo>
                    <a:pt x="192" y="0"/>
                  </a:lnTo>
                  <a:lnTo>
                    <a:pt x="194" y="20"/>
                  </a:lnTo>
                  <a:lnTo>
                    <a:pt x="176" y="38"/>
                  </a:lnTo>
                  <a:lnTo>
                    <a:pt x="158" y="50"/>
                  </a:lnTo>
                  <a:lnTo>
                    <a:pt x="170" y="58"/>
                  </a:lnTo>
                  <a:lnTo>
                    <a:pt x="162" y="72"/>
                  </a:lnTo>
                  <a:lnTo>
                    <a:pt x="158" y="86"/>
                  </a:lnTo>
                  <a:close/>
                  <a:moveTo>
                    <a:pt x="36" y="252"/>
                  </a:moveTo>
                  <a:lnTo>
                    <a:pt x="22" y="264"/>
                  </a:lnTo>
                  <a:lnTo>
                    <a:pt x="16" y="278"/>
                  </a:lnTo>
                  <a:lnTo>
                    <a:pt x="4" y="288"/>
                  </a:lnTo>
                  <a:lnTo>
                    <a:pt x="0" y="304"/>
                  </a:lnTo>
                  <a:lnTo>
                    <a:pt x="2" y="318"/>
                  </a:lnTo>
                  <a:lnTo>
                    <a:pt x="28" y="316"/>
                  </a:lnTo>
                  <a:lnTo>
                    <a:pt x="40" y="304"/>
                  </a:lnTo>
                  <a:lnTo>
                    <a:pt x="54" y="316"/>
                  </a:lnTo>
                  <a:lnTo>
                    <a:pt x="68" y="318"/>
                  </a:lnTo>
                  <a:lnTo>
                    <a:pt x="82" y="314"/>
                  </a:lnTo>
                  <a:lnTo>
                    <a:pt x="94" y="296"/>
                  </a:lnTo>
                  <a:lnTo>
                    <a:pt x="94" y="286"/>
                  </a:lnTo>
                  <a:lnTo>
                    <a:pt x="84" y="280"/>
                  </a:lnTo>
                  <a:lnTo>
                    <a:pt x="84" y="268"/>
                  </a:lnTo>
                  <a:lnTo>
                    <a:pt x="78" y="250"/>
                  </a:lnTo>
                  <a:lnTo>
                    <a:pt x="62" y="250"/>
                  </a:lnTo>
                  <a:lnTo>
                    <a:pt x="36" y="25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0" name="United States">
              <a:extLst>
                <a:ext uri="{FF2B5EF4-FFF2-40B4-BE49-F238E27FC236}">
                  <a16:creationId xmlns:a16="http://schemas.microsoft.com/office/drawing/2014/main" id="{20D3CDA3-3383-442D-84D4-3E258BDFDB54}"/>
                </a:ext>
              </a:extLst>
            </p:cNvPr>
            <p:cNvSpPr>
              <a:spLocks noEditPoints="1"/>
            </p:cNvSpPr>
            <p:nvPr/>
          </p:nvSpPr>
          <p:spPr bwMode="gray">
            <a:xfrm>
              <a:off x="562946" y="1327694"/>
              <a:ext cx="3188112" cy="2619458"/>
            </a:xfrm>
            <a:custGeom>
              <a:avLst/>
              <a:gdLst/>
              <a:ahLst/>
              <a:cxnLst>
                <a:cxn ang="0">
                  <a:pos x="1893" y="935"/>
                </a:cxn>
                <a:cxn ang="0">
                  <a:pos x="1784" y="1022"/>
                </a:cxn>
                <a:cxn ang="0">
                  <a:pos x="1657" y="1093"/>
                </a:cxn>
                <a:cxn ang="0">
                  <a:pos x="1630" y="1037"/>
                </a:cxn>
                <a:cxn ang="0">
                  <a:pos x="1600" y="981"/>
                </a:cxn>
                <a:cxn ang="0">
                  <a:pos x="1581" y="1080"/>
                </a:cxn>
                <a:cxn ang="0">
                  <a:pos x="1555" y="1010"/>
                </a:cxn>
                <a:cxn ang="0">
                  <a:pos x="1568" y="980"/>
                </a:cxn>
                <a:cxn ang="0">
                  <a:pos x="1598" y="952"/>
                </a:cxn>
                <a:cxn ang="0">
                  <a:pos x="1531" y="937"/>
                </a:cxn>
                <a:cxn ang="0">
                  <a:pos x="1492" y="930"/>
                </a:cxn>
                <a:cxn ang="0">
                  <a:pos x="1423" y="912"/>
                </a:cxn>
                <a:cxn ang="0">
                  <a:pos x="887" y="903"/>
                </a:cxn>
                <a:cxn ang="0">
                  <a:pos x="843" y="952"/>
                </a:cxn>
                <a:cxn ang="0">
                  <a:pos x="799" y="1077"/>
                </a:cxn>
                <a:cxn ang="0">
                  <a:pos x="800" y="1176"/>
                </a:cxn>
                <a:cxn ang="0">
                  <a:pos x="816" y="1240"/>
                </a:cxn>
                <a:cxn ang="0">
                  <a:pos x="872" y="1288"/>
                </a:cxn>
                <a:cxn ang="0">
                  <a:pos x="1167" y="1407"/>
                </a:cxn>
                <a:cxn ang="0">
                  <a:pos x="1267" y="1469"/>
                </a:cxn>
                <a:cxn ang="0">
                  <a:pos x="1317" y="1455"/>
                </a:cxn>
                <a:cxn ang="0">
                  <a:pos x="1423" y="1431"/>
                </a:cxn>
                <a:cxn ang="0">
                  <a:pos x="1522" y="1442"/>
                </a:cxn>
                <a:cxn ang="0">
                  <a:pos x="1531" y="1417"/>
                </a:cxn>
                <a:cxn ang="0">
                  <a:pos x="1570" y="1406"/>
                </a:cxn>
                <a:cxn ang="0">
                  <a:pos x="1639" y="1413"/>
                </a:cxn>
                <a:cxn ang="0">
                  <a:pos x="1711" y="1462"/>
                </a:cxn>
                <a:cxn ang="0">
                  <a:pos x="1780" y="1517"/>
                </a:cxn>
                <a:cxn ang="0">
                  <a:pos x="1745" y="1416"/>
                </a:cxn>
                <a:cxn ang="0">
                  <a:pos x="1760" y="1320"/>
                </a:cxn>
                <a:cxn ang="0">
                  <a:pos x="1823" y="1249"/>
                </a:cxn>
                <a:cxn ang="0">
                  <a:pos x="1829" y="1220"/>
                </a:cxn>
                <a:cxn ang="0">
                  <a:pos x="1809" y="1163"/>
                </a:cxn>
                <a:cxn ang="0">
                  <a:pos x="1833" y="1174"/>
                </a:cxn>
                <a:cxn ang="0">
                  <a:pos x="1848" y="1097"/>
                </a:cxn>
                <a:cxn ang="0">
                  <a:pos x="1896" y="1065"/>
                </a:cxn>
                <a:cxn ang="0">
                  <a:pos x="1902" y="1017"/>
                </a:cxn>
                <a:cxn ang="0">
                  <a:pos x="163" y="1543"/>
                </a:cxn>
                <a:cxn ang="0">
                  <a:pos x="223" y="1562"/>
                </a:cxn>
                <a:cxn ang="0">
                  <a:pos x="223" y="1564"/>
                </a:cxn>
                <a:cxn ang="0">
                  <a:pos x="259" y="1594"/>
                </a:cxn>
                <a:cxn ang="0">
                  <a:pos x="308" y="633"/>
                </a:cxn>
                <a:cxn ang="0">
                  <a:pos x="79" y="703"/>
                </a:cxn>
                <a:cxn ang="0">
                  <a:pos x="48" y="510"/>
                </a:cxn>
                <a:cxn ang="0">
                  <a:pos x="659" y="615"/>
                </a:cxn>
                <a:cxn ang="0">
                  <a:pos x="634" y="618"/>
                </a:cxn>
                <a:cxn ang="0">
                  <a:pos x="724" y="705"/>
                </a:cxn>
                <a:cxn ang="0">
                  <a:pos x="442" y="109"/>
                </a:cxn>
                <a:cxn ang="0">
                  <a:pos x="250" y="15"/>
                </a:cxn>
                <a:cxn ang="0">
                  <a:pos x="39" y="183"/>
                </a:cxn>
                <a:cxn ang="0">
                  <a:pos x="40" y="277"/>
                </a:cxn>
                <a:cxn ang="0">
                  <a:pos x="134" y="353"/>
                </a:cxn>
                <a:cxn ang="0">
                  <a:pos x="65" y="474"/>
                </a:cxn>
                <a:cxn ang="0">
                  <a:pos x="143" y="566"/>
                </a:cxn>
                <a:cxn ang="0">
                  <a:pos x="181" y="643"/>
                </a:cxn>
                <a:cxn ang="0">
                  <a:pos x="201" y="654"/>
                </a:cxn>
                <a:cxn ang="0">
                  <a:pos x="339" y="468"/>
                </a:cxn>
                <a:cxn ang="0">
                  <a:pos x="357" y="546"/>
                </a:cxn>
                <a:cxn ang="0">
                  <a:pos x="471" y="525"/>
                </a:cxn>
                <a:cxn ang="0">
                  <a:pos x="602" y="562"/>
                </a:cxn>
                <a:cxn ang="0">
                  <a:pos x="706" y="663"/>
                </a:cxn>
              </a:cxnLst>
              <a:rect l="0" t="0" r="r" b="b"/>
              <a:pathLst>
                <a:path w="1964" h="1601">
                  <a:moveTo>
                    <a:pt x="1960" y="952"/>
                  </a:moveTo>
                  <a:cubicBezTo>
                    <a:pt x="1962" y="948"/>
                    <a:pt x="1962" y="948"/>
                    <a:pt x="1962" y="948"/>
                  </a:cubicBezTo>
                  <a:cubicBezTo>
                    <a:pt x="1960" y="941"/>
                    <a:pt x="1960" y="941"/>
                    <a:pt x="1960" y="941"/>
                  </a:cubicBezTo>
                  <a:cubicBezTo>
                    <a:pt x="1955" y="943"/>
                    <a:pt x="1955" y="943"/>
                    <a:pt x="1955" y="943"/>
                  </a:cubicBezTo>
                  <a:cubicBezTo>
                    <a:pt x="1952" y="940"/>
                    <a:pt x="1952" y="940"/>
                    <a:pt x="1952" y="940"/>
                  </a:cubicBezTo>
                  <a:cubicBezTo>
                    <a:pt x="1950" y="932"/>
                    <a:pt x="1950" y="932"/>
                    <a:pt x="1950" y="932"/>
                  </a:cubicBezTo>
                  <a:cubicBezTo>
                    <a:pt x="1943" y="931"/>
                    <a:pt x="1943" y="931"/>
                    <a:pt x="1943" y="931"/>
                  </a:cubicBezTo>
                  <a:cubicBezTo>
                    <a:pt x="1933" y="894"/>
                    <a:pt x="1933" y="894"/>
                    <a:pt x="1933" y="894"/>
                  </a:cubicBezTo>
                  <a:cubicBezTo>
                    <a:pt x="1924" y="886"/>
                    <a:pt x="1924" y="886"/>
                    <a:pt x="1924" y="886"/>
                  </a:cubicBezTo>
                  <a:cubicBezTo>
                    <a:pt x="1919" y="887"/>
                    <a:pt x="1919" y="887"/>
                    <a:pt x="1919" y="887"/>
                  </a:cubicBezTo>
                  <a:cubicBezTo>
                    <a:pt x="1918" y="890"/>
                    <a:pt x="1918" y="890"/>
                    <a:pt x="1918" y="890"/>
                  </a:cubicBezTo>
                  <a:cubicBezTo>
                    <a:pt x="1908" y="894"/>
                    <a:pt x="1908" y="894"/>
                    <a:pt x="1908" y="894"/>
                  </a:cubicBezTo>
                  <a:cubicBezTo>
                    <a:pt x="1907" y="888"/>
                    <a:pt x="1907" y="888"/>
                    <a:pt x="1907" y="888"/>
                  </a:cubicBezTo>
                  <a:cubicBezTo>
                    <a:pt x="1900" y="888"/>
                    <a:pt x="1900" y="888"/>
                    <a:pt x="1900" y="888"/>
                  </a:cubicBezTo>
                  <a:cubicBezTo>
                    <a:pt x="1891" y="915"/>
                    <a:pt x="1891" y="915"/>
                    <a:pt x="1891" y="915"/>
                  </a:cubicBezTo>
                  <a:cubicBezTo>
                    <a:pt x="1893" y="917"/>
                    <a:pt x="1893" y="917"/>
                    <a:pt x="1893" y="917"/>
                  </a:cubicBezTo>
                  <a:cubicBezTo>
                    <a:pt x="1893" y="921"/>
                    <a:pt x="1893" y="921"/>
                    <a:pt x="1893" y="921"/>
                  </a:cubicBezTo>
                  <a:cubicBezTo>
                    <a:pt x="1890" y="923"/>
                    <a:pt x="1890" y="923"/>
                    <a:pt x="1890" y="923"/>
                  </a:cubicBezTo>
                  <a:cubicBezTo>
                    <a:pt x="1893" y="935"/>
                    <a:pt x="1893" y="935"/>
                    <a:pt x="1893" y="935"/>
                  </a:cubicBezTo>
                  <a:cubicBezTo>
                    <a:pt x="1891" y="937"/>
                    <a:pt x="1891" y="937"/>
                    <a:pt x="1891" y="937"/>
                  </a:cubicBezTo>
                  <a:cubicBezTo>
                    <a:pt x="1890" y="940"/>
                    <a:pt x="1890" y="940"/>
                    <a:pt x="1890" y="940"/>
                  </a:cubicBezTo>
                  <a:cubicBezTo>
                    <a:pt x="1886" y="946"/>
                    <a:pt x="1886" y="946"/>
                    <a:pt x="1886" y="946"/>
                  </a:cubicBezTo>
                  <a:cubicBezTo>
                    <a:pt x="1887" y="949"/>
                    <a:pt x="1887" y="949"/>
                    <a:pt x="1887" y="949"/>
                  </a:cubicBezTo>
                  <a:cubicBezTo>
                    <a:pt x="1885" y="953"/>
                    <a:pt x="1885" y="953"/>
                    <a:pt x="1885" y="953"/>
                  </a:cubicBezTo>
                  <a:cubicBezTo>
                    <a:pt x="1880" y="954"/>
                    <a:pt x="1880" y="954"/>
                    <a:pt x="1880" y="954"/>
                  </a:cubicBezTo>
                  <a:cubicBezTo>
                    <a:pt x="1873" y="957"/>
                    <a:pt x="1873" y="957"/>
                    <a:pt x="1873" y="957"/>
                  </a:cubicBezTo>
                  <a:cubicBezTo>
                    <a:pt x="1874" y="961"/>
                    <a:pt x="1874" y="961"/>
                    <a:pt x="1874" y="961"/>
                  </a:cubicBezTo>
                  <a:cubicBezTo>
                    <a:pt x="1872" y="965"/>
                    <a:pt x="1872" y="965"/>
                    <a:pt x="1872" y="965"/>
                  </a:cubicBezTo>
                  <a:cubicBezTo>
                    <a:pt x="1836" y="972"/>
                    <a:pt x="1836" y="972"/>
                    <a:pt x="1836" y="972"/>
                  </a:cubicBezTo>
                  <a:cubicBezTo>
                    <a:pt x="1807" y="977"/>
                    <a:pt x="1807" y="977"/>
                    <a:pt x="1807" y="977"/>
                  </a:cubicBezTo>
                  <a:cubicBezTo>
                    <a:pt x="1790" y="993"/>
                    <a:pt x="1790" y="993"/>
                    <a:pt x="1790" y="993"/>
                  </a:cubicBezTo>
                  <a:cubicBezTo>
                    <a:pt x="1790" y="997"/>
                    <a:pt x="1790" y="997"/>
                    <a:pt x="1790" y="997"/>
                  </a:cubicBezTo>
                  <a:cubicBezTo>
                    <a:pt x="1780" y="1006"/>
                    <a:pt x="1780" y="1006"/>
                    <a:pt x="1780" y="1006"/>
                  </a:cubicBezTo>
                  <a:cubicBezTo>
                    <a:pt x="1781" y="1009"/>
                    <a:pt x="1781" y="1009"/>
                    <a:pt x="1781" y="1009"/>
                  </a:cubicBezTo>
                  <a:cubicBezTo>
                    <a:pt x="1784" y="1011"/>
                    <a:pt x="1784" y="1011"/>
                    <a:pt x="1784" y="1011"/>
                  </a:cubicBezTo>
                  <a:cubicBezTo>
                    <a:pt x="1784" y="1014"/>
                    <a:pt x="1784" y="1014"/>
                    <a:pt x="1784" y="1014"/>
                  </a:cubicBezTo>
                  <a:cubicBezTo>
                    <a:pt x="1786" y="1017"/>
                    <a:pt x="1786" y="1017"/>
                    <a:pt x="1786" y="1017"/>
                  </a:cubicBezTo>
                  <a:cubicBezTo>
                    <a:pt x="1784" y="1022"/>
                    <a:pt x="1784" y="1022"/>
                    <a:pt x="1784" y="1022"/>
                  </a:cubicBezTo>
                  <a:cubicBezTo>
                    <a:pt x="1781" y="1024"/>
                    <a:pt x="1781" y="1024"/>
                    <a:pt x="1781" y="1024"/>
                  </a:cubicBezTo>
                  <a:cubicBezTo>
                    <a:pt x="1776" y="1028"/>
                    <a:pt x="1776" y="1028"/>
                    <a:pt x="1776" y="1028"/>
                  </a:cubicBezTo>
                  <a:cubicBezTo>
                    <a:pt x="1771" y="1030"/>
                    <a:pt x="1771" y="1030"/>
                    <a:pt x="1771" y="1030"/>
                  </a:cubicBezTo>
                  <a:cubicBezTo>
                    <a:pt x="1761" y="1033"/>
                    <a:pt x="1761" y="1033"/>
                    <a:pt x="1761" y="1033"/>
                  </a:cubicBezTo>
                  <a:cubicBezTo>
                    <a:pt x="1755" y="1032"/>
                    <a:pt x="1755" y="1032"/>
                    <a:pt x="1755" y="1032"/>
                  </a:cubicBezTo>
                  <a:cubicBezTo>
                    <a:pt x="1743" y="1032"/>
                    <a:pt x="1743" y="1032"/>
                    <a:pt x="1743" y="1032"/>
                  </a:cubicBezTo>
                  <a:cubicBezTo>
                    <a:pt x="1735" y="1034"/>
                    <a:pt x="1735" y="1034"/>
                    <a:pt x="1735" y="1034"/>
                  </a:cubicBezTo>
                  <a:cubicBezTo>
                    <a:pt x="1730" y="1039"/>
                    <a:pt x="1730" y="1039"/>
                    <a:pt x="1730" y="1039"/>
                  </a:cubicBezTo>
                  <a:cubicBezTo>
                    <a:pt x="1731" y="1042"/>
                    <a:pt x="1731" y="1042"/>
                    <a:pt x="1731" y="1042"/>
                  </a:cubicBezTo>
                  <a:cubicBezTo>
                    <a:pt x="1734" y="1046"/>
                    <a:pt x="1734" y="1046"/>
                    <a:pt x="1734" y="1046"/>
                  </a:cubicBezTo>
                  <a:cubicBezTo>
                    <a:pt x="1734" y="1052"/>
                    <a:pt x="1734" y="1052"/>
                    <a:pt x="1734" y="1052"/>
                  </a:cubicBezTo>
                  <a:cubicBezTo>
                    <a:pt x="1718" y="1067"/>
                    <a:pt x="1718" y="1067"/>
                    <a:pt x="1718" y="1067"/>
                  </a:cubicBezTo>
                  <a:cubicBezTo>
                    <a:pt x="1711" y="1072"/>
                    <a:pt x="1711" y="1072"/>
                    <a:pt x="1711" y="1072"/>
                  </a:cubicBezTo>
                  <a:cubicBezTo>
                    <a:pt x="1704" y="1077"/>
                    <a:pt x="1704" y="1077"/>
                    <a:pt x="1704" y="1077"/>
                  </a:cubicBezTo>
                  <a:cubicBezTo>
                    <a:pt x="1687" y="1085"/>
                    <a:pt x="1687" y="1085"/>
                    <a:pt x="1687" y="1085"/>
                  </a:cubicBezTo>
                  <a:cubicBezTo>
                    <a:pt x="1680" y="1092"/>
                    <a:pt x="1680" y="1092"/>
                    <a:pt x="1680" y="1092"/>
                  </a:cubicBezTo>
                  <a:cubicBezTo>
                    <a:pt x="1672" y="1091"/>
                    <a:pt x="1672" y="1091"/>
                    <a:pt x="1672" y="1091"/>
                  </a:cubicBezTo>
                  <a:cubicBezTo>
                    <a:pt x="1665" y="1097"/>
                    <a:pt x="1665" y="1097"/>
                    <a:pt x="1665" y="1097"/>
                  </a:cubicBezTo>
                  <a:cubicBezTo>
                    <a:pt x="1657" y="1093"/>
                    <a:pt x="1657" y="1093"/>
                    <a:pt x="1657" y="1093"/>
                  </a:cubicBezTo>
                  <a:cubicBezTo>
                    <a:pt x="1643" y="1090"/>
                    <a:pt x="1643" y="1090"/>
                    <a:pt x="1643" y="1090"/>
                  </a:cubicBezTo>
                  <a:cubicBezTo>
                    <a:pt x="1649" y="1079"/>
                    <a:pt x="1649" y="1079"/>
                    <a:pt x="1649" y="1079"/>
                  </a:cubicBezTo>
                  <a:cubicBezTo>
                    <a:pt x="1647" y="1076"/>
                    <a:pt x="1647" y="1076"/>
                    <a:pt x="1647" y="1076"/>
                  </a:cubicBezTo>
                  <a:cubicBezTo>
                    <a:pt x="1649" y="1072"/>
                    <a:pt x="1649" y="1072"/>
                    <a:pt x="1649" y="1072"/>
                  </a:cubicBezTo>
                  <a:cubicBezTo>
                    <a:pt x="1653" y="1070"/>
                    <a:pt x="1653" y="1070"/>
                    <a:pt x="1653" y="1070"/>
                  </a:cubicBezTo>
                  <a:cubicBezTo>
                    <a:pt x="1653" y="1064"/>
                    <a:pt x="1653" y="1064"/>
                    <a:pt x="1653" y="1064"/>
                  </a:cubicBezTo>
                  <a:cubicBezTo>
                    <a:pt x="1655" y="1061"/>
                    <a:pt x="1655" y="1061"/>
                    <a:pt x="1655" y="1061"/>
                  </a:cubicBezTo>
                  <a:cubicBezTo>
                    <a:pt x="1658" y="1062"/>
                    <a:pt x="1658" y="1062"/>
                    <a:pt x="1658" y="1062"/>
                  </a:cubicBezTo>
                  <a:cubicBezTo>
                    <a:pt x="1661" y="1060"/>
                    <a:pt x="1661" y="1060"/>
                    <a:pt x="1661" y="1060"/>
                  </a:cubicBezTo>
                  <a:cubicBezTo>
                    <a:pt x="1660" y="1058"/>
                    <a:pt x="1660" y="1058"/>
                    <a:pt x="1660" y="1058"/>
                  </a:cubicBezTo>
                  <a:cubicBezTo>
                    <a:pt x="1659" y="1046"/>
                    <a:pt x="1659" y="1046"/>
                    <a:pt x="1659" y="1046"/>
                  </a:cubicBezTo>
                  <a:cubicBezTo>
                    <a:pt x="1657" y="1038"/>
                    <a:pt x="1657" y="1038"/>
                    <a:pt x="1657" y="1038"/>
                  </a:cubicBezTo>
                  <a:cubicBezTo>
                    <a:pt x="1653" y="1030"/>
                    <a:pt x="1653" y="1030"/>
                    <a:pt x="1653" y="1030"/>
                  </a:cubicBezTo>
                  <a:cubicBezTo>
                    <a:pt x="1652" y="1025"/>
                    <a:pt x="1652" y="1025"/>
                    <a:pt x="1652" y="1025"/>
                  </a:cubicBezTo>
                  <a:cubicBezTo>
                    <a:pt x="1646" y="1023"/>
                    <a:pt x="1646" y="1023"/>
                    <a:pt x="1646" y="1023"/>
                  </a:cubicBezTo>
                  <a:cubicBezTo>
                    <a:pt x="1642" y="1026"/>
                    <a:pt x="1642" y="1026"/>
                    <a:pt x="1642" y="1026"/>
                  </a:cubicBezTo>
                  <a:cubicBezTo>
                    <a:pt x="1637" y="1032"/>
                    <a:pt x="1637" y="1032"/>
                    <a:pt x="1637" y="1032"/>
                  </a:cubicBezTo>
                  <a:cubicBezTo>
                    <a:pt x="1632" y="1038"/>
                    <a:pt x="1632" y="1038"/>
                    <a:pt x="1632" y="1038"/>
                  </a:cubicBezTo>
                  <a:cubicBezTo>
                    <a:pt x="1630" y="1037"/>
                    <a:pt x="1630" y="1037"/>
                    <a:pt x="1630" y="1037"/>
                  </a:cubicBezTo>
                  <a:cubicBezTo>
                    <a:pt x="1627" y="1035"/>
                    <a:pt x="1627" y="1035"/>
                    <a:pt x="1627" y="1035"/>
                  </a:cubicBezTo>
                  <a:cubicBezTo>
                    <a:pt x="1627" y="1031"/>
                    <a:pt x="1627" y="1031"/>
                    <a:pt x="1627" y="1031"/>
                  </a:cubicBezTo>
                  <a:cubicBezTo>
                    <a:pt x="1629" y="1027"/>
                    <a:pt x="1629" y="1027"/>
                    <a:pt x="1629" y="1027"/>
                  </a:cubicBezTo>
                  <a:cubicBezTo>
                    <a:pt x="1633" y="1024"/>
                    <a:pt x="1633" y="1024"/>
                    <a:pt x="1633" y="1024"/>
                  </a:cubicBezTo>
                  <a:cubicBezTo>
                    <a:pt x="1634" y="1021"/>
                    <a:pt x="1634" y="1021"/>
                    <a:pt x="1634" y="1021"/>
                  </a:cubicBezTo>
                  <a:cubicBezTo>
                    <a:pt x="1635" y="1018"/>
                    <a:pt x="1635" y="1018"/>
                    <a:pt x="1635" y="1018"/>
                  </a:cubicBezTo>
                  <a:cubicBezTo>
                    <a:pt x="1638" y="1015"/>
                    <a:pt x="1638" y="1015"/>
                    <a:pt x="1638" y="1015"/>
                  </a:cubicBezTo>
                  <a:cubicBezTo>
                    <a:pt x="1638" y="1007"/>
                    <a:pt x="1638" y="1007"/>
                    <a:pt x="1638" y="1007"/>
                  </a:cubicBezTo>
                  <a:cubicBezTo>
                    <a:pt x="1636" y="1003"/>
                    <a:pt x="1636" y="1003"/>
                    <a:pt x="1636" y="1003"/>
                  </a:cubicBezTo>
                  <a:cubicBezTo>
                    <a:pt x="1632" y="999"/>
                    <a:pt x="1632" y="999"/>
                    <a:pt x="1632" y="999"/>
                  </a:cubicBezTo>
                  <a:cubicBezTo>
                    <a:pt x="1633" y="997"/>
                    <a:pt x="1633" y="997"/>
                    <a:pt x="1633" y="997"/>
                  </a:cubicBezTo>
                  <a:cubicBezTo>
                    <a:pt x="1636" y="995"/>
                    <a:pt x="1636" y="995"/>
                    <a:pt x="1636" y="995"/>
                  </a:cubicBezTo>
                  <a:cubicBezTo>
                    <a:pt x="1634" y="990"/>
                    <a:pt x="1634" y="990"/>
                    <a:pt x="1634" y="990"/>
                  </a:cubicBezTo>
                  <a:cubicBezTo>
                    <a:pt x="1625" y="986"/>
                    <a:pt x="1625" y="986"/>
                    <a:pt x="1625" y="986"/>
                  </a:cubicBezTo>
                  <a:cubicBezTo>
                    <a:pt x="1618" y="984"/>
                    <a:pt x="1618" y="984"/>
                    <a:pt x="1618" y="984"/>
                  </a:cubicBezTo>
                  <a:cubicBezTo>
                    <a:pt x="1616" y="982"/>
                    <a:pt x="1616" y="982"/>
                    <a:pt x="1616" y="982"/>
                  </a:cubicBezTo>
                  <a:cubicBezTo>
                    <a:pt x="1610" y="981"/>
                    <a:pt x="1610" y="981"/>
                    <a:pt x="1610" y="981"/>
                  </a:cubicBezTo>
                  <a:cubicBezTo>
                    <a:pt x="1606" y="979"/>
                    <a:pt x="1606" y="979"/>
                    <a:pt x="1606" y="979"/>
                  </a:cubicBezTo>
                  <a:cubicBezTo>
                    <a:pt x="1600" y="981"/>
                    <a:pt x="1600" y="981"/>
                    <a:pt x="1600" y="981"/>
                  </a:cubicBezTo>
                  <a:cubicBezTo>
                    <a:pt x="1599" y="987"/>
                    <a:pt x="1599" y="987"/>
                    <a:pt x="1599" y="987"/>
                  </a:cubicBezTo>
                  <a:cubicBezTo>
                    <a:pt x="1600" y="990"/>
                    <a:pt x="1600" y="990"/>
                    <a:pt x="1600" y="990"/>
                  </a:cubicBezTo>
                  <a:cubicBezTo>
                    <a:pt x="1594" y="995"/>
                    <a:pt x="1594" y="995"/>
                    <a:pt x="1594" y="995"/>
                  </a:cubicBezTo>
                  <a:cubicBezTo>
                    <a:pt x="1594" y="1001"/>
                    <a:pt x="1594" y="1001"/>
                    <a:pt x="1594" y="1001"/>
                  </a:cubicBezTo>
                  <a:cubicBezTo>
                    <a:pt x="1592" y="1005"/>
                    <a:pt x="1592" y="1005"/>
                    <a:pt x="1592" y="1005"/>
                  </a:cubicBezTo>
                  <a:cubicBezTo>
                    <a:pt x="1590" y="1006"/>
                    <a:pt x="1590" y="1006"/>
                    <a:pt x="1590" y="1006"/>
                  </a:cubicBezTo>
                  <a:cubicBezTo>
                    <a:pt x="1590" y="1000"/>
                    <a:pt x="1590" y="1000"/>
                    <a:pt x="1590" y="1000"/>
                  </a:cubicBezTo>
                  <a:cubicBezTo>
                    <a:pt x="1589" y="996"/>
                    <a:pt x="1589" y="996"/>
                    <a:pt x="1589" y="996"/>
                  </a:cubicBezTo>
                  <a:cubicBezTo>
                    <a:pt x="1586" y="1002"/>
                    <a:pt x="1586" y="1002"/>
                    <a:pt x="1586" y="1002"/>
                  </a:cubicBezTo>
                  <a:cubicBezTo>
                    <a:pt x="1583" y="1003"/>
                    <a:pt x="1583" y="1003"/>
                    <a:pt x="1583" y="1003"/>
                  </a:cubicBezTo>
                  <a:cubicBezTo>
                    <a:pt x="1578" y="1011"/>
                    <a:pt x="1578" y="1011"/>
                    <a:pt x="1578" y="1011"/>
                  </a:cubicBezTo>
                  <a:cubicBezTo>
                    <a:pt x="1577" y="1023"/>
                    <a:pt x="1577" y="1023"/>
                    <a:pt x="1577" y="1023"/>
                  </a:cubicBezTo>
                  <a:cubicBezTo>
                    <a:pt x="1573" y="1030"/>
                    <a:pt x="1573" y="1030"/>
                    <a:pt x="1573" y="1030"/>
                  </a:cubicBezTo>
                  <a:cubicBezTo>
                    <a:pt x="1575" y="1036"/>
                    <a:pt x="1575" y="1036"/>
                    <a:pt x="1575" y="1036"/>
                  </a:cubicBezTo>
                  <a:cubicBezTo>
                    <a:pt x="1575" y="1042"/>
                    <a:pt x="1575" y="1042"/>
                    <a:pt x="1575" y="1042"/>
                  </a:cubicBezTo>
                  <a:cubicBezTo>
                    <a:pt x="1579" y="1051"/>
                    <a:pt x="1579" y="1051"/>
                    <a:pt x="1579" y="1051"/>
                  </a:cubicBezTo>
                  <a:cubicBezTo>
                    <a:pt x="1583" y="1060"/>
                    <a:pt x="1583" y="1060"/>
                    <a:pt x="1583" y="1060"/>
                  </a:cubicBezTo>
                  <a:cubicBezTo>
                    <a:pt x="1583" y="1068"/>
                    <a:pt x="1583" y="1068"/>
                    <a:pt x="1583" y="1068"/>
                  </a:cubicBezTo>
                  <a:cubicBezTo>
                    <a:pt x="1581" y="1080"/>
                    <a:pt x="1581" y="1080"/>
                    <a:pt x="1581" y="1080"/>
                  </a:cubicBezTo>
                  <a:cubicBezTo>
                    <a:pt x="1576" y="1089"/>
                    <a:pt x="1576" y="1089"/>
                    <a:pt x="1576" y="1089"/>
                  </a:cubicBezTo>
                  <a:cubicBezTo>
                    <a:pt x="1573" y="1094"/>
                    <a:pt x="1573" y="1094"/>
                    <a:pt x="1573" y="1094"/>
                  </a:cubicBezTo>
                  <a:cubicBezTo>
                    <a:pt x="1569" y="1096"/>
                    <a:pt x="1569" y="1096"/>
                    <a:pt x="1569" y="1096"/>
                  </a:cubicBezTo>
                  <a:cubicBezTo>
                    <a:pt x="1562" y="1097"/>
                    <a:pt x="1562" y="1097"/>
                    <a:pt x="1562" y="1097"/>
                  </a:cubicBezTo>
                  <a:cubicBezTo>
                    <a:pt x="1558" y="1095"/>
                    <a:pt x="1558" y="1095"/>
                    <a:pt x="1558" y="1095"/>
                  </a:cubicBezTo>
                  <a:cubicBezTo>
                    <a:pt x="1556" y="1094"/>
                    <a:pt x="1556" y="1094"/>
                    <a:pt x="1556" y="1094"/>
                  </a:cubicBezTo>
                  <a:cubicBezTo>
                    <a:pt x="1555" y="1087"/>
                    <a:pt x="1555" y="1087"/>
                    <a:pt x="1555" y="1087"/>
                  </a:cubicBezTo>
                  <a:cubicBezTo>
                    <a:pt x="1553" y="1084"/>
                    <a:pt x="1553" y="1084"/>
                    <a:pt x="1553" y="1084"/>
                  </a:cubicBezTo>
                  <a:cubicBezTo>
                    <a:pt x="1550" y="1081"/>
                    <a:pt x="1550" y="1081"/>
                    <a:pt x="1550" y="1081"/>
                  </a:cubicBezTo>
                  <a:cubicBezTo>
                    <a:pt x="1549" y="1074"/>
                    <a:pt x="1549" y="1074"/>
                    <a:pt x="1549" y="1074"/>
                  </a:cubicBezTo>
                  <a:cubicBezTo>
                    <a:pt x="1549" y="1066"/>
                    <a:pt x="1549" y="1066"/>
                    <a:pt x="1549" y="1066"/>
                  </a:cubicBezTo>
                  <a:cubicBezTo>
                    <a:pt x="1547" y="1058"/>
                    <a:pt x="1547" y="1058"/>
                    <a:pt x="1547" y="1058"/>
                  </a:cubicBezTo>
                  <a:cubicBezTo>
                    <a:pt x="1546" y="1050"/>
                    <a:pt x="1546" y="1050"/>
                    <a:pt x="1546" y="1050"/>
                  </a:cubicBezTo>
                  <a:cubicBezTo>
                    <a:pt x="1549" y="1042"/>
                    <a:pt x="1549" y="1042"/>
                    <a:pt x="1549" y="1042"/>
                  </a:cubicBezTo>
                  <a:cubicBezTo>
                    <a:pt x="1549" y="1030"/>
                    <a:pt x="1549" y="1030"/>
                    <a:pt x="1549" y="1030"/>
                  </a:cubicBezTo>
                  <a:cubicBezTo>
                    <a:pt x="1553" y="1027"/>
                    <a:pt x="1553" y="1027"/>
                    <a:pt x="1553" y="1027"/>
                  </a:cubicBezTo>
                  <a:cubicBezTo>
                    <a:pt x="1552" y="1018"/>
                    <a:pt x="1552" y="1018"/>
                    <a:pt x="1552" y="1018"/>
                  </a:cubicBezTo>
                  <a:cubicBezTo>
                    <a:pt x="1555" y="1014"/>
                    <a:pt x="1555" y="1014"/>
                    <a:pt x="1555" y="1014"/>
                  </a:cubicBezTo>
                  <a:cubicBezTo>
                    <a:pt x="1555" y="1010"/>
                    <a:pt x="1555" y="1010"/>
                    <a:pt x="1555" y="1010"/>
                  </a:cubicBezTo>
                  <a:cubicBezTo>
                    <a:pt x="1560" y="1001"/>
                    <a:pt x="1560" y="1001"/>
                    <a:pt x="1560" y="1001"/>
                  </a:cubicBezTo>
                  <a:cubicBezTo>
                    <a:pt x="1561" y="997"/>
                    <a:pt x="1561" y="997"/>
                    <a:pt x="1561" y="997"/>
                  </a:cubicBezTo>
                  <a:cubicBezTo>
                    <a:pt x="1560" y="994"/>
                    <a:pt x="1560" y="994"/>
                    <a:pt x="1560" y="994"/>
                  </a:cubicBezTo>
                  <a:cubicBezTo>
                    <a:pt x="1556" y="999"/>
                    <a:pt x="1556" y="999"/>
                    <a:pt x="1556" y="999"/>
                  </a:cubicBezTo>
                  <a:cubicBezTo>
                    <a:pt x="1555" y="1003"/>
                    <a:pt x="1555" y="1003"/>
                    <a:pt x="1555" y="1003"/>
                  </a:cubicBezTo>
                  <a:cubicBezTo>
                    <a:pt x="1553" y="1007"/>
                    <a:pt x="1553" y="1007"/>
                    <a:pt x="1553" y="1007"/>
                  </a:cubicBezTo>
                  <a:cubicBezTo>
                    <a:pt x="1548" y="1010"/>
                    <a:pt x="1548" y="1010"/>
                    <a:pt x="1548" y="1010"/>
                  </a:cubicBezTo>
                  <a:cubicBezTo>
                    <a:pt x="1544" y="1017"/>
                    <a:pt x="1544" y="1017"/>
                    <a:pt x="1544" y="1017"/>
                  </a:cubicBezTo>
                  <a:cubicBezTo>
                    <a:pt x="1541" y="1016"/>
                    <a:pt x="1541" y="1016"/>
                    <a:pt x="1541" y="1016"/>
                  </a:cubicBezTo>
                  <a:cubicBezTo>
                    <a:pt x="1542" y="1011"/>
                    <a:pt x="1542" y="1011"/>
                    <a:pt x="1542" y="1011"/>
                  </a:cubicBezTo>
                  <a:cubicBezTo>
                    <a:pt x="1545" y="1005"/>
                    <a:pt x="1545" y="1005"/>
                    <a:pt x="1545" y="1005"/>
                  </a:cubicBezTo>
                  <a:cubicBezTo>
                    <a:pt x="1547" y="1001"/>
                    <a:pt x="1547" y="1001"/>
                    <a:pt x="1547" y="1001"/>
                  </a:cubicBezTo>
                  <a:cubicBezTo>
                    <a:pt x="1550" y="1001"/>
                    <a:pt x="1550" y="1001"/>
                    <a:pt x="1550" y="1001"/>
                  </a:cubicBezTo>
                  <a:cubicBezTo>
                    <a:pt x="1550" y="997"/>
                    <a:pt x="1550" y="997"/>
                    <a:pt x="1550" y="997"/>
                  </a:cubicBezTo>
                  <a:cubicBezTo>
                    <a:pt x="1555" y="989"/>
                    <a:pt x="1555" y="989"/>
                    <a:pt x="1555" y="989"/>
                  </a:cubicBezTo>
                  <a:cubicBezTo>
                    <a:pt x="1559" y="982"/>
                    <a:pt x="1559" y="982"/>
                    <a:pt x="1559" y="982"/>
                  </a:cubicBezTo>
                  <a:cubicBezTo>
                    <a:pt x="1562" y="983"/>
                    <a:pt x="1562" y="983"/>
                    <a:pt x="1562" y="983"/>
                  </a:cubicBezTo>
                  <a:cubicBezTo>
                    <a:pt x="1564" y="979"/>
                    <a:pt x="1564" y="979"/>
                    <a:pt x="1564" y="979"/>
                  </a:cubicBezTo>
                  <a:cubicBezTo>
                    <a:pt x="1568" y="980"/>
                    <a:pt x="1568" y="980"/>
                    <a:pt x="1568" y="980"/>
                  </a:cubicBezTo>
                  <a:cubicBezTo>
                    <a:pt x="1565" y="984"/>
                    <a:pt x="1565" y="984"/>
                    <a:pt x="1565" y="984"/>
                  </a:cubicBezTo>
                  <a:cubicBezTo>
                    <a:pt x="1567" y="986"/>
                    <a:pt x="1567" y="986"/>
                    <a:pt x="1567" y="986"/>
                  </a:cubicBezTo>
                  <a:cubicBezTo>
                    <a:pt x="1574" y="979"/>
                    <a:pt x="1574" y="979"/>
                    <a:pt x="1574" y="979"/>
                  </a:cubicBezTo>
                  <a:cubicBezTo>
                    <a:pt x="1574" y="977"/>
                    <a:pt x="1574" y="977"/>
                    <a:pt x="1574" y="977"/>
                  </a:cubicBezTo>
                  <a:cubicBezTo>
                    <a:pt x="1580" y="977"/>
                    <a:pt x="1580" y="977"/>
                    <a:pt x="1580" y="977"/>
                  </a:cubicBezTo>
                  <a:cubicBezTo>
                    <a:pt x="1591" y="971"/>
                    <a:pt x="1591" y="971"/>
                    <a:pt x="1591" y="971"/>
                  </a:cubicBezTo>
                  <a:cubicBezTo>
                    <a:pt x="1600" y="973"/>
                    <a:pt x="1600" y="973"/>
                    <a:pt x="1600" y="973"/>
                  </a:cubicBezTo>
                  <a:cubicBezTo>
                    <a:pt x="1604" y="975"/>
                    <a:pt x="1604" y="975"/>
                    <a:pt x="1604" y="975"/>
                  </a:cubicBezTo>
                  <a:cubicBezTo>
                    <a:pt x="1607" y="972"/>
                    <a:pt x="1607" y="972"/>
                    <a:pt x="1607" y="972"/>
                  </a:cubicBezTo>
                  <a:cubicBezTo>
                    <a:pt x="1627" y="972"/>
                    <a:pt x="1627" y="972"/>
                    <a:pt x="1627" y="972"/>
                  </a:cubicBezTo>
                  <a:cubicBezTo>
                    <a:pt x="1629" y="970"/>
                    <a:pt x="1629" y="970"/>
                    <a:pt x="1629" y="970"/>
                  </a:cubicBezTo>
                  <a:cubicBezTo>
                    <a:pt x="1627" y="968"/>
                    <a:pt x="1627" y="968"/>
                    <a:pt x="1627" y="968"/>
                  </a:cubicBezTo>
                  <a:cubicBezTo>
                    <a:pt x="1620" y="968"/>
                    <a:pt x="1620" y="968"/>
                    <a:pt x="1620" y="968"/>
                  </a:cubicBezTo>
                  <a:cubicBezTo>
                    <a:pt x="1617" y="967"/>
                    <a:pt x="1617" y="967"/>
                    <a:pt x="1617" y="967"/>
                  </a:cubicBezTo>
                  <a:cubicBezTo>
                    <a:pt x="1613" y="960"/>
                    <a:pt x="1613" y="960"/>
                    <a:pt x="1613" y="960"/>
                  </a:cubicBezTo>
                  <a:cubicBezTo>
                    <a:pt x="1609" y="959"/>
                    <a:pt x="1609" y="959"/>
                    <a:pt x="1609" y="959"/>
                  </a:cubicBezTo>
                  <a:cubicBezTo>
                    <a:pt x="1599" y="960"/>
                    <a:pt x="1599" y="960"/>
                    <a:pt x="1599" y="960"/>
                  </a:cubicBezTo>
                  <a:cubicBezTo>
                    <a:pt x="1596" y="955"/>
                    <a:pt x="1596" y="955"/>
                    <a:pt x="1596" y="955"/>
                  </a:cubicBezTo>
                  <a:cubicBezTo>
                    <a:pt x="1598" y="952"/>
                    <a:pt x="1598" y="952"/>
                    <a:pt x="1598" y="952"/>
                  </a:cubicBezTo>
                  <a:cubicBezTo>
                    <a:pt x="1594" y="951"/>
                    <a:pt x="1594" y="951"/>
                    <a:pt x="1594" y="951"/>
                  </a:cubicBezTo>
                  <a:cubicBezTo>
                    <a:pt x="1589" y="954"/>
                    <a:pt x="1589" y="954"/>
                    <a:pt x="1589" y="954"/>
                  </a:cubicBezTo>
                  <a:cubicBezTo>
                    <a:pt x="1573" y="956"/>
                    <a:pt x="1573" y="956"/>
                    <a:pt x="1573" y="956"/>
                  </a:cubicBezTo>
                  <a:cubicBezTo>
                    <a:pt x="1568" y="959"/>
                    <a:pt x="1568" y="959"/>
                    <a:pt x="1568" y="959"/>
                  </a:cubicBezTo>
                  <a:cubicBezTo>
                    <a:pt x="1564" y="963"/>
                    <a:pt x="1564" y="963"/>
                    <a:pt x="1564" y="963"/>
                  </a:cubicBezTo>
                  <a:cubicBezTo>
                    <a:pt x="1556" y="960"/>
                    <a:pt x="1556" y="960"/>
                    <a:pt x="1556" y="960"/>
                  </a:cubicBezTo>
                  <a:cubicBezTo>
                    <a:pt x="1554" y="961"/>
                    <a:pt x="1554" y="961"/>
                    <a:pt x="1554" y="961"/>
                  </a:cubicBezTo>
                  <a:cubicBezTo>
                    <a:pt x="1549" y="961"/>
                    <a:pt x="1549" y="961"/>
                    <a:pt x="1549" y="961"/>
                  </a:cubicBezTo>
                  <a:cubicBezTo>
                    <a:pt x="1547" y="956"/>
                    <a:pt x="1547" y="956"/>
                    <a:pt x="1547" y="956"/>
                  </a:cubicBezTo>
                  <a:cubicBezTo>
                    <a:pt x="1543" y="954"/>
                    <a:pt x="1543" y="954"/>
                    <a:pt x="1543" y="954"/>
                  </a:cubicBezTo>
                  <a:cubicBezTo>
                    <a:pt x="1537" y="951"/>
                    <a:pt x="1537" y="951"/>
                    <a:pt x="1537" y="951"/>
                  </a:cubicBezTo>
                  <a:cubicBezTo>
                    <a:pt x="1532" y="952"/>
                    <a:pt x="1532" y="952"/>
                    <a:pt x="1532" y="952"/>
                  </a:cubicBezTo>
                  <a:cubicBezTo>
                    <a:pt x="1528" y="955"/>
                    <a:pt x="1528" y="955"/>
                    <a:pt x="1528" y="955"/>
                  </a:cubicBezTo>
                  <a:cubicBezTo>
                    <a:pt x="1529" y="948"/>
                    <a:pt x="1529" y="948"/>
                    <a:pt x="1529" y="948"/>
                  </a:cubicBezTo>
                  <a:cubicBezTo>
                    <a:pt x="1533" y="946"/>
                    <a:pt x="1533" y="946"/>
                    <a:pt x="1533" y="946"/>
                  </a:cubicBezTo>
                  <a:cubicBezTo>
                    <a:pt x="1537" y="939"/>
                    <a:pt x="1537" y="939"/>
                    <a:pt x="1537" y="939"/>
                  </a:cubicBezTo>
                  <a:cubicBezTo>
                    <a:pt x="1541" y="936"/>
                    <a:pt x="1541" y="936"/>
                    <a:pt x="1541" y="936"/>
                  </a:cubicBezTo>
                  <a:cubicBezTo>
                    <a:pt x="1539" y="935"/>
                    <a:pt x="1539" y="935"/>
                    <a:pt x="1539" y="935"/>
                  </a:cubicBezTo>
                  <a:cubicBezTo>
                    <a:pt x="1531" y="937"/>
                    <a:pt x="1531" y="937"/>
                    <a:pt x="1531" y="937"/>
                  </a:cubicBezTo>
                  <a:cubicBezTo>
                    <a:pt x="1525" y="943"/>
                    <a:pt x="1525" y="943"/>
                    <a:pt x="1525" y="943"/>
                  </a:cubicBezTo>
                  <a:cubicBezTo>
                    <a:pt x="1523" y="943"/>
                    <a:pt x="1523" y="943"/>
                    <a:pt x="1523" y="943"/>
                  </a:cubicBezTo>
                  <a:cubicBezTo>
                    <a:pt x="1516" y="951"/>
                    <a:pt x="1516" y="951"/>
                    <a:pt x="1516" y="951"/>
                  </a:cubicBezTo>
                  <a:cubicBezTo>
                    <a:pt x="1506" y="955"/>
                    <a:pt x="1506" y="955"/>
                    <a:pt x="1506" y="955"/>
                  </a:cubicBezTo>
                  <a:cubicBezTo>
                    <a:pt x="1503" y="956"/>
                    <a:pt x="1503" y="956"/>
                    <a:pt x="1503" y="956"/>
                  </a:cubicBezTo>
                  <a:cubicBezTo>
                    <a:pt x="1499" y="959"/>
                    <a:pt x="1499" y="959"/>
                    <a:pt x="1499" y="959"/>
                  </a:cubicBezTo>
                  <a:cubicBezTo>
                    <a:pt x="1491" y="963"/>
                    <a:pt x="1491" y="963"/>
                    <a:pt x="1491" y="963"/>
                  </a:cubicBezTo>
                  <a:cubicBezTo>
                    <a:pt x="1488" y="963"/>
                    <a:pt x="1488" y="963"/>
                    <a:pt x="1488" y="963"/>
                  </a:cubicBezTo>
                  <a:cubicBezTo>
                    <a:pt x="1485" y="961"/>
                    <a:pt x="1485" y="961"/>
                    <a:pt x="1485" y="961"/>
                  </a:cubicBezTo>
                  <a:cubicBezTo>
                    <a:pt x="1480" y="962"/>
                    <a:pt x="1480" y="962"/>
                    <a:pt x="1480" y="962"/>
                  </a:cubicBezTo>
                  <a:cubicBezTo>
                    <a:pt x="1482" y="955"/>
                    <a:pt x="1482" y="955"/>
                    <a:pt x="1482" y="955"/>
                  </a:cubicBezTo>
                  <a:cubicBezTo>
                    <a:pt x="1479" y="953"/>
                    <a:pt x="1479" y="953"/>
                    <a:pt x="1479" y="953"/>
                  </a:cubicBezTo>
                  <a:cubicBezTo>
                    <a:pt x="1469" y="959"/>
                    <a:pt x="1469" y="959"/>
                    <a:pt x="1469" y="959"/>
                  </a:cubicBezTo>
                  <a:cubicBezTo>
                    <a:pt x="1464" y="962"/>
                    <a:pt x="1464" y="962"/>
                    <a:pt x="1464" y="962"/>
                  </a:cubicBezTo>
                  <a:cubicBezTo>
                    <a:pt x="1456" y="961"/>
                    <a:pt x="1456" y="961"/>
                    <a:pt x="1456" y="961"/>
                  </a:cubicBezTo>
                  <a:cubicBezTo>
                    <a:pt x="1467" y="951"/>
                    <a:pt x="1467" y="951"/>
                    <a:pt x="1467" y="951"/>
                  </a:cubicBezTo>
                  <a:cubicBezTo>
                    <a:pt x="1480" y="937"/>
                    <a:pt x="1480" y="937"/>
                    <a:pt x="1480" y="937"/>
                  </a:cubicBezTo>
                  <a:cubicBezTo>
                    <a:pt x="1486" y="935"/>
                    <a:pt x="1486" y="935"/>
                    <a:pt x="1486" y="935"/>
                  </a:cubicBezTo>
                  <a:cubicBezTo>
                    <a:pt x="1492" y="930"/>
                    <a:pt x="1492" y="930"/>
                    <a:pt x="1492" y="930"/>
                  </a:cubicBezTo>
                  <a:cubicBezTo>
                    <a:pt x="1496" y="930"/>
                    <a:pt x="1496" y="930"/>
                    <a:pt x="1496" y="930"/>
                  </a:cubicBezTo>
                  <a:cubicBezTo>
                    <a:pt x="1505" y="923"/>
                    <a:pt x="1505" y="923"/>
                    <a:pt x="1505" y="923"/>
                  </a:cubicBezTo>
                  <a:cubicBezTo>
                    <a:pt x="1499" y="923"/>
                    <a:pt x="1499" y="923"/>
                    <a:pt x="1499" y="923"/>
                  </a:cubicBezTo>
                  <a:cubicBezTo>
                    <a:pt x="1495" y="920"/>
                    <a:pt x="1495" y="920"/>
                    <a:pt x="1495" y="920"/>
                  </a:cubicBezTo>
                  <a:cubicBezTo>
                    <a:pt x="1482" y="921"/>
                    <a:pt x="1482" y="921"/>
                    <a:pt x="1482" y="921"/>
                  </a:cubicBezTo>
                  <a:cubicBezTo>
                    <a:pt x="1478" y="918"/>
                    <a:pt x="1478" y="918"/>
                    <a:pt x="1478" y="918"/>
                  </a:cubicBezTo>
                  <a:cubicBezTo>
                    <a:pt x="1469" y="923"/>
                    <a:pt x="1469" y="923"/>
                    <a:pt x="1469" y="923"/>
                  </a:cubicBezTo>
                  <a:cubicBezTo>
                    <a:pt x="1465" y="923"/>
                    <a:pt x="1465" y="923"/>
                    <a:pt x="1465" y="923"/>
                  </a:cubicBezTo>
                  <a:cubicBezTo>
                    <a:pt x="1460" y="919"/>
                    <a:pt x="1460" y="919"/>
                    <a:pt x="1460" y="919"/>
                  </a:cubicBezTo>
                  <a:cubicBezTo>
                    <a:pt x="1458" y="918"/>
                    <a:pt x="1458" y="918"/>
                    <a:pt x="1458" y="918"/>
                  </a:cubicBezTo>
                  <a:cubicBezTo>
                    <a:pt x="1454" y="915"/>
                    <a:pt x="1454" y="915"/>
                    <a:pt x="1454" y="915"/>
                  </a:cubicBezTo>
                  <a:cubicBezTo>
                    <a:pt x="1451" y="918"/>
                    <a:pt x="1451" y="918"/>
                    <a:pt x="1451" y="918"/>
                  </a:cubicBezTo>
                  <a:cubicBezTo>
                    <a:pt x="1448" y="918"/>
                    <a:pt x="1448" y="918"/>
                    <a:pt x="1448" y="918"/>
                  </a:cubicBezTo>
                  <a:cubicBezTo>
                    <a:pt x="1448" y="915"/>
                    <a:pt x="1448" y="915"/>
                    <a:pt x="1448" y="915"/>
                  </a:cubicBezTo>
                  <a:cubicBezTo>
                    <a:pt x="1445" y="913"/>
                    <a:pt x="1445" y="913"/>
                    <a:pt x="1445" y="913"/>
                  </a:cubicBezTo>
                  <a:cubicBezTo>
                    <a:pt x="1441" y="910"/>
                    <a:pt x="1441" y="910"/>
                    <a:pt x="1441" y="910"/>
                  </a:cubicBezTo>
                  <a:cubicBezTo>
                    <a:pt x="1430" y="910"/>
                    <a:pt x="1430" y="910"/>
                    <a:pt x="1430" y="910"/>
                  </a:cubicBezTo>
                  <a:cubicBezTo>
                    <a:pt x="1428" y="911"/>
                    <a:pt x="1428" y="911"/>
                    <a:pt x="1428" y="911"/>
                  </a:cubicBezTo>
                  <a:cubicBezTo>
                    <a:pt x="1423" y="912"/>
                    <a:pt x="1423" y="912"/>
                    <a:pt x="1423" y="912"/>
                  </a:cubicBezTo>
                  <a:cubicBezTo>
                    <a:pt x="1421" y="910"/>
                    <a:pt x="1421" y="910"/>
                    <a:pt x="1421" y="910"/>
                  </a:cubicBezTo>
                  <a:cubicBezTo>
                    <a:pt x="1414" y="908"/>
                    <a:pt x="1414" y="908"/>
                    <a:pt x="1414" y="908"/>
                  </a:cubicBezTo>
                  <a:cubicBezTo>
                    <a:pt x="1408" y="907"/>
                    <a:pt x="1408" y="907"/>
                    <a:pt x="1408" y="907"/>
                  </a:cubicBezTo>
                  <a:cubicBezTo>
                    <a:pt x="1405" y="905"/>
                    <a:pt x="1405" y="905"/>
                    <a:pt x="1405" y="905"/>
                  </a:cubicBezTo>
                  <a:cubicBezTo>
                    <a:pt x="1406" y="902"/>
                    <a:pt x="1406" y="902"/>
                    <a:pt x="1406" y="902"/>
                  </a:cubicBezTo>
                  <a:cubicBezTo>
                    <a:pt x="1404" y="897"/>
                    <a:pt x="1404" y="897"/>
                    <a:pt x="1404" y="897"/>
                  </a:cubicBezTo>
                  <a:cubicBezTo>
                    <a:pt x="1404" y="892"/>
                    <a:pt x="1404" y="892"/>
                    <a:pt x="1404" y="892"/>
                  </a:cubicBezTo>
                  <a:cubicBezTo>
                    <a:pt x="1398" y="890"/>
                    <a:pt x="1398" y="890"/>
                    <a:pt x="1398" y="890"/>
                  </a:cubicBezTo>
                  <a:cubicBezTo>
                    <a:pt x="1396" y="899"/>
                    <a:pt x="1396" y="899"/>
                    <a:pt x="1396" y="899"/>
                  </a:cubicBezTo>
                  <a:cubicBezTo>
                    <a:pt x="1358" y="902"/>
                    <a:pt x="1358" y="902"/>
                    <a:pt x="1358" y="902"/>
                  </a:cubicBezTo>
                  <a:cubicBezTo>
                    <a:pt x="1228" y="902"/>
                    <a:pt x="1228" y="902"/>
                    <a:pt x="1228" y="902"/>
                  </a:cubicBezTo>
                  <a:cubicBezTo>
                    <a:pt x="1113" y="902"/>
                    <a:pt x="1113" y="902"/>
                    <a:pt x="1113" y="902"/>
                  </a:cubicBezTo>
                  <a:cubicBezTo>
                    <a:pt x="1077" y="900"/>
                    <a:pt x="1077" y="900"/>
                    <a:pt x="1077" y="900"/>
                  </a:cubicBezTo>
                  <a:cubicBezTo>
                    <a:pt x="1005" y="900"/>
                    <a:pt x="1005" y="900"/>
                    <a:pt x="1005" y="900"/>
                  </a:cubicBezTo>
                  <a:cubicBezTo>
                    <a:pt x="987" y="900"/>
                    <a:pt x="987" y="900"/>
                    <a:pt x="987" y="900"/>
                  </a:cubicBezTo>
                  <a:cubicBezTo>
                    <a:pt x="933" y="898"/>
                    <a:pt x="933" y="898"/>
                    <a:pt x="933" y="898"/>
                  </a:cubicBezTo>
                  <a:cubicBezTo>
                    <a:pt x="884" y="897"/>
                    <a:pt x="884" y="897"/>
                    <a:pt x="884" y="897"/>
                  </a:cubicBezTo>
                  <a:cubicBezTo>
                    <a:pt x="884" y="903"/>
                    <a:pt x="884" y="903"/>
                    <a:pt x="884" y="903"/>
                  </a:cubicBezTo>
                  <a:cubicBezTo>
                    <a:pt x="887" y="903"/>
                    <a:pt x="887" y="903"/>
                    <a:pt x="887" y="903"/>
                  </a:cubicBezTo>
                  <a:cubicBezTo>
                    <a:pt x="887" y="909"/>
                    <a:pt x="887" y="909"/>
                    <a:pt x="887" y="909"/>
                  </a:cubicBezTo>
                  <a:cubicBezTo>
                    <a:pt x="883" y="912"/>
                    <a:pt x="883" y="912"/>
                    <a:pt x="883" y="912"/>
                  </a:cubicBezTo>
                  <a:cubicBezTo>
                    <a:pt x="887" y="924"/>
                    <a:pt x="887" y="924"/>
                    <a:pt x="887" y="924"/>
                  </a:cubicBezTo>
                  <a:cubicBezTo>
                    <a:pt x="882" y="931"/>
                    <a:pt x="882" y="931"/>
                    <a:pt x="882" y="931"/>
                  </a:cubicBezTo>
                  <a:cubicBezTo>
                    <a:pt x="880" y="935"/>
                    <a:pt x="880" y="935"/>
                    <a:pt x="880" y="935"/>
                  </a:cubicBezTo>
                  <a:cubicBezTo>
                    <a:pt x="880" y="939"/>
                    <a:pt x="880" y="939"/>
                    <a:pt x="880" y="939"/>
                  </a:cubicBezTo>
                  <a:cubicBezTo>
                    <a:pt x="875" y="941"/>
                    <a:pt x="875" y="941"/>
                    <a:pt x="875" y="941"/>
                  </a:cubicBezTo>
                  <a:cubicBezTo>
                    <a:pt x="875" y="934"/>
                    <a:pt x="875" y="934"/>
                    <a:pt x="875" y="934"/>
                  </a:cubicBezTo>
                  <a:cubicBezTo>
                    <a:pt x="879" y="927"/>
                    <a:pt x="879" y="927"/>
                    <a:pt x="879" y="927"/>
                  </a:cubicBezTo>
                  <a:cubicBezTo>
                    <a:pt x="879" y="920"/>
                    <a:pt x="879" y="920"/>
                    <a:pt x="879" y="920"/>
                  </a:cubicBezTo>
                  <a:cubicBezTo>
                    <a:pt x="873" y="920"/>
                    <a:pt x="873" y="920"/>
                    <a:pt x="873" y="920"/>
                  </a:cubicBezTo>
                  <a:cubicBezTo>
                    <a:pt x="863" y="918"/>
                    <a:pt x="863" y="918"/>
                    <a:pt x="863" y="918"/>
                  </a:cubicBezTo>
                  <a:cubicBezTo>
                    <a:pt x="845" y="912"/>
                    <a:pt x="845" y="912"/>
                    <a:pt x="845" y="912"/>
                  </a:cubicBezTo>
                  <a:cubicBezTo>
                    <a:pt x="842" y="921"/>
                    <a:pt x="842" y="921"/>
                    <a:pt x="842" y="921"/>
                  </a:cubicBezTo>
                  <a:cubicBezTo>
                    <a:pt x="844" y="928"/>
                    <a:pt x="844" y="928"/>
                    <a:pt x="844" y="928"/>
                  </a:cubicBezTo>
                  <a:cubicBezTo>
                    <a:pt x="843" y="934"/>
                    <a:pt x="843" y="934"/>
                    <a:pt x="843" y="934"/>
                  </a:cubicBezTo>
                  <a:cubicBezTo>
                    <a:pt x="843" y="948"/>
                    <a:pt x="843" y="948"/>
                    <a:pt x="843" y="948"/>
                  </a:cubicBezTo>
                  <a:cubicBezTo>
                    <a:pt x="847" y="949"/>
                    <a:pt x="847" y="949"/>
                    <a:pt x="847" y="949"/>
                  </a:cubicBezTo>
                  <a:cubicBezTo>
                    <a:pt x="843" y="952"/>
                    <a:pt x="843" y="952"/>
                    <a:pt x="843" y="952"/>
                  </a:cubicBezTo>
                  <a:cubicBezTo>
                    <a:pt x="843" y="955"/>
                    <a:pt x="843" y="955"/>
                    <a:pt x="843" y="955"/>
                  </a:cubicBezTo>
                  <a:cubicBezTo>
                    <a:pt x="845" y="957"/>
                    <a:pt x="845" y="957"/>
                    <a:pt x="845" y="957"/>
                  </a:cubicBezTo>
                  <a:cubicBezTo>
                    <a:pt x="843" y="961"/>
                    <a:pt x="843" y="961"/>
                    <a:pt x="843" y="961"/>
                  </a:cubicBezTo>
                  <a:cubicBezTo>
                    <a:pt x="840" y="961"/>
                    <a:pt x="840" y="961"/>
                    <a:pt x="840" y="961"/>
                  </a:cubicBezTo>
                  <a:cubicBezTo>
                    <a:pt x="839" y="966"/>
                    <a:pt x="839" y="966"/>
                    <a:pt x="839" y="966"/>
                  </a:cubicBezTo>
                  <a:cubicBezTo>
                    <a:pt x="844" y="968"/>
                    <a:pt x="844" y="968"/>
                    <a:pt x="844" y="968"/>
                  </a:cubicBezTo>
                  <a:cubicBezTo>
                    <a:pt x="839" y="971"/>
                    <a:pt x="839" y="971"/>
                    <a:pt x="839" y="971"/>
                  </a:cubicBezTo>
                  <a:cubicBezTo>
                    <a:pt x="831" y="995"/>
                    <a:pt x="831" y="995"/>
                    <a:pt x="831" y="995"/>
                  </a:cubicBezTo>
                  <a:cubicBezTo>
                    <a:pt x="829" y="1000"/>
                    <a:pt x="829" y="1000"/>
                    <a:pt x="829" y="1000"/>
                  </a:cubicBezTo>
                  <a:cubicBezTo>
                    <a:pt x="824" y="1007"/>
                    <a:pt x="824" y="1007"/>
                    <a:pt x="824" y="1007"/>
                  </a:cubicBezTo>
                  <a:cubicBezTo>
                    <a:pt x="821" y="1018"/>
                    <a:pt x="821" y="1018"/>
                    <a:pt x="821" y="1018"/>
                  </a:cubicBezTo>
                  <a:cubicBezTo>
                    <a:pt x="813" y="1034"/>
                    <a:pt x="813" y="1034"/>
                    <a:pt x="813" y="1034"/>
                  </a:cubicBezTo>
                  <a:cubicBezTo>
                    <a:pt x="806" y="1043"/>
                    <a:pt x="806" y="1043"/>
                    <a:pt x="806" y="1043"/>
                  </a:cubicBezTo>
                  <a:cubicBezTo>
                    <a:pt x="806" y="1047"/>
                    <a:pt x="806" y="1047"/>
                    <a:pt x="806" y="1047"/>
                  </a:cubicBezTo>
                  <a:cubicBezTo>
                    <a:pt x="799" y="1054"/>
                    <a:pt x="799" y="1054"/>
                    <a:pt x="799" y="1054"/>
                  </a:cubicBezTo>
                  <a:cubicBezTo>
                    <a:pt x="800" y="1058"/>
                    <a:pt x="800" y="1058"/>
                    <a:pt x="800" y="1058"/>
                  </a:cubicBezTo>
                  <a:cubicBezTo>
                    <a:pt x="800" y="1064"/>
                    <a:pt x="800" y="1064"/>
                    <a:pt x="800" y="1064"/>
                  </a:cubicBezTo>
                  <a:cubicBezTo>
                    <a:pt x="797" y="1070"/>
                    <a:pt x="797" y="1070"/>
                    <a:pt x="797" y="1070"/>
                  </a:cubicBezTo>
                  <a:cubicBezTo>
                    <a:pt x="799" y="1077"/>
                    <a:pt x="799" y="1077"/>
                    <a:pt x="799" y="1077"/>
                  </a:cubicBezTo>
                  <a:cubicBezTo>
                    <a:pt x="797" y="1081"/>
                    <a:pt x="797" y="1081"/>
                    <a:pt x="797" y="1081"/>
                  </a:cubicBezTo>
                  <a:cubicBezTo>
                    <a:pt x="798" y="1086"/>
                    <a:pt x="798" y="1086"/>
                    <a:pt x="798" y="1086"/>
                  </a:cubicBezTo>
                  <a:cubicBezTo>
                    <a:pt x="798" y="1091"/>
                    <a:pt x="798" y="1091"/>
                    <a:pt x="798" y="1091"/>
                  </a:cubicBezTo>
                  <a:cubicBezTo>
                    <a:pt x="794" y="1096"/>
                    <a:pt x="794" y="1096"/>
                    <a:pt x="794" y="1096"/>
                  </a:cubicBezTo>
                  <a:cubicBezTo>
                    <a:pt x="794" y="1100"/>
                    <a:pt x="794" y="1100"/>
                    <a:pt x="794" y="1100"/>
                  </a:cubicBezTo>
                  <a:cubicBezTo>
                    <a:pt x="782" y="1113"/>
                    <a:pt x="782" y="1113"/>
                    <a:pt x="782" y="1113"/>
                  </a:cubicBezTo>
                  <a:cubicBezTo>
                    <a:pt x="782" y="1118"/>
                    <a:pt x="782" y="1118"/>
                    <a:pt x="782" y="1118"/>
                  </a:cubicBezTo>
                  <a:cubicBezTo>
                    <a:pt x="783" y="1122"/>
                    <a:pt x="783" y="1122"/>
                    <a:pt x="783" y="1122"/>
                  </a:cubicBezTo>
                  <a:cubicBezTo>
                    <a:pt x="788" y="1130"/>
                    <a:pt x="788" y="1130"/>
                    <a:pt x="788" y="1130"/>
                  </a:cubicBezTo>
                  <a:cubicBezTo>
                    <a:pt x="788" y="1136"/>
                    <a:pt x="788" y="1136"/>
                    <a:pt x="788" y="1136"/>
                  </a:cubicBezTo>
                  <a:cubicBezTo>
                    <a:pt x="784" y="1142"/>
                    <a:pt x="784" y="1142"/>
                    <a:pt x="784" y="1142"/>
                  </a:cubicBezTo>
                  <a:cubicBezTo>
                    <a:pt x="785" y="1146"/>
                    <a:pt x="785" y="1146"/>
                    <a:pt x="785" y="1146"/>
                  </a:cubicBezTo>
                  <a:cubicBezTo>
                    <a:pt x="783" y="1150"/>
                    <a:pt x="783" y="1150"/>
                    <a:pt x="783" y="1150"/>
                  </a:cubicBezTo>
                  <a:cubicBezTo>
                    <a:pt x="788" y="1159"/>
                    <a:pt x="788" y="1159"/>
                    <a:pt x="788" y="1159"/>
                  </a:cubicBezTo>
                  <a:cubicBezTo>
                    <a:pt x="793" y="1162"/>
                    <a:pt x="793" y="1162"/>
                    <a:pt x="793" y="1162"/>
                  </a:cubicBezTo>
                  <a:cubicBezTo>
                    <a:pt x="793" y="1170"/>
                    <a:pt x="793" y="1170"/>
                    <a:pt x="793" y="1170"/>
                  </a:cubicBezTo>
                  <a:cubicBezTo>
                    <a:pt x="791" y="1172"/>
                    <a:pt x="791" y="1172"/>
                    <a:pt x="791" y="1172"/>
                  </a:cubicBezTo>
                  <a:cubicBezTo>
                    <a:pt x="797" y="1176"/>
                    <a:pt x="797" y="1176"/>
                    <a:pt x="797" y="1176"/>
                  </a:cubicBezTo>
                  <a:cubicBezTo>
                    <a:pt x="800" y="1176"/>
                    <a:pt x="800" y="1176"/>
                    <a:pt x="800" y="1176"/>
                  </a:cubicBezTo>
                  <a:cubicBezTo>
                    <a:pt x="804" y="1173"/>
                    <a:pt x="804" y="1173"/>
                    <a:pt x="804" y="1173"/>
                  </a:cubicBezTo>
                  <a:cubicBezTo>
                    <a:pt x="805" y="1177"/>
                    <a:pt x="805" y="1177"/>
                    <a:pt x="805" y="1177"/>
                  </a:cubicBezTo>
                  <a:cubicBezTo>
                    <a:pt x="806" y="1182"/>
                    <a:pt x="806" y="1182"/>
                    <a:pt x="806" y="1182"/>
                  </a:cubicBezTo>
                  <a:cubicBezTo>
                    <a:pt x="805" y="1185"/>
                    <a:pt x="805" y="1185"/>
                    <a:pt x="805" y="1185"/>
                  </a:cubicBezTo>
                  <a:cubicBezTo>
                    <a:pt x="802" y="1183"/>
                    <a:pt x="802" y="1183"/>
                    <a:pt x="802" y="1183"/>
                  </a:cubicBezTo>
                  <a:cubicBezTo>
                    <a:pt x="800" y="1179"/>
                    <a:pt x="800" y="1179"/>
                    <a:pt x="800" y="1179"/>
                  </a:cubicBezTo>
                  <a:cubicBezTo>
                    <a:pt x="798" y="1183"/>
                    <a:pt x="798" y="1183"/>
                    <a:pt x="798" y="1183"/>
                  </a:cubicBezTo>
                  <a:cubicBezTo>
                    <a:pt x="797" y="1194"/>
                    <a:pt x="797" y="1194"/>
                    <a:pt x="797" y="1194"/>
                  </a:cubicBezTo>
                  <a:cubicBezTo>
                    <a:pt x="799" y="1198"/>
                    <a:pt x="799" y="1198"/>
                    <a:pt x="799" y="1198"/>
                  </a:cubicBezTo>
                  <a:cubicBezTo>
                    <a:pt x="806" y="1199"/>
                    <a:pt x="806" y="1199"/>
                    <a:pt x="806" y="1199"/>
                  </a:cubicBezTo>
                  <a:cubicBezTo>
                    <a:pt x="807" y="1200"/>
                    <a:pt x="807" y="1200"/>
                    <a:pt x="807" y="1200"/>
                  </a:cubicBezTo>
                  <a:cubicBezTo>
                    <a:pt x="807" y="1205"/>
                    <a:pt x="807" y="1205"/>
                    <a:pt x="807" y="1205"/>
                  </a:cubicBezTo>
                  <a:cubicBezTo>
                    <a:pt x="803" y="1208"/>
                    <a:pt x="803" y="1208"/>
                    <a:pt x="803" y="1208"/>
                  </a:cubicBezTo>
                  <a:cubicBezTo>
                    <a:pt x="802" y="1213"/>
                    <a:pt x="802" y="1213"/>
                    <a:pt x="802" y="1213"/>
                  </a:cubicBezTo>
                  <a:cubicBezTo>
                    <a:pt x="806" y="1219"/>
                    <a:pt x="806" y="1219"/>
                    <a:pt x="806" y="1219"/>
                  </a:cubicBezTo>
                  <a:cubicBezTo>
                    <a:pt x="807" y="1223"/>
                    <a:pt x="807" y="1223"/>
                    <a:pt x="807" y="1223"/>
                  </a:cubicBezTo>
                  <a:cubicBezTo>
                    <a:pt x="815" y="1235"/>
                    <a:pt x="815" y="1235"/>
                    <a:pt x="815" y="1235"/>
                  </a:cubicBezTo>
                  <a:cubicBezTo>
                    <a:pt x="818" y="1236"/>
                    <a:pt x="818" y="1236"/>
                    <a:pt x="818" y="1236"/>
                  </a:cubicBezTo>
                  <a:cubicBezTo>
                    <a:pt x="816" y="1240"/>
                    <a:pt x="816" y="1240"/>
                    <a:pt x="816" y="1240"/>
                  </a:cubicBezTo>
                  <a:cubicBezTo>
                    <a:pt x="817" y="1243"/>
                    <a:pt x="817" y="1243"/>
                    <a:pt x="817" y="1243"/>
                  </a:cubicBezTo>
                  <a:cubicBezTo>
                    <a:pt x="819" y="1243"/>
                    <a:pt x="819" y="1243"/>
                    <a:pt x="819" y="1243"/>
                  </a:cubicBezTo>
                  <a:cubicBezTo>
                    <a:pt x="820" y="1246"/>
                    <a:pt x="820" y="1246"/>
                    <a:pt x="820" y="1246"/>
                  </a:cubicBezTo>
                  <a:cubicBezTo>
                    <a:pt x="818" y="1252"/>
                    <a:pt x="818" y="1252"/>
                    <a:pt x="818" y="1252"/>
                  </a:cubicBezTo>
                  <a:cubicBezTo>
                    <a:pt x="816" y="1255"/>
                    <a:pt x="816" y="1255"/>
                    <a:pt x="816" y="1255"/>
                  </a:cubicBezTo>
                  <a:cubicBezTo>
                    <a:pt x="816" y="1258"/>
                    <a:pt x="816" y="1258"/>
                    <a:pt x="816" y="1258"/>
                  </a:cubicBezTo>
                  <a:cubicBezTo>
                    <a:pt x="820" y="1260"/>
                    <a:pt x="820" y="1260"/>
                    <a:pt x="820" y="1260"/>
                  </a:cubicBezTo>
                  <a:cubicBezTo>
                    <a:pt x="828" y="1261"/>
                    <a:pt x="828" y="1261"/>
                    <a:pt x="828" y="1261"/>
                  </a:cubicBezTo>
                  <a:cubicBezTo>
                    <a:pt x="834" y="1263"/>
                    <a:pt x="834" y="1263"/>
                    <a:pt x="834" y="1263"/>
                  </a:cubicBezTo>
                  <a:cubicBezTo>
                    <a:pt x="838" y="1263"/>
                    <a:pt x="838" y="1263"/>
                    <a:pt x="838" y="1263"/>
                  </a:cubicBezTo>
                  <a:cubicBezTo>
                    <a:pt x="843" y="1264"/>
                    <a:pt x="843" y="1264"/>
                    <a:pt x="843" y="1264"/>
                  </a:cubicBezTo>
                  <a:cubicBezTo>
                    <a:pt x="846" y="1269"/>
                    <a:pt x="846" y="1269"/>
                    <a:pt x="846" y="1269"/>
                  </a:cubicBezTo>
                  <a:cubicBezTo>
                    <a:pt x="851" y="1273"/>
                    <a:pt x="851" y="1273"/>
                    <a:pt x="851" y="1273"/>
                  </a:cubicBezTo>
                  <a:cubicBezTo>
                    <a:pt x="858" y="1273"/>
                    <a:pt x="858" y="1273"/>
                    <a:pt x="858" y="1273"/>
                  </a:cubicBezTo>
                  <a:cubicBezTo>
                    <a:pt x="860" y="1276"/>
                    <a:pt x="860" y="1276"/>
                    <a:pt x="860" y="1276"/>
                  </a:cubicBezTo>
                  <a:cubicBezTo>
                    <a:pt x="861" y="1281"/>
                    <a:pt x="861" y="1281"/>
                    <a:pt x="861" y="1281"/>
                  </a:cubicBezTo>
                  <a:cubicBezTo>
                    <a:pt x="862" y="1283"/>
                    <a:pt x="862" y="1283"/>
                    <a:pt x="862" y="1283"/>
                  </a:cubicBezTo>
                  <a:cubicBezTo>
                    <a:pt x="865" y="1282"/>
                    <a:pt x="865" y="1282"/>
                    <a:pt x="865" y="1282"/>
                  </a:cubicBezTo>
                  <a:cubicBezTo>
                    <a:pt x="872" y="1288"/>
                    <a:pt x="872" y="1288"/>
                    <a:pt x="872" y="1288"/>
                  </a:cubicBezTo>
                  <a:cubicBezTo>
                    <a:pt x="881" y="1299"/>
                    <a:pt x="881" y="1299"/>
                    <a:pt x="881" y="1299"/>
                  </a:cubicBezTo>
                  <a:cubicBezTo>
                    <a:pt x="881" y="1308"/>
                    <a:pt x="881" y="1308"/>
                    <a:pt x="881" y="1308"/>
                  </a:cubicBezTo>
                  <a:cubicBezTo>
                    <a:pt x="882" y="1310"/>
                    <a:pt x="882" y="1310"/>
                    <a:pt x="882" y="1310"/>
                  </a:cubicBezTo>
                  <a:cubicBezTo>
                    <a:pt x="881" y="1313"/>
                    <a:pt x="881" y="1313"/>
                    <a:pt x="881" y="1313"/>
                  </a:cubicBezTo>
                  <a:cubicBezTo>
                    <a:pt x="883" y="1315"/>
                    <a:pt x="883" y="1315"/>
                    <a:pt x="883" y="1315"/>
                  </a:cubicBezTo>
                  <a:cubicBezTo>
                    <a:pt x="937" y="1317"/>
                    <a:pt x="937" y="1317"/>
                    <a:pt x="937" y="1317"/>
                  </a:cubicBezTo>
                  <a:cubicBezTo>
                    <a:pt x="936" y="1321"/>
                    <a:pt x="936" y="1321"/>
                    <a:pt x="936" y="1321"/>
                  </a:cubicBezTo>
                  <a:cubicBezTo>
                    <a:pt x="1017" y="1362"/>
                    <a:pt x="1017" y="1362"/>
                    <a:pt x="1017" y="1362"/>
                  </a:cubicBezTo>
                  <a:cubicBezTo>
                    <a:pt x="1065" y="1368"/>
                    <a:pt x="1065" y="1368"/>
                    <a:pt x="1065" y="1368"/>
                  </a:cubicBezTo>
                  <a:cubicBezTo>
                    <a:pt x="1085" y="1369"/>
                    <a:pt x="1085" y="1369"/>
                    <a:pt x="1085" y="1369"/>
                  </a:cubicBezTo>
                  <a:cubicBezTo>
                    <a:pt x="1088" y="1358"/>
                    <a:pt x="1088" y="1358"/>
                    <a:pt x="1088" y="1358"/>
                  </a:cubicBezTo>
                  <a:cubicBezTo>
                    <a:pt x="1125" y="1362"/>
                    <a:pt x="1125" y="1362"/>
                    <a:pt x="1125" y="1362"/>
                  </a:cubicBezTo>
                  <a:cubicBezTo>
                    <a:pt x="1129" y="1363"/>
                    <a:pt x="1129" y="1363"/>
                    <a:pt x="1129" y="1363"/>
                  </a:cubicBezTo>
                  <a:cubicBezTo>
                    <a:pt x="1133" y="1370"/>
                    <a:pt x="1133" y="1370"/>
                    <a:pt x="1133" y="1370"/>
                  </a:cubicBezTo>
                  <a:cubicBezTo>
                    <a:pt x="1137" y="1373"/>
                    <a:pt x="1137" y="1373"/>
                    <a:pt x="1137" y="1373"/>
                  </a:cubicBezTo>
                  <a:cubicBezTo>
                    <a:pt x="1151" y="1388"/>
                    <a:pt x="1151" y="1388"/>
                    <a:pt x="1151" y="1388"/>
                  </a:cubicBezTo>
                  <a:cubicBezTo>
                    <a:pt x="1164" y="1398"/>
                    <a:pt x="1164" y="1398"/>
                    <a:pt x="1164" y="1398"/>
                  </a:cubicBezTo>
                  <a:cubicBezTo>
                    <a:pt x="1164" y="1403"/>
                    <a:pt x="1164" y="1403"/>
                    <a:pt x="1164" y="1403"/>
                  </a:cubicBezTo>
                  <a:cubicBezTo>
                    <a:pt x="1167" y="1407"/>
                    <a:pt x="1167" y="1407"/>
                    <a:pt x="1167" y="1407"/>
                  </a:cubicBezTo>
                  <a:cubicBezTo>
                    <a:pt x="1167" y="1417"/>
                    <a:pt x="1167" y="1417"/>
                    <a:pt x="1167" y="1417"/>
                  </a:cubicBezTo>
                  <a:cubicBezTo>
                    <a:pt x="1171" y="1424"/>
                    <a:pt x="1171" y="1424"/>
                    <a:pt x="1171" y="1424"/>
                  </a:cubicBezTo>
                  <a:cubicBezTo>
                    <a:pt x="1190" y="1430"/>
                    <a:pt x="1190" y="1430"/>
                    <a:pt x="1190" y="1430"/>
                  </a:cubicBezTo>
                  <a:cubicBezTo>
                    <a:pt x="1192" y="1429"/>
                    <a:pt x="1192" y="1429"/>
                    <a:pt x="1192" y="1429"/>
                  </a:cubicBezTo>
                  <a:cubicBezTo>
                    <a:pt x="1199" y="1415"/>
                    <a:pt x="1199" y="1415"/>
                    <a:pt x="1199" y="1415"/>
                  </a:cubicBezTo>
                  <a:cubicBezTo>
                    <a:pt x="1202" y="1414"/>
                    <a:pt x="1202" y="1414"/>
                    <a:pt x="1202" y="1414"/>
                  </a:cubicBezTo>
                  <a:cubicBezTo>
                    <a:pt x="1206" y="1416"/>
                    <a:pt x="1206" y="1416"/>
                    <a:pt x="1206" y="1416"/>
                  </a:cubicBezTo>
                  <a:cubicBezTo>
                    <a:pt x="1208" y="1412"/>
                    <a:pt x="1208" y="1412"/>
                    <a:pt x="1208" y="1412"/>
                  </a:cubicBezTo>
                  <a:cubicBezTo>
                    <a:pt x="1213" y="1414"/>
                    <a:pt x="1213" y="1414"/>
                    <a:pt x="1213" y="1414"/>
                  </a:cubicBezTo>
                  <a:cubicBezTo>
                    <a:pt x="1219" y="1415"/>
                    <a:pt x="1219" y="1415"/>
                    <a:pt x="1219" y="1415"/>
                  </a:cubicBezTo>
                  <a:cubicBezTo>
                    <a:pt x="1223" y="1417"/>
                    <a:pt x="1223" y="1417"/>
                    <a:pt x="1223" y="1417"/>
                  </a:cubicBezTo>
                  <a:cubicBezTo>
                    <a:pt x="1226" y="1416"/>
                    <a:pt x="1226" y="1416"/>
                    <a:pt x="1226" y="1416"/>
                  </a:cubicBezTo>
                  <a:cubicBezTo>
                    <a:pt x="1232" y="1419"/>
                    <a:pt x="1232" y="1419"/>
                    <a:pt x="1232" y="1419"/>
                  </a:cubicBezTo>
                  <a:cubicBezTo>
                    <a:pt x="1234" y="1423"/>
                    <a:pt x="1234" y="1423"/>
                    <a:pt x="1234" y="1423"/>
                  </a:cubicBezTo>
                  <a:cubicBezTo>
                    <a:pt x="1236" y="1424"/>
                    <a:pt x="1236" y="1424"/>
                    <a:pt x="1236" y="1424"/>
                  </a:cubicBezTo>
                  <a:cubicBezTo>
                    <a:pt x="1246" y="1433"/>
                    <a:pt x="1246" y="1433"/>
                    <a:pt x="1246" y="1433"/>
                  </a:cubicBezTo>
                  <a:cubicBezTo>
                    <a:pt x="1248" y="1450"/>
                    <a:pt x="1248" y="1450"/>
                    <a:pt x="1248" y="1450"/>
                  </a:cubicBezTo>
                  <a:cubicBezTo>
                    <a:pt x="1256" y="1460"/>
                    <a:pt x="1256" y="1460"/>
                    <a:pt x="1256" y="1460"/>
                  </a:cubicBezTo>
                  <a:cubicBezTo>
                    <a:pt x="1267" y="1469"/>
                    <a:pt x="1267" y="1469"/>
                    <a:pt x="1267" y="1469"/>
                  </a:cubicBezTo>
                  <a:cubicBezTo>
                    <a:pt x="1267" y="1477"/>
                    <a:pt x="1267" y="1477"/>
                    <a:pt x="1267" y="1477"/>
                  </a:cubicBezTo>
                  <a:cubicBezTo>
                    <a:pt x="1269" y="1485"/>
                    <a:pt x="1269" y="1485"/>
                    <a:pt x="1269" y="1485"/>
                  </a:cubicBezTo>
                  <a:cubicBezTo>
                    <a:pt x="1272" y="1492"/>
                    <a:pt x="1272" y="1492"/>
                    <a:pt x="1272" y="1492"/>
                  </a:cubicBezTo>
                  <a:cubicBezTo>
                    <a:pt x="1273" y="1496"/>
                    <a:pt x="1273" y="1496"/>
                    <a:pt x="1273" y="1496"/>
                  </a:cubicBezTo>
                  <a:cubicBezTo>
                    <a:pt x="1276" y="1497"/>
                    <a:pt x="1276" y="1497"/>
                    <a:pt x="1276" y="1497"/>
                  </a:cubicBezTo>
                  <a:cubicBezTo>
                    <a:pt x="1281" y="1500"/>
                    <a:pt x="1281" y="1500"/>
                    <a:pt x="1281" y="1500"/>
                  </a:cubicBezTo>
                  <a:cubicBezTo>
                    <a:pt x="1290" y="1506"/>
                    <a:pt x="1290" y="1506"/>
                    <a:pt x="1290" y="1506"/>
                  </a:cubicBezTo>
                  <a:cubicBezTo>
                    <a:pt x="1298" y="1507"/>
                    <a:pt x="1298" y="1507"/>
                    <a:pt x="1298" y="1507"/>
                  </a:cubicBezTo>
                  <a:cubicBezTo>
                    <a:pt x="1306" y="1512"/>
                    <a:pt x="1306" y="1512"/>
                    <a:pt x="1306" y="1512"/>
                  </a:cubicBezTo>
                  <a:cubicBezTo>
                    <a:pt x="1309" y="1509"/>
                    <a:pt x="1309" y="1509"/>
                    <a:pt x="1309" y="1509"/>
                  </a:cubicBezTo>
                  <a:cubicBezTo>
                    <a:pt x="1312" y="1509"/>
                    <a:pt x="1312" y="1509"/>
                    <a:pt x="1312" y="1509"/>
                  </a:cubicBezTo>
                  <a:cubicBezTo>
                    <a:pt x="1314" y="1507"/>
                    <a:pt x="1314" y="1507"/>
                    <a:pt x="1314" y="1507"/>
                  </a:cubicBezTo>
                  <a:cubicBezTo>
                    <a:pt x="1309" y="1502"/>
                    <a:pt x="1309" y="1502"/>
                    <a:pt x="1309" y="1502"/>
                  </a:cubicBezTo>
                  <a:cubicBezTo>
                    <a:pt x="1312" y="1481"/>
                    <a:pt x="1312" y="1481"/>
                    <a:pt x="1312" y="1481"/>
                  </a:cubicBezTo>
                  <a:cubicBezTo>
                    <a:pt x="1315" y="1474"/>
                    <a:pt x="1315" y="1474"/>
                    <a:pt x="1315" y="1474"/>
                  </a:cubicBezTo>
                  <a:cubicBezTo>
                    <a:pt x="1313" y="1469"/>
                    <a:pt x="1313" y="1469"/>
                    <a:pt x="1313" y="1469"/>
                  </a:cubicBezTo>
                  <a:cubicBezTo>
                    <a:pt x="1316" y="1467"/>
                    <a:pt x="1316" y="1467"/>
                    <a:pt x="1316" y="1467"/>
                  </a:cubicBezTo>
                  <a:cubicBezTo>
                    <a:pt x="1318" y="1461"/>
                    <a:pt x="1318" y="1461"/>
                    <a:pt x="1318" y="1461"/>
                  </a:cubicBezTo>
                  <a:cubicBezTo>
                    <a:pt x="1317" y="1455"/>
                    <a:pt x="1317" y="1455"/>
                    <a:pt x="1317" y="1455"/>
                  </a:cubicBezTo>
                  <a:cubicBezTo>
                    <a:pt x="1321" y="1455"/>
                    <a:pt x="1321" y="1455"/>
                    <a:pt x="1321" y="1455"/>
                  </a:cubicBezTo>
                  <a:cubicBezTo>
                    <a:pt x="1325" y="1451"/>
                    <a:pt x="1325" y="1451"/>
                    <a:pt x="1325" y="1451"/>
                  </a:cubicBezTo>
                  <a:cubicBezTo>
                    <a:pt x="1324" y="1445"/>
                    <a:pt x="1324" y="1445"/>
                    <a:pt x="1324" y="1445"/>
                  </a:cubicBezTo>
                  <a:cubicBezTo>
                    <a:pt x="1331" y="1446"/>
                    <a:pt x="1331" y="1446"/>
                    <a:pt x="1331" y="1446"/>
                  </a:cubicBezTo>
                  <a:cubicBezTo>
                    <a:pt x="1333" y="1441"/>
                    <a:pt x="1333" y="1441"/>
                    <a:pt x="1333" y="1441"/>
                  </a:cubicBezTo>
                  <a:cubicBezTo>
                    <a:pt x="1341" y="1440"/>
                    <a:pt x="1341" y="1440"/>
                    <a:pt x="1341" y="1440"/>
                  </a:cubicBezTo>
                  <a:cubicBezTo>
                    <a:pt x="1338" y="1437"/>
                    <a:pt x="1338" y="1437"/>
                    <a:pt x="1338" y="1437"/>
                  </a:cubicBezTo>
                  <a:cubicBezTo>
                    <a:pt x="1342" y="1434"/>
                    <a:pt x="1342" y="1434"/>
                    <a:pt x="1342" y="1434"/>
                  </a:cubicBezTo>
                  <a:cubicBezTo>
                    <a:pt x="1345" y="1433"/>
                    <a:pt x="1345" y="1433"/>
                    <a:pt x="1345" y="1433"/>
                  </a:cubicBezTo>
                  <a:cubicBezTo>
                    <a:pt x="1346" y="1435"/>
                    <a:pt x="1346" y="1435"/>
                    <a:pt x="1346" y="1435"/>
                  </a:cubicBezTo>
                  <a:cubicBezTo>
                    <a:pt x="1370" y="1424"/>
                    <a:pt x="1370" y="1424"/>
                    <a:pt x="1370" y="1424"/>
                  </a:cubicBezTo>
                  <a:cubicBezTo>
                    <a:pt x="1371" y="1420"/>
                    <a:pt x="1371" y="1420"/>
                    <a:pt x="1371" y="1420"/>
                  </a:cubicBezTo>
                  <a:cubicBezTo>
                    <a:pt x="1382" y="1422"/>
                    <a:pt x="1382" y="1422"/>
                    <a:pt x="1382" y="1422"/>
                  </a:cubicBezTo>
                  <a:cubicBezTo>
                    <a:pt x="1380" y="1418"/>
                    <a:pt x="1380" y="1418"/>
                    <a:pt x="1380" y="1418"/>
                  </a:cubicBezTo>
                  <a:cubicBezTo>
                    <a:pt x="1380" y="1416"/>
                    <a:pt x="1380" y="1416"/>
                    <a:pt x="1380" y="1416"/>
                  </a:cubicBezTo>
                  <a:cubicBezTo>
                    <a:pt x="1385" y="1414"/>
                    <a:pt x="1385" y="1414"/>
                    <a:pt x="1385" y="1414"/>
                  </a:cubicBezTo>
                  <a:cubicBezTo>
                    <a:pt x="1386" y="1416"/>
                    <a:pt x="1386" y="1416"/>
                    <a:pt x="1386" y="1416"/>
                  </a:cubicBezTo>
                  <a:cubicBezTo>
                    <a:pt x="1391" y="1418"/>
                    <a:pt x="1391" y="1418"/>
                    <a:pt x="1391" y="1418"/>
                  </a:cubicBezTo>
                  <a:cubicBezTo>
                    <a:pt x="1423" y="1431"/>
                    <a:pt x="1423" y="1431"/>
                    <a:pt x="1423" y="1431"/>
                  </a:cubicBezTo>
                  <a:cubicBezTo>
                    <a:pt x="1430" y="1429"/>
                    <a:pt x="1430" y="1429"/>
                    <a:pt x="1430" y="1429"/>
                  </a:cubicBezTo>
                  <a:cubicBezTo>
                    <a:pt x="1439" y="1428"/>
                    <a:pt x="1439" y="1428"/>
                    <a:pt x="1439" y="1428"/>
                  </a:cubicBezTo>
                  <a:cubicBezTo>
                    <a:pt x="1447" y="1427"/>
                    <a:pt x="1447" y="1427"/>
                    <a:pt x="1447" y="1427"/>
                  </a:cubicBezTo>
                  <a:cubicBezTo>
                    <a:pt x="1452" y="1428"/>
                    <a:pt x="1452" y="1428"/>
                    <a:pt x="1452" y="1428"/>
                  </a:cubicBezTo>
                  <a:cubicBezTo>
                    <a:pt x="1465" y="1431"/>
                    <a:pt x="1465" y="1431"/>
                    <a:pt x="1465" y="1431"/>
                  </a:cubicBezTo>
                  <a:cubicBezTo>
                    <a:pt x="1474" y="1431"/>
                    <a:pt x="1474" y="1431"/>
                    <a:pt x="1474" y="1431"/>
                  </a:cubicBezTo>
                  <a:cubicBezTo>
                    <a:pt x="1474" y="1428"/>
                    <a:pt x="1474" y="1428"/>
                    <a:pt x="1474" y="1428"/>
                  </a:cubicBezTo>
                  <a:cubicBezTo>
                    <a:pt x="1479" y="1424"/>
                    <a:pt x="1479" y="1424"/>
                    <a:pt x="1479" y="1424"/>
                  </a:cubicBezTo>
                  <a:cubicBezTo>
                    <a:pt x="1481" y="1426"/>
                    <a:pt x="1481" y="1426"/>
                    <a:pt x="1481" y="1426"/>
                  </a:cubicBezTo>
                  <a:cubicBezTo>
                    <a:pt x="1485" y="1426"/>
                    <a:pt x="1485" y="1426"/>
                    <a:pt x="1485" y="1426"/>
                  </a:cubicBezTo>
                  <a:cubicBezTo>
                    <a:pt x="1490" y="1431"/>
                    <a:pt x="1490" y="1431"/>
                    <a:pt x="1490" y="1431"/>
                  </a:cubicBezTo>
                  <a:cubicBezTo>
                    <a:pt x="1496" y="1433"/>
                    <a:pt x="1496" y="1433"/>
                    <a:pt x="1496" y="1433"/>
                  </a:cubicBezTo>
                  <a:cubicBezTo>
                    <a:pt x="1500" y="1439"/>
                    <a:pt x="1500" y="1439"/>
                    <a:pt x="1500" y="1439"/>
                  </a:cubicBezTo>
                  <a:cubicBezTo>
                    <a:pt x="1505" y="1440"/>
                    <a:pt x="1505" y="1440"/>
                    <a:pt x="1505" y="1440"/>
                  </a:cubicBezTo>
                  <a:cubicBezTo>
                    <a:pt x="1507" y="1443"/>
                    <a:pt x="1507" y="1443"/>
                    <a:pt x="1507" y="1443"/>
                  </a:cubicBezTo>
                  <a:cubicBezTo>
                    <a:pt x="1510" y="1441"/>
                    <a:pt x="1510" y="1441"/>
                    <a:pt x="1510" y="1441"/>
                  </a:cubicBezTo>
                  <a:cubicBezTo>
                    <a:pt x="1514" y="1438"/>
                    <a:pt x="1514" y="1438"/>
                    <a:pt x="1514" y="1438"/>
                  </a:cubicBezTo>
                  <a:cubicBezTo>
                    <a:pt x="1518" y="1438"/>
                    <a:pt x="1518" y="1438"/>
                    <a:pt x="1518" y="1438"/>
                  </a:cubicBezTo>
                  <a:cubicBezTo>
                    <a:pt x="1522" y="1442"/>
                    <a:pt x="1522" y="1442"/>
                    <a:pt x="1522" y="1442"/>
                  </a:cubicBezTo>
                  <a:cubicBezTo>
                    <a:pt x="1526" y="1439"/>
                    <a:pt x="1526" y="1439"/>
                    <a:pt x="1526" y="1439"/>
                  </a:cubicBezTo>
                  <a:cubicBezTo>
                    <a:pt x="1526" y="1436"/>
                    <a:pt x="1526" y="1436"/>
                    <a:pt x="1526" y="1436"/>
                  </a:cubicBezTo>
                  <a:cubicBezTo>
                    <a:pt x="1527" y="1433"/>
                    <a:pt x="1527" y="1433"/>
                    <a:pt x="1527" y="1433"/>
                  </a:cubicBezTo>
                  <a:cubicBezTo>
                    <a:pt x="1530" y="1432"/>
                    <a:pt x="1530" y="1432"/>
                    <a:pt x="1530" y="1432"/>
                  </a:cubicBezTo>
                  <a:cubicBezTo>
                    <a:pt x="1531" y="1435"/>
                    <a:pt x="1531" y="1435"/>
                    <a:pt x="1531" y="1435"/>
                  </a:cubicBezTo>
                  <a:cubicBezTo>
                    <a:pt x="1542" y="1440"/>
                    <a:pt x="1542" y="1440"/>
                    <a:pt x="1542" y="1440"/>
                  </a:cubicBezTo>
                  <a:cubicBezTo>
                    <a:pt x="1542" y="1444"/>
                    <a:pt x="1542" y="1444"/>
                    <a:pt x="1542" y="1444"/>
                  </a:cubicBezTo>
                  <a:cubicBezTo>
                    <a:pt x="1550" y="1441"/>
                    <a:pt x="1550" y="1441"/>
                    <a:pt x="1550" y="1441"/>
                  </a:cubicBezTo>
                  <a:cubicBezTo>
                    <a:pt x="1551" y="1438"/>
                    <a:pt x="1551" y="1438"/>
                    <a:pt x="1551" y="1438"/>
                  </a:cubicBezTo>
                  <a:cubicBezTo>
                    <a:pt x="1536" y="1432"/>
                    <a:pt x="1536" y="1432"/>
                    <a:pt x="1536" y="1432"/>
                  </a:cubicBezTo>
                  <a:cubicBezTo>
                    <a:pt x="1537" y="1427"/>
                    <a:pt x="1537" y="1427"/>
                    <a:pt x="1537" y="1427"/>
                  </a:cubicBezTo>
                  <a:cubicBezTo>
                    <a:pt x="1545" y="1420"/>
                    <a:pt x="1545" y="1420"/>
                    <a:pt x="1545" y="1420"/>
                  </a:cubicBezTo>
                  <a:cubicBezTo>
                    <a:pt x="1545" y="1414"/>
                    <a:pt x="1545" y="1414"/>
                    <a:pt x="1545" y="1414"/>
                  </a:cubicBezTo>
                  <a:cubicBezTo>
                    <a:pt x="1544" y="1413"/>
                    <a:pt x="1544" y="1413"/>
                    <a:pt x="1544" y="1413"/>
                  </a:cubicBezTo>
                  <a:cubicBezTo>
                    <a:pt x="1538" y="1416"/>
                    <a:pt x="1538" y="1416"/>
                    <a:pt x="1538" y="1416"/>
                  </a:cubicBezTo>
                  <a:cubicBezTo>
                    <a:pt x="1536" y="1417"/>
                    <a:pt x="1536" y="1417"/>
                    <a:pt x="1536" y="1417"/>
                  </a:cubicBezTo>
                  <a:cubicBezTo>
                    <a:pt x="1534" y="1420"/>
                    <a:pt x="1534" y="1420"/>
                    <a:pt x="1534" y="1420"/>
                  </a:cubicBezTo>
                  <a:cubicBezTo>
                    <a:pt x="1532" y="1419"/>
                    <a:pt x="1532" y="1419"/>
                    <a:pt x="1532" y="1419"/>
                  </a:cubicBezTo>
                  <a:cubicBezTo>
                    <a:pt x="1531" y="1417"/>
                    <a:pt x="1531" y="1417"/>
                    <a:pt x="1531" y="1417"/>
                  </a:cubicBezTo>
                  <a:cubicBezTo>
                    <a:pt x="1533" y="1414"/>
                    <a:pt x="1533" y="1414"/>
                    <a:pt x="1533" y="1414"/>
                  </a:cubicBezTo>
                  <a:cubicBezTo>
                    <a:pt x="1528" y="1414"/>
                    <a:pt x="1528" y="1414"/>
                    <a:pt x="1528" y="1414"/>
                  </a:cubicBezTo>
                  <a:cubicBezTo>
                    <a:pt x="1524" y="1416"/>
                    <a:pt x="1524" y="1416"/>
                    <a:pt x="1524" y="1416"/>
                  </a:cubicBezTo>
                  <a:cubicBezTo>
                    <a:pt x="1520" y="1417"/>
                    <a:pt x="1520" y="1417"/>
                    <a:pt x="1520" y="1417"/>
                  </a:cubicBezTo>
                  <a:cubicBezTo>
                    <a:pt x="1516" y="1415"/>
                    <a:pt x="1516" y="1415"/>
                    <a:pt x="1516" y="1415"/>
                  </a:cubicBezTo>
                  <a:cubicBezTo>
                    <a:pt x="1516" y="1413"/>
                    <a:pt x="1516" y="1413"/>
                    <a:pt x="1516" y="1413"/>
                  </a:cubicBezTo>
                  <a:cubicBezTo>
                    <a:pt x="1518" y="1409"/>
                    <a:pt x="1518" y="1409"/>
                    <a:pt x="1518" y="1409"/>
                  </a:cubicBezTo>
                  <a:cubicBezTo>
                    <a:pt x="1522" y="1408"/>
                    <a:pt x="1522" y="1408"/>
                    <a:pt x="1522" y="1408"/>
                  </a:cubicBezTo>
                  <a:cubicBezTo>
                    <a:pt x="1529" y="1411"/>
                    <a:pt x="1529" y="1411"/>
                    <a:pt x="1529" y="1411"/>
                  </a:cubicBezTo>
                  <a:cubicBezTo>
                    <a:pt x="1535" y="1411"/>
                    <a:pt x="1535" y="1411"/>
                    <a:pt x="1535" y="1411"/>
                  </a:cubicBezTo>
                  <a:cubicBezTo>
                    <a:pt x="1539" y="1411"/>
                    <a:pt x="1539" y="1411"/>
                    <a:pt x="1539" y="1411"/>
                  </a:cubicBezTo>
                  <a:cubicBezTo>
                    <a:pt x="1542" y="1408"/>
                    <a:pt x="1542" y="1408"/>
                    <a:pt x="1542" y="1408"/>
                  </a:cubicBezTo>
                  <a:cubicBezTo>
                    <a:pt x="1547" y="1407"/>
                    <a:pt x="1547" y="1407"/>
                    <a:pt x="1547" y="1407"/>
                  </a:cubicBezTo>
                  <a:cubicBezTo>
                    <a:pt x="1554" y="1406"/>
                    <a:pt x="1554" y="1406"/>
                    <a:pt x="1554" y="1406"/>
                  </a:cubicBezTo>
                  <a:cubicBezTo>
                    <a:pt x="1557" y="1407"/>
                    <a:pt x="1557" y="1407"/>
                    <a:pt x="1557" y="1407"/>
                  </a:cubicBezTo>
                  <a:cubicBezTo>
                    <a:pt x="1560" y="1406"/>
                    <a:pt x="1560" y="1406"/>
                    <a:pt x="1560" y="1406"/>
                  </a:cubicBezTo>
                  <a:cubicBezTo>
                    <a:pt x="1563" y="1407"/>
                    <a:pt x="1563" y="1407"/>
                    <a:pt x="1563" y="1407"/>
                  </a:cubicBezTo>
                  <a:cubicBezTo>
                    <a:pt x="1566" y="1405"/>
                    <a:pt x="1566" y="1405"/>
                    <a:pt x="1566" y="1405"/>
                  </a:cubicBezTo>
                  <a:cubicBezTo>
                    <a:pt x="1570" y="1406"/>
                    <a:pt x="1570" y="1406"/>
                    <a:pt x="1570" y="1406"/>
                  </a:cubicBezTo>
                  <a:cubicBezTo>
                    <a:pt x="1571" y="1401"/>
                    <a:pt x="1571" y="1401"/>
                    <a:pt x="1571" y="1401"/>
                  </a:cubicBezTo>
                  <a:cubicBezTo>
                    <a:pt x="1573" y="1396"/>
                    <a:pt x="1573" y="1396"/>
                    <a:pt x="1573" y="1396"/>
                  </a:cubicBezTo>
                  <a:cubicBezTo>
                    <a:pt x="1576" y="1398"/>
                    <a:pt x="1576" y="1398"/>
                    <a:pt x="1576" y="1398"/>
                  </a:cubicBezTo>
                  <a:cubicBezTo>
                    <a:pt x="1576" y="1403"/>
                    <a:pt x="1576" y="1403"/>
                    <a:pt x="1576" y="1403"/>
                  </a:cubicBezTo>
                  <a:cubicBezTo>
                    <a:pt x="1578" y="1407"/>
                    <a:pt x="1578" y="1407"/>
                    <a:pt x="1578" y="1407"/>
                  </a:cubicBezTo>
                  <a:cubicBezTo>
                    <a:pt x="1582" y="1407"/>
                    <a:pt x="1582" y="1407"/>
                    <a:pt x="1582" y="1407"/>
                  </a:cubicBezTo>
                  <a:cubicBezTo>
                    <a:pt x="1587" y="1404"/>
                    <a:pt x="1587" y="1404"/>
                    <a:pt x="1587" y="1404"/>
                  </a:cubicBezTo>
                  <a:cubicBezTo>
                    <a:pt x="1588" y="1406"/>
                    <a:pt x="1588" y="1406"/>
                    <a:pt x="1588" y="1406"/>
                  </a:cubicBezTo>
                  <a:cubicBezTo>
                    <a:pt x="1591" y="1404"/>
                    <a:pt x="1591" y="1404"/>
                    <a:pt x="1591" y="1404"/>
                  </a:cubicBezTo>
                  <a:cubicBezTo>
                    <a:pt x="1595" y="1400"/>
                    <a:pt x="1595" y="1400"/>
                    <a:pt x="1595" y="1400"/>
                  </a:cubicBezTo>
                  <a:cubicBezTo>
                    <a:pt x="1598" y="1400"/>
                    <a:pt x="1598" y="1400"/>
                    <a:pt x="1598" y="1400"/>
                  </a:cubicBezTo>
                  <a:cubicBezTo>
                    <a:pt x="1598" y="1403"/>
                    <a:pt x="1598" y="1403"/>
                    <a:pt x="1598" y="1403"/>
                  </a:cubicBezTo>
                  <a:cubicBezTo>
                    <a:pt x="1612" y="1399"/>
                    <a:pt x="1612" y="1399"/>
                    <a:pt x="1612" y="1399"/>
                  </a:cubicBezTo>
                  <a:cubicBezTo>
                    <a:pt x="1614" y="1402"/>
                    <a:pt x="1614" y="1402"/>
                    <a:pt x="1614" y="1402"/>
                  </a:cubicBezTo>
                  <a:cubicBezTo>
                    <a:pt x="1620" y="1403"/>
                    <a:pt x="1620" y="1403"/>
                    <a:pt x="1620" y="1403"/>
                  </a:cubicBezTo>
                  <a:cubicBezTo>
                    <a:pt x="1628" y="1407"/>
                    <a:pt x="1628" y="1407"/>
                    <a:pt x="1628" y="1407"/>
                  </a:cubicBezTo>
                  <a:cubicBezTo>
                    <a:pt x="1630" y="1405"/>
                    <a:pt x="1630" y="1405"/>
                    <a:pt x="1630" y="1405"/>
                  </a:cubicBezTo>
                  <a:cubicBezTo>
                    <a:pt x="1635" y="1409"/>
                    <a:pt x="1635" y="1409"/>
                    <a:pt x="1635" y="1409"/>
                  </a:cubicBezTo>
                  <a:cubicBezTo>
                    <a:pt x="1639" y="1413"/>
                    <a:pt x="1639" y="1413"/>
                    <a:pt x="1639" y="1413"/>
                  </a:cubicBezTo>
                  <a:cubicBezTo>
                    <a:pt x="1639" y="1418"/>
                    <a:pt x="1639" y="1418"/>
                    <a:pt x="1639" y="1418"/>
                  </a:cubicBezTo>
                  <a:cubicBezTo>
                    <a:pt x="1646" y="1417"/>
                    <a:pt x="1646" y="1417"/>
                    <a:pt x="1646" y="1417"/>
                  </a:cubicBezTo>
                  <a:cubicBezTo>
                    <a:pt x="1649" y="1415"/>
                    <a:pt x="1649" y="1415"/>
                    <a:pt x="1649" y="1415"/>
                  </a:cubicBezTo>
                  <a:cubicBezTo>
                    <a:pt x="1652" y="1415"/>
                    <a:pt x="1652" y="1415"/>
                    <a:pt x="1652" y="1415"/>
                  </a:cubicBezTo>
                  <a:cubicBezTo>
                    <a:pt x="1659" y="1410"/>
                    <a:pt x="1659" y="1410"/>
                    <a:pt x="1659" y="1410"/>
                  </a:cubicBezTo>
                  <a:cubicBezTo>
                    <a:pt x="1663" y="1410"/>
                    <a:pt x="1663" y="1410"/>
                    <a:pt x="1663" y="1410"/>
                  </a:cubicBezTo>
                  <a:cubicBezTo>
                    <a:pt x="1664" y="1406"/>
                    <a:pt x="1664" y="1406"/>
                    <a:pt x="1664" y="1406"/>
                  </a:cubicBezTo>
                  <a:cubicBezTo>
                    <a:pt x="1667" y="1404"/>
                    <a:pt x="1667" y="1404"/>
                    <a:pt x="1667" y="1404"/>
                  </a:cubicBezTo>
                  <a:cubicBezTo>
                    <a:pt x="1673" y="1405"/>
                    <a:pt x="1673" y="1405"/>
                    <a:pt x="1673" y="1405"/>
                  </a:cubicBezTo>
                  <a:cubicBezTo>
                    <a:pt x="1680" y="1408"/>
                    <a:pt x="1680" y="1408"/>
                    <a:pt x="1680" y="1408"/>
                  </a:cubicBezTo>
                  <a:cubicBezTo>
                    <a:pt x="1683" y="1410"/>
                    <a:pt x="1683" y="1410"/>
                    <a:pt x="1683" y="1410"/>
                  </a:cubicBezTo>
                  <a:cubicBezTo>
                    <a:pt x="1688" y="1417"/>
                    <a:pt x="1688" y="1417"/>
                    <a:pt x="1688" y="1417"/>
                  </a:cubicBezTo>
                  <a:cubicBezTo>
                    <a:pt x="1693" y="1420"/>
                    <a:pt x="1693" y="1420"/>
                    <a:pt x="1693" y="1420"/>
                  </a:cubicBezTo>
                  <a:cubicBezTo>
                    <a:pt x="1697" y="1425"/>
                    <a:pt x="1697" y="1425"/>
                    <a:pt x="1697" y="1425"/>
                  </a:cubicBezTo>
                  <a:cubicBezTo>
                    <a:pt x="1704" y="1425"/>
                    <a:pt x="1704" y="1425"/>
                    <a:pt x="1704" y="1425"/>
                  </a:cubicBezTo>
                  <a:cubicBezTo>
                    <a:pt x="1710" y="1436"/>
                    <a:pt x="1710" y="1436"/>
                    <a:pt x="1710" y="1436"/>
                  </a:cubicBezTo>
                  <a:cubicBezTo>
                    <a:pt x="1709" y="1447"/>
                    <a:pt x="1709" y="1447"/>
                    <a:pt x="1709" y="1447"/>
                  </a:cubicBezTo>
                  <a:cubicBezTo>
                    <a:pt x="1708" y="1457"/>
                    <a:pt x="1708" y="1457"/>
                    <a:pt x="1708" y="1457"/>
                  </a:cubicBezTo>
                  <a:cubicBezTo>
                    <a:pt x="1711" y="1462"/>
                    <a:pt x="1711" y="1462"/>
                    <a:pt x="1711" y="1462"/>
                  </a:cubicBezTo>
                  <a:cubicBezTo>
                    <a:pt x="1714" y="1460"/>
                    <a:pt x="1714" y="1460"/>
                    <a:pt x="1714" y="1460"/>
                  </a:cubicBezTo>
                  <a:cubicBezTo>
                    <a:pt x="1713" y="1456"/>
                    <a:pt x="1713" y="1456"/>
                    <a:pt x="1713" y="1456"/>
                  </a:cubicBezTo>
                  <a:cubicBezTo>
                    <a:pt x="1717" y="1457"/>
                    <a:pt x="1717" y="1457"/>
                    <a:pt x="1717" y="1457"/>
                  </a:cubicBezTo>
                  <a:cubicBezTo>
                    <a:pt x="1719" y="1460"/>
                    <a:pt x="1719" y="1460"/>
                    <a:pt x="1719" y="1460"/>
                  </a:cubicBezTo>
                  <a:cubicBezTo>
                    <a:pt x="1714" y="1468"/>
                    <a:pt x="1714" y="1468"/>
                    <a:pt x="1714" y="1468"/>
                  </a:cubicBezTo>
                  <a:cubicBezTo>
                    <a:pt x="1719" y="1473"/>
                    <a:pt x="1719" y="1473"/>
                    <a:pt x="1719" y="1473"/>
                  </a:cubicBezTo>
                  <a:cubicBezTo>
                    <a:pt x="1722" y="1481"/>
                    <a:pt x="1722" y="1481"/>
                    <a:pt x="1722" y="1481"/>
                  </a:cubicBezTo>
                  <a:cubicBezTo>
                    <a:pt x="1728" y="1483"/>
                    <a:pt x="1728" y="1483"/>
                    <a:pt x="1728" y="1483"/>
                  </a:cubicBezTo>
                  <a:cubicBezTo>
                    <a:pt x="1731" y="1481"/>
                    <a:pt x="1731" y="1481"/>
                    <a:pt x="1731" y="1481"/>
                  </a:cubicBezTo>
                  <a:cubicBezTo>
                    <a:pt x="1735" y="1491"/>
                    <a:pt x="1735" y="1491"/>
                    <a:pt x="1735" y="1491"/>
                  </a:cubicBezTo>
                  <a:cubicBezTo>
                    <a:pt x="1739" y="1492"/>
                    <a:pt x="1739" y="1492"/>
                    <a:pt x="1739" y="1492"/>
                  </a:cubicBezTo>
                  <a:cubicBezTo>
                    <a:pt x="1744" y="1505"/>
                    <a:pt x="1744" y="1505"/>
                    <a:pt x="1744" y="1505"/>
                  </a:cubicBezTo>
                  <a:cubicBezTo>
                    <a:pt x="1753" y="1507"/>
                    <a:pt x="1753" y="1507"/>
                    <a:pt x="1753" y="1507"/>
                  </a:cubicBezTo>
                  <a:cubicBezTo>
                    <a:pt x="1762" y="1516"/>
                    <a:pt x="1762" y="1516"/>
                    <a:pt x="1762" y="1516"/>
                  </a:cubicBezTo>
                  <a:cubicBezTo>
                    <a:pt x="1764" y="1518"/>
                    <a:pt x="1764" y="1518"/>
                    <a:pt x="1764" y="1518"/>
                  </a:cubicBezTo>
                  <a:cubicBezTo>
                    <a:pt x="1762" y="1520"/>
                    <a:pt x="1762" y="1520"/>
                    <a:pt x="1762" y="1520"/>
                  </a:cubicBezTo>
                  <a:cubicBezTo>
                    <a:pt x="1764" y="1522"/>
                    <a:pt x="1764" y="1522"/>
                    <a:pt x="1764" y="1522"/>
                  </a:cubicBezTo>
                  <a:cubicBezTo>
                    <a:pt x="1769" y="1521"/>
                    <a:pt x="1769" y="1521"/>
                    <a:pt x="1769" y="1521"/>
                  </a:cubicBezTo>
                  <a:cubicBezTo>
                    <a:pt x="1780" y="1517"/>
                    <a:pt x="1780" y="1517"/>
                    <a:pt x="1780" y="1517"/>
                  </a:cubicBezTo>
                  <a:cubicBezTo>
                    <a:pt x="1782" y="1514"/>
                    <a:pt x="1782" y="1514"/>
                    <a:pt x="1782" y="1514"/>
                  </a:cubicBezTo>
                  <a:cubicBezTo>
                    <a:pt x="1782" y="1508"/>
                    <a:pt x="1782" y="1508"/>
                    <a:pt x="1782" y="1508"/>
                  </a:cubicBezTo>
                  <a:cubicBezTo>
                    <a:pt x="1783" y="1502"/>
                    <a:pt x="1783" y="1502"/>
                    <a:pt x="1783" y="1502"/>
                  </a:cubicBezTo>
                  <a:cubicBezTo>
                    <a:pt x="1785" y="1502"/>
                    <a:pt x="1785" y="1502"/>
                    <a:pt x="1785" y="1502"/>
                  </a:cubicBezTo>
                  <a:cubicBezTo>
                    <a:pt x="1784" y="1498"/>
                    <a:pt x="1784" y="1498"/>
                    <a:pt x="1784" y="1498"/>
                  </a:cubicBezTo>
                  <a:cubicBezTo>
                    <a:pt x="1783" y="1492"/>
                    <a:pt x="1783" y="1492"/>
                    <a:pt x="1783" y="1492"/>
                  </a:cubicBezTo>
                  <a:cubicBezTo>
                    <a:pt x="1784" y="1489"/>
                    <a:pt x="1784" y="1489"/>
                    <a:pt x="1784" y="1489"/>
                  </a:cubicBezTo>
                  <a:cubicBezTo>
                    <a:pt x="1783" y="1478"/>
                    <a:pt x="1783" y="1478"/>
                    <a:pt x="1783" y="1478"/>
                  </a:cubicBezTo>
                  <a:cubicBezTo>
                    <a:pt x="1781" y="1473"/>
                    <a:pt x="1781" y="1473"/>
                    <a:pt x="1781" y="1473"/>
                  </a:cubicBezTo>
                  <a:cubicBezTo>
                    <a:pt x="1775" y="1466"/>
                    <a:pt x="1775" y="1466"/>
                    <a:pt x="1775" y="1466"/>
                  </a:cubicBezTo>
                  <a:cubicBezTo>
                    <a:pt x="1772" y="1461"/>
                    <a:pt x="1772" y="1461"/>
                    <a:pt x="1772" y="1461"/>
                  </a:cubicBezTo>
                  <a:cubicBezTo>
                    <a:pt x="1770" y="1455"/>
                    <a:pt x="1770" y="1455"/>
                    <a:pt x="1770" y="1455"/>
                  </a:cubicBezTo>
                  <a:cubicBezTo>
                    <a:pt x="1764" y="1448"/>
                    <a:pt x="1764" y="1448"/>
                    <a:pt x="1764" y="1448"/>
                  </a:cubicBezTo>
                  <a:cubicBezTo>
                    <a:pt x="1762" y="1444"/>
                    <a:pt x="1762" y="1444"/>
                    <a:pt x="1762" y="1444"/>
                  </a:cubicBezTo>
                  <a:cubicBezTo>
                    <a:pt x="1762" y="1439"/>
                    <a:pt x="1762" y="1439"/>
                    <a:pt x="1762" y="1439"/>
                  </a:cubicBezTo>
                  <a:cubicBezTo>
                    <a:pt x="1763" y="1437"/>
                    <a:pt x="1763" y="1437"/>
                    <a:pt x="1763" y="1437"/>
                  </a:cubicBezTo>
                  <a:cubicBezTo>
                    <a:pt x="1756" y="1426"/>
                    <a:pt x="1756" y="1426"/>
                    <a:pt x="1756" y="1426"/>
                  </a:cubicBezTo>
                  <a:cubicBezTo>
                    <a:pt x="1750" y="1423"/>
                    <a:pt x="1750" y="1423"/>
                    <a:pt x="1750" y="1423"/>
                  </a:cubicBezTo>
                  <a:cubicBezTo>
                    <a:pt x="1745" y="1416"/>
                    <a:pt x="1745" y="1416"/>
                    <a:pt x="1745" y="1416"/>
                  </a:cubicBezTo>
                  <a:cubicBezTo>
                    <a:pt x="1738" y="1405"/>
                    <a:pt x="1738" y="1405"/>
                    <a:pt x="1738" y="1405"/>
                  </a:cubicBezTo>
                  <a:cubicBezTo>
                    <a:pt x="1737" y="1400"/>
                    <a:pt x="1737" y="1400"/>
                    <a:pt x="1737" y="1400"/>
                  </a:cubicBezTo>
                  <a:cubicBezTo>
                    <a:pt x="1733" y="1391"/>
                    <a:pt x="1733" y="1391"/>
                    <a:pt x="1733" y="1391"/>
                  </a:cubicBezTo>
                  <a:cubicBezTo>
                    <a:pt x="1731" y="1388"/>
                    <a:pt x="1731" y="1388"/>
                    <a:pt x="1731" y="1388"/>
                  </a:cubicBezTo>
                  <a:cubicBezTo>
                    <a:pt x="1730" y="1381"/>
                    <a:pt x="1730" y="1381"/>
                    <a:pt x="1730" y="1381"/>
                  </a:cubicBezTo>
                  <a:cubicBezTo>
                    <a:pt x="1728" y="1373"/>
                    <a:pt x="1728" y="1373"/>
                    <a:pt x="1728" y="1373"/>
                  </a:cubicBezTo>
                  <a:cubicBezTo>
                    <a:pt x="1728" y="1368"/>
                    <a:pt x="1728" y="1368"/>
                    <a:pt x="1728" y="1368"/>
                  </a:cubicBezTo>
                  <a:cubicBezTo>
                    <a:pt x="1732" y="1360"/>
                    <a:pt x="1732" y="1360"/>
                    <a:pt x="1732" y="1360"/>
                  </a:cubicBezTo>
                  <a:cubicBezTo>
                    <a:pt x="1733" y="1356"/>
                    <a:pt x="1733" y="1356"/>
                    <a:pt x="1733" y="1356"/>
                  </a:cubicBezTo>
                  <a:cubicBezTo>
                    <a:pt x="1735" y="1351"/>
                    <a:pt x="1735" y="1351"/>
                    <a:pt x="1735" y="1351"/>
                  </a:cubicBezTo>
                  <a:cubicBezTo>
                    <a:pt x="1740" y="1346"/>
                    <a:pt x="1740" y="1346"/>
                    <a:pt x="1740" y="1346"/>
                  </a:cubicBezTo>
                  <a:cubicBezTo>
                    <a:pt x="1738" y="1344"/>
                    <a:pt x="1738" y="1344"/>
                    <a:pt x="1738" y="1344"/>
                  </a:cubicBezTo>
                  <a:cubicBezTo>
                    <a:pt x="1741" y="1340"/>
                    <a:pt x="1741" y="1340"/>
                    <a:pt x="1741" y="1340"/>
                  </a:cubicBezTo>
                  <a:cubicBezTo>
                    <a:pt x="1740" y="1336"/>
                    <a:pt x="1740" y="1336"/>
                    <a:pt x="1740" y="1336"/>
                  </a:cubicBezTo>
                  <a:cubicBezTo>
                    <a:pt x="1743" y="1336"/>
                    <a:pt x="1743" y="1336"/>
                    <a:pt x="1743" y="1336"/>
                  </a:cubicBezTo>
                  <a:cubicBezTo>
                    <a:pt x="1746" y="1331"/>
                    <a:pt x="1746" y="1331"/>
                    <a:pt x="1746" y="1331"/>
                  </a:cubicBezTo>
                  <a:cubicBezTo>
                    <a:pt x="1751" y="1329"/>
                    <a:pt x="1751" y="1329"/>
                    <a:pt x="1751" y="1329"/>
                  </a:cubicBezTo>
                  <a:cubicBezTo>
                    <a:pt x="1757" y="1325"/>
                    <a:pt x="1757" y="1325"/>
                    <a:pt x="1757" y="1325"/>
                  </a:cubicBezTo>
                  <a:cubicBezTo>
                    <a:pt x="1760" y="1320"/>
                    <a:pt x="1760" y="1320"/>
                    <a:pt x="1760" y="1320"/>
                  </a:cubicBezTo>
                  <a:cubicBezTo>
                    <a:pt x="1764" y="1319"/>
                    <a:pt x="1764" y="1319"/>
                    <a:pt x="1764" y="1319"/>
                  </a:cubicBezTo>
                  <a:cubicBezTo>
                    <a:pt x="1768" y="1312"/>
                    <a:pt x="1768" y="1312"/>
                    <a:pt x="1768" y="1312"/>
                  </a:cubicBezTo>
                  <a:cubicBezTo>
                    <a:pt x="1772" y="1311"/>
                    <a:pt x="1772" y="1311"/>
                    <a:pt x="1772" y="1311"/>
                  </a:cubicBezTo>
                  <a:cubicBezTo>
                    <a:pt x="1773" y="1304"/>
                    <a:pt x="1773" y="1304"/>
                    <a:pt x="1773" y="1304"/>
                  </a:cubicBezTo>
                  <a:cubicBezTo>
                    <a:pt x="1776" y="1296"/>
                    <a:pt x="1776" y="1296"/>
                    <a:pt x="1776" y="1296"/>
                  </a:cubicBezTo>
                  <a:cubicBezTo>
                    <a:pt x="1780" y="1292"/>
                    <a:pt x="1780" y="1292"/>
                    <a:pt x="1780" y="1292"/>
                  </a:cubicBezTo>
                  <a:cubicBezTo>
                    <a:pt x="1784" y="1289"/>
                    <a:pt x="1784" y="1289"/>
                    <a:pt x="1784" y="1289"/>
                  </a:cubicBezTo>
                  <a:cubicBezTo>
                    <a:pt x="1797" y="1287"/>
                    <a:pt x="1797" y="1287"/>
                    <a:pt x="1797" y="1287"/>
                  </a:cubicBezTo>
                  <a:cubicBezTo>
                    <a:pt x="1799" y="1283"/>
                    <a:pt x="1799" y="1283"/>
                    <a:pt x="1799" y="1283"/>
                  </a:cubicBezTo>
                  <a:cubicBezTo>
                    <a:pt x="1800" y="1276"/>
                    <a:pt x="1800" y="1276"/>
                    <a:pt x="1800" y="1276"/>
                  </a:cubicBezTo>
                  <a:cubicBezTo>
                    <a:pt x="1804" y="1271"/>
                    <a:pt x="1804" y="1271"/>
                    <a:pt x="1804" y="1271"/>
                  </a:cubicBezTo>
                  <a:cubicBezTo>
                    <a:pt x="1811" y="1266"/>
                    <a:pt x="1811" y="1266"/>
                    <a:pt x="1811" y="1266"/>
                  </a:cubicBezTo>
                  <a:cubicBezTo>
                    <a:pt x="1814" y="1260"/>
                    <a:pt x="1814" y="1260"/>
                    <a:pt x="1814" y="1260"/>
                  </a:cubicBezTo>
                  <a:cubicBezTo>
                    <a:pt x="1825" y="1259"/>
                    <a:pt x="1825" y="1259"/>
                    <a:pt x="1825" y="1259"/>
                  </a:cubicBezTo>
                  <a:cubicBezTo>
                    <a:pt x="1829" y="1253"/>
                    <a:pt x="1829" y="1253"/>
                    <a:pt x="1829" y="1253"/>
                  </a:cubicBezTo>
                  <a:cubicBezTo>
                    <a:pt x="1828" y="1251"/>
                    <a:pt x="1828" y="1251"/>
                    <a:pt x="1828" y="1251"/>
                  </a:cubicBezTo>
                  <a:cubicBezTo>
                    <a:pt x="1823" y="1254"/>
                    <a:pt x="1823" y="1254"/>
                    <a:pt x="1823" y="1254"/>
                  </a:cubicBezTo>
                  <a:cubicBezTo>
                    <a:pt x="1819" y="1252"/>
                    <a:pt x="1819" y="1252"/>
                    <a:pt x="1819" y="1252"/>
                  </a:cubicBezTo>
                  <a:cubicBezTo>
                    <a:pt x="1823" y="1249"/>
                    <a:pt x="1823" y="1249"/>
                    <a:pt x="1823" y="1249"/>
                  </a:cubicBezTo>
                  <a:cubicBezTo>
                    <a:pt x="1823" y="1245"/>
                    <a:pt x="1823" y="1245"/>
                    <a:pt x="1823" y="1245"/>
                  </a:cubicBezTo>
                  <a:cubicBezTo>
                    <a:pt x="1821" y="1243"/>
                    <a:pt x="1821" y="1243"/>
                    <a:pt x="1821" y="1243"/>
                  </a:cubicBezTo>
                  <a:cubicBezTo>
                    <a:pt x="1821" y="1239"/>
                    <a:pt x="1821" y="1239"/>
                    <a:pt x="1821" y="1239"/>
                  </a:cubicBezTo>
                  <a:cubicBezTo>
                    <a:pt x="1824" y="1242"/>
                    <a:pt x="1824" y="1242"/>
                    <a:pt x="1824" y="1242"/>
                  </a:cubicBezTo>
                  <a:cubicBezTo>
                    <a:pt x="1827" y="1242"/>
                    <a:pt x="1827" y="1242"/>
                    <a:pt x="1827" y="1242"/>
                  </a:cubicBezTo>
                  <a:cubicBezTo>
                    <a:pt x="1833" y="1241"/>
                    <a:pt x="1833" y="1241"/>
                    <a:pt x="1833" y="1241"/>
                  </a:cubicBezTo>
                  <a:cubicBezTo>
                    <a:pt x="1835" y="1237"/>
                    <a:pt x="1835" y="1237"/>
                    <a:pt x="1835" y="1237"/>
                  </a:cubicBezTo>
                  <a:cubicBezTo>
                    <a:pt x="1839" y="1235"/>
                    <a:pt x="1839" y="1235"/>
                    <a:pt x="1839" y="1235"/>
                  </a:cubicBezTo>
                  <a:cubicBezTo>
                    <a:pt x="1837" y="1226"/>
                    <a:pt x="1837" y="1226"/>
                    <a:pt x="1837" y="1226"/>
                  </a:cubicBezTo>
                  <a:cubicBezTo>
                    <a:pt x="1835" y="1227"/>
                    <a:pt x="1835" y="1227"/>
                    <a:pt x="1835" y="1227"/>
                  </a:cubicBezTo>
                  <a:cubicBezTo>
                    <a:pt x="1830" y="1230"/>
                    <a:pt x="1830" y="1230"/>
                    <a:pt x="1830" y="1230"/>
                  </a:cubicBezTo>
                  <a:cubicBezTo>
                    <a:pt x="1830" y="1226"/>
                    <a:pt x="1830" y="1226"/>
                    <a:pt x="1830" y="1226"/>
                  </a:cubicBezTo>
                  <a:cubicBezTo>
                    <a:pt x="1827" y="1225"/>
                    <a:pt x="1827" y="1225"/>
                    <a:pt x="1827" y="1225"/>
                  </a:cubicBezTo>
                  <a:cubicBezTo>
                    <a:pt x="1818" y="1228"/>
                    <a:pt x="1818" y="1228"/>
                    <a:pt x="1818" y="1228"/>
                  </a:cubicBezTo>
                  <a:cubicBezTo>
                    <a:pt x="1816" y="1229"/>
                    <a:pt x="1816" y="1229"/>
                    <a:pt x="1816" y="1229"/>
                  </a:cubicBezTo>
                  <a:cubicBezTo>
                    <a:pt x="1816" y="1226"/>
                    <a:pt x="1816" y="1226"/>
                    <a:pt x="1816" y="1226"/>
                  </a:cubicBezTo>
                  <a:cubicBezTo>
                    <a:pt x="1820" y="1224"/>
                    <a:pt x="1820" y="1224"/>
                    <a:pt x="1820" y="1224"/>
                  </a:cubicBezTo>
                  <a:cubicBezTo>
                    <a:pt x="1823" y="1222"/>
                    <a:pt x="1823" y="1222"/>
                    <a:pt x="1823" y="1222"/>
                  </a:cubicBezTo>
                  <a:cubicBezTo>
                    <a:pt x="1829" y="1220"/>
                    <a:pt x="1829" y="1220"/>
                    <a:pt x="1829" y="1220"/>
                  </a:cubicBezTo>
                  <a:cubicBezTo>
                    <a:pt x="1833" y="1219"/>
                    <a:pt x="1833" y="1219"/>
                    <a:pt x="1833" y="1219"/>
                  </a:cubicBezTo>
                  <a:cubicBezTo>
                    <a:pt x="1833" y="1215"/>
                    <a:pt x="1833" y="1215"/>
                    <a:pt x="1833" y="1215"/>
                  </a:cubicBezTo>
                  <a:cubicBezTo>
                    <a:pt x="1827" y="1211"/>
                    <a:pt x="1827" y="1211"/>
                    <a:pt x="1827" y="1211"/>
                  </a:cubicBezTo>
                  <a:cubicBezTo>
                    <a:pt x="1830" y="1207"/>
                    <a:pt x="1830" y="1207"/>
                    <a:pt x="1830" y="1207"/>
                  </a:cubicBezTo>
                  <a:cubicBezTo>
                    <a:pt x="1827" y="1200"/>
                    <a:pt x="1827" y="1200"/>
                    <a:pt x="1827" y="1200"/>
                  </a:cubicBezTo>
                  <a:cubicBezTo>
                    <a:pt x="1823" y="1200"/>
                    <a:pt x="1823" y="1200"/>
                    <a:pt x="1823" y="1200"/>
                  </a:cubicBezTo>
                  <a:cubicBezTo>
                    <a:pt x="1818" y="1202"/>
                    <a:pt x="1818" y="1202"/>
                    <a:pt x="1818" y="1202"/>
                  </a:cubicBezTo>
                  <a:cubicBezTo>
                    <a:pt x="1815" y="1199"/>
                    <a:pt x="1815" y="1199"/>
                    <a:pt x="1815" y="1199"/>
                  </a:cubicBezTo>
                  <a:cubicBezTo>
                    <a:pt x="1818" y="1196"/>
                    <a:pt x="1818" y="1196"/>
                    <a:pt x="1818" y="1196"/>
                  </a:cubicBezTo>
                  <a:cubicBezTo>
                    <a:pt x="1814" y="1192"/>
                    <a:pt x="1814" y="1192"/>
                    <a:pt x="1814" y="1192"/>
                  </a:cubicBezTo>
                  <a:cubicBezTo>
                    <a:pt x="1817" y="1189"/>
                    <a:pt x="1817" y="1189"/>
                    <a:pt x="1817" y="1189"/>
                  </a:cubicBezTo>
                  <a:cubicBezTo>
                    <a:pt x="1813" y="1183"/>
                    <a:pt x="1813" y="1183"/>
                    <a:pt x="1813" y="1183"/>
                  </a:cubicBezTo>
                  <a:cubicBezTo>
                    <a:pt x="1815" y="1176"/>
                    <a:pt x="1815" y="1176"/>
                    <a:pt x="1815" y="1176"/>
                  </a:cubicBezTo>
                  <a:cubicBezTo>
                    <a:pt x="1806" y="1171"/>
                    <a:pt x="1806" y="1171"/>
                    <a:pt x="1806" y="1171"/>
                  </a:cubicBezTo>
                  <a:cubicBezTo>
                    <a:pt x="1802" y="1171"/>
                    <a:pt x="1802" y="1171"/>
                    <a:pt x="1802" y="1171"/>
                  </a:cubicBezTo>
                  <a:cubicBezTo>
                    <a:pt x="1799" y="1168"/>
                    <a:pt x="1799" y="1168"/>
                    <a:pt x="1799" y="1168"/>
                  </a:cubicBezTo>
                  <a:cubicBezTo>
                    <a:pt x="1805" y="1167"/>
                    <a:pt x="1805" y="1167"/>
                    <a:pt x="1805" y="1167"/>
                  </a:cubicBezTo>
                  <a:cubicBezTo>
                    <a:pt x="1812" y="1170"/>
                    <a:pt x="1812" y="1170"/>
                    <a:pt x="1812" y="1170"/>
                  </a:cubicBezTo>
                  <a:cubicBezTo>
                    <a:pt x="1809" y="1163"/>
                    <a:pt x="1809" y="1163"/>
                    <a:pt x="1809" y="1163"/>
                  </a:cubicBezTo>
                  <a:cubicBezTo>
                    <a:pt x="1803" y="1153"/>
                    <a:pt x="1803" y="1153"/>
                    <a:pt x="1803" y="1153"/>
                  </a:cubicBezTo>
                  <a:cubicBezTo>
                    <a:pt x="1803" y="1141"/>
                    <a:pt x="1803" y="1141"/>
                    <a:pt x="1803" y="1141"/>
                  </a:cubicBezTo>
                  <a:cubicBezTo>
                    <a:pt x="1805" y="1136"/>
                    <a:pt x="1805" y="1136"/>
                    <a:pt x="1805" y="1136"/>
                  </a:cubicBezTo>
                  <a:cubicBezTo>
                    <a:pt x="1811" y="1131"/>
                    <a:pt x="1811" y="1131"/>
                    <a:pt x="1811" y="1131"/>
                  </a:cubicBezTo>
                  <a:cubicBezTo>
                    <a:pt x="1814" y="1132"/>
                    <a:pt x="1814" y="1132"/>
                    <a:pt x="1814" y="1132"/>
                  </a:cubicBezTo>
                  <a:cubicBezTo>
                    <a:pt x="1809" y="1140"/>
                    <a:pt x="1809" y="1140"/>
                    <a:pt x="1809" y="1140"/>
                  </a:cubicBezTo>
                  <a:cubicBezTo>
                    <a:pt x="1812" y="1148"/>
                    <a:pt x="1812" y="1148"/>
                    <a:pt x="1812" y="1148"/>
                  </a:cubicBezTo>
                  <a:cubicBezTo>
                    <a:pt x="1810" y="1151"/>
                    <a:pt x="1810" y="1151"/>
                    <a:pt x="1810" y="1151"/>
                  </a:cubicBezTo>
                  <a:cubicBezTo>
                    <a:pt x="1813" y="1155"/>
                    <a:pt x="1813" y="1155"/>
                    <a:pt x="1813" y="1155"/>
                  </a:cubicBezTo>
                  <a:cubicBezTo>
                    <a:pt x="1813" y="1162"/>
                    <a:pt x="1813" y="1162"/>
                    <a:pt x="1813" y="1162"/>
                  </a:cubicBezTo>
                  <a:cubicBezTo>
                    <a:pt x="1817" y="1165"/>
                    <a:pt x="1817" y="1165"/>
                    <a:pt x="1817" y="1165"/>
                  </a:cubicBezTo>
                  <a:cubicBezTo>
                    <a:pt x="1822" y="1165"/>
                    <a:pt x="1822" y="1165"/>
                    <a:pt x="1822" y="1165"/>
                  </a:cubicBezTo>
                  <a:cubicBezTo>
                    <a:pt x="1824" y="1170"/>
                    <a:pt x="1824" y="1170"/>
                    <a:pt x="1824" y="1170"/>
                  </a:cubicBezTo>
                  <a:cubicBezTo>
                    <a:pt x="1828" y="1171"/>
                    <a:pt x="1828" y="1171"/>
                    <a:pt x="1828" y="1171"/>
                  </a:cubicBezTo>
                  <a:cubicBezTo>
                    <a:pt x="1828" y="1176"/>
                    <a:pt x="1828" y="1176"/>
                    <a:pt x="1828" y="1176"/>
                  </a:cubicBezTo>
                  <a:cubicBezTo>
                    <a:pt x="1824" y="1182"/>
                    <a:pt x="1824" y="1182"/>
                    <a:pt x="1824" y="1182"/>
                  </a:cubicBezTo>
                  <a:cubicBezTo>
                    <a:pt x="1825" y="1192"/>
                    <a:pt x="1825" y="1192"/>
                    <a:pt x="1825" y="1192"/>
                  </a:cubicBezTo>
                  <a:cubicBezTo>
                    <a:pt x="1833" y="1177"/>
                    <a:pt x="1833" y="1177"/>
                    <a:pt x="1833" y="1177"/>
                  </a:cubicBezTo>
                  <a:cubicBezTo>
                    <a:pt x="1833" y="1174"/>
                    <a:pt x="1833" y="1174"/>
                    <a:pt x="1833" y="1174"/>
                  </a:cubicBezTo>
                  <a:cubicBezTo>
                    <a:pt x="1836" y="1169"/>
                    <a:pt x="1836" y="1169"/>
                    <a:pt x="1836" y="1169"/>
                  </a:cubicBezTo>
                  <a:cubicBezTo>
                    <a:pt x="1839" y="1156"/>
                    <a:pt x="1839" y="1156"/>
                    <a:pt x="1839" y="1156"/>
                  </a:cubicBezTo>
                  <a:cubicBezTo>
                    <a:pt x="1838" y="1150"/>
                    <a:pt x="1838" y="1150"/>
                    <a:pt x="1838" y="1150"/>
                  </a:cubicBezTo>
                  <a:cubicBezTo>
                    <a:pt x="1831" y="1145"/>
                    <a:pt x="1831" y="1145"/>
                    <a:pt x="1831" y="1145"/>
                  </a:cubicBezTo>
                  <a:cubicBezTo>
                    <a:pt x="1820" y="1129"/>
                    <a:pt x="1820" y="1129"/>
                    <a:pt x="1820" y="1129"/>
                  </a:cubicBezTo>
                  <a:cubicBezTo>
                    <a:pt x="1821" y="1126"/>
                    <a:pt x="1821" y="1126"/>
                    <a:pt x="1821" y="1126"/>
                  </a:cubicBezTo>
                  <a:cubicBezTo>
                    <a:pt x="1827" y="1133"/>
                    <a:pt x="1827" y="1133"/>
                    <a:pt x="1827" y="1133"/>
                  </a:cubicBezTo>
                  <a:cubicBezTo>
                    <a:pt x="1833" y="1136"/>
                    <a:pt x="1833" y="1136"/>
                    <a:pt x="1833" y="1136"/>
                  </a:cubicBezTo>
                  <a:cubicBezTo>
                    <a:pt x="1838" y="1137"/>
                    <a:pt x="1838" y="1137"/>
                    <a:pt x="1838" y="1137"/>
                  </a:cubicBezTo>
                  <a:cubicBezTo>
                    <a:pt x="1838" y="1141"/>
                    <a:pt x="1838" y="1141"/>
                    <a:pt x="1838" y="1141"/>
                  </a:cubicBezTo>
                  <a:cubicBezTo>
                    <a:pt x="1840" y="1143"/>
                    <a:pt x="1840" y="1143"/>
                    <a:pt x="1840" y="1143"/>
                  </a:cubicBezTo>
                  <a:cubicBezTo>
                    <a:pt x="1843" y="1135"/>
                    <a:pt x="1843" y="1135"/>
                    <a:pt x="1843" y="1135"/>
                  </a:cubicBezTo>
                  <a:cubicBezTo>
                    <a:pt x="1850" y="1123"/>
                    <a:pt x="1850" y="1123"/>
                    <a:pt x="1850" y="1123"/>
                  </a:cubicBezTo>
                  <a:cubicBezTo>
                    <a:pt x="1853" y="1116"/>
                    <a:pt x="1853" y="1116"/>
                    <a:pt x="1853" y="1116"/>
                  </a:cubicBezTo>
                  <a:cubicBezTo>
                    <a:pt x="1851" y="1102"/>
                    <a:pt x="1851" y="1102"/>
                    <a:pt x="1851" y="1102"/>
                  </a:cubicBezTo>
                  <a:cubicBezTo>
                    <a:pt x="1849" y="1099"/>
                    <a:pt x="1849" y="1099"/>
                    <a:pt x="1849" y="1099"/>
                  </a:cubicBezTo>
                  <a:cubicBezTo>
                    <a:pt x="1845" y="1101"/>
                    <a:pt x="1845" y="1101"/>
                    <a:pt x="1845" y="1101"/>
                  </a:cubicBezTo>
                  <a:cubicBezTo>
                    <a:pt x="1843" y="1099"/>
                    <a:pt x="1843" y="1099"/>
                    <a:pt x="1843" y="1099"/>
                  </a:cubicBezTo>
                  <a:cubicBezTo>
                    <a:pt x="1848" y="1097"/>
                    <a:pt x="1848" y="1097"/>
                    <a:pt x="1848" y="1097"/>
                  </a:cubicBezTo>
                  <a:cubicBezTo>
                    <a:pt x="1855" y="1096"/>
                    <a:pt x="1855" y="1096"/>
                    <a:pt x="1855" y="1096"/>
                  </a:cubicBezTo>
                  <a:cubicBezTo>
                    <a:pt x="1865" y="1093"/>
                    <a:pt x="1865" y="1093"/>
                    <a:pt x="1865" y="1093"/>
                  </a:cubicBezTo>
                  <a:cubicBezTo>
                    <a:pt x="1878" y="1083"/>
                    <a:pt x="1878" y="1083"/>
                    <a:pt x="1878" y="1083"/>
                  </a:cubicBezTo>
                  <a:cubicBezTo>
                    <a:pt x="1888" y="1079"/>
                    <a:pt x="1888" y="1079"/>
                    <a:pt x="1888" y="1079"/>
                  </a:cubicBezTo>
                  <a:cubicBezTo>
                    <a:pt x="1890" y="1075"/>
                    <a:pt x="1890" y="1075"/>
                    <a:pt x="1890" y="1075"/>
                  </a:cubicBezTo>
                  <a:cubicBezTo>
                    <a:pt x="1885" y="1075"/>
                    <a:pt x="1885" y="1075"/>
                    <a:pt x="1885" y="1075"/>
                  </a:cubicBezTo>
                  <a:cubicBezTo>
                    <a:pt x="1879" y="1074"/>
                    <a:pt x="1879" y="1074"/>
                    <a:pt x="1879" y="1074"/>
                  </a:cubicBezTo>
                  <a:cubicBezTo>
                    <a:pt x="1876" y="1078"/>
                    <a:pt x="1876" y="1078"/>
                    <a:pt x="1876" y="1078"/>
                  </a:cubicBezTo>
                  <a:cubicBezTo>
                    <a:pt x="1867" y="1081"/>
                    <a:pt x="1867" y="1081"/>
                    <a:pt x="1867" y="1081"/>
                  </a:cubicBezTo>
                  <a:cubicBezTo>
                    <a:pt x="1856" y="1086"/>
                    <a:pt x="1856" y="1086"/>
                    <a:pt x="1856" y="1086"/>
                  </a:cubicBezTo>
                  <a:cubicBezTo>
                    <a:pt x="1853" y="1090"/>
                    <a:pt x="1853" y="1090"/>
                    <a:pt x="1853" y="1090"/>
                  </a:cubicBezTo>
                  <a:cubicBezTo>
                    <a:pt x="1850" y="1087"/>
                    <a:pt x="1850" y="1087"/>
                    <a:pt x="1850" y="1087"/>
                  </a:cubicBezTo>
                  <a:cubicBezTo>
                    <a:pt x="1854" y="1083"/>
                    <a:pt x="1854" y="1083"/>
                    <a:pt x="1854" y="1083"/>
                  </a:cubicBezTo>
                  <a:cubicBezTo>
                    <a:pt x="1858" y="1081"/>
                    <a:pt x="1858" y="1081"/>
                    <a:pt x="1858" y="1081"/>
                  </a:cubicBezTo>
                  <a:cubicBezTo>
                    <a:pt x="1867" y="1073"/>
                    <a:pt x="1867" y="1073"/>
                    <a:pt x="1867" y="1073"/>
                  </a:cubicBezTo>
                  <a:cubicBezTo>
                    <a:pt x="1877" y="1071"/>
                    <a:pt x="1877" y="1071"/>
                    <a:pt x="1877" y="1071"/>
                  </a:cubicBezTo>
                  <a:cubicBezTo>
                    <a:pt x="1883" y="1068"/>
                    <a:pt x="1883" y="1068"/>
                    <a:pt x="1883" y="1068"/>
                  </a:cubicBezTo>
                  <a:cubicBezTo>
                    <a:pt x="1889" y="1068"/>
                    <a:pt x="1889" y="1068"/>
                    <a:pt x="1889" y="1068"/>
                  </a:cubicBezTo>
                  <a:cubicBezTo>
                    <a:pt x="1896" y="1065"/>
                    <a:pt x="1896" y="1065"/>
                    <a:pt x="1896" y="1065"/>
                  </a:cubicBezTo>
                  <a:cubicBezTo>
                    <a:pt x="1898" y="1060"/>
                    <a:pt x="1898" y="1060"/>
                    <a:pt x="1898" y="1060"/>
                  </a:cubicBezTo>
                  <a:cubicBezTo>
                    <a:pt x="1901" y="1062"/>
                    <a:pt x="1901" y="1062"/>
                    <a:pt x="1901" y="1062"/>
                  </a:cubicBezTo>
                  <a:cubicBezTo>
                    <a:pt x="1907" y="1058"/>
                    <a:pt x="1907" y="1058"/>
                    <a:pt x="1907" y="1058"/>
                  </a:cubicBezTo>
                  <a:cubicBezTo>
                    <a:pt x="1912" y="1053"/>
                    <a:pt x="1912" y="1053"/>
                    <a:pt x="1912" y="1053"/>
                  </a:cubicBezTo>
                  <a:cubicBezTo>
                    <a:pt x="1915" y="1057"/>
                    <a:pt x="1915" y="1057"/>
                    <a:pt x="1915" y="1057"/>
                  </a:cubicBezTo>
                  <a:cubicBezTo>
                    <a:pt x="1920" y="1054"/>
                    <a:pt x="1920" y="1054"/>
                    <a:pt x="1920" y="1054"/>
                  </a:cubicBezTo>
                  <a:cubicBezTo>
                    <a:pt x="1927" y="1053"/>
                    <a:pt x="1927" y="1053"/>
                    <a:pt x="1927" y="1053"/>
                  </a:cubicBezTo>
                  <a:cubicBezTo>
                    <a:pt x="1928" y="1050"/>
                    <a:pt x="1928" y="1050"/>
                    <a:pt x="1928" y="1050"/>
                  </a:cubicBezTo>
                  <a:cubicBezTo>
                    <a:pt x="1923" y="1041"/>
                    <a:pt x="1923" y="1041"/>
                    <a:pt x="1923" y="1041"/>
                  </a:cubicBezTo>
                  <a:cubicBezTo>
                    <a:pt x="1918" y="1041"/>
                    <a:pt x="1918" y="1041"/>
                    <a:pt x="1918" y="1041"/>
                  </a:cubicBezTo>
                  <a:cubicBezTo>
                    <a:pt x="1923" y="1046"/>
                    <a:pt x="1923" y="1046"/>
                    <a:pt x="1923" y="1046"/>
                  </a:cubicBezTo>
                  <a:cubicBezTo>
                    <a:pt x="1921" y="1049"/>
                    <a:pt x="1921" y="1049"/>
                    <a:pt x="1921" y="1049"/>
                  </a:cubicBezTo>
                  <a:cubicBezTo>
                    <a:pt x="1913" y="1049"/>
                    <a:pt x="1913" y="1049"/>
                    <a:pt x="1913" y="1049"/>
                  </a:cubicBezTo>
                  <a:cubicBezTo>
                    <a:pt x="1906" y="1038"/>
                    <a:pt x="1906" y="1038"/>
                    <a:pt x="1906" y="1038"/>
                  </a:cubicBezTo>
                  <a:cubicBezTo>
                    <a:pt x="1900" y="1037"/>
                    <a:pt x="1900" y="1037"/>
                    <a:pt x="1900" y="1037"/>
                  </a:cubicBezTo>
                  <a:cubicBezTo>
                    <a:pt x="1905" y="1029"/>
                    <a:pt x="1905" y="1029"/>
                    <a:pt x="1905" y="1029"/>
                  </a:cubicBezTo>
                  <a:cubicBezTo>
                    <a:pt x="1901" y="1024"/>
                    <a:pt x="1901" y="1024"/>
                    <a:pt x="1901" y="1024"/>
                  </a:cubicBezTo>
                  <a:cubicBezTo>
                    <a:pt x="1901" y="1021"/>
                    <a:pt x="1901" y="1021"/>
                    <a:pt x="1901" y="1021"/>
                  </a:cubicBezTo>
                  <a:cubicBezTo>
                    <a:pt x="1902" y="1017"/>
                    <a:pt x="1902" y="1017"/>
                    <a:pt x="1902" y="1017"/>
                  </a:cubicBezTo>
                  <a:cubicBezTo>
                    <a:pt x="1903" y="1012"/>
                    <a:pt x="1903" y="1012"/>
                    <a:pt x="1903" y="1012"/>
                  </a:cubicBezTo>
                  <a:cubicBezTo>
                    <a:pt x="1906" y="1003"/>
                    <a:pt x="1906" y="1003"/>
                    <a:pt x="1906" y="1003"/>
                  </a:cubicBezTo>
                  <a:cubicBezTo>
                    <a:pt x="1909" y="1001"/>
                    <a:pt x="1909" y="1001"/>
                    <a:pt x="1909" y="1001"/>
                  </a:cubicBezTo>
                  <a:cubicBezTo>
                    <a:pt x="1907" y="995"/>
                    <a:pt x="1907" y="995"/>
                    <a:pt x="1907" y="995"/>
                  </a:cubicBezTo>
                  <a:cubicBezTo>
                    <a:pt x="1911" y="992"/>
                    <a:pt x="1911" y="992"/>
                    <a:pt x="1911" y="992"/>
                  </a:cubicBezTo>
                  <a:cubicBezTo>
                    <a:pt x="1915" y="993"/>
                    <a:pt x="1915" y="993"/>
                    <a:pt x="1915" y="993"/>
                  </a:cubicBezTo>
                  <a:cubicBezTo>
                    <a:pt x="1917" y="989"/>
                    <a:pt x="1917" y="989"/>
                    <a:pt x="1917" y="989"/>
                  </a:cubicBezTo>
                  <a:cubicBezTo>
                    <a:pt x="1923" y="986"/>
                    <a:pt x="1923" y="986"/>
                    <a:pt x="1923" y="986"/>
                  </a:cubicBezTo>
                  <a:cubicBezTo>
                    <a:pt x="1927" y="984"/>
                    <a:pt x="1927" y="984"/>
                    <a:pt x="1927" y="984"/>
                  </a:cubicBezTo>
                  <a:cubicBezTo>
                    <a:pt x="1928" y="979"/>
                    <a:pt x="1928" y="979"/>
                    <a:pt x="1928" y="979"/>
                  </a:cubicBezTo>
                  <a:cubicBezTo>
                    <a:pt x="1931" y="972"/>
                    <a:pt x="1931" y="972"/>
                    <a:pt x="1931" y="972"/>
                  </a:cubicBezTo>
                  <a:cubicBezTo>
                    <a:pt x="1935" y="974"/>
                    <a:pt x="1935" y="974"/>
                    <a:pt x="1935" y="974"/>
                  </a:cubicBezTo>
                  <a:cubicBezTo>
                    <a:pt x="1942" y="966"/>
                    <a:pt x="1942" y="966"/>
                    <a:pt x="1942" y="966"/>
                  </a:cubicBezTo>
                  <a:cubicBezTo>
                    <a:pt x="1948" y="969"/>
                    <a:pt x="1948" y="969"/>
                    <a:pt x="1948" y="969"/>
                  </a:cubicBezTo>
                  <a:cubicBezTo>
                    <a:pt x="1952" y="963"/>
                    <a:pt x="1952" y="963"/>
                    <a:pt x="1952" y="963"/>
                  </a:cubicBezTo>
                  <a:cubicBezTo>
                    <a:pt x="1960" y="958"/>
                    <a:pt x="1960" y="958"/>
                    <a:pt x="1960" y="958"/>
                  </a:cubicBezTo>
                  <a:cubicBezTo>
                    <a:pt x="1964" y="954"/>
                    <a:pt x="1964" y="954"/>
                    <a:pt x="1964" y="954"/>
                  </a:cubicBezTo>
                  <a:lnTo>
                    <a:pt x="1960" y="952"/>
                  </a:lnTo>
                  <a:close/>
                  <a:moveTo>
                    <a:pt x="163" y="1543"/>
                  </a:moveTo>
                  <a:cubicBezTo>
                    <a:pt x="166" y="1540"/>
                    <a:pt x="166" y="1540"/>
                    <a:pt x="166" y="1540"/>
                  </a:cubicBezTo>
                  <a:cubicBezTo>
                    <a:pt x="171" y="1539"/>
                    <a:pt x="171" y="1539"/>
                    <a:pt x="171" y="1539"/>
                  </a:cubicBezTo>
                  <a:cubicBezTo>
                    <a:pt x="173" y="1540"/>
                    <a:pt x="173" y="1540"/>
                    <a:pt x="173" y="1540"/>
                  </a:cubicBezTo>
                  <a:cubicBezTo>
                    <a:pt x="173" y="1544"/>
                    <a:pt x="173" y="1544"/>
                    <a:pt x="173" y="1544"/>
                  </a:cubicBezTo>
                  <a:cubicBezTo>
                    <a:pt x="170" y="1546"/>
                    <a:pt x="170" y="1546"/>
                    <a:pt x="170" y="1546"/>
                  </a:cubicBezTo>
                  <a:cubicBezTo>
                    <a:pt x="167" y="1546"/>
                    <a:pt x="167" y="1546"/>
                    <a:pt x="167" y="1546"/>
                  </a:cubicBezTo>
                  <a:lnTo>
                    <a:pt x="163" y="1543"/>
                  </a:lnTo>
                  <a:close/>
                  <a:moveTo>
                    <a:pt x="198" y="1557"/>
                  </a:moveTo>
                  <a:cubicBezTo>
                    <a:pt x="203" y="1557"/>
                    <a:pt x="203" y="1557"/>
                    <a:pt x="203" y="1557"/>
                  </a:cubicBezTo>
                  <a:cubicBezTo>
                    <a:pt x="205" y="1557"/>
                    <a:pt x="205" y="1557"/>
                    <a:pt x="205" y="1557"/>
                  </a:cubicBezTo>
                  <a:cubicBezTo>
                    <a:pt x="207" y="1556"/>
                    <a:pt x="207" y="1556"/>
                    <a:pt x="207" y="1556"/>
                  </a:cubicBezTo>
                  <a:cubicBezTo>
                    <a:pt x="201" y="1549"/>
                    <a:pt x="201" y="1549"/>
                    <a:pt x="201" y="1549"/>
                  </a:cubicBezTo>
                  <a:cubicBezTo>
                    <a:pt x="198" y="1551"/>
                    <a:pt x="198" y="1551"/>
                    <a:pt x="198" y="1551"/>
                  </a:cubicBezTo>
                  <a:cubicBezTo>
                    <a:pt x="194" y="1551"/>
                    <a:pt x="194" y="1551"/>
                    <a:pt x="194" y="1551"/>
                  </a:cubicBezTo>
                  <a:lnTo>
                    <a:pt x="198" y="1557"/>
                  </a:lnTo>
                  <a:close/>
                  <a:moveTo>
                    <a:pt x="215" y="1562"/>
                  </a:moveTo>
                  <a:cubicBezTo>
                    <a:pt x="217" y="1561"/>
                    <a:pt x="217" y="1561"/>
                    <a:pt x="217" y="1561"/>
                  </a:cubicBezTo>
                  <a:cubicBezTo>
                    <a:pt x="222" y="1561"/>
                    <a:pt x="222" y="1561"/>
                    <a:pt x="222" y="1561"/>
                  </a:cubicBezTo>
                  <a:cubicBezTo>
                    <a:pt x="223" y="1562"/>
                    <a:pt x="223" y="1562"/>
                    <a:pt x="223" y="1562"/>
                  </a:cubicBezTo>
                  <a:cubicBezTo>
                    <a:pt x="227" y="1559"/>
                    <a:pt x="227" y="1559"/>
                    <a:pt x="227" y="1559"/>
                  </a:cubicBezTo>
                  <a:cubicBezTo>
                    <a:pt x="216" y="1557"/>
                    <a:pt x="216" y="1557"/>
                    <a:pt x="216" y="1557"/>
                  </a:cubicBezTo>
                  <a:cubicBezTo>
                    <a:pt x="214" y="1560"/>
                    <a:pt x="214" y="1560"/>
                    <a:pt x="214" y="1560"/>
                  </a:cubicBezTo>
                  <a:lnTo>
                    <a:pt x="215" y="1562"/>
                  </a:lnTo>
                  <a:close/>
                  <a:moveTo>
                    <a:pt x="227" y="1563"/>
                  </a:moveTo>
                  <a:cubicBezTo>
                    <a:pt x="228" y="1565"/>
                    <a:pt x="228" y="1565"/>
                    <a:pt x="228" y="1565"/>
                  </a:cubicBezTo>
                  <a:cubicBezTo>
                    <a:pt x="230" y="1565"/>
                    <a:pt x="230" y="1565"/>
                    <a:pt x="230" y="1565"/>
                  </a:cubicBezTo>
                  <a:cubicBezTo>
                    <a:pt x="232" y="1567"/>
                    <a:pt x="232" y="1567"/>
                    <a:pt x="232" y="1567"/>
                  </a:cubicBezTo>
                  <a:cubicBezTo>
                    <a:pt x="233" y="1570"/>
                    <a:pt x="233" y="1570"/>
                    <a:pt x="233" y="1570"/>
                  </a:cubicBezTo>
                  <a:cubicBezTo>
                    <a:pt x="236" y="1570"/>
                    <a:pt x="236" y="1570"/>
                    <a:pt x="236" y="1570"/>
                  </a:cubicBezTo>
                  <a:cubicBezTo>
                    <a:pt x="242" y="1566"/>
                    <a:pt x="242" y="1566"/>
                    <a:pt x="242" y="1566"/>
                  </a:cubicBezTo>
                  <a:cubicBezTo>
                    <a:pt x="236" y="1563"/>
                    <a:pt x="236" y="1563"/>
                    <a:pt x="236" y="1563"/>
                  </a:cubicBezTo>
                  <a:cubicBezTo>
                    <a:pt x="234" y="1564"/>
                    <a:pt x="234" y="1564"/>
                    <a:pt x="234" y="1564"/>
                  </a:cubicBezTo>
                  <a:cubicBezTo>
                    <a:pt x="231" y="1564"/>
                    <a:pt x="231" y="1564"/>
                    <a:pt x="231" y="1564"/>
                  </a:cubicBezTo>
                  <a:cubicBezTo>
                    <a:pt x="229" y="1561"/>
                    <a:pt x="229" y="1561"/>
                    <a:pt x="229" y="1561"/>
                  </a:cubicBezTo>
                  <a:lnTo>
                    <a:pt x="227" y="1563"/>
                  </a:lnTo>
                  <a:close/>
                  <a:moveTo>
                    <a:pt x="222" y="1568"/>
                  </a:moveTo>
                  <a:cubicBezTo>
                    <a:pt x="225" y="1566"/>
                    <a:pt x="225" y="1566"/>
                    <a:pt x="225" y="1566"/>
                  </a:cubicBezTo>
                  <a:cubicBezTo>
                    <a:pt x="223" y="1564"/>
                    <a:pt x="223" y="1564"/>
                    <a:pt x="223" y="1564"/>
                  </a:cubicBezTo>
                  <a:cubicBezTo>
                    <a:pt x="219" y="1564"/>
                    <a:pt x="219" y="1564"/>
                    <a:pt x="219" y="1564"/>
                  </a:cubicBezTo>
                  <a:lnTo>
                    <a:pt x="222" y="1568"/>
                  </a:lnTo>
                  <a:close/>
                  <a:moveTo>
                    <a:pt x="230" y="1571"/>
                  </a:moveTo>
                  <a:cubicBezTo>
                    <a:pt x="228" y="1569"/>
                    <a:pt x="228" y="1569"/>
                    <a:pt x="228" y="1569"/>
                  </a:cubicBezTo>
                  <a:cubicBezTo>
                    <a:pt x="228" y="1571"/>
                    <a:pt x="228" y="1571"/>
                    <a:pt x="228" y="1571"/>
                  </a:cubicBezTo>
                  <a:lnTo>
                    <a:pt x="230" y="1571"/>
                  </a:lnTo>
                  <a:close/>
                  <a:moveTo>
                    <a:pt x="155" y="1548"/>
                  </a:moveTo>
                  <a:cubicBezTo>
                    <a:pt x="158" y="1544"/>
                    <a:pt x="158" y="1544"/>
                    <a:pt x="158" y="1544"/>
                  </a:cubicBezTo>
                  <a:cubicBezTo>
                    <a:pt x="157" y="1543"/>
                    <a:pt x="157" y="1543"/>
                    <a:pt x="157" y="1543"/>
                  </a:cubicBezTo>
                  <a:cubicBezTo>
                    <a:pt x="153" y="1548"/>
                    <a:pt x="153" y="1548"/>
                    <a:pt x="153" y="1548"/>
                  </a:cubicBezTo>
                  <a:lnTo>
                    <a:pt x="155" y="1548"/>
                  </a:lnTo>
                  <a:close/>
                  <a:moveTo>
                    <a:pt x="244" y="1580"/>
                  </a:moveTo>
                  <a:cubicBezTo>
                    <a:pt x="245" y="1582"/>
                    <a:pt x="245" y="1582"/>
                    <a:pt x="245" y="1582"/>
                  </a:cubicBezTo>
                  <a:cubicBezTo>
                    <a:pt x="241" y="1585"/>
                    <a:pt x="241" y="1585"/>
                    <a:pt x="241" y="1585"/>
                  </a:cubicBezTo>
                  <a:cubicBezTo>
                    <a:pt x="244" y="1593"/>
                    <a:pt x="244" y="1593"/>
                    <a:pt x="244" y="1593"/>
                  </a:cubicBezTo>
                  <a:cubicBezTo>
                    <a:pt x="244" y="1600"/>
                    <a:pt x="244" y="1600"/>
                    <a:pt x="244" y="1600"/>
                  </a:cubicBezTo>
                  <a:cubicBezTo>
                    <a:pt x="250" y="1601"/>
                    <a:pt x="250" y="1601"/>
                    <a:pt x="250" y="1601"/>
                  </a:cubicBezTo>
                  <a:cubicBezTo>
                    <a:pt x="254" y="1596"/>
                    <a:pt x="254" y="1596"/>
                    <a:pt x="254" y="1596"/>
                  </a:cubicBezTo>
                  <a:cubicBezTo>
                    <a:pt x="259" y="1594"/>
                    <a:pt x="259" y="1594"/>
                    <a:pt x="259" y="1594"/>
                  </a:cubicBezTo>
                  <a:cubicBezTo>
                    <a:pt x="265" y="1592"/>
                    <a:pt x="265" y="1592"/>
                    <a:pt x="265" y="1592"/>
                  </a:cubicBezTo>
                  <a:cubicBezTo>
                    <a:pt x="266" y="1590"/>
                    <a:pt x="266" y="1590"/>
                    <a:pt x="266" y="1590"/>
                  </a:cubicBezTo>
                  <a:cubicBezTo>
                    <a:pt x="260" y="1586"/>
                    <a:pt x="260" y="1586"/>
                    <a:pt x="260" y="1586"/>
                  </a:cubicBezTo>
                  <a:cubicBezTo>
                    <a:pt x="260" y="1583"/>
                    <a:pt x="260" y="1583"/>
                    <a:pt x="260" y="1583"/>
                  </a:cubicBezTo>
                  <a:cubicBezTo>
                    <a:pt x="251" y="1578"/>
                    <a:pt x="251" y="1578"/>
                    <a:pt x="251" y="1578"/>
                  </a:cubicBezTo>
                  <a:cubicBezTo>
                    <a:pt x="244" y="1576"/>
                    <a:pt x="244" y="1576"/>
                    <a:pt x="244" y="1576"/>
                  </a:cubicBezTo>
                  <a:lnTo>
                    <a:pt x="244" y="1580"/>
                  </a:lnTo>
                  <a:close/>
                  <a:moveTo>
                    <a:pt x="288" y="622"/>
                  </a:moveTo>
                  <a:cubicBezTo>
                    <a:pt x="284" y="617"/>
                    <a:pt x="284" y="617"/>
                    <a:pt x="284" y="617"/>
                  </a:cubicBezTo>
                  <a:cubicBezTo>
                    <a:pt x="269" y="625"/>
                    <a:pt x="269" y="625"/>
                    <a:pt x="269" y="625"/>
                  </a:cubicBezTo>
                  <a:cubicBezTo>
                    <a:pt x="268" y="639"/>
                    <a:pt x="268" y="639"/>
                    <a:pt x="268" y="639"/>
                  </a:cubicBezTo>
                  <a:cubicBezTo>
                    <a:pt x="279" y="648"/>
                    <a:pt x="279" y="648"/>
                    <a:pt x="279" y="648"/>
                  </a:cubicBezTo>
                  <a:cubicBezTo>
                    <a:pt x="280" y="639"/>
                    <a:pt x="280" y="639"/>
                    <a:pt x="280" y="639"/>
                  </a:cubicBezTo>
                  <a:cubicBezTo>
                    <a:pt x="290" y="636"/>
                    <a:pt x="290" y="636"/>
                    <a:pt x="290" y="636"/>
                  </a:cubicBezTo>
                  <a:cubicBezTo>
                    <a:pt x="285" y="650"/>
                    <a:pt x="285" y="650"/>
                    <a:pt x="285" y="650"/>
                  </a:cubicBezTo>
                  <a:cubicBezTo>
                    <a:pt x="290" y="650"/>
                    <a:pt x="290" y="650"/>
                    <a:pt x="290" y="650"/>
                  </a:cubicBezTo>
                  <a:cubicBezTo>
                    <a:pt x="295" y="640"/>
                    <a:pt x="295" y="640"/>
                    <a:pt x="295" y="640"/>
                  </a:cubicBezTo>
                  <a:cubicBezTo>
                    <a:pt x="306" y="638"/>
                    <a:pt x="306" y="638"/>
                    <a:pt x="306" y="638"/>
                  </a:cubicBezTo>
                  <a:cubicBezTo>
                    <a:pt x="308" y="633"/>
                    <a:pt x="308" y="633"/>
                    <a:pt x="308" y="633"/>
                  </a:cubicBezTo>
                  <a:cubicBezTo>
                    <a:pt x="307" y="629"/>
                    <a:pt x="307" y="629"/>
                    <a:pt x="307" y="629"/>
                  </a:cubicBezTo>
                  <a:cubicBezTo>
                    <a:pt x="317" y="625"/>
                    <a:pt x="317" y="625"/>
                    <a:pt x="317" y="625"/>
                  </a:cubicBezTo>
                  <a:cubicBezTo>
                    <a:pt x="308" y="617"/>
                    <a:pt x="308" y="617"/>
                    <a:pt x="308" y="617"/>
                  </a:cubicBezTo>
                  <a:cubicBezTo>
                    <a:pt x="317" y="617"/>
                    <a:pt x="317" y="617"/>
                    <a:pt x="317" y="617"/>
                  </a:cubicBezTo>
                  <a:cubicBezTo>
                    <a:pt x="324" y="611"/>
                    <a:pt x="324" y="611"/>
                    <a:pt x="324" y="611"/>
                  </a:cubicBezTo>
                  <a:cubicBezTo>
                    <a:pt x="320" y="603"/>
                    <a:pt x="320" y="603"/>
                    <a:pt x="320" y="603"/>
                  </a:cubicBezTo>
                  <a:cubicBezTo>
                    <a:pt x="310" y="609"/>
                    <a:pt x="310" y="609"/>
                    <a:pt x="310" y="609"/>
                  </a:cubicBezTo>
                  <a:cubicBezTo>
                    <a:pt x="308" y="603"/>
                    <a:pt x="308" y="603"/>
                    <a:pt x="308" y="603"/>
                  </a:cubicBezTo>
                  <a:cubicBezTo>
                    <a:pt x="302" y="610"/>
                    <a:pt x="302" y="610"/>
                    <a:pt x="302" y="610"/>
                  </a:cubicBezTo>
                  <a:cubicBezTo>
                    <a:pt x="300" y="603"/>
                    <a:pt x="300" y="603"/>
                    <a:pt x="300" y="603"/>
                  </a:cubicBezTo>
                  <a:cubicBezTo>
                    <a:pt x="286" y="611"/>
                    <a:pt x="286" y="611"/>
                    <a:pt x="286" y="611"/>
                  </a:cubicBezTo>
                  <a:lnTo>
                    <a:pt x="288" y="622"/>
                  </a:lnTo>
                  <a:close/>
                  <a:moveTo>
                    <a:pt x="70" y="728"/>
                  </a:moveTo>
                  <a:cubicBezTo>
                    <a:pt x="83" y="726"/>
                    <a:pt x="83" y="726"/>
                    <a:pt x="83" y="726"/>
                  </a:cubicBezTo>
                  <a:cubicBezTo>
                    <a:pt x="83" y="721"/>
                    <a:pt x="83" y="721"/>
                    <a:pt x="83" y="721"/>
                  </a:cubicBezTo>
                  <a:cubicBezTo>
                    <a:pt x="99" y="717"/>
                    <a:pt x="99" y="717"/>
                    <a:pt x="99" y="717"/>
                  </a:cubicBezTo>
                  <a:cubicBezTo>
                    <a:pt x="99" y="711"/>
                    <a:pt x="99" y="711"/>
                    <a:pt x="99" y="711"/>
                  </a:cubicBezTo>
                  <a:cubicBezTo>
                    <a:pt x="96" y="704"/>
                    <a:pt x="96" y="704"/>
                    <a:pt x="96" y="704"/>
                  </a:cubicBezTo>
                  <a:cubicBezTo>
                    <a:pt x="79" y="703"/>
                    <a:pt x="79" y="703"/>
                    <a:pt x="79" y="703"/>
                  </a:cubicBezTo>
                  <a:cubicBezTo>
                    <a:pt x="72" y="719"/>
                    <a:pt x="72" y="719"/>
                    <a:pt x="72" y="719"/>
                  </a:cubicBezTo>
                  <a:cubicBezTo>
                    <a:pt x="67" y="720"/>
                    <a:pt x="67" y="720"/>
                    <a:pt x="67" y="720"/>
                  </a:cubicBezTo>
                  <a:lnTo>
                    <a:pt x="70" y="728"/>
                  </a:lnTo>
                  <a:close/>
                  <a:moveTo>
                    <a:pt x="11" y="762"/>
                  </a:moveTo>
                  <a:cubicBezTo>
                    <a:pt x="22" y="756"/>
                    <a:pt x="22" y="756"/>
                    <a:pt x="22" y="756"/>
                  </a:cubicBezTo>
                  <a:cubicBezTo>
                    <a:pt x="40" y="754"/>
                    <a:pt x="40" y="754"/>
                    <a:pt x="40" y="754"/>
                  </a:cubicBezTo>
                  <a:cubicBezTo>
                    <a:pt x="45" y="744"/>
                    <a:pt x="45" y="744"/>
                    <a:pt x="45" y="744"/>
                  </a:cubicBezTo>
                  <a:cubicBezTo>
                    <a:pt x="46" y="733"/>
                    <a:pt x="46" y="733"/>
                    <a:pt x="46" y="733"/>
                  </a:cubicBezTo>
                  <a:cubicBezTo>
                    <a:pt x="34" y="739"/>
                    <a:pt x="34" y="739"/>
                    <a:pt x="34" y="739"/>
                  </a:cubicBezTo>
                  <a:cubicBezTo>
                    <a:pt x="33" y="736"/>
                    <a:pt x="33" y="736"/>
                    <a:pt x="33" y="736"/>
                  </a:cubicBezTo>
                  <a:cubicBezTo>
                    <a:pt x="23" y="738"/>
                    <a:pt x="23" y="738"/>
                    <a:pt x="23" y="738"/>
                  </a:cubicBezTo>
                  <a:cubicBezTo>
                    <a:pt x="33" y="746"/>
                    <a:pt x="33" y="746"/>
                    <a:pt x="33" y="746"/>
                  </a:cubicBezTo>
                  <a:cubicBezTo>
                    <a:pt x="12" y="758"/>
                    <a:pt x="12" y="758"/>
                    <a:pt x="12" y="758"/>
                  </a:cubicBezTo>
                  <a:lnTo>
                    <a:pt x="11" y="762"/>
                  </a:lnTo>
                  <a:close/>
                  <a:moveTo>
                    <a:pt x="23" y="522"/>
                  </a:moveTo>
                  <a:cubicBezTo>
                    <a:pt x="29" y="522"/>
                    <a:pt x="29" y="522"/>
                    <a:pt x="29" y="522"/>
                  </a:cubicBezTo>
                  <a:cubicBezTo>
                    <a:pt x="36" y="529"/>
                    <a:pt x="36" y="529"/>
                    <a:pt x="36" y="529"/>
                  </a:cubicBezTo>
                  <a:cubicBezTo>
                    <a:pt x="45" y="529"/>
                    <a:pt x="45" y="529"/>
                    <a:pt x="45" y="529"/>
                  </a:cubicBezTo>
                  <a:cubicBezTo>
                    <a:pt x="48" y="510"/>
                    <a:pt x="48" y="510"/>
                    <a:pt x="48" y="510"/>
                  </a:cubicBezTo>
                  <a:cubicBezTo>
                    <a:pt x="37" y="504"/>
                    <a:pt x="37" y="504"/>
                    <a:pt x="37" y="504"/>
                  </a:cubicBezTo>
                  <a:cubicBezTo>
                    <a:pt x="30" y="511"/>
                    <a:pt x="30" y="511"/>
                    <a:pt x="30" y="511"/>
                  </a:cubicBezTo>
                  <a:cubicBezTo>
                    <a:pt x="17" y="512"/>
                    <a:pt x="17" y="512"/>
                    <a:pt x="17" y="512"/>
                  </a:cubicBezTo>
                  <a:lnTo>
                    <a:pt x="23" y="522"/>
                  </a:lnTo>
                  <a:close/>
                  <a:moveTo>
                    <a:pt x="610" y="601"/>
                  </a:moveTo>
                  <a:cubicBezTo>
                    <a:pt x="618" y="606"/>
                    <a:pt x="618" y="606"/>
                    <a:pt x="618" y="606"/>
                  </a:cubicBezTo>
                  <a:cubicBezTo>
                    <a:pt x="625" y="617"/>
                    <a:pt x="625" y="617"/>
                    <a:pt x="625" y="617"/>
                  </a:cubicBezTo>
                  <a:cubicBezTo>
                    <a:pt x="629" y="610"/>
                    <a:pt x="629" y="610"/>
                    <a:pt x="629" y="610"/>
                  </a:cubicBezTo>
                  <a:cubicBezTo>
                    <a:pt x="640" y="617"/>
                    <a:pt x="640" y="617"/>
                    <a:pt x="640" y="617"/>
                  </a:cubicBezTo>
                  <a:cubicBezTo>
                    <a:pt x="644" y="612"/>
                    <a:pt x="644" y="612"/>
                    <a:pt x="644" y="612"/>
                  </a:cubicBezTo>
                  <a:cubicBezTo>
                    <a:pt x="632" y="602"/>
                    <a:pt x="632" y="602"/>
                    <a:pt x="632" y="602"/>
                  </a:cubicBezTo>
                  <a:cubicBezTo>
                    <a:pt x="641" y="598"/>
                    <a:pt x="641" y="598"/>
                    <a:pt x="641" y="598"/>
                  </a:cubicBezTo>
                  <a:cubicBezTo>
                    <a:pt x="626" y="590"/>
                    <a:pt x="626" y="590"/>
                    <a:pt x="626" y="590"/>
                  </a:cubicBezTo>
                  <a:cubicBezTo>
                    <a:pt x="616" y="590"/>
                    <a:pt x="616" y="590"/>
                    <a:pt x="616" y="590"/>
                  </a:cubicBezTo>
                  <a:lnTo>
                    <a:pt x="610" y="601"/>
                  </a:lnTo>
                  <a:close/>
                  <a:moveTo>
                    <a:pt x="640" y="589"/>
                  </a:moveTo>
                  <a:cubicBezTo>
                    <a:pt x="649" y="600"/>
                    <a:pt x="649" y="600"/>
                    <a:pt x="649" y="600"/>
                  </a:cubicBezTo>
                  <a:cubicBezTo>
                    <a:pt x="649" y="626"/>
                    <a:pt x="649" y="626"/>
                    <a:pt x="649" y="626"/>
                  </a:cubicBezTo>
                  <a:cubicBezTo>
                    <a:pt x="659" y="615"/>
                    <a:pt x="659" y="615"/>
                    <a:pt x="659" y="615"/>
                  </a:cubicBezTo>
                  <a:cubicBezTo>
                    <a:pt x="660" y="608"/>
                    <a:pt x="660" y="608"/>
                    <a:pt x="660" y="608"/>
                  </a:cubicBezTo>
                  <a:cubicBezTo>
                    <a:pt x="656" y="595"/>
                    <a:pt x="656" y="595"/>
                    <a:pt x="656" y="595"/>
                  </a:cubicBezTo>
                  <a:cubicBezTo>
                    <a:pt x="642" y="588"/>
                    <a:pt x="642" y="588"/>
                    <a:pt x="642" y="588"/>
                  </a:cubicBezTo>
                  <a:lnTo>
                    <a:pt x="640" y="589"/>
                  </a:lnTo>
                  <a:close/>
                  <a:moveTo>
                    <a:pt x="662" y="637"/>
                  </a:moveTo>
                  <a:cubicBezTo>
                    <a:pt x="667" y="641"/>
                    <a:pt x="667" y="641"/>
                    <a:pt x="667" y="641"/>
                  </a:cubicBezTo>
                  <a:cubicBezTo>
                    <a:pt x="667" y="650"/>
                    <a:pt x="667" y="650"/>
                    <a:pt x="667" y="650"/>
                  </a:cubicBezTo>
                  <a:cubicBezTo>
                    <a:pt x="677" y="649"/>
                    <a:pt x="677" y="649"/>
                    <a:pt x="677" y="649"/>
                  </a:cubicBezTo>
                  <a:cubicBezTo>
                    <a:pt x="684" y="646"/>
                    <a:pt x="684" y="646"/>
                    <a:pt x="684" y="646"/>
                  </a:cubicBezTo>
                  <a:cubicBezTo>
                    <a:pt x="673" y="634"/>
                    <a:pt x="673" y="634"/>
                    <a:pt x="673" y="634"/>
                  </a:cubicBezTo>
                  <a:cubicBezTo>
                    <a:pt x="664" y="631"/>
                    <a:pt x="664" y="631"/>
                    <a:pt x="664" y="631"/>
                  </a:cubicBezTo>
                  <a:lnTo>
                    <a:pt x="662" y="637"/>
                  </a:lnTo>
                  <a:close/>
                  <a:moveTo>
                    <a:pt x="630" y="623"/>
                  </a:moveTo>
                  <a:cubicBezTo>
                    <a:pt x="635" y="632"/>
                    <a:pt x="635" y="632"/>
                    <a:pt x="635" y="632"/>
                  </a:cubicBezTo>
                  <a:cubicBezTo>
                    <a:pt x="635" y="642"/>
                    <a:pt x="635" y="642"/>
                    <a:pt x="635" y="642"/>
                  </a:cubicBezTo>
                  <a:cubicBezTo>
                    <a:pt x="646" y="657"/>
                    <a:pt x="646" y="657"/>
                    <a:pt x="646" y="657"/>
                  </a:cubicBezTo>
                  <a:cubicBezTo>
                    <a:pt x="646" y="631"/>
                    <a:pt x="646" y="631"/>
                    <a:pt x="646" y="631"/>
                  </a:cubicBezTo>
                  <a:cubicBezTo>
                    <a:pt x="638" y="624"/>
                    <a:pt x="638" y="624"/>
                    <a:pt x="638" y="624"/>
                  </a:cubicBezTo>
                  <a:cubicBezTo>
                    <a:pt x="634" y="618"/>
                    <a:pt x="634" y="618"/>
                    <a:pt x="634" y="618"/>
                  </a:cubicBezTo>
                  <a:lnTo>
                    <a:pt x="630" y="623"/>
                  </a:lnTo>
                  <a:close/>
                  <a:moveTo>
                    <a:pt x="656" y="647"/>
                  </a:moveTo>
                  <a:cubicBezTo>
                    <a:pt x="652" y="657"/>
                    <a:pt x="652" y="657"/>
                    <a:pt x="652" y="657"/>
                  </a:cubicBezTo>
                  <a:cubicBezTo>
                    <a:pt x="658" y="663"/>
                    <a:pt x="658" y="663"/>
                    <a:pt x="658" y="663"/>
                  </a:cubicBezTo>
                  <a:cubicBezTo>
                    <a:pt x="661" y="643"/>
                    <a:pt x="661" y="643"/>
                    <a:pt x="661" y="643"/>
                  </a:cubicBezTo>
                  <a:cubicBezTo>
                    <a:pt x="658" y="633"/>
                    <a:pt x="658" y="633"/>
                    <a:pt x="658" y="633"/>
                  </a:cubicBezTo>
                  <a:cubicBezTo>
                    <a:pt x="650" y="636"/>
                    <a:pt x="650" y="636"/>
                    <a:pt x="650" y="636"/>
                  </a:cubicBezTo>
                  <a:lnTo>
                    <a:pt x="656" y="647"/>
                  </a:lnTo>
                  <a:close/>
                  <a:moveTo>
                    <a:pt x="672" y="672"/>
                  </a:moveTo>
                  <a:cubicBezTo>
                    <a:pt x="673" y="683"/>
                    <a:pt x="673" y="683"/>
                    <a:pt x="673" y="683"/>
                  </a:cubicBezTo>
                  <a:cubicBezTo>
                    <a:pt x="681" y="701"/>
                    <a:pt x="681" y="701"/>
                    <a:pt x="681" y="701"/>
                  </a:cubicBezTo>
                  <a:cubicBezTo>
                    <a:pt x="690" y="686"/>
                    <a:pt x="690" y="686"/>
                    <a:pt x="690" y="686"/>
                  </a:cubicBezTo>
                  <a:cubicBezTo>
                    <a:pt x="682" y="671"/>
                    <a:pt x="682" y="671"/>
                    <a:pt x="682" y="671"/>
                  </a:cubicBezTo>
                  <a:cubicBezTo>
                    <a:pt x="676" y="669"/>
                    <a:pt x="676" y="669"/>
                    <a:pt x="676" y="669"/>
                  </a:cubicBezTo>
                  <a:cubicBezTo>
                    <a:pt x="676" y="662"/>
                    <a:pt x="676" y="662"/>
                    <a:pt x="676" y="662"/>
                  </a:cubicBezTo>
                  <a:cubicBezTo>
                    <a:pt x="668" y="656"/>
                    <a:pt x="668" y="656"/>
                    <a:pt x="668" y="656"/>
                  </a:cubicBezTo>
                  <a:cubicBezTo>
                    <a:pt x="663" y="668"/>
                    <a:pt x="663" y="668"/>
                    <a:pt x="663" y="668"/>
                  </a:cubicBezTo>
                  <a:lnTo>
                    <a:pt x="672" y="672"/>
                  </a:lnTo>
                  <a:close/>
                  <a:moveTo>
                    <a:pt x="724" y="705"/>
                  </a:moveTo>
                  <a:cubicBezTo>
                    <a:pt x="732" y="690"/>
                    <a:pt x="732" y="690"/>
                    <a:pt x="732" y="690"/>
                  </a:cubicBezTo>
                  <a:cubicBezTo>
                    <a:pt x="724" y="670"/>
                    <a:pt x="724" y="670"/>
                    <a:pt x="724" y="670"/>
                  </a:cubicBezTo>
                  <a:cubicBezTo>
                    <a:pt x="717" y="655"/>
                    <a:pt x="717" y="655"/>
                    <a:pt x="717" y="655"/>
                  </a:cubicBezTo>
                  <a:cubicBezTo>
                    <a:pt x="697" y="647"/>
                    <a:pt x="697" y="647"/>
                    <a:pt x="697" y="647"/>
                  </a:cubicBezTo>
                  <a:cubicBezTo>
                    <a:pt x="684" y="620"/>
                    <a:pt x="684" y="620"/>
                    <a:pt x="684" y="620"/>
                  </a:cubicBezTo>
                  <a:cubicBezTo>
                    <a:pt x="644" y="552"/>
                    <a:pt x="644" y="552"/>
                    <a:pt x="644" y="552"/>
                  </a:cubicBezTo>
                  <a:cubicBezTo>
                    <a:pt x="634" y="534"/>
                    <a:pt x="634" y="534"/>
                    <a:pt x="634" y="534"/>
                  </a:cubicBezTo>
                  <a:cubicBezTo>
                    <a:pt x="611" y="532"/>
                    <a:pt x="611" y="532"/>
                    <a:pt x="611" y="532"/>
                  </a:cubicBezTo>
                  <a:cubicBezTo>
                    <a:pt x="591" y="555"/>
                    <a:pt x="591" y="555"/>
                    <a:pt x="591" y="555"/>
                  </a:cubicBezTo>
                  <a:cubicBezTo>
                    <a:pt x="566" y="522"/>
                    <a:pt x="566" y="522"/>
                    <a:pt x="566" y="522"/>
                  </a:cubicBezTo>
                  <a:cubicBezTo>
                    <a:pt x="559" y="519"/>
                    <a:pt x="559" y="519"/>
                    <a:pt x="559" y="519"/>
                  </a:cubicBezTo>
                  <a:cubicBezTo>
                    <a:pt x="554" y="509"/>
                    <a:pt x="554" y="509"/>
                    <a:pt x="554" y="509"/>
                  </a:cubicBezTo>
                  <a:cubicBezTo>
                    <a:pt x="529" y="512"/>
                    <a:pt x="529" y="512"/>
                    <a:pt x="529" y="512"/>
                  </a:cubicBezTo>
                  <a:cubicBezTo>
                    <a:pt x="521" y="502"/>
                    <a:pt x="521" y="502"/>
                    <a:pt x="521" y="502"/>
                  </a:cubicBezTo>
                  <a:cubicBezTo>
                    <a:pt x="516" y="138"/>
                    <a:pt x="516" y="138"/>
                    <a:pt x="516" y="138"/>
                  </a:cubicBezTo>
                  <a:cubicBezTo>
                    <a:pt x="493" y="125"/>
                    <a:pt x="493" y="125"/>
                    <a:pt x="493" y="125"/>
                  </a:cubicBezTo>
                  <a:cubicBezTo>
                    <a:pt x="473" y="115"/>
                    <a:pt x="473" y="115"/>
                    <a:pt x="473" y="115"/>
                  </a:cubicBezTo>
                  <a:cubicBezTo>
                    <a:pt x="454" y="100"/>
                    <a:pt x="454" y="100"/>
                    <a:pt x="454" y="100"/>
                  </a:cubicBezTo>
                  <a:cubicBezTo>
                    <a:pt x="442" y="109"/>
                    <a:pt x="442" y="109"/>
                    <a:pt x="442" y="109"/>
                  </a:cubicBezTo>
                  <a:cubicBezTo>
                    <a:pt x="434" y="101"/>
                    <a:pt x="434" y="101"/>
                    <a:pt x="434" y="101"/>
                  </a:cubicBezTo>
                  <a:cubicBezTo>
                    <a:pt x="412" y="96"/>
                    <a:pt x="412" y="96"/>
                    <a:pt x="412" y="96"/>
                  </a:cubicBezTo>
                  <a:cubicBezTo>
                    <a:pt x="407" y="98"/>
                    <a:pt x="407" y="98"/>
                    <a:pt x="407" y="98"/>
                  </a:cubicBezTo>
                  <a:cubicBezTo>
                    <a:pt x="378" y="86"/>
                    <a:pt x="378" y="86"/>
                    <a:pt x="378" y="86"/>
                  </a:cubicBezTo>
                  <a:cubicBezTo>
                    <a:pt x="370" y="90"/>
                    <a:pt x="370" y="90"/>
                    <a:pt x="370" y="90"/>
                  </a:cubicBezTo>
                  <a:cubicBezTo>
                    <a:pt x="370" y="81"/>
                    <a:pt x="370" y="81"/>
                    <a:pt x="370" y="81"/>
                  </a:cubicBezTo>
                  <a:cubicBezTo>
                    <a:pt x="344" y="79"/>
                    <a:pt x="344" y="79"/>
                    <a:pt x="344" y="79"/>
                  </a:cubicBezTo>
                  <a:cubicBezTo>
                    <a:pt x="328" y="89"/>
                    <a:pt x="328" y="89"/>
                    <a:pt x="328" y="89"/>
                  </a:cubicBezTo>
                  <a:cubicBezTo>
                    <a:pt x="330" y="79"/>
                    <a:pt x="330" y="79"/>
                    <a:pt x="330" y="79"/>
                  </a:cubicBezTo>
                  <a:cubicBezTo>
                    <a:pt x="297" y="61"/>
                    <a:pt x="297" y="61"/>
                    <a:pt x="297" y="61"/>
                  </a:cubicBezTo>
                  <a:cubicBezTo>
                    <a:pt x="294" y="44"/>
                    <a:pt x="294" y="44"/>
                    <a:pt x="294" y="44"/>
                  </a:cubicBezTo>
                  <a:cubicBezTo>
                    <a:pt x="268" y="40"/>
                    <a:pt x="268" y="40"/>
                    <a:pt x="268" y="40"/>
                  </a:cubicBezTo>
                  <a:cubicBezTo>
                    <a:pt x="268" y="22"/>
                    <a:pt x="268" y="22"/>
                    <a:pt x="268" y="22"/>
                  </a:cubicBezTo>
                  <a:cubicBezTo>
                    <a:pt x="257" y="14"/>
                    <a:pt x="257" y="14"/>
                    <a:pt x="257" y="14"/>
                  </a:cubicBezTo>
                  <a:cubicBezTo>
                    <a:pt x="253" y="39"/>
                    <a:pt x="253" y="39"/>
                    <a:pt x="253" y="39"/>
                  </a:cubicBezTo>
                  <a:cubicBezTo>
                    <a:pt x="237" y="43"/>
                    <a:pt x="237" y="43"/>
                    <a:pt x="237" y="43"/>
                  </a:cubicBezTo>
                  <a:cubicBezTo>
                    <a:pt x="235" y="33"/>
                    <a:pt x="235" y="33"/>
                    <a:pt x="235" y="33"/>
                  </a:cubicBezTo>
                  <a:cubicBezTo>
                    <a:pt x="244" y="28"/>
                    <a:pt x="244" y="28"/>
                    <a:pt x="244" y="28"/>
                  </a:cubicBezTo>
                  <a:cubicBezTo>
                    <a:pt x="250" y="15"/>
                    <a:pt x="250" y="15"/>
                    <a:pt x="250" y="15"/>
                  </a:cubicBezTo>
                  <a:cubicBezTo>
                    <a:pt x="239" y="10"/>
                    <a:pt x="239" y="10"/>
                    <a:pt x="239" y="10"/>
                  </a:cubicBezTo>
                  <a:cubicBezTo>
                    <a:pt x="227" y="0"/>
                    <a:pt x="227" y="0"/>
                    <a:pt x="227" y="0"/>
                  </a:cubicBezTo>
                  <a:cubicBezTo>
                    <a:pt x="197" y="39"/>
                    <a:pt x="197" y="39"/>
                    <a:pt x="197" y="39"/>
                  </a:cubicBezTo>
                  <a:cubicBezTo>
                    <a:pt x="175" y="46"/>
                    <a:pt x="175" y="46"/>
                    <a:pt x="175" y="46"/>
                  </a:cubicBezTo>
                  <a:cubicBezTo>
                    <a:pt x="158" y="56"/>
                    <a:pt x="158" y="56"/>
                    <a:pt x="158" y="56"/>
                  </a:cubicBezTo>
                  <a:cubicBezTo>
                    <a:pt x="162" y="69"/>
                    <a:pt x="162" y="69"/>
                    <a:pt x="162" y="69"/>
                  </a:cubicBezTo>
                  <a:cubicBezTo>
                    <a:pt x="154" y="64"/>
                    <a:pt x="154" y="64"/>
                    <a:pt x="154" y="64"/>
                  </a:cubicBezTo>
                  <a:cubicBezTo>
                    <a:pt x="124" y="65"/>
                    <a:pt x="124" y="65"/>
                    <a:pt x="124" y="65"/>
                  </a:cubicBezTo>
                  <a:cubicBezTo>
                    <a:pt x="113" y="87"/>
                    <a:pt x="113" y="87"/>
                    <a:pt x="113" y="87"/>
                  </a:cubicBezTo>
                  <a:cubicBezTo>
                    <a:pt x="109" y="89"/>
                    <a:pt x="109" y="89"/>
                    <a:pt x="109" y="89"/>
                  </a:cubicBezTo>
                  <a:cubicBezTo>
                    <a:pt x="99" y="105"/>
                    <a:pt x="99" y="105"/>
                    <a:pt x="99" y="105"/>
                  </a:cubicBezTo>
                  <a:cubicBezTo>
                    <a:pt x="98" y="122"/>
                    <a:pt x="98" y="122"/>
                    <a:pt x="98" y="122"/>
                  </a:cubicBezTo>
                  <a:cubicBezTo>
                    <a:pt x="94" y="132"/>
                    <a:pt x="94" y="132"/>
                    <a:pt x="94" y="132"/>
                  </a:cubicBezTo>
                  <a:cubicBezTo>
                    <a:pt x="68" y="142"/>
                    <a:pt x="68" y="142"/>
                    <a:pt x="68" y="142"/>
                  </a:cubicBezTo>
                  <a:cubicBezTo>
                    <a:pt x="59" y="150"/>
                    <a:pt x="59" y="150"/>
                    <a:pt x="59" y="150"/>
                  </a:cubicBezTo>
                  <a:cubicBezTo>
                    <a:pt x="37" y="151"/>
                    <a:pt x="37" y="151"/>
                    <a:pt x="37" y="151"/>
                  </a:cubicBezTo>
                  <a:cubicBezTo>
                    <a:pt x="34" y="169"/>
                    <a:pt x="34" y="169"/>
                    <a:pt x="34" y="169"/>
                  </a:cubicBezTo>
                  <a:cubicBezTo>
                    <a:pt x="30" y="176"/>
                    <a:pt x="30" y="176"/>
                    <a:pt x="30" y="176"/>
                  </a:cubicBezTo>
                  <a:cubicBezTo>
                    <a:pt x="39" y="183"/>
                    <a:pt x="39" y="183"/>
                    <a:pt x="39" y="183"/>
                  </a:cubicBezTo>
                  <a:cubicBezTo>
                    <a:pt x="58" y="187"/>
                    <a:pt x="58" y="187"/>
                    <a:pt x="58" y="187"/>
                  </a:cubicBezTo>
                  <a:cubicBezTo>
                    <a:pt x="88" y="210"/>
                    <a:pt x="88" y="210"/>
                    <a:pt x="88" y="210"/>
                  </a:cubicBezTo>
                  <a:cubicBezTo>
                    <a:pt x="89" y="226"/>
                    <a:pt x="89" y="226"/>
                    <a:pt x="89" y="226"/>
                  </a:cubicBezTo>
                  <a:cubicBezTo>
                    <a:pt x="105" y="228"/>
                    <a:pt x="105" y="228"/>
                    <a:pt x="105" y="228"/>
                  </a:cubicBezTo>
                  <a:cubicBezTo>
                    <a:pt x="111" y="232"/>
                    <a:pt x="111" y="232"/>
                    <a:pt x="111" y="232"/>
                  </a:cubicBezTo>
                  <a:cubicBezTo>
                    <a:pt x="110" y="242"/>
                    <a:pt x="110" y="242"/>
                    <a:pt x="110" y="242"/>
                  </a:cubicBezTo>
                  <a:cubicBezTo>
                    <a:pt x="121" y="256"/>
                    <a:pt x="121" y="256"/>
                    <a:pt x="121" y="256"/>
                  </a:cubicBezTo>
                  <a:cubicBezTo>
                    <a:pt x="123" y="264"/>
                    <a:pt x="123" y="264"/>
                    <a:pt x="123" y="264"/>
                  </a:cubicBezTo>
                  <a:cubicBezTo>
                    <a:pt x="131" y="266"/>
                    <a:pt x="131" y="266"/>
                    <a:pt x="131" y="266"/>
                  </a:cubicBezTo>
                  <a:cubicBezTo>
                    <a:pt x="138" y="280"/>
                    <a:pt x="138" y="280"/>
                    <a:pt x="138" y="280"/>
                  </a:cubicBezTo>
                  <a:cubicBezTo>
                    <a:pt x="91" y="281"/>
                    <a:pt x="91" y="281"/>
                    <a:pt x="91" y="281"/>
                  </a:cubicBezTo>
                  <a:cubicBezTo>
                    <a:pt x="93" y="273"/>
                    <a:pt x="93" y="273"/>
                    <a:pt x="93" y="273"/>
                  </a:cubicBezTo>
                  <a:cubicBezTo>
                    <a:pt x="92" y="264"/>
                    <a:pt x="92" y="264"/>
                    <a:pt x="92" y="264"/>
                  </a:cubicBezTo>
                  <a:cubicBezTo>
                    <a:pt x="93" y="259"/>
                    <a:pt x="93" y="259"/>
                    <a:pt x="93" y="259"/>
                  </a:cubicBezTo>
                  <a:cubicBezTo>
                    <a:pt x="93" y="255"/>
                    <a:pt x="93" y="255"/>
                    <a:pt x="93" y="255"/>
                  </a:cubicBezTo>
                  <a:cubicBezTo>
                    <a:pt x="75" y="255"/>
                    <a:pt x="75" y="255"/>
                    <a:pt x="75" y="255"/>
                  </a:cubicBezTo>
                  <a:cubicBezTo>
                    <a:pt x="54" y="269"/>
                    <a:pt x="54" y="269"/>
                    <a:pt x="54" y="269"/>
                  </a:cubicBezTo>
                  <a:cubicBezTo>
                    <a:pt x="53" y="276"/>
                    <a:pt x="53" y="276"/>
                    <a:pt x="53" y="276"/>
                  </a:cubicBezTo>
                  <a:cubicBezTo>
                    <a:pt x="40" y="277"/>
                    <a:pt x="40" y="277"/>
                    <a:pt x="40" y="277"/>
                  </a:cubicBezTo>
                  <a:cubicBezTo>
                    <a:pt x="12" y="291"/>
                    <a:pt x="12" y="291"/>
                    <a:pt x="12" y="291"/>
                  </a:cubicBezTo>
                  <a:cubicBezTo>
                    <a:pt x="0" y="301"/>
                    <a:pt x="0" y="301"/>
                    <a:pt x="0" y="301"/>
                  </a:cubicBezTo>
                  <a:cubicBezTo>
                    <a:pt x="17" y="313"/>
                    <a:pt x="17" y="313"/>
                    <a:pt x="17" y="313"/>
                  </a:cubicBezTo>
                  <a:cubicBezTo>
                    <a:pt x="41" y="315"/>
                    <a:pt x="41" y="315"/>
                    <a:pt x="41" y="315"/>
                  </a:cubicBezTo>
                  <a:cubicBezTo>
                    <a:pt x="46" y="322"/>
                    <a:pt x="46" y="322"/>
                    <a:pt x="46" y="322"/>
                  </a:cubicBezTo>
                  <a:cubicBezTo>
                    <a:pt x="27" y="322"/>
                    <a:pt x="27" y="322"/>
                    <a:pt x="27" y="322"/>
                  </a:cubicBezTo>
                  <a:cubicBezTo>
                    <a:pt x="23" y="326"/>
                    <a:pt x="23" y="326"/>
                    <a:pt x="23" y="326"/>
                  </a:cubicBezTo>
                  <a:cubicBezTo>
                    <a:pt x="35" y="339"/>
                    <a:pt x="35" y="339"/>
                    <a:pt x="35" y="339"/>
                  </a:cubicBezTo>
                  <a:cubicBezTo>
                    <a:pt x="35" y="348"/>
                    <a:pt x="35" y="348"/>
                    <a:pt x="35" y="348"/>
                  </a:cubicBezTo>
                  <a:cubicBezTo>
                    <a:pt x="46" y="358"/>
                    <a:pt x="46" y="358"/>
                    <a:pt x="46" y="358"/>
                  </a:cubicBezTo>
                  <a:cubicBezTo>
                    <a:pt x="83" y="358"/>
                    <a:pt x="83" y="358"/>
                    <a:pt x="83" y="358"/>
                  </a:cubicBezTo>
                  <a:cubicBezTo>
                    <a:pt x="92" y="364"/>
                    <a:pt x="92" y="364"/>
                    <a:pt x="92" y="364"/>
                  </a:cubicBezTo>
                  <a:cubicBezTo>
                    <a:pt x="89" y="356"/>
                    <a:pt x="89" y="356"/>
                    <a:pt x="89" y="356"/>
                  </a:cubicBezTo>
                  <a:cubicBezTo>
                    <a:pt x="94" y="353"/>
                    <a:pt x="94" y="353"/>
                    <a:pt x="94" y="353"/>
                  </a:cubicBezTo>
                  <a:cubicBezTo>
                    <a:pt x="101" y="364"/>
                    <a:pt x="101" y="364"/>
                    <a:pt x="101" y="364"/>
                  </a:cubicBezTo>
                  <a:cubicBezTo>
                    <a:pt x="111" y="351"/>
                    <a:pt x="111" y="351"/>
                    <a:pt x="111" y="351"/>
                  </a:cubicBezTo>
                  <a:cubicBezTo>
                    <a:pt x="141" y="336"/>
                    <a:pt x="141" y="336"/>
                    <a:pt x="141" y="336"/>
                  </a:cubicBezTo>
                  <a:cubicBezTo>
                    <a:pt x="143" y="350"/>
                    <a:pt x="143" y="350"/>
                    <a:pt x="143" y="350"/>
                  </a:cubicBezTo>
                  <a:cubicBezTo>
                    <a:pt x="134" y="353"/>
                    <a:pt x="134" y="353"/>
                    <a:pt x="134" y="353"/>
                  </a:cubicBezTo>
                  <a:cubicBezTo>
                    <a:pt x="131" y="357"/>
                    <a:pt x="131" y="357"/>
                    <a:pt x="131" y="357"/>
                  </a:cubicBezTo>
                  <a:cubicBezTo>
                    <a:pt x="137" y="360"/>
                    <a:pt x="137" y="360"/>
                    <a:pt x="137" y="360"/>
                  </a:cubicBezTo>
                  <a:cubicBezTo>
                    <a:pt x="145" y="391"/>
                    <a:pt x="145" y="391"/>
                    <a:pt x="145" y="391"/>
                  </a:cubicBezTo>
                  <a:cubicBezTo>
                    <a:pt x="131" y="402"/>
                    <a:pt x="131" y="402"/>
                    <a:pt x="131" y="402"/>
                  </a:cubicBezTo>
                  <a:cubicBezTo>
                    <a:pt x="124" y="397"/>
                    <a:pt x="124" y="397"/>
                    <a:pt x="124" y="397"/>
                  </a:cubicBezTo>
                  <a:cubicBezTo>
                    <a:pt x="113" y="410"/>
                    <a:pt x="113" y="410"/>
                    <a:pt x="113" y="410"/>
                  </a:cubicBezTo>
                  <a:cubicBezTo>
                    <a:pt x="94" y="409"/>
                    <a:pt x="94" y="409"/>
                    <a:pt x="94" y="409"/>
                  </a:cubicBezTo>
                  <a:cubicBezTo>
                    <a:pt x="96" y="403"/>
                    <a:pt x="96" y="403"/>
                    <a:pt x="96" y="403"/>
                  </a:cubicBezTo>
                  <a:cubicBezTo>
                    <a:pt x="86" y="402"/>
                    <a:pt x="86" y="402"/>
                    <a:pt x="86" y="402"/>
                  </a:cubicBezTo>
                  <a:cubicBezTo>
                    <a:pt x="80" y="408"/>
                    <a:pt x="80" y="408"/>
                    <a:pt x="80" y="408"/>
                  </a:cubicBezTo>
                  <a:cubicBezTo>
                    <a:pt x="77" y="420"/>
                    <a:pt x="77" y="420"/>
                    <a:pt x="77" y="420"/>
                  </a:cubicBezTo>
                  <a:cubicBezTo>
                    <a:pt x="72" y="427"/>
                    <a:pt x="72" y="427"/>
                    <a:pt x="72" y="427"/>
                  </a:cubicBezTo>
                  <a:cubicBezTo>
                    <a:pt x="72" y="416"/>
                    <a:pt x="72" y="416"/>
                    <a:pt x="72" y="416"/>
                  </a:cubicBezTo>
                  <a:cubicBezTo>
                    <a:pt x="67" y="430"/>
                    <a:pt x="67" y="430"/>
                    <a:pt x="67" y="430"/>
                  </a:cubicBezTo>
                  <a:cubicBezTo>
                    <a:pt x="59" y="436"/>
                    <a:pt x="59" y="436"/>
                    <a:pt x="59" y="436"/>
                  </a:cubicBezTo>
                  <a:cubicBezTo>
                    <a:pt x="49" y="449"/>
                    <a:pt x="49" y="449"/>
                    <a:pt x="49" y="449"/>
                  </a:cubicBezTo>
                  <a:cubicBezTo>
                    <a:pt x="58" y="467"/>
                    <a:pt x="58" y="467"/>
                    <a:pt x="58" y="467"/>
                  </a:cubicBezTo>
                  <a:cubicBezTo>
                    <a:pt x="66" y="467"/>
                    <a:pt x="66" y="467"/>
                    <a:pt x="66" y="467"/>
                  </a:cubicBezTo>
                  <a:cubicBezTo>
                    <a:pt x="65" y="474"/>
                    <a:pt x="65" y="474"/>
                    <a:pt x="65" y="474"/>
                  </a:cubicBezTo>
                  <a:cubicBezTo>
                    <a:pt x="85" y="481"/>
                    <a:pt x="85" y="481"/>
                    <a:pt x="85" y="481"/>
                  </a:cubicBezTo>
                  <a:cubicBezTo>
                    <a:pt x="92" y="497"/>
                    <a:pt x="92" y="497"/>
                    <a:pt x="92" y="497"/>
                  </a:cubicBezTo>
                  <a:cubicBezTo>
                    <a:pt x="85" y="492"/>
                    <a:pt x="85" y="492"/>
                    <a:pt x="85" y="492"/>
                  </a:cubicBezTo>
                  <a:cubicBezTo>
                    <a:pt x="76" y="496"/>
                    <a:pt x="76" y="496"/>
                    <a:pt x="76" y="496"/>
                  </a:cubicBezTo>
                  <a:cubicBezTo>
                    <a:pt x="72" y="515"/>
                    <a:pt x="72" y="515"/>
                    <a:pt x="72" y="515"/>
                  </a:cubicBezTo>
                  <a:cubicBezTo>
                    <a:pt x="78" y="522"/>
                    <a:pt x="78" y="522"/>
                    <a:pt x="78" y="522"/>
                  </a:cubicBezTo>
                  <a:cubicBezTo>
                    <a:pt x="78" y="530"/>
                    <a:pt x="78" y="530"/>
                    <a:pt x="78" y="530"/>
                  </a:cubicBezTo>
                  <a:cubicBezTo>
                    <a:pt x="93" y="531"/>
                    <a:pt x="93" y="531"/>
                    <a:pt x="93" y="531"/>
                  </a:cubicBezTo>
                  <a:cubicBezTo>
                    <a:pt x="98" y="526"/>
                    <a:pt x="98" y="526"/>
                    <a:pt x="98" y="526"/>
                  </a:cubicBezTo>
                  <a:cubicBezTo>
                    <a:pt x="105" y="525"/>
                    <a:pt x="105" y="525"/>
                    <a:pt x="105" y="525"/>
                  </a:cubicBezTo>
                  <a:cubicBezTo>
                    <a:pt x="111" y="520"/>
                    <a:pt x="111" y="520"/>
                    <a:pt x="111" y="520"/>
                  </a:cubicBezTo>
                  <a:cubicBezTo>
                    <a:pt x="124" y="523"/>
                    <a:pt x="124" y="523"/>
                    <a:pt x="124" y="523"/>
                  </a:cubicBezTo>
                  <a:cubicBezTo>
                    <a:pt x="125" y="541"/>
                    <a:pt x="125" y="541"/>
                    <a:pt x="125" y="541"/>
                  </a:cubicBezTo>
                  <a:cubicBezTo>
                    <a:pt x="122" y="551"/>
                    <a:pt x="122" y="551"/>
                    <a:pt x="122" y="551"/>
                  </a:cubicBezTo>
                  <a:cubicBezTo>
                    <a:pt x="125" y="557"/>
                    <a:pt x="125" y="557"/>
                    <a:pt x="125" y="557"/>
                  </a:cubicBezTo>
                  <a:cubicBezTo>
                    <a:pt x="123" y="571"/>
                    <a:pt x="123" y="571"/>
                    <a:pt x="123" y="571"/>
                  </a:cubicBezTo>
                  <a:cubicBezTo>
                    <a:pt x="117" y="579"/>
                    <a:pt x="117" y="579"/>
                    <a:pt x="117" y="579"/>
                  </a:cubicBezTo>
                  <a:cubicBezTo>
                    <a:pt x="128" y="580"/>
                    <a:pt x="128" y="580"/>
                    <a:pt x="128" y="580"/>
                  </a:cubicBezTo>
                  <a:cubicBezTo>
                    <a:pt x="143" y="566"/>
                    <a:pt x="143" y="566"/>
                    <a:pt x="143" y="566"/>
                  </a:cubicBezTo>
                  <a:cubicBezTo>
                    <a:pt x="164" y="562"/>
                    <a:pt x="164" y="562"/>
                    <a:pt x="164" y="562"/>
                  </a:cubicBezTo>
                  <a:cubicBezTo>
                    <a:pt x="173" y="568"/>
                    <a:pt x="173" y="568"/>
                    <a:pt x="173" y="568"/>
                  </a:cubicBezTo>
                  <a:cubicBezTo>
                    <a:pt x="186" y="595"/>
                    <a:pt x="186" y="595"/>
                    <a:pt x="186" y="595"/>
                  </a:cubicBezTo>
                  <a:cubicBezTo>
                    <a:pt x="193" y="598"/>
                    <a:pt x="193" y="598"/>
                    <a:pt x="193" y="598"/>
                  </a:cubicBezTo>
                  <a:cubicBezTo>
                    <a:pt x="194" y="594"/>
                    <a:pt x="194" y="594"/>
                    <a:pt x="194" y="594"/>
                  </a:cubicBezTo>
                  <a:cubicBezTo>
                    <a:pt x="192" y="585"/>
                    <a:pt x="192" y="585"/>
                    <a:pt x="192" y="585"/>
                  </a:cubicBezTo>
                  <a:cubicBezTo>
                    <a:pt x="193" y="568"/>
                    <a:pt x="193" y="568"/>
                    <a:pt x="193" y="568"/>
                  </a:cubicBezTo>
                  <a:cubicBezTo>
                    <a:pt x="198" y="573"/>
                    <a:pt x="198" y="573"/>
                    <a:pt x="198" y="573"/>
                  </a:cubicBezTo>
                  <a:cubicBezTo>
                    <a:pt x="198" y="584"/>
                    <a:pt x="198" y="584"/>
                    <a:pt x="198" y="584"/>
                  </a:cubicBezTo>
                  <a:cubicBezTo>
                    <a:pt x="213" y="579"/>
                    <a:pt x="213" y="579"/>
                    <a:pt x="213" y="579"/>
                  </a:cubicBezTo>
                  <a:cubicBezTo>
                    <a:pt x="226" y="556"/>
                    <a:pt x="226" y="556"/>
                    <a:pt x="226" y="556"/>
                  </a:cubicBezTo>
                  <a:cubicBezTo>
                    <a:pt x="231" y="559"/>
                    <a:pt x="231" y="559"/>
                    <a:pt x="231" y="559"/>
                  </a:cubicBezTo>
                  <a:cubicBezTo>
                    <a:pt x="225" y="571"/>
                    <a:pt x="225" y="571"/>
                    <a:pt x="225" y="571"/>
                  </a:cubicBezTo>
                  <a:cubicBezTo>
                    <a:pt x="223" y="594"/>
                    <a:pt x="223" y="594"/>
                    <a:pt x="223" y="594"/>
                  </a:cubicBezTo>
                  <a:cubicBezTo>
                    <a:pt x="227" y="601"/>
                    <a:pt x="227" y="601"/>
                    <a:pt x="227" y="601"/>
                  </a:cubicBezTo>
                  <a:cubicBezTo>
                    <a:pt x="216" y="622"/>
                    <a:pt x="216" y="622"/>
                    <a:pt x="216" y="622"/>
                  </a:cubicBezTo>
                  <a:cubicBezTo>
                    <a:pt x="199" y="628"/>
                    <a:pt x="199" y="628"/>
                    <a:pt x="199" y="628"/>
                  </a:cubicBezTo>
                  <a:cubicBezTo>
                    <a:pt x="187" y="644"/>
                    <a:pt x="187" y="644"/>
                    <a:pt x="187" y="644"/>
                  </a:cubicBezTo>
                  <a:cubicBezTo>
                    <a:pt x="181" y="643"/>
                    <a:pt x="181" y="643"/>
                    <a:pt x="181" y="643"/>
                  </a:cubicBezTo>
                  <a:cubicBezTo>
                    <a:pt x="160" y="651"/>
                    <a:pt x="160" y="651"/>
                    <a:pt x="160" y="651"/>
                  </a:cubicBezTo>
                  <a:cubicBezTo>
                    <a:pt x="148" y="663"/>
                    <a:pt x="148" y="663"/>
                    <a:pt x="148" y="663"/>
                  </a:cubicBezTo>
                  <a:cubicBezTo>
                    <a:pt x="150" y="674"/>
                    <a:pt x="150" y="674"/>
                    <a:pt x="150" y="674"/>
                  </a:cubicBezTo>
                  <a:cubicBezTo>
                    <a:pt x="142" y="675"/>
                    <a:pt x="142" y="675"/>
                    <a:pt x="142" y="675"/>
                  </a:cubicBezTo>
                  <a:cubicBezTo>
                    <a:pt x="136" y="661"/>
                    <a:pt x="136" y="661"/>
                    <a:pt x="136" y="661"/>
                  </a:cubicBezTo>
                  <a:cubicBezTo>
                    <a:pt x="132" y="661"/>
                    <a:pt x="132" y="661"/>
                    <a:pt x="132" y="661"/>
                  </a:cubicBezTo>
                  <a:cubicBezTo>
                    <a:pt x="110" y="680"/>
                    <a:pt x="110" y="680"/>
                    <a:pt x="110" y="680"/>
                  </a:cubicBezTo>
                  <a:cubicBezTo>
                    <a:pt x="118" y="705"/>
                    <a:pt x="118" y="705"/>
                    <a:pt x="118" y="705"/>
                  </a:cubicBezTo>
                  <a:cubicBezTo>
                    <a:pt x="128" y="700"/>
                    <a:pt x="128" y="700"/>
                    <a:pt x="128" y="700"/>
                  </a:cubicBezTo>
                  <a:cubicBezTo>
                    <a:pt x="129" y="686"/>
                    <a:pt x="129" y="686"/>
                    <a:pt x="129" y="686"/>
                  </a:cubicBezTo>
                  <a:cubicBezTo>
                    <a:pt x="135" y="684"/>
                    <a:pt x="135" y="684"/>
                    <a:pt x="135" y="684"/>
                  </a:cubicBezTo>
                  <a:cubicBezTo>
                    <a:pt x="138" y="696"/>
                    <a:pt x="138" y="696"/>
                    <a:pt x="138" y="696"/>
                  </a:cubicBezTo>
                  <a:cubicBezTo>
                    <a:pt x="164" y="674"/>
                    <a:pt x="164" y="674"/>
                    <a:pt x="164" y="674"/>
                  </a:cubicBezTo>
                  <a:cubicBezTo>
                    <a:pt x="164" y="685"/>
                    <a:pt x="164" y="685"/>
                    <a:pt x="164" y="685"/>
                  </a:cubicBezTo>
                  <a:cubicBezTo>
                    <a:pt x="171" y="680"/>
                    <a:pt x="171" y="680"/>
                    <a:pt x="171" y="680"/>
                  </a:cubicBezTo>
                  <a:cubicBezTo>
                    <a:pt x="174" y="669"/>
                    <a:pt x="174" y="669"/>
                    <a:pt x="174" y="669"/>
                  </a:cubicBezTo>
                  <a:cubicBezTo>
                    <a:pt x="183" y="666"/>
                    <a:pt x="183" y="666"/>
                    <a:pt x="183" y="666"/>
                  </a:cubicBezTo>
                  <a:cubicBezTo>
                    <a:pt x="185" y="671"/>
                    <a:pt x="185" y="671"/>
                    <a:pt x="185" y="671"/>
                  </a:cubicBezTo>
                  <a:cubicBezTo>
                    <a:pt x="201" y="654"/>
                    <a:pt x="201" y="654"/>
                    <a:pt x="201" y="654"/>
                  </a:cubicBezTo>
                  <a:cubicBezTo>
                    <a:pt x="221" y="647"/>
                    <a:pt x="221" y="647"/>
                    <a:pt x="221" y="647"/>
                  </a:cubicBezTo>
                  <a:cubicBezTo>
                    <a:pt x="241" y="637"/>
                    <a:pt x="241" y="637"/>
                    <a:pt x="241" y="637"/>
                  </a:cubicBezTo>
                  <a:cubicBezTo>
                    <a:pt x="251" y="616"/>
                    <a:pt x="251" y="616"/>
                    <a:pt x="251" y="616"/>
                  </a:cubicBezTo>
                  <a:cubicBezTo>
                    <a:pt x="256" y="616"/>
                    <a:pt x="256" y="616"/>
                    <a:pt x="256" y="616"/>
                  </a:cubicBezTo>
                  <a:cubicBezTo>
                    <a:pt x="256" y="611"/>
                    <a:pt x="256" y="611"/>
                    <a:pt x="256" y="611"/>
                  </a:cubicBezTo>
                  <a:cubicBezTo>
                    <a:pt x="265" y="602"/>
                    <a:pt x="265" y="602"/>
                    <a:pt x="265" y="602"/>
                  </a:cubicBezTo>
                  <a:cubicBezTo>
                    <a:pt x="274" y="593"/>
                    <a:pt x="274" y="593"/>
                    <a:pt x="274" y="593"/>
                  </a:cubicBezTo>
                  <a:cubicBezTo>
                    <a:pt x="277" y="584"/>
                    <a:pt x="277" y="584"/>
                    <a:pt x="277" y="584"/>
                  </a:cubicBezTo>
                  <a:cubicBezTo>
                    <a:pt x="286" y="577"/>
                    <a:pt x="286" y="577"/>
                    <a:pt x="286" y="577"/>
                  </a:cubicBezTo>
                  <a:cubicBezTo>
                    <a:pt x="292" y="569"/>
                    <a:pt x="292" y="569"/>
                    <a:pt x="292" y="569"/>
                  </a:cubicBezTo>
                  <a:cubicBezTo>
                    <a:pt x="293" y="559"/>
                    <a:pt x="293" y="559"/>
                    <a:pt x="293" y="559"/>
                  </a:cubicBezTo>
                  <a:cubicBezTo>
                    <a:pt x="286" y="556"/>
                    <a:pt x="286" y="556"/>
                    <a:pt x="286" y="556"/>
                  </a:cubicBezTo>
                  <a:cubicBezTo>
                    <a:pt x="279" y="558"/>
                    <a:pt x="279" y="558"/>
                    <a:pt x="279" y="558"/>
                  </a:cubicBezTo>
                  <a:cubicBezTo>
                    <a:pt x="283" y="537"/>
                    <a:pt x="283" y="537"/>
                    <a:pt x="283" y="537"/>
                  </a:cubicBezTo>
                  <a:cubicBezTo>
                    <a:pt x="292" y="537"/>
                    <a:pt x="292" y="537"/>
                    <a:pt x="292" y="537"/>
                  </a:cubicBezTo>
                  <a:cubicBezTo>
                    <a:pt x="297" y="531"/>
                    <a:pt x="297" y="531"/>
                    <a:pt x="297" y="531"/>
                  </a:cubicBezTo>
                  <a:cubicBezTo>
                    <a:pt x="300" y="515"/>
                    <a:pt x="300" y="515"/>
                    <a:pt x="300" y="515"/>
                  </a:cubicBezTo>
                  <a:cubicBezTo>
                    <a:pt x="318" y="491"/>
                    <a:pt x="318" y="491"/>
                    <a:pt x="318" y="491"/>
                  </a:cubicBezTo>
                  <a:cubicBezTo>
                    <a:pt x="339" y="468"/>
                    <a:pt x="339" y="468"/>
                    <a:pt x="339" y="468"/>
                  </a:cubicBezTo>
                  <a:cubicBezTo>
                    <a:pt x="357" y="468"/>
                    <a:pt x="357" y="468"/>
                    <a:pt x="357" y="468"/>
                  </a:cubicBezTo>
                  <a:cubicBezTo>
                    <a:pt x="375" y="481"/>
                    <a:pt x="375" y="481"/>
                    <a:pt x="375" y="481"/>
                  </a:cubicBezTo>
                  <a:cubicBezTo>
                    <a:pt x="365" y="482"/>
                    <a:pt x="365" y="482"/>
                    <a:pt x="365" y="482"/>
                  </a:cubicBezTo>
                  <a:cubicBezTo>
                    <a:pt x="357" y="476"/>
                    <a:pt x="357" y="476"/>
                    <a:pt x="357" y="476"/>
                  </a:cubicBezTo>
                  <a:cubicBezTo>
                    <a:pt x="340" y="478"/>
                    <a:pt x="340" y="478"/>
                    <a:pt x="340" y="478"/>
                  </a:cubicBezTo>
                  <a:cubicBezTo>
                    <a:pt x="325" y="493"/>
                    <a:pt x="325" y="493"/>
                    <a:pt x="325" y="493"/>
                  </a:cubicBezTo>
                  <a:cubicBezTo>
                    <a:pt x="327" y="505"/>
                    <a:pt x="327" y="505"/>
                    <a:pt x="327" y="505"/>
                  </a:cubicBezTo>
                  <a:cubicBezTo>
                    <a:pt x="316" y="525"/>
                    <a:pt x="316" y="525"/>
                    <a:pt x="316" y="525"/>
                  </a:cubicBezTo>
                  <a:cubicBezTo>
                    <a:pt x="317" y="542"/>
                    <a:pt x="317" y="542"/>
                    <a:pt x="317" y="542"/>
                  </a:cubicBezTo>
                  <a:cubicBezTo>
                    <a:pt x="322" y="540"/>
                    <a:pt x="322" y="540"/>
                    <a:pt x="322" y="540"/>
                  </a:cubicBezTo>
                  <a:cubicBezTo>
                    <a:pt x="327" y="535"/>
                    <a:pt x="327" y="535"/>
                    <a:pt x="327" y="535"/>
                  </a:cubicBezTo>
                  <a:cubicBezTo>
                    <a:pt x="333" y="535"/>
                    <a:pt x="333" y="535"/>
                    <a:pt x="333" y="535"/>
                  </a:cubicBezTo>
                  <a:cubicBezTo>
                    <a:pt x="320" y="549"/>
                    <a:pt x="320" y="549"/>
                    <a:pt x="320" y="549"/>
                  </a:cubicBezTo>
                  <a:cubicBezTo>
                    <a:pt x="315" y="552"/>
                    <a:pt x="315" y="552"/>
                    <a:pt x="315" y="552"/>
                  </a:cubicBezTo>
                  <a:cubicBezTo>
                    <a:pt x="314" y="558"/>
                    <a:pt x="314" y="558"/>
                    <a:pt x="314" y="558"/>
                  </a:cubicBezTo>
                  <a:cubicBezTo>
                    <a:pt x="334" y="556"/>
                    <a:pt x="334" y="556"/>
                    <a:pt x="334" y="556"/>
                  </a:cubicBezTo>
                  <a:cubicBezTo>
                    <a:pt x="344" y="544"/>
                    <a:pt x="344" y="544"/>
                    <a:pt x="344" y="544"/>
                  </a:cubicBezTo>
                  <a:cubicBezTo>
                    <a:pt x="350" y="550"/>
                    <a:pt x="350" y="550"/>
                    <a:pt x="350" y="550"/>
                  </a:cubicBezTo>
                  <a:cubicBezTo>
                    <a:pt x="357" y="546"/>
                    <a:pt x="357" y="546"/>
                    <a:pt x="357" y="546"/>
                  </a:cubicBezTo>
                  <a:cubicBezTo>
                    <a:pt x="365" y="542"/>
                    <a:pt x="365" y="542"/>
                    <a:pt x="365" y="542"/>
                  </a:cubicBezTo>
                  <a:cubicBezTo>
                    <a:pt x="362" y="535"/>
                    <a:pt x="362" y="535"/>
                    <a:pt x="362" y="535"/>
                  </a:cubicBezTo>
                  <a:cubicBezTo>
                    <a:pt x="366" y="527"/>
                    <a:pt x="366" y="527"/>
                    <a:pt x="366" y="527"/>
                  </a:cubicBezTo>
                  <a:cubicBezTo>
                    <a:pt x="370" y="527"/>
                    <a:pt x="370" y="527"/>
                    <a:pt x="370" y="527"/>
                  </a:cubicBezTo>
                  <a:cubicBezTo>
                    <a:pt x="378" y="529"/>
                    <a:pt x="378" y="529"/>
                    <a:pt x="378" y="529"/>
                  </a:cubicBezTo>
                  <a:cubicBezTo>
                    <a:pt x="388" y="520"/>
                    <a:pt x="388" y="520"/>
                    <a:pt x="388" y="520"/>
                  </a:cubicBezTo>
                  <a:cubicBezTo>
                    <a:pt x="387" y="499"/>
                    <a:pt x="387" y="499"/>
                    <a:pt x="387" y="499"/>
                  </a:cubicBezTo>
                  <a:cubicBezTo>
                    <a:pt x="392" y="481"/>
                    <a:pt x="392" y="481"/>
                    <a:pt x="392" y="481"/>
                  </a:cubicBezTo>
                  <a:cubicBezTo>
                    <a:pt x="397" y="492"/>
                    <a:pt x="397" y="492"/>
                    <a:pt x="397" y="492"/>
                  </a:cubicBezTo>
                  <a:cubicBezTo>
                    <a:pt x="414" y="484"/>
                    <a:pt x="414" y="484"/>
                    <a:pt x="414" y="484"/>
                  </a:cubicBezTo>
                  <a:cubicBezTo>
                    <a:pt x="420" y="495"/>
                    <a:pt x="420" y="495"/>
                    <a:pt x="420" y="495"/>
                  </a:cubicBezTo>
                  <a:cubicBezTo>
                    <a:pt x="433" y="505"/>
                    <a:pt x="433" y="505"/>
                    <a:pt x="433" y="505"/>
                  </a:cubicBezTo>
                  <a:cubicBezTo>
                    <a:pt x="448" y="509"/>
                    <a:pt x="448" y="509"/>
                    <a:pt x="448" y="509"/>
                  </a:cubicBezTo>
                  <a:cubicBezTo>
                    <a:pt x="455" y="504"/>
                    <a:pt x="455" y="504"/>
                    <a:pt x="455" y="504"/>
                  </a:cubicBezTo>
                  <a:cubicBezTo>
                    <a:pt x="456" y="513"/>
                    <a:pt x="456" y="513"/>
                    <a:pt x="456" y="513"/>
                  </a:cubicBezTo>
                  <a:cubicBezTo>
                    <a:pt x="461" y="517"/>
                    <a:pt x="461" y="517"/>
                    <a:pt x="461" y="517"/>
                  </a:cubicBezTo>
                  <a:cubicBezTo>
                    <a:pt x="466" y="516"/>
                    <a:pt x="466" y="516"/>
                    <a:pt x="466" y="516"/>
                  </a:cubicBezTo>
                  <a:cubicBezTo>
                    <a:pt x="466" y="523"/>
                    <a:pt x="466" y="523"/>
                    <a:pt x="466" y="523"/>
                  </a:cubicBezTo>
                  <a:cubicBezTo>
                    <a:pt x="471" y="525"/>
                    <a:pt x="471" y="525"/>
                    <a:pt x="471" y="525"/>
                  </a:cubicBezTo>
                  <a:cubicBezTo>
                    <a:pt x="483" y="519"/>
                    <a:pt x="483" y="519"/>
                    <a:pt x="483" y="519"/>
                  </a:cubicBezTo>
                  <a:cubicBezTo>
                    <a:pt x="495" y="522"/>
                    <a:pt x="495" y="522"/>
                    <a:pt x="495" y="522"/>
                  </a:cubicBezTo>
                  <a:cubicBezTo>
                    <a:pt x="512" y="527"/>
                    <a:pt x="512" y="527"/>
                    <a:pt x="512" y="527"/>
                  </a:cubicBezTo>
                  <a:cubicBezTo>
                    <a:pt x="540" y="533"/>
                    <a:pt x="540" y="533"/>
                    <a:pt x="540" y="533"/>
                  </a:cubicBezTo>
                  <a:cubicBezTo>
                    <a:pt x="549" y="525"/>
                    <a:pt x="549" y="525"/>
                    <a:pt x="549" y="525"/>
                  </a:cubicBezTo>
                  <a:cubicBezTo>
                    <a:pt x="555" y="526"/>
                    <a:pt x="555" y="526"/>
                    <a:pt x="555" y="526"/>
                  </a:cubicBezTo>
                  <a:cubicBezTo>
                    <a:pt x="553" y="534"/>
                    <a:pt x="553" y="534"/>
                    <a:pt x="553" y="534"/>
                  </a:cubicBezTo>
                  <a:cubicBezTo>
                    <a:pt x="548" y="544"/>
                    <a:pt x="548" y="544"/>
                    <a:pt x="548" y="544"/>
                  </a:cubicBezTo>
                  <a:cubicBezTo>
                    <a:pt x="550" y="549"/>
                    <a:pt x="550" y="549"/>
                    <a:pt x="550" y="549"/>
                  </a:cubicBezTo>
                  <a:cubicBezTo>
                    <a:pt x="558" y="551"/>
                    <a:pt x="558" y="551"/>
                    <a:pt x="558" y="551"/>
                  </a:cubicBezTo>
                  <a:cubicBezTo>
                    <a:pt x="566" y="558"/>
                    <a:pt x="566" y="558"/>
                    <a:pt x="566" y="558"/>
                  </a:cubicBezTo>
                  <a:cubicBezTo>
                    <a:pt x="571" y="552"/>
                    <a:pt x="571" y="552"/>
                    <a:pt x="571" y="552"/>
                  </a:cubicBezTo>
                  <a:cubicBezTo>
                    <a:pt x="573" y="563"/>
                    <a:pt x="573" y="563"/>
                    <a:pt x="573" y="563"/>
                  </a:cubicBezTo>
                  <a:cubicBezTo>
                    <a:pt x="582" y="566"/>
                    <a:pt x="582" y="566"/>
                    <a:pt x="582" y="566"/>
                  </a:cubicBezTo>
                  <a:cubicBezTo>
                    <a:pt x="594" y="577"/>
                    <a:pt x="594" y="577"/>
                    <a:pt x="594" y="577"/>
                  </a:cubicBezTo>
                  <a:cubicBezTo>
                    <a:pt x="601" y="578"/>
                    <a:pt x="601" y="578"/>
                    <a:pt x="601" y="578"/>
                  </a:cubicBezTo>
                  <a:cubicBezTo>
                    <a:pt x="608" y="582"/>
                    <a:pt x="608" y="582"/>
                    <a:pt x="608" y="582"/>
                  </a:cubicBezTo>
                  <a:cubicBezTo>
                    <a:pt x="618" y="576"/>
                    <a:pt x="618" y="576"/>
                    <a:pt x="618" y="576"/>
                  </a:cubicBezTo>
                  <a:cubicBezTo>
                    <a:pt x="602" y="562"/>
                    <a:pt x="602" y="562"/>
                    <a:pt x="602" y="562"/>
                  </a:cubicBezTo>
                  <a:cubicBezTo>
                    <a:pt x="601" y="553"/>
                    <a:pt x="601" y="553"/>
                    <a:pt x="601" y="553"/>
                  </a:cubicBezTo>
                  <a:cubicBezTo>
                    <a:pt x="613" y="560"/>
                    <a:pt x="613" y="560"/>
                    <a:pt x="613" y="560"/>
                  </a:cubicBezTo>
                  <a:cubicBezTo>
                    <a:pt x="617" y="555"/>
                    <a:pt x="617" y="555"/>
                    <a:pt x="617" y="555"/>
                  </a:cubicBezTo>
                  <a:cubicBezTo>
                    <a:pt x="622" y="566"/>
                    <a:pt x="622" y="566"/>
                    <a:pt x="622" y="566"/>
                  </a:cubicBezTo>
                  <a:cubicBezTo>
                    <a:pt x="624" y="580"/>
                    <a:pt x="624" y="580"/>
                    <a:pt x="624" y="580"/>
                  </a:cubicBezTo>
                  <a:cubicBezTo>
                    <a:pt x="628" y="579"/>
                    <a:pt x="628" y="579"/>
                    <a:pt x="628" y="579"/>
                  </a:cubicBezTo>
                  <a:cubicBezTo>
                    <a:pt x="633" y="584"/>
                    <a:pt x="633" y="584"/>
                    <a:pt x="633" y="584"/>
                  </a:cubicBezTo>
                  <a:cubicBezTo>
                    <a:pt x="636" y="567"/>
                    <a:pt x="636" y="567"/>
                    <a:pt x="636" y="567"/>
                  </a:cubicBezTo>
                  <a:cubicBezTo>
                    <a:pt x="634" y="551"/>
                    <a:pt x="634" y="551"/>
                    <a:pt x="634" y="551"/>
                  </a:cubicBezTo>
                  <a:cubicBezTo>
                    <a:pt x="639" y="557"/>
                    <a:pt x="639" y="557"/>
                    <a:pt x="639" y="557"/>
                  </a:cubicBezTo>
                  <a:cubicBezTo>
                    <a:pt x="652" y="585"/>
                    <a:pt x="652" y="585"/>
                    <a:pt x="652" y="585"/>
                  </a:cubicBezTo>
                  <a:cubicBezTo>
                    <a:pt x="659" y="587"/>
                    <a:pt x="659" y="587"/>
                    <a:pt x="659" y="587"/>
                  </a:cubicBezTo>
                  <a:cubicBezTo>
                    <a:pt x="665" y="602"/>
                    <a:pt x="665" y="602"/>
                    <a:pt x="665" y="602"/>
                  </a:cubicBezTo>
                  <a:cubicBezTo>
                    <a:pt x="669" y="606"/>
                    <a:pt x="669" y="606"/>
                    <a:pt x="669" y="606"/>
                  </a:cubicBezTo>
                  <a:cubicBezTo>
                    <a:pt x="666" y="611"/>
                    <a:pt x="666" y="611"/>
                    <a:pt x="666" y="611"/>
                  </a:cubicBezTo>
                  <a:cubicBezTo>
                    <a:pt x="671" y="623"/>
                    <a:pt x="671" y="623"/>
                    <a:pt x="671" y="623"/>
                  </a:cubicBezTo>
                  <a:cubicBezTo>
                    <a:pt x="690" y="643"/>
                    <a:pt x="690" y="643"/>
                    <a:pt x="690" y="643"/>
                  </a:cubicBezTo>
                  <a:cubicBezTo>
                    <a:pt x="689" y="650"/>
                    <a:pt x="689" y="650"/>
                    <a:pt x="689" y="650"/>
                  </a:cubicBezTo>
                  <a:cubicBezTo>
                    <a:pt x="706" y="663"/>
                    <a:pt x="706" y="663"/>
                    <a:pt x="706" y="663"/>
                  </a:cubicBezTo>
                  <a:cubicBezTo>
                    <a:pt x="701" y="668"/>
                    <a:pt x="701" y="668"/>
                    <a:pt x="701" y="668"/>
                  </a:cubicBezTo>
                  <a:cubicBezTo>
                    <a:pt x="700" y="676"/>
                    <a:pt x="700" y="676"/>
                    <a:pt x="700" y="676"/>
                  </a:cubicBezTo>
                  <a:cubicBezTo>
                    <a:pt x="696" y="681"/>
                    <a:pt x="696" y="681"/>
                    <a:pt x="696" y="681"/>
                  </a:cubicBezTo>
                  <a:cubicBezTo>
                    <a:pt x="700" y="688"/>
                    <a:pt x="700" y="688"/>
                    <a:pt x="700" y="688"/>
                  </a:cubicBezTo>
                  <a:cubicBezTo>
                    <a:pt x="705" y="692"/>
                    <a:pt x="705" y="692"/>
                    <a:pt x="705" y="692"/>
                  </a:cubicBezTo>
                  <a:cubicBezTo>
                    <a:pt x="719" y="695"/>
                    <a:pt x="719" y="695"/>
                    <a:pt x="719" y="695"/>
                  </a:cubicBezTo>
                  <a:lnTo>
                    <a:pt x="724" y="7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1" name="Uruguay">
              <a:extLst>
                <a:ext uri="{FF2B5EF4-FFF2-40B4-BE49-F238E27FC236}">
                  <a16:creationId xmlns:a16="http://schemas.microsoft.com/office/drawing/2014/main" id="{02C7E6AC-DA45-41F0-8929-5C688C6A0A91}"/>
                </a:ext>
              </a:extLst>
            </p:cNvPr>
            <p:cNvSpPr>
              <a:spLocks/>
            </p:cNvSpPr>
            <p:nvPr/>
          </p:nvSpPr>
          <p:spPr bwMode="gray">
            <a:xfrm>
              <a:off x="3905291" y="5606927"/>
              <a:ext cx="152278" cy="204523"/>
            </a:xfrm>
            <a:custGeom>
              <a:avLst/>
              <a:gdLst/>
              <a:ahLst/>
              <a:cxnLst>
                <a:cxn ang="0">
                  <a:pos x="8" y="181"/>
                </a:cxn>
                <a:cxn ang="0">
                  <a:pos x="0" y="162"/>
                </a:cxn>
                <a:cxn ang="0">
                  <a:pos x="2" y="130"/>
                </a:cxn>
                <a:cxn ang="0">
                  <a:pos x="6" y="94"/>
                </a:cxn>
                <a:cxn ang="0">
                  <a:pos x="12" y="68"/>
                </a:cxn>
                <a:cxn ang="0">
                  <a:pos x="30" y="24"/>
                </a:cxn>
                <a:cxn ang="0">
                  <a:pos x="52" y="0"/>
                </a:cxn>
                <a:cxn ang="0">
                  <a:pos x="70" y="40"/>
                </a:cxn>
                <a:cxn ang="0">
                  <a:pos x="84" y="60"/>
                </a:cxn>
                <a:cxn ang="0">
                  <a:pos x="98" y="52"/>
                </a:cxn>
                <a:cxn ang="0">
                  <a:pos x="120" y="70"/>
                </a:cxn>
                <a:cxn ang="0">
                  <a:pos x="144" y="82"/>
                </a:cxn>
                <a:cxn ang="0">
                  <a:pos x="160" y="100"/>
                </a:cxn>
                <a:cxn ang="0">
                  <a:pos x="174" y="124"/>
                </a:cxn>
                <a:cxn ang="0">
                  <a:pos x="188" y="128"/>
                </a:cxn>
                <a:cxn ang="0">
                  <a:pos x="180" y="148"/>
                </a:cxn>
                <a:cxn ang="0">
                  <a:pos x="178" y="168"/>
                </a:cxn>
                <a:cxn ang="0">
                  <a:pos x="178" y="181"/>
                </a:cxn>
                <a:cxn ang="0">
                  <a:pos x="188" y="191"/>
                </a:cxn>
                <a:cxn ang="0">
                  <a:pos x="178" y="211"/>
                </a:cxn>
                <a:cxn ang="0">
                  <a:pos x="170" y="223"/>
                </a:cxn>
                <a:cxn ang="0">
                  <a:pos x="142" y="239"/>
                </a:cxn>
                <a:cxn ang="0">
                  <a:pos x="126" y="247"/>
                </a:cxn>
                <a:cxn ang="0">
                  <a:pos x="86" y="247"/>
                </a:cxn>
                <a:cxn ang="0">
                  <a:pos x="68" y="243"/>
                </a:cxn>
                <a:cxn ang="0">
                  <a:pos x="42" y="227"/>
                </a:cxn>
                <a:cxn ang="0">
                  <a:pos x="26" y="225"/>
                </a:cxn>
                <a:cxn ang="0">
                  <a:pos x="8" y="209"/>
                </a:cxn>
                <a:cxn ang="0">
                  <a:pos x="8" y="181"/>
                </a:cxn>
              </a:cxnLst>
              <a:rect l="0" t="0" r="r" b="b"/>
              <a:pathLst>
                <a:path w="188" h="247">
                  <a:moveTo>
                    <a:pt x="8" y="181"/>
                  </a:moveTo>
                  <a:lnTo>
                    <a:pt x="0" y="162"/>
                  </a:lnTo>
                  <a:lnTo>
                    <a:pt x="2" y="130"/>
                  </a:lnTo>
                  <a:lnTo>
                    <a:pt x="6" y="94"/>
                  </a:lnTo>
                  <a:lnTo>
                    <a:pt x="12" y="68"/>
                  </a:lnTo>
                  <a:lnTo>
                    <a:pt x="30" y="24"/>
                  </a:lnTo>
                  <a:lnTo>
                    <a:pt x="52" y="0"/>
                  </a:lnTo>
                  <a:lnTo>
                    <a:pt x="70" y="40"/>
                  </a:lnTo>
                  <a:lnTo>
                    <a:pt x="84" y="60"/>
                  </a:lnTo>
                  <a:lnTo>
                    <a:pt x="98" y="52"/>
                  </a:lnTo>
                  <a:lnTo>
                    <a:pt x="120" y="70"/>
                  </a:lnTo>
                  <a:lnTo>
                    <a:pt x="144" y="82"/>
                  </a:lnTo>
                  <a:lnTo>
                    <a:pt x="160" y="100"/>
                  </a:lnTo>
                  <a:lnTo>
                    <a:pt x="174" y="124"/>
                  </a:lnTo>
                  <a:lnTo>
                    <a:pt x="188" y="128"/>
                  </a:lnTo>
                  <a:lnTo>
                    <a:pt x="180" y="148"/>
                  </a:lnTo>
                  <a:lnTo>
                    <a:pt x="178" y="168"/>
                  </a:lnTo>
                  <a:lnTo>
                    <a:pt x="178" y="181"/>
                  </a:lnTo>
                  <a:lnTo>
                    <a:pt x="188" y="191"/>
                  </a:lnTo>
                  <a:lnTo>
                    <a:pt x="178" y="211"/>
                  </a:lnTo>
                  <a:lnTo>
                    <a:pt x="170" y="223"/>
                  </a:lnTo>
                  <a:lnTo>
                    <a:pt x="142" y="239"/>
                  </a:lnTo>
                  <a:lnTo>
                    <a:pt x="126" y="247"/>
                  </a:lnTo>
                  <a:lnTo>
                    <a:pt x="86" y="247"/>
                  </a:lnTo>
                  <a:lnTo>
                    <a:pt x="68" y="243"/>
                  </a:lnTo>
                  <a:lnTo>
                    <a:pt x="42" y="227"/>
                  </a:lnTo>
                  <a:lnTo>
                    <a:pt x="26" y="225"/>
                  </a:lnTo>
                  <a:lnTo>
                    <a:pt x="8" y="209"/>
                  </a:lnTo>
                  <a:lnTo>
                    <a:pt x="8" y="18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2" name="Uzbekistan">
              <a:extLst>
                <a:ext uri="{FF2B5EF4-FFF2-40B4-BE49-F238E27FC236}">
                  <a16:creationId xmlns:a16="http://schemas.microsoft.com/office/drawing/2014/main" id="{55C87C37-C565-45E8-8A09-ABC51EC0A3F9}"/>
                </a:ext>
              </a:extLst>
            </p:cNvPr>
            <p:cNvSpPr>
              <a:spLocks/>
            </p:cNvSpPr>
            <p:nvPr/>
          </p:nvSpPr>
          <p:spPr bwMode="gray">
            <a:xfrm>
              <a:off x="7530719" y="2924540"/>
              <a:ext cx="515408" cy="369714"/>
            </a:xfrm>
            <a:custGeom>
              <a:avLst/>
              <a:gdLst/>
              <a:ahLst/>
              <a:cxnLst>
                <a:cxn ang="0">
                  <a:pos x="564" y="188"/>
                </a:cxn>
                <a:cxn ang="0">
                  <a:pos x="470" y="226"/>
                </a:cxn>
                <a:cxn ang="0">
                  <a:pos x="460" y="246"/>
                </a:cxn>
                <a:cxn ang="0">
                  <a:pos x="392" y="230"/>
                </a:cxn>
                <a:cxn ang="0">
                  <a:pos x="368" y="200"/>
                </a:cxn>
                <a:cxn ang="0">
                  <a:pos x="378" y="176"/>
                </a:cxn>
                <a:cxn ang="0">
                  <a:pos x="356" y="148"/>
                </a:cxn>
                <a:cxn ang="0">
                  <a:pos x="312" y="96"/>
                </a:cxn>
                <a:cxn ang="0">
                  <a:pos x="222" y="108"/>
                </a:cxn>
                <a:cxn ang="0">
                  <a:pos x="198" y="58"/>
                </a:cxn>
                <a:cxn ang="0">
                  <a:pos x="0" y="24"/>
                </a:cxn>
                <a:cxn ang="0">
                  <a:pos x="36" y="234"/>
                </a:cxn>
                <a:cxn ang="0">
                  <a:pos x="36" y="214"/>
                </a:cxn>
                <a:cxn ang="0">
                  <a:pos x="74" y="176"/>
                </a:cxn>
                <a:cxn ang="0">
                  <a:pos x="84" y="168"/>
                </a:cxn>
                <a:cxn ang="0">
                  <a:pos x="148" y="202"/>
                </a:cxn>
                <a:cxn ang="0">
                  <a:pos x="148" y="230"/>
                </a:cxn>
                <a:cxn ang="0">
                  <a:pos x="206" y="242"/>
                </a:cxn>
                <a:cxn ang="0">
                  <a:pos x="234" y="284"/>
                </a:cxn>
                <a:cxn ang="0">
                  <a:pos x="338" y="374"/>
                </a:cxn>
                <a:cxn ang="0">
                  <a:pos x="356" y="404"/>
                </a:cxn>
                <a:cxn ang="0">
                  <a:pos x="426" y="454"/>
                </a:cxn>
                <a:cxn ang="0">
                  <a:pos x="454" y="382"/>
                </a:cxn>
                <a:cxn ang="0">
                  <a:pos x="434" y="334"/>
                </a:cxn>
                <a:cxn ang="0">
                  <a:pos x="466" y="314"/>
                </a:cxn>
                <a:cxn ang="0">
                  <a:pos x="496" y="258"/>
                </a:cxn>
                <a:cxn ang="0">
                  <a:pos x="536" y="254"/>
                </a:cxn>
                <a:cxn ang="0">
                  <a:pos x="528" y="284"/>
                </a:cxn>
                <a:cxn ang="0">
                  <a:pos x="558" y="304"/>
                </a:cxn>
                <a:cxn ang="0">
                  <a:pos x="602" y="296"/>
                </a:cxn>
                <a:cxn ang="0">
                  <a:pos x="626" y="282"/>
                </a:cxn>
                <a:cxn ang="0">
                  <a:pos x="634" y="254"/>
                </a:cxn>
                <a:cxn ang="0">
                  <a:pos x="588" y="236"/>
                </a:cxn>
                <a:cxn ang="0">
                  <a:pos x="558" y="242"/>
                </a:cxn>
                <a:cxn ang="0">
                  <a:pos x="530" y="212"/>
                </a:cxn>
              </a:cxnLst>
              <a:rect l="0" t="0" r="r" b="b"/>
              <a:pathLst>
                <a:path w="634" h="454">
                  <a:moveTo>
                    <a:pt x="568" y="204"/>
                  </a:moveTo>
                  <a:lnTo>
                    <a:pt x="564" y="188"/>
                  </a:lnTo>
                  <a:lnTo>
                    <a:pt x="512" y="202"/>
                  </a:lnTo>
                  <a:lnTo>
                    <a:pt x="470" y="226"/>
                  </a:lnTo>
                  <a:lnTo>
                    <a:pt x="470" y="240"/>
                  </a:lnTo>
                  <a:lnTo>
                    <a:pt x="460" y="246"/>
                  </a:lnTo>
                  <a:lnTo>
                    <a:pt x="442" y="232"/>
                  </a:lnTo>
                  <a:lnTo>
                    <a:pt x="392" y="230"/>
                  </a:lnTo>
                  <a:lnTo>
                    <a:pt x="388" y="206"/>
                  </a:lnTo>
                  <a:lnTo>
                    <a:pt x="368" y="200"/>
                  </a:lnTo>
                  <a:lnTo>
                    <a:pt x="368" y="182"/>
                  </a:lnTo>
                  <a:lnTo>
                    <a:pt x="378" y="176"/>
                  </a:lnTo>
                  <a:lnTo>
                    <a:pt x="374" y="148"/>
                  </a:lnTo>
                  <a:lnTo>
                    <a:pt x="356" y="148"/>
                  </a:lnTo>
                  <a:lnTo>
                    <a:pt x="324" y="84"/>
                  </a:lnTo>
                  <a:lnTo>
                    <a:pt x="312" y="96"/>
                  </a:lnTo>
                  <a:lnTo>
                    <a:pt x="242" y="96"/>
                  </a:lnTo>
                  <a:lnTo>
                    <a:pt x="222" y="108"/>
                  </a:lnTo>
                  <a:lnTo>
                    <a:pt x="210" y="92"/>
                  </a:lnTo>
                  <a:lnTo>
                    <a:pt x="198" y="58"/>
                  </a:lnTo>
                  <a:lnTo>
                    <a:pt x="94" y="0"/>
                  </a:lnTo>
                  <a:lnTo>
                    <a:pt x="0" y="24"/>
                  </a:lnTo>
                  <a:lnTo>
                    <a:pt x="0" y="232"/>
                  </a:lnTo>
                  <a:lnTo>
                    <a:pt x="36" y="234"/>
                  </a:lnTo>
                  <a:lnTo>
                    <a:pt x="48" y="226"/>
                  </a:lnTo>
                  <a:lnTo>
                    <a:pt x="36" y="214"/>
                  </a:lnTo>
                  <a:lnTo>
                    <a:pt x="40" y="192"/>
                  </a:lnTo>
                  <a:lnTo>
                    <a:pt x="74" y="176"/>
                  </a:lnTo>
                  <a:lnTo>
                    <a:pt x="94" y="180"/>
                  </a:lnTo>
                  <a:lnTo>
                    <a:pt x="84" y="168"/>
                  </a:lnTo>
                  <a:lnTo>
                    <a:pt x="92" y="160"/>
                  </a:lnTo>
                  <a:lnTo>
                    <a:pt x="148" y="202"/>
                  </a:lnTo>
                  <a:lnTo>
                    <a:pt x="152" y="212"/>
                  </a:lnTo>
                  <a:lnTo>
                    <a:pt x="148" y="230"/>
                  </a:lnTo>
                  <a:lnTo>
                    <a:pt x="172" y="242"/>
                  </a:lnTo>
                  <a:lnTo>
                    <a:pt x="206" y="242"/>
                  </a:lnTo>
                  <a:lnTo>
                    <a:pt x="232" y="268"/>
                  </a:lnTo>
                  <a:lnTo>
                    <a:pt x="234" y="284"/>
                  </a:lnTo>
                  <a:lnTo>
                    <a:pt x="322" y="374"/>
                  </a:lnTo>
                  <a:lnTo>
                    <a:pt x="338" y="374"/>
                  </a:lnTo>
                  <a:lnTo>
                    <a:pt x="362" y="388"/>
                  </a:lnTo>
                  <a:lnTo>
                    <a:pt x="356" y="404"/>
                  </a:lnTo>
                  <a:lnTo>
                    <a:pt x="358" y="432"/>
                  </a:lnTo>
                  <a:lnTo>
                    <a:pt x="426" y="454"/>
                  </a:lnTo>
                  <a:lnTo>
                    <a:pt x="438" y="400"/>
                  </a:lnTo>
                  <a:lnTo>
                    <a:pt x="454" y="382"/>
                  </a:lnTo>
                  <a:lnTo>
                    <a:pt x="446" y="346"/>
                  </a:lnTo>
                  <a:lnTo>
                    <a:pt x="434" y="334"/>
                  </a:lnTo>
                  <a:lnTo>
                    <a:pt x="440" y="318"/>
                  </a:lnTo>
                  <a:lnTo>
                    <a:pt x="466" y="314"/>
                  </a:lnTo>
                  <a:lnTo>
                    <a:pt x="494" y="280"/>
                  </a:lnTo>
                  <a:lnTo>
                    <a:pt x="496" y="258"/>
                  </a:lnTo>
                  <a:lnTo>
                    <a:pt x="516" y="264"/>
                  </a:lnTo>
                  <a:lnTo>
                    <a:pt x="536" y="254"/>
                  </a:lnTo>
                  <a:lnTo>
                    <a:pt x="546" y="264"/>
                  </a:lnTo>
                  <a:lnTo>
                    <a:pt x="528" y="284"/>
                  </a:lnTo>
                  <a:lnTo>
                    <a:pt x="544" y="294"/>
                  </a:lnTo>
                  <a:lnTo>
                    <a:pt x="558" y="304"/>
                  </a:lnTo>
                  <a:lnTo>
                    <a:pt x="586" y="286"/>
                  </a:lnTo>
                  <a:lnTo>
                    <a:pt x="602" y="296"/>
                  </a:lnTo>
                  <a:lnTo>
                    <a:pt x="612" y="280"/>
                  </a:lnTo>
                  <a:lnTo>
                    <a:pt x="626" y="282"/>
                  </a:lnTo>
                  <a:lnTo>
                    <a:pt x="634" y="276"/>
                  </a:lnTo>
                  <a:lnTo>
                    <a:pt x="634" y="254"/>
                  </a:lnTo>
                  <a:lnTo>
                    <a:pt x="610" y="252"/>
                  </a:lnTo>
                  <a:lnTo>
                    <a:pt x="588" y="236"/>
                  </a:lnTo>
                  <a:lnTo>
                    <a:pt x="580" y="218"/>
                  </a:lnTo>
                  <a:lnTo>
                    <a:pt x="558" y="242"/>
                  </a:lnTo>
                  <a:lnTo>
                    <a:pt x="532" y="224"/>
                  </a:lnTo>
                  <a:lnTo>
                    <a:pt x="530" y="212"/>
                  </a:lnTo>
                  <a:lnTo>
                    <a:pt x="568" y="20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3" name="Venezuela">
              <a:extLst>
                <a:ext uri="{FF2B5EF4-FFF2-40B4-BE49-F238E27FC236}">
                  <a16:creationId xmlns:a16="http://schemas.microsoft.com/office/drawing/2014/main" id="{D1403B8A-AAD2-4F4C-9846-5A3C889B8A06}"/>
                </a:ext>
              </a:extLst>
            </p:cNvPr>
            <p:cNvSpPr>
              <a:spLocks/>
            </p:cNvSpPr>
            <p:nvPr/>
          </p:nvSpPr>
          <p:spPr bwMode="gray">
            <a:xfrm>
              <a:off x="3444547" y="4234268"/>
              <a:ext cx="408031" cy="363814"/>
            </a:xfrm>
            <a:custGeom>
              <a:avLst/>
              <a:gdLst/>
              <a:ahLst/>
              <a:cxnLst>
                <a:cxn ang="0">
                  <a:pos x="222" y="409"/>
                </a:cxn>
                <a:cxn ang="0">
                  <a:pos x="226" y="385"/>
                </a:cxn>
                <a:cxn ang="0">
                  <a:pos x="194" y="365"/>
                </a:cxn>
                <a:cxn ang="0">
                  <a:pos x="216" y="345"/>
                </a:cxn>
                <a:cxn ang="0">
                  <a:pos x="204" y="275"/>
                </a:cxn>
                <a:cxn ang="0">
                  <a:pos x="206" y="235"/>
                </a:cxn>
                <a:cxn ang="0">
                  <a:pos x="106" y="205"/>
                </a:cxn>
                <a:cxn ang="0">
                  <a:pos x="28" y="193"/>
                </a:cxn>
                <a:cxn ang="0">
                  <a:pos x="12" y="124"/>
                </a:cxn>
                <a:cxn ang="0">
                  <a:pos x="2" y="76"/>
                </a:cxn>
                <a:cxn ang="0">
                  <a:pos x="38" y="24"/>
                </a:cxn>
                <a:cxn ang="0">
                  <a:pos x="82" y="8"/>
                </a:cxn>
                <a:cxn ang="0">
                  <a:pos x="54" y="26"/>
                </a:cxn>
                <a:cxn ang="0">
                  <a:pos x="58" y="84"/>
                </a:cxn>
                <a:cxn ang="0">
                  <a:pos x="58" y="116"/>
                </a:cxn>
                <a:cxn ang="0">
                  <a:pos x="82" y="122"/>
                </a:cxn>
                <a:cxn ang="0">
                  <a:pos x="70" y="74"/>
                </a:cxn>
                <a:cxn ang="0">
                  <a:pos x="84" y="54"/>
                </a:cxn>
                <a:cxn ang="0">
                  <a:pos x="118" y="38"/>
                </a:cxn>
                <a:cxn ang="0">
                  <a:pos x="122" y="12"/>
                </a:cxn>
                <a:cxn ang="0">
                  <a:pos x="162" y="38"/>
                </a:cxn>
                <a:cxn ang="0">
                  <a:pos x="184" y="70"/>
                </a:cxn>
                <a:cxn ang="0">
                  <a:pos x="244" y="68"/>
                </a:cxn>
                <a:cxn ang="0">
                  <a:pos x="282" y="86"/>
                </a:cxn>
                <a:cxn ang="0">
                  <a:pos x="336" y="68"/>
                </a:cxn>
                <a:cxn ang="0">
                  <a:pos x="426" y="64"/>
                </a:cxn>
                <a:cxn ang="0">
                  <a:pos x="396" y="72"/>
                </a:cxn>
                <a:cxn ang="0">
                  <a:pos x="450" y="106"/>
                </a:cxn>
                <a:cxn ang="0">
                  <a:pos x="476" y="145"/>
                </a:cxn>
                <a:cxn ang="0">
                  <a:pos x="504" y="149"/>
                </a:cxn>
                <a:cxn ang="0">
                  <a:pos x="482" y="201"/>
                </a:cxn>
                <a:cxn ang="0">
                  <a:pos x="454" y="235"/>
                </a:cxn>
                <a:cxn ang="0">
                  <a:pos x="476" y="275"/>
                </a:cxn>
                <a:cxn ang="0">
                  <a:pos x="442" y="303"/>
                </a:cxn>
                <a:cxn ang="0">
                  <a:pos x="406" y="309"/>
                </a:cxn>
                <a:cxn ang="0">
                  <a:pos x="364" y="323"/>
                </a:cxn>
                <a:cxn ang="0">
                  <a:pos x="312" y="307"/>
                </a:cxn>
                <a:cxn ang="0">
                  <a:pos x="336" y="333"/>
                </a:cxn>
                <a:cxn ang="0">
                  <a:pos x="346" y="381"/>
                </a:cxn>
                <a:cxn ang="0">
                  <a:pos x="374" y="387"/>
                </a:cxn>
                <a:cxn ang="0">
                  <a:pos x="326" y="409"/>
                </a:cxn>
                <a:cxn ang="0">
                  <a:pos x="234" y="419"/>
                </a:cxn>
              </a:cxnLst>
              <a:rect l="0" t="0" r="r" b="b"/>
              <a:pathLst>
                <a:path w="504" h="445">
                  <a:moveTo>
                    <a:pt x="226" y="425"/>
                  </a:moveTo>
                  <a:lnTo>
                    <a:pt x="222" y="409"/>
                  </a:lnTo>
                  <a:lnTo>
                    <a:pt x="230" y="405"/>
                  </a:lnTo>
                  <a:lnTo>
                    <a:pt x="226" y="385"/>
                  </a:lnTo>
                  <a:lnTo>
                    <a:pt x="212" y="365"/>
                  </a:lnTo>
                  <a:lnTo>
                    <a:pt x="194" y="365"/>
                  </a:lnTo>
                  <a:lnTo>
                    <a:pt x="198" y="353"/>
                  </a:lnTo>
                  <a:lnTo>
                    <a:pt x="216" y="345"/>
                  </a:lnTo>
                  <a:lnTo>
                    <a:pt x="206" y="317"/>
                  </a:lnTo>
                  <a:lnTo>
                    <a:pt x="204" y="275"/>
                  </a:lnTo>
                  <a:lnTo>
                    <a:pt x="218" y="245"/>
                  </a:lnTo>
                  <a:lnTo>
                    <a:pt x="206" y="235"/>
                  </a:lnTo>
                  <a:lnTo>
                    <a:pt x="144" y="239"/>
                  </a:lnTo>
                  <a:lnTo>
                    <a:pt x="106" y="205"/>
                  </a:lnTo>
                  <a:lnTo>
                    <a:pt x="56" y="205"/>
                  </a:lnTo>
                  <a:lnTo>
                    <a:pt x="28" y="193"/>
                  </a:lnTo>
                  <a:lnTo>
                    <a:pt x="16" y="163"/>
                  </a:lnTo>
                  <a:lnTo>
                    <a:pt x="12" y="124"/>
                  </a:lnTo>
                  <a:lnTo>
                    <a:pt x="0" y="108"/>
                  </a:lnTo>
                  <a:lnTo>
                    <a:pt x="2" y="76"/>
                  </a:lnTo>
                  <a:lnTo>
                    <a:pt x="32" y="44"/>
                  </a:lnTo>
                  <a:lnTo>
                    <a:pt x="38" y="24"/>
                  </a:lnTo>
                  <a:lnTo>
                    <a:pt x="64" y="0"/>
                  </a:lnTo>
                  <a:lnTo>
                    <a:pt x="82" y="8"/>
                  </a:lnTo>
                  <a:lnTo>
                    <a:pt x="74" y="24"/>
                  </a:lnTo>
                  <a:lnTo>
                    <a:pt x="54" y="26"/>
                  </a:lnTo>
                  <a:lnTo>
                    <a:pt x="62" y="52"/>
                  </a:lnTo>
                  <a:lnTo>
                    <a:pt x="58" y="84"/>
                  </a:lnTo>
                  <a:lnTo>
                    <a:pt x="48" y="106"/>
                  </a:lnTo>
                  <a:lnTo>
                    <a:pt x="58" y="116"/>
                  </a:lnTo>
                  <a:lnTo>
                    <a:pt x="62" y="126"/>
                  </a:lnTo>
                  <a:lnTo>
                    <a:pt x="82" y="122"/>
                  </a:lnTo>
                  <a:lnTo>
                    <a:pt x="86" y="104"/>
                  </a:lnTo>
                  <a:lnTo>
                    <a:pt x="70" y="74"/>
                  </a:lnTo>
                  <a:lnTo>
                    <a:pt x="70" y="54"/>
                  </a:lnTo>
                  <a:lnTo>
                    <a:pt x="84" y="54"/>
                  </a:lnTo>
                  <a:lnTo>
                    <a:pt x="98" y="46"/>
                  </a:lnTo>
                  <a:lnTo>
                    <a:pt x="118" y="38"/>
                  </a:lnTo>
                  <a:lnTo>
                    <a:pt x="108" y="26"/>
                  </a:lnTo>
                  <a:lnTo>
                    <a:pt x="122" y="12"/>
                  </a:lnTo>
                  <a:lnTo>
                    <a:pt x="138" y="36"/>
                  </a:lnTo>
                  <a:lnTo>
                    <a:pt x="162" y="38"/>
                  </a:lnTo>
                  <a:lnTo>
                    <a:pt x="186" y="54"/>
                  </a:lnTo>
                  <a:lnTo>
                    <a:pt x="184" y="70"/>
                  </a:lnTo>
                  <a:lnTo>
                    <a:pt x="200" y="76"/>
                  </a:lnTo>
                  <a:lnTo>
                    <a:pt x="244" y="68"/>
                  </a:lnTo>
                  <a:lnTo>
                    <a:pt x="268" y="68"/>
                  </a:lnTo>
                  <a:lnTo>
                    <a:pt x="282" y="86"/>
                  </a:lnTo>
                  <a:lnTo>
                    <a:pt x="324" y="86"/>
                  </a:lnTo>
                  <a:lnTo>
                    <a:pt x="336" y="68"/>
                  </a:lnTo>
                  <a:lnTo>
                    <a:pt x="390" y="62"/>
                  </a:lnTo>
                  <a:lnTo>
                    <a:pt x="426" y="64"/>
                  </a:lnTo>
                  <a:lnTo>
                    <a:pt x="426" y="70"/>
                  </a:lnTo>
                  <a:lnTo>
                    <a:pt x="396" y="72"/>
                  </a:lnTo>
                  <a:lnTo>
                    <a:pt x="410" y="92"/>
                  </a:lnTo>
                  <a:lnTo>
                    <a:pt x="450" y="106"/>
                  </a:lnTo>
                  <a:lnTo>
                    <a:pt x="472" y="114"/>
                  </a:lnTo>
                  <a:lnTo>
                    <a:pt x="476" y="145"/>
                  </a:lnTo>
                  <a:lnTo>
                    <a:pt x="496" y="140"/>
                  </a:lnTo>
                  <a:lnTo>
                    <a:pt x="504" y="149"/>
                  </a:lnTo>
                  <a:lnTo>
                    <a:pt x="484" y="173"/>
                  </a:lnTo>
                  <a:lnTo>
                    <a:pt x="482" y="201"/>
                  </a:lnTo>
                  <a:lnTo>
                    <a:pt x="456" y="209"/>
                  </a:lnTo>
                  <a:lnTo>
                    <a:pt x="454" y="235"/>
                  </a:lnTo>
                  <a:lnTo>
                    <a:pt x="448" y="251"/>
                  </a:lnTo>
                  <a:lnTo>
                    <a:pt x="476" y="275"/>
                  </a:lnTo>
                  <a:lnTo>
                    <a:pt x="458" y="303"/>
                  </a:lnTo>
                  <a:lnTo>
                    <a:pt x="442" y="303"/>
                  </a:lnTo>
                  <a:lnTo>
                    <a:pt x="418" y="317"/>
                  </a:lnTo>
                  <a:lnTo>
                    <a:pt x="406" y="309"/>
                  </a:lnTo>
                  <a:lnTo>
                    <a:pt x="390" y="329"/>
                  </a:lnTo>
                  <a:lnTo>
                    <a:pt x="364" y="323"/>
                  </a:lnTo>
                  <a:lnTo>
                    <a:pt x="348" y="323"/>
                  </a:lnTo>
                  <a:lnTo>
                    <a:pt x="312" y="307"/>
                  </a:lnTo>
                  <a:lnTo>
                    <a:pt x="312" y="325"/>
                  </a:lnTo>
                  <a:lnTo>
                    <a:pt x="336" y="333"/>
                  </a:lnTo>
                  <a:lnTo>
                    <a:pt x="332" y="365"/>
                  </a:lnTo>
                  <a:lnTo>
                    <a:pt x="346" y="381"/>
                  </a:lnTo>
                  <a:lnTo>
                    <a:pt x="372" y="375"/>
                  </a:lnTo>
                  <a:lnTo>
                    <a:pt x="374" y="387"/>
                  </a:lnTo>
                  <a:lnTo>
                    <a:pt x="336" y="419"/>
                  </a:lnTo>
                  <a:lnTo>
                    <a:pt x="326" y="409"/>
                  </a:lnTo>
                  <a:lnTo>
                    <a:pt x="266" y="445"/>
                  </a:lnTo>
                  <a:lnTo>
                    <a:pt x="234" y="419"/>
                  </a:lnTo>
                  <a:lnTo>
                    <a:pt x="226" y="42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4" name="Vietnam">
              <a:extLst>
                <a:ext uri="{FF2B5EF4-FFF2-40B4-BE49-F238E27FC236}">
                  <a16:creationId xmlns:a16="http://schemas.microsoft.com/office/drawing/2014/main" id="{CFA96512-AE9F-49E1-B766-4BAACBA58534}"/>
                </a:ext>
              </a:extLst>
            </p:cNvPr>
            <p:cNvSpPr>
              <a:spLocks/>
            </p:cNvSpPr>
            <p:nvPr/>
          </p:nvSpPr>
          <p:spPr bwMode="gray">
            <a:xfrm>
              <a:off x="8950045" y="3801626"/>
              <a:ext cx="230372" cy="475908"/>
            </a:xfrm>
            <a:custGeom>
              <a:avLst/>
              <a:gdLst/>
              <a:ahLst/>
              <a:cxnLst>
                <a:cxn ang="0">
                  <a:pos x="206" y="348"/>
                </a:cxn>
                <a:cxn ang="0">
                  <a:pos x="218" y="330"/>
                </a:cxn>
                <a:cxn ang="0">
                  <a:pos x="202" y="294"/>
                </a:cxn>
                <a:cxn ang="0">
                  <a:pos x="170" y="276"/>
                </a:cxn>
                <a:cxn ang="0">
                  <a:pos x="148" y="236"/>
                </a:cxn>
                <a:cxn ang="0">
                  <a:pos x="120" y="190"/>
                </a:cxn>
                <a:cxn ang="0">
                  <a:pos x="78" y="132"/>
                </a:cxn>
                <a:cxn ang="0">
                  <a:pos x="106" y="126"/>
                </a:cxn>
                <a:cxn ang="0">
                  <a:pos x="52" y="98"/>
                </a:cxn>
                <a:cxn ang="0">
                  <a:pos x="28" y="66"/>
                </a:cxn>
                <a:cxn ang="0">
                  <a:pos x="14" y="26"/>
                </a:cxn>
                <a:cxn ang="0">
                  <a:pos x="122" y="0"/>
                </a:cxn>
                <a:cxn ang="0">
                  <a:pos x="170" y="18"/>
                </a:cxn>
                <a:cxn ang="0">
                  <a:pos x="166" y="48"/>
                </a:cxn>
                <a:cxn ang="0">
                  <a:pos x="212" y="56"/>
                </a:cxn>
                <a:cxn ang="0">
                  <a:pos x="196" y="86"/>
                </a:cxn>
                <a:cxn ang="0">
                  <a:pos x="164" y="116"/>
                </a:cxn>
                <a:cxn ang="0">
                  <a:pos x="138" y="170"/>
                </a:cxn>
                <a:cxn ang="0">
                  <a:pos x="164" y="202"/>
                </a:cxn>
                <a:cxn ang="0">
                  <a:pos x="170" y="224"/>
                </a:cxn>
                <a:cxn ang="0">
                  <a:pos x="222" y="280"/>
                </a:cxn>
                <a:cxn ang="0">
                  <a:pos x="238" y="300"/>
                </a:cxn>
                <a:cxn ang="0">
                  <a:pos x="274" y="408"/>
                </a:cxn>
                <a:cxn ang="0">
                  <a:pos x="274" y="440"/>
                </a:cxn>
                <a:cxn ang="0">
                  <a:pos x="272" y="480"/>
                </a:cxn>
                <a:cxn ang="0">
                  <a:pos x="236" y="486"/>
                </a:cxn>
                <a:cxn ang="0">
                  <a:pos x="182" y="512"/>
                </a:cxn>
                <a:cxn ang="0">
                  <a:pos x="146" y="556"/>
                </a:cxn>
                <a:cxn ang="0">
                  <a:pos x="110" y="582"/>
                </a:cxn>
                <a:cxn ang="0">
                  <a:pos x="106" y="568"/>
                </a:cxn>
                <a:cxn ang="0">
                  <a:pos x="120" y="528"/>
                </a:cxn>
                <a:cxn ang="0">
                  <a:pos x="126" y="484"/>
                </a:cxn>
                <a:cxn ang="0">
                  <a:pos x="148" y="468"/>
                </a:cxn>
                <a:cxn ang="0">
                  <a:pos x="172" y="454"/>
                </a:cxn>
                <a:cxn ang="0">
                  <a:pos x="198" y="440"/>
                </a:cxn>
                <a:cxn ang="0">
                  <a:pos x="208" y="378"/>
                </a:cxn>
              </a:cxnLst>
              <a:rect l="0" t="0" r="r" b="b"/>
              <a:pathLst>
                <a:path w="284" h="582">
                  <a:moveTo>
                    <a:pt x="208" y="378"/>
                  </a:moveTo>
                  <a:lnTo>
                    <a:pt x="206" y="348"/>
                  </a:lnTo>
                  <a:lnTo>
                    <a:pt x="214" y="340"/>
                  </a:lnTo>
                  <a:lnTo>
                    <a:pt x="218" y="330"/>
                  </a:lnTo>
                  <a:lnTo>
                    <a:pt x="194" y="308"/>
                  </a:lnTo>
                  <a:lnTo>
                    <a:pt x="202" y="294"/>
                  </a:lnTo>
                  <a:lnTo>
                    <a:pt x="180" y="272"/>
                  </a:lnTo>
                  <a:lnTo>
                    <a:pt x="170" y="276"/>
                  </a:lnTo>
                  <a:lnTo>
                    <a:pt x="150" y="250"/>
                  </a:lnTo>
                  <a:lnTo>
                    <a:pt x="148" y="236"/>
                  </a:lnTo>
                  <a:lnTo>
                    <a:pt x="120" y="202"/>
                  </a:lnTo>
                  <a:lnTo>
                    <a:pt x="120" y="190"/>
                  </a:lnTo>
                  <a:lnTo>
                    <a:pt x="78" y="152"/>
                  </a:lnTo>
                  <a:lnTo>
                    <a:pt x="78" y="132"/>
                  </a:lnTo>
                  <a:lnTo>
                    <a:pt x="94" y="134"/>
                  </a:lnTo>
                  <a:lnTo>
                    <a:pt x="106" y="126"/>
                  </a:lnTo>
                  <a:lnTo>
                    <a:pt x="72" y="88"/>
                  </a:lnTo>
                  <a:lnTo>
                    <a:pt x="52" y="98"/>
                  </a:lnTo>
                  <a:lnTo>
                    <a:pt x="30" y="86"/>
                  </a:lnTo>
                  <a:lnTo>
                    <a:pt x="28" y="66"/>
                  </a:lnTo>
                  <a:lnTo>
                    <a:pt x="0" y="34"/>
                  </a:lnTo>
                  <a:lnTo>
                    <a:pt x="14" y="26"/>
                  </a:lnTo>
                  <a:lnTo>
                    <a:pt x="72" y="28"/>
                  </a:lnTo>
                  <a:lnTo>
                    <a:pt x="122" y="0"/>
                  </a:lnTo>
                  <a:lnTo>
                    <a:pt x="154" y="18"/>
                  </a:lnTo>
                  <a:lnTo>
                    <a:pt x="170" y="18"/>
                  </a:lnTo>
                  <a:lnTo>
                    <a:pt x="182" y="28"/>
                  </a:lnTo>
                  <a:lnTo>
                    <a:pt x="166" y="48"/>
                  </a:lnTo>
                  <a:lnTo>
                    <a:pt x="180" y="58"/>
                  </a:lnTo>
                  <a:lnTo>
                    <a:pt x="212" y="56"/>
                  </a:lnTo>
                  <a:lnTo>
                    <a:pt x="198" y="68"/>
                  </a:lnTo>
                  <a:lnTo>
                    <a:pt x="196" y="86"/>
                  </a:lnTo>
                  <a:lnTo>
                    <a:pt x="180" y="90"/>
                  </a:lnTo>
                  <a:lnTo>
                    <a:pt x="164" y="116"/>
                  </a:lnTo>
                  <a:lnTo>
                    <a:pt x="146" y="130"/>
                  </a:lnTo>
                  <a:lnTo>
                    <a:pt x="138" y="170"/>
                  </a:lnTo>
                  <a:lnTo>
                    <a:pt x="150" y="192"/>
                  </a:lnTo>
                  <a:lnTo>
                    <a:pt x="164" y="202"/>
                  </a:lnTo>
                  <a:lnTo>
                    <a:pt x="160" y="220"/>
                  </a:lnTo>
                  <a:lnTo>
                    <a:pt x="170" y="224"/>
                  </a:lnTo>
                  <a:lnTo>
                    <a:pt x="170" y="234"/>
                  </a:lnTo>
                  <a:lnTo>
                    <a:pt x="222" y="280"/>
                  </a:lnTo>
                  <a:lnTo>
                    <a:pt x="234" y="282"/>
                  </a:lnTo>
                  <a:lnTo>
                    <a:pt x="238" y="300"/>
                  </a:lnTo>
                  <a:lnTo>
                    <a:pt x="264" y="326"/>
                  </a:lnTo>
                  <a:lnTo>
                    <a:pt x="274" y="408"/>
                  </a:lnTo>
                  <a:lnTo>
                    <a:pt x="284" y="416"/>
                  </a:lnTo>
                  <a:lnTo>
                    <a:pt x="274" y="440"/>
                  </a:lnTo>
                  <a:lnTo>
                    <a:pt x="276" y="464"/>
                  </a:lnTo>
                  <a:lnTo>
                    <a:pt x="272" y="480"/>
                  </a:lnTo>
                  <a:lnTo>
                    <a:pt x="254" y="486"/>
                  </a:lnTo>
                  <a:lnTo>
                    <a:pt x="236" y="486"/>
                  </a:lnTo>
                  <a:lnTo>
                    <a:pt x="210" y="504"/>
                  </a:lnTo>
                  <a:lnTo>
                    <a:pt x="182" y="512"/>
                  </a:lnTo>
                  <a:lnTo>
                    <a:pt x="170" y="538"/>
                  </a:lnTo>
                  <a:lnTo>
                    <a:pt x="146" y="556"/>
                  </a:lnTo>
                  <a:lnTo>
                    <a:pt x="132" y="560"/>
                  </a:lnTo>
                  <a:lnTo>
                    <a:pt x="110" y="582"/>
                  </a:lnTo>
                  <a:lnTo>
                    <a:pt x="96" y="580"/>
                  </a:lnTo>
                  <a:lnTo>
                    <a:pt x="106" y="568"/>
                  </a:lnTo>
                  <a:lnTo>
                    <a:pt x="102" y="556"/>
                  </a:lnTo>
                  <a:lnTo>
                    <a:pt x="120" y="528"/>
                  </a:lnTo>
                  <a:lnTo>
                    <a:pt x="100" y="516"/>
                  </a:lnTo>
                  <a:lnTo>
                    <a:pt x="126" y="484"/>
                  </a:lnTo>
                  <a:lnTo>
                    <a:pt x="146" y="482"/>
                  </a:lnTo>
                  <a:lnTo>
                    <a:pt x="148" y="468"/>
                  </a:lnTo>
                  <a:lnTo>
                    <a:pt x="158" y="454"/>
                  </a:lnTo>
                  <a:lnTo>
                    <a:pt x="172" y="454"/>
                  </a:lnTo>
                  <a:lnTo>
                    <a:pt x="180" y="444"/>
                  </a:lnTo>
                  <a:lnTo>
                    <a:pt x="198" y="440"/>
                  </a:lnTo>
                  <a:lnTo>
                    <a:pt x="208" y="430"/>
                  </a:lnTo>
                  <a:lnTo>
                    <a:pt x="208" y="3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5" name="Western Sahara">
              <a:extLst>
                <a:ext uri="{FF2B5EF4-FFF2-40B4-BE49-F238E27FC236}">
                  <a16:creationId xmlns:a16="http://schemas.microsoft.com/office/drawing/2014/main" id="{C06820A5-C180-4F41-9A37-87C3460D4A02}"/>
                </a:ext>
              </a:extLst>
            </p:cNvPr>
            <p:cNvSpPr>
              <a:spLocks/>
            </p:cNvSpPr>
            <p:nvPr/>
          </p:nvSpPr>
          <p:spPr bwMode="gray">
            <a:xfrm>
              <a:off x="5279713" y="3642335"/>
              <a:ext cx="255751" cy="224188"/>
            </a:xfrm>
            <a:custGeom>
              <a:avLst/>
              <a:gdLst/>
              <a:ahLst/>
              <a:cxnLst>
                <a:cxn ang="0">
                  <a:pos x="126" y="46"/>
                </a:cxn>
                <a:cxn ang="0">
                  <a:pos x="150" y="2"/>
                </a:cxn>
                <a:cxn ang="0">
                  <a:pos x="319" y="0"/>
                </a:cxn>
                <a:cxn ang="0">
                  <a:pos x="319" y="26"/>
                </a:cxn>
                <a:cxn ang="0">
                  <a:pos x="319" y="76"/>
                </a:cxn>
                <a:cxn ang="0">
                  <a:pos x="185" y="78"/>
                </a:cxn>
                <a:cxn ang="0">
                  <a:pos x="185" y="194"/>
                </a:cxn>
                <a:cxn ang="0">
                  <a:pos x="156" y="190"/>
                </a:cxn>
                <a:cxn ang="0">
                  <a:pos x="144" y="208"/>
                </a:cxn>
                <a:cxn ang="0">
                  <a:pos x="142" y="276"/>
                </a:cxn>
                <a:cxn ang="0">
                  <a:pos x="0" y="274"/>
                </a:cxn>
                <a:cxn ang="0">
                  <a:pos x="4" y="244"/>
                </a:cxn>
                <a:cxn ang="0">
                  <a:pos x="30" y="214"/>
                </a:cxn>
                <a:cxn ang="0">
                  <a:pos x="38" y="164"/>
                </a:cxn>
                <a:cxn ang="0">
                  <a:pos x="70" y="136"/>
                </a:cxn>
                <a:cxn ang="0">
                  <a:pos x="92" y="100"/>
                </a:cxn>
                <a:cxn ang="0">
                  <a:pos x="98" y="70"/>
                </a:cxn>
                <a:cxn ang="0">
                  <a:pos x="108" y="66"/>
                </a:cxn>
                <a:cxn ang="0">
                  <a:pos x="126" y="46"/>
                </a:cxn>
              </a:cxnLst>
              <a:rect l="0" t="0" r="r" b="b"/>
              <a:pathLst>
                <a:path w="319" h="276">
                  <a:moveTo>
                    <a:pt x="126" y="46"/>
                  </a:moveTo>
                  <a:lnTo>
                    <a:pt x="150" y="2"/>
                  </a:lnTo>
                  <a:lnTo>
                    <a:pt x="319" y="0"/>
                  </a:lnTo>
                  <a:lnTo>
                    <a:pt x="319" y="26"/>
                  </a:lnTo>
                  <a:lnTo>
                    <a:pt x="319" y="76"/>
                  </a:lnTo>
                  <a:lnTo>
                    <a:pt x="185" y="78"/>
                  </a:lnTo>
                  <a:lnTo>
                    <a:pt x="185" y="194"/>
                  </a:lnTo>
                  <a:lnTo>
                    <a:pt x="156" y="190"/>
                  </a:lnTo>
                  <a:lnTo>
                    <a:pt x="144" y="208"/>
                  </a:lnTo>
                  <a:lnTo>
                    <a:pt x="142" y="276"/>
                  </a:lnTo>
                  <a:lnTo>
                    <a:pt x="0" y="274"/>
                  </a:lnTo>
                  <a:lnTo>
                    <a:pt x="4" y="244"/>
                  </a:lnTo>
                  <a:lnTo>
                    <a:pt x="30" y="214"/>
                  </a:lnTo>
                  <a:lnTo>
                    <a:pt x="38" y="164"/>
                  </a:lnTo>
                  <a:lnTo>
                    <a:pt x="70" y="136"/>
                  </a:lnTo>
                  <a:lnTo>
                    <a:pt x="92" y="100"/>
                  </a:lnTo>
                  <a:lnTo>
                    <a:pt x="98" y="70"/>
                  </a:lnTo>
                  <a:lnTo>
                    <a:pt x="108" y="66"/>
                  </a:lnTo>
                  <a:lnTo>
                    <a:pt x="126" y="4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6" name="Yemen">
              <a:extLst>
                <a:ext uri="{FF2B5EF4-FFF2-40B4-BE49-F238E27FC236}">
                  <a16:creationId xmlns:a16="http://schemas.microsoft.com/office/drawing/2014/main" id="{A1535D89-5606-4431-8947-F529F4449F19}"/>
                </a:ext>
              </a:extLst>
            </p:cNvPr>
            <p:cNvSpPr>
              <a:spLocks/>
            </p:cNvSpPr>
            <p:nvPr/>
          </p:nvSpPr>
          <p:spPr bwMode="gray">
            <a:xfrm>
              <a:off x="7126593" y="3951084"/>
              <a:ext cx="327987" cy="208456"/>
            </a:xfrm>
            <a:custGeom>
              <a:avLst/>
              <a:gdLst/>
              <a:ahLst/>
              <a:cxnLst>
                <a:cxn ang="0">
                  <a:pos x="406" y="88"/>
                </a:cxn>
                <a:cxn ang="0">
                  <a:pos x="372" y="0"/>
                </a:cxn>
                <a:cxn ang="0">
                  <a:pos x="246" y="44"/>
                </a:cxn>
                <a:cxn ang="0">
                  <a:pos x="122" y="120"/>
                </a:cxn>
                <a:cxn ang="0">
                  <a:pos x="108" y="96"/>
                </a:cxn>
                <a:cxn ang="0">
                  <a:pos x="64" y="72"/>
                </a:cxn>
                <a:cxn ang="0">
                  <a:pos x="48" y="74"/>
                </a:cxn>
                <a:cxn ang="0">
                  <a:pos x="26" y="62"/>
                </a:cxn>
                <a:cxn ang="0">
                  <a:pos x="16" y="66"/>
                </a:cxn>
                <a:cxn ang="0">
                  <a:pos x="12" y="90"/>
                </a:cxn>
                <a:cxn ang="0">
                  <a:pos x="2" y="100"/>
                </a:cxn>
                <a:cxn ang="0">
                  <a:pos x="8" y="116"/>
                </a:cxn>
                <a:cxn ang="0">
                  <a:pos x="8" y="136"/>
                </a:cxn>
                <a:cxn ang="0">
                  <a:pos x="0" y="142"/>
                </a:cxn>
                <a:cxn ang="0">
                  <a:pos x="12" y="174"/>
                </a:cxn>
                <a:cxn ang="0">
                  <a:pos x="12" y="190"/>
                </a:cxn>
                <a:cxn ang="0">
                  <a:pos x="26" y="200"/>
                </a:cxn>
                <a:cxn ang="0">
                  <a:pos x="28" y="220"/>
                </a:cxn>
                <a:cxn ang="0">
                  <a:pos x="36" y="238"/>
                </a:cxn>
                <a:cxn ang="0">
                  <a:pos x="40" y="256"/>
                </a:cxn>
                <a:cxn ang="0">
                  <a:pos x="82" y="256"/>
                </a:cxn>
                <a:cxn ang="0">
                  <a:pos x="132" y="220"/>
                </a:cxn>
                <a:cxn ang="0">
                  <a:pos x="174" y="214"/>
                </a:cxn>
                <a:cxn ang="0">
                  <a:pos x="206" y="196"/>
                </a:cxn>
                <a:cxn ang="0">
                  <a:pos x="232" y="192"/>
                </a:cxn>
                <a:cxn ang="0">
                  <a:pos x="250" y="176"/>
                </a:cxn>
                <a:cxn ang="0">
                  <a:pos x="284" y="168"/>
                </a:cxn>
                <a:cxn ang="0">
                  <a:pos x="302" y="154"/>
                </a:cxn>
                <a:cxn ang="0">
                  <a:pos x="350" y="146"/>
                </a:cxn>
                <a:cxn ang="0">
                  <a:pos x="356" y="136"/>
                </a:cxn>
                <a:cxn ang="0">
                  <a:pos x="370" y="132"/>
                </a:cxn>
                <a:cxn ang="0">
                  <a:pos x="368" y="118"/>
                </a:cxn>
                <a:cxn ang="0">
                  <a:pos x="382" y="100"/>
                </a:cxn>
                <a:cxn ang="0">
                  <a:pos x="406" y="88"/>
                </a:cxn>
              </a:cxnLst>
              <a:rect l="0" t="0" r="r" b="b"/>
              <a:pathLst>
                <a:path w="406" h="256">
                  <a:moveTo>
                    <a:pt x="406" y="88"/>
                  </a:moveTo>
                  <a:lnTo>
                    <a:pt x="372" y="0"/>
                  </a:lnTo>
                  <a:lnTo>
                    <a:pt x="246" y="44"/>
                  </a:lnTo>
                  <a:lnTo>
                    <a:pt x="122" y="120"/>
                  </a:lnTo>
                  <a:lnTo>
                    <a:pt x="108" y="96"/>
                  </a:lnTo>
                  <a:lnTo>
                    <a:pt x="64" y="72"/>
                  </a:lnTo>
                  <a:lnTo>
                    <a:pt x="48" y="74"/>
                  </a:lnTo>
                  <a:lnTo>
                    <a:pt x="26" y="62"/>
                  </a:lnTo>
                  <a:lnTo>
                    <a:pt x="16" y="66"/>
                  </a:lnTo>
                  <a:lnTo>
                    <a:pt x="12" y="90"/>
                  </a:lnTo>
                  <a:lnTo>
                    <a:pt x="2" y="100"/>
                  </a:lnTo>
                  <a:lnTo>
                    <a:pt x="8" y="116"/>
                  </a:lnTo>
                  <a:lnTo>
                    <a:pt x="8" y="136"/>
                  </a:lnTo>
                  <a:lnTo>
                    <a:pt x="0" y="142"/>
                  </a:lnTo>
                  <a:lnTo>
                    <a:pt x="12" y="174"/>
                  </a:lnTo>
                  <a:lnTo>
                    <a:pt x="12" y="190"/>
                  </a:lnTo>
                  <a:lnTo>
                    <a:pt x="26" y="200"/>
                  </a:lnTo>
                  <a:lnTo>
                    <a:pt x="28" y="220"/>
                  </a:lnTo>
                  <a:lnTo>
                    <a:pt x="36" y="238"/>
                  </a:lnTo>
                  <a:lnTo>
                    <a:pt x="40" y="256"/>
                  </a:lnTo>
                  <a:lnTo>
                    <a:pt x="82" y="256"/>
                  </a:lnTo>
                  <a:lnTo>
                    <a:pt x="132" y="220"/>
                  </a:lnTo>
                  <a:lnTo>
                    <a:pt x="174" y="214"/>
                  </a:lnTo>
                  <a:lnTo>
                    <a:pt x="206" y="196"/>
                  </a:lnTo>
                  <a:lnTo>
                    <a:pt x="232" y="192"/>
                  </a:lnTo>
                  <a:lnTo>
                    <a:pt x="250" y="176"/>
                  </a:lnTo>
                  <a:lnTo>
                    <a:pt x="284" y="168"/>
                  </a:lnTo>
                  <a:lnTo>
                    <a:pt x="302" y="154"/>
                  </a:lnTo>
                  <a:lnTo>
                    <a:pt x="350" y="146"/>
                  </a:lnTo>
                  <a:lnTo>
                    <a:pt x="356" y="136"/>
                  </a:lnTo>
                  <a:lnTo>
                    <a:pt x="370" y="132"/>
                  </a:lnTo>
                  <a:lnTo>
                    <a:pt x="368" y="118"/>
                  </a:lnTo>
                  <a:lnTo>
                    <a:pt x="382" y="100"/>
                  </a:lnTo>
                  <a:lnTo>
                    <a:pt x="406" y="8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7" name="Zambia">
              <a:extLst>
                <a:ext uri="{FF2B5EF4-FFF2-40B4-BE49-F238E27FC236}">
                  <a16:creationId xmlns:a16="http://schemas.microsoft.com/office/drawing/2014/main" id="{894AF6D7-C939-4076-9CBF-58E78C4B5860}"/>
                </a:ext>
              </a:extLst>
            </p:cNvPr>
            <p:cNvSpPr>
              <a:spLocks/>
            </p:cNvSpPr>
            <p:nvPr/>
          </p:nvSpPr>
          <p:spPr bwMode="gray">
            <a:xfrm>
              <a:off x="6494047" y="4832103"/>
              <a:ext cx="349462" cy="318583"/>
            </a:xfrm>
            <a:custGeom>
              <a:avLst/>
              <a:gdLst/>
              <a:ahLst/>
              <a:cxnLst>
                <a:cxn ang="0">
                  <a:pos x="76" y="357"/>
                </a:cxn>
                <a:cxn ang="0">
                  <a:pos x="42" y="363"/>
                </a:cxn>
                <a:cxn ang="0">
                  <a:pos x="22" y="333"/>
                </a:cxn>
                <a:cxn ang="0">
                  <a:pos x="0" y="311"/>
                </a:cxn>
                <a:cxn ang="0">
                  <a:pos x="0" y="195"/>
                </a:cxn>
                <a:cxn ang="0">
                  <a:pos x="74" y="195"/>
                </a:cxn>
                <a:cxn ang="0">
                  <a:pos x="74" y="178"/>
                </a:cxn>
                <a:cxn ang="0">
                  <a:pos x="78" y="164"/>
                </a:cxn>
                <a:cxn ang="0">
                  <a:pos x="74" y="96"/>
                </a:cxn>
                <a:cxn ang="0">
                  <a:pos x="92" y="94"/>
                </a:cxn>
                <a:cxn ang="0">
                  <a:pos x="92" y="114"/>
                </a:cxn>
                <a:cxn ang="0">
                  <a:pos x="118" y="116"/>
                </a:cxn>
                <a:cxn ang="0">
                  <a:pos x="134" y="132"/>
                </a:cxn>
                <a:cxn ang="0">
                  <a:pos x="176" y="136"/>
                </a:cxn>
                <a:cxn ang="0">
                  <a:pos x="184" y="120"/>
                </a:cxn>
                <a:cxn ang="0">
                  <a:pos x="198" y="150"/>
                </a:cxn>
                <a:cxn ang="0">
                  <a:pos x="218" y="146"/>
                </a:cxn>
                <a:cxn ang="0">
                  <a:pos x="250" y="184"/>
                </a:cxn>
                <a:cxn ang="0">
                  <a:pos x="272" y="180"/>
                </a:cxn>
                <a:cxn ang="0">
                  <a:pos x="288" y="191"/>
                </a:cxn>
                <a:cxn ang="0">
                  <a:pos x="288" y="136"/>
                </a:cxn>
                <a:cxn ang="0">
                  <a:pos x="272" y="154"/>
                </a:cxn>
                <a:cxn ang="0">
                  <a:pos x="260" y="154"/>
                </a:cxn>
                <a:cxn ang="0">
                  <a:pos x="238" y="118"/>
                </a:cxn>
                <a:cxn ang="0">
                  <a:pos x="240" y="96"/>
                </a:cxn>
                <a:cxn ang="0">
                  <a:pos x="244" y="86"/>
                </a:cxn>
                <a:cxn ang="0">
                  <a:pos x="242" y="52"/>
                </a:cxn>
                <a:cxn ang="0">
                  <a:pos x="232" y="44"/>
                </a:cxn>
                <a:cxn ang="0">
                  <a:pos x="252" y="10"/>
                </a:cxn>
                <a:cxn ang="0">
                  <a:pos x="330" y="0"/>
                </a:cxn>
                <a:cxn ang="0">
                  <a:pos x="368" y="24"/>
                </a:cxn>
                <a:cxn ang="0">
                  <a:pos x="384" y="24"/>
                </a:cxn>
                <a:cxn ang="0">
                  <a:pos x="408" y="44"/>
                </a:cxn>
                <a:cxn ang="0">
                  <a:pos x="426" y="58"/>
                </a:cxn>
                <a:cxn ang="0">
                  <a:pos x="432" y="92"/>
                </a:cxn>
                <a:cxn ang="0">
                  <a:pos x="418" y="110"/>
                </a:cxn>
                <a:cxn ang="0">
                  <a:pos x="422" y="136"/>
                </a:cxn>
                <a:cxn ang="0">
                  <a:pos x="414" y="162"/>
                </a:cxn>
                <a:cxn ang="0">
                  <a:pos x="400" y="182"/>
                </a:cxn>
                <a:cxn ang="0">
                  <a:pos x="394" y="213"/>
                </a:cxn>
                <a:cxn ang="0">
                  <a:pos x="404" y="227"/>
                </a:cxn>
                <a:cxn ang="0">
                  <a:pos x="350" y="251"/>
                </a:cxn>
                <a:cxn ang="0">
                  <a:pos x="318" y="257"/>
                </a:cxn>
                <a:cxn ang="0">
                  <a:pos x="304" y="273"/>
                </a:cxn>
                <a:cxn ang="0">
                  <a:pos x="308" y="293"/>
                </a:cxn>
                <a:cxn ang="0">
                  <a:pos x="262" y="305"/>
                </a:cxn>
                <a:cxn ang="0">
                  <a:pos x="256" y="321"/>
                </a:cxn>
                <a:cxn ang="0">
                  <a:pos x="222" y="337"/>
                </a:cxn>
                <a:cxn ang="0">
                  <a:pos x="190" y="379"/>
                </a:cxn>
                <a:cxn ang="0">
                  <a:pos x="176" y="389"/>
                </a:cxn>
                <a:cxn ang="0">
                  <a:pos x="144" y="381"/>
                </a:cxn>
                <a:cxn ang="0">
                  <a:pos x="106" y="373"/>
                </a:cxn>
                <a:cxn ang="0">
                  <a:pos x="76" y="357"/>
                </a:cxn>
              </a:cxnLst>
              <a:rect l="0" t="0" r="r" b="b"/>
              <a:pathLst>
                <a:path w="432" h="389">
                  <a:moveTo>
                    <a:pt x="76" y="357"/>
                  </a:moveTo>
                  <a:lnTo>
                    <a:pt x="42" y="363"/>
                  </a:lnTo>
                  <a:lnTo>
                    <a:pt x="22" y="333"/>
                  </a:lnTo>
                  <a:lnTo>
                    <a:pt x="0" y="311"/>
                  </a:lnTo>
                  <a:lnTo>
                    <a:pt x="0" y="195"/>
                  </a:lnTo>
                  <a:lnTo>
                    <a:pt x="74" y="195"/>
                  </a:lnTo>
                  <a:lnTo>
                    <a:pt x="74" y="178"/>
                  </a:lnTo>
                  <a:lnTo>
                    <a:pt x="78" y="164"/>
                  </a:lnTo>
                  <a:lnTo>
                    <a:pt x="74" y="96"/>
                  </a:lnTo>
                  <a:lnTo>
                    <a:pt x="92" y="94"/>
                  </a:lnTo>
                  <a:lnTo>
                    <a:pt x="92" y="114"/>
                  </a:lnTo>
                  <a:lnTo>
                    <a:pt x="118" y="116"/>
                  </a:lnTo>
                  <a:lnTo>
                    <a:pt x="134" y="132"/>
                  </a:lnTo>
                  <a:lnTo>
                    <a:pt x="176" y="136"/>
                  </a:lnTo>
                  <a:lnTo>
                    <a:pt x="184" y="120"/>
                  </a:lnTo>
                  <a:lnTo>
                    <a:pt x="198" y="150"/>
                  </a:lnTo>
                  <a:lnTo>
                    <a:pt x="218" y="146"/>
                  </a:lnTo>
                  <a:lnTo>
                    <a:pt x="250" y="184"/>
                  </a:lnTo>
                  <a:lnTo>
                    <a:pt x="272" y="180"/>
                  </a:lnTo>
                  <a:lnTo>
                    <a:pt x="288" y="191"/>
                  </a:lnTo>
                  <a:lnTo>
                    <a:pt x="288" y="136"/>
                  </a:lnTo>
                  <a:lnTo>
                    <a:pt x="272" y="154"/>
                  </a:lnTo>
                  <a:lnTo>
                    <a:pt x="260" y="154"/>
                  </a:lnTo>
                  <a:lnTo>
                    <a:pt x="238" y="118"/>
                  </a:lnTo>
                  <a:lnTo>
                    <a:pt x="240" y="96"/>
                  </a:lnTo>
                  <a:lnTo>
                    <a:pt x="244" y="86"/>
                  </a:lnTo>
                  <a:lnTo>
                    <a:pt x="242" y="52"/>
                  </a:lnTo>
                  <a:lnTo>
                    <a:pt x="232" y="44"/>
                  </a:lnTo>
                  <a:lnTo>
                    <a:pt x="252" y="10"/>
                  </a:lnTo>
                  <a:lnTo>
                    <a:pt x="330" y="0"/>
                  </a:lnTo>
                  <a:lnTo>
                    <a:pt x="368" y="24"/>
                  </a:lnTo>
                  <a:lnTo>
                    <a:pt x="384" y="24"/>
                  </a:lnTo>
                  <a:lnTo>
                    <a:pt x="408" y="44"/>
                  </a:lnTo>
                  <a:lnTo>
                    <a:pt x="426" y="58"/>
                  </a:lnTo>
                  <a:lnTo>
                    <a:pt x="432" y="92"/>
                  </a:lnTo>
                  <a:lnTo>
                    <a:pt x="418" y="110"/>
                  </a:lnTo>
                  <a:lnTo>
                    <a:pt x="422" y="136"/>
                  </a:lnTo>
                  <a:lnTo>
                    <a:pt x="414" y="162"/>
                  </a:lnTo>
                  <a:lnTo>
                    <a:pt x="400" y="182"/>
                  </a:lnTo>
                  <a:lnTo>
                    <a:pt x="394" y="213"/>
                  </a:lnTo>
                  <a:lnTo>
                    <a:pt x="404" y="227"/>
                  </a:lnTo>
                  <a:lnTo>
                    <a:pt x="350" y="251"/>
                  </a:lnTo>
                  <a:lnTo>
                    <a:pt x="318" y="257"/>
                  </a:lnTo>
                  <a:lnTo>
                    <a:pt x="304" y="273"/>
                  </a:lnTo>
                  <a:lnTo>
                    <a:pt x="308" y="293"/>
                  </a:lnTo>
                  <a:lnTo>
                    <a:pt x="262" y="305"/>
                  </a:lnTo>
                  <a:lnTo>
                    <a:pt x="256" y="321"/>
                  </a:lnTo>
                  <a:lnTo>
                    <a:pt x="222" y="337"/>
                  </a:lnTo>
                  <a:lnTo>
                    <a:pt x="190" y="379"/>
                  </a:lnTo>
                  <a:lnTo>
                    <a:pt x="176" y="389"/>
                  </a:lnTo>
                  <a:lnTo>
                    <a:pt x="144" y="381"/>
                  </a:lnTo>
                  <a:lnTo>
                    <a:pt x="106" y="373"/>
                  </a:lnTo>
                  <a:lnTo>
                    <a:pt x="76" y="35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8" name="Zimbabwe">
              <a:extLst>
                <a:ext uri="{FF2B5EF4-FFF2-40B4-BE49-F238E27FC236}">
                  <a16:creationId xmlns:a16="http://schemas.microsoft.com/office/drawing/2014/main" id="{C29EE2FF-86D4-4B79-A9DF-86B1D0FE4C5E}"/>
                </a:ext>
              </a:extLst>
            </p:cNvPr>
            <p:cNvSpPr>
              <a:spLocks/>
            </p:cNvSpPr>
            <p:nvPr/>
          </p:nvSpPr>
          <p:spPr bwMode="gray">
            <a:xfrm>
              <a:off x="6577995" y="5073990"/>
              <a:ext cx="249896" cy="226155"/>
            </a:xfrm>
            <a:custGeom>
              <a:avLst/>
              <a:gdLst/>
              <a:ahLst/>
              <a:cxnLst>
                <a:cxn ang="0">
                  <a:pos x="196" y="268"/>
                </a:cxn>
                <a:cxn ang="0">
                  <a:pos x="248" y="278"/>
                </a:cxn>
                <a:cxn ang="0">
                  <a:pos x="286" y="238"/>
                </a:cxn>
                <a:cxn ang="0">
                  <a:pos x="288" y="210"/>
                </a:cxn>
                <a:cxn ang="0">
                  <a:pos x="306" y="192"/>
                </a:cxn>
                <a:cxn ang="0">
                  <a:pos x="302" y="158"/>
                </a:cxn>
                <a:cxn ang="0">
                  <a:pos x="310" y="138"/>
                </a:cxn>
                <a:cxn ang="0">
                  <a:pos x="304" y="102"/>
                </a:cxn>
                <a:cxn ang="0">
                  <a:pos x="302" y="42"/>
                </a:cxn>
                <a:cxn ang="0">
                  <a:pos x="262" y="18"/>
                </a:cxn>
                <a:cxn ang="0">
                  <a:pos x="220" y="16"/>
                </a:cxn>
                <a:cxn ang="0">
                  <a:pos x="204" y="0"/>
                </a:cxn>
                <a:cxn ang="0">
                  <a:pos x="158" y="12"/>
                </a:cxn>
                <a:cxn ang="0">
                  <a:pos x="152" y="28"/>
                </a:cxn>
                <a:cxn ang="0">
                  <a:pos x="118" y="44"/>
                </a:cxn>
                <a:cxn ang="0">
                  <a:pos x="86" y="86"/>
                </a:cxn>
                <a:cxn ang="0">
                  <a:pos x="72" y="96"/>
                </a:cxn>
                <a:cxn ang="0">
                  <a:pos x="40" y="88"/>
                </a:cxn>
                <a:cxn ang="0">
                  <a:pos x="2" y="80"/>
                </a:cxn>
                <a:cxn ang="0">
                  <a:pos x="0" y="102"/>
                </a:cxn>
                <a:cxn ang="0">
                  <a:pos x="24" y="120"/>
                </a:cxn>
                <a:cxn ang="0">
                  <a:pos x="26" y="136"/>
                </a:cxn>
                <a:cxn ang="0">
                  <a:pos x="84" y="192"/>
                </a:cxn>
                <a:cxn ang="0">
                  <a:pos x="84" y="210"/>
                </a:cxn>
                <a:cxn ang="0">
                  <a:pos x="102" y="208"/>
                </a:cxn>
                <a:cxn ang="0">
                  <a:pos x="110" y="230"/>
                </a:cxn>
                <a:cxn ang="0">
                  <a:pos x="130" y="246"/>
                </a:cxn>
                <a:cxn ang="0">
                  <a:pos x="150" y="248"/>
                </a:cxn>
                <a:cxn ang="0">
                  <a:pos x="176" y="266"/>
                </a:cxn>
                <a:cxn ang="0">
                  <a:pos x="196" y="268"/>
                </a:cxn>
              </a:cxnLst>
              <a:rect l="0" t="0" r="r" b="b"/>
              <a:pathLst>
                <a:path w="310" h="278">
                  <a:moveTo>
                    <a:pt x="196" y="268"/>
                  </a:moveTo>
                  <a:lnTo>
                    <a:pt x="248" y="278"/>
                  </a:lnTo>
                  <a:lnTo>
                    <a:pt x="286" y="238"/>
                  </a:lnTo>
                  <a:lnTo>
                    <a:pt x="288" y="210"/>
                  </a:lnTo>
                  <a:lnTo>
                    <a:pt x="306" y="192"/>
                  </a:lnTo>
                  <a:lnTo>
                    <a:pt x="302" y="158"/>
                  </a:lnTo>
                  <a:lnTo>
                    <a:pt x="310" y="138"/>
                  </a:lnTo>
                  <a:lnTo>
                    <a:pt x="304" y="102"/>
                  </a:lnTo>
                  <a:lnTo>
                    <a:pt x="302" y="42"/>
                  </a:lnTo>
                  <a:lnTo>
                    <a:pt x="262" y="18"/>
                  </a:lnTo>
                  <a:lnTo>
                    <a:pt x="220" y="16"/>
                  </a:lnTo>
                  <a:lnTo>
                    <a:pt x="204" y="0"/>
                  </a:lnTo>
                  <a:lnTo>
                    <a:pt x="158" y="12"/>
                  </a:lnTo>
                  <a:lnTo>
                    <a:pt x="152" y="28"/>
                  </a:lnTo>
                  <a:lnTo>
                    <a:pt x="118" y="44"/>
                  </a:lnTo>
                  <a:lnTo>
                    <a:pt x="86" y="86"/>
                  </a:lnTo>
                  <a:lnTo>
                    <a:pt x="72" y="96"/>
                  </a:lnTo>
                  <a:lnTo>
                    <a:pt x="40" y="88"/>
                  </a:lnTo>
                  <a:lnTo>
                    <a:pt x="2" y="80"/>
                  </a:lnTo>
                  <a:lnTo>
                    <a:pt x="0" y="102"/>
                  </a:lnTo>
                  <a:lnTo>
                    <a:pt x="24" y="120"/>
                  </a:lnTo>
                  <a:lnTo>
                    <a:pt x="26" y="136"/>
                  </a:lnTo>
                  <a:lnTo>
                    <a:pt x="84" y="192"/>
                  </a:lnTo>
                  <a:lnTo>
                    <a:pt x="84" y="210"/>
                  </a:lnTo>
                  <a:lnTo>
                    <a:pt x="102" y="208"/>
                  </a:lnTo>
                  <a:lnTo>
                    <a:pt x="110" y="230"/>
                  </a:lnTo>
                  <a:lnTo>
                    <a:pt x="130" y="246"/>
                  </a:lnTo>
                  <a:lnTo>
                    <a:pt x="150" y="248"/>
                  </a:lnTo>
                  <a:lnTo>
                    <a:pt x="176" y="266"/>
                  </a:lnTo>
                  <a:lnTo>
                    <a:pt x="196" y="26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grpSp>
      <p:graphicFrame>
        <p:nvGraphicFramePr>
          <p:cNvPr id="179" name="Gráfico 178">
            <a:extLst>
              <a:ext uri="{FF2B5EF4-FFF2-40B4-BE49-F238E27FC236}">
                <a16:creationId xmlns:a16="http://schemas.microsoft.com/office/drawing/2014/main" id="{A5C96336-67EB-4FDB-958F-D82E9BE532A2}"/>
              </a:ext>
            </a:extLst>
          </p:cNvPr>
          <p:cNvGraphicFramePr/>
          <p:nvPr>
            <p:extLst>
              <p:ext uri="{D42A27DB-BD31-4B8C-83A1-F6EECF244321}">
                <p14:modId xmlns:p14="http://schemas.microsoft.com/office/powerpoint/2010/main" val="4235556796"/>
              </p:ext>
            </p:extLst>
          </p:nvPr>
        </p:nvGraphicFramePr>
        <p:xfrm>
          <a:off x="98712" y="4058230"/>
          <a:ext cx="9024793" cy="6877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0" name="5 Gráfico">
            <a:extLst>
              <a:ext uri="{FF2B5EF4-FFF2-40B4-BE49-F238E27FC236}">
                <a16:creationId xmlns:a16="http://schemas.microsoft.com/office/drawing/2014/main" id="{39FDA9D8-BEA1-458D-A456-B3D2D6BCF5C7}"/>
              </a:ext>
            </a:extLst>
          </p:cNvPr>
          <p:cNvGraphicFramePr/>
          <p:nvPr>
            <p:extLst>
              <p:ext uri="{D42A27DB-BD31-4B8C-83A1-F6EECF244321}">
                <p14:modId xmlns:p14="http://schemas.microsoft.com/office/powerpoint/2010/main" val="3148924816"/>
              </p:ext>
            </p:extLst>
          </p:nvPr>
        </p:nvGraphicFramePr>
        <p:xfrm>
          <a:off x="124178" y="1203157"/>
          <a:ext cx="8983240" cy="3108909"/>
        </p:xfrm>
        <a:graphic>
          <a:graphicData uri="http://schemas.openxmlformats.org/drawingml/2006/chart">
            <c:chart xmlns:c="http://schemas.openxmlformats.org/drawingml/2006/chart" xmlns:r="http://schemas.openxmlformats.org/officeDocument/2006/relationships" r:id="rId4"/>
          </a:graphicData>
        </a:graphic>
      </p:graphicFrame>
      <p:sp>
        <p:nvSpPr>
          <p:cNvPr id="181" name="CuadroTexto 186">
            <a:extLst>
              <a:ext uri="{FF2B5EF4-FFF2-40B4-BE49-F238E27FC236}">
                <a16:creationId xmlns:a16="http://schemas.microsoft.com/office/drawing/2014/main" id="{F478334B-F165-4820-A80B-D9BF7ECBC9B8}"/>
              </a:ext>
            </a:extLst>
          </p:cNvPr>
          <p:cNvSpPr txBox="1"/>
          <p:nvPr/>
        </p:nvSpPr>
        <p:spPr>
          <a:xfrm>
            <a:off x="98712" y="5136319"/>
            <a:ext cx="902195"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000" i="1" dirty="0">
                <a:solidFill>
                  <a:schemeClr val="tx1"/>
                </a:solidFill>
              </a:rPr>
              <a:t>Var.%  Anual</a:t>
            </a:r>
          </a:p>
        </p:txBody>
      </p:sp>
      <p:sp>
        <p:nvSpPr>
          <p:cNvPr id="182" name="CuadroTexto 186">
            <a:extLst>
              <a:ext uri="{FF2B5EF4-FFF2-40B4-BE49-F238E27FC236}">
                <a16:creationId xmlns:a16="http://schemas.microsoft.com/office/drawing/2014/main" id="{F478334B-F165-4820-A80B-D9BF7ECBC9B8}"/>
              </a:ext>
            </a:extLst>
          </p:cNvPr>
          <p:cNvSpPr txBox="1"/>
          <p:nvPr/>
        </p:nvSpPr>
        <p:spPr>
          <a:xfrm>
            <a:off x="3980296" y="4718780"/>
            <a:ext cx="1617516" cy="18466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600" i="1" dirty="0">
                <a:solidFill>
                  <a:schemeClr val="tx1"/>
                </a:solidFill>
              </a:rPr>
              <a:t>Escenario </a:t>
            </a:r>
            <a:r>
              <a:rPr lang="es-PE" sz="500" i="1" dirty="0">
                <a:solidFill>
                  <a:schemeClr val="tx1"/>
                </a:solidFill>
              </a:rPr>
              <a:t>Conservador</a:t>
            </a:r>
            <a:r>
              <a:rPr lang="es-PE" sz="600" i="1" dirty="0">
                <a:solidFill>
                  <a:schemeClr val="tx1"/>
                </a:solidFill>
              </a:rPr>
              <a:t> (*)</a:t>
            </a:r>
          </a:p>
        </p:txBody>
      </p:sp>
      <p:sp>
        <p:nvSpPr>
          <p:cNvPr id="183" name="CuadroTexto 182">
            <a:extLst>
              <a:ext uri="{FF2B5EF4-FFF2-40B4-BE49-F238E27FC236}">
                <a16:creationId xmlns:a16="http://schemas.microsoft.com/office/drawing/2014/main" id="{D78033D1-0FA5-4D24-A93F-96339D537AFF}"/>
              </a:ext>
            </a:extLst>
          </p:cNvPr>
          <p:cNvSpPr txBox="1"/>
          <p:nvPr/>
        </p:nvSpPr>
        <p:spPr>
          <a:xfrm>
            <a:off x="-4083" y="4863151"/>
            <a:ext cx="3243194" cy="307777"/>
          </a:xfrm>
          <a:prstGeom prst="rect">
            <a:avLst/>
          </a:prstGeom>
          <a:noFill/>
        </p:spPr>
        <p:txBody>
          <a:bodyPr wrap="square" rtlCol="0">
            <a:spAutoFit/>
          </a:bodyPr>
          <a:lstStyle/>
          <a:p>
            <a:r>
              <a:rPr lang="es-PE" sz="700" i="1" dirty="0">
                <a:solidFill>
                  <a:prstClr val="black"/>
                </a:solidFill>
              </a:rPr>
              <a:t>Fuente: SUNAT</a:t>
            </a:r>
          </a:p>
          <a:p>
            <a:r>
              <a:rPr lang="es-PE" sz="700" i="1" dirty="0">
                <a:solidFill>
                  <a:prstClr val="black"/>
                </a:solidFill>
              </a:rPr>
              <a:t>Elaboración: Inteligencia de Mercados - PROMPERÚ</a:t>
            </a:r>
          </a:p>
        </p:txBody>
      </p:sp>
      <p:sp>
        <p:nvSpPr>
          <p:cNvPr id="184" name="CuadroTexto 577">
            <a:extLst>
              <a:ext uri="{FF2B5EF4-FFF2-40B4-BE49-F238E27FC236}">
                <a16:creationId xmlns:a16="http://schemas.microsoft.com/office/drawing/2014/main" id="{CC8BC66F-967D-4342-AF02-7FF9898901BB}"/>
              </a:ext>
            </a:extLst>
          </p:cNvPr>
          <p:cNvSpPr txBox="1"/>
          <p:nvPr/>
        </p:nvSpPr>
        <p:spPr>
          <a:xfrm>
            <a:off x="6919736" y="4900299"/>
            <a:ext cx="2216952" cy="246221"/>
          </a:xfrm>
          <a:prstGeom prst="rect">
            <a:avLst/>
          </a:prstGeom>
          <a:noFill/>
        </p:spPr>
        <p:txBody>
          <a:bodyPr wrap="square" rtlCol="0">
            <a:spAutoFit/>
          </a:bodyPr>
          <a:lstStyle/>
          <a:p>
            <a:pPr algn="r"/>
            <a:r>
              <a:rPr lang="es-PE" sz="1000" i="1" dirty="0">
                <a:solidFill>
                  <a:prstClr val="black"/>
                </a:solidFill>
              </a:rPr>
              <a:t>* Proyecciones Abr - Dic 2022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Google Shape;1102;g11b7101b00e_1_14"/>
          <p:cNvSpPr txBox="1"/>
          <p:nvPr/>
        </p:nvSpPr>
        <p:spPr>
          <a:xfrm>
            <a:off x="87463" y="0"/>
            <a:ext cx="7513388" cy="430857"/>
          </a:xfrm>
          <a:prstGeom prst="rect">
            <a:avLst/>
          </a:prstGeom>
          <a:noFill/>
          <a:ln>
            <a:noFill/>
          </a:ln>
        </p:spPr>
        <p:txBody>
          <a:bodyPr spcFirstLastPara="1" wrap="square" lIns="91425" tIns="91425" rIns="91425" bIns="91425" anchor="t" anchorCtr="0">
            <a:spAutoFit/>
          </a:bodyPr>
          <a:lstStyle/>
          <a:p>
            <a:pPr>
              <a:lnSpc>
                <a:spcPct val="80000"/>
              </a:lnSpc>
              <a:buSzPts val="2400"/>
            </a:pPr>
            <a:r>
              <a:rPr lang="es-PE" sz="2000" b="1" dirty="0">
                <a:solidFill>
                  <a:schemeClr val="lt1"/>
                </a:solidFill>
                <a:latin typeface="Calibri"/>
                <a:ea typeface="Calibri"/>
                <a:cs typeface="Calibri"/>
                <a:sym typeface="Calibri"/>
              </a:rPr>
              <a:t>Exportaciones No Minero Energéticas – Proyección Mensual 2022*</a:t>
            </a:r>
          </a:p>
        </p:txBody>
      </p:sp>
      <p:sp>
        <p:nvSpPr>
          <p:cNvPr id="4" name="16 Rectángulo">
            <a:extLst>
              <a:ext uri="{FF2B5EF4-FFF2-40B4-BE49-F238E27FC236}">
                <a16:creationId xmlns:a16="http://schemas.microsoft.com/office/drawing/2014/main" id="{C4C47E6D-AB56-453C-9D4B-C1B9C143FACE}"/>
              </a:ext>
            </a:extLst>
          </p:cNvPr>
          <p:cNvSpPr/>
          <p:nvPr/>
        </p:nvSpPr>
        <p:spPr>
          <a:xfrm>
            <a:off x="87463" y="403352"/>
            <a:ext cx="7410617" cy="60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i="1" dirty="0">
                <a:solidFill>
                  <a:schemeClr val="bg1"/>
                </a:solidFill>
              </a:rPr>
              <a:t>Las exportaciones no minero energéticas crecieron +27,3% durante el primer trimestre del 2022. Se prevé que cierre el año con un aumento del +24,5% e inclusive se espera que llegue a un +26,1%.</a:t>
            </a:r>
          </a:p>
        </p:txBody>
      </p:sp>
      <p:grpSp>
        <p:nvGrpSpPr>
          <p:cNvPr id="5" name="Grupo 4">
            <a:extLst>
              <a:ext uri="{FF2B5EF4-FFF2-40B4-BE49-F238E27FC236}">
                <a16:creationId xmlns:a16="http://schemas.microsoft.com/office/drawing/2014/main" id="{7DDC9831-B49B-4568-9838-79498E2F006D}"/>
              </a:ext>
            </a:extLst>
          </p:cNvPr>
          <p:cNvGrpSpPr/>
          <p:nvPr/>
        </p:nvGrpSpPr>
        <p:grpSpPr>
          <a:xfrm>
            <a:off x="452717" y="1841813"/>
            <a:ext cx="8129810" cy="3099155"/>
            <a:chOff x="562946" y="716094"/>
            <a:chExt cx="11068795" cy="6047170"/>
          </a:xfrm>
        </p:grpSpPr>
        <p:sp>
          <p:nvSpPr>
            <p:cNvPr id="6" name="Russia">
              <a:extLst>
                <a:ext uri="{FF2B5EF4-FFF2-40B4-BE49-F238E27FC236}">
                  <a16:creationId xmlns:a16="http://schemas.microsoft.com/office/drawing/2014/main" id="{1FACC8F1-A362-46F1-8979-C4D01B6F5AB6}"/>
                </a:ext>
              </a:extLst>
            </p:cNvPr>
            <p:cNvSpPr>
              <a:spLocks noEditPoints="1"/>
            </p:cNvSpPr>
            <p:nvPr/>
          </p:nvSpPr>
          <p:spPr bwMode="gray">
            <a:xfrm>
              <a:off x="6397612" y="716094"/>
              <a:ext cx="5234129" cy="2401169"/>
            </a:xfrm>
            <a:custGeom>
              <a:avLst/>
              <a:gdLst/>
              <a:ahLst/>
              <a:cxnLst>
                <a:cxn ang="0">
                  <a:pos x="1356" y="83"/>
                </a:cxn>
                <a:cxn ang="0">
                  <a:pos x="1488" y="62"/>
                </a:cxn>
                <a:cxn ang="0">
                  <a:pos x="1592" y="104"/>
                </a:cxn>
                <a:cxn ang="0">
                  <a:pos x="1606" y="178"/>
                </a:cxn>
                <a:cxn ang="0">
                  <a:pos x="1743" y="178"/>
                </a:cxn>
                <a:cxn ang="0">
                  <a:pos x="1913" y="187"/>
                </a:cxn>
                <a:cxn ang="0">
                  <a:pos x="2112" y="317"/>
                </a:cxn>
                <a:cxn ang="0">
                  <a:pos x="2329" y="279"/>
                </a:cxn>
                <a:cxn ang="0">
                  <a:pos x="2520" y="428"/>
                </a:cxn>
                <a:cxn ang="0">
                  <a:pos x="2802" y="404"/>
                </a:cxn>
                <a:cxn ang="0">
                  <a:pos x="2854" y="714"/>
                </a:cxn>
                <a:cxn ang="0">
                  <a:pos x="2551" y="882"/>
                </a:cxn>
                <a:cxn ang="0">
                  <a:pos x="2513" y="1064"/>
                </a:cxn>
                <a:cxn ang="0">
                  <a:pos x="2468" y="898"/>
                </a:cxn>
                <a:cxn ang="0">
                  <a:pos x="2464" y="763"/>
                </a:cxn>
                <a:cxn ang="0">
                  <a:pos x="2261" y="867"/>
                </a:cxn>
                <a:cxn ang="0">
                  <a:pos x="2128" y="1033"/>
                </a:cxn>
                <a:cxn ang="0">
                  <a:pos x="1984" y="1338"/>
                </a:cxn>
                <a:cxn ang="0">
                  <a:pos x="1949" y="1168"/>
                </a:cxn>
                <a:cxn ang="0">
                  <a:pos x="1746" y="1160"/>
                </a:cxn>
                <a:cxn ang="0">
                  <a:pos x="1403" y="1144"/>
                </a:cxn>
                <a:cxn ang="0">
                  <a:pos x="1162" y="1142"/>
                </a:cxn>
                <a:cxn ang="0">
                  <a:pos x="964" y="1026"/>
                </a:cxn>
                <a:cxn ang="0">
                  <a:pos x="744" y="1082"/>
                </a:cxn>
                <a:cxn ang="0">
                  <a:pos x="633" y="1123"/>
                </a:cxn>
                <a:cxn ang="0">
                  <a:pos x="522" y="1156"/>
                </a:cxn>
                <a:cxn ang="0">
                  <a:pos x="496" y="1293"/>
                </a:cxn>
                <a:cxn ang="0">
                  <a:pos x="470" y="1352"/>
                </a:cxn>
                <a:cxn ang="0">
                  <a:pos x="328" y="1248"/>
                </a:cxn>
                <a:cxn ang="0">
                  <a:pos x="295" y="1144"/>
                </a:cxn>
                <a:cxn ang="0">
                  <a:pos x="224" y="1038"/>
                </a:cxn>
                <a:cxn ang="0">
                  <a:pos x="156" y="934"/>
                </a:cxn>
                <a:cxn ang="0">
                  <a:pos x="198" y="667"/>
                </a:cxn>
                <a:cxn ang="0">
                  <a:pos x="161" y="430"/>
                </a:cxn>
                <a:cxn ang="0">
                  <a:pos x="378" y="499"/>
                </a:cxn>
                <a:cxn ang="0">
                  <a:pos x="222" y="544"/>
                </a:cxn>
                <a:cxn ang="0">
                  <a:pos x="319" y="655"/>
                </a:cxn>
                <a:cxn ang="0">
                  <a:pos x="454" y="548"/>
                </a:cxn>
                <a:cxn ang="0">
                  <a:pos x="513" y="541"/>
                </a:cxn>
                <a:cxn ang="0">
                  <a:pos x="647" y="463"/>
                </a:cxn>
                <a:cxn ang="0">
                  <a:pos x="865" y="485"/>
                </a:cxn>
                <a:cxn ang="0">
                  <a:pos x="891" y="218"/>
                </a:cxn>
                <a:cxn ang="0">
                  <a:pos x="940" y="525"/>
                </a:cxn>
                <a:cxn ang="0">
                  <a:pos x="1013" y="456"/>
                </a:cxn>
                <a:cxn ang="0">
                  <a:pos x="985" y="263"/>
                </a:cxn>
                <a:cxn ang="0">
                  <a:pos x="1106" y="289"/>
                </a:cxn>
                <a:cxn ang="0">
                  <a:pos x="1127" y="277"/>
                </a:cxn>
                <a:cxn ang="0">
                  <a:pos x="2190" y="1215"/>
                </a:cxn>
                <a:cxn ang="0">
                  <a:pos x="2183" y="1056"/>
                </a:cxn>
                <a:cxn ang="0">
                  <a:pos x="2206" y="116"/>
                </a:cxn>
                <a:cxn ang="0">
                  <a:pos x="2291" y="152"/>
                </a:cxn>
                <a:cxn ang="0">
                  <a:pos x="2180" y="196"/>
                </a:cxn>
                <a:cxn ang="0">
                  <a:pos x="2917" y="324"/>
                </a:cxn>
                <a:cxn ang="0">
                  <a:pos x="522" y="445"/>
                </a:cxn>
                <a:cxn ang="0">
                  <a:pos x="865" y="71"/>
                </a:cxn>
                <a:cxn ang="0">
                  <a:pos x="676" y="170"/>
                </a:cxn>
                <a:cxn ang="0">
                  <a:pos x="931" y="104"/>
                </a:cxn>
                <a:cxn ang="0">
                  <a:pos x="628" y="274"/>
                </a:cxn>
                <a:cxn ang="0">
                  <a:pos x="687" y="239"/>
                </a:cxn>
                <a:cxn ang="0">
                  <a:pos x="895" y="211"/>
                </a:cxn>
                <a:cxn ang="0">
                  <a:pos x="0" y="1014"/>
                </a:cxn>
              </a:cxnLst>
              <a:rect l="0" t="0" r="r" b="b"/>
              <a:pathLst>
                <a:path w="3031" h="1383">
                  <a:moveTo>
                    <a:pt x="1186" y="156"/>
                  </a:moveTo>
                  <a:lnTo>
                    <a:pt x="1181" y="149"/>
                  </a:lnTo>
                  <a:lnTo>
                    <a:pt x="1181" y="142"/>
                  </a:lnTo>
                  <a:lnTo>
                    <a:pt x="1186" y="140"/>
                  </a:lnTo>
                  <a:lnTo>
                    <a:pt x="1193" y="142"/>
                  </a:lnTo>
                  <a:lnTo>
                    <a:pt x="1207" y="128"/>
                  </a:lnTo>
                  <a:lnTo>
                    <a:pt x="1233" y="114"/>
                  </a:lnTo>
                  <a:lnTo>
                    <a:pt x="1261" y="104"/>
                  </a:lnTo>
                  <a:lnTo>
                    <a:pt x="1266" y="100"/>
                  </a:lnTo>
                  <a:lnTo>
                    <a:pt x="1294" y="92"/>
                  </a:lnTo>
                  <a:lnTo>
                    <a:pt x="1285" y="88"/>
                  </a:lnTo>
                  <a:lnTo>
                    <a:pt x="1283" y="83"/>
                  </a:lnTo>
                  <a:lnTo>
                    <a:pt x="1297" y="76"/>
                  </a:lnTo>
                  <a:lnTo>
                    <a:pt x="1316" y="74"/>
                  </a:lnTo>
                  <a:lnTo>
                    <a:pt x="1337" y="76"/>
                  </a:lnTo>
                  <a:lnTo>
                    <a:pt x="1332" y="85"/>
                  </a:lnTo>
                  <a:lnTo>
                    <a:pt x="1342" y="85"/>
                  </a:lnTo>
                  <a:lnTo>
                    <a:pt x="1356" y="83"/>
                  </a:lnTo>
                  <a:lnTo>
                    <a:pt x="1372" y="69"/>
                  </a:lnTo>
                  <a:lnTo>
                    <a:pt x="1370" y="57"/>
                  </a:lnTo>
                  <a:lnTo>
                    <a:pt x="1413" y="57"/>
                  </a:lnTo>
                  <a:lnTo>
                    <a:pt x="1406" y="50"/>
                  </a:lnTo>
                  <a:lnTo>
                    <a:pt x="1420" y="19"/>
                  </a:lnTo>
                  <a:lnTo>
                    <a:pt x="1439" y="10"/>
                  </a:lnTo>
                  <a:lnTo>
                    <a:pt x="1443" y="10"/>
                  </a:lnTo>
                  <a:lnTo>
                    <a:pt x="1453" y="3"/>
                  </a:lnTo>
                  <a:lnTo>
                    <a:pt x="1465" y="0"/>
                  </a:lnTo>
                  <a:lnTo>
                    <a:pt x="1472" y="7"/>
                  </a:lnTo>
                  <a:lnTo>
                    <a:pt x="1476" y="7"/>
                  </a:lnTo>
                  <a:lnTo>
                    <a:pt x="1486" y="17"/>
                  </a:lnTo>
                  <a:lnTo>
                    <a:pt x="1469" y="29"/>
                  </a:lnTo>
                  <a:lnTo>
                    <a:pt x="1493" y="36"/>
                  </a:lnTo>
                  <a:lnTo>
                    <a:pt x="1495" y="33"/>
                  </a:lnTo>
                  <a:lnTo>
                    <a:pt x="1500" y="38"/>
                  </a:lnTo>
                  <a:lnTo>
                    <a:pt x="1491" y="48"/>
                  </a:lnTo>
                  <a:lnTo>
                    <a:pt x="1488" y="62"/>
                  </a:lnTo>
                  <a:lnTo>
                    <a:pt x="1502" y="59"/>
                  </a:lnTo>
                  <a:lnTo>
                    <a:pt x="1514" y="48"/>
                  </a:lnTo>
                  <a:lnTo>
                    <a:pt x="1526" y="48"/>
                  </a:lnTo>
                  <a:lnTo>
                    <a:pt x="1535" y="43"/>
                  </a:lnTo>
                  <a:lnTo>
                    <a:pt x="1568" y="41"/>
                  </a:lnTo>
                  <a:lnTo>
                    <a:pt x="1566" y="45"/>
                  </a:lnTo>
                  <a:lnTo>
                    <a:pt x="1587" y="66"/>
                  </a:lnTo>
                  <a:lnTo>
                    <a:pt x="1592" y="66"/>
                  </a:lnTo>
                  <a:lnTo>
                    <a:pt x="1599" y="74"/>
                  </a:lnTo>
                  <a:lnTo>
                    <a:pt x="1594" y="76"/>
                  </a:lnTo>
                  <a:lnTo>
                    <a:pt x="1599" y="81"/>
                  </a:lnTo>
                  <a:lnTo>
                    <a:pt x="1594" y="97"/>
                  </a:lnTo>
                  <a:lnTo>
                    <a:pt x="1587" y="95"/>
                  </a:lnTo>
                  <a:lnTo>
                    <a:pt x="1585" y="95"/>
                  </a:lnTo>
                  <a:lnTo>
                    <a:pt x="1585" y="92"/>
                  </a:lnTo>
                  <a:lnTo>
                    <a:pt x="1583" y="92"/>
                  </a:lnTo>
                  <a:lnTo>
                    <a:pt x="1585" y="104"/>
                  </a:lnTo>
                  <a:lnTo>
                    <a:pt x="1592" y="104"/>
                  </a:lnTo>
                  <a:lnTo>
                    <a:pt x="1592" y="111"/>
                  </a:lnTo>
                  <a:lnTo>
                    <a:pt x="1580" y="133"/>
                  </a:lnTo>
                  <a:lnTo>
                    <a:pt x="1568" y="135"/>
                  </a:lnTo>
                  <a:lnTo>
                    <a:pt x="1557" y="159"/>
                  </a:lnTo>
                  <a:lnTo>
                    <a:pt x="1554" y="163"/>
                  </a:lnTo>
                  <a:lnTo>
                    <a:pt x="1547" y="166"/>
                  </a:lnTo>
                  <a:lnTo>
                    <a:pt x="1540" y="182"/>
                  </a:lnTo>
                  <a:lnTo>
                    <a:pt x="1531" y="189"/>
                  </a:lnTo>
                  <a:lnTo>
                    <a:pt x="1526" y="189"/>
                  </a:lnTo>
                  <a:lnTo>
                    <a:pt x="1524" y="194"/>
                  </a:lnTo>
                  <a:lnTo>
                    <a:pt x="1526" y="213"/>
                  </a:lnTo>
                  <a:lnTo>
                    <a:pt x="1540" y="218"/>
                  </a:lnTo>
                  <a:lnTo>
                    <a:pt x="1547" y="206"/>
                  </a:lnTo>
                  <a:lnTo>
                    <a:pt x="1583" y="201"/>
                  </a:lnTo>
                  <a:lnTo>
                    <a:pt x="1599" y="182"/>
                  </a:lnTo>
                  <a:lnTo>
                    <a:pt x="1609" y="187"/>
                  </a:lnTo>
                  <a:lnTo>
                    <a:pt x="1628" y="173"/>
                  </a:lnTo>
                  <a:lnTo>
                    <a:pt x="1606" y="178"/>
                  </a:lnTo>
                  <a:lnTo>
                    <a:pt x="1616" y="156"/>
                  </a:lnTo>
                  <a:lnTo>
                    <a:pt x="1625" y="159"/>
                  </a:lnTo>
                  <a:lnTo>
                    <a:pt x="1635" y="152"/>
                  </a:lnTo>
                  <a:lnTo>
                    <a:pt x="1632" y="163"/>
                  </a:lnTo>
                  <a:lnTo>
                    <a:pt x="1658" y="173"/>
                  </a:lnTo>
                  <a:lnTo>
                    <a:pt x="1663" y="156"/>
                  </a:lnTo>
                  <a:lnTo>
                    <a:pt x="1670" y="178"/>
                  </a:lnTo>
                  <a:lnTo>
                    <a:pt x="1668" y="194"/>
                  </a:lnTo>
                  <a:lnTo>
                    <a:pt x="1663" y="206"/>
                  </a:lnTo>
                  <a:lnTo>
                    <a:pt x="1670" y="222"/>
                  </a:lnTo>
                  <a:lnTo>
                    <a:pt x="1684" y="206"/>
                  </a:lnTo>
                  <a:lnTo>
                    <a:pt x="1672" y="194"/>
                  </a:lnTo>
                  <a:lnTo>
                    <a:pt x="1684" y="182"/>
                  </a:lnTo>
                  <a:lnTo>
                    <a:pt x="1701" y="175"/>
                  </a:lnTo>
                  <a:lnTo>
                    <a:pt x="1710" y="168"/>
                  </a:lnTo>
                  <a:lnTo>
                    <a:pt x="1720" y="173"/>
                  </a:lnTo>
                  <a:lnTo>
                    <a:pt x="1736" y="173"/>
                  </a:lnTo>
                  <a:lnTo>
                    <a:pt x="1743" y="178"/>
                  </a:lnTo>
                  <a:lnTo>
                    <a:pt x="1762" y="175"/>
                  </a:lnTo>
                  <a:lnTo>
                    <a:pt x="1769" y="182"/>
                  </a:lnTo>
                  <a:lnTo>
                    <a:pt x="1762" y="185"/>
                  </a:lnTo>
                  <a:lnTo>
                    <a:pt x="1762" y="201"/>
                  </a:lnTo>
                  <a:lnTo>
                    <a:pt x="1788" y="213"/>
                  </a:lnTo>
                  <a:lnTo>
                    <a:pt x="1802" y="215"/>
                  </a:lnTo>
                  <a:lnTo>
                    <a:pt x="1821" y="211"/>
                  </a:lnTo>
                  <a:lnTo>
                    <a:pt x="1838" y="220"/>
                  </a:lnTo>
                  <a:lnTo>
                    <a:pt x="1857" y="201"/>
                  </a:lnTo>
                  <a:lnTo>
                    <a:pt x="1840" y="189"/>
                  </a:lnTo>
                  <a:lnTo>
                    <a:pt x="1843" y="168"/>
                  </a:lnTo>
                  <a:lnTo>
                    <a:pt x="1850" y="168"/>
                  </a:lnTo>
                  <a:lnTo>
                    <a:pt x="1857" y="159"/>
                  </a:lnTo>
                  <a:lnTo>
                    <a:pt x="1880" y="166"/>
                  </a:lnTo>
                  <a:lnTo>
                    <a:pt x="1887" y="175"/>
                  </a:lnTo>
                  <a:lnTo>
                    <a:pt x="1904" y="182"/>
                  </a:lnTo>
                  <a:lnTo>
                    <a:pt x="1902" y="189"/>
                  </a:lnTo>
                  <a:lnTo>
                    <a:pt x="1913" y="187"/>
                  </a:lnTo>
                  <a:lnTo>
                    <a:pt x="1958" y="211"/>
                  </a:lnTo>
                  <a:lnTo>
                    <a:pt x="1954" y="237"/>
                  </a:lnTo>
                  <a:lnTo>
                    <a:pt x="1944" y="239"/>
                  </a:lnTo>
                  <a:lnTo>
                    <a:pt x="1951" y="246"/>
                  </a:lnTo>
                  <a:lnTo>
                    <a:pt x="1946" y="265"/>
                  </a:lnTo>
                  <a:lnTo>
                    <a:pt x="1935" y="260"/>
                  </a:lnTo>
                  <a:lnTo>
                    <a:pt x="1944" y="284"/>
                  </a:lnTo>
                  <a:lnTo>
                    <a:pt x="1954" y="284"/>
                  </a:lnTo>
                  <a:lnTo>
                    <a:pt x="1951" y="296"/>
                  </a:lnTo>
                  <a:lnTo>
                    <a:pt x="1998" y="357"/>
                  </a:lnTo>
                  <a:lnTo>
                    <a:pt x="2010" y="322"/>
                  </a:lnTo>
                  <a:lnTo>
                    <a:pt x="2017" y="274"/>
                  </a:lnTo>
                  <a:lnTo>
                    <a:pt x="2036" y="305"/>
                  </a:lnTo>
                  <a:lnTo>
                    <a:pt x="2062" y="303"/>
                  </a:lnTo>
                  <a:lnTo>
                    <a:pt x="2069" y="293"/>
                  </a:lnTo>
                  <a:lnTo>
                    <a:pt x="2079" y="300"/>
                  </a:lnTo>
                  <a:lnTo>
                    <a:pt x="2095" y="298"/>
                  </a:lnTo>
                  <a:lnTo>
                    <a:pt x="2112" y="317"/>
                  </a:lnTo>
                  <a:lnTo>
                    <a:pt x="2121" y="317"/>
                  </a:lnTo>
                  <a:lnTo>
                    <a:pt x="2121" y="298"/>
                  </a:lnTo>
                  <a:lnTo>
                    <a:pt x="2128" y="293"/>
                  </a:lnTo>
                  <a:lnTo>
                    <a:pt x="2138" y="303"/>
                  </a:lnTo>
                  <a:lnTo>
                    <a:pt x="2154" y="300"/>
                  </a:lnTo>
                  <a:lnTo>
                    <a:pt x="2140" y="272"/>
                  </a:lnTo>
                  <a:lnTo>
                    <a:pt x="2147" y="263"/>
                  </a:lnTo>
                  <a:lnTo>
                    <a:pt x="2138" y="258"/>
                  </a:lnTo>
                  <a:lnTo>
                    <a:pt x="2147" y="244"/>
                  </a:lnTo>
                  <a:lnTo>
                    <a:pt x="2157" y="244"/>
                  </a:lnTo>
                  <a:lnTo>
                    <a:pt x="2168" y="234"/>
                  </a:lnTo>
                  <a:lnTo>
                    <a:pt x="2161" y="225"/>
                  </a:lnTo>
                  <a:lnTo>
                    <a:pt x="2249" y="241"/>
                  </a:lnTo>
                  <a:lnTo>
                    <a:pt x="2275" y="248"/>
                  </a:lnTo>
                  <a:lnTo>
                    <a:pt x="2298" y="251"/>
                  </a:lnTo>
                  <a:lnTo>
                    <a:pt x="2317" y="256"/>
                  </a:lnTo>
                  <a:lnTo>
                    <a:pt x="2329" y="265"/>
                  </a:lnTo>
                  <a:lnTo>
                    <a:pt x="2329" y="279"/>
                  </a:lnTo>
                  <a:lnTo>
                    <a:pt x="2322" y="281"/>
                  </a:lnTo>
                  <a:lnTo>
                    <a:pt x="2317" y="277"/>
                  </a:lnTo>
                  <a:lnTo>
                    <a:pt x="2310" y="289"/>
                  </a:lnTo>
                  <a:lnTo>
                    <a:pt x="2324" y="293"/>
                  </a:lnTo>
                  <a:lnTo>
                    <a:pt x="2331" y="298"/>
                  </a:lnTo>
                  <a:lnTo>
                    <a:pt x="2339" y="310"/>
                  </a:lnTo>
                  <a:lnTo>
                    <a:pt x="2350" y="307"/>
                  </a:lnTo>
                  <a:lnTo>
                    <a:pt x="2362" y="324"/>
                  </a:lnTo>
                  <a:lnTo>
                    <a:pt x="2360" y="333"/>
                  </a:lnTo>
                  <a:lnTo>
                    <a:pt x="2381" y="345"/>
                  </a:lnTo>
                  <a:lnTo>
                    <a:pt x="2440" y="336"/>
                  </a:lnTo>
                  <a:lnTo>
                    <a:pt x="2468" y="329"/>
                  </a:lnTo>
                  <a:lnTo>
                    <a:pt x="2492" y="341"/>
                  </a:lnTo>
                  <a:lnTo>
                    <a:pt x="2506" y="352"/>
                  </a:lnTo>
                  <a:lnTo>
                    <a:pt x="2509" y="374"/>
                  </a:lnTo>
                  <a:lnTo>
                    <a:pt x="2502" y="383"/>
                  </a:lnTo>
                  <a:lnTo>
                    <a:pt x="2506" y="404"/>
                  </a:lnTo>
                  <a:lnTo>
                    <a:pt x="2520" y="428"/>
                  </a:lnTo>
                  <a:lnTo>
                    <a:pt x="2542" y="414"/>
                  </a:lnTo>
                  <a:lnTo>
                    <a:pt x="2579" y="414"/>
                  </a:lnTo>
                  <a:lnTo>
                    <a:pt x="2587" y="404"/>
                  </a:lnTo>
                  <a:lnTo>
                    <a:pt x="2594" y="414"/>
                  </a:lnTo>
                  <a:lnTo>
                    <a:pt x="2634" y="416"/>
                  </a:lnTo>
                  <a:lnTo>
                    <a:pt x="2650" y="404"/>
                  </a:lnTo>
                  <a:lnTo>
                    <a:pt x="2657" y="419"/>
                  </a:lnTo>
                  <a:lnTo>
                    <a:pt x="2657" y="430"/>
                  </a:lnTo>
                  <a:lnTo>
                    <a:pt x="2669" y="445"/>
                  </a:lnTo>
                  <a:lnTo>
                    <a:pt x="2669" y="456"/>
                  </a:lnTo>
                  <a:lnTo>
                    <a:pt x="2691" y="459"/>
                  </a:lnTo>
                  <a:lnTo>
                    <a:pt x="2709" y="445"/>
                  </a:lnTo>
                  <a:lnTo>
                    <a:pt x="2698" y="409"/>
                  </a:lnTo>
                  <a:lnTo>
                    <a:pt x="2691" y="407"/>
                  </a:lnTo>
                  <a:lnTo>
                    <a:pt x="2698" y="397"/>
                  </a:lnTo>
                  <a:lnTo>
                    <a:pt x="2695" y="385"/>
                  </a:lnTo>
                  <a:lnTo>
                    <a:pt x="2740" y="400"/>
                  </a:lnTo>
                  <a:lnTo>
                    <a:pt x="2802" y="404"/>
                  </a:lnTo>
                  <a:lnTo>
                    <a:pt x="2809" y="414"/>
                  </a:lnTo>
                  <a:lnTo>
                    <a:pt x="2828" y="423"/>
                  </a:lnTo>
                  <a:lnTo>
                    <a:pt x="2846" y="423"/>
                  </a:lnTo>
                  <a:lnTo>
                    <a:pt x="2910" y="482"/>
                  </a:lnTo>
                  <a:lnTo>
                    <a:pt x="2991" y="501"/>
                  </a:lnTo>
                  <a:lnTo>
                    <a:pt x="3031" y="553"/>
                  </a:lnTo>
                  <a:lnTo>
                    <a:pt x="2979" y="634"/>
                  </a:lnTo>
                  <a:lnTo>
                    <a:pt x="2920" y="612"/>
                  </a:lnTo>
                  <a:lnTo>
                    <a:pt x="2887" y="605"/>
                  </a:lnTo>
                  <a:lnTo>
                    <a:pt x="2851" y="652"/>
                  </a:lnTo>
                  <a:lnTo>
                    <a:pt x="2816" y="645"/>
                  </a:lnTo>
                  <a:lnTo>
                    <a:pt x="2823" y="664"/>
                  </a:lnTo>
                  <a:lnTo>
                    <a:pt x="2839" y="664"/>
                  </a:lnTo>
                  <a:lnTo>
                    <a:pt x="2839" y="693"/>
                  </a:lnTo>
                  <a:lnTo>
                    <a:pt x="2846" y="704"/>
                  </a:lnTo>
                  <a:lnTo>
                    <a:pt x="2849" y="704"/>
                  </a:lnTo>
                  <a:lnTo>
                    <a:pt x="2854" y="712"/>
                  </a:lnTo>
                  <a:lnTo>
                    <a:pt x="2854" y="714"/>
                  </a:lnTo>
                  <a:lnTo>
                    <a:pt x="2861" y="723"/>
                  </a:lnTo>
                  <a:lnTo>
                    <a:pt x="2854" y="730"/>
                  </a:lnTo>
                  <a:lnTo>
                    <a:pt x="2851" y="737"/>
                  </a:lnTo>
                  <a:lnTo>
                    <a:pt x="2832" y="730"/>
                  </a:lnTo>
                  <a:lnTo>
                    <a:pt x="2813" y="730"/>
                  </a:lnTo>
                  <a:lnTo>
                    <a:pt x="2724" y="789"/>
                  </a:lnTo>
                  <a:lnTo>
                    <a:pt x="2717" y="811"/>
                  </a:lnTo>
                  <a:lnTo>
                    <a:pt x="2709" y="815"/>
                  </a:lnTo>
                  <a:lnTo>
                    <a:pt x="2698" y="837"/>
                  </a:lnTo>
                  <a:lnTo>
                    <a:pt x="2691" y="834"/>
                  </a:lnTo>
                  <a:lnTo>
                    <a:pt x="2691" y="827"/>
                  </a:lnTo>
                  <a:lnTo>
                    <a:pt x="2683" y="811"/>
                  </a:lnTo>
                  <a:lnTo>
                    <a:pt x="2657" y="808"/>
                  </a:lnTo>
                  <a:lnTo>
                    <a:pt x="2620" y="841"/>
                  </a:lnTo>
                  <a:lnTo>
                    <a:pt x="2617" y="823"/>
                  </a:lnTo>
                  <a:lnTo>
                    <a:pt x="2598" y="841"/>
                  </a:lnTo>
                  <a:lnTo>
                    <a:pt x="2579" y="834"/>
                  </a:lnTo>
                  <a:lnTo>
                    <a:pt x="2551" y="882"/>
                  </a:lnTo>
                  <a:lnTo>
                    <a:pt x="2542" y="908"/>
                  </a:lnTo>
                  <a:lnTo>
                    <a:pt x="2558" y="908"/>
                  </a:lnTo>
                  <a:lnTo>
                    <a:pt x="2565" y="915"/>
                  </a:lnTo>
                  <a:lnTo>
                    <a:pt x="2558" y="922"/>
                  </a:lnTo>
                  <a:lnTo>
                    <a:pt x="2558" y="945"/>
                  </a:lnTo>
                  <a:lnTo>
                    <a:pt x="2565" y="945"/>
                  </a:lnTo>
                  <a:lnTo>
                    <a:pt x="2565" y="964"/>
                  </a:lnTo>
                  <a:lnTo>
                    <a:pt x="2558" y="974"/>
                  </a:lnTo>
                  <a:lnTo>
                    <a:pt x="2546" y="960"/>
                  </a:lnTo>
                  <a:lnTo>
                    <a:pt x="2539" y="978"/>
                  </a:lnTo>
                  <a:lnTo>
                    <a:pt x="2539" y="997"/>
                  </a:lnTo>
                  <a:lnTo>
                    <a:pt x="2546" y="1012"/>
                  </a:lnTo>
                  <a:lnTo>
                    <a:pt x="2532" y="1023"/>
                  </a:lnTo>
                  <a:lnTo>
                    <a:pt x="2532" y="1016"/>
                  </a:lnTo>
                  <a:lnTo>
                    <a:pt x="2516" y="1023"/>
                  </a:lnTo>
                  <a:lnTo>
                    <a:pt x="2506" y="1042"/>
                  </a:lnTo>
                  <a:lnTo>
                    <a:pt x="2513" y="1052"/>
                  </a:lnTo>
                  <a:lnTo>
                    <a:pt x="2513" y="1064"/>
                  </a:lnTo>
                  <a:lnTo>
                    <a:pt x="2499" y="1056"/>
                  </a:lnTo>
                  <a:lnTo>
                    <a:pt x="2480" y="1075"/>
                  </a:lnTo>
                  <a:lnTo>
                    <a:pt x="2483" y="1085"/>
                  </a:lnTo>
                  <a:lnTo>
                    <a:pt x="2454" y="1130"/>
                  </a:lnTo>
                  <a:lnTo>
                    <a:pt x="2447" y="1111"/>
                  </a:lnTo>
                  <a:lnTo>
                    <a:pt x="2447" y="1097"/>
                  </a:lnTo>
                  <a:lnTo>
                    <a:pt x="2440" y="1075"/>
                  </a:lnTo>
                  <a:lnTo>
                    <a:pt x="2438" y="1052"/>
                  </a:lnTo>
                  <a:lnTo>
                    <a:pt x="2428" y="997"/>
                  </a:lnTo>
                  <a:lnTo>
                    <a:pt x="2428" y="967"/>
                  </a:lnTo>
                  <a:lnTo>
                    <a:pt x="2435" y="948"/>
                  </a:lnTo>
                  <a:lnTo>
                    <a:pt x="2435" y="938"/>
                  </a:lnTo>
                  <a:lnTo>
                    <a:pt x="2442" y="938"/>
                  </a:lnTo>
                  <a:lnTo>
                    <a:pt x="2454" y="915"/>
                  </a:lnTo>
                  <a:lnTo>
                    <a:pt x="2450" y="908"/>
                  </a:lnTo>
                  <a:lnTo>
                    <a:pt x="2454" y="903"/>
                  </a:lnTo>
                  <a:lnTo>
                    <a:pt x="2468" y="908"/>
                  </a:lnTo>
                  <a:lnTo>
                    <a:pt x="2468" y="898"/>
                  </a:lnTo>
                  <a:lnTo>
                    <a:pt x="2476" y="898"/>
                  </a:lnTo>
                  <a:lnTo>
                    <a:pt x="2506" y="870"/>
                  </a:lnTo>
                  <a:lnTo>
                    <a:pt x="2509" y="860"/>
                  </a:lnTo>
                  <a:lnTo>
                    <a:pt x="2572" y="797"/>
                  </a:lnTo>
                  <a:lnTo>
                    <a:pt x="2579" y="745"/>
                  </a:lnTo>
                  <a:lnTo>
                    <a:pt x="2594" y="737"/>
                  </a:lnTo>
                  <a:lnTo>
                    <a:pt x="2587" y="723"/>
                  </a:lnTo>
                  <a:lnTo>
                    <a:pt x="2565" y="730"/>
                  </a:lnTo>
                  <a:lnTo>
                    <a:pt x="2565" y="766"/>
                  </a:lnTo>
                  <a:lnTo>
                    <a:pt x="2549" y="768"/>
                  </a:lnTo>
                  <a:lnTo>
                    <a:pt x="2523" y="808"/>
                  </a:lnTo>
                  <a:lnTo>
                    <a:pt x="2513" y="815"/>
                  </a:lnTo>
                  <a:lnTo>
                    <a:pt x="2516" y="797"/>
                  </a:lnTo>
                  <a:lnTo>
                    <a:pt x="2506" y="792"/>
                  </a:lnTo>
                  <a:lnTo>
                    <a:pt x="2520" y="759"/>
                  </a:lnTo>
                  <a:lnTo>
                    <a:pt x="2506" y="768"/>
                  </a:lnTo>
                  <a:lnTo>
                    <a:pt x="2499" y="759"/>
                  </a:lnTo>
                  <a:lnTo>
                    <a:pt x="2464" y="763"/>
                  </a:lnTo>
                  <a:lnTo>
                    <a:pt x="2447" y="778"/>
                  </a:lnTo>
                  <a:lnTo>
                    <a:pt x="2447" y="789"/>
                  </a:lnTo>
                  <a:lnTo>
                    <a:pt x="2409" y="830"/>
                  </a:lnTo>
                  <a:lnTo>
                    <a:pt x="2402" y="849"/>
                  </a:lnTo>
                  <a:lnTo>
                    <a:pt x="2424" y="856"/>
                  </a:lnTo>
                  <a:lnTo>
                    <a:pt x="2424" y="867"/>
                  </a:lnTo>
                  <a:lnTo>
                    <a:pt x="2350" y="879"/>
                  </a:lnTo>
                  <a:lnTo>
                    <a:pt x="2350" y="870"/>
                  </a:lnTo>
                  <a:lnTo>
                    <a:pt x="2365" y="863"/>
                  </a:lnTo>
                  <a:lnTo>
                    <a:pt x="2357" y="853"/>
                  </a:lnTo>
                  <a:lnTo>
                    <a:pt x="2343" y="856"/>
                  </a:lnTo>
                  <a:lnTo>
                    <a:pt x="2313" y="846"/>
                  </a:lnTo>
                  <a:lnTo>
                    <a:pt x="2310" y="863"/>
                  </a:lnTo>
                  <a:lnTo>
                    <a:pt x="2301" y="863"/>
                  </a:lnTo>
                  <a:lnTo>
                    <a:pt x="2298" y="856"/>
                  </a:lnTo>
                  <a:lnTo>
                    <a:pt x="2280" y="863"/>
                  </a:lnTo>
                  <a:lnTo>
                    <a:pt x="2265" y="856"/>
                  </a:lnTo>
                  <a:lnTo>
                    <a:pt x="2261" y="867"/>
                  </a:lnTo>
                  <a:lnTo>
                    <a:pt x="2239" y="860"/>
                  </a:lnTo>
                  <a:lnTo>
                    <a:pt x="2199" y="860"/>
                  </a:lnTo>
                  <a:lnTo>
                    <a:pt x="2173" y="886"/>
                  </a:lnTo>
                  <a:lnTo>
                    <a:pt x="2098" y="978"/>
                  </a:lnTo>
                  <a:lnTo>
                    <a:pt x="2098" y="986"/>
                  </a:lnTo>
                  <a:lnTo>
                    <a:pt x="2091" y="986"/>
                  </a:lnTo>
                  <a:lnTo>
                    <a:pt x="2086" y="997"/>
                  </a:lnTo>
                  <a:lnTo>
                    <a:pt x="2069" y="1004"/>
                  </a:lnTo>
                  <a:lnTo>
                    <a:pt x="2069" y="1012"/>
                  </a:lnTo>
                  <a:lnTo>
                    <a:pt x="2083" y="1016"/>
                  </a:lnTo>
                  <a:lnTo>
                    <a:pt x="2095" y="1016"/>
                  </a:lnTo>
                  <a:lnTo>
                    <a:pt x="2095" y="1030"/>
                  </a:lnTo>
                  <a:lnTo>
                    <a:pt x="2102" y="1030"/>
                  </a:lnTo>
                  <a:lnTo>
                    <a:pt x="2109" y="1033"/>
                  </a:lnTo>
                  <a:lnTo>
                    <a:pt x="2098" y="1045"/>
                  </a:lnTo>
                  <a:lnTo>
                    <a:pt x="2109" y="1045"/>
                  </a:lnTo>
                  <a:lnTo>
                    <a:pt x="2121" y="1045"/>
                  </a:lnTo>
                  <a:lnTo>
                    <a:pt x="2128" y="1033"/>
                  </a:lnTo>
                  <a:lnTo>
                    <a:pt x="2133" y="1023"/>
                  </a:lnTo>
                  <a:lnTo>
                    <a:pt x="2147" y="1030"/>
                  </a:lnTo>
                  <a:lnTo>
                    <a:pt x="2173" y="1052"/>
                  </a:lnTo>
                  <a:lnTo>
                    <a:pt x="2168" y="1071"/>
                  </a:lnTo>
                  <a:lnTo>
                    <a:pt x="2173" y="1097"/>
                  </a:lnTo>
                  <a:lnTo>
                    <a:pt x="2168" y="1120"/>
                  </a:lnTo>
                  <a:lnTo>
                    <a:pt x="2168" y="1156"/>
                  </a:lnTo>
                  <a:lnTo>
                    <a:pt x="2161" y="1168"/>
                  </a:lnTo>
                  <a:lnTo>
                    <a:pt x="2161" y="1196"/>
                  </a:lnTo>
                  <a:lnTo>
                    <a:pt x="2140" y="1234"/>
                  </a:lnTo>
                  <a:lnTo>
                    <a:pt x="2069" y="1326"/>
                  </a:lnTo>
                  <a:lnTo>
                    <a:pt x="2046" y="1338"/>
                  </a:lnTo>
                  <a:lnTo>
                    <a:pt x="2036" y="1342"/>
                  </a:lnTo>
                  <a:lnTo>
                    <a:pt x="2031" y="1345"/>
                  </a:lnTo>
                  <a:lnTo>
                    <a:pt x="2010" y="1335"/>
                  </a:lnTo>
                  <a:lnTo>
                    <a:pt x="1994" y="1349"/>
                  </a:lnTo>
                  <a:lnTo>
                    <a:pt x="1984" y="1345"/>
                  </a:lnTo>
                  <a:lnTo>
                    <a:pt x="1984" y="1338"/>
                  </a:lnTo>
                  <a:lnTo>
                    <a:pt x="1991" y="1335"/>
                  </a:lnTo>
                  <a:lnTo>
                    <a:pt x="1998" y="1323"/>
                  </a:lnTo>
                  <a:lnTo>
                    <a:pt x="1994" y="1293"/>
                  </a:lnTo>
                  <a:lnTo>
                    <a:pt x="2010" y="1286"/>
                  </a:lnTo>
                  <a:lnTo>
                    <a:pt x="2022" y="1286"/>
                  </a:lnTo>
                  <a:lnTo>
                    <a:pt x="2046" y="1257"/>
                  </a:lnTo>
                  <a:lnTo>
                    <a:pt x="2062" y="1222"/>
                  </a:lnTo>
                  <a:lnTo>
                    <a:pt x="2057" y="1201"/>
                  </a:lnTo>
                  <a:lnTo>
                    <a:pt x="2050" y="1201"/>
                  </a:lnTo>
                  <a:lnTo>
                    <a:pt x="2036" y="1208"/>
                  </a:lnTo>
                  <a:lnTo>
                    <a:pt x="2024" y="1219"/>
                  </a:lnTo>
                  <a:lnTo>
                    <a:pt x="2001" y="1219"/>
                  </a:lnTo>
                  <a:lnTo>
                    <a:pt x="1991" y="1212"/>
                  </a:lnTo>
                  <a:lnTo>
                    <a:pt x="1984" y="1186"/>
                  </a:lnTo>
                  <a:lnTo>
                    <a:pt x="1972" y="1182"/>
                  </a:lnTo>
                  <a:lnTo>
                    <a:pt x="1965" y="1170"/>
                  </a:lnTo>
                  <a:lnTo>
                    <a:pt x="1958" y="1175"/>
                  </a:lnTo>
                  <a:lnTo>
                    <a:pt x="1949" y="1168"/>
                  </a:lnTo>
                  <a:lnTo>
                    <a:pt x="1932" y="1168"/>
                  </a:lnTo>
                  <a:lnTo>
                    <a:pt x="1909" y="1097"/>
                  </a:lnTo>
                  <a:lnTo>
                    <a:pt x="1904" y="1082"/>
                  </a:lnTo>
                  <a:lnTo>
                    <a:pt x="1894" y="1064"/>
                  </a:lnTo>
                  <a:lnTo>
                    <a:pt x="1880" y="1059"/>
                  </a:lnTo>
                  <a:lnTo>
                    <a:pt x="1868" y="1052"/>
                  </a:lnTo>
                  <a:lnTo>
                    <a:pt x="1845" y="1045"/>
                  </a:lnTo>
                  <a:lnTo>
                    <a:pt x="1821" y="1052"/>
                  </a:lnTo>
                  <a:lnTo>
                    <a:pt x="1809" y="1052"/>
                  </a:lnTo>
                  <a:lnTo>
                    <a:pt x="1795" y="1068"/>
                  </a:lnTo>
                  <a:lnTo>
                    <a:pt x="1805" y="1075"/>
                  </a:lnTo>
                  <a:lnTo>
                    <a:pt x="1802" y="1097"/>
                  </a:lnTo>
                  <a:lnTo>
                    <a:pt x="1776" y="1137"/>
                  </a:lnTo>
                  <a:lnTo>
                    <a:pt x="1783" y="1149"/>
                  </a:lnTo>
                  <a:lnTo>
                    <a:pt x="1779" y="1156"/>
                  </a:lnTo>
                  <a:lnTo>
                    <a:pt x="1769" y="1156"/>
                  </a:lnTo>
                  <a:lnTo>
                    <a:pt x="1755" y="1168"/>
                  </a:lnTo>
                  <a:lnTo>
                    <a:pt x="1746" y="1160"/>
                  </a:lnTo>
                  <a:lnTo>
                    <a:pt x="1736" y="1160"/>
                  </a:lnTo>
                  <a:lnTo>
                    <a:pt x="1731" y="1156"/>
                  </a:lnTo>
                  <a:lnTo>
                    <a:pt x="1715" y="1156"/>
                  </a:lnTo>
                  <a:lnTo>
                    <a:pt x="1701" y="1144"/>
                  </a:lnTo>
                  <a:lnTo>
                    <a:pt x="1672" y="1163"/>
                  </a:lnTo>
                  <a:lnTo>
                    <a:pt x="1651" y="1170"/>
                  </a:lnTo>
                  <a:lnTo>
                    <a:pt x="1611" y="1175"/>
                  </a:lnTo>
                  <a:lnTo>
                    <a:pt x="1590" y="1168"/>
                  </a:lnTo>
                  <a:lnTo>
                    <a:pt x="1573" y="1160"/>
                  </a:lnTo>
                  <a:lnTo>
                    <a:pt x="1564" y="1144"/>
                  </a:lnTo>
                  <a:lnTo>
                    <a:pt x="1550" y="1142"/>
                  </a:lnTo>
                  <a:lnTo>
                    <a:pt x="1491" y="1149"/>
                  </a:lnTo>
                  <a:lnTo>
                    <a:pt x="1476" y="1130"/>
                  </a:lnTo>
                  <a:lnTo>
                    <a:pt x="1472" y="1108"/>
                  </a:lnTo>
                  <a:lnTo>
                    <a:pt x="1434" y="1097"/>
                  </a:lnTo>
                  <a:lnTo>
                    <a:pt x="1410" y="1116"/>
                  </a:lnTo>
                  <a:lnTo>
                    <a:pt x="1410" y="1134"/>
                  </a:lnTo>
                  <a:lnTo>
                    <a:pt x="1403" y="1144"/>
                  </a:lnTo>
                  <a:lnTo>
                    <a:pt x="1403" y="1156"/>
                  </a:lnTo>
                  <a:lnTo>
                    <a:pt x="1387" y="1163"/>
                  </a:lnTo>
                  <a:lnTo>
                    <a:pt x="1370" y="1156"/>
                  </a:lnTo>
                  <a:lnTo>
                    <a:pt x="1354" y="1160"/>
                  </a:lnTo>
                  <a:lnTo>
                    <a:pt x="1335" y="1149"/>
                  </a:lnTo>
                  <a:lnTo>
                    <a:pt x="1320" y="1149"/>
                  </a:lnTo>
                  <a:lnTo>
                    <a:pt x="1304" y="1134"/>
                  </a:lnTo>
                  <a:lnTo>
                    <a:pt x="1292" y="1134"/>
                  </a:lnTo>
                  <a:lnTo>
                    <a:pt x="1254" y="1153"/>
                  </a:lnTo>
                  <a:lnTo>
                    <a:pt x="1254" y="1163"/>
                  </a:lnTo>
                  <a:lnTo>
                    <a:pt x="1228" y="1170"/>
                  </a:lnTo>
                  <a:lnTo>
                    <a:pt x="1224" y="1182"/>
                  </a:lnTo>
                  <a:lnTo>
                    <a:pt x="1217" y="1182"/>
                  </a:lnTo>
                  <a:lnTo>
                    <a:pt x="1214" y="1168"/>
                  </a:lnTo>
                  <a:lnTo>
                    <a:pt x="1198" y="1156"/>
                  </a:lnTo>
                  <a:lnTo>
                    <a:pt x="1179" y="1156"/>
                  </a:lnTo>
                  <a:lnTo>
                    <a:pt x="1169" y="1142"/>
                  </a:lnTo>
                  <a:lnTo>
                    <a:pt x="1162" y="1142"/>
                  </a:lnTo>
                  <a:lnTo>
                    <a:pt x="1157" y="1134"/>
                  </a:lnTo>
                  <a:lnTo>
                    <a:pt x="1141" y="1116"/>
                  </a:lnTo>
                  <a:lnTo>
                    <a:pt x="1132" y="1116"/>
                  </a:lnTo>
                  <a:lnTo>
                    <a:pt x="1122" y="1127"/>
                  </a:lnTo>
                  <a:lnTo>
                    <a:pt x="1106" y="1127"/>
                  </a:lnTo>
                  <a:lnTo>
                    <a:pt x="1094" y="1116"/>
                  </a:lnTo>
                  <a:lnTo>
                    <a:pt x="1077" y="1127"/>
                  </a:lnTo>
                  <a:lnTo>
                    <a:pt x="1068" y="1111"/>
                  </a:lnTo>
                  <a:lnTo>
                    <a:pt x="1061" y="1094"/>
                  </a:lnTo>
                  <a:lnTo>
                    <a:pt x="1046" y="1075"/>
                  </a:lnTo>
                  <a:lnTo>
                    <a:pt x="1032" y="1049"/>
                  </a:lnTo>
                  <a:lnTo>
                    <a:pt x="1011" y="1033"/>
                  </a:lnTo>
                  <a:lnTo>
                    <a:pt x="1002" y="1023"/>
                  </a:lnTo>
                  <a:lnTo>
                    <a:pt x="1006" y="1012"/>
                  </a:lnTo>
                  <a:lnTo>
                    <a:pt x="997" y="1012"/>
                  </a:lnTo>
                  <a:lnTo>
                    <a:pt x="973" y="1038"/>
                  </a:lnTo>
                  <a:lnTo>
                    <a:pt x="961" y="1038"/>
                  </a:lnTo>
                  <a:lnTo>
                    <a:pt x="964" y="1026"/>
                  </a:lnTo>
                  <a:lnTo>
                    <a:pt x="943" y="1023"/>
                  </a:lnTo>
                  <a:lnTo>
                    <a:pt x="940" y="1012"/>
                  </a:lnTo>
                  <a:lnTo>
                    <a:pt x="924" y="1023"/>
                  </a:lnTo>
                  <a:lnTo>
                    <a:pt x="914" y="1016"/>
                  </a:lnTo>
                  <a:lnTo>
                    <a:pt x="924" y="1012"/>
                  </a:lnTo>
                  <a:lnTo>
                    <a:pt x="914" y="1004"/>
                  </a:lnTo>
                  <a:lnTo>
                    <a:pt x="917" y="986"/>
                  </a:lnTo>
                  <a:lnTo>
                    <a:pt x="898" y="997"/>
                  </a:lnTo>
                  <a:lnTo>
                    <a:pt x="881" y="993"/>
                  </a:lnTo>
                  <a:lnTo>
                    <a:pt x="869" y="997"/>
                  </a:lnTo>
                  <a:lnTo>
                    <a:pt x="841" y="1004"/>
                  </a:lnTo>
                  <a:lnTo>
                    <a:pt x="813" y="1023"/>
                  </a:lnTo>
                  <a:lnTo>
                    <a:pt x="780" y="1023"/>
                  </a:lnTo>
                  <a:lnTo>
                    <a:pt x="754" y="1023"/>
                  </a:lnTo>
                  <a:lnTo>
                    <a:pt x="746" y="1049"/>
                  </a:lnTo>
                  <a:lnTo>
                    <a:pt x="749" y="1056"/>
                  </a:lnTo>
                  <a:lnTo>
                    <a:pt x="739" y="1068"/>
                  </a:lnTo>
                  <a:lnTo>
                    <a:pt x="744" y="1082"/>
                  </a:lnTo>
                  <a:lnTo>
                    <a:pt x="735" y="1082"/>
                  </a:lnTo>
                  <a:lnTo>
                    <a:pt x="718" y="1097"/>
                  </a:lnTo>
                  <a:lnTo>
                    <a:pt x="718" y="1104"/>
                  </a:lnTo>
                  <a:lnTo>
                    <a:pt x="739" y="1108"/>
                  </a:lnTo>
                  <a:lnTo>
                    <a:pt x="756" y="1108"/>
                  </a:lnTo>
                  <a:lnTo>
                    <a:pt x="756" y="1123"/>
                  </a:lnTo>
                  <a:lnTo>
                    <a:pt x="749" y="1127"/>
                  </a:lnTo>
                  <a:lnTo>
                    <a:pt x="730" y="1123"/>
                  </a:lnTo>
                  <a:lnTo>
                    <a:pt x="706" y="1130"/>
                  </a:lnTo>
                  <a:lnTo>
                    <a:pt x="704" y="1123"/>
                  </a:lnTo>
                  <a:lnTo>
                    <a:pt x="692" y="1116"/>
                  </a:lnTo>
                  <a:lnTo>
                    <a:pt x="683" y="1127"/>
                  </a:lnTo>
                  <a:lnTo>
                    <a:pt x="673" y="1123"/>
                  </a:lnTo>
                  <a:lnTo>
                    <a:pt x="664" y="1123"/>
                  </a:lnTo>
                  <a:lnTo>
                    <a:pt x="657" y="1134"/>
                  </a:lnTo>
                  <a:lnTo>
                    <a:pt x="643" y="1134"/>
                  </a:lnTo>
                  <a:lnTo>
                    <a:pt x="635" y="1120"/>
                  </a:lnTo>
                  <a:lnTo>
                    <a:pt x="633" y="1123"/>
                  </a:lnTo>
                  <a:lnTo>
                    <a:pt x="633" y="1134"/>
                  </a:lnTo>
                  <a:lnTo>
                    <a:pt x="628" y="1142"/>
                  </a:lnTo>
                  <a:lnTo>
                    <a:pt x="624" y="1134"/>
                  </a:lnTo>
                  <a:lnTo>
                    <a:pt x="624" y="1123"/>
                  </a:lnTo>
                  <a:lnTo>
                    <a:pt x="612" y="1108"/>
                  </a:lnTo>
                  <a:lnTo>
                    <a:pt x="598" y="1116"/>
                  </a:lnTo>
                  <a:lnTo>
                    <a:pt x="595" y="1097"/>
                  </a:lnTo>
                  <a:lnTo>
                    <a:pt x="583" y="1097"/>
                  </a:lnTo>
                  <a:lnTo>
                    <a:pt x="576" y="1111"/>
                  </a:lnTo>
                  <a:lnTo>
                    <a:pt x="572" y="1104"/>
                  </a:lnTo>
                  <a:lnTo>
                    <a:pt x="562" y="1097"/>
                  </a:lnTo>
                  <a:lnTo>
                    <a:pt x="550" y="1123"/>
                  </a:lnTo>
                  <a:lnTo>
                    <a:pt x="539" y="1123"/>
                  </a:lnTo>
                  <a:lnTo>
                    <a:pt x="541" y="1130"/>
                  </a:lnTo>
                  <a:lnTo>
                    <a:pt x="524" y="1137"/>
                  </a:lnTo>
                  <a:lnTo>
                    <a:pt x="532" y="1153"/>
                  </a:lnTo>
                  <a:lnTo>
                    <a:pt x="527" y="1160"/>
                  </a:lnTo>
                  <a:lnTo>
                    <a:pt x="522" y="1156"/>
                  </a:lnTo>
                  <a:lnTo>
                    <a:pt x="517" y="1149"/>
                  </a:lnTo>
                  <a:lnTo>
                    <a:pt x="508" y="1142"/>
                  </a:lnTo>
                  <a:lnTo>
                    <a:pt x="503" y="1149"/>
                  </a:lnTo>
                  <a:lnTo>
                    <a:pt x="496" y="1156"/>
                  </a:lnTo>
                  <a:lnTo>
                    <a:pt x="491" y="1168"/>
                  </a:lnTo>
                  <a:lnTo>
                    <a:pt x="491" y="1175"/>
                  </a:lnTo>
                  <a:lnTo>
                    <a:pt x="496" y="1182"/>
                  </a:lnTo>
                  <a:lnTo>
                    <a:pt x="489" y="1201"/>
                  </a:lnTo>
                  <a:lnTo>
                    <a:pt x="498" y="1201"/>
                  </a:lnTo>
                  <a:lnTo>
                    <a:pt x="503" y="1212"/>
                  </a:lnTo>
                  <a:lnTo>
                    <a:pt x="517" y="1215"/>
                  </a:lnTo>
                  <a:lnTo>
                    <a:pt x="532" y="1238"/>
                  </a:lnTo>
                  <a:lnTo>
                    <a:pt x="529" y="1245"/>
                  </a:lnTo>
                  <a:lnTo>
                    <a:pt x="524" y="1264"/>
                  </a:lnTo>
                  <a:lnTo>
                    <a:pt x="522" y="1271"/>
                  </a:lnTo>
                  <a:lnTo>
                    <a:pt x="513" y="1274"/>
                  </a:lnTo>
                  <a:lnTo>
                    <a:pt x="506" y="1271"/>
                  </a:lnTo>
                  <a:lnTo>
                    <a:pt x="496" y="1293"/>
                  </a:lnTo>
                  <a:lnTo>
                    <a:pt x="496" y="1305"/>
                  </a:lnTo>
                  <a:lnTo>
                    <a:pt x="496" y="1312"/>
                  </a:lnTo>
                  <a:lnTo>
                    <a:pt x="503" y="1312"/>
                  </a:lnTo>
                  <a:lnTo>
                    <a:pt x="506" y="1326"/>
                  </a:lnTo>
                  <a:lnTo>
                    <a:pt x="503" y="1342"/>
                  </a:lnTo>
                  <a:lnTo>
                    <a:pt x="510" y="1352"/>
                  </a:lnTo>
                  <a:lnTo>
                    <a:pt x="527" y="1371"/>
                  </a:lnTo>
                  <a:lnTo>
                    <a:pt x="522" y="1378"/>
                  </a:lnTo>
                  <a:lnTo>
                    <a:pt x="517" y="1383"/>
                  </a:lnTo>
                  <a:lnTo>
                    <a:pt x="513" y="1383"/>
                  </a:lnTo>
                  <a:lnTo>
                    <a:pt x="503" y="1378"/>
                  </a:lnTo>
                  <a:lnTo>
                    <a:pt x="503" y="1371"/>
                  </a:lnTo>
                  <a:lnTo>
                    <a:pt x="496" y="1371"/>
                  </a:lnTo>
                  <a:lnTo>
                    <a:pt x="489" y="1364"/>
                  </a:lnTo>
                  <a:lnTo>
                    <a:pt x="482" y="1368"/>
                  </a:lnTo>
                  <a:lnTo>
                    <a:pt x="465" y="1364"/>
                  </a:lnTo>
                  <a:lnTo>
                    <a:pt x="470" y="1357"/>
                  </a:lnTo>
                  <a:lnTo>
                    <a:pt x="470" y="1352"/>
                  </a:lnTo>
                  <a:lnTo>
                    <a:pt x="463" y="1345"/>
                  </a:lnTo>
                  <a:lnTo>
                    <a:pt x="458" y="1345"/>
                  </a:lnTo>
                  <a:lnTo>
                    <a:pt x="451" y="1342"/>
                  </a:lnTo>
                  <a:lnTo>
                    <a:pt x="446" y="1345"/>
                  </a:lnTo>
                  <a:lnTo>
                    <a:pt x="444" y="1338"/>
                  </a:lnTo>
                  <a:lnTo>
                    <a:pt x="430" y="1335"/>
                  </a:lnTo>
                  <a:lnTo>
                    <a:pt x="425" y="1326"/>
                  </a:lnTo>
                  <a:lnTo>
                    <a:pt x="418" y="1331"/>
                  </a:lnTo>
                  <a:lnTo>
                    <a:pt x="390" y="1326"/>
                  </a:lnTo>
                  <a:lnTo>
                    <a:pt x="376" y="1326"/>
                  </a:lnTo>
                  <a:lnTo>
                    <a:pt x="373" y="1333"/>
                  </a:lnTo>
                  <a:lnTo>
                    <a:pt x="366" y="1331"/>
                  </a:lnTo>
                  <a:lnTo>
                    <a:pt x="359" y="1316"/>
                  </a:lnTo>
                  <a:lnTo>
                    <a:pt x="314" y="1286"/>
                  </a:lnTo>
                  <a:lnTo>
                    <a:pt x="314" y="1279"/>
                  </a:lnTo>
                  <a:lnTo>
                    <a:pt x="333" y="1279"/>
                  </a:lnTo>
                  <a:lnTo>
                    <a:pt x="335" y="1260"/>
                  </a:lnTo>
                  <a:lnTo>
                    <a:pt x="328" y="1248"/>
                  </a:lnTo>
                  <a:lnTo>
                    <a:pt x="343" y="1245"/>
                  </a:lnTo>
                  <a:lnTo>
                    <a:pt x="354" y="1234"/>
                  </a:lnTo>
                  <a:lnTo>
                    <a:pt x="343" y="1227"/>
                  </a:lnTo>
                  <a:lnTo>
                    <a:pt x="343" y="1219"/>
                  </a:lnTo>
                  <a:lnTo>
                    <a:pt x="357" y="1212"/>
                  </a:lnTo>
                  <a:lnTo>
                    <a:pt x="369" y="1208"/>
                  </a:lnTo>
                  <a:lnTo>
                    <a:pt x="373" y="1196"/>
                  </a:lnTo>
                  <a:lnTo>
                    <a:pt x="364" y="1186"/>
                  </a:lnTo>
                  <a:lnTo>
                    <a:pt x="364" y="1182"/>
                  </a:lnTo>
                  <a:lnTo>
                    <a:pt x="378" y="1175"/>
                  </a:lnTo>
                  <a:lnTo>
                    <a:pt x="378" y="1163"/>
                  </a:lnTo>
                  <a:lnTo>
                    <a:pt x="369" y="1163"/>
                  </a:lnTo>
                  <a:lnTo>
                    <a:pt x="345" y="1149"/>
                  </a:lnTo>
                  <a:lnTo>
                    <a:pt x="333" y="1149"/>
                  </a:lnTo>
                  <a:lnTo>
                    <a:pt x="333" y="1137"/>
                  </a:lnTo>
                  <a:lnTo>
                    <a:pt x="314" y="1149"/>
                  </a:lnTo>
                  <a:lnTo>
                    <a:pt x="302" y="1142"/>
                  </a:lnTo>
                  <a:lnTo>
                    <a:pt x="295" y="1144"/>
                  </a:lnTo>
                  <a:lnTo>
                    <a:pt x="291" y="1134"/>
                  </a:lnTo>
                  <a:lnTo>
                    <a:pt x="293" y="1134"/>
                  </a:lnTo>
                  <a:lnTo>
                    <a:pt x="295" y="1123"/>
                  </a:lnTo>
                  <a:lnTo>
                    <a:pt x="288" y="1116"/>
                  </a:lnTo>
                  <a:lnTo>
                    <a:pt x="274" y="1116"/>
                  </a:lnTo>
                  <a:lnTo>
                    <a:pt x="269" y="1104"/>
                  </a:lnTo>
                  <a:lnTo>
                    <a:pt x="274" y="1101"/>
                  </a:lnTo>
                  <a:lnTo>
                    <a:pt x="267" y="1078"/>
                  </a:lnTo>
                  <a:lnTo>
                    <a:pt x="258" y="1075"/>
                  </a:lnTo>
                  <a:lnTo>
                    <a:pt x="246" y="1082"/>
                  </a:lnTo>
                  <a:lnTo>
                    <a:pt x="224" y="1082"/>
                  </a:lnTo>
                  <a:lnTo>
                    <a:pt x="227" y="1068"/>
                  </a:lnTo>
                  <a:lnTo>
                    <a:pt x="220" y="1056"/>
                  </a:lnTo>
                  <a:lnTo>
                    <a:pt x="222" y="1052"/>
                  </a:lnTo>
                  <a:lnTo>
                    <a:pt x="234" y="1052"/>
                  </a:lnTo>
                  <a:lnTo>
                    <a:pt x="239" y="1045"/>
                  </a:lnTo>
                  <a:lnTo>
                    <a:pt x="234" y="1038"/>
                  </a:lnTo>
                  <a:lnTo>
                    <a:pt x="224" y="1038"/>
                  </a:lnTo>
                  <a:lnTo>
                    <a:pt x="227" y="1030"/>
                  </a:lnTo>
                  <a:lnTo>
                    <a:pt x="217" y="1019"/>
                  </a:lnTo>
                  <a:lnTo>
                    <a:pt x="213" y="1016"/>
                  </a:lnTo>
                  <a:lnTo>
                    <a:pt x="215" y="1012"/>
                  </a:lnTo>
                  <a:lnTo>
                    <a:pt x="210" y="1000"/>
                  </a:lnTo>
                  <a:lnTo>
                    <a:pt x="213" y="997"/>
                  </a:lnTo>
                  <a:lnTo>
                    <a:pt x="208" y="986"/>
                  </a:lnTo>
                  <a:lnTo>
                    <a:pt x="210" y="978"/>
                  </a:lnTo>
                  <a:lnTo>
                    <a:pt x="196" y="964"/>
                  </a:lnTo>
                  <a:lnTo>
                    <a:pt x="182" y="971"/>
                  </a:lnTo>
                  <a:lnTo>
                    <a:pt x="184" y="960"/>
                  </a:lnTo>
                  <a:lnTo>
                    <a:pt x="175" y="957"/>
                  </a:lnTo>
                  <a:lnTo>
                    <a:pt x="170" y="964"/>
                  </a:lnTo>
                  <a:lnTo>
                    <a:pt x="165" y="957"/>
                  </a:lnTo>
                  <a:lnTo>
                    <a:pt x="158" y="957"/>
                  </a:lnTo>
                  <a:lnTo>
                    <a:pt x="161" y="945"/>
                  </a:lnTo>
                  <a:lnTo>
                    <a:pt x="154" y="945"/>
                  </a:lnTo>
                  <a:lnTo>
                    <a:pt x="156" y="934"/>
                  </a:lnTo>
                  <a:lnTo>
                    <a:pt x="151" y="922"/>
                  </a:lnTo>
                  <a:lnTo>
                    <a:pt x="146" y="875"/>
                  </a:lnTo>
                  <a:lnTo>
                    <a:pt x="158" y="849"/>
                  </a:lnTo>
                  <a:lnTo>
                    <a:pt x="175" y="834"/>
                  </a:lnTo>
                  <a:lnTo>
                    <a:pt x="187" y="841"/>
                  </a:lnTo>
                  <a:lnTo>
                    <a:pt x="194" y="834"/>
                  </a:lnTo>
                  <a:lnTo>
                    <a:pt x="187" y="827"/>
                  </a:lnTo>
                  <a:lnTo>
                    <a:pt x="172" y="827"/>
                  </a:lnTo>
                  <a:lnTo>
                    <a:pt x="168" y="811"/>
                  </a:lnTo>
                  <a:lnTo>
                    <a:pt x="156" y="815"/>
                  </a:lnTo>
                  <a:lnTo>
                    <a:pt x="156" y="804"/>
                  </a:lnTo>
                  <a:lnTo>
                    <a:pt x="168" y="804"/>
                  </a:lnTo>
                  <a:lnTo>
                    <a:pt x="220" y="730"/>
                  </a:lnTo>
                  <a:lnTo>
                    <a:pt x="217" y="719"/>
                  </a:lnTo>
                  <a:lnTo>
                    <a:pt x="210" y="712"/>
                  </a:lnTo>
                  <a:lnTo>
                    <a:pt x="210" y="704"/>
                  </a:lnTo>
                  <a:lnTo>
                    <a:pt x="189" y="688"/>
                  </a:lnTo>
                  <a:lnTo>
                    <a:pt x="198" y="667"/>
                  </a:lnTo>
                  <a:lnTo>
                    <a:pt x="194" y="652"/>
                  </a:lnTo>
                  <a:lnTo>
                    <a:pt x="198" y="652"/>
                  </a:lnTo>
                  <a:lnTo>
                    <a:pt x="194" y="645"/>
                  </a:lnTo>
                  <a:lnTo>
                    <a:pt x="189" y="645"/>
                  </a:lnTo>
                  <a:lnTo>
                    <a:pt x="184" y="626"/>
                  </a:lnTo>
                  <a:lnTo>
                    <a:pt x="189" y="619"/>
                  </a:lnTo>
                  <a:lnTo>
                    <a:pt x="187" y="612"/>
                  </a:lnTo>
                  <a:lnTo>
                    <a:pt x="189" y="600"/>
                  </a:lnTo>
                  <a:lnTo>
                    <a:pt x="189" y="586"/>
                  </a:lnTo>
                  <a:lnTo>
                    <a:pt x="198" y="582"/>
                  </a:lnTo>
                  <a:lnTo>
                    <a:pt x="187" y="567"/>
                  </a:lnTo>
                  <a:lnTo>
                    <a:pt x="180" y="541"/>
                  </a:lnTo>
                  <a:lnTo>
                    <a:pt x="170" y="530"/>
                  </a:lnTo>
                  <a:lnTo>
                    <a:pt x="189" y="482"/>
                  </a:lnTo>
                  <a:lnTo>
                    <a:pt x="172" y="468"/>
                  </a:lnTo>
                  <a:lnTo>
                    <a:pt x="165" y="445"/>
                  </a:lnTo>
                  <a:lnTo>
                    <a:pt x="170" y="433"/>
                  </a:lnTo>
                  <a:lnTo>
                    <a:pt x="161" y="430"/>
                  </a:lnTo>
                  <a:lnTo>
                    <a:pt x="168" y="423"/>
                  </a:lnTo>
                  <a:lnTo>
                    <a:pt x="175" y="423"/>
                  </a:lnTo>
                  <a:lnTo>
                    <a:pt x="194" y="397"/>
                  </a:lnTo>
                  <a:lnTo>
                    <a:pt x="213" y="404"/>
                  </a:lnTo>
                  <a:lnTo>
                    <a:pt x="222" y="390"/>
                  </a:lnTo>
                  <a:lnTo>
                    <a:pt x="243" y="400"/>
                  </a:lnTo>
                  <a:lnTo>
                    <a:pt x="239" y="407"/>
                  </a:lnTo>
                  <a:lnTo>
                    <a:pt x="224" y="409"/>
                  </a:lnTo>
                  <a:lnTo>
                    <a:pt x="241" y="423"/>
                  </a:lnTo>
                  <a:lnTo>
                    <a:pt x="253" y="419"/>
                  </a:lnTo>
                  <a:lnTo>
                    <a:pt x="250" y="430"/>
                  </a:lnTo>
                  <a:lnTo>
                    <a:pt x="283" y="428"/>
                  </a:lnTo>
                  <a:lnTo>
                    <a:pt x="312" y="442"/>
                  </a:lnTo>
                  <a:lnTo>
                    <a:pt x="340" y="468"/>
                  </a:lnTo>
                  <a:lnTo>
                    <a:pt x="347" y="468"/>
                  </a:lnTo>
                  <a:lnTo>
                    <a:pt x="366" y="485"/>
                  </a:lnTo>
                  <a:lnTo>
                    <a:pt x="378" y="489"/>
                  </a:lnTo>
                  <a:lnTo>
                    <a:pt x="378" y="499"/>
                  </a:lnTo>
                  <a:lnTo>
                    <a:pt x="385" y="501"/>
                  </a:lnTo>
                  <a:lnTo>
                    <a:pt x="390" y="508"/>
                  </a:lnTo>
                  <a:lnTo>
                    <a:pt x="390" y="530"/>
                  </a:lnTo>
                  <a:lnTo>
                    <a:pt x="390" y="539"/>
                  </a:lnTo>
                  <a:lnTo>
                    <a:pt x="378" y="567"/>
                  </a:lnTo>
                  <a:lnTo>
                    <a:pt x="373" y="574"/>
                  </a:lnTo>
                  <a:lnTo>
                    <a:pt x="347" y="586"/>
                  </a:lnTo>
                  <a:lnTo>
                    <a:pt x="309" y="574"/>
                  </a:lnTo>
                  <a:lnTo>
                    <a:pt x="279" y="560"/>
                  </a:lnTo>
                  <a:lnTo>
                    <a:pt x="274" y="567"/>
                  </a:lnTo>
                  <a:lnTo>
                    <a:pt x="269" y="556"/>
                  </a:lnTo>
                  <a:lnTo>
                    <a:pt x="253" y="553"/>
                  </a:lnTo>
                  <a:lnTo>
                    <a:pt x="241" y="537"/>
                  </a:lnTo>
                  <a:lnTo>
                    <a:pt x="232" y="534"/>
                  </a:lnTo>
                  <a:lnTo>
                    <a:pt x="229" y="539"/>
                  </a:lnTo>
                  <a:lnTo>
                    <a:pt x="239" y="546"/>
                  </a:lnTo>
                  <a:lnTo>
                    <a:pt x="229" y="548"/>
                  </a:lnTo>
                  <a:lnTo>
                    <a:pt x="222" y="544"/>
                  </a:lnTo>
                  <a:lnTo>
                    <a:pt x="215" y="548"/>
                  </a:lnTo>
                  <a:lnTo>
                    <a:pt x="229" y="560"/>
                  </a:lnTo>
                  <a:lnTo>
                    <a:pt x="241" y="560"/>
                  </a:lnTo>
                  <a:lnTo>
                    <a:pt x="248" y="567"/>
                  </a:lnTo>
                  <a:lnTo>
                    <a:pt x="258" y="574"/>
                  </a:lnTo>
                  <a:lnTo>
                    <a:pt x="276" y="582"/>
                  </a:lnTo>
                  <a:lnTo>
                    <a:pt x="281" y="598"/>
                  </a:lnTo>
                  <a:lnTo>
                    <a:pt x="274" y="619"/>
                  </a:lnTo>
                  <a:lnTo>
                    <a:pt x="281" y="638"/>
                  </a:lnTo>
                  <a:lnTo>
                    <a:pt x="276" y="652"/>
                  </a:lnTo>
                  <a:lnTo>
                    <a:pt x="281" y="657"/>
                  </a:lnTo>
                  <a:lnTo>
                    <a:pt x="291" y="657"/>
                  </a:lnTo>
                  <a:lnTo>
                    <a:pt x="307" y="671"/>
                  </a:lnTo>
                  <a:lnTo>
                    <a:pt x="324" y="678"/>
                  </a:lnTo>
                  <a:lnTo>
                    <a:pt x="333" y="674"/>
                  </a:lnTo>
                  <a:lnTo>
                    <a:pt x="335" y="664"/>
                  </a:lnTo>
                  <a:lnTo>
                    <a:pt x="333" y="655"/>
                  </a:lnTo>
                  <a:lnTo>
                    <a:pt x="319" y="655"/>
                  </a:lnTo>
                  <a:lnTo>
                    <a:pt x="309" y="638"/>
                  </a:lnTo>
                  <a:lnTo>
                    <a:pt x="317" y="634"/>
                  </a:lnTo>
                  <a:lnTo>
                    <a:pt x="317" y="626"/>
                  </a:lnTo>
                  <a:lnTo>
                    <a:pt x="338" y="638"/>
                  </a:lnTo>
                  <a:lnTo>
                    <a:pt x="338" y="652"/>
                  </a:lnTo>
                  <a:lnTo>
                    <a:pt x="345" y="645"/>
                  </a:lnTo>
                  <a:lnTo>
                    <a:pt x="364" y="648"/>
                  </a:lnTo>
                  <a:lnTo>
                    <a:pt x="378" y="645"/>
                  </a:lnTo>
                  <a:lnTo>
                    <a:pt x="376" y="634"/>
                  </a:lnTo>
                  <a:lnTo>
                    <a:pt x="366" y="626"/>
                  </a:lnTo>
                  <a:lnTo>
                    <a:pt x="366" y="612"/>
                  </a:lnTo>
                  <a:lnTo>
                    <a:pt x="385" y="589"/>
                  </a:lnTo>
                  <a:lnTo>
                    <a:pt x="395" y="589"/>
                  </a:lnTo>
                  <a:lnTo>
                    <a:pt x="411" y="567"/>
                  </a:lnTo>
                  <a:lnTo>
                    <a:pt x="430" y="570"/>
                  </a:lnTo>
                  <a:lnTo>
                    <a:pt x="444" y="586"/>
                  </a:lnTo>
                  <a:lnTo>
                    <a:pt x="449" y="563"/>
                  </a:lnTo>
                  <a:lnTo>
                    <a:pt x="454" y="548"/>
                  </a:lnTo>
                  <a:lnTo>
                    <a:pt x="451" y="527"/>
                  </a:lnTo>
                  <a:lnTo>
                    <a:pt x="437" y="525"/>
                  </a:lnTo>
                  <a:lnTo>
                    <a:pt x="437" y="496"/>
                  </a:lnTo>
                  <a:lnTo>
                    <a:pt x="444" y="485"/>
                  </a:lnTo>
                  <a:lnTo>
                    <a:pt x="437" y="466"/>
                  </a:lnTo>
                  <a:lnTo>
                    <a:pt x="428" y="459"/>
                  </a:lnTo>
                  <a:lnTo>
                    <a:pt x="430" y="456"/>
                  </a:lnTo>
                  <a:lnTo>
                    <a:pt x="446" y="463"/>
                  </a:lnTo>
                  <a:lnTo>
                    <a:pt x="461" y="463"/>
                  </a:lnTo>
                  <a:lnTo>
                    <a:pt x="489" y="482"/>
                  </a:lnTo>
                  <a:lnTo>
                    <a:pt x="491" y="492"/>
                  </a:lnTo>
                  <a:lnTo>
                    <a:pt x="477" y="499"/>
                  </a:lnTo>
                  <a:lnTo>
                    <a:pt x="470" y="499"/>
                  </a:lnTo>
                  <a:lnTo>
                    <a:pt x="463" y="522"/>
                  </a:lnTo>
                  <a:lnTo>
                    <a:pt x="472" y="525"/>
                  </a:lnTo>
                  <a:lnTo>
                    <a:pt x="480" y="546"/>
                  </a:lnTo>
                  <a:lnTo>
                    <a:pt x="496" y="546"/>
                  </a:lnTo>
                  <a:lnTo>
                    <a:pt x="513" y="541"/>
                  </a:lnTo>
                  <a:lnTo>
                    <a:pt x="515" y="504"/>
                  </a:lnTo>
                  <a:lnTo>
                    <a:pt x="536" y="494"/>
                  </a:lnTo>
                  <a:lnTo>
                    <a:pt x="546" y="482"/>
                  </a:lnTo>
                  <a:lnTo>
                    <a:pt x="553" y="475"/>
                  </a:lnTo>
                  <a:lnTo>
                    <a:pt x="557" y="473"/>
                  </a:lnTo>
                  <a:lnTo>
                    <a:pt x="572" y="473"/>
                  </a:lnTo>
                  <a:lnTo>
                    <a:pt x="586" y="463"/>
                  </a:lnTo>
                  <a:lnTo>
                    <a:pt x="595" y="478"/>
                  </a:lnTo>
                  <a:lnTo>
                    <a:pt x="593" y="463"/>
                  </a:lnTo>
                  <a:lnTo>
                    <a:pt x="609" y="442"/>
                  </a:lnTo>
                  <a:lnTo>
                    <a:pt x="619" y="449"/>
                  </a:lnTo>
                  <a:lnTo>
                    <a:pt x="614" y="456"/>
                  </a:lnTo>
                  <a:lnTo>
                    <a:pt x="619" y="468"/>
                  </a:lnTo>
                  <a:lnTo>
                    <a:pt x="607" y="478"/>
                  </a:lnTo>
                  <a:lnTo>
                    <a:pt x="621" y="482"/>
                  </a:lnTo>
                  <a:lnTo>
                    <a:pt x="635" y="471"/>
                  </a:lnTo>
                  <a:lnTo>
                    <a:pt x="643" y="466"/>
                  </a:lnTo>
                  <a:lnTo>
                    <a:pt x="647" y="463"/>
                  </a:lnTo>
                  <a:lnTo>
                    <a:pt x="647" y="463"/>
                  </a:lnTo>
                  <a:lnTo>
                    <a:pt x="673" y="463"/>
                  </a:lnTo>
                  <a:lnTo>
                    <a:pt x="695" y="445"/>
                  </a:lnTo>
                  <a:lnTo>
                    <a:pt x="706" y="445"/>
                  </a:lnTo>
                  <a:lnTo>
                    <a:pt x="704" y="466"/>
                  </a:lnTo>
                  <a:lnTo>
                    <a:pt x="718" y="471"/>
                  </a:lnTo>
                  <a:lnTo>
                    <a:pt x="720" y="459"/>
                  </a:lnTo>
                  <a:lnTo>
                    <a:pt x="730" y="459"/>
                  </a:lnTo>
                  <a:lnTo>
                    <a:pt x="739" y="449"/>
                  </a:lnTo>
                  <a:lnTo>
                    <a:pt x="728" y="423"/>
                  </a:lnTo>
                  <a:lnTo>
                    <a:pt x="735" y="411"/>
                  </a:lnTo>
                  <a:lnTo>
                    <a:pt x="737" y="404"/>
                  </a:lnTo>
                  <a:lnTo>
                    <a:pt x="761" y="407"/>
                  </a:lnTo>
                  <a:lnTo>
                    <a:pt x="768" y="404"/>
                  </a:lnTo>
                  <a:lnTo>
                    <a:pt x="817" y="435"/>
                  </a:lnTo>
                  <a:lnTo>
                    <a:pt x="855" y="463"/>
                  </a:lnTo>
                  <a:lnTo>
                    <a:pt x="855" y="468"/>
                  </a:lnTo>
                  <a:lnTo>
                    <a:pt x="865" y="485"/>
                  </a:lnTo>
                  <a:lnTo>
                    <a:pt x="874" y="459"/>
                  </a:lnTo>
                  <a:lnTo>
                    <a:pt x="881" y="452"/>
                  </a:lnTo>
                  <a:lnTo>
                    <a:pt x="869" y="452"/>
                  </a:lnTo>
                  <a:lnTo>
                    <a:pt x="857" y="430"/>
                  </a:lnTo>
                  <a:lnTo>
                    <a:pt x="862" y="423"/>
                  </a:lnTo>
                  <a:lnTo>
                    <a:pt x="857" y="414"/>
                  </a:lnTo>
                  <a:lnTo>
                    <a:pt x="855" y="416"/>
                  </a:lnTo>
                  <a:lnTo>
                    <a:pt x="841" y="411"/>
                  </a:lnTo>
                  <a:lnTo>
                    <a:pt x="841" y="385"/>
                  </a:lnTo>
                  <a:lnTo>
                    <a:pt x="848" y="369"/>
                  </a:lnTo>
                  <a:lnTo>
                    <a:pt x="846" y="352"/>
                  </a:lnTo>
                  <a:lnTo>
                    <a:pt x="841" y="352"/>
                  </a:lnTo>
                  <a:lnTo>
                    <a:pt x="841" y="331"/>
                  </a:lnTo>
                  <a:lnTo>
                    <a:pt x="848" y="317"/>
                  </a:lnTo>
                  <a:lnTo>
                    <a:pt x="862" y="312"/>
                  </a:lnTo>
                  <a:lnTo>
                    <a:pt x="869" y="279"/>
                  </a:lnTo>
                  <a:lnTo>
                    <a:pt x="874" y="237"/>
                  </a:lnTo>
                  <a:lnTo>
                    <a:pt x="891" y="218"/>
                  </a:lnTo>
                  <a:lnTo>
                    <a:pt x="898" y="222"/>
                  </a:lnTo>
                  <a:lnTo>
                    <a:pt x="907" y="218"/>
                  </a:lnTo>
                  <a:lnTo>
                    <a:pt x="917" y="222"/>
                  </a:lnTo>
                  <a:lnTo>
                    <a:pt x="926" y="222"/>
                  </a:lnTo>
                  <a:lnTo>
                    <a:pt x="938" y="227"/>
                  </a:lnTo>
                  <a:lnTo>
                    <a:pt x="938" y="267"/>
                  </a:lnTo>
                  <a:lnTo>
                    <a:pt x="935" y="293"/>
                  </a:lnTo>
                  <a:lnTo>
                    <a:pt x="924" y="296"/>
                  </a:lnTo>
                  <a:lnTo>
                    <a:pt x="933" y="310"/>
                  </a:lnTo>
                  <a:lnTo>
                    <a:pt x="933" y="319"/>
                  </a:lnTo>
                  <a:lnTo>
                    <a:pt x="947" y="331"/>
                  </a:lnTo>
                  <a:lnTo>
                    <a:pt x="947" y="348"/>
                  </a:lnTo>
                  <a:lnTo>
                    <a:pt x="943" y="381"/>
                  </a:lnTo>
                  <a:lnTo>
                    <a:pt x="938" y="435"/>
                  </a:lnTo>
                  <a:lnTo>
                    <a:pt x="959" y="468"/>
                  </a:lnTo>
                  <a:lnTo>
                    <a:pt x="952" y="475"/>
                  </a:lnTo>
                  <a:lnTo>
                    <a:pt x="950" y="508"/>
                  </a:lnTo>
                  <a:lnTo>
                    <a:pt x="940" y="525"/>
                  </a:lnTo>
                  <a:lnTo>
                    <a:pt x="931" y="539"/>
                  </a:lnTo>
                  <a:lnTo>
                    <a:pt x="921" y="539"/>
                  </a:lnTo>
                  <a:lnTo>
                    <a:pt x="907" y="546"/>
                  </a:lnTo>
                  <a:lnTo>
                    <a:pt x="891" y="544"/>
                  </a:lnTo>
                  <a:lnTo>
                    <a:pt x="876" y="548"/>
                  </a:lnTo>
                  <a:lnTo>
                    <a:pt x="888" y="567"/>
                  </a:lnTo>
                  <a:lnTo>
                    <a:pt x="902" y="574"/>
                  </a:lnTo>
                  <a:lnTo>
                    <a:pt x="933" y="574"/>
                  </a:lnTo>
                  <a:lnTo>
                    <a:pt x="950" y="600"/>
                  </a:lnTo>
                  <a:lnTo>
                    <a:pt x="959" y="598"/>
                  </a:lnTo>
                  <a:lnTo>
                    <a:pt x="945" y="560"/>
                  </a:lnTo>
                  <a:lnTo>
                    <a:pt x="964" y="541"/>
                  </a:lnTo>
                  <a:lnTo>
                    <a:pt x="973" y="511"/>
                  </a:lnTo>
                  <a:lnTo>
                    <a:pt x="983" y="494"/>
                  </a:lnTo>
                  <a:lnTo>
                    <a:pt x="976" y="485"/>
                  </a:lnTo>
                  <a:lnTo>
                    <a:pt x="980" y="463"/>
                  </a:lnTo>
                  <a:lnTo>
                    <a:pt x="999" y="452"/>
                  </a:lnTo>
                  <a:lnTo>
                    <a:pt x="1013" y="456"/>
                  </a:lnTo>
                  <a:lnTo>
                    <a:pt x="1020" y="475"/>
                  </a:lnTo>
                  <a:lnTo>
                    <a:pt x="1023" y="501"/>
                  </a:lnTo>
                  <a:lnTo>
                    <a:pt x="1032" y="515"/>
                  </a:lnTo>
                  <a:lnTo>
                    <a:pt x="1044" y="515"/>
                  </a:lnTo>
                  <a:lnTo>
                    <a:pt x="1061" y="522"/>
                  </a:lnTo>
                  <a:lnTo>
                    <a:pt x="1063" y="508"/>
                  </a:lnTo>
                  <a:lnTo>
                    <a:pt x="1039" y="499"/>
                  </a:lnTo>
                  <a:lnTo>
                    <a:pt x="1037" y="482"/>
                  </a:lnTo>
                  <a:lnTo>
                    <a:pt x="1037" y="459"/>
                  </a:lnTo>
                  <a:lnTo>
                    <a:pt x="1009" y="435"/>
                  </a:lnTo>
                  <a:lnTo>
                    <a:pt x="961" y="442"/>
                  </a:lnTo>
                  <a:lnTo>
                    <a:pt x="964" y="404"/>
                  </a:lnTo>
                  <a:lnTo>
                    <a:pt x="959" y="385"/>
                  </a:lnTo>
                  <a:lnTo>
                    <a:pt x="969" y="355"/>
                  </a:lnTo>
                  <a:lnTo>
                    <a:pt x="961" y="341"/>
                  </a:lnTo>
                  <a:lnTo>
                    <a:pt x="952" y="307"/>
                  </a:lnTo>
                  <a:lnTo>
                    <a:pt x="961" y="284"/>
                  </a:lnTo>
                  <a:lnTo>
                    <a:pt x="985" y="263"/>
                  </a:lnTo>
                  <a:lnTo>
                    <a:pt x="985" y="227"/>
                  </a:lnTo>
                  <a:lnTo>
                    <a:pt x="994" y="239"/>
                  </a:lnTo>
                  <a:lnTo>
                    <a:pt x="999" y="260"/>
                  </a:lnTo>
                  <a:lnTo>
                    <a:pt x="994" y="277"/>
                  </a:lnTo>
                  <a:lnTo>
                    <a:pt x="992" y="317"/>
                  </a:lnTo>
                  <a:lnTo>
                    <a:pt x="1032" y="322"/>
                  </a:lnTo>
                  <a:lnTo>
                    <a:pt x="1035" y="312"/>
                  </a:lnTo>
                  <a:lnTo>
                    <a:pt x="1011" y="300"/>
                  </a:lnTo>
                  <a:lnTo>
                    <a:pt x="1004" y="284"/>
                  </a:lnTo>
                  <a:lnTo>
                    <a:pt x="1016" y="277"/>
                  </a:lnTo>
                  <a:lnTo>
                    <a:pt x="1037" y="284"/>
                  </a:lnTo>
                  <a:lnTo>
                    <a:pt x="1046" y="267"/>
                  </a:lnTo>
                  <a:lnTo>
                    <a:pt x="1030" y="267"/>
                  </a:lnTo>
                  <a:lnTo>
                    <a:pt x="1030" y="260"/>
                  </a:lnTo>
                  <a:lnTo>
                    <a:pt x="1046" y="246"/>
                  </a:lnTo>
                  <a:lnTo>
                    <a:pt x="1061" y="251"/>
                  </a:lnTo>
                  <a:lnTo>
                    <a:pt x="1089" y="265"/>
                  </a:lnTo>
                  <a:lnTo>
                    <a:pt x="1106" y="289"/>
                  </a:lnTo>
                  <a:lnTo>
                    <a:pt x="1124" y="284"/>
                  </a:lnTo>
                  <a:lnTo>
                    <a:pt x="1132" y="289"/>
                  </a:lnTo>
                  <a:lnTo>
                    <a:pt x="1127" y="305"/>
                  </a:lnTo>
                  <a:lnTo>
                    <a:pt x="1115" y="315"/>
                  </a:lnTo>
                  <a:lnTo>
                    <a:pt x="1108" y="371"/>
                  </a:lnTo>
                  <a:lnTo>
                    <a:pt x="1113" y="369"/>
                  </a:lnTo>
                  <a:lnTo>
                    <a:pt x="1122" y="348"/>
                  </a:lnTo>
                  <a:lnTo>
                    <a:pt x="1127" y="348"/>
                  </a:lnTo>
                  <a:lnTo>
                    <a:pt x="1129" y="367"/>
                  </a:lnTo>
                  <a:lnTo>
                    <a:pt x="1122" y="376"/>
                  </a:lnTo>
                  <a:lnTo>
                    <a:pt x="1127" y="393"/>
                  </a:lnTo>
                  <a:lnTo>
                    <a:pt x="1136" y="390"/>
                  </a:lnTo>
                  <a:lnTo>
                    <a:pt x="1141" y="364"/>
                  </a:lnTo>
                  <a:lnTo>
                    <a:pt x="1132" y="329"/>
                  </a:lnTo>
                  <a:lnTo>
                    <a:pt x="1129" y="319"/>
                  </a:lnTo>
                  <a:lnTo>
                    <a:pt x="1141" y="293"/>
                  </a:lnTo>
                  <a:lnTo>
                    <a:pt x="1136" y="279"/>
                  </a:lnTo>
                  <a:lnTo>
                    <a:pt x="1127" y="277"/>
                  </a:lnTo>
                  <a:lnTo>
                    <a:pt x="1120" y="263"/>
                  </a:lnTo>
                  <a:lnTo>
                    <a:pt x="1122" y="258"/>
                  </a:lnTo>
                  <a:lnTo>
                    <a:pt x="1103" y="248"/>
                  </a:lnTo>
                  <a:lnTo>
                    <a:pt x="1089" y="230"/>
                  </a:lnTo>
                  <a:lnTo>
                    <a:pt x="1094" y="215"/>
                  </a:lnTo>
                  <a:lnTo>
                    <a:pt x="1087" y="196"/>
                  </a:lnTo>
                  <a:lnTo>
                    <a:pt x="1094" y="170"/>
                  </a:lnTo>
                  <a:lnTo>
                    <a:pt x="1157" y="163"/>
                  </a:lnTo>
                  <a:lnTo>
                    <a:pt x="1174" y="168"/>
                  </a:lnTo>
                  <a:lnTo>
                    <a:pt x="1183" y="163"/>
                  </a:lnTo>
                  <a:lnTo>
                    <a:pt x="1186" y="156"/>
                  </a:lnTo>
                  <a:lnTo>
                    <a:pt x="1186" y="156"/>
                  </a:lnTo>
                  <a:close/>
                  <a:moveTo>
                    <a:pt x="2183" y="1056"/>
                  </a:moveTo>
                  <a:lnTo>
                    <a:pt x="2180" y="1097"/>
                  </a:lnTo>
                  <a:lnTo>
                    <a:pt x="2190" y="1123"/>
                  </a:lnTo>
                  <a:lnTo>
                    <a:pt x="2187" y="1149"/>
                  </a:lnTo>
                  <a:lnTo>
                    <a:pt x="2183" y="1189"/>
                  </a:lnTo>
                  <a:lnTo>
                    <a:pt x="2190" y="1215"/>
                  </a:lnTo>
                  <a:lnTo>
                    <a:pt x="2187" y="1245"/>
                  </a:lnTo>
                  <a:lnTo>
                    <a:pt x="2187" y="1260"/>
                  </a:lnTo>
                  <a:lnTo>
                    <a:pt x="2199" y="1245"/>
                  </a:lnTo>
                  <a:lnTo>
                    <a:pt x="2209" y="1245"/>
                  </a:lnTo>
                  <a:lnTo>
                    <a:pt x="2213" y="1260"/>
                  </a:lnTo>
                  <a:lnTo>
                    <a:pt x="2216" y="1245"/>
                  </a:lnTo>
                  <a:lnTo>
                    <a:pt x="2213" y="1238"/>
                  </a:lnTo>
                  <a:lnTo>
                    <a:pt x="2206" y="1234"/>
                  </a:lnTo>
                  <a:lnTo>
                    <a:pt x="2197" y="1212"/>
                  </a:lnTo>
                  <a:lnTo>
                    <a:pt x="2197" y="1189"/>
                  </a:lnTo>
                  <a:lnTo>
                    <a:pt x="2213" y="1168"/>
                  </a:lnTo>
                  <a:lnTo>
                    <a:pt x="2232" y="1179"/>
                  </a:lnTo>
                  <a:lnTo>
                    <a:pt x="2209" y="1104"/>
                  </a:lnTo>
                  <a:lnTo>
                    <a:pt x="2213" y="1071"/>
                  </a:lnTo>
                  <a:lnTo>
                    <a:pt x="2199" y="1023"/>
                  </a:lnTo>
                  <a:lnTo>
                    <a:pt x="2194" y="1023"/>
                  </a:lnTo>
                  <a:lnTo>
                    <a:pt x="2192" y="1045"/>
                  </a:lnTo>
                  <a:lnTo>
                    <a:pt x="2183" y="1056"/>
                  </a:lnTo>
                  <a:lnTo>
                    <a:pt x="2183" y="1056"/>
                  </a:lnTo>
                  <a:close/>
                  <a:moveTo>
                    <a:pt x="2128" y="78"/>
                  </a:moveTo>
                  <a:lnTo>
                    <a:pt x="2114" y="85"/>
                  </a:lnTo>
                  <a:lnTo>
                    <a:pt x="2114" y="92"/>
                  </a:lnTo>
                  <a:lnTo>
                    <a:pt x="2105" y="104"/>
                  </a:lnTo>
                  <a:lnTo>
                    <a:pt x="2105" y="109"/>
                  </a:lnTo>
                  <a:lnTo>
                    <a:pt x="2102" y="109"/>
                  </a:lnTo>
                  <a:lnTo>
                    <a:pt x="2102" y="126"/>
                  </a:lnTo>
                  <a:lnTo>
                    <a:pt x="2114" y="144"/>
                  </a:lnTo>
                  <a:lnTo>
                    <a:pt x="2117" y="152"/>
                  </a:lnTo>
                  <a:lnTo>
                    <a:pt x="2138" y="163"/>
                  </a:lnTo>
                  <a:lnTo>
                    <a:pt x="2147" y="149"/>
                  </a:lnTo>
                  <a:lnTo>
                    <a:pt x="2150" y="156"/>
                  </a:lnTo>
                  <a:lnTo>
                    <a:pt x="2173" y="144"/>
                  </a:lnTo>
                  <a:lnTo>
                    <a:pt x="2173" y="149"/>
                  </a:lnTo>
                  <a:lnTo>
                    <a:pt x="2194" y="140"/>
                  </a:lnTo>
                  <a:lnTo>
                    <a:pt x="2209" y="126"/>
                  </a:lnTo>
                  <a:lnTo>
                    <a:pt x="2206" y="116"/>
                  </a:lnTo>
                  <a:lnTo>
                    <a:pt x="2213" y="107"/>
                  </a:lnTo>
                  <a:lnTo>
                    <a:pt x="2194" y="90"/>
                  </a:lnTo>
                  <a:lnTo>
                    <a:pt x="2187" y="90"/>
                  </a:lnTo>
                  <a:lnTo>
                    <a:pt x="2173" y="74"/>
                  </a:lnTo>
                  <a:lnTo>
                    <a:pt x="2161" y="76"/>
                  </a:lnTo>
                  <a:lnTo>
                    <a:pt x="2161" y="100"/>
                  </a:lnTo>
                  <a:lnTo>
                    <a:pt x="2154" y="97"/>
                  </a:lnTo>
                  <a:lnTo>
                    <a:pt x="2147" y="88"/>
                  </a:lnTo>
                  <a:lnTo>
                    <a:pt x="2138" y="71"/>
                  </a:lnTo>
                  <a:lnTo>
                    <a:pt x="2128" y="78"/>
                  </a:lnTo>
                  <a:lnTo>
                    <a:pt x="2128" y="78"/>
                  </a:lnTo>
                  <a:close/>
                  <a:moveTo>
                    <a:pt x="2232" y="116"/>
                  </a:moveTo>
                  <a:lnTo>
                    <a:pt x="2232" y="130"/>
                  </a:lnTo>
                  <a:lnTo>
                    <a:pt x="2235" y="135"/>
                  </a:lnTo>
                  <a:lnTo>
                    <a:pt x="2251" y="149"/>
                  </a:lnTo>
                  <a:lnTo>
                    <a:pt x="2272" y="163"/>
                  </a:lnTo>
                  <a:lnTo>
                    <a:pt x="2284" y="156"/>
                  </a:lnTo>
                  <a:lnTo>
                    <a:pt x="2291" y="152"/>
                  </a:lnTo>
                  <a:lnTo>
                    <a:pt x="2291" y="144"/>
                  </a:lnTo>
                  <a:lnTo>
                    <a:pt x="2294" y="135"/>
                  </a:lnTo>
                  <a:lnTo>
                    <a:pt x="2287" y="135"/>
                  </a:lnTo>
                  <a:lnTo>
                    <a:pt x="2280" y="126"/>
                  </a:lnTo>
                  <a:lnTo>
                    <a:pt x="2268" y="126"/>
                  </a:lnTo>
                  <a:lnTo>
                    <a:pt x="2261" y="121"/>
                  </a:lnTo>
                  <a:lnTo>
                    <a:pt x="2258" y="121"/>
                  </a:lnTo>
                  <a:lnTo>
                    <a:pt x="2258" y="118"/>
                  </a:lnTo>
                  <a:lnTo>
                    <a:pt x="2251" y="116"/>
                  </a:lnTo>
                  <a:lnTo>
                    <a:pt x="2251" y="114"/>
                  </a:lnTo>
                  <a:lnTo>
                    <a:pt x="2246" y="114"/>
                  </a:lnTo>
                  <a:lnTo>
                    <a:pt x="2242" y="116"/>
                  </a:lnTo>
                  <a:lnTo>
                    <a:pt x="2232" y="107"/>
                  </a:lnTo>
                  <a:lnTo>
                    <a:pt x="2232" y="116"/>
                  </a:lnTo>
                  <a:lnTo>
                    <a:pt x="2232" y="116"/>
                  </a:lnTo>
                  <a:close/>
                  <a:moveTo>
                    <a:pt x="2154" y="194"/>
                  </a:moveTo>
                  <a:lnTo>
                    <a:pt x="2161" y="192"/>
                  </a:lnTo>
                  <a:lnTo>
                    <a:pt x="2180" y="196"/>
                  </a:lnTo>
                  <a:lnTo>
                    <a:pt x="2190" y="196"/>
                  </a:lnTo>
                  <a:lnTo>
                    <a:pt x="2199" y="199"/>
                  </a:lnTo>
                  <a:lnTo>
                    <a:pt x="2199" y="182"/>
                  </a:lnTo>
                  <a:lnTo>
                    <a:pt x="2180" y="168"/>
                  </a:lnTo>
                  <a:lnTo>
                    <a:pt x="2168" y="170"/>
                  </a:lnTo>
                  <a:lnTo>
                    <a:pt x="2161" y="182"/>
                  </a:lnTo>
                  <a:lnTo>
                    <a:pt x="2147" y="192"/>
                  </a:lnTo>
                  <a:lnTo>
                    <a:pt x="2154" y="194"/>
                  </a:lnTo>
                  <a:lnTo>
                    <a:pt x="2154" y="194"/>
                  </a:lnTo>
                  <a:close/>
                  <a:moveTo>
                    <a:pt x="2839" y="329"/>
                  </a:moveTo>
                  <a:lnTo>
                    <a:pt x="2846" y="331"/>
                  </a:lnTo>
                  <a:lnTo>
                    <a:pt x="2842" y="333"/>
                  </a:lnTo>
                  <a:lnTo>
                    <a:pt x="2846" y="341"/>
                  </a:lnTo>
                  <a:lnTo>
                    <a:pt x="2858" y="336"/>
                  </a:lnTo>
                  <a:lnTo>
                    <a:pt x="2872" y="331"/>
                  </a:lnTo>
                  <a:lnTo>
                    <a:pt x="2891" y="333"/>
                  </a:lnTo>
                  <a:lnTo>
                    <a:pt x="2905" y="329"/>
                  </a:lnTo>
                  <a:lnTo>
                    <a:pt x="2917" y="324"/>
                  </a:lnTo>
                  <a:lnTo>
                    <a:pt x="2917" y="319"/>
                  </a:lnTo>
                  <a:lnTo>
                    <a:pt x="2917" y="317"/>
                  </a:lnTo>
                  <a:lnTo>
                    <a:pt x="2910" y="310"/>
                  </a:lnTo>
                  <a:lnTo>
                    <a:pt x="2905" y="303"/>
                  </a:lnTo>
                  <a:lnTo>
                    <a:pt x="2894" y="300"/>
                  </a:lnTo>
                  <a:lnTo>
                    <a:pt x="2865" y="298"/>
                  </a:lnTo>
                  <a:lnTo>
                    <a:pt x="2858" y="305"/>
                  </a:lnTo>
                  <a:lnTo>
                    <a:pt x="2839" y="324"/>
                  </a:lnTo>
                  <a:lnTo>
                    <a:pt x="2839" y="329"/>
                  </a:lnTo>
                  <a:lnTo>
                    <a:pt x="2839" y="329"/>
                  </a:lnTo>
                  <a:close/>
                  <a:moveTo>
                    <a:pt x="522" y="445"/>
                  </a:moveTo>
                  <a:lnTo>
                    <a:pt x="524" y="452"/>
                  </a:lnTo>
                  <a:lnTo>
                    <a:pt x="534" y="452"/>
                  </a:lnTo>
                  <a:lnTo>
                    <a:pt x="541" y="445"/>
                  </a:lnTo>
                  <a:lnTo>
                    <a:pt x="548" y="428"/>
                  </a:lnTo>
                  <a:lnTo>
                    <a:pt x="536" y="423"/>
                  </a:lnTo>
                  <a:lnTo>
                    <a:pt x="527" y="423"/>
                  </a:lnTo>
                  <a:lnTo>
                    <a:pt x="522" y="445"/>
                  </a:lnTo>
                  <a:lnTo>
                    <a:pt x="522" y="445"/>
                  </a:lnTo>
                  <a:close/>
                  <a:moveTo>
                    <a:pt x="695" y="385"/>
                  </a:moveTo>
                  <a:lnTo>
                    <a:pt x="709" y="404"/>
                  </a:lnTo>
                  <a:lnTo>
                    <a:pt x="709" y="397"/>
                  </a:lnTo>
                  <a:lnTo>
                    <a:pt x="718" y="397"/>
                  </a:lnTo>
                  <a:lnTo>
                    <a:pt x="718" y="409"/>
                  </a:lnTo>
                  <a:lnTo>
                    <a:pt x="725" y="409"/>
                  </a:lnTo>
                  <a:lnTo>
                    <a:pt x="735" y="404"/>
                  </a:lnTo>
                  <a:lnTo>
                    <a:pt x="728" y="385"/>
                  </a:lnTo>
                  <a:lnTo>
                    <a:pt x="720" y="381"/>
                  </a:lnTo>
                  <a:lnTo>
                    <a:pt x="706" y="357"/>
                  </a:lnTo>
                  <a:lnTo>
                    <a:pt x="702" y="364"/>
                  </a:lnTo>
                  <a:lnTo>
                    <a:pt x="692" y="364"/>
                  </a:lnTo>
                  <a:lnTo>
                    <a:pt x="695" y="385"/>
                  </a:lnTo>
                  <a:lnTo>
                    <a:pt x="695" y="385"/>
                  </a:lnTo>
                  <a:close/>
                  <a:moveTo>
                    <a:pt x="900" y="64"/>
                  </a:moveTo>
                  <a:lnTo>
                    <a:pt x="872" y="76"/>
                  </a:lnTo>
                  <a:lnTo>
                    <a:pt x="865" y="71"/>
                  </a:lnTo>
                  <a:lnTo>
                    <a:pt x="855" y="71"/>
                  </a:lnTo>
                  <a:lnTo>
                    <a:pt x="848" y="78"/>
                  </a:lnTo>
                  <a:lnTo>
                    <a:pt x="841" y="76"/>
                  </a:lnTo>
                  <a:lnTo>
                    <a:pt x="824" y="74"/>
                  </a:lnTo>
                  <a:lnTo>
                    <a:pt x="822" y="81"/>
                  </a:lnTo>
                  <a:lnTo>
                    <a:pt x="810" y="83"/>
                  </a:lnTo>
                  <a:lnTo>
                    <a:pt x="775" y="97"/>
                  </a:lnTo>
                  <a:lnTo>
                    <a:pt x="761" y="111"/>
                  </a:lnTo>
                  <a:lnTo>
                    <a:pt x="746" y="114"/>
                  </a:lnTo>
                  <a:lnTo>
                    <a:pt x="737" y="116"/>
                  </a:lnTo>
                  <a:lnTo>
                    <a:pt x="730" y="111"/>
                  </a:lnTo>
                  <a:lnTo>
                    <a:pt x="718" y="123"/>
                  </a:lnTo>
                  <a:lnTo>
                    <a:pt x="732" y="128"/>
                  </a:lnTo>
                  <a:lnTo>
                    <a:pt x="720" y="137"/>
                  </a:lnTo>
                  <a:lnTo>
                    <a:pt x="713" y="156"/>
                  </a:lnTo>
                  <a:lnTo>
                    <a:pt x="697" y="163"/>
                  </a:lnTo>
                  <a:lnTo>
                    <a:pt x="695" y="166"/>
                  </a:lnTo>
                  <a:lnTo>
                    <a:pt x="676" y="170"/>
                  </a:lnTo>
                  <a:lnTo>
                    <a:pt x="685" y="182"/>
                  </a:lnTo>
                  <a:lnTo>
                    <a:pt x="695" y="185"/>
                  </a:lnTo>
                  <a:lnTo>
                    <a:pt x="683" y="194"/>
                  </a:lnTo>
                  <a:lnTo>
                    <a:pt x="697" y="199"/>
                  </a:lnTo>
                  <a:lnTo>
                    <a:pt x="711" y="211"/>
                  </a:lnTo>
                  <a:lnTo>
                    <a:pt x="725" y="196"/>
                  </a:lnTo>
                  <a:lnTo>
                    <a:pt x="716" y="187"/>
                  </a:lnTo>
                  <a:lnTo>
                    <a:pt x="730" y="192"/>
                  </a:lnTo>
                  <a:lnTo>
                    <a:pt x="737" y="185"/>
                  </a:lnTo>
                  <a:lnTo>
                    <a:pt x="754" y="173"/>
                  </a:lnTo>
                  <a:lnTo>
                    <a:pt x="758" y="163"/>
                  </a:lnTo>
                  <a:lnTo>
                    <a:pt x="763" y="159"/>
                  </a:lnTo>
                  <a:lnTo>
                    <a:pt x="765" y="152"/>
                  </a:lnTo>
                  <a:lnTo>
                    <a:pt x="777" y="159"/>
                  </a:lnTo>
                  <a:lnTo>
                    <a:pt x="791" y="149"/>
                  </a:lnTo>
                  <a:lnTo>
                    <a:pt x="791" y="144"/>
                  </a:lnTo>
                  <a:lnTo>
                    <a:pt x="924" y="100"/>
                  </a:lnTo>
                  <a:lnTo>
                    <a:pt x="931" y="104"/>
                  </a:lnTo>
                  <a:lnTo>
                    <a:pt x="933" y="97"/>
                  </a:lnTo>
                  <a:lnTo>
                    <a:pt x="945" y="88"/>
                  </a:lnTo>
                  <a:lnTo>
                    <a:pt x="940" y="83"/>
                  </a:lnTo>
                  <a:lnTo>
                    <a:pt x="947" y="78"/>
                  </a:lnTo>
                  <a:lnTo>
                    <a:pt x="945" y="64"/>
                  </a:lnTo>
                  <a:lnTo>
                    <a:pt x="947" y="59"/>
                  </a:lnTo>
                  <a:lnTo>
                    <a:pt x="933" y="57"/>
                  </a:lnTo>
                  <a:lnTo>
                    <a:pt x="909" y="55"/>
                  </a:lnTo>
                  <a:lnTo>
                    <a:pt x="900" y="64"/>
                  </a:lnTo>
                  <a:lnTo>
                    <a:pt x="900" y="64"/>
                  </a:lnTo>
                  <a:close/>
                  <a:moveTo>
                    <a:pt x="657" y="204"/>
                  </a:moveTo>
                  <a:lnTo>
                    <a:pt x="659" y="211"/>
                  </a:lnTo>
                  <a:lnTo>
                    <a:pt x="647" y="211"/>
                  </a:lnTo>
                  <a:lnTo>
                    <a:pt x="640" y="218"/>
                  </a:lnTo>
                  <a:lnTo>
                    <a:pt x="638" y="227"/>
                  </a:lnTo>
                  <a:lnTo>
                    <a:pt x="628" y="241"/>
                  </a:lnTo>
                  <a:lnTo>
                    <a:pt x="619" y="260"/>
                  </a:lnTo>
                  <a:lnTo>
                    <a:pt x="628" y="274"/>
                  </a:lnTo>
                  <a:lnTo>
                    <a:pt x="633" y="272"/>
                  </a:lnTo>
                  <a:lnTo>
                    <a:pt x="638" y="281"/>
                  </a:lnTo>
                  <a:lnTo>
                    <a:pt x="645" y="279"/>
                  </a:lnTo>
                  <a:lnTo>
                    <a:pt x="643" y="298"/>
                  </a:lnTo>
                  <a:lnTo>
                    <a:pt x="647" y="310"/>
                  </a:lnTo>
                  <a:lnTo>
                    <a:pt x="640" y="310"/>
                  </a:lnTo>
                  <a:lnTo>
                    <a:pt x="635" y="317"/>
                  </a:lnTo>
                  <a:lnTo>
                    <a:pt x="657" y="338"/>
                  </a:lnTo>
                  <a:lnTo>
                    <a:pt x="659" y="331"/>
                  </a:lnTo>
                  <a:lnTo>
                    <a:pt x="673" y="341"/>
                  </a:lnTo>
                  <a:lnTo>
                    <a:pt x="673" y="326"/>
                  </a:lnTo>
                  <a:lnTo>
                    <a:pt x="683" y="338"/>
                  </a:lnTo>
                  <a:lnTo>
                    <a:pt x="692" y="331"/>
                  </a:lnTo>
                  <a:lnTo>
                    <a:pt x="683" y="322"/>
                  </a:lnTo>
                  <a:lnTo>
                    <a:pt x="678" y="293"/>
                  </a:lnTo>
                  <a:lnTo>
                    <a:pt x="683" y="270"/>
                  </a:lnTo>
                  <a:lnTo>
                    <a:pt x="676" y="265"/>
                  </a:lnTo>
                  <a:lnTo>
                    <a:pt x="687" y="239"/>
                  </a:lnTo>
                  <a:lnTo>
                    <a:pt x="697" y="227"/>
                  </a:lnTo>
                  <a:lnTo>
                    <a:pt x="704" y="218"/>
                  </a:lnTo>
                  <a:lnTo>
                    <a:pt x="704" y="215"/>
                  </a:lnTo>
                  <a:lnTo>
                    <a:pt x="704" y="213"/>
                  </a:lnTo>
                  <a:lnTo>
                    <a:pt x="699" y="208"/>
                  </a:lnTo>
                  <a:lnTo>
                    <a:pt x="692" y="201"/>
                  </a:lnTo>
                  <a:lnTo>
                    <a:pt x="676" y="204"/>
                  </a:lnTo>
                  <a:lnTo>
                    <a:pt x="664" y="199"/>
                  </a:lnTo>
                  <a:lnTo>
                    <a:pt x="657" y="204"/>
                  </a:lnTo>
                  <a:lnTo>
                    <a:pt x="657" y="204"/>
                  </a:lnTo>
                  <a:close/>
                  <a:moveTo>
                    <a:pt x="902" y="211"/>
                  </a:moveTo>
                  <a:lnTo>
                    <a:pt x="914" y="206"/>
                  </a:lnTo>
                  <a:lnTo>
                    <a:pt x="921" y="206"/>
                  </a:lnTo>
                  <a:lnTo>
                    <a:pt x="928" y="199"/>
                  </a:lnTo>
                  <a:lnTo>
                    <a:pt x="919" y="187"/>
                  </a:lnTo>
                  <a:lnTo>
                    <a:pt x="907" y="187"/>
                  </a:lnTo>
                  <a:lnTo>
                    <a:pt x="898" y="187"/>
                  </a:lnTo>
                  <a:lnTo>
                    <a:pt x="895" y="211"/>
                  </a:lnTo>
                  <a:lnTo>
                    <a:pt x="902" y="211"/>
                  </a:lnTo>
                  <a:lnTo>
                    <a:pt x="902" y="211"/>
                  </a:lnTo>
                  <a:close/>
                  <a:moveTo>
                    <a:pt x="0" y="1014"/>
                  </a:moveTo>
                  <a:lnTo>
                    <a:pt x="12" y="1016"/>
                  </a:lnTo>
                  <a:lnTo>
                    <a:pt x="28" y="1019"/>
                  </a:lnTo>
                  <a:lnTo>
                    <a:pt x="52" y="1016"/>
                  </a:lnTo>
                  <a:lnTo>
                    <a:pt x="64" y="1016"/>
                  </a:lnTo>
                  <a:lnTo>
                    <a:pt x="64" y="1009"/>
                  </a:lnTo>
                  <a:lnTo>
                    <a:pt x="71" y="1002"/>
                  </a:lnTo>
                  <a:lnTo>
                    <a:pt x="54" y="1000"/>
                  </a:lnTo>
                  <a:lnTo>
                    <a:pt x="31" y="988"/>
                  </a:lnTo>
                  <a:lnTo>
                    <a:pt x="31" y="1004"/>
                  </a:lnTo>
                  <a:lnTo>
                    <a:pt x="24" y="1004"/>
                  </a:lnTo>
                  <a:lnTo>
                    <a:pt x="19" y="1000"/>
                  </a:lnTo>
                  <a:lnTo>
                    <a:pt x="9" y="1004"/>
                  </a:lnTo>
                  <a:lnTo>
                    <a:pt x="7" y="1012"/>
                  </a:lnTo>
                  <a:lnTo>
                    <a:pt x="0" y="1014"/>
                  </a:lnTo>
                  <a:lnTo>
                    <a:pt x="0" y="101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solidFill>
                  <a:srgbClr val="FF0000"/>
                </a:solidFill>
                <a:latin typeface="Candara" panose="020E0502030303020204" pitchFamily="34" charset="0"/>
              </a:endParaRPr>
            </a:p>
          </p:txBody>
        </p:sp>
        <p:sp>
          <p:nvSpPr>
            <p:cNvPr id="7" name="Afghanistan">
              <a:extLst>
                <a:ext uri="{FF2B5EF4-FFF2-40B4-BE49-F238E27FC236}">
                  <a16:creationId xmlns:a16="http://schemas.microsoft.com/office/drawing/2014/main" id="{C17805C7-C9B1-4DB0-A5A9-BAE7BA5F8121}"/>
                </a:ext>
              </a:extLst>
            </p:cNvPr>
            <p:cNvSpPr>
              <a:spLocks/>
            </p:cNvSpPr>
            <p:nvPr/>
          </p:nvSpPr>
          <p:spPr bwMode="gray">
            <a:xfrm>
              <a:off x="7669334" y="3241156"/>
              <a:ext cx="437316" cy="353980"/>
            </a:xfrm>
            <a:custGeom>
              <a:avLst/>
              <a:gdLst/>
              <a:ahLst/>
              <a:cxnLst>
                <a:cxn ang="0">
                  <a:pos x="532" y="48"/>
                </a:cxn>
                <a:cxn ang="0">
                  <a:pos x="482" y="52"/>
                </a:cxn>
                <a:cxn ang="0">
                  <a:pos x="436" y="74"/>
                </a:cxn>
                <a:cxn ang="0">
                  <a:pos x="406" y="84"/>
                </a:cxn>
                <a:cxn ang="0">
                  <a:pos x="412" y="32"/>
                </a:cxn>
                <a:cxn ang="0">
                  <a:pos x="410" y="10"/>
                </a:cxn>
                <a:cxn ang="0">
                  <a:pos x="384" y="2"/>
                </a:cxn>
                <a:cxn ang="0">
                  <a:pos x="354" y="38"/>
                </a:cxn>
                <a:cxn ang="0">
                  <a:pos x="326" y="40"/>
                </a:cxn>
                <a:cxn ang="0">
                  <a:pos x="288" y="62"/>
                </a:cxn>
                <a:cxn ang="0">
                  <a:pos x="256" y="66"/>
                </a:cxn>
                <a:cxn ang="0">
                  <a:pos x="168" y="58"/>
                </a:cxn>
                <a:cxn ang="0">
                  <a:pos x="152" y="86"/>
                </a:cxn>
                <a:cxn ang="0">
                  <a:pos x="116" y="128"/>
                </a:cxn>
                <a:cxn ang="0">
                  <a:pos x="68" y="156"/>
                </a:cxn>
                <a:cxn ang="0">
                  <a:pos x="22" y="126"/>
                </a:cxn>
                <a:cxn ang="0">
                  <a:pos x="6" y="192"/>
                </a:cxn>
                <a:cxn ang="0">
                  <a:pos x="0" y="232"/>
                </a:cxn>
                <a:cxn ang="0">
                  <a:pos x="6" y="254"/>
                </a:cxn>
                <a:cxn ang="0">
                  <a:pos x="32" y="330"/>
                </a:cxn>
                <a:cxn ang="0">
                  <a:pos x="44" y="352"/>
                </a:cxn>
                <a:cxn ang="0">
                  <a:pos x="40" y="424"/>
                </a:cxn>
                <a:cxn ang="0">
                  <a:pos x="80" y="432"/>
                </a:cxn>
                <a:cxn ang="0">
                  <a:pos x="124" y="424"/>
                </a:cxn>
                <a:cxn ang="0">
                  <a:pos x="188" y="422"/>
                </a:cxn>
                <a:cxn ang="0">
                  <a:pos x="206" y="388"/>
                </a:cxn>
                <a:cxn ang="0">
                  <a:pos x="212" y="358"/>
                </a:cxn>
                <a:cxn ang="0">
                  <a:pos x="232" y="344"/>
                </a:cxn>
                <a:cxn ang="0">
                  <a:pos x="254" y="336"/>
                </a:cxn>
                <a:cxn ang="0">
                  <a:pos x="286" y="318"/>
                </a:cxn>
                <a:cxn ang="0">
                  <a:pos x="332" y="306"/>
                </a:cxn>
                <a:cxn ang="0">
                  <a:pos x="340" y="252"/>
                </a:cxn>
                <a:cxn ang="0">
                  <a:pos x="342" y="212"/>
                </a:cxn>
                <a:cxn ang="0">
                  <a:pos x="378" y="208"/>
                </a:cxn>
                <a:cxn ang="0">
                  <a:pos x="400" y="170"/>
                </a:cxn>
                <a:cxn ang="0">
                  <a:pos x="412" y="138"/>
                </a:cxn>
                <a:cxn ang="0">
                  <a:pos x="414" y="102"/>
                </a:cxn>
                <a:cxn ang="0">
                  <a:pos x="456" y="76"/>
                </a:cxn>
                <a:cxn ang="0">
                  <a:pos x="506" y="76"/>
                </a:cxn>
                <a:cxn ang="0">
                  <a:pos x="532" y="68"/>
                </a:cxn>
              </a:cxnLst>
              <a:rect l="0" t="0" r="r" b="b"/>
              <a:pathLst>
                <a:path w="540" h="432">
                  <a:moveTo>
                    <a:pt x="540" y="58"/>
                  </a:moveTo>
                  <a:lnTo>
                    <a:pt x="532" y="48"/>
                  </a:lnTo>
                  <a:lnTo>
                    <a:pt x="506" y="60"/>
                  </a:lnTo>
                  <a:lnTo>
                    <a:pt x="482" y="52"/>
                  </a:lnTo>
                  <a:lnTo>
                    <a:pt x="460" y="56"/>
                  </a:lnTo>
                  <a:lnTo>
                    <a:pt x="436" y="74"/>
                  </a:lnTo>
                  <a:lnTo>
                    <a:pt x="416" y="88"/>
                  </a:lnTo>
                  <a:lnTo>
                    <a:pt x="406" y="84"/>
                  </a:lnTo>
                  <a:lnTo>
                    <a:pt x="404" y="74"/>
                  </a:lnTo>
                  <a:lnTo>
                    <a:pt x="412" y="32"/>
                  </a:lnTo>
                  <a:lnTo>
                    <a:pt x="404" y="26"/>
                  </a:lnTo>
                  <a:lnTo>
                    <a:pt x="410" y="10"/>
                  </a:lnTo>
                  <a:lnTo>
                    <a:pt x="396" y="0"/>
                  </a:lnTo>
                  <a:lnTo>
                    <a:pt x="384" y="2"/>
                  </a:lnTo>
                  <a:lnTo>
                    <a:pt x="358" y="22"/>
                  </a:lnTo>
                  <a:lnTo>
                    <a:pt x="354" y="38"/>
                  </a:lnTo>
                  <a:lnTo>
                    <a:pt x="340" y="34"/>
                  </a:lnTo>
                  <a:lnTo>
                    <a:pt x="326" y="40"/>
                  </a:lnTo>
                  <a:lnTo>
                    <a:pt x="316" y="60"/>
                  </a:lnTo>
                  <a:lnTo>
                    <a:pt x="288" y="62"/>
                  </a:lnTo>
                  <a:lnTo>
                    <a:pt x="276" y="70"/>
                  </a:lnTo>
                  <a:lnTo>
                    <a:pt x="256" y="66"/>
                  </a:lnTo>
                  <a:lnTo>
                    <a:pt x="188" y="44"/>
                  </a:lnTo>
                  <a:lnTo>
                    <a:pt x="168" y="58"/>
                  </a:lnTo>
                  <a:lnTo>
                    <a:pt x="164" y="72"/>
                  </a:lnTo>
                  <a:lnTo>
                    <a:pt x="152" y="86"/>
                  </a:lnTo>
                  <a:lnTo>
                    <a:pt x="150" y="102"/>
                  </a:lnTo>
                  <a:lnTo>
                    <a:pt x="116" y="128"/>
                  </a:lnTo>
                  <a:lnTo>
                    <a:pt x="100" y="128"/>
                  </a:lnTo>
                  <a:lnTo>
                    <a:pt x="68" y="156"/>
                  </a:lnTo>
                  <a:lnTo>
                    <a:pt x="62" y="138"/>
                  </a:lnTo>
                  <a:lnTo>
                    <a:pt x="22" y="126"/>
                  </a:lnTo>
                  <a:lnTo>
                    <a:pt x="22" y="156"/>
                  </a:lnTo>
                  <a:lnTo>
                    <a:pt x="6" y="192"/>
                  </a:lnTo>
                  <a:lnTo>
                    <a:pt x="0" y="194"/>
                  </a:lnTo>
                  <a:lnTo>
                    <a:pt x="0" y="232"/>
                  </a:lnTo>
                  <a:lnTo>
                    <a:pt x="16" y="238"/>
                  </a:lnTo>
                  <a:lnTo>
                    <a:pt x="6" y="254"/>
                  </a:lnTo>
                  <a:lnTo>
                    <a:pt x="12" y="326"/>
                  </a:lnTo>
                  <a:lnTo>
                    <a:pt x="32" y="330"/>
                  </a:lnTo>
                  <a:lnTo>
                    <a:pt x="44" y="334"/>
                  </a:lnTo>
                  <a:lnTo>
                    <a:pt x="44" y="352"/>
                  </a:lnTo>
                  <a:lnTo>
                    <a:pt x="12" y="406"/>
                  </a:lnTo>
                  <a:lnTo>
                    <a:pt x="40" y="424"/>
                  </a:lnTo>
                  <a:lnTo>
                    <a:pt x="58" y="428"/>
                  </a:lnTo>
                  <a:lnTo>
                    <a:pt x="80" y="432"/>
                  </a:lnTo>
                  <a:lnTo>
                    <a:pt x="100" y="422"/>
                  </a:lnTo>
                  <a:lnTo>
                    <a:pt x="124" y="424"/>
                  </a:lnTo>
                  <a:lnTo>
                    <a:pt x="146" y="420"/>
                  </a:lnTo>
                  <a:lnTo>
                    <a:pt x="188" y="422"/>
                  </a:lnTo>
                  <a:lnTo>
                    <a:pt x="214" y="406"/>
                  </a:lnTo>
                  <a:lnTo>
                    <a:pt x="206" y="388"/>
                  </a:lnTo>
                  <a:lnTo>
                    <a:pt x="212" y="372"/>
                  </a:lnTo>
                  <a:lnTo>
                    <a:pt x="212" y="358"/>
                  </a:lnTo>
                  <a:lnTo>
                    <a:pt x="218" y="344"/>
                  </a:lnTo>
                  <a:lnTo>
                    <a:pt x="232" y="344"/>
                  </a:lnTo>
                  <a:lnTo>
                    <a:pt x="246" y="328"/>
                  </a:lnTo>
                  <a:lnTo>
                    <a:pt x="254" y="336"/>
                  </a:lnTo>
                  <a:lnTo>
                    <a:pt x="270" y="326"/>
                  </a:lnTo>
                  <a:lnTo>
                    <a:pt x="286" y="318"/>
                  </a:lnTo>
                  <a:lnTo>
                    <a:pt x="316" y="318"/>
                  </a:lnTo>
                  <a:lnTo>
                    <a:pt x="332" y="306"/>
                  </a:lnTo>
                  <a:lnTo>
                    <a:pt x="330" y="282"/>
                  </a:lnTo>
                  <a:lnTo>
                    <a:pt x="340" y="252"/>
                  </a:lnTo>
                  <a:lnTo>
                    <a:pt x="368" y="238"/>
                  </a:lnTo>
                  <a:lnTo>
                    <a:pt x="342" y="212"/>
                  </a:lnTo>
                  <a:lnTo>
                    <a:pt x="348" y="204"/>
                  </a:lnTo>
                  <a:lnTo>
                    <a:pt x="378" y="208"/>
                  </a:lnTo>
                  <a:lnTo>
                    <a:pt x="398" y="188"/>
                  </a:lnTo>
                  <a:lnTo>
                    <a:pt x="400" y="170"/>
                  </a:lnTo>
                  <a:lnTo>
                    <a:pt x="414" y="156"/>
                  </a:lnTo>
                  <a:lnTo>
                    <a:pt x="412" y="138"/>
                  </a:lnTo>
                  <a:lnTo>
                    <a:pt x="398" y="124"/>
                  </a:lnTo>
                  <a:lnTo>
                    <a:pt x="414" y="102"/>
                  </a:lnTo>
                  <a:lnTo>
                    <a:pt x="426" y="106"/>
                  </a:lnTo>
                  <a:lnTo>
                    <a:pt x="456" y="76"/>
                  </a:lnTo>
                  <a:lnTo>
                    <a:pt x="494" y="74"/>
                  </a:lnTo>
                  <a:lnTo>
                    <a:pt x="506" y="76"/>
                  </a:lnTo>
                  <a:lnTo>
                    <a:pt x="518" y="68"/>
                  </a:lnTo>
                  <a:lnTo>
                    <a:pt x="532" y="68"/>
                  </a:lnTo>
                  <a:lnTo>
                    <a:pt x="54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 name="Albania">
              <a:extLst>
                <a:ext uri="{FF2B5EF4-FFF2-40B4-BE49-F238E27FC236}">
                  <a16:creationId xmlns:a16="http://schemas.microsoft.com/office/drawing/2014/main" id="{4C949392-7521-4741-99B2-388F7334C0E0}"/>
                </a:ext>
              </a:extLst>
            </p:cNvPr>
            <p:cNvSpPr>
              <a:spLocks/>
            </p:cNvSpPr>
            <p:nvPr/>
          </p:nvSpPr>
          <p:spPr bwMode="gray">
            <a:xfrm>
              <a:off x="6400336" y="3060232"/>
              <a:ext cx="54664" cy="127826"/>
            </a:xfrm>
            <a:custGeom>
              <a:avLst/>
              <a:gdLst/>
              <a:ahLst/>
              <a:cxnLst>
                <a:cxn ang="0">
                  <a:pos x="52" y="64"/>
                </a:cxn>
                <a:cxn ang="0">
                  <a:pos x="54" y="78"/>
                </a:cxn>
                <a:cxn ang="0">
                  <a:pos x="62" y="84"/>
                </a:cxn>
                <a:cxn ang="0">
                  <a:pos x="68" y="92"/>
                </a:cxn>
                <a:cxn ang="0">
                  <a:pos x="68" y="110"/>
                </a:cxn>
                <a:cxn ang="0">
                  <a:pos x="54" y="118"/>
                </a:cxn>
                <a:cxn ang="0">
                  <a:pos x="42" y="134"/>
                </a:cxn>
                <a:cxn ang="0">
                  <a:pos x="42" y="144"/>
                </a:cxn>
                <a:cxn ang="0">
                  <a:pos x="30" y="156"/>
                </a:cxn>
                <a:cxn ang="0">
                  <a:pos x="18" y="142"/>
                </a:cxn>
                <a:cxn ang="0">
                  <a:pos x="2" y="120"/>
                </a:cxn>
                <a:cxn ang="0">
                  <a:pos x="2" y="108"/>
                </a:cxn>
                <a:cxn ang="0">
                  <a:pos x="6" y="100"/>
                </a:cxn>
                <a:cxn ang="0">
                  <a:pos x="4" y="74"/>
                </a:cxn>
                <a:cxn ang="0">
                  <a:pos x="6" y="58"/>
                </a:cxn>
                <a:cxn ang="0">
                  <a:pos x="6" y="36"/>
                </a:cxn>
                <a:cxn ang="0">
                  <a:pos x="0" y="32"/>
                </a:cxn>
                <a:cxn ang="0">
                  <a:pos x="2" y="14"/>
                </a:cxn>
                <a:cxn ang="0">
                  <a:pos x="14" y="0"/>
                </a:cxn>
                <a:cxn ang="0">
                  <a:pos x="26" y="8"/>
                </a:cxn>
                <a:cxn ang="0">
                  <a:pos x="38" y="10"/>
                </a:cxn>
                <a:cxn ang="0">
                  <a:pos x="44" y="44"/>
                </a:cxn>
                <a:cxn ang="0">
                  <a:pos x="52" y="64"/>
                </a:cxn>
              </a:cxnLst>
              <a:rect l="0" t="0" r="r" b="b"/>
              <a:pathLst>
                <a:path w="68" h="156">
                  <a:moveTo>
                    <a:pt x="52" y="64"/>
                  </a:moveTo>
                  <a:lnTo>
                    <a:pt x="54" y="78"/>
                  </a:lnTo>
                  <a:lnTo>
                    <a:pt x="62" y="84"/>
                  </a:lnTo>
                  <a:lnTo>
                    <a:pt x="68" y="92"/>
                  </a:lnTo>
                  <a:lnTo>
                    <a:pt x="68" y="110"/>
                  </a:lnTo>
                  <a:lnTo>
                    <a:pt x="54" y="118"/>
                  </a:lnTo>
                  <a:lnTo>
                    <a:pt x="42" y="134"/>
                  </a:lnTo>
                  <a:lnTo>
                    <a:pt x="42" y="144"/>
                  </a:lnTo>
                  <a:lnTo>
                    <a:pt x="30" y="156"/>
                  </a:lnTo>
                  <a:lnTo>
                    <a:pt x="18" y="142"/>
                  </a:lnTo>
                  <a:lnTo>
                    <a:pt x="2" y="120"/>
                  </a:lnTo>
                  <a:lnTo>
                    <a:pt x="2" y="108"/>
                  </a:lnTo>
                  <a:lnTo>
                    <a:pt x="6" y="100"/>
                  </a:lnTo>
                  <a:lnTo>
                    <a:pt x="4" y="74"/>
                  </a:lnTo>
                  <a:lnTo>
                    <a:pt x="6" y="58"/>
                  </a:lnTo>
                  <a:lnTo>
                    <a:pt x="6" y="36"/>
                  </a:lnTo>
                  <a:lnTo>
                    <a:pt x="0" y="32"/>
                  </a:lnTo>
                  <a:lnTo>
                    <a:pt x="2" y="14"/>
                  </a:lnTo>
                  <a:lnTo>
                    <a:pt x="14" y="0"/>
                  </a:lnTo>
                  <a:lnTo>
                    <a:pt x="26" y="8"/>
                  </a:lnTo>
                  <a:lnTo>
                    <a:pt x="38" y="10"/>
                  </a:lnTo>
                  <a:lnTo>
                    <a:pt x="44" y="44"/>
                  </a:lnTo>
                  <a:lnTo>
                    <a:pt x="52" y="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 name="Algeria">
              <a:extLst>
                <a:ext uri="{FF2B5EF4-FFF2-40B4-BE49-F238E27FC236}">
                  <a16:creationId xmlns:a16="http://schemas.microsoft.com/office/drawing/2014/main" id="{01E11216-BF4D-4E0B-B504-B3EBCDF775B0}"/>
                </a:ext>
              </a:extLst>
            </p:cNvPr>
            <p:cNvSpPr>
              <a:spLocks/>
            </p:cNvSpPr>
            <p:nvPr/>
          </p:nvSpPr>
          <p:spPr bwMode="gray">
            <a:xfrm>
              <a:off x="5535464" y="3282453"/>
              <a:ext cx="652070" cy="662731"/>
            </a:xfrm>
            <a:custGeom>
              <a:avLst/>
              <a:gdLst/>
              <a:ahLst/>
              <a:cxnLst>
                <a:cxn ang="0">
                  <a:pos x="362" y="723"/>
                </a:cxn>
                <a:cxn ang="0">
                  <a:pos x="374" y="743"/>
                </a:cxn>
                <a:cxn ang="0">
                  <a:pos x="388" y="743"/>
                </a:cxn>
                <a:cxn ang="0">
                  <a:pos x="412" y="763"/>
                </a:cxn>
                <a:cxn ang="0">
                  <a:pos x="426" y="755"/>
                </a:cxn>
                <a:cxn ang="0">
                  <a:pos x="452" y="769"/>
                </a:cxn>
                <a:cxn ang="0">
                  <a:pos x="454" y="803"/>
                </a:cxn>
                <a:cxn ang="0">
                  <a:pos x="466" y="809"/>
                </a:cxn>
                <a:cxn ang="0">
                  <a:pos x="492" y="803"/>
                </a:cxn>
                <a:cxn ang="0">
                  <a:pos x="580" y="769"/>
                </a:cxn>
                <a:cxn ang="0">
                  <a:pos x="800" y="627"/>
                </a:cxn>
                <a:cxn ang="0">
                  <a:pos x="772" y="587"/>
                </a:cxn>
                <a:cxn ang="0">
                  <a:pos x="748" y="569"/>
                </a:cxn>
                <a:cxn ang="0">
                  <a:pos x="728" y="569"/>
                </a:cxn>
                <a:cxn ang="0">
                  <a:pos x="712" y="555"/>
                </a:cxn>
                <a:cxn ang="0">
                  <a:pos x="718" y="547"/>
                </a:cxn>
                <a:cxn ang="0">
                  <a:pos x="696" y="509"/>
                </a:cxn>
                <a:cxn ang="0">
                  <a:pos x="714" y="487"/>
                </a:cxn>
                <a:cxn ang="0">
                  <a:pos x="706" y="467"/>
                </a:cxn>
                <a:cxn ang="0">
                  <a:pos x="712" y="439"/>
                </a:cxn>
                <a:cxn ang="0">
                  <a:pos x="704" y="346"/>
                </a:cxn>
                <a:cxn ang="0">
                  <a:pos x="684" y="252"/>
                </a:cxn>
                <a:cxn ang="0">
                  <a:pos x="656" y="234"/>
                </a:cxn>
                <a:cxn ang="0">
                  <a:pos x="654" y="218"/>
                </a:cxn>
                <a:cxn ang="0">
                  <a:pos x="628" y="198"/>
                </a:cxn>
                <a:cxn ang="0">
                  <a:pos x="614" y="158"/>
                </a:cxn>
                <a:cxn ang="0">
                  <a:pos x="620" y="144"/>
                </a:cxn>
                <a:cxn ang="0">
                  <a:pos x="648" y="106"/>
                </a:cxn>
                <a:cxn ang="0">
                  <a:pos x="648" y="30"/>
                </a:cxn>
                <a:cxn ang="0">
                  <a:pos x="654" y="10"/>
                </a:cxn>
                <a:cxn ang="0">
                  <a:pos x="624" y="12"/>
                </a:cxn>
                <a:cxn ang="0">
                  <a:pos x="606" y="0"/>
                </a:cxn>
                <a:cxn ang="0">
                  <a:pos x="598" y="10"/>
                </a:cxn>
                <a:cxn ang="0">
                  <a:pos x="572" y="10"/>
                </a:cxn>
                <a:cxn ang="0">
                  <a:pos x="560" y="18"/>
                </a:cxn>
                <a:cxn ang="0">
                  <a:pos x="544" y="20"/>
                </a:cxn>
                <a:cxn ang="0">
                  <a:pos x="534" y="28"/>
                </a:cxn>
                <a:cxn ang="0">
                  <a:pos x="516" y="18"/>
                </a:cxn>
                <a:cxn ang="0">
                  <a:pos x="492" y="14"/>
                </a:cxn>
                <a:cxn ang="0">
                  <a:pos x="438" y="32"/>
                </a:cxn>
                <a:cxn ang="0">
                  <a:pos x="368" y="42"/>
                </a:cxn>
                <a:cxn ang="0">
                  <a:pos x="320" y="78"/>
                </a:cxn>
                <a:cxn ang="0">
                  <a:pos x="288" y="86"/>
                </a:cxn>
                <a:cxn ang="0">
                  <a:pos x="260" y="102"/>
                </a:cxn>
                <a:cxn ang="0">
                  <a:pos x="244" y="104"/>
                </a:cxn>
                <a:cxn ang="0">
                  <a:pos x="254" y="138"/>
                </a:cxn>
                <a:cxn ang="0">
                  <a:pos x="254" y="174"/>
                </a:cxn>
                <a:cxn ang="0">
                  <a:pos x="264" y="204"/>
                </a:cxn>
                <a:cxn ang="0">
                  <a:pos x="282" y="220"/>
                </a:cxn>
                <a:cxn ang="0">
                  <a:pos x="274" y="246"/>
                </a:cxn>
                <a:cxn ang="0">
                  <a:pos x="230" y="240"/>
                </a:cxn>
                <a:cxn ang="0">
                  <a:pos x="214" y="256"/>
                </a:cxn>
                <a:cxn ang="0">
                  <a:pos x="214" y="276"/>
                </a:cxn>
                <a:cxn ang="0">
                  <a:pos x="106" y="356"/>
                </a:cxn>
                <a:cxn ang="0">
                  <a:pos x="94" y="373"/>
                </a:cxn>
                <a:cxn ang="0">
                  <a:pos x="64" y="377"/>
                </a:cxn>
                <a:cxn ang="0">
                  <a:pos x="20" y="397"/>
                </a:cxn>
                <a:cxn ang="0">
                  <a:pos x="0" y="421"/>
                </a:cxn>
                <a:cxn ang="0">
                  <a:pos x="0" y="439"/>
                </a:cxn>
                <a:cxn ang="0">
                  <a:pos x="0" y="465"/>
                </a:cxn>
                <a:cxn ang="0">
                  <a:pos x="134" y="559"/>
                </a:cxn>
                <a:cxn ang="0">
                  <a:pos x="362" y="723"/>
                </a:cxn>
              </a:cxnLst>
              <a:rect l="0" t="0" r="r" b="b"/>
              <a:pathLst>
                <a:path w="800" h="809">
                  <a:moveTo>
                    <a:pt x="362" y="723"/>
                  </a:moveTo>
                  <a:lnTo>
                    <a:pt x="374" y="743"/>
                  </a:lnTo>
                  <a:lnTo>
                    <a:pt x="388" y="743"/>
                  </a:lnTo>
                  <a:lnTo>
                    <a:pt x="412" y="763"/>
                  </a:lnTo>
                  <a:lnTo>
                    <a:pt x="426" y="755"/>
                  </a:lnTo>
                  <a:lnTo>
                    <a:pt x="452" y="769"/>
                  </a:lnTo>
                  <a:lnTo>
                    <a:pt x="454" y="803"/>
                  </a:lnTo>
                  <a:lnTo>
                    <a:pt x="466" y="809"/>
                  </a:lnTo>
                  <a:lnTo>
                    <a:pt x="492" y="803"/>
                  </a:lnTo>
                  <a:lnTo>
                    <a:pt x="580" y="769"/>
                  </a:lnTo>
                  <a:lnTo>
                    <a:pt x="800" y="627"/>
                  </a:lnTo>
                  <a:lnTo>
                    <a:pt x="772" y="587"/>
                  </a:lnTo>
                  <a:lnTo>
                    <a:pt x="748" y="569"/>
                  </a:lnTo>
                  <a:lnTo>
                    <a:pt x="728" y="569"/>
                  </a:lnTo>
                  <a:lnTo>
                    <a:pt x="712" y="555"/>
                  </a:lnTo>
                  <a:lnTo>
                    <a:pt x="718" y="547"/>
                  </a:lnTo>
                  <a:lnTo>
                    <a:pt x="696" y="509"/>
                  </a:lnTo>
                  <a:lnTo>
                    <a:pt x="714" y="487"/>
                  </a:lnTo>
                  <a:lnTo>
                    <a:pt x="706" y="467"/>
                  </a:lnTo>
                  <a:lnTo>
                    <a:pt x="712" y="439"/>
                  </a:lnTo>
                  <a:lnTo>
                    <a:pt x="704" y="346"/>
                  </a:lnTo>
                  <a:lnTo>
                    <a:pt x="684" y="252"/>
                  </a:lnTo>
                  <a:lnTo>
                    <a:pt x="656" y="234"/>
                  </a:lnTo>
                  <a:lnTo>
                    <a:pt x="654" y="218"/>
                  </a:lnTo>
                  <a:lnTo>
                    <a:pt x="628" y="198"/>
                  </a:lnTo>
                  <a:lnTo>
                    <a:pt x="614" y="158"/>
                  </a:lnTo>
                  <a:lnTo>
                    <a:pt x="620" y="144"/>
                  </a:lnTo>
                  <a:lnTo>
                    <a:pt x="648" y="106"/>
                  </a:lnTo>
                  <a:lnTo>
                    <a:pt x="648" y="30"/>
                  </a:lnTo>
                  <a:lnTo>
                    <a:pt x="654" y="10"/>
                  </a:lnTo>
                  <a:lnTo>
                    <a:pt x="624" y="12"/>
                  </a:lnTo>
                  <a:lnTo>
                    <a:pt x="606" y="0"/>
                  </a:lnTo>
                  <a:lnTo>
                    <a:pt x="598" y="10"/>
                  </a:lnTo>
                  <a:lnTo>
                    <a:pt x="572" y="10"/>
                  </a:lnTo>
                  <a:lnTo>
                    <a:pt x="560" y="18"/>
                  </a:lnTo>
                  <a:lnTo>
                    <a:pt x="544" y="20"/>
                  </a:lnTo>
                  <a:lnTo>
                    <a:pt x="534" y="28"/>
                  </a:lnTo>
                  <a:lnTo>
                    <a:pt x="516" y="18"/>
                  </a:lnTo>
                  <a:lnTo>
                    <a:pt x="492" y="14"/>
                  </a:lnTo>
                  <a:lnTo>
                    <a:pt x="438" y="32"/>
                  </a:lnTo>
                  <a:lnTo>
                    <a:pt x="368" y="42"/>
                  </a:lnTo>
                  <a:lnTo>
                    <a:pt x="320" y="78"/>
                  </a:lnTo>
                  <a:lnTo>
                    <a:pt x="288" y="86"/>
                  </a:lnTo>
                  <a:lnTo>
                    <a:pt x="260" y="102"/>
                  </a:lnTo>
                  <a:lnTo>
                    <a:pt x="244" y="104"/>
                  </a:lnTo>
                  <a:lnTo>
                    <a:pt x="254" y="138"/>
                  </a:lnTo>
                  <a:lnTo>
                    <a:pt x="254" y="174"/>
                  </a:lnTo>
                  <a:lnTo>
                    <a:pt x="264" y="204"/>
                  </a:lnTo>
                  <a:lnTo>
                    <a:pt x="282" y="220"/>
                  </a:lnTo>
                  <a:lnTo>
                    <a:pt x="274" y="246"/>
                  </a:lnTo>
                  <a:lnTo>
                    <a:pt x="230" y="240"/>
                  </a:lnTo>
                  <a:lnTo>
                    <a:pt x="214" y="256"/>
                  </a:lnTo>
                  <a:lnTo>
                    <a:pt x="214" y="276"/>
                  </a:lnTo>
                  <a:lnTo>
                    <a:pt x="106" y="356"/>
                  </a:lnTo>
                  <a:lnTo>
                    <a:pt x="94" y="373"/>
                  </a:lnTo>
                  <a:lnTo>
                    <a:pt x="64" y="377"/>
                  </a:lnTo>
                  <a:lnTo>
                    <a:pt x="20" y="397"/>
                  </a:lnTo>
                  <a:lnTo>
                    <a:pt x="0" y="421"/>
                  </a:lnTo>
                  <a:lnTo>
                    <a:pt x="0" y="439"/>
                  </a:lnTo>
                  <a:lnTo>
                    <a:pt x="0" y="465"/>
                  </a:lnTo>
                  <a:lnTo>
                    <a:pt x="134" y="559"/>
                  </a:lnTo>
                  <a:lnTo>
                    <a:pt x="362" y="72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 name="Andorra">
              <a:extLst>
                <a:ext uri="{FF2B5EF4-FFF2-40B4-BE49-F238E27FC236}">
                  <a16:creationId xmlns:a16="http://schemas.microsoft.com/office/drawing/2014/main" id="{D8B9B229-3B16-4360-831E-9454327EEB60}"/>
                </a:ext>
              </a:extLst>
            </p:cNvPr>
            <p:cNvSpPr>
              <a:spLocks/>
            </p:cNvSpPr>
            <p:nvPr/>
          </p:nvSpPr>
          <p:spPr bwMode="gray">
            <a:xfrm>
              <a:off x="5845881" y="3052368"/>
              <a:ext cx="23427" cy="19666"/>
            </a:xfrm>
            <a:custGeom>
              <a:avLst/>
              <a:gdLst/>
              <a:ahLst/>
              <a:cxnLst>
                <a:cxn ang="0">
                  <a:pos x="26" y="16"/>
                </a:cxn>
                <a:cxn ang="0">
                  <a:pos x="22" y="6"/>
                </a:cxn>
                <a:cxn ang="0">
                  <a:pos x="4" y="0"/>
                </a:cxn>
                <a:cxn ang="0">
                  <a:pos x="4" y="8"/>
                </a:cxn>
                <a:cxn ang="0">
                  <a:pos x="0" y="18"/>
                </a:cxn>
                <a:cxn ang="0">
                  <a:pos x="14" y="26"/>
                </a:cxn>
                <a:cxn ang="0">
                  <a:pos x="26" y="16"/>
                </a:cxn>
              </a:cxnLst>
              <a:rect l="0" t="0" r="r" b="b"/>
              <a:pathLst>
                <a:path w="26" h="26">
                  <a:moveTo>
                    <a:pt x="26" y="16"/>
                  </a:moveTo>
                  <a:lnTo>
                    <a:pt x="22" y="6"/>
                  </a:lnTo>
                  <a:lnTo>
                    <a:pt x="4" y="0"/>
                  </a:lnTo>
                  <a:lnTo>
                    <a:pt x="4" y="8"/>
                  </a:lnTo>
                  <a:lnTo>
                    <a:pt x="0" y="18"/>
                  </a:lnTo>
                  <a:lnTo>
                    <a:pt x="14" y="26"/>
                  </a:lnTo>
                  <a:lnTo>
                    <a:pt x="26"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 name="Angola">
              <a:extLst>
                <a:ext uri="{FF2B5EF4-FFF2-40B4-BE49-F238E27FC236}">
                  <a16:creationId xmlns:a16="http://schemas.microsoft.com/office/drawing/2014/main" id="{8A2E2508-0D3F-4DBF-BA0B-9B189DE7D029}"/>
                </a:ext>
              </a:extLst>
            </p:cNvPr>
            <p:cNvSpPr>
              <a:spLocks noEditPoints="1"/>
            </p:cNvSpPr>
            <p:nvPr/>
          </p:nvSpPr>
          <p:spPr bwMode="gray">
            <a:xfrm>
              <a:off x="6162155" y="4704277"/>
              <a:ext cx="394366" cy="440509"/>
            </a:xfrm>
            <a:custGeom>
              <a:avLst/>
              <a:gdLst/>
              <a:ahLst/>
              <a:cxnLst>
                <a:cxn ang="0">
                  <a:pos x="22" y="64"/>
                </a:cxn>
                <a:cxn ang="0">
                  <a:pos x="62" y="54"/>
                </a:cxn>
                <a:cxn ang="0">
                  <a:pos x="198" y="54"/>
                </a:cxn>
                <a:cxn ang="0">
                  <a:pos x="214" y="118"/>
                </a:cxn>
                <a:cxn ang="0">
                  <a:pos x="296" y="144"/>
                </a:cxn>
                <a:cxn ang="0">
                  <a:pos x="349" y="104"/>
                </a:cxn>
                <a:cxn ang="0">
                  <a:pos x="397" y="116"/>
                </a:cxn>
                <a:cxn ang="0">
                  <a:pos x="409" y="224"/>
                </a:cxn>
                <a:cxn ang="0">
                  <a:pos x="479" y="252"/>
                </a:cxn>
                <a:cxn ang="0">
                  <a:pos x="479" y="334"/>
                </a:cxn>
                <a:cxn ang="0">
                  <a:pos x="405" y="351"/>
                </a:cxn>
                <a:cxn ang="0">
                  <a:pos x="427" y="489"/>
                </a:cxn>
                <a:cxn ang="0">
                  <a:pos x="377" y="535"/>
                </a:cxn>
                <a:cxn ang="0">
                  <a:pos x="314" y="537"/>
                </a:cxn>
                <a:cxn ang="0">
                  <a:pos x="262" y="509"/>
                </a:cxn>
                <a:cxn ang="0">
                  <a:pos x="92" y="519"/>
                </a:cxn>
                <a:cxn ang="0">
                  <a:pos x="56" y="499"/>
                </a:cxn>
                <a:cxn ang="0">
                  <a:pos x="6" y="509"/>
                </a:cxn>
                <a:cxn ang="0">
                  <a:pos x="6" y="483"/>
                </a:cxn>
                <a:cxn ang="0">
                  <a:pos x="0" y="445"/>
                </a:cxn>
                <a:cxn ang="0">
                  <a:pos x="10" y="411"/>
                </a:cxn>
                <a:cxn ang="0">
                  <a:pos x="30" y="359"/>
                </a:cxn>
                <a:cxn ang="0">
                  <a:pos x="46" y="322"/>
                </a:cxn>
                <a:cxn ang="0">
                  <a:pos x="70" y="310"/>
                </a:cxn>
                <a:cxn ang="0">
                  <a:pos x="84" y="252"/>
                </a:cxn>
                <a:cxn ang="0">
                  <a:pos x="62" y="200"/>
                </a:cxn>
                <a:cxn ang="0">
                  <a:pos x="56" y="176"/>
                </a:cxn>
                <a:cxn ang="0">
                  <a:pos x="68" y="152"/>
                </a:cxn>
                <a:cxn ang="0">
                  <a:pos x="36" y="94"/>
                </a:cxn>
                <a:cxn ang="0">
                  <a:pos x="32" y="46"/>
                </a:cxn>
                <a:cxn ang="0">
                  <a:pos x="48" y="28"/>
                </a:cxn>
                <a:cxn ang="0">
                  <a:pos x="46" y="0"/>
                </a:cxn>
                <a:cxn ang="0">
                  <a:pos x="12" y="30"/>
                </a:cxn>
                <a:cxn ang="0">
                  <a:pos x="18" y="52"/>
                </a:cxn>
              </a:cxnLst>
              <a:rect l="0" t="0" r="r" b="b"/>
              <a:pathLst>
                <a:path w="483" h="539">
                  <a:moveTo>
                    <a:pt x="36" y="94"/>
                  </a:moveTo>
                  <a:lnTo>
                    <a:pt x="22" y="64"/>
                  </a:lnTo>
                  <a:lnTo>
                    <a:pt x="44" y="56"/>
                  </a:lnTo>
                  <a:lnTo>
                    <a:pt x="62" y="54"/>
                  </a:lnTo>
                  <a:lnTo>
                    <a:pt x="142" y="56"/>
                  </a:lnTo>
                  <a:lnTo>
                    <a:pt x="198" y="54"/>
                  </a:lnTo>
                  <a:lnTo>
                    <a:pt x="210" y="98"/>
                  </a:lnTo>
                  <a:lnTo>
                    <a:pt x="214" y="118"/>
                  </a:lnTo>
                  <a:lnTo>
                    <a:pt x="234" y="148"/>
                  </a:lnTo>
                  <a:lnTo>
                    <a:pt x="296" y="144"/>
                  </a:lnTo>
                  <a:lnTo>
                    <a:pt x="306" y="108"/>
                  </a:lnTo>
                  <a:lnTo>
                    <a:pt x="349" y="104"/>
                  </a:lnTo>
                  <a:lnTo>
                    <a:pt x="349" y="116"/>
                  </a:lnTo>
                  <a:lnTo>
                    <a:pt x="397" y="116"/>
                  </a:lnTo>
                  <a:lnTo>
                    <a:pt x="395" y="196"/>
                  </a:lnTo>
                  <a:lnTo>
                    <a:pt x="409" y="224"/>
                  </a:lnTo>
                  <a:lnTo>
                    <a:pt x="409" y="262"/>
                  </a:lnTo>
                  <a:lnTo>
                    <a:pt x="479" y="252"/>
                  </a:lnTo>
                  <a:lnTo>
                    <a:pt x="483" y="320"/>
                  </a:lnTo>
                  <a:lnTo>
                    <a:pt x="479" y="334"/>
                  </a:lnTo>
                  <a:lnTo>
                    <a:pt x="479" y="351"/>
                  </a:lnTo>
                  <a:lnTo>
                    <a:pt x="405" y="351"/>
                  </a:lnTo>
                  <a:lnTo>
                    <a:pt x="405" y="467"/>
                  </a:lnTo>
                  <a:lnTo>
                    <a:pt x="427" y="489"/>
                  </a:lnTo>
                  <a:lnTo>
                    <a:pt x="447" y="519"/>
                  </a:lnTo>
                  <a:lnTo>
                    <a:pt x="377" y="535"/>
                  </a:lnTo>
                  <a:lnTo>
                    <a:pt x="331" y="539"/>
                  </a:lnTo>
                  <a:lnTo>
                    <a:pt x="314" y="537"/>
                  </a:lnTo>
                  <a:lnTo>
                    <a:pt x="286" y="527"/>
                  </a:lnTo>
                  <a:lnTo>
                    <a:pt x="262" y="509"/>
                  </a:lnTo>
                  <a:lnTo>
                    <a:pt x="108" y="513"/>
                  </a:lnTo>
                  <a:lnTo>
                    <a:pt x="92" y="519"/>
                  </a:lnTo>
                  <a:lnTo>
                    <a:pt x="70" y="501"/>
                  </a:lnTo>
                  <a:lnTo>
                    <a:pt x="56" y="499"/>
                  </a:lnTo>
                  <a:lnTo>
                    <a:pt x="30" y="503"/>
                  </a:lnTo>
                  <a:lnTo>
                    <a:pt x="6" y="509"/>
                  </a:lnTo>
                  <a:lnTo>
                    <a:pt x="0" y="491"/>
                  </a:lnTo>
                  <a:lnTo>
                    <a:pt x="6" y="483"/>
                  </a:lnTo>
                  <a:lnTo>
                    <a:pt x="4" y="457"/>
                  </a:lnTo>
                  <a:lnTo>
                    <a:pt x="0" y="445"/>
                  </a:lnTo>
                  <a:lnTo>
                    <a:pt x="10" y="427"/>
                  </a:lnTo>
                  <a:lnTo>
                    <a:pt x="10" y="411"/>
                  </a:lnTo>
                  <a:lnTo>
                    <a:pt x="26" y="375"/>
                  </a:lnTo>
                  <a:lnTo>
                    <a:pt x="30" y="359"/>
                  </a:lnTo>
                  <a:lnTo>
                    <a:pt x="54" y="324"/>
                  </a:lnTo>
                  <a:lnTo>
                    <a:pt x="46" y="322"/>
                  </a:lnTo>
                  <a:lnTo>
                    <a:pt x="56" y="312"/>
                  </a:lnTo>
                  <a:lnTo>
                    <a:pt x="70" y="310"/>
                  </a:lnTo>
                  <a:lnTo>
                    <a:pt x="86" y="284"/>
                  </a:lnTo>
                  <a:lnTo>
                    <a:pt x="84" y="252"/>
                  </a:lnTo>
                  <a:lnTo>
                    <a:pt x="66" y="214"/>
                  </a:lnTo>
                  <a:lnTo>
                    <a:pt x="62" y="200"/>
                  </a:lnTo>
                  <a:lnTo>
                    <a:pt x="54" y="192"/>
                  </a:lnTo>
                  <a:lnTo>
                    <a:pt x="56" y="176"/>
                  </a:lnTo>
                  <a:lnTo>
                    <a:pt x="70" y="166"/>
                  </a:lnTo>
                  <a:lnTo>
                    <a:pt x="68" y="152"/>
                  </a:lnTo>
                  <a:lnTo>
                    <a:pt x="58" y="144"/>
                  </a:lnTo>
                  <a:lnTo>
                    <a:pt x="36" y="94"/>
                  </a:lnTo>
                  <a:close/>
                  <a:moveTo>
                    <a:pt x="18" y="52"/>
                  </a:moveTo>
                  <a:lnTo>
                    <a:pt x="32" y="46"/>
                  </a:lnTo>
                  <a:lnTo>
                    <a:pt x="34" y="30"/>
                  </a:lnTo>
                  <a:lnTo>
                    <a:pt x="48" y="28"/>
                  </a:lnTo>
                  <a:lnTo>
                    <a:pt x="60" y="12"/>
                  </a:lnTo>
                  <a:lnTo>
                    <a:pt x="46" y="0"/>
                  </a:lnTo>
                  <a:lnTo>
                    <a:pt x="28" y="18"/>
                  </a:lnTo>
                  <a:lnTo>
                    <a:pt x="12" y="30"/>
                  </a:lnTo>
                  <a:lnTo>
                    <a:pt x="12" y="40"/>
                  </a:lnTo>
                  <a:lnTo>
                    <a:pt x="18" y="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 name="Argentina">
              <a:extLst>
                <a:ext uri="{FF2B5EF4-FFF2-40B4-BE49-F238E27FC236}">
                  <a16:creationId xmlns:a16="http://schemas.microsoft.com/office/drawing/2014/main" id="{BC9C0061-41A6-454D-8EDC-C0A7A0DCF1FA}"/>
                </a:ext>
              </a:extLst>
            </p:cNvPr>
            <p:cNvSpPr>
              <a:spLocks noChangeAspect="1" noEditPoints="1"/>
            </p:cNvSpPr>
            <p:nvPr/>
          </p:nvSpPr>
          <p:spPr bwMode="gray">
            <a:xfrm>
              <a:off x="3425024" y="5327676"/>
              <a:ext cx="620831" cy="1400191"/>
            </a:xfrm>
            <a:custGeom>
              <a:avLst/>
              <a:gdLst/>
              <a:ahLst/>
              <a:cxnLst>
                <a:cxn ang="0">
                  <a:pos x="296" y="16"/>
                </a:cxn>
                <a:cxn ang="0">
                  <a:pos x="407" y="28"/>
                </a:cxn>
                <a:cxn ang="0">
                  <a:pos x="501" y="42"/>
                </a:cxn>
                <a:cxn ang="0">
                  <a:pos x="600" y="128"/>
                </a:cxn>
                <a:cxn ang="0">
                  <a:pos x="730" y="172"/>
                </a:cxn>
                <a:cxn ang="0">
                  <a:pos x="735" y="286"/>
                </a:cxn>
                <a:cxn ang="0">
                  <a:pos x="851" y="234"/>
                </a:cxn>
                <a:cxn ang="0">
                  <a:pos x="903" y="234"/>
                </a:cxn>
                <a:cxn ang="0">
                  <a:pos x="818" y="342"/>
                </a:cxn>
                <a:cxn ang="0">
                  <a:pos x="735" y="432"/>
                </a:cxn>
                <a:cxn ang="0">
                  <a:pos x="699" y="595"/>
                </a:cxn>
                <a:cxn ang="0">
                  <a:pos x="756" y="716"/>
                </a:cxn>
                <a:cxn ang="0">
                  <a:pos x="773" y="782"/>
                </a:cxn>
                <a:cxn ang="0">
                  <a:pos x="725" y="895"/>
                </a:cxn>
                <a:cxn ang="0">
                  <a:pos x="553" y="935"/>
                </a:cxn>
                <a:cxn ang="0">
                  <a:pos x="532" y="968"/>
                </a:cxn>
                <a:cxn ang="0">
                  <a:pos x="529" y="1027"/>
                </a:cxn>
                <a:cxn ang="0">
                  <a:pos x="454" y="1068"/>
                </a:cxn>
                <a:cxn ang="0">
                  <a:pos x="397" y="1039"/>
                </a:cxn>
                <a:cxn ang="0">
                  <a:pos x="418" y="1138"/>
                </a:cxn>
                <a:cxn ang="0">
                  <a:pos x="433" y="1129"/>
                </a:cxn>
                <a:cxn ang="0">
                  <a:pos x="468" y="1131"/>
                </a:cxn>
                <a:cxn ang="0">
                  <a:pos x="437" y="1150"/>
                </a:cxn>
                <a:cxn ang="0">
                  <a:pos x="414" y="1174"/>
                </a:cxn>
                <a:cxn ang="0">
                  <a:pos x="395" y="1221"/>
                </a:cxn>
                <a:cxn ang="0">
                  <a:pos x="369" y="1308"/>
                </a:cxn>
                <a:cxn ang="0">
                  <a:pos x="312" y="1323"/>
                </a:cxn>
                <a:cxn ang="0">
                  <a:pos x="288" y="1410"/>
                </a:cxn>
                <a:cxn ang="0">
                  <a:pos x="355" y="1445"/>
                </a:cxn>
                <a:cxn ang="0">
                  <a:pos x="366" y="1500"/>
                </a:cxn>
                <a:cxn ang="0">
                  <a:pos x="274" y="1597"/>
                </a:cxn>
                <a:cxn ang="0">
                  <a:pos x="251" y="1644"/>
                </a:cxn>
                <a:cxn ang="0">
                  <a:pos x="246" y="1649"/>
                </a:cxn>
                <a:cxn ang="0">
                  <a:pos x="215" y="1741"/>
                </a:cxn>
                <a:cxn ang="0">
                  <a:pos x="227" y="1778"/>
                </a:cxn>
                <a:cxn ang="0">
                  <a:pos x="220" y="1795"/>
                </a:cxn>
                <a:cxn ang="0">
                  <a:pos x="55" y="1726"/>
                </a:cxn>
                <a:cxn ang="0">
                  <a:pos x="14" y="1682"/>
                </a:cxn>
                <a:cxn ang="0">
                  <a:pos x="38" y="1566"/>
                </a:cxn>
                <a:cxn ang="0">
                  <a:pos x="50" y="1478"/>
                </a:cxn>
                <a:cxn ang="0">
                  <a:pos x="92" y="1367"/>
                </a:cxn>
                <a:cxn ang="0">
                  <a:pos x="100" y="1306"/>
                </a:cxn>
                <a:cxn ang="0">
                  <a:pos x="116" y="1292"/>
                </a:cxn>
                <a:cxn ang="0">
                  <a:pos x="85" y="1181"/>
                </a:cxn>
                <a:cxn ang="0">
                  <a:pos x="90" y="1094"/>
                </a:cxn>
                <a:cxn ang="0">
                  <a:pos x="102" y="957"/>
                </a:cxn>
                <a:cxn ang="0">
                  <a:pos x="123" y="841"/>
                </a:cxn>
                <a:cxn ang="0">
                  <a:pos x="149" y="758"/>
                </a:cxn>
                <a:cxn ang="0">
                  <a:pos x="170" y="574"/>
                </a:cxn>
                <a:cxn ang="0">
                  <a:pos x="159" y="465"/>
                </a:cxn>
                <a:cxn ang="0">
                  <a:pos x="180" y="378"/>
                </a:cxn>
                <a:cxn ang="0">
                  <a:pos x="229" y="293"/>
                </a:cxn>
                <a:cxn ang="0">
                  <a:pos x="234" y="196"/>
                </a:cxn>
                <a:cxn ang="0">
                  <a:pos x="281" y="125"/>
                </a:cxn>
                <a:cxn ang="0">
                  <a:pos x="284" y="2008"/>
                </a:cxn>
                <a:cxn ang="0">
                  <a:pos x="362" y="2019"/>
                </a:cxn>
                <a:cxn ang="0">
                  <a:pos x="343" y="1982"/>
                </a:cxn>
                <a:cxn ang="0">
                  <a:pos x="258" y="1889"/>
                </a:cxn>
                <a:cxn ang="0">
                  <a:pos x="237" y="1845"/>
                </a:cxn>
              </a:cxnLst>
              <a:rect l="0" t="0" r="r" b="b"/>
              <a:pathLst>
                <a:path w="905" h="2022">
                  <a:moveTo>
                    <a:pt x="293" y="111"/>
                  </a:moveTo>
                  <a:lnTo>
                    <a:pt x="303" y="76"/>
                  </a:lnTo>
                  <a:lnTo>
                    <a:pt x="303" y="45"/>
                  </a:lnTo>
                  <a:lnTo>
                    <a:pt x="296" y="16"/>
                  </a:lnTo>
                  <a:lnTo>
                    <a:pt x="317" y="12"/>
                  </a:lnTo>
                  <a:lnTo>
                    <a:pt x="329" y="0"/>
                  </a:lnTo>
                  <a:lnTo>
                    <a:pt x="352" y="21"/>
                  </a:lnTo>
                  <a:lnTo>
                    <a:pt x="407" y="28"/>
                  </a:lnTo>
                  <a:lnTo>
                    <a:pt x="430" y="59"/>
                  </a:lnTo>
                  <a:lnTo>
                    <a:pt x="451" y="14"/>
                  </a:lnTo>
                  <a:lnTo>
                    <a:pt x="494" y="24"/>
                  </a:lnTo>
                  <a:lnTo>
                    <a:pt x="501" y="42"/>
                  </a:lnTo>
                  <a:lnTo>
                    <a:pt x="518" y="57"/>
                  </a:lnTo>
                  <a:lnTo>
                    <a:pt x="527" y="57"/>
                  </a:lnTo>
                  <a:lnTo>
                    <a:pt x="529" y="68"/>
                  </a:lnTo>
                  <a:lnTo>
                    <a:pt x="600" y="128"/>
                  </a:lnTo>
                  <a:lnTo>
                    <a:pt x="645" y="125"/>
                  </a:lnTo>
                  <a:lnTo>
                    <a:pt x="669" y="142"/>
                  </a:lnTo>
                  <a:lnTo>
                    <a:pt x="688" y="144"/>
                  </a:lnTo>
                  <a:lnTo>
                    <a:pt x="730" y="172"/>
                  </a:lnTo>
                  <a:lnTo>
                    <a:pt x="690" y="262"/>
                  </a:lnTo>
                  <a:lnTo>
                    <a:pt x="697" y="274"/>
                  </a:lnTo>
                  <a:lnTo>
                    <a:pt x="714" y="276"/>
                  </a:lnTo>
                  <a:lnTo>
                    <a:pt x="735" y="286"/>
                  </a:lnTo>
                  <a:lnTo>
                    <a:pt x="754" y="293"/>
                  </a:lnTo>
                  <a:lnTo>
                    <a:pt x="813" y="288"/>
                  </a:lnTo>
                  <a:lnTo>
                    <a:pt x="844" y="260"/>
                  </a:lnTo>
                  <a:lnTo>
                    <a:pt x="851" y="234"/>
                  </a:lnTo>
                  <a:lnTo>
                    <a:pt x="860" y="194"/>
                  </a:lnTo>
                  <a:lnTo>
                    <a:pt x="886" y="196"/>
                  </a:lnTo>
                  <a:lnTo>
                    <a:pt x="905" y="210"/>
                  </a:lnTo>
                  <a:lnTo>
                    <a:pt x="903" y="234"/>
                  </a:lnTo>
                  <a:lnTo>
                    <a:pt x="891" y="279"/>
                  </a:lnTo>
                  <a:lnTo>
                    <a:pt x="877" y="281"/>
                  </a:lnTo>
                  <a:lnTo>
                    <a:pt x="820" y="335"/>
                  </a:lnTo>
                  <a:lnTo>
                    <a:pt x="818" y="342"/>
                  </a:lnTo>
                  <a:lnTo>
                    <a:pt x="808" y="342"/>
                  </a:lnTo>
                  <a:lnTo>
                    <a:pt x="768" y="385"/>
                  </a:lnTo>
                  <a:lnTo>
                    <a:pt x="761" y="404"/>
                  </a:lnTo>
                  <a:lnTo>
                    <a:pt x="735" y="432"/>
                  </a:lnTo>
                  <a:lnTo>
                    <a:pt x="714" y="484"/>
                  </a:lnTo>
                  <a:lnTo>
                    <a:pt x="707" y="515"/>
                  </a:lnTo>
                  <a:lnTo>
                    <a:pt x="702" y="557"/>
                  </a:lnTo>
                  <a:lnTo>
                    <a:pt x="699" y="595"/>
                  </a:lnTo>
                  <a:lnTo>
                    <a:pt x="692" y="607"/>
                  </a:lnTo>
                  <a:lnTo>
                    <a:pt x="690" y="635"/>
                  </a:lnTo>
                  <a:lnTo>
                    <a:pt x="692" y="675"/>
                  </a:lnTo>
                  <a:lnTo>
                    <a:pt x="756" y="716"/>
                  </a:lnTo>
                  <a:lnTo>
                    <a:pt x="759" y="737"/>
                  </a:lnTo>
                  <a:lnTo>
                    <a:pt x="747" y="753"/>
                  </a:lnTo>
                  <a:lnTo>
                    <a:pt x="754" y="772"/>
                  </a:lnTo>
                  <a:lnTo>
                    <a:pt x="773" y="782"/>
                  </a:lnTo>
                  <a:lnTo>
                    <a:pt x="773" y="817"/>
                  </a:lnTo>
                  <a:lnTo>
                    <a:pt x="744" y="864"/>
                  </a:lnTo>
                  <a:lnTo>
                    <a:pt x="742" y="879"/>
                  </a:lnTo>
                  <a:lnTo>
                    <a:pt x="725" y="895"/>
                  </a:lnTo>
                  <a:lnTo>
                    <a:pt x="652" y="923"/>
                  </a:lnTo>
                  <a:lnTo>
                    <a:pt x="605" y="926"/>
                  </a:lnTo>
                  <a:lnTo>
                    <a:pt x="586" y="935"/>
                  </a:lnTo>
                  <a:lnTo>
                    <a:pt x="553" y="935"/>
                  </a:lnTo>
                  <a:lnTo>
                    <a:pt x="520" y="916"/>
                  </a:lnTo>
                  <a:lnTo>
                    <a:pt x="515" y="919"/>
                  </a:lnTo>
                  <a:lnTo>
                    <a:pt x="515" y="935"/>
                  </a:lnTo>
                  <a:lnTo>
                    <a:pt x="532" y="968"/>
                  </a:lnTo>
                  <a:lnTo>
                    <a:pt x="529" y="990"/>
                  </a:lnTo>
                  <a:lnTo>
                    <a:pt x="515" y="1023"/>
                  </a:lnTo>
                  <a:lnTo>
                    <a:pt x="518" y="1032"/>
                  </a:lnTo>
                  <a:lnTo>
                    <a:pt x="529" y="1027"/>
                  </a:lnTo>
                  <a:lnTo>
                    <a:pt x="529" y="1034"/>
                  </a:lnTo>
                  <a:lnTo>
                    <a:pt x="503" y="1060"/>
                  </a:lnTo>
                  <a:lnTo>
                    <a:pt x="487" y="1070"/>
                  </a:lnTo>
                  <a:lnTo>
                    <a:pt x="454" y="1068"/>
                  </a:lnTo>
                  <a:lnTo>
                    <a:pt x="423" y="1051"/>
                  </a:lnTo>
                  <a:lnTo>
                    <a:pt x="409" y="1046"/>
                  </a:lnTo>
                  <a:lnTo>
                    <a:pt x="407" y="1032"/>
                  </a:lnTo>
                  <a:lnTo>
                    <a:pt x="397" y="1039"/>
                  </a:lnTo>
                  <a:lnTo>
                    <a:pt x="402" y="1089"/>
                  </a:lnTo>
                  <a:lnTo>
                    <a:pt x="397" y="1117"/>
                  </a:lnTo>
                  <a:lnTo>
                    <a:pt x="418" y="1124"/>
                  </a:lnTo>
                  <a:lnTo>
                    <a:pt x="418" y="1138"/>
                  </a:lnTo>
                  <a:lnTo>
                    <a:pt x="433" y="1141"/>
                  </a:lnTo>
                  <a:lnTo>
                    <a:pt x="444" y="1138"/>
                  </a:lnTo>
                  <a:lnTo>
                    <a:pt x="447" y="1131"/>
                  </a:lnTo>
                  <a:lnTo>
                    <a:pt x="433" y="1129"/>
                  </a:lnTo>
                  <a:lnTo>
                    <a:pt x="433" y="1122"/>
                  </a:lnTo>
                  <a:lnTo>
                    <a:pt x="454" y="1115"/>
                  </a:lnTo>
                  <a:lnTo>
                    <a:pt x="463" y="1127"/>
                  </a:lnTo>
                  <a:lnTo>
                    <a:pt x="468" y="1131"/>
                  </a:lnTo>
                  <a:lnTo>
                    <a:pt x="470" y="1164"/>
                  </a:lnTo>
                  <a:lnTo>
                    <a:pt x="459" y="1171"/>
                  </a:lnTo>
                  <a:lnTo>
                    <a:pt x="442" y="1171"/>
                  </a:lnTo>
                  <a:lnTo>
                    <a:pt x="437" y="1150"/>
                  </a:lnTo>
                  <a:lnTo>
                    <a:pt x="418" y="1145"/>
                  </a:lnTo>
                  <a:lnTo>
                    <a:pt x="409" y="1153"/>
                  </a:lnTo>
                  <a:lnTo>
                    <a:pt x="404" y="1162"/>
                  </a:lnTo>
                  <a:lnTo>
                    <a:pt x="414" y="1174"/>
                  </a:lnTo>
                  <a:lnTo>
                    <a:pt x="430" y="1176"/>
                  </a:lnTo>
                  <a:lnTo>
                    <a:pt x="418" y="1183"/>
                  </a:lnTo>
                  <a:lnTo>
                    <a:pt x="397" y="1205"/>
                  </a:lnTo>
                  <a:lnTo>
                    <a:pt x="395" y="1221"/>
                  </a:lnTo>
                  <a:lnTo>
                    <a:pt x="388" y="1261"/>
                  </a:lnTo>
                  <a:lnTo>
                    <a:pt x="390" y="1271"/>
                  </a:lnTo>
                  <a:lnTo>
                    <a:pt x="366" y="1294"/>
                  </a:lnTo>
                  <a:lnTo>
                    <a:pt x="369" y="1308"/>
                  </a:lnTo>
                  <a:lnTo>
                    <a:pt x="352" y="1311"/>
                  </a:lnTo>
                  <a:lnTo>
                    <a:pt x="340" y="1306"/>
                  </a:lnTo>
                  <a:lnTo>
                    <a:pt x="329" y="1323"/>
                  </a:lnTo>
                  <a:lnTo>
                    <a:pt x="312" y="1323"/>
                  </a:lnTo>
                  <a:lnTo>
                    <a:pt x="296" y="1346"/>
                  </a:lnTo>
                  <a:lnTo>
                    <a:pt x="281" y="1372"/>
                  </a:lnTo>
                  <a:lnTo>
                    <a:pt x="281" y="1398"/>
                  </a:lnTo>
                  <a:lnTo>
                    <a:pt x="288" y="1410"/>
                  </a:lnTo>
                  <a:lnTo>
                    <a:pt x="310" y="1424"/>
                  </a:lnTo>
                  <a:lnTo>
                    <a:pt x="312" y="1434"/>
                  </a:lnTo>
                  <a:lnTo>
                    <a:pt x="331" y="1443"/>
                  </a:lnTo>
                  <a:lnTo>
                    <a:pt x="355" y="1445"/>
                  </a:lnTo>
                  <a:lnTo>
                    <a:pt x="366" y="1445"/>
                  </a:lnTo>
                  <a:lnTo>
                    <a:pt x="371" y="1462"/>
                  </a:lnTo>
                  <a:lnTo>
                    <a:pt x="359" y="1481"/>
                  </a:lnTo>
                  <a:lnTo>
                    <a:pt x="366" y="1500"/>
                  </a:lnTo>
                  <a:lnTo>
                    <a:pt x="355" y="1519"/>
                  </a:lnTo>
                  <a:lnTo>
                    <a:pt x="322" y="1538"/>
                  </a:lnTo>
                  <a:lnTo>
                    <a:pt x="286" y="1573"/>
                  </a:lnTo>
                  <a:lnTo>
                    <a:pt x="274" y="1597"/>
                  </a:lnTo>
                  <a:lnTo>
                    <a:pt x="284" y="1599"/>
                  </a:lnTo>
                  <a:lnTo>
                    <a:pt x="281" y="1625"/>
                  </a:lnTo>
                  <a:lnTo>
                    <a:pt x="258" y="1646"/>
                  </a:lnTo>
                  <a:lnTo>
                    <a:pt x="251" y="1644"/>
                  </a:lnTo>
                  <a:lnTo>
                    <a:pt x="237" y="1630"/>
                  </a:lnTo>
                  <a:lnTo>
                    <a:pt x="229" y="1634"/>
                  </a:lnTo>
                  <a:lnTo>
                    <a:pt x="227" y="1641"/>
                  </a:lnTo>
                  <a:lnTo>
                    <a:pt x="246" y="1649"/>
                  </a:lnTo>
                  <a:lnTo>
                    <a:pt x="241" y="1660"/>
                  </a:lnTo>
                  <a:lnTo>
                    <a:pt x="220" y="1670"/>
                  </a:lnTo>
                  <a:lnTo>
                    <a:pt x="211" y="1705"/>
                  </a:lnTo>
                  <a:lnTo>
                    <a:pt x="215" y="1741"/>
                  </a:lnTo>
                  <a:lnTo>
                    <a:pt x="218" y="1755"/>
                  </a:lnTo>
                  <a:lnTo>
                    <a:pt x="203" y="1762"/>
                  </a:lnTo>
                  <a:lnTo>
                    <a:pt x="220" y="1762"/>
                  </a:lnTo>
                  <a:lnTo>
                    <a:pt x="227" y="1778"/>
                  </a:lnTo>
                  <a:lnTo>
                    <a:pt x="253" y="1812"/>
                  </a:lnTo>
                  <a:lnTo>
                    <a:pt x="248" y="1814"/>
                  </a:lnTo>
                  <a:lnTo>
                    <a:pt x="234" y="1814"/>
                  </a:lnTo>
                  <a:lnTo>
                    <a:pt x="220" y="1795"/>
                  </a:lnTo>
                  <a:lnTo>
                    <a:pt x="78" y="1795"/>
                  </a:lnTo>
                  <a:lnTo>
                    <a:pt x="57" y="1760"/>
                  </a:lnTo>
                  <a:lnTo>
                    <a:pt x="59" y="1743"/>
                  </a:lnTo>
                  <a:lnTo>
                    <a:pt x="55" y="1726"/>
                  </a:lnTo>
                  <a:lnTo>
                    <a:pt x="55" y="1691"/>
                  </a:lnTo>
                  <a:lnTo>
                    <a:pt x="38" y="1691"/>
                  </a:lnTo>
                  <a:lnTo>
                    <a:pt x="22" y="1703"/>
                  </a:lnTo>
                  <a:lnTo>
                    <a:pt x="14" y="1682"/>
                  </a:lnTo>
                  <a:lnTo>
                    <a:pt x="3" y="1665"/>
                  </a:lnTo>
                  <a:lnTo>
                    <a:pt x="0" y="1649"/>
                  </a:lnTo>
                  <a:lnTo>
                    <a:pt x="10" y="1611"/>
                  </a:lnTo>
                  <a:lnTo>
                    <a:pt x="38" y="1566"/>
                  </a:lnTo>
                  <a:lnTo>
                    <a:pt x="48" y="1545"/>
                  </a:lnTo>
                  <a:lnTo>
                    <a:pt x="57" y="1519"/>
                  </a:lnTo>
                  <a:lnTo>
                    <a:pt x="50" y="1493"/>
                  </a:lnTo>
                  <a:lnTo>
                    <a:pt x="50" y="1478"/>
                  </a:lnTo>
                  <a:lnTo>
                    <a:pt x="83" y="1445"/>
                  </a:lnTo>
                  <a:lnTo>
                    <a:pt x="85" y="1415"/>
                  </a:lnTo>
                  <a:lnTo>
                    <a:pt x="92" y="1408"/>
                  </a:lnTo>
                  <a:lnTo>
                    <a:pt x="92" y="1367"/>
                  </a:lnTo>
                  <a:lnTo>
                    <a:pt x="97" y="1356"/>
                  </a:lnTo>
                  <a:lnTo>
                    <a:pt x="92" y="1344"/>
                  </a:lnTo>
                  <a:lnTo>
                    <a:pt x="111" y="1320"/>
                  </a:lnTo>
                  <a:lnTo>
                    <a:pt x="100" y="1306"/>
                  </a:lnTo>
                  <a:lnTo>
                    <a:pt x="83" y="1301"/>
                  </a:lnTo>
                  <a:lnTo>
                    <a:pt x="81" y="1299"/>
                  </a:lnTo>
                  <a:lnTo>
                    <a:pt x="88" y="1290"/>
                  </a:lnTo>
                  <a:lnTo>
                    <a:pt x="116" y="1292"/>
                  </a:lnTo>
                  <a:lnTo>
                    <a:pt x="116" y="1278"/>
                  </a:lnTo>
                  <a:lnTo>
                    <a:pt x="88" y="1264"/>
                  </a:lnTo>
                  <a:lnTo>
                    <a:pt x="90" y="1216"/>
                  </a:lnTo>
                  <a:lnTo>
                    <a:pt x="85" y="1181"/>
                  </a:lnTo>
                  <a:lnTo>
                    <a:pt x="69" y="1157"/>
                  </a:lnTo>
                  <a:lnTo>
                    <a:pt x="71" y="1145"/>
                  </a:lnTo>
                  <a:lnTo>
                    <a:pt x="97" y="1134"/>
                  </a:lnTo>
                  <a:lnTo>
                    <a:pt x="90" y="1094"/>
                  </a:lnTo>
                  <a:lnTo>
                    <a:pt x="85" y="1039"/>
                  </a:lnTo>
                  <a:lnTo>
                    <a:pt x="95" y="1018"/>
                  </a:lnTo>
                  <a:lnTo>
                    <a:pt x="90" y="1001"/>
                  </a:lnTo>
                  <a:lnTo>
                    <a:pt x="102" y="957"/>
                  </a:lnTo>
                  <a:lnTo>
                    <a:pt x="116" y="928"/>
                  </a:lnTo>
                  <a:lnTo>
                    <a:pt x="128" y="928"/>
                  </a:lnTo>
                  <a:lnTo>
                    <a:pt x="130" y="897"/>
                  </a:lnTo>
                  <a:lnTo>
                    <a:pt x="123" y="841"/>
                  </a:lnTo>
                  <a:lnTo>
                    <a:pt x="123" y="796"/>
                  </a:lnTo>
                  <a:lnTo>
                    <a:pt x="135" y="786"/>
                  </a:lnTo>
                  <a:lnTo>
                    <a:pt x="137" y="770"/>
                  </a:lnTo>
                  <a:lnTo>
                    <a:pt x="149" y="758"/>
                  </a:lnTo>
                  <a:lnTo>
                    <a:pt x="161" y="706"/>
                  </a:lnTo>
                  <a:lnTo>
                    <a:pt x="175" y="657"/>
                  </a:lnTo>
                  <a:lnTo>
                    <a:pt x="177" y="612"/>
                  </a:lnTo>
                  <a:lnTo>
                    <a:pt x="170" y="574"/>
                  </a:lnTo>
                  <a:lnTo>
                    <a:pt x="151" y="527"/>
                  </a:lnTo>
                  <a:lnTo>
                    <a:pt x="149" y="498"/>
                  </a:lnTo>
                  <a:lnTo>
                    <a:pt x="161" y="491"/>
                  </a:lnTo>
                  <a:lnTo>
                    <a:pt x="159" y="465"/>
                  </a:lnTo>
                  <a:lnTo>
                    <a:pt x="170" y="463"/>
                  </a:lnTo>
                  <a:lnTo>
                    <a:pt x="180" y="449"/>
                  </a:lnTo>
                  <a:lnTo>
                    <a:pt x="177" y="401"/>
                  </a:lnTo>
                  <a:lnTo>
                    <a:pt x="180" y="378"/>
                  </a:lnTo>
                  <a:lnTo>
                    <a:pt x="196" y="345"/>
                  </a:lnTo>
                  <a:lnTo>
                    <a:pt x="213" y="331"/>
                  </a:lnTo>
                  <a:lnTo>
                    <a:pt x="218" y="312"/>
                  </a:lnTo>
                  <a:lnTo>
                    <a:pt x="229" y="293"/>
                  </a:lnTo>
                  <a:lnTo>
                    <a:pt x="248" y="276"/>
                  </a:lnTo>
                  <a:lnTo>
                    <a:pt x="239" y="257"/>
                  </a:lnTo>
                  <a:lnTo>
                    <a:pt x="239" y="217"/>
                  </a:lnTo>
                  <a:lnTo>
                    <a:pt x="234" y="196"/>
                  </a:lnTo>
                  <a:lnTo>
                    <a:pt x="246" y="170"/>
                  </a:lnTo>
                  <a:lnTo>
                    <a:pt x="246" y="151"/>
                  </a:lnTo>
                  <a:lnTo>
                    <a:pt x="253" y="144"/>
                  </a:lnTo>
                  <a:lnTo>
                    <a:pt x="281" y="125"/>
                  </a:lnTo>
                  <a:lnTo>
                    <a:pt x="293" y="111"/>
                  </a:lnTo>
                  <a:close/>
                  <a:moveTo>
                    <a:pt x="234" y="1937"/>
                  </a:moveTo>
                  <a:lnTo>
                    <a:pt x="234" y="2005"/>
                  </a:lnTo>
                  <a:lnTo>
                    <a:pt x="284" y="2008"/>
                  </a:lnTo>
                  <a:lnTo>
                    <a:pt x="303" y="2012"/>
                  </a:lnTo>
                  <a:lnTo>
                    <a:pt x="314" y="2012"/>
                  </a:lnTo>
                  <a:lnTo>
                    <a:pt x="333" y="2022"/>
                  </a:lnTo>
                  <a:lnTo>
                    <a:pt x="362" y="2019"/>
                  </a:lnTo>
                  <a:lnTo>
                    <a:pt x="364" y="2012"/>
                  </a:lnTo>
                  <a:lnTo>
                    <a:pt x="378" y="2015"/>
                  </a:lnTo>
                  <a:lnTo>
                    <a:pt x="395" y="1996"/>
                  </a:lnTo>
                  <a:lnTo>
                    <a:pt x="343" y="1982"/>
                  </a:lnTo>
                  <a:lnTo>
                    <a:pt x="303" y="1944"/>
                  </a:lnTo>
                  <a:lnTo>
                    <a:pt x="286" y="1934"/>
                  </a:lnTo>
                  <a:lnTo>
                    <a:pt x="258" y="1918"/>
                  </a:lnTo>
                  <a:lnTo>
                    <a:pt x="258" y="1889"/>
                  </a:lnTo>
                  <a:lnTo>
                    <a:pt x="241" y="1882"/>
                  </a:lnTo>
                  <a:lnTo>
                    <a:pt x="241" y="1875"/>
                  </a:lnTo>
                  <a:lnTo>
                    <a:pt x="255" y="1868"/>
                  </a:lnTo>
                  <a:lnTo>
                    <a:pt x="237" y="1845"/>
                  </a:lnTo>
                  <a:lnTo>
                    <a:pt x="234" y="1937"/>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13" name="Armenia">
              <a:extLst>
                <a:ext uri="{FF2B5EF4-FFF2-40B4-BE49-F238E27FC236}">
                  <a16:creationId xmlns:a16="http://schemas.microsoft.com/office/drawing/2014/main" id="{40CCE0F2-0108-4412-B9D6-A23ACC367631}"/>
                </a:ext>
              </a:extLst>
            </p:cNvPr>
            <p:cNvSpPr>
              <a:spLocks/>
            </p:cNvSpPr>
            <p:nvPr/>
          </p:nvSpPr>
          <p:spPr bwMode="gray">
            <a:xfrm>
              <a:off x="7148067" y="3121196"/>
              <a:ext cx="97614" cy="104228"/>
            </a:xfrm>
            <a:custGeom>
              <a:avLst/>
              <a:gdLst/>
              <a:ahLst/>
              <a:cxnLst>
                <a:cxn ang="0">
                  <a:pos x="98" y="118"/>
                </a:cxn>
                <a:cxn ang="0">
                  <a:pos x="102" y="126"/>
                </a:cxn>
                <a:cxn ang="0">
                  <a:pos x="120" y="124"/>
                </a:cxn>
                <a:cxn ang="0">
                  <a:pos x="118" y="110"/>
                </a:cxn>
                <a:cxn ang="0">
                  <a:pos x="122" y="100"/>
                </a:cxn>
                <a:cxn ang="0">
                  <a:pos x="120" y="94"/>
                </a:cxn>
                <a:cxn ang="0">
                  <a:pos x="88" y="64"/>
                </a:cxn>
                <a:cxn ang="0">
                  <a:pos x="96" y="42"/>
                </a:cxn>
                <a:cxn ang="0">
                  <a:pos x="80" y="42"/>
                </a:cxn>
                <a:cxn ang="0">
                  <a:pos x="68" y="34"/>
                </a:cxn>
                <a:cxn ang="0">
                  <a:pos x="64" y="28"/>
                </a:cxn>
                <a:cxn ang="0">
                  <a:pos x="70" y="14"/>
                </a:cxn>
                <a:cxn ang="0">
                  <a:pos x="56" y="12"/>
                </a:cxn>
                <a:cxn ang="0">
                  <a:pos x="46" y="0"/>
                </a:cxn>
                <a:cxn ang="0">
                  <a:pos x="0" y="2"/>
                </a:cxn>
                <a:cxn ang="0">
                  <a:pos x="2" y="16"/>
                </a:cxn>
                <a:cxn ang="0">
                  <a:pos x="2" y="34"/>
                </a:cxn>
                <a:cxn ang="0">
                  <a:pos x="6" y="50"/>
                </a:cxn>
                <a:cxn ang="0">
                  <a:pos x="16" y="64"/>
                </a:cxn>
                <a:cxn ang="0">
                  <a:pos x="26" y="62"/>
                </a:cxn>
                <a:cxn ang="0">
                  <a:pos x="40" y="82"/>
                </a:cxn>
                <a:cxn ang="0">
                  <a:pos x="60" y="82"/>
                </a:cxn>
                <a:cxn ang="0">
                  <a:pos x="70" y="84"/>
                </a:cxn>
                <a:cxn ang="0">
                  <a:pos x="80" y="84"/>
                </a:cxn>
                <a:cxn ang="0">
                  <a:pos x="90" y="88"/>
                </a:cxn>
                <a:cxn ang="0">
                  <a:pos x="94" y="96"/>
                </a:cxn>
                <a:cxn ang="0">
                  <a:pos x="96" y="104"/>
                </a:cxn>
                <a:cxn ang="0">
                  <a:pos x="102" y="106"/>
                </a:cxn>
                <a:cxn ang="0">
                  <a:pos x="98" y="118"/>
                </a:cxn>
              </a:cxnLst>
              <a:rect l="0" t="0" r="r" b="b"/>
              <a:pathLst>
                <a:path w="122" h="126">
                  <a:moveTo>
                    <a:pt x="98" y="118"/>
                  </a:moveTo>
                  <a:lnTo>
                    <a:pt x="102" y="126"/>
                  </a:lnTo>
                  <a:lnTo>
                    <a:pt x="120" y="124"/>
                  </a:lnTo>
                  <a:lnTo>
                    <a:pt x="118" y="110"/>
                  </a:lnTo>
                  <a:lnTo>
                    <a:pt x="122" y="100"/>
                  </a:lnTo>
                  <a:lnTo>
                    <a:pt x="120" y="94"/>
                  </a:lnTo>
                  <a:lnTo>
                    <a:pt x="88" y="64"/>
                  </a:lnTo>
                  <a:lnTo>
                    <a:pt x="96" y="42"/>
                  </a:lnTo>
                  <a:lnTo>
                    <a:pt x="80" y="42"/>
                  </a:lnTo>
                  <a:lnTo>
                    <a:pt x="68" y="34"/>
                  </a:lnTo>
                  <a:lnTo>
                    <a:pt x="64" y="28"/>
                  </a:lnTo>
                  <a:lnTo>
                    <a:pt x="70" y="14"/>
                  </a:lnTo>
                  <a:lnTo>
                    <a:pt x="56" y="12"/>
                  </a:lnTo>
                  <a:lnTo>
                    <a:pt x="46" y="0"/>
                  </a:lnTo>
                  <a:lnTo>
                    <a:pt x="0" y="2"/>
                  </a:lnTo>
                  <a:lnTo>
                    <a:pt x="2" y="16"/>
                  </a:lnTo>
                  <a:lnTo>
                    <a:pt x="2" y="34"/>
                  </a:lnTo>
                  <a:lnTo>
                    <a:pt x="6" y="50"/>
                  </a:lnTo>
                  <a:lnTo>
                    <a:pt x="16" y="64"/>
                  </a:lnTo>
                  <a:lnTo>
                    <a:pt x="26" y="62"/>
                  </a:lnTo>
                  <a:lnTo>
                    <a:pt x="40" y="82"/>
                  </a:lnTo>
                  <a:lnTo>
                    <a:pt x="60" y="82"/>
                  </a:lnTo>
                  <a:lnTo>
                    <a:pt x="70" y="84"/>
                  </a:lnTo>
                  <a:lnTo>
                    <a:pt x="80" y="84"/>
                  </a:lnTo>
                  <a:lnTo>
                    <a:pt x="90" y="88"/>
                  </a:lnTo>
                  <a:lnTo>
                    <a:pt x="94" y="96"/>
                  </a:lnTo>
                  <a:lnTo>
                    <a:pt x="96" y="104"/>
                  </a:lnTo>
                  <a:lnTo>
                    <a:pt x="102" y="106"/>
                  </a:lnTo>
                  <a:lnTo>
                    <a:pt x="98" y="118"/>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 name="Australia">
              <a:extLst>
                <a:ext uri="{FF2B5EF4-FFF2-40B4-BE49-F238E27FC236}">
                  <a16:creationId xmlns:a16="http://schemas.microsoft.com/office/drawing/2014/main" id="{4AF9CF14-DA85-41F6-BB62-AC905B4F9DA0}"/>
                </a:ext>
              </a:extLst>
            </p:cNvPr>
            <p:cNvSpPr>
              <a:spLocks noEditPoints="1"/>
            </p:cNvSpPr>
            <p:nvPr/>
          </p:nvSpPr>
          <p:spPr bwMode="gray">
            <a:xfrm>
              <a:off x="9303412" y="4885200"/>
              <a:ext cx="1247524" cy="1205501"/>
            </a:xfrm>
            <a:custGeom>
              <a:avLst/>
              <a:gdLst/>
              <a:ahLst/>
              <a:cxnLst>
                <a:cxn ang="0">
                  <a:pos x="869" y="68"/>
                </a:cxn>
                <a:cxn ang="0">
                  <a:pos x="861" y="110"/>
                </a:cxn>
                <a:cxn ang="0">
                  <a:pos x="975" y="251"/>
                </a:cxn>
                <a:cxn ang="0">
                  <a:pos x="1073" y="98"/>
                </a:cxn>
                <a:cxn ang="0">
                  <a:pos x="1113" y="10"/>
                </a:cxn>
                <a:cxn ang="0">
                  <a:pos x="1151" y="88"/>
                </a:cxn>
                <a:cxn ang="0">
                  <a:pos x="1209" y="165"/>
                </a:cxn>
                <a:cxn ang="0">
                  <a:pos x="1241" y="247"/>
                </a:cxn>
                <a:cxn ang="0">
                  <a:pos x="1321" y="373"/>
                </a:cxn>
                <a:cxn ang="0">
                  <a:pos x="1379" y="455"/>
                </a:cxn>
                <a:cxn ang="0">
                  <a:pos x="1424" y="525"/>
                </a:cxn>
                <a:cxn ang="0">
                  <a:pos x="1522" y="629"/>
                </a:cxn>
                <a:cxn ang="0">
                  <a:pos x="1518" y="829"/>
                </a:cxn>
                <a:cxn ang="0">
                  <a:pos x="1480" y="943"/>
                </a:cxn>
                <a:cxn ang="0">
                  <a:pos x="1430" y="1058"/>
                </a:cxn>
                <a:cxn ang="0">
                  <a:pos x="1399" y="1166"/>
                </a:cxn>
                <a:cxn ang="0">
                  <a:pos x="1289" y="1210"/>
                </a:cxn>
                <a:cxn ang="0">
                  <a:pos x="1259" y="1258"/>
                </a:cxn>
                <a:cxn ang="0">
                  <a:pos x="1173" y="1216"/>
                </a:cxn>
                <a:cxn ang="0">
                  <a:pos x="1081" y="1212"/>
                </a:cxn>
                <a:cxn ang="0">
                  <a:pos x="1013" y="1160"/>
                </a:cxn>
                <a:cxn ang="0">
                  <a:pos x="963" y="1076"/>
                </a:cxn>
                <a:cxn ang="0">
                  <a:pos x="933" y="1026"/>
                </a:cxn>
                <a:cxn ang="0">
                  <a:pos x="905" y="1034"/>
                </a:cxn>
                <a:cxn ang="0">
                  <a:pos x="909" y="984"/>
                </a:cxn>
                <a:cxn ang="0">
                  <a:pos x="861" y="1042"/>
                </a:cxn>
                <a:cxn ang="0">
                  <a:pos x="827" y="973"/>
                </a:cxn>
                <a:cxn ang="0">
                  <a:pos x="769" y="897"/>
                </a:cxn>
                <a:cxn ang="0">
                  <a:pos x="585" y="883"/>
                </a:cxn>
                <a:cxn ang="0">
                  <a:pos x="415" y="945"/>
                </a:cxn>
                <a:cxn ang="0">
                  <a:pos x="275" y="979"/>
                </a:cxn>
                <a:cxn ang="0">
                  <a:pos x="191" y="1046"/>
                </a:cxn>
                <a:cxn ang="0">
                  <a:pos x="94" y="1026"/>
                </a:cxn>
                <a:cxn ang="0">
                  <a:pos x="96" y="887"/>
                </a:cxn>
                <a:cxn ang="0">
                  <a:pos x="44" y="747"/>
                </a:cxn>
                <a:cxn ang="0">
                  <a:pos x="2" y="619"/>
                </a:cxn>
                <a:cxn ang="0">
                  <a:pos x="2" y="549"/>
                </a:cxn>
                <a:cxn ang="0">
                  <a:pos x="20" y="455"/>
                </a:cxn>
                <a:cxn ang="0">
                  <a:pos x="102" y="423"/>
                </a:cxn>
                <a:cxn ang="0">
                  <a:pos x="183" y="407"/>
                </a:cxn>
                <a:cxn ang="0">
                  <a:pos x="309" y="351"/>
                </a:cxn>
                <a:cxn ang="0">
                  <a:pos x="345" y="245"/>
                </a:cxn>
                <a:cxn ang="0">
                  <a:pos x="435" y="193"/>
                </a:cxn>
                <a:cxn ang="0">
                  <a:pos x="551" y="157"/>
                </a:cxn>
                <a:cxn ang="0">
                  <a:pos x="631" y="165"/>
                </a:cxn>
                <a:cxn ang="0">
                  <a:pos x="645" y="90"/>
                </a:cxn>
                <a:cxn ang="0">
                  <a:pos x="721" y="72"/>
                </a:cxn>
                <a:cxn ang="0">
                  <a:pos x="703" y="24"/>
                </a:cxn>
                <a:cxn ang="0">
                  <a:pos x="1189" y="1346"/>
                </a:cxn>
                <a:cxn ang="0">
                  <a:pos x="1221" y="1414"/>
                </a:cxn>
                <a:cxn ang="0">
                  <a:pos x="1251" y="1472"/>
                </a:cxn>
                <a:cxn ang="0">
                  <a:pos x="1307" y="1450"/>
                </a:cxn>
                <a:cxn ang="0">
                  <a:pos x="1325" y="1402"/>
                </a:cxn>
                <a:cxn ang="0">
                  <a:pos x="1337" y="1350"/>
                </a:cxn>
                <a:cxn ang="0">
                  <a:pos x="1279" y="1336"/>
                </a:cxn>
                <a:cxn ang="0">
                  <a:pos x="1207" y="1326"/>
                </a:cxn>
              </a:cxnLst>
              <a:rect l="0" t="0" r="r" b="b"/>
              <a:pathLst>
                <a:path w="1536" h="1474">
                  <a:moveTo>
                    <a:pt x="741" y="32"/>
                  </a:moveTo>
                  <a:lnTo>
                    <a:pt x="773" y="50"/>
                  </a:lnTo>
                  <a:lnTo>
                    <a:pt x="803" y="60"/>
                  </a:lnTo>
                  <a:lnTo>
                    <a:pt x="843" y="68"/>
                  </a:lnTo>
                  <a:lnTo>
                    <a:pt x="869" y="68"/>
                  </a:lnTo>
                  <a:lnTo>
                    <a:pt x="883" y="58"/>
                  </a:lnTo>
                  <a:lnTo>
                    <a:pt x="895" y="64"/>
                  </a:lnTo>
                  <a:lnTo>
                    <a:pt x="881" y="96"/>
                  </a:lnTo>
                  <a:lnTo>
                    <a:pt x="877" y="104"/>
                  </a:lnTo>
                  <a:lnTo>
                    <a:pt x="861" y="110"/>
                  </a:lnTo>
                  <a:lnTo>
                    <a:pt x="855" y="151"/>
                  </a:lnTo>
                  <a:lnTo>
                    <a:pt x="841" y="169"/>
                  </a:lnTo>
                  <a:lnTo>
                    <a:pt x="857" y="185"/>
                  </a:lnTo>
                  <a:lnTo>
                    <a:pt x="931" y="225"/>
                  </a:lnTo>
                  <a:lnTo>
                    <a:pt x="975" y="251"/>
                  </a:lnTo>
                  <a:lnTo>
                    <a:pt x="1011" y="281"/>
                  </a:lnTo>
                  <a:lnTo>
                    <a:pt x="1039" y="275"/>
                  </a:lnTo>
                  <a:lnTo>
                    <a:pt x="1055" y="245"/>
                  </a:lnTo>
                  <a:lnTo>
                    <a:pt x="1077" y="189"/>
                  </a:lnTo>
                  <a:lnTo>
                    <a:pt x="1073" y="98"/>
                  </a:lnTo>
                  <a:lnTo>
                    <a:pt x="1073" y="62"/>
                  </a:lnTo>
                  <a:lnTo>
                    <a:pt x="1087" y="12"/>
                  </a:lnTo>
                  <a:lnTo>
                    <a:pt x="1099" y="2"/>
                  </a:lnTo>
                  <a:lnTo>
                    <a:pt x="1111" y="0"/>
                  </a:lnTo>
                  <a:lnTo>
                    <a:pt x="1113" y="10"/>
                  </a:lnTo>
                  <a:lnTo>
                    <a:pt x="1119" y="18"/>
                  </a:lnTo>
                  <a:lnTo>
                    <a:pt x="1123" y="46"/>
                  </a:lnTo>
                  <a:lnTo>
                    <a:pt x="1135" y="56"/>
                  </a:lnTo>
                  <a:lnTo>
                    <a:pt x="1141" y="82"/>
                  </a:lnTo>
                  <a:lnTo>
                    <a:pt x="1151" y="88"/>
                  </a:lnTo>
                  <a:lnTo>
                    <a:pt x="1151" y="122"/>
                  </a:lnTo>
                  <a:lnTo>
                    <a:pt x="1163" y="149"/>
                  </a:lnTo>
                  <a:lnTo>
                    <a:pt x="1179" y="147"/>
                  </a:lnTo>
                  <a:lnTo>
                    <a:pt x="1191" y="139"/>
                  </a:lnTo>
                  <a:lnTo>
                    <a:pt x="1209" y="165"/>
                  </a:lnTo>
                  <a:lnTo>
                    <a:pt x="1223" y="171"/>
                  </a:lnTo>
                  <a:lnTo>
                    <a:pt x="1221" y="201"/>
                  </a:lnTo>
                  <a:lnTo>
                    <a:pt x="1227" y="213"/>
                  </a:lnTo>
                  <a:lnTo>
                    <a:pt x="1231" y="241"/>
                  </a:lnTo>
                  <a:lnTo>
                    <a:pt x="1241" y="247"/>
                  </a:lnTo>
                  <a:lnTo>
                    <a:pt x="1253" y="273"/>
                  </a:lnTo>
                  <a:lnTo>
                    <a:pt x="1249" y="307"/>
                  </a:lnTo>
                  <a:lnTo>
                    <a:pt x="1263" y="345"/>
                  </a:lnTo>
                  <a:lnTo>
                    <a:pt x="1291" y="365"/>
                  </a:lnTo>
                  <a:lnTo>
                    <a:pt x="1321" y="373"/>
                  </a:lnTo>
                  <a:lnTo>
                    <a:pt x="1341" y="391"/>
                  </a:lnTo>
                  <a:lnTo>
                    <a:pt x="1353" y="407"/>
                  </a:lnTo>
                  <a:lnTo>
                    <a:pt x="1353" y="429"/>
                  </a:lnTo>
                  <a:lnTo>
                    <a:pt x="1373" y="437"/>
                  </a:lnTo>
                  <a:lnTo>
                    <a:pt x="1379" y="455"/>
                  </a:lnTo>
                  <a:lnTo>
                    <a:pt x="1377" y="467"/>
                  </a:lnTo>
                  <a:lnTo>
                    <a:pt x="1385" y="481"/>
                  </a:lnTo>
                  <a:lnTo>
                    <a:pt x="1395" y="471"/>
                  </a:lnTo>
                  <a:lnTo>
                    <a:pt x="1426" y="485"/>
                  </a:lnTo>
                  <a:lnTo>
                    <a:pt x="1424" y="525"/>
                  </a:lnTo>
                  <a:lnTo>
                    <a:pt x="1454" y="549"/>
                  </a:lnTo>
                  <a:lnTo>
                    <a:pt x="1474" y="549"/>
                  </a:lnTo>
                  <a:lnTo>
                    <a:pt x="1482" y="567"/>
                  </a:lnTo>
                  <a:lnTo>
                    <a:pt x="1510" y="625"/>
                  </a:lnTo>
                  <a:lnTo>
                    <a:pt x="1522" y="629"/>
                  </a:lnTo>
                  <a:lnTo>
                    <a:pt x="1520" y="695"/>
                  </a:lnTo>
                  <a:lnTo>
                    <a:pt x="1536" y="739"/>
                  </a:lnTo>
                  <a:lnTo>
                    <a:pt x="1534" y="771"/>
                  </a:lnTo>
                  <a:lnTo>
                    <a:pt x="1530" y="809"/>
                  </a:lnTo>
                  <a:lnTo>
                    <a:pt x="1518" y="829"/>
                  </a:lnTo>
                  <a:lnTo>
                    <a:pt x="1520" y="865"/>
                  </a:lnTo>
                  <a:lnTo>
                    <a:pt x="1510" y="899"/>
                  </a:lnTo>
                  <a:lnTo>
                    <a:pt x="1510" y="919"/>
                  </a:lnTo>
                  <a:lnTo>
                    <a:pt x="1484" y="931"/>
                  </a:lnTo>
                  <a:lnTo>
                    <a:pt x="1480" y="943"/>
                  </a:lnTo>
                  <a:lnTo>
                    <a:pt x="1468" y="947"/>
                  </a:lnTo>
                  <a:lnTo>
                    <a:pt x="1458" y="992"/>
                  </a:lnTo>
                  <a:lnTo>
                    <a:pt x="1450" y="1014"/>
                  </a:lnTo>
                  <a:lnTo>
                    <a:pt x="1444" y="1042"/>
                  </a:lnTo>
                  <a:lnTo>
                    <a:pt x="1430" y="1058"/>
                  </a:lnTo>
                  <a:lnTo>
                    <a:pt x="1415" y="1084"/>
                  </a:lnTo>
                  <a:lnTo>
                    <a:pt x="1407" y="1114"/>
                  </a:lnTo>
                  <a:lnTo>
                    <a:pt x="1401" y="1136"/>
                  </a:lnTo>
                  <a:lnTo>
                    <a:pt x="1407" y="1148"/>
                  </a:lnTo>
                  <a:lnTo>
                    <a:pt x="1399" y="1166"/>
                  </a:lnTo>
                  <a:lnTo>
                    <a:pt x="1365" y="1186"/>
                  </a:lnTo>
                  <a:lnTo>
                    <a:pt x="1349" y="1182"/>
                  </a:lnTo>
                  <a:lnTo>
                    <a:pt x="1309" y="1200"/>
                  </a:lnTo>
                  <a:lnTo>
                    <a:pt x="1289" y="1202"/>
                  </a:lnTo>
                  <a:lnTo>
                    <a:pt x="1289" y="1210"/>
                  </a:lnTo>
                  <a:lnTo>
                    <a:pt x="1283" y="1218"/>
                  </a:lnTo>
                  <a:lnTo>
                    <a:pt x="1267" y="1226"/>
                  </a:lnTo>
                  <a:lnTo>
                    <a:pt x="1267" y="1238"/>
                  </a:lnTo>
                  <a:lnTo>
                    <a:pt x="1265" y="1252"/>
                  </a:lnTo>
                  <a:lnTo>
                    <a:pt x="1259" y="1258"/>
                  </a:lnTo>
                  <a:lnTo>
                    <a:pt x="1249" y="1240"/>
                  </a:lnTo>
                  <a:lnTo>
                    <a:pt x="1235" y="1232"/>
                  </a:lnTo>
                  <a:lnTo>
                    <a:pt x="1213" y="1228"/>
                  </a:lnTo>
                  <a:lnTo>
                    <a:pt x="1185" y="1206"/>
                  </a:lnTo>
                  <a:lnTo>
                    <a:pt x="1173" y="1216"/>
                  </a:lnTo>
                  <a:lnTo>
                    <a:pt x="1157" y="1228"/>
                  </a:lnTo>
                  <a:lnTo>
                    <a:pt x="1137" y="1218"/>
                  </a:lnTo>
                  <a:lnTo>
                    <a:pt x="1111" y="1216"/>
                  </a:lnTo>
                  <a:lnTo>
                    <a:pt x="1095" y="1208"/>
                  </a:lnTo>
                  <a:lnTo>
                    <a:pt x="1081" y="1212"/>
                  </a:lnTo>
                  <a:lnTo>
                    <a:pt x="1069" y="1196"/>
                  </a:lnTo>
                  <a:lnTo>
                    <a:pt x="1053" y="1196"/>
                  </a:lnTo>
                  <a:lnTo>
                    <a:pt x="1027" y="1174"/>
                  </a:lnTo>
                  <a:lnTo>
                    <a:pt x="1025" y="1164"/>
                  </a:lnTo>
                  <a:lnTo>
                    <a:pt x="1013" y="1160"/>
                  </a:lnTo>
                  <a:lnTo>
                    <a:pt x="1009" y="1150"/>
                  </a:lnTo>
                  <a:lnTo>
                    <a:pt x="1015" y="1132"/>
                  </a:lnTo>
                  <a:lnTo>
                    <a:pt x="989" y="1098"/>
                  </a:lnTo>
                  <a:lnTo>
                    <a:pt x="981" y="1062"/>
                  </a:lnTo>
                  <a:lnTo>
                    <a:pt x="963" y="1076"/>
                  </a:lnTo>
                  <a:lnTo>
                    <a:pt x="941" y="1076"/>
                  </a:lnTo>
                  <a:lnTo>
                    <a:pt x="947" y="1062"/>
                  </a:lnTo>
                  <a:lnTo>
                    <a:pt x="959" y="1052"/>
                  </a:lnTo>
                  <a:lnTo>
                    <a:pt x="939" y="1016"/>
                  </a:lnTo>
                  <a:lnTo>
                    <a:pt x="933" y="1026"/>
                  </a:lnTo>
                  <a:lnTo>
                    <a:pt x="933" y="1046"/>
                  </a:lnTo>
                  <a:lnTo>
                    <a:pt x="917" y="1054"/>
                  </a:lnTo>
                  <a:lnTo>
                    <a:pt x="899" y="1056"/>
                  </a:lnTo>
                  <a:lnTo>
                    <a:pt x="897" y="1046"/>
                  </a:lnTo>
                  <a:lnTo>
                    <a:pt x="905" y="1034"/>
                  </a:lnTo>
                  <a:lnTo>
                    <a:pt x="919" y="1034"/>
                  </a:lnTo>
                  <a:lnTo>
                    <a:pt x="923" y="1002"/>
                  </a:lnTo>
                  <a:lnTo>
                    <a:pt x="943" y="949"/>
                  </a:lnTo>
                  <a:lnTo>
                    <a:pt x="929" y="949"/>
                  </a:lnTo>
                  <a:lnTo>
                    <a:pt x="909" y="984"/>
                  </a:lnTo>
                  <a:lnTo>
                    <a:pt x="879" y="1000"/>
                  </a:lnTo>
                  <a:lnTo>
                    <a:pt x="879" y="1020"/>
                  </a:lnTo>
                  <a:lnTo>
                    <a:pt x="871" y="1030"/>
                  </a:lnTo>
                  <a:lnTo>
                    <a:pt x="869" y="1040"/>
                  </a:lnTo>
                  <a:lnTo>
                    <a:pt x="861" y="1042"/>
                  </a:lnTo>
                  <a:lnTo>
                    <a:pt x="853" y="1028"/>
                  </a:lnTo>
                  <a:lnTo>
                    <a:pt x="843" y="1018"/>
                  </a:lnTo>
                  <a:lnTo>
                    <a:pt x="853" y="1014"/>
                  </a:lnTo>
                  <a:lnTo>
                    <a:pt x="839" y="986"/>
                  </a:lnTo>
                  <a:lnTo>
                    <a:pt x="827" y="973"/>
                  </a:lnTo>
                  <a:lnTo>
                    <a:pt x="829" y="951"/>
                  </a:lnTo>
                  <a:lnTo>
                    <a:pt x="815" y="939"/>
                  </a:lnTo>
                  <a:lnTo>
                    <a:pt x="799" y="941"/>
                  </a:lnTo>
                  <a:lnTo>
                    <a:pt x="789" y="905"/>
                  </a:lnTo>
                  <a:lnTo>
                    <a:pt x="769" y="897"/>
                  </a:lnTo>
                  <a:lnTo>
                    <a:pt x="759" y="907"/>
                  </a:lnTo>
                  <a:lnTo>
                    <a:pt x="729" y="889"/>
                  </a:lnTo>
                  <a:lnTo>
                    <a:pt x="719" y="901"/>
                  </a:lnTo>
                  <a:lnTo>
                    <a:pt x="677" y="877"/>
                  </a:lnTo>
                  <a:lnTo>
                    <a:pt x="585" y="883"/>
                  </a:lnTo>
                  <a:lnTo>
                    <a:pt x="569" y="893"/>
                  </a:lnTo>
                  <a:lnTo>
                    <a:pt x="507" y="917"/>
                  </a:lnTo>
                  <a:lnTo>
                    <a:pt x="485" y="913"/>
                  </a:lnTo>
                  <a:lnTo>
                    <a:pt x="459" y="933"/>
                  </a:lnTo>
                  <a:lnTo>
                    <a:pt x="415" y="945"/>
                  </a:lnTo>
                  <a:lnTo>
                    <a:pt x="389" y="977"/>
                  </a:lnTo>
                  <a:lnTo>
                    <a:pt x="345" y="979"/>
                  </a:lnTo>
                  <a:lnTo>
                    <a:pt x="327" y="988"/>
                  </a:lnTo>
                  <a:lnTo>
                    <a:pt x="305" y="979"/>
                  </a:lnTo>
                  <a:lnTo>
                    <a:pt x="275" y="979"/>
                  </a:lnTo>
                  <a:lnTo>
                    <a:pt x="259" y="992"/>
                  </a:lnTo>
                  <a:lnTo>
                    <a:pt x="247" y="992"/>
                  </a:lnTo>
                  <a:lnTo>
                    <a:pt x="233" y="1016"/>
                  </a:lnTo>
                  <a:lnTo>
                    <a:pt x="213" y="1016"/>
                  </a:lnTo>
                  <a:lnTo>
                    <a:pt x="191" y="1046"/>
                  </a:lnTo>
                  <a:lnTo>
                    <a:pt x="174" y="1042"/>
                  </a:lnTo>
                  <a:lnTo>
                    <a:pt x="138" y="1044"/>
                  </a:lnTo>
                  <a:lnTo>
                    <a:pt x="124" y="1046"/>
                  </a:lnTo>
                  <a:lnTo>
                    <a:pt x="112" y="1030"/>
                  </a:lnTo>
                  <a:lnTo>
                    <a:pt x="94" y="1026"/>
                  </a:lnTo>
                  <a:lnTo>
                    <a:pt x="82" y="1010"/>
                  </a:lnTo>
                  <a:lnTo>
                    <a:pt x="70" y="1010"/>
                  </a:lnTo>
                  <a:lnTo>
                    <a:pt x="68" y="971"/>
                  </a:lnTo>
                  <a:lnTo>
                    <a:pt x="84" y="961"/>
                  </a:lnTo>
                  <a:lnTo>
                    <a:pt x="96" y="887"/>
                  </a:lnTo>
                  <a:lnTo>
                    <a:pt x="74" y="837"/>
                  </a:lnTo>
                  <a:lnTo>
                    <a:pt x="74" y="821"/>
                  </a:lnTo>
                  <a:lnTo>
                    <a:pt x="66" y="813"/>
                  </a:lnTo>
                  <a:lnTo>
                    <a:pt x="66" y="787"/>
                  </a:lnTo>
                  <a:lnTo>
                    <a:pt x="44" y="747"/>
                  </a:lnTo>
                  <a:lnTo>
                    <a:pt x="30" y="721"/>
                  </a:lnTo>
                  <a:lnTo>
                    <a:pt x="28" y="699"/>
                  </a:lnTo>
                  <a:lnTo>
                    <a:pt x="2" y="657"/>
                  </a:lnTo>
                  <a:lnTo>
                    <a:pt x="0" y="643"/>
                  </a:lnTo>
                  <a:lnTo>
                    <a:pt x="2" y="619"/>
                  </a:lnTo>
                  <a:lnTo>
                    <a:pt x="16" y="623"/>
                  </a:lnTo>
                  <a:lnTo>
                    <a:pt x="26" y="617"/>
                  </a:lnTo>
                  <a:lnTo>
                    <a:pt x="18" y="601"/>
                  </a:lnTo>
                  <a:lnTo>
                    <a:pt x="10" y="575"/>
                  </a:lnTo>
                  <a:lnTo>
                    <a:pt x="2" y="549"/>
                  </a:lnTo>
                  <a:lnTo>
                    <a:pt x="10" y="529"/>
                  </a:lnTo>
                  <a:lnTo>
                    <a:pt x="16" y="507"/>
                  </a:lnTo>
                  <a:lnTo>
                    <a:pt x="8" y="485"/>
                  </a:lnTo>
                  <a:lnTo>
                    <a:pt x="20" y="469"/>
                  </a:lnTo>
                  <a:lnTo>
                    <a:pt x="20" y="455"/>
                  </a:lnTo>
                  <a:lnTo>
                    <a:pt x="30" y="453"/>
                  </a:lnTo>
                  <a:lnTo>
                    <a:pt x="36" y="467"/>
                  </a:lnTo>
                  <a:lnTo>
                    <a:pt x="50" y="455"/>
                  </a:lnTo>
                  <a:lnTo>
                    <a:pt x="78" y="433"/>
                  </a:lnTo>
                  <a:lnTo>
                    <a:pt x="102" y="423"/>
                  </a:lnTo>
                  <a:lnTo>
                    <a:pt x="116" y="421"/>
                  </a:lnTo>
                  <a:lnTo>
                    <a:pt x="132" y="409"/>
                  </a:lnTo>
                  <a:lnTo>
                    <a:pt x="142" y="417"/>
                  </a:lnTo>
                  <a:lnTo>
                    <a:pt x="154" y="411"/>
                  </a:lnTo>
                  <a:lnTo>
                    <a:pt x="183" y="407"/>
                  </a:lnTo>
                  <a:lnTo>
                    <a:pt x="205" y="385"/>
                  </a:lnTo>
                  <a:lnTo>
                    <a:pt x="225" y="385"/>
                  </a:lnTo>
                  <a:lnTo>
                    <a:pt x="243" y="387"/>
                  </a:lnTo>
                  <a:lnTo>
                    <a:pt x="285" y="377"/>
                  </a:lnTo>
                  <a:lnTo>
                    <a:pt x="309" y="351"/>
                  </a:lnTo>
                  <a:lnTo>
                    <a:pt x="319" y="321"/>
                  </a:lnTo>
                  <a:lnTo>
                    <a:pt x="339" y="297"/>
                  </a:lnTo>
                  <a:lnTo>
                    <a:pt x="331" y="287"/>
                  </a:lnTo>
                  <a:lnTo>
                    <a:pt x="333" y="263"/>
                  </a:lnTo>
                  <a:lnTo>
                    <a:pt x="345" y="245"/>
                  </a:lnTo>
                  <a:lnTo>
                    <a:pt x="353" y="223"/>
                  </a:lnTo>
                  <a:lnTo>
                    <a:pt x="377" y="237"/>
                  </a:lnTo>
                  <a:lnTo>
                    <a:pt x="381" y="223"/>
                  </a:lnTo>
                  <a:lnTo>
                    <a:pt x="417" y="227"/>
                  </a:lnTo>
                  <a:lnTo>
                    <a:pt x="435" y="193"/>
                  </a:lnTo>
                  <a:lnTo>
                    <a:pt x="457" y="157"/>
                  </a:lnTo>
                  <a:lnTo>
                    <a:pt x="487" y="127"/>
                  </a:lnTo>
                  <a:lnTo>
                    <a:pt x="509" y="122"/>
                  </a:lnTo>
                  <a:lnTo>
                    <a:pt x="531" y="131"/>
                  </a:lnTo>
                  <a:lnTo>
                    <a:pt x="551" y="157"/>
                  </a:lnTo>
                  <a:lnTo>
                    <a:pt x="561" y="173"/>
                  </a:lnTo>
                  <a:lnTo>
                    <a:pt x="575" y="169"/>
                  </a:lnTo>
                  <a:lnTo>
                    <a:pt x="597" y="169"/>
                  </a:lnTo>
                  <a:lnTo>
                    <a:pt x="611" y="183"/>
                  </a:lnTo>
                  <a:lnTo>
                    <a:pt x="631" y="165"/>
                  </a:lnTo>
                  <a:lnTo>
                    <a:pt x="609" y="155"/>
                  </a:lnTo>
                  <a:lnTo>
                    <a:pt x="621" y="135"/>
                  </a:lnTo>
                  <a:lnTo>
                    <a:pt x="619" y="112"/>
                  </a:lnTo>
                  <a:lnTo>
                    <a:pt x="649" y="106"/>
                  </a:lnTo>
                  <a:lnTo>
                    <a:pt x="645" y="90"/>
                  </a:lnTo>
                  <a:lnTo>
                    <a:pt x="663" y="78"/>
                  </a:lnTo>
                  <a:lnTo>
                    <a:pt x="677" y="58"/>
                  </a:lnTo>
                  <a:lnTo>
                    <a:pt x="695" y="66"/>
                  </a:lnTo>
                  <a:lnTo>
                    <a:pt x="705" y="64"/>
                  </a:lnTo>
                  <a:lnTo>
                    <a:pt x="721" y="72"/>
                  </a:lnTo>
                  <a:lnTo>
                    <a:pt x="735" y="56"/>
                  </a:lnTo>
                  <a:lnTo>
                    <a:pt x="721" y="46"/>
                  </a:lnTo>
                  <a:lnTo>
                    <a:pt x="703" y="44"/>
                  </a:lnTo>
                  <a:lnTo>
                    <a:pt x="691" y="30"/>
                  </a:lnTo>
                  <a:lnTo>
                    <a:pt x="703" y="24"/>
                  </a:lnTo>
                  <a:lnTo>
                    <a:pt x="717" y="32"/>
                  </a:lnTo>
                  <a:lnTo>
                    <a:pt x="729" y="34"/>
                  </a:lnTo>
                  <a:lnTo>
                    <a:pt x="741" y="32"/>
                  </a:lnTo>
                  <a:close/>
                  <a:moveTo>
                    <a:pt x="1189" y="1326"/>
                  </a:moveTo>
                  <a:lnTo>
                    <a:pt x="1189" y="1346"/>
                  </a:lnTo>
                  <a:lnTo>
                    <a:pt x="1199" y="1364"/>
                  </a:lnTo>
                  <a:lnTo>
                    <a:pt x="1209" y="1388"/>
                  </a:lnTo>
                  <a:lnTo>
                    <a:pt x="1219" y="1392"/>
                  </a:lnTo>
                  <a:lnTo>
                    <a:pt x="1225" y="1406"/>
                  </a:lnTo>
                  <a:lnTo>
                    <a:pt x="1221" y="1414"/>
                  </a:lnTo>
                  <a:lnTo>
                    <a:pt x="1223" y="1436"/>
                  </a:lnTo>
                  <a:lnTo>
                    <a:pt x="1239" y="1450"/>
                  </a:lnTo>
                  <a:lnTo>
                    <a:pt x="1253" y="1460"/>
                  </a:lnTo>
                  <a:lnTo>
                    <a:pt x="1251" y="1466"/>
                  </a:lnTo>
                  <a:lnTo>
                    <a:pt x="1251" y="1472"/>
                  </a:lnTo>
                  <a:lnTo>
                    <a:pt x="1283" y="1474"/>
                  </a:lnTo>
                  <a:lnTo>
                    <a:pt x="1283" y="1460"/>
                  </a:lnTo>
                  <a:lnTo>
                    <a:pt x="1289" y="1460"/>
                  </a:lnTo>
                  <a:lnTo>
                    <a:pt x="1295" y="1444"/>
                  </a:lnTo>
                  <a:lnTo>
                    <a:pt x="1307" y="1450"/>
                  </a:lnTo>
                  <a:lnTo>
                    <a:pt x="1309" y="1442"/>
                  </a:lnTo>
                  <a:lnTo>
                    <a:pt x="1315" y="1440"/>
                  </a:lnTo>
                  <a:lnTo>
                    <a:pt x="1317" y="1424"/>
                  </a:lnTo>
                  <a:lnTo>
                    <a:pt x="1321" y="1414"/>
                  </a:lnTo>
                  <a:lnTo>
                    <a:pt x="1325" y="1402"/>
                  </a:lnTo>
                  <a:lnTo>
                    <a:pt x="1339" y="1402"/>
                  </a:lnTo>
                  <a:lnTo>
                    <a:pt x="1341" y="1394"/>
                  </a:lnTo>
                  <a:lnTo>
                    <a:pt x="1337" y="1378"/>
                  </a:lnTo>
                  <a:lnTo>
                    <a:pt x="1341" y="1358"/>
                  </a:lnTo>
                  <a:lnTo>
                    <a:pt x="1337" y="1350"/>
                  </a:lnTo>
                  <a:lnTo>
                    <a:pt x="1339" y="1332"/>
                  </a:lnTo>
                  <a:lnTo>
                    <a:pt x="1327" y="1324"/>
                  </a:lnTo>
                  <a:lnTo>
                    <a:pt x="1313" y="1328"/>
                  </a:lnTo>
                  <a:lnTo>
                    <a:pt x="1297" y="1332"/>
                  </a:lnTo>
                  <a:lnTo>
                    <a:pt x="1279" y="1336"/>
                  </a:lnTo>
                  <a:lnTo>
                    <a:pt x="1277" y="1344"/>
                  </a:lnTo>
                  <a:lnTo>
                    <a:pt x="1259" y="1342"/>
                  </a:lnTo>
                  <a:lnTo>
                    <a:pt x="1231" y="1338"/>
                  </a:lnTo>
                  <a:lnTo>
                    <a:pt x="1215" y="1334"/>
                  </a:lnTo>
                  <a:lnTo>
                    <a:pt x="1207" y="1326"/>
                  </a:lnTo>
                  <a:lnTo>
                    <a:pt x="1191" y="1324"/>
                  </a:lnTo>
                  <a:lnTo>
                    <a:pt x="1189" y="13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 name="Austria">
              <a:extLst>
                <a:ext uri="{FF2B5EF4-FFF2-40B4-BE49-F238E27FC236}">
                  <a16:creationId xmlns:a16="http://schemas.microsoft.com/office/drawing/2014/main" id="{E78556C1-9D20-44C4-AA4C-40FE2D752496}"/>
                </a:ext>
              </a:extLst>
            </p:cNvPr>
            <p:cNvSpPr>
              <a:spLocks/>
            </p:cNvSpPr>
            <p:nvPr/>
          </p:nvSpPr>
          <p:spPr bwMode="gray">
            <a:xfrm>
              <a:off x="6097728" y="2765248"/>
              <a:ext cx="238181" cy="121926"/>
            </a:xfrm>
            <a:custGeom>
              <a:avLst/>
              <a:gdLst/>
              <a:ahLst/>
              <a:cxnLst>
                <a:cxn ang="0">
                  <a:pos x="42" y="124"/>
                </a:cxn>
                <a:cxn ang="0">
                  <a:pos x="32" y="116"/>
                </a:cxn>
                <a:cxn ang="0">
                  <a:pos x="18" y="120"/>
                </a:cxn>
                <a:cxn ang="0">
                  <a:pos x="4" y="114"/>
                </a:cxn>
                <a:cxn ang="0">
                  <a:pos x="0" y="100"/>
                </a:cxn>
                <a:cxn ang="0">
                  <a:pos x="6" y="86"/>
                </a:cxn>
                <a:cxn ang="0">
                  <a:pos x="92" y="82"/>
                </a:cxn>
                <a:cxn ang="0">
                  <a:pos x="108" y="74"/>
                </a:cxn>
                <a:cxn ang="0">
                  <a:pos x="126" y="84"/>
                </a:cxn>
                <a:cxn ang="0">
                  <a:pos x="138" y="78"/>
                </a:cxn>
                <a:cxn ang="0">
                  <a:pos x="122" y="60"/>
                </a:cxn>
                <a:cxn ang="0">
                  <a:pos x="120" y="46"/>
                </a:cxn>
                <a:cxn ang="0">
                  <a:pos x="138" y="36"/>
                </a:cxn>
                <a:cxn ang="0">
                  <a:pos x="154" y="22"/>
                </a:cxn>
                <a:cxn ang="0">
                  <a:pos x="172" y="20"/>
                </a:cxn>
                <a:cxn ang="0">
                  <a:pos x="176" y="26"/>
                </a:cxn>
                <a:cxn ang="0">
                  <a:pos x="192" y="24"/>
                </a:cxn>
                <a:cxn ang="0">
                  <a:pos x="208" y="0"/>
                </a:cxn>
                <a:cxn ang="0">
                  <a:pos x="230" y="4"/>
                </a:cxn>
                <a:cxn ang="0">
                  <a:pos x="252" y="8"/>
                </a:cxn>
                <a:cxn ang="0">
                  <a:pos x="270" y="8"/>
                </a:cxn>
                <a:cxn ang="0">
                  <a:pos x="286" y="18"/>
                </a:cxn>
                <a:cxn ang="0">
                  <a:pos x="280" y="36"/>
                </a:cxn>
                <a:cxn ang="0">
                  <a:pos x="294" y="48"/>
                </a:cxn>
                <a:cxn ang="0">
                  <a:pos x="286" y="60"/>
                </a:cxn>
                <a:cxn ang="0">
                  <a:pos x="282" y="80"/>
                </a:cxn>
                <a:cxn ang="0">
                  <a:pos x="264" y="74"/>
                </a:cxn>
                <a:cxn ang="0">
                  <a:pos x="258" y="88"/>
                </a:cxn>
                <a:cxn ang="0">
                  <a:pos x="252" y="106"/>
                </a:cxn>
                <a:cxn ang="0">
                  <a:pos x="248" y="124"/>
                </a:cxn>
                <a:cxn ang="0">
                  <a:pos x="236" y="122"/>
                </a:cxn>
                <a:cxn ang="0">
                  <a:pos x="222" y="134"/>
                </a:cxn>
                <a:cxn ang="0">
                  <a:pos x="214" y="130"/>
                </a:cxn>
                <a:cxn ang="0">
                  <a:pos x="200" y="138"/>
                </a:cxn>
                <a:cxn ang="0">
                  <a:pos x="188" y="148"/>
                </a:cxn>
                <a:cxn ang="0">
                  <a:pos x="150" y="146"/>
                </a:cxn>
                <a:cxn ang="0">
                  <a:pos x="124" y="140"/>
                </a:cxn>
                <a:cxn ang="0">
                  <a:pos x="102" y="126"/>
                </a:cxn>
                <a:cxn ang="0">
                  <a:pos x="98" y="112"/>
                </a:cxn>
                <a:cxn ang="0">
                  <a:pos x="66" y="112"/>
                </a:cxn>
                <a:cxn ang="0">
                  <a:pos x="42" y="124"/>
                </a:cxn>
              </a:cxnLst>
              <a:rect l="0" t="0" r="r" b="b"/>
              <a:pathLst>
                <a:path w="294" h="148">
                  <a:moveTo>
                    <a:pt x="42" y="124"/>
                  </a:moveTo>
                  <a:lnTo>
                    <a:pt x="32" y="116"/>
                  </a:lnTo>
                  <a:lnTo>
                    <a:pt x="18" y="120"/>
                  </a:lnTo>
                  <a:lnTo>
                    <a:pt x="4" y="114"/>
                  </a:lnTo>
                  <a:lnTo>
                    <a:pt x="0" y="100"/>
                  </a:lnTo>
                  <a:lnTo>
                    <a:pt x="6" y="86"/>
                  </a:lnTo>
                  <a:lnTo>
                    <a:pt x="92" y="82"/>
                  </a:lnTo>
                  <a:lnTo>
                    <a:pt x="108" y="74"/>
                  </a:lnTo>
                  <a:lnTo>
                    <a:pt x="126" y="84"/>
                  </a:lnTo>
                  <a:lnTo>
                    <a:pt x="138" y="78"/>
                  </a:lnTo>
                  <a:lnTo>
                    <a:pt x="122" y="60"/>
                  </a:lnTo>
                  <a:lnTo>
                    <a:pt x="120" y="46"/>
                  </a:lnTo>
                  <a:lnTo>
                    <a:pt x="138" y="36"/>
                  </a:lnTo>
                  <a:lnTo>
                    <a:pt x="154" y="22"/>
                  </a:lnTo>
                  <a:lnTo>
                    <a:pt x="172" y="20"/>
                  </a:lnTo>
                  <a:lnTo>
                    <a:pt x="176" y="26"/>
                  </a:lnTo>
                  <a:lnTo>
                    <a:pt x="192" y="24"/>
                  </a:lnTo>
                  <a:lnTo>
                    <a:pt x="208" y="0"/>
                  </a:lnTo>
                  <a:lnTo>
                    <a:pt x="230" y="4"/>
                  </a:lnTo>
                  <a:lnTo>
                    <a:pt x="252" y="8"/>
                  </a:lnTo>
                  <a:lnTo>
                    <a:pt x="270" y="8"/>
                  </a:lnTo>
                  <a:lnTo>
                    <a:pt x="286" y="18"/>
                  </a:lnTo>
                  <a:lnTo>
                    <a:pt x="280" y="36"/>
                  </a:lnTo>
                  <a:lnTo>
                    <a:pt x="294" y="48"/>
                  </a:lnTo>
                  <a:lnTo>
                    <a:pt x="286" y="60"/>
                  </a:lnTo>
                  <a:lnTo>
                    <a:pt x="282" y="80"/>
                  </a:lnTo>
                  <a:lnTo>
                    <a:pt x="264" y="74"/>
                  </a:lnTo>
                  <a:lnTo>
                    <a:pt x="258" y="88"/>
                  </a:lnTo>
                  <a:lnTo>
                    <a:pt x="252" y="106"/>
                  </a:lnTo>
                  <a:lnTo>
                    <a:pt x="248" y="124"/>
                  </a:lnTo>
                  <a:lnTo>
                    <a:pt x="236" y="122"/>
                  </a:lnTo>
                  <a:lnTo>
                    <a:pt x="222" y="134"/>
                  </a:lnTo>
                  <a:lnTo>
                    <a:pt x="214" y="130"/>
                  </a:lnTo>
                  <a:lnTo>
                    <a:pt x="200" y="138"/>
                  </a:lnTo>
                  <a:lnTo>
                    <a:pt x="188" y="148"/>
                  </a:lnTo>
                  <a:lnTo>
                    <a:pt x="150" y="146"/>
                  </a:lnTo>
                  <a:lnTo>
                    <a:pt x="124" y="140"/>
                  </a:lnTo>
                  <a:lnTo>
                    <a:pt x="102" y="126"/>
                  </a:lnTo>
                  <a:lnTo>
                    <a:pt x="98" y="112"/>
                  </a:lnTo>
                  <a:lnTo>
                    <a:pt x="66" y="112"/>
                  </a:lnTo>
                  <a:lnTo>
                    <a:pt x="42" y="1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 name="Azerbaijan">
              <a:extLst>
                <a:ext uri="{FF2B5EF4-FFF2-40B4-BE49-F238E27FC236}">
                  <a16:creationId xmlns:a16="http://schemas.microsoft.com/office/drawing/2014/main" id="{1DEFC69D-3012-4AC8-BE7A-A82873A93505}"/>
                </a:ext>
              </a:extLst>
            </p:cNvPr>
            <p:cNvSpPr>
              <a:spLocks noEditPoints="1"/>
            </p:cNvSpPr>
            <p:nvPr/>
          </p:nvSpPr>
          <p:spPr bwMode="gray">
            <a:xfrm>
              <a:off x="7179304" y="3087764"/>
              <a:ext cx="169851" cy="159290"/>
            </a:xfrm>
            <a:custGeom>
              <a:avLst/>
              <a:gdLst/>
              <a:ahLst/>
              <a:cxnLst>
                <a:cxn ang="0">
                  <a:pos x="208" y="229"/>
                </a:cxn>
                <a:cxn ang="0">
                  <a:pos x="180" y="215"/>
                </a:cxn>
                <a:cxn ang="0">
                  <a:pos x="161" y="201"/>
                </a:cxn>
                <a:cxn ang="0">
                  <a:pos x="173" y="182"/>
                </a:cxn>
                <a:cxn ang="0">
                  <a:pos x="159" y="151"/>
                </a:cxn>
                <a:cxn ang="0">
                  <a:pos x="126" y="173"/>
                </a:cxn>
                <a:cxn ang="0">
                  <a:pos x="95" y="196"/>
                </a:cxn>
                <a:cxn ang="0">
                  <a:pos x="92" y="180"/>
                </a:cxn>
                <a:cxn ang="0">
                  <a:pos x="97" y="168"/>
                </a:cxn>
                <a:cxn ang="0">
                  <a:pos x="95" y="161"/>
                </a:cxn>
                <a:cxn ang="0">
                  <a:pos x="57" y="125"/>
                </a:cxn>
                <a:cxn ang="0">
                  <a:pos x="66" y="99"/>
                </a:cxn>
                <a:cxn ang="0">
                  <a:pos x="48" y="99"/>
                </a:cxn>
                <a:cxn ang="0">
                  <a:pos x="33" y="90"/>
                </a:cxn>
                <a:cxn ang="0">
                  <a:pos x="29" y="83"/>
                </a:cxn>
                <a:cxn ang="0">
                  <a:pos x="36" y="66"/>
                </a:cxn>
                <a:cxn ang="0">
                  <a:pos x="19" y="64"/>
                </a:cxn>
                <a:cxn ang="0">
                  <a:pos x="7" y="50"/>
                </a:cxn>
                <a:cxn ang="0">
                  <a:pos x="19" y="40"/>
                </a:cxn>
                <a:cxn ang="0">
                  <a:pos x="36" y="38"/>
                </a:cxn>
                <a:cxn ang="0">
                  <a:pos x="50" y="52"/>
                </a:cxn>
                <a:cxn ang="0">
                  <a:pos x="83" y="50"/>
                </a:cxn>
                <a:cxn ang="0">
                  <a:pos x="81" y="40"/>
                </a:cxn>
                <a:cxn ang="0">
                  <a:pos x="69" y="31"/>
                </a:cxn>
                <a:cxn ang="0">
                  <a:pos x="76" y="7"/>
                </a:cxn>
                <a:cxn ang="0">
                  <a:pos x="92" y="0"/>
                </a:cxn>
                <a:cxn ang="0">
                  <a:pos x="107" y="17"/>
                </a:cxn>
                <a:cxn ang="0">
                  <a:pos x="123" y="21"/>
                </a:cxn>
                <a:cxn ang="0">
                  <a:pos x="130" y="38"/>
                </a:cxn>
                <a:cxn ang="0">
                  <a:pos x="156" y="45"/>
                </a:cxn>
                <a:cxn ang="0">
                  <a:pos x="166" y="45"/>
                </a:cxn>
                <a:cxn ang="0">
                  <a:pos x="170" y="31"/>
                </a:cxn>
                <a:cxn ang="0">
                  <a:pos x="192" y="21"/>
                </a:cxn>
                <a:cxn ang="0">
                  <a:pos x="208" y="50"/>
                </a:cxn>
                <a:cxn ang="0">
                  <a:pos x="208" y="69"/>
                </a:cxn>
                <a:cxn ang="0">
                  <a:pos x="218" y="73"/>
                </a:cxn>
                <a:cxn ang="0">
                  <a:pos x="232" y="95"/>
                </a:cxn>
                <a:cxn ang="0">
                  <a:pos x="253" y="97"/>
                </a:cxn>
                <a:cxn ang="0">
                  <a:pos x="253" y="104"/>
                </a:cxn>
                <a:cxn ang="0">
                  <a:pos x="229" y="121"/>
                </a:cxn>
                <a:cxn ang="0">
                  <a:pos x="225" y="180"/>
                </a:cxn>
                <a:cxn ang="0">
                  <a:pos x="218" y="168"/>
                </a:cxn>
                <a:cxn ang="0">
                  <a:pos x="208" y="170"/>
                </a:cxn>
                <a:cxn ang="0">
                  <a:pos x="208" y="229"/>
                </a:cxn>
                <a:cxn ang="0">
                  <a:pos x="69" y="189"/>
                </a:cxn>
                <a:cxn ang="0">
                  <a:pos x="74" y="175"/>
                </a:cxn>
                <a:cxn ang="0">
                  <a:pos x="66" y="173"/>
                </a:cxn>
                <a:cxn ang="0">
                  <a:pos x="64" y="163"/>
                </a:cxn>
                <a:cxn ang="0">
                  <a:pos x="59" y="154"/>
                </a:cxn>
                <a:cxn ang="0">
                  <a:pos x="48" y="149"/>
                </a:cxn>
                <a:cxn ang="0">
                  <a:pos x="36" y="149"/>
                </a:cxn>
                <a:cxn ang="0">
                  <a:pos x="24" y="147"/>
                </a:cxn>
                <a:cxn ang="0">
                  <a:pos x="0" y="147"/>
                </a:cxn>
                <a:cxn ang="0">
                  <a:pos x="12" y="156"/>
                </a:cxn>
                <a:cxn ang="0">
                  <a:pos x="50" y="191"/>
                </a:cxn>
                <a:cxn ang="0">
                  <a:pos x="59" y="194"/>
                </a:cxn>
                <a:cxn ang="0">
                  <a:pos x="74" y="199"/>
                </a:cxn>
                <a:cxn ang="0">
                  <a:pos x="69" y="189"/>
                </a:cxn>
              </a:cxnLst>
              <a:rect l="0" t="0" r="r" b="b"/>
              <a:pathLst>
                <a:path w="253" h="229">
                  <a:moveTo>
                    <a:pt x="208" y="229"/>
                  </a:moveTo>
                  <a:lnTo>
                    <a:pt x="180" y="215"/>
                  </a:lnTo>
                  <a:lnTo>
                    <a:pt x="161" y="201"/>
                  </a:lnTo>
                  <a:lnTo>
                    <a:pt x="173" y="182"/>
                  </a:lnTo>
                  <a:lnTo>
                    <a:pt x="159" y="151"/>
                  </a:lnTo>
                  <a:lnTo>
                    <a:pt x="126" y="173"/>
                  </a:lnTo>
                  <a:lnTo>
                    <a:pt x="95" y="196"/>
                  </a:lnTo>
                  <a:lnTo>
                    <a:pt x="92" y="180"/>
                  </a:lnTo>
                  <a:lnTo>
                    <a:pt x="97" y="168"/>
                  </a:lnTo>
                  <a:lnTo>
                    <a:pt x="95" y="161"/>
                  </a:lnTo>
                  <a:lnTo>
                    <a:pt x="57" y="125"/>
                  </a:lnTo>
                  <a:lnTo>
                    <a:pt x="66" y="99"/>
                  </a:lnTo>
                  <a:lnTo>
                    <a:pt x="48" y="99"/>
                  </a:lnTo>
                  <a:lnTo>
                    <a:pt x="33" y="90"/>
                  </a:lnTo>
                  <a:lnTo>
                    <a:pt x="29" y="83"/>
                  </a:lnTo>
                  <a:lnTo>
                    <a:pt x="36" y="66"/>
                  </a:lnTo>
                  <a:lnTo>
                    <a:pt x="19" y="64"/>
                  </a:lnTo>
                  <a:lnTo>
                    <a:pt x="7" y="50"/>
                  </a:lnTo>
                  <a:lnTo>
                    <a:pt x="19" y="40"/>
                  </a:lnTo>
                  <a:lnTo>
                    <a:pt x="36" y="38"/>
                  </a:lnTo>
                  <a:lnTo>
                    <a:pt x="50" y="52"/>
                  </a:lnTo>
                  <a:lnTo>
                    <a:pt x="83" y="50"/>
                  </a:lnTo>
                  <a:lnTo>
                    <a:pt x="81" y="40"/>
                  </a:lnTo>
                  <a:lnTo>
                    <a:pt x="69" y="31"/>
                  </a:lnTo>
                  <a:lnTo>
                    <a:pt x="76" y="7"/>
                  </a:lnTo>
                  <a:lnTo>
                    <a:pt x="92" y="0"/>
                  </a:lnTo>
                  <a:lnTo>
                    <a:pt x="107" y="17"/>
                  </a:lnTo>
                  <a:lnTo>
                    <a:pt x="123" y="21"/>
                  </a:lnTo>
                  <a:lnTo>
                    <a:pt x="130" y="38"/>
                  </a:lnTo>
                  <a:lnTo>
                    <a:pt x="156" y="45"/>
                  </a:lnTo>
                  <a:lnTo>
                    <a:pt x="166" y="45"/>
                  </a:lnTo>
                  <a:lnTo>
                    <a:pt x="170" y="31"/>
                  </a:lnTo>
                  <a:lnTo>
                    <a:pt x="192" y="21"/>
                  </a:lnTo>
                  <a:lnTo>
                    <a:pt x="208" y="50"/>
                  </a:lnTo>
                  <a:lnTo>
                    <a:pt x="208" y="69"/>
                  </a:lnTo>
                  <a:lnTo>
                    <a:pt x="218" y="73"/>
                  </a:lnTo>
                  <a:lnTo>
                    <a:pt x="232" y="95"/>
                  </a:lnTo>
                  <a:lnTo>
                    <a:pt x="253" y="97"/>
                  </a:lnTo>
                  <a:lnTo>
                    <a:pt x="253" y="104"/>
                  </a:lnTo>
                  <a:lnTo>
                    <a:pt x="229" y="121"/>
                  </a:lnTo>
                  <a:lnTo>
                    <a:pt x="225" y="180"/>
                  </a:lnTo>
                  <a:lnTo>
                    <a:pt x="218" y="168"/>
                  </a:lnTo>
                  <a:lnTo>
                    <a:pt x="208" y="170"/>
                  </a:lnTo>
                  <a:lnTo>
                    <a:pt x="208" y="229"/>
                  </a:lnTo>
                  <a:moveTo>
                    <a:pt x="69" y="189"/>
                  </a:moveTo>
                  <a:lnTo>
                    <a:pt x="74" y="175"/>
                  </a:lnTo>
                  <a:lnTo>
                    <a:pt x="66" y="173"/>
                  </a:lnTo>
                  <a:lnTo>
                    <a:pt x="64" y="163"/>
                  </a:lnTo>
                  <a:lnTo>
                    <a:pt x="59" y="154"/>
                  </a:lnTo>
                  <a:lnTo>
                    <a:pt x="48" y="149"/>
                  </a:lnTo>
                  <a:lnTo>
                    <a:pt x="36" y="149"/>
                  </a:lnTo>
                  <a:lnTo>
                    <a:pt x="24" y="147"/>
                  </a:lnTo>
                  <a:lnTo>
                    <a:pt x="0" y="147"/>
                  </a:lnTo>
                  <a:lnTo>
                    <a:pt x="12" y="156"/>
                  </a:lnTo>
                  <a:lnTo>
                    <a:pt x="50" y="191"/>
                  </a:lnTo>
                  <a:lnTo>
                    <a:pt x="59" y="194"/>
                  </a:lnTo>
                  <a:lnTo>
                    <a:pt x="74" y="199"/>
                  </a:lnTo>
                  <a:lnTo>
                    <a:pt x="69" y="189"/>
                  </a:lnTo>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17" name="Bahrain">
              <a:extLst>
                <a:ext uri="{FF2B5EF4-FFF2-40B4-BE49-F238E27FC236}">
                  <a16:creationId xmlns:a16="http://schemas.microsoft.com/office/drawing/2014/main" id="{DE97C7CD-13E1-4259-8849-145BABF8361E}"/>
                </a:ext>
              </a:extLst>
            </p:cNvPr>
            <p:cNvSpPr>
              <a:spLocks/>
            </p:cNvSpPr>
            <p:nvPr/>
          </p:nvSpPr>
          <p:spPr bwMode="gray">
            <a:xfrm>
              <a:off x="7360869" y="3689531"/>
              <a:ext cx="11715" cy="17698"/>
            </a:xfrm>
            <a:custGeom>
              <a:avLst/>
              <a:gdLst/>
              <a:ahLst/>
              <a:cxnLst>
                <a:cxn ang="0">
                  <a:pos x="0" y="2"/>
                </a:cxn>
                <a:cxn ang="0">
                  <a:pos x="4" y="0"/>
                </a:cxn>
                <a:cxn ang="0">
                  <a:pos x="12" y="2"/>
                </a:cxn>
                <a:cxn ang="0">
                  <a:pos x="10" y="24"/>
                </a:cxn>
                <a:cxn ang="0">
                  <a:pos x="2" y="16"/>
                </a:cxn>
                <a:cxn ang="0">
                  <a:pos x="2" y="10"/>
                </a:cxn>
                <a:cxn ang="0">
                  <a:pos x="0" y="2"/>
                </a:cxn>
              </a:cxnLst>
              <a:rect l="0" t="0" r="r" b="b"/>
              <a:pathLst>
                <a:path w="12" h="24">
                  <a:moveTo>
                    <a:pt x="0" y="2"/>
                  </a:moveTo>
                  <a:lnTo>
                    <a:pt x="4" y="0"/>
                  </a:lnTo>
                  <a:lnTo>
                    <a:pt x="12" y="2"/>
                  </a:lnTo>
                  <a:lnTo>
                    <a:pt x="10" y="24"/>
                  </a:lnTo>
                  <a:lnTo>
                    <a:pt x="2" y="16"/>
                  </a:lnTo>
                  <a:lnTo>
                    <a:pt x="2" y="10"/>
                  </a:lnTo>
                  <a:lnTo>
                    <a:pt x="0" y="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8" name="Bangladesh">
              <a:extLst>
                <a:ext uri="{FF2B5EF4-FFF2-40B4-BE49-F238E27FC236}">
                  <a16:creationId xmlns:a16="http://schemas.microsoft.com/office/drawing/2014/main" id="{EC201309-ABE0-4AFC-B3DD-8C958C816ECD}"/>
                </a:ext>
              </a:extLst>
            </p:cNvPr>
            <p:cNvSpPr>
              <a:spLocks/>
            </p:cNvSpPr>
            <p:nvPr/>
          </p:nvSpPr>
          <p:spPr bwMode="gray">
            <a:xfrm>
              <a:off x="8518584" y="3691497"/>
              <a:ext cx="150328" cy="202557"/>
            </a:xfrm>
            <a:custGeom>
              <a:avLst/>
              <a:gdLst/>
              <a:ahLst/>
              <a:cxnLst>
                <a:cxn ang="0">
                  <a:pos x="178" y="216"/>
                </a:cxn>
                <a:cxn ang="0">
                  <a:pos x="174" y="192"/>
                </a:cxn>
                <a:cxn ang="0">
                  <a:pos x="172" y="170"/>
                </a:cxn>
                <a:cxn ang="0">
                  <a:pos x="168" y="118"/>
                </a:cxn>
                <a:cxn ang="0">
                  <a:pos x="158" y="112"/>
                </a:cxn>
                <a:cxn ang="0">
                  <a:pos x="150" y="118"/>
                </a:cxn>
                <a:cxn ang="0">
                  <a:pos x="146" y="134"/>
                </a:cxn>
                <a:cxn ang="0">
                  <a:pos x="128" y="124"/>
                </a:cxn>
                <a:cxn ang="0">
                  <a:pos x="130" y="114"/>
                </a:cxn>
                <a:cxn ang="0">
                  <a:pos x="136" y="102"/>
                </a:cxn>
                <a:cxn ang="0">
                  <a:pos x="150" y="94"/>
                </a:cxn>
                <a:cxn ang="0">
                  <a:pos x="162" y="84"/>
                </a:cxn>
                <a:cxn ang="0">
                  <a:pos x="180" y="58"/>
                </a:cxn>
                <a:cxn ang="0">
                  <a:pos x="182" y="42"/>
                </a:cxn>
                <a:cxn ang="0">
                  <a:pos x="104" y="40"/>
                </a:cxn>
                <a:cxn ang="0">
                  <a:pos x="86" y="44"/>
                </a:cxn>
                <a:cxn ang="0">
                  <a:pos x="72" y="38"/>
                </a:cxn>
                <a:cxn ang="0">
                  <a:pos x="70" y="24"/>
                </a:cxn>
                <a:cxn ang="0">
                  <a:pos x="62" y="12"/>
                </a:cxn>
                <a:cxn ang="0">
                  <a:pos x="52" y="12"/>
                </a:cxn>
                <a:cxn ang="0">
                  <a:pos x="44" y="0"/>
                </a:cxn>
                <a:cxn ang="0">
                  <a:pos x="30" y="8"/>
                </a:cxn>
                <a:cxn ang="0">
                  <a:pos x="20" y="2"/>
                </a:cxn>
                <a:cxn ang="0">
                  <a:pos x="6" y="4"/>
                </a:cxn>
                <a:cxn ang="0">
                  <a:pos x="8" y="18"/>
                </a:cxn>
                <a:cxn ang="0">
                  <a:pos x="0" y="32"/>
                </a:cxn>
                <a:cxn ang="0">
                  <a:pos x="16" y="48"/>
                </a:cxn>
                <a:cxn ang="0">
                  <a:pos x="22" y="46"/>
                </a:cxn>
                <a:cxn ang="0">
                  <a:pos x="32" y="56"/>
                </a:cxn>
                <a:cxn ang="0">
                  <a:pos x="24" y="72"/>
                </a:cxn>
                <a:cxn ang="0">
                  <a:pos x="14" y="72"/>
                </a:cxn>
                <a:cxn ang="0">
                  <a:pos x="8" y="84"/>
                </a:cxn>
                <a:cxn ang="0">
                  <a:pos x="30" y="102"/>
                </a:cxn>
                <a:cxn ang="0">
                  <a:pos x="24" y="116"/>
                </a:cxn>
                <a:cxn ang="0">
                  <a:pos x="42" y="156"/>
                </a:cxn>
                <a:cxn ang="0">
                  <a:pos x="56" y="202"/>
                </a:cxn>
                <a:cxn ang="0">
                  <a:pos x="70" y="190"/>
                </a:cxn>
                <a:cxn ang="0">
                  <a:pos x="80" y="196"/>
                </a:cxn>
                <a:cxn ang="0">
                  <a:pos x="92" y="180"/>
                </a:cxn>
                <a:cxn ang="0">
                  <a:pos x="96" y="142"/>
                </a:cxn>
                <a:cxn ang="0">
                  <a:pos x="134" y="170"/>
                </a:cxn>
                <a:cxn ang="0">
                  <a:pos x="142" y="188"/>
                </a:cxn>
                <a:cxn ang="0">
                  <a:pos x="144" y="222"/>
                </a:cxn>
                <a:cxn ang="0">
                  <a:pos x="156" y="236"/>
                </a:cxn>
                <a:cxn ang="0">
                  <a:pos x="172" y="250"/>
                </a:cxn>
                <a:cxn ang="0">
                  <a:pos x="174" y="220"/>
                </a:cxn>
                <a:cxn ang="0">
                  <a:pos x="178" y="216"/>
                </a:cxn>
              </a:cxnLst>
              <a:rect l="0" t="0" r="r" b="b"/>
              <a:pathLst>
                <a:path w="182" h="250">
                  <a:moveTo>
                    <a:pt x="178" y="216"/>
                  </a:moveTo>
                  <a:lnTo>
                    <a:pt x="174" y="192"/>
                  </a:lnTo>
                  <a:lnTo>
                    <a:pt x="172" y="170"/>
                  </a:lnTo>
                  <a:lnTo>
                    <a:pt x="168" y="118"/>
                  </a:lnTo>
                  <a:lnTo>
                    <a:pt x="158" y="112"/>
                  </a:lnTo>
                  <a:lnTo>
                    <a:pt x="150" y="118"/>
                  </a:lnTo>
                  <a:lnTo>
                    <a:pt x="146" y="134"/>
                  </a:lnTo>
                  <a:lnTo>
                    <a:pt x="128" y="124"/>
                  </a:lnTo>
                  <a:lnTo>
                    <a:pt x="130" y="114"/>
                  </a:lnTo>
                  <a:lnTo>
                    <a:pt x="136" y="102"/>
                  </a:lnTo>
                  <a:lnTo>
                    <a:pt x="150" y="94"/>
                  </a:lnTo>
                  <a:lnTo>
                    <a:pt x="162" y="84"/>
                  </a:lnTo>
                  <a:lnTo>
                    <a:pt x="180" y="58"/>
                  </a:lnTo>
                  <a:lnTo>
                    <a:pt x="182" y="42"/>
                  </a:lnTo>
                  <a:lnTo>
                    <a:pt x="104" y="40"/>
                  </a:lnTo>
                  <a:lnTo>
                    <a:pt x="86" y="44"/>
                  </a:lnTo>
                  <a:lnTo>
                    <a:pt x="72" y="38"/>
                  </a:lnTo>
                  <a:lnTo>
                    <a:pt x="70" y="24"/>
                  </a:lnTo>
                  <a:lnTo>
                    <a:pt x="62" y="12"/>
                  </a:lnTo>
                  <a:lnTo>
                    <a:pt x="52" y="12"/>
                  </a:lnTo>
                  <a:lnTo>
                    <a:pt x="44" y="0"/>
                  </a:lnTo>
                  <a:lnTo>
                    <a:pt x="30" y="8"/>
                  </a:lnTo>
                  <a:lnTo>
                    <a:pt x="20" y="2"/>
                  </a:lnTo>
                  <a:lnTo>
                    <a:pt x="6" y="4"/>
                  </a:lnTo>
                  <a:lnTo>
                    <a:pt x="8" y="18"/>
                  </a:lnTo>
                  <a:lnTo>
                    <a:pt x="0" y="32"/>
                  </a:lnTo>
                  <a:lnTo>
                    <a:pt x="16" y="48"/>
                  </a:lnTo>
                  <a:lnTo>
                    <a:pt x="22" y="46"/>
                  </a:lnTo>
                  <a:lnTo>
                    <a:pt x="32" y="56"/>
                  </a:lnTo>
                  <a:lnTo>
                    <a:pt x="24" y="72"/>
                  </a:lnTo>
                  <a:lnTo>
                    <a:pt x="14" y="72"/>
                  </a:lnTo>
                  <a:lnTo>
                    <a:pt x="8" y="84"/>
                  </a:lnTo>
                  <a:lnTo>
                    <a:pt x="30" y="102"/>
                  </a:lnTo>
                  <a:lnTo>
                    <a:pt x="24" y="116"/>
                  </a:lnTo>
                  <a:lnTo>
                    <a:pt x="42" y="156"/>
                  </a:lnTo>
                  <a:lnTo>
                    <a:pt x="56" y="202"/>
                  </a:lnTo>
                  <a:lnTo>
                    <a:pt x="70" y="190"/>
                  </a:lnTo>
                  <a:lnTo>
                    <a:pt x="80" y="196"/>
                  </a:lnTo>
                  <a:lnTo>
                    <a:pt x="92" y="180"/>
                  </a:lnTo>
                  <a:lnTo>
                    <a:pt x="96" y="142"/>
                  </a:lnTo>
                  <a:lnTo>
                    <a:pt x="134" y="170"/>
                  </a:lnTo>
                  <a:lnTo>
                    <a:pt x="142" y="188"/>
                  </a:lnTo>
                  <a:lnTo>
                    <a:pt x="144" y="222"/>
                  </a:lnTo>
                  <a:lnTo>
                    <a:pt x="156" y="236"/>
                  </a:lnTo>
                  <a:lnTo>
                    <a:pt x="172" y="250"/>
                  </a:lnTo>
                  <a:lnTo>
                    <a:pt x="174" y="220"/>
                  </a:lnTo>
                  <a:lnTo>
                    <a:pt x="178" y="2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9" name="Belarus">
              <a:extLst>
                <a:ext uri="{FF2B5EF4-FFF2-40B4-BE49-F238E27FC236}">
                  <a16:creationId xmlns:a16="http://schemas.microsoft.com/office/drawing/2014/main" id="{A48D1ADF-DCDD-4C9A-B9B0-7FCB0896FFE5}"/>
                </a:ext>
              </a:extLst>
            </p:cNvPr>
            <p:cNvSpPr>
              <a:spLocks/>
            </p:cNvSpPr>
            <p:nvPr/>
          </p:nvSpPr>
          <p:spPr bwMode="gray">
            <a:xfrm>
              <a:off x="6517474" y="2381769"/>
              <a:ext cx="294797" cy="269419"/>
            </a:xfrm>
            <a:custGeom>
              <a:avLst/>
              <a:gdLst/>
              <a:ahLst/>
              <a:cxnLst>
                <a:cxn ang="0">
                  <a:pos x="330" y="268"/>
                </a:cxn>
                <a:cxn ang="0">
                  <a:pos x="322" y="210"/>
                </a:cxn>
                <a:cxn ang="0">
                  <a:pos x="352" y="202"/>
                </a:cxn>
                <a:cxn ang="0">
                  <a:pos x="352" y="174"/>
                </a:cxn>
                <a:cxn ang="0">
                  <a:pos x="336" y="154"/>
                </a:cxn>
                <a:cxn ang="0">
                  <a:pos x="304" y="128"/>
                </a:cxn>
                <a:cxn ang="0">
                  <a:pos x="300" y="92"/>
                </a:cxn>
                <a:cxn ang="0">
                  <a:pos x="298" y="62"/>
                </a:cxn>
                <a:cxn ang="0">
                  <a:pos x="270" y="16"/>
                </a:cxn>
                <a:cxn ang="0">
                  <a:pos x="244" y="8"/>
                </a:cxn>
                <a:cxn ang="0">
                  <a:pos x="216" y="10"/>
                </a:cxn>
                <a:cxn ang="0">
                  <a:pos x="190" y="0"/>
                </a:cxn>
                <a:cxn ang="0">
                  <a:pos x="174" y="50"/>
                </a:cxn>
                <a:cxn ang="0">
                  <a:pos x="152" y="46"/>
                </a:cxn>
                <a:cxn ang="0">
                  <a:pos x="136" y="74"/>
                </a:cxn>
                <a:cxn ang="0">
                  <a:pos x="104" y="116"/>
                </a:cxn>
                <a:cxn ang="0">
                  <a:pos x="106" y="152"/>
                </a:cxn>
                <a:cxn ang="0">
                  <a:pos x="66" y="140"/>
                </a:cxn>
                <a:cxn ang="0">
                  <a:pos x="18" y="162"/>
                </a:cxn>
                <a:cxn ang="0">
                  <a:pos x="28" y="214"/>
                </a:cxn>
                <a:cxn ang="0">
                  <a:pos x="22" y="250"/>
                </a:cxn>
                <a:cxn ang="0">
                  <a:pos x="0" y="268"/>
                </a:cxn>
                <a:cxn ang="0">
                  <a:pos x="18" y="304"/>
                </a:cxn>
                <a:cxn ang="0">
                  <a:pos x="52" y="296"/>
                </a:cxn>
                <a:cxn ang="0">
                  <a:pos x="108" y="294"/>
                </a:cxn>
                <a:cxn ang="0">
                  <a:pos x="134" y="304"/>
                </a:cxn>
                <a:cxn ang="0">
                  <a:pos x="160" y="302"/>
                </a:cxn>
                <a:cxn ang="0">
                  <a:pos x="198" y="306"/>
                </a:cxn>
                <a:cxn ang="0">
                  <a:pos x="226" y="308"/>
                </a:cxn>
                <a:cxn ang="0">
                  <a:pos x="242" y="330"/>
                </a:cxn>
                <a:cxn ang="0">
                  <a:pos x="282" y="328"/>
                </a:cxn>
                <a:cxn ang="0">
                  <a:pos x="300" y="276"/>
                </a:cxn>
              </a:cxnLst>
              <a:rect l="0" t="0" r="r" b="b"/>
              <a:pathLst>
                <a:path w="364" h="330">
                  <a:moveTo>
                    <a:pt x="300" y="276"/>
                  </a:moveTo>
                  <a:lnTo>
                    <a:pt x="330" y="268"/>
                  </a:lnTo>
                  <a:lnTo>
                    <a:pt x="336" y="236"/>
                  </a:lnTo>
                  <a:lnTo>
                    <a:pt x="322" y="210"/>
                  </a:lnTo>
                  <a:lnTo>
                    <a:pt x="328" y="200"/>
                  </a:lnTo>
                  <a:lnTo>
                    <a:pt x="352" y="202"/>
                  </a:lnTo>
                  <a:lnTo>
                    <a:pt x="364" y="186"/>
                  </a:lnTo>
                  <a:lnTo>
                    <a:pt x="352" y="174"/>
                  </a:lnTo>
                  <a:lnTo>
                    <a:pt x="330" y="172"/>
                  </a:lnTo>
                  <a:lnTo>
                    <a:pt x="336" y="154"/>
                  </a:lnTo>
                  <a:lnTo>
                    <a:pt x="318" y="134"/>
                  </a:lnTo>
                  <a:lnTo>
                    <a:pt x="304" y="128"/>
                  </a:lnTo>
                  <a:lnTo>
                    <a:pt x="310" y="110"/>
                  </a:lnTo>
                  <a:lnTo>
                    <a:pt x="300" y="92"/>
                  </a:lnTo>
                  <a:lnTo>
                    <a:pt x="308" y="84"/>
                  </a:lnTo>
                  <a:lnTo>
                    <a:pt x="298" y="62"/>
                  </a:lnTo>
                  <a:lnTo>
                    <a:pt x="302" y="40"/>
                  </a:lnTo>
                  <a:lnTo>
                    <a:pt x="270" y="16"/>
                  </a:lnTo>
                  <a:lnTo>
                    <a:pt x="242" y="28"/>
                  </a:lnTo>
                  <a:lnTo>
                    <a:pt x="244" y="8"/>
                  </a:lnTo>
                  <a:lnTo>
                    <a:pt x="226" y="2"/>
                  </a:lnTo>
                  <a:lnTo>
                    <a:pt x="216" y="10"/>
                  </a:lnTo>
                  <a:lnTo>
                    <a:pt x="208" y="0"/>
                  </a:lnTo>
                  <a:lnTo>
                    <a:pt x="190" y="0"/>
                  </a:lnTo>
                  <a:lnTo>
                    <a:pt x="176" y="34"/>
                  </a:lnTo>
                  <a:lnTo>
                    <a:pt x="174" y="50"/>
                  </a:lnTo>
                  <a:lnTo>
                    <a:pt x="164" y="56"/>
                  </a:lnTo>
                  <a:lnTo>
                    <a:pt x="152" y="46"/>
                  </a:lnTo>
                  <a:lnTo>
                    <a:pt x="130" y="54"/>
                  </a:lnTo>
                  <a:lnTo>
                    <a:pt x="136" y="74"/>
                  </a:lnTo>
                  <a:lnTo>
                    <a:pt x="122" y="80"/>
                  </a:lnTo>
                  <a:lnTo>
                    <a:pt x="104" y="116"/>
                  </a:lnTo>
                  <a:lnTo>
                    <a:pt x="110" y="138"/>
                  </a:lnTo>
                  <a:lnTo>
                    <a:pt x="106" y="152"/>
                  </a:lnTo>
                  <a:lnTo>
                    <a:pt x="80" y="140"/>
                  </a:lnTo>
                  <a:lnTo>
                    <a:pt x="66" y="140"/>
                  </a:lnTo>
                  <a:lnTo>
                    <a:pt x="58" y="162"/>
                  </a:lnTo>
                  <a:lnTo>
                    <a:pt x="18" y="162"/>
                  </a:lnTo>
                  <a:lnTo>
                    <a:pt x="20" y="194"/>
                  </a:lnTo>
                  <a:lnTo>
                    <a:pt x="28" y="214"/>
                  </a:lnTo>
                  <a:lnTo>
                    <a:pt x="28" y="238"/>
                  </a:lnTo>
                  <a:lnTo>
                    <a:pt x="22" y="250"/>
                  </a:lnTo>
                  <a:lnTo>
                    <a:pt x="8" y="248"/>
                  </a:lnTo>
                  <a:lnTo>
                    <a:pt x="0" y="268"/>
                  </a:lnTo>
                  <a:lnTo>
                    <a:pt x="22" y="282"/>
                  </a:lnTo>
                  <a:lnTo>
                    <a:pt x="18" y="304"/>
                  </a:lnTo>
                  <a:lnTo>
                    <a:pt x="36" y="304"/>
                  </a:lnTo>
                  <a:lnTo>
                    <a:pt x="52" y="296"/>
                  </a:lnTo>
                  <a:lnTo>
                    <a:pt x="96" y="292"/>
                  </a:lnTo>
                  <a:lnTo>
                    <a:pt x="108" y="294"/>
                  </a:lnTo>
                  <a:lnTo>
                    <a:pt x="122" y="294"/>
                  </a:lnTo>
                  <a:lnTo>
                    <a:pt x="134" y="304"/>
                  </a:lnTo>
                  <a:lnTo>
                    <a:pt x="148" y="304"/>
                  </a:lnTo>
                  <a:lnTo>
                    <a:pt x="160" y="302"/>
                  </a:lnTo>
                  <a:lnTo>
                    <a:pt x="182" y="318"/>
                  </a:lnTo>
                  <a:lnTo>
                    <a:pt x="198" y="306"/>
                  </a:lnTo>
                  <a:lnTo>
                    <a:pt x="216" y="316"/>
                  </a:lnTo>
                  <a:lnTo>
                    <a:pt x="226" y="308"/>
                  </a:lnTo>
                  <a:lnTo>
                    <a:pt x="238" y="312"/>
                  </a:lnTo>
                  <a:lnTo>
                    <a:pt x="242" y="330"/>
                  </a:lnTo>
                  <a:lnTo>
                    <a:pt x="266" y="326"/>
                  </a:lnTo>
                  <a:lnTo>
                    <a:pt x="282" y="328"/>
                  </a:lnTo>
                  <a:lnTo>
                    <a:pt x="286" y="302"/>
                  </a:lnTo>
                  <a:lnTo>
                    <a:pt x="300" y="27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 name="Belgium">
              <a:extLst>
                <a:ext uri="{FF2B5EF4-FFF2-40B4-BE49-F238E27FC236}">
                  <a16:creationId xmlns:a16="http://schemas.microsoft.com/office/drawing/2014/main" id="{B59E287A-54FA-46C9-B2DB-1A723B51D2F7}"/>
                </a:ext>
              </a:extLst>
            </p:cNvPr>
            <p:cNvSpPr>
              <a:spLocks/>
            </p:cNvSpPr>
            <p:nvPr/>
          </p:nvSpPr>
          <p:spPr bwMode="gray">
            <a:xfrm>
              <a:off x="5879069" y="2641355"/>
              <a:ext cx="121043" cy="100295"/>
            </a:xfrm>
            <a:custGeom>
              <a:avLst/>
              <a:gdLst/>
              <a:ahLst/>
              <a:cxnLst>
                <a:cxn ang="0">
                  <a:pos x="0" y="22"/>
                </a:cxn>
                <a:cxn ang="0">
                  <a:pos x="26" y="6"/>
                </a:cxn>
                <a:cxn ang="0">
                  <a:pos x="32" y="20"/>
                </a:cxn>
                <a:cxn ang="0">
                  <a:pos x="60" y="18"/>
                </a:cxn>
                <a:cxn ang="0">
                  <a:pos x="68" y="6"/>
                </a:cxn>
                <a:cxn ang="0">
                  <a:pos x="78" y="0"/>
                </a:cxn>
                <a:cxn ang="0">
                  <a:pos x="98" y="10"/>
                </a:cxn>
                <a:cxn ang="0">
                  <a:pos x="114" y="12"/>
                </a:cxn>
                <a:cxn ang="0">
                  <a:pos x="126" y="20"/>
                </a:cxn>
                <a:cxn ang="0">
                  <a:pos x="126" y="34"/>
                </a:cxn>
                <a:cxn ang="0">
                  <a:pos x="120" y="44"/>
                </a:cxn>
                <a:cxn ang="0">
                  <a:pos x="124" y="48"/>
                </a:cxn>
                <a:cxn ang="0">
                  <a:pos x="136" y="48"/>
                </a:cxn>
                <a:cxn ang="0">
                  <a:pos x="148" y="70"/>
                </a:cxn>
                <a:cxn ang="0">
                  <a:pos x="138" y="84"/>
                </a:cxn>
                <a:cxn ang="0">
                  <a:pos x="130" y="92"/>
                </a:cxn>
                <a:cxn ang="0">
                  <a:pos x="126" y="100"/>
                </a:cxn>
                <a:cxn ang="0">
                  <a:pos x="130" y="106"/>
                </a:cxn>
                <a:cxn ang="0">
                  <a:pos x="126" y="124"/>
                </a:cxn>
                <a:cxn ang="0">
                  <a:pos x="116" y="124"/>
                </a:cxn>
                <a:cxn ang="0">
                  <a:pos x="90" y="100"/>
                </a:cxn>
                <a:cxn ang="0">
                  <a:pos x="86" y="84"/>
                </a:cxn>
                <a:cxn ang="0">
                  <a:pos x="72" y="92"/>
                </a:cxn>
                <a:cxn ang="0">
                  <a:pos x="60" y="86"/>
                </a:cxn>
                <a:cxn ang="0">
                  <a:pos x="54" y="78"/>
                </a:cxn>
                <a:cxn ang="0">
                  <a:pos x="52" y="64"/>
                </a:cxn>
                <a:cxn ang="0">
                  <a:pos x="40" y="64"/>
                </a:cxn>
                <a:cxn ang="0">
                  <a:pos x="26" y="54"/>
                </a:cxn>
                <a:cxn ang="0">
                  <a:pos x="20" y="44"/>
                </a:cxn>
                <a:cxn ang="0">
                  <a:pos x="8" y="36"/>
                </a:cxn>
                <a:cxn ang="0">
                  <a:pos x="0" y="22"/>
                </a:cxn>
              </a:cxnLst>
              <a:rect l="0" t="0" r="r" b="b"/>
              <a:pathLst>
                <a:path w="148" h="124">
                  <a:moveTo>
                    <a:pt x="0" y="22"/>
                  </a:moveTo>
                  <a:lnTo>
                    <a:pt x="26" y="6"/>
                  </a:lnTo>
                  <a:lnTo>
                    <a:pt x="32" y="20"/>
                  </a:lnTo>
                  <a:lnTo>
                    <a:pt x="60" y="18"/>
                  </a:lnTo>
                  <a:lnTo>
                    <a:pt x="68" y="6"/>
                  </a:lnTo>
                  <a:lnTo>
                    <a:pt x="78" y="0"/>
                  </a:lnTo>
                  <a:lnTo>
                    <a:pt x="98" y="10"/>
                  </a:lnTo>
                  <a:lnTo>
                    <a:pt x="114" y="12"/>
                  </a:lnTo>
                  <a:lnTo>
                    <a:pt x="126" y="20"/>
                  </a:lnTo>
                  <a:lnTo>
                    <a:pt x="126" y="34"/>
                  </a:lnTo>
                  <a:lnTo>
                    <a:pt x="120" y="44"/>
                  </a:lnTo>
                  <a:lnTo>
                    <a:pt x="124" y="48"/>
                  </a:lnTo>
                  <a:lnTo>
                    <a:pt x="136" y="48"/>
                  </a:lnTo>
                  <a:lnTo>
                    <a:pt x="148" y="70"/>
                  </a:lnTo>
                  <a:lnTo>
                    <a:pt x="138" y="84"/>
                  </a:lnTo>
                  <a:lnTo>
                    <a:pt x="130" y="92"/>
                  </a:lnTo>
                  <a:lnTo>
                    <a:pt x="126" y="100"/>
                  </a:lnTo>
                  <a:lnTo>
                    <a:pt x="130" y="106"/>
                  </a:lnTo>
                  <a:lnTo>
                    <a:pt x="126" y="124"/>
                  </a:lnTo>
                  <a:lnTo>
                    <a:pt x="116" y="124"/>
                  </a:lnTo>
                  <a:lnTo>
                    <a:pt x="90" y="100"/>
                  </a:lnTo>
                  <a:lnTo>
                    <a:pt x="86" y="84"/>
                  </a:lnTo>
                  <a:lnTo>
                    <a:pt x="72" y="92"/>
                  </a:lnTo>
                  <a:lnTo>
                    <a:pt x="60" y="86"/>
                  </a:lnTo>
                  <a:lnTo>
                    <a:pt x="54" y="78"/>
                  </a:lnTo>
                  <a:lnTo>
                    <a:pt x="52" y="64"/>
                  </a:lnTo>
                  <a:lnTo>
                    <a:pt x="40" y="64"/>
                  </a:lnTo>
                  <a:lnTo>
                    <a:pt x="26" y="54"/>
                  </a:lnTo>
                  <a:lnTo>
                    <a:pt x="20" y="44"/>
                  </a:lnTo>
                  <a:lnTo>
                    <a:pt x="8" y="36"/>
                  </a:lnTo>
                  <a:lnTo>
                    <a:pt x="0" y="2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1" name="Benin">
              <a:extLst>
                <a:ext uri="{FF2B5EF4-FFF2-40B4-BE49-F238E27FC236}">
                  <a16:creationId xmlns:a16="http://schemas.microsoft.com/office/drawing/2014/main" id="{53B73F48-C662-4306-8E34-67F536CD0424}"/>
                </a:ext>
              </a:extLst>
            </p:cNvPr>
            <p:cNvSpPr>
              <a:spLocks/>
            </p:cNvSpPr>
            <p:nvPr/>
          </p:nvSpPr>
          <p:spPr bwMode="gray">
            <a:xfrm>
              <a:off x="5830263" y="4161506"/>
              <a:ext cx="95663" cy="202556"/>
            </a:xfrm>
            <a:custGeom>
              <a:avLst/>
              <a:gdLst/>
              <a:ahLst/>
              <a:cxnLst>
                <a:cxn ang="0">
                  <a:pos x="70" y="247"/>
                </a:cxn>
                <a:cxn ang="0">
                  <a:pos x="44" y="245"/>
                </a:cxn>
                <a:cxn ang="0">
                  <a:pos x="40" y="233"/>
                </a:cxn>
                <a:cxn ang="0">
                  <a:pos x="36" y="140"/>
                </a:cxn>
                <a:cxn ang="0">
                  <a:pos x="22" y="126"/>
                </a:cxn>
                <a:cxn ang="0">
                  <a:pos x="22" y="98"/>
                </a:cxn>
                <a:cxn ang="0">
                  <a:pos x="0" y="66"/>
                </a:cxn>
                <a:cxn ang="0">
                  <a:pos x="24" y="42"/>
                </a:cxn>
                <a:cxn ang="0">
                  <a:pos x="44" y="44"/>
                </a:cxn>
                <a:cxn ang="0">
                  <a:pos x="54" y="26"/>
                </a:cxn>
                <a:cxn ang="0">
                  <a:pos x="62" y="2"/>
                </a:cxn>
                <a:cxn ang="0">
                  <a:pos x="72" y="0"/>
                </a:cxn>
                <a:cxn ang="0">
                  <a:pos x="108" y="16"/>
                </a:cxn>
                <a:cxn ang="0">
                  <a:pos x="118" y="56"/>
                </a:cxn>
                <a:cxn ang="0">
                  <a:pos x="118" y="88"/>
                </a:cxn>
                <a:cxn ang="0">
                  <a:pos x="104" y="120"/>
                </a:cxn>
                <a:cxn ang="0">
                  <a:pos x="94" y="136"/>
                </a:cxn>
                <a:cxn ang="0">
                  <a:pos x="84" y="138"/>
                </a:cxn>
                <a:cxn ang="0">
                  <a:pos x="84" y="203"/>
                </a:cxn>
                <a:cxn ang="0">
                  <a:pos x="92" y="217"/>
                </a:cxn>
                <a:cxn ang="0">
                  <a:pos x="92" y="239"/>
                </a:cxn>
                <a:cxn ang="0">
                  <a:pos x="70" y="247"/>
                </a:cxn>
              </a:cxnLst>
              <a:rect l="0" t="0" r="r" b="b"/>
              <a:pathLst>
                <a:path w="118" h="247">
                  <a:moveTo>
                    <a:pt x="70" y="247"/>
                  </a:moveTo>
                  <a:lnTo>
                    <a:pt x="44" y="245"/>
                  </a:lnTo>
                  <a:lnTo>
                    <a:pt x="40" y="233"/>
                  </a:lnTo>
                  <a:lnTo>
                    <a:pt x="36" y="140"/>
                  </a:lnTo>
                  <a:lnTo>
                    <a:pt x="22" y="126"/>
                  </a:lnTo>
                  <a:lnTo>
                    <a:pt x="22" y="98"/>
                  </a:lnTo>
                  <a:lnTo>
                    <a:pt x="0" y="66"/>
                  </a:lnTo>
                  <a:lnTo>
                    <a:pt x="24" y="42"/>
                  </a:lnTo>
                  <a:lnTo>
                    <a:pt x="44" y="44"/>
                  </a:lnTo>
                  <a:lnTo>
                    <a:pt x="54" y="26"/>
                  </a:lnTo>
                  <a:lnTo>
                    <a:pt x="62" y="2"/>
                  </a:lnTo>
                  <a:lnTo>
                    <a:pt x="72" y="0"/>
                  </a:lnTo>
                  <a:lnTo>
                    <a:pt x="108" y="16"/>
                  </a:lnTo>
                  <a:lnTo>
                    <a:pt x="118" y="56"/>
                  </a:lnTo>
                  <a:lnTo>
                    <a:pt x="118" y="88"/>
                  </a:lnTo>
                  <a:lnTo>
                    <a:pt x="104" y="120"/>
                  </a:lnTo>
                  <a:lnTo>
                    <a:pt x="94" y="136"/>
                  </a:lnTo>
                  <a:lnTo>
                    <a:pt x="84" y="138"/>
                  </a:lnTo>
                  <a:lnTo>
                    <a:pt x="84" y="203"/>
                  </a:lnTo>
                  <a:lnTo>
                    <a:pt x="92" y="217"/>
                  </a:lnTo>
                  <a:lnTo>
                    <a:pt x="92" y="239"/>
                  </a:lnTo>
                  <a:lnTo>
                    <a:pt x="70" y="24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 name="Bhutan">
              <a:extLst>
                <a:ext uri="{FF2B5EF4-FFF2-40B4-BE49-F238E27FC236}">
                  <a16:creationId xmlns:a16="http://schemas.microsoft.com/office/drawing/2014/main" id="{9D810168-817C-4FF8-8613-70B1D58C4EDC}"/>
                </a:ext>
              </a:extLst>
            </p:cNvPr>
            <p:cNvSpPr>
              <a:spLocks/>
            </p:cNvSpPr>
            <p:nvPr/>
          </p:nvSpPr>
          <p:spPr bwMode="gray">
            <a:xfrm>
              <a:off x="8551774" y="3632502"/>
              <a:ext cx="89806" cy="49165"/>
            </a:xfrm>
            <a:custGeom>
              <a:avLst/>
              <a:gdLst/>
              <a:ahLst/>
              <a:cxnLst>
                <a:cxn ang="0">
                  <a:pos x="102" y="4"/>
                </a:cxn>
                <a:cxn ang="0">
                  <a:pos x="60" y="6"/>
                </a:cxn>
                <a:cxn ang="0">
                  <a:pos x="34" y="0"/>
                </a:cxn>
                <a:cxn ang="0">
                  <a:pos x="16" y="16"/>
                </a:cxn>
                <a:cxn ang="0">
                  <a:pos x="0" y="42"/>
                </a:cxn>
                <a:cxn ang="0">
                  <a:pos x="2" y="60"/>
                </a:cxn>
                <a:cxn ang="0">
                  <a:pos x="28" y="60"/>
                </a:cxn>
                <a:cxn ang="0">
                  <a:pos x="48" y="54"/>
                </a:cxn>
                <a:cxn ang="0">
                  <a:pos x="78" y="54"/>
                </a:cxn>
                <a:cxn ang="0">
                  <a:pos x="100" y="54"/>
                </a:cxn>
                <a:cxn ang="0">
                  <a:pos x="112" y="40"/>
                </a:cxn>
                <a:cxn ang="0">
                  <a:pos x="104" y="28"/>
                </a:cxn>
                <a:cxn ang="0">
                  <a:pos x="94" y="24"/>
                </a:cxn>
                <a:cxn ang="0">
                  <a:pos x="102" y="4"/>
                </a:cxn>
              </a:cxnLst>
              <a:rect l="0" t="0" r="r" b="b"/>
              <a:pathLst>
                <a:path w="112" h="60">
                  <a:moveTo>
                    <a:pt x="102" y="4"/>
                  </a:moveTo>
                  <a:lnTo>
                    <a:pt x="60" y="6"/>
                  </a:lnTo>
                  <a:lnTo>
                    <a:pt x="34" y="0"/>
                  </a:lnTo>
                  <a:lnTo>
                    <a:pt x="16" y="16"/>
                  </a:lnTo>
                  <a:lnTo>
                    <a:pt x="0" y="42"/>
                  </a:lnTo>
                  <a:lnTo>
                    <a:pt x="2" y="60"/>
                  </a:lnTo>
                  <a:lnTo>
                    <a:pt x="28" y="60"/>
                  </a:lnTo>
                  <a:lnTo>
                    <a:pt x="48" y="54"/>
                  </a:lnTo>
                  <a:lnTo>
                    <a:pt x="78" y="54"/>
                  </a:lnTo>
                  <a:lnTo>
                    <a:pt x="100" y="54"/>
                  </a:lnTo>
                  <a:lnTo>
                    <a:pt x="112" y="40"/>
                  </a:lnTo>
                  <a:lnTo>
                    <a:pt x="104" y="28"/>
                  </a:lnTo>
                  <a:lnTo>
                    <a:pt x="94" y="24"/>
                  </a:lnTo>
                  <a:lnTo>
                    <a:pt x="102" y="4"/>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3" name="Bolivia">
              <a:extLst>
                <a:ext uri="{FF2B5EF4-FFF2-40B4-BE49-F238E27FC236}">
                  <a16:creationId xmlns:a16="http://schemas.microsoft.com/office/drawing/2014/main" id="{5F9FBDFC-587B-44D9-9DE6-F2F871686446}"/>
                </a:ext>
              </a:extLst>
            </p:cNvPr>
            <p:cNvSpPr>
              <a:spLocks/>
            </p:cNvSpPr>
            <p:nvPr/>
          </p:nvSpPr>
          <p:spPr bwMode="gray">
            <a:xfrm>
              <a:off x="3549972" y="4934364"/>
              <a:ext cx="376794" cy="446410"/>
            </a:xfrm>
            <a:custGeom>
              <a:avLst/>
              <a:gdLst/>
              <a:ahLst/>
              <a:cxnLst>
                <a:cxn ang="0">
                  <a:pos x="6" y="315"/>
                </a:cxn>
                <a:cxn ang="0">
                  <a:pos x="0" y="295"/>
                </a:cxn>
                <a:cxn ang="0">
                  <a:pos x="24" y="279"/>
                </a:cxn>
                <a:cxn ang="0">
                  <a:pos x="36" y="265"/>
                </a:cxn>
                <a:cxn ang="0">
                  <a:pos x="14" y="243"/>
                </a:cxn>
                <a:cxn ang="0">
                  <a:pos x="22" y="217"/>
                </a:cxn>
                <a:cxn ang="0">
                  <a:pos x="12" y="201"/>
                </a:cxn>
                <a:cxn ang="0">
                  <a:pos x="42" y="110"/>
                </a:cxn>
                <a:cxn ang="0">
                  <a:pos x="6" y="52"/>
                </a:cxn>
                <a:cxn ang="0">
                  <a:pos x="44" y="50"/>
                </a:cxn>
                <a:cxn ang="0">
                  <a:pos x="70" y="30"/>
                </a:cxn>
                <a:cxn ang="0">
                  <a:pos x="92" y="24"/>
                </a:cxn>
                <a:cxn ang="0">
                  <a:pos x="114" y="8"/>
                </a:cxn>
                <a:cxn ang="0">
                  <a:pos x="158" y="0"/>
                </a:cxn>
                <a:cxn ang="0">
                  <a:pos x="166" y="20"/>
                </a:cxn>
                <a:cxn ang="0">
                  <a:pos x="160" y="42"/>
                </a:cxn>
                <a:cxn ang="0">
                  <a:pos x="172" y="90"/>
                </a:cxn>
                <a:cxn ang="0">
                  <a:pos x="202" y="106"/>
                </a:cxn>
                <a:cxn ang="0">
                  <a:pos x="228" y="112"/>
                </a:cxn>
                <a:cxn ang="0">
                  <a:pos x="298" y="147"/>
                </a:cxn>
                <a:cxn ang="0">
                  <a:pos x="350" y="161"/>
                </a:cxn>
                <a:cxn ang="0">
                  <a:pos x="356" y="201"/>
                </a:cxn>
                <a:cxn ang="0">
                  <a:pos x="348" y="225"/>
                </a:cxn>
                <a:cxn ang="0">
                  <a:pos x="372" y="261"/>
                </a:cxn>
                <a:cxn ang="0">
                  <a:pos x="430" y="263"/>
                </a:cxn>
                <a:cxn ang="0">
                  <a:pos x="434" y="297"/>
                </a:cxn>
                <a:cxn ang="0">
                  <a:pos x="454" y="307"/>
                </a:cxn>
                <a:cxn ang="0">
                  <a:pos x="464" y="323"/>
                </a:cxn>
                <a:cxn ang="0">
                  <a:pos x="456" y="355"/>
                </a:cxn>
                <a:cxn ang="0">
                  <a:pos x="456" y="375"/>
                </a:cxn>
                <a:cxn ang="0">
                  <a:pos x="438" y="407"/>
                </a:cxn>
                <a:cxn ang="0">
                  <a:pos x="408" y="389"/>
                </a:cxn>
                <a:cxn ang="0">
                  <a:pos x="362" y="395"/>
                </a:cxn>
                <a:cxn ang="0">
                  <a:pos x="330" y="397"/>
                </a:cxn>
                <a:cxn ang="0">
                  <a:pos x="296" y="395"/>
                </a:cxn>
                <a:cxn ang="0">
                  <a:pos x="278" y="429"/>
                </a:cxn>
                <a:cxn ang="0">
                  <a:pos x="278" y="449"/>
                </a:cxn>
                <a:cxn ang="0">
                  <a:pos x="264" y="501"/>
                </a:cxn>
                <a:cxn ang="0">
                  <a:pos x="228" y="493"/>
                </a:cxn>
                <a:cxn ang="0">
                  <a:pos x="210" y="531"/>
                </a:cxn>
                <a:cxn ang="0">
                  <a:pos x="190" y="505"/>
                </a:cxn>
                <a:cxn ang="0">
                  <a:pos x="144" y="499"/>
                </a:cxn>
                <a:cxn ang="0">
                  <a:pos x="124" y="481"/>
                </a:cxn>
                <a:cxn ang="0">
                  <a:pos x="114" y="491"/>
                </a:cxn>
                <a:cxn ang="0">
                  <a:pos x="96" y="495"/>
                </a:cxn>
                <a:cxn ang="0">
                  <a:pos x="102" y="519"/>
                </a:cxn>
                <a:cxn ang="0">
                  <a:pos x="102" y="545"/>
                </a:cxn>
                <a:cxn ang="0">
                  <a:pos x="60" y="527"/>
                </a:cxn>
                <a:cxn ang="0">
                  <a:pos x="54" y="475"/>
                </a:cxn>
                <a:cxn ang="0">
                  <a:pos x="48" y="463"/>
                </a:cxn>
                <a:cxn ang="0">
                  <a:pos x="38" y="457"/>
                </a:cxn>
                <a:cxn ang="0">
                  <a:pos x="38" y="417"/>
                </a:cxn>
                <a:cxn ang="0">
                  <a:pos x="32" y="407"/>
                </a:cxn>
                <a:cxn ang="0">
                  <a:pos x="32" y="391"/>
                </a:cxn>
                <a:cxn ang="0">
                  <a:pos x="6" y="315"/>
                </a:cxn>
              </a:cxnLst>
              <a:rect l="0" t="0" r="r" b="b"/>
              <a:pathLst>
                <a:path w="464" h="545">
                  <a:moveTo>
                    <a:pt x="6" y="315"/>
                  </a:moveTo>
                  <a:lnTo>
                    <a:pt x="0" y="295"/>
                  </a:lnTo>
                  <a:lnTo>
                    <a:pt x="24" y="279"/>
                  </a:lnTo>
                  <a:lnTo>
                    <a:pt x="36" y="265"/>
                  </a:lnTo>
                  <a:lnTo>
                    <a:pt x="14" y="243"/>
                  </a:lnTo>
                  <a:lnTo>
                    <a:pt x="22" y="217"/>
                  </a:lnTo>
                  <a:lnTo>
                    <a:pt x="12" y="201"/>
                  </a:lnTo>
                  <a:lnTo>
                    <a:pt x="42" y="110"/>
                  </a:lnTo>
                  <a:lnTo>
                    <a:pt x="6" y="52"/>
                  </a:lnTo>
                  <a:lnTo>
                    <a:pt x="44" y="50"/>
                  </a:lnTo>
                  <a:lnTo>
                    <a:pt x="70" y="30"/>
                  </a:lnTo>
                  <a:lnTo>
                    <a:pt x="92" y="24"/>
                  </a:lnTo>
                  <a:lnTo>
                    <a:pt x="114" y="8"/>
                  </a:lnTo>
                  <a:lnTo>
                    <a:pt x="158" y="0"/>
                  </a:lnTo>
                  <a:lnTo>
                    <a:pt x="166" y="20"/>
                  </a:lnTo>
                  <a:lnTo>
                    <a:pt x="160" y="42"/>
                  </a:lnTo>
                  <a:lnTo>
                    <a:pt x="172" y="90"/>
                  </a:lnTo>
                  <a:lnTo>
                    <a:pt x="202" y="106"/>
                  </a:lnTo>
                  <a:lnTo>
                    <a:pt x="228" y="112"/>
                  </a:lnTo>
                  <a:lnTo>
                    <a:pt x="298" y="147"/>
                  </a:lnTo>
                  <a:lnTo>
                    <a:pt x="350" y="161"/>
                  </a:lnTo>
                  <a:lnTo>
                    <a:pt x="356" y="201"/>
                  </a:lnTo>
                  <a:lnTo>
                    <a:pt x="348" y="225"/>
                  </a:lnTo>
                  <a:lnTo>
                    <a:pt x="372" y="261"/>
                  </a:lnTo>
                  <a:lnTo>
                    <a:pt x="430" y="263"/>
                  </a:lnTo>
                  <a:lnTo>
                    <a:pt x="434" y="297"/>
                  </a:lnTo>
                  <a:lnTo>
                    <a:pt x="454" y="307"/>
                  </a:lnTo>
                  <a:lnTo>
                    <a:pt x="464" y="323"/>
                  </a:lnTo>
                  <a:lnTo>
                    <a:pt x="456" y="355"/>
                  </a:lnTo>
                  <a:lnTo>
                    <a:pt x="456" y="375"/>
                  </a:lnTo>
                  <a:lnTo>
                    <a:pt x="438" y="407"/>
                  </a:lnTo>
                  <a:lnTo>
                    <a:pt x="408" y="389"/>
                  </a:lnTo>
                  <a:lnTo>
                    <a:pt x="362" y="395"/>
                  </a:lnTo>
                  <a:lnTo>
                    <a:pt x="330" y="397"/>
                  </a:lnTo>
                  <a:lnTo>
                    <a:pt x="296" y="395"/>
                  </a:lnTo>
                  <a:lnTo>
                    <a:pt x="278" y="429"/>
                  </a:lnTo>
                  <a:lnTo>
                    <a:pt x="278" y="449"/>
                  </a:lnTo>
                  <a:lnTo>
                    <a:pt x="264" y="501"/>
                  </a:lnTo>
                  <a:lnTo>
                    <a:pt x="228" y="493"/>
                  </a:lnTo>
                  <a:lnTo>
                    <a:pt x="210" y="531"/>
                  </a:lnTo>
                  <a:lnTo>
                    <a:pt x="190" y="505"/>
                  </a:lnTo>
                  <a:lnTo>
                    <a:pt x="144" y="499"/>
                  </a:lnTo>
                  <a:lnTo>
                    <a:pt x="124" y="481"/>
                  </a:lnTo>
                  <a:lnTo>
                    <a:pt x="114" y="491"/>
                  </a:lnTo>
                  <a:lnTo>
                    <a:pt x="96" y="495"/>
                  </a:lnTo>
                  <a:lnTo>
                    <a:pt x="102" y="519"/>
                  </a:lnTo>
                  <a:lnTo>
                    <a:pt x="102" y="545"/>
                  </a:lnTo>
                  <a:lnTo>
                    <a:pt x="60" y="527"/>
                  </a:lnTo>
                  <a:lnTo>
                    <a:pt x="54" y="475"/>
                  </a:lnTo>
                  <a:lnTo>
                    <a:pt x="48" y="463"/>
                  </a:lnTo>
                  <a:lnTo>
                    <a:pt x="38" y="457"/>
                  </a:lnTo>
                  <a:lnTo>
                    <a:pt x="38" y="417"/>
                  </a:lnTo>
                  <a:lnTo>
                    <a:pt x="32" y="407"/>
                  </a:lnTo>
                  <a:lnTo>
                    <a:pt x="32" y="391"/>
                  </a:lnTo>
                  <a:lnTo>
                    <a:pt x="6" y="3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 name="Bosnia Herzegovina">
              <a:extLst>
                <a:ext uri="{FF2B5EF4-FFF2-40B4-BE49-F238E27FC236}">
                  <a16:creationId xmlns:a16="http://schemas.microsoft.com/office/drawing/2014/main" id="{3E0C0083-AC5A-4197-B862-F0234D23682B}"/>
                </a:ext>
              </a:extLst>
            </p:cNvPr>
            <p:cNvSpPr>
              <a:spLocks/>
            </p:cNvSpPr>
            <p:nvPr/>
          </p:nvSpPr>
          <p:spPr bwMode="gray">
            <a:xfrm>
              <a:off x="6292958" y="2938306"/>
              <a:ext cx="107378" cy="119959"/>
            </a:xfrm>
            <a:custGeom>
              <a:avLst/>
              <a:gdLst/>
              <a:ahLst/>
              <a:cxnLst>
                <a:cxn ang="0">
                  <a:pos x="74" y="126"/>
                </a:cxn>
                <a:cxn ang="0">
                  <a:pos x="66" y="102"/>
                </a:cxn>
                <a:cxn ang="0">
                  <a:pos x="62" y="90"/>
                </a:cxn>
                <a:cxn ang="0">
                  <a:pos x="36" y="74"/>
                </a:cxn>
                <a:cxn ang="0">
                  <a:pos x="16" y="44"/>
                </a:cxn>
                <a:cxn ang="0">
                  <a:pos x="0" y="22"/>
                </a:cxn>
                <a:cxn ang="0">
                  <a:pos x="2" y="0"/>
                </a:cxn>
                <a:cxn ang="0">
                  <a:pos x="22" y="12"/>
                </a:cxn>
                <a:cxn ang="0">
                  <a:pos x="38" y="8"/>
                </a:cxn>
                <a:cxn ang="0">
                  <a:pos x="52" y="16"/>
                </a:cxn>
                <a:cxn ang="0">
                  <a:pos x="104" y="16"/>
                </a:cxn>
                <a:cxn ang="0">
                  <a:pos x="116" y="22"/>
                </a:cxn>
                <a:cxn ang="0">
                  <a:pos x="124" y="26"/>
                </a:cxn>
                <a:cxn ang="0">
                  <a:pos x="118" y="48"/>
                </a:cxn>
                <a:cxn ang="0">
                  <a:pos x="122" y="60"/>
                </a:cxn>
                <a:cxn ang="0">
                  <a:pos x="132" y="68"/>
                </a:cxn>
                <a:cxn ang="0">
                  <a:pos x="122" y="78"/>
                </a:cxn>
                <a:cxn ang="0">
                  <a:pos x="130" y="98"/>
                </a:cxn>
                <a:cxn ang="0">
                  <a:pos x="124" y="116"/>
                </a:cxn>
                <a:cxn ang="0">
                  <a:pos x="104" y="134"/>
                </a:cxn>
                <a:cxn ang="0">
                  <a:pos x="96" y="146"/>
                </a:cxn>
                <a:cxn ang="0">
                  <a:pos x="74" y="126"/>
                </a:cxn>
              </a:cxnLst>
              <a:rect l="0" t="0" r="r" b="b"/>
              <a:pathLst>
                <a:path w="132" h="146">
                  <a:moveTo>
                    <a:pt x="74" y="126"/>
                  </a:moveTo>
                  <a:lnTo>
                    <a:pt x="66" y="102"/>
                  </a:lnTo>
                  <a:lnTo>
                    <a:pt x="62" y="90"/>
                  </a:lnTo>
                  <a:lnTo>
                    <a:pt x="36" y="74"/>
                  </a:lnTo>
                  <a:lnTo>
                    <a:pt x="16" y="44"/>
                  </a:lnTo>
                  <a:lnTo>
                    <a:pt x="0" y="22"/>
                  </a:lnTo>
                  <a:lnTo>
                    <a:pt x="2" y="0"/>
                  </a:lnTo>
                  <a:lnTo>
                    <a:pt x="22" y="12"/>
                  </a:lnTo>
                  <a:lnTo>
                    <a:pt x="38" y="8"/>
                  </a:lnTo>
                  <a:lnTo>
                    <a:pt x="52" y="16"/>
                  </a:lnTo>
                  <a:lnTo>
                    <a:pt x="104" y="16"/>
                  </a:lnTo>
                  <a:lnTo>
                    <a:pt x="116" y="22"/>
                  </a:lnTo>
                  <a:lnTo>
                    <a:pt x="124" y="26"/>
                  </a:lnTo>
                  <a:lnTo>
                    <a:pt x="118" y="48"/>
                  </a:lnTo>
                  <a:lnTo>
                    <a:pt x="122" y="60"/>
                  </a:lnTo>
                  <a:lnTo>
                    <a:pt x="132" y="68"/>
                  </a:lnTo>
                  <a:lnTo>
                    <a:pt x="122" y="78"/>
                  </a:lnTo>
                  <a:lnTo>
                    <a:pt x="130" y="98"/>
                  </a:lnTo>
                  <a:lnTo>
                    <a:pt x="124" y="116"/>
                  </a:lnTo>
                  <a:lnTo>
                    <a:pt x="104" y="134"/>
                  </a:lnTo>
                  <a:lnTo>
                    <a:pt x="96" y="146"/>
                  </a:lnTo>
                  <a:lnTo>
                    <a:pt x="74" y="12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5" name="Botswana">
              <a:extLst>
                <a:ext uri="{FF2B5EF4-FFF2-40B4-BE49-F238E27FC236}">
                  <a16:creationId xmlns:a16="http://schemas.microsoft.com/office/drawing/2014/main" id="{21A97902-E844-4BDB-B4E9-778926271664}"/>
                </a:ext>
              </a:extLst>
            </p:cNvPr>
            <p:cNvSpPr>
              <a:spLocks/>
            </p:cNvSpPr>
            <p:nvPr/>
          </p:nvSpPr>
          <p:spPr bwMode="gray">
            <a:xfrm>
              <a:off x="6423763" y="5136921"/>
              <a:ext cx="296750" cy="322516"/>
            </a:xfrm>
            <a:custGeom>
              <a:avLst/>
              <a:gdLst/>
              <a:ahLst/>
              <a:cxnLst>
                <a:cxn ang="0">
                  <a:pos x="171" y="16"/>
                </a:cxn>
                <a:cxn ang="0">
                  <a:pos x="191" y="0"/>
                </a:cxn>
                <a:cxn ang="0">
                  <a:pos x="189" y="22"/>
                </a:cxn>
                <a:cxn ang="0">
                  <a:pos x="213" y="40"/>
                </a:cxn>
                <a:cxn ang="0">
                  <a:pos x="215" y="56"/>
                </a:cxn>
                <a:cxn ang="0">
                  <a:pos x="273" y="112"/>
                </a:cxn>
                <a:cxn ang="0">
                  <a:pos x="273" y="130"/>
                </a:cxn>
                <a:cxn ang="0">
                  <a:pos x="291" y="128"/>
                </a:cxn>
                <a:cxn ang="0">
                  <a:pos x="299" y="150"/>
                </a:cxn>
                <a:cxn ang="0">
                  <a:pos x="319" y="166"/>
                </a:cxn>
                <a:cxn ang="0">
                  <a:pos x="339" y="168"/>
                </a:cxn>
                <a:cxn ang="0">
                  <a:pos x="365" y="186"/>
                </a:cxn>
                <a:cxn ang="0">
                  <a:pos x="351" y="192"/>
                </a:cxn>
                <a:cxn ang="0">
                  <a:pos x="331" y="206"/>
                </a:cxn>
                <a:cxn ang="0">
                  <a:pos x="319" y="210"/>
                </a:cxn>
                <a:cxn ang="0">
                  <a:pos x="311" y="220"/>
                </a:cxn>
                <a:cxn ang="0">
                  <a:pos x="289" y="226"/>
                </a:cxn>
                <a:cxn ang="0">
                  <a:pos x="263" y="256"/>
                </a:cxn>
                <a:cxn ang="0">
                  <a:pos x="257" y="280"/>
                </a:cxn>
                <a:cxn ang="0">
                  <a:pos x="243" y="288"/>
                </a:cxn>
                <a:cxn ang="0">
                  <a:pos x="225" y="294"/>
                </a:cxn>
                <a:cxn ang="0">
                  <a:pos x="211" y="334"/>
                </a:cxn>
                <a:cxn ang="0">
                  <a:pos x="163" y="346"/>
                </a:cxn>
                <a:cxn ang="0">
                  <a:pos x="135" y="334"/>
                </a:cxn>
                <a:cxn ang="0">
                  <a:pos x="119" y="334"/>
                </a:cxn>
                <a:cxn ang="0">
                  <a:pos x="101" y="362"/>
                </a:cxn>
                <a:cxn ang="0">
                  <a:pos x="67" y="390"/>
                </a:cxn>
                <a:cxn ang="0">
                  <a:pos x="27" y="394"/>
                </a:cxn>
                <a:cxn ang="0">
                  <a:pos x="15" y="368"/>
                </a:cxn>
                <a:cxn ang="0">
                  <a:pos x="19" y="340"/>
                </a:cxn>
                <a:cxn ang="0">
                  <a:pos x="2" y="310"/>
                </a:cxn>
                <a:cxn ang="0">
                  <a:pos x="0" y="196"/>
                </a:cxn>
                <a:cxn ang="0">
                  <a:pos x="39" y="194"/>
                </a:cxn>
                <a:cxn ang="0">
                  <a:pos x="41" y="24"/>
                </a:cxn>
                <a:cxn ang="0">
                  <a:pos x="123" y="2"/>
                </a:cxn>
                <a:cxn ang="0">
                  <a:pos x="127" y="22"/>
                </a:cxn>
                <a:cxn ang="0">
                  <a:pos x="139" y="30"/>
                </a:cxn>
                <a:cxn ang="0">
                  <a:pos x="149" y="18"/>
                </a:cxn>
                <a:cxn ang="0">
                  <a:pos x="161" y="14"/>
                </a:cxn>
                <a:cxn ang="0">
                  <a:pos x="171" y="16"/>
                </a:cxn>
              </a:cxnLst>
              <a:rect l="0" t="0" r="r" b="b"/>
              <a:pathLst>
                <a:path w="365" h="394">
                  <a:moveTo>
                    <a:pt x="171" y="16"/>
                  </a:moveTo>
                  <a:lnTo>
                    <a:pt x="191" y="0"/>
                  </a:lnTo>
                  <a:lnTo>
                    <a:pt x="189" y="22"/>
                  </a:lnTo>
                  <a:lnTo>
                    <a:pt x="213" y="40"/>
                  </a:lnTo>
                  <a:lnTo>
                    <a:pt x="215" y="56"/>
                  </a:lnTo>
                  <a:lnTo>
                    <a:pt x="273" y="112"/>
                  </a:lnTo>
                  <a:lnTo>
                    <a:pt x="273" y="130"/>
                  </a:lnTo>
                  <a:lnTo>
                    <a:pt x="291" y="128"/>
                  </a:lnTo>
                  <a:lnTo>
                    <a:pt x="299" y="150"/>
                  </a:lnTo>
                  <a:lnTo>
                    <a:pt x="319" y="166"/>
                  </a:lnTo>
                  <a:lnTo>
                    <a:pt x="339" y="168"/>
                  </a:lnTo>
                  <a:lnTo>
                    <a:pt x="365" y="186"/>
                  </a:lnTo>
                  <a:lnTo>
                    <a:pt x="351" y="192"/>
                  </a:lnTo>
                  <a:lnTo>
                    <a:pt x="331" y="206"/>
                  </a:lnTo>
                  <a:lnTo>
                    <a:pt x="319" y="210"/>
                  </a:lnTo>
                  <a:lnTo>
                    <a:pt x="311" y="220"/>
                  </a:lnTo>
                  <a:lnTo>
                    <a:pt x="289" y="226"/>
                  </a:lnTo>
                  <a:lnTo>
                    <a:pt x="263" y="256"/>
                  </a:lnTo>
                  <a:lnTo>
                    <a:pt x="257" y="280"/>
                  </a:lnTo>
                  <a:lnTo>
                    <a:pt x="243" y="288"/>
                  </a:lnTo>
                  <a:lnTo>
                    <a:pt x="225" y="294"/>
                  </a:lnTo>
                  <a:lnTo>
                    <a:pt x="211" y="334"/>
                  </a:lnTo>
                  <a:lnTo>
                    <a:pt x="163" y="346"/>
                  </a:lnTo>
                  <a:lnTo>
                    <a:pt x="135" y="334"/>
                  </a:lnTo>
                  <a:lnTo>
                    <a:pt x="119" y="334"/>
                  </a:lnTo>
                  <a:lnTo>
                    <a:pt x="101" y="362"/>
                  </a:lnTo>
                  <a:lnTo>
                    <a:pt x="67" y="390"/>
                  </a:lnTo>
                  <a:lnTo>
                    <a:pt x="27" y="394"/>
                  </a:lnTo>
                  <a:lnTo>
                    <a:pt x="15" y="368"/>
                  </a:lnTo>
                  <a:lnTo>
                    <a:pt x="19" y="340"/>
                  </a:lnTo>
                  <a:lnTo>
                    <a:pt x="2" y="310"/>
                  </a:lnTo>
                  <a:lnTo>
                    <a:pt x="0" y="196"/>
                  </a:lnTo>
                  <a:lnTo>
                    <a:pt x="39" y="194"/>
                  </a:lnTo>
                  <a:lnTo>
                    <a:pt x="41" y="24"/>
                  </a:lnTo>
                  <a:lnTo>
                    <a:pt x="123" y="2"/>
                  </a:lnTo>
                  <a:lnTo>
                    <a:pt x="127" y="22"/>
                  </a:lnTo>
                  <a:lnTo>
                    <a:pt x="139" y="30"/>
                  </a:lnTo>
                  <a:lnTo>
                    <a:pt x="149" y="18"/>
                  </a:lnTo>
                  <a:lnTo>
                    <a:pt x="161" y="14"/>
                  </a:lnTo>
                  <a:lnTo>
                    <a:pt x="171"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6" name="Brazil">
              <a:extLst>
                <a:ext uri="{FF2B5EF4-FFF2-40B4-BE49-F238E27FC236}">
                  <a16:creationId xmlns:a16="http://schemas.microsoft.com/office/drawing/2014/main" id="{AB21B2DB-FF8A-493A-8F2E-16677FF6CE85}"/>
                </a:ext>
              </a:extLst>
            </p:cNvPr>
            <p:cNvSpPr>
              <a:spLocks/>
            </p:cNvSpPr>
            <p:nvPr/>
          </p:nvSpPr>
          <p:spPr bwMode="gray">
            <a:xfrm>
              <a:off x="3419166" y="4456490"/>
              <a:ext cx="1214334" cy="1307761"/>
            </a:xfrm>
            <a:custGeom>
              <a:avLst/>
              <a:gdLst/>
              <a:ahLst/>
              <a:cxnLst>
                <a:cxn ang="0">
                  <a:pos x="28" y="440"/>
                </a:cxn>
                <a:cxn ang="0">
                  <a:pos x="130" y="368"/>
                </a:cxn>
                <a:cxn ang="0">
                  <a:pos x="168" y="202"/>
                </a:cxn>
                <a:cxn ang="0">
                  <a:pos x="148" y="154"/>
                </a:cxn>
                <a:cxn ang="0">
                  <a:pos x="242" y="120"/>
                </a:cxn>
                <a:cxn ang="0">
                  <a:pos x="356" y="136"/>
                </a:cxn>
                <a:cxn ang="0">
                  <a:pos x="362" y="92"/>
                </a:cxn>
                <a:cxn ang="0">
                  <a:pos x="394" y="50"/>
                </a:cxn>
                <a:cxn ang="0">
                  <a:pos x="488" y="30"/>
                </a:cxn>
                <a:cxn ang="0">
                  <a:pos x="552" y="42"/>
                </a:cxn>
                <a:cxn ang="0">
                  <a:pos x="536" y="126"/>
                </a:cxn>
                <a:cxn ang="0">
                  <a:pos x="648" y="122"/>
                </a:cxn>
                <a:cxn ang="0">
                  <a:pos x="722" y="94"/>
                </a:cxn>
                <a:cxn ang="0">
                  <a:pos x="796" y="122"/>
                </a:cxn>
                <a:cxn ang="0">
                  <a:pos x="854" y="28"/>
                </a:cxn>
                <a:cxn ang="0">
                  <a:pos x="890" y="98"/>
                </a:cxn>
                <a:cxn ang="0">
                  <a:pos x="904" y="174"/>
                </a:cxn>
                <a:cxn ang="0">
                  <a:pos x="828" y="256"/>
                </a:cxn>
                <a:cxn ang="0">
                  <a:pos x="888" y="222"/>
                </a:cxn>
                <a:cxn ang="0">
                  <a:pos x="972" y="230"/>
                </a:cxn>
                <a:cxn ang="0">
                  <a:pos x="948" y="274"/>
                </a:cxn>
                <a:cxn ang="0">
                  <a:pos x="1020" y="222"/>
                </a:cxn>
                <a:cxn ang="0">
                  <a:pos x="1096" y="248"/>
                </a:cxn>
                <a:cxn ang="0">
                  <a:pos x="1122" y="282"/>
                </a:cxn>
                <a:cxn ang="0">
                  <a:pos x="1189" y="284"/>
                </a:cxn>
                <a:cxn ang="0">
                  <a:pos x="1329" y="326"/>
                </a:cxn>
                <a:cxn ang="0">
                  <a:pos x="1451" y="392"/>
                </a:cxn>
                <a:cxn ang="0">
                  <a:pos x="1497" y="510"/>
                </a:cxn>
                <a:cxn ang="0">
                  <a:pos x="1411" y="624"/>
                </a:cxn>
                <a:cxn ang="0">
                  <a:pos x="1345" y="700"/>
                </a:cxn>
                <a:cxn ang="0">
                  <a:pos x="1333" y="853"/>
                </a:cxn>
                <a:cxn ang="0">
                  <a:pos x="1275" y="1029"/>
                </a:cxn>
                <a:cxn ang="0">
                  <a:pos x="1219" y="1101"/>
                </a:cxn>
                <a:cxn ang="0">
                  <a:pos x="1161" y="1111"/>
                </a:cxn>
                <a:cxn ang="0">
                  <a:pos x="1084" y="1155"/>
                </a:cxn>
                <a:cxn ang="0">
                  <a:pos x="992" y="1213"/>
                </a:cxn>
                <a:cxn ang="0">
                  <a:pos x="968" y="1279"/>
                </a:cxn>
                <a:cxn ang="0">
                  <a:pos x="954" y="1371"/>
                </a:cxn>
                <a:cxn ang="0">
                  <a:pos x="840" y="1515"/>
                </a:cxn>
                <a:cxn ang="0">
                  <a:pos x="812" y="1541"/>
                </a:cxn>
                <a:cxn ang="0">
                  <a:pos x="796" y="1592"/>
                </a:cxn>
                <a:cxn ang="0">
                  <a:pos x="788" y="1537"/>
                </a:cxn>
                <a:cxn ang="0">
                  <a:pos x="698" y="1461"/>
                </a:cxn>
                <a:cxn ang="0">
                  <a:pos x="692" y="1357"/>
                </a:cxn>
                <a:cxn ang="0">
                  <a:pos x="772" y="1265"/>
                </a:cxn>
                <a:cxn ang="0">
                  <a:pos x="740" y="1159"/>
                </a:cxn>
                <a:cxn ang="0">
                  <a:pos x="680" y="1089"/>
                </a:cxn>
                <a:cxn ang="0">
                  <a:pos x="600" y="993"/>
                </a:cxn>
                <a:cxn ang="0">
                  <a:pos x="596" y="883"/>
                </a:cxn>
                <a:cxn ang="0">
                  <a:pos x="512" y="747"/>
                </a:cxn>
                <a:cxn ang="0">
                  <a:pos x="322" y="628"/>
                </a:cxn>
                <a:cxn ang="0">
                  <a:pos x="232" y="616"/>
                </a:cxn>
                <a:cxn ang="0">
                  <a:pos x="120" y="564"/>
                </a:cxn>
                <a:cxn ang="0">
                  <a:pos x="12" y="540"/>
                </a:cxn>
              </a:cxnLst>
              <a:rect l="0" t="0" r="r" b="b"/>
              <a:pathLst>
                <a:path w="1497" h="1600">
                  <a:moveTo>
                    <a:pt x="0" y="496"/>
                  </a:moveTo>
                  <a:lnTo>
                    <a:pt x="2" y="480"/>
                  </a:lnTo>
                  <a:lnTo>
                    <a:pt x="14" y="462"/>
                  </a:lnTo>
                  <a:lnTo>
                    <a:pt x="28" y="458"/>
                  </a:lnTo>
                  <a:lnTo>
                    <a:pt x="28" y="440"/>
                  </a:lnTo>
                  <a:lnTo>
                    <a:pt x="42" y="402"/>
                  </a:lnTo>
                  <a:lnTo>
                    <a:pt x="58" y="390"/>
                  </a:lnTo>
                  <a:lnTo>
                    <a:pt x="72" y="378"/>
                  </a:lnTo>
                  <a:lnTo>
                    <a:pt x="90" y="376"/>
                  </a:lnTo>
                  <a:lnTo>
                    <a:pt x="130" y="368"/>
                  </a:lnTo>
                  <a:lnTo>
                    <a:pt x="146" y="376"/>
                  </a:lnTo>
                  <a:lnTo>
                    <a:pt x="150" y="364"/>
                  </a:lnTo>
                  <a:lnTo>
                    <a:pt x="170" y="250"/>
                  </a:lnTo>
                  <a:lnTo>
                    <a:pt x="166" y="224"/>
                  </a:lnTo>
                  <a:lnTo>
                    <a:pt x="168" y="202"/>
                  </a:lnTo>
                  <a:lnTo>
                    <a:pt x="142" y="194"/>
                  </a:lnTo>
                  <a:lnTo>
                    <a:pt x="146" y="172"/>
                  </a:lnTo>
                  <a:lnTo>
                    <a:pt x="174" y="172"/>
                  </a:lnTo>
                  <a:lnTo>
                    <a:pt x="174" y="160"/>
                  </a:lnTo>
                  <a:lnTo>
                    <a:pt x="148" y="154"/>
                  </a:lnTo>
                  <a:lnTo>
                    <a:pt x="148" y="130"/>
                  </a:lnTo>
                  <a:lnTo>
                    <a:pt x="196" y="130"/>
                  </a:lnTo>
                  <a:lnTo>
                    <a:pt x="208" y="122"/>
                  </a:lnTo>
                  <a:lnTo>
                    <a:pt x="224" y="126"/>
                  </a:lnTo>
                  <a:lnTo>
                    <a:pt x="242" y="120"/>
                  </a:lnTo>
                  <a:lnTo>
                    <a:pt x="252" y="136"/>
                  </a:lnTo>
                  <a:lnTo>
                    <a:pt x="256" y="152"/>
                  </a:lnTo>
                  <a:lnTo>
                    <a:pt x="264" y="146"/>
                  </a:lnTo>
                  <a:lnTo>
                    <a:pt x="296" y="172"/>
                  </a:lnTo>
                  <a:lnTo>
                    <a:pt x="356" y="136"/>
                  </a:lnTo>
                  <a:lnTo>
                    <a:pt x="366" y="146"/>
                  </a:lnTo>
                  <a:lnTo>
                    <a:pt x="404" y="114"/>
                  </a:lnTo>
                  <a:lnTo>
                    <a:pt x="402" y="102"/>
                  </a:lnTo>
                  <a:lnTo>
                    <a:pt x="376" y="108"/>
                  </a:lnTo>
                  <a:lnTo>
                    <a:pt x="362" y="92"/>
                  </a:lnTo>
                  <a:lnTo>
                    <a:pt x="366" y="60"/>
                  </a:lnTo>
                  <a:lnTo>
                    <a:pt x="342" y="52"/>
                  </a:lnTo>
                  <a:lnTo>
                    <a:pt x="342" y="34"/>
                  </a:lnTo>
                  <a:lnTo>
                    <a:pt x="378" y="50"/>
                  </a:lnTo>
                  <a:lnTo>
                    <a:pt x="394" y="50"/>
                  </a:lnTo>
                  <a:lnTo>
                    <a:pt x="420" y="56"/>
                  </a:lnTo>
                  <a:lnTo>
                    <a:pt x="436" y="36"/>
                  </a:lnTo>
                  <a:lnTo>
                    <a:pt x="448" y="44"/>
                  </a:lnTo>
                  <a:lnTo>
                    <a:pt x="472" y="30"/>
                  </a:lnTo>
                  <a:lnTo>
                    <a:pt x="488" y="30"/>
                  </a:lnTo>
                  <a:lnTo>
                    <a:pt x="506" y="2"/>
                  </a:lnTo>
                  <a:lnTo>
                    <a:pt x="534" y="0"/>
                  </a:lnTo>
                  <a:lnTo>
                    <a:pt x="526" y="18"/>
                  </a:lnTo>
                  <a:lnTo>
                    <a:pt x="536" y="30"/>
                  </a:lnTo>
                  <a:lnTo>
                    <a:pt x="552" y="42"/>
                  </a:lnTo>
                  <a:lnTo>
                    <a:pt x="540" y="62"/>
                  </a:lnTo>
                  <a:lnTo>
                    <a:pt x="540" y="76"/>
                  </a:lnTo>
                  <a:lnTo>
                    <a:pt x="532" y="100"/>
                  </a:lnTo>
                  <a:lnTo>
                    <a:pt x="546" y="114"/>
                  </a:lnTo>
                  <a:lnTo>
                    <a:pt x="536" y="126"/>
                  </a:lnTo>
                  <a:lnTo>
                    <a:pt x="568" y="152"/>
                  </a:lnTo>
                  <a:lnTo>
                    <a:pt x="586" y="138"/>
                  </a:lnTo>
                  <a:lnTo>
                    <a:pt x="600" y="140"/>
                  </a:lnTo>
                  <a:lnTo>
                    <a:pt x="626" y="126"/>
                  </a:lnTo>
                  <a:lnTo>
                    <a:pt x="648" y="122"/>
                  </a:lnTo>
                  <a:lnTo>
                    <a:pt x="688" y="124"/>
                  </a:lnTo>
                  <a:lnTo>
                    <a:pt x="680" y="110"/>
                  </a:lnTo>
                  <a:lnTo>
                    <a:pt x="686" y="102"/>
                  </a:lnTo>
                  <a:lnTo>
                    <a:pt x="704" y="110"/>
                  </a:lnTo>
                  <a:lnTo>
                    <a:pt x="722" y="94"/>
                  </a:lnTo>
                  <a:lnTo>
                    <a:pt x="742" y="112"/>
                  </a:lnTo>
                  <a:lnTo>
                    <a:pt x="758" y="116"/>
                  </a:lnTo>
                  <a:lnTo>
                    <a:pt x="774" y="104"/>
                  </a:lnTo>
                  <a:lnTo>
                    <a:pt x="790" y="110"/>
                  </a:lnTo>
                  <a:lnTo>
                    <a:pt x="796" y="122"/>
                  </a:lnTo>
                  <a:lnTo>
                    <a:pt x="814" y="108"/>
                  </a:lnTo>
                  <a:lnTo>
                    <a:pt x="822" y="76"/>
                  </a:lnTo>
                  <a:lnTo>
                    <a:pt x="838" y="52"/>
                  </a:lnTo>
                  <a:lnTo>
                    <a:pt x="846" y="26"/>
                  </a:lnTo>
                  <a:lnTo>
                    <a:pt x="854" y="28"/>
                  </a:lnTo>
                  <a:lnTo>
                    <a:pt x="858" y="40"/>
                  </a:lnTo>
                  <a:lnTo>
                    <a:pt x="864" y="36"/>
                  </a:lnTo>
                  <a:lnTo>
                    <a:pt x="880" y="66"/>
                  </a:lnTo>
                  <a:lnTo>
                    <a:pt x="876" y="76"/>
                  </a:lnTo>
                  <a:lnTo>
                    <a:pt x="890" y="98"/>
                  </a:lnTo>
                  <a:lnTo>
                    <a:pt x="896" y="132"/>
                  </a:lnTo>
                  <a:lnTo>
                    <a:pt x="914" y="132"/>
                  </a:lnTo>
                  <a:lnTo>
                    <a:pt x="916" y="148"/>
                  </a:lnTo>
                  <a:lnTo>
                    <a:pt x="916" y="164"/>
                  </a:lnTo>
                  <a:lnTo>
                    <a:pt x="904" y="174"/>
                  </a:lnTo>
                  <a:lnTo>
                    <a:pt x="884" y="196"/>
                  </a:lnTo>
                  <a:lnTo>
                    <a:pt x="860" y="206"/>
                  </a:lnTo>
                  <a:lnTo>
                    <a:pt x="844" y="228"/>
                  </a:lnTo>
                  <a:lnTo>
                    <a:pt x="838" y="244"/>
                  </a:lnTo>
                  <a:lnTo>
                    <a:pt x="828" y="256"/>
                  </a:lnTo>
                  <a:lnTo>
                    <a:pt x="828" y="270"/>
                  </a:lnTo>
                  <a:lnTo>
                    <a:pt x="848" y="252"/>
                  </a:lnTo>
                  <a:lnTo>
                    <a:pt x="864" y="246"/>
                  </a:lnTo>
                  <a:lnTo>
                    <a:pt x="880" y="222"/>
                  </a:lnTo>
                  <a:lnTo>
                    <a:pt x="888" y="222"/>
                  </a:lnTo>
                  <a:lnTo>
                    <a:pt x="902" y="210"/>
                  </a:lnTo>
                  <a:lnTo>
                    <a:pt x="930" y="212"/>
                  </a:lnTo>
                  <a:lnTo>
                    <a:pt x="954" y="206"/>
                  </a:lnTo>
                  <a:lnTo>
                    <a:pt x="970" y="208"/>
                  </a:lnTo>
                  <a:lnTo>
                    <a:pt x="972" y="230"/>
                  </a:lnTo>
                  <a:lnTo>
                    <a:pt x="962" y="246"/>
                  </a:lnTo>
                  <a:lnTo>
                    <a:pt x="956" y="260"/>
                  </a:lnTo>
                  <a:lnTo>
                    <a:pt x="942" y="264"/>
                  </a:lnTo>
                  <a:lnTo>
                    <a:pt x="940" y="298"/>
                  </a:lnTo>
                  <a:lnTo>
                    <a:pt x="948" y="274"/>
                  </a:lnTo>
                  <a:lnTo>
                    <a:pt x="974" y="256"/>
                  </a:lnTo>
                  <a:lnTo>
                    <a:pt x="978" y="244"/>
                  </a:lnTo>
                  <a:lnTo>
                    <a:pt x="986" y="226"/>
                  </a:lnTo>
                  <a:lnTo>
                    <a:pt x="1006" y="220"/>
                  </a:lnTo>
                  <a:lnTo>
                    <a:pt x="1020" y="222"/>
                  </a:lnTo>
                  <a:lnTo>
                    <a:pt x="1030" y="230"/>
                  </a:lnTo>
                  <a:lnTo>
                    <a:pt x="1046" y="226"/>
                  </a:lnTo>
                  <a:lnTo>
                    <a:pt x="1058" y="240"/>
                  </a:lnTo>
                  <a:lnTo>
                    <a:pt x="1074" y="238"/>
                  </a:lnTo>
                  <a:lnTo>
                    <a:pt x="1096" y="248"/>
                  </a:lnTo>
                  <a:lnTo>
                    <a:pt x="1094" y="264"/>
                  </a:lnTo>
                  <a:lnTo>
                    <a:pt x="1106" y="254"/>
                  </a:lnTo>
                  <a:lnTo>
                    <a:pt x="1118" y="254"/>
                  </a:lnTo>
                  <a:lnTo>
                    <a:pt x="1126" y="262"/>
                  </a:lnTo>
                  <a:lnTo>
                    <a:pt x="1122" y="282"/>
                  </a:lnTo>
                  <a:lnTo>
                    <a:pt x="1128" y="286"/>
                  </a:lnTo>
                  <a:lnTo>
                    <a:pt x="1128" y="300"/>
                  </a:lnTo>
                  <a:lnTo>
                    <a:pt x="1140" y="298"/>
                  </a:lnTo>
                  <a:lnTo>
                    <a:pt x="1161" y="286"/>
                  </a:lnTo>
                  <a:lnTo>
                    <a:pt x="1189" y="284"/>
                  </a:lnTo>
                  <a:lnTo>
                    <a:pt x="1231" y="312"/>
                  </a:lnTo>
                  <a:lnTo>
                    <a:pt x="1251" y="304"/>
                  </a:lnTo>
                  <a:lnTo>
                    <a:pt x="1279" y="302"/>
                  </a:lnTo>
                  <a:lnTo>
                    <a:pt x="1299" y="302"/>
                  </a:lnTo>
                  <a:lnTo>
                    <a:pt x="1329" y="326"/>
                  </a:lnTo>
                  <a:lnTo>
                    <a:pt x="1353" y="338"/>
                  </a:lnTo>
                  <a:lnTo>
                    <a:pt x="1381" y="370"/>
                  </a:lnTo>
                  <a:lnTo>
                    <a:pt x="1393" y="372"/>
                  </a:lnTo>
                  <a:lnTo>
                    <a:pt x="1421" y="392"/>
                  </a:lnTo>
                  <a:lnTo>
                    <a:pt x="1451" y="392"/>
                  </a:lnTo>
                  <a:lnTo>
                    <a:pt x="1461" y="392"/>
                  </a:lnTo>
                  <a:lnTo>
                    <a:pt x="1485" y="412"/>
                  </a:lnTo>
                  <a:lnTo>
                    <a:pt x="1487" y="438"/>
                  </a:lnTo>
                  <a:lnTo>
                    <a:pt x="1497" y="452"/>
                  </a:lnTo>
                  <a:lnTo>
                    <a:pt x="1497" y="510"/>
                  </a:lnTo>
                  <a:lnTo>
                    <a:pt x="1493" y="530"/>
                  </a:lnTo>
                  <a:lnTo>
                    <a:pt x="1473" y="568"/>
                  </a:lnTo>
                  <a:lnTo>
                    <a:pt x="1453" y="590"/>
                  </a:lnTo>
                  <a:lnTo>
                    <a:pt x="1433" y="606"/>
                  </a:lnTo>
                  <a:lnTo>
                    <a:pt x="1411" y="624"/>
                  </a:lnTo>
                  <a:lnTo>
                    <a:pt x="1405" y="644"/>
                  </a:lnTo>
                  <a:lnTo>
                    <a:pt x="1379" y="682"/>
                  </a:lnTo>
                  <a:lnTo>
                    <a:pt x="1367" y="688"/>
                  </a:lnTo>
                  <a:lnTo>
                    <a:pt x="1335" y="688"/>
                  </a:lnTo>
                  <a:lnTo>
                    <a:pt x="1345" y="700"/>
                  </a:lnTo>
                  <a:lnTo>
                    <a:pt x="1333" y="728"/>
                  </a:lnTo>
                  <a:lnTo>
                    <a:pt x="1339" y="753"/>
                  </a:lnTo>
                  <a:lnTo>
                    <a:pt x="1339" y="789"/>
                  </a:lnTo>
                  <a:lnTo>
                    <a:pt x="1343" y="819"/>
                  </a:lnTo>
                  <a:lnTo>
                    <a:pt x="1333" y="853"/>
                  </a:lnTo>
                  <a:lnTo>
                    <a:pt x="1331" y="903"/>
                  </a:lnTo>
                  <a:lnTo>
                    <a:pt x="1309" y="921"/>
                  </a:lnTo>
                  <a:lnTo>
                    <a:pt x="1307" y="977"/>
                  </a:lnTo>
                  <a:lnTo>
                    <a:pt x="1289" y="1007"/>
                  </a:lnTo>
                  <a:lnTo>
                    <a:pt x="1275" y="1029"/>
                  </a:lnTo>
                  <a:lnTo>
                    <a:pt x="1257" y="1051"/>
                  </a:lnTo>
                  <a:lnTo>
                    <a:pt x="1255" y="1061"/>
                  </a:lnTo>
                  <a:lnTo>
                    <a:pt x="1263" y="1061"/>
                  </a:lnTo>
                  <a:lnTo>
                    <a:pt x="1259" y="1079"/>
                  </a:lnTo>
                  <a:lnTo>
                    <a:pt x="1219" y="1101"/>
                  </a:lnTo>
                  <a:lnTo>
                    <a:pt x="1219" y="1109"/>
                  </a:lnTo>
                  <a:lnTo>
                    <a:pt x="1223" y="1119"/>
                  </a:lnTo>
                  <a:lnTo>
                    <a:pt x="1213" y="1121"/>
                  </a:lnTo>
                  <a:lnTo>
                    <a:pt x="1171" y="1119"/>
                  </a:lnTo>
                  <a:lnTo>
                    <a:pt x="1161" y="1111"/>
                  </a:lnTo>
                  <a:lnTo>
                    <a:pt x="1136" y="1123"/>
                  </a:lnTo>
                  <a:lnTo>
                    <a:pt x="1116" y="1125"/>
                  </a:lnTo>
                  <a:lnTo>
                    <a:pt x="1118" y="1135"/>
                  </a:lnTo>
                  <a:lnTo>
                    <a:pt x="1086" y="1149"/>
                  </a:lnTo>
                  <a:lnTo>
                    <a:pt x="1084" y="1155"/>
                  </a:lnTo>
                  <a:lnTo>
                    <a:pt x="1064" y="1157"/>
                  </a:lnTo>
                  <a:lnTo>
                    <a:pt x="1042" y="1167"/>
                  </a:lnTo>
                  <a:lnTo>
                    <a:pt x="1030" y="1179"/>
                  </a:lnTo>
                  <a:lnTo>
                    <a:pt x="1002" y="1205"/>
                  </a:lnTo>
                  <a:lnTo>
                    <a:pt x="992" y="1213"/>
                  </a:lnTo>
                  <a:lnTo>
                    <a:pt x="990" y="1225"/>
                  </a:lnTo>
                  <a:lnTo>
                    <a:pt x="964" y="1227"/>
                  </a:lnTo>
                  <a:lnTo>
                    <a:pt x="976" y="1239"/>
                  </a:lnTo>
                  <a:lnTo>
                    <a:pt x="968" y="1249"/>
                  </a:lnTo>
                  <a:lnTo>
                    <a:pt x="968" y="1279"/>
                  </a:lnTo>
                  <a:lnTo>
                    <a:pt x="968" y="1301"/>
                  </a:lnTo>
                  <a:lnTo>
                    <a:pt x="970" y="1331"/>
                  </a:lnTo>
                  <a:lnTo>
                    <a:pt x="964" y="1351"/>
                  </a:lnTo>
                  <a:lnTo>
                    <a:pt x="956" y="1357"/>
                  </a:lnTo>
                  <a:lnTo>
                    <a:pt x="954" y="1371"/>
                  </a:lnTo>
                  <a:lnTo>
                    <a:pt x="930" y="1393"/>
                  </a:lnTo>
                  <a:lnTo>
                    <a:pt x="916" y="1425"/>
                  </a:lnTo>
                  <a:lnTo>
                    <a:pt x="908" y="1441"/>
                  </a:lnTo>
                  <a:lnTo>
                    <a:pt x="882" y="1479"/>
                  </a:lnTo>
                  <a:lnTo>
                    <a:pt x="840" y="1515"/>
                  </a:lnTo>
                  <a:lnTo>
                    <a:pt x="828" y="1527"/>
                  </a:lnTo>
                  <a:lnTo>
                    <a:pt x="824" y="1543"/>
                  </a:lnTo>
                  <a:lnTo>
                    <a:pt x="816" y="1559"/>
                  </a:lnTo>
                  <a:lnTo>
                    <a:pt x="812" y="1557"/>
                  </a:lnTo>
                  <a:lnTo>
                    <a:pt x="812" y="1541"/>
                  </a:lnTo>
                  <a:lnTo>
                    <a:pt x="808" y="1541"/>
                  </a:lnTo>
                  <a:lnTo>
                    <a:pt x="800" y="1553"/>
                  </a:lnTo>
                  <a:lnTo>
                    <a:pt x="802" y="1569"/>
                  </a:lnTo>
                  <a:lnTo>
                    <a:pt x="800" y="1583"/>
                  </a:lnTo>
                  <a:lnTo>
                    <a:pt x="796" y="1592"/>
                  </a:lnTo>
                  <a:lnTo>
                    <a:pt x="788" y="1600"/>
                  </a:lnTo>
                  <a:lnTo>
                    <a:pt x="778" y="1590"/>
                  </a:lnTo>
                  <a:lnTo>
                    <a:pt x="778" y="1577"/>
                  </a:lnTo>
                  <a:lnTo>
                    <a:pt x="780" y="1557"/>
                  </a:lnTo>
                  <a:lnTo>
                    <a:pt x="788" y="1537"/>
                  </a:lnTo>
                  <a:lnTo>
                    <a:pt x="774" y="1533"/>
                  </a:lnTo>
                  <a:lnTo>
                    <a:pt x="760" y="1509"/>
                  </a:lnTo>
                  <a:lnTo>
                    <a:pt x="744" y="1491"/>
                  </a:lnTo>
                  <a:lnTo>
                    <a:pt x="720" y="1479"/>
                  </a:lnTo>
                  <a:lnTo>
                    <a:pt x="698" y="1461"/>
                  </a:lnTo>
                  <a:lnTo>
                    <a:pt x="684" y="1469"/>
                  </a:lnTo>
                  <a:lnTo>
                    <a:pt x="670" y="1449"/>
                  </a:lnTo>
                  <a:lnTo>
                    <a:pt x="652" y="1409"/>
                  </a:lnTo>
                  <a:lnTo>
                    <a:pt x="658" y="1393"/>
                  </a:lnTo>
                  <a:lnTo>
                    <a:pt x="692" y="1357"/>
                  </a:lnTo>
                  <a:lnTo>
                    <a:pt x="700" y="1357"/>
                  </a:lnTo>
                  <a:lnTo>
                    <a:pt x="702" y="1351"/>
                  </a:lnTo>
                  <a:lnTo>
                    <a:pt x="750" y="1305"/>
                  </a:lnTo>
                  <a:lnTo>
                    <a:pt x="762" y="1303"/>
                  </a:lnTo>
                  <a:lnTo>
                    <a:pt x="772" y="1265"/>
                  </a:lnTo>
                  <a:lnTo>
                    <a:pt x="774" y="1245"/>
                  </a:lnTo>
                  <a:lnTo>
                    <a:pt x="758" y="1233"/>
                  </a:lnTo>
                  <a:lnTo>
                    <a:pt x="736" y="1231"/>
                  </a:lnTo>
                  <a:lnTo>
                    <a:pt x="752" y="1173"/>
                  </a:lnTo>
                  <a:lnTo>
                    <a:pt x="740" y="1159"/>
                  </a:lnTo>
                  <a:lnTo>
                    <a:pt x="718" y="1159"/>
                  </a:lnTo>
                  <a:lnTo>
                    <a:pt x="704" y="1153"/>
                  </a:lnTo>
                  <a:lnTo>
                    <a:pt x="702" y="1119"/>
                  </a:lnTo>
                  <a:lnTo>
                    <a:pt x="692" y="1095"/>
                  </a:lnTo>
                  <a:lnTo>
                    <a:pt x="680" y="1089"/>
                  </a:lnTo>
                  <a:lnTo>
                    <a:pt x="656" y="1091"/>
                  </a:lnTo>
                  <a:lnTo>
                    <a:pt x="620" y="1085"/>
                  </a:lnTo>
                  <a:lnTo>
                    <a:pt x="606" y="1073"/>
                  </a:lnTo>
                  <a:lnTo>
                    <a:pt x="614" y="1019"/>
                  </a:lnTo>
                  <a:lnTo>
                    <a:pt x="600" y="993"/>
                  </a:lnTo>
                  <a:lnTo>
                    <a:pt x="618" y="961"/>
                  </a:lnTo>
                  <a:lnTo>
                    <a:pt x="618" y="941"/>
                  </a:lnTo>
                  <a:lnTo>
                    <a:pt x="626" y="909"/>
                  </a:lnTo>
                  <a:lnTo>
                    <a:pt x="616" y="893"/>
                  </a:lnTo>
                  <a:lnTo>
                    <a:pt x="596" y="883"/>
                  </a:lnTo>
                  <a:lnTo>
                    <a:pt x="592" y="849"/>
                  </a:lnTo>
                  <a:lnTo>
                    <a:pt x="534" y="847"/>
                  </a:lnTo>
                  <a:lnTo>
                    <a:pt x="510" y="811"/>
                  </a:lnTo>
                  <a:lnTo>
                    <a:pt x="518" y="787"/>
                  </a:lnTo>
                  <a:lnTo>
                    <a:pt x="512" y="747"/>
                  </a:lnTo>
                  <a:lnTo>
                    <a:pt x="460" y="733"/>
                  </a:lnTo>
                  <a:lnTo>
                    <a:pt x="390" y="698"/>
                  </a:lnTo>
                  <a:lnTo>
                    <a:pt x="364" y="692"/>
                  </a:lnTo>
                  <a:lnTo>
                    <a:pt x="334" y="676"/>
                  </a:lnTo>
                  <a:lnTo>
                    <a:pt x="322" y="628"/>
                  </a:lnTo>
                  <a:lnTo>
                    <a:pt x="328" y="606"/>
                  </a:lnTo>
                  <a:lnTo>
                    <a:pt x="320" y="586"/>
                  </a:lnTo>
                  <a:lnTo>
                    <a:pt x="276" y="594"/>
                  </a:lnTo>
                  <a:lnTo>
                    <a:pt x="254" y="610"/>
                  </a:lnTo>
                  <a:lnTo>
                    <a:pt x="232" y="616"/>
                  </a:lnTo>
                  <a:lnTo>
                    <a:pt x="206" y="636"/>
                  </a:lnTo>
                  <a:lnTo>
                    <a:pt x="168" y="638"/>
                  </a:lnTo>
                  <a:lnTo>
                    <a:pt x="130" y="636"/>
                  </a:lnTo>
                  <a:lnTo>
                    <a:pt x="126" y="568"/>
                  </a:lnTo>
                  <a:lnTo>
                    <a:pt x="120" y="564"/>
                  </a:lnTo>
                  <a:lnTo>
                    <a:pt x="80" y="594"/>
                  </a:lnTo>
                  <a:lnTo>
                    <a:pt x="52" y="568"/>
                  </a:lnTo>
                  <a:lnTo>
                    <a:pt x="28" y="562"/>
                  </a:lnTo>
                  <a:lnTo>
                    <a:pt x="38" y="544"/>
                  </a:lnTo>
                  <a:lnTo>
                    <a:pt x="12" y="540"/>
                  </a:lnTo>
                  <a:lnTo>
                    <a:pt x="6" y="526"/>
                  </a:lnTo>
                  <a:lnTo>
                    <a:pt x="10" y="506"/>
                  </a:lnTo>
                  <a:lnTo>
                    <a:pt x="0" y="496"/>
                  </a:lnTo>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27" name="Brunei">
              <a:extLst>
                <a:ext uri="{FF2B5EF4-FFF2-40B4-BE49-F238E27FC236}">
                  <a16:creationId xmlns:a16="http://schemas.microsoft.com/office/drawing/2014/main" id="{7C9EAF51-714F-4722-B8B5-1F89276ADA10}"/>
                </a:ext>
              </a:extLst>
            </p:cNvPr>
            <p:cNvSpPr>
              <a:spLocks/>
            </p:cNvSpPr>
            <p:nvPr/>
          </p:nvSpPr>
          <p:spPr bwMode="gray">
            <a:xfrm>
              <a:off x="9324887" y="4377829"/>
              <a:ext cx="42950" cy="31465"/>
            </a:xfrm>
            <a:custGeom>
              <a:avLst/>
              <a:gdLst/>
              <a:ahLst/>
              <a:cxnLst>
                <a:cxn ang="0">
                  <a:pos x="46" y="0"/>
                </a:cxn>
                <a:cxn ang="0">
                  <a:pos x="52" y="6"/>
                </a:cxn>
                <a:cxn ang="0">
                  <a:pos x="52" y="22"/>
                </a:cxn>
                <a:cxn ang="0">
                  <a:pos x="32" y="14"/>
                </a:cxn>
                <a:cxn ang="0">
                  <a:pos x="32" y="28"/>
                </a:cxn>
                <a:cxn ang="0">
                  <a:pos x="24" y="38"/>
                </a:cxn>
                <a:cxn ang="0">
                  <a:pos x="0" y="14"/>
                </a:cxn>
                <a:cxn ang="0">
                  <a:pos x="18" y="6"/>
                </a:cxn>
                <a:cxn ang="0">
                  <a:pos x="32" y="2"/>
                </a:cxn>
                <a:cxn ang="0">
                  <a:pos x="46" y="0"/>
                </a:cxn>
              </a:cxnLst>
              <a:rect l="0" t="0" r="r" b="b"/>
              <a:pathLst>
                <a:path w="52" h="38">
                  <a:moveTo>
                    <a:pt x="46" y="0"/>
                  </a:moveTo>
                  <a:lnTo>
                    <a:pt x="52" y="6"/>
                  </a:lnTo>
                  <a:lnTo>
                    <a:pt x="52" y="22"/>
                  </a:lnTo>
                  <a:lnTo>
                    <a:pt x="32" y="14"/>
                  </a:lnTo>
                  <a:lnTo>
                    <a:pt x="32" y="28"/>
                  </a:lnTo>
                  <a:lnTo>
                    <a:pt x="24" y="38"/>
                  </a:lnTo>
                  <a:lnTo>
                    <a:pt x="0" y="14"/>
                  </a:lnTo>
                  <a:lnTo>
                    <a:pt x="18" y="6"/>
                  </a:lnTo>
                  <a:lnTo>
                    <a:pt x="32" y="2"/>
                  </a:lnTo>
                  <a:lnTo>
                    <a:pt x="46"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 name="Bulgaria">
              <a:extLst>
                <a:ext uri="{FF2B5EF4-FFF2-40B4-BE49-F238E27FC236}">
                  <a16:creationId xmlns:a16="http://schemas.microsoft.com/office/drawing/2014/main" id="{3D9CB211-6ED8-4E3B-AEF2-49419B90FBAB}"/>
                </a:ext>
              </a:extLst>
            </p:cNvPr>
            <p:cNvSpPr>
              <a:spLocks/>
            </p:cNvSpPr>
            <p:nvPr/>
          </p:nvSpPr>
          <p:spPr bwMode="gray">
            <a:xfrm>
              <a:off x="6488189" y="2987470"/>
              <a:ext cx="193279" cy="125860"/>
            </a:xfrm>
            <a:custGeom>
              <a:avLst/>
              <a:gdLst/>
              <a:ahLst/>
              <a:cxnLst>
                <a:cxn ang="0">
                  <a:pos x="72" y="142"/>
                </a:cxn>
                <a:cxn ang="0">
                  <a:pos x="94" y="148"/>
                </a:cxn>
                <a:cxn ang="0">
                  <a:pos x="108" y="154"/>
                </a:cxn>
                <a:cxn ang="0">
                  <a:pos x="138" y="152"/>
                </a:cxn>
                <a:cxn ang="0">
                  <a:pos x="140" y="138"/>
                </a:cxn>
                <a:cxn ang="0">
                  <a:pos x="146" y="128"/>
                </a:cxn>
                <a:cxn ang="0">
                  <a:pos x="154" y="136"/>
                </a:cxn>
                <a:cxn ang="0">
                  <a:pos x="174" y="116"/>
                </a:cxn>
                <a:cxn ang="0">
                  <a:pos x="190" y="116"/>
                </a:cxn>
                <a:cxn ang="0">
                  <a:pos x="204" y="118"/>
                </a:cxn>
                <a:cxn ang="0">
                  <a:pos x="222" y="114"/>
                </a:cxn>
                <a:cxn ang="0">
                  <a:pos x="214" y="88"/>
                </a:cxn>
                <a:cxn ang="0">
                  <a:pos x="208" y="84"/>
                </a:cxn>
                <a:cxn ang="0">
                  <a:pos x="218" y="68"/>
                </a:cxn>
                <a:cxn ang="0">
                  <a:pos x="222" y="44"/>
                </a:cxn>
                <a:cxn ang="0">
                  <a:pos x="234" y="42"/>
                </a:cxn>
                <a:cxn ang="0">
                  <a:pos x="238" y="26"/>
                </a:cxn>
                <a:cxn ang="0">
                  <a:pos x="216" y="20"/>
                </a:cxn>
                <a:cxn ang="0">
                  <a:pos x="204" y="4"/>
                </a:cxn>
                <a:cxn ang="0">
                  <a:pos x="192" y="10"/>
                </a:cxn>
                <a:cxn ang="0">
                  <a:pos x="180" y="16"/>
                </a:cxn>
                <a:cxn ang="0">
                  <a:pos x="164" y="16"/>
                </a:cxn>
                <a:cxn ang="0">
                  <a:pos x="148" y="28"/>
                </a:cxn>
                <a:cxn ang="0">
                  <a:pos x="112" y="42"/>
                </a:cxn>
                <a:cxn ang="0">
                  <a:pos x="78" y="36"/>
                </a:cxn>
                <a:cxn ang="0">
                  <a:pos x="60" y="28"/>
                </a:cxn>
                <a:cxn ang="0">
                  <a:pos x="28" y="22"/>
                </a:cxn>
                <a:cxn ang="0">
                  <a:pos x="26" y="4"/>
                </a:cxn>
                <a:cxn ang="0">
                  <a:pos x="10" y="0"/>
                </a:cxn>
                <a:cxn ang="0">
                  <a:pos x="6" y="14"/>
                </a:cxn>
                <a:cxn ang="0">
                  <a:pos x="0" y="20"/>
                </a:cxn>
                <a:cxn ang="0">
                  <a:pos x="10" y="36"/>
                </a:cxn>
                <a:cxn ang="0">
                  <a:pos x="20" y="50"/>
                </a:cxn>
                <a:cxn ang="0">
                  <a:pos x="30" y="62"/>
                </a:cxn>
                <a:cxn ang="0">
                  <a:pos x="20" y="76"/>
                </a:cxn>
                <a:cxn ang="0">
                  <a:pos x="10" y="76"/>
                </a:cxn>
                <a:cxn ang="0">
                  <a:pos x="8" y="86"/>
                </a:cxn>
                <a:cxn ang="0">
                  <a:pos x="10" y="98"/>
                </a:cxn>
                <a:cxn ang="0">
                  <a:pos x="12" y="116"/>
                </a:cxn>
                <a:cxn ang="0">
                  <a:pos x="22" y="124"/>
                </a:cxn>
                <a:cxn ang="0">
                  <a:pos x="30" y="152"/>
                </a:cxn>
                <a:cxn ang="0">
                  <a:pos x="52" y="152"/>
                </a:cxn>
                <a:cxn ang="0">
                  <a:pos x="72" y="142"/>
                </a:cxn>
              </a:cxnLst>
              <a:rect l="0" t="0" r="r" b="b"/>
              <a:pathLst>
                <a:path w="238" h="154">
                  <a:moveTo>
                    <a:pt x="72" y="142"/>
                  </a:moveTo>
                  <a:lnTo>
                    <a:pt x="94" y="148"/>
                  </a:lnTo>
                  <a:lnTo>
                    <a:pt x="108" y="154"/>
                  </a:lnTo>
                  <a:lnTo>
                    <a:pt x="138" y="152"/>
                  </a:lnTo>
                  <a:lnTo>
                    <a:pt x="140" y="138"/>
                  </a:lnTo>
                  <a:lnTo>
                    <a:pt x="146" y="128"/>
                  </a:lnTo>
                  <a:lnTo>
                    <a:pt x="154" y="136"/>
                  </a:lnTo>
                  <a:lnTo>
                    <a:pt x="174" y="116"/>
                  </a:lnTo>
                  <a:lnTo>
                    <a:pt x="190" y="116"/>
                  </a:lnTo>
                  <a:lnTo>
                    <a:pt x="204" y="118"/>
                  </a:lnTo>
                  <a:lnTo>
                    <a:pt x="222" y="114"/>
                  </a:lnTo>
                  <a:lnTo>
                    <a:pt x="214" y="88"/>
                  </a:lnTo>
                  <a:lnTo>
                    <a:pt x="208" y="84"/>
                  </a:lnTo>
                  <a:lnTo>
                    <a:pt x="218" y="68"/>
                  </a:lnTo>
                  <a:lnTo>
                    <a:pt x="222" y="44"/>
                  </a:lnTo>
                  <a:lnTo>
                    <a:pt x="234" y="42"/>
                  </a:lnTo>
                  <a:lnTo>
                    <a:pt x="238" y="26"/>
                  </a:lnTo>
                  <a:lnTo>
                    <a:pt x="216" y="20"/>
                  </a:lnTo>
                  <a:lnTo>
                    <a:pt x="204" y="4"/>
                  </a:lnTo>
                  <a:lnTo>
                    <a:pt x="192" y="10"/>
                  </a:lnTo>
                  <a:lnTo>
                    <a:pt x="180" y="16"/>
                  </a:lnTo>
                  <a:lnTo>
                    <a:pt x="164" y="16"/>
                  </a:lnTo>
                  <a:lnTo>
                    <a:pt x="148" y="28"/>
                  </a:lnTo>
                  <a:lnTo>
                    <a:pt x="112" y="42"/>
                  </a:lnTo>
                  <a:lnTo>
                    <a:pt x="78" y="36"/>
                  </a:lnTo>
                  <a:lnTo>
                    <a:pt x="60" y="28"/>
                  </a:lnTo>
                  <a:lnTo>
                    <a:pt x="28" y="22"/>
                  </a:lnTo>
                  <a:lnTo>
                    <a:pt x="26" y="4"/>
                  </a:lnTo>
                  <a:lnTo>
                    <a:pt x="10" y="0"/>
                  </a:lnTo>
                  <a:lnTo>
                    <a:pt x="6" y="14"/>
                  </a:lnTo>
                  <a:lnTo>
                    <a:pt x="0" y="20"/>
                  </a:lnTo>
                  <a:lnTo>
                    <a:pt x="10" y="36"/>
                  </a:lnTo>
                  <a:lnTo>
                    <a:pt x="20" y="50"/>
                  </a:lnTo>
                  <a:lnTo>
                    <a:pt x="30" y="62"/>
                  </a:lnTo>
                  <a:lnTo>
                    <a:pt x="20" y="76"/>
                  </a:lnTo>
                  <a:lnTo>
                    <a:pt x="10" y="76"/>
                  </a:lnTo>
                  <a:lnTo>
                    <a:pt x="8" y="86"/>
                  </a:lnTo>
                  <a:lnTo>
                    <a:pt x="10" y="98"/>
                  </a:lnTo>
                  <a:lnTo>
                    <a:pt x="12" y="116"/>
                  </a:lnTo>
                  <a:lnTo>
                    <a:pt x="22" y="124"/>
                  </a:lnTo>
                  <a:lnTo>
                    <a:pt x="30" y="152"/>
                  </a:lnTo>
                  <a:lnTo>
                    <a:pt x="52" y="152"/>
                  </a:lnTo>
                  <a:lnTo>
                    <a:pt x="72" y="14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9" name="Burkina Faso">
              <a:extLst>
                <a:ext uri="{FF2B5EF4-FFF2-40B4-BE49-F238E27FC236}">
                  <a16:creationId xmlns:a16="http://schemas.microsoft.com/office/drawing/2014/main" id="{76BB58F8-9AEF-4D40-865C-EFEB680640B2}"/>
                </a:ext>
              </a:extLst>
            </p:cNvPr>
            <p:cNvSpPr>
              <a:spLocks/>
            </p:cNvSpPr>
            <p:nvPr/>
          </p:nvSpPr>
          <p:spPr bwMode="gray">
            <a:xfrm>
              <a:off x="5638937" y="4067111"/>
              <a:ext cx="236228" cy="192723"/>
            </a:xfrm>
            <a:custGeom>
              <a:avLst/>
              <a:gdLst/>
              <a:ahLst/>
              <a:cxnLst>
                <a:cxn ang="0">
                  <a:pos x="98" y="232"/>
                </a:cxn>
                <a:cxn ang="0">
                  <a:pos x="68" y="216"/>
                </a:cxn>
                <a:cxn ang="0">
                  <a:pos x="52" y="222"/>
                </a:cxn>
                <a:cxn ang="0">
                  <a:pos x="32" y="224"/>
                </a:cxn>
                <a:cxn ang="0">
                  <a:pos x="16" y="208"/>
                </a:cxn>
                <a:cxn ang="0">
                  <a:pos x="0" y="200"/>
                </a:cxn>
                <a:cxn ang="0">
                  <a:pos x="0" y="186"/>
                </a:cxn>
                <a:cxn ang="0">
                  <a:pos x="14" y="160"/>
                </a:cxn>
                <a:cxn ang="0">
                  <a:pos x="14" y="136"/>
                </a:cxn>
                <a:cxn ang="0">
                  <a:pos x="34" y="134"/>
                </a:cxn>
                <a:cxn ang="0">
                  <a:pos x="52" y="104"/>
                </a:cxn>
                <a:cxn ang="0">
                  <a:pos x="50" y="86"/>
                </a:cxn>
                <a:cxn ang="0">
                  <a:pos x="64" y="74"/>
                </a:cxn>
                <a:cxn ang="0">
                  <a:pos x="82" y="88"/>
                </a:cxn>
                <a:cxn ang="0">
                  <a:pos x="116" y="42"/>
                </a:cxn>
                <a:cxn ang="0">
                  <a:pos x="124" y="48"/>
                </a:cxn>
                <a:cxn ang="0">
                  <a:pos x="130" y="42"/>
                </a:cxn>
                <a:cxn ang="0">
                  <a:pos x="134" y="22"/>
                </a:cxn>
                <a:cxn ang="0">
                  <a:pos x="164" y="18"/>
                </a:cxn>
                <a:cxn ang="0">
                  <a:pos x="192" y="0"/>
                </a:cxn>
                <a:cxn ang="0">
                  <a:pos x="220" y="8"/>
                </a:cxn>
                <a:cxn ang="0">
                  <a:pos x="220" y="50"/>
                </a:cxn>
                <a:cxn ang="0">
                  <a:pos x="244" y="76"/>
                </a:cxn>
                <a:cxn ang="0">
                  <a:pos x="244" y="90"/>
                </a:cxn>
                <a:cxn ang="0">
                  <a:pos x="270" y="100"/>
                </a:cxn>
                <a:cxn ang="0">
                  <a:pos x="274" y="94"/>
                </a:cxn>
                <a:cxn ang="0">
                  <a:pos x="286" y="102"/>
                </a:cxn>
                <a:cxn ang="0">
                  <a:pos x="282" y="114"/>
                </a:cxn>
                <a:cxn ang="0">
                  <a:pos x="280" y="124"/>
                </a:cxn>
                <a:cxn ang="0">
                  <a:pos x="292" y="140"/>
                </a:cxn>
                <a:cxn ang="0">
                  <a:pos x="282" y="158"/>
                </a:cxn>
                <a:cxn ang="0">
                  <a:pos x="262" y="156"/>
                </a:cxn>
                <a:cxn ang="0">
                  <a:pos x="238" y="180"/>
                </a:cxn>
                <a:cxn ang="0">
                  <a:pos x="228" y="174"/>
                </a:cxn>
                <a:cxn ang="0">
                  <a:pos x="212" y="174"/>
                </a:cxn>
                <a:cxn ang="0">
                  <a:pos x="214" y="166"/>
                </a:cxn>
                <a:cxn ang="0">
                  <a:pos x="196" y="166"/>
                </a:cxn>
                <a:cxn ang="0">
                  <a:pos x="188" y="174"/>
                </a:cxn>
                <a:cxn ang="0">
                  <a:pos x="94" y="174"/>
                </a:cxn>
                <a:cxn ang="0">
                  <a:pos x="98" y="232"/>
                </a:cxn>
              </a:cxnLst>
              <a:rect l="0" t="0" r="r" b="b"/>
              <a:pathLst>
                <a:path w="292" h="232">
                  <a:moveTo>
                    <a:pt x="98" y="232"/>
                  </a:moveTo>
                  <a:lnTo>
                    <a:pt x="68" y="216"/>
                  </a:lnTo>
                  <a:lnTo>
                    <a:pt x="52" y="222"/>
                  </a:lnTo>
                  <a:lnTo>
                    <a:pt x="32" y="224"/>
                  </a:lnTo>
                  <a:lnTo>
                    <a:pt x="16" y="208"/>
                  </a:lnTo>
                  <a:lnTo>
                    <a:pt x="0" y="200"/>
                  </a:lnTo>
                  <a:lnTo>
                    <a:pt x="0" y="186"/>
                  </a:lnTo>
                  <a:lnTo>
                    <a:pt x="14" y="160"/>
                  </a:lnTo>
                  <a:lnTo>
                    <a:pt x="14" y="136"/>
                  </a:lnTo>
                  <a:lnTo>
                    <a:pt x="34" y="134"/>
                  </a:lnTo>
                  <a:lnTo>
                    <a:pt x="52" y="104"/>
                  </a:lnTo>
                  <a:lnTo>
                    <a:pt x="50" y="86"/>
                  </a:lnTo>
                  <a:lnTo>
                    <a:pt x="64" y="74"/>
                  </a:lnTo>
                  <a:lnTo>
                    <a:pt x="82" y="88"/>
                  </a:lnTo>
                  <a:lnTo>
                    <a:pt x="116" y="42"/>
                  </a:lnTo>
                  <a:lnTo>
                    <a:pt x="124" y="48"/>
                  </a:lnTo>
                  <a:lnTo>
                    <a:pt x="130" y="42"/>
                  </a:lnTo>
                  <a:lnTo>
                    <a:pt x="134" y="22"/>
                  </a:lnTo>
                  <a:lnTo>
                    <a:pt x="164" y="18"/>
                  </a:lnTo>
                  <a:lnTo>
                    <a:pt x="192" y="0"/>
                  </a:lnTo>
                  <a:lnTo>
                    <a:pt x="220" y="8"/>
                  </a:lnTo>
                  <a:lnTo>
                    <a:pt x="220" y="50"/>
                  </a:lnTo>
                  <a:lnTo>
                    <a:pt x="244" y="76"/>
                  </a:lnTo>
                  <a:lnTo>
                    <a:pt x="244" y="90"/>
                  </a:lnTo>
                  <a:lnTo>
                    <a:pt x="270" y="100"/>
                  </a:lnTo>
                  <a:lnTo>
                    <a:pt x="274" y="94"/>
                  </a:lnTo>
                  <a:lnTo>
                    <a:pt x="286" y="102"/>
                  </a:lnTo>
                  <a:lnTo>
                    <a:pt x="282" y="114"/>
                  </a:lnTo>
                  <a:lnTo>
                    <a:pt x="280" y="124"/>
                  </a:lnTo>
                  <a:lnTo>
                    <a:pt x="292" y="140"/>
                  </a:lnTo>
                  <a:lnTo>
                    <a:pt x="282" y="158"/>
                  </a:lnTo>
                  <a:lnTo>
                    <a:pt x="262" y="156"/>
                  </a:lnTo>
                  <a:lnTo>
                    <a:pt x="238" y="180"/>
                  </a:lnTo>
                  <a:lnTo>
                    <a:pt x="228" y="174"/>
                  </a:lnTo>
                  <a:lnTo>
                    <a:pt x="212" y="174"/>
                  </a:lnTo>
                  <a:lnTo>
                    <a:pt x="214" y="166"/>
                  </a:lnTo>
                  <a:lnTo>
                    <a:pt x="196" y="166"/>
                  </a:lnTo>
                  <a:lnTo>
                    <a:pt x="188" y="174"/>
                  </a:lnTo>
                  <a:lnTo>
                    <a:pt x="94" y="174"/>
                  </a:lnTo>
                  <a:lnTo>
                    <a:pt x="98"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 name="Burundi">
              <a:extLst>
                <a:ext uri="{FF2B5EF4-FFF2-40B4-BE49-F238E27FC236}">
                  <a16:creationId xmlns:a16="http://schemas.microsoft.com/office/drawing/2014/main" id="{B3D20FA8-3C5D-401D-9424-216D29555C6E}"/>
                </a:ext>
              </a:extLst>
            </p:cNvPr>
            <p:cNvSpPr>
              <a:spLocks/>
            </p:cNvSpPr>
            <p:nvPr/>
          </p:nvSpPr>
          <p:spPr bwMode="gray">
            <a:xfrm>
              <a:off x="6716609" y="4645279"/>
              <a:ext cx="50759" cy="62931"/>
            </a:xfrm>
            <a:custGeom>
              <a:avLst/>
              <a:gdLst/>
              <a:ahLst/>
              <a:cxnLst>
                <a:cxn ang="0">
                  <a:pos x="0" y="78"/>
                </a:cxn>
                <a:cxn ang="0">
                  <a:pos x="0" y="46"/>
                </a:cxn>
                <a:cxn ang="0">
                  <a:pos x="6" y="14"/>
                </a:cxn>
                <a:cxn ang="0">
                  <a:pos x="26" y="4"/>
                </a:cxn>
                <a:cxn ang="0">
                  <a:pos x="48" y="0"/>
                </a:cxn>
                <a:cxn ang="0">
                  <a:pos x="62" y="28"/>
                </a:cxn>
                <a:cxn ang="0">
                  <a:pos x="24" y="64"/>
                </a:cxn>
                <a:cxn ang="0">
                  <a:pos x="22" y="76"/>
                </a:cxn>
                <a:cxn ang="0">
                  <a:pos x="0" y="78"/>
                </a:cxn>
              </a:cxnLst>
              <a:rect l="0" t="0" r="r" b="b"/>
              <a:pathLst>
                <a:path w="62" h="78">
                  <a:moveTo>
                    <a:pt x="0" y="78"/>
                  </a:moveTo>
                  <a:lnTo>
                    <a:pt x="0" y="46"/>
                  </a:lnTo>
                  <a:lnTo>
                    <a:pt x="6" y="14"/>
                  </a:lnTo>
                  <a:lnTo>
                    <a:pt x="26" y="4"/>
                  </a:lnTo>
                  <a:lnTo>
                    <a:pt x="48" y="0"/>
                  </a:lnTo>
                  <a:lnTo>
                    <a:pt x="62" y="28"/>
                  </a:lnTo>
                  <a:lnTo>
                    <a:pt x="24" y="64"/>
                  </a:lnTo>
                  <a:lnTo>
                    <a:pt x="22" y="76"/>
                  </a:lnTo>
                  <a:lnTo>
                    <a:pt x="0" y="7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 name="Cambodia">
              <a:extLst>
                <a:ext uri="{FF2B5EF4-FFF2-40B4-BE49-F238E27FC236}">
                  <a16:creationId xmlns:a16="http://schemas.microsoft.com/office/drawing/2014/main" id="{DC6C8908-645B-44E5-B4BF-F98286A52E30}"/>
                </a:ext>
              </a:extLst>
            </p:cNvPr>
            <p:cNvSpPr>
              <a:spLocks/>
            </p:cNvSpPr>
            <p:nvPr/>
          </p:nvSpPr>
          <p:spPr bwMode="gray">
            <a:xfrm>
              <a:off x="8959805" y="4084810"/>
              <a:ext cx="160088" cy="139627"/>
            </a:xfrm>
            <a:custGeom>
              <a:avLst/>
              <a:gdLst/>
              <a:ahLst/>
              <a:cxnLst>
                <a:cxn ang="0">
                  <a:pos x="72" y="164"/>
                </a:cxn>
                <a:cxn ang="0">
                  <a:pos x="88" y="172"/>
                </a:cxn>
                <a:cxn ang="0">
                  <a:pos x="114" y="140"/>
                </a:cxn>
                <a:cxn ang="0">
                  <a:pos x="134" y="138"/>
                </a:cxn>
                <a:cxn ang="0">
                  <a:pos x="136" y="124"/>
                </a:cxn>
                <a:cxn ang="0">
                  <a:pos x="146" y="110"/>
                </a:cxn>
                <a:cxn ang="0">
                  <a:pos x="160" y="110"/>
                </a:cxn>
                <a:cxn ang="0">
                  <a:pos x="168" y="100"/>
                </a:cxn>
                <a:cxn ang="0">
                  <a:pos x="186" y="96"/>
                </a:cxn>
                <a:cxn ang="0">
                  <a:pos x="196" y="86"/>
                </a:cxn>
                <a:cxn ang="0">
                  <a:pos x="196" y="34"/>
                </a:cxn>
                <a:cxn ang="0">
                  <a:pos x="194" y="4"/>
                </a:cxn>
                <a:cxn ang="0">
                  <a:pos x="180" y="6"/>
                </a:cxn>
                <a:cxn ang="0">
                  <a:pos x="172" y="0"/>
                </a:cxn>
                <a:cxn ang="0">
                  <a:pos x="164" y="0"/>
                </a:cxn>
                <a:cxn ang="0">
                  <a:pos x="152" y="12"/>
                </a:cxn>
                <a:cxn ang="0">
                  <a:pos x="138" y="16"/>
                </a:cxn>
                <a:cxn ang="0">
                  <a:pos x="134" y="32"/>
                </a:cxn>
                <a:cxn ang="0">
                  <a:pos x="110" y="22"/>
                </a:cxn>
                <a:cxn ang="0">
                  <a:pos x="100" y="6"/>
                </a:cxn>
                <a:cxn ang="0">
                  <a:pos x="76" y="10"/>
                </a:cxn>
                <a:cxn ang="0">
                  <a:pos x="30" y="18"/>
                </a:cxn>
                <a:cxn ang="0">
                  <a:pos x="2" y="56"/>
                </a:cxn>
                <a:cxn ang="0">
                  <a:pos x="0" y="70"/>
                </a:cxn>
                <a:cxn ang="0">
                  <a:pos x="20" y="94"/>
                </a:cxn>
                <a:cxn ang="0">
                  <a:pos x="18" y="112"/>
                </a:cxn>
                <a:cxn ang="0">
                  <a:pos x="22" y="124"/>
                </a:cxn>
                <a:cxn ang="0">
                  <a:pos x="24" y="150"/>
                </a:cxn>
                <a:cxn ang="0">
                  <a:pos x="34" y="150"/>
                </a:cxn>
                <a:cxn ang="0">
                  <a:pos x="42" y="152"/>
                </a:cxn>
                <a:cxn ang="0">
                  <a:pos x="46" y="148"/>
                </a:cxn>
                <a:cxn ang="0">
                  <a:pos x="42" y="142"/>
                </a:cxn>
                <a:cxn ang="0">
                  <a:pos x="46" y="138"/>
                </a:cxn>
                <a:cxn ang="0">
                  <a:pos x="52" y="144"/>
                </a:cxn>
                <a:cxn ang="0">
                  <a:pos x="52" y="152"/>
                </a:cxn>
                <a:cxn ang="0">
                  <a:pos x="48" y="158"/>
                </a:cxn>
                <a:cxn ang="0">
                  <a:pos x="48" y="164"/>
                </a:cxn>
                <a:cxn ang="0">
                  <a:pos x="52" y="164"/>
                </a:cxn>
                <a:cxn ang="0">
                  <a:pos x="56" y="162"/>
                </a:cxn>
                <a:cxn ang="0">
                  <a:pos x="60" y="158"/>
                </a:cxn>
                <a:cxn ang="0">
                  <a:pos x="72" y="164"/>
                </a:cxn>
              </a:cxnLst>
              <a:rect l="0" t="0" r="r" b="b"/>
              <a:pathLst>
                <a:path w="196" h="172">
                  <a:moveTo>
                    <a:pt x="72" y="164"/>
                  </a:moveTo>
                  <a:lnTo>
                    <a:pt x="88" y="172"/>
                  </a:lnTo>
                  <a:lnTo>
                    <a:pt x="114" y="140"/>
                  </a:lnTo>
                  <a:lnTo>
                    <a:pt x="134" y="138"/>
                  </a:lnTo>
                  <a:lnTo>
                    <a:pt x="136" y="124"/>
                  </a:lnTo>
                  <a:lnTo>
                    <a:pt x="146" y="110"/>
                  </a:lnTo>
                  <a:lnTo>
                    <a:pt x="160" y="110"/>
                  </a:lnTo>
                  <a:lnTo>
                    <a:pt x="168" y="100"/>
                  </a:lnTo>
                  <a:lnTo>
                    <a:pt x="186" y="96"/>
                  </a:lnTo>
                  <a:lnTo>
                    <a:pt x="196" y="86"/>
                  </a:lnTo>
                  <a:lnTo>
                    <a:pt x="196" y="34"/>
                  </a:lnTo>
                  <a:lnTo>
                    <a:pt x="194" y="4"/>
                  </a:lnTo>
                  <a:lnTo>
                    <a:pt x="180" y="6"/>
                  </a:lnTo>
                  <a:lnTo>
                    <a:pt x="172" y="0"/>
                  </a:lnTo>
                  <a:lnTo>
                    <a:pt x="164" y="0"/>
                  </a:lnTo>
                  <a:lnTo>
                    <a:pt x="152" y="12"/>
                  </a:lnTo>
                  <a:lnTo>
                    <a:pt x="138" y="16"/>
                  </a:lnTo>
                  <a:lnTo>
                    <a:pt x="134" y="32"/>
                  </a:lnTo>
                  <a:lnTo>
                    <a:pt x="110" y="22"/>
                  </a:lnTo>
                  <a:lnTo>
                    <a:pt x="100" y="6"/>
                  </a:lnTo>
                  <a:lnTo>
                    <a:pt x="76" y="10"/>
                  </a:lnTo>
                  <a:lnTo>
                    <a:pt x="30" y="18"/>
                  </a:lnTo>
                  <a:lnTo>
                    <a:pt x="2" y="56"/>
                  </a:lnTo>
                  <a:lnTo>
                    <a:pt x="0" y="70"/>
                  </a:lnTo>
                  <a:lnTo>
                    <a:pt x="20" y="94"/>
                  </a:lnTo>
                  <a:lnTo>
                    <a:pt x="18" y="112"/>
                  </a:lnTo>
                  <a:lnTo>
                    <a:pt x="22" y="124"/>
                  </a:lnTo>
                  <a:lnTo>
                    <a:pt x="24" y="150"/>
                  </a:lnTo>
                  <a:lnTo>
                    <a:pt x="34" y="150"/>
                  </a:lnTo>
                  <a:lnTo>
                    <a:pt x="42" y="152"/>
                  </a:lnTo>
                  <a:lnTo>
                    <a:pt x="46" y="148"/>
                  </a:lnTo>
                  <a:lnTo>
                    <a:pt x="42" y="142"/>
                  </a:lnTo>
                  <a:lnTo>
                    <a:pt x="46" y="138"/>
                  </a:lnTo>
                  <a:lnTo>
                    <a:pt x="52" y="144"/>
                  </a:lnTo>
                  <a:lnTo>
                    <a:pt x="52" y="152"/>
                  </a:lnTo>
                  <a:lnTo>
                    <a:pt x="48" y="158"/>
                  </a:lnTo>
                  <a:lnTo>
                    <a:pt x="48" y="164"/>
                  </a:lnTo>
                  <a:lnTo>
                    <a:pt x="52" y="164"/>
                  </a:lnTo>
                  <a:lnTo>
                    <a:pt x="56" y="162"/>
                  </a:lnTo>
                  <a:lnTo>
                    <a:pt x="60" y="158"/>
                  </a:lnTo>
                  <a:lnTo>
                    <a:pt x="72" y="1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 name="Cameroon">
              <a:extLst>
                <a:ext uri="{FF2B5EF4-FFF2-40B4-BE49-F238E27FC236}">
                  <a16:creationId xmlns:a16="http://schemas.microsoft.com/office/drawing/2014/main" id="{6B1ECEB9-FF64-4B00-9D33-591C01153857}"/>
                </a:ext>
              </a:extLst>
            </p:cNvPr>
            <p:cNvSpPr>
              <a:spLocks/>
            </p:cNvSpPr>
            <p:nvPr/>
          </p:nvSpPr>
          <p:spPr bwMode="gray">
            <a:xfrm>
              <a:off x="6086015" y="4149707"/>
              <a:ext cx="214754" cy="361847"/>
            </a:xfrm>
            <a:custGeom>
              <a:avLst/>
              <a:gdLst/>
              <a:ahLst/>
              <a:cxnLst>
                <a:cxn ang="0">
                  <a:pos x="0" y="307"/>
                </a:cxn>
                <a:cxn ang="0">
                  <a:pos x="8" y="297"/>
                </a:cxn>
                <a:cxn ang="0">
                  <a:pos x="8" y="277"/>
                </a:cxn>
                <a:cxn ang="0">
                  <a:pos x="46" y="241"/>
                </a:cxn>
                <a:cxn ang="0">
                  <a:pos x="62" y="239"/>
                </a:cxn>
                <a:cxn ang="0">
                  <a:pos x="96" y="249"/>
                </a:cxn>
                <a:cxn ang="0">
                  <a:pos x="128" y="205"/>
                </a:cxn>
                <a:cxn ang="0">
                  <a:pos x="128" y="189"/>
                </a:cxn>
                <a:cxn ang="0">
                  <a:pos x="148" y="169"/>
                </a:cxn>
                <a:cxn ang="0">
                  <a:pos x="152" y="136"/>
                </a:cxn>
                <a:cxn ang="0">
                  <a:pos x="178" y="110"/>
                </a:cxn>
                <a:cxn ang="0">
                  <a:pos x="180" y="90"/>
                </a:cxn>
                <a:cxn ang="0">
                  <a:pos x="196" y="62"/>
                </a:cxn>
                <a:cxn ang="0">
                  <a:pos x="210" y="56"/>
                </a:cxn>
                <a:cxn ang="0">
                  <a:pos x="210" y="38"/>
                </a:cxn>
                <a:cxn ang="0">
                  <a:pos x="196" y="14"/>
                </a:cxn>
                <a:cxn ang="0">
                  <a:pos x="196" y="0"/>
                </a:cxn>
                <a:cxn ang="0">
                  <a:pos x="214" y="2"/>
                </a:cxn>
                <a:cxn ang="0">
                  <a:pos x="230" y="48"/>
                </a:cxn>
                <a:cxn ang="0">
                  <a:pos x="228" y="86"/>
                </a:cxn>
                <a:cxn ang="0">
                  <a:pos x="246" y="118"/>
                </a:cxn>
                <a:cxn ang="0">
                  <a:pos x="220" y="124"/>
                </a:cxn>
                <a:cxn ang="0">
                  <a:pos x="206" y="122"/>
                </a:cxn>
                <a:cxn ang="0">
                  <a:pos x="196" y="134"/>
                </a:cxn>
                <a:cxn ang="0">
                  <a:pos x="226" y="171"/>
                </a:cxn>
                <a:cxn ang="0">
                  <a:pos x="244" y="173"/>
                </a:cxn>
                <a:cxn ang="0">
                  <a:pos x="250" y="213"/>
                </a:cxn>
                <a:cxn ang="0">
                  <a:pos x="202" y="255"/>
                </a:cxn>
                <a:cxn ang="0">
                  <a:pos x="202" y="315"/>
                </a:cxn>
                <a:cxn ang="0">
                  <a:pos x="226" y="335"/>
                </a:cxn>
                <a:cxn ang="0">
                  <a:pos x="236" y="365"/>
                </a:cxn>
                <a:cxn ang="0">
                  <a:pos x="260" y="381"/>
                </a:cxn>
                <a:cxn ang="0">
                  <a:pos x="264" y="409"/>
                </a:cxn>
                <a:cxn ang="0">
                  <a:pos x="262" y="443"/>
                </a:cxn>
                <a:cxn ang="0">
                  <a:pos x="244" y="437"/>
                </a:cxn>
                <a:cxn ang="0">
                  <a:pos x="162" y="433"/>
                </a:cxn>
                <a:cxn ang="0">
                  <a:pos x="162" y="423"/>
                </a:cxn>
                <a:cxn ang="0">
                  <a:pos x="94" y="427"/>
                </a:cxn>
                <a:cxn ang="0">
                  <a:pos x="22" y="427"/>
                </a:cxn>
                <a:cxn ang="0">
                  <a:pos x="28" y="355"/>
                </a:cxn>
                <a:cxn ang="0">
                  <a:pos x="22" y="343"/>
                </a:cxn>
                <a:cxn ang="0">
                  <a:pos x="2" y="333"/>
                </a:cxn>
                <a:cxn ang="0">
                  <a:pos x="0" y="307"/>
                </a:cxn>
              </a:cxnLst>
              <a:rect l="0" t="0" r="r" b="b"/>
              <a:pathLst>
                <a:path w="264" h="443">
                  <a:moveTo>
                    <a:pt x="0" y="307"/>
                  </a:moveTo>
                  <a:lnTo>
                    <a:pt x="8" y="297"/>
                  </a:lnTo>
                  <a:lnTo>
                    <a:pt x="8" y="277"/>
                  </a:lnTo>
                  <a:lnTo>
                    <a:pt x="46" y="241"/>
                  </a:lnTo>
                  <a:lnTo>
                    <a:pt x="62" y="239"/>
                  </a:lnTo>
                  <a:lnTo>
                    <a:pt x="96" y="249"/>
                  </a:lnTo>
                  <a:lnTo>
                    <a:pt x="128" y="205"/>
                  </a:lnTo>
                  <a:lnTo>
                    <a:pt x="128" y="189"/>
                  </a:lnTo>
                  <a:lnTo>
                    <a:pt x="148" y="169"/>
                  </a:lnTo>
                  <a:lnTo>
                    <a:pt x="152" y="136"/>
                  </a:lnTo>
                  <a:lnTo>
                    <a:pt x="178" y="110"/>
                  </a:lnTo>
                  <a:lnTo>
                    <a:pt x="180" y="90"/>
                  </a:lnTo>
                  <a:lnTo>
                    <a:pt x="196" y="62"/>
                  </a:lnTo>
                  <a:lnTo>
                    <a:pt x="210" y="56"/>
                  </a:lnTo>
                  <a:lnTo>
                    <a:pt x="210" y="38"/>
                  </a:lnTo>
                  <a:lnTo>
                    <a:pt x="196" y="14"/>
                  </a:lnTo>
                  <a:lnTo>
                    <a:pt x="196" y="0"/>
                  </a:lnTo>
                  <a:lnTo>
                    <a:pt x="214" y="2"/>
                  </a:lnTo>
                  <a:lnTo>
                    <a:pt x="230" y="48"/>
                  </a:lnTo>
                  <a:lnTo>
                    <a:pt x="228" y="86"/>
                  </a:lnTo>
                  <a:lnTo>
                    <a:pt x="246" y="118"/>
                  </a:lnTo>
                  <a:lnTo>
                    <a:pt x="220" y="124"/>
                  </a:lnTo>
                  <a:lnTo>
                    <a:pt x="206" y="122"/>
                  </a:lnTo>
                  <a:lnTo>
                    <a:pt x="196" y="134"/>
                  </a:lnTo>
                  <a:lnTo>
                    <a:pt x="226" y="171"/>
                  </a:lnTo>
                  <a:lnTo>
                    <a:pt x="244" y="173"/>
                  </a:lnTo>
                  <a:lnTo>
                    <a:pt x="250" y="213"/>
                  </a:lnTo>
                  <a:lnTo>
                    <a:pt x="202" y="255"/>
                  </a:lnTo>
                  <a:lnTo>
                    <a:pt x="202" y="315"/>
                  </a:lnTo>
                  <a:lnTo>
                    <a:pt x="226" y="335"/>
                  </a:lnTo>
                  <a:lnTo>
                    <a:pt x="236" y="365"/>
                  </a:lnTo>
                  <a:lnTo>
                    <a:pt x="260" y="381"/>
                  </a:lnTo>
                  <a:lnTo>
                    <a:pt x="264" y="409"/>
                  </a:lnTo>
                  <a:lnTo>
                    <a:pt x="262" y="443"/>
                  </a:lnTo>
                  <a:lnTo>
                    <a:pt x="244" y="437"/>
                  </a:lnTo>
                  <a:lnTo>
                    <a:pt x="162" y="433"/>
                  </a:lnTo>
                  <a:lnTo>
                    <a:pt x="162" y="423"/>
                  </a:lnTo>
                  <a:lnTo>
                    <a:pt x="94" y="427"/>
                  </a:lnTo>
                  <a:lnTo>
                    <a:pt x="22" y="427"/>
                  </a:lnTo>
                  <a:lnTo>
                    <a:pt x="28" y="355"/>
                  </a:lnTo>
                  <a:lnTo>
                    <a:pt x="22" y="343"/>
                  </a:lnTo>
                  <a:lnTo>
                    <a:pt x="2" y="333"/>
                  </a:lnTo>
                  <a:lnTo>
                    <a:pt x="0" y="3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3" name="Canada">
              <a:extLst>
                <a:ext uri="{FF2B5EF4-FFF2-40B4-BE49-F238E27FC236}">
                  <a16:creationId xmlns:a16="http://schemas.microsoft.com/office/drawing/2014/main" id="{52FFA4AE-E929-40C0-BA29-256B665642B9}"/>
                </a:ext>
              </a:extLst>
            </p:cNvPr>
            <p:cNvSpPr>
              <a:spLocks noEditPoints="1"/>
            </p:cNvSpPr>
            <p:nvPr/>
          </p:nvSpPr>
          <p:spPr bwMode="gray">
            <a:xfrm>
              <a:off x="1400484" y="967814"/>
              <a:ext cx="2746892" cy="2153382"/>
            </a:xfrm>
            <a:custGeom>
              <a:avLst/>
              <a:gdLst/>
              <a:ahLst/>
              <a:cxnLst>
                <a:cxn ang="0">
                  <a:pos x="310" y="1083"/>
                </a:cxn>
                <a:cxn ang="0">
                  <a:pos x="376" y="195"/>
                </a:cxn>
                <a:cxn ang="0">
                  <a:pos x="461" y="213"/>
                </a:cxn>
                <a:cxn ang="0">
                  <a:pos x="539" y="298"/>
                </a:cxn>
                <a:cxn ang="0">
                  <a:pos x="552" y="406"/>
                </a:cxn>
                <a:cxn ang="0">
                  <a:pos x="757" y="378"/>
                </a:cxn>
                <a:cxn ang="0">
                  <a:pos x="637" y="253"/>
                </a:cxn>
                <a:cxn ang="0">
                  <a:pos x="712" y="133"/>
                </a:cxn>
                <a:cxn ang="0">
                  <a:pos x="752" y="251"/>
                </a:cxn>
                <a:cxn ang="0">
                  <a:pos x="760" y="160"/>
                </a:cxn>
                <a:cxn ang="0">
                  <a:pos x="795" y="361"/>
                </a:cxn>
                <a:cxn ang="0">
                  <a:pos x="1023" y="213"/>
                </a:cxn>
                <a:cxn ang="0">
                  <a:pos x="1101" y="351"/>
                </a:cxn>
                <a:cxn ang="0">
                  <a:pos x="1294" y="436"/>
                </a:cxn>
                <a:cxn ang="0">
                  <a:pos x="1279" y="541"/>
                </a:cxn>
                <a:cxn ang="0">
                  <a:pos x="1369" y="597"/>
                </a:cxn>
                <a:cxn ang="0">
                  <a:pos x="1487" y="544"/>
                </a:cxn>
                <a:cxn ang="0">
                  <a:pos x="1362" y="316"/>
                </a:cxn>
                <a:cxn ang="0">
                  <a:pos x="1254" y="220"/>
                </a:cxn>
                <a:cxn ang="0">
                  <a:pos x="1098" y="281"/>
                </a:cxn>
                <a:cxn ang="0">
                  <a:pos x="1201" y="439"/>
                </a:cxn>
                <a:cxn ang="0">
                  <a:pos x="1035" y="636"/>
                </a:cxn>
                <a:cxn ang="0">
                  <a:pos x="1077" y="568"/>
                </a:cxn>
                <a:cxn ang="0">
                  <a:pos x="955" y="243"/>
                </a:cxn>
                <a:cxn ang="0">
                  <a:pos x="1241" y="150"/>
                </a:cxn>
                <a:cxn ang="0">
                  <a:pos x="1331" y="12"/>
                </a:cxn>
                <a:cxn ang="0">
                  <a:pos x="1006" y="98"/>
                </a:cxn>
                <a:cxn ang="0">
                  <a:pos x="1606" y="1017"/>
                </a:cxn>
                <a:cxn ang="0">
                  <a:pos x="1638" y="1070"/>
                </a:cxn>
                <a:cxn ang="0">
                  <a:pos x="1668" y="1109"/>
                </a:cxn>
                <a:cxn ang="0">
                  <a:pos x="1516" y="1048"/>
                </a:cxn>
                <a:cxn ang="0">
                  <a:pos x="1434" y="1152"/>
                </a:cxn>
                <a:cxn ang="0">
                  <a:pos x="1357" y="1177"/>
                </a:cxn>
                <a:cxn ang="0">
                  <a:pos x="1214" y="1259"/>
                </a:cxn>
                <a:cxn ang="0">
                  <a:pos x="1145" y="1280"/>
                </a:cxn>
                <a:cxn ang="0">
                  <a:pos x="1116" y="1219"/>
                </a:cxn>
                <a:cxn ang="0">
                  <a:pos x="1062" y="1231"/>
                </a:cxn>
                <a:cxn ang="0">
                  <a:pos x="1031" y="1278"/>
                </a:cxn>
                <a:cxn ang="0">
                  <a:pos x="1034" y="1221"/>
                </a:cxn>
                <a:cxn ang="0">
                  <a:pos x="1101" y="1187"/>
                </a:cxn>
                <a:cxn ang="0">
                  <a:pos x="1017" y="1166"/>
                </a:cxn>
                <a:cxn ang="0">
                  <a:pos x="951" y="1171"/>
                </a:cxn>
                <a:cxn ang="0">
                  <a:pos x="914" y="1130"/>
                </a:cxn>
                <a:cxn ang="0">
                  <a:pos x="363" y="1113"/>
                </a:cxn>
                <a:cxn ang="0">
                  <a:pos x="208" y="890"/>
                </a:cxn>
                <a:cxn ang="0">
                  <a:pos x="181" y="346"/>
                </a:cxn>
                <a:cxn ang="0">
                  <a:pos x="411" y="371"/>
                </a:cxn>
                <a:cxn ang="0">
                  <a:pos x="632" y="511"/>
                </a:cxn>
                <a:cxn ang="0">
                  <a:pos x="720" y="444"/>
                </a:cxn>
                <a:cxn ang="0">
                  <a:pos x="889" y="459"/>
                </a:cxn>
                <a:cxn ang="0">
                  <a:pos x="883" y="225"/>
                </a:cxn>
                <a:cxn ang="0">
                  <a:pos x="1036" y="476"/>
                </a:cxn>
                <a:cxn ang="0">
                  <a:pos x="1048" y="526"/>
                </a:cxn>
                <a:cxn ang="0">
                  <a:pos x="976" y="854"/>
                </a:cxn>
                <a:cxn ang="0">
                  <a:pos x="1221" y="946"/>
                </a:cxn>
                <a:cxn ang="0">
                  <a:pos x="1314" y="659"/>
                </a:cxn>
                <a:cxn ang="0">
                  <a:pos x="1492" y="782"/>
                </a:cxn>
                <a:cxn ang="0">
                  <a:pos x="1616" y="923"/>
                </a:cxn>
                <a:cxn ang="0">
                  <a:pos x="1364" y="1119"/>
                </a:cxn>
                <a:cxn ang="0">
                  <a:pos x="1475" y="1102"/>
                </a:cxn>
                <a:cxn ang="0">
                  <a:pos x="1484" y="1183"/>
                </a:cxn>
              </a:cxnLst>
              <a:rect l="0" t="0" r="r" b="b"/>
              <a:pathLst>
                <a:path w="1692" h="1317">
                  <a:moveTo>
                    <a:pt x="168" y="968"/>
                  </a:moveTo>
                  <a:cubicBezTo>
                    <a:pt x="171" y="978"/>
                    <a:pt x="171" y="978"/>
                    <a:pt x="171" y="978"/>
                  </a:cubicBezTo>
                  <a:cubicBezTo>
                    <a:pt x="176" y="988"/>
                    <a:pt x="176" y="988"/>
                    <a:pt x="176" y="988"/>
                  </a:cubicBezTo>
                  <a:cubicBezTo>
                    <a:pt x="193" y="1008"/>
                    <a:pt x="193" y="1008"/>
                    <a:pt x="193" y="1008"/>
                  </a:cubicBezTo>
                  <a:cubicBezTo>
                    <a:pt x="198" y="1008"/>
                    <a:pt x="198" y="1008"/>
                    <a:pt x="198" y="1008"/>
                  </a:cubicBezTo>
                  <a:cubicBezTo>
                    <a:pt x="198" y="1003"/>
                    <a:pt x="198" y="1003"/>
                    <a:pt x="198" y="1003"/>
                  </a:cubicBezTo>
                  <a:cubicBezTo>
                    <a:pt x="192" y="999"/>
                    <a:pt x="192" y="999"/>
                    <a:pt x="192" y="999"/>
                  </a:cubicBezTo>
                  <a:cubicBezTo>
                    <a:pt x="183" y="983"/>
                    <a:pt x="183" y="983"/>
                    <a:pt x="183" y="983"/>
                  </a:cubicBezTo>
                  <a:cubicBezTo>
                    <a:pt x="186" y="980"/>
                    <a:pt x="186" y="980"/>
                    <a:pt x="186" y="980"/>
                  </a:cubicBezTo>
                  <a:cubicBezTo>
                    <a:pt x="186" y="973"/>
                    <a:pt x="186" y="973"/>
                    <a:pt x="186" y="973"/>
                  </a:cubicBezTo>
                  <a:cubicBezTo>
                    <a:pt x="183" y="973"/>
                    <a:pt x="183" y="973"/>
                    <a:pt x="183" y="973"/>
                  </a:cubicBezTo>
                  <a:cubicBezTo>
                    <a:pt x="181" y="968"/>
                    <a:pt x="181" y="968"/>
                    <a:pt x="181" y="968"/>
                  </a:cubicBezTo>
                  <a:cubicBezTo>
                    <a:pt x="183" y="963"/>
                    <a:pt x="183" y="963"/>
                    <a:pt x="183" y="963"/>
                  </a:cubicBezTo>
                  <a:cubicBezTo>
                    <a:pt x="188" y="945"/>
                    <a:pt x="188" y="945"/>
                    <a:pt x="188" y="945"/>
                  </a:cubicBezTo>
                  <a:cubicBezTo>
                    <a:pt x="181" y="950"/>
                    <a:pt x="181" y="950"/>
                    <a:pt x="181" y="950"/>
                  </a:cubicBezTo>
                  <a:cubicBezTo>
                    <a:pt x="163" y="945"/>
                    <a:pt x="163" y="945"/>
                    <a:pt x="163" y="945"/>
                  </a:cubicBezTo>
                  <a:cubicBezTo>
                    <a:pt x="168" y="968"/>
                    <a:pt x="168" y="968"/>
                    <a:pt x="168" y="968"/>
                  </a:cubicBezTo>
                  <a:moveTo>
                    <a:pt x="325" y="1095"/>
                  </a:moveTo>
                  <a:cubicBezTo>
                    <a:pt x="318" y="1088"/>
                    <a:pt x="318" y="1088"/>
                    <a:pt x="318" y="1088"/>
                  </a:cubicBezTo>
                  <a:cubicBezTo>
                    <a:pt x="310" y="1083"/>
                    <a:pt x="310" y="1083"/>
                    <a:pt x="310" y="1083"/>
                  </a:cubicBezTo>
                  <a:cubicBezTo>
                    <a:pt x="307" y="1074"/>
                    <a:pt x="307" y="1074"/>
                    <a:pt x="307" y="1074"/>
                  </a:cubicBezTo>
                  <a:cubicBezTo>
                    <a:pt x="263" y="1055"/>
                    <a:pt x="263" y="1055"/>
                    <a:pt x="263" y="1055"/>
                  </a:cubicBezTo>
                  <a:cubicBezTo>
                    <a:pt x="251" y="1061"/>
                    <a:pt x="251" y="1061"/>
                    <a:pt x="251" y="1061"/>
                  </a:cubicBezTo>
                  <a:cubicBezTo>
                    <a:pt x="267" y="1068"/>
                    <a:pt x="267" y="1068"/>
                    <a:pt x="267" y="1068"/>
                  </a:cubicBezTo>
                  <a:cubicBezTo>
                    <a:pt x="264" y="1073"/>
                    <a:pt x="264" y="1073"/>
                    <a:pt x="264" y="1073"/>
                  </a:cubicBezTo>
                  <a:cubicBezTo>
                    <a:pt x="270" y="1080"/>
                    <a:pt x="270" y="1080"/>
                    <a:pt x="270" y="1080"/>
                  </a:cubicBezTo>
                  <a:cubicBezTo>
                    <a:pt x="281" y="1087"/>
                    <a:pt x="281" y="1087"/>
                    <a:pt x="281" y="1087"/>
                  </a:cubicBezTo>
                  <a:cubicBezTo>
                    <a:pt x="290" y="1088"/>
                    <a:pt x="290" y="1088"/>
                    <a:pt x="290" y="1088"/>
                  </a:cubicBezTo>
                  <a:cubicBezTo>
                    <a:pt x="295" y="1093"/>
                    <a:pt x="295" y="1093"/>
                    <a:pt x="295" y="1093"/>
                  </a:cubicBezTo>
                  <a:cubicBezTo>
                    <a:pt x="297" y="1101"/>
                    <a:pt x="297" y="1101"/>
                    <a:pt x="297" y="1101"/>
                  </a:cubicBezTo>
                  <a:cubicBezTo>
                    <a:pt x="307" y="1102"/>
                    <a:pt x="307" y="1102"/>
                    <a:pt x="307" y="1102"/>
                  </a:cubicBezTo>
                  <a:cubicBezTo>
                    <a:pt x="310" y="1108"/>
                    <a:pt x="310" y="1108"/>
                    <a:pt x="310" y="1108"/>
                  </a:cubicBezTo>
                  <a:cubicBezTo>
                    <a:pt x="317" y="1109"/>
                    <a:pt x="317" y="1109"/>
                    <a:pt x="317" y="1109"/>
                  </a:cubicBezTo>
                  <a:cubicBezTo>
                    <a:pt x="318" y="1116"/>
                    <a:pt x="318" y="1116"/>
                    <a:pt x="318" y="1116"/>
                  </a:cubicBezTo>
                  <a:cubicBezTo>
                    <a:pt x="345" y="1125"/>
                    <a:pt x="345" y="1125"/>
                    <a:pt x="345" y="1125"/>
                  </a:cubicBezTo>
                  <a:cubicBezTo>
                    <a:pt x="350" y="1123"/>
                    <a:pt x="350" y="1123"/>
                    <a:pt x="350" y="1123"/>
                  </a:cubicBezTo>
                  <a:cubicBezTo>
                    <a:pt x="335" y="1100"/>
                    <a:pt x="335" y="1100"/>
                    <a:pt x="335" y="1100"/>
                  </a:cubicBezTo>
                  <a:lnTo>
                    <a:pt x="325" y="1095"/>
                  </a:lnTo>
                  <a:close/>
                  <a:moveTo>
                    <a:pt x="386" y="163"/>
                  </a:moveTo>
                  <a:cubicBezTo>
                    <a:pt x="376" y="195"/>
                    <a:pt x="376" y="195"/>
                    <a:pt x="376" y="195"/>
                  </a:cubicBezTo>
                  <a:cubicBezTo>
                    <a:pt x="371" y="235"/>
                    <a:pt x="371" y="235"/>
                    <a:pt x="371" y="235"/>
                  </a:cubicBezTo>
                  <a:cubicBezTo>
                    <a:pt x="384" y="251"/>
                    <a:pt x="384" y="251"/>
                    <a:pt x="384" y="251"/>
                  </a:cubicBezTo>
                  <a:cubicBezTo>
                    <a:pt x="389" y="281"/>
                    <a:pt x="389" y="281"/>
                    <a:pt x="389" y="281"/>
                  </a:cubicBezTo>
                  <a:cubicBezTo>
                    <a:pt x="396" y="276"/>
                    <a:pt x="396" y="276"/>
                    <a:pt x="396" y="276"/>
                  </a:cubicBezTo>
                  <a:cubicBezTo>
                    <a:pt x="404" y="261"/>
                    <a:pt x="404" y="261"/>
                    <a:pt x="404" y="261"/>
                  </a:cubicBezTo>
                  <a:cubicBezTo>
                    <a:pt x="409" y="266"/>
                    <a:pt x="409" y="266"/>
                    <a:pt x="409" y="266"/>
                  </a:cubicBezTo>
                  <a:cubicBezTo>
                    <a:pt x="416" y="251"/>
                    <a:pt x="416" y="251"/>
                    <a:pt x="416" y="251"/>
                  </a:cubicBezTo>
                  <a:cubicBezTo>
                    <a:pt x="421" y="223"/>
                    <a:pt x="421" y="223"/>
                    <a:pt x="421" y="223"/>
                  </a:cubicBezTo>
                  <a:cubicBezTo>
                    <a:pt x="424" y="193"/>
                    <a:pt x="424" y="193"/>
                    <a:pt x="424" y="193"/>
                  </a:cubicBezTo>
                  <a:cubicBezTo>
                    <a:pt x="446" y="173"/>
                    <a:pt x="446" y="173"/>
                    <a:pt x="446" y="173"/>
                  </a:cubicBezTo>
                  <a:cubicBezTo>
                    <a:pt x="469" y="163"/>
                    <a:pt x="469" y="163"/>
                    <a:pt x="469" y="163"/>
                  </a:cubicBezTo>
                  <a:cubicBezTo>
                    <a:pt x="474" y="133"/>
                    <a:pt x="474" y="133"/>
                    <a:pt x="474" y="133"/>
                  </a:cubicBezTo>
                  <a:cubicBezTo>
                    <a:pt x="446" y="130"/>
                    <a:pt x="446" y="130"/>
                    <a:pt x="446" y="130"/>
                  </a:cubicBezTo>
                  <a:cubicBezTo>
                    <a:pt x="426" y="138"/>
                    <a:pt x="426" y="138"/>
                    <a:pt x="426" y="138"/>
                  </a:cubicBezTo>
                  <a:cubicBezTo>
                    <a:pt x="404" y="145"/>
                    <a:pt x="404" y="145"/>
                    <a:pt x="404" y="145"/>
                  </a:cubicBezTo>
                  <a:cubicBezTo>
                    <a:pt x="403" y="165"/>
                    <a:pt x="403" y="165"/>
                    <a:pt x="403" y="165"/>
                  </a:cubicBezTo>
                  <a:lnTo>
                    <a:pt x="386" y="163"/>
                  </a:lnTo>
                  <a:close/>
                  <a:moveTo>
                    <a:pt x="444" y="205"/>
                  </a:moveTo>
                  <a:cubicBezTo>
                    <a:pt x="446" y="213"/>
                    <a:pt x="446" y="213"/>
                    <a:pt x="446" y="213"/>
                  </a:cubicBezTo>
                  <a:cubicBezTo>
                    <a:pt x="461" y="213"/>
                    <a:pt x="461" y="213"/>
                    <a:pt x="461" y="213"/>
                  </a:cubicBezTo>
                  <a:cubicBezTo>
                    <a:pt x="454" y="223"/>
                    <a:pt x="454" y="223"/>
                    <a:pt x="454" y="223"/>
                  </a:cubicBezTo>
                  <a:cubicBezTo>
                    <a:pt x="444" y="223"/>
                    <a:pt x="444" y="223"/>
                    <a:pt x="444" y="223"/>
                  </a:cubicBezTo>
                  <a:cubicBezTo>
                    <a:pt x="434" y="248"/>
                    <a:pt x="434" y="248"/>
                    <a:pt x="434" y="248"/>
                  </a:cubicBezTo>
                  <a:cubicBezTo>
                    <a:pt x="449" y="248"/>
                    <a:pt x="449" y="248"/>
                    <a:pt x="449" y="248"/>
                  </a:cubicBezTo>
                  <a:cubicBezTo>
                    <a:pt x="451" y="253"/>
                    <a:pt x="451" y="253"/>
                    <a:pt x="451" y="253"/>
                  </a:cubicBezTo>
                  <a:cubicBezTo>
                    <a:pt x="444" y="261"/>
                    <a:pt x="444" y="261"/>
                    <a:pt x="444" y="261"/>
                  </a:cubicBezTo>
                  <a:cubicBezTo>
                    <a:pt x="454" y="266"/>
                    <a:pt x="454" y="266"/>
                    <a:pt x="454" y="266"/>
                  </a:cubicBezTo>
                  <a:cubicBezTo>
                    <a:pt x="461" y="258"/>
                    <a:pt x="461" y="258"/>
                    <a:pt x="461" y="258"/>
                  </a:cubicBezTo>
                  <a:cubicBezTo>
                    <a:pt x="474" y="258"/>
                    <a:pt x="474" y="258"/>
                    <a:pt x="474" y="258"/>
                  </a:cubicBezTo>
                  <a:cubicBezTo>
                    <a:pt x="499" y="253"/>
                    <a:pt x="499" y="253"/>
                    <a:pt x="499" y="253"/>
                  </a:cubicBezTo>
                  <a:cubicBezTo>
                    <a:pt x="507" y="256"/>
                    <a:pt x="507" y="256"/>
                    <a:pt x="507" y="256"/>
                  </a:cubicBezTo>
                  <a:cubicBezTo>
                    <a:pt x="504" y="261"/>
                    <a:pt x="504" y="261"/>
                    <a:pt x="504" y="261"/>
                  </a:cubicBezTo>
                  <a:cubicBezTo>
                    <a:pt x="484" y="266"/>
                    <a:pt x="484" y="266"/>
                    <a:pt x="484" y="266"/>
                  </a:cubicBezTo>
                  <a:cubicBezTo>
                    <a:pt x="459" y="278"/>
                    <a:pt x="459" y="278"/>
                    <a:pt x="459" y="278"/>
                  </a:cubicBezTo>
                  <a:cubicBezTo>
                    <a:pt x="454" y="288"/>
                    <a:pt x="454" y="288"/>
                    <a:pt x="454" y="288"/>
                  </a:cubicBezTo>
                  <a:cubicBezTo>
                    <a:pt x="466" y="298"/>
                    <a:pt x="466" y="298"/>
                    <a:pt x="466" y="298"/>
                  </a:cubicBezTo>
                  <a:cubicBezTo>
                    <a:pt x="484" y="301"/>
                    <a:pt x="484" y="301"/>
                    <a:pt x="484" y="301"/>
                  </a:cubicBezTo>
                  <a:cubicBezTo>
                    <a:pt x="509" y="303"/>
                    <a:pt x="509" y="303"/>
                    <a:pt x="509" y="303"/>
                  </a:cubicBezTo>
                  <a:cubicBezTo>
                    <a:pt x="524" y="301"/>
                    <a:pt x="524" y="301"/>
                    <a:pt x="524" y="301"/>
                  </a:cubicBezTo>
                  <a:cubicBezTo>
                    <a:pt x="539" y="298"/>
                    <a:pt x="539" y="298"/>
                    <a:pt x="539" y="298"/>
                  </a:cubicBezTo>
                  <a:cubicBezTo>
                    <a:pt x="567" y="303"/>
                    <a:pt x="567" y="303"/>
                    <a:pt x="567" y="303"/>
                  </a:cubicBezTo>
                  <a:cubicBezTo>
                    <a:pt x="584" y="306"/>
                    <a:pt x="584" y="306"/>
                    <a:pt x="584" y="306"/>
                  </a:cubicBezTo>
                  <a:cubicBezTo>
                    <a:pt x="594" y="313"/>
                    <a:pt x="594" y="313"/>
                    <a:pt x="594" y="313"/>
                  </a:cubicBezTo>
                  <a:cubicBezTo>
                    <a:pt x="574" y="316"/>
                    <a:pt x="574" y="316"/>
                    <a:pt x="574" y="316"/>
                  </a:cubicBezTo>
                  <a:cubicBezTo>
                    <a:pt x="567" y="323"/>
                    <a:pt x="567" y="323"/>
                    <a:pt x="567" y="323"/>
                  </a:cubicBezTo>
                  <a:cubicBezTo>
                    <a:pt x="532" y="321"/>
                    <a:pt x="532" y="321"/>
                    <a:pt x="532" y="321"/>
                  </a:cubicBezTo>
                  <a:cubicBezTo>
                    <a:pt x="517" y="323"/>
                    <a:pt x="517" y="323"/>
                    <a:pt x="517" y="323"/>
                  </a:cubicBezTo>
                  <a:cubicBezTo>
                    <a:pt x="517" y="326"/>
                    <a:pt x="517" y="326"/>
                    <a:pt x="517" y="326"/>
                  </a:cubicBezTo>
                  <a:cubicBezTo>
                    <a:pt x="499" y="328"/>
                    <a:pt x="499" y="328"/>
                    <a:pt x="499" y="328"/>
                  </a:cubicBezTo>
                  <a:cubicBezTo>
                    <a:pt x="494" y="326"/>
                    <a:pt x="494" y="326"/>
                    <a:pt x="494" y="326"/>
                  </a:cubicBezTo>
                  <a:cubicBezTo>
                    <a:pt x="484" y="333"/>
                    <a:pt x="484" y="333"/>
                    <a:pt x="484" y="333"/>
                  </a:cubicBezTo>
                  <a:cubicBezTo>
                    <a:pt x="469" y="336"/>
                    <a:pt x="469" y="336"/>
                    <a:pt x="469" y="336"/>
                  </a:cubicBezTo>
                  <a:cubicBezTo>
                    <a:pt x="474" y="341"/>
                    <a:pt x="474" y="341"/>
                    <a:pt x="474" y="341"/>
                  </a:cubicBezTo>
                  <a:cubicBezTo>
                    <a:pt x="482" y="358"/>
                    <a:pt x="482" y="358"/>
                    <a:pt x="482" y="358"/>
                  </a:cubicBezTo>
                  <a:cubicBezTo>
                    <a:pt x="499" y="363"/>
                    <a:pt x="499" y="363"/>
                    <a:pt x="499" y="363"/>
                  </a:cubicBezTo>
                  <a:cubicBezTo>
                    <a:pt x="544" y="363"/>
                    <a:pt x="544" y="363"/>
                    <a:pt x="544" y="363"/>
                  </a:cubicBezTo>
                  <a:cubicBezTo>
                    <a:pt x="547" y="381"/>
                    <a:pt x="547" y="381"/>
                    <a:pt x="547" y="381"/>
                  </a:cubicBezTo>
                  <a:cubicBezTo>
                    <a:pt x="539" y="383"/>
                    <a:pt x="539" y="383"/>
                    <a:pt x="539" y="383"/>
                  </a:cubicBezTo>
                  <a:cubicBezTo>
                    <a:pt x="542" y="396"/>
                    <a:pt x="542" y="396"/>
                    <a:pt x="542" y="396"/>
                  </a:cubicBezTo>
                  <a:cubicBezTo>
                    <a:pt x="552" y="406"/>
                    <a:pt x="552" y="406"/>
                    <a:pt x="552" y="406"/>
                  </a:cubicBezTo>
                  <a:cubicBezTo>
                    <a:pt x="552" y="413"/>
                    <a:pt x="552" y="413"/>
                    <a:pt x="552" y="413"/>
                  </a:cubicBezTo>
                  <a:cubicBezTo>
                    <a:pt x="557" y="408"/>
                    <a:pt x="557" y="408"/>
                    <a:pt x="557" y="408"/>
                  </a:cubicBezTo>
                  <a:cubicBezTo>
                    <a:pt x="582" y="411"/>
                    <a:pt x="582" y="411"/>
                    <a:pt x="582" y="411"/>
                  </a:cubicBezTo>
                  <a:cubicBezTo>
                    <a:pt x="604" y="406"/>
                    <a:pt x="604" y="406"/>
                    <a:pt x="604" y="406"/>
                  </a:cubicBezTo>
                  <a:cubicBezTo>
                    <a:pt x="629" y="391"/>
                    <a:pt x="629" y="391"/>
                    <a:pt x="629" y="391"/>
                  </a:cubicBezTo>
                  <a:cubicBezTo>
                    <a:pt x="632" y="388"/>
                    <a:pt x="632" y="388"/>
                    <a:pt x="632" y="388"/>
                  </a:cubicBezTo>
                  <a:cubicBezTo>
                    <a:pt x="639" y="386"/>
                    <a:pt x="639" y="386"/>
                    <a:pt x="639" y="386"/>
                  </a:cubicBezTo>
                  <a:cubicBezTo>
                    <a:pt x="657" y="376"/>
                    <a:pt x="657" y="376"/>
                    <a:pt x="657" y="376"/>
                  </a:cubicBezTo>
                  <a:cubicBezTo>
                    <a:pt x="660" y="366"/>
                    <a:pt x="660" y="366"/>
                    <a:pt x="660" y="366"/>
                  </a:cubicBezTo>
                  <a:cubicBezTo>
                    <a:pt x="670" y="363"/>
                    <a:pt x="670" y="363"/>
                    <a:pt x="670" y="363"/>
                  </a:cubicBezTo>
                  <a:cubicBezTo>
                    <a:pt x="672" y="363"/>
                    <a:pt x="672" y="363"/>
                    <a:pt x="672" y="363"/>
                  </a:cubicBezTo>
                  <a:cubicBezTo>
                    <a:pt x="670" y="376"/>
                    <a:pt x="670" y="376"/>
                    <a:pt x="670" y="376"/>
                  </a:cubicBezTo>
                  <a:cubicBezTo>
                    <a:pt x="682" y="376"/>
                    <a:pt x="682" y="376"/>
                    <a:pt x="682" y="376"/>
                  </a:cubicBezTo>
                  <a:cubicBezTo>
                    <a:pt x="702" y="376"/>
                    <a:pt x="702" y="376"/>
                    <a:pt x="702" y="376"/>
                  </a:cubicBezTo>
                  <a:cubicBezTo>
                    <a:pt x="697" y="383"/>
                    <a:pt x="697" y="383"/>
                    <a:pt x="697" y="383"/>
                  </a:cubicBezTo>
                  <a:cubicBezTo>
                    <a:pt x="697" y="388"/>
                    <a:pt x="697" y="388"/>
                    <a:pt x="697" y="388"/>
                  </a:cubicBezTo>
                  <a:cubicBezTo>
                    <a:pt x="715" y="388"/>
                    <a:pt x="715" y="388"/>
                    <a:pt x="715" y="388"/>
                  </a:cubicBezTo>
                  <a:cubicBezTo>
                    <a:pt x="737" y="388"/>
                    <a:pt x="737" y="388"/>
                    <a:pt x="737" y="388"/>
                  </a:cubicBezTo>
                  <a:cubicBezTo>
                    <a:pt x="747" y="383"/>
                    <a:pt x="747" y="383"/>
                    <a:pt x="747" y="383"/>
                  </a:cubicBezTo>
                  <a:cubicBezTo>
                    <a:pt x="757" y="378"/>
                    <a:pt x="757" y="378"/>
                    <a:pt x="757" y="378"/>
                  </a:cubicBezTo>
                  <a:cubicBezTo>
                    <a:pt x="750" y="366"/>
                    <a:pt x="750" y="366"/>
                    <a:pt x="750" y="366"/>
                  </a:cubicBezTo>
                  <a:cubicBezTo>
                    <a:pt x="747" y="361"/>
                    <a:pt x="747" y="361"/>
                    <a:pt x="747" y="361"/>
                  </a:cubicBezTo>
                  <a:cubicBezTo>
                    <a:pt x="732" y="363"/>
                    <a:pt x="732" y="363"/>
                    <a:pt x="732" y="363"/>
                  </a:cubicBezTo>
                  <a:cubicBezTo>
                    <a:pt x="732" y="356"/>
                    <a:pt x="732" y="356"/>
                    <a:pt x="732" y="356"/>
                  </a:cubicBezTo>
                  <a:cubicBezTo>
                    <a:pt x="745" y="348"/>
                    <a:pt x="745" y="348"/>
                    <a:pt x="745" y="348"/>
                  </a:cubicBezTo>
                  <a:cubicBezTo>
                    <a:pt x="760" y="348"/>
                    <a:pt x="760" y="348"/>
                    <a:pt x="760" y="348"/>
                  </a:cubicBezTo>
                  <a:cubicBezTo>
                    <a:pt x="767" y="351"/>
                    <a:pt x="767" y="351"/>
                    <a:pt x="767" y="351"/>
                  </a:cubicBezTo>
                  <a:cubicBezTo>
                    <a:pt x="770" y="331"/>
                    <a:pt x="770" y="331"/>
                    <a:pt x="770" y="331"/>
                  </a:cubicBezTo>
                  <a:cubicBezTo>
                    <a:pt x="745" y="318"/>
                    <a:pt x="745" y="318"/>
                    <a:pt x="745" y="318"/>
                  </a:cubicBezTo>
                  <a:cubicBezTo>
                    <a:pt x="740" y="311"/>
                    <a:pt x="740" y="311"/>
                    <a:pt x="740" y="311"/>
                  </a:cubicBezTo>
                  <a:cubicBezTo>
                    <a:pt x="732" y="318"/>
                    <a:pt x="732" y="318"/>
                    <a:pt x="732" y="318"/>
                  </a:cubicBezTo>
                  <a:cubicBezTo>
                    <a:pt x="707" y="298"/>
                    <a:pt x="707" y="298"/>
                    <a:pt x="707" y="298"/>
                  </a:cubicBezTo>
                  <a:cubicBezTo>
                    <a:pt x="707" y="276"/>
                    <a:pt x="707" y="276"/>
                    <a:pt x="707" y="276"/>
                  </a:cubicBezTo>
                  <a:cubicBezTo>
                    <a:pt x="697" y="243"/>
                    <a:pt x="697" y="243"/>
                    <a:pt x="697" y="243"/>
                  </a:cubicBezTo>
                  <a:cubicBezTo>
                    <a:pt x="682" y="180"/>
                    <a:pt x="682" y="180"/>
                    <a:pt x="682" y="180"/>
                  </a:cubicBezTo>
                  <a:cubicBezTo>
                    <a:pt x="667" y="170"/>
                    <a:pt x="667" y="170"/>
                    <a:pt x="667" y="170"/>
                  </a:cubicBezTo>
                  <a:cubicBezTo>
                    <a:pt x="639" y="165"/>
                    <a:pt x="639" y="165"/>
                    <a:pt x="639" y="165"/>
                  </a:cubicBezTo>
                  <a:cubicBezTo>
                    <a:pt x="652" y="248"/>
                    <a:pt x="652" y="248"/>
                    <a:pt x="652" y="248"/>
                  </a:cubicBezTo>
                  <a:cubicBezTo>
                    <a:pt x="650" y="258"/>
                    <a:pt x="650" y="258"/>
                    <a:pt x="650" y="258"/>
                  </a:cubicBezTo>
                  <a:cubicBezTo>
                    <a:pt x="637" y="253"/>
                    <a:pt x="637" y="253"/>
                    <a:pt x="637" y="253"/>
                  </a:cubicBezTo>
                  <a:cubicBezTo>
                    <a:pt x="637" y="230"/>
                    <a:pt x="637" y="230"/>
                    <a:pt x="637" y="230"/>
                  </a:cubicBezTo>
                  <a:cubicBezTo>
                    <a:pt x="629" y="205"/>
                    <a:pt x="629" y="205"/>
                    <a:pt x="629" y="205"/>
                  </a:cubicBezTo>
                  <a:cubicBezTo>
                    <a:pt x="614" y="188"/>
                    <a:pt x="614" y="188"/>
                    <a:pt x="614" y="188"/>
                  </a:cubicBezTo>
                  <a:cubicBezTo>
                    <a:pt x="594" y="183"/>
                    <a:pt x="594" y="183"/>
                    <a:pt x="594" y="183"/>
                  </a:cubicBezTo>
                  <a:cubicBezTo>
                    <a:pt x="609" y="223"/>
                    <a:pt x="609" y="223"/>
                    <a:pt x="609" y="223"/>
                  </a:cubicBezTo>
                  <a:cubicBezTo>
                    <a:pt x="572" y="228"/>
                    <a:pt x="572" y="228"/>
                    <a:pt x="572" y="228"/>
                  </a:cubicBezTo>
                  <a:cubicBezTo>
                    <a:pt x="589" y="200"/>
                    <a:pt x="589" y="200"/>
                    <a:pt x="589" y="200"/>
                  </a:cubicBezTo>
                  <a:cubicBezTo>
                    <a:pt x="552" y="183"/>
                    <a:pt x="552" y="183"/>
                    <a:pt x="552" y="183"/>
                  </a:cubicBezTo>
                  <a:cubicBezTo>
                    <a:pt x="539" y="193"/>
                    <a:pt x="539" y="193"/>
                    <a:pt x="539" y="193"/>
                  </a:cubicBezTo>
                  <a:cubicBezTo>
                    <a:pt x="539" y="208"/>
                    <a:pt x="539" y="208"/>
                    <a:pt x="539" y="208"/>
                  </a:cubicBezTo>
                  <a:cubicBezTo>
                    <a:pt x="522" y="210"/>
                    <a:pt x="522" y="210"/>
                    <a:pt x="522" y="210"/>
                  </a:cubicBezTo>
                  <a:cubicBezTo>
                    <a:pt x="527" y="158"/>
                    <a:pt x="527" y="158"/>
                    <a:pt x="527" y="158"/>
                  </a:cubicBezTo>
                  <a:cubicBezTo>
                    <a:pt x="517" y="158"/>
                    <a:pt x="517" y="158"/>
                    <a:pt x="517" y="158"/>
                  </a:cubicBezTo>
                  <a:cubicBezTo>
                    <a:pt x="444" y="198"/>
                    <a:pt x="444" y="198"/>
                    <a:pt x="444" y="198"/>
                  </a:cubicBezTo>
                  <a:cubicBezTo>
                    <a:pt x="444" y="205"/>
                    <a:pt x="444" y="205"/>
                    <a:pt x="444" y="205"/>
                  </a:cubicBezTo>
                  <a:close/>
                  <a:moveTo>
                    <a:pt x="680" y="145"/>
                  </a:moveTo>
                  <a:cubicBezTo>
                    <a:pt x="682" y="145"/>
                    <a:pt x="682" y="145"/>
                    <a:pt x="682" y="145"/>
                  </a:cubicBezTo>
                  <a:cubicBezTo>
                    <a:pt x="705" y="173"/>
                    <a:pt x="705" y="173"/>
                    <a:pt x="705" y="173"/>
                  </a:cubicBezTo>
                  <a:cubicBezTo>
                    <a:pt x="722" y="143"/>
                    <a:pt x="722" y="143"/>
                    <a:pt x="722" y="143"/>
                  </a:cubicBezTo>
                  <a:cubicBezTo>
                    <a:pt x="712" y="133"/>
                    <a:pt x="712" y="133"/>
                    <a:pt x="712" y="133"/>
                  </a:cubicBezTo>
                  <a:cubicBezTo>
                    <a:pt x="710" y="130"/>
                    <a:pt x="710" y="130"/>
                    <a:pt x="710" y="130"/>
                  </a:cubicBezTo>
                  <a:cubicBezTo>
                    <a:pt x="682" y="130"/>
                    <a:pt x="682" y="130"/>
                    <a:pt x="682" y="130"/>
                  </a:cubicBezTo>
                  <a:cubicBezTo>
                    <a:pt x="672" y="143"/>
                    <a:pt x="672" y="143"/>
                    <a:pt x="672" y="143"/>
                  </a:cubicBezTo>
                  <a:cubicBezTo>
                    <a:pt x="680" y="145"/>
                    <a:pt x="680" y="145"/>
                    <a:pt x="680" y="145"/>
                  </a:cubicBezTo>
                  <a:close/>
                  <a:moveTo>
                    <a:pt x="752" y="165"/>
                  </a:moveTo>
                  <a:cubicBezTo>
                    <a:pt x="745" y="165"/>
                    <a:pt x="745" y="165"/>
                    <a:pt x="745" y="165"/>
                  </a:cubicBezTo>
                  <a:cubicBezTo>
                    <a:pt x="740" y="178"/>
                    <a:pt x="740" y="178"/>
                    <a:pt x="740" y="178"/>
                  </a:cubicBezTo>
                  <a:cubicBezTo>
                    <a:pt x="745" y="188"/>
                    <a:pt x="745" y="188"/>
                    <a:pt x="745" y="188"/>
                  </a:cubicBezTo>
                  <a:cubicBezTo>
                    <a:pt x="737" y="193"/>
                    <a:pt x="737" y="193"/>
                    <a:pt x="737" y="193"/>
                  </a:cubicBezTo>
                  <a:cubicBezTo>
                    <a:pt x="760" y="200"/>
                    <a:pt x="760" y="200"/>
                    <a:pt x="760" y="200"/>
                  </a:cubicBezTo>
                  <a:cubicBezTo>
                    <a:pt x="757" y="208"/>
                    <a:pt x="757" y="208"/>
                    <a:pt x="757" y="208"/>
                  </a:cubicBezTo>
                  <a:cubicBezTo>
                    <a:pt x="760" y="228"/>
                    <a:pt x="760" y="228"/>
                    <a:pt x="760" y="228"/>
                  </a:cubicBezTo>
                  <a:cubicBezTo>
                    <a:pt x="752" y="223"/>
                    <a:pt x="752" y="223"/>
                    <a:pt x="752" y="223"/>
                  </a:cubicBezTo>
                  <a:cubicBezTo>
                    <a:pt x="745" y="220"/>
                    <a:pt x="745" y="220"/>
                    <a:pt x="745" y="220"/>
                  </a:cubicBezTo>
                  <a:cubicBezTo>
                    <a:pt x="740" y="208"/>
                    <a:pt x="740" y="208"/>
                    <a:pt x="740" y="208"/>
                  </a:cubicBezTo>
                  <a:cubicBezTo>
                    <a:pt x="727" y="203"/>
                    <a:pt x="727" y="203"/>
                    <a:pt x="727" y="203"/>
                  </a:cubicBezTo>
                  <a:cubicBezTo>
                    <a:pt x="717" y="215"/>
                    <a:pt x="717" y="215"/>
                    <a:pt x="717" y="215"/>
                  </a:cubicBezTo>
                  <a:cubicBezTo>
                    <a:pt x="720" y="228"/>
                    <a:pt x="720" y="228"/>
                    <a:pt x="720" y="228"/>
                  </a:cubicBezTo>
                  <a:cubicBezTo>
                    <a:pt x="732" y="253"/>
                    <a:pt x="732" y="253"/>
                    <a:pt x="732" y="253"/>
                  </a:cubicBezTo>
                  <a:cubicBezTo>
                    <a:pt x="752" y="251"/>
                    <a:pt x="752" y="251"/>
                    <a:pt x="752" y="251"/>
                  </a:cubicBezTo>
                  <a:cubicBezTo>
                    <a:pt x="772" y="271"/>
                    <a:pt x="772" y="271"/>
                    <a:pt x="772" y="271"/>
                  </a:cubicBezTo>
                  <a:cubicBezTo>
                    <a:pt x="790" y="313"/>
                    <a:pt x="790" y="313"/>
                    <a:pt x="790" y="313"/>
                  </a:cubicBezTo>
                  <a:cubicBezTo>
                    <a:pt x="795" y="313"/>
                    <a:pt x="795" y="313"/>
                    <a:pt x="795" y="313"/>
                  </a:cubicBezTo>
                  <a:cubicBezTo>
                    <a:pt x="812" y="296"/>
                    <a:pt x="812" y="296"/>
                    <a:pt x="812" y="296"/>
                  </a:cubicBezTo>
                  <a:cubicBezTo>
                    <a:pt x="802" y="283"/>
                    <a:pt x="802" y="283"/>
                    <a:pt x="802" y="283"/>
                  </a:cubicBezTo>
                  <a:cubicBezTo>
                    <a:pt x="815" y="283"/>
                    <a:pt x="815" y="283"/>
                    <a:pt x="815" y="283"/>
                  </a:cubicBezTo>
                  <a:cubicBezTo>
                    <a:pt x="835" y="271"/>
                    <a:pt x="835" y="271"/>
                    <a:pt x="835" y="271"/>
                  </a:cubicBezTo>
                  <a:cubicBezTo>
                    <a:pt x="830" y="261"/>
                    <a:pt x="830" y="261"/>
                    <a:pt x="830" y="261"/>
                  </a:cubicBezTo>
                  <a:cubicBezTo>
                    <a:pt x="830" y="248"/>
                    <a:pt x="830" y="248"/>
                    <a:pt x="830" y="248"/>
                  </a:cubicBezTo>
                  <a:cubicBezTo>
                    <a:pt x="823" y="248"/>
                    <a:pt x="823" y="248"/>
                    <a:pt x="823" y="248"/>
                  </a:cubicBezTo>
                  <a:cubicBezTo>
                    <a:pt x="830" y="218"/>
                    <a:pt x="830" y="218"/>
                    <a:pt x="830" y="218"/>
                  </a:cubicBezTo>
                  <a:cubicBezTo>
                    <a:pt x="800" y="215"/>
                    <a:pt x="800" y="215"/>
                    <a:pt x="800" y="215"/>
                  </a:cubicBezTo>
                  <a:cubicBezTo>
                    <a:pt x="797" y="200"/>
                    <a:pt x="797" y="200"/>
                    <a:pt x="797" y="200"/>
                  </a:cubicBezTo>
                  <a:cubicBezTo>
                    <a:pt x="820" y="190"/>
                    <a:pt x="820" y="190"/>
                    <a:pt x="820" y="190"/>
                  </a:cubicBezTo>
                  <a:cubicBezTo>
                    <a:pt x="812" y="180"/>
                    <a:pt x="812" y="180"/>
                    <a:pt x="812" y="180"/>
                  </a:cubicBezTo>
                  <a:cubicBezTo>
                    <a:pt x="823" y="175"/>
                    <a:pt x="823" y="175"/>
                    <a:pt x="823" y="175"/>
                  </a:cubicBezTo>
                  <a:cubicBezTo>
                    <a:pt x="820" y="163"/>
                    <a:pt x="820" y="163"/>
                    <a:pt x="820" y="163"/>
                  </a:cubicBezTo>
                  <a:cubicBezTo>
                    <a:pt x="795" y="173"/>
                    <a:pt x="795" y="173"/>
                    <a:pt x="795" y="173"/>
                  </a:cubicBezTo>
                  <a:cubicBezTo>
                    <a:pt x="775" y="175"/>
                    <a:pt x="775" y="175"/>
                    <a:pt x="775" y="175"/>
                  </a:cubicBezTo>
                  <a:cubicBezTo>
                    <a:pt x="760" y="160"/>
                    <a:pt x="760" y="160"/>
                    <a:pt x="760" y="160"/>
                  </a:cubicBezTo>
                  <a:cubicBezTo>
                    <a:pt x="752" y="165"/>
                    <a:pt x="752" y="165"/>
                    <a:pt x="752" y="165"/>
                  </a:cubicBezTo>
                  <a:close/>
                  <a:moveTo>
                    <a:pt x="865" y="158"/>
                  </a:moveTo>
                  <a:cubicBezTo>
                    <a:pt x="858" y="160"/>
                    <a:pt x="858" y="160"/>
                    <a:pt x="858" y="160"/>
                  </a:cubicBezTo>
                  <a:cubicBezTo>
                    <a:pt x="850" y="158"/>
                    <a:pt x="850" y="158"/>
                    <a:pt x="850" y="158"/>
                  </a:cubicBezTo>
                  <a:cubicBezTo>
                    <a:pt x="845" y="168"/>
                    <a:pt x="845" y="168"/>
                    <a:pt x="845" y="168"/>
                  </a:cubicBezTo>
                  <a:cubicBezTo>
                    <a:pt x="845" y="183"/>
                    <a:pt x="845" y="183"/>
                    <a:pt x="845" y="183"/>
                  </a:cubicBezTo>
                  <a:cubicBezTo>
                    <a:pt x="845" y="208"/>
                    <a:pt x="845" y="208"/>
                    <a:pt x="845" y="208"/>
                  </a:cubicBezTo>
                  <a:cubicBezTo>
                    <a:pt x="870" y="210"/>
                    <a:pt x="870" y="210"/>
                    <a:pt x="870" y="210"/>
                  </a:cubicBezTo>
                  <a:cubicBezTo>
                    <a:pt x="883" y="200"/>
                    <a:pt x="883" y="200"/>
                    <a:pt x="883" y="200"/>
                  </a:cubicBezTo>
                  <a:cubicBezTo>
                    <a:pt x="895" y="198"/>
                    <a:pt x="895" y="198"/>
                    <a:pt x="895" y="198"/>
                  </a:cubicBezTo>
                  <a:cubicBezTo>
                    <a:pt x="905" y="198"/>
                    <a:pt x="905" y="198"/>
                    <a:pt x="905" y="198"/>
                  </a:cubicBezTo>
                  <a:cubicBezTo>
                    <a:pt x="930" y="198"/>
                    <a:pt x="930" y="198"/>
                    <a:pt x="930" y="198"/>
                  </a:cubicBezTo>
                  <a:cubicBezTo>
                    <a:pt x="948" y="180"/>
                    <a:pt x="948" y="180"/>
                    <a:pt x="948" y="180"/>
                  </a:cubicBezTo>
                  <a:cubicBezTo>
                    <a:pt x="955" y="158"/>
                    <a:pt x="955" y="158"/>
                    <a:pt x="955" y="158"/>
                  </a:cubicBezTo>
                  <a:cubicBezTo>
                    <a:pt x="940" y="155"/>
                    <a:pt x="940" y="155"/>
                    <a:pt x="940" y="155"/>
                  </a:cubicBezTo>
                  <a:cubicBezTo>
                    <a:pt x="920" y="145"/>
                    <a:pt x="920" y="145"/>
                    <a:pt x="920" y="145"/>
                  </a:cubicBezTo>
                  <a:cubicBezTo>
                    <a:pt x="888" y="145"/>
                    <a:pt x="888" y="145"/>
                    <a:pt x="888" y="145"/>
                  </a:cubicBezTo>
                  <a:cubicBezTo>
                    <a:pt x="853" y="148"/>
                    <a:pt x="853" y="148"/>
                    <a:pt x="853" y="148"/>
                  </a:cubicBezTo>
                  <a:cubicBezTo>
                    <a:pt x="865" y="158"/>
                    <a:pt x="865" y="158"/>
                    <a:pt x="865" y="158"/>
                  </a:cubicBezTo>
                  <a:close/>
                  <a:moveTo>
                    <a:pt x="795" y="361"/>
                  </a:moveTo>
                  <a:cubicBezTo>
                    <a:pt x="792" y="371"/>
                    <a:pt x="792" y="371"/>
                    <a:pt x="792" y="371"/>
                  </a:cubicBezTo>
                  <a:cubicBezTo>
                    <a:pt x="805" y="376"/>
                    <a:pt x="805" y="376"/>
                    <a:pt x="805" y="376"/>
                  </a:cubicBezTo>
                  <a:cubicBezTo>
                    <a:pt x="815" y="376"/>
                    <a:pt x="815" y="376"/>
                    <a:pt x="815" y="376"/>
                  </a:cubicBezTo>
                  <a:cubicBezTo>
                    <a:pt x="820" y="378"/>
                    <a:pt x="820" y="378"/>
                    <a:pt x="820" y="378"/>
                  </a:cubicBezTo>
                  <a:cubicBezTo>
                    <a:pt x="855" y="388"/>
                    <a:pt x="855" y="388"/>
                    <a:pt x="855" y="388"/>
                  </a:cubicBezTo>
                  <a:cubicBezTo>
                    <a:pt x="865" y="376"/>
                    <a:pt x="865" y="376"/>
                    <a:pt x="865" y="376"/>
                  </a:cubicBezTo>
                  <a:cubicBezTo>
                    <a:pt x="873" y="376"/>
                    <a:pt x="873" y="376"/>
                    <a:pt x="873" y="376"/>
                  </a:cubicBezTo>
                  <a:cubicBezTo>
                    <a:pt x="875" y="366"/>
                    <a:pt x="875" y="366"/>
                    <a:pt x="875" y="366"/>
                  </a:cubicBezTo>
                  <a:cubicBezTo>
                    <a:pt x="865" y="363"/>
                    <a:pt x="865" y="363"/>
                    <a:pt x="865" y="363"/>
                  </a:cubicBezTo>
                  <a:cubicBezTo>
                    <a:pt x="858" y="358"/>
                    <a:pt x="858" y="358"/>
                    <a:pt x="858" y="358"/>
                  </a:cubicBezTo>
                  <a:cubicBezTo>
                    <a:pt x="853" y="343"/>
                    <a:pt x="853" y="343"/>
                    <a:pt x="853" y="343"/>
                  </a:cubicBezTo>
                  <a:cubicBezTo>
                    <a:pt x="838" y="338"/>
                    <a:pt x="838" y="338"/>
                    <a:pt x="838" y="338"/>
                  </a:cubicBezTo>
                  <a:cubicBezTo>
                    <a:pt x="830" y="326"/>
                    <a:pt x="830" y="326"/>
                    <a:pt x="830" y="326"/>
                  </a:cubicBezTo>
                  <a:cubicBezTo>
                    <a:pt x="812" y="338"/>
                    <a:pt x="812" y="338"/>
                    <a:pt x="812" y="338"/>
                  </a:cubicBezTo>
                  <a:cubicBezTo>
                    <a:pt x="815" y="356"/>
                    <a:pt x="815" y="356"/>
                    <a:pt x="815" y="356"/>
                  </a:cubicBezTo>
                  <a:cubicBezTo>
                    <a:pt x="807" y="361"/>
                    <a:pt x="807" y="361"/>
                    <a:pt x="807" y="361"/>
                  </a:cubicBezTo>
                  <a:cubicBezTo>
                    <a:pt x="795" y="361"/>
                    <a:pt x="795" y="361"/>
                    <a:pt x="795" y="361"/>
                  </a:cubicBezTo>
                  <a:close/>
                  <a:moveTo>
                    <a:pt x="1036" y="193"/>
                  </a:moveTo>
                  <a:cubicBezTo>
                    <a:pt x="1023" y="205"/>
                    <a:pt x="1023" y="205"/>
                    <a:pt x="1023" y="205"/>
                  </a:cubicBezTo>
                  <a:cubicBezTo>
                    <a:pt x="1023" y="213"/>
                    <a:pt x="1023" y="213"/>
                    <a:pt x="1023" y="213"/>
                  </a:cubicBezTo>
                  <a:cubicBezTo>
                    <a:pt x="1021" y="225"/>
                    <a:pt x="1021" y="225"/>
                    <a:pt x="1021" y="225"/>
                  </a:cubicBezTo>
                  <a:cubicBezTo>
                    <a:pt x="1008" y="240"/>
                    <a:pt x="1008" y="240"/>
                    <a:pt x="1008" y="240"/>
                  </a:cubicBezTo>
                  <a:cubicBezTo>
                    <a:pt x="1011" y="248"/>
                    <a:pt x="1011" y="248"/>
                    <a:pt x="1011" y="248"/>
                  </a:cubicBezTo>
                  <a:cubicBezTo>
                    <a:pt x="1001" y="261"/>
                    <a:pt x="1001" y="261"/>
                    <a:pt x="1001" y="261"/>
                  </a:cubicBezTo>
                  <a:cubicBezTo>
                    <a:pt x="1001" y="273"/>
                    <a:pt x="1001" y="273"/>
                    <a:pt x="1001" y="273"/>
                  </a:cubicBezTo>
                  <a:cubicBezTo>
                    <a:pt x="1023" y="288"/>
                    <a:pt x="1023" y="288"/>
                    <a:pt x="1023" y="288"/>
                  </a:cubicBezTo>
                  <a:cubicBezTo>
                    <a:pt x="1046" y="291"/>
                    <a:pt x="1046" y="291"/>
                    <a:pt x="1046" y="291"/>
                  </a:cubicBezTo>
                  <a:cubicBezTo>
                    <a:pt x="1061" y="303"/>
                    <a:pt x="1061" y="303"/>
                    <a:pt x="1061" y="303"/>
                  </a:cubicBezTo>
                  <a:cubicBezTo>
                    <a:pt x="1053" y="308"/>
                    <a:pt x="1053" y="308"/>
                    <a:pt x="1053" y="308"/>
                  </a:cubicBezTo>
                  <a:cubicBezTo>
                    <a:pt x="1048" y="306"/>
                    <a:pt x="1048" y="306"/>
                    <a:pt x="1048" y="306"/>
                  </a:cubicBezTo>
                  <a:cubicBezTo>
                    <a:pt x="1033" y="298"/>
                    <a:pt x="1033" y="298"/>
                    <a:pt x="1033" y="298"/>
                  </a:cubicBezTo>
                  <a:cubicBezTo>
                    <a:pt x="1016" y="296"/>
                    <a:pt x="1016" y="296"/>
                    <a:pt x="1016" y="296"/>
                  </a:cubicBezTo>
                  <a:cubicBezTo>
                    <a:pt x="1016" y="308"/>
                    <a:pt x="1016" y="308"/>
                    <a:pt x="1016" y="308"/>
                  </a:cubicBezTo>
                  <a:cubicBezTo>
                    <a:pt x="1038" y="336"/>
                    <a:pt x="1038" y="336"/>
                    <a:pt x="1038" y="336"/>
                  </a:cubicBezTo>
                  <a:cubicBezTo>
                    <a:pt x="1053" y="338"/>
                    <a:pt x="1053" y="338"/>
                    <a:pt x="1053" y="338"/>
                  </a:cubicBezTo>
                  <a:cubicBezTo>
                    <a:pt x="1058" y="333"/>
                    <a:pt x="1058" y="333"/>
                    <a:pt x="1058" y="333"/>
                  </a:cubicBezTo>
                  <a:cubicBezTo>
                    <a:pt x="1073" y="338"/>
                    <a:pt x="1073" y="338"/>
                    <a:pt x="1073" y="338"/>
                  </a:cubicBezTo>
                  <a:cubicBezTo>
                    <a:pt x="1088" y="351"/>
                    <a:pt x="1088" y="351"/>
                    <a:pt x="1088" y="351"/>
                  </a:cubicBezTo>
                  <a:cubicBezTo>
                    <a:pt x="1101" y="341"/>
                    <a:pt x="1101" y="341"/>
                    <a:pt x="1101" y="341"/>
                  </a:cubicBezTo>
                  <a:cubicBezTo>
                    <a:pt x="1101" y="351"/>
                    <a:pt x="1101" y="351"/>
                    <a:pt x="1101" y="351"/>
                  </a:cubicBezTo>
                  <a:cubicBezTo>
                    <a:pt x="1128" y="353"/>
                    <a:pt x="1128" y="353"/>
                    <a:pt x="1128" y="353"/>
                  </a:cubicBezTo>
                  <a:cubicBezTo>
                    <a:pt x="1143" y="361"/>
                    <a:pt x="1143" y="361"/>
                    <a:pt x="1143" y="361"/>
                  </a:cubicBezTo>
                  <a:cubicBezTo>
                    <a:pt x="1153" y="356"/>
                    <a:pt x="1153" y="356"/>
                    <a:pt x="1153" y="356"/>
                  </a:cubicBezTo>
                  <a:cubicBezTo>
                    <a:pt x="1158" y="353"/>
                    <a:pt x="1158" y="353"/>
                    <a:pt x="1158" y="353"/>
                  </a:cubicBezTo>
                  <a:cubicBezTo>
                    <a:pt x="1186" y="358"/>
                    <a:pt x="1186" y="358"/>
                    <a:pt x="1186" y="358"/>
                  </a:cubicBezTo>
                  <a:cubicBezTo>
                    <a:pt x="1211" y="363"/>
                    <a:pt x="1211" y="363"/>
                    <a:pt x="1211" y="363"/>
                  </a:cubicBezTo>
                  <a:cubicBezTo>
                    <a:pt x="1209" y="343"/>
                    <a:pt x="1209" y="343"/>
                    <a:pt x="1209" y="343"/>
                  </a:cubicBezTo>
                  <a:cubicBezTo>
                    <a:pt x="1189" y="336"/>
                    <a:pt x="1189" y="336"/>
                    <a:pt x="1189" y="336"/>
                  </a:cubicBezTo>
                  <a:cubicBezTo>
                    <a:pt x="1166" y="316"/>
                    <a:pt x="1166" y="316"/>
                    <a:pt x="1166" y="316"/>
                  </a:cubicBezTo>
                  <a:cubicBezTo>
                    <a:pt x="1206" y="323"/>
                    <a:pt x="1206" y="323"/>
                    <a:pt x="1206" y="323"/>
                  </a:cubicBezTo>
                  <a:cubicBezTo>
                    <a:pt x="1226" y="346"/>
                    <a:pt x="1226" y="346"/>
                    <a:pt x="1226" y="346"/>
                  </a:cubicBezTo>
                  <a:cubicBezTo>
                    <a:pt x="1231" y="371"/>
                    <a:pt x="1231" y="371"/>
                    <a:pt x="1231" y="371"/>
                  </a:cubicBezTo>
                  <a:cubicBezTo>
                    <a:pt x="1241" y="371"/>
                    <a:pt x="1241" y="371"/>
                    <a:pt x="1241" y="371"/>
                  </a:cubicBezTo>
                  <a:cubicBezTo>
                    <a:pt x="1256" y="391"/>
                    <a:pt x="1256" y="391"/>
                    <a:pt x="1256" y="391"/>
                  </a:cubicBezTo>
                  <a:cubicBezTo>
                    <a:pt x="1241" y="401"/>
                    <a:pt x="1241" y="401"/>
                    <a:pt x="1241" y="401"/>
                  </a:cubicBezTo>
                  <a:cubicBezTo>
                    <a:pt x="1239" y="411"/>
                    <a:pt x="1239" y="411"/>
                    <a:pt x="1239" y="411"/>
                  </a:cubicBezTo>
                  <a:cubicBezTo>
                    <a:pt x="1256" y="408"/>
                    <a:pt x="1256" y="408"/>
                    <a:pt x="1256" y="408"/>
                  </a:cubicBezTo>
                  <a:cubicBezTo>
                    <a:pt x="1271" y="396"/>
                    <a:pt x="1271" y="396"/>
                    <a:pt x="1271" y="396"/>
                  </a:cubicBezTo>
                  <a:cubicBezTo>
                    <a:pt x="1281" y="416"/>
                    <a:pt x="1281" y="416"/>
                    <a:pt x="1281" y="416"/>
                  </a:cubicBezTo>
                  <a:cubicBezTo>
                    <a:pt x="1294" y="436"/>
                    <a:pt x="1294" y="436"/>
                    <a:pt x="1294" y="436"/>
                  </a:cubicBezTo>
                  <a:cubicBezTo>
                    <a:pt x="1306" y="436"/>
                    <a:pt x="1306" y="436"/>
                    <a:pt x="1306" y="436"/>
                  </a:cubicBezTo>
                  <a:cubicBezTo>
                    <a:pt x="1311" y="449"/>
                    <a:pt x="1311" y="449"/>
                    <a:pt x="1311" y="449"/>
                  </a:cubicBezTo>
                  <a:cubicBezTo>
                    <a:pt x="1314" y="464"/>
                    <a:pt x="1314" y="464"/>
                    <a:pt x="1314" y="464"/>
                  </a:cubicBezTo>
                  <a:cubicBezTo>
                    <a:pt x="1324" y="466"/>
                    <a:pt x="1324" y="466"/>
                    <a:pt x="1324" y="466"/>
                  </a:cubicBezTo>
                  <a:cubicBezTo>
                    <a:pt x="1316" y="471"/>
                    <a:pt x="1316" y="471"/>
                    <a:pt x="1316" y="471"/>
                  </a:cubicBezTo>
                  <a:cubicBezTo>
                    <a:pt x="1319" y="479"/>
                    <a:pt x="1319" y="479"/>
                    <a:pt x="1319" y="479"/>
                  </a:cubicBezTo>
                  <a:cubicBezTo>
                    <a:pt x="1310" y="490"/>
                    <a:pt x="1310" y="490"/>
                    <a:pt x="1310" y="490"/>
                  </a:cubicBezTo>
                  <a:cubicBezTo>
                    <a:pt x="1334" y="496"/>
                    <a:pt x="1334" y="496"/>
                    <a:pt x="1334" y="496"/>
                  </a:cubicBezTo>
                  <a:cubicBezTo>
                    <a:pt x="1341" y="481"/>
                    <a:pt x="1341" y="481"/>
                    <a:pt x="1341" y="481"/>
                  </a:cubicBezTo>
                  <a:cubicBezTo>
                    <a:pt x="1349" y="499"/>
                    <a:pt x="1349" y="499"/>
                    <a:pt x="1349" y="499"/>
                  </a:cubicBezTo>
                  <a:cubicBezTo>
                    <a:pt x="1354" y="499"/>
                    <a:pt x="1354" y="499"/>
                    <a:pt x="1354" y="499"/>
                  </a:cubicBezTo>
                  <a:cubicBezTo>
                    <a:pt x="1369" y="511"/>
                    <a:pt x="1369" y="511"/>
                    <a:pt x="1369" y="511"/>
                  </a:cubicBezTo>
                  <a:cubicBezTo>
                    <a:pt x="1357" y="519"/>
                    <a:pt x="1357" y="519"/>
                    <a:pt x="1357" y="519"/>
                  </a:cubicBezTo>
                  <a:cubicBezTo>
                    <a:pt x="1347" y="519"/>
                    <a:pt x="1347" y="519"/>
                    <a:pt x="1347" y="519"/>
                  </a:cubicBezTo>
                  <a:cubicBezTo>
                    <a:pt x="1331" y="521"/>
                    <a:pt x="1331" y="521"/>
                    <a:pt x="1331" y="521"/>
                  </a:cubicBezTo>
                  <a:cubicBezTo>
                    <a:pt x="1329" y="506"/>
                    <a:pt x="1329" y="506"/>
                    <a:pt x="1329" y="506"/>
                  </a:cubicBezTo>
                  <a:cubicBezTo>
                    <a:pt x="1304" y="494"/>
                    <a:pt x="1304" y="494"/>
                    <a:pt x="1304" y="494"/>
                  </a:cubicBezTo>
                  <a:cubicBezTo>
                    <a:pt x="1276" y="516"/>
                    <a:pt x="1276" y="516"/>
                    <a:pt x="1276" y="516"/>
                  </a:cubicBezTo>
                  <a:cubicBezTo>
                    <a:pt x="1294" y="544"/>
                    <a:pt x="1294" y="544"/>
                    <a:pt x="1294" y="544"/>
                  </a:cubicBezTo>
                  <a:cubicBezTo>
                    <a:pt x="1279" y="541"/>
                    <a:pt x="1279" y="541"/>
                    <a:pt x="1279" y="541"/>
                  </a:cubicBezTo>
                  <a:cubicBezTo>
                    <a:pt x="1244" y="544"/>
                    <a:pt x="1244" y="544"/>
                    <a:pt x="1244" y="544"/>
                  </a:cubicBezTo>
                  <a:cubicBezTo>
                    <a:pt x="1241" y="544"/>
                    <a:pt x="1214" y="534"/>
                    <a:pt x="1214" y="534"/>
                  </a:cubicBezTo>
                  <a:cubicBezTo>
                    <a:pt x="1211" y="546"/>
                    <a:pt x="1211" y="546"/>
                    <a:pt x="1211" y="546"/>
                  </a:cubicBezTo>
                  <a:cubicBezTo>
                    <a:pt x="1204" y="551"/>
                    <a:pt x="1204" y="551"/>
                    <a:pt x="1204" y="551"/>
                  </a:cubicBezTo>
                  <a:cubicBezTo>
                    <a:pt x="1201" y="564"/>
                    <a:pt x="1201" y="564"/>
                    <a:pt x="1201" y="564"/>
                  </a:cubicBezTo>
                  <a:cubicBezTo>
                    <a:pt x="1206" y="571"/>
                    <a:pt x="1206" y="571"/>
                    <a:pt x="1206" y="571"/>
                  </a:cubicBezTo>
                  <a:cubicBezTo>
                    <a:pt x="1229" y="574"/>
                    <a:pt x="1229" y="574"/>
                    <a:pt x="1229" y="574"/>
                  </a:cubicBezTo>
                  <a:cubicBezTo>
                    <a:pt x="1244" y="569"/>
                    <a:pt x="1244" y="569"/>
                    <a:pt x="1244" y="569"/>
                  </a:cubicBezTo>
                  <a:cubicBezTo>
                    <a:pt x="1271" y="576"/>
                    <a:pt x="1271" y="576"/>
                    <a:pt x="1271" y="576"/>
                  </a:cubicBezTo>
                  <a:cubicBezTo>
                    <a:pt x="1284" y="574"/>
                    <a:pt x="1284" y="574"/>
                    <a:pt x="1284" y="574"/>
                  </a:cubicBezTo>
                  <a:cubicBezTo>
                    <a:pt x="1319" y="604"/>
                    <a:pt x="1319" y="604"/>
                    <a:pt x="1319" y="604"/>
                  </a:cubicBezTo>
                  <a:cubicBezTo>
                    <a:pt x="1306" y="609"/>
                    <a:pt x="1306" y="609"/>
                    <a:pt x="1306" y="609"/>
                  </a:cubicBezTo>
                  <a:cubicBezTo>
                    <a:pt x="1319" y="624"/>
                    <a:pt x="1319" y="624"/>
                    <a:pt x="1319" y="624"/>
                  </a:cubicBezTo>
                  <a:cubicBezTo>
                    <a:pt x="1329" y="624"/>
                    <a:pt x="1329" y="624"/>
                    <a:pt x="1329" y="624"/>
                  </a:cubicBezTo>
                  <a:cubicBezTo>
                    <a:pt x="1352" y="637"/>
                    <a:pt x="1352" y="637"/>
                    <a:pt x="1352" y="637"/>
                  </a:cubicBezTo>
                  <a:cubicBezTo>
                    <a:pt x="1397" y="654"/>
                    <a:pt x="1397" y="654"/>
                    <a:pt x="1397" y="654"/>
                  </a:cubicBezTo>
                  <a:cubicBezTo>
                    <a:pt x="1419" y="667"/>
                    <a:pt x="1419" y="667"/>
                    <a:pt x="1419" y="667"/>
                  </a:cubicBezTo>
                  <a:cubicBezTo>
                    <a:pt x="1414" y="652"/>
                    <a:pt x="1414" y="652"/>
                    <a:pt x="1414" y="652"/>
                  </a:cubicBezTo>
                  <a:cubicBezTo>
                    <a:pt x="1374" y="612"/>
                    <a:pt x="1374" y="612"/>
                    <a:pt x="1374" y="612"/>
                  </a:cubicBezTo>
                  <a:cubicBezTo>
                    <a:pt x="1369" y="597"/>
                    <a:pt x="1369" y="597"/>
                    <a:pt x="1369" y="597"/>
                  </a:cubicBezTo>
                  <a:cubicBezTo>
                    <a:pt x="1394" y="607"/>
                    <a:pt x="1394" y="607"/>
                    <a:pt x="1394" y="607"/>
                  </a:cubicBezTo>
                  <a:cubicBezTo>
                    <a:pt x="1412" y="622"/>
                    <a:pt x="1412" y="622"/>
                    <a:pt x="1412" y="622"/>
                  </a:cubicBezTo>
                  <a:cubicBezTo>
                    <a:pt x="1442" y="634"/>
                    <a:pt x="1442" y="634"/>
                    <a:pt x="1442" y="634"/>
                  </a:cubicBezTo>
                  <a:cubicBezTo>
                    <a:pt x="1442" y="612"/>
                    <a:pt x="1442" y="612"/>
                    <a:pt x="1442" y="612"/>
                  </a:cubicBezTo>
                  <a:cubicBezTo>
                    <a:pt x="1434" y="584"/>
                    <a:pt x="1434" y="584"/>
                    <a:pt x="1434" y="584"/>
                  </a:cubicBezTo>
                  <a:cubicBezTo>
                    <a:pt x="1414" y="571"/>
                    <a:pt x="1414" y="571"/>
                    <a:pt x="1414" y="571"/>
                  </a:cubicBezTo>
                  <a:cubicBezTo>
                    <a:pt x="1399" y="546"/>
                    <a:pt x="1399" y="546"/>
                    <a:pt x="1399" y="546"/>
                  </a:cubicBezTo>
                  <a:cubicBezTo>
                    <a:pt x="1377" y="526"/>
                    <a:pt x="1377" y="526"/>
                    <a:pt x="1377" y="526"/>
                  </a:cubicBezTo>
                  <a:cubicBezTo>
                    <a:pt x="1384" y="521"/>
                    <a:pt x="1384" y="521"/>
                    <a:pt x="1384" y="521"/>
                  </a:cubicBezTo>
                  <a:cubicBezTo>
                    <a:pt x="1392" y="531"/>
                    <a:pt x="1392" y="531"/>
                    <a:pt x="1392" y="531"/>
                  </a:cubicBezTo>
                  <a:cubicBezTo>
                    <a:pt x="1407" y="531"/>
                    <a:pt x="1407" y="531"/>
                    <a:pt x="1407" y="531"/>
                  </a:cubicBezTo>
                  <a:cubicBezTo>
                    <a:pt x="1404" y="519"/>
                    <a:pt x="1404" y="519"/>
                    <a:pt x="1404" y="519"/>
                  </a:cubicBezTo>
                  <a:cubicBezTo>
                    <a:pt x="1407" y="506"/>
                    <a:pt x="1407" y="506"/>
                    <a:pt x="1407" y="506"/>
                  </a:cubicBezTo>
                  <a:cubicBezTo>
                    <a:pt x="1434" y="531"/>
                    <a:pt x="1434" y="531"/>
                    <a:pt x="1434" y="531"/>
                  </a:cubicBezTo>
                  <a:cubicBezTo>
                    <a:pt x="1449" y="529"/>
                    <a:pt x="1449" y="529"/>
                    <a:pt x="1449" y="529"/>
                  </a:cubicBezTo>
                  <a:cubicBezTo>
                    <a:pt x="1439" y="539"/>
                    <a:pt x="1439" y="539"/>
                    <a:pt x="1439" y="539"/>
                  </a:cubicBezTo>
                  <a:cubicBezTo>
                    <a:pt x="1444" y="556"/>
                    <a:pt x="1444" y="556"/>
                    <a:pt x="1444" y="556"/>
                  </a:cubicBezTo>
                  <a:cubicBezTo>
                    <a:pt x="1469" y="569"/>
                    <a:pt x="1469" y="569"/>
                    <a:pt x="1469" y="569"/>
                  </a:cubicBezTo>
                  <a:cubicBezTo>
                    <a:pt x="1472" y="544"/>
                    <a:pt x="1472" y="544"/>
                    <a:pt x="1472" y="544"/>
                  </a:cubicBezTo>
                  <a:cubicBezTo>
                    <a:pt x="1487" y="544"/>
                    <a:pt x="1487" y="544"/>
                    <a:pt x="1487" y="544"/>
                  </a:cubicBezTo>
                  <a:cubicBezTo>
                    <a:pt x="1514" y="516"/>
                    <a:pt x="1514" y="516"/>
                    <a:pt x="1514" y="516"/>
                  </a:cubicBezTo>
                  <a:cubicBezTo>
                    <a:pt x="1499" y="499"/>
                    <a:pt x="1499" y="499"/>
                    <a:pt x="1499" y="499"/>
                  </a:cubicBezTo>
                  <a:cubicBezTo>
                    <a:pt x="1469" y="491"/>
                    <a:pt x="1469" y="491"/>
                    <a:pt x="1469" y="491"/>
                  </a:cubicBezTo>
                  <a:cubicBezTo>
                    <a:pt x="1467" y="471"/>
                    <a:pt x="1467" y="471"/>
                    <a:pt x="1467" y="471"/>
                  </a:cubicBezTo>
                  <a:cubicBezTo>
                    <a:pt x="1464" y="469"/>
                    <a:pt x="1459" y="469"/>
                    <a:pt x="1454" y="466"/>
                  </a:cubicBezTo>
                  <a:cubicBezTo>
                    <a:pt x="1449" y="461"/>
                    <a:pt x="1444" y="459"/>
                    <a:pt x="1437" y="454"/>
                  </a:cubicBezTo>
                  <a:cubicBezTo>
                    <a:pt x="1409" y="431"/>
                    <a:pt x="1409" y="431"/>
                    <a:pt x="1409" y="431"/>
                  </a:cubicBezTo>
                  <a:cubicBezTo>
                    <a:pt x="1392" y="419"/>
                    <a:pt x="1392" y="419"/>
                    <a:pt x="1392" y="419"/>
                  </a:cubicBezTo>
                  <a:cubicBezTo>
                    <a:pt x="1409" y="408"/>
                    <a:pt x="1409" y="408"/>
                    <a:pt x="1409" y="408"/>
                  </a:cubicBezTo>
                  <a:cubicBezTo>
                    <a:pt x="1424" y="408"/>
                    <a:pt x="1424" y="408"/>
                    <a:pt x="1424" y="408"/>
                  </a:cubicBezTo>
                  <a:cubicBezTo>
                    <a:pt x="1419" y="396"/>
                    <a:pt x="1419" y="396"/>
                    <a:pt x="1419" y="396"/>
                  </a:cubicBezTo>
                  <a:cubicBezTo>
                    <a:pt x="1387" y="386"/>
                    <a:pt x="1387" y="386"/>
                    <a:pt x="1387" y="386"/>
                  </a:cubicBezTo>
                  <a:cubicBezTo>
                    <a:pt x="1409" y="381"/>
                    <a:pt x="1409" y="381"/>
                    <a:pt x="1409" y="381"/>
                  </a:cubicBezTo>
                  <a:cubicBezTo>
                    <a:pt x="1424" y="386"/>
                    <a:pt x="1424" y="386"/>
                    <a:pt x="1424" y="386"/>
                  </a:cubicBezTo>
                  <a:cubicBezTo>
                    <a:pt x="1419" y="371"/>
                    <a:pt x="1419" y="371"/>
                    <a:pt x="1419" y="371"/>
                  </a:cubicBezTo>
                  <a:cubicBezTo>
                    <a:pt x="1407" y="358"/>
                    <a:pt x="1407" y="358"/>
                    <a:pt x="1407" y="358"/>
                  </a:cubicBezTo>
                  <a:cubicBezTo>
                    <a:pt x="1394" y="346"/>
                    <a:pt x="1394" y="346"/>
                    <a:pt x="1394" y="346"/>
                  </a:cubicBezTo>
                  <a:cubicBezTo>
                    <a:pt x="1377" y="328"/>
                    <a:pt x="1377" y="328"/>
                    <a:pt x="1377" y="328"/>
                  </a:cubicBezTo>
                  <a:cubicBezTo>
                    <a:pt x="1362" y="323"/>
                    <a:pt x="1362" y="323"/>
                    <a:pt x="1362" y="323"/>
                  </a:cubicBezTo>
                  <a:cubicBezTo>
                    <a:pt x="1362" y="316"/>
                    <a:pt x="1362" y="316"/>
                    <a:pt x="1362" y="316"/>
                  </a:cubicBezTo>
                  <a:cubicBezTo>
                    <a:pt x="1352" y="316"/>
                    <a:pt x="1352" y="316"/>
                    <a:pt x="1352" y="316"/>
                  </a:cubicBezTo>
                  <a:cubicBezTo>
                    <a:pt x="1339" y="326"/>
                    <a:pt x="1339" y="326"/>
                    <a:pt x="1339" y="326"/>
                  </a:cubicBezTo>
                  <a:cubicBezTo>
                    <a:pt x="1341" y="313"/>
                    <a:pt x="1341" y="313"/>
                    <a:pt x="1341" y="313"/>
                  </a:cubicBezTo>
                  <a:cubicBezTo>
                    <a:pt x="1354" y="298"/>
                    <a:pt x="1354" y="298"/>
                    <a:pt x="1354" y="298"/>
                  </a:cubicBezTo>
                  <a:cubicBezTo>
                    <a:pt x="1347" y="296"/>
                    <a:pt x="1347" y="296"/>
                    <a:pt x="1347" y="296"/>
                  </a:cubicBezTo>
                  <a:cubicBezTo>
                    <a:pt x="1341" y="288"/>
                    <a:pt x="1341" y="288"/>
                    <a:pt x="1341" y="288"/>
                  </a:cubicBezTo>
                  <a:cubicBezTo>
                    <a:pt x="1329" y="286"/>
                    <a:pt x="1329" y="286"/>
                    <a:pt x="1329" y="286"/>
                  </a:cubicBezTo>
                  <a:cubicBezTo>
                    <a:pt x="1324" y="281"/>
                    <a:pt x="1324" y="281"/>
                    <a:pt x="1324" y="281"/>
                  </a:cubicBezTo>
                  <a:cubicBezTo>
                    <a:pt x="1311" y="288"/>
                    <a:pt x="1311" y="288"/>
                    <a:pt x="1311" y="288"/>
                  </a:cubicBezTo>
                  <a:cubicBezTo>
                    <a:pt x="1301" y="291"/>
                    <a:pt x="1301" y="291"/>
                    <a:pt x="1301" y="291"/>
                  </a:cubicBezTo>
                  <a:cubicBezTo>
                    <a:pt x="1304" y="276"/>
                    <a:pt x="1304" y="276"/>
                    <a:pt x="1304" y="276"/>
                  </a:cubicBezTo>
                  <a:cubicBezTo>
                    <a:pt x="1279" y="278"/>
                    <a:pt x="1279" y="278"/>
                    <a:pt x="1279" y="278"/>
                  </a:cubicBezTo>
                  <a:cubicBezTo>
                    <a:pt x="1299" y="268"/>
                    <a:pt x="1299" y="268"/>
                    <a:pt x="1299" y="268"/>
                  </a:cubicBezTo>
                  <a:cubicBezTo>
                    <a:pt x="1301" y="256"/>
                    <a:pt x="1301" y="256"/>
                    <a:pt x="1301" y="256"/>
                  </a:cubicBezTo>
                  <a:cubicBezTo>
                    <a:pt x="1271" y="251"/>
                    <a:pt x="1271" y="251"/>
                    <a:pt x="1271" y="251"/>
                  </a:cubicBezTo>
                  <a:cubicBezTo>
                    <a:pt x="1289" y="243"/>
                    <a:pt x="1289" y="243"/>
                    <a:pt x="1289" y="243"/>
                  </a:cubicBezTo>
                  <a:cubicBezTo>
                    <a:pt x="1291" y="233"/>
                    <a:pt x="1291" y="233"/>
                    <a:pt x="1291" y="233"/>
                  </a:cubicBezTo>
                  <a:cubicBezTo>
                    <a:pt x="1281" y="225"/>
                    <a:pt x="1281" y="225"/>
                    <a:pt x="1281" y="225"/>
                  </a:cubicBezTo>
                  <a:cubicBezTo>
                    <a:pt x="1269" y="225"/>
                    <a:pt x="1269" y="225"/>
                    <a:pt x="1269" y="225"/>
                  </a:cubicBezTo>
                  <a:cubicBezTo>
                    <a:pt x="1254" y="220"/>
                    <a:pt x="1254" y="220"/>
                    <a:pt x="1254" y="220"/>
                  </a:cubicBezTo>
                  <a:cubicBezTo>
                    <a:pt x="1231" y="225"/>
                    <a:pt x="1231" y="225"/>
                    <a:pt x="1231" y="225"/>
                  </a:cubicBezTo>
                  <a:cubicBezTo>
                    <a:pt x="1229" y="238"/>
                    <a:pt x="1229" y="238"/>
                    <a:pt x="1229" y="238"/>
                  </a:cubicBezTo>
                  <a:cubicBezTo>
                    <a:pt x="1211" y="243"/>
                    <a:pt x="1211" y="243"/>
                    <a:pt x="1211" y="243"/>
                  </a:cubicBezTo>
                  <a:cubicBezTo>
                    <a:pt x="1181" y="238"/>
                    <a:pt x="1181" y="238"/>
                    <a:pt x="1181" y="238"/>
                  </a:cubicBezTo>
                  <a:cubicBezTo>
                    <a:pt x="1181" y="215"/>
                    <a:pt x="1181" y="215"/>
                    <a:pt x="1181" y="215"/>
                  </a:cubicBezTo>
                  <a:cubicBezTo>
                    <a:pt x="1171" y="200"/>
                    <a:pt x="1171" y="200"/>
                    <a:pt x="1171" y="200"/>
                  </a:cubicBezTo>
                  <a:cubicBezTo>
                    <a:pt x="1176" y="195"/>
                    <a:pt x="1176" y="195"/>
                    <a:pt x="1176" y="195"/>
                  </a:cubicBezTo>
                  <a:cubicBezTo>
                    <a:pt x="1169" y="168"/>
                    <a:pt x="1169" y="168"/>
                    <a:pt x="1169" y="168"/>
                  </a:cubicBezTo>
                  <a:cubicBezTo>
                    <a:pt x="1146" y="165"/>
                    <a:pt x="1146" y="165"/>
                    <a:pt x="1146" y="165"/>
                  </a:cubicBezTo>
                  <a:cubicBezTo>
                    <a:pt x="1123" y="175"/>
                    <a:pt x="1123" y="175"/>
                    <a:pt x="1123" y="175"/>
                  </a:cubicBezTo>
                  <a:cubicBezTo>
                    <a:pt x="1108" y="188"/>
                    <a:pt x="1108" y="188"/>
                    <a:pt x="1108" y="188"/>
                  </a:cubicBezTo>
                  <a:cubicBezTo>
                    <a:pt x="1101" y="205"/>
                    <a:pt x="1101" y="205"/>
                    <a:pt x="1101" y="205"/>
                  </a:cubicBezTo>
                  <a:cubicBezTo>
                    <a:pt x="1101" y="238"/>
                    <a:pt x="1101" y="238"/>
                    <a:pt x="1101" y="238"/>
                  </a:cubicBezTo>
                  <a:cubicBezTo>
                    <a:pt x="1091" y="256"/>
                    <a:pt x="1091" y="256"/>
                    <a:pt x="1091" y="256"/>
                  </a:cubicBezTo>
                  <a:cubicBezTo>
                    <a:pt x="1106" y="266"/>
                    <a:pt x="1106" y="266"/>
                    <a:pt x="1106" y="266"/>
                  </a:cubicBezTo>
                  <a:cubicBezTo>
                    <a:pt x="1106" y="281"/>
                    <a:pt x="1106" y="281"/>
                    <a:pt x="1106" y="281"/>
                  </a:cubicBezTo>
                  <a:cubicBezTo>
                    <a:pt x="1093" y="293"/>
                    <a:pt x="1093" y="293"/>
                    <a:pt x="1093" y="293"/>
                  </a:cubicBezTo>
                  <a:cubicBezTo>
                    <a:pt x="1071" y="301"/>
                    <a:pt x="1071" y="301"/>
                    <a:pt x="1071" y="301"/>
                  </a:cubicBezTo>
                  <a:cubicBezTo>
                    <a:pt x="1078" y="291"/>
                    <a:pt x="1078" y="291"/>
                    <a:pt x="1078" y="291"/>
                  </a:cubicBezTo>
                  <a:cubicBezTo>
                    <a:pt x="1098" y="281"/>
                    <a:pt x="1098" y="281"/>
                    <a:pt x="1098" y="281"/>
                  </a:cubicBezTo>
                  <a:cubicBezTo>
                    <a:pt x="1083" y="258"/>
                    <a:pt x="1083" y="258"/>
                    <a:pt x="1083" y="258"/>
                  </a:cubicBezTo>
                  <a:cubicBezTo>
                    <a:pt x="1081" y="230"/>
                    <a:pt x="1081" y="230"/>
                    <a:pt x="1081" y="230"/>
                  </a:cubicBezTo>
                  <a:cubicBezTo>
                    <a:pt x="1083" y="213"/>
                    <a:pt x="1083" y="213"/>
                    <a:pt x="1083" y="213"/>
                  </a:cubicBezTo>
                  <a:cubicBezTo>
                    <a:pt x="1098" y="183"/>
                    <a:pt x="1098" y="183"/>
                    <a:pt x="1098" y="183"/>
                  </a:cubicBezTo>
                  <a:cubicBezTo>
                    <a:pt x="1098" y="168"/>
                    <a:pt x="1098" y="168"/>
                    <a:pt x="1098" y="168"/>
                  </a:cubicBezTo>
                  <a:cubicBezTo>
                    <a:pt x="1063" y="175"/>
                    <a:pt x="1063" y="175"/>
                    <a:pt x="1063" y="175"/>
                  </a:cubicBezTo>
                  <a:cubicBezTo>
                    <a:pt x="1043" y="173"/>
                    <a:pt x="1043" y="173"/>
                    <a:pt x="1043" y="173"/>
                  </a:cubicBezTo>
                  <a:lnTo>
                    <a:pt x="1036" y="193"/>
                  </a:lnTo>
                  <a:close/>
                  <a:moveTo>
                    <a:pt x="1186" y="193"/>
                  </a:moveTo>
                  <a:cubicBezTo>
                    <a:pt x="1196" y="193"/>
                    <a:pt x="1196" y="193"/>
                    <a:pt x="1196" y="193"/>
                  </a:cubicBezTo>
                  <a:cubicBezTo>
                    <a:pt x="1196" y="213"/>
                    <a:pt x="1196" y="213"/>
                    <a:pt x="1196" y="213"/>
                  </a:cubicBezTo>
                  <a:cubicBezTo>
                    <a:pt x="1209" y="215"/>
                    <a:pt x="1209" y="215"/>
                    <a:pt x="1209" y="215"/>
                  </a:cubicBezTo>
                  <a:cubicBezTo>
                    <a:pt x="1229" y="215"/>
                    <a:pt x="1229" y="215"/>
                    <a:pt x="1229" y="215"/>
                  </a:cubicBezTo>
                  <a:cubicBezTo>
                    <a:pt x="1236" y="208"/>
                    <a:pt x="1236" y="208"/>
                    <a:pt x="1236" y="208"/>
                  </a:cubicBezTo>
                  <a:cubicBezTo>
                    <a:pt x="1271" y="208"/>
                    <a:pt x="1271" y="208"/>
                    <a:pt x="1271" y="208"/>
                  </a:cubicBezTo>
                  <a:cubicBezTo>
                    <a:pt x="1249" y="178"/>
                    <a:pt x="1249" y="178"/>
                    <a:pt x="1249" y="178"/>
                  </a:cubicBezTo>
                  <a:cubicBezTo>
                    <a:pt x="1201" y="173"/>
                    <a:pt x="1201" y="173"/>
                    <a:pt x="1201" y="173"/>
                  </a:cubicBezTo>
                  <a:cubicBezTo>
                    <a:pt x="1181" y="178"/>
                    <a:pt x="1181" y="178"/>
                    <a:pt x="1181" y="178"/>
                  </a:cubicBezTo>
                  <a:cubicBezTo>
                    <a:pt x="1186" y="193"/>
                    <a:pt x="1186" y="193"/>
                    <a:pt x="1186" y="193"/>
                  </a:cubicBezTo>
                  <a:close/>
                  <a:moveTo>
                    <a:pt x="1201" y="439"/>
                  </a:moveTo>
                  <a:cubicBezTo>
                    <a:pt x="1204" y="446"/>
                    <a:pt x="1204" y="446"/>
                    <a:pt x="1204" y="446"/>
                  </a:cubicBezTo>
                  <a:cubicBezTo>
                    <a:pt x="1206" y="459"/>
                    <a:pt x="1206" y="459"/>
                    <a:pt x="1206" y="459"/>
                  </a:cubicBezTo>
                  <a:cubicBezTo>
                    <a:pt x="1229" y="456"/>
                    <a:pt x="1229" y="456"/>
                    <a:pt x="1229" y="456"/>
                  </a:cubicBezTo>
                  <a:cubicBezTo>
                    <a:pt x="1236" y="446"/>
                    <a:pt x="1236" y="446"/>
                    <a:pt x="1236" y="446"/>
                  </a:cubicBezTo>
                  <a:cubicBezTo>
                    <a:pt x="1231" y="431"/>
                    <a:pt x="1231" y="431"/>
                    <a:pt x="1231" y="431"/>
                  </a:cubicBezTo>
                  <a:cubicBezTo>
                    <a:pt x="1236" y="419"/>
                    <a:pt x="1236" y="419"/>
                    <a:pt x="1236" y="419"/>
                  </a:cubicBezTo>
                  <a:cubicBezTo>
                    <a:pt x="1216" y="416"/>
                    <a:pt x="1216" y="416"/>
                    <a:pt x="1216" y="416"/>
                  </a:cubicBezTo>
                  <a:lnTo>
                    <a:pt x="1201" y="439"/>
                  </a:lnTo>
                  <a:close/>
                  <a:moveTo>
                    <a:pt x="1246" y="439"/>
                  </a:moveTo>
                  <a:cubicBezTo>
                    <a:pt x="1269" y="444"/>
                    <a:pt x="1269" y="444"/>
                    <a:pt x="1269" y="444"/>
                  </a:cubicBezTo>
                  <a:cubicBezTo>
                    <a:pt x="1274" y="431"/>
                    <a:pt x="1274" y="431"/>
                    <a:pt x="1274" y="431"/>
                  </a:cubicBezTo>
                  <a:cubicBezTo>
                    <a:pt x="1256" y="424"/>
                    <a:pt x="1256" y="424"/>
                    <a:pt x="1256" y="424"/>
                  </a:cubicBezTo>
                  <a:cubicBezTo>
                    <a:pt x="1246" y="429"/>
                    <a:pt x="1246" y="429"/>
                    <a:pt x="1246" y="429"/>
                  </a:cubicBezTo>
                  <a:lnTo>
                    <a:pt x="1246" y="439"/>
                  </a:lnTo>
                  <a:close/>
                  <a:moveTo>
                    <a:pt x="1065" y="555"/>
                  </a:moveTo>
                  <a:cubicBezTo>
                    <a:pt x="1052" y="575"/>
                    <a:pt x="1052" y="575"/>
                    <a:pt x="1052" y="575"/>
                  </a:cubicBezTo>
                  <a:cubicBezTo>
                    <a:pt x="1050" y="616"/>
                    <a:pt x="1050" y="616"/>
                    <a:pt x="1050" y="616"/>
                  </a:cubicBezTo>
                  <a:cubicBezTo>
                    <a:pt x="1050" y="623"/>
                    <a:pt x="1050" y="623"/>
                    <a:pt x="1050" y="623"/>
                  </a:cubicBezTo>
                  <a:cubicBezTo>
                    <a:pt x="1035" y="628"/>
                    <a:pt x="1035" y="628"/>
                    <a:pt x="1035" y="628"/>
                  </a:cubicBezTo>
                  <a:cubicBezTo>
                    <a:pt x="1035" y="636"/>
                    <a:pt x="1035" y="636"/>
                    <a:pt x="1035" y="636"/>
                  </a:cubicBezTo>
                  <a:cubicBezTo>
                    <a:pt x="1067" y="633"/>
                    <a:pt x="1067" y="633"/>
                    <a:pt x="1067" y="633"/>
                  </a:cubicBezTo>
                  <a:cubicBezTo>
                    <a:pt x="1070" y="656"/>
                    <a:pt x="1070" y="656"/>
                    <a:pt x="1070" y="656"/>
                  </a:cubicBezTo>
                  <a:cubicBezTo>
                    <a:pt x="1075" y="661"/>
                    <a:pt x="1075" y="661"/>
                    <a:pt x="1075" y="661"/>
                  </a:cubicBezTo>
                  <a:cubicBezTo>
                    <a:pt x="1087" y="648"/>
                    <a:pt x="1087" y="648"/>
                    <a:pt x="1087" y="648"/>
                  </a:cubicBezTo>
                  <a:cubicBezTo>
                    <a:pt x="1090" y="638"/>
                    <a:pt x="1090" y="638"/>
                    <a:pt x="1090" y="638"/>
                  </a:cubicBezTo>
                  <a:cubicBezTo>
                    <a:pt x="1105" y="621"/>
                    <a:pt x="1105" y="621"/>
                    <a:pt x="1105" y="621"/>
                  </a:cubicBezTo>
                  <a:cubicBezTo>
                    <a:pt x="1111" y="621"/>
                    <a:pt x="1111" y="621"/>
                    <a:pt x="1111" y="621"/>
                  </a:cubicBezTo>
                  <a:cubicBezTo>
                    <a:pt x="1114" y="623"/>
                    <a:pt x="1114" y="623"/>
                    <a:pt x="1114" y="623"/>
                  </a:cubicBezTo>
                  <a:cubicBezTo>
                    <a:pt x="1130" y="626"/>
                    <a:pt x="1130" y="626"/>
                    <a:pt x="1130" y="626"/>
                  </a:cubicBezTo>
                  <a:cubicBezTo>
                    <a:pt x="1127" y="633"/>
                    <a:pt x="1127" y="633"/>
                    <a:pt x="1127" y="633"/>
                  </a:cubicBezTo>
                  <a:cubicBezTo>
                    <a:pt x="1155" y="638"/>
                    <a:pt x="1155" y="638"/>
                    <a:pt x="1155" y="638"/>
                  </a:cubicBezTo>
                  <a:cubicBezTo>
                    <a:pt x="1172" y="626"/>
                    <a:pt x="1172" y="626"/>
                    <a:pt x="1172" y="626"/>
                  </a:cubicBezTo>
                  <a:cubicBezTo>
                    <a:pt x="1137" y="621"/>
                    <a:pt x="1137" y="621"/>
                    <a:pt x="1137" y="621"/>
                  </a:cubicBezTo>
                  <a:cubicBezTo>
                    <a:pt x="1135" y="608"/>
                    <a:pt x="1135" y="608"/>
                    <a:pt x="1135" y="608"/>
                  </a:cubicBezTo>
                  <a:cubicBezTo>
                    <a:pt x="1107" y="595"/>
                    <a:pt x="1107" y="595"/>
                    <a:pt x="1107" y="595"/>
                  </a:cubicBezTo>
                  <a:cubicBezTo>
                    <a:pt x="1095" y="580"/>
                    <a:pt x="1095" y="580"/>
                    <a:pt x="1095" y="580"/>
                  </a:cubicBezTo>
                  <a:cubicBezTo>
                    <a:pt x="1085" y="575"/>
                    <a:pt x="1085" y="575"/>
                    <a:pt x="1085" y="575"/>
                  </a:cubicBezTo>
                  <a:cubicBezTo>
                    <a:pt x="1080" y="583"/>
                    <a:pt x="1080" y="583"/>
                    <a:pt x="1080" y="583"/>
                  </a:cubicBezTo>
                  <a:cubicBezTo>
                    <a:pt x="1072" y="570"/>
                    <a:pt x="1072" y="570"/>
                    <a:pt x="1072" y="570"/>
                  </a:cubicBezTo>
                  <a:cubicBezTo>
                    <a:pt x="1077" y="568"/>
                    <a:pt x="1077" y="568"/>
                    <a:pt x="1077" y="568"/>
                  </a:cubicBezTo>
                  <a:cubicBezTo>
                    <a:pt x="1065" y="555"/>
                    <a:pt x="1065" y="555"/>
                    <a:pt x="1065" y="555"/>
                  </a:cubicBezTo>
                  <a:close/>
                  <a:moveTo>
                    <a:pt x="1116" y="674"/>
                  </a:moveTo>
                  <a:cubicBezTo>
                    <a:pt x="1108" y="679"/>
                    <a:pt x="1108" y="679"/>
                    <a:pt x="1108" y="679"/>
                  </a:cubicBezTo>
                  <a:cubicBezTo>
                    <a:pt x="1111" y="689"/>
                    <a:pt x="1111" y="689"/>
                    <a:pt x="1111" y="689"/>
                  </a:cubicBezTo>
                  <a:cubicBezTo>
                    <a:pt x="1118" y="682"/>
                    <a:pt x="1118" y="682"/>
                    <a:pt x="1118" y="682"/>
                  </a:cubicBezTo>
                  <a:cubicBezTo>
                    <a:pt x="1126" y="687"/>
                    <a:pt x="1126" y="687"/>
                    <a:pt x="1126" y="687"/>
                  </a:cubicBezTo>
                  <a:cubicBezTo>
                    <a:pt x="1146" y="667"/>
                    <a:pt x="1146" y="667"/>
                    <a:pt x="1146" y="667"/>
                  </a:cubicBezTo>
                  <a:cubicBezTo>
                    <a:pt x="1148" y="657"/>
                    <a:pt x="1148" y="657"/>
                    <a:pt x="1148" y="657"/>
                  </a:cubicBezTo>
                  <a:cubicBezTo>
                    <a:pt x="1116" y="662"/>
                    <a:pt x="1116" y="662"/>
                    <a:pt x="1116" y="662"/>
                  </a:cubicBezTo>
                  <a:cubicBezTo>
                    <a:pt x="1116" y="674"/>
                    <a:pt x="1116" y="674"/>
                    <a:pt x="1116" y="674"/>
                  </a:cubicBezTo>
                  <a:close/>
                  <a:moveTo>
                    <a:pt x="1158" y="714"/>
                  </a:moveTo>
                  <a:cubicBezTo>
                    <a:pt x="1174" y="722"/>
                    <a:pt x="1174" y="722"/>
                    <a:pt x="1174" y="722"/>
                  </a:cubicBezTo>
                  <a:cubicBezTo>
                    <a:pt x="1179" y="699"/>
                    <a:pt x="1179" y="699"/>
                    <a:pt x="1179" y="699"/>
                  </a:cubicBezTo>
                  <a:cubicBezTo>
                    <a:pt x="1169" y="692"/>
                    <a:pt x="1169" y="692"/>
                    <a:pt x="1169" y="692"/>
                  </a:cubicBezTo>
                  <a:cubicBezTo>
                    <a:pt x="1158" y="692"/>
                    <a:pt x="1158" y="692"/>
                    <a:pt x="1158" y="692"/>
                  </a:cubicBezTo>
                  <a:cubicBezTo>
                    <a:pt x="1158" y="714"/>
                    <a:pt x="1158" y="714"/>
                    <a:pt x="1158" y="714"/>
                  </a:cubicBezTo>
                  <a:close/>
                  <a:moveTo>
                    <a:pt x="975" y="183"/>
                  </a:moveTo>
                  <a:cubicBezTo>
                    <a:pt x="973" y="205"/>
                    <a:pt x="973" y="205"/>
                    <a:pt x="973" y="205"/>
                  </a:cubicBezTo>
                  <a:cubicBezTo>
                    <a:pt x="963" y="220"/>
                    <a:pt x="963" y="220"/>
                    <a:pt x="963" y="220"/>
                  </a:cubicBezTo>
                  <a:cubicBezTo>
                    <a:pt x="955" y="243"/>
                    <a:pt x="955" y="243"/>
                    <a:pt x="955" y="243"/>
                  </a:cubicBezTo>
                  <a:cubicBezTo>
                    <a:pt x="965" y="253"/>
                    <a:pt x="965" y="253"/>
                    <a:pt x="965" y="253"/>
                  </a:cubicBezTo>
                  <a:cubicBezTo>
                    <a:pt x="993" y="235"/>
                    <a:pt x="993" y="235"/>
                    <a:pt x="993" y="235"/>
                  </a:cubicBezTo>
                  <a:cubicBezTo>
                    <a:pt x="1006" y="210"/>
                    <a:pt x="1006" y="210"/>
                    <a:pt x="1006" y="210"/>
                  </a:cubicBezTo>
                  <a:cubicBezTo>
                    <a:pt x="1016" y="183"/>
                    <a:pt x="1016" y="183"/>
                    <a:pt x="1016" y="183"/>
                  </a:cubicBezTo>
                  <a:cubicBezTo>
                    <a:pt x="1016" y="160"/>
                    <a:pt x="1016" y="160"/>
                    <a:pt x="1016" y="160"/>
                  </a:cubicBezTo>
                  <a:cubicBezTo>
                    <a:pt x="1038" y="160"/>
                    <a:pt x="1038" y="160"/>
                    <a:pt x="1038" y="160"/>
                  </a:cubicBezTo>
                  <a:cubicBezTo>
                    <a:pt x="1061" y="160"/>
                    <a:pt x="1061" y="160"/>
                    <a:pt x="1061" y="160"/>
                  </a:cubicBezTo>
                  <a:cubicBezTo>
                    <a:pt x="1063" y="143"/>
                    <a:pt x="1063" y="143"/>
                    <a:pt x="1063" y="143"/>
                  </a:cubicBezTo>
                  <a:cubicBezTo>
                    <a:pt x="1088" y="133"/>
                    <a:pt x="1088" y="133"/>
                    <a:pt x="1088" y="133"/>
                  </a:cubicBezTo>
                  <a:cubicBezTo>
                    <a:pt x="1091" y="153"/>
                    <a:pt x="1091" y="153"/>
                    <a:pt x="1091" y="153"/>
                  </a:cubicBezTo>
                  <a:cubicBezTo>
                    <a:pt x="1106" y="153"/>
                    <a:pt x="1106" y="153"/>
                    <a:pt x="1106" y="153"/>
                  </a:cubicBezTo>
                  <a:cubicBezTo>
                    <a:pt x="1123" y="155"/>
                    <a:pt x="1123" y="155"/>
                    <a:pt x="1123" y="155"/>
                  </a:cubicBezTo>
                  <a:cubicBezTo>
                    <a:pt x="1143" y="148"/>
                    <a:pt x="1143" y="148"/>
                    <a:pt x="1143" y="148"/>
                  </a:cubicBezTo>
                  <a:cubicBezTo>
                    <a:pt x="1158" y="140"/>
                    <a:pt x="1158" y="140"/>
                    <a:pt x="1158" y="140"/>
                  </a:cubicBezTo>
                  <a:cubicBezTo>
                    <a:pt x="1171" y="148"/>
                    <a:pt x="1171" y="148"/>
                    <a:pt x="1171" y="148"/>
                  </a:cubicBezTo>
                  <a:cubicBezTo>
                    <a:pt x="1176" y="163"/>
                    <a:pt x="1176" y="163"/>
                    <a:pt x="1176" y="163"/>
                  </a:cubicBezTo>
                  <a:cubicBezTo>
                    <a:pt x="1194" y="158"/>
                    <a:pt x="1194" y="158"/>
                    <a:pt x="1194" y="158"/>
                  </a:cubicBezTo>
                  <a:cubicBezTo>
                    <a:pt x="1221" y="153"/>
                    <a:pt x="1221" y="153"/>
                    <a:pt x="1221" y="153"/>
                  </a:cubicBezTo>
                  <a:cubicBezTo>
                    <a:pt x="1229" y="133"/>
                    <a:pt x="1229" y="133"/>
                    <a:pt x="1229" y="133"/>
                  </a:cubicBezTo>
                  <a:cubicBezTo>
                    <a:pt x="1241" y="150"/>
                    <a:pt x="1241" y="150"/>
                    <a:pt x="1241" y="150"/>
                  </a:cubicBezTo>
                  <a:cubicBezTo>
                    <a:pt x="1261" y="145"/>
                    <a:pt x="1261" y="145"/>
                    <a:pt x="1261" y="145"/>
                  </a:cubicBezTo>
                  <a:cubicBezTo>
                    <a:pt x="1284" y="133"/>
                    <a:pt x="1284" y="133"/>
                    <a:pt x="1284" y="133"/>
                  </a:cubicBezTo>
                  <a:cubicBezTo>
                    <a:pt x="1316" y="145"/>
                    <a:pt x="1316" y="145"/>
                    <a:pt x="1316" y="145"/>
                  </a:cubicBezTo>
                  <a:cubicBezTo>
                    <a:pt x="1329" y="115"/>
                    <a:pt x="1329" y="115"/>
                    <a:pt x="1329" y="115"/>
                  </a:cubicBezTo>
                  <a:cubicBezTo>
                    <a:pt x="1354" y="115"/>
                    <a:pt x="1354" y="115"/>
                    <a:pt x="1354" y="115"/>
                  </a:cubicBezTo>
                  <a:cubicBezTo>
                    <a:pt x="1357" y="95"/>
                    <a:pt x="1357" y="95"/>
                    <a:pt x="1357" y="95"/>
                  </a:cubicBezTo>
                  <a:cubicBezTo>
                    <a:pt x="1369" y="110"/>
                    <a:pt x="1369" y="110"/>
                    <a:pt x="1369" y="110"/>
                  </a:cubicBezTo>
                  <a:cubicBezTo>
                    <a:pt x="1389" y="90"/>
                    <a:pt x="1389" y="90"/>
                    <a:pt x="1389" y="90"/>
                  </a:cubicBezTo>
                  <a:cubicBezTo>
                    <a:pt x="1422" y="88"/>
                    <a:pt x="1422" y="88"/>
                    <a:pt x="1422" y="88"/>
                  </a:cubicBezTo>
                  <a:cubicBezTo>
                    <a:pt x="1429" y="70"/>
                    <a:pt x="1429" y="70"/>
                    <a:pt x="1429" y="70"/>
                  </a:cubicBezTo>
                  <a:cubicBezTo>
                    <a:pt x="1454" y="67"/>
                    <a:pt x="1454" y="67"/>
                    <a:pt x="1454" y="67"/>
                  </a:cubicBezTo>
                  <a:cubicBezTo>
                    <a:pt x="1464" y="42"/>
                    <a:pt x="1464" y="42"/>
                    <a:pt x="1464" y="42"/>
                  </a:cubicBezTo>
                  <a:cubicBezTo>
                    <a:pt x="1495" y="28"/>
                    <a:pt x="1495" y="28"/>
                    <a:pt x="1495" y="28"/>
                  </a:cubicBezTo>
                  <a:cubicBezTo>
                    <a:pt x="1467" y="22"/>
                    <a:pt x="1467" y="22"/>
                    <a:pt x="1467" y="22"/>
                  </a:cubicBezTo>
                  <a:cubicBezTo>
                    <a:pt x="1444" y="17"/>
                    <a:pt x="1444" y="17"/>
                    <a:pt x="1444" y="17"/>
                  </a:cubicBezTo>
                  <a:cubicBezTo>
                    <a:pt x="1414" y="27"/>
                    <a:pt x="1414" y="27"/>
                    <a:pt x="1414" y="27"/>
                  </a:cubicBezTo>
                  <a:cubicBezTo>
                    <a:pt x="1384" y="35"/>
                    <a:pt x="1384" y="35"/>
                    <a:pt x="1384" y="35"/>
                  </a:cubicBezTo>
                  <a:cubicBezTo>
                    <a:pt x="1417" y="12"/>
                    <a:pt x="1417" y="12"/>
                    <a:pt x="1417" y="12"/>
                  </a:cubicBezTo>
                  <a:cubicBezTo>
                    <a:pt x="1369" y="0"/>
                    <a:pt x="1369" y="0"/>
                    <a:pt x="1369" y="0"/>
                  </a:cubicBezTo>
                  <a:cubicBezTo>
                    <a:pt x="1331" y="12"/>
                    <a:pt x="1331" y="12"/>
                    <a:pt x="1331" y="12"/>
                  </a:cubicBezTo>
                  <a:cubicBezTo>
                    <a:pt x="1319" y="0"/>
                    <a:pt x="1319" y="0"/>
                    <a:pt x="1319" y="0"/>
                  </a:cubicBezTo>
                  <a:cubicBezTo>
                    <a:pt x="1309" y="12"/>
                    <a:pt x="1309" y="12"/>
                    <a:pt x="1309" y="12"/>
                  </a:cubicBezTo>
                  <a:cubicBezTo>
                    <a:pt x="1301" y="27"/>
                    <a:pt x="1301" y="27"/>
                    <a:pt x="1301" y="27"/>
                  </a:cubicBezTo>
                  <a:cubicBezTo>
                    <a:pt x="1286" y="27"/>
                    <a:pt x="1286" y="27"/>
                    <a:pt x="1286" y="27"/>
                  </a:cubicBezTo>
                  <a:cubicBezTo>
                    <a:pt x="1264" y="20"/>
                    <a:pt x="1264" y="20"/>
                    <a:pt x="1264" y="20"/>
                  </a:cubicBezTo>
                  <a:cubicBezTo>
                    <a:pt x="1234" y="20"/>
                    <a:pt x="1234" y="20"/>
                    <a:pt x="1234" y="20"/>
                  </a:cubicBezTo>
                  <a:cubicBezTo>
                    <a:pt x="1236" y="50"/>
                    <a:pt x="1236" y="50"/>
                    <a:pt x="1236" y="50"/>
                  </a:cubicBezTo>
                  <a:cubicBezTo>
                    <a:pt x="1226" y="35"/>
                    <a:pt x="1226" y="35"/>
                    <a:pt x="1226" y="35"/>
                  </a:cubicBezTo>
                  <a:cubicBezTo>
                    <a:pt x="1209" y="27"/>
                    <a:pt x="1209" y="27"/>
                    <a:pt x="1209" y="27"/>
                  </a:cubicBezTo>
                  <a:cubicBezTo>
                    <a:pt x="1199" y="40"/>
                    <a:pt x="1199" y="40"/>
                    <a:pt x="1199" y="40"/>
                  </a:cubicBezTo>
                  <a:cubicBezTo>
                    <a:pt x="1169" y="42"/>
                    <a:pt x="1169" y="42"/>
                    <a:pt x="1169" y="42"/>
                  </a:cubicBezTo>
                  <a:cubicBezTo>
                    <a:pt x="1156" y="30"/>
                    <a:pt x="1156" y="30"/>
                    <a:pt x="1156" y="30"/>
                  </a:cubicBezTo>
                  <a:cubicBezTo>
                    <a:pt x="1108" y="35"/>
                    <a:pt x="1108" y="35"/>
                    <a:pt x="1108" y="35"/>
                  </a:cubicBezTo>
                  <a:cubicBezTo>
                    <a:pt x="1086" y="22"/>
                    <a:pt x="1086" y="22"/>
                    <a:pt x="1086" y="22"/>
                  </a:cubicBezTo>
                  <a:cubicBezTo>
                    <a:pt x="1076" y="37"/>
                    <a:pt x="1076" y="37"/>
                    <a:pt x="1076" y="37"/>
                  </a:cubicBezTo>
                  <a:cubicBezTo>
                    <a:pt x="1058" y="50"/>
                    <a:pt x="1058" y="50"/>
                    <a:pt x="1058" y="50"/>
                  </a:cubicBezTo>
                  <a:cubicBezTo>
                    <a:pt x="1001" y="55"/>
                    <a:pt x="1001" y="55"/>
                    <a:pt x="1001" y="55"/>
                  </a:cubicBezTo>
                  <a:cubicBezTo>
                    <a:pt x="1023" y="75"/>
                    <a:pt x="1023" y="75"/>
                    <a:pt x="1023" y="75"/>
                  </a:cubicBezTo>
                  <a:cubicBezTo>
                    <a:pt x="1046" y="98"/>
                    <a:pt x="1046" y="98"/>
                    <a:pt x="1046" y="98"/>
                  </a:cubicBezTo>
                  <a:cubicBezTo>
                    <a:pt x="1006" y="98"/>
                    <a:pt x="1006" y="98"/>
                    <a:pt x="1006" y="98"/>
                  </a:cubicBezTo>
                  <a:cubicBezTo>
                    <a:pt x="983" y="88"/>
                    <a:pt x="983" y="88"/>
                    <a:pt x="983" y="88"/>
                  </a:cubicBezTo>
                  <a:cubicBezTo>
                    <a:pt x="970" y="65"/>
                    <a:pt x="970" y="65"/>
                    <a:pt x="970" y="65"/>
                  </a:cubicBezTo>
                  <a:cubicBezTo>
                    <a:pt x="925" y="65"/>
                    <a:pt x="925" y="65"/>
                    <a:pt x="925" y="65"/>
                  </a:cubicBezTo>
                  <a:cubicBezTo>
                    <a:pt x="925" y="80"/>
                    <a:pt x="925" y="80"/>
                    <a:pt x="925" y="80"/>
                  </a:cubicBezTo>
                  <a:cubicBezTo>
                    <a:pt x="953" y="95"/>
                    <a:pt x="953" y="95"/>
                    <a:pt x="953" y="95"/>
                  </a:cubicBezTo>
                  <a:cubicBezTo>
                    <a:pt x="943" y="110"/>
                    <a:pt x="943" y="110"/>
                    <a:pt x="943" y="110"/>
                  </a:cubicBezTo>
                  <a:cubicBezTo>
                    <a:pt x="938" y="125"/>
                    <a:pt x="938" y="125"/>
                    <a:pt x="938" y="125"/>
                  </a:cubicBezTo>
                  <a:cubicBezTo>
                    <a:pt x="958" y="138"/>
                    <a:pt x="958" y="138"/>
                    <a:pt x="958" y="138"/>
                  </a:cubicBezTo>
                  <a:cubicBezTo>
                    <a:pt x="980" y="153"/>
                    <a:pt x="980" y="153"/>
                    <a:pt x="980" y="153"/>
                  </a:cubicBezTo>
                  <a:cubicBezTo>
                    <a:pt x="975" y="183"/>
                    <a:pt x="975" y="183"/>
                    <a:pt x="975" y="183"/>
                  </a:cubicBezTo>
                  <a:close/>
                  <a:moveTo>
                    <a:pt x="1573" y="1110"/>
                  </a:moveTo>
                  <a:cubicBezTo>
                    <a:pt x="1569" y="1107"/>
                    <a:pt x="1569" y="1107"/>
                    <a:pt x="1569" y="1107"/>
                  </a:cubicBezTo>
                  <a:cubicBezTo>
                    <a:pt x="1568" y="1099"/>
                    <a:pt x="1568" y="1099"/>
                    <a:pt x="1568" y="1099"/>
                  </a:cubicBezTo>
                  <a:cubicBezTo>
                    <a:pt x="1585" y="1085"/>
                    <a:pt x="1585" y="1085"/>
                    <a:pt x="1585" y="1085"/>
                  </a:cubicBezTo>
                  <a:cubicBezTo>
                    <a:pt x="1573" y="1082"/>
                    <a:pt x="1573" y="1082"/>
                    <a:pt x="1573" y="1082"/>
                  </a:cubicBezTo>
                  <a:cubicBezTo>
                    <a:pt x="1585" y="1068"/>
                    <a:pt x="1585" y="1068"/>
                    <a:pt x="1585" y="1068"/>
                  </a:cubicBezTo>
                  <a:cubicBezTo>
                    <a:pt x="1591" y="1069"/>
                    <a:pt x="1591" y="1069"/>
                    <a:pt x="1591" y="1069"/>
                  </a:cubicBezTo>
                  <a:cubicBezTo>
                    <a:pt x="1588" y="1059"/>
                    <a:pt x="1588" y="1059"/>
                    <a:pt x="1588" y="1059"/>
                  </a:cubicBezTo>
                  <a:cubicBezTo>
                    <a:pt x="1602" y="1031"/>
                    <a:pt x="1602" y="1031"/>
                    <a:pt x="1602" y="1031"/>
                  </a:cubicBezTo>
                  <a:cubicBezTo>
                    <a:pt x="1606" y="1017"/>
                    <a:pt x="1606" y="1017"/>
                    <a:pt x="1606" y="1017"/>
                  </a:cubicBezTo>
                  <a:cubicBezTo>
                    <a:pt x="1621" y="997"/>
                    <a:pt x="1621" y="997"/>
                    <a:pt x="1621" y="997"/>
                  </a:cubicBezTo>
                  <a:cubicBezTo>
                    <a:pt x="1631" y="992"/>
                    <a:pt x="1631" y="992"/>
                    <a:pt x="1631" y="992"/>
                  </a:cubicBezTo>
                  <a:cubicBezTo>
                    <a:pt x="1638" y="991"/>
                    <a:pt x="1638" y="991"/>
                    <a:pt x="1638" y="991"/>
                  </a:cubicBezTo>
                  <a:cubicBezTo>
                    <a:pt x="1637" y="1000"/>
                    <a:pt x="1637" y="1000"/>
                    <a:pt x="1637" y="1000"/>
                  </a:cubicBezTo>
                  <a:cubicBezTo>
                    <a:pt x="1631" y="1001"/>
                    <a:pt x="1631" y="1001"/>
                    <a:pt x="1631" y="1001"/>
                  </a:cubicBezTo>
                  <a:cubicBezTo>
                    <a:pt x="1633" y="1007"/>
                    <a:pt x="1633" y="1007"/>
                    <a:pt x="1633" y="1007"/>
                  </a:cubicBezTo>
                  <a:cubicBezTo>
                    <a:pt x="1631" y="1015"/>
                    <a:pt x="1631" y="1015"/>
                    <a:pt x="1631" y="1015"/>
                  </a:cubicBezTo>
                  <a:cubicBezTo>
                    <a:pt x="1626" y="1018"/>
                    <a:pt x="1626" y="1018"/>
                    <a:pt x="1626" y="1018"/>
                  </a:cubicBezTo>
                  <a:cubicBezTo>
                    <a:pt x="1622" y="1031"/>
                    <a:pt x="1622" y="1031"/>
                    <a:pt x="1622" y="1031"/>
                  </a:cubicBezTo>
                  <a:cubicBezTo>
                    <a:pt x="1615" y="1039"/>
                    <a:pt x="1615" y="1039"/>
                    <a:pt x="1615" y="1039"/>
                  </a:cubicBezTo>
                  <a:cubicBezTo>
                    <a:pt x="1611" y="1047"/>
                    <a:pt x="1611" y="1047"/>
                    <a:pt x="1611" y="1047"/>
                  </a:cubicBezTo>
                  <a:cubicBezTo>
                    <a:pt x="1612" y="1054"/>
                    <a:pt x="1612" y="1054"/>
                    <a:pt x="1612" y="1054"/>
                  </a:cubicBezTo>
                  <a:cubicBezTo>
                    <a:pt x="1618" y="1052"/>
                    <a:pt x="1618" y="1052"/>
                    <a:pt x="1618" y="1052"/>
                  </a:cubicBezTo>
                  <a:cubicBezTo>
                    <a:pt x="1626" y="1035"/>
                    <a:pt x="1626" y="1035"/>
                    <a:pt x="1626" y="1035"/>
                  </a:cubicBezTo>
                  <a:cubicBezTo>
                    <a:pt x="1630" y="1044"/>
                    <a:pt x="1630" y="1044"/>
                    <a:pt x="1630" y="1044"/>
                  </a:cubicBezTo>
                  <a:cubicBezTo>
                    <a:pt x="1639" y="1042"/>
                    <a:pt x="1639" y="1042"/>
                    <a:pt x="1639" y="1042"/>
                  </a:cubicBezTo>
                  <a:cubicBezTo>
                    <a:pt x="1629" y="1054"/>
                    <a:pt x="1629" y="1054"/>
                    <a:pt x="1629" y="1054"/>
                  </a:cubicBezTo>
                  <a:cubicBezTo>
                    <a:pt x="1636" y="1056"/>
                    <a:pt x="1636" y="1056"/>
                    <a:pt x="1636" y="1056"/>
                  </a:cubicBezTo>
                  <a:cubicBezTo>
                    <a:pt x="1643" y="1056"/>
                    <a:pt x="1643" y="1056"/>
                    <a:pt x="1643" y="1056"/>
                  </a:cubicBezTo>
                  <a:cubicBezTo>
                    <a:pt x="1638" y="1070"/>
                    <a:pt x="1638" y="1070"/>
                    <a:pt x="1638" y="1070"/>
                  </a:cubicBezTo>
                  <a:cubicBezTo>
                    <a:pt x="1656" y="1054"/>
                    <a:pt x="1656" y="1054"/>
                    <a:pt x="1656" y="1054"/>
                  </a:cubicBezTo>
                  <a:cubicBezTo>
                    <a:pt x="1667" y="1057"/>
                    <a:pt x="1667" y="1057"/>
                    <a:pt x="1667" y="1057"/>
                  </a:cubicBezTo>
                  <a:cubicBezTo>
                    <a:pt x="1677" y="1059"/>
                    <a:pt x="1677" y="1059"/>
                    <a:pt x="1677" y="1059"/>
                  </a:cubicBezTo>
                  <a:cubicBezTo>
                    <a:pt x="1669" y="1072"/>
                    <a:pt x="1669" y="1072"/>
                    <a:pt x="1669" y="1072"/>
                  </a:cubicBezTo>
                  <a:cubicBezTo>
                    <a:pt x="1668" y="1079"/>
                    <a:pt x="1668" y="1079"/>
                    <a:pt x="1668" y="1079"/>
                  </a:cubicBezTo>
                  <a:cubicBezTo>
                    <a:pt x="1685" y="1079"/>
                    <a:pt x="1685" y="1079"/>
                    <a:pt x="1685" y="1079"/>
                  </a:cubicBezTo>
                  <a:cubicBezTo>
                    <a:pt x="1677" y="1087"/>
                    <a:pt x="1677" y="1087"/>
                    <a:pt x="1677" y="1087"/>
                  </a:cubicBezTo>
                  <a:cubicBezTo>
                    <a:pt x="1670" y="1090"/>
                    <a:pt x="1670" y="1090"/>
                    <a:pt x="1670" y="1090"/>
                  </a:cubicBezTo>
                  <a:cubicBezTo>
                    <a:pt x="1674" y="1097"/>
                    <a:pt x="1674" y="1097"/>
                    <a:pt x="1674" y="1097"/>
                  </a:cubicBezTo>
                  <a:cubicBezTo>
                    <a:pt x="1674" y="1107"/>
                    <a:pt x="1674" y="1107"/>
                    <a:pt x="1674" y="1107"/>
                  </a:cubicBezTo>
                  <a:cubicBezTo>
                    <a:pt x="1681" y="1098"/>
                    <a:pt x="1681" y="1098"/>
                    <a:pt x="1681" y="1098"/>
                  </a:cubicBezTo>
                  <a:cubicBezTo>
                    <a:pt x="1688" y="1095"/>
                    <a:pt x="1688" y="1095"/>
                    <a:pt x="1688" y="1095"/>
                  </a:cubicBezTo>
                  <a:cubicBezTo>
                    <a:pt x="1686" y="1119"/>
                    <a:pt x="1686" y="1119"/>
                    <a:pt x="1686" y="1119"/>
                  </a:cubicBezTo>
                  <a:cubicBezTo>
                    <a:pt x="1692" y="1135"/>
                    <a:pt x="1692" y="1135"/>
                    <a:pt x="1692" y="1135"/>
                  </a:cubicBezTo>
                  <a:cubicBezTo>
                    <a:pt x="1679" y="1132"/>
                    <a:pt x="1679" y="1132"/>
                    <a:pt x="1679" y="1132"/>
                  </a:cubicBezTo>
                  <a:cubicBezTo>
                    <a:pt x="1676" y="1124"/>
                    <a:pt x="1676" y="1124"/>
                    <a:pt x="1676" y="1124"/>
                  </a:cubicBezTo>
                  <a:cubicBezTo>
                    <a:pt x="1673" y="1129"/>
                    <a:pt x="1673" y="1129"/>
                    <a:pt x="1673" y="1129"/>
                  </a:cubicBezTo>
                  <a:cubicBezTo>
                    <a:pt x="1665" y="1129"/>
                    <a:pt x="1665" y="1129"/>
                    <a:pt x="1665" y="1129"/>
                  </a:cubicBezTo>
                  <a:cubicBezTo>
                    <a:pt x="1669" y="1118"/>
                    <a:pt x="1669" y="1118"/>
                    <a:pt x="1669" y="1118"/>
                  </a:cubicBezTo>
                  <a:cubicBezTo>
                    <a:pt x="1668" y="1109"/>
                    <a:pt x="1668" y="1109"/>
                    <a:pt x="1668" y="1109"/>
                  </a:cubicBezTo>
                  <a:cubicBezTo>
                    <a:pt x="1666" y="1099"/>
                    <a:pt x="1666" y="1099"/>
                    <a:pt x="1666" y="1099"/>
                  </a:cubicBezTo>
                  <a:cubicBezTo>
                    <a:pt x="1659" y="1112"/>
                    <a:pt x="1659" y="1112"/>
                    <a:pt x="1659" y="1112"/>
                  </a:cubicBezTo>
                  <a:cubicBezTo>
                    <a:pt x="1652" y="1119"/>
                    <a:pt x="1652" y="1119"/>
                    <a:pt x="1652" y="1119"/>
                  </a:cubicBezTo>
                  <a:cubicBezTo>
                    <a:pt x="1644" y="1126"/>
                    <a:pt x="1644" y="1126"/>
                    <a:pt x="1644" y="1126"/>
                  </a:cubicBezTo>
                  <a:cubicBezTo>
                    <a:pt x="1639" y="1130"/>
                    <a:pt x="1639" y="1130"/>
                    <a:pt x="1639" y="1130"/>
                  </a:cubicBezTo>
                  <a:cubicBezTo>
                    <a:pt x="1631" y="1127"/>
                    <a:pt x="1631" y="1127"/>
                    <a:pt x="1631" y="1127"/>
                  </a:cubicBezTo>
                  <a:cubicBezTo>
                    <a:pt x="1639" y="1121"/>
                    <a:pt x="1639" y="1121"/>
                    <a:pt x="1639" y="1121"/>
                  </a:cubicBezTo>
                  <a:cubicBezTo>
                    <a:pt x="1651" y="1108"/>
                    <a:pt x="1651" y="1108"/>
                    <a:pt x="1651" y="1108"/>
                  </a:cubicBezTo>
                  <a:cubicBezTo>
                    <a:pt x="1644" y="1108"/>
                    <a:pt x="1644" y="1108"/>
                    <a:pt x="1644" y="1108"/>
                  </a:cubicBezTo>
                  <a:cubicBezTo>
                    <a:pt x="1638" y="1114"/>
                    <a:pt x="1638" y="1114"/>
                    <a:pt x="1638" y="1114"/>
                  </a:cubicBezTo>
                  <a:cubicBezTo>
                    <a:pt x="1632" y="1112"/>
                    <a:pt x="1632" y="1112"/>
                    <a:pt x="1632" y="1112"/>
                  </a:cubicBezTo>
                  <a:cubicBezTo>
                    <a:pt x="1634" y="1102"/>
                    <a:pt x="1634" y="1102"/>
                    <a:pt x="1634" y="1102"/>
                  </a:cubicBezTo>
                  <a:cubicBezTo>
                    <a:pt x="1625" y="1107"/>
                    <a:pt x="1625" y="1107"/>
                    <a:pt x="1625" y="1107"/>
                  </a:cubicBezTo>
                  <a:cubicBezTo>
                    <a:pt x="1623" y="1102"/>
                    <a:pt x="1623" y="1102"/>
                    <a:pt x="1623" y="1102"/>
                  </a:cubicBezTo>
                  <a:cubicBezTo>
                    <a:pt x="1616" y="1109"/>
                    <a:pt x="1616" y="1109"/>
                    <a:pt x="1616" y="1109"/>
                  </a:cubicBezTo>
                  <a:cubicBezTo>
                    <a:pt x="1603" y="1107"/>
                    <a:pt x="1603" y="1107"/>
                    <a:pt x="1603" y="1107"/>
                  </a:cubicBezTo>
                  <a:lnTo>
                    <a:pt x="1573" y="1110"/>
                  </a:lnTo>
                  <a:close/>
                  <a:moveTo>
                    <a:pt x="1497" y="1044"/>
                  </a:moveTo>
                  <a:cubicBezTo>
                    <a:pt x="1506" y="1049"/>
                    <a:pt x="1506" y="1049"/>
                    <a:pt x="1506" y="1049"/>
                  </a:cubicBezTo>
                  <a:cubicBezTo>
                    <a:pt x="1516" y="1048"/>
                    <a:pt x="1516" y="1048"/>
                    <a:pt x="1516" y="1048"/>
                  </a:cubicBezTo>
                  <a:cubicBezTo>
                    <a:pt x="1521" y="1054"/>
                    <a:pt x="1521" y="1054"/>
                    <a:pt x="1521" y="1054"/>
                  </a:cubicBezTo>
                  <a:cubicBezTo>
                    <a:pt x="1532" y="1057"/>
                    <a:pt x="1532" y="1057"/>
                    <a:pt x="1532" y="1057"/>
                  </a:cubicBezTo>
                  <a:cubicBezTo>
                    <a:pt x="1537" y="1060"/>
                    <a:pt x="1537" y="1060"/>
                    <a:pt x="1537" y="1060"/>
                  </a:cubicBezTo>
                  <a:cubicBezTo>
                    <a:pt x="1535" y="1066"/>
                    <a:pt x="1535" y="1066"/>
                    <a:pt x="1535" y="1066"/>
                  </a:cubicBezTo>
                  <a:cubicBezTo>
                    <a:pt x="1520" y="1066"/>
                    <a:pt x="1520" y="1066"/>
                    <a:pt x="1520" y="1066"/>
                  </a:cubicBezTo>
                  <a:cubicBezTo>
                    <a:pt x="1502" y="1061"/>
                    <a:pt x="1502" y="1061"/>
                    <a:pt x="1502" y="1061"/>
                  </a:cubicBezTo>
                  <a:cubicBezTo>
                    <a:pt x="1501" y="1055"/>
                    <a:pt x="1501" y="1055"/>
                    <a:pt x="1501" y="1055"/>
                  </a:cubicBezTo>
                  <a:cubicBezTo>
                    <a:pt x="1485" y="1048"/>
                    <a:pt x="1485" y="1048"/>
                    <a:pt x="1485" y="1048"/>
                  </a:cubicBezTo>
                  <a:cubicBezTo>
                    <a:pt x="1486" y="1042"/>
                    <a:pt x="1486" y="1042"/>
                    <a:pt x="1486" y="1042"/>
                  </a:cubicBezTo>
                  <a:lnTo>
                    <a:pt x="1497" y="1044"/>
                  </a:lnTo>
                  <a:close/>
                  <a:moveTo>
                    <a:pt x="1477" y="1149"/>
                  </a:moveTo>
                  <a:cubicBezTo>
                    <a:pt x="1474" y="1151"/>
                    <a:pt x="1474" y="1151"/>
                    <a:pt x="1474" y="1151"/>
                  </a:cubicBezTo>
                  <a:cubicBezTo>
                    <a:pt x="1467" y="1154"/>
                    <a:pt x="1467" y="1154"/>
                    <a:pt x="1467" y="1154"/>
                  </a:cubicBezTo>
                  <a:cubicBezTo>
                    <a:pt x="1458" y="1159"/>
                    <a:pt x="1458" y="1159"/>
                    <a:pt x="1458" y="1159"/>
                  </a:cubicBezTo>
                  <a:cubicBezTo>
                    <a:pt x="1453" y="1158"/>
                    <a:pt x="1453" y="1158"/>
                    <a:pt x="1453" y="1158"/>
                  </a:cubicBezTo>
                  <a:cubicBezTo>
                    <a:pt x="1447" y="1159"/>
                    <a:pt x="1447" y="1159"/>
                    <a:pt x="1447" y="1159"/>
                  </a:cubicBezTo>
                  <a:cubicBezTo>
                    <a:pt x="1444" y="1161"/>
                    <a:pt x="1444" y="1161"/>
                    <a:pt x="1444" y="1161"/>
                  </a:cubicBezTo>
                  <a:cubicBezTo>
                    <a:pt x="1439" y="1163"/>
                    <a:pt x="1439" y="1163"/>
                    <a:pt x="1439" y="1163"/>
                  </a:cubicBezTo>
                  <a:cubicBezTo>
                    <a:pt x="1436" y="1160"/>
                    <a:pt x="1436" y="1160"/>
                    <a:pt x="1436" y="1160"/>
                  </a:cubicBezTo>
                  <a:cubicBezTo>
                    <a:pt x="1434" y="1152"/>
                    <a:pt x="1434" y="1152"/>
                    <a:pt x="1434" y="1152"/>
                  </a:cubicBezTo>
                  <a:cubicBezTo>
                    <a:pt x="1427" y="1151"/>
                    <a:pt x="1427" y="1151"/>
                    <a:pt x="1427" y="1151"/>
                  </a:cubicBezTo>
                  <a:cubicBezTo>
                    <a:pt x="1417" y="1114"/>
                    <a:pt x="1417" y="1114"/>
                    <a:pt x="1417" y="1114"/>
                  </a:cubicBezTo>
                  <a:cubicBezTo>
                    <a:pt x="1408" y="1106"/>
                    <a:pt x="1408" y="1106"/>
                    <a:pt x="1408" y="1106"/>
                  </a:cubicBezTo>
                  <a:cubicBezTo>
                    <a:pt x="1403" y="1107"/>
                    <a:pt x="1403" y="1107"/>
                    <a:pt x="1403" y="1107"/>
                  </a:cubicBezTo>
                  <a:cubicBezTo>
                    <a:pt x="1402" y="1110"/>
                    <a:pt x="1402" y="1110"/>
                    <a:pt x="1402" y="1110"/>
                  </a:cubicBezTo>
                  <a:cubicBezTo>
                    <a:pt x="1392" y="1114"/>
                    <a:pt x="1392" y="1114"/>
                    <a:pt x="1392" y="1114"/>
                  </a:cubicBezTo>
                  <a:cubicBezTo>
                    <a:pt x="1391" y="1108"/>
                    <a:pt x="1391" y="1108"/>
                    <a:pt x="1391" y="1108"/>
                  </a:cubicBezTo>
                  <a:cubicBezTo>
                    <a:pt x="1384" y="1108"/>
                    <a:pt x="1384" y="1108"/>
                    <a:pt x="1384" y="1108"/>
                  </a:cubicBezTo>
                  <a:cubicBezTo>
                    <a:pt x="1375" y="1135"/>
                    <a:pt x="1375" y="1135"/>
                    <a:pt x="1375" y="1135"/>
                  </a:cubicBezTo>
                  <a:cubicBezTo>
                    <a:pt x="1377" y="1137"/>
                    <a:pt x="1377" y="1137"/>
                    <a:pt x="1377" y="1137"/>
                  </a:cubicBezTo>
                  <a:cubicBezTo>
                    <a:pt x="1377" y="1141"/>
                    <a:pt x="1377" y="1141"/>
                    <a:pt x="1377" y="1141"/>
                  </a:cubicBezTo>
                  <a:cubicBezTo>
                    <a:pt x="1374" y="1143"/>
                    <a:pt x="1374" y="1143"/>
                    <a:pt x="1374" y="1143"/>
                  </a:cubicBezTo>
                  <a:cubicBezTo>
                    <a:pt x="1377" y="1155"/>
                    <a:pt x="1377" y="1155"/>
                    <a:pt x="1377" y="1155"/>
                  </a:cubicBezTo>
                  <a:cubicBezTo>
                    <a:pt x="1375" y="1157"/>
                    <a:pt x="1375" y="1157"/>
                    <a:pt x="1375" y="1157"/>
                  </a:cubicBezTo>
                  <a:cubicBezTo>
                    <a:pt x="1374" y="1160"/>
                    <a:pt x="1374" y="1160"/>
                    <a:pt x="1374" y="1160"/>
                  </a:cubicBezTo>
                  <a:cubicBezTo>
                    <a:pt x="1370" y="1166"/>
                    <a:pt x="1370" y="1166"/>
                    <a:pt x="1370" y="1166"/>
                  </a:cubicBezTo>
                  <a:cubicBezTo>
                    <a:pt x="1371" y="1169"/>
                    <a:pt x="1371" y="1169"/>
                    <a:pt x="1371" y="1169"/>
                  </a:cubicBezTo>
                  <a:cubicBezTo>
                    <a:pt x="1369" y="1173"/>
                    <a:pt x="1369" y="1173"/>
                    <a:pt x="1369" y="1173"/>
                  </a:cubicBezTo>
                  <a:cubicBezTo>
                    <a:pt x="1364" y="1174"/>
                    <a:pt x="1364" y="1174"/>
                    <a:pt x="1364" y="1174"/>
                  </a:cubicBezTo>
                  <a:cubicBezTo>
                    <a:pt x="1357" y="1177"/>
                    <a:pt x="1357" y="1177"/>
                    <a:pt x="1357" y="1177"/>
                  </a:cubicBezTo>
                  <a:cubicBezTo>
                    <a:pt x="1358" y="1181"/>
                    <a:pt x="1358" y="1181"/>
                    <a:pt x="1358" y="1181"/>
                  </a:cubicBezTo>
                  <a:cubicBezTo>
                    <a:pt x="1356" y="1185"/>
                    <a:pt x="1356" y="1185"/>
                    <a:pt x="1356" y="1185"/>
                  </a:cubicBezTo>
                  <a:cubicBezTo>
                    <a:pt x="1320" y="1192"/>
                    <a:pt x="1320" y="1192"/>
                    <a:pt x="1320" y="1192"/>
                  </a:cubicBezTo>
                  <a:cubicBezTo>
                    <a:pt x="1291" y="1197"/>
                    <a:pt x="1291" y="1197"/>
                    <a:pt x="1291" y="1197"/>
                  </a:cubicBezTo>
                  <a:cubicBezTo>
                    <a:pt x="1274" y="1213"/>
                    <a:pt x="1274" y="1213"/>
                    <a:pt x="1274" y="1213"/>
                  </a:cubicBezTo>
                  <a:cubicBezTo>
                    <a:pt x="1274" y="1217"/>
                    <a:pt x="1274" y="1217"/>
                    <a:pt x="1274" y="1217"/>
                  </a:cubicBezTo>
                  <a:cubicBezTo>
                    <a:pt x="1264" y="1226"/>
                    <a:pt x="1264" y="1226"/>
                    <a:pt x="1264" y="1226"/>
                  </a:cubicBezTo>
                  <a:cubicBezTo>
                    <a:pt x="1265" y="1229"/>
                    <a:pt x="1265" y="1229"/>
                    <a:pt x="1265" y="1229"/>
                  </a:cubicBezTo>
                  <a:cubicBezTo>
                    <a:pt x="1268" y="1231"/>
                    <a:pt x="1268" y="1231"/>
                    <a:pt x="1268" y="1231"/>
                  </a:cubicBezTo>
                  <a:cubicBezTo>
                    <a:pt x="1268" y="1234"/>
                    <a:pt x="1268" y="1234"/>
                    <a:pt x="1268" y="1234"/>
                  </a:cubicBezTo>
                  <a:cubicBezTo>
                    <a:pt x="1270" y="1237"/>
                    <a:pt x="1270" y="1237"/>
                    <a:pt x="1270" y="1237"/>
                  </a:cubicBezTo>
                  <a:cubicBezTo>
                    <a:pt x="1268" y="1242"/>
                    <a:pt x="1268" y="1242"/>
                    <a:pt x="1268" y="1242"/>
                  </a:cubicBezTo>
                  <a:cubicBezTo>
                    <a:pt x="1265" y="1244"/>
                    <a:pt x="1265" y="1244"/>
                    <a:pt x="1265" y="1244"/>
                  </a:cubicBezTo>
                  <a:cubicBezTo>
                    <a:pt x="1260" y="1248"/>
                    <a:pt x="1260" y="1248"/>
                    <a:pt x="1260" y="1248"/>
                  </a:cubicBezTo>
                  <a:cubicBezTo>
                    <a:pt x="1255" y="1250"/>
                    <a:pt x="1255" y="1250"/>
                    <a:pt x="1255" y="1250"/>
                  </a:cubicBezTo>
                  <a:cubicBezTo>
                    <a:pt x="1245" y="1253"/>
                    <a:pt x="1245" y="1253"/>
                    <a:pt x="1245" y="1253"/>
                  </a:cubicBezTo>
                  <a:cubicBezTo>
                    <a:pt x="1239" y="1252"/>
                    <a:pt x="1239" y="1252"/>
                    <a:pt x="1239" y="1252"/>
                  </a:cubicBezTo>
                  <a:cubicBezTo>
                    <a:pt x="1227" y="1252"/>
                    <a:pt x="1227" y="1252"/>
                    <a:pt x="1227" y="1252"/>
                  </a:cubicBezTo>
                  <a:cubicBezTo>
                    <a:pt x="1219" y="1254"/>
                    <a:pt x="1219" y="1254"/>
                    <a:pt x="1219" y="1254"/>
                  </a:cubicBezTo>
                  <a:cubicBezTo>
                    <a:pt x="1214" y="1259"/>
                    <a:pt x="1214" y="1259"/>
                    <a:pt x="1214" y="1259"/>
                  </a:cubicBezTo>
                  <a:cubicBezTo>
                    <a:pt x="1215" y="1262"/>
                    <a:pt x="1215" y="1262"/>
                    <a:pt x="1215" y="1262"/>
                  </a:cubicBezTo>
                  <a:cubicBezTo>
                    <a:pt x="1218" y="1266"/>
                    <a:pt x="1218" y="1266"/>
                    <a:pt x="1218" y="1266"/>
                  </a:cubicBezTo>
                  <a:cubicBezTo>
                    <a:pt x="1218" y="1272"/>
                    <a:pt x="1218" y="1272"/>
                    <a:pt x="1218" y="1272"/>
                  </a:cubicBezTo>
                  <a:cubicBezTo>
                    <a:pt x="1202" y="1287"/>
                    <a:pt x="1202" y="1287"/>
                    <a:pt x="1202" y="1287"/>
                  </a:cubicBezTo>
                  <a:cubicBezTo>
                    <a:pt x="1195" y="1292"/>
                    <a:pt x="1195" y="1292"/>
                    <a:pt x="1195" y="1292"/>
                  </a:cubicBezTo>
                  <a:cubicBezTo>
                    <a:pt x="1188" y="1297"/>
                    <a:pt x="1188" y="1297"/>
                    <a:pt x="1188" y="1297"/>
                  </a:cubicBezTo>
                  <a:cubicBezTo>
                    <a:pt x="1171" y="1305"/>
                    <a:pt x="1171" y="1305"/>
                    <a:pt x="1171" y="1305"/>
                  </a:cubicBezTo>
                  <a:cubicBezTo>
                    <a:pt x="1164" y="1312"/>
                    <a:pt x="1164" y="1312"/>
                    <a:pt x="1164" y="1312"/>
                  </a:cubicBezTo>
                  <a:cubicBezTo>
                    <a:pt x="1156" y="1311"/>
                    <a:pt x="1156" y="1311"/>
                    <a:pt x="1156" y="1311"/>
                  </a:cubicBezTo>
                  <a:cubicBezTo>
                    <a:pt x="1149" y="1317"/>
                    <a:pt x="1149" y="1317"/>
                    <a:pt x="1149" y="1317"/>
                  </a:cubicBezTo>
                  <a:cubicBezTo>
                    <a:pt x="1141" y="1313"/>
                    <a:pt x="1141" y="1313"/>
                    <a:pt x="1141" y="1313"/>
                  </a:cubicBezTo>
                  <a:cubicBezTo>
                    <a:pt x="1127" y="1310"/>
                    <a:pt x="1127" y="1310"/>
                    <a:pt x="1127" y="1310"/>
                  </a:cubicBezTo>
                  <a:cubicBezTo>
                    <a:pt x="1133" y="1299"/>
                    <a:pt x="1133" y="1299"/>
                    <a:pt x="1133" y="1299"/>
                  </a:cubicBezTo>
                  <a:cubicBezTo>
                    <a:pt x="1131" y="1296"/>
                    <a:pt x="1131" y="1296"/>
                    <a:pt x="1131" y="1296"/>
                  </a:cubicBezTo>
                  <a:cubicBezTo>
                    <a:pt x="1133" y="1292"/>
                    <a:pt x="1133" y="1292"/>
                    <a:pt x="1133" y="1292"/>
                  </a:cubicBezTo>
                  <a:cubicBezTo>
                    <a:pt x="1137" y="1290"/>
                    <a:pt x="1137" y="1290"/>
                    <a:pt x="1137" y="1290"/>
                  </a:cubicBezTo>
                  <a:cubicBezTo>
                    <a:pt x="1137" y="1284"/>
                    <a:pt x="1137" y="1284"/>
                    <a:pt x="1137" y="1284"/>
                  </a:cubicBezTo>
                  <a:cubicBezTo>
                    <a:pt x="1139" y="1281"/>
                    <a:pt x="1139" y="1281"/>
                    <a:pt x="1139" y="1281"/>
                  </a:cubicBezTo>
                  <a:cubicBezTo>
                    <a:pt x="1142" y="1282"/>
                    <a:pt x="1142" y="1282"/>
                    <a:pt x="1142" y="1282"/>
                  </a:cubicBezTo>
                  <a:cubicBezTo>
                    <a:pt x="1145" y="1280"/>
                    <a:pt x="1145" y="1280"/>
                    <a:pt x="1145" y="1280"/>
                  </a:cubicBezTo>
                  <a:cubicBezTo>
                    <a:pt x="1144" y="1278"/>
                    <a:pt x="1144" y="1278"/>
                    <a:pt x="1144" y="1278"/>
                  </a:cubicBezTo>
                  <a:cubicBezTo>
                    <a:pt x="1143" y="1266"/>
                    <a:pt x="1143" y="1266"/>
                    <a:pt x="1143" y="1266"/>
                  </a:cubicBezTo>
                  <a:cubicBezTo>
                    <a:pt x="1141" y="1258"/>
                    <a:pt x="1141" y="1258"/>
                    <a:pt x="1141" y="1258"/>
                  </a:cubicBezTo>
                  <a:cubicBezTo>
                    <a:pt x="1137" y="1250"/>
                    <a:pt x="1137" y="1250"/>
                    <a:pt x="1137" y="1250"/>
                  </a:cubicBezTo>
                  <a:cubicBezTo>
                    <a:pt x="1136" y="1245"/>
                    <a:pt x="1136" y="1245"/>
                    <a:pt x="1136" y="1245"/>
                  </a:cubicBezTo>
                  <a:cubicBezTo>
                    <a:pt x="1130" y="1243"/>
                    <a:pt x="1130" y="1243"/>
                    <a:pt x="1130" y="1243"/>
                  </a:cubicBezTo>
                  <a:cubicBezTo>
                    <a:pt x="1126" y="1246"/>
                    <a:pt x="1126" y="1246"/>
                    <a:pt x="1126" y="1246"/>
                  </a:cubicBezTo>
                  <a:cubicBezTo>
                    <a:pt x="1121" y="1252"/>
                    <a:pt x="1121" y="1252"/>
                    <a:pt x="1121" y="1252"/>
                  </a:cubicBezTo>
                  <a:cubicBezTo>
                    <a:pt x="1116" y="1258"/>
                    <a:pt x="1116" y="1258"/>
                    <a:pt x="1116" y="1258"/>
                  </a:cubicBezTo>
                  <a:cubicBezTo>
                    <a:pt x="1114" y="1257"/>
                    <a:pt x="1114" y="1257"/>
                    <a:pt x="1114" y="1257"/>
                  </a:cubicBezTo>
                  <a:cubicBezTo>
                    <a:pt x="1111" y="1255"/>
                    <a:pt x="1111" y="1255"/>
                    <a:pt x="1111" y="1255"/>
                  </a:cubicBezTo>
                  <a:cubicBezTo>
                    <a:pt x="1111" y="1251"/>
                    <a:pt x="1111" y="1251"/>
                    <a:pt x="1111" y="1251"/>
                  </a:cubicBezTo>
                  <a:cubicBezTo>
                    <a:pt x="1113" y="1247"/>
                    <a:pt x="1113" y="1247"/>
                    <a:pt x="1113" y="1247"/>
                  </a:cubicBezTo>
                  <a:cubicBezTo>
                    <a:pt x="1117" y="1244"/>
                    <a:pt x="1117" y="1244"/>
                    <a:pt x="1117" y="1244"/>
                  </a:cubicBezTo>
                  <a:cubicBezTo>
                    <a:pt x="1118" y="1241"/>
                    <a:pt x="1118" y="1241"/>
                    <a:pt x="1118" y="1241"/>
                  </a:cubicBezTo>
                  <a:cubicBezTo>
                    <a:pt x="1119" y="1238"/>
                    <a:pt x="1119" y="1238"/>
                    <a:pt x="1119" y="1238"/>
                  </a:cubicBezTo>
                  <a:cubicBezTo>
                    <a:pt x="1122" y="1235"/>
                    <a:pt x="1122" y="1235"/>
                    <a:pt x="1122" y="1235"/>
                  </a:cubicBezTo>
                  <a:cubicBezTo>
                    <a:pt x="1122" y="1227"/>
                    <a:pt x="1122" y="1227"/>
                    <a:pt x="1122" y="1227"/>
                  </a:cubicBezTo>
                  <a:cubicBezTo>
                    <a:pt x="1120" y="1223"/>
                    <a:pt x="1120" y="1223"/>
                    <a:pt x="1120" y="1223"/>
                  </a:cubicBezTo>
                  <a:cubicBezTo>
                    <a:pt x="1116" y="1219"/>
                    <a:pt x="1116" y="1219"/>
                    <a:pt x="1116" y="1219"/>
                  </a:cubicBezTo>
                  <a:cubicBezTo>
                    <a:pt x="1117" y="1217"/>
                    <a:pt x="1117" y="1217"/>
                    <a:pt x="1117" y="1217"/>
                  </a:cubicBezTo>
                  <a:cubicBezTo>
                    <a:pt x="1120" y="1215"/>
                    <a:pt x="1120" y="1215"/>
                    <a:pt x="1120" y="1215"/>
                  </a:cubicBezTo>
                  <a:cubicBezTo>
                    <a:pt x="1118" y="1210"/>
                    <a:pt x="1118" y="1210"/>
                    <a:pt x="1118" y="1210"/>
                  </a:cubicBezTo>
                  <a:cubicBezTo>
                    <a:pt x="1109" y="1206"/>
                    <a:pt x="1109" y="1206"/>
                    <a:pt x="1109" y="1206"/>
                  </a:cubicBezTo>
                  <a:cubicBezTo>
                    <a:pt x="1102" y="1204"/>
                    <a:pt x="1102" y="1204"/>
                    <a:pt x="1102" y="1204"/>
                  </a:cubicBezTo>
                  <a:cubicBezTo>
                    <a:pt x="1100" y="1202"/>
                    <a:pt x="1100" y="1202"/>
                    <a:pt x="1100" y="1202"/>
                  </a:cubicBezTo>
                  <a:cubicBezTo>
                    <a:pt x="1094" y="1201"/>
                    <a:pt x="1094" y="1201"/>
                    <a:pt x="1094" y="1201"/>
                  </a:cubicBezTo>
                  <a:cubicBezTo>
                    <a:pt x="1090" y="1199"/>
                    <a:pt x="1090" y="1199"/>
                    <a:pt x="1090" y="1199"/>
                  </a:cubicBezTo>
                  <a:cubicBezTo>
                    <a:pt x="1084" y="1201"/>
                    <a:pt x="1084" y="1201"/>
                    <a:pt x="1084" y="1201"/>
                  </a:cubicBezTo>
                  <a:cubicBezTo>
                    <a:pt x="1083" y="1207"/>
                    <a:pt x="1083" y="1207"/>
                    <a:pt x="1083" y="1207"/>
                  </a:cubicBezTo>
                  <a:cubicBezTo>
                    <a:pt x="1084" y="1210"/>
                    <a:pt x="1084" y="1210"/>
                    <a:pt x="1084" y="1210"/>
                  </a:cubicBezTo>
                  <a:cubicBezTo>
                    <a:pt x="1078" y="1215"/>
                    <a:pt x="1078" y="1215"/>
                    <a:pt x="1078" y="1215"/>
                  </a:cubicBezTo>
                  <a:cubicBezTo>
                    <a:pt x="1078" y="1221"/>
                    <a:pt x="1078" y="1221"/>
                    <a:pt x="1078" y="1221"/>
                  </a:cubicBezTo>
                  <a:cubicBezTo>
                    <a:pt x="1076" y="1225"/>
                    <a:pt x="1076" y="1225"/>
                    <a:pt x="1076" y="1225"/>
                  </a:cubicBezTo>
                  <a:cubicBezTo>
                    <a:pt x="1074" y="1226"/>
                    <a:pt x="1074" y="1226"/>
                    <a:pt x="1074" y="1226"/>
                  </a:cubicBezTo>
                  <a:cubicBezTo>
                    <a:pt x="1074" y="1220"/>
                    <a:pt x="1074" y="1220"/>
                    <a:pt x="1074" y="1220"/>
                  </a:cubicBezTo>
                  <a:cubicBezTo>
                    <a:pt x="1073" y="1216"/>
                    <a:pt x="1073" y="1216"/>
                    <a:pt x="1073" y="1216"/>
                  </a:cubicBezTo>
                  <a:cubicBezTo>
                    <a:pt x="1070" y="1222"/>
                    <a:pt x="1070" y="1222"/>
                    <a:pt x="1070" y="1222"/>
                  </a:cubicBezTo>
                  <a:cubicBezTo>
                    <a:pt x="1067" y="1223"/>
                    <a:pt x="1067" y="1223"/>
                    <a:pt x="1067" y="1223"/>
                  </a:cubicBezTo>
                  <a:cubicBezTo>
                    <a:pt x="1062" y="1231"/>
                    <a:pt x="1062" y="1231"/>
                    <a:pt x="1062" y="1231"/>
                  </a:cubicBezTo>
                  <a:cubicBezTo>
                    <a:pt x="1061" y="1243"/>
                    <a:pt x="1061" y="1243"/>
                    <a:pt x="1061" y="1243"/>
                  </a:cubicBezTo>
                  <a:cubicBezTo>
                    <a:pt x="1057" y="1250"/>
                    <a:pt x="1057" y="1250"/>
                    <a:pt x="1057" y="1250"/>
                  </a:cubicBezTo>
                  <a:cubicBezTo>
                    <a:pt x="1059" y="1256"/>
                    <a:pt x="1059" y="1256"/>
                    <a:pt x="1059" y="1256"/>
                  </a:cubicBezTo>
                  <a:cubicBezTo>
                    <a:pt x="1059" y="1262"/>
                    <a:pt x="1059" y="1262"/>
                    <a:pt x="1059" y="1262"/>
                  </a:cubicBezTo>
                  <a:cubicBezTo>
                    <a:pt x="1063" y="1271"/>
                    <a:pt x="1063" y="1271"/>
                    <a:pt x="1063" y="1271"/>
                  </a:cubicBezTo>
                  <a:cubicBezTo>
                    <a:pt x="1067" y="1280"/>
                    <a:pt x="1067" y="1280"/>
                    <a:pt x="1067" y="1280"/>
                  </a:cubicBezTo>
                  <a:cubicBezTo>
                    <a:pt x="1067" y="1288"/>
                    <a:pt x="1067" y="1288"/>
                    <a:pt x="1067" y="1288"/>
                  </a:cubicBezTo>
                  <a:cubicBezTo>
                    <a:pt x="1065" y="1300"/>
                    <a:pt x="1065" y="1300"/>
                    <a:pt x="1065" y="1300"/>
                  </a:cubicBezTo>
                  <a:cubicBezTo>
                    <a:pt x="1060" y="1309"/>
                    <a:pt x="1060" y="1309"/>
                    <a:pt x="1060" y="1309"/>
                  </a:cubicBezTo>
                  <a:cubicBezTo>
                    <a:pt x="1057" y="1314"/>
                    <a:pt x="1057" y="1314"/>
                    <a:pt x="1057" y="1314"/>
                  </a:cubicBezTo>
                  <a:cubicBezTo>
                    <a:pt x="1053" y="1316"/>
                    <a:pt x="1053" y="1316"/>
                    <a:pt x="1053" y="1316"/>
                  </a:cubicBezTo>
                  <a:cubicBezTo>
                    <a:pt x="1046" y="1317"/>
                    <a:pt x="1046" y="1317"/>
                    <a:pt x="1046" y="1317"/>
                  </a:cubicBezTo>
                  <a:cubicBezTo>
                    <a:pt x="1042" y="1315"/>
                    <a:pt x="1042" y="1315"/>
                    <a:pt x="1042" y="1315"/>
                  </a:cubicBezTo>
                  <a:cubicBezTo>
                    <a:pt x="1040" y="1314"/>
                    <a:pt x="1040" y="1314"/>
                    <a:pt x="1040" y="1314"/>
                  </a:cubicBezTo>
                  <a:cubicBezTo>
                    <a:pt x="1039" y="1307"/>
                    <a:pt x="1039" y="1307"/>
                    <a:pt x="1039" y="1307"/>
                  </a:cubicBezTo>
                  <a:cubicBezTo>
                    <a:pt x="1037" y="1304"/>
                    <a:pt x="1037" y="1304"/>
                    <a:pt x="1037" y="1304"/>
                  </a:cubicBezTo>
                  <a:cubicBezTo>
                    <a:pt x="1034" y="1301"/>
                    <a:pt x="1034" y="1301"/>
                    <a:pt x="1034" y="1301"/>
                  </a:cubicBezTo>
                  <a:cubicBezTo>
                    <a:pt x="1033" y="1294"/>
                    <a:pt x="1033" y="1294"/>
                    <a:pt x="1033" y="1294"/>
                  </a:cubicBezTo>
                  <a:cubicBezTo>
                    <a:pt x="1033" y="1286"/>
                    <a:pt x="1033" y="1286"/>
                    <a:pt x="1033" y="1286"/>
                  </a:cubicBezTo>
                  <a:cubicBezTo>
                    <a:pt x="1031" y="1278"/>
                    <a:pt x="1031" y="1278"/>
                    <a:pt x="1031" y="1278"/>
                  </a:cubicBezTo>
                  <a:cubicBezTo>
                    <a:pt x="1030" y="1270"/>
                    <a:pt x="1030" y="1270"/>
                    <a:pt x="1030" y="1270"/>
                  </a:cubicBezTo>
                  <a:cubicBezTo>
                    <a:pt x="1033" y="1262"/>
                    <a:pt x="1033" y="1262"/>
                    <a:pt x="1033" y="1262"/>
                  </a:cubicBezTo>
                  <a:cubicBezTo>
                    <a:pt x="1033" y="1250"/>
                    <a:pt x="1033" y="1250"/>
                    <a:pt x="1033" y="1250"/>
                  </a:cubicBezTo>
                  <a:cubicBezTo>
                    <a:pt x="1037" y="1247"/>
                    <a:pt x="1037" y="1247"/>
                    <a:pt x="1037" y="1247"/>
                  </a:cubicBezTo>
                  <a:cubicBezTo>
                    <a:pt x="1036" y="1238"/>
                    <a:pt x="1036" y="1238"/>
                    <a:pt x="1036" y="1238"/>
                  </a:cubicBezTo>
                  <a:cubicBezTo>
                    <a:pt x="1039" y="1234"/>
                    <a:pt x="1039" y="1234"/>
                    <a:pt x="1039" y="1234"/>
                  </a:cubicBezTo>
                  <a:cubicBezTo>
                    <a:pt x="1039" y="1230"/>
                    <a:pt x="1039" y="1230"/>
                    <a:pt x="1039" y="1230"/>
                  </a:cubicBezTo>
                  <a:cubicBezTo>
                    <a:pt x="1044" y="1221"/>
                    <a:pt x="1044" y="1221"/>
                    <a:pt x="1044" y="1221"/>
                  </a:cubicBezTo>
                  <a:cubicBezTo>
                    <a:pt x="1045" y="1217"/>
                    <a:pt x="1045" y="1217"/>
                    <a:pt x="1045" y="1217"/>
                  </a:cubicBezTo>
                  <a:cubicBezTo>
                    <a:pt x="1044" y="1214"/>
                    <a:pt x="1044" y="1214"/>
                    <a:pt x="1044" y="1214"/>
                  </a:cubicBezTo>
                  <a:cubicBezTo>
                    <a:pt x="1040" y="1219"/>
                    <a:pt x="1040" y="1219"/>
                    <a:pt x="1040" y="1219"/>
                  </a:cubicBezTo>
                  <a:cubicBezTo>
                    <a:pt x="1039" y="1223"/>
                    <a:pt x="1039" y="1223"/>
                    <a:pt x="1039" y="1223"/>
                  </a:cubicBezTo>
                  <a:cubicBezTo>
                    <a:pt x="1037" y="1227"/>
                    <a:pt x="1037" y="1227"/>
                    <a:pt x="1037" y="1227"/>
                  </a:cubicBezTo>
                  <a:cubicBezTo>
                    <a:pt x="1032" y="1230"/>
                    <a:pt x="1032" y="1230"/>
                    <a:pt x="1032" y="1230"/>
                  </a:cubicBezTo>
                  <a:cubicBezTo>
                    <a:pt x="1028" y="1237"/>
                    <a:pt x="1028" y="1237"/>
                    <a:pt x="1028" y="1237"/>
                  </a:cubicBezTo>
                  <a:cubicBezTo>
                    <a:pt x="1025" y="1236"/>
                    <a:pt x="1025" y="1236"/>
                    <a:pt x="1025" y="1236"/>
                  </a:cubicBezTo>
                  <a:cubicBezTo>
                    <a:pt x="1026" y="1231"/>
                    <a:pt x="1026" y="1231"/>
                    <a:pt x="1026" y="1231"/>
                  </a:cubicBezTo>
                  <a:cubicBezTo>
                    <a:pt x="1029" y="1225"/>
                    <a:pt x="1029" y="1225"/>
                    <a:pt x="1029" y="1225"/>
                  </a:cubicBezTo>
                  <a:cubicBezTo>
                    <a:pt x="1031" y="1221"/>
                    <a:pt x="1031" y="1221"/>
                    <a:pt x="1031" y="1221"/>
                  </a:cubicBezTo>
                  <a:cubicBezTo>
                    <a:pt x="1034" y="1221"/>
                    <a:pt x="1034" y="1221"/>
                    <a:pt x="1034" y="1221"/>
                  </a:cubicBezTo>
                  <a:cubicBezTo>
                    <a:pt x="1034" y="1217"/>
                    <a:pt x="1034" y="1217"/>
                    <a:pt x="1034" y="1217"/>
                  </a:cubicBezTo>
                  <a:cubicBezTo>
                    <a:pt x="1039" y="1209"/>
                    <a:pt x="1039" y="1209"/>
                    <a:pt x="1039" y="1209"/>
                  </a:cubicBezTo>
                  <a:cubicBezTo>
                    <a:pt x="1043" y="1202"/>
                    <a:pt x="1043" y="1202"/>
                    <a:pt x="1043" y="1202"/>
                  </a:cubicBezTo>
                  <a:cubicBezTo>
                    <a:pt x="1046" y="1203"/>
                    <a:pt x="1046" y="1203"/>
                    <a:pt x="1046" y="1203"/>
                  </a:cubicBezTo>
                  <a:cubicBezTo>
                    <a:pt x="1048" y="1199"/>
                    <a:pt x="1048" y="1199"/>
                    <a:pt x="1048" y="1199"/>
                  </a:cubicBezTo>
                  <a:cubicBezTo>
                    <a:pt x="1052" y="1200"/>
                    <a:pt x="1052" y="1200"/>
                    <a:pt x="1052" y="1200"/>
                  </a:cubicBezTo>
                  <a:cubicBezTo>
                    <a:pt x="1049" y="1204"/>
                    <a:pt x="1049" y="1204"/>
                    <a:pt x="1049" y="1204"/>
                  </a:cubicBezTo>
                  <a:cubicBezTo>
                    <a:pt x="1051" y="1206"/>
                    <a:pt x="1051" y="1206"/>
                    <a:pt x="1051" y="1206"/>
                  </a:cubicBezTo>
                  <a:cubicBezTo>
                    <a:pt x="1058" y="1199"/>
                    <a:pt x="1058" y="1199"/>
                    <a:pt x="1058" y="1199"/>
                  </a:cubicBezTo>
                  <a:cubicBezTo>
                    <a:pt x="1058" y="1197"/>
                    <a:pt x="1058" y="1197"/>
                    <a:pt x="1058" y="1197"/>
                  </a:cubicBezTo>
                  <a:cubicBezTo>
                    <a:pt x="1064" y="1197"/>
                    <a:pt x="1064" y="1197"/>
                    <a:pt x="1064" y="1197"/>
                  </a:cubicBezTo>
                  <a:cubicBezTo>
                    <a:pt x="1075" y="1191"/>
                    <a:pt x="1075" y="1191"/>
                    <a:pt x="1075" y="1191"/>
                  </a:cubicBezTo>
                  <a:cubicBezTo>
                    <a:pt x="1084" y="1193"/>
                    <a:pt x="1084" y="1193"/>
                    <a:pt x="1084" y="1193"/>
                  </a:cubicBezTo>
                  <a:cubicBezTo>
                    <a:pt x="1088" y="1195"/>
                    <a:pt x="1088" y="1195"/>
                    <a:pt x="1088" y="1195"/>
                  </a:cubicBezTo>
                  <a:cubicBezTo>
                    <a:pt x="1091" y="1192"/>
                    <a:pt x="1091" y="1192"/>
                    <a:pt x="1091" y="1192"/>
                  </a:cubicBezTo>
                  <a:cubicBezTo>
                    <a:pt x="1111" y="1192"/>
                    <a:pt x="1111" y="1192"/>
                    <a:pt x="1111" y="1192"/>
                  </a:cubicBezTo>
                  <a:cubicBezTo>
                    <a:pt x="1113" y="1190"/>
                    <a:pt x="1113" y="1190"/>
                    <a:pt x="1113" y="1190"/>
                  </a:cubicBezTo>
                  <a:cubicBezTo>
                    <a:pt x="1111" y="1188"/>
                    <a:pt x="1111" y="1188"/>
                    <a:pt x="1111" y="1188"/>
                  </a:cubicBezTo>
                  <a:cubicBezTo>
                    <a:pt x="1104" y="1188"/>
                    <a:pt x="1104" y="1188"/>
                    <a:pt x="1104" y="1188"/>
                  </a:cubicBezTo>
                  <a:cubicBezTo>
                    <a:pt x="1101" y="1187"/>
                    <a:pt x="1101" y="1187"/>
                    <a:pt x="1101" y="1187"/>
                  </a:cubicBezTo>
                  <a:cubicBezTo>
                    <a:pt x="1097" y="1180"/>
                    <a:pt x="1097" y="1180"/>
                    <a:pt x="1097" y="1180"/>
                  </a:cubicBezTo>
                  <a:cubicBezTo>
                    <a:pt x="1093" y="1179"/>
                    <a:pt x="1093" y="1179"/>
                    <a:pt x="1093" y="1179"/>
                  </a:cubicBezTo>
                  <a:cubicBezTo>
                    <a:pt x="1083" y="1180"/>
                    <a:pt x="1083" y="1180"/>
                    <a:pt x="1083" y="1180"/>
                  </a:cubicBezTo>
                  <a:cubicBezTo>
                    <a:pt x="1080" y="1175"/>
                    <a:pt x="1080" y="1175"/>
                    <a:pt x="1080" y="1175"/>
                  </a:cubicBezTo>
                  <a:cubicBezTo>
                    <a:pt x="1082" y="1172"/>
                    <a:pt x="1082" y="1172"/>
                    <a:pt x="1082" y="1172"/>
                  </a:cubicBezTo>
                  <a:cubicBezTo>
                    <a:pt x="1078" y="1171"/>
                    <a:pt x="1078" y="1171"/>
                    <a:pt x="1078" y="1171"/>
                  </a:cubicBezTo>
                  <a:cubicBezTo>
                    <a:pt x="1073" y="1174"/>
                    <a:pt x="1073" y="1174"/>
                    <a:pt x="1073" y="1174"/>
                  </a:cubicBezTo>
                  <a:cubicBezTo>
                    <a:pt x="1057" y="1176"/>
                    <a:pt x="1057" y="1176"/>
                    <a:pt x="1057" y="1176"/>
                  </a:cubicBezTo>
                  <a:cubicBezTo>
                    <a:pt x="1052" y="1179"/>
                    <a:pt x="1052" y="1179"/>
                    <a:pt x="1052" y="1179"/>
                  </a:cubicBezTo>
                  <a:cubicBezTo>
                    <a:pt x="1048" y="1183"/>
                    <a:pt x="1048" y="1183"/>
                    <a:pt x="1048" y="1183"/>
                  </a:cubicBezTo>
                  <a:cubicBezTo>
                    <a:pt x="1040" y="1180"/>
                    <a:pt x="1040" y="1180"/>
                    <a:pt x="1040" y="1180"/>
                  </a:cubicBezTo>
                  <a:cubicBezTo>
                    <a:pt x="1038" y="1181"/>
                    <a:pt x="1038" y="1181"/>
                    <a:pt x="1038" y="1181"/>
                  </a:cubicBezTo>
                  <a:cubicBezTo>
                    <a:pt x="1033" y="1181"/>
                    <a:pt x="1033" y="1181"/>
                    <a:pt x="1033" y="1181"/>
                  </a:cubicBezTo>
                  <a:cubicBezTo>
                    <a:pt x="1031" y="1176"/>
                    <a:pt x="1031" y="1176"/>
                    <a:pt x="1031" y="1176"/>
                  </a:cubicBezTo>
                  <a:cubicBezTo>
                    <a:pt x="1027" y="1174"/>
                    <a:pt x="1027" y="1174"/>
                    <a:pt x="1027" y="1174"/>
                  </a:cubicBezTo>
                  <a:cubicBezTo>
                    <a:pt x="1021" y="1171"/>
                    <a:pt x="1021" y="1171"/>
                    <a:pt x="1021" y="1171"/>
                  </a:cubicBezTo>
                  <a:cubicBezTo>
                    <a:pt x="1016" y="1172"/>
                    <a:pt x="1016" y="1172"/>
                    <a:pt x="1016" y="1172"/>
                  </a:cubicBezTo>
                  <a:cubicBezTo>
                    <a:pt x="1012" y="1175"/>
                    <a:pt x="1012" y="1175"/>
                    <a:pt x="1012" y="1175"/>
                  </a:cubicBezTo>
                  <a:cubicBezTo>
                    <a:pt x="1013" y="1168"/>
                    <a:pt x="1013" y="1168"/>
                    <a:pt x="1013" y="1168"/>
                  </a:cubicBezTo>
                  <a:cubicBezTo>
                    <a:pt x="1017" y="1166"/>
                    <a:pt x="1017" y="1166"/>
                    <a:pt x="1017" y="1166"/>
                  </a:cubicBezTo>
                  <a:cubicBezTo>
                    <a:pt x="1021" y="1159"/>
                    <a:pt x="1021" y="1159"/>
                    <a:pt x="1021" y="1159"/>
                  </a:cubicBezTo>
                  <a:cubicBezTo>
                    <a:pt x="1025" y="1156"/>
                    <a:pt x="1025" y="1156"/>
                    <a:pt x="1025" y="1156"/>
                  </a:cubicBezTo>
                  <a:cubicBezTo>
                    <a:pt x="1023" y="1155"/>
                    <a:pt x="1023" y="1155"/>
                    <a:pt x="1023" y="1155"/>
                  </a:cubicBezTo>
                  <a:cubicBezTo>
                    <a:pt x="1015" y="1157"/>
                    <a:pt x="1015" y="1157"/>
                    <a:pt x="1015" y="1157"/>
                  </a:cubicBezTo>
                  <a:cubicBezTo>
                    <a:pt x="1009" y="1163"/>
                    <a:pt x="1009" y="1163"/>
                    <a:pt x="1009" y="1163"/>
                  </a:cubicBezTo>
                  <a:cubicBezTo>
                    <a:pt x="1007" y="1163"/>
                    <a:pt x="1007" y="1163"/>
                    <a:pt x="1007" y="1163"/>
                  </a:cubicBezTo>
                  <a:cubicBezTo>
                    <a:pt x="1000" y="1171"/>
                    <a:pt x="1000" y="1171"/>
                    <a:pt x="1000" y="1171"/>
                  </a:cubicBezTo>
                  <a:cubicBezTo>
                    <a:pt x="990" y="1175"/>
                    <a:pt x="990" y="1175"/>
                    <a:pt x="990" y="1175"/>
                  </a:cubicBezTo>
                  <a:cubicBezTo>
                    <a:pt x="987" y="1176"/>
                    <a:pt x="987" y="1176"/>
                    <a:pt x="987" y="1176"/>
                  </a:cubicBezTo>
                  <a:cubicBezTo>
                    <a:pt x="983" y="1179"/>
                    <a:pt x="983" y="1179"/>
                    <a:pt x="983" y="1179"/>
                  </a:cubicBezTo>
                  <a:cubicBezTo>
                    <a:pt x="975" y="1183"/>
                    <a:pt x="975" y="1183"/>
                    <a:pt x="975" y="1183"/>
                  </a:cubicBezTo>
                  <a:cubicBezTo>
                    <a:pt x="972" y="1183"/>
                    <a:pt x="972" y="1183"/>
                    <a:pt x="972" y="1183"/>
                  </a:cubicBezTo>
                  <a:cubicBezTo>
                    <a:pt x="969" y="1181"/>
                    <a:pt x="969" y="1181"/>
                    <a:pt x="969" y="1181"/>
                  </a:cubicBezTo>
                  <a:cubicBezTo>
                    <a:pt x="964" y="1182"/>
                    <a:pt x="964" y="1182"/>
                    <a:pt x="964" y="1182"/>
                  </a:cubicBezTo>
                  <a:cubicBezTo>
                    <a:pt x="966" y="1175"/>
                    <a:pt x="966" y="1175"/>
                    <a:pt x="966" y="1175"/>
                  </a:cubicBezTo>
                  <a:cubicBezTo>
                    <a:pt x="963" y="1173"/>
                    <a:pt x="963" y="1173"/>
                    <a:pt x="963" y="1173"/>
                  </a:cubicBezTo>
                  <a:cubicBezTo>
                    <a:pt x="953" y="1179"/>
                    <a:pt x="953" y="1179"/>
                    <a:pt x="953" y="1179"/>
                  </a:cubicBezTo>
                  <a:cubicBezTo>
                    <a:pt x="948" y="1182"/>
                    <a:pt x="948" y="1182"/>
                    <a:pt x="948" y="1182"/>
                  </a:cubicBezTo>
                  <a:cubicBezTo>
                    <a:pt x="940" y="1181"/>
                    <a:pt x="940" y="1181"/>
                    <a:pt x="940" y="1181"/>
                  </a:cubicBezTo>
                  <a:cubicBezTo>
                    <a:pt x="951" y="1171"/>
                    <a:pt x="951" y="1171"/>
                    <a:pt x="951" y="1171"/>
                  </a:cubicBezTo>
                  <a:cubicBezTo>
                    <a:pt x="964" y="1157"/>
                    <a:pt x="964" y="1157"/>
                    <a:pt x="964" y="1157"/>
                  </a:cubicBezTo>
                  <a:cubicBezTo>
                    <a:pt x="970" y="1155"/>
                    <a:pt x="970" y="1155"/>
                    <a:pt x="970" y="1155"/>
                  </a:cubicBezTo>
                  <a:cubicBezTo>
                    <a:pt x="976" y="1150"/>
                    <a:pt x="976" y="1150"/>
                    <a:pt x="976" y="1150"/>
                  </a:cubicBezTo>
                  <a:cubicBezTo>
                    <a:pt x="980" y="1150"/>
                    <a:pt x="980" y="1150"/>
                    <a:pt x="980" y="1150"/>
                  </a:cubicBezTo>
                  <a:cubicBezTo>
                    <a:pt x="989" y="1143"/>
                    <a:pt x="989" y="1143"/>
                    <a:pt x="989" y="1143"/>
                  </a:cubicBezTo>
                  <a:cubicBezTo>
                    <a:pt x="983" y="1143"/>
                    <a:pt x="983" y="1143"/>
                    <a:pt x="983" y="1143"/>
                  </a:cubicBezTo>
                  <a:cubicBezTo>
                    <a:pt x="979" y="1140"/>
                    <a:pt x="979" y="1140"/>
                    <a:pt x="979" y="1140"/>
                  </a:cubicBezTo>
                  <a:cubicBezTo>
                    <a:pt x="966" y="1141"/>
                    <a:pt x="966" y="1141"/>
                    <a:pt x="966" y="1141"/>
                  </a:cubicBezTo>
                  <a:cubicBezTo>
                    <a:pt x="962" y="1138"/>
                    <a:pt x="962" y="1138"/>
                    <a:pt x="962" y="1138"/>
                  </a:cubicBezTo>
                  <a:cubicBezTo>
                    <a:pt x="953" y="1143"/>
                    <a:pt x="953" y="1143"/>
                    <a:pt x="953" y="1143"/>
                  </a:cubicBezTo>
                  <a:cubicBezTo>
                    <a:pt x="949" y="1143"/>
                    <a:pt x="949" y="1143"/>
                    <a:pt x="949" y="1143"/>
                  </a:cubicBezTo>
                  <a:cubicBezTo>
                    <a:pt x="944" y="1139"/>
                    <a:pt x="944" y="1139"/>
                    <a:pt x="944" y="1139"/>
                  </a:cubicBezTo>
                  <a:cubicBezTo>
                    <a:pt x="942" y="1138"/>
                    <a:pt x="942" y="1138"/>
                    <a:pt x="942" y="1138"/>
                  </a:cubicBezTo>
                  <a:cubicBezTo>
                    <a:pt x="938" y="1135"/>
                    <a:pt x="938" y="1135"/>
                    <a:pt x="938" y="1135"/>
                  </a:cubicBezTo>
                  <a:cubicBezTo>
                    <a:pt x="935" y="1138"/>
                    <a:pt x="935" y="1138"/>
                    <a:pt x="935" y="1138"/>
                  </a:cubicBezTo>
                  <a:cubicBezTo>
                    <a:pt x="932" y="1138"/>
                    <a:pt x="932" y="1138"/>
                    <a:pt x="932" y="1138"/>
                  </a:cubicBezTo>
                  <a:cubicBezTo>
                    <a:pt x="932" y="1135"/>
                    <a:pt x="932" y="1135"/>
                    <a:pt x="932" y="1135"/>
                  </a:cubicBezTo>
                  <a:cubicBezTo>
                    <a:pt x="929" y="1133"/>
                    <a:pt x="929" y="1133"/>
                    <a:pt x="929" y="1133"/>
                  </a:cubicBezTo>
                  <a:cubicBezTo>
                    <a:pt x="925" y="1130"/>
                    <a:pt x="925" y="1130"/>
                    <a:pt x="925" y="1130"/>
                  </a:cubicBezTo>
                  <a:cubicBezTo>
                    <a:pt x="914" y="1130"/>
                    <a:pt x="914" y="1130"/>
                    <a:pt x="914" y="1130"/>
                  </a:cubicBezTo>
                  <a:cubicBezTo>
                    <a:pt x="912" y="1131"/>
                    <a:pt x="912" y="1131"/>
                    <a:pt x="912" y="1131"/>
                  </a:cubicBezTo>
                  <a:cubicBezTo>
                    <a:pt x="907" y="1132"/>
                    <a:pt x="907" y="1132"/>
                    <a:pt x="907" y="1132"/>
                  </a:cubicBezTo>
                  <a:cubicBezTo>
                    <a:pt x="905" y="1130"/>
                    <a:pt x="905" y="1130"/>
                    <a:pt x="905" y="1130"/>
                  </a:cubicBezTo>
                  <a:cubicBezTo>
                    <a:pt x="898" y="1128"/>
                    <a:pt x="898" y="1128"/>
                    <a:pt x="898" y="1128"/>
                  </a:cubicBezTo>
                  <a:cubicBezTo>
                    <a:pt x="892" y="1127"/>
                    <a:pt x="892" y="1127"/>
                    <a:pt x="892" y="1127"/>
                  </a:cubicBezTo>
                  <a:cubicBezTo>
                    <a:pt x="889" y="1125"/>
                    <a:pt x="889" y="1125"/>
                    <a:pt x="889" y="1125"/>
                  </a:cubicBezTo>
                  <a:cubicBezTo>
                    <a:pt x="890" y="1122"/>
                    <a:pt x="890" y="1122"/>
                    <a:pt x="890" y="1122"/>
                  </a:cubicBezTo>
                  <a:cubicBezTo>
                    <a:pt x="888" y="1117"/>
                    <a:pt x="888" y="1117"/>
                    <a:pt x="888" y="1117"/>
                  </a:cubicBezTo>
                  <a:cubicBezTo>
                    <a:pt x="888" y="1112"/>
                    <a:pt x="888" y="1112"/>
                    <a:pt x="888" y="1112"/>
                  </a:cubicBezTo>
                  <a:cubicBezTo>
                    <a:pt x="882" y="1110"/>
                    <a:pt x="882" y="1110"/>
                    <a:pt x="882" y="1110"/>
                  </a:cubicBezTo>
                  <a:cubicBezTo>
                    <a:pt x="880" y="1119"/>
                    <a:pt x="880" y="1119"/>
                    <a:pt x="880" y="1119"/>
                  </a:cubicBezTo>
                  <a:cubicBezTo>
                    <a:pt x="842" y="1122"/>
                    <a:pt x="842" y="1122"/>
                    <a:pt x="842" y="1122"/>
                  </a:cubicBezTo>
                  <a:cubicBezTo>
                    <a:pt x="712" y="1122"/>
                    <a:pt x="712" y="1122"/>
                    <a:pt x="712" y="1122"/>
                  </a:cubicBezTo>
                  <a:cubicBezTo>
                    <a:pt x="597" y="1122"/>
                    <a:pt x="597" y="1122"/>
                    <a:pt x="597" y="1122"/>
                  </a:cubicBezTo>
                  <a:cubicBezTo>
                    <a:pt x="561" y="1120"/>
                    <a:pt x="561" y="1120"/>
                    <a:pt x="561" y="1120"/>
                  </a:cubicBezTo>
                  <a:cubicBezTo>
                    <a:pt x="489" y="1120"/>
                    <a:pt x="489" y="1120"/>
                    <a:pt x="489" y="1120"/>
                  </a:cubicBezTo>
                  <a:cubicBezTo>
                    <a:pt x="471" y="1120"/>
                    <a:pt x="471" y="1120"/>
                    <a:pt x="471" y="1120"/>
                  </a:cubicBezTo>
                  <a:cubicBezTo>
                    <a:pt x="417" y="1118"/>
                    <a:pt x="417" y="1118"/>
                    <a:pt x="417" y="1118"/>
                  </a:cubicBezTo>
                  <a:cubicBezTo>
                    <a:pt x="368" y="1117"/>
                    <a:pt x="368" y="1117"/>
                    <a:pt x="368" y="1117"/>
                  </a:cubicBezTo>
                  <a:cubicBezTo>
                    <a:pt x="363" y="1113"/>
                    <a:pt x="363" y="1113"/>
                    <a:pt x="363" y="1113"/>
                  </a:cubicBezTo>
                  <a:cubicBezTo>
                    <a:pt x="346" y="1103"/>
                    <a:pt x="346" y="1103"/>
                    <a:pt x="346" y="1103"/>
                  </a:cubicBezTo>
                  <a:cubicBezTo>
                    <a:pt x="341" y="1085"/>
                    <a:pt x="341" y="1085"/>
                    <a:pt x="341" y="1085"/>
                  </a:cubicBezTo>
                  <a:cubicBezTo>
                    <a:pt x="326" y="1083"/>
                    <a:pt x="326" y="1083"/>
                    <a:pt x="326" y="1083"/>
                  </a:cubicBezTo>
                  <a:cubicBezTo>
                    <a:pt x="316" y="1068"/>
                    <a:pt x="316" y="1068"/>
                    <a:pt x="316" y="1068"/>
                  </a:cubicBezTo>
                  <a:cubicBezTo>
                    <a:pt x="299" y="1058"/>
                    <a:pt x="299" y="1058"/>
                    <a:pt x="299" y="1058"/>
                  </a:cubicBezTo>
                  <a:cubicBezTo>
                    <a:pt x="268" y="1038"/>
                    <a:pt x="268" y="1038"/>
                    <a:pt x="268" y="1038"/>
                  </a:cubicBezTo>
                  <a:cubicBezTo>
                    <a:pt x="263" y="1015"/>
                    <a:pt x="263" y="1015"/>
                    <a:pt x="263" y="1015"/>
                  </a:cubicBezTo>
                  <a:cubicBezTo>
                    <a:pt x="243" y="1000"/>
                    <a:pt x="243" y="1000"/>
                    <a:pt x="243" y="1000"/>
                  </a:cubicBezTo>
                  <a:cubicBezTo>
                    <a:pt x="238" y="978"/>
                    <a:pt x="238" y="978"/>
                    <a:pt x="238" y="978"/>
                  </a:cubicBezTo>
                  <a:cubicBezTo>
                    <a:pt x="218" y="965"/>
                    <a:pt x="218" y="965"/>
                    <a:pt x="218" y="965"/>
                  </a:cubicBezTo>
                  <a:cubicBezTo>
                    <a:pt x="218" y="950"/>
                    <a:pt x="218" y="950"/>
                    <a:pt x="218" y="950"/>
                  </a:cubicBezTo>
                  <a:cubicBezTo>
                    <a:pt x="213" y="942"/>
                    <a:pt x="213" y="942"/>
                    <a:pt x="213" y="942"/>
                  </a:cubicBezTo>
                  <a:cubicBezTo>
                    <a:pt x="223" y="922"/>
                    <a:pt x="223" y="922"/>
                    <a:pt x="223" y="922"/>
                  </a:cubicBezTo>
                  <a:cubicBezTo>
                    <a:pt x="226" y="902"/>
                    <a:pt x="226" y="902"/>
                    <a:pt x="226" y="902"/>
                  </a:cubicBezTo>
                  <a:cubicBezTo>
                    <a:pt x="223" y="900"/>
                    <a:pt x="223" y="900"/>
                    <a:pt x="223" y="900"/>
                  </a:cubicBezTo>
                  <a:cubicBezTo>
                    <a:pt x="221" y="910"/>
                    <a:pt x="221" y="910"/>
                    <a:pt x="221" y="910"/>
                  </a:cubicBezTo>
                  <a:cubicBezTo>
                    <a:pt x="211" y="930"/>
                    <a:pt x="211" y="930"/>
                    <a:pt x="211" y="930"/>
                  </a:cubicBezTo>
                  <a:cubicBezTo>
                    <a:pt x="208" y="925"/>
                    <a:pt x="208" y="925"/>
                    <a:pt x="208" y="925"/>
                  </a:cubicBezTo>
                  <a:cubicBezTo>
                    <a:pt x="216" y="910"/>
                    <a:pt x="216" y="910"/>
                    <a:pt x="216" y="910"/>
                  </a:cubicBezTo>
                  <a:cubicBezTo>
                    <a:pt x="208" y="890"/>
                    <a:pt x="208" y="890"/>
                    <a:pt x="208" y="890"/>
                  </a:cubicBezTo>
                  <a:cubicBezTo>
                    <a:pt x="201" y="875"/>
                    <a:pt x="201" y="875"/>
                    <a:pt x="201" y="875"/>
                  </a:cubicBezTo>
                  <a:cubicBezTo>
                    <a:pt x="181" y="867"/>
                    <a:pt x="181" y="867"/>
                    <a:pt x="181" y="867"/>
                  </a:cubicBezTo>
                  <a:cubicBezTo>
                    <a:pt x="168" y="840"/>
                    <a:pt x="168" y="840"/>
                    <a:pt x="168" y="840"/>
                  </a:cubicBezTo>
                  <a:cubicBezTo>
                    <a:pt x="128" y="772"/>
                    <a:pt x="128" y="772"/>
                    <a:pt x="128" y="772"/>
                  </a:cubicBezTo>
                  <a:cubicBezTo>
                    <a:pt x="118" y="754"/>
                    <a:pt x="118" y="754"/>
                    <a:pt x="118" y="754"/>
                  </a:cubicBezTo>
                  <a:cubicBezTo>
                    <a:pt x="95" y="752"/>
                    <a:pt x="95" y="752"/>
                    <a:pt x="95" y="752"/>
                  </a:cubicBezTo>
                  <a:cubicBezTo>
                    <a:pt x="75" y="775"/>
                    <a:pt x="75" y="775"/>
                    <a:pt x="75" y="775"/>
                  </a:cubicBezTo>
                  <a:cubicBezTo>
                    <a:pt x="50" y="742"/>
                    <a:pt x="50" y="742"/>
                    <a:pt x="50" y="742"/>
                  </a:cubicBezTo>
                  <a:cubicBezTo>
                    <a:pt x="43" y="739"/>
                    <a:pt x="43" y="739"/>
                    <a:pt x="43" y="739"/>
                  </a:cubicBezTo>
                  <a:cubicBezTo>
                    <a:pt x="38" y="729"/>
                    <a:pt x="38" y="729"/>
                    <a:pt x="38" y="729"/>
                  </a:cubicBezTo>
                  <a:cubicBezTo>
                    <a:pt x="13" y="732"/>
                    <a:pt x="13" y="732"/>
                    <a:pt x="13" y="732"/>
                  </a:cubicBezTo>
                  <a:cubicBezTo>
                    <a:pt x="5" y="722"/>
                    <a:pt x="5" y="722"/>
                    <a:pt x="5" y="722"/>
                  </a:cubicBezTo>
                  <a:cubicBezTo>
                    <a:pt x="0" y="358"/>
                    <a:pt x="0" y="358"/>
                    <a:pt x="0" y="358"/>
                  </a:cubicBezTo>
                  <a:cubicBezTo>
                    <a:pt x="50" y="366"/>
                    <a:pt x="50" y="366"/>
                    <a:pt x="50" y="366"/>
                  </a:cubicBezTo>
                  <a:cubicBezTo>
                    <a:pt x="68" y="376"/>
                    <a:pt x="68" y="376"/>
                    <a:pt x="68" y="376"/>
                  </a:cubicBezTo>
                  <a:cubicBezTo>
                    <a:pt x="103" y="383"/>
                    <a:pt x="103" y="383"/>
                    <a:pt x="103" y="383"/>
                  </a:cubicBezTo>
                  <a:cubicBezTo>
                    <a:pt x="110" y="368"/>
                    <a:pt x="110" y="368"/>
                    <a:pt x="110" y="368"/>
                  </a:cubicBezTo>
                  <a:cubicBezTo>
                    <a:pt x="133" y="351"/>
                    <a:pt x="133" y="351"/>
                    <a:pt x="133" y="351"/>
                  </a:cubicBezTo>
                  <a:cubicBezTo>
                    <a:pt x="136" y="378"/>
                    <a:pt x="136" y="378"/>
                    <a:pt x="136" y="378"/>
                  </a:cubicBezTo>
                  <a:cubicBezTo>
                    <a:pt x="181" y="346"/>
                    <a:pt x="181" y="346"/>
                    <a:pt x="181" y="346"/>
                  </a:cubicBezTo>
                  <a:cubicBezTo>
                    <a:pt x="201" y="338"/>
                    <a:pt x="201" y="338"/>
                    <a:pt x="201" y="338"/>
                  </a:cubicBezTo>
                  <a:cubicBezTo>
                    <a:pt x="213" y="341"/>
                    <a:pt x="213" y="341"/>
                    <a:pt x="213" y="341"/>
                  </a:cubicBezTo>
                  <a:cubicBezTo>
                    <a:pt x="226" y="331"/>
                    <a:pt x="226" y="331"/>
                    <a:pt x="226" y="331"/>
                  </a:cubicBezTo>
                  <a:cubicBezTo>
                    <a:pt x="231" y="353"/>
                    <a:pt x="231" y="353"/>
                    <a:pt x="231" y="353"/>
                  </a:cubicBezTo>
                  <a:cubicBezTo>
                    <a:pt x="238" y="368"/>
                    <a:pt x="238" y="368"/>
                    <a:pt x="238" y="368"/>
                  </a:cubicBezTo>
                  <a:cubicBezTo>
                    <a:pt x="251" y="338"/>
                    <a:pt x="251" y="338"/>
                    <a:pt x="251" y="338"/>
                  </a:cubicBezTo>
                  <a:cubicBezTo>
                    <a:pt x="258" y="343"/>
                    <a:pt x="258" y="343"/>
                    <a:pt x="258" y="343"/>
                  </a:cubicBezTo>
                  <a:cubicBezTo>
                    <a:pt x="256" y="303"/>
                    <a:pt x="256" y="303"/>
                    <a:pt x="256" y="303"/>
                  </a:cubicBezTo>
                  <a:cubicBezTo>
                    <a:pt x="258" y="301"/>
                    <a:pt x="258" y="301"/>
                    <a:pt x="258" y="301"/>
                  </a:cubicBezTo>
                  <a:cubicBezTo>
                    <a:pt x="271" y="308"/>
                    <a:pt x="271" y="308"/>
                    <a:pt x="271" y="308"/>
                  </a:cubicBezTo>
                  <a:cubicBezTo>
                    <a:pt x="309" y="368"/>
                    <a:pt x="309" y="368"/>
                    <a:pt x="309" y="368"/>
                  </a:cubicBezTo>
                  <a:cubicBezTo>
                    <a:pt x="316" y="366"/>
                    <a:pt x="316" y="366"/>
                    <a:pt x="316" y="366"/>
                  </a:cubicBezTo>
                  <a:cubicBezTo>
                    <a:pt x="316" y="338"/>
                    <a:pt x="316" y="338"/>
                    <a:pt x="316" y="338"/>
                  </a:cubicBezTo>
                  <a:cubicBezTo>
                    <a:pt x="324" y="328"/>
                    <a:pt x="324" y="328"/>
                    <a:pt x="324" y="328"/>
                  </a:cubicBezTo>
                  <a:cubicBezTo>
                    <a:pt x="329" y="338"/>
                    <a:pt x="329" y="338"/>
                    <a:pt x="329" y="338"/>
                  </a:cubicBezTo>
                  <a:cubicBezTo>
                    <a:pt x="329" y="368"/>
                    <a:pt x="329" y="368"/>
                    <a:pt x="329" y="368"/>
                  </a:cubicBezTo>
                  <a:cubicBezTo>
                    <a:pt x="341" y="366"/>
                    <a:pt x="341" y="366"/>
                    <a:pt x="341" y="366"/>
                  </a:cubicBezTo>
                  <a:cubicBezTo>
                    <a:pt x="349" y="348"/>
                    <a:pt x="349" y="348"/>
                    <a:pt x="349" y="348"/>
                  </a:cubicBezTo>
                  <a:cubicBezTo>
                    <a:pt x="369" y="351"/>
                    <a:pt x="369" y="351"/>
                    <a:pt x="369" y="351"/>
                  </a:cubicBezTo>
                  <a:cubicBezTo>
                    <a:pt x="411" y="371"/>
                    <a:pt x="411" y="371"/>
                    <a:pt x="411" y="371"/>
                  </a:cubicBezTo>
                  <a:cubicBezTo>
                    <a:pt x="439" y="376"/>
                    <a:pt x="439" y="376"/>
                    <a:pt x="439" y="376"/>
                  </a:cubicBezTo>
                  <a:cubicBezTo>
                    <a:pt x="479" y="401"/>
                    <a:pt x="479" y="401"/>
                    <a:pt x="479" y="401"/>
                  </a:cubicBezTo>
                  <a:cubicBezTo>
                    <a:pt x="482" y="398"/>
                    <a:pt x="482" y="398"/>
                    <a:pt x="482" y="398"/>
                  </a:cubicBezTo>
                  <a:cubicBezTo>
                    <a:pt x="474" y="388"/>
                    <a:pt x="474" y="388"/>
                    <a:pt x="474" y="388"/>
                  </a:cubicBezTo>
                  <a:cubicBezTo>
                    <a:pt x="472" y="383"/>
                    <a:pt x="472" y="383"/>
                    <a:pt x="472" y="383"/>
                  </a:cubicBezTo>
                  <a:cubicBezTo>
                    <a:pt x="477" y="383"/>
                    <a:pt x="477" y="383"/>
                    <a:pt x="477" y="383"/>
                  </a:cubicBezTo>
                  <a:cubicBezTo>
                    <a:pt x="512" y="401"/>
                    <a:pt x="512" y="401"/>
                    <a:pt x="512" y="401"/>
                  </a:cubicBezTo>
                  <a:cubicBezTo>
                    <a:pt x="524" y="429"/>
                    <a:pt x="524" y="429"/>
                    <a:pt x="524" y="429"/>
                  </a:cubicBezTo>
                  <a:cubicBezTo>
                    <a:pt x="519" y="441"/>
                    <a:pt x="519" y="441"/>
                    <a:pt x="519" y="441"/>
                  </a:cubicBezTo>
                  <a:cubicBezTo>
                    <a:pt x="502" y="444"/>
                    <a:pt x="502" y="444"/>
                    <a:pt x="502" y="444"/>
                  </a:cubicBezTo>
                  <a:cubicBezTo>
                    <a:pt x="497" y="469"/>
                    <a:pt x="497" y="469"/>
                    <a:pt x="497" y="469"/>
                  </a:cubicBezTo>
                  <a:cubicBezTo>
                    <a:pt x="522" y="474"/>
                    <a:pt x="522" y="474"/>
                    <a:pt x="522" y="474"/>
                  </a:cubicBezTo>
                  <a:cubicBezTo>
                    <a:pt x="579" y="466"/>
                    <a:pt x="579" y="466"/>
                    <a:pt x="579" y="466"/>
                  </a:cubicBezTo>
                  <a:cubicBezTo>
                    <a:pt x="602" y="459"/>
                    <a:pt x="602" y="459"/>
                    <a:pt x="602" y="459"/>
                  </a:cubicBezTo>
                  <a:cubicBezTo>
                    <a:pt x="622" y="466"/>
                    <a:pt x="622" y="466"/>
                    <a:pt x="622" y="466"/>
                  </a:cubicBezTo>
                  <a:cubicBezTo>
                    <a:pt x="624" y="474"/>
                    <a:pt x="624" y="474"/>
                    <a:pt x="624" y="474"/>
                  </a:cubicBezTo>
                  <a:cubicBezTo>
                    <a:pt x="634" y="484"/>
                    <a:pt x="634" y="484"/>
                    <a:pt x="634" y="484"/>
                  </a:cubicBezTo>
                  <a:cubicBezTo>
                    <a:pt x="632" y="496"/>
                    <a:pt x="632" y="496"/>
                    <a:pt x="632" y="496"/>
                  </a:cubicBezTo>
                  <a:cubicBezTo>
                    <a:pt x="624" y="499"/>
                    <a:pt x="624" y="499"/>
                    <a:pt x="624" y="499"/>
                  </a:cubicBezTo>
                  <a:cubicBezTo>
                    <a:pt x="632" y="511"/>
                    <a:pt x="632" y="511"/>
                    <a:pt x="632" y="511"/>
                  </a:cubicBezTo>
                  <a:cubicBezTo>
                    <a:pt x="639" y="496"/>
                    <a:pt x="639" y="496"/>
                    <a:pt x="639" y="496"/>
                  </a:cubicBezTo>
                  <a:cubicBezTo>
                    <a:pt x="642" y="466"/>
                    <a:pt x="642" y="466"/>
                    <a:pt x="642" y="466"/>
                  </a:cubicBezTo>
                  <a:cubicBezTo>
                    <a:pt x="675" y="441"/>
                    <a:pt x="675" y="441"/>
                    <a:pt x="675" y="441"/>
                  </a:cubicBezTo>
                  <a:cubicBezTo>
                    <a:pt x="682" y="431"/>
                    <a:pt x="682" y="431"/>
                    <a:pt x="682" y="431"/>
                  </a:cubicBezTo>
                  <a:cubicBezTo>
                    <a:pt x="685" y="416"/>
                    <a:pt x="685" y="416"/>
                    <a:pt x="685" y="416"/>
                  </a:cubicBezTo>
                  <a:cubicBezTo>
                    <a:pt x="680" y="416"/>
                    <a:pt x="680" y="416"/>
                    <a:pt x="680" y="416"/>
                  </a:cubicBezTo>
                  <a:cubicBezTo>
                    <a:pt x="670" y="429"/>
                    <a:pt x="670" y="429"/>
                    <a:pt x="670" y="429"/>
                  </a:cubicBezTo>
                  <a:cubicBezTo>
                    <a:pt x="650" y="429"/>
                    <a:pt x="650" y="429"/>
                    <a:pt x="650" y="429"/>
                  </a:cubicBezTo>
                  <a:cubicBezTo>
                    <a:pt x="645" y="439"/>
                    <a:pt x="645" y="439"/>
                    <a:pt x="645" y="439"/>
                  </a:cubicBezTo>
                  <a:cubicBezTo>
                    <a:pt x="632" y="436"/>
                    <a:pt x="632" y="436"/>
                    <a:pt x="632" y="436"/>
                  </a:cubicBezTo>
                  <a:cubicBezTo>
                    <a:pt x="632" y="429"/>
                    <a:pt x="632" y="429"/>
                    <a:pt x="632" y="429"/>
                  </a:cubicBezTo>
                  <a:cubicBezTo>
                    <a:pt x="627" y="424"/>
                    <a:pt x="627" y="424"/>
                    <a:pt x="627" y="424"/>
                  </a:cubicBezTo>
                  <a:cubicBezTo>
                    <a:pt x="634" y="413"/>
                    <a:pt x="634" y="413"/>
                    <a:pt x="634" y="413"/>
                  </a:cubicBezTo>
                  <a:cubicBezTo>
                    <a:pt x="657" y="408"/>
                    <a:pt x="657" y="408"/>
                    <a:pt x="657" y="408"/>
                  </a:cubicBezTo>
                  <a:cubicBezTo>
                    <a:pt x="680" y="396"/>
                    <a:pt x="680" y="396"/>
                    <a:pt x="680" y="396"/>
                  </a:cubicBezTo>
                  <a:cubicBezTo>
                    <a:pt x="682" y="401"/>
                    <a:pt x="682" y="401"/>
                    <a:pt x="682" y="401"/>
                  </a:cubicBezTo>
                  <a:cubicBezTo>
                    <a:pt x="687" y="401"/>
                    <a:pt x="687" y="401"/>
                    <a:pt x="687" y="401"/>
                  </a:cubicBezTo>
                  <a:cubicBezTo>
                    <a:pt x="692" y="416"/>
                    <a:pt x="692" y="416"/>
                    <a:pt x="692" y="416"/>
                  </a:cubicBezTo>
                  <a:cubicBezTo>
                    <a:pt x="690" y="426"/>
                    <a:pt x="690" y="426"/>
                    <a:pt x="690" y="426"/>
                  </a:cubicBezTo>
                  <a:cubicBezTo>
                    <a:pt x="720" y="444"/>
                    <a:pt x="720" y="444"/>
                    <a:pt x="720" y="444"/>
                  </a:cubicBezTo>
                  <a:cubicBezTo>
                    <a:pt x="762" y="454"/>
                    <a:pt x="762" y="454"/>
                    <a:pt x="762" y="454"/>
                  </a:cubicBezTo>
                  <a:cubicBezTo>
                    <a:pt x="777" y="446"/>
                    <a:pt x="777" y="446"/>
                    <a:pt x="777" y="446"/>
                  </a:cubicBezTo>
                  <a:cubicBezTo>
                    <a:pt x="802" y="451"/>
                    <a:pt x="802" y="451"/>
                    <a:pt x="802" y="451"/>
                  </a:cubicBezTo>
                  <a:cubicBezTo>
                    <a:pt x="823" y="444"/>
                    <a:pt x="823" y="444"/>
                    <a:pt x="823" y="444"/>
                  </a:cubicBezTo>
                  <a:cubicBezTo>
                    <a:pt x="843" y="461"/>
                    <a:pt x="843" y="461"/>
                    <a:pt x="843" y="461"/>
                  </a:cubicBezTo>
                  <a:cubicBezTo>
                    <a:pt x="853" y="456"/>
                    <a:pt x="853" y="456"/>
                    <a:pt x="853" y="456"/>
                  </a:cubicBezTo>
                  <a:cubicBezTo>
                    <a:pt x="843" y="436"/>
                    <a:pt x="843" y="436"/>
                    <a:pt x="843" y="436"/>
                  </a:cubicBezTo>
                  <a:cubicBezTo>
                    <a:pt x="833" y="441"/>
                    <a:pt x="833" y="441"/>
                    <a:pt x="833" y="441"/>
                  </a:cubicBezTo>
                  <a:cubicBezTo>
                    <a:pt x="825" y="424"/>
                    <a:pt x="825" y="424"/>
                    <a:pt x="825" y="424"/>
                  </a:cubicBezTo>
                  <a:cubicBezTo>
                    <a:pt x="835" y="416"/>
                    <a:pt x="835" y="416"/>
                    <a:pt x="835" y="416"/>
                  </a:cubicBezTo>
                  <a:cubicBezTo>
                    <a:pt x="855" y="424"/>
                    <a:pt x="855" y="424"/>
                    <a:pt x="855" y="424"/>
                  </a:cubicBezTo>
                  <a:cubicBezTo>
                    <a:pt x="860" y="444"/>
                    <a:pt x="860" y="444"/>
                    <a:pt x="860" y="444"/>
                  </a:cubicBezTo>
                  <a:cubicBezTo>
                    <a:pt x="870" y="426"/>
                    <a:pt x="870" y="426"/>
                    <a:pt x="870" y="426"/>
                  </a:cubicBezTo>
                  <a:cubicBezTo>
                    <a:pt x="875" y="426"/>
                    <a:pt x="875" y="426"/>
                    <a:pt x="875" y="426"/>
                  </a:cubicBezTo>
                  <a:cubicBezTo>
                    <a:pt x="868" y="456"/>
                    <a:pt x="868" y="456"/>
                    <a:pt x="868" y="456"/>
                  </a:cubicBezTo>
                  <a:cubicBezTo>
                    <a:pt x="863" y="466"/>
                    <a:pt x="863" y="466"/>
                    <a:pt x="863" y="466"/>
                  </a:cubicBezTo>
                  <a:cubicBezTo>
                    <a:pt x="870" y="481"/>
                    <a:pt x="870" y="481"/>
                    <a:pt x="870" y="481"/>
                  </a:cubicBezTo>
                  <a:cubicBezTo>
                    <a:pt x="878" y="484"/>
                    <a:pt x="878" y="484"/>
                    <a:pt x="878" y="484"/>
                  </a:cubicBezTo>
                  <a:cubicBezTo>
                    <a:pt x="888" y="469"/>
                    <a:pt x="888" y="469"/>
                    <a:pt x="888" y="469"/>
                  </a:cubicBezTo>
                  <a:cubicBezTo>
                    <a:pt x="889" y="459"/>
                    <a:pt x="889" y="459"/>
                    <a:pt x="889" y="459"/>
                  </a:cubicBezTo>
                  <a:cubicBezTo>
                    <a:pt x="881" y="454"/>
                    <a:pt x="881" y="454"/>
                    <a:pt x="881" y="454"/>
                  </a:cubicBezTo>
                  <a:cubicBezTo>
                    <a:pt x="884" y="439"/>
                    <a:pt x="884" y="439"/>
                    <a:pt x="884" y="439"/>
                  </a:cubicBezTo>
                  <a:cubicBezTo>
                    <a:pt x="894" y="436"/>
                    <a:pt x="894" y="436"/>
                    <a:pt x="894" y="436"/>
                  </a:cubicBezTo>
                  <a:cubicBezTo>
                    <a:pt x="913" y="408"/>
                    <a:pt x="913" y="408"/>
                    <a:pt x="913" y="408"/>
                  </a:cubicBezTo>
                  <a:cubicBezTo>
                    <a:pt x="905" y="398"/>
                    <a:pt x="905" y="398"/>
                    <a:pt x="905" y="398"/>
                  </a:cubicBezTo>
                  <a:cubicBezTo>
                    <a:pt x="893" y="398"/>
                    <a:pt x="893" y="398"/>
                    <a:pt x="893" y="398"/>
                  </a:cubicBezTo>
                  <a:cubicBezTo>
                    <a:pt x="903" y="386"/>
                    <a:pt x="903" y="386"/>
                    <a:pt x="903" y="386"/>
                  </a:cubicBezTo>
                  <a:cubicBezTo>
                    <a:pt x="905" y="373"/>
                    <a:pt x="905" y="373"/>
                    <a:pt x="905" y="373"/>
                  </a:cubicBezTo>
                  <a:cubicBezTo>
                    <a:pt x="913" y="381"/>
                    <a:pt x="913" y="381"/>
                    <a:pt x="913" y="381"/>
                  </a:cubicBezTo>
                  <a:cubicBezTo>
                    <a:pt x="915" y="363"/>
                    <a:pt x="915" y="363"/>
                    <a:pt x="915" y="363"/>
                  </a:cubicBezTo>
                  <a:cubicBezTo>
                    <a:pt x="905" y="366"/>
                    <a:pt x="905" y="366"/>
                    <a:pt x="905" y="366"/>
                  </a:cubicBezTo>
                  <a:cubicBezTo>
                    <a:pt x="895" y="356"/>
                    <a:pt x="895" y="356"/>
                    <a:pt x="895" y="356"/>
                  </a:cubicBezTo>
                  <a:cubicBezTo>
                    <a:pt x="888" y="358"/>
                    <a:pt x="888" y="358"/>
                    <a:pt x="888" y="358"/>
                  </a:cubicBezTo>
                  <a:cubicBezTo>
                    <a:pt x="868" y="353"/>
                    <a:pt x="868" y="353"/>
                    <a:pt x="868" y="353"/>
                  </a:cubicBezTo>
                  <a:cubicBezTo>
                    <a:pt x="858" y="321"/>
                    <a:pt x="858" y="321"/>
                    <a:pt x="858" y="321"/>
                  </a:cubicBezTo>
                  <a:cubicBezTo>
                    <a:pt x="860" y="301"/>
                    <a:pt x="860" y="301"/>
                    <a:pt x="860" y="301"/>
                  </a:cubicBezTo>
                  <a:cubicBezTo>
                    <a:pt x="873" y="291"/>
                    <a:pt x="873" y="291"/>
                    <a:pt x="873" y="291"/>
                  </a:cubicBezTo>
                  <a:cubicBezTo>
                    <a:pt x="858" y="286"/>
                    <a:pt x="858" y="286"/>
                    <a:pt x="858" y="286"/>
                  </a:cubicBezTo>
                  <a:cubicBezTo>
                    <a:pt x="868" y="246"/>
                    <a:pt x="868" y="246"/>
                    <a:pt x="868" y="246"/>
                  </a:cubicBezTo>
                  <a:cubicBezTo>
                    <a:pt x="883" y="225"/>
                    <a:pt x="883" y="225"/>
                    <a:pt x="883" y="225"/>
                  </a:cubicBezTo>
                  <a:cubicBezTo>
                    <a:pt x="895" y="223"/>
                    <a:pt x="895" y="223"/>
                    <a:pt x="895" y="223"/>
                  </a:cubicBezTo>
                  <a:cubicBezTo>
                    <a:pt x="910" y="235"/>
                    <a:pt x="910" y="235"/>
                    <a:pt x="910" y="235"/>
                  </a:cubicBezTo>
                  <a:cubicBezTo>
                    <a:pt x="923" y="246"/>
                    <a:pt x="923" y="246"/>
                    <a:pt x="923" y="246"/>
                  </a:cubicBezTo>
                  <a:cubicBezTo>
                    <a:pt x="928" y="256"/>
                    <a:pt x="928" y="256"/>
                    <a:pt x="928" y="256"/>
                  </a:cubicBezTo>
                  <a:cubicBezTo>
                    <a:pt x="923" y="278"/>
                    <a:pt x="923" y="278"/>
                    <a:pt x="923" y="278"/>
                  </a:cubicBezTo>
                  <a:cubicBezTo>
                    <a:pt x="938" y="291"/>
                    <a:pt x="938" y="291"/>
                    <a:pt x="938" y="291"/>
                  </a:cubicBezTo>
                  <a:cubicBezTo>
                    <a:pt x="935" y="331"/>
                    <a:pt x="935" y="331"/>
                    <a:pt x="935" y="331"/>
                  </a:cubicBezTo>
                  <a:cubicBezTo>
                    <a:pt x="928" y="343"/>
                    <a:pt x="928" y="343"/>
                    <a:pt x="928" y="343"/>
                  </a:cubicBezTo>
                  <a:cubicBezTo>
                    <a:pt x="948" y="363"/>
                    <a:pt x="948" y="363"/>
                    <a:pt x="948" y="363"/>
                  </a:cubicBezTo>
                  <a:cubicBezTo>
                    <a:pt x="955" y="351"/>
                    <a:pt x="955" y="351"/>
                    <a:pt x="955" y="351"/>
                  </a:cubicBezTo>
                  <a:cubicBezTo>
                    <a:pt x="970" y="368"/>
                    <a:pt x="970" y="368"/>
                    <a:pt x="970" y="368"/>
                  </a:cubicBezTo>
                  <a:cubicBezTo>
                    <a:pt x="960" y="371"/>
                    <a:pt x="960" y="371"/>
                    <a:pt x="960" y="371"/>
                  </a:cubicBezTo>
                  <a:cubicBezTo>
                    <a:pt x="970" y="388"/>
                    <a:pt x="970" y="388"/>
                    <a:pt x="970" y="388"/>
                  </a:cubicBezTo>
                  <a:cubicBezTo>
                    <a:pt x="970" y="421"/>
                    <a:pt x="970" y="421"/>
                    <a:pt x="970" y="421"/>
                  </a:cubicBezTo>
                  <a:cubicBezTo>
                    <a:pt x="980" y="431"/>
                    <a:pt x="980" y="431"/>
                    <a:pt x="980" y="431"/>
                  </a:cubicBezTo>
                  <a:cubicBezTo>
                    <a:pt x="996" y="363"/>
                    <a:pt x="996" y="363"/>
                    <a:pt x="996" y="363"/>
                  </a:cubicBezTo>
                  <a:cubicBezTo>
                    <a:pt x="1016" y="386"/>
                    <a:pt x="1016" y="386"/>
                    <a:pt x="1016" y="386"/>
                  </a:cubicBezTo>
                  <a:cubicBezTo>
                    <a:pt x="1013" y="429"/>
                    <a:pt x="1013" y="429"/>
                    <a:pt x="1013" y="429"/>
                  </a:cubicBezTo>
                  <a:cubicBezTo>
                    <a:pt x="1028" y="476"/>
                    <a:pt x="1028" y="476"/>
                    <a:pt x="1028" y="476"/>
                  </a:cubicBezTo>
                  <a:cubicBezTo>
                    <a:pt x="1036" y="476"/>
                    <a:pt x="1036" y="476"/>
                    <a:pt x="1036" y="476"/>
                  </a:cubicBezTo>
                  <a:cubicBezTo>
                    <a:pt x="1058" y="444"/>
                    <a:pt x="1058" y="444"/>
                    <a:pt x="1058" y="444"/>
                  </a:cubicBezTo>
                  <a:cubicBezTo>
                    <a:pt x="1066" y="403"/>
                    <a:pt x="1066" y="403"/>
                    <a:pt x="1066" y="403"/>
                  </a:cubicBezTo>
                  <a:cubicBezTo>
                    <a:pt x="1078" y="401"/>
                    <a:pt x="1078" y="401"/>
                    <a:pt x="1078" y="401"/>
                  </a:cubicBezTo>
                  <a:cubicBezTo>
                    <a:pt x="1081" y="383"/>
                    <a:pt x="1081" y="383"/>
                    <a:pt x="1081" y="383"/>
                  </a:cubicBezTo>
                  <a:cubicBezTo>
                    <a:pt x="1076" y="378"/>
                    <a:pt x="1076" y="378"/>
                    <a:pt x="1076" y="378"/>
                  </a:cubicBezTo>
                  <a:cubicBezTo>
                    <a:pt x="1086" y="376"/>
                    <a:pt x="1103" y="373"/>
                    <a:pt x="1116" y="373"/>
                  </a:cubicBezTo>
                  <a:cubicBezTo>
                    <a:pt x="1133" y="378"/>
                    <a:pt x="1151" y="381"/>
                    <a:pt x="1151" y="381"/>
                  </a:cubicBezTo>
                  <a:cubicBezTo>
                    <a:pt x="1141" y="398"/>
                    <a:pt x="1141" y="398"/>
                    <a:pt x="1141" y="398"/>
                  </a:cubicBezTo>
                  <a:cubicBezTo>
                    <a:pt x="1153" y="403"/>
                    <a:pt x="1153" y="403"/>
                    <a:pt x="1153" y="403"/>
                  </a:cubicBezTo>
                  <a:cubicBezTo>
                    <a:pt x="1146" y="416"/>
                    <a:pt x="1146" y="416"/>
                    <a:pt x="1146" y="416"/>
                  </a:cubicBezTo>
                  <a:cubicBezTo>
                    <a:pt x="1131" y="416"/>
                    <a:pt x="1131" y="416"/>
                    <a:pt x="1131" y="416"/>
                  </a:cubicBezTo>
                  <a:cubicBezTo>
                    <a:pt x="1143" y="459"/>
                    <a:pt x="1143" y="459"/>
                    <a:pt x="1143" y="459"/>
                  </a:cubicBezTo>
                  <a:cubicBezTo>
                    <a:pt x="1158" y="469"/>
                    <a:pt x="1158" y="469"/>
                    <a:pt x="1158" y="469"/>
                  </a:cubicBezTo>
                  <a:cubicBezTo>
                    <a:pt x="1151" y="499"/>
                    <a:pt x="1151" y="499"/>
                    <a:pt x="1151" y="499"/>
                  </a:cubicBezTo>
                  <a:cubicBezTo>
                    <a:pt x="1138" y="504"/>
                    <a:pt x="1138" y="504"/>
                    <a:pt x="1138" y="504"/>
                  </a:cubicBezTo>
                  <a:cubicBezTo>
                    <a:pt x="1133" y="519"/>
                    <a:pt x="1133" y="519"/>
                    <a:pt x="1133" y="519"/>
                  </a:cubicBezTo>
                  <a:cubicBezTo>
                    <a:pt x="1111" y="534"/>
                    <a:pt x="1111" y="534"/>
                    <a:pt x="1111" y="534"/>
                  </a:cubicBezTo>
                  <a:cubicBezTo>
                    <a:pt x="1081" y="541"/>
                    <a:pt x="1081" y="541"/>
                    <a:pt x="1081" y="541"/>
                  </a:cubicBezTo>
                  <a:cubicBezTo>
                    <a:pt x="1071" y="526"/>
                    <a:pt x="1071" y="526"/>
                    <a:pt x="1071" y="526"/>
                  </a:cubicBezTo>
                  <a:cubicBezTo>
                    <a:pt x="1048" y="526"/>
                    <a:pt x="1048" y="526"/>
                    <a:pt x="1048" y="526"/>
                  </a:cubicBezTo>
                  <a:cubicBezTo>
                    <a:pt x="1061" y="546"/>
                    <a:pt x="1061" y="546"/>
                    <a:pt x="1061" y="546"/>
                  </a:cubicBezTo>
                  <a:cubicBezTo>
                    <a:pt x="1036" y="551"/>
                    <a:pt x="1036" y="551"/>
                    <a:pt x="1036" y="551"/>
                  </a:cubicBezTo>
                  <a:cubicBezTo>
                    <a:pt x="1028" y="589"/>
                    <a:pt x="1028" y="589"/>
                    <a:pt x="1028" y="589"/>
                  </a:cubicBezTo>
                  <a:cubicBezTo>
                    <a:pt x="1028" y="610"/>
                    <a:pt x="1028" y="610"/>
                    <a:pt x="1028" y="610"/>
                  </a:cubicBezTo>
                  <a:cubicBezTo>
                    <a:pt x="1015" y="628"/>
                    <a:pt x="1015" y="628"/>
                    <a:pt x="1015" y="628"/>
                  </a:cubicBezTo>
                  <a:cubicBezTo>
                    <a:pt x="1015" y="646"/>
                    <a:pt x="1015" y="646"/>
                    <a:pt x="1015" y="646"/>
                  </a:cubicBezTo>
                  <a:cubicBezTo>
                    <a:pt x="995" y="657"/>
                    <a:pt x="995" y="657"/>
                    <a:pt x="995" y="657"/>
                  </a:cubicBezTo>
                  <a:cubicBezTo>
                    <a:pt x="976" y="669"/>
                    <a:pt x="976" y="669"/>
                    <a:pt x="976" y="669"/>
                  </a:cubicBezTo>
                  <a:cubicBezTo>
                    <a:pt x="952" y="682"/>
                    <a:pt x="952" y="682"/>
                    <a:pt x="952" y="682"/>
                  </a:cubicBezTo>
                  <a:cubicBezTo>
                    <a:pt x="945" y="709"/>
                    <a:pt x="945" y="709"/>
                    <a:pt x="945" y="709"/>
                  </a:cubicBezTo>
                  <a:cubicBezTo>
                    <a:pt x="912" y="731"/>
                    <a:pt x="912" y="731"/>
                    <a:pt x="912" y="731"/>
                  </a:cubicBezTo>
                  <a:cubicBezTo>
                    <a:pt x="898" y="756"/>
                    <a:pt x="898" y="756"/>
                    <a:pt x="898" y="756"/>
                  </a:cubicBezTo>
                  <a:cubicBezTo>
                    <a:pt x="898" y="787"/>
                    <a:pt x="898" y="787"/>
                    <a:pt x="898" y="787"/>
                  </a:cubicBezTo>
                  <a:cubicBezTo>
                    <a:pt x="918" y="797"/>
                    <a:pt x="918" y="797"/>
                    <a:pt x="918" y="797"/>
                  </a:cubicBezTo>
                  <a:cubicBezTo>
                    <a:pt x="917" y="813"/>
                    <a:pt x="917" y="813"/>
                    <a:pt x="917" y="813"/>
                  </a:cubicBezTo>
                  <a:cubicBezTo>
                    <a:pt x="923" y="836"/>
                    <a:pt x="923" y="836"/>
                    <a:pt x="923" y="836"/>
                  </a:cubicBezTo>
                  <a:cubicBezTo>
                    <a:pt x="932" y="855"/>
                    <a:pt x="932" y="855"/>
                    <a:pt x="932" y="855"/>
                  </a:cubicBezTo>
                  <a:cubicBezTo>
                    <a:pt x="945" y="855"/>
                    <a:pt x="945" y="855"/>
                    <a:pt x="945" y="855"/>
                  </a:cubicBezTo>
                  <a:cubicBezTo>
                    <a:pt x="966" y="845"/>
                    <a:pt x="966" y="845"/>
                    <a:pt x="966" y="845"/>
                  </a:cubicBezTo>
                  <a:cubicBezTo>
                    <a:pt x="976" y="854"/>
                    <a:pt x="976" y="854"/>
                    <a:pt x="976" y="854"/>
                  </a:cubicBezTo>
                  <a:cubicBezTo>
                    <a:pt x="997" y="863"/>
                    <a:pt x="997" y="863"/>
                    <a:pt x="997" y="863"/>
                  </a:cubicBezTo>
                  <a:cubicBezTo>
                    <a:pt x="1029" y="891"/>
                    <a:pt x="1029" y="891"/>
                    <a:pt x="1029" y="891"/>
                  </a:cubicBezTo>
                  <a:cubicBezTo>
                    <a:pt x="1059" y="902"/>
                    <a:pt x="1059" y="902"/>
                    <a:pt x="1059" y="902"/>
                  </a:cubicBezTo>
                  <a:cubicBezTo>
                    <a:pt x="1077" y="914"/>
                    <a:pt x="1077" y="914"/>
                    <a:pt x="1077" y="914"/>
                  </a:cubicBezTo>
                  <a:cubicBezTo>
                    <a:pt x="1091" y="921"/>
                    <a:pt x="1091" y="921"/>
                    <a:pt x="1091" y="921"/>
                  </a:cubicBezTo>
                  <a:cubicBezTo>
                    <a:pt x="1126" y="928"/>
                    <a:pt x="1126" y="928"/>
                    <a:pt x="1126" y="928"/>
                  </a:cubicBezTo>
                  <a:cubicBezTo>
                    <a:pt x="1125" y="961"/>
                    <a:pt x="1125" y="961"/>
                    <a:pt x="1125" y="961"/>
                  </a:cubicBezTo>
                  <a:cubicBezTo>
                    <a:pt x="1126" y="978"/>
                    <a:pt x="1126" y="978"/>
                    <a:pt x="1126" y="978"/>
                  </a:cubicBezTo>
                  <a:cubicBezTo>
                    <a:pt x="1130" y="990"/>
                    <a:pt x="1130" y="990"/>
                    <a:pt x="1130" y="990"/>
                  </a:cubicBezTo>
                  <a:cubicBezTo>
                    <a:pt x="1133" y="1010"/>
                    <a:pt x="1133" y="1010"/>
                    <a:pt x="1133" y="1010"/>
                  </a:cubicBezTo>
                  <a:cubicBezTo>
                    <a:pt x="1136" y="1012"/>
                    <a:pt x="1136" y="1012"/>
                    <a:pt x="1136" y="1012"/>
                  </a:cubicBezTo>
                  <a:cubicBezTo>
                    <a:pt x="1146" y="1026"/>
                    <a:pt x="1146" y="1026"/>
                    <a:pt x="1146" y="1026"/>
                  </a:cubicBezTo>
                  <a:cubicBezTo>
                    <a:pt x="1158" y="1045"/>
                    <a:pt x="1158" y="1045"/>
                    <a:pt x="1158" y="1045"/>
                  </a:cubicBezTo>
                  <a:cubicBezTo>
                    <a:pt x="1173" y="1055"/>
                    <a:pt x="1173" y="1055"/>
                    <a:pt x="1173" y="1055"/>
                  </a:cubicBezTo>
                  <a:cubicBezTo>
                    <a:pt x="1199" y="1046"/>
                    <a:pt x="1199" y="1046"/>
                    <a:pt x="1199" y="1046"/>
                  </a:cubicBezTo>
                  <a:cubicBezTo>
                    <a:pt x="1199" y="1022"/>
                    <a:pt x="1199" y="1022"/>
                    <a:pt x="1199" y="1022"/>
                  </a:cubicBezTo>
                  <a:cubicBezTo>
                    <a:pt x="1196" y="1006"/>
                    <a:pt x="1196" y="1006"/>
                    <a:pt x="1196" y="1006"/>
                  </a:cubicBezTo>
                  <a:cubicBezTo>
                    <a:pt x="1194" y="984"/>
                    <a:pt x="1194" y="984"/>
                    <a:pt x="1194" y="984"/>
                  </a:cubicBezTo>
                  <a:cubicBezTo>
                    <a:pt x="1189" y="966"/>
                    <a:pt x="1189" y="966"/>
                    <a:pt x="1189" y="966"/>
                  </a:cubicBezTo>
                  <a:cubicBezTo>
                    <a:pt x="1221" y="946"/>
                    <a:pt x="1221" y="946"/>
                    <a:pt x="1221" y="946"/>
                  </a:cubicBezTo>
                  <a:cubicBezTo>
                    <a:pt x="1224" y="925"/>
                    <a:pt x="1224" y="925"/>
                    <a:pt x="1224" y="925"/>
                  </a:cubicBezTo>
                  <a:cubicBezTo>
                    <a:pt x="1211" y="910"/>
                    <a:pt x="1211" y="910"/>
                    <a:pt x="1211" y="910"/>
                  </a:cubicBezTo>
                  <a:cubicBezTo>
                    <a:pt x="1217" y="884"/>
                    <a:pt x="1217" y="884"/>
                    <a:pt x="1217" y="884"/>
                  </a:cubicBezTo>
                  <a:cubicBezTo>
                    <a:pt x="1227" y="863"/>
                    <a:pt x="1227" y="863"/>
                    <a:pt x="1227" y="863"/>
                  </a:cubicBezTo>
                  <a:cubicBezTo>
                    <a:pt x="1213" y="818"/>
                    <a:pt x="1213" y="818"/>
                    <a:pt x="1213" y="818"/>
                  </a:cubicBezTo>
                  <a:cubicBezTo>
                    <a:pt x="1194" y="792"/>
                    <a:pt x="1194" y="792"/>
                    <a:pt x="1194" y="792"/>
                  </a:cubicBezTo>
                  <a:cubicBezTo>
                    <a:pt x="1194" y="777"/>
                    <a:pt x="1194" y="777"/>
                    <a:pt x="1194" y="777"/>
                  </a:cubicBezTo>
                  <a:cubicBezTo>
                    <a:pt x="1211" y="752"/>
                    <a:pt x="1211" y="752"/>
                    <a:pt x="1211" y="752"/>
                  </a:cubicBezTo>
                  <a:cubicBezTo>
                    <a:pt x="1219" y="746"/>
                    <a:pt x="1219" y="746"/>
                    <a:pt x="1219" y="746"/>
                  </a:cubicBezTo>
                  <a:cubicBezTo>
                    <a:pt x="1216" y="737"/>
                    <a:pt x="1216" y="737"/>
                    <a:pt x="1216" y="737"/>
                  </a:cubicBezTo>
                  <a:cubicBezTo>
                    <a:pt x="1209" y="709"/>
                    <a:pt x="1209" y="709"/>
                    <a:pt x="1209" y="709"/>
                  </a:cubicBezTo>
                  <a:cubicBezTo>
                    <a:pt x="1201" y="709"/>
                    <a:pt x="1201" y="709"/>
                    <a:pt x="1201" y="709"/>
                  </a:cubicBezTo>
                  <a:cubicBezTo>
                    <a:pt x="1209" y="684"/>
                    <a:pt x="1209" y="684"/>
                    <a:pt x="1209" y="684"/>
                  </a:cubicBezTo>
                  <a:cubicBezTo>
                    <a:pt x="1214" y="674"/>
                    <a:pt x="1214" y="674"/>
                    <a:pt x="1214" y="674"/>
                  </a:cubicBezTo>
                  <a:cubicBezTo>
                    <a:pt x="1206" y="662"/>
                    <a:pt x="1206" y="662"/>
                    <a:pt x="1206" y="662"/>
                  </a:cubicBezTo>
                  <a:cubicBezTo>
                    <a:pt x="1209" y="632"/>
                    <a:pt x="1209" y="632"/>
                    <a:pt x="1209" y="632"/>
                  </a:cubicBezTo>
                  <a:cubicBezTo>
                    <a:pt x="1249" y="634"/>
                    <a:pt x="1249" y="634"/>
                    <a:pt x="1249" y="634"/>
                  </a:cubicBezTo>
                  <a:cubicBezTo>
                    <a:pt x="1269" y="639"/>
                    <a:pt x="1269" y="639"/>
                    <a:pt x="1269" y="639"/>
                  </a:cubicBezTo>
                  <a:cubicBezTo>
                    <a:pt x="1296" y="634"/>
                    <a:pt x="1296" y="634"/>
                    <a:pt x="1296" y="634"/>
                  </a:cubicBezTo>
                  <a:cubicBezTo>
                    <a:pt x="1314" y="659"/>
                    <a:pt x="1314" y="659"/>
                    <a:pt x="1314" y="659"/>
                  </a:cubicBezTo>
                  <a:cubicBezTo>
                    <a:pt x="1329" y="674"/>
                    <a:pt x="1329" y="674"/>
                    <a:pt x="1329" y="674"/>
                  </a:cubicBezTo>
                  <a:cubicBezTo>
                    <a:pt x="1329" y="689"/>
                    <a:pt x="1329" y="689"/>
                    <a:pt x="1329" y="689"/>
                  </a:cubicBezTo>
                  <a:cubicBezTo>
                    <a:pt x="1357" y="702"/>
                    <a:pt x="1357" y="702"/>
                    <a:pt x="1357" y="702"/>
                  </a:cubicBezTo>
                  <a:cubicBezTo>
                    <a:pt x="1372" y="699"/>
                    <a:pt x="1372" y="699"/>
                    <a:pt x="1372" y="699"/>
                  </a:cubicBezTo>
                  <a:cubicBezTo>
                    <a:pt x="1369" y="732"/>
                    <a:pt x="1369" y="732"/>
                    <a:pt x="1369" y="732"/>
                  </a:cubicBezTo>
                  <a:cubicBezTo>
                    <a:pt x="1354" y="734"/>
                    <a:pt x="1354" y="734"/>
                    <a:pt x="1354" y="734"/>
                  </a:cubicBezTo>
                  <a:cubicBezTo>
                    <a:pt x="1367" y="747"/>
                    <a:pt x="1367" y="747"/>
                    <a:pt x="1367" y="747"/>
                  </a:cubicBezTo>
                  <a:cubicBezTo>
                    <a:pt x="1367" y="762"/>
                    <a:pt x="1367" y="762"/>
                    <a:pt x="1367" y="762"/>
                  </a:cubicBezTo>
                  <a:cubicBezTo>
                    <a:pt x="1372" y="772"/>
                    <a:pt x="1372" y="772"/>
                    <a:pt x="1372" y="772"/>
                  </a:cubicBezTo>
                  <a:cubicBezTo>
                    <a:pt x="1392" y="777"/>
                    <a:pt x="1392" y="777"/>
                    <a:pt x="1392" y="777"/>
                  </a:cubicBezTo>
                  <a:cubicBezTo>
                    <a:pt x="1397" y="792"/>
                    <a:pt x="1397" y="792"/>
                    <a:pt x="1397" y="792"/>
                  </a:cubicBezTo>
                  <a:cubicBezTo>
                    <a:pt x="1412" y="802"/>
                    <a:pt x="1412" y="802"/>
                    <a:pt x="1412" y="802"/>
                  </a:cubicBezTo>
                  <a:cubicBezTo>
                    <a:pt x="1422" y="795"/>
                    <a:pt x="1422" y="795"/>
                    <a:pt x="1422" y="795"/>
                  </a:cubicBezTo>
                  <a:cubicBezTo>
                    <a:pt x="1434" y="780"/>
                    <a:pt x="1434" y="780"/>
                    <a:pt x="1434" y="780"/>
                  </a:cubicBezTo>
                  <a:cubicBezTo>
                    <a:pt x="1449" y="767"/>
                    <a:pt x="1449" y="767"/>
                    <a:pt x="1449" y="767"/>
                  </a:cubicBezTo>
                  <a:cubicBezTo>
                    <a:pt x="1452" y="757"/>
                    <a:pt x="1452" y="757"/>
                    <a:pt x="1452" y="757"/>
                  </a:cubicBezTo>
                  <a:cubicBezTo>
                    <a:pt x="1452" y="747"/>
                    <a:pt x="1452" y="747"/>
                    <a:pt x="1452" y="747"/>
                  </a:cubicBezTo>
                  <a:cubicBezTo>
                    <a:pt x="1462" y="724"/>
                    <a:pt x="1462" y="724"/>
                    <a:pt x="1462" y="724"/>
                  </a:cubicBezTo>
                  <a:cubicBezTo>
                    <a:pt x="1477" y="757"/>
                    <a:pt x="1477" y="757"/>
                    <a:pt x="1477" y="757"/>
                  </a:cubicBezTo>
                  <a:cubicBezTo>
                    <a:pt x="1492" y="782"/>
                    <a:pt x="1492" y="782"/>
                    <a:pt x="1492" y="782"/>
                  </a:cubicBezTo>
                  <a:cubicBezTo>
                    <a:pt x="1484" y="797"/>
                    <a:pt x="1484" y="797"/>
                    <a:pt x="1484" y="797"/>
                  </a:cubicBezTo>
                  <a:cubicBezTo>
                    <a:pt x="1504" y="800"/>
                    <a:pt x="1504" y="800"/>
                    <a:pt x="1504" y="800"/>
                  </a:cubicBezTo>
                  <a:cubicBezTo>
                    <a:pt x="1509" y="820"/>
                    <a:pt x="1509" y="820"/>
                    <a:pt x="1509" y="820"/>
                  </a:cubicBezTo>
                  <a:cubicBezTo>
                    <a:pt x="1509" y="837"/>
                    <a:pt x="1509" y="837"/>
                    <a:pt x="1509" y="837"/>
                  </a:cubicBezTo>
                  <a:cubicBezTo>
                    <a:pt x="1520" y="847"/>
                    <a:pt x="1520" y="847"/>
                    <a:pt x="1520" y="847"/>
                  </a:cubicBezTo>
                  <a:cubicBezTo>
                    <a:pt x="1528" y="855"/>
                    <a:pt x="1528" y="855"/>
                    <a:pt x="1528" y="855"/>
                  </a:cubicBezTo>
                  <a:cubicBezTo>
                    <a:pt x="1540" y="856"/>
                    <a:pt x="1540" y="856"/>
                    <a:pt x="1540" y="856"/>
                  </a:cubicBezTo>
                  <a:cubicBezTo>
                    <a:pt x="1545" y="869"/>
                    <a:pt x="1545" y="869"/>
                    <a:pt x="1545" y="869"/>
                  </a:cubicBezTo>
                  <a:cubicBezTo>
                    <a:pt x="1550" y="880"/>
                    <a:pt x="1550" y="880"/>
                    <a:pt x="1550" y="880"/>
                  </a:cubicBezTo>
                  <a:cubicBezTo>
                    <a:pt x="1561" y="887"/>
                    <a:pt x="1561" y="887"/>
                    <a:pt x="1561" y="887"/>
                  </a:cubicBezTo>
                  <a:cubicBezTo>
                    <a:pt x="1566" y="893"/>
                    <a:pt x="1566" y="893"/>
                    <a:pt x="1566" y="893"/>
                  </a:cubicBezTo>
                  <a:cubicBezTo>
                    <a:pt x="1579" y="897"/>
                    <a:pt x="1579" y="897"/>
                    <a:pt x="1579" y="897"/>
                  </a:cubicBezTo>
                  <a:cubicBezTo>
                    <a:pt x="1586" y="911"/>
                    <a:pt x="1586" y="911"/>
                    <a:pt x="1586" y="911"/>
                  </a:cubicBezTo>
                  <a:cubicBezTo>
                    <a:pt x="1560" y="916"/>
                    <a:pt x="1560" y="916"/>
                    <a:pt x="1560" y="916"/>
                  </a:cubicBezTo>
                  <a:cubicBezTo>
                    <a:pt x="1554" y="932"/>
                    <a:pt x="1554" y="932"/>
                    <a:pt x="1554" y="932"/>
                  </a:cubicBezTo>
                  <a:cubicBezTo>
                    <a:pt x="1581" y="921"/>
                    <a:pt x="1581" y="921"/>
                    <a:pt x="1581" y="921"/>
                  </a:cubicBezTo>
                  <a:cubicBezTo>
                    <a:pt x="1595" y="914"/>
                    <a:pt x="1595" y="914"/>
                    <a:pt x="1595" y="914"/>
                  </a:cubicBezTo>
                  <a:cubicBezTo>
                    <a:pt x="1605" y="912"/>
                    <a:pt x="1605" y="912"/>
                    <a:pt x="1605" y="912"/>
                  </a:cubicBezTo>
                  <a:cubicBezTo>
                    <a:pt x="1605" y="932"/>
                    <a:pt x="1605" y="932"/>
                    <a:pt x="1605" y="932"/>
                  </a:cubicBezTo>
                  <a:cubicBezTo>
                    <a:pt x="1616" y="923"/>
                    <a:pt x="1616" y="923"/>
                    <a:pt x="1616" y="923"/>
                  </a:cubicBezTo>
                  <a:cubicBezTo>
                    <a:pt x="1629" y="932"/>
                    <a:pt x="1629" y="932"/>
                    <a:pt x="1629" y="932"/>
                  </a:cubicBezTo>
                  <a:cubicBezTo>
                    <a:pt x="1634" y="959"/>
                    <a:pt x="1634" y="959"/>
                    <a:pt x="1634" y="959"/>
                  </a:cubicBezTo>
                  <a:cubicBezTo>
                    <a:pt x="1634" y="978"/>
                    <a:pt x="1634" y="978"/>
                    <a:pt x="1634" y="978"/>
                  </a:cubicBezTo>
                  <a:cubicBezTo>
                    <a:pt x="1613" y="994"/>
                    <a:pt x="1613" y="994"/>
                    <a:pt x="1613" y="994"/>
                  </a:cubicBezTo>
                  <a:cubicBezTo>
                    <a:pt x="1596" y="997"/>
                    <a:pt x="1596" y="997"/>
                    <a:pt x="1596" y="997"/>
                  </a:cubicBezTo>
                  <a:cubicBezTo>
                    <a:pt x="1578" y="1004"/>
                    <a:pt x="1578" y="1004"/>
                    <a:pt x="1578" y="1004"/>
                  </a:cubicBezTo>
                  <a:cubicBezTo>
                    <a:pt x="1546" y="1031"/>
                    <a:pt x="1546" y="1031"/>
                    <a:pt x="1546" y="1031"/>
                  </a:cubicBezTo>
                  <a:cubicBezTo>
                    <a:pt x="1525" y="1037"/>
                    <a:pt x="1525" y="1037"/>
                    <a:pt x="1525" y="1037"/>
                  </a:cubicBezTo>
                  <a:cubicBezTo>
                    <a:pt x="1517" y="1031"/>
                    <a:pt x="1517" y="1031"/>
                    <a:pt x="1517" y="1031"/>
                  </a:cubicBezTo>
                  <a:cubicBezTo>
                    <a:pt x="1494" y="1032"/>
                    <a:pt x="1494" y="1032"/>
                    <a:pt x="1494" y="1032"/>
                  </a:cubicBezTo>
                  <a:cubicBezTo>
                    <a:pt x="1472" y="1031"/>
                    <a:pt x="1472" y="1031"/>
                    <a:pt x="1472" y="1031"/>
                  </a:cubicBezTo>
                  <a:cubicBezTo>
                    <a:pt x="1437" y="1029"/>
                    <a:pt x="1437" y="1029"/>
                    <a:pt x="1437" y="1029"/>
                  </a:cubicBezTo>
                  <a:cubicBezTo>
                    <a:pt x="1423" y="1041"/>
                    <a:pt x="1423" y="1041"/>
                    <a:pt x="1423" y="1041"/>
                  </a:cubicBezTo>
                  <a:cubicBezTo>
                    <a:pt x="1421" y="1048"/>
                    <a:pt x="1421" y="1048"/>
                    <a:pt x="1421" y="1048"/>
                  </a:cubicBezTo>
                  <a:cubicBezTo>
                    <a:pt x="1408" y="1051"/>
                    <a:pt x="1408" y="1051"/>
                    <a:pt x="1408" y="1051"/>
                  </a:cubicBezTo>
                  <a:cubicBezTo>
                    <a:pt x="1394" y="1070"/>
                    <a:pt x="1394" y="1070"/>
                    <a:pt x="1394" y="1070"/>
                  </a:cubicBezTo>
                  <a:cubicBezTo>
                    <a:pt x="1386" y="1083"/>
                    <a:pt x="1386" y="1083"/>
                    <a:pt x="1386" y="1083"/>
                  </a:cubicBezTo>
                  <a:cubicBezTo>
                    <a:pt x="1381" y="1085"/>
                    <a:pt x="1381" y="1085"/>
                    <a:pt x="1381" y="1085"/>
                  </a:cubicBezTo>
                  <a:cubicBezTo>
                    <a:pt x="1380" y="1098"/>
                    <a:pt x="1380" y="1098"/>
                    <a:pt x="1380" y="1098"/>
                  </a:cubicBezTo>
                  <a:cubicBezTo>
                    <a:pt x="1364" y="1119"/>
                    <a:pt x="1364" y="1119"/>
                    <a:pt x="1364" y="1119"/>
                  </a:cubicBezTo>
                  <a:cubicBezTo>
                    <a:pt x="1365" y="1121"/>
                    <a:pt x="1365" y="1121"/>
                    <a:pt x="1365" y="1121"/>
                  </a:cubicBezTo>
                  <a:cubicBezTo>
                    <a:pt x="1378" y="1108"/>
                    <a:pt x="1378" y="1108"/>
                    <a:pt x="1378" y="1108"/>
                  </a:cubicBezTo>
                  <a:cubicBezTo>
                    <a:pt x="1391" y="1086"/>
                    <a:pt x="1391" y="1086"/>
                    <a:pt x="1391" y="1086"/>
                  </a:cubicBezTo>
                  <a:cubicBezTo>
                    <a:pt x="1417" y="1063"/>
                    <a:pt x="1417" y="1063"/>
                    <a:pt x="1417" y="1063"/>
                  </a:cubicBezTo>
                  <a:cubicBezTo>
                    <a:pt x="1447" y="1048"/>
                    <a:pt x="1447" y="1048"/>
                    <a:pt x="1447" y="1048"/>
                  </a:cubicBezTo>
                  <a:cubicBezTo>
                    <a:pt x="1453" y="1048"/>
                    <a:pt x="1453" y="1048"/>
                    <a:pt x="1453" y="1048"/>
                  </a:cubicBezTo>
                  <a:cubicBezTo>
                    <a:pt x="1463" y="1046"/>
                    <a:pt x="1463" y="1046"/>
                    <a:pt x="1463" y="1046"/>
                  </a:cubicBezTo>
                  <a:cubicBezTo>
                    <a:pt x="1476" y="1051"/>
                    <a:pt x="1476" y="1051"/>
                    <a:pt x="1476" y="1051"/>
                  </a:cubicBezTo>
                  <a:cubicBezTo>
                    <a:pt x="1480" y="1062"/>
                    <a:pt x="1480" y="1062"/>
                    <a:pt x="1480" y="1062"/>
                  </a:cubicBezTo>
                  <a:cubicBezTo>
                    <a:pt x="1466" y="1078"/>
                    <a:pt x="1466" y="1078"/>
                    <a:pt x="1466" y="1078"/>
                  </a:cubicBezTo>
                  <a:cubicBezTo>
                    <a:pt x="1449" y="1077"/>
                    <a:pt x="1449" y="1077"/>
                    <a:pt x="1449" y="1077"/>
                  </a:cubicBezTo>
                  <a:cubicBezTo>
                    <a:pt x="1446" y="1080"/>
                    <a:pt x="1446" y="1080"/>
                    <a:pt x="1446" y="1080"/>
                  </a:cubicBezTo>
                  <a:cubicBezTo>
                    <a:pt x="1457" y="1083"/>
                    <a:pt x="1457" y="1083"/>
                    <a:pt x="1457" y="1083"/>
                  </a:cubicBezTo>
                  <a:cubicBezTo>
                    <a:pt x="1461" y="1088"/>
                    <a:pt x="1461" y="1088"/>
                    <a:pt x="1461" y="1088"/>
                  </a:cubicBezTo>
                  <a:cubicBezTo>
                    <a:pt x="1470" y="1082"/>
                    <a:pt x="1470" y="1082"/>
                    <a:pt x="1470" y="1082"/>
                  </a:cubicBezTo>
                  <a:cubicBezTo>
                    <a:pt x="1476" y="1084"/>
                    <a:pt x="1476" y="1084"/>
                    <a:pt x="1476" y="1084"/>
                  </a:cubicBezTo>
                  <a:cubicBezTo>
                    <a:pt x="1476" y="1090"/>
                    <a:pt x="1476" y="1090"/>
                    <a:pt x="1476" y="1090"/>
                  </a:cubicBezTo>
                  <a:cubicBezTo>
                    <a:pt x="1476" y="1095"/>
                    <a:pt x="1476" y="1095"/>
                    <a:pt x="1476" y="1095"/>
                  </a:cubicBezTo>
                  <a:cubicBezTo>
                    <a:pt x="1473" y="1101"/>
                    <a:pt x="1473" y="1101"/>
                    <a:pt x="1473" y="1101"/>
                  </a:cubicBezTo>
                  <a:cubicBezTo>
                    <a:pt x="1475" y="1102"/>
                    <a:pt x="1475" y="1102"/>
                    <a:pt x="1475" y="1102"/>
                  </a:cubicBezTo>
                  <a:cubicBezTo>
                    <a:pt x="1479" y="1101"/>
                    <a:pt x="1479" y="1101"/>
                    <a:pt x="1479" y="1101"/>
                  </a:cubicBezTo>
                  <a:cubicBezTo>
                    <a:pt x="1481" y="1106"/>
                    <a:pt x="1481" y="1106"/>
                    <a:pt x="1481" y="1106"/>
                  </a:cubicBezTo>
                  <a:cubicBezTo>
                    <a:pt x="1474" y="1125"/>
                    <a:pt x="1474" y="1125"/>
                    <a:pt x="1474" y="1125"/>
                  </a:cubicBezTo>
                  <a:cubicBezTo>
                    <a:pt x="1486" y="1144"/>
                    <a:pt x="1486" y="1144"/>
                    <a:pt x="1486" y="1144"/>
                  </a:cubicBezTo>
                  <a:cubicBezTo>
                    <a:pt x="1496" y="1156"/>
                    <a:pt x="1496" y="1156"/>
                    <a:pt x="1496" y="1156"/>
                  </a:cubicBezTo>
                  <a:cubicBezTo>
                    <a:pt x="1515" y="1151"/>
                    <a:pt x="1515" y="1151"/>
                    <a:pt x="1515" y="1151"/>
                  </a:cubicBezTo>
                  <a:cubicBezTo>
                    <a:pt x="1516" y="1156"/>
                    <a:pt x="1516" y="1156"/>
                    <a:pt x="1516" y="1156"/>
                  </a:cubicBezTo>
                  <a:cubicBezTo>
                    <a:pt x="1526" y="1154"/>
                    <a:pt x="1526" y="1154"/>
                    <a:pt x="1526" y="1154"/>
                  </a:cubicBezTo>
                  <a:cubicBezTo>
                    <a:pt x="1524" y="1146"/>
                    <a:pt x="1524" y="1146"/>
                    <a:pt x="1524" y="1146"/>
                  </a:cubicBezTo>
                  <a:cubicBezTo>
                    <a:pt x="1538" y="1121"/>
                    <a:pt x="1538" y="1121"/>
                    <a:pt x="1538" y="1121"/>
                  </a:cubicBezTo>
                  <a:cubicBezTo>
                    <a:pt x="1544" y="1120"/>
                    <a:pt x="1544" y="1120"/>
                    <a:pt x="1544" y="1120"/>
                  </a:cubicBezTo>
                  <a:cubicBezTo>
                    <a:pt x="1543" y="1141"/>
                    <a:pt x="1543" y="1141"/>
                    <a:pt x="1543" y="1141"/>
                  </a:cubicBezTo>
                  <a:cubicBezTo>
                    <a:pt x="1552" y="1141"/>
                    <a:pt x="1552" y="1141"/>
                    <a:pt x="1552" y="1141"/>
                  </a:cubicBezTo>
                  <a:cubicBezTo>
                    <a:pt x="1554" y="1148"/>
                    <a:pt x="1554" y="1148"/>
                    <a:pt x="1554" y="1148"/>
                  </a:cubicBezTo>
                  <a:cubicBezTo>
                    <a:pt x="1541" y="1158"/>
                    <a:pt x="1541" y="1158"/>
                    <a:pt x="1541" y="1158"/>
                  </a:cubicBezTo>
                  <a:cubicBezTo>
                    <a:pt x="1527" y="1159"/>
                    <a:pt x="1527" y="1159"/>
                    <a:pt x="1527" y="1159"/>
                  </a:cubicBezTo>
                  <a:cubicBezTo>
                    <a:pt x="1529" y="1167"/>
                    <a:pt x="1529" y="1167"/>
                    <a:pt x="1529" y="1167"/>
                  </a:cubicBezTo>
                  <a:cubicBezTo>
                    <a:pt x="1521" y="1170"/>
                    <a:pt x="1521" y="1170"/>
                    <a:pt x="1521" y="1170"/>
                  </a:cubicBezTo>
                  <a:cubicBezTo>
                    <a:pt x="1506" y="1178"/>
                    <a:pt x="1506" y="1178"/>
                    <a:pt x="1506" y="1178"/>
                  </a:cubicBezTo>
                  <a:cubicBezTo>
                    <a:pt x="1484" y="1183"/>
                    <a:pt x="1484" y="1183"/>
                    <a:pt x="1484" y="1183"/>
                  </a:cubicBezTo>
                  <a:cubicBezTo>
                    <a:pt x="1459" y="1206"/>
                    <a:pt x="1459" y="1206"/>
                    <a:pt x="1459" y="1206"/>
                  </a:cubicBezTo>
                  <a:cubicBezTo>
                    <a:pt x="1451" y="1209"/>
                    <a:pt x="1451" y="1209"/>
                    <a:pt x="1451" y="1209"/>
                  </a:cubicBezTo>
                  <a:cubicBezTo>
                    <a:pt x="1448" y="1214"/>
                    <a:pt x="1448" y="1214"/>
                    <a:pt x="1448" y="1214"/>
                  </a:cubicBezTo>
                  <a:cubicBezTo>
                    <a:pt x="1443" y="1213"/>
                    <a:pt x="1443" y="1213"/>
                    <a:pt x="1443" y="1213"/>
                  </a:cubicBezTo>
                  <a:cubicBezTo>
                    <a:pt x="1437" y="1203"/>
                    <a:pt x="1437" y="1203"/>
                    <a:pt x="1437" y="1203"/>
                  </a:cubicBezTo>
                  <a:cubicBezTo>
                    <a:pt x="1436" y="1188"/>
                    <a:pt x="1436" y="1188"/>
                    <a:pt x="1436" y="1188"/>
                  </a:cubicBezTo>
                  <a:cubicBezTo>
                    <a:pt x="1443" y="1183"/>
                    <a:pt x="1443" y="1183"/>
                    <a:pt x="1443" y="1183"/>
                  </a:cubicBezTo>
                  <a:cubicBezTo>
                    <a:pt x="1457" y="1171"/>
                    <a:pt x="1457" y="1171"/>
                    <a:pt x="1457" y="1171"/>
                  </a:cubicBezTo>
                  <a:cubicBezTo>
                    <a:pt x="1466" y="1167"/>
                    <a:pt x="1466" y="1167"/>
                    <a:pt x="1466" y="1167"/>
                  </a:cubicBezTo>
                  <a:cubicBezTo>
                    <a:pt x="1473" y="1173"/>
                    <a:pt x="1473" y="1173"/>
                    <a:pt x="1473" y="1173"/>
                  </a:cubicBezTo>
                  <a:cubicBezTo>
                    <a:pt x="1483" y="1167"/>
                    <a:pt x="1483" y="1167"/>
                    <a:pt x="1483" y="1167"/>
                  </a:cubicBezTo>
                  <a:cubicBezTo>
                    <a:pt x="1481" y="1159"/>
                    <a:pt x="1481" y="1159"/>
                    <a:pt x="1481" y="1159"/>
                  </a:cubicBezTo>
                  <a:cubicBezTo>
                    <a:pt x="1482" y="1151"/>
                    <a:pt x="1482" y="1151"/>
                    <a:pt x="1482" y="1151"/>
                  </a:cubicBezTo>
                  <a:lnTo>
                    <a:pt x="1477" y="1149"/>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34" name="Central African Republic">
              <a:extLst>
                <a:ext uri="{FF2B5EF4-FFF2-40B4-BE49-F238E27FC236}">
                  <a16:creationId xmlns:a16="http://schemas.microsoft.com/office/drawing/2014/main" id="{A7F70F66-18DE-4B4E-8EE3-09EF06CC2615}"/>
                </a:ext>
              </a:extLst>
            </p:cNvPr>
            <p:cNvSpPr>
              <a:spLocks/>
            </p:cNvSpPr>
            <p:nvPr/>
          </p:nvSpPr>
          <p:spPr bwMode="gray">
            <a:xfrm>
              <a:off x="6248056" y="4208703"/>
              <a:ext cx="411936" cy="277285"/>
            </a:xfrm>
            <a:custGeom>
              <a:avLst/>
              <a:gdLst/>
              <a:ahLst/>
              <a:cxnLst>
                <a:cxn ang="0">
                  <a:pos x="62" y="335"/>
                </a:cxn>
                <a:cxn ang="0">
                  <a:pos x="58" y="307"/>
                </a:cxn>
                <a:cxn ang="0">
                  <a:pos x="34" y="291"/>
                </a:cxn>
                <a:cxn ang="0">
                  <a:pos x="24" y="261"/>
                </a:cxn>
                <a:cxn ang="0">
                  <a:pos x="0" y="241"/>
                </a:cxn>
                <a:cxn ang="0">
                  <a:pos x="0" y="181"/>
                </a:cxn>
                <a:cxn ang="0">
                  <a:pos x="48" y="139"/>
                </a:cxn>
                <a:cxn ang="0">
                  <a:pos x="70" y="141"/>
                </a:cxn>
                <a:cxn ang="0">
                  <a:pos x="84" y="129"/>
                </a:cxn>
                <a:cxn ang="0">
                  <a:pos x="98" y="141"/>
                </a:cxn>
                <a:cxn ang="0">
                  <a:pos x="132" y="127"/>
                </a:cxn>
                <a:cxn ang="0">
                  <a:pos x="160" y="125"/>
                </a:cxn>
                <a:cxn ang="0">
                  <a:pos x="184" y="101"/>
                </a:cxn>
                <a:cxn ang="0">
                  <a:pos x="180" y="84"/>
                </a:cxn>
                <a:cxn ang="0">
                  <a:pos x="208" y="84"/>
                </a:cxn>
                <a:cxn ang="0">
                  <a:pos x="235" y="80"/>
                </a:cxn>
                <a:cxn ang="0">
                  <a:pos x="261" y="48"/>
                </a:cxn>
                <a:cxn ang="0">
                  <a:pos x="269" y="14"/>
                </a:cxn>
                <a:cxn ang="0">
                  <a:pos x="331" y="0"/>
                </a:cxn>
                <a:cxn ang="0">
                  <a:pos x="337" y="22"/>
                </a:cxn>
                <a:cxn ang="0">
                  <a:pos x="355" y="40"/>
                </a:cxn>
                <a:cxn ang="0">
                  <a:pos x="357" y="68"/>
                </a:cxn>
                <a:cxn ang="0">
                  <a:pos x="347" y="84"/>
                </a:cxn>
                <a:cxn ang="0">
                  <a:pos x="373" y="97"/>
                </a:cxn>
                <a:cxn ang="0">
                  <a:pos x="393" y="95"/>
                </a:cxn>
                <a:cxn ang="0">
                  <a:pos x="391" y="111"/>
                </a:cxn>
                <a:cxn ang="0">
                  <a:pos x="425" y="133"/>
                </a:cxn>
                <a:cxn ang="0">
                  <a:pos x="423" y="145"/>
                </a:cxn>
                <a:cxn ang="0">
                  <a:pos x="461" y="169"/>
                </a:cxn>
                <a:cxn ang="0">
                  <a:pos x="459" y="181"/>
                </a:cxn>
                <a:cxn ang="0">
                  <a:pos x="499" y="207"/>
                </a:cxn>
                <a:cxn ang="0">
                  <a:pos x="505" y="243"/>
                </a:cxn>
                <a:cxn ang="0">
                  <a:pos x="425" y="215"/>
                </a:cxn>
                <a:cxn ang="0">
                  <a:pos x="415" y="223"/>
                </a:cxn>
                <a:cxn ang="0">
                  <a:pos x="409" y="233"/>
                </a:cxn>
                <a:cxn ang="0">
                  <a:pos x="391" y="223"/>
                </a:cxn>
                <a:cxn ang="0">
                  <a:pos x="371" y="235"/>
                </a:cxn>
                <a:cxn ang="0">
                  <a:pos x="339" y="241"/>
                </a:cxn>
                <a:cxn ang="0">
                  <a:pos x="323" y="239"/>
                </a:cxn>
                <a:cxn ang="0">
                  <a:pos x="301" y="261"/>
                </a:cxn>
                <a:cxn ang="0">
                  <a:pos x="259" y="247"/>
                </a:cxn>
                <a:cxn ang="0">
                  <a:pos x="235" y="247"/>
                </a:cxn>
                <a:cxn ang="0">
                  <a:pos x="208" y="231"/>
                </a:cxn>
                <a:cxn ang="0">
                  <a:pos x="192" y="231"/>
                </a:cxn>
                <a:cxn ang="0">
                  <a:pos x="176" y="249"/>
                </a:cxn>
                <a:cxn ang="0">
                  <a:pos x="166" y="249"/>
                </a:cxn>
                <a:cxn ang="0">
                  <a:pos x="158" y="279"/>
                </a:cxn>
                <a:cxn ang="0">
                  <a:pos x="124" y="277"/>
                </a:cxn>
                <a:cxn ang="0">
                  <a:pos x="110" y="285"/>
                </a:cxn>
                <a:cxn ang="0">
                  <a:pos x="94" y="285"/>
                </a:cxn>
                <a:cxn ang="0">
                  <a:pos x="62" y="335"/>
                </a:cxn>
              </a:cxnLst>
              <a:rect l="0" t="0" r="r" b="b"/>
              <a:pathLst>
                <a:path w="505" h="335">
                  <a:moveTo>
                    <a:pt x="62" y="335"/>
                  </a:moveTo>
                  <a:lnTo>
                    <a:pt x="58" y="307"/>
                  </a:lnTo>
                  <a:lnTo>
                    <a:pt x="34" y="291"/>
                  </a:lnTo>
                  <a:lnTo>
                    <a:pt x="24" y="261"/>
                  </a:lnTo>
                  <a:lnTo>
                    <a:pt x="0" y="241"/>
                  </a:lnTo>
                  <a:lnTo>
                    <a:pt x="0" y="181"/>
                  </a:lnTo>
                  <a:lnTo>
                    <a:pt x="48" y="139"/>
                  </a:lnTo>
                  <a:lnTo>
                    <a:pt x="70" y="141"/>
                  </a:lnTo>
                  <a:lnTo>
                    <a:pt x="84" y="129"/>
                  </a:lnTo>
                  <a:lnTo>
                    <a:pt x="98" y="141"/>
                  </a:lnTo>
                  <a:lnTo>
                    <a:pt x="132" y="127"/>
                  </a:lnTo>
                  <a:lnTo>
                    <a:pt x="160" y="125"/>
                  </a:lnTo>
                  <a:lnTo>
                    <a:pt x="184" y="101"/>
                  </a:lnTo>
                  <a:lnTo>
                    <a:pt x="180" y="84"/>
                  </a:lnTo>
                  <a:lnTo>
                    <a:pt x="208" y="84"/>
                  </a:lnTo>
                  <a:lnTo>
                    <a:pt x="235" y="80"/>
                  </a:lnTo>
                  <a:lnTo>
                    <a:pt x="261" y="48"/>
                  </a:lnTo>
                  <a:lnTo>
                    <a:pt x="269" y="14"/>
                  </a:lnTo>
                  <a:lnTo>
                    <a:pt x="331" y="0"/>
                  </a:lnTo>
                  <a:lnTo>
                    <a:pt x="337" y="22"/>
                  </a:lnTo>
                  <a:lnTo>
                    <a:pt x="355" y="40"/>
                  </a:lnTo>
                  <a:lnTo>
                    <a:pt x="357" y="68"/>
                  </a:lnTo>
                  <a:lnTo>
                    <a:pt x="347" y="84"/>
                  </a:lnTo>
                  <a:lnTo>
                    <a:pt x="373" y="97"/>
                  </a:lnTo>
                  <a:lnTo>
                    <a:pt x="393" y="95"/>
                  </a:lnTo>
                  <a:lnTo>
                    <a:pt x="391" y="111"/>
                  </a:lnTo>
                  <a:lnTo>
                    <a:pt x="425" y="133"/>
                  </a:lnTo>
                  <a:lnTo>
                    <a:pt x="423" y="145"/>
                  </a:lnTo>
                  <a:lnTo>
                    <a:pt x="461" y="169"/>
                  </a:lnTo>
                  <a:lnTo>
                    <a:pt x="459" y="181"/>
                  </a:lnTo>
                  <a:lnTo>
                    <a:pt x="499" y="207"/>
                  </a:lnTo>
                  <a:lnTo>
                    <a:pt x="505" y="243"/>
                  </a:lnTo>
                  <a:lnTo>
                    <a:pt x="425" y="215"/>
                  </a:lnTo>
                  <a:lnTo>
                    <a:pt x="415" y="223"/>
                  </a:lnTo>
                  <a:lnTo>
                    <a:pt x="409" y="233"/>
                  </a:lnTo>
                  <a:lnTo>
                    <a:pt x="391" y="223"/>
                  </a:lnTo>
                  <a:lnTo>
                    <a:pt x="371" y="235"/>
                  </a:lnTo>
                  <a:lnTo>
                    <a:pt x="339" y="241"/>
                  </a:lnTo>
                  <a:lnTo>
                    <a:pt x="323" y="239"/>
                  </a:lnTo>
                  <a:lnTo>
                    <a:pt x="301" y="261"/>
                  </a:lnTo>
                  <a:lnTo>
                    <a:pt x="259" y="247"/>
                  </a:lnTo>
                  <a:lnTo>
                    <a:pt x="235" y="247"/>
                  </a:lnTo>
                  <a:lnTo>
                    <a:pt x="208" y="231"/>
                  </a:lnTo>
                  <a:lnTo>
                    <a:pt x="192" y="231"/>
                  </a:lnTo>
                  <a:lnTo>
                    <a:pt x="176" y="249"/>
                  </a:lnTo>
                  <a:lnTo>
                    <a:pt x="166" y="249"/>
                  </a:lnTo>
                  <a:lnTo>
                    <a:pt x="158" y="279"/>
                  </a:lnTo>
                  <a:lnTo>
                    <a:pt x="124" y="277"/>
                  </a:lnTo>
                  <a:lnTo>
                    <a:pt x="110" y="285"/>
                  </a:lnTo>
                  <a:lnTo>
                    <a:pt x="94" y="285"/>
                  </a:lnTo>
                  <a:lnTo>
                    <a:pt x="62" y="33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5" name="Chad">
              <a:extLst>
                <a:ext uri="{FF2B5EF4-FFF2-40B4-BE49-F238E27FC236}">
                  <a16:creationId xmlns:a16="http://schemas.microsoft.com/office/drawing/2014/main" id="{69D04014-F2C7-4E8B-BD8B-18718ACFE983}"/>
                </a:ext>
              </a:extLst>
            </p:cNvPr>
            <p:cNvSpPr>
              <a:spLocks/>
            </p:cNvSpPr>
            <p:nvPr/>
          </p:nvSpPr>
          <p:spPr bwMode="gray">
            <a:xfrm>
              <a:off x="6216819" y="3795726"/>
              <a:ext cx="324082" cy="530970"/>
            </a:xfrm>
            <a:custGeom>
              <a:avLst/>
              <a:gdLst/>
              <a:ahLst/>
              <a:cxnLst>
                <a:cxn ang="0">
                  <a:pos x="34" y="432"/>
                </a:cxn>
                <a:cxn ang="0">
                  <a:pos x="6" y="384"/>
                </a:cxn>
                <a:cxn ang="0">
                  <a:pos x="0" y="360"/>
                </a:cxn>
                <a:cxn ang="0">
                  <a:pos x="72" y="280"/>
                </a:cxn>
                <a:cxn ang="0">
                  <a:pos x="82" y="150"/>
                </a:cxn>
                <a:cxn ang="0">
                  <a:pos x="104" y="120"/>
                </a:cxn>
                <a:cxn ang="0">
                  <a:pos x="80" y="86"/>
                </a:cxn>
                <a:cxn ang="0">
                  <a:pos x="84" y="46"/>
                </a:cxn>
                <a:cxn ang="0">
                  <a:pos x="66" y="14"/>
                </a:cxn>
                <a:cxn ang="0">
                  <a:pos x="110" y="0"/>
                </a:cxn>
                <a:cxn ang="0">
                  <a:pos x="399" y="170"/>
                </a:cxn>
                <a:cxn ang="0">
                  <a:pos x="397" y="322"/>
                </a:cxn>
                <a:cxn ang="0">
                  <a:pos x="359" y="330"/>
                </a:cxn>
                <a:cxn ang="0">
                  <a:pos x="359" y="354"/>
                </a:cxn>
                <a:cxn ang="0">
                  <a:pos x="343" y="364"/>
                </a:cxn>
                <a:cxn ang="0">
                  <a:pos x="355" y="384"/>
                </a:cxn>
                <a:cxn ang="0">
                  <a:pos x="323" y="400"/>
                </a:cxn>
                <a:cxn ang="0">
                  <a:pos x="333" y="414"/>
                </a:cxn>
                <a:cxn ang="0">
                  <a:pos x="329" y="428"/>
                </a:cxn>
                <a:cxn ang="0">
                  <a:pos x="345" y="438"/>
                </a:cxn>
                <a:cxn ang="0">
                  <a:pos x="365" y="490"/>
                </a:cxn>
                <a:cxn ang="0">
                  <a:pos x="375" y="496"/>
                </a:cxn>
                <a:cxn ang="0">
                  <a:pos x="371" y="506"/>
                </a:cxn>
                <a:cxn ang="0">
                  <a:pos x="309" y="520"/>
                </a:cxn>
                <a:cxn ang="0">
                  <a:pos x="301" y="554"/>
                </a:cxn>
                <a:cxn ang="0">
                  <a:pos x="275" y="586"/>
                </a:cxn>
                <a:cxn ang="0">
                  <a:pos x="248" y="590"/>
                </a:cxn>
                <a:cxn ang="0">
                  <a:pos x="220" y="590"/>
                </a:cxn>
                <a:cxn ang="0">
                  <a:pos x="224" y="607"/>
                </a:cxn>
                <a:cxn ang="0">
                  <a:pos x="200" y="631"/>
                </a:cxn>
                <a:cxn ang="0">
                  <a:pos x="172" y="633"/>
                </a:cxn>
                <a:cxn ang="0">
                  <a:pos x="138" y="647"/>
                </a:cxn>
                <a:cxn ang="0">
                  <a:pos x="124" y="635"/>
                </a:cxn>
                <a:cxn ang="0">
                  <a:pos x="110" y="647"/>
                </a:cxn>
                <a:cxn ang="0">
                  <a:pos x="88" y="645"/>
                </a:cxn>
                <a:cxn ang="0">
                  <a:pos x="82" y="605"/>
                </a:cxn>
                <a:cxn ang="0">
                  <a:pos x="64" y="603"/>
                </a:cxn>
                <a:cxn ang="0">
                  <a:pos x="34" y="566"/>
                </a:cxn>
                <a:cxn ang="0">
                  <a:pos x="44" y="554"/>
                </a:cxn>
                <a:cxn ang="0">
                  <a:pos x="58" y="556"/>
                </a:cxn>
                <a:cxn ang="0">
                  <a:pos x="84" y="550"/>
                </a:cxn>
                <a:cxn ang="0">
                  <a:pos x="66" y="518"/>
                </a:cxn>
                <a:cxn ang="0">
                  <a:pos x="68" y="480"/>
                </a:cxn>
                <a:cxn ang="0">
                  <a:pos x="52" y="434"/>
                </a:cxn>
                <a:cxn ang="0">
                  <a:pos x="34" y="432"/>
                </a:cxn>
              </a:cxnLst>
              <a:rect l="0" t="0" r="r" b="b"/>
              <a:pathLst>
                <a:path w="399" h="647">
                  <a:moveTo>
                    <a:pt x="34" y="432"/>
                  </a:moveTo>
                  <a:lnTo>
                    <a:pt x="6" y="384"/>
                  </a:lnTo>
                  <a:lnTo>
                    <a:pt x="0" y="360"/>
                  </a:lnTo>
                  <a:lnTo>
                    <a:pt x="72" y="280"/>
                  </a:lnTo>
                  <a:lnTo>
                    <a:pt x="82" y="150"/>
                  </a:lnTo>
                  <a:lnTo>
                    <a:pt x="104" y="120"/>
                  </a:lnTo>
                  <a:lnTo>
                    <a:pt x="80" y="86"/>
                  </a:lnTo>
                  <a:lnTo>
                    <a:pt x="84" y="46"/>
                  </a:lnTo>
                  <a:lnTo>
                    <a:pt x="66" y="14"/>
                  </a:lnTo>
                  <a:lnTo>
                    <a:pt x="110" y="0"/>
                  </a:lnTo>
                  <a:lnTo>
                    <a:pt x="399" y="170"/>
                  </a:lnTo>
                  <a:lnTo>
                    <a:pt x="397" y="322"/>
                  </a:lnTo>
                  <a:lnTo>
                    <a:pt x="359" y="330"/>
                  </a:lnTo>
                  <a:lnTo>
                    <a:pt x="359" y="354"/>
                  </a:lnTo>
                  <a:lnTo>
                    <a:pt x="343" y="364"/>
                  </a:lnTo>
                  <a:lnTo>
                    <a:pt x="355" y="384"/>
                  </a:lnTo>
                  <a:lnTo>
                    <a:pt x="323" y="400"/>
                  </a:lnTo>
                  <a:lnTo>
                    <a:pt x="333" y="414"/>
                  </a:lnTo>
                  <a:lnTo>
                    <a:pt x="329" y="428"/>
                  </a:lnTo>
                  <a:lnTo>
                    <a:pt x="345" y="438"/>
                  </a:lnTo>
                  <a:lnTo>
                    <a:pt x="365" y="490"/>
                  </a:lnTo>
                  <a:lnTo>
                    <a:pt x="375" y="496"/>
                  </a:lnTo>
                  <a:lnTo>
                    <a:pt x="371" y="506"/>
                  </a:lnTo>
                  <a:lnTo>
                    <a:pt x="309" y="520"/>
                  </a:lnTo>
                  <a:lnTo>
                    <a:pt x="301" y="554"/>
                  </a:lnTo>
                  <a:lnTo>
                    <a:pt x="275" y="586"/>
                  </a:lnTo>
                  <a:lnTo>
                    <a:pt x="248" y="590"/>
                  </a:lnTo>
                  <a:lnTo>
                    <a:pt x="220" y="590"/>
                  </a:lnTo>
                  <a:lnTo>
                    <a:pt x="224" y="607"/>
                  </a:lnTo>
                  <a:lnTo>
                    <a:pt x="200" y="631"/>
                  </a:lnTo>
                  <a:lnTo>
                    <a:pt x="172" y="633"/>
                  </a:lnTo>
                  <a:lnTo>
                    <a:pt x="138" y="647"/>
                  </a:lnTo>
                  <a:lnTo>
                    <a:pt x="124" y="635"/>
                  </a:lnTo>
                  <a:lnTo>
                    <a:pt x="110" y="647"/>
                  </a:lnTo>
                  <a:lnTo>
                    <a:pt x="88" y="645"/>
                  </a:lnTo>
                  <a:lnTo>
                    <a:pt x="82" y="605"/>
                  </a:lnTo>
                  <a:lnTo>
                    <a:pt x="64" y="603"/>
                  </a:lnTo>
                  <a:lnTo>
                    <a:pt x="34" y="566"/>
                  </a:lnTo>
                  <a:lnTo>
                    <a:pt x="44" y="554"/>
                  </a:lnTo>
                  <a:lnTo>
                    <a:pt x="58" y="556"/>
                  </a:lnTo>
                  <a:lnTo>
                    <a:pt x="84" y="550"/>
                  </a:lnTo>
                  <a:lnTo>
                    <a:pt x="66" y="518"/>
                  </a:lnTo>
                  <a:lnTo>
                    <a:pt x="68" y="480"/>
                  </a:lnTo>
                  <a:lnTo>
                    <a:pt x="52" y="434"/>
                  </a:lnTo>
                  <a:lnTo>
                    <a:pt x="34" y="4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6" name="Chile">
              <a:extLst>
                <a:ext uri="{FF2B5EF4-FFF2-40B4-BE49-F238E27FC236}">
                  <a16:creationId xmlns:a16="http://schemas.microsoft.com/office/drawing/2014/main" id="{145A11A9-2233-46E5-97AC-33CC59755003}"/>
                </a:ext>
              </a:extLst>
            </p:cNvPr>
            <p:cNvSpPr>
              <a:spLocks noEditPoints="1"/>
            </p:cNvSpPr>
            <p:nvPr/>
          </p:nvSpPr>
          <p:spPr bwMode="gray">
            <a:xfrm>
              <a:off x="3364501" y="5191983"/>
              <a:ext cx="271371" cy="1571281"/>
            </a:xfrm>
            <a:custGeom>
              <a:avLst/>
              <a:gdLst/>
              <a:ahLst/>
              <a:cxnLst>
                <a:cxn ang="0">
                  <a:pos x="90" y="878"/>
                </a:cxn>
                <a:cxn ang="0">
                  <a:pos x="75" y="883"/>
                </a:cxn>
                <a:cxn ang="0">
                  <a:pos x="45" y="870"/>
                </a:cxn>
                <a:cxn ang="0">
                  <a:pos x="60" y="856"/>
                </a:cxn>
                <a:cxn ang="0">
                  <a:pos x="45" y="831"/>
                </a:cxn>
                <a:cxn ang="0">
                  <a:pos x="39" y="818"/>
                </a:cxn>
                <a:cxn ang="0">
                  <a:pos x="31" y="769"/>
                </a:cxn>
                <a:cxn ang="0">
                  <a:pos x="31" y="723"/>
                </a:cxn>
                <a:cxn ang="0">
                  <a:pos x="32" y="707"/>
                </a:cxn>
                <a:cxn ang="0">
                  <a:pos x="13" y="685"/>
                </a:cxn>
                <a:cxn ang="0">
                  <a:pos x="15" y="661"/>
                </a:cxn>
                <a:cxn ang="0">
                  <a:pos x="41" y="675"/>
                </a:cxn>
                <a:cxn ang="0">
                  <a:pos x="49" y="617"/>
                </a:cxn>
                <a:cxn ang="0">
                  <a:pos x="59" y="552"/>
                </a:cxn>
                <a:cxn ang="0">
                  <a:pos x="50" y="487"/>
                </a:cxn>
                <a:cxn ang="0">
                  <a:pos x="61" y="402"/>
                </a:cxn>
                <a:cxn ang="0">
                  <a:pos x="80" y="291"/>
                </a:cxn>
                <a:cxn ang="0">
                  <a:pos x="91" y="205"/>
                </a:cxn>
                <a:cxn ang="0">
                  <a:pos x="99" y="118"/>
                </a:cxn>
                <a:cxn ang="0">
                  <a:pos x="102" y="17"/>
                </a:cxn>
                <a:cxn ang="0">
                  <a:pos x="138" y="74"/>
                </a:cxn>
                <a:cxn ang="0">
                  <a:pos x="141" y="147"/>
                </a:cxn>
                <a:cxn ang="0">
                  <a:pos x="129" y="215"/>
                </a:cxn>
                <a:cxn ang="0">
                  <a:pos x="104" y="280"/>
                </a:cxn>
                <a:cxn ang="0">
                  <a:pos x="105" y="382"/>
                </a:cxn>
                <a:cxn ang="0">
                  <a:pos x="91" y="476"/>
                </a:cxn>
                <a:cxn ang="0">
                  <a:pos x="78" y="563"/>
                </a:cxn>
                <a:cxn ang="0">
                  <a:pos x="86" y="630"/>
                </a:cxn>
                <a:cxn ang="0">
                  <a:pos x="78" y="657"/>
                </a:cxn>
                <a:cxn ang="0">
                  <a:pos x="61" y="726"/>
                </a:cxn>
                <a:cxn ang="0">
                  <a:pos x="46" y="804"/>
                </a:cxn>
                <a:cxn ang="0">
                  <a:pos x="130" y="843"/>
                </a:cxn>
                <a:cxn ang="0">
                  <a:pos x="132" y="858"/>
                </a:cxn>
                <a:cxn ang="0">
                  <a:pos x="106" y="871"/>
                </a:cxn>
                <a:cxn ang="0">
                  <a:pos x="123" y="891"/>
                </a:cxn>
                <a:cxn ang="0">
                  <a:pos x="125" y="920"/>
                </a:cxn>
                <a:cxn ang="0">
                  <a:pos x="100" y="923"/>
                </a:cxn>
                <a:cxn ang="0">
                  <a:pos x="92" y="931"/>
                </a:cxn>
                <a:cxn ang="0">
                  <a:pos x="165" y="935"/>
                </a:cxn>
                <a:cxn ang="0">
                  <a:pos x="159" y="949"/>
                </a:cxn>
                <a:cxn ang="0">
                  <a:pos x="130" y="947"/>
                </a:cxn>
                <a:cxn ang="0">
                  <a:pos x="142" y="945"/>
                </a:cxn>
                <a:cxn ang="0">
                  <a:pos x="111" y="944"/>
                </a:cxn>
                <a:cxn ang="0">
                  <a:pos x="96" y="938"/>
                </a:cxn>
                <a:cxn ang="0">
                  <a:pos x="117" y="936"/>
                </a:cxn>
                <a:cxn ang="0">
                  <a:pos x="62" y="905"/>
                </a:cxn>
                <a:cxn ang="0">
                  <a:pos x="28" y="876"/>
                </a:cxn>
                <a:cxn ang="0">
                  <a:pos x="38" y="874"/>
                </a:cxn>
                <a:cxn ang="0">
                  <a:pos x="77" y="911"/>
                </a:cxn>
                <a:cxn ang="0">
                  <a:pos x="88" y="912"/>
                </a:cxn>
                <a:cxn ang="0">
                  <a:pos x="98" y="890"/>
                </a:cxn>
                <a:cxn ang="0">
                  <a:pos x="25" y="822"/>
                </a:cxn>
                <a:cxn ang="0">
                  <a:pos x="18" y="814"/>
                </a:cxn>
                <a:cxn ang="0">
                  <a:pos x="14" y="745"/>
                </a:cxn>
                <a:cxn ang="0">
                  <a:pos x="19" y="764"/>
                </a:cxn>
                <a:cxn ang="0">
                  <a:pos x="12" y="738"/>
                </a:cxn>
                <a:cxn ang="0">
                  <a:pos x="6" y="784"/>
                </a:cxn>
                <a:cxn ang="0">
                  <a:pos x="18" y="841"/>
                </a:cxn>
                <a:cxn ang="0">
                  <a:pos x="55" y="882"/>
                </a:cxn>
                <a:cxn ang="0">
                  <a:pos x="61" y="869"/>
                </a:cxn>
                <a:cxn ang="0">
                  <a:pos x="53" y="630"/>
                </a:cxn>
                <a:cxn ang="0">
                  <a:pos x="26" y="593"/>
                </a:cxn>
                <a:cxn ang="0">
                  <a:pos x="34" y="558"/>
                </a:cxn>
              </a:cxnLst>
              <a:rect l="0" t="0" r="r" b="b"/>
              <a:pathLst>
                <a:path w="167" h="959">
                  <a:moveTo>
                    <a:pt x="121" y="848"/>
                  </a:moveTo>
                  <a:cubicBezTo>
                    <a:pt x="116" y="856"/>
                    <a:pt x="116" y="856"/>
                    <a:pt x="116" y="856"/>
                  </a:cubicBezTo>
                  <a:cubicBezTo>
                    <a:pt x="109" y="858"/>
                    <a:pt x="109" y="858"/>
                    <a:pt x="109" y="858"/>
                  </a:cubicBezTo>
                  <a:cubicBezTo>
                    <a:pt x="101" y="863"/>
                    <a:pt x="101" y="863"/>
                    <a:pt x="101" y="863"/>
                  </a:cubicBezTo>
                  <a:cubicBezTo>
                    <a:pt x="93" y="863"/>
                    <a:pt x="93" y="863"/>
                    <a:pt x="93" y="863"/>
                  </a:cubicBezTo>
                  <a:cubicBezTo>
                    <a:pt x="93" y="870"/>
                    <a:pt x="93" y="870"/>
                    <a:pt x="93" y="870"/>
                  </a:cubicBezTo>
                  <a:cubicBezTo>
                    <a:pt x="90" y="878"/>
                    <a:pt x="90" y="878"/>
                    <a:pt x="90" y="878"/>
                  </a:cubicBezTo>
                  <a:cubicBezTo>
                    <a:pt x="89" y="891"/>
                    <a:pt x="89" y="891"/>
                    <a:pt x="89" y="891"/>
                  </a:cubicBezTo>
                  <a:cubicBezTo>
                    <a:pt x="86" y="900"/>
                    <a:pt x="86" y="900"/>
                    <a:pt x="86" y="900"/>
                  </a:cubicBezTo>
                  <a:cubicBezTo>
                    <a:pt x="78" y="898"/>
                    <a:pt x="78" y="898"/>
                    <a:pt x="78" y="898"/>
                  </a:cubicBezTo>
                  <a:cubicBezTo>
                    <a:pt x="69" y="893"/>
                    <a:pt x="69" y="893"/>
                    <a:pt x="69" y="893"/>
                  </a:cubicBezTo>
                  <a:cubicBezTo>
                    <a:pt x="63" y="881"/>
                    <a:pt x="63" y="881"/>
                    <a:pt x="63" y="881"/>
                  </a:cubicBezTo>
                  <a:cubicBezTo>
                    <a:pt x="70" y="880"/>
                    <a:pt x="70" y="880"/>
                    <a:pt x="70" y="880"/>
                  </a:cubicBezTo>
                  <a:cubicBezTo>
                    <a:pt x="75" y="883"/>
                    <a:pt x="75" y="883"/>
                    <a:pt x="75" y="883"/>
                  </a:cubicBezTo>
                  <a:cubicBezTo>
                    <a:pt x="81" y="879"/>
                    <a:pt x="81" y="879"/>
                    <a:pt x="81" y="879"/>
                  </a:cubicBezTo>
                  <a:cubicBezTo>
                    <a:pt x="85" y="869"/>
                    <a:pt x="85" y="869"/>
                    <a:pt x="85" y="869"/>
                  </a:cubicBezTo>
                  <a:cubicBezTo>
                    <a:pt x="78" y="858"/>
                    <a:pt x="78" y="858"/>
                    <a:pt x="78" y="858"/>
                  </a:cubicBezTo>
                  <a:cubicBezTo>
                    <a:pt x="62" y="861"/>
                    <a:pt x="62" y="861"/>
                    <a:pt x="62" y="861"/>
                  </a:cubicBezTo>
                  <a:cubicBezTo>
                    <a:pt x="53" y="866"/>
                    <a:pt x="53" y="866"/>
                    <a:pt x="53" y="866"/>
                  </a:cubicBezTo>
                  <a:cubicBezTo>
                    <a:pt x="50" y="873"/>
                    <a:pt x="50" y="873"/>
                    <a:pt x="50" y="873"/>
                  </a:cubicBezTo>
                  <a:cubicBezTo>
                    <a:pt x="45" y="870"/>
                    <a:pt x="45" y="870"/>
                    <a:pt x="45" y="870"/>
                  </a:cubicBezTo>
                  <a:cubicBezTo>
                    <a:pt x="41" y="865"/>
                    <a:pt x="41" y="865"/>
                    <a:pt x="41" y="865"/>
                  </a:cubicBezTo>
                  <a:cubicBezTo>
                    <a:pt x="41" y="857"/>
                    <a:pt x="41" y="857"/>
                    <a:pt x="41" y="857"/>
                  </a:cubicBezTo>
                  <a:cubicBezTo>
                    <a:pt x="40" y="847"/>
                    <a:pt x="40" y="847"/>
                    <a:pt x="40" y="847"/>
                  </a:cubicBezTo>
                  <a:cubicBezTo>
                    <a:pt x="48" y="846"/>
                    <a:pt x="48" y="846"/>
                    <a:pt x="48" y="846"/>
                  </a:cubicBezTo>
                  <a:cubicBezTo>
                    <a:pt x="54" y="846"/>
                    <a:pt x="54" y="846"/>
                    <a:pt x="54" y="846"/>
                  </a:cubicBezTo>
                  <a:cubicBezTo>
                    <a:pt x="52" y="856"/>
                    <a:pt x="52" y="856"/>
                    <a:pt x="52" y="856"/>
                  </a:cubicBezTo>
                  <a:cubicBezTo>
                    <a:pt x="60" y="856"/>
                    <a:pt x="60" y="856"/>
                    <a:pt x="60" y="856"/>
                  </a:cubicBezTo>
                  <a:cubicBezTo>
                    <a:pt x="60" y="847"/>
                    <a:pt x="60" y="847"/>
                    <a:pt x="60" y="847"/>
                  </a:cubicBezTo>
                  <a:cubicBezTo>
                    <a:pt x="58" y="839"/>
                    <a:pt x="58" y="839"/>
                    <a:pt x="58" y="839"/>
                  </a:cubicBezTo>
                  <a:cubicBezTo>
                    <a:pt x="58" y="829"/>
                    <a:pt x="58" y="829"/>
                    <a:pt x="58" y="829"/>
                  </a:cubicBezTo>
                  <a:cubicBezTo>
                    <a:pt x="50" y="825"/>
                    <a:pt x="50" y="825"/>
                    <a:pt x="50" y="825"/>
                  </a:cubicBezTo>
                  <a:cubicBezTo>
                    <a:pt x="51" y="839"/>
                    <a:pt x="51" y="839"/>
                    <a:pt x="51" y="839"/>
                  </a:cubicBezTo>
                  <a:cubicBezTo>
                    <a:pt x="46" y="839"/>
                    <a:pt x="46" y="839"/>
                    <a:pt x="46" y="839"/>
                  </a:cubicBezTo>
                  <a:cubicBezTo>
                    <a:pt x="45" y="831"/>
                    <a:pt x="45" y="831"/>
                    <a:pt x="45" y="831"/>
                  </a:cubicBezTo>
                  <a:cubicBezTo>
                    <a:pt x="42" y="841"/>
                    <a:pt x="42" y="841"/>
                    <a:pt x="42" y="841"/>
                  </a:cubicBezTo>
                  <a:cubicBezTo>
                    <a:pt x="38" y="831"/>
                    <a:pt x="38" y="831"/>
                    <a:pt x="38" y="831"/>
                  </a:cubicBezTo>
                  <a:cubicBezTo>
                    <a:pt x="33" y="835"/>
                    <a:pt x="33" y="835"/>
                    <a:pt x="33" y="835"/>
                  </a:cubicBezTo>
                  <a:cubicBezTo>
                    <a:pt x="30" y="833"/>
                    <a:pt x="30" y="833"/>
                    <a:pt x="30" y="833"/>
                  </a:cubicBezTo>
                  <a:cubicBezTo>
                    <a:pt x="34" y="826"/>
                    <a:pt x="34" y="826"/>
                    <a:pt x="34" y="826"/>
                  </a:cubicBezTo>
                  <a:cubicBezTo>
                    <a:pt x="39" y="825"/>
                    <a:pt x="39" y="825"/>
                    <a:pt x="39" y="825"/>
                  </a:cubicBezTo>
                  <a:cubicBezTo>
                    <a:pt x="39" y="818"/>
                    <a:pt x="39" y="818"/>
                    <a:pt x="39" y="818"/>
                  </a:cubicBezTo>
                  <a:cubicBezTo>
                    <a:pt x="33" y="814"/>
                    <a:pt x="33" y="814"/>
                    <a:pt x="33" y="814"/>
                  </a:cubicBezTo>
                  <a:cubicBezTo>
                    <a:pt x="33" y="805"/>
                    <a:pt x="33" y="805"/>
                    <a:pt x="33" y="805"/>
                  </a:cubicBezTo>
                  <a:cubicBezTo>
                    <a:pt x="27" y="801"/>
                    <a:pt x="27" y="801"/>
                    <a:pt x="27" y="801"/>
                  </a:cubicBezTo>
                  <a:cubicBezTo>
                    <a:pt x="21" y="792"/>
                    <a:pt x="21" y="792"/>
                    <a:pt x="21" y="792"/>
                  </a:cubicBezTo>
                  <a:cubicBezTo>
                    <a:pt x="25" y="786"/>
                    <a:pt x="25" y="786"/>
                    <a:pt x="25" y="786"/>
                  </a:cubicBezTo>
                  <a:cubicBezTo>
                    <a:pt x="27" y="779"/>
                    <a:pt x="27" y="779"/>
                    <a:pt x="27" y="779"/>
                  </a:cubicBezTo>
                  <a:cubicBezTo>
                    <a:pt x="31" y="769"/>
                    <a:pt x="31" y="769"/>
                    <a:pt x="31" y="769"/>
                  </a:cubicBezTo>
                  <a:cubicBezTo>
                    <a:pt x="34" y="763"/>
                    <a:pt x="34" y="763"/>
                    <a:pt x="34" y="763"/>
                  </a:cubicBezTo>
                  <a:cubicBezTo>
                    <a:pt x="38" y="758"/>
                    <a:pt x="38" y="758"/>
                    <a:pt x="38" y="758"/>
                  </a:cubicBezTo>
                  <a:cubicBezTo>
                    <a:pt x="36" y="749"/>
                    <a:pt x="36" y="749"/>
                    <a:pt x="36" y="749"/>
                  </a:cubicBezTo>
                  <a:cubicBezTo>
                    <a:pt x="29" y="756"/>
                    <a:pt x="29" y="756"/>
                    <a:pt x="29" y="756"/>
                  </a:cubicBezTo>
                  <a:cubicBezTo>
                    <a:pt x="29" y="735"/>
                    <a:pt x="29" y="735"/>
                    <a:pt x="29" y="735"/>
                  </a:cubicBezTo>
                  <a:cubicBezTo>
                    <a:pt x="24" y="723"/>
                    <a:pt x="24" y="723"/>
                    <a:pt x="24" y="723"/>
                  </a:cubicBezTo>
                  <a:cubicBezTo>
                    <a:pt x="31" y="723"/>
                    <a:pt x="31" y="723"/>
                    <a:pt x="31" y="723"/>
                  </a:cubicBezTo>
                  <a:cubicBezTo>
                    <a:pt x="45" y="726"/>
                    <a:pt x="45" y="726"/>
                    <a:pt x="45" y="726"/>
                  </a:cubicBezTo>
                  <a:cubicBezTo>
                    <a:pt x="45" y="721"/>
                    <a:pt x="45" y="721"/>
                    <a:pt x="45" y="721"/>
                  </a:cubicBezTo>
                  <a:cubicBezTo>
                    <a:pt x="42" y="715"/>
                    <a:pt x="42" y="715"/>
                    <a:pt x="42" y="715"/>
                  </a:cubicBezTo>
                  <a:cubicBezTo>
                    <a:pt x="27" y="718"/>
                    <a:pt x="27" y="718"/>
                    <a:pt x="27" y="718"/>
                  </a:cubicBezTo>
                  <a:cubicBezTo>
                    <a:pt x="23" y="711"/>
                    <a:pt x="23" y="711"/>
                    <a:pt x="23" y="711"/>
                  </a:cubicBezTo>
                  <a:cubicBezTo>
                    <a:pt x="30" y="713"/>
                    <a:pt x="30" y="713"/>
                    <a:pt x="30" y="713"/>
                  </a:cubicBezTo>
                  <a:cubicBezTo>
                    <a:pt x="32" y="707"/>
                    <a:pt x="32" y="707"/>
                    <a:pt x="32" y="707"/>
                  </a:cubicBezTo>
                  <a:cubicBezTo>
                    <a:pt x="25" y="706"/>
                    <a:pt x="25" y="706"/>
                    <a:pt x="25" y="706"/>
                  </a:cubicBezTo>
                  <a:cubicBezTo>
                    <a:pt x="27" y="700"/>
                    <a:pt x="27" y="700"/>
                    <a:pt x="27" y="700"/>
                  </a:cubicBezTo>
                  <a:cubicBezTo>
                    <a:pt x="32" y="697"/>
                    <a:pt x="32" y="697"/>
                    <a:pt x="32" y="697"/>
                  </a:cubicBezTo>
                  <a:cubicBezTo>
                    <a:pt x="32" y="690"/>
                    <a:pt x="32" y="690"/>
                    <a:pt x="32" y="690"/>
                  </a:cubicBezTo>
                  <a:cubicBezTo>
                    <a:pt x="25" y="686"/>
                    <a:pt x="25" y="686"/>
                    <a:pt x="25" y="686"/>
                  </a:cubicBezTo>
                  <a:cubicBezTo>
                    <a:pt x="19" y="690"/>
                    <a:pt x="19" y="690"/>
                    <a:pt x="19" y="690"/>
                  </a:cubicBezTo>
                  <a:cubicBezTo>
                    <a:pt x="13" y="685"/>
                    <a:pt x="13" y="685"/>
                    <a:pt x="13" y="685"/>
                  </a:cubicBezTo>
                  <a:cubicBezTo>
                    <a:pt x="8" y="686"/>
                    <a:pt x="8" y="686"/>
                    <a:pt x="8" y="686"/>
                  </a:cubicBezTo>
                  <a:cubicBezTo>
                    <a:pt x="9" y="693"/>
                    <a:pt x="9" y="693"/>
                    <a:pt x="9" y="693"/>
                  </a:cubicBezTo>
                  <a:cubicBezTo>
                    <a:pt x="2" y="692"/>
                    <a:pt x="2" y="692"/>
                    <a:pt x="2" y="692"/>
                  </a:cubicBezTo>
                  <a:cubicBezTo>
                    <a:pt x="0" y="683"/>
                    <a:pt x="0" y="683"/>
                    <a:pt x="0" y="683"/>
                  </a:cubicBezTo>
                  <a:cubicBezTo>
                    <a:pt x="9" y="678"/>
                    <a:pt x="9" y="678"/>
                    <a:pt x="9" y="678"/>
                  </a:cubicBezTo>
                  <a:cubicBezTo>
                    <a:pt x="17" y="672"/>
                    <a:pt x="17" y="672"/>
                    <a:pt x="17" y="672"/>
                  </a:cubicBezTo>
                  <a:cubicBezTo>
                    <a:pt x="15" y="661"/>
                    <a:pt x="15" y="661"/>
                    <a:pt x="15" y="661"/>
                  </a:cubicBezTo>
                  <a:cubicBezTo>
                    <a:pt x="27" y="658"/>
                    <a:pt x="27" y="658"/>
                    <a:pt x="27" y="658"/>
                  </a:cubicBezTo>
                  <a:cubicBezTo>
                    <a:pt x="29" y="665"/>
                    <a:pt x="29" y="665"/>
                    <a:pt x="29" y="665"/>
                  </a:cubicBezTo>
                  <a:cubicBezTo>
                    <a:pt x="23" y="672"/>
                    <a:pt x="23" y="672"/>
                    <a:pt x="23" y="672"/>
                  </a:cubicBezTo>
                  <a:cubicBezTo>
                    <a:pt x="25" y="677"/>
                    <a:pt x="25" y="677"/>
                    <a:pt x="25" y="677"/>
                  </a:cubicBezTo>
                  <a:cubicBezTo>
                    <a:pt x="36" y="672"/>
                    <a:pt x="36" y="672"/>
                    <a:pt x="36" y="672"/>
                  </a:cubicBezTo>
                  <a:cubicBezTo>
                    <a:pt x="37" y="681"/>
                    <a:pt x="37" y="681"/>
                    <a:pt x="37" y="681"/>
                  </a:cubicBezTo>
                  <a:cubicBezTo>
                    <a:pt x="41" y="675"/>
                    <a:pt x="41" y="675"/>
                    <a:pt x="41" y="675"/>
                  </a:cubicBezTo>
                  <a:cubicBezTo>
                    <a:pt x="45" y="670"/>
                    <a:pt x="45" y="670"/>
                    <a:pt x="45" y="670"/>
                  </a:cubicBezTo>
                  <a:cubicBezTo>
                    <a:pt x="45" y="660"/>
                    <a:pt x="45" y="660"/>
                    <a:pt x="45" y="660"/>
                  </a:cubicBezTo>
                  <a:cubicBezTo>
                    <a:pt x="50" y="649"/>
                    <a:pt x="50" y="649"/>
                    <a:pt x="50" y="649"/>
                  </a:cubicBezTo>
                  <a:cubicBezTo>
                    <a:pt x="45" y="639"/>
                    <a:pt x="45" y="639"/>
                    <a:pt x="45" y="639"/>
                  </a:cubicBezTo>
                  <a:cubicBezTo>
                    <a:pt x="59" y="633"/>
                    <a:pt x="59" y="633"/>
                    <a:pt x="59" y="633"/>
                  </a:cubicBezTo>
                  <a:cubicBezTo>
                    <a:pt x="59" y="623"/>
                    <a:pt x="59" y="623"/>
                    <a:pt x="59" y="623"/>
                  </a:cubicBezTo>
                  <a:cubicBezTo>
                    <a:pt x="49" y="617"/>
                    <a:pt x="49" y="617"/>
                    <a:pt x="49" y="617"/>
                  </a:cubicBezTo>
                  <a:cubicBezTo>
                    <a:pt x="57" y="608"/>
                    <a:pt x="57" y="608"/>
                    <a:pt x="57" y="608"/>
                  </a:cubicBezTo>
                  <a:cubicBezTo>
                    <a:pt x="54" y="595"/>
                    <a:pt x="54" y="595"/>
                    <a:pt x="54" y="595"/>
                  </a:cubicBezTo>
                  <a:cubicBezTo>
                    <a:pt x="58" y="590"/>
                    <a:pt x="58" y="590"/>
                    <a:pt x="58" y="590"/>
                  </a:cubicBezTo>
                  <a:cubicBezTo>
                    <a:pt x="61" y="582"/>
                    <a:pt x="61" y="582"/>
                    <a:pt x="61" y="582"/>
                  </a:cubicBezTo>
                  <a:cubicBezTo>
                    <a:pt x="58" y="578"/>
                    <a:pt x="58" y="578"/>
                    <a:pt x="58" y="578"/>
                  </a:cubicBezTo>
                  <a:cubicBezTo>
                    <a:pt x="65" y="562"/>
                    <a:pt x="65" y="562"/>
                    <a:pt x="65" y="562"/>
                  </a:cubicBezTo>
                  <a:cubicBezTo>
                    <a:pt x="59" y="552"/>
                    <a:pt x="59" y="552"/>
                    <a:pt x="59" y="552"/>
                  </a:cubicBezTo>
                  <a:cubicBezTo>
                    <a:pt x="63" y="543"/>
                    <a:pt x="63" y="543"/>
                    <a:pt x="63" y="543"/>
                  </a:cubicBezTo>
                  <a:cubicBezTo>
                    <a:pt x="55" y="545"/>
                    <a:pt x="55" y="545"/>
                    <a:pt x="55" y="545"/>
                  </a:cubicBezTo>
                  <a:cubicBezTo>
                    <a:pt x="47" y="549"/>
                    <a:pt x="47" y="549"/>
                    <a:pt x="47" y="549"/>
                  </a:cubicBezTo>
                  <a:cubicBezTo>
                    <a:pt x="40" y="546"/>
                    <a:pt x="40" y="546"/>
                    <a:pt x="40" y="546"/>
                  </a:cubicBezTo>
                  <a:cubicBezTo>
                    <a:pt x="35" y="534"/>
                    <a:pt x="35" y="534"/>
                    <a:pt x="35" y="534"/>
                  </a:cubicBezTo>
                  <a:cubicBezTo>
                    <a:pt x="41" y="507"/>
                    <a:pt x="41" y="507"/>
                    <a:pt x="41" y="507"/>
                  </a:cubicBezTo>
                  <a:cubicBezTo>
                    <a:pt x="50" y="487"/>
                    <a:pt x="50" y="487"/>
                    <a:pt x="50" y="487"/>
                  </a:cubicBezTo>
                  <a:cubicBezTo>
                    <a:pt x="44" y="454"/>
                    <a:pt x="44" y="454"/>
                    <a:pt x="44" y="454"/>
                  </a:cubicBezTo>
                  <a:cubicBezTo>
                    <a:pt x="39" y="451"/>
                    <a:pt x="39" y="451"/>
                    <a:pt x="39" y="451"/>
                  </a:cubicBezTo>
                  <a:cubicBezTo>
                    <a:pt x="38" y="436"/>
                    <a:pt x="38" y="436"/>
                    <a:pt x="38" y="436"/>
                  </a:cubicBezTo>
                  <a:cubicBezTo>
                    <a:pt x="48" y="437"/>
                    <a:pt x="48" y="437"/>
                    <a:pt x="48" y="437"/>
                  </a:cubicBezTo>
                  <a:cubicBezTo>
                    <a:pt x="52" y="428"/>
                    <a:pt x="52" y="428"/>
                    <a:pt x="52" y="428"/>
                  </a:cubicBezTo>
                  <a:cubicBezTo>
                    <a:pt x="54" y="416"/>
                    <a:pt x="54" y="416"/>
                    <a:pt x="54" y="416"/>
                  </a:cubicBezTo>
                  <a:cubicBezTo>
                    <a:pt x="61" y="402"/>
                    <a:pt x="61" y="402"/>
                    <a:pt x="61" y="402"/>
                  </a:cubicBezTo>
                  <a:cubicBezTo>
                    <a:pt x="61" y="393"/>
                    <a:pt x="61" y="393"/>
                    <a:pt x="61" y="393"/>
                  </a:cubicBezTo>
                  <a:cubicBezTo>
                    <a:pt x="68" y="384"/>
                    <a:pt x="68" y="384"/>
                    <a:pt x="68" y="384"/>
                  </a:cubicBezTo>
                  <a:cubicBezTo>
                    <a:pt x="76" y="351"/>
                    <a:pt x="76" y="351"/>
                    <a:pt x="76" y="351"/>
                  </a:cubicBezTo>
                  <a:cubicBezTo>
                    <a:pt x="82" y="351"/>
                    <a:pt x="82" y="351"/>
                    <a:pt x="82" y="351"/>
                  </a:cubicBezTo>
                  <a:cubicBezTo>
                    <a:pt x="81" y="333"/>
                    <a:pt x="81" y="333"/>
                    <a:pt x="81" y="333"/>
                  </a:cubicBezTo>
                  <a:cubicBezTo>
                    <a:pt x="85" y="321"/>
                    <a:pt x="85" y="321"/>
                    <a:pt x="85" y="321"/>
                  </a:cubicBezTo>
                  <a:cubicBezTo>
                    <a:pt x="80" y="291"/>
                    <a:pt x="80" y="291"/>
                    <a:pt x="80" y="291"/>
                  </a:cubicBezTo>
                  <a:cubicBezTo>
                    <a:pt x="83" y="272"/>
                    <a:pt x="83" y="272"/>
                    <a:pt x="83" y="272"/>
                  </a:cubicBezTo>
                  <a:cubicBezTo>
                    <a:pt x="87" y="259"/>
                    <a:pt x="87" y="259"/>
                    <a:pt x="87" y="259"/>
                  </a:cubicBezTo>
                  <a:cubicBezTo>
                    <a:pt x="83" y="244"/>
                    <a:pt x="83" y="244"/>
                    <a:pt x="83" y="244"/>
                  </a:cubicBezTo>
                  <a:cubicBezTo>
                    <a:pt x="87" y="237"/>
                    <a:pt x="87" y="237"/>
                    <a:pt x="87" y="237"/>
                  </a:cubicBezTo>
                  <a:cubicBezTo>
                    <a:pt x="87" y="219"/>
                    <a:pt x="87" y="219"/>
                    <a:pt x="87" y="219"/>
                  </a:cubicBezTo>
                  <a:cubicBezTo>
                    <a:pt x="91" y="213"/>
                    <a:pt x="91" y="213"/>
                    <a:pt x="91" y="213"/>
                  </a:cubicBezTo>
                  <a:cubicBezTo>
                    <a:pt x="91" y="205"/>
                    <a:pt x="91" y="205"/>
                    <a:pt x="91" y="205"/>
                  </a:cubicBezTo>
                  <a:cubicBezTo>
                    <a:pt x="99" y="190"/>
                    <a:pt x="99" y="190"/>
                    <a:pt x="99" y="190"/>
                  </a:cubicBezTo>
                  <a:cubicBezTo>
                    <a:pt x="97" y="171"/>
                    <a:pt x="97" y="171"/>
                    <a:pt x="97" y="171"/>
                  </a:cubicBezTo>
                  <a:cubicBezTo>
                    <a:pt x="102" y="166"/>
                    <a:pt x="102" y="166"/>
                    <a:pt x="102" y="166"/>
                  </a:cubicBezTo>
                  <a:cubicBezTo>
                    <a:pt x="100" y="153"/>
                    <a:pt x="100" y="153"/>
                    <a:pt x="100" y="153"/>
                  </a:cubicBezTo>
                  <a:cubicBezTo>
                    <a:pt x="101" y="137"/>
                    <a:pt x="101" y="137"/>
                    <a:pt x="101" y="137"/>
                  </a:cubicBezTo>
                  <a:cubicBezTo>
                    <a:pt x="105" y="125"/>
                    <a:pt x="105" y="125"/>
                    <a:pt x="105" y="125"/>
                  </a:cubicBezTo>
                  <a:cubicBezTo>
                    <a:pt x="99" y="118"/>
                    <a:pt x="99" y="118"/>
                    <a:pt x="99" y="118"/>
                  </a:cubicBezTo>
                  <a:cubicBezTo>
                    <a:pt x="105" y="111"/>
                    <a:pt x="105" y="111"/>
                    <a:pt x="105" y="111"/>
                  </a:cubicBezTo>
                  <a:cubicBezTo>
                    <a:pt x="106" y="102"/>
                    <a:pt x="106" y="102"/>
                    <a:pt x="106" y="102"/>
                  </a:cubicBezTo>
                  <a:cubicBezTo>
                    <a:pt x="108" y="96"/>
                    <a:pt x="108" y="96"/>
                    <a:pt x="108" y="96"/>
                  </a:cubicBezTo>
                  <a:cubicBezTo>
                    <a:pt x="108" y="79"/>
                    <a:pt x="108" y="79"/>
                    <a:pt x="108" y="79"/>
                  </a:cubicBezTo>
                  <a:cubicBezTo>
                    <a:pt x="108" y="41"/>
                    <a:pt x="108" y="41"/>
                    <a:pt x="108" y="41"/>
                  </a:cubicBezTo>
                  <a:cubicBezTo>
                    <a:pt x="101" y="26"/>
                    <a:pt x="101" y="26"/>
                    <a:pt x="101" y="26"/>
                  </a:cubicBezTo>
                  <a:cubicBezTo>
                    <a:pt x="102" y="17"/>
                    <a:pt x="102" y="17"/>
                    <a:pt x="102" y="17"/>
                  </a:cubicBezTo>
                  <a:cubicBezTo>
                    <a:pt x="96" y="14"/>
                    <a:pt x="96" y="14"/>
                    <a:pt x="96" y="14"/>
                  </a:cubicBezTo>
                  <a:cubicBezTo>
                    <a:pt x="117" y="0"/>
                    <a:pt x="117" y="0"/>
                    <a:pt x="117" y="0"/>
                  </a:cubicBezTo>
                  <a:cubicBezTo>
                    <a:pt x="130" y="38"/>
                    <a:pt x="130" y="38"/>
                    <a:pt x="130" y="38"/>
                  </a:cubicBezTo>
                  <a:cubicBezTo>
                    <a:pt x="130" y="46"/>
                    <a:pt x="130" y="46"/>
                    <a:pt x="130" y="46"/>
                  </a:cubicBezTo>
                  <a:cubicBezTo>
                    <a:pt x="133" y="51"/>
                    <a:pt x="133" y="51"/>
                    <a:pt x="133" y="51"/>
                  </a:cubicBezTo>
                  <a:cubicBezTo>
                    <a:pt x="133" y="71"/>
                    <a:pt x="133" y="71"/>
                    <a:pt x="133" y="71"/>
                  </a:cubicBezTo>
                  <a:cubicBezTo>
                    <a:pt x="138" y="74"/>
                    <a:pt x="138" y="74"/>
                    <a:pt x="138" y="74"/>
                  </a:cubicBezTo>
                  <a:cubicBezTo>
                    <a:pt x="141" y="80"/>
                    <a:pt x="141" y="80"/>
                    <a:pt x="141" y="80"/>
                  </a:cubicBezTo>
                  <a:cubicBezTo>
                    <a:pt x="144" y="106"/>
                    <a:pt x="144" y="106"/>
                    <a:pt x="144" y="106"/>
                  </a:cubicBezTo>
                  <a:cubicBezTo>
                    <a:pt x="165" y="115"/>
                    <a:pt x="165" y="115"/>
                    <a:pt x="165" y="115"/>
                  </a:cubicBezTo>
                  <a:cubicBezTo>
                    <a:pt x="161" y="130"/>
                    <a:pt x="161" y="130"/>
                    <a:pt x="161" y="130"/>
                  </a:cubicBezTo>
                  <a:cubicBezTo>
                    <a:pt x="156" y="136"/>
                    <a:pt x="156" y="136"/>
                    <a:pt x="156" y="136"/>
                  </a:cubicBezTo>
                  <a:cubicBezTo>
                    <a:pt x="144" y="144"/>
                    <a:pt x="144" y="144"/>
                    <a:pt x="144" y="144"/>
                  </a:cubicBezTo>
                  <a:cubicBezTo>
                    <a:pt x="141" y="147"/>
                    <a:pt x="141" y="147"/>
                    <a:pt x="141" y="147"/>
                  </a:cubicBezTo>
                  <a:cubicBezTo>
                    <a:pt x="141" y="155"/>
                    <a:pt x="141" y="155"/>
                    <a:pt x="141" y="155"/>
                  </a:cubicBezTo>
                  <a:cubicBezTo>
                    <a:pt x="136" y="166"/>
                    <a:pt x="136" y="166"/>
                    <a:pt x="136" y="166"/>
                  </a:cubicBezTo>
                  <a:cubicBezTo>
                    <a:pt x="138" y="175"/>
                    <a:pt x="138" y="175"/>
                    <a:pt x="138" y="175"/>
                  </a:cubicBezTo>
                  <a:cubicBezTo>
                    <a:pt x="138" y="192"/>
                    <a:pt x="138" y="192"/>
                    <a:pt x="138" y="192"/>
                  </a:cubicBezTo>
                  <a:cubicBezTo>
                    <a:pt x="142" y="200"/>
                    <a:pt x="142" y="200"/>
                    <a:pt x="142" y="200"/>
                  </a:cubicBezTo>
                  <a:cubicBezTo>
                    <a:pt x="134" y="207"/>
                    <a:pt x="134" y="207"/>
                    <a:pt x="134" y="207"/>
                  </a:cubicBezTo>
                  <a:cubicBezTo>
                    <a:pt x="129" y="215"/>
                    <a:pt x="129" y="215"/>
                    <a:pt x="129" y="215"/>
                  </a:cubicBezTo>
                  <a:cubicBezTo>
                    <a:pt x="127" y="223"/>
                    <a:pt x="127" y="223"/>
                    <a:pt x="127" y="223"/>
                  </a:cubicBezTo>
                  <a:cubicBezTo>
                    <a:pt x="120" y="229"/>
                    <a:pt x="120" y="229"/>
                    <a:pt x="120" y="229"/>
                  </a:cubicBezTo>
                  <a:cubicBezTo>
                    <a:pt x="113" y="243"/>
                    <a:pt x="113" y="243"/>
                    <a:pt x="113" y="243"/>
                  </a:cubicBezTo>
                  <a:cubicBezTo>
                    <a:pt x="112" y="253"/>
                    <a:pt x="112" y="253"/>
                    <a:pt x="112" y="253"/>
                  </a:cubicBezTo>
                  <a:cubicBezTo>
                    <a:pt x="113" y="273"/>
                    <a:pt x="113" y="273"/>
                    <a:pt x="113" y="273"/>
                  </a:cubicBezTo>
                  <a:cubicBezTo>
                    <a:pt x="109" y="279"/>
                    <a:pt x="109" y="279"/>
                    <a:pt x="109" y="279"/>
                  </a:cubicBezTo>
                  <a:cubicBezTo>
                    <a:pt x="104" y="280"/>
                    <a:pt x="104" y="280"/>
                    <a:pt x="104" y="280"/>
                  </a:cubicBezTo>
                  <a:cubicBezTo>
                    <a:pt x="105" y="291"/>
                    <a:pt x="105" y="291"/>
                    <a:pt x="105" y="291"/>
                  </a:cubicBezTo>
                  <a:cubicBezTo>
                    <a:pt x="100" y="294"/>
                    <a:pt x="100" y="294"/>
                    <a:pt x="100" y="294"/>
                  </a:cubicBezTo>
                  <a:cubicBezTo>
                    <a:pt x="101" y="306"/>
                    <a:pt x="101" y="306"/>
                    <a:pt x="101" y="306"/>
                  </a:cubicBezTo>
                  <a:cubicBezTo>
                    <a:pt x="109" y="326"/>
                    <a:pt x="109" y="326"/>
                    <a:pt x="109" y="326"/>
                  </a:cubicBezTo>
                  <a:cubicBezTo>
                    <a:pt x="112" y="342"/>
                    <a:pt x="112" y="342"/>
                    <a:pt x="112" y="342"/>
                  </a:cubicBezTo>
                  <a:cubicBezTo>
                    <a:pt x="111" y="361"/>
                    <a:pt x="111" y="361"/>
                    <a:pt x="111" y="361"/>
                  </a:cubicBezTo>
                  <a:cubicBezTo>
                    <a:pt x="105" y="382"/>
                    <a:pt x="105" y="382"/>
                    <a:pt x="105" y="382"/>
                  </a:cubicBezTo>
                  <a:cubicBezTo>
                    <a:pt x="100" y="404"/>
                    <a:pt x="100" y="404"/>
                    <a:pt x="100" y="404"/>
                  </a:cubicBezTo>
                  <a:cubicBezTo>
                    <a:pt x="95" y="409"/>
                    <a:pt x="95" y="409"/>
                    <a:pt x="95" y="409"/>
                  </a:cubicBezTo>
                  <a:cubicBezTo>
                    <a:pt x="94" y="416"/>
                    <a:pt x="94" y="416"/>
                    <a:pt x="94" y="416"/>
                  </a:cubicBezTo>
                  <a:cubicBezTo>
                    <a:pt x="89" y="420"/>
                    <a:pt x="89" y="420"/>
                    <a:pt x="89" y="420"/>
                  </a:cubicBezTo>
                  <a:cubicBezTo>
                    <a:pt x="89" y="439"/>
                    <a:pt x="89" y="439"/>
                    <a:pt x="89" y="439"/>
                  </a:cubicBezTo>
                  <a:cubicBezTo>
                    <a:pt x="92" y="463"/>
                    <a:pt x="92" y="463"/>
                    <a:pt x="92" y="463"/>
                  </a:cubicBezTo>
                  <a:cubicBezTo>
                    <a:pt x="91" y="476"/>
                    <a:pt x="91" y="476"/>
                    <a:pt x="91" y="476"/>
                  </a:cubicBezTo>
                  <a:cubicBezTo>
                    <a:pt x="86" y="476"/>
                    <a:pt x="86" y="476"/>
                    <a:pt x="86" y="476"/>
                  </a:cubicBezTo>
                  <a:cubicBezTo>
                    <a:pt x="80" y="488"/>
                    <a:pt x="80" y="488"/>
                    <a:pt x="80" y="488"/>
                  </a:cubicBezTo>
                  <a:cubicBezTo>
                    <a:pt x="75" y="507"/>
                    <a:pt x="75" y="507"/>
                    <a:pt x="75" y="507"/>
                  </a:cubicBezTo>
                  <a:cubicBezTo>
                    <a:pt x="77" y="514"/>
                    <a:pt x="77" y="514"/>
                    <a:pt x="77" y="514"/>
                  </a:cubicBezTo>
                  <a:cubicBezTo>
                    <a:pt x="73" y="523"/>
                    <a:pt x="73" y="523"/>
                    <a:pt x="73" y="523"/>
                  </a:cubicBezTo>
                  <a:cubicBezTo>
                    <a:pt x="75" y="546"/>
                    <a:pt x="75" y="546"/>
                    <a:pt x="75" y="546"/>
                  </a:cubicBezTo>
                  <a:cubicBezTo>
                    <a:pt x="78" y="563"/>
                    <a:pt x="78" y="563"/>
                    <a:pt x="78" y="563"/>
                  </a:cubicBezTo>
                  <a:cubicBezTo>
                    <a:pt x="67" y="568"/>
                    <a:pt x="67" y="568"/>
                    <a:pt x="67" y="568"/>
                  </a:cubicBezTo>
                  <a:cubicBezTo>
                    <a:pt x="66" y="573"/>
                    <a:pt x="66" y="573"/>
                    <a:pt x="66" y="573"/>
                  </a:cubicBezTo>
                  <a:cubicBezTo>
                    <a:pt x="73" y="583"/>
                    <a:pt x="73" y="583"/>
                    <a:pt x="73" y="583"/>
                  </a:cubicBezTo>
                  <a:cubicBezTo>
                    <a:pt x="75" y="598"/>
                    <a:pt x="75" y="598"/>
                    <a:pt x="75" y="598"/>
                  </a:cubicBezTo>
                  <a:cubicBezTo>
                    <a:pt x="74" y="618"/>
                    <a:pt x="74" y="618"/>
                    <a:pt x="74" y="618"/>
                  </a:cubicBezTo>
                  <a:cubicBezTo>
                    <a:pt x="86" y="624"/>
                    <a:pt x="86" y="624"/>
                    <a:pt x="86" y="624"/>
                  </a:cubicBezTo>
                  <a:cubicBezTo>
                    <a:pt x="86" y="630"/>
                    <a:pt x="86" y="630"/>
                    <a:pt x="86" y="630"/>
                  </a:cubicBezTo>
                  <a:cubicBezTo>
                    <a:pt x="74" y="629"/>
                    <a:pt x="74" y="629"/>
                    <a:pt x="74" y="629"/>
                  </a:cubicBezTo>
                  <a:cubicBezTo>
                    <a:pt x="71" y="633"/>
                    <a:pt x="71" y="633"/>
                    <a:pt x="71" y="633"/>
                  </a:cubicBezTo>
                  <a:cubicBezTo>
                    <a:pt x="72" y="634"/>
                    <a:pt x="72" y="634"/>
                    <a:pt x="72" y="634"/>
                  </a:cubicBezTo>
                  <a:cubicBezTo>
                    <a:pt x="79" y="636"/>
                    <a:pt x="79" y="636"/>
                    <a:pt x="79" y="636"/>
                  </a:cubicBezTo>
                  <a:cubicBezTo>
                    <a:pt x="84" y="642"/>
                    <a:pt x="84" y="642"/>
                    <a:pt x="84" y="642"/>
                  </a:cubicBezTo>
                  <a:cubicBezTo>
                    <a:pt x="76" y="652"/>
                    <a:pt x="76" y="652"/>
                    <a:pt x="76" y="652"/>
                  </a:cubicBezTo>
                  <a:cubicBezTo>
                    <a:pt x="78" y="657"/>
                    <a:pt x="78" y="657"/>
                    <a:pt x="78" y="657"/>
                  </a:cubicBezTo>
                  <a:cubicBezTo>
                    <a:pt x="76" y="662"/>
                    <a:pt x="76" y="662"/>
                    <a:pt x="76" y="662"/>
                  </a:cubicBezTo>
                  <a:cubicBezTo>
                    <a:pt x="76" y="679"/>
                    <a:pt x="76" y="679"/>
                    <a:pt x="76" y="679"/>
                  </a:cubicBezTo>
                  <a:cubicBezTo>
                    <a:pt x="73" y="682"/>
                    <a:pt x="73" y="682"/>
                    <a:pt x="73" y="682"/>
                  </a:cubicBezTo>
                  <a:cubicBezTo>
                    <a:pt x="72" y="695"/>
                    <a:pt x="72" y="695"/>
                    <a:pt x="72" y="695"/>
                  </a:cubicBezTo>
                  <a:cubicBezTo>
                    <a:pt x="58" y="709"/>
                    <a:pt x="58" y="709"/>
                    <a:pt x="58" y="709"/>
                  </a:cubicBezTo>
                  <a:cubicBezTo>
                    <a:pt x="58" y="715"/>
                    <a:pt x="58" y="715"/>
                    <a:pt x="58" y="715"/>
                  </a:cubicBezTo>
                  <a:cubicBezTo>
                    <a:pt x="61" y="726"/>
                    <a:pt x="61" y="726"/>
                    <a:pt x="61" y="726"/>
                  </a:cubicBezTo>
                  <a:cubicBezTo>
                    <a:pt x="57" y="737"/>
                    <a:pt x="57" y="737"/>
                    <a:pt x="57" y="737"/>
                  </a:cubicBezTo>
                  <a:cubicBezTo>
                    <a:pt x="53" y="746"/>
                    <a:pt x="53" y="746"/>
                    <a:pt x="53" y="746"/>
                  </a:cubicBezTo>
                  <a:cubicBezTo>
                    <a:pt x="41" y="765"/>
                    <a:pt x="41" y="765"/>
                    <a:pt x="41" y="765"/>
                  </a:cubicBezTo>
                  <a:cubicBezTo>
                    <a:pt x="37" y="781"/>
                    <a:pt x="37" y="781"/>
                    <a:pt x="37" y="781"/>
                  </a:cubicBezTo>
                  <a:cubicBezTo>
                    <a:pt x="38" y="788"/>
                    <a:pt x="38" y="788"/>
                    <a:pt x="38" y="788"/>
                  </a:cubicBezTo>
                  <a:cubicBezTo>
                    <a:pt x="43" y="795"/>
                    <a:pt x="43" y="795"/>
                    <a:pt x="43" y="795"/>
                  </a:cubicBezTo>
                  <a:cubicBezTo>
                    <a:pt x="46" y="804"/>
                    <a:pt x="46" y="804"/>
                    <a:pt x="46" y="804"/>
                  </a:cubicBezTo>
                  <a:cubicBezTo>
                    <a:pt x="53" y="799"/>
                    <a:pt x="53" y="799"/>
                    <a:pt x="53" y="799"/>
                  </a:cubicBezTo>
                  <a:cubicBezTo>
                    <a:pt x="60" y="799"/>
                    <a:pt x="60" y="799"/>
                    <a:pt x="60" y="799"/>
                  </a:cubicBezTo>
                  <a:cubicBezTo>
                    <a:pt x="60" y="814"/>
                    <a:pt x="60" y="814"/>
                    <a:pt x="60" y="814"/>
                  </a:cubicBezTo>
                  <a:cubicBezTo>
                    <a:pt x="62" y="821"/>
                    <a:pt x="62" y="821"/>
                    <a:pt x="62" y="821"/>
                  </a:cubicBezTo>
                  <a:cubicBezTo>
                    <a:pt x="61" y="828"/>
                    <a:pt x="61" y="828"/>
                    <a:pt x="61" y="828"/>
                  </a:cubicBezTo>
                  <a:cubicBezTo>
                    <a:pt x="70" y="843"/>
                    <a:pt x="70" y="843"/>
                    <a:pt x="70" y="843"/>
                  </a:cubicBezTo>
                  <a:cubicBezTo>
                    <a:pt x="130" y="843"/>
                    <a:pt x="130" y="843"/>
                    <a:pt x="130" y="843"/>
                  </a:cubicBezTo>
                  <a:cubicBezTo>
                    <a:pt x="136" y="851"/>
                    <a:pt x="136" y="851"/>
                    <a:pt x="136" y="851"/>
                  </a:cubicBezTo>
                  <a:cubicBezTo>
                    <a:pt x="128" y="848"/>
                    <a:pt x="128" y="848"/>
                    <a:pt x="128" y="848"/>
                  </a:cubicBezTo>
                  <a:lnTo>
                    <a:pt x="121" y="848"/>
                  </a:lnTo>
                  <a:close/>
                  <a:moveTo>
                    <a:pt x="136" y="932"/>
                  </a:moveTo>
                  <a:cubicBezTo>
                    <a:pt x="136" y="903"/>
                    <a:pt x="136" y="903"/>
                    <a:pt x="136" y="903"/>
                  </a:cubicBezTo>
                  <a:cubicBezTo>
                    <a:pt x="137" y="864"/>
                    <a:pt x="137" y="864"/>
                    <a:pt x="137" y="864"/>
                  </a:cubicBezTo>
                  <a:cubicBezTo>
                    <a:pt x="132" y="858"/>
                    <a:pt x="132" y="858"/>
                    <a:pt x="132" y="858"/>
                  </a:cubicBezTo>
                  <a:cubicBezTo>
                    <a:pt x="125" y="860"/>
                    <a:pt x="125" y="860"/>
                    <a:pt x="125" y="860"/>
                  </a:cubicBezTo>
                  <a:cubicBezTo>
                    <a:pt x="122" y="857"/>
                    <a:pt x="122" y="857"/>
                    <a:pt x="122" y="857"/>
                  </a:cubicBezTo>
                  <a:cubicBezTo>
                    <a:pt x="117" y="857"/>
                    <a:pt x="117" y="857"/>
                    <a:pt x="117" y="857"/>
                  </a:cubicBezTo>
                  <a:cubicBezTo>
                    <a:pt x="112" y="867"/>
                    <a:pt x="112" y="867"/>
                    <a:pt x="112" y="867"/>
                  </a:cubicBezTo>
                  <a:cubicBezTo>
                    <a:pt x="104" y="865"/>
                    <a:pt x="104" y="865"/>
                    <a:pt x="104" y="865"/>
                  </a:cubicBezTo>
                  <a:cubicBezTo>
                    <a:pt x="101" y="867"/>
                    <a:pt x="101" y="867"/>
                    <a:pt x="101" y="867"/>
                  </a:cubicBezTo>
                  <a:cubicBezTo>
                    <a:pt x="106" y="871"/>
                    <a:pt x="106" y="871"/>
                    <a:pt x="106" y="871"/>
                  </a:cubicBezTo>
                  <a:cubicBezTo>
                    <a:pt x="103" y="875"/>
                    <a:pt x="103" y="875"/>
                    <a:pt x="103" y="875"/>
                  </a:cubicBezTo>
                  <a:cubicBezTo>
                    <a:pt x="100" y="874"/>
                    <a:pt x="100" y="874"/>
                    <a:pt x="100" y="874"/>
                  </a:cubicBezTo>
                  <a:cubicBezTo>
                    <a:pt x="99" y="884"/>
                    <a:pt x="99" y="884"/>
                    <a:pt x="99" y="884"/>
                  </a:cubicBezTo>
                  <a:cubicBezTo>
                    <a:pt x="105" y="887"/>
                    <a:pt x="105" y="887"/>
                    <a:pt x="105" y="887"/>
                  </a:cubicBezTo>
                  <a:cubicBezTo>
                    <a:pt x="113" y="887"/>
                    <a:pt x="113" y="887"/>
                    <a:pt x="113" y="887"/>
                  </a:cubicBezTo>
                  <a:cubicBezTo>
                    <a:pt x="122" y="887"/>
                    <a:pt x="122" y="887"/>
                    <a:pt x="122" y="887"/>
                  </a:cubicBezTo>
                  <a:cubicBezTo>
                    <a:pt x="123" y="891"/>
                    <a:pt x="123" y="891"/>
                    <a:pt x="123" y="891"/>
                  </a:cubicBezTo>
                  <a:cubicBezTo>
                    <a:pt x="117" y="893"/>
                    <a:pt x="117" y="893"/>
                    <a:pt x="117" y="893"/>
                  </a:cubicBezTo>
                  <a:cubicBezTo>
                    <a:pt x="109" y="894"/>
                    <a:pt x="109" y="894"/>
                    <a:pt x="109" y="894"/>
                  </a:cubicBezTo>
                  <a:cubicBezTo>
                    <a:pt x="106" y="896"/>
                    <a:pt x="106" y="896"/>
                    <a:pt x="106" y="896"/>
                  </a:cubicBezTo>
                  <a:cubicBezTo>
                    <a:pt x="108" y="905"/>
                    <a:pt x="108" y="905"/>
                    <a:pt x="108" y="905"/>
                  </a:cubicBezTo>
                  <a:cubicBezTo>
                    <a:pt x="114" y="911"/>
                    <a:pt x="114" y="911"/>
                    <a:pt x="114" y="911"/>
                  </a:cubicBezTo>
                  <a:cubicBezTo>
                    <a:pt x="129" y="916"/>
                    <a:pt x="129" y="916"/>
                    <a:pt x="129" y="916"/>
                  </a:cubicBezTo>
                  <a:cubicBezTo>
                    <a:pt x="125" y="920"/>
                    <a:pt x="125" y="920"/>
                    <a:pt x="125" y="920"/>
                  </a:cubicBezTo>
                  <a:cubicBezTo>
                    <a:pt x="117" y="918"/>
                    <a:pt x="117" y="918"/>
                    <a:pt x="117" y="918"/>
                  </a:cubicBezTo>
                  <a:cubicBezTo>
                    <a:pt x="112" y="915"/>
                    <a:pt x="112" y="915"/>
                    <a:pt x="112" y="915"/>
                  </a:cubicBezTo>
                  <a:cubicBezTo>
                    <a:pt x="108" y="915"/>
                    <a:pt x="108" y="915"/>
                    <a:pt x="108" y="915"/>
                  </a:cubicBezTo>
                  <a:cubicBezTo>
                    <a:pt x="106" y="917"/>
                    <a:pt x="106" y="917"/>
                    <a:pt x="106" y="917"/>
                  </a:cubicBezTo>
                  <a:cubicBezTo>
                    <a:pt x="97" y="916"/>
                    <a:pt x="97" y="916"/>
                    <a:pt x="97" y="916"/>
                  </a:cubicBezTo>
                  <a:cubicBezTo>
                    <a:pt x="105" y="924"/>
                    <a:pt x="105" y="924"/>
                    <a:pt x="105" y="924"/>
                  </a:cubicBezTo>
                  <a:cubicBezTo>
                    <a:pt x="100" y="923"/>
                    <a:pt x="100" y="923"/>
                    <a:pt x="100" y="923"/>
                  </a:cubicBezTo>
                  <a:cubicBezTo>
                    <a:pt x="94" y="919"/>
                    <a:pt x="94" y="919"/>
                    <a:pt x="94" y="919"/>
                  </a:cubicBezTo>
                  <a:cubicBezTo>
                    <a:pt x="91" y="921"/>
                    <a:pt x="91" y="921"/>
                    <a:pt x="91" y="921"/>
                  </a:cubicBezTo>
                  <a:cubicBezTo>
                    <a:pt x="84" y="919"/>
                    <a:pt x="84" y="919"/>
                    <a:pt x="84" y="919"/>
                  </a:cubicBezTo>
                  <a:cubicBezTo>
                    <a:pt x="72" y="921"/>
                    <a:pt x="72" y="921"/>
                    <a:pt x="72" y="921"/>
                  </a:cubicBezTo>
                  <a:cubicBezTo>
                    <a:pt x="72" y="924"/>
                    <a:pt x="72" y="924"/>
                    <a:pt x="72" y="924"/>
                  </a:cubicBezTo>
                  <a:cubicBezTo>
                    <a:pt x="92" y="927"/>
                    <a:pt x="92" y="927"/>
                    <a:pt x="92" y="927"/>
                  </a:cubicBezTo>
                  <a:cubicBezTo>
                    <a:pt x="92" y="931"/>
                    <a:pt x="92" y="931"/>
                    <a:pt x="92" y="931"/>
                  </a:cubicBezTo>
                  <a:cubicBezTo>
                    <a:pt x="102" y="931"/>
                    <a:pt x="102" y="931"/>
                    <a:pt x="102" y="931"/>
                  </a:cubicBezTo>
                  <a:cubicBezTo>
                    <a:pt x="104" y="932"/>
                    <a:pt x="104" y="932"/>
                    <a:pt x="104" y="932"/>
                  </a:cubicBezTo>
                  <a:cubicBezTo>
                    <a:pt x="123" y="933"/>
                    <a:pt x="123" y="933"/>
                    <a:pt x="123" y="933"/>
                  </a:cubicBezTo>
                  <a:cubicBezTo>
                    <a:pt x="131" y="935"/>
                    <a:pt x="131" y="935"/>
                    <a:pt x="131" y="935"/>
                  </a:cubicBezTo>
                  <a:lnTo>
                    <a:pt x="136" y="932"/>
                  </a:lnTo>
                  <a:close/>
                  <a:moveTo>
                    <a:pt x="167" y="940"/>
                  </a:moveTo>
                  <a:cubicBezTo>
                    <a:pt x="165" y="935"/>
                    <a:pt x="165" y="935"/>
                    <a:pt x="165" y="935"/>
                  </a:cubicBezTo>
                  <a:cubicBezTo>
                    <a:pt x="157" y="933"/>
                    <a:pt x="157" y="933"/>
                    <a:pt x="157" y="933"/>
                  </a:cubicBezTo>
                  <a:cubicBezTo>
                    <a:pt x="156" y="936"/>
                    <a:pt x="156" y="936"/>
                    <a:pt x="156" y="936"/>
                  </a:cubicBezTo>
                  <a:cubicBezTo>
                    <a:pt x="144" y="939"/>
                    <a:pt x="144" y="939"/>
                    <a:pt x="144" y="939"/>
                  </a:cubicBezTo>
                  <a:cubicBezTo>
                    <a:pt x="146" y="944"/>
                    <a:pt x="146" y="944"/>
                    <a:pt x="146" y="944"/>
                  </a:cubicBezTo>
                  <a:cubicBezTo>
                    <a:pt x="152" y="947"/>
                    <a:pt x="152" y="947"/>
                    <a:pt x="152" y="947"/>
                  </a:cubicBezTo>
                  <a:cubicBezTo>
                    <a:pt x="158" y="945"/>
                    <a:pt x="158" y="945"/>
                    <a:pt x="158" y="945"/>
                  </a:cubicBezTo>
                  <a:cubicBezTo>
                    <a:pt x="159" y="949"/>
                    <a:pt x="159" y="949"/>
                    <a:pt x="159" y="949"/>
                  </a:cubicBezTo>
                  <a:cubicBezTo>
                    <a:pt x="163" y="949"/>
                    <a:pt x="163" y="949"/>
                    <a:pt x="163" y="949"/>
                  </a:cubicBezTo>
                  <a:lnTo>
                    <a:pt x="167" y="940"/>
                  </a:lnTo>
                  <a:close/>
                  <a:moveTo>
                    <a:pt x="120" y="955"/>
                  </a:moveTo>
                  <a:cubicBezTo>
                    <a:pt x="124" y="954"/>
                    <a:pt x="124" y="954"/>
                    <a:pt x="124" y="954"/>
                  </a:cubicBezTo>
                  <a:cubicBezTo>
                    <a:pt x="121" y="949"/>
                    <a:pt x="121" y="949"/>
                    <a:pt x="121" y="949"/>
                  </a:cubicBezTo>
                  <a:cubicBezTo>
                    <a:pt x="124" y="947"/>
                    <a:pt x="124" y="947"/>
                    <a:pt x="124" y="947"/>
                  </a:cubicBezTo>
                  <a:cubicBezTo>
                    <a:pt x="130" y="947"/>
                    <a:pt x="130" y="947"/>
                    <a:pt x="130" y="947"/>
                  </a:cubicBezTo>
                  <a:cubicBezTo>
                    <a:pt x="132" y="955"/>
                    <a:pt x="132" y="955"/>
                    <a:pt x="132" y="955"/>
                  </a:cubicBezTo>
                  <a:cubicBezTo>
                    <a:pt x="140" y="955"/>
                    <a:pt x="140" y="955"/>
                    <a:pt x="140" y="955"/>
                  </a:cubicBezTo>
                  <a:cubicBezTo>
                    <a:pt x="147" y="959"/>
                    <a:pt x="147" y="959"/>
                    <a:pt x="147" y="959"/>
                  </a:cubicBezTo>
                  <a:cubicBezTo>
                    <a:pt x="149" y="957"/>
                    <a:pt x="149" y="957"/>
                    <a:pt x="149" y="957"/>
                  </a:cubicBezTo>
                  <a:cubicBezTo>
                    <a:pt x="144" y="952"/>
                    <a:pt x="144" y="952"/>
                    <a:pt x="144" y="952"/>
                  </a:cubicBezTo>
                  <a:cubicBezTo>
                    <a:pt x="136" y="949"/>
                    <a:pt x="136" y="949"/>
                    <a:pt x="136" y="949"/>
                  </a:cubicBezTo>
                  <a:cubicBezTo>
                    <a:pt x="142" y="945"/>
                    <a:pt x="142" y="945"/>
                    <a:pt x="142" y="945"/>
                  </a:cubicBezTo>
                  <a:cubicBezTo>
                    <a:pt x="133" y="944"/>
                    <a:pt x="133" y="944"/>
                    <a:pt x="133" y="944"/>
                  </a:cubicBezTo>
                  <a:cubicBezTo>
                    <a:pt x="132" y="942"/>
                    <a:pt x="132" y="942"/>
                    <a:pt x="132" y="942"/>
                  </a:cubicBezTo>
                  <a:cubicBezTo>
                    <a:pt x="138" y="942"/>
                    <a:pt x="138" y="942"/>
                    <a:pt x="138" y="942"/>
                  </a:cubicBezTo>
                  <a:cubicBezTo>
                    <a:pt x="140" y="938"/>
                    <a:pt x="140" y="938"/>
                    <a:pt x="140" y="938"/>
                  </a:cubicBezTo>
                  <a:cubicBezTo>
                    <a:pt x="126" y="938"/>
                    <a:pt x="126" y="938"/>
                    <a:pt x="126" y="938"/>
                  </a:cubicBezTo>
                  <a:cubicBezTo>
                    <a:pt x="126" y="938"/>
                    <a:pt x="118" y="944"/>
                    <a:pt x="117" y="944"/>
                  </a:cubicBezTo>
                  <a:cubicBezTo>
                    <a:pt x="116" y="944"/>
                    <a:pt x="111" y="944"/>
                    <a:pt x="111" y="944"/>
                  </a:cubicBezTo>
                  <a:lnTo>
                    <a:pt x="120" y="955"/>
                  </a:lnTo>
                  <a:close/>
                  <a:moveTo>
                    <a:pt x="88" y="938"/>
                  </a:moveTo>
                  <a:cubicBezTo>
                    <a:pt x="92" y="942"/>
                    <a:pt x="92" y="942"/>
                    <a:pt x="92" y="942"/>
                  </a:cubicBezTo>
                  <a:cubicBezTo>
                    <a:pt x="98" y="942"/>
                    <a:pt x="98" y="942"/>
                    <a:pt x="98" y="942"/>
                  </a:cubicBezTo>
                  <a:cubicBezTo>
                    <a:pt x="102" y="942"/>
                    <a:pt x="102" y="942"/>
                    <a:pt x="102" y="942"/>
                  </a:cubicBezTo>
                  <a:cubicBezTo>
                    <a:pt x="100" y="937"/>
                    <a:pt x="100" y="937"/>
                    <a:pt x="100" y="937"/>
                  </a:cubicBezTo>
                  <a:cubicBezTo>
                    <a:pt x="96" y="938"/>
                    <a:pt x="96" y="938"/>
                    <a:pt x="96" y="938"/>
                  </a:cubicBezTo>
                  <a:cubicBezTo>
                    <a:pt x="91" y="936"/>
                    <a:pt x="91" y="936"/>
                    <a:pt x="91" y="936"/>
                  </a:cubicBezTo>
                  <a:cubicBezTo>
                    <a:pt x="85" y="932"/>
                    <a:pt x="85" y="932"/>
                    <a:pt x="85" y="932"/>
                  </a:cubicBezTo>
                  <a:cubicBezTo>
                    <a:pt x="82" y="935"/>
                    <a:pt x="82" y="935"/>
                    <a:pt x="82" y="935"/>
                  </a:cubicBezTo>
                  <a:lnTo>
                    <a:pt x="88" y="938"/>
                  </a:lnTo>
                  <a:close/>
                  <a:moveTo>
                    <a:pt x="117" y="941"/>
                  </a:moveTo>
                  <a:cubicBezTo>
                    <a:pt x="122" y="937"/>
                    <a:pt x="122" y="937"/>
                    <a:pt x="122" y="937"/>
                  </a:cubicBezTo>
                  <a:cubicBezTo>
                    <a:pt x="117" y="936"/>
                    <a:pt x="117" y="936"/>
                    <a:pt x="117" y="936"/>
                  </a:cubicBezTo>
                  <a:cubicBezTo>
                    <a:pt x="108" y="938"/>
                    <a:pt x="108" y="938"/>
                    <a:pt x="108" y="938"/>
                  </a:cubicBezTo>
                  <a:lnTo>
                    <a:pt x="117" y="941"/>
                  </a:lnTo>
                  <a:close/>
                  <a:moveTo>
                    <a:pt x="41" y="900"/>
                  </a:moveTo>
                  <a:cubicBezTo>
                    <a:pt x="45" y="902"/>
                    <a:pt x="45" y="902"/>
                    <a:pt x="45" y="902"/>
                  </a:cubicBezTo>
                  <a:cubicBezTo>
                    <a:pt x="49" y="908"/>
                    <a:pt x="49" y="908"/>
                    <a:pt x="49" y="908"/>
                  </a:cubicBezTo>
                  <a:cubicBezTo>
                    <a:pt x="58" y="909"/>
                    <a:pt x="58" y="909"/>
                    <a:pt x="58" y="909"/>
                  </a:cubicBezTo>
                  <a:cubicBezTo>
                    <a:pt x="62" y="905"/>
                    <a:pt x="62" y="905"/>
                    <a:pt x="62" y="905"/>
                  </a:cubicBezTo>
                  <a:cubicBezTo>
                    <a:pt x="65" y="897"/>
                    <a:pt x="65" y="897"/>
                    <a:pt x="65" y="897"/>
                  </a:cubicBezTo>
                  <a:cubicBezTo>
                    <a:pt x="55" y="888"/>
                    <a:pt x="55" y="888"/>
                    <a:pt x="55" y="888"/>
                  </a:cubicBezTo>
                  <a:cubicBezTo>
                    <a:pt x="50" y="890"/>
                    <a:pt x="50" y="890"/>
                    <a:pt x="50" y="890"/>
                  </a:cubicBezTo>
                  <a:cubicBezTo>
                    <a:pt x="46" y="888"/>
                    <a:pt x="46" y="888"/>
                    <a:pt x="46" y="888"/>
                  </a:cubicBezTo>
                  <a:cubicBezTo>
                    <a:pt x="36" y="892"/>
                    <a:pt x="36" y="892"/>
                    <a:pt x="36" y="892"/>
                  </a:cubicBezTo>
                  <a:lnTo>
                    <a:pt x="41" y="900"/>
                  </a:lnTo>
                  <a:close/>
                  <a:moveTo>
                    <a:pt x="28" y="876"/>
                  </a:moveTo>
                  <a:cubicBezTo>
                    <a:pt x="32" y="878"/>
                    <a:pt x="32" y="878"/>
                    <a:pt x="32" y="878"/>
                  </a:cubicBezTo>
                  <a:cubicBezTo>
                    <a:pt x="39" y="882"/>
                    <a:pt x="39" y="882"/>
                    <a:pt x="39" y="882"/>
                  </a:cubicBezTo>
                  <a:cubicBezTo>
                    <a:pt x="46" y="886"/>
                    <a:pt x="46" y="886"/>
                    <a:pt x="46" y="886"/>
                  </a:cubicBezTo>
                  <a:cubicBezTo>
                    <a:pt x="50" y="885"/>
                    <a:pt x="50" y="885"/>
                    <a:pt x="50" y="885"/>
                  </a:cubicBezTo>
                  <a:cubicBezTo>
                    <a:pt x="46" y="879"/>
                    <a:pt x="46" y="879"/>
                    <a:pt x="46" y="879"/>
                  </a:cubicBezTo>
                  <a:cubicBezTo>
                    <a:pt x="40" y="878"/>
                    <a:pt x="40" y="878"/>
                    <a:pt x="40" y="878"/>
                  </a:cubicBezTo>
                  <a:cubicBezTo>
                    <a:pt x="38" y="874"/>
                    <a:pt x="38" y="874"/>
                    <a:pt x="38" y="874"/>
                  </a:cubicBezTo>
                  <a:cubicBezTo>
                    <a:pt x="33" y="873"/>
                    <a:pt x="33" y="873"/>
                    <a:pt x="33" y="873"/>
                  </a:cubicBezTo>
                  <a:cubicBezTo>
                    <a:pt x="21" y="865"/>
                    <a:pt x="21" y="865"/>
                    <a:pt x="21" y="865"/>
                  </a:cubicBezTo>
                  <a:cubicBezTo>
                    <a:pt x="21" y="871"/>
                    <a:pt x="21" y="871"/>
                    <a:pt x="21" y="871"/>
                  </a:cubicBezTo>
                  <a:lnTo>
                    <a:pt x="28" y="876"/>
                  </a:lnTo>
                  <a:close/>
                  <a:moveTo>
                    <a:pt x="69" y="910"/>
                  </a:moveTo>
                  <a:cubicBezTo>
                    <a:pt x="74" y="915"/>
                    <a:pt x="74" y="915"/>
                    <a:pt x="74" y="915"/>
                  </a:cubicBezTo>
                  <a:cubicBezTo>
                    <a:pt x="77" y="911"/>
                    <a:pt x="77" y="911"/>
                    <a:pt x="77" y="911"/>
                  </a:cubicBezTo>
                  <a:cubicBezTo>
                    <a:pt x="75" y="908"/>
                    <a:pt x="75" y="908"/>
                    <a:pt x="75" y="908"/>
                  </a:cubicBezTo>
                  <a:cubicBezTo>
                    <a:pt x="75" y="902"/>
                    <a:pt x="75" y="902"/>
                    <a:pt x="75" y="902"/>
                  </a:cubicBezTo>
                  <a:cubicBezTo>
                    <a:pt x="71" y="902"/>
                    <a:pt x="71" y="902"/>
                    <a:pt x="71" y="902"/>
                  </a:cubicBezTo>
                  <a:cubicBezTo>
                    <a:pt x="67" y="904"/>
                    <a:pt x="67" y="904"/>
                    <a:pt x="67" y="904"/>
                  </a:cubicBezTo>
                  <a:lnTo>
                    <a:pt x="69" y="910"/>
                  </a:lnTo>
                  <a:close/>
                  <a:moveTo>
                    <a:pt x="84" y="916"/>
                  </a:moveTo>
                  <a:cubicBezTo>
                    <a:pt x="88" y="912"/>
                    <a:pt x="88" y="912"/>
                    <a:pt x="88" y="912"/>
                  </a:cubicBezTo>
                  <a:cubicBezTo>
                    <a:pt x="81" y="906"/>
                    <a:pt x="81" y="906"/>
                    <a:pt x="81" y="906"/>
                  </a:cubicBezTo>
                  <a:cubicBezTo>
                    <a:pt x="78" y="906"/>
                    <a:pt x="78" y="906"/>
                    <a:pt x="78" y="906"/>
                  </a:cubicBezTo>
                  <a:lnTo>
                    <a:pt x="84" y="916"/>
                  </a:lnTo>
                  <a:close/>
                  <a:moveTo>
                    <a:pt x="100" y="907"/>
                  </a:moveTo>
                  <a:cubicBezTo>
                    <a:pt x="103" y="904"/>
                    <a:pt x="103" y="904"/>
                    <a:pt x="103" y="904"/>
                  </a:cubicBezTo>
                  <a:cubicBezTo>
                    <a:pt x="101" y="896"/>
                    <a:pt x="101" y="896"/>
                    <a:pt x="101" y="896"/>
                  </a:cubicBezTo>
                  <a:cubicBezTo>
                    <a:pt x="98" y="890"/>
                    <a:pt x="98" y="890"/>
                    <a:pt x="98" y="890"/>
                  </a:cubicBezTo>
                  <a:cubicBezTo>
                    <a:pt x="97" y="900"/>
                    <a:pt x="97" y="900"/>
                    <a:pt x="97" y="900"/>
                  </a:cubicBezTo>
                  <a:cubicBezTo>
                    <a:pt x="93" y="901"/>
                    <a:pt x="93" y="901"/>
                    <a:pt x="93" y="901"/>
                  </a:cubicBezTo>
                  <a:cubicBezTo>
                    <a:pt x="92" y="909"/>
                    <a:pt x="92" y="909"/>
                    <a:pt x="92" y="909"/>
                  </a:cubicBezTo>
                  <a:cubicBezTo>
                    <a:pt x="100" y="913"/>
                    <a:pt x="100" y="913"/>
                    <a:pt x="100" y="913"/>
                  </a:cubicBezTo>
                  <a:lnTo>
                    <a:pt x="100" y="907"/>
                  </a:lnTo>
                  <a:close/>
                  <a:moveTo>
                    <a:pt x="18" y="824"/>
                  </a:moveTo>
                  <a:cubicBezTo>
                    <a:pt x="25" y="822"/>
                    <a:pt x="25" y="822"/>
                    <a:pt x="25" y="822"/>
                  </a:cubicBezTo>
                  <a:cubicBezTo>
                    <a:pt x="24" y="815"/>
                    <a:pt x="24" y="815"/>
                    <a:pt x="24" y="815"/>
                  </a:cubicBezTo>
                  <a:cubicBezTo>
                    <a:pt x="25" y="812"/>
                    <a:pt x="25" y="812"/>
                    <a:pt x="25" y="812"/>
                  </a:cubicBezTo>
                  <a:cubicBezTo>
                    <a:pt x="25" y="804"/>
                    <a:pt x="25" y="804"/>
                    <a:pt x="25" y="804"/>
                  </a:cubicBezTo>
                  <a:cubicBezTo>
                    <a:pt x="20" y="804"/>
                    <a:pt x="20" y="804"/>
                    <a:pt x="20" y="804"/>
                  </a:cubicBezTo>
                  <a:cubicBezTo>
                    <a:pt x="16" y="800"/>
                    <a:pt x="16" y="800"/>
                    <a:pt x="16" y="800"/>
                  </a:cubicBezTo>
                  <a:cubicBezTo>
                    <a:pt x="15" y="813"/>
                    <a:pt x="15" y="813"/>
                    <a:pt x="15" y="813"/>
                  </a:cubicBezTo>
                  <a:cubicBezTo>
                    <a:pt x="18" y="814"/>
                    <a:pt x="18" y="814"/>
                    <a:pt x="18" y="814"/>
                  </a:cubicBezTo>
                  <a:lnTo>
                    <a:pt x="18" y="824"/>
                  </a:lnTo>
                  <a:close/>
                  <a:moveTo>
                    <a:pt x="17" y="781"/>
                  </a:moveTo>
                  <a:cubicBezTo>
                    <a:pt x="24" y="779"/>
                    <a:pt x="24" y="779"/>
                    <a:pt x="24" y="779"/>
                  </a:cubicBezTo>
                  <a:cubicBezTo>
                    <a:pt x="24" y="755"/>
                    <a:pt x="24" y="755"/>
                    <a:pt x="24" y="755"/>
                  </a:cubicBezTo>
                  <a:cubicBezTo>
                    <a:pt x="22" y="744"/>
                    <a:pt x="22" y="744"/>
                    <a:pt x="22" y="744"/>
                  </a:cubicBezTo>
                  <a:cubicBezTo>
                    <a:pt x="17" y="743"/>
                    <a:pt x="17" y="743"/>
                    <a:pt x="17" y="743"/>
                  </a:cubicBezTo>
                  <a:cubicBezTo>
                    <a:pt x="14" y="745"/>
                    <a:pt x="14" y="745"/>
                    <a:pt x="14" y="745"/>
                  </a:cubicBezTo>
                  <a:cubicBezTo>
                    <a:pt x="18" y="753"/>
                    <a:pt x="18" y="753"/>
                    <a:pt x="18" y="753"/>
                  </a:cubicBezTo>
                  <a:cubicBezTo>
                    <a:pt x="16" y="759"/>
                    <a:pt x="16" y="759"/>
                    <a:pt x="16" y="759"/>
                  </a:cubicBezTo>
                  <a:cubicBezTo>
                    <a:pt x="10" y="760"/>
                    <a:pt x="10" y="760"/>
                    <a:pt x="10" y="760"/>
                  </a:cubicBezTo>
                  <a:cubicBezTo>
                    <a:pt x="8" y="765"/>
                    <a:pt x="8" y="765"/>
                    <a:pt x="8" y="765"/>
                  </a:cubicBezTo>
                  <a:cubicBezTo>
                    <a:pt x="12" y="774"/>
                    <a:pt x="12" y="774"/>
                    <a:pt x="12" y="774"/>
                  </a:cubicBezTo>
                  <a:cubicBezTo>
                    <a:pt x="15" y="765"/>
                    <a:pt x="15" y="765"/>
                    <a:pt x="15" y="765"/>
                  </a:cubicBezTo>
                  <a:cubicBezTo>
                    <a:pt x="19" y="764"/>
                    <a:pt x="19" y="764"/>
                    <a:pt x="19" y="764"/>
                  </a:cubicBezTo>
                  <a:cubicBezTo>
                    <a:pt x="17" y="772"/>
                    <a:pt x="17" y="772"/>
                    <a:pt x="17" y="772"/>
                  </a:cubicBezTo>
                  <a:lnTo>
                    <a:pt x="17" y="781"/>
                  </a:lnTo>
                  <a:close/>
                  <a:moveTo>
                    <a:pt x="12" y="738"/>
                  </a:moveTo>
                  <a:cubicBezTo>
                    <a:pt x="10" y="728"/>
                    <a:pt x="10" y="728"/>
                    <a:pt x="10" y="728"/>
                  </a:cubicBezTo>
                  <a:cubicBezTo>
                    <a:pt x="7" y="728"/>
                    <a:pt x="7" y="728"/>
                    <a:pt x="7" y="728"/>
                  </a:cubicBezTo>
                  <a:cubicBezTo>
                    <a:pt x="5" y="738"/>
                    <a:pt x="5" y="738"/>
                    <a:pt x="5" y="738"/>
                  </a:cubicBezTo>
                  <a:lnTo>
                    <a:pt x="12" y="738"/>
                  </a:lnTo>
                  <a:close/>
                  <a:moveTo>
                    <a:pt x="22" y="741"/>
                  </a:moveTo>
                  <a:cubicBezTo>
                    <a:pt x="23" y="731"/>
                    <a:pt x="23" y="731"/>
                    <a:pt x="23" y="731"/>
                  </a:cubicBezTo>
                  <a:cubicBezTo>
                    <a:pt x="20" y="729"/>
                    <a:pt x="20" y="729"/>
                    <a:pt x="20" y="729"/>
                  </a:cubicBezTo>
                  <a:cubicBezTo>
                    <a:pt x="19" y="733"/>
                    <a:pt x="19" y="733"/>
                    <a:pt x="19" y="733"/>
                  </a:cubicBezTo>
                  <a:cubicBezTo>
                    <a:pt x="14" y="735"/>
                    <a:pt x="14" y="735"/>
                    <a:pt x="14" y="735"/>
                  </a:cubicBezTo>
                  <a:lnTo>
                    <a:pt x="22" y="741"/>
                  </a:lnTo>
                  <a:close/>
                  <a:moveTo>
                    <a:pt x="6" y="784"/>
                  </a:moveTo>
                  <a:cubicBezTo>
                    <a:pt x="6" y="790"/>
                    <a:pt x="6" y="790"/>
                    <a:pt x="6" y="790"/>
                  </a:cubicBezTo>
                  <a:cubicBezTo>
                    <a:pt x="11" y="792"/>
                    <a:pt x="11" y="792"/>
                    <a:pt x="11" y="792"/>
                  </a:cubicBezTo>
                  <a:cubicBezTo>
                    <a:pt x="15" y="787"/>
                    <a:pt x="15" y="787"/>
                    <a:pt x="15" y="787"/>
                  </a:cubicBezTo>
                  <a:cubicBezTo>
                    <a:pt x="14" y="784"/>
                    <a:pt x="14" y="784"/>
                    <a:pt x="14" y="784"/>
                  </a:cubicBezTo>
                  <a:cubicBezTo>
                    <a:pt x="10" y="787"/>
                    <a:pt x="10" y="787"/>
                    <a:pt x="10" y="787"/>
                  </a:cubicBezTo>
                  <a:lnTo>
                    <a:pt x="6" y="784"/>
                  </a:lnTo>
                  <a:close/>
                  <a:moveTo>
                    <a:pt x="18" y="841"/>
                  </a:moveTo>
                  <a:cubicBezTo>
                    <a:pt x="19" y="833"/>
                    <a:pt x="19" y="833"/>
                    <a:pt x="19" y="833"/>
                  </a:cubicBezTo>
                  <a:cubicBezTo>
                    <a:pt x="16" y="831"/>
                    <a:pt x="16" y="831"/>
                    <a:pt x="16" y="831"/>
                  </a:cubicBezTo>
                  <a:cubicBezTo>
                    <a:pt x="14" y="836"/>
                    <a:pt x="14" y="836"/>
                    <a:pt x="14" y="836"/>
                  </a:cubicBezTo>
                  <a:cubicBezTo>
                    <a:pt x="14" y="845"/>
                    <a:pt x="14" y="845"/>
                    <a:pt x="14" y="845"/>
                  </a:cubicBezTo>
                  <a:lnTo>
                    <a:pt x="18" y="841"/>
                  </a:lnTo>
                  <a:close/>
                  <a:moveTo>
                    <a:pt x="51" y="880"/>
                  </a:moveTo>
                  <a:cubicBezTo>
                    <a:pt x="55" y="882"/>
                    <a:pt x="55" y="882"/>
                    <a:pt x="55" y="882"/>
                  </a:cubicBezTo>
                  <a:cubicBezTo>
                    <a:pt x="61" y="876"/>
                    <a:pt x="61" y="876"/>
                    <a:pt x="61" y="876"/>
                  </a:cubicBezTo>
                  <a:cubicBezTo>
                    <a:pt x="64" y="872"/>
                    <a:pt x="64" y="872"/>
                    <a:pt x="64" y="872"/>
                  </a:cubicBezTo>
                  <a:cubicBezTo>
                    <a:pt x="70" y="872"/>
                    <a:pt x="70" y="872"/>
                    <a:pt x="70" y="872"/>
                  </a:cubicBezTo>
                  <a:cubicBezTo>
                    <a:pt x="78" y="867"/>
                    <a:pt x="78" y="867"/>
                    <a:pt x="78" y="867"/>
                  </a:cubicBezTo>
                  <a:cubicBezTo>
                    <a:pt x="77" y="864"/>
                    <a:pt x="77" y="864"/>
                    <a:pt x="77" y="864"/>
                  </a:cubicBezTo>
                  <a:cubicBezTo>
                    <a:pt x="67" y="863"/>
                    <a:pt x="67" y="863"/>
                    <a:pt x="67" y="863"/>
                  </a:cubicBezTo>
                  <a:cubicBezTo>
                    <a:pt x="61" y="869"/>
                    <a:pt x="61" y="869"/>
                    <a:pt x="61" y="869"/>
                  </a:cubicBezTo>
                  <a:cubicBezTo>
                    <a:pt x="54" y="870"/>
                    <a:pt x="54" y="870"/>
                    <a:pt x="54" y="870"/>
                  </a:cubicBezTo>
                  <a:cubicBezTo>
                    <a:pt x="54" y="877"/>
                    <a:pt x="54" y="877"/>
                    <a:pt x="54" y="877"/>
                  </a:cubicBezTo>
                  <a:lnTo>
                    <a:pt x="51" y="880"/>
                  </a:lnTo>
                  <a:close/>
                  <a:moveTo>
                    <a:pt x="36" y="626"/>
                  </a:moveTo>
                  <a:cubicBezTo>
                    <a:pt x="36" y="635"/>
                    <a:pt x="36" y="635"/>
                    <a:pt x="36" y="635"/>
                  </a:cubicBezTo>
                  <a:cubicBezTo>
                    <a:pt x="44" y="636"/>
                    <a:pt x="44" y="636"/>
                    <a:pt x="44" y="636"/>
                  </a:cubicBezTo>
                  <a:cubicBezTo>
                    <a:pt x="53" y="630"/>
                    <a:pt x="53" y="630"/>
                    <a:pt x="53" y="630"/>
                  </a:cubicBezTo>
                  <a:cubicBezTo>
                    <a:pt x="53" y="624"/>
                    <a:pt x="53" y="624"/>
                    <a:pt x="53" y="624"/>
                  </a:cubicBezTo>
                  <a:cubicBezTo>
                    <a:pt x="45" y="620"/>
                    <a:pt x="45" y="620"/>
                    <a:pt x="45" y="620"/>
                  </a:cubicBezTo>
                  <a:lnTo>
                    <a:pt x="36" y="626"/>
                  </a:lnTo>
                  <a:close/>
                  <a:moveTo>
                    <a:pt x="34" y="558"/>
                  </a:moveTo>
                  <a:cubicBezTo>
                    <a:pt x="31" y="564"/>
                    <a:pt x="31" y="564"/>
                    <a:pt x="31" y="564"/>
                  </a:cubicBezTo>
                  <a:cubicBezTo>
                    <a:pt x="31" y="581"/>
                    <a:pt x="31" y="581"/>
                    <a:pt x="31" y="581"/>
                  </a:cubicBezTo>
                  <a:cubicBezTo>
                    <a:pt x="26" y="593"/>
                    <a:pt x="26" y="593"/>
                    <a:pt x="26" y="593"/>
                  </a:cubicBezTo>
                  <a:cubicBezTo>
                    <a:pt x="39" y="594"/>
                    <a:pt x="39" y="594"/>
                    <a:pt x="39" y="594"/>
                  </a:cubicBezTo>
                  <a:cubicBezTo>
                    <a:pt x="44" y="582"/>
                    <a:pt x="44" y="582"/>
                    <a:pt x="44" y="582"/>
                  </a:cubicBezTo>
                  <a:cubicBezTo>
                    <a:pt x="40" y="568"/>
                    <a:pt x="40" y="568"/>
                    <a:pt x="40" y="568"/>
                  </a:cubicBezTo>
                  <a:cubicBezTo>
                    <a:pt x="45" y="566"/>
                    <a:pt x="45" y="566"/>
                    <a:pt x="45" y="566"/>
                  </a:cubicBezTo>
                  <a:cubicBezTo>
                    <a:pt x="48" y="553"/>
                    <a:pt x="48" y="553"/>
                    <a:pt x="48" y="553"/>
                  </a:cubicBezTo>
                  <a:cubicBezTo>
                    <a:pt x="35" y="553"/>
                    <a:pt x="35" y="553"/>
                    <a:pt x="35" y="553"/>
                  </a:cubicBezTo>
                  <a:lnTo>
                    <a:pt x="34" y="55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7" name="China">
              <a:extLst>
                <a:ext uri="{FF2B5EF4-FFF2-40B4-BE49-F238E27FC236}">
                  <a16:creationId xmlns:a16="http://schemas.microsoft.com/office/drawing/2014/main" id="{5C9BC0A4-4456-4529-8B12-B90E3DAF2408}"/>
                </a:ext>
              </a:extLst>
            </p:cNvPr>
            <p:cNvSpPr>
              <a:spLocks noEditPoints="1"/>
            </p:cNvSpPr>
            <p:nvPr/>
          </p:nvSpPr>
          <p:spPr bwMode="gray">
            <a:xfrm>
              <a:off x="8075413" y="2533195"/>
              <a:ext cx="1878117" cy="1427723"/>
            </a:xfrm>
            <a:custGeom>
              <a:avLst/>
              <a:gdLst/>
              <a:ahLst/>
              <a:cxnLst>
                <a:cxn ang="0">
                  <a:pos x="40" y="938"/>
                </a:cxn>
                <a:cxn ang="0">
                  <a:pos x="40" y="882"/>
                </a:cxn>
                <a:cxn ang="0">
                  <a:pos x="0" y="794"/>
                </a:cxn>
                <a:cxn ang="0">
                  <a:pos x="68" y="742"/>
                </a:cxn>
                <a:cxn ang="0">
                  <a:pos x="238" y="686"/>
                </a:cxn>
                <a:cxn ang="0">
                  <a:pos x="234" y="498"/>
                </a:cxn>
                <a:cxn ang="0">
                  <a:pos x="340" y="388"/>
                </a:cxn>
                <a:cxn ang="0">
                  <a:pos x="472" y="282"/>
                </a:cxn>
                <a:cxn ang="0">
                  <a:pos x="550" y="324"/>
                </a:cxn>
                <a:cxn ang="0">
                  <a:pos x="644" y="476"/>
                </a:cxn>
                <a:cxn ang="0">
                  <a:pos x="826" y="560"/>
                </a:cxn>
                <a:cxn ang="0">
                  <a:pos x="1068" y="644"/>
                </a:cxn>
                <a:cxn ang="0">
                  <a:pos x="1188" y="694"/>
                </a:cxn>
                <a:cxn ang="0">
                  <a:pos x="1402" y="610"/>
                </a:cxn>
                <a:cxn ang="0">
                  <a:pos x="1452" y="494"/>
                </a:cxn>
                <a:cxn ang="0">
                  <a:pos x="1644" y="462"/>
                </a:cxn>
                <a:cxn ang="0">
                  <a:pos x="1740" y="424"/>
                </a:cxn>
                <a:cxn ang="0">
                  <a:pos x="1648" y="372"/>
                </a:cxn>
                <a:cxn ang="0">
                  <a:pos x="1610" y="262"/>
                </a:cxn>
                <a:cxn ang="0">
                  <a:pos x="1714" y="234"/>
                </a:cxn>
                <a:cxn ang="0">
                  <a:pos x="1754" y="48"/>
                </a:cxn>
                <a:cxn ang="0">
                  <a:pos x="1928" y="30"/>
                </a:cxn>
                <a:cxn ang="0">
                  <a:pos x="2076" y="254"/>
                </a:cxn>
                <a:cxn ang="0">
                  <a:pos x="2162" y="350"/>
                </a:cxn>
                <a:cxn ang="0">
                  <a:pos x="2310" y="330"/>
                </a:cxn>
                <a:cxn ang="0">
                  <a:pos x="2172" y="522"/>
                </a:cxn>
                <a:cxn ang="0">
                  <a:pos x="2128" y="624"/>
                </a:cxn>
                <a:cxn ang="0">
                  <a:pos x="2076" y="694"/>
                </a:cxn>
                <a:cxn ang="0">
                  <a:pos x="1984" y="742"/>
                </a:cxn>
                <a:cxn ang="0">
                  <a:pos x="1858" y="800"/>
                </a:cxn>
                <a:cxn ang="0">
                  <a:pos x="1808" y="798"/>
                </a:cxn>
                <a:cxn ang="0">
                  <a:pos x="1788" y="746"/>
                </a:cxn>
                <a:cxn ang="0">
                  <a:pos x="1666" y="874"/>
                </a:cxn>
                <a:cxn ang="0">
                  <a:pos x="1730" y="920"/>
                </a:cxn>
                <a:cxn ang="0">
                  <a:pos x="1814" y="934"/>
                </a:cxn>
                <a:cxn ang="0">
                  <a:pos x="1772" y="1058"/>
                </a:cxn>
                <a:cxn ang="0">
                  <a:pos x="1788" y="1176"/>
                </a:cxn>
                <a:cxn ang="0">
                  <a:pos x="1806" y="1332"/>
                </a:cxn>
                <a:cxn ang="0">
                  <a:pos x="1744" y="1442"/>
                </a:cxn>
                <a:cxn ang="0">
                  <a:pos x="1566" y="1566"/>
                </a:cxn>
                <a:cxn ang="0">
                  <a:pos x="1442" y="1602"/>
                </a:cxn>
                <a:cxn ang="0">
                  <a:pos x="1370" y="1668"/>
                </a:cxn>
                <a:cxn ang="0">
                  <a:pos x="1288" y="1606"/>
                </a:cxn>
                <a:cxn ang="0">
                  <a:pos x="1230" y="1568"/>
                </a:cxn>
                <a:cxn ang="0">
                  <a:pos x="1062" y="1584"/>
                </a:cxn>
                <a:cxn ang="0">
                  <a:pos x="1012" y="1624"/>
                </a:cxn>
                <a:cxn ang="0">
                  <a:pos x="964" y="1550"/>
                </a:cxn>
                <a:cxn ang="0">
                  <a:pos x="904" y="1468"/>
                </a:cxn>
                <a:cxn ang="0">
                  <a:pos x="886" y="1340"/>
                </a:cxn>
                <a:cxn ang="0">
                  <a:pos x="818" y="1308"/>
                </a:cxn>
                <a:cxn ang="0">
                  <a:pos x="644" y="1348"/>
                </a:cxn>
                <a:cxn ang="0">
                  <a:pos x="576" y="1356"/>
                </a:cxn>
                <a:cxn ang="0">
                  <a:pos x="430" y="1336"/>
                </a:cxn>
                <a:cxn ang="0">
                  <a:pos x="274" y="1246"/>
                </a:cxn>
                <a:cxn ang="0">
                  <a:pos x="186" y="1166"/>
                </a:cxn>
                <a:cxn ang="0">
                  <a:pos x="206" y="1112"/>
                </a:cxn>
                <a:cxn ang="0">
                  <a:pos x="194" y="994"/>
                </a:cxn>
                <a:cxn ang="0">
                  <a:pos x="1330" y="1712"/>
                </a:cxn>
                <a:cxn ang="0">
                  <a:pos x="1376" y="1732"/>
                </a:cxn>
                <a:cxn ang="0">
                  <a:pos x="1408" y="1674"/>
                </a:cxn>
              </a:cxnLst>
              <a:rect l="0" t="0" r="r" b="b"/>
              <a:pathLst>
                <a:path w="2314" h="1744">
                  <a:moveTo>
                    <a:pt x="146" y="968"/>
                  </a:moveTo>
                  <a:lnTo>
                    <a:pt x="128" y="966"/>
                  </a:lnTo>
                  <a:lnTo>
                    <a:pt x="94" y="962"/>
                  </a:lnTo>
                  <a:lnTo>
                    <a:pt x="62" y="936"/>
                  </a:lnTo>
                  <a:lnTo>
                    <a:pt x="40" y="938"/>
                  </a:lnTo>
                  <a:lnTo>
                    <a:pt x="30" y="932"/>
                  </a:lnTo>
                  <a:lnTo>
                    <a:pt x="38" y="922"/>
                  </a:lnTo>
                  <a:lnTo>
                    <a:pt x="48" y="912"/>
                  </a:lnTo>
                  <a:lnTo>
                    <a:pt x="38" y="902"/>
                  </a:lnTo>
                  <a:lnTo>
                    <a:pt x="40" y="882"/>
                  </a:lnTo>
                  <a:lnTo>
                    <a:pt x="34" y="864"/>
                  </a:lnTo>
                  <a:lnTo>
                    <a:pt x="20" y="858"/>
                  </a:lnTo>
                  <a:lnTo>
                    <a:pt x="0" y="858"/>
                  </a:lnTo>
                  <a:lnTo>
                    <a:pt x="0" y="808"/>
                  </a:lnTo>
                  <a:lnTo>
                    <a:pt x="0" y="794"/>
                  </a:lnTo>
                  <a:lnTo>
                    <a:pt x="6" y="770"/>
                  </a:lnTo>
                  <a:lnTo>
                    <a:pt x="28" y="760"/>
                  </a:lnTo>
                  <a:lnTo>
                    <a:pt x="40" y="748"/>
                  </a:lnTo>
                  <a:lnTo>
                    <a:pt x="56" y="750"/>
                  </a:lnTo>
                  <a:lnTo>
                    <a:pt x="68" y="742"/>
                  </a:lnTo>
                  <a:lnTo>
                    <a:pt x="78" y="760"/>
                  </a:lnTo>
                  <a:lnTo>
                    <a:pt x="98" y="758"/>
                  </a:lnTo>
                  <a:lnTo>
                    <a:pt x="114" y="730"/>
                  </a:lnTo>
                  <a:lnTo>
                    <a:pt x="158" y="718"/>
                  </a:lnTo>
                  <a:lnTo>
                    <a:pt x="238" y="686"/>
                  </a:lnTo>
                  <a:lnTo>
                    <a:pt x="250" y="638"/>
                  </a:lnTo>
                  <a:lnTo>
                    <a:pt x="262" y="596"/>
                  </a:lnTo>
                  <a:lnTo>
                    <a:pt x="240" y="518"/>
                  </a:lnTo>
                  <a:lnTo>
                    <a:pt x="224" y="512"/>
                  </a:lnTo>
                  <a:lnTo>
                    <a:pt x="234" y="498"/>
                  </a:lnTo>
                  <a:lnTo>
                    <a:pt x="290" y="492"/>
                  </a:lnTo>
                  <a:lnTo>
                    <a:pt x="310" y="500"/>
                  </a:lnTo>
                  <a:lnTo>
                    <a:pt x="322" y="486"/>
                  </a:lnTo>
                  <a:lnTo>
                    <a:pt x="308" y="478"/>
                  </a:lnTo>
                  <a:lnTo>
                    <a:pt x="340" y="388"/>
                  </a:lnTo>
                  <a:lnTo>
                    <a:pt x="380" y="400"/>
                  </a:lnTo>
                  <a:lnTo>
                    <a:pt x="424" y="380"/>
                  </a:lnTo>
                  <a:lnTo>
                    <a:pt x="426" y="348"/>
                  </a:lnTo>
                  <a:lnTo>
                    <a:pt x="470" y="308"/>
                  </a:lnTo>
                  <a:lnTo>
                    <a:pt x="472" y="282"/>
                  </a:lnTo>
                  <a:lnTo>
                    <a:pt x="502" y="280"/>
                  </a:lnTo>
                  <a:lnTo>
                    <a:pt x="512" y="294"/>
                  </a:lnTo>
                  <a:lnTo>
                    <a:pt x="530" y="308"/>
                  </a:lnTo>
                  <a:lnTo>
                    <a:pt x="536" y="310"/>
                  </a:lnTo>
                  <a:lnTo>
                    <a:pt x="550" y="324"/>
                  </a:lnTo>
                  <a:lnTo>
                    <a:pt x="582" y="330"/>
                  </a:lnTo>
                  <a:lnTo>
                    <a:pt x="610" y="348"/>
                  </a:lnTo>
                  <a:lnTo>
                    <a:pt x="646" y="404"/>
                  </a:lnTo>
                  <a:lnTo>
                    <a:pt x="670" y="424"/>
                  </a:lnTo>
                  <a:lnTo>
                    <a:pt x="644" y="476"/>
                  </a:lnTo>
                  <a:lnTo>
                    <a:pt x="656" y="490"/>
                  </a:lnTo>
                  <a:lnTo>
                    <a:pt x="724" y="498"/>
                  </a:lnTo>
                  <a:lnTo>
                    <a:pt x="784" y="520"/>
                  </a:lnTo>
                  <a:lnTo>
                    <a:pt x="814" y="552"/>
                  </a:lnTo>
                  <a:lnTo>
                    <a:pt x="826" y="560"/>
                  </a:lnTo>
                  <a:lnTo>
                    <a:pt x="864" y="636"/>
                  </a:lnTo>
                  <a:lnTo>
                    <a:pt x="894" y="636"/>
                  </a:lnTo>
                  <a:lnTo>
                    <a:pt x="920" y="646"/>
                  </a:lnTo>
                  <a:lnTo>
                    <a:pt x="1012" y="648"/>
                  </a:lnTo>
                  <a:lnTo>
                    <a:pt x="1068" y="644"/>
                  </a:lnTo>
                  <a:lnTo>
                    <a:pt x="1090" y="668"/>
                  </a:lnTo>
                  <a:lnTo>
                    <a:pt x="1120" y="670"/>
                  </a:lnTo>
                  <a:lnTo>
                    <a:pt x="1142" y="686"/>
                  </a:lnTo>
                  <a:lnTo>
                    <a:pt x="1170" y="682"/>
                  </a:lnTo>
                  <a:lnTo>
                    <a:pt x="1188" y="694"/>
                  </a:lnTo>
                  <a:lnTo>
                    <a:pt x="1212" y="686"/>
                  </a:lnTo>
                  <a:lnTo>
                    <a:pt x="1228" y="666"/>
                  </a:lnTo>
                  <a:lnTo>
                    <a:pt x="1300" y="640"/>
                  </a:lnTo>
                  <a:lnTo>
                    <a:pt x="1384" y="638"/>
                  </a:lnTo>
                  <a:lnTo>
                    <a:pt x="1402" y="610"/>
                  </a:lnTo>
                  <a:lnTo>
                    <a:pt x="1438" y="592"/>
                  </a:lnTo>
                  <a:lnTo>
                    <a:pt x="1448" y="568"/>
                  </a:lnTo>
                  <a:lnTo>
                    <a:pt x="1418" y="546"/>
                  </a:lnTo>
                  <a:lnTo>
                    <a:pt x="1418" y="528"/>
                  </a:lnTo>
                  <a:lnTo>
                    <a:pt x="1452" y="494"/>
                  </a:lnTo>
                  <a:lnTo>
                    <a:pt x="1466" y="492"/>
                  </a:lnTo>
                  <a:lnTo>
                    <a:pt x="1502" y="514"/>
                  </a:lnTo>
                  <a:lnTo>
                    <a:pt x="1564" y="478"/>
                  </a:lnTo>
                  <a:lnTo>
                    <a:pt x="1604" y="484"/>
                  </a:lnTo>
                  <a:lnTo>
                    <a:pt x="1644" y="462"/>
                  </a:lnTo>
                  <a:lnTo>
                    <a:pt x="1666" y="460"/>
                  </a:lnTo>
                  <a:lnTo>
                    <a:pt x="1678" y="448"/>
                  </a:lnTo>
                  <a:lnTo>
                    <a:pt x="1698" y="446"/>
                  </a:lnTo>
                  <a:lnTo>
                    <a:pt x="1718" y="458"/>
                  </a:lnTo>
                  <a:lnTo>
                    <a:pt x="1740" y="424"/>
                  </a:lnTo>
                  <a:lnTo>
                    <a:pt x="1710" y="388"/>
                  </a:lnTo>
                  <a:lnTo>
                    <a:pt x="1708" y="372"/>
                  </a:lnTo>
                  <a:lnTo>
                    <a:pt x="1676" y="352"/>
                  </a:lnTo>
                  <a:lnTo>
                    <a:pt x="1664" y="354"/>
                  </a:lnTo>
                  <a:lnTo>
                    <a:pt x="1648" y="372"/>
                  </a:lnTo>
                  <a:lnTo>
                    <a:pt x="1630" y="362"/>
                  </a:lnTo>
                  <a:lnTo>
                    <a:pt x="1598" y="360"/>
                  </a:lnTo>
                  <a:lnTo>
                    <a:pt x="1586" y="338"/>
                  </a:lnTo>
                  <a:lnTo>
                    <a:pt x="1606" y="296"/>
                  </a:lnTo>
                  <a:lnTo>
                    <a:pt x="1610" y="262"/>
                  </a:lnTo>
                  <a:lnTo>
                    <a:pt x="1622" y="242"/>
                  </a:lnTo>
                  <a:lnTo>
                    <a:pt x="1648" y="240"/>
                  </a:lnTo>
                  <a:lnTo>
                    <a:pt x="1666" y="258"/>
                  </a:lnTo>
                  <a:lnTo>
                    <a:pt x="1698" y="234"/>
                  </a:lnTo>
                  <a:lnTo>
                    <a:pt x="1714" y="234"/>
                  </a:lnTo>
                  <a:lnTo>
                    <a:pt x="1724" y="214"/>
                  </a:lnTo>
                  <a:lnTo>
                    <a:pt x="1712" y="194"/>
                  </a:lnTo>
                  <a:lnTo>
                    <a:pt x="1766" y="104"/>
                  </a:lnTo>
                  <a:lnTo>
                    <a:pt x="1774" y="66"/>
                  </a:lnTo>
                  <a:lnTo>
                    <a:pt x="1754" y="48"/>
                  </a:lnTo>
                  <a:lnTo>
                    <a:pt x="1780" y="16"/>
                  </a:lnTo>
                  <a:lnTo>
                    <a:pt x="1804" y="10"/>
                  </a:lnTo>
                  <a:lnTo>
                    <a:pt x="1858" y="0"/>
                  </a:lnTo>
                  <a:lnTo>
                    <a:pt x="1906" y="14"/>
                  </a:lnTo>
                  <a:lnTo>
                    <a:pt x="1928" y="30"/>
                  </a:lnTo>
                  <a:lnTo>
                    <a:pt x="1962" y="32"/>
                  </a:lnTo>
                  <a:lnTo>
                    <a:pt x="1984" y="74"/>
                  </a:lnTo>
                  <a:lnTo>
                    <a:pt x="1992" y="110"/>
                  </a:lnTo>
                  <a:lnTo>
                    <a:pt x="2044" y="254"/>
                  </a:lnTo>
                  <a:lnTo>
                    <a:pt x="2076" y="254"/>
                  </a:lnTo>
                  <a:lnTo>
                    <a:pt x="2100" y="268"/>
                  </a:lnTo>
                  <a:lnTo>
                    <a:pt x="2114" y="264"/>
                  </a:lnTo>
                  <a:lnTo>
                    <a:pt x="2130" y="292"/>
                  </a:lnTo>
                  <a:lnTo>
                    <a:pt x="2152" y="298"/>
                  </a:lnTo>
                  <a:lnTo>
                    <a:pt x="2162" y="350"/>
                  </a:lnTo>
                  <a:lnTo>
                    <a:pt x="2186" y="364"/>
                  </a:lnTo>
                  <a:lnTo>
                    <a:pt x="2238" y="364"/>
                  </a:lnTo>
                  <a:lnTo>
                    <a:pt x="2260" y="340"/>
                  </a:lnTo>
                  <a:lnTo>
                    <a:pt x="2288" y="328"/>
                  </a:lnTo>
                  <a:lnTo>
                    <a:pt x="2310" y="330"/>
                  </a:lnTo>
                  <a:lnTo>
                    <a:pt x="2314" y="376"/>
                  </a:lnTo>
                  <a:lnTo>
                    <a:pt x="2282" y="446"/>
                  </a:lnTo>
                  <a:lnTo>
                    <a:pt x="2234" y="510"/>
                  </a:lnTo>
                  <a:lnTo>
                    <a:pt x="2204" y="506"/>
                  </a:lnTo>
                  <a:lnTo>
                    <a:pt x="2172" y="522"/>
                  </a:lnTo>
                  <a:lnTo>
                    <a:pt x="2178" y="586"/>
                  </a:lnTo>
                  <a:lnTo>
                    <a:pt x="2170" y="614"/>
                  </a:lnTo>
                  <a:lnTo>
                    <a:pt x="2154" y="622"/>
                  </a:lnTo>
                  <a:lnTo>
                    <a:pt x="2154" y="634"/>
                  </a:lnTo>
                  <a:lnTo>
                    <a:pt x="2128" y="624"/>
                  </a:lnTo>
                  <a:lnTo>
                    <a:pt x="2120" y="636"/>
                  </a:lnTo>
                  <a:lnTo>
                    <a:pt x="2104" y="642"/>
                  </a:lnTo>
                  <a:lnTo>
                    <a:pt x="2090" y="666"/>
                  </a:lnTo>
                  <a:lnTo>
                    <a:pt x="2068" y="674"/>
                  </a:lnTo>
                  <a:lnTo>
                    <a:pt x="2076" y="694"/>
                  </a:lnTo>
                  <a:lnTo>
                    <a:pt x="2070" y="708"/>
                  </a:lnTo>
                  <a:lnTo>
                    <a:pt x="2046" y="702"/>
                  </a:lnTo>
                  <a:lnTo>
                    <a:pt x="2030" y="688"/>
                  </a:lnTo>
                  <a:lnTo>
                    <a:pt x="2008" y="696"/>
                  </a:lnTo>
                  <a:lnTo>
                    <a:pt x="1984" y="742"/>
                  </a:lnTo>
                  <a:lnTo>
                    <a:pt x="1966" y="746"/>
                  </a:lnTo>
                  <a:lnTo>
                    <a:pt x="1954" y="756"/>
                  </a:lnTo>
                  <a:lnTo>
                    <a:pt x="1942" y="754"/>
                  </a:lnTo>
                  <a:lnTo>
                    <a:pt x="1906" y="788"/>
                  </a:lnTo>
                  <a:lnTo>
                    <a:pt x="1858" y="800"/>
                  </a:lnTo>
                  <a:lnTo>
                    <a:pt x="1816" y="838"/>
                  </a:lnTo>
                  <a:lnTo>
                    <a:pt x="1796" y="838"/>
                  </a:lnTo>
                  <a:lnTo>
                    <a:pt x="1820" y="808"/>
                  </a:lnTo>
                  <a:lnTo>
                    <a:pt x="1808" y="808"/>
                  </a:lnTo>
                  <a:lnTo>
                    <a:pt x="1808" y="798"/>
                  </a:lnTo>
                  <a:lnTo>
                    <a:pt x="1822" y="776"/>
                  </a:lnTo>
                  <a:lnTo>
                    <a:pt x="1828" y="748"/>
                  </a:lnTo>
                  <a:lnTo>
                    <a:pt x="1814" y="728"/>
                  </a:lnTo>
                  <a:lnTo>
                    <a:pt x="1788" y="732"/>
                  </a:lnTo>
                  <a:lnTo>
                    <a:pt x="1788" y="746"/>
                  </a:lnTo>
                  <a:lnTo>
                    <a:pt x="1758" y="780"/>
                  </a:lnTo>
                  <a:lnTo>
                    <a:pt x="1742" y="784"/>
                  </a:lnTo>
                  <a:lnTo>
                    <a:pt x="1712" y="830"/>
                  </a:lnTo>
                  <a:lnTo>
                    <a:pt x="1658" y="832"/>
                  </a:lnTo>
                  <a:lnTo>
                    <a:pt x="1666" y="874"/>
                  </a:lnTo>
                  <a:lnTo>
                    <a:pt x="1688" y="892"/>
                  </a:lnTo>
                  <a:lnTo>
                    <a:pt x="1696" y="884"/>
                  </a:lnTo>
                  <a:lnTo>
                    <a:pt x="1710" y="892"/>
                  </a:lnTo>
                  <a:lnTo>
                    <a:pt x="1710" y="906"/>
                  </a:lnTo>
                  <a:lnTo>
                    <a:pt x="1730" y="920"/>
                  </a:lnTo>
                  <a:lnTo>
                    <a:pt x="1776" y="894"/>
                  </a:lnTo>
                  <a:lnTo>
                    <a:pt x="1806" y="906"/>
                  </a:lnTo>
                  <a:lnTo>
                    <a:pt x="1854" y="914"/>
                  </a:lnTo>
                  <a:lnTo>
                    <a:pt x="1844" y="940"/>
                  </a:lnTo>
                  <a:lnTo>
                    <a:pt x="1814" y="934"/>
                  </a:lnTo>
                  <a:lnTo>
                    <a:pt x="1794" y="940"/>
                  </a:lnTo>
                  <a:lnTo>
                    <a:pt x="1752" y="972"/>
                  </a:lnTo>
                  <a:lnTo>
                    <a:pt x="1730" y="1038"/>
                  </a:lnTo>
                  <a:lnTo>
                    <a:pt x="1778" y="1042"/>
                  </a:lnTo>
                  <a:lnTo>
                    <a:pt x="1772" y="1058"/>
                  </a:lnTo>
                  <a:lnTo>
                    <a:pt x="1786" y="1078"/>
                  </a:lnTo>
                  <a:lnTo>
                    <a:pt x="1784" y="1092"/>
                  </a:lnTo>
                  <a:lnTo>
                    <a:pt x="1790" y="1132"/>
                  </a:lnTo>
                  <a:lnTo>
                    <a:pt x="1816" y="1154"/>
                  </a:lnTo>
                  <a:lnTo>
                    <a:pt x="1788" y="1176"/>
                  </a:lnTo>
                  <a:lnTo>
                    <a:pt x="1812" y="1202"/>
                  </a:lnTo>
                  <a:lnTo>
                    <a:pt x="1780" y="1248"/>
                  </a:lnTo>
                  <a:lnTo>
                    <a:pt x="1800" y="1258"/>
                  </a:lnTo>
                  <a:lnTo>
                    <a:pt x="1812" y="1286"/>
                  </a:lnTo>
                  <a:lnTo>
                    <a:pt x="1806" y="1332"/>
                  </a:lnTo>
                  <a:lnTo>
                    <a:pt x="1782" y="1358"/>
                  </a:lnTo>
                  <a:lnTo>
                    <a:pt x="1786" y="1374"/>
                  </a:lnTo>
                  <a:lnTo>
                    <a:pt x="1748" y="1396"/>
                  </a:lnTo>
                  <a:lnTo>
                    <a:pt x="1738" y="1410"/>
                  </a:lnTo>
                  <a:lnTo>
                    <a:pt x="1744" y="1442"/>
                  </a:lnTo>
                  <a:lnTo>
                    <a:pt x="1692" y="1492"/>
                  </a:lnTo>
                  <a:lnTo>
                    <a:pt x="1682" y="1486"/>
                  </a:lnTo>
                  <a:lnTo>
                    <a:pt x="1630" y="1532"/>
                  </a:lnTo>
                  <a:lnTo>
                    <a:pt x="1624" y="1556"/>
                  </a:lnTo>
                  <a:lnTo>
                    <a:pt x="1566" y="1566"/>
                  </a:lnTo>
                  <a:lnTo>
                    <a:pt x="1526" y="1582"/>
                  </a:lnTo>
                  <a:lnTo>
                    <a:pt x="1516" y="1560"/>
                  </a:lnTo>
                  <a:lnTo>
                    <a:pt x="1502" y="1560"/>
                  </a:lnTo>
                  <a:lnTo>
                    <a:pt x="1472" y="1604"/>
                  </a:lnTo>
                  <a:lnTo>
                    <a:pt x="1442" y="1602"/>
                  </a:lnTo>
                  <a:lnTo>
                    <a:pt x="1430" y="1618"/>
                  </a:lnTo>
                  <a:lnTo>
                    <a:pt x="1398" y="1622"/>
                  </a:lnTo>
                  <a:lnTo>
                    <a:pt x="1386" y="1636"/>
                  </a:lnTo>
                  <a:lnTo>
                    <a:pt x="1400" y="1648"/>
                  </a:lnTo>
                  <a:lnTo>
                    <a:pt x="1370" y="1668"/>
                  </a:lnTo>
                  <a:lnTo>
                    <a:pt x="1364" y="1644"/>
                  </a:lnTo>
                  <a:lnTo>
                    <a:pt x="1370" y="1614"/>
                  </a:lnTo>
                  <a:lnTo>
                    <a:pt x="1356" y="1606"/>
                  </a:lnTo>
                  <a:lnTo>
                    <a:pt x="1350" y="1618"/>
                  </a:lnTo>
                  <a:lnTo>
                    <a:pt x="1288" y="1606"/>
                  </a:lnTo>
                  <a:lnTo>
                    <a:pt x="1256" y="1608"/>
                  </a:lnTo>
                  <a:lnTo>
                    <a:pt x="1242" y="1598"/>
                  </a:lnTo>
                  <a:lnTo>
                    <a:pt x="1258" y="1578"/>
                  </a:lnTo>
                  <a:lnTo>
                    <a:pt x="1246" y="1568"/>
                  </a:lnTo>
                  <a:lnTo>
                    <a:pt x="1230" y="1568"/>
                  </a:lnTo>
                  <a:lnTo>
                    <a:pt x="1198" y="1550"/>
                  </a:lnTo>
                  <a:lnTo>
                    <a:pt x="1148" y="1578"/>
                  </a:lnTo>
                  <a:lnTo>
                    <a:pt x="1090" y="1576"/>
                  </a:lnTo>
                  <a:lnTo>
                    <a:pt x="1076" y="1584"/>
                  </a:lnTo>
                  <a:lnTo>
                    <a:pt x="1062" y="1584"/>
                  </a:lnTo>
                  <a:lnTo>
                    <a:pt x="1064" y="1622"/>
                  </a:lnTo>
                  <a:lnTo>
                    <a:pt x="1052" y="1640"/>
                  </a:lnTo>
                  <a:lnTo>
                    <a:pt x="1042" y="1622"/>
                  </a:lnTo>
                  <a:lnTo>
                    <a:pt x="1036" y="1608"/>
                  </a:lnTo>
                  <a:lnTo>
                    <a:pt x="1012" y="1624"/>
                  </a:lnTo>
                  <a:lnTo>
                    <a:pt x="990" y="1606"/>
                  </a:lnTo>
                  <a:lnTo>
                    <a:pt x="972" y="1608"/>
                  </a:lnTo>
                  <a:lnTo>
                    <a:pt x="958" y="1594"/>
                  </a:lnTo>
                  <a:lnTo>
                    <a:pt x="982" y="1554"/>
                  </a:lnTo>
                  <a:lnTo>
                    <a:pt x="964" y="1550"/>
                  </a:lnTo>
                  <a:lnTo>
                    <a:pt x="948" y="1518"/>
                  </a:lnTo>
                  <a:lnTo>
                    <a:pt x="904" y="1520"/>
                  </a:lnTo>
                  <a:lnTo>
                    <a:pt x="914" y="1498"/>
                  </a:lnTo>
                  <a:lnTo>
                    <a:pt x="898" y="1480"/>
                  </a:lnTo>
                  <a:lnTo>
                    <a:pt x="904" y="1468"/>
                  </a:lnTo>
                  <a:lnTo>
                    <a:pt x="940" y="1430"/>
                  </a:lnTo>
                  <a:lnTo>
                    <a:pt x="930" y="1360"/>
                  </a:lnTo>
                  <a:lnTo>
                    <a:pt x="912" y="1342"/>
                  </a:lnTo>
                  <a:lnTo>
                    <a:pt x="894" y="1336"/>
                  </a:lnTo>
                  <a:lnTo>
                    <a:pt x="886" y="1340"/>
                  </a:lnTo>
                  <a:lnTo>
                    <a:pt x="868" y="1336"/>
                  </a:lnTo>
                  <a:lnTo>
                    <a:pt x="856" y="1342"/>
                  </a:lnTo>
                  <a:lnTo>
                    <a:pt x="850" y="1314"/>
                  </a:lnTo>
                  <a:lnTo>
                    <a:pt x="834" y="1302"/>
                  </a:lnTo>
                  <a:lnTo>
                    <a:pt x="818" y="1308"/>
                  </a:lnTo>
                  <a:lnTo>
                    <a:pt x="782" y="1294"/>
                  </a:lnTo>
                  <a:lnTo>
                    <a:pt x="738" y="1320"/>
                  </a:lnTo>
                  <a:lnTo>
                    <a:pt x="726" y="1336"/>
                  </a:lnTo>
                  <a:lnTo>
                    <a:pt x="686" y="1346"/>
                  </a:lnTo>
                  <a:lnTo>
                    <a:pt x="644" y="1348"/>
                  </a:lnTo>
                  <a:lnTo>
                    <a:pt x="618" y="1342"/>
                  </a:lnTo>
                  <a:lnTo>
                    <a:pt x="600" y="1358"/>
                  </a:lnTo>
                  <a:lnTo>
                    <a:pt x="584" y="1384"/>
                  </a:lnTo>
                  <a:lnTo>
                    <a:pt x="574" y="1368"/>
                  </a:lnTo>
                  <a:lnTo>
                    <a:pt x="576" y="1356"/>
                  </a:lnTo>
                  <a:lnTo>
                    <a:pt x="564" y="1350"/>
                  </a:lnTo>
                  <a:lnTo>
                    <a:pt x="548" y="1354"/>
                  </a:lnTo>
                  <a:lnTo>
                    <a:pt x="486" y="1348"/>
                  </a:lnTo>
                  <a:lnTo>
                    <a:pt x="474" y="1354"/>
                  </a:lnTo>
                  <a:lnTo>
                    <a:pt x="430" y="1336"/>
                  </a:lnTo>
                  <a:lnTo>
                    <a:pt x="386" y="1296"/>
                  </a:lnTo>
                  <a:lnTo>
                    <a:pt x="374" y="1304"/>
                  </a:lnTo>
                  <a:lnTo>
                    <a:pt x="326" y="1274"/>
                  </a:lnTo>
                  <a:lnTo>
                    <a:pt x="288" y="1240"/>
                  </a:lnTo>
                  <a:lnTo>
                    <a:pt x="274" y="1246"/>
                  </a:lnTo>
                  <a:lnTo>
                    <a:pt x="258" y="1230"/>
                  </a:lnTo>
                  <a:lnTo>
                    <a:pt x="234" y="1212"/>
                  </a:lnTo>
                  <a:lnTo>
                    <a:pt x="202" y="1204"/>
                  </a:lnTo>
                  <a:lnTo>
                    <a:pt x="198" y="1180"/>
                  </a:lnTo>
                  <a:lnTo>
                    <a:pt x="186" y="1166"/>
                  </a:lnTo>
                  <a:lnTo>
                    <a:pt x="180" y="1144"/>
                  </a:lnTo>
                  <a:lnTo>
                    <a:pt x="206" y="1152"/>
                  </a:lnTo>
                  <a:lnTo>
                    <a:pt x="220" y="1140"/>
                  </a:lnTo>
                  <a:lnTo>
                    <a:pt x="206" y="1128"/>
                  </a:lnTo>
                  <a:lnTo>
                    <a:pt x="206" y="1112"/>
                  </a:lnTo>
                  <a:lnTo>
                    <a:pt x="194" y="1102"/>
                  </a:lnTo>
                  <a:lnTo>
                    <a:pt x="198" y="1066"/>
                  </a:lnTo>
                  <a:lnTo>
                    <a:pt x="204" y="1034"/>
                  </a:lnTo>
                  <a:lnTo>
                    <a:pt x="194" y="1020"/>
                  </a:lnTo>
                  <a:lnTo>
                    <a:pt x="194" y="994"/>
                  </a:lnTo>
                  <a:lnTo>
                    <a:pt x="170" y="982"/>
                  </a:lnTo>
                  <a:lnTo>
                    <a:pt x="146" y="968"/>
                  </a:lnTo>
                  <a:close/>
                  <a:moveTo>
                    <a:pt x="1344" y="1694"/>
                  </a:moveTo>
                  <a:lnTo>
                    <a:pt x="1346" y="1700"/>
                  </a:lnTo>
                  <a:lnTo>
                    <a:pt x="1330" y="1712"/>
                  </a:lnTo>
                  <a:lnTo>
                    <a:pt x="1334" y="1722"/>
                  </a:lnTo>
                  <a:lnTo>
                    <a:pt x="1332" y="1736"/>
                  </a:lnTo>
                  <a:lnTo>
                    <a:pt x="1360" y="1744"/>
                  </a:lnTo>
                  <a:lnTo>
                    <a:pt x="1368" y="1736"/>
                  </a:lnTo>
                  <a:lnTo>
                    <a:pt x="1376" y="1732"/>
                  </a:lnTo>
                  <a:lnTo>
                    <a:pt x="1386" y="1734"/>
                  </a:lnTo>
                  <a:lnTo>
                    <a:pt x="1400" y="1720"/>
                  </a:lnTo>
                  <a:lnTo>
                    <a:pt x="1400" y="1710"/>
                  </a:lnTo>
                  <a:lnTo>
                    <a:pt x="1416" y="1690"/>
                  </a:lnTo>
                  <a:lnTo>
                    <a:pt x="1408" y="1674"/>
                  </a:lnTo>
                  <a:lnTo>
                    <a:pt x="1394" y="1682"/>
                  </a:lnTo>
                  <a:lnTo>
                    <a:pt x="1352" y="1686"/>
                  </a:lnTo>
                  <a:lnTo>
                    <a:pt x="1344" y="16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8" name="Colombia">
              <a:extLst>
                <a:ext uri="{FF2B5EF4-FFF2-40B4-BE49-F238E27FC236}">
                  <a16:creationId xmlns:a16="http://schemas.microsoft.com/office/drawing/2014/main" id="{A579955F-6AF7-4FBF-9116-936A318F5E70}"/>
                </a:ext>
              </a:extLst>
            </p:cNvPr>
            <p:cNvSpPr>
              <a:spLocks/>
            </p:cNvSpPr>
            <p:nvPr/>
          </p:nvSpPr>
          <p:spPr bwMode="gray">
            <a:xfrm>
              <a:off x="3261030" y="4251969"/>
              <a:ext cx="368985" cy="501472"/>
            </a:xfrm>
            <a:custGeom>
              <a:avLst/>
              <a:gdLst/>
              <a:ahLst/>
              <a:cxnLst>
                <a:cxn ang="0">
                  <a:pos x="50" y="183"/>
                </a:cxn>
                <a:cxn ang="0">
                  <a:pos x="48" y="161"/>
                </a:cxn>
                <a:cxn ang="0">
                  <a:pos x="60" y="143"/>
                </a:cxn>
                <a:cxn ang="0">
                  <a:pos x="76" y="137"/>
                </a:cxn>
                <a:cxn ang="0">
                  <a:pos x="86" y="116"/>
                </a:cxn>
                <a:cxn ang="0">
                  <a:pos x="133" y="88"/>
                </a:cxn>
                <a:cxn ang="0">
                  <a:pos x="155" y="28"/>
                </a:cxn>
                <a:cxn ang="0">
                  <a:pos x="185" y="14"/>
                </a:cxn>
                <a:cxn ang="0">
                  <a:pos x="243" y="0"/>
                </a:cxn>
                <a:cxn ang="0">
                  <a:pos x="255" y="20"/>
                </a:cxn>
                <a:cxn ang="0">
                  <a:pos x="223" y="84"/>
                </a:cxn>
                <a:cxn ang="0">
                  <a:pos x="239" y="139"/>
                </a:cxn>
                <a:cxn ang="0">
                  <a:pos x="279" y="181"/>
                </a:cxn>
                <a:cxn ang="0">
                  <a:pos x="367" y="215"/>
                </a:cxn>
                <a:cxn ang="0">
                  <a:pos x="441" y="221"/>
                </a:cxn>
                <a:cxn ang="0">
                  <a:pos x="429" y="293"/>
                </a:cxn>
                <a:cxn ang="0">
                  <a:pos x="421" y="329"/>
                </a:cxn>
                <a:cxn ang="0">
                  <a:pos x="435" y="341"/>
                </a:cxn>
                <a:cxn ang="0">
                  <a:pos x="453" y="381"/>
                </a:cxn>
                <a:cxn ang="0">
                  <a:pos x="435" y="369"/>
                </a:cxn>
                <a:cxn ang="0">
                  <a:pos x="401" y="371"/>
                </a:cxn>
                <a:cxn ang="0">
                  <a:pos x="341" y="379"/>
                </a:cxn>
                <a:cxn ang="0">
                  <a:pos x="367" y="409"/>
                </a:cxn>
                <a:cxn ang="0">
                  <a:pos x="339" y="421"/>
                </a:cxn>
                <a:cxn ang="0">
                  <a:pos x="361" y="451"/>
                </a:cxn>
                <a:cxn ang="0">
                  <a:pos x="363" y="499"/>
                </a:cxn>
                <a:cxn ang="0">
                  <a:pos x="317" y="601"/>
                </a:cxn>
                <a:cxn ang="0">
                  <a:pos x="299" y="535"/>
                </a:cxn>
                <a:cxn ang="0">
                  <a:pos x="247" y="519"/>
                </a:cxn>
                <a:cxn ang="0">
                  <a:pos x="195" y="499"/>
                </a:cxn>
                <a:cxn ang="0">
                  <a:pos x="32" y="419"/>
                </a:cxn>
                <a:cxn ang="0">
                  <a:pos x="0" y="385"/>
                </a:cxn>
                <a:cxn ang="0">
                  <a:pos x="14" y="369"/>
                </a:cxn>
                <a:cxn ang="0">
                  <a:pos x="44" y="351"/>
                </a:cxn>
                <a:cxn ang="0">
                  <a:pos x="60" y="297"/>
                </a:cxn>
                <a:cxn ang="0">
                  <a:pos x="70" y="225"/>
                </a:cxn>
                <a:cxn ang="0">
                  <a:pos x="64" y="197"/>
                </a:cxn>
              </a:cxnLst>
              <a:rect l="0" t="0" r="r" b="b"/>
              <a:pathLst>
                <a:path w="453" h="613">
                  <a:moveTo>
                    <a:pt x="64" y="197"/>
                  </a:moveTo>
                  <a:lnTo>
                    <a:pt x="50" y="183"/>
                  </a:lnTo>
                  <a:lnTo>
                    <a:pt x="50" y="173"/>
                  </a:lnTo>
                  <a:lnTo>
                    <a:pt x="48" y="161"/>
                  </a:lnTo>
                  <a:lnTo>
                    <a:pt x="60" y="153"/>
                  </a:lnTo>
                  <a:lnTo>
                    <a:pt x="60" y="143"/>
                  </a:lnTo>
                  <a:lnTo>
                    <a:pt x="58" y="118"/>
                  </a:lnTo>
                  <a:lnTo>
                    <a:pt x="76" y="137"/>
                  </a:lnTo>
                  <a:lnTo>
                    <a:pt x="88" y="145"/>
                  </a:lnTo>
                  <a:lnTo>
                    <a:pt x="86" y="116"/>
                  </a:lnTo>
                  <a:lnTo>
                    <a:pt x="115" y="92"/>
                  </a:lnTo>
                  <a:lnTo>
                    <a:pt x="133" y="88"/>
                  </a:lnTo>
                  <a:lnTo>
                    <a:pt x="135" y="50"/>
                  </a:lnTo>
                  <a:lnTo>
                    <a:pt x="155" y="28"/>
                  </a:lnTo>
                  <a:lnTo>
                    <a:pt x="185" y="30"/>
                  </a:lnTo>
                  <a:lnTo>
                    <a:pt x="185" y="14"/>
                  </a:lnTo>
                  <a:lnTo>
                    <a:pt x="219" y="18"/>
                  </a:lnTo>
                  <a:lnTo>
                    <a:pt x="243" y="0"/>
                  </a:lnTo>
                  <a:lnTo>
                    <a:pt x="261" y="0"/>
                  </a:lnTo>
                  <a:lnTo>
                    <a:pt x="255" y="20"/>
                  </a:lnTo>
                  <a:lnTo>
                    <a:pt x="225" y="52"/>
                  </a:lnTo>
                  <a:lnTo>
                    <a:pt x="223" y="84"/>
                  </a:lnTo>
                  <a:lnTo>
                    <a:pt x="235" y="100"/>
                  </a:lnTo>
                  <a:lnTo>
                    <a:pt x="239" y="139"/>
                  </a:lnTo>
                  <a:lnTo>
                    <a:pt x="251" y="169"/>
                  </a:lnTo>
                  <a:lnTo>
                    <a:pt x="279" y="181"/>
                  </a:lnTo>
                  <a:lnTo>
                    <a:pt x="329" y="181"/>
                  </a:lnTo>
                  <a:lnTo>
                    <a:pt x="367" y="215"/>
                  </a:lnTo>
                  <a:lnTo>
                    <a:pt x="429" y="211"/>
                  </a:lnTo>
                  <a:lnTo>
                    <a:pt x="441" y="221"/>
                  </a:lnTo>
                  <a:lnTo>
                    <a:pt x="427" y="251"/>
                  </a:lnTo>
                  <a:lnTo>
                    <a:pt x="429" y="293"/>
                  </a:lnTo>
                  <a:lnTo>
                    <a:pt x="439" y="321"/>
                  </a:lnTo>
                  <a:lnTo>
                    <a:pt x="421" y="329"/>
                  </a:lnTo>
                  <a:lnTo>
                    <a:pt x="417" y="341"/>
                  </a:lnTo>
                  <a:lnTo>
                    <a:pt x="435" y="341"/>
                  </a:lnTo>
                  <a:lnTo>
                    <a:pt x="449" y="361"/>
                  </a:lnTo>
                  <a:lnTo>
                    <a:pt x="453" y="381"/>
                  </a:lnTo>
                  <a:lnTo>
                    <a:pt x="445" y="385"/>
                  </a:lnTo>
                  <a:lnTo>
                    <a:pt x="435" y="369"/>
                  </a:lnTo>
                  <a:lnTo>
                    <a:pt x="417" y="375"/>
                  </a:lnTo>
                  <a:lnTo>
                    <a:pt x="401" y="371"/>
                  </a:lnTo>
                  <a:lnTo>
                    <a:pt x="389" y="379"/>
                  </a:lnTo>
                  <a:lnTo>
                    <a:pt x="341" y="379"/>
                  </a:lnTo>
                  <a:lnTo>
                    <a:pt x="341" y="403"/>
                  </a:lnTo>
                  <a:lnTo>
                    <a:pt x="367" y="409"/>
                  </a:lnTo>
                  <a:lnTo>
                    <a:pt x="367" y="421"/>
                  </a:lnTo>
                  <a:lnTo>
                    <a:pt x="339" y="421"/>
                  </a:lnTo>
                  <a:lnTo>
                    <a:pt x="335" y="443"/>
                  </a:lnTo>
                  <a:lnTo>
                    <a:pt x="361" y="451"/>
                  </a:lnTo>
                  <a:lnTo>
                    <a:pt x="359" y="473"/>
                  </a:lnTo>
                  <a:lnTo>
                    <a:pt x="363" y="499"/>
                  </a:lnTo>
                  <a:lnTo>
                    <a:pt x="343" y="613"/>
                  </a:lnTo>
                  <a:lnTo>
                    <a:pt x="317" y="601"/>
                  </a:lnTo>
                  <a:lnTo>
                    <a:pt x="339" y="539"/>
                  </a:lnTo>
                  <a:lnTo>
                    <a:pt x="299" y="535"/>
                  </a:lnTo>
                  <a:lnTo>
                    <a:pt x="259" y="529"/>
                  </a:lnTo>
                  <a:lnTo>
                    <a:pt x="247" y="519"/>
                  </a:lnTo>
                  <a:lnTo>
                    <a:pt x="235" y="517"/>
                  </a:lnTo>
                  <a:lnTo>
                    <a:pt x="195" y="499"/>
                  </a:lnTo>
                  <a:lnTo>
                    <a:pt x="139" y="453"/>
                  </a:lnTo>
                  <a:lnTo>
                    <a:pt x="32" y="419"/>
                  </a:lnTo>
                  <a:lnTo>
                    <a:pt x="6" y="403"/>
                  </a:lnTo>
                  <a:lnTo>
                    <a:pt x="0" y="385"/>
                  </a:lnTo>
                  <a:lnTo>
                    <a:pt x="16" y="383"/>
                  </a:lnTo>
                  <a:lnTo>
                    <a:pt x="14" y="369"/>
                  </a:lnTo>
                  <a:lnTo>
                    <a:pt x="20" y="353"/>
                  </a:lnTo>
                  <a:lnTo>
                    <a:pt x="44" y="351"/>
                  </a:lnTo>
                  <a:lnTo>
                    <a:pt x="76" y="307"/>
                  </a:lnTo>
                  <a:lnTo>
                    <a:pt x="60" y="297"/>
                  </a:lnTo>
                  <a:lnTo>
                    <a:pt x="64" y="243"/>
                  </a:lnTo>
                  <a:lnTo>
                    <a:pt x="70" y="225"/>
                  </a:lnTo>
                  <a:lnTo>
                    <a:pt x="60" y="215"/>
                  </a:lnTo>
                  <a:lnTo>
                    <a:pt x="64" y="19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9" name="Congo">
              <a:extLst>
                <a:ext uri="{FF2B5EF4-FFF2-40B4-BE49-F238E27FC236}">
                  <a16:creationId xmlns:a16="http://schemas.microsoft.com/office/drawing/2014/main" id="{D581AFAE-FC5E-44B5-98DA-A0FD369CDC8B}"/>
                </a:ext>
              </a:extLst>
            </p:cNvPr>
            <p:cNvSpPr>
              <a:spLocks/>
            </p:cNvSpPr>
            <p:nvPr/>
          </p:nvSpPr>
          <p:spPr bwMode="gray">
            <a:xfrm>
              <a:off x="6134823" y="4436824"/>
              <a:ext cx="244038" cy="293017"/>
            </a:xfrm>
            <a:custGeom>
              <a:avLst/>
              <a:gdLst/>
              <a:ahLst/>
              <a:cxnLst>
                <a:cxn ang="0">
                  <a:pos x="0" y="294"/>
                </a:cxn>
                <a:cxn ang="0">
                  <a:pos x="20" y="282"/>
                </a:cxn>
                <a:cxn ang="0">
                  <a:pos x="32" y="294"/>
                </a:cxn>
                <a:cxn ang="0">
                  <a:pos x="46" y="284"/>
                </a:cxn>
                <a:cxn ang="0">
                  <a:pos x="32" y="260"/>
                </a:cxn>
                <a:cxn ang="0">
                  <a:pos x="42" y="252"/>
                </a:cxn>
                <a:cxn ang="0">
                  <a:pos x="72" y="248"/>
                </a:cxn>
                <a:cxn ang="0">
                  <a:pos x="86" y="232"/>
                </a:cxn>
                <a:cxn ang="0">
                  <a:pos x="96" y="248"/>
                </a:cxn>
                <a:cxn ang="0">
                  <a:pos x="128" y="250"/>
                </a:cxn>
                <a:cxn ang="0">
                  <a:pos x="136" y="254"/>
                </a:cxn>
                <a:cxn ang="0">
                  <a:pos x="148" y="244"/>
                </a:cxn>
                <a:cxn ang="0">
                  <a:pos x="158" y="188"/>
                </a:cxn>
                <a:cxn ang="0">
                  <a:pos x="132" y="166"/>
                </a:cxn>
                <a:cxn ang="0">
                  <a:pos x="134" y="150"/>
                </a:cxn>
                <a:cxn ang="0">
                  <a:pos x="150" y="136"/>
                </a:cxn>
                <a:cxn ang="0">
                  <a:pos x="146" y="116"/>
                </a:cxn>
                <a:cxn ang="0">
                  <a:pos x="126" y="106"/>
                </a:cxn>
                <a:cxn ang="0">
                  <a:pos x="108" y="114"/>
                </a:cxn>
                <a:cxn ang="0">
                  <a:pos x="94" y="114"/>
                </a:cxn>
                <a:cxn ang="0">
                  <a:pos x="100" y="82"/>
                </a:cxn>
                <a:cxn ang="0">
                  <a:pos x="182" y="86"/>
                </a:cxn>
                <a:cxn ang="0">
                  <a:pos x="200" y="92"/>
                </a:cxn>
                <a:cxn ang="0">
                  <a:pos x="202" y="58"/>
                </a:cxn>
                <a:cxn ang="0">
                  <a:pos x="234" y="8"/>
                </a:cxn>
                <a:cxn ang="0">
                  <a:pos x="250" y="8"/>
                </a:cxn>
                <a:cxn ang="0">
                  <a:pos x="264" y="0"/>
                </a:cxn>
                <a:cxn ang="0">
                  <a:pos x="298" y="2"/>
                </a:cxn>
                <a:cxn ang="0">
                  <a:pos x="302" y="20"/>
                </a:cxn>
                <a:cxn ang="0">
                  <a:pos x="284" y="86"/>
                </a:cxn>
                <a:cxn ang="0">
                  <a:pos x="278" y="114"/>
                </a:cxn>
                <a:cxn ang="0">
                  <a:pos x="278" y="138"/>
                </a:cxn>
                <a:cxn ang="0">
                  <a:pos x="270" y="152"/>
                </a:cxn>
                <a:cxn ang="0">
                  <a:pos x="272" y="184"/>
                </a:cxn>
                <a:cxn ang="0">
                  <a:pos x="238" y="206"/>
                </a:cxn>
                <a:cxn ang="0">
                  <a:pos x="218" y="232"/>
                </a:cxn>
                <a:cxn ang="0">
                  <a:pos x="212" y="264"/>
                </a:cxn>
                <a:cxn ang="0">
                  <a:pos x="208" y="296"/>
                </a:cxn>
                <a:cxn ang="0">
                  <a:pos x="194" y="320"/>
                </a:cxn>
                <a:cxn ang="0">
                  <a:pos x="144" y="352"/>
                </a:cxn>
                <a:cxn ang="0">
                  <a:pos x="138" y="326"/>
                </a:cxn>
                <a:cxn ang="0">
                  <a:pos x="108" y="330"/>
                </a:cxn>
                <a:cxn ang="0">
                  <a:pos x="96" y="340"/>
                </a:cxn>
                <a:cxn ang="0">
                  <a:pos x="82" y="328"/>
                </a:cxn>
                <a:cxn ang="0">
                  <a:pos x="64" y="346"/>
                </a:cxn>
                <a:cxn ang="0">
                  <a:pos x="48" y="358"/>
                </a:cxn>
                <a:cxn ang="0">
                  <a:pos x="34" y="330"/>
                </a:cxn>
                <a:cxn ang="0">
                  <a:pos x="8" y="304"/>
                </a:cxn>
                <a:cxn ang="0">
                  <a:pos x="0" y="294"/>
                </a:cxn>
              </a:cxnLst>
              <a:rect l="0" t="0" r="r" b="b"/>
              <a:pathLst>
                <a:path w="302" h="358">
                  <a:moveTo>
                    <a:pt x="0" y="294"/>
                  </a:moveTo>
                  <a:lnTo>
                    <a:pt x="20" y="282"/>
                  </a:lnTo>
                  <a:lnTo>
                    <a:pt x="32" y="294"/>
                  </a:lnTo>
                  <a:lnTo>
                    <a:pt x="46" y="284"/>
                  </a:lnTo>
                  <a:lnTo>
                    <a:pt x="32" y="260"/>
                  </a:lnTo>
                  <a:lnTo>
                    <a:pt x="42" y="252"/>
                  </a:lnTo>
                  <a:lnTo>
                    <a:pt x="72" y="248"/>
                  </a:lnTo>
                  <a:lnTo>
                    <a:pt x="86" y="232"/>
                  </a:lnTo>
                  <a:lnTo>
                    <a:pt x="96" y="248"/>
                  </a:lnTo>
                  <a:lnTo>
                    <a:pt x="128" y="250"/>
                  </a:lnTo>
                  <a:lnTo>
                    <a:pt x="136" y="254"/>
                  </a:lnTo>
                  <a:lnTo>
                    <a:pt x="148" y="244"/>
                  </a:lnTo>
                  <a:lnTo>
                    <a:pt x="158" y="188"/>
                  </a:lnTo>
                  <a:lnTo>
                    <a:pt x="132" y="166"/>
                  </a:lnTo>
                  <a:lnTo>
                    <a:pt x="134" y="150"/>
                  </a:lnTo>
                  <a:lnTo>
                    <a:pt x="150" y="136"/>
                  </a:lnTo>
                  <a:lnTo>
                    <a:pt x="146" y="116"/>
                  </a:lnTo>
                  <a:lnTo>
                    <a:pt x="126" y="106"/>
                  </a:lnTo>
                  <a:lnTo>
                    <a:pt x="108" y="114"/>
                  </a:lnTo>
                  <a:lnTo>
                    <a:pt x="94" y="114"/>
                  </a:lnTo>
                  <a:lnTo>
                    <a:pt x="100" y="82"/>
                  </a:lnTo>
                  <a:lnTo>
                    <a:pt x="182" y="86"/>
                  </a:lnTo>
                  <a:lnTo>
                    <a:pt x="200" y="92"/>
                  </a:lnTo>
                  <a:lnTo>
                    <a:pt x="202" y="58"/>
                  </a:lnTo>
                  <a:lnTo>
                    <a:pt x="234" y="8"/>
                  </a:lnTo>
                  <a:lnTo>
                    <a:pt x="250" y="8"/>
                  </a:lnTo>
                  <a:lnTo>
                    <a:pt x="264" y="0"/>
                  </a:lnTo>
                  <a:lnTo>
                    <a:pt x="298" y="2"/>
                  </a:lnTo>
                  <a:lnTo>
                    <a:pt x="302" y="20"/>
                  </a:lnTo>
                  <a:lnTo>
                    <a:pt x="284" y="86"/>
                  </a:lnTo>
                  <a:lnTo>
                    <a:pt x="278" y="114"/>
                  </a:lnTo>
                  <a:lnTo>
                    <a:pt x="278" y="138"/>
                  </a:lnTo>
                  <a:lnTo>
                    <a:pt x="270" y="152"/>
                  </a:lnTo>
                  <a:lnTo>
                    <a:pt x="272" y="184"/>
                  </a:lnTo>
                  <a:lnTo>
                    <a:pt x="238" y="206"/>
                  </a:lnTo>
                  <a:lnTo>
                    <a:pt x="218" y="232"/>
                  </a:lnTo>
                  <a:lnTo>
                    <a:pt x="212" y="264"/>
                  </a:lnTo>
                  <a:lnTo>
                    <a:pt x="208" y="296"/>
                  </a:lnTo>
                  <a:lnTo>
                    <a:pt x="194" y="320"/>
                  </a:lnTo>
                  <a:lnTo>
                    <a:pt x="144" y="352"/>
                  </a:lnTo>
                  <a:lnTo>
                    <a:pt x="138" y="326"/>
                  </a:lnTo>
                  <a:lnTo>
                    <a:pt x="108" y="330"/>
                  </a:lnTo>
                  <a:lnTo>
                    <a:pt x="96" y="340"/>
                  </a:lnTo>
                  <a:lnTo>
                    <a:pt x="82" y="328"/>
                  </a:lnTo>
                  <a:lnTo>
                    <a:pt x="64" y="346"/>
                  </a:lnTo>
                  <a:lnTo>
                    <a:pt x="48" y="358"/>
                  </a:lnTo>
                  <a:lnTo>
                    <a:pt x="34" y="330"/>
                  </a:lnTo>
                  <a:lnTo>
                    <a:pt x="8" y="304"/>
                  </a:lnTo>
                  <a:lnTo>
                    <a:pt x="0" y="2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0" name="Congo DR">
              <a:extLst>
                <a:ext uri="{FF2B5EF4-FFF2-40B4-BE49-F238E27FC236}">
                  <a16:creationId xmlns:a16="http://schemas.microsoft.com/office/drawing/2014/main" id="{E3AC4A85-BB49-4DE5-BDB8-089FDF92924A}"/>
                </a:ext>
              </a:extLst>
            </p:cNvPr>
            <p:cNvSpPr>
              <a:spLocks/>
            </p:cNvSpPr>
            <p:nvPr/>
          </p:nvSpPr>
          <p:spPr bwMode="gray">
            <a:xfrm>
              <a:off x="6179724" y="4385694"/>
              <a:ext cx="591549" cy="603733"/>
            </a:xfrm>
            <a:custGeom>
              <a:avLst/>
              <a:gdLst/>
              <a:ahLst/>
              <a:cxnLst>
                <a:cxn ang="0">
                  <a:pos x="26" y="446"/>
                </a:cxn>
                <a:cxn ang="0">
                  <a:pos x="124" y="446"/>
                </a:cxn>
                <a:cxn ang="0">
                  <a:pos x="192" y="488"/>
                </a:cxn>
                <a:cxn ang="0">
                  <a:pos x="216" y="538"/>
                </a:cxn>
                <a:cxn ang="0">
                  <a:pos x="288" y="498"/>
                </a:cxn>
                <a:cxn ang="0">
                  <a:pos x="331" y="506"/>
                </a:cxn>
                <a:cxn ang="0">
                  <a:pos x="377" y="586"/>
                </a:cxn>
                <a:cxn ang="0">
                  <a:pos x="391" y="652"/>
                </a:cxn>
                <a:cxn ang="0">
                  <a:pos x="479" y="640"/>
                </a:cxn>
                <a:cxn ang="0">
                  <a:pos x="505" y="662"/>
                </a:cxn>
                <a:cxn ang="0">
                  <a:pos x="563" y="682"/>
                </a:cxn>
                <a:cxn ang="0">
                  <a:pos x="585" y="696"/>
                </a:cxn>
                <a:cxn ang="0">
                  <a:pos x="637" y="730"/>
                </a:cxn>
                <a:cxn ang="0">
                  <a:pos x="675" y="737"/>
                </a:cxn>
                <a:cxn ang="0">
                  <a:pos x="659" y="700"/>
                </a:cxn>
                <a:cxn ang="0">
                  <a:pos x="625" y="664"/>
                </a:cxn>
                <a:cxn ang="0">
                  <a:pos x="631" y="632"/>
                </a:cxn>
                <a:cxn ang="0">
                  <a:pos x="619" y="590"/>
                </a:cxn>
                <a:cxn ang="0">
                  <a:pos x="717" y="546"/>
                </a:cxn>
                <a:cxn ang="0">
                  <a:pos x="671" y="456"/>
                </a:cxn>
                <a:cxn ang="0">
                  <a:pos x="663" y="364"/>
                </a:cxn>
                <a:cxn ang="0">
                  <a:pos x="655" y="312"/>
                </a:cxn>
                <a:cxn ang="0">
                  <a:pos x="665" y="280"/>
                </a:cxn>
                <a:cxn ang="0">
                  <a:pos x="671" y="250"/>
                </a:cxn>
                <a:cxn ang="0">
                  <a:pos x="681" y="192"/>
                </a:cxn>
                <a:cxn ang="0">
                  <a:pos x="729" y="130"/>
                </a:cxn>
                <a:cxn ang="0">
                  <a:pos x="719" y="116"/>
                </a:cxn>
                <a:cxn ang="0">
                  <a:pos x="723" y="84"/>
                </a:cxn>
                <a:cxn ang="0">
                  <a:pos x="657" y="46"/>
                </a:cxn>
                <a:cxn ang="0">
                  <a:pos x="623" y="46"/>
                </a:cxn>
                <a:cxn ang="0">
                  <a:pos x="511" y="0"/>
                </a:cxn>
                <a:cxn ang="0">
                  <a:pos x="495" y="18"/>
                </a:cxn>
                <a:cxn ang="0">
                  <a:pos x="457" y="20"/>
                </a:cxn>
                <a:cxn ang="0">
                  <a:pos x="409" y="24"/>
                </a:cxn>
                <a:cxn ang="0">
                  <a:pos x="345" y="32"/>
                </a:cxn>
                <a:cxn ang="0">
                  <a:pos x="294" y="16"/>
                </a:cxn>
                <a:cxn ang="0">
                  <a:pos x="262" y="34"/>
                </a:cxn>
                <a:cxn ang="0">
                  <a:pos x="244" y="64"/>
                </a:cxn>
                <a:cxn ang="0">
                  <a:pos x="230" y="148"/>
                </a:cxn>
                <a:cxn ang="0">
                  <a:pos x="224" y="200"/>
                </a:cxn>
                <a:cxn ang="0">
                  <a:pos x="218" y="246"/>
                </a:cxn>
                <a:cxn ang="0">
                  <a:pos x="164" y="294"/>
                </a:cxn>
                <a:cxn ang="0">
                  <a:pos x="154" y="358"/>
                </a:cxn>
                <a:cxn ang="0">
                  <a:pos x="90" y="414"/>
                </a:cxn>
                <a:cxn ang="0">
                  <a:pos x="54" y="392"/>
                </a:cxn>
                <a:cxn ang="0">
                  <a:pos x="30" y="418"/>
                </a:cxn>
                <a:cxn ang="0">
                  <a:pos x="14" y="436"/>
                </a:cxn>
                <a:cxn ang="0">
                  <a:pos x="4" y="454"/>
                </a:cxn>
              </a:cxnLst>
              <a:rect l="0" t="0" r="r" b="b"/>
              <a:pathLst>
                <a:path w="729" h="737">
                  <a:moveTo>
                    <a:pt x="4" y="454"/>
                  </a:moveTo>
                  <a:lnTo>
                    <a:pt x="26" y="446"/>
                  </a:lnTo>
                  <a:lnTo>
                    <a:pt x="44" y="444"/>
                  </a:lnTo>
                  <a:lnTo>
                    <a:pt x="124" y="446"/>
                  </a:lnTo>
                  <a:lnTo>
                    <a:pt x="180" y="444"/>
                  </a:lnTo>
                  <a:lnTo>
                    <a:pt x="192" y="488"/>
                  </a:lnTo>
                  <a:lnTo>
                    <a:pt x="196" y="508"/>
                  </a:lnTo>
                  <a:lnTo>
                    <a:pt x="216" y="538"/>
                  </a:lnTo>
                  <a:lnTo>
                    <a:pt x="278" y="534"/>
                  </a:lnTo>
                  <a:lnTo>
                    <a:pt x="288" y="498"/>
                  </a:lnTo>
                  <a:lnTo>
                    <a:pt x="331" y="494"/>
                  </a:lnTo>
                  <a:lnTo>
                    <a:pt x="331" y="506"/>
                  </a:lnTo>
                  <a:lnTo>
                    <a:pt x="379" y="506"/>
                  </a:lnTo>
                  <a:lnTo>
                    <a:pt x="377" y="586"/>
                  </a:lnTo>
                  <a:lnTo>
                    <a:pt x="391" y="614"/>
                  </a:lnTo>
                  <a:lnTo>
                    <a:pt x="391" y="652"/>
                  </a:lnTo>
                  <a:lnTo>
                    <a:pt x="461" y="642"/>
                  </a:lnTo>
                  <a:lnTo>
                    <a:pt x="479" y="640"/>
                  </a:lnTo>
                  <a:lnTo>
                    <a:pt x="479" y="660"/>
                  </a:lnTo>
                  <a:lnTo>
                    <a:pt x="505" y="662"/>
                  </a:lnTo>
                  <a:lnTo>
                    <a:pt x="521" y="678"/>
                  </a:lnTo>
                  <a:lnTo>
                    <a:pt x="563" y="682"/>
                  </a:lnTo>
                  <a:lnTo>
                    <a:pt x="571" y="666"/>
                  </a:lnTo>
                  <a:lnTo>
                    <a:pt x="585" y="696"/>
                  </a:lnTo>
                  <a:lnTo>
                    <a:pt x="605" y="692"/>
                  </a:lnTo>
                  <a:lnTo>
                    <a:pt x="637" y="730"/>
                  </a:lnTo>
                  <a:lnTo>
                    <a:pt x="659" y="726"/>
                  </a:lnTo>
                  <a:lnTo>
                    <a:pt x="675" y="737"/>
                  </a:lnTo>
                  <a:lnTo>
                    <a:pt x="675" y="682"/>
                  </a:lnTo>
                  <a:lnTo>
                    <a:pt x="659" y="700"/>
                  </a:lnTo>
                  <a:lnTo>
                    <a:pt x="647" y="700"/>
                  </a:lnTo>
                  <a:lnTo>
                    <a:pt x="625" y="664"/>
                  </a:lnTo>
                  <a:lnTo>
                    <a:pt x="627" y="642"/>
                  </a:lnTo>
                  <a:lnTo>
                    <a:pt x="631" y="632"/>
                  </a:lnTo>
                  <a:lnTo>
                    <a:pt x="629" y="598"/>
                  </a:lnTo>
                  <a:lnTo>
                    <a:pt x="619" y="590"/>
                  </a:lnTo>
                  <a:lnTo>
                    <a:pt x="639" y="556"/>
                  </a:lnTo>
                  <a:lnTo>
                    <a:pt x="717" y="546"/>
                  </a:lnTo>
                  <a:lnTo>
                    <a:pt x="699" y="500"/>
                  </a:lnTo>
                  <a:lnTo>
                    <a:pt x="671" y="456"/>
                  </a:lnTo>
                  <a:lnTo>
                    <a:pt x="663" y="396"/>
                  </a:lnTo>
                  <a:lnTo>
                    <a:pt x="663" y="364"/>
                  </a:lnTo>
                  <a:lnTo>
                    <a:pt x="669" y="332"/>
                  </a:lnTo>
                  <a:lnTo>
                    <a:pt x="655" y="312"/>
                  </a:lnTo>
                  <a:lnTo>
                    <a:pt x="663" y="300"/>
                  </a:lnTo>
                  <a:lnTo>
                    <a:pt x="665" y="280"/>
                  </a:lnTo>
                  <a:lnTo>
                    <a:pt x="683" y="268"/>
                  </a:lnTo>
                  <a:lnTo>
                    <a:pt x="671" y="250"/>
                  </a:lnTo>
                  <a:lnTo>
                    <a:pt x="679" y="224"/>
                  </a:lnTo>
                  <a:lnTo>
                    <a:pt x="681" y="192"/>
                  </a:lnTo>
                  <a:lnTo>
                    <a:pt x="707" y="164"/>
                  </a:lnTo>
                  <a:lnTo>
                    <a:pt x="729" y="130"/>
                  </a:lnTo>
                  <a:lnTo>
                    <a:pt x="711" y="128"/>
                  </a:lnTo>
                  <a:lnTo>
                    <a:pt x="719" y="116"/>
                  </a:lnTo>
                  <a:lnTo>
                    <a:pt x="719" y="100"/>
                  </a:lnTo>
                  <a:lnTo>
                    <a:pt x="723" y="84"/>
                  </a:lnTo>
                  <a:lnTo>
                    <a:pt x="677" y="36"/>
                  </a:lnTo>
                  <a:lnTo>
                    <a:pt x="657" y="46"/>
                  </a:lnTo>
                  <a:lnTo>
                    <a:pt x="641" y="38"/>
                  </a:lnTo>
                  <a:lnTo>
                    <a:pt x="623" y="46"/>
                  </a:lnTo>
                  <a:lnTo>
                    <a:pt x="591" y="28"/>
                  </a:lnTo>
                  <a:lnTo>
                    <a:pt x="511" y="0"/>
                  </a:lnTo>
                  <a:lnTo>
                    <a:pt x="501" y="8"/>
                  </a:lnTo>
                  <a:lnTo>
                    <a:pt x="495" y="18"/>
                  </a:lnTo>
                  <a:lnTo>
                    <a:pt x="477" y="8"/>
                  </a:lnTo>
                  <a:lnTo>
                    <a:pt x="457" y="20"/>
                  </a:lnTo>
                  <a:lnTo>
                    <a:pt x="425" y="26"/>
                  </a:lnTo>
                  <a:lnTo>
                    <a:pt x="409" y="24"/>
                  </a:lnTo>
                  <a:lnTo>
                    <a:pt x="387" y="46"/>
                  </a:lnTo>
                  <a:lnTo>
                    <a:pt x="345" y="32"/>
                  </a:lnTo>
                  <a:lnTo>
                    <a:pt x="321" y="32"/>
                  </a:lnTo>
                  <a:lnTo>
                    <a:pt x="294" y="16"/>
                  </a:lnTo>
                  <a:lnTo>
                    <a:pt x="278" y="16"/>
                  </a:lnTo>
                  <a:lnTo>
                    <a:pt x="262" y="34"/>
                  </a:lnTo>
                  <a:lnTo>
                    <a:pt x="252" y="34"/>
                  </a:lnTo>
                  <a:lnTo>
                    <a:pt x="244" y="64"/>
                  </a:lnTo>
                  <a:lnTo>
                    <a:pt x="248" y="82"/>
                  </a:lnTo>
                  <a:lnTo>
                    <a:pt x="230" y="148"/>
                  </a:lnTo>
                  <a:lnTo>
                    <a:pt x="224" y="176"/>
                  </a:lnTo>
                  <a:lnTo>
                    <a:pt x="224" y="200"/>
                  </a:lnTo>
                  <a:lnTo>
                    <a:pt x="216" y="214"/>
                  </a:lnTo>
                  <a:lnTo>
                    <a:pt x="218" y="246"/>
                  </a:lnTo>
                  <a:lnTo>
                    <a:pt x="184" y="268"/>
                  </a:lnTo>
                  <a:lnTo>
                    <a:pt x="164" y="294"/>
                  </a:lnTo>
                  <a:lnTo>
                    <a:pt x="158" y="326"/>
                  </a:lnTo>
                  <a:lnTo>
                    <a:pt x="154" y="358"/>
                  </a:lnTo>
                  <a:lnTo>
                    <a:pt x="140" y="382"/>
                  </a:lnTo>
                  <a:lnTo>
                    <a:pt x="90" y="414"/>
                  </a:lnTo>
                  <a:lnTo>
                    <a:pt x="84" y="388"/>
                  </a:lnTo>
                  <a:lnTo>
                    <a:pt x="54" y="392"/>
                  </a:lnTo>
                  <a:lnTo>
                    <a:pt x="42" y="402"/>
                  </a:lnTo>
                  <a:lnTo>
                    <a:pt x="30" y="418"/>
                  </a:lnTo>
                  <a:lnTo>
                    <a:pt x="16" y="420"/>
                  </a:lnTo>
                  <a:lnTo>
                    <a:pt x="14" y="436"/>
                  </a:lnTo>
                  <a:lnTo>
                    <a:pt x="0" y="442"/>
                  </a:lnTo>
                  <a:lnTo>
                    <a:pt x="4" y="4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1" name="Costa Rica">
              <a:extLst>
                <a:ext uri="{FF2B5EF4-FFF2-40B4-BE49-F238E27FC236}">
                  <a16:creationId xmlns:a16="http://schemas.microsoft.com/office/drawing/2014/main" id="{A05A42E7-D628-4AFB-813E-A7E0463174AF}"/>
                </a:ext>
              </a:extLst>
            </p:cNvPr>
            <p:cNvSpPr>
              <a:spLocks/>
            </p:cNvSpPr>
            <p:nvPr/>
          </p:nvSpPr>
          <p:spPr bwMode="gray">
            <a:xfrm>
              <a:off x="3050182" y="4271633"/>
              <a:ext cx="101519" cy="94394"/>
            </a:xfrm>
            <a:custGeom>
              <a:avLst/>
              <a:gdLst/>
              <a:ahLst/>
              <a:cxnLst>
                <a:cxn ang="0">
                  <a:pos x="98" y="105"/>
                </a:cxn>
                <a:cxn ang="0">
                  <a:pos x="98" y="117"/>
                </a:cxn>
                <a:cxn ang="0">
                  <a:pos x="94" y="117"/>
                </a:cxn>
                <a:cxn ang="0">
                  <a:pos x="80" y="105"/>
                </a:cxn>
                <a:cxn ang="0">
                  <a:pos x="84" y="94"/>
                </a:cxn>
                <a:cxn ang="0">
                  <a:pos x="84" y="82"/>
                </a:cxn>
                <a:cxn ang="0">
                  <a:pos x="68" y="72"/>
                </a:cxn>
                <a:cxn ang="0">
                  <a:pos x="54" y="72"/>
                </a:cxn>
                <a:cxn ang="0">
                  <a:pos x="46" y="64"/>
                </a:cxn>
                <a:cxn ang="0">
                  <a:pos x="46" y="52"/>
                </a:cxn>
                <a:cxn ang="0">
                  <a:pos x="30" y="40"/>
                </a:cxn>
                <a:cxn ang="0">
                  <a:pos x="22" y="42"/>
                </a:cxn>
                <a:cxn ang="0">
                  <a:pos x="22" y="48"/>
                </a:cxn>
                <a:cxn ang="0">
                  <a:pos x="34" y="52"/>
                </a:cxn>
                <a:cxn ang="0">
                  <a:pos x="32" y="60"/>
                </a:cxn>
                <a:cxn ang="0">
                  <a:pos x="28" y="66"/>
                </a:cxn>
                <a:cxn ang="0">
                  <a:pos x="10" y="54"/>
                </a:cxn>
                <a:cxn ang="0">
                  <a:pos x="2" y="40"/>
                </a:cxn>
                <a:cxn ang="0">
                  <a:pos x="4" y="18"/>
                </a:cxn>
                <a:cxn ang="0">
                  <a:pos x="0" y="4"/>
                </a:cxn>
                <a:cxn ang="0">
                  <a:pos x="24" y="2"/>
                </a:cxn>
                <a:cxn ang="0">
                  <a:pos x="42" y="0"/>
                </a:cxn>
                <a:cxn ang="0">
                  <a:pos x="62" y="20"/>
                </a:cxn>
                <a:cxn ang="0">
                  <a:pos x="68" y="18"/>
                </a:cxn>
                <a:cxn ang="0">
                  <a:pos x="76" y="10"/>
                </a:cxn>
                <a:cxn ang="0">
                  <a:pos x="84" y="12"/>
                </a:cxn>
                <a:cxn ang="0">
                  <a:pos x="86" y="26"/>
                </a:cxn>
                <a:cxn ang="0">
                  <a:pos x="96" y="32"/>
                </a:cxn>
                <a:cxn ang="0">
                  <a:pos x="98" y="44"/>
                </a:cxn>
                <a:cxn ang="0">
                  <a:pos x="114" y="50"/>
                </a:cxn>
                <a:cxn ang="0">
                  <a:pos x="126" y="64"/>
                </a:cxn>
                <a:cxn ang="0">
                  <a:pos x="102" y="70"/>
                </a:cxn>
                <a:cxn ang="0">
                  <a:pos x="98" y="74"/>
                </a:cxn>
                <a:cxn ang="0">
                  <a:pos x="100" y="94"/>
                </a:cxn>
                <a:cxn ang="0">
                  <a:pos x="90" y="96"/>
                </a:cxn>
                <a:cxn ang="0">
                  <a:pos x="90" y="101"/>
                </a:cxn>
                <a:cxn ang="0">
                  <a:pos x="98" y="105"/>
                </a:cxn>
              </a:cxnLst>
              <a:rect l="0" t="0" r="r" b="b"/>
              <a:pathLst>
                <a:path w="126" h="117">
                  <a:moveTo>
                    <a:pt x="98" y="105"/>
                  </a:moveTo>
                  <a:lnTo>
                    <a:pt x="98" y="117"/>
                  </a:lnTo>
                  <a:lnTo>
                    <a:pt x="94" y="117"/>
                  </a:lnTo>
                  <a:lnTo>
                    <a:pt x="80" y="105"/>
                  </a:lnTo>
                  <a:lnTo>
                    <a:pt x="84" y="94"/>
                  </a:lnTo>
                  <a:lnTo>
                    <a:pt x="84" y="82"/>
                  </a:lnTo>
                  <a:lnTo>
                    <a:pt x="68" y="72"/>
                  </a:lnTo>
                  <a:lnTo>
                    <a:pt x="54" y="72"/>
                  </a:lnTo>
                  <a:lnTo>
                    <a:pt x="46" y="64"/>
                  </a:lnTo>
                  <a:lnTo>
                    <a:pt x="46" y="52"/>
                  </a:lnTo>
                  <a:lnTo>
                    <a:pt x="30" y="40"/>
                  </a:lnTo>
                  <a:lnTo>
                    <a:pt x="22" y="42"/>
                  </a:lnTo>
                  <a:lnTo>
                    <a:pt x="22" y="48"/>
                  </a:lnTo>
                  <a:lnTo>
                    <a:pt x="34" y="52"/>
                  </a:lnTo>
                  <a:lnTo>
                    <a:pt x="32" y="60"/>
                  </a:lnTo>
                  <a:lnTo>
                    <a:pt x="28" y="66"/>
                  </a:lnTo>
                  <a:lnTo>
                    <a:pt x="10" y="54"/>
                  </a:lnTo>
                  <a:lnTo>
                    <a:pt x="2" y="40"/>
                  </a:lnTo>
                  <a:lnTo>
                    <a:pt x="4" y="18"/>
                  </a:lnTo>
                  <a:lnTo>
                    <a:pt x="0" y="4"/>
                  </a:lnTo>
                  <a:lnTo>
                    <a:pt x="24" y="2"/>
                  </a:lnTo>
                  <a:lnTo>
                    <a:pt x="42" y="0"/>
                  </a:lnTo>
                  <a:lnTo>
                    <a:pt x="62" y="20"/>
                  </a:lnTo>
                  <a:lnTo>
                    <a:pt x="68" y="18"/>
                  </a:lnTo>
                  <a:lnTo>
                    <a:pt x="76" y="10"/>
                  </a:lnTo>
                  <a:lnTo>
                    <a:pt x="84" y="12"/>
                  </a:lnTo>
                  <a:lnTo>
                    <a:pt x="86" y="26"/>
                  </a:lnTo>
                  <a:lnTo>
                    <a:pt x="96" y="32"/>
                  </a:lnTo>
                  <a:lnTo>
                    <a:pt x="98" y="44"/>
                  </a:lnTo>
                  <a:lnTo>
                    <a:pt x="114" y="50"/>
                  </a:lnTo>
                  <a:lnTo>
                    <a:pt x="126" y="64"/>
                  </a:lnTo>
                  <a:lnTo>
                    <a:pt x="102" y="70"/>
                  </a:lnTo>
                  <a:lnTo>
                    <a:pt x="98" y="74"/>
                  </a:lnTo>
                  <a:lnTo>
                    <a:pt x="100" y="94"/>
                  </a:lnTo>
                  <a:lnTo>
                    <a:pt x="90" y="96"/>
                  </a:lnTo>
                  <a:lnTo>
                    <a:pt x="90" y="101"/>
                  </a:lnTo>
                  <a:lnTo>
                    <a:pt x="98" y="1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2" name="Croatia">
              <a:extLst>
                <a:ext uri="{FF2B5EF4-FFF2-40B4-BE49-F238E27FC236}">
                  <a16:creationId xmlns:a16="http://schemas.microsoft.com/office/drawing/2014/main" id="{433F5637-A3F6-4F66-8261-54A48707A7AD}"/>
                </a:ext>
              </a:extLst>
            </p:cNvPr>
            <p:cNvSpPr>
              <a:spLocks/>
            </p:cNvSpPr>
            <p:nvPr/>
          </p:nvSpPr>
          <p:spPr bwMode="gray">
            <a:xfrm>
              <a:off x="6214866" y="2891109"/>
              <a:ext cx="183517" cy="151425"/>
            </a:xfrm>
            <a:custGeom>
              <a:avLst/>
              <a:gdLst/>
              <a:ahLst/>
              <a:cxnLst>
                <a:cxn ang="0">
                  <a:pos x="0" y="56"/>
                </a:cxn>
                <a:cxn ang="0">
                  <a:pos x="20" y="44"/>
                </a:cxn>
                <a:cxn ang="0">
                  <a:pos x="40" y="44"/>
                </a:cxn>
                <a:cxn ang="0">
                  <a:pos x="56" y="42"/>
                </a:cxn>
                <a:cxn ang="0">
                  <a:pos x="70" y="48"/>
                </a:cxn>
                <a:cxn ang="0">
                  <a:pos x="84" y="46"/>
                </a:cxn>
                <a:cxn ang="0">
                  <a:pos x="82" y="34"/>
                </a:cxn>
                <a:cxn ang="0">
                  <a:pos x="92" y="24"/>
                </a:cxn>
                <a:cxn ang="0">
                  <a:pos x="92" y="8"/>
                </a:cxn>
                <a:cxn ang="0">
                  <a:pos x="106" y="0"/>
                </a:cxn>
                <a:cxn ang="0">
                  <a:pos x="114" y="4"/>
                </a:cxn>
                <a:cxn ang="0">
                  <a:pos x="118" y="16"/>
                </a:cxn>
                <a:cxn ang="0">
                  <a:pos x="168" y="36"/>
                </a:cxn>
                <a:cxn ang="0">
                  <a:pos x="202" y="32"/>
                </a:cxn>
                <a:cxn ang="0">
                  <a:pos x="210" y="50"/>
                </a:cxn>
                <a:cxn ang="0">
                  <a:pos x="226" y="60"/>
                </a:cxn>
                <a:cxn ang="0">
                  <a:pos x="214" y="80"/>
                </a:cxn>
                <a:cxn ang="0">
                  <a:pos x="202" y="74"/>
                </a:cxn>
                <a:cxn ang="0">
                  <a:pos x="150" y="74"/>
                </a:cxn>
                <a:cxn ang="0">
                  <a:pos x="136" y="66"/>
                </a:cxn>
                <a:cxn ang="0">
                  <a:pos x="120" y="70"/>
                </a:cxn>
                <a:cxn ang="0">
                  <a:pos x="100" y="58"/>
                </a:cxn>
                <a:cxn ang="0">
                  <a:pos x="98" y="80"/>
                </a:cxn>
                <a:cxn ang="0">
                  <a:pos x="114" y="102"/>
                </a:cxn>
                <a:cxn ang="0">
                  <a:pos x="134" y="132"/>
                </a:cxn>
                <a:cxn ang="0">
                  <a:pos x="160" y="148"/>
                </a:cxn>
                <a:cxn ang="0">
                  <a:pos x="164" y="160"/>
                </a:cxn>
                <a:cxn ang="0">
                  <a:pos x="172" y="184"/>
                </a:cxn>
                <a:cxn ang="0">
                  <a:pos x="144" y="172"/>
                </a:cxn>
                <a:cxn ang="0">
                  <a:pos x="126" y="154"/>
                </a:cxn>
                <a:cxn ang="0">
                  <a:pos x="104" y="156"/>
                </a:cxn>
                <a:cxn ang="0">
                  <a:pos x="84" y="136"/>
                </a:cxn>
                <a:cxn ang="0">
                  <a:pos x="62" y="118"/>
                </a:cxn>
                <a:cxn ang="0">
                  <a:pos x="56" y="100"/>
                </a:cxn>
                <a:cxn ang="0">
                  <a:pos x="56" y="82"/>
                </a:cxn>
                <a:cxn ang="0">
                  <a:pos x="52" y="68"/>
                </a:cxn>
                <a:cxn ang="0">
                  <a:pos x="42" y="58"/>
                </a:cxn>
                <a:cxn ang="0">
                  <a:pos x="32" y="58"/>
                </a:cxn>
                <a:cxn ang="0">
                  <a:pos x="30" y="72"/>
                </a:cxn>
                <a:cxn ang="0">
                  <a:pos x="22" y="90"/>
                </a:cxn>
                <a:cxn ang="0">
                  <a:pos x="8" y="76"/>
                </a:cxn>
                <a:cxn ang="0">
                  <a:pos x="0" y="56"/>
                </a:cxn>
              </a:cxnLst>
              <a:rect l="0" t="0" r="r" b="b"/>
              <a:pathLst>
                <a:path w="226" h="184">
                  <a:moveTo>
                    <a:pt x="0" y="56"/>
                  </a:moveTo>
                  <a:lnTo>
                    <a:pt x="20" y="44"/>
                  </a:lnTo>
                  <a:lnTo>
                    <a:pt x="40" y="44"/>
                  </a:lnTo>
                  <a:lnTo>
                    <a:pt x="56" y="42"/>
                  </a:lnTo>
                  <a:lnTo>
                    <a:pt x="70" y="48"/>
                  </a:lnTo>
                  <a:lnTo>
                    <a:pt x="84" y="46"/>
                  </a:lnTo>
                  <a:lnTo>
                    <a:pt x="82" y="34"/>
                  </a:lnTo>
                  <a:lnTo>
                    <a:pt x="92" y="24"/>
                  </a:lnTo>
                  <a:lnTo>
                    <a:pt x="92" y="8"/>
                  </a:lnTo>
                  <a:lnTo>
                    <a:pt x="106" y="0"/>
                  </a:lnTo>
                  <a:lnTo>
                    <a:pt x="114" y="4"/>
                  </a:lnTo>
                  <a:lnTo>
                    <a:pt x="118" y="16"/>
                  </a:lnTo>
                  <a:lnTo>
                    <a:pt x="168" y="36"/>
                  </a:lnTo>
                  <a:lnTo>
                    <a:pt x="202" y="32"/>
                  </a:lnTo>
                  <a:lnTo>
                    <a:pt x="210" y="50"/>
                  </a:lnTo>
                  <a:lnTo>
                    <a:pt x="226" y="60"/>
                  </a:lnTo>
                  <a:lnTo>
                    <a:pt x="214" y="80"/>
                  </a:lnTo>
                  <a:lnTo>
                    <a:pt x="202" y="74"/>
                  </a:lnTo>
                  <a:lnTo>
                    <a:pt x="150" y="74"/>
                  </a:lnTo>
                  <a:lnTo>
                    <a:pt x="136" y="66"/>
                  </a:lnTo>
                  <a:lnTo>
                    <a:pt x="120" y="70"/>
                  </a:lnTo>
                  <a:lnTo>
                    <a:pt x="100" y="58"/>
                  </a:lnTo>
                  <a:lnTo>
                    <a:pt x="98" y="80"/>
                  </a:lnTo>
                  <a:lnTo>
                    <a:pt x="114" y="102"/>
                  </a:lnTo>
                  <a:lnTo>
                    <a:pt x="134" y="132"/>
                  </a:lnTo>
                  <a:lnTo>
                    <a:pt x="160" y="148"/>
                  </a:lnTo>
                  <a:lnTo>
                    <a:pt x="164" y="160"/>
                  </a:lnTo>
                  <a:lnTo>
                    <a:pt x="172" y="184"/>
                  </a:lnTo>
                  <a:lnTo>
                    <a:pt x="144" y="172"/>
                  </a:lnTo>
                  <a:lnTo>
                    <a:pt x="126" y="154"/>
                  </a:lnTo>
                  <a:lnTo>
                    <a:pt x="104" y="156"/>
                  </a:lnTo>
                  <a:lnTo>
                    <a:pt x="84" y="136"/>
                  </a:lnTo>
                  <a:lnTo>
                    <a:pt x="62" y="118"/>
                  </a:lnTo>
                  <a:lnTo>
                    <a:pt x="56" y="100"/>
                  </a:lnTo>
                  <a:lnTo>
                    <a:pt x="56" y="82"/>
                  </a:lnTo>
                  <a:lnTo>
                    <a:pt x="52" y="68"/>
                  </a:lnTo>
                  <a:lnTo>
                    <a:pt x="42" y="58"/>
                  </a:lnTo>
                  <a:lnTo>
                    <a:pt x="32" y="58"/>
                  </a:lnTo>
                  <a:lnTo>
                    <a:pt x="30" y="72"/>
                  </a:lnTo>
                  <a:lnTo>
                    <a:pt x="22" y="90"/>
                  </a:lnTo>
                  <a:lnTo>
                    <a:pt x="8" y="76"/>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3" name="Cuba">
              <a:extLst>
                <a:ext uri="{FF2B5EF4-FFF2-40B4-BE49-F238E27FC236}">
                  <a16:creationId xmlns:a16="http://schemas.microsoft.com/office/drawing/2014/main" id="{4C97DE6C-18D5-4764-92AB-564FAE34EC87}"/>
                </a:ext>
              </a:extLst>
            </p:cNvPr>
            <p:cNvSpPr>
              <a:spLocks/>
            </p:cNvSpPr>
            <p:nvPr/>
          </p:nvSpPr>
          <p:spPr bwMode="gray">
            <a:xfrm>
              <a:off x="3151702" y="3870455"/>
              <a:ext cx="324082" cy="114060"/>
            </a:xfrm>
            <a:custGeom>
              <a:avLst/>
              <a:gdLst/>
              <a:ahLst/>
              <a:cxnLst>
                <a:cxn ang="0">
                  <a:pos x="0" y="50"/>
                </a:cxn>
                <a:cxn ang="0">
                  <a:pos x="14" y="28"/>
                </a:cxn>
                <a:cxn ang="0">
                  <a:pos x="64" y="8"/>
                </a:cxn>
                <a:cxn ang="0">
                  <a:pos x="110" y="10"/>
                </a:cxn>
                <a:cxn ang="0">
                  <a:pos x="130" y="0"/>
                </a:cxn>
                <a:cxn ang="0">
                  <a:pos x="154" y="8"/>
                </a:cxn>
                <a:cxn ang="0">
                  <a:pos x="174" y="16"/>
                </a:cxn>
                <a:cxn ang="0">
                  <a:pos x="206" y="38"/>
                </a:cxn>
                <a:cxn ang="0">
                  <a:pos x="230" y="40"/>
                </a:cxn>
                <a:cxn ang="0">
                  <a:pos x="268" y="70"/>
                </a:cxn>
                <a:cxn ang="0">
                  <a:pos x="302" y="82"/>
                </a:cxn>
                <a:cxn ang="0">
                  <a:pos x="343" y="88"/>
                </a:cxn>
                <a:cxn ang="0">
                  <a:pos x="343" y="104"/>
                </a:cxn>
                <a:cxn ang="0">
                  <a:pos x="369" y="102"/>
                </a:cxn>
                <a:cxn ang="0">
                  <a:pos x="401" y="126"/>
                </a:cxn>
                <a:cxn ang="0">
                  <a:pos x="347" y="136"/>
                </a:cxn>
                <a:cxn ang="0">
                  <a:pos x="318" y="134"/>
                </a:cxn>
                <a:cxn ang="0">
                  <a:pos x="262" y="140"/>
                </a:cxn>
                <a:cxn ang="0">
                  <a:pos x="280" y="124"/>
                </a:cxn>
                <a:cxn ang="0">
                  <a:pos x="280" y="106"/>
                </a:cxn>
                <a:cxn ang="0">
                  <a:pos x="248" y="106"/>
                </a:cxn>
                <a:cxn ang="0">
                  <a:pos x="228" y="90"/>
                </a:cxn>
                <a:cxn ang="0">
                  <a:pos x="220" y="72"/>
                </a:cxn>
                <a:cxn ang="0">
                  <a:pos x="202" y="72"/>
                </a:cxn>
                <a:cxn ang="0">
                  <a:pos x="176" y="58"/>
                </a:cxn>
                <a:cxn ang="0">
                  <a:pos x="158" y="44"/>
                </a:cxn>
                <a:cxn ang="0">
                  <a:pos x="138" y="38"/>
                </a:cxn>
                <a:cxn ang="0">
                  <a:pos x="124" y="48"/>
                </a:cxn>
                <a:cxn ang="0">
                  <a:pos x="104" y="40"/>
                </a:cxn>
                <a:cxn ang="0">
                  <a:pos x="112" y="26"/>
                </a:cxn>
                <a:cxn ang="0">
                  <a:pos x="74" y="24"/>
                </a:cxn>
                <a:cxn ang="0">
                  <a:pos x="46" y="42"/>
                </a:cxn>
                <a:cxn ang="0">
                  <a:pos x="34" y="44"/>
                </a:cxn>
                <a:cxn ang="0">
                  <a:pos x="30" y="56"/>
                </a:cxn>
                <a:cxn ang="0">
                  <a:pos x="8" y="60"/>
                </a:cxn>
                <a:cxn ang="0">
                  <a:pos x="0" y="50"/>
                </a:cxn>
              </a:cxnLst>
              <a:rect l="0" t="0" r="r" b="b"/>
              <a:pathLst>
                <a:path w="401" h="140">
                  <a:moveTo>
                    <a:pt x="0" y="50"/>
                  </a:moveTo>
                  <a:lnTo>
                    <a:pt x="14" y="28"/>
                  </a:lnTo>
                  <a:lnTo>
                    <a:pt x="64" y="8"/>
                  </a:lnTo>
                  <a:lnTo>
                    <a:pt x="110" y="10"/>
                  </a:lnTo>
                  <a:lnTo>
                    <a:pt x="130" y="0"/>
                  </a:lnTo>
                  <a:lnTo>
                    <a:pt x="154" y="8"/>
                  </a:lnTo>
                  <a:lnTo>
                    <a:pt x="174" y="16"/>
                  </a:lnTo>
                  <a:lnTo>
                    <a:pt x="206" y="38"/>
                  </a:lnTo>
                  <a:lnTo>
                    <a:pt x="230" y="40"/>
                  </a:lnTo>
                  <a:lnTo>
                    <a:pt x="268" y="70"/>
                  </a:lnTo>
                  <a:lnTo>
                    <a:pt x="302" y="82"/>
                  </a:lnTo>
                  <a:lnTo>
                    <a:pt x="343" y="88"/>
                  </a:lnTo>
                  <a:lnTo>
                    <a:pt x="343" y="104"/>
                  </a:lnTo>
                  <a:lnTo>
                    <a:pt x="369" y="102"/>
                  </a:lnTo>
                  <a:lnTo>
                    <a:pt x="401" y="126"/>
                  </a:lnTo>
                  <a:lnTo>
                    <a:pt x="347" y="136"/>
                  </a:lnTo>
                  <a:lnTo>
                    <a:pt x="318" y="134"/>
                  </a:lnTo>
                  <a:lnTo>
                    <a:pt x="262" y="140"/>
                  </a:lnTo>
                  <a:lnTo>
                    <a:pt x="280" y="124"/>
                  </a:lnTo>
                  <a:lnTo>
                    <a:pt x="280" y="106"/>
                  </a:lnTo>
                  <a:lnTo>
                    <a:pt x="248" y="106"/>
                  </a:lnTo>
                  <a:lnTo>
                    <a:pt x="228" y="90"/>
                  </a:lnTo>
                  <a:lnTo>
                    <a:pt x="220" y="72"/>
                  </a:lnTo>
                  <a:lnTo>
                    <a:pt x="202" y="72"/>
                  </a:lnTo>
                  <a:lnTo>
                    <a:pt x="176" y="58"/>
                  </a:lnTo>
                  <a:lnTo>
                    <a:pt x="158" y="44"/>
                  </a:lnTo>
                  <a:lnTo>
                    <a:pt x="138" y="38"/>
                  </a:lnTo>
                  <a:lnTo>
                    <a:pt x="124" y="48"/>
                  </a:lnTo>
                  <a:lnTo>
                    <a:pt x="104" y="40"/>
                  </a:lnTo>
                  <a:lnTo>
                    <a:pt x="112" y="26"/>
                  </a:lnTo>
                  <a:lnTo>
                    <a:pt x="74" y="24"/>
                  </a:lnTo>
                  <a:lnTo>
                    <a:pt x="46" y="42"/>
                  </a:lnTo>
                  <a:lnTo>
                    <a:pt x="34" y="44"/>
                  </a:lnTo>
                  <a:lnTo>
                    <a:pt x="30" y="56"/>
                  </a:lnTo>
                  <a:lnTo>
                    <a:pt x="8" y="60"/>
                  </a:lnTo>
                  <a:lnTo>
                    <a:pt x="0" y="5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4" name="Cyprus">
              <a:extLst>
                <a:ext uri="{FF2B5EF4-FFF2-40B4-BE49-F238E27FC236}">
                  <a16:creationId xmlns:a16="http://schemas.microsoft.com/office/drawing/2014/main" id="{6556E453-D01B-4504-A2B9-C22BF80CE2C5}"/>
                </a:ext>
              </a:extLst>
            </p:cNvPr>
            <p:cNvSpPr>
              <a:spLocks/>
            </p:cNvSpPr>
            <p:nvPr/>
          </p:nvSpPr>
          <p:spPr bwMode="gray">
            <a:xfrm>
              <a:off x="6792748" y="3345384"/>
              <a:ext cx="70282" cy="43264"/>
            </a:xfrm>
            <a:custGeom>
              <a:avLst/>
              <a:gdLst/>
              <a:ahLst/>
              <a:cxnLst>
                <a:cxn ang="0">
                  <a:pos x="2" y="36"/>
                </a:cxn>
                <a:cxn ang="0">
                  <a:pos x="24" y="28"/>
                </a:cxn>
                <a:cxn ang="0">
                  <a:pos x="44" y="24"/>
                </a:cxn>
                <a:cxn ang="0">
                  <a:pos x="84" y="0"/>
                </a:cxn>
                <a:cxn ang="0">
                  <a:pos x="88" y="8"/>
                </a:cxn>
                <a:cxn ang="0">
                  <a:pos x="68" y="24"/>
                </a:cxn>
                <a:cxn ang="0">
                  <a:pos x="72" y="36"/>
                </a:cxn>
                <a:cxn ang="0">
                  <a:pos x="48" y="42"/>
                </a:cxn>
                <a:cxn ang="0">
                  <a:pos x="38" y="52"/>
                </a:cxn>
                <a:cxn ang="0">
                  <a:pos x="0" y="46"/>
                </a:cxn>
                <a:cxn ang="0">
                  <a:pos x="2" y="36"/>
                </a:cxn>
              </a:cxnLst>
              <a:rect l="0" t="0" r="r" b="b"/>
              <a:pathLst>
                <a:path w="88" h="52">
                  <a:moveTo>
                    <a:pt x="2" y="36"/>
                  </a:moveTo>
                  <a:lnTo>
                    <a:pt x="24" y="28"/>
                  </a:lnTo>
                  <a:lnTo>
                    <a:pt x="44" y="24"/>
                  </a:lnTo>
                  <a:lnTo>
                    <a:pt x="84" y="0"/>
                  </a:lnTo>
                  <a:lnTo>
                    <a:pt x="88" y="8"/>
                  </a:lnTo>
                  <a:lnTo>
                    <a:pt x="68" y="24"/>
                  </a:lnTo>
                  <a:lnTo>
                    <a:pt x="72" y="36"/>
                  </a:lnTo>
                  <a:lnTo>
                    <a:pt x="48" y="42"/>
                  </a:lnTo>
                  <a:lnTo>
                    <a:pt x="38" y="52"/>
                  </a:lnTo>
                  <a:lnTo>
                    <a:pt x="0" y="46"/>
                  </a:lnTo>
                  <a:lnTo>
                    <a:pt x="2" y="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5" name="Czech Republic">
              <a:extLst>
                <a:ext uri="{FF2B5EF4-FFF2-40B4-BE49-F238E27FC236}">
                  <a16:creationId xmlns:a16="http://schemas.microsoft.com/office/drawing/2014/main" id="{856FB322-EF31-4353-B4F8-5193121A58AA}"/>
                </a:ext>
              </a:extLst>
            </p:cNvPr>
            <p:cNvSpPr>
              <a:spLocks/>
            </p:cNvSpPr>
            <p:nvPr/>
          </p:nvSpPr>
          <p:spPr bwMode="gray">
            <a:xfrm>
              <a:off x="6175819" y="2662987"/>
              <a:ext cx="199135" cy="125860"/>
            </a:xfrm>
            <a:custGeom>
              <a:avLst/>
              <a:gdLst/>
              <a:ahLst/>
              <a:cxnLst>
                <a:cxn ang="0">
                  <a:pos x="248" y="94"/>
                </a:cxn>
                <a:cxn ang="0">
                  <a:pos x="242" y="104"/>
                </a:cxn>
                <a:cxn ang="0">
                  <a:pos x="240" y="120"/>
                </a:cxn>
                <a:cxn ang="0">
                  <a:pos x="226" y="124"/>
                </a:cxn>
                <a:cxn ang="0">
                  <a:pos x="218" y="136"/>
                </a:cxn>
                <a:cxn ang="0">
                  <a:pos x="202" y="134"/>
                </a:cxn>
                <a:cxn ang="0">
                  <a:pos x="190" y="144"/>
                </a:cxn>
                <a:cxn ang="0">
                  <a:pos x="174" y="134"/>
                </a:cxn>
                <a:cxn ang="0">
                  <a:pos x="156" y="134"/>
                </a:cxn>
                <a:cxn ang="0">
                  <a:pos x="134" y="130"/>
                </a:cxn>
                <a:cxn ang="0">
                  <a:pos x="112" y="126"/>
                </a:cxn>
                <a:cxn ang="0">
                  <a:pos x="96" y="150"/>
                </a:cxn>
                <a:cxn ang="0">
                  <a:pos x="80" y="152"/>
                </a:cxn>
                <a:cxn ang="0">
                  <a:pos x="76" y="146"/>
                </a:cxn>
                <a:cxn ang="0">
                  <a:pos x="62" y="124"/>
                </a:cxn>
                <a:cxn ang="0">
                  <a:pos x="52" y="124"/>
                </a:cxn>
                <a:cxn ang="0">
                  <a:pos x="42" y="110"/>
                </a:cxn>
                <a:cxn ang="0">
                  <a:pos x="16" y="98"/>
                </a:cxn>
                <a:cxn ang="0">
                  <a:pos x="12" y="72"/>
                </a:cxn>
                <a:cxn ang="0">
                  <a:pos x="0" y="60"/>
                </a:cxn>
                <a:cxn ang="0">
                  <a:pos x="2" y="54"/>
                </a:cxn>
                <a:cxn ang="0">
                  <a:pos x="20" y="52"/>
                </a:cxn>
                <a:cxn ang="0">
                  <a:pos x="46" y="38"/>
                </a:cxn>
                <a:cxn ang="0">
                  <a:pos x="68" y="24"/>
                </a:cxn>
                <a:cxn ang="0">
                  <a:pos x="86" y="20"/>
                </a:cxn>
                <a:cxn ang="0">
                  <a:pos x="94" y="6"/>
                </a:cxn>
                <a:cxn ang="0">
                  <a:pos x="108" y="10"/>
                </a:cxn>
                <a:cxn ang="0">
                  <a:pos x="116" y="0"/>
                </a:cxn>
                <a:cxn ang="0">
                  <a:pos x="130" y="22"/>
                </a:cxn>
                <a:cxn ang="0">
                  <a:pos x="154" y="30"/>
                </a:cxn>
                <a:cxn ang="0">
                  <a:pos x="160" y="48"/>
                </a:cxn>
                <a:cxn ang="0">
                  <a:pos x="180" y="62"/>
                </a:cxn>
                <a:cxn ang="0">
                  <a:pos x="184" y="42"/>
                </a:cxn>
                <a:cxn ang="0">
                  <a:pos x="204" y="48"/>
                </a:cxn>
                <a:cxn ang="0">
                  <a:pos x="218" y="62"/>
                </a:cxn>
                <a:cxn ang="0">
                  <a:pos x="242" y="68"/>
                </a:cxn>
                <a:cxn ang="0">
                  <a:pos x="248" y="94"/>
                </a:cxn>
              </a:cxnLst>
              <a:rect l="0" t="0" r="r" b="b"/>
              <a:pathLst>
                <a:path w="248" h="152">
                  <a:moveTo>
                    <a:pt x="248" y="94"/>
                  </a:moveTo>
                  <a:lnTo>
                    <a:pt x="242" y="104"/>
                  </a:lnTo>
                  <a:lnTo>
                    <a:pt x="240" y="120"/>
                  </a:lnTo>
                  <a:lnTo>
                    <a:pt x="226" y="124"/>
                  </a:lnTo>
                  <a:lnTo>
                    <a:pt x="218" y="136"/>
                  </a:lnTo>
                  <a:lnTo>
                    <a:pt x="202" y="134"/>
                  </a:lnTo>
                  <a:lnTo>
                    <a:pt x="190" y="144"/>
                  </a:lnTo>
                  <a:lnTo>
                    <a:pt x="174" y="134"/>
                  </a:lnTo>
                  <a:lnTo>
                    <a:pt x="156" y="134"/>
                  </a:lnTo>
                  <a:lnTo>
                    <a:pt x="134" y="130"/>
                  </a:lnTo>
                  <a:lnTo>
                    <a:pt x="112" y="126"/>
                  </a:lnTo>
                  <a:lnTo>
                    <a:pt x="96" y="150"/>
                  </a:lnTo>
                  <a:lnTo>
                    <a:pt x="80" y="152"/>
                  </a:lnTo>
                  <a:lnTo>
                    <a:pt x="76" y="146"/>
                  </a:lnTo>
                  <a:lnTo>
                    <a:pt x="62" y="124"/>
                  </a:lnTo>
                  <a:lnTo>
                    <a:pt x="52" y="124"/>
                  </a:lnTo>
                  <a:lnTo>
                    <a:pt x="42" y="110"/>
                  </a:lnTo>
                  <a:lnTo>
                    <a:pt x="16" y="98"/>
                  </a:lnTo>
                  <a:lnTo>
                    <a:pt x="12" y="72"/>
                  </a:lnTo>
                  <a:lnTo>
                    <a:pt x="0" y="60"/>
                  </a:lnTo>
                  <a:lnTo>
                    <a:pt x="2" y="54"/>
                  </a:lnTo>
                  <a:lnTo>
                    <a:pt x="20" y="52"/>
                  </a:lnTo>
                  <a:lnTo>
                    <a:pt x="46" y="38"/>
                  </a:lnTo>
                  <a:lnTo>
                    <a:pt x="68" y="24"/>
                  </a:lnTo>
                  <a:lnTo>
                    <a:pt x="86" y="20"/>
                  </a:lnTo>
                  <a:lnTo>
                    <a:pt x="94" y="6"/>
                  </a:lnTo>
                  <a:lnTo>
                    <a:pt x="108" y="10"/>
                  </a:lnTo>
                  <a:lnTo>
                    <a:pt x="116" y="0"/>
                  </a:lnTo>
                  <a:lnTo>
                    <a:pt x="130" y="22"/>
                  </a:lnTo>
                  <a:lnTo>
                    <a:pt x="154" y="30"/>
                  </a:lnTo>
                  <a:lnTo>
                    <a:pt x="160" y="48"/>
                  </a:lnTo>
                  <a:lnTo>
                    <a:pt x="180" y="62"/>
                  </a:lnTo>
                  <a:lnTo>
                    <a:pt x="184" y="42"/>
                  </a:lnTo>
                  <a:lnTo>
                    <a:pt x="204" y="48"/>
                  </a:lnTo>
                  <a:lnTo>
                    <a:pt x="218" y="62"/>
                  </a:lnTo>
                  <a:lnTo>
                    <a:pt x="242" y="68"/>
                  </a:lnTo>
                  <a:lnTo>
                    <a:pt x="248"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6" name="Denmark">
              <a:extLst>
                <a:ext uri="{FF2B5EF4-FFF2-40B4-BE49-F238E27FC236}">
                  <a16:creationId xmlns:a16="http://schemas.microsoft.com/office/drawing/2014/main" id="{1E22982D-7152-4C59-8035-42785382D9C4}"/>
                </a:ext>
              </a:extLst>
            </p:cNvPr>
            <p:cNvSpPr>
              <a:spLocks noEditPoints="1"/>
            </p:cNvSpPr>
            <p:nvPr/>
          </p:nvSpPr>
          <p:spPr bwMode="gray">
            <a:xfrm>
              <a:off x="6060634" y="2295242"/>
              <a:ext cx="121043" cy="182891"/>
            </a:xfrm>
            <a:custGeom>
              <a:avLst/>
              <a:gdLst/>
              <a:ahLst/>
              <a:cxnLst>
                <a:cxn ang="0">
                  <a:pos x="16" y="54"/>
                </a:cxn>
                <a:cxn ang="0">
                  <a:pos x="56" y="32"/>
                </a:cxn>
                <a:cxn ang="0">
                  <a:pos x="62" y="6"/>
                </a:cxn>
                <a:cxn ang="0">
                  <a:pos x="74" y="0"/>
                </a:cxn>
                <a:cxn ang="0">
                  <a:pos x="78" y="34"/>
                </a:cxn>
                <a:cxn ang="0">
                  <a:pos x="66" y="52"/>
                </a:cxn>
                <a:cxn ang="0">
                  <a:pos x="70" y="72"/>
                </a:cxn>
                <a:cxn ang="0">
                  <a:pos x="84" y="96"/>
                </a:cxn>
                <a:cxn ang="0">
                  <a:pos x="84" y="110"/>
                </a:cxn>
                <a:cxn ang="0">
                  <a:pos x="74" y="122"/>
                </a:cxn>
                <a:cxn ang="0">
                  <a:pos x="62" y="118"/>
                </a:cxn>
                <a:cxn ang="0">
                  <a:pos x="60" y="148"/>
                </a:cxn>
                <a:cxn ang="0">
                  <a:pos x="46" y="172"/>
                </a:cxn>
                <a:cxn ang="0">
                  <a:pos x="42" y="192"/>
                </a:cxn>
                <a:cxn ang="0">
                  <a:pos x="50" y="214"/>
                </a:cxn>
                <a:cxn ang="0">
                  <a:pos x="12" y="206"/>
                </a:cxn>
                <a:cxn ang="0">
                  <a:pos x="12" y="168"/>
                </a:cxn>
                <a:cxn ang="0">
                  <a:pos x="4" y="166"/>
                </a:cxn>
                <a:cxn ang="0">
                  <a:pos x="8" y="124"/>
                </a:cxn>
                <a:cxn ang="0">
                  <a:pos x="0" y="112"/>
                </a:cxn>
                <a:cxn ang="0">
                  <a:pos x="6" y="96"/>
                </a:cxn>
                <a:cxn ang="0">
                  <a:pos x="2" y="74"/>
                </a:cxn>
                <a:cxn ang="0">
                  <a:pos x="16" y="54"/>
                </a:cxn>
                <a:cxn ang="0">
                  <a:pos x="90" y="168"/>
                </a:cxn>
                <a:cxn ang="0">
                  <a:pos x="100" y="186"/>
                </a:cxn>
                <a:cxn ang="0">
                  <a:pos x="114" y="186"/>
                </a:cxn>
                <a:cxn ang="0">
                  <a:pos x="122" y="200"/>
                </a:cxn>
                <a:cxn ang="0">
                  <a:pos x="120" y="212"/>
                </a:cxn>
                <a:cxn ang="0">
                  <a:pos x="102" y="216"/>
                </a:cxn>
                <a:cxn ang="0">
                  <a:pos x="96" y="206"/>
                </a:cxn>
                <a:cxn ang="0">
                  <a:pos x="86" y="206"/>
                </a:cxn>
                <a:cxn ang="0">
                  <a:pos x="84" y="220"/>
                </a:cxn>
                <a:cxn ang="0">
                  <a:pos x="110" y="226"/>
                </a:cxn>
                <a:cxn ang="0">
                  <a:pos x="118" y="218"/>
                </a:cxn>
                <a:cxn ang="0">
                  <a:pos x="128" y="226"/>
                </a:cxn>
                <a:cxn ang="0">
                  <a:pos x="132" y="206"/>
                </a:cxn>
                <a:cxn ang="0">
                  <a:pos x="134" y="190"/>
                </a:cxn>
                <a:cxn ang="0">
                  <a:pos x="142" y="180"/>
                </a:cxn>
                <a:cxn ang="0">
                  <a:pos x="148" y="160"/>
                </a:cxn>
                <a:cxn ang="0">
                  <a:pos x="144" y="124"/>
                </a:cxn>
                <a:cxn ang="0">
                  <a:pos x="116" y="132"/>
                </a:cxn>
                <a:cxn ang="0">
                  <a:pos x="90" y="152"/>
                </a:cxn>
                <a:cxn ang="0">
                  <a:pos x="90" y="168"/>
                </a:cxn>
                <a:cxn ang="0">
                  <a:pos x="60" y="202"/>
                </a:cxn>
                <a:cxn ang="0">
                  <a:pos x="74" y="200"/>
                </a:cxn>
                <a:cxn ang="0">
                  <a:pos x="88" y="188"/>
                </a:cxn>
                <a:cxn ang="0">
                  <a:pos x="76" y="170"/>
                </a:cxn>
                <a:cxn ang="0">
                  <a:pos x="54" y="172"/>
                </a:cxn>
                <a:cxn ang="0">
                  <a:pos x="60" y="202"/>
                </a:cxn>
              </a:cxnLst>
              <a:rect l="0" t="0" r="r" b="b"/>
              <a:pathLst>
                <a:path w="148" h="226">
                  <a:moveTo>
                    <a:pt x="16" y="54"/>
                  </a:moveTo>
                  <a:lnTo>
                    <a:pt x="56" y="32"/>
                  </a:lnTo>
                  <a:lnTo>
                    <a:pt x="62" y="6"/>
                  </a:lnTo>
                  <a:lnTo>
                    <a:pt x="74" y="0"/>
                  </a:lnTo>
                  <a:lnTo>
                    <a:pt x="78" y="34"/>
                  </a:lnTo>
                  <a:lnTo>
                    <a:pt x="66" y="52"/>
                  </a:lnTo>
                  <a:lnTo>
                    <a:pt x="70" y="72"/>
                  </a:lnTo>
                  <a:lnTo>
                    <a:pt x="84" y="96"/>
                  </a:lnTo>
                  <a:lnTo>
                    <a:pt x="84" y="110"/>
                  </a:lnTo>
                  <a:lnTo>
                    <a:pt x="74" y="122"/>
                  </a:lnTo>
                  <a:lnTo>
                    <a:pt x="62" y="118"/>
                  </a:lnTo>
                  <a:lnTo>
                    <a:pt x="60" y="148"/>
                  </a:lnTo>
                  <a:lnTo>
                    <a:pt x="46" y="172"/>
                  </a:lnTo>
                  <a:lnTo>
                    <a:pt x="42" y="192"/>
                  </a:lnTo>
                  <a:lnTo>
                    <a:pt x="50" y="214"/>
                  </a:lnTo>
                  <a:lnTo>
                    <a:pt x="12" y="206"/>
                  </a:lnTo>
                  <a:lnTo>
                    <a:pt x="12" y="168"/>
                  </a:lnTo>
                  <a:lnTo>
                    <a:pt x="4" y="166"/>
                  </a:lnTo>
                  <a:lnTo>
                    <a:pt x="8" y="124"/>
                  </a:lnTo>
                  <a:lnTo>
                    <a:pt x="0" y="112"/>
                  </a:lnTo>
                  <a:lnTo>
                    <a:pt x="6" y="96"/>
                  </a:lnTo>
                  <a:lnTo>
                    <a:pt x="2" y="74"/>
                  </a:lnTo>
                  <a:lnTo>
                    <a:pt x="16" y="54"/>
                  </a:lnTo>
                  <a:close/>
                  <a:moveTo>
                    <a:pt x="90" y="168"/>
                  </a:moveTo>
                  <a:lnTo>
                    <a:pt x="100" y="186"/>
                  </a:lnTo>
                  <a:lnTo>
                    <a:pt x="114" y="186"/>
                  </a:lnTo>
                  <a:lnTo>
                    <a:pt x="122" y="200"/>
                  </a:lnTo>
                  <a:lnTo>
                    <a:pt x="120" y="212"/>
                  </a:lnTo>
                  <a:lnTo>
                    <a:pt x="102" y="216"/>
                  </a:lnTo>
                  <a:lnTo>
                    <a:pt x="96" y="206"/>
                  </a:lnTo>
                  <a:lnTo>
                    <a:pt x="86" y="206"/>
                  </a:lnTo>
                  <a:lnTo>
                    <a:pt x="84" y="220"/>
                  </a:lnTo>
                  <a:lnTo>
                    <a:pt x="110" y="226"/>
                  </a:lnTo>
                  <a:lnTo>
                    <a:pt x="118" y="218"/>
                  </a:lnTo>
                  <a:lnTo>
                    <a:pt x="128" y="226"/>
                  </a:lnTo>
                  <a:lnTo>
                    <a:pt x="132" y="206"/>
                  </a:lnTo>
                  <a:lnTo>
                    <a:pt x="134" y="190"/>
                  </a:lnTo>
                  <a:lnTo>
                    <a:pt x="142" y="180"/>
                  </a:lnTo>
                  <a:lnTo>
                    <a:pt x="148" y="160"/>
                  </a:lnTo>
                  <a:lnTo>
                    <a:pt x="144" y="124"/>
                  </a:lnTo>
                  <a:lnTo>
                    <a:pt x="116" y="132"/>
                  </a:lnTo>
                  <a:lnTo>
                    <a:pt x="90" y="152"/>
                  </a:lnTo>
                  <a:lnTo>
                    <a:pt x="90" y="168"/>
                  </a:lnTo>
                  <a:close/>
                  <a:moveTo>
                    <a:pt x="60" y="202"/>
                  </a:moveTo>
                  <a:lnTo>
                    <a:pt x="74" y="200"/>
                  </a:lnTo>
                  <a:lnTo>
                    <a:pt x="88" y="188"/>
                  </a:lnTo>
                  <a:lnTo>
                    <a:pt x="76" y="170"/>
                  </a:lnTo>
                  <a:lnTo>
                    <a:pt x="54" y="172"/>
                  </a:lnTo>
                  <a:lnTo>
                    <a:pt x="60" y="20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7" name="Djitouti">
              <a:extLst>
                <a:ext uri="{FF2B5EF4-FFF2-40B4-BE49-F238E27FC236}">
                  <a16:creationId xmlns:a16="http://schemas.microsoft.com/office/drawing/2014/main" id="{87F84CDE-9B24-4769-850D-80A13A575CE3}"/>
                </a:ext>
              </a:extLst>
            </p:cNvPr>
            <p:cNvSpPr>
              <a:spLocks/>
            </p:cNvSpPr>
            <p:nvPr/>
          </p:nvSpPr>
          <p:spPr bwMode="gray">
            <a:xfrm>
              <a:off x="7099261" y="4161506"/>
              <a:ext cx="58569" cy="47198"/>
            </a:xfrm>
            <a:custGeom>
              <a:avLst/>
              <a:gdLst/>
              <a:ahLst/>
              <a:cxnLst>
                <a:cxn ang="0">
                  <a:pos x="36" y="34"/>
                </a:cxn>
                <a:cxn ang="0">
                  <a:pos x="42" y="40"/>
                </a:cxn>
                <a:cxn ang="0">
                  <a:pos x="60" y="36"/>
                </a:cxn>
                <a:cxn ang="0">
                  <a:pos x="64" y="44"/>
                </a:cxn>
                <a:cxn ang="0">
                  <a:pos x="8" y="60"/>
                </a:cxn>
                <a:cxn ang="0">
                  <a:pos x="0" y="48"/>
                </a:cxn>
                <a:cxn ang="0">
                  <a:pos x="12" y="34"/>
                </a:cxn>
                <a:cxn ang="0">
                  <a:pos x="20" y="12"/>
                </a:cxn>
                <a:cxn ang="0">
                  <a:pos x="54" y="0"/>
                </a:cxn>
                <a:cxn ang="0">
                  <a:pos x="70" y="4"/>
                </a:cxn>
                <a:cxn ang="0">
                  <a:pos x="68" y="18"/>
                </a:cxn>
                <a:cxn ang="0">
                  <a:pos x="58" y="22"/>
                </a:cxn>
                <a:cxn ang="0">
                  <a:pos x="36" y="34"/>
                </a:cxn>
              </a:cxnLst>
              <a:rect l="0" t="0" r="r" b="b"/>
              <a:pathLst>
                <a:path w="70" h="60">
                  <a:moveTo>
                    <a:pt x="36" y="34"/>
                  </a:moveTo>
                  <a:lnTo>
                    <a:pt x="42" y="40"/>
                  </a:lnTo>
                  <a:lnTo>
                    <a:pt x="60" y="36"/>
                  </a:lnTo>
                  <a:lnTo>
                    <a:pt x="64" y="44"/>
                  </a:lnTo>
                  <a:lnTo>
                    <a:pt x="8" y="60"/>
                  </a:lnTo>
                  <a:lnTo>
                    <a:pt x="0" y="48"/>
                  </a:lnTo>
                  <a:lnTo>
                    <a:pt x="12" y="34"/>
                  </a:lnTo>
                  <a:lnTo>
                    <a:pt x="20" y="12"/>
                  </a:lnTo>
                  <a:lnTo>
                    <a:pt x="54" y="0"/>
                  </a:lnTo>
                  <a:lnTo>
                    <a:pt x="70" y="4"/>
                  </a:lnTo>
                  <a:lnTo>
                    <a:pt x="68" y="18"/>
                  </a:lnTo>
                  <a:lnTo>
                    <a:pt x="58" y="22"/>
                  </a:lnTo>
                  <a:lnTo>
                    <a:pt x="36"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8" name="Dominican Republic">
              <a:extLst>
                <a:ext uri="{FF2B5EF4-FFF2-40B4-BE49-F238E27FC236}">
                  <a16:creationId xmlns:a16="http://schemas.microsoft.com/office/drawing/2014/main" id="{747112B1-CAB7-48B5-B3D3-F25E5399BE2A}"/>
                </a:ext>
              </a:extLst>
            </p:cNvPr>
            <p:cNvSpPr>
              <a:spLocks/>
            </p:cNvSpPr>
            <p:nvPr/>
          </p:nvSpPr>
          <p:spPr bwMode="gray">
            <a:xfrm>
              <a:off x="3538257" y="3978616"/>
              <a:ext cx="117138" cy="72763"/>
            </a:xfrm>
            <a:custGeom>
              <a:avLst/>
              <a:gdLst/>
              <a:ahLst/>
              <a:cxnLst>
                <a:cxn ang="0">
                  <a:pos x="0" y="60"/>
                </a:cxn>
                <a:cxn ang="0">
                  <a:pos x="10" y="14"/>
                </a:cxn>
                <a:cxn ang="0">
                  <a:pos x="24" y="2"/>
                </a:cxn>
                <a:cxn ang="0">
                  <a:pos x="56" y="0"/>
                </a:cxn>
                <a:cxn ang="0">
                  <a:pos x="84" y="12"/>
                </a:cxn>
                <a:cxn ang="0">
                  <a:pos x="118" y="20"/>
                </a:cxn>
                <a:cxn ang="0">
                  <a:pos x="114" y="30"/>
                </a:cxn>
                <a:cxn ang="0">
                  <a:pos x="146" y="46"/>
                </a:cxn>
                <a:cxn ang="0">
                  <a:pos x="134" y="58"/>
                </a:cxn>
                <a:cxn ang="0">
                  <a:pos x="108" y="50"/>
                </a:cxn>
                <a:cxn ang="0">
                  <a:pos x="88" y="54"/>
                </a:cxn>
                <a:cxn ang="0">
                  <a:pos x="78" y="66"/>
                </a:cxn>
                <a:cxn ang="0">
                  <a:pos x="44" y="52"/>
                </a:cxn>
                <a:cxn ang="0">
                  <a:pos x="46" y="70"/>
                </a:cxn>
                <a:cxn ang="0">
                  <a:pos x="26" y="90"/>
                </a:cxn>
                <a:cxn ang="0">
                  <a:pos x="20" y="76"/>
                </a:cxn>
                <a:cxn ang="0">
                  <a:pos x="0" y="60"/>
                </a:cxn>
              </a:cxnLst>
              <a:rect l="0" t="0" r="r" b="b"/>
              <a:pathLst>
                <a:path w="146" h="90">
                  <a:moveTo>
                    <a:pt x="0" y="60"/>
                  </a:moveTo>
                  <a:lnTo>
                    <a:pt x="10" y="14"/>
                  </a:lnTo>
                  <a:lnTo>
                    <a:pt x="24" y="2"/>
                  </a:lnTo>
                  <a:lnTo>
                    <a:pt x="56" y="0"/>
                  </a:lnTo>
                  <a:lnTo>
                    <a:pt x="84" y="12"/>
                  </a:lnTo>
                  <a:lnTo>
                    <a:pt x="118" y="20"/>
                  </a:lnTo>
                  <a:lnTo>
                    <a:pt x="114" y="30"/>
                  </a:lnTo>
                  <a:lnTo>
                    <a:pt x="146" y="46"/>
                  </a:lnTo>
                  <a:lnTo>
                    <a:pt x="134" y="58"/>
                  </a:lnTo>
                  <a:lnTo>
                    <a:pt x="108" y="50"/>
                  </a:lnTo>
                  <a:lnTo>
                    <a:pt x="88" y="54"/>
                  </a:lnTo>
                  <a:lnTo>
                    <a:pt x="78" y="66"/>
                  </a:lnTo>
                  <a:lnTo>
                    <a:pt x="44" y="52"/>
                  </a:lnTo>
                  <a:lnTo>
                    <a:pt x="46" y="70"/>
                  </a:lnTo>
                  <a:lnTo>
                    <a:pt x="26" y="90"/>
                  </a:lnTo>
                  <a:lnTo>
                    <a:pt x="20" y="76"/>
                  </a:lnTo>
                  <a:lnTo>
                    <a:pt x="0" y="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9" name="East Timor">
              <a:extLst>
                <a:ext uri="{FF2B5EF4-FFF2-40B4-BE49-F238E27FC236}">
                  <a16:creationId xmlns:a16="http://schemas.microsoft.com/office/drawing/2014/main" id="{BC83DE9D-C5BA-4B76-9F02-D14CC30176ED}"/>
                </a:ext>
              </a:extLst>
            </p:cNvPr>
            <p:cNvSpPr>
              <a:spLocks/>
            </p:cNvSpPr>
            <p:nvPr/>
          </p:nvSpPr>
          <p:spPr bwMode="gray">
            <a:xfrm>
              <a:off x="9654825" y="4810471"/>
              <a:ext cx="76141" cy="33432"/>
            </a:xfrm>
            <a:custGeom>
              <a:avLst/>
              <a:gdLst/>
              <a:ahLst/>
              <a:cxnLst>
                <a:cxn ang="0">
                  <a:pos x="10" y="44"/>
                </a:cxn>
                <a:cxn ang="0">
                  <a:pos x="12" y="28"/>
                </a:cxn>
                <a:cxn ang="0">
                  <a:pos x="0" y="22"/>
                </a:cxn>
                <a:cxn ang="0">
                  <a:pos x="12" y="8"/>
                </a:cxn>
                <a:cxn ang="0">
                  <a:pos x="58" y="0"/>
                </a:cxn>
                <a:cxn ang="0">
                  <a:pos x="94" y="0"/>
                </a:cxn>
                <a:cxn ang="0">
                  <a:pos x="64" y="24"/>
                </a:cxn>
                <a:cxn ang="0">
                  <a:pos x="42" y="26"/>
                </a:cxn>
                <a:cxn ang="0">
                  <a:pos x="10" y="44"/>
                </a:cxn>
              </a:cxnLst>
              <a:rect l="0" t="0" r="r" b="b"/>
              <a:pathLst>
                <a:path w="94" h="44">
                  <a:moveTo>
                    <a:pt x="10" y="44"/>
                  </a:moveTo>
                  <a:lnTo>
                    <a:pt x="12" y="28"/>
                  </a:lnTo>
                  <a:lnTo>
                    <a:pt x="0" y="22"/>
                  </a:lnTo>
                  <a:lnTo>
                    <a:pt x="12" y="8"/>
                  </a:lnTo>
                  <a:lnTo>
                    <a:pt x="58" y="0"/>
                  </a:lnTo>
                  <a:lnTo>
                    <a:pt x="94" y="0"/>
                  </a:lnTo>
                  <a:lnTo>
                    <a:pt x="64" y="24"/>
                  </a:lnTo>
                  <a:lnTo>
                    <a:pt x="42" y="26"/>
                  </a:lnTo>
                  <a:lnTo>
                    <a:pt x="10" y="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0" name="Ecuador">
              <a:extLst>
                <a:ext uri="{FF2B5EF4-FFF2-40B4-BE49-F238E27FC236}">
                  <a16:creationId xmlns:a16="http://schemas.microsoft.com/office/drawing/2014/main" id="{0CF0EDC2-A408-4498-990D-AC681E4C1A16}"/>
                </a:ext>
              </a:extLst>
            </p:cNvPr>
            <p:cNvSpPr>
              <a:spLocks noEditPoints="1"/>
            </p:cNvSpPr>
            <p:nvPr/>
          </p:nvSpPr>
          <p:spPr bwMode="gray">
            <a:xfrm>
              <a:off x="2866664" y="4582350"/>
              <a:ext cx="507600" cy="196656"/>
            </a:xfrm>
            <a:custGeom>
              <a:avLst/>
              <a:gdLst/>
              <a:ahLst/>
              <a:cxnLst>
                <a:cxn ang="0">
                  <a:pos x="611" y="98"/>
                </a:cxn>
                <a:cxn ang="0">
                  <a:pos x="582" y="128"/>
                </a:cxn>
                <a:cxn ang="0">
                  <a:pos x="550" y="148"/>
                </a:cxn>
                <a:cxn ang="0">
                  <a:pos x="524" y="158"/>
                </a:cxn>
                <a:cxn ang="0">
                  <a:pos x="516" y="166"/>
                </a:cxn>
                <a:cxn ang="0">
                  <a:pos x="520" y="182"/>
                </a:cxn>
                <a:cxn ang="0">
                  <a:pos x="520" y="198"/>
                </a:cxn>
                <a:cxn ang="0">
                  <a:pos x="514" y="210"/>
                </a:cxn>
                <a:cxn ang="0">
                  <a:pos x="496" y="222"/>
                </a:cxn>
                <a:cxn ang="0">
                  <a:pos x="484" y="226"/>
                </a:cxn>
                <a:cxn ang="0">
                  <a:pos x="474" y="240"/>
                </a:cxn>
                <a:cxn ang="0">
                  <a:pos x="454" y="220"/>
                </a:cxn>
                <a:cxn ang="0">
                  <a:pos x="438" y="222"/>
                </a:cxn>
                <a:cxn ang="0">
                  <a:pos x="432" y="214"/>
                </a:cxn>
                <a:cxn ang="0">
                  <a:pos x="440" y="200"/>
                </a:cxn>
                <a:cxn ang="0">
                  <a:pos x="436" y="186"/>
                </a:cxn>
                <a:cxn ang="0">
                  <a:pos x="456" y="176"/>
                </a:cxn>
                <a:cxn ang="0">
                  <a:pos x="468" y="158"/>
                </a:cxn>
                <a:cxn ang="0">
                  <a:pos x="468" y="144"/>
                </a:cxn>
                <a:cxn ang="0">
                  <a:pos x="464" y="138"/>
                </a:cxn>
                <a:cxn ang="0">
                  <a:pos x="446" y="152"/>
                </a:cxn>
                <a:cxn ang="0">
                  <a:pos x="420" y="138"/>
                </a:cxn>
                <a:cxn ang="0">
                  <a:pos x="418" y="130"/>
                </a:cxn>
                <a:cxn ang="0">
                  <a:pos x="426" y="120"/>
                </a:cxn>
                <a:cxn ang="0">
                  <a:pos x="420" y="102"/>
                </a:cxn>
                <a:cxn ang="0">
                  <a:pos x="426" y="96"/>
                </a:cxn>
                <a:cxn ang="0">
                  <a:pos x="420" y="82"/>
                </a:cxn>
                <a:cxn ang="0">
                  <a:pos x="434" y="76"/>
                </a:cxn>
                <a:cxn ang="0">
                  <a:pos x="436" y="54"/>
                </a:cxn>
                <a:cxn ang="0">
                  <a:pos x="444" y="42"/>
                </a:cxn>
                <a:cxn ang="0">
                  <a:pos x="444" y="20"/>
                </a:cxn>
                <a:cxn ang="0">
                  <a:pos x="464" y="16"/>
                </a:cxn>
                <a:cxn ang="0">
                  <a:pos x="494" y="0"/>
                </a:cxn>
                <a:cxn ang="0">
                  <a:pos x="520" y="16"/>
                </a:cxn>
                <a:cxn ang="0">
                  <a:pos x="627" y="50"/>
                </a:cxn>
                <a:cxn ang="0">
                  <a:pos x="625" y="76"/>
                </a:cxn>
                <a:cxn ang="0">
                  <a:pos x="611" y="98"/>
                </a:cxn>
                <a:cxn ang="0">
                  <a:pos x="10" y="56"/>
                </a:cxn>
                <a:cxn ang="0">
                  <a:pos x="22" y="86"/>
                </a:cxn>
                <a:cxn ang="0">
                  <a:pos x="8" y="100"/>
                </a:cxn>
                <a:cxn ang="0">
                  <a:pos x="24" y="102"/>
                </a:cxn>
                <a:cxn ang="0">
                  <a:pos x="36" y="94"/>
                </a:cxn>
                <a:cxn ang="0">
                  <a:pos x="36" y="82"/>
                </a:cxn>
                <a:cxn ang="0">
                  <a:pos x="28" y="82"/>
                </a:cxn>
                <a:cxn ang="0">
                  <a:pos x="30" y="72"/>
                </a:cxn>
                <a:cxn ang="0">
                  <a:pos x="16" y="44"/>
                </a:cxn>
                <a:cxn ang="0">
                  <a:pos x="0" y="48"/>
                </a:cxn>
                <a:cxn ang="0">
                  <a:pos x="10" y="56"/>
                </a:cxn>
              </a:cxnLst>
              <a:rect l="0" t="0" r="r" b="b"/>
              <a:pathLst>
                <a:path w="627" h="240">
                  <a:moveTo>
                    <a:pt x="611" y="98"/>
                  </a:moveTo>
                  <a:lnTo>
                    <a:pt x="582" y="128"/>
                  </a:lnTo>
                  <a:lnTo>
                    <a:pt x="550" y="148"/>
                  </a:lnTo>
                  <a:lnTo>
                    <a:pt x="524" y="158"/>
                  </a:lnTo>
                  <a:lnTo>
                    <a:pt x="516" y="166"/>
                  </a:lnTo>
                  <a:lnTo>
                    <a:pt x="520" y="182"/>
                  </a:lnTo>
                  <a:lnTo>
                    <a:pt x="520" y="198"/>
                  </a:lnTo>
                  <a:lnTo>
                    <a:pt x="514" y="210"/>
                  </a:lnTo>
                  <a:lnTo>
                    <a:pt x="496" y="222"/>
                  </a:lnTo>
                  <a:lnTo>
                    <a:pt x="484" y="226"/>
                  </a:lnTo>
                  <a:lnTo>
                    <a:pt x="474" y="240"/>
                  </a:lnTo>
                  <a:lnTo>
                    <a:pt x="454" y="220"/>
                  </a:lnTo>
                  <a:lnTo>
                    <a:pt x="438" y="222"/>
                  </a:lnTo>
                  <a:lnTo>
                    <a:pt x="432" y="214"/>
                  </a:lnTo>
                  <a:lnTo>
                    <a:pt x="440" y="200"/>
                  </a:lnTo>
                  <a:lnTo>
                    <a:pt x="436" y="186"/>
                  </a:lnTo>
                  <a:lnTo>
                    <a:pt x="456" y="176"/>
                  </a:lnTo>
                  <a:lnTo>
                    <a:pt x="468" y="158"/>
                  </a:lnTo>
                  <a:lnTo>
                    <a:pt x="468" y="144"/>
                  </a:lnTo>
                  <a:lnTo>
                    <a:pt x="464" y="138"/>
                  </a:lnTo>
                  <a:lnTo>
                    <a:pt x="446" y="152"/>
                  </a:lnTo>
                  <a:lnTo>
                    <a:pt x="420" y="138"/>
                  </a:lnTo>
                  <a:lnTo>
                    <a:pt x="418" y="130"/>
                  </a:lnTo>
                  <a:lnTo>
                    <a:pt x="426" y="120"/>
                  </a:lnTo>
                  <a:lnTo>
                    <a:pt x="420" y="102"/>
                  </a:lnTo>
                  <a:lnTo>
                    <a:pt x="426" y="96"/>
                  </a:lnTo>
                  <a:lnTo>
                    <a:pt x="420" y="82"/>
                  </a:lnTo>
                  <a:lnTo>
                    <a:pt x="434" y="76"/>
                  </a:lnTo>
                  <a:lnTo>
                    <a:pt x="436" y="54"/>
                  </a:lnTo>
                  <a:lnTo>
                    <a:pt x="444" y="42"/>
                  </a:lnTo>
                  <a:lnTo>
                    <a:pt x="444" y="20"/>
                  </a:lnTo>
                  <a:lnTo>
                    <a:pt x="464" y="16"/>
                  </a:lnTo>
                  <a:lnTo>
                    <a:pt x="494" y="0"/>
                  </a:lnTo>
                  <a:lnTo>
                    <a:pt x="520" y="16"/>
                  </a:lnTo>
                  <a:lnTo>
                    <a:pt x="627" y="50"/>
                  </a:lnTo>
                  <a:lnTo>
                    <a:pt x="625" y="76"/>
                  </a:lnTo>
                  <a:lnTo>
                    <a:pt x="611" y="98"/>
                  </a:lnTo>
                  <a:close/>
                  <a:moveTo>
                    <a:pt x="10" y="56"/>
                  </a:moveTo>
                  <a:lnTo>
                    <a:pt x="22" y="86"/>
                  </a:lnTo>
                  <a:lnTo>
                    <a:pt x="8" y="100"/>
                  </a:lnTo>
                  <a:lnTo>
                    <a:pt x="24" y="102"/>
                  </a:lnTo>
                  <a:lnTo>
                    <a:pt x="36" y="94"/>
                  </a:lnTo>
                  <a:lnTo>
                    <a:pt x="36" y="82"/>
                  </a:lnTo>
                  <a:lnTo>
                    <a:pt x="28" y="82"/>
                  </a:lnTo>
                  <a:lnTo>
                    <a:pt x="30" y="72"/>
                  </a:lnTo>
                  <a:lnTo>
                    <a:pt x="16" y="44"/>
                  </a:lnTo>
                  <a:lnTo>
                    <a:pt x="0" y="48"/>
                  </a:lnTo>
                  <a:lnTo>
                    <a:pt x="10" y="5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1" name="Egypt">
              <a:extLst>
                <a:ext uri="{FF2B5EF4-FFF2-40B4-BE49-F238E27FC236}">
                  <a16:creationId xmlns:a16="http://schemas.microsoft.com/office/drawing/2014/main" id="{FD2C5FE2-7A2E-43C1-A878-235410BD389A}"/>
                </a:ext>
              </a:extLst>
            </p:cNvPr>
            <p:cNvSpPr>
              <a:spLocks/>
            </p:cNvSpPr>
            <p:nvPr/>
          </p:nvSpPr>
          <p:spPr bwMode="gray">
            <a:xfrm>
              <a:off x="6570186" y="3496810"/>
              <a:ext cx="374842" cy="353980"/>
            </a:xfrm>
            <a:custGeom>
              <a:avLst/>
              <a:gdLst/>
              <a:ahLst/>
              <a:cxnLst>
                <a:cxn ang="0">
                  <a:pos x="288" y="88"/>
                </a:cxn>
                <a:cxn ang="0">
                  <a:pos x="288" y="109"/>
                </a:cxn>
                <a:cxn ang="0">
                  <a:pos x="292" y="123"/>
                </a:cxn>
                <a:cxn ang="0">
                  <a:pos x="334" y="175"/>
                </a:cxn>
                <a:cxn ang="0">
                  <a:pos x="340" y="221"/>
                </a:cxn>
                <a:cxn ang="0">
                  <a:pos x="374" y="285"/>
                </a:cxn>
                <a:cxn ang="0">
                  <a:pos x="394" y="329"/>
                </a:cxn>
                <a:cxn ang="0">
                  <a:pos x="412" y="337"/>
                </a:cxn>
                <a:cxn ang="0">
                  <a:pos x="418" y="343"/>
                </a:cxn>
                <a:cxn ang="0">
                  <a:pos x="402" y="343"/>
                </a:cxn>
                <a:cxn ang="0">
                  <a:pos x="406" y="379"/>
                </a:cxn>
                <a:cxn ang="0">
                  <a:pos x="448" y="419"/>
                </a:cxn>
                <a:cxn ang="0">
                  <a:pos x="462" y="423"/>
                </a:cxn>
                <a:cxn ang="0">
                  <a:pos x="462" y="435"/>
                </a:cxn>
                <a:cxn ang="0">
                  <a:pos x="14" y="433"/>
                </a:cxn>
                <a:cxn ang="0">
                  <a:pos x="10" y="102"/>
                </a:cxn>
                <a:cxn ang="0">
                  <a:pos x="0" y="86"/>
                </a:cxn>
                <a:cxn ang="0">
                  <a:pos x="10" y="58"/>
                </a:cxn>
                <a:cxn ang="0">
                  <a:pos x="0" y="34"/>
                </a:cxn>
                <a:cxn ang="0">
                  <a:pos x="4" y="24"/>
                </a:cxn>
                <a:cxn ang="0">
                  <a:pos x="18" y="4"/>
                </a:cxn>
                <a:cxn ang="0">
                  <a:pos x="40" y="0"/>
                </a:cxn>
                <a:cxn ang="0">
                  <a:pos x="100" y="16"/>
                </a:cxn>
                <a:cxn ang="0">
                  <a:pos x="108" y="12"/>
                </a:cxn>
                <a:cxn ang="0">
                  <a:pos x="158" y="34"/>
                </a:cxn>
                <a:cxn ang="0">
                  <a:pos x="178" y="34"/>
                </a:cxn>
                <a:cxn ang="0">
                  <a:pos x="208" y="16"/>
                </a:cxn>
                <a:cxn ang="0">
                  <a:pos x="220" y="16"/>
                </a:cxn>
                <a:cxn ang="0">
                  <a:pos x="252" y="4"/>
                </a:cxn>
                <a:cxn ang="0">
                  <a:pos x="276" y="12"/>
                </a:cxn>
                <a:cxn ang="0">
                  <a:pos x="276" y="18"/>
                </a:cxn>
                <a:cxn ang="0">
                  <a:pos x="290" y="24"/>
                </a:cxn>
                <a:cxn ang="0">
                  <a:pos x="294" y="14"/>
                </a:cxn>
                <a:cxn ang="0">
                  <a:pos x="304" y="28"/>
                </a:cxn>
                <a:cxn ang="0">
                  <a:pos x="320" y="30"/>
                </a:cxn>
                <a:cxn ang="0">
                  <a:pos x="340" y="28"/>
                </a:cxn>
                <a:cxn ang="0">
                  <a:pos x="360" y="10"/>
                </a:cxn>
                <a:cxn ang="0">
                  <a:pos x="360" y="24"/>
                </a:cxn>
                <a:cxn ang="0">
                  <a:pos x="366" y="34"/>
                </a:cxn>
                <a:cxn ang="0">
                  <a:pos x="370" y="58"/>
                </a:cxn>
                <a:cxn ang="0">
                  <a:pos x="378" y="84"/>
                </a:cxn>
                <a:cxn ang="0">
                  <a:pos x="382" y="102"/>
                </a:cxn>
                <a:cxn ang="0">
                  <a:pos x="364" y="141"/>
                </a:cxn>
                <a:cxn ang="0">
                  <a:pos x="360" y="157"/>
                </a:cxn>
                <a:cxn ang="0">
                  <a:pos x="350" y="171"/>
                </a:cxn>
                <a:cxn ang="0">
                  <a:pos x="318" y="141"/>
                </a:cxn>
                <a:cxn ang="0">
                  <a:pos x="318" y="129"/>
                </a:cxn>
                <a:cxn ang="0">
                  <a:pos x="300" y="109"/>
                </a:cxn>
                <a:cxn ang="0">
                  <a:pos x="294" y="90"/>
                </a:cxn>
                <a:cxn ang="0">
                  <a:pos x="288" y="70"/>
                </a:cxn>
                <a:cxn ang="0">
                  <a:pos x="286" y="72"/>
                </a:cxn>
                <a:cxn ang="0">
                  <a:pos x="288" y="88"/>
                </a:cxn>
              </a:cxnLst>
              <a:rect l="0" t="0" r="r" b="b"/>
              <a:pathLst>
                <a:path w="462" h="435">
                  <a:moveTo>
                    <a:pt x="288" y="88"/>
                  </a:moveTo>
                  <a:lnTo>
                    <a:pt x="288" y="109"/>
                  </a:lnTo>
                  <a:lnTo>
                    <a:pt x="292" y="123"/>
                  </a:lnTo>
                  <a:lnTo>
                    <a:pt x="334" y="175"/>
                  </a:lnTo>
                  <a:lnTo>
                    <a:pt x="340" y="221"/>
                  </a:lnTo>
                  <a:lnTo>
                    <a:pt x="374" y="285"/>
                  </a:lnTo>
                  <a:lnTo>
                    <a:pt x="394" y="329"/>
                  </a:lnTo>
                  <a:lnTo>
                    <a:pt x="412" y="337"/>
                  </a:lnTo>
                  <a:lnTo>
                    <a:pt x="418" y="343"/>
                  </a:lnTo>
                  <a:lnTo>
                    <a:pt x="402" y="343"/>
                  </a:lnTo>
                  <a:lnTo>
                    <a:pt x="406" y="379"/>
                  </a:lnTo>
                  <a:lnTo>
                    <a:pt x="448" y="419"/>
                  </a:lnTo>
                  <a:lnTo>
                    <a:pt x="462" y="423"/>
                  </a:lnTo>
                  <a:lnTo>
                    <a:pt x="462" y="435"/>
                  </a:lnTo>
                  <a:lnTo>
                    <a:pt x="14" y="433"/>
                  </a:lnTo>
                  <a:lnTo>
                    <a:pt x="10" y="102"/>
                  </a:lnTo>
                  <a:lnTo>
                    <a:pt x="0" y="86"/>
                  </a:lnTo>
                  <a:lnTo>
                    <a:pt x="10" y="58"/>
                  </a:lnTo>
                  <a:lnTo>
                    <a:pt x="0" y="34"/>
                  </a:lnTo>
                  <a:lnTo>
                    <a:pt x="4" y="24"/>
                  </a:lnTo>
                  <a:lnTo>
                    <a:pt x="18" y="4"/>
                  </a:lnTo>
                  <a:lnTo>
                    <a:pt x="40" y="0"/>
                  </a:lnTo>
                  <a:lnTo>
                    <a:pt x="100" y="16"/>
                  </a:lnTo>
                  <a:lnTo>
                    <a:pt x="108" y="12"/>
                  </a:lnTo>
                  <a:lnTo>
                    <a:pt x="158" y="34"/>
                  </a:lnTo>
                  <a:lnTo>
                    <a:pt x="178" y="34"/>
                  </a:lnTo>
                  <a:lnTo>
                    <a:pt x="208" y="16"/>
                  </a:lnTo>
                  <a:lnTo>
                    <a:pt x="220" y="16"/>
                  </a:lnTo>
                  <a:lnTo>
                    <a:pt x="252" y="4"/>
                  </a:lnTo>
                  <a:lnTo>
                    <a:pt x="276" y="12"/>
                  </a:lnTo>
                  <a:lnTo>
                    <a:pt x="276" y="18"/>
                  </a:lnTo>
                  <a:lnTo>
                    <a:pt x="290" y="24"/>
                  </a:lnTo>
                  <a:lnTo>
                    <a:pt x="294" y="14"/>
                  </a:lnTo>
                  <a:lnTo>
                    <a:pt x="304" y="28"/>
                  </a:lnTo>
                  <a:lnTo>
                    <a:pt x="320" y="30"/>
                  </a:lnTo>
                  <a:lnTo>
                    <a:pt x="340" y="28"/>
                  </a:lnTo>
                  <a:lnTo>
                    <a:pt x="360" y="10"/>
                  </a:lnTo>
                  <a:lnTo>
                    <a:pt x="360" y="24"/>
                  </a:lnTo>
                  <a:lnTo>
                    <a:pt x="366" y="34"/>
                  </a:lnTo>
                  <a:lnTo>
                    <a:pt x="370" y="58"/>
                  </a:lnTo>
                  <a:lnTo>
                    <a:pt x="378" y="84"/>
                  </a:lnTo>
                  <a:lnTo>
                    <a:pt x="382" y="102"/>
                  </a:lnTo>
                  <a:lnTo>
                    <a:pt x="364" y="141"/>
                  </a:lnTo>
                  <a:lnTo>
                    <a:pt x="360" y="157"/>
                  </a:lnTo>
                  <a:lnTo>
                    <a:pt x="350" y="171"/>
                  </a:lnTo>
                  <a:lnTo>
                    <a:pt x="318" y="141"/>
                  </a:lnTo>
                  <a:lnTo>
                    <a:pt x="318" y="129"/>
                  </a:lnTo>
                  <a:lnTo>
                    <a:pt x="300" y="109"/>
                  </a:lnTo>
                  <a:lnTo>
                    <a:pt x="294" y="90"/>
                  </a:lnTo>
                  <a:lnTo>
                    <a:pt x="288" y="70"/>
                  </a:lnTo>
                  <a:lnTo>
                    <a:pt x="286" y="72"/>
                  </a:lnTo>
                  <a:lnTo>
                    <a:pt x="288" y="8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2" name="Equatorial Guinea">
              <a:extLst>
                <a:ext uri="{FF2B5EF4-FFF2-40B4-BE49-F238E27FC236}">
                  <a16:creationId xmlns:a16="http://schemas.microsoft.com/office/drawing/2014/main" id="{7EA8BD27-BDA3-4E7E-85CD-A58042EEA21D}"/>
                </a:ext>
              </a:extLst>
            </p:cNvPr>
            <p:cNvSpPr>
              <a:spLocks/>
            </p:cNvSpPr>
            <p:nvPr/>
          </p:nvSpPr>
          <p:spPr bwMode="gray">
            <a:xfrm>
              <a:off x="6097728" y="4499755"/>
              <a:ext cx="62474" cy="33432"/>
            </a:xfrm>
            <a:custGeom>
              <a:avLst/>
              <a:gdLst/>
              <a:ahLst/>
              <a:cxnLst>
                <a:cxn ang="0">
                  <a:pos x="0" y="40"/>
                </a:cxn>
                <a:cxn ang="0">
                  <a:pos x="30" y="38"/>
                </a:cxn>
                <a:cxn ang="0">
                  <a:pos x="74" y="38"/>
                </a:cxn>
                <a:cxn ang="0">
                  <a:pos x="78" y="0"/>
                </a:cxn>
                <a:cxn ang="0">
                  <a:pos x="6" y="0"/>
                </a:cxn>
                <a:cxn ang="0">
                  <a:pos x="0" y="28"/>
                </a:cxn>
                <a:cxn ang="0">
                  <a:pos x="0" y="40"/>
                </a:cxn>
              </a:cxnLst>
              <a:rect l="0" t="0" r="r" b="b"/>
              <a:pathLst>
                <a:path w="78" h="40">
                  <a:moveTo>
                    <a:pt x="0" y="40"/>
                  </a:moveTo>
                  <a:lnTo>
                    <a:pt x="30" y="38"/>
                  </a:lnTo>
                  <a:lnTo>
                    <a:pt x="74" y="38"/>
                  </a:lnTo>
                  <a:lnTo>
                    <a:pt x="78" y="0"/>
                  </a:lnTo>
                  <a:lnTo>
                    <a:pt x="6" y="0"/>
                  </a:lnTo>
                  <a:lnTo>
                    <a:pt x="0" y="28"/>
                  </a:lnTo>
                  <a:lnTo>
                    <a:pt x="0" y="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3" name="Eritrea">
              <a:extLst>
                <a:ext uri="{FF2B5EF4-FFF2-40B4-BE49-F238E27FC236}">
                  <a16:creationId xmlns:a16="http://schemas.microsoft.com/office/drawing/2014/main" id="{231DA74A-DEDA-4E94-ACED-58423C5A4A2C}"/>
                </a:ext>
              </a:extLst>
            </p:cNvPr>
            <p:cNvSpPr>
              <a:spLocks/>
            </p:cNvSpPr>
            <p:nvPr/>
          </p:nvSpPr>
          <p:spPr bwMode="gray">
            <a:xfrm>
              <a:off x="6933315" y="3980583"/>
              <a:ext cx="210849" cy="190756"/>
            </a:xfrm>
            <a:custGeom>
              <a:avLst/>
              <a:gdLst/>
              <a:ahLst/>
              <a:cxnLst>
                <a:cxn ang="0">
                  <a:pos x="30" y="152"/>
                </a:cxn>
                <a:cxn ang="0">
                  <a:pos x="2" y="154"/>
                </a:cxn>
                <a:cxn ang="0">
                  <a:pos x="0" y="120"/>
                </a:cxn>
                <a:cxn ang="0">
                  <a:pos x="16" y="112"/>
                </a:cxn>
                <a:cxn ang="0">
                  <a:pos x="26" y="88"/>
                </a:cxn>
                <a:cxn ang="0">
                  <a:pos x="24" y="40"/>
                </a:cxn>
                <a:cxn ang="0">
                  <a:pos x="38" y="38"/>
                </a:cxn>
                <a:cxn ang="0">
                  <a:pos x="48" y="20"/>
                </a:cxn>
                <a:cxn ang="0">
                  <a:pos x="68" y="14"/>
                </a:cxn>
                <a:cxn ang="0">
                  <a:pos x="86" y="0"/>
                </a:cxn>
                <a:cxn ang="0">
                  <a:pos x="96" y="20"/>
                </a:cxn>
                <a:cxn ang="0">
                  <a:pos x="96" y="32"/>
                </a:cxn>
                <a:cxn ang="0">
                  <a:pos x="114" y="74"/>
                </a:cxn>
                <a:cxn ang="0">
                  <a:pos x="120" y="104"/>
                </a:cxn>
                <a:cxn ang="0">
                  <a:pos x="146" y="122"/>
                </a:cxn>
                <a:cxn ang="0">
                  <a:pos x="158" y="122"/>
                </a:cxn>
                <a:cxn ang="0">
                  <a:pos x="178" y="132"/>
                </a:cxn>
                <a:cxn ang="0">
                  <a:pos x="182" y="142"/>
                </a:cxn>
                <a:cxn ang="0">
                  <a:pos x="204" y="154"/>
                </a:cxn>
                <a:cxn ang="0">
                  <a:pos x="210" y="162"/>
                </a:cxn>
                <a:cxn ang="0">
                  <a:pos x="230" y="188"/>
                </a:cxn>
                <a:cxn ang="0">
                  <a:pos x="244" y="196"/>
                </a:cxn>
                <a:cxn ang="0">
                  <a:pos x="260" y="220"/>
                </a:cxn>
                <a:cxn ang="0">
                  <a:pos x="226" y="232"/>
                </a:cxn>
                <a:cxn ang="0">
                  <a:pos x="214" y="200"/>
                </a:cxn>
                <a:cxn ang="0">
                  <a:pos x="188" y="174"/>
                </a:cxn>
                <a:cxn ang="0">
                  <a:pos x="156" y="146"/>
                </a:cxn>
                <a:cxn ang="0">
                  <a:pos x="122" y="142"/>
                </a:cxn>
                <a:cxn ang="0">
                  <a:pos x="106" y="134"/>
                </a:cxn>
                <a:cxn ang="0">
                  <a:pos x="90" y="136"/>
                </a:cxn>
                <a:cxn ang="0">
                  <a:pos x="68" y="126"/>
                </a:cxn>
                <a:cxn ang="0">
                  <a:pos x="46" y="130"/>
                </a:cxn>
                <a:cxn ang="0">
                  <a:pos x="30" y="152"/>
                </a:cxn>
              </a:cxnLst>
              <a:rect l="0" t="0" r="r" b="b"/>
              <a:pathLst>
                <a:path w="260" h="232">
                  <a:moveTo>
                    <a:pt x="30" y="152"/>
                  </a:moveTo>
                  <a:lnTo>
                    <a:pt x="2" y="154"/>
                  </a:lnTo>
                  <a:lnTo>
                    <a:pt x="0" y="120"/>
                  </a:lnTo>
                  <a:lnTo>
                    <a:pt x="16" y="112"/>
                  </a:lnTo>
                  <a:lnTo>
                    <a:pt x="26" y="88"/>
                  </a:lnTo>
                  <a:lnTo>
                    <a:pt x="24" y="40"/>
                  </a:lnTo>
                  <a:lnTo>
                    <a:pt x="38" y="38"/>
                  </a:lnTo>
                  <a:lnTo>
                    <a:pt x="48" y="20"/>
                  </a:lnTo>
                  <a:lnTo>
                    <a:pt x="68" y="14"/>
                  </a:lnTo>
                  <a:lnTo>
                    <a:pt x="86" y="0"/>
                  </a:lnTo>
                  <a:lnTo>
                    <a:pt x="96" y="20"/>
                  </a:lnTo>
                  <a:lnTo>
                    <a:pt x="96" y="32"/>
                  </a:lnTo>
                  <a:lnTo>
                    <a:pt x="114" y="74"/>
                  </a:lnTo>
                  <a:lnTo>
                    <a:pt x="120" y="104"/>
                  </a:lnTo>
                  <a:lnTo>
                    <a:pt x="146" y="122"/>
                  </a:lnTo>
                  <a:lnTo>
                    <a:pt x="158" y="122"/>
                  </a:lnTo>
                  <a:lnTo>
                    <a:pt x="178" y="132"/>
                  </a:lnTo>
                  <a:lnTo>
                    <a:pt x="182" y="142"/>
                  </a:lnTo>
                  <a:lnTo>
                    <a:pt x="204" y="154"/>
                  </a:lnTo>
                  <a:lnTo>
                    <a:pt x="210" y="162"/>
                  </a:lnTo>
                  <a:lnTo>
                    <a:pt x="230" y="188"/>
                  </a:lnTo>
                  <a:lnTo>
                    <a:pt x="244" y="196"/>
                  </a:lnTo>
                  <a:lnTo>
                    <a:pt x="260" y="220"/>
                  </a:lnTo>
                  <a:lnTo>
                    <a:pt x="226" y="232"/>
                  </a:lnTo>
                  <a:lnTo>
                    <a:pt x="214" y="200"/>
                  </a:lnTo>
                  <a:lnTo>
                    <a:pt x="188" y="174"/>
                  </a:lnTo>
                  <a:lnTo>
                    <a:pt x="156" y="146"/>
                  </a:lnTo>
                  <a:lnTo>
                    <a:pt x="122" y="142"/>
                  </a:lnTo>
                  <a:lnTo>
                    <a:pt x="106" y="134"/>
                  </a:lnTo>
                  <a:lnTo>
                    <a:pt x="90" y="136"/>
                  </a:lnTo>
                  <a:lnTo>
                    <a:pt x="68" y="126"/>
                  </a:lnTo>
                  <a:lnTo>
                    <a:pt x="46" y="130"/>
                  </a:lnTo>
                  <a:lnTo>
                    <a:pt x="30" y="1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4" name="Estonia">
              <a:extLst>
                <a:ext uri="{FF2B5EF4-FFF2-40B4-BE49-F238E27FC236}">
                  <a16:creationId xmlns:a16="http://schemas.microsoft.com/office/drawing/2014/main" id="{6C714BB7-B39A-4E05-B2C5-990228E47FF3}"/>
                </a:ext>
              </a:extLst>
            </p:cNvPr>
            <p:cNvSpPr>
              <a:spLocks noEditPoints="1"/>
            </p:cNvSpPr>
            <p:nvPr/>
          </p:nvSpPr>
          <p:spPr bwMode="gray">
            <a:xfrm>
              <a:off x="6470620" y="2189047"/>
              <a:ext cx="201087" cy="141592"/>
            </a:xfrm>
            <a:custGeom>
              <a:avLst/>
              <a:gdLst/>
              <a:ahLst/>
              <a:cxnLst>
                <a:cxn ang="0">
                  <a:pos x="202" y="166"/>
                </a:cxn>
                <a:cxn ang="0">
                  <a:pos x="182" y="164"/>
                </a:cxn>
                <a:cxn ang="0">
                  <a:pos x="178" y="154"/>
                </a:cxn>
                <a:cxn ang="0">
                  <a:pos x="152" y="132"/>
                </a:cxn>
                <a:cxn ang="0">
                  <a:pos x="146" y="122"/>
                </a:cxn>
                <a:cxn ang="0">
                  <a:pos x="134" y="120"/>
                </a:cxn>
                <a:cxn ang="0">
                  <a:pos x="120" y="128"/>
                </a:cxn>
                <a:cxn ang="0">
                  <a:pos x="98" y="126"/>
                </a:cxn>
                <a:cxn ang="0">
                  <a:pos x="102" y="88"/>
                </a:cxn>
                <a:cxn ang="0">
                  <a:pos x="84" y="94"/>
                </a:cxn>
                <a:cxn ang="0">
                  <a:pos x="70" y="80"/>
                </a:cxn>
                <a:cxn ang="0">
                  <a:pos x="70" y="64"/>
                </a:cxn>
                <a:cxn ang="0">
                  <a:pos x="66" y="48"/>
                </a:cxn>
                <a:cxn ang="0">
                  <a:pos x="68" y="36"/>
                </a:cxn>
                <a:cxn ang="0">
                  <a:pos x="88" y="32"/>
                </a:cxn>
                <a:cxn ang="0">
                  <a:pos x="102" y="18"/>
                </a:cxn>
                <a:cxn ang="0">
                  <a:pos x="140" y="14"/>
                </a:cxn>
                <a:cxn ang="0">
                  <a:pos x="174" y="6"/>
                </a:cxn>
                <a:cxn ang="0">
                  <a:pos x="188" y="0"/>
                </a:cxn>
                <a:cxn ang="0">
                  <a:pos x="198" y="8"/>
                </a:cxn>
                <a:cxn ang="0">
                  <a:pos x="246" y="8"/>
                </a:cxn>
                <a:cxn ang="0">
                  <a:pos x="220" y="58"/>
                </a:cxn>
                <a:cxn ang="0">
                  <a:pos x="234" y="158"/>
                </a:cxn>
                <a:cxn ang="0">
                  <a:pos x="218" y="174"/>
                </a:cxn>
                <a:cxn ang="0">
                  <a:pos x="202" y="166"/>
                </a:cxn>
                <a:cxn ang="0">
                  <a:pos x="0" y="96"/>
                </a:cxn>
                <a:cxn ang="0">
                  <a:pos x="10" y="102"/>
                </a:cxn>
                <a:cxn ang="0">
                  <a:pos x="48" y="90"/>
                </a:cxn>
                <a:cxn ang="0">
                  <a:pos x="58" y="76"/>
                </a:cxn>
                <a:cxn ang="0">
                  <a:pos x="56" y="66"/>
                </a:cxn>
                <a:cxn ang="0">
                  <a:pos x="30" y="70"/>
                </a:cxn>
                <a:cxn ang="0">
                  <a:pos x="4" y="78"/>
                </a:cxn>
                <a:cxn ang="0">
                  <a:pos x="0" y="96"/>
                </a:cxn>
              </a:cxnLst>
              <a:rect l="0" t="0" r="r" b="b"/>
              <a:pathLst>
                <a:path w="246" h="174">
                  <a:moveTo>
                    <a:pt x="202" y="166"/>
                  </a:moveTo>
                  <a:lnTo>
                    <a:pt x="182" y="164"/>
                  </a:lnTo>
                  <a:lnTo>
                    <a:pt x="178" y="154"/>
                  </a:lnTo>
                  <a:lnTo>
                    <a:pt x="152" y="132"/>
                  </a:lnTo>
                  <a:lnTo>
                    <a:pt x="146" y="122"/>
                  </a:lnTo>
                  <a:lnTo>
                    <a:pt x="134" y="120"/>
                  </a:lnTo>
                  <a:lnTo>
                    <a:pt x="120" y="128"/>
                  </a:lnTo>
                  <a:lnTo>
                    <a:pt x="98" y="126"/>
                  </a:lnTo>
                  <a:lnTo>
                    <a:pt x="102" y="88"/>
                  </a:lnTo>
                  <a:lnTo>
                    <a:pt x="84" y="94"/>
                  </a:lnTo>
                  <a:lnTo>
                    <a:pt x="70" y="80"/>
                  </a:lnTo>
                  <a:lnTo>
                    <a:pt x="70" y="64"/>
                  </a:lnTo>
                  <a:lnTo>
                    <a:pt x="66" y="48"/>
                  </a:lnTo>
                  <a:lnTo>
                    <a:pt x="68" y="36"/>
                  </a:lnTo>
                  <a:lnTo>
                    <a:pt x="88" y="32"/>
                  </a:lnTo>
                  <a:lnTo>
                    <a:pt x="102" y="18"/>
                  </a:lnTo>
                  <a:lnTo>
                    <a:pt x="140" y="14"/>
                  </a:lnTo>
                  <a:lnTo>
                    <a:pt x="174" y="6"/>
                  </a:lnTo>
                  <a:lnTo>
                    <a:pt x="188" y="0"/>
                  </a:lnTo>
                  <a:lnTo>
                    <a:pt x="198" y="8"/>
                  </a:lnTo>
                  <a:lnTo>
                    <a:pt x="246" y="8"/>
                  </a:lnTo>
                  <a:lnTo>
                    <a:pt x="220" y="58"/>
                  </a:lnTo>
                  <a:lnTo>
                    <a:pt x="234" y="158"/>
                  </a:lnTo>
                  <a:lnTo>
                    <a:pt x="218" y="174"/>
                  </a:lnTo>
                  <a:lnTo>
                    <a:pt x="202" y="166"/>
                  </a:lnTo>
                  <a:close/>
                  <a:moveTo>
                    <a:pt x="0" y="96"/>
                  </a:moveTo>
                  <a:lnTo>
                    <a:pt x="10" y="102"/>
                  </a:lnTo>
                  <a:lnTo>
                    <a:pt x="48" y="90"/>
                  </a:lnTo>
                  <a:lnTo>
                    <a:pt x="58" y="76"/>
                  </a:lnTo>
                  <a:lnTo>
                    <a:pt x="56" y="66"/>
                  </a:lnTo>
                  <a:lnTo>
                    <a:pt x="30" y="70"/>
                  </a:lnTo>
                  <a:lnTo>
                    <a:pt x="4" y="78"/>
                  </a:lnTo>
                  <a:lnTo>
                    <a:pt x="0"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5" name="Ethiopia">
              <a:extLst>
                <a:ext uri="{FF2B5EF4-FFF2-40B4-BE49-F238E27FC236}">
                  <a16:creationId xmlns:a16="http://schemas.microsoft.com/office/drawing/2014/main" id="{F4093ADC-50A9-4989-8AE2-6A33CCD2FF9D}"/>
                </a:ext>
              </a:extLst>
            </p:cNvPr>
            <p:cNvSpPr>
              <a:spLocks/>
            </p:cNvSpPr>
            <p:nvPr/>
          </p:nvSpPr>
          <p:spPr bwMode="gray">
            <a:xfrm>
              <a:off x="6831794" y="4084810"/>
              <a:ext cx="456838" cy="363814"/>
            </a:xfrm>
            <a:custGeom>
              <a:avLst/>
              <a:gdLst/>
              <a:ahLst/>
              <a:cxnLst>
                <a:cxn ang="0">
                  <a:pos x="106" y="407"/>
                </a:cxn>
                <a:cxn ang="0">
                  <a:pos x="104" y="379"/>
                </a:cxn>
                <a:cxn ang="0">
                  <a:pos x="72" y="369"/>
                </a:cxn>
                <a:cxn ang="0">
                  <a:pos x="70" y="335"/>
                </a:cxn>
                <a:cxn ang="0">
                  <a:pos x="52" y="325"/>
                </a:cxn>
                <a:cxn ang="0">
                  <a:pos x="42" y="307"/>
                </a:cxn>
                <a:cxn ang="0">
                  <a:pos x="0" y="289"/>
                </a:cxn>
                <a:cxn ang="0">
                  <a:pos x="10" y="259"/>
                </a:cxn>
                <a:cxn ang="0">
                  <a:pos x="42" y="261"/>
                </a:cxn>
                <a:cxn ang="0">
                  <a:pos x="38" y="202"/>
                </a:cxn>
                <a:cxn ang="0">
                  <a:pos x="46" y="164"/>
                </a:cxn>
                <a:cxn ang="0">
                  <a:pos x="68" y="158"/>
                </a:cxn>
                <a:cxn ang="0">
                  <a:pos x="64" y="136"/>
                </a:cxn>
                <a:cxn ang="0">
                  <a:pos x="76" y="118"/>
                </a:cxn>
                <a:cxn ang="0">
                  <a:pos x="98" y="90"/>
                </a:cxn>
                <a:cxn ang="0">
                  <a:pos x="116" y="90"/>
                </a:cxn>
                <a:cxn ang="0">
                  <a:pos x="128" y="56"/>
                </a:cxn>
                <a:cxn ang="0">
                  <a:pos x="126" y="28"/>
                </a:cxn>
                <a:cxn ang="0">
                  <a:pos x="154" y="26"/>
                </a:cxn>
                <a:cxn ang="0">
                  <a:pos x="170" y="4"/>
                </a:cxn>
                <a:cxn ang="0">
                  <a:pos x="192" y="0"/>
                </a:cxn>
                <a:cxn ang="0">
                  <a:pos x="214" y="10"/>
                </a:cxn>
                <a:cxn ang="0">
                  <a:pos x="230" y="8"/>
                </a:cxn>
                <a:cxn ang="0">
                  <a:pos x="246" y="16"/>
                </a:cxn>
                <a:cxn ang="0">
                  <a:pos x="280" y="20"/>
                </a:cxn>
                <a:cxn ang="0">
                  <a:pos x="312" y="48"/>
                </a:cxn>
                <a:cxn ang="0">
                  <a:pos x="338" y="74"/>
                </a:cxn>
                <a:cxn ang="0">
                  <a:pos x="350" y="106"/>
                </a:cxn>
                <a:cxn ang="0">
                  <a:pos x="342" y="128"/>
                </a:cxn>
                <a:cxn ang="0">
                  <a:pos x="330" y="142"/>
                </a:cxn>
                <a:cxn ang="0">
                  <a:pos x="338" y="154"/>
                </a:cxn>
                <a:cxn ang="0">
                  <a:pos x="394" y="138"/>
                </a:cxn>
                <a:cxn ang="0">
                  <a:pos x="376" y="160"/>
                </a:cxn>
                <a:cxn ang="0">
                  <a:pos x="410" y="236"/>
                </a:cxn>
                <a:cxn ang="0">
                  <a:pos x="466" y="259"/>
                </a:cxn>
                <a:cxn ang="0">
                  <a:pos x="512" y="275"/>
                </a:cxn>
                <a:cxn ang="0">
                  <a:pos x="560" y="279"/>
                </a:cxn>
                <a:cxn ang="0">
                  <a:pos x="450" y="393"/>
                </a:cxn>
                <a:cxn ang="0">
                  <a:pos x="380" y="405"/>
                </a:cxn>
                <a:cxn ang="0">
                  <a:pos x="364" y="425"/>
                </a:cxn>
                <a:cxn ang="0">
                  <a:pos x="334" y="427"/>
                </a:cxn>
                <a:cxn ang="0">
                  <a:pos x="318" y="427"/>
                </a:cxn>
                <a:cxn ang="0">
                  <a:pos x="298" y="411"/>
                </a:cxn>
                <a:cxn ang="0">
                  <a:pos x="270" y="431"/>
                </a:cxn>
                <a:cxn ang="0">
                  <a:pos x="260" y="431"/>
                </a:cxn>
                <a:cxn ang="0">
                  <a:pos x="240" y="445"/>
                </a:cxn>
                <a:cxn ang="0">
                  <a:pos x="212" y="435"/>
                </a:cxn>
                <a:cxn ang="0">
                  <a:pos x="182" y="433"/>
                </a:cxn>
                <a:cxn ang="0">
                  <a:pos x="154" y="409"/>
                </a:cxn>
                <a:cxn ang="0">
                  <a:pos x="106" y="407"/>
                </a:cxn>
              </a:cxnLst>
              <a:rect l="0" t="0" r="r" b="b"/>
              <a:pathLst>
                <a:path w="560" h="445">
                  <a:moveTo>
                    <a:pt x="106" y="407"/>
                  </a:moveTo>
                  <a:lnTo>
                    <a:pt x="104" y="379"/>
                  </a:lnTo>
                  <a:lnTo>
                    <a:pt x="72" y="369"/>
                  </a:lnTo>
                  <a:lnTo>
                    <a:pt x="70" y="335"/>
                  </a:lnTo>
                  <a:lnTo>
                    <a:pt x="52" y="325"/>
                  </a:lnTo>
                  <a:lnTo>
                    <a:pt x="42" y="307"/>
                  </a:lnTo>
                  <a:lnTo>
                    <a:pt x="0" y="289"/>
                  </a:lnTo>
                  <a:lnTo>
                    <a:pt x="10" y="259"/>
                  </a:lnTo>
                  <a:lnTo>
                    <a:pt x="42" y="261"/>
                  </a:lnTo>
                  <a:lnTo>
                    <a:pt x="38" y="202"/>
                  </a:lnTo>
                  <a:lnTo>
                    <a:pt x="46" y="164"/>
                  </a:lnTo>
                  <a:lnTo>
                    <a:pt x="68" y="158"/>
                  </a:lnTo>
                  <a:lnTo>
                    <a:pt x="64" y="136"/>
                  </a:lnTo>
                  <a:lnTo>
                    <a:pt x="76" y="118"/>
                  </a:lnTo>
                  <a:lnTo>
                    <a:pt x="98" y="90"/>
                  </a:lnTo>
                  <a:lnTo>
                    <a:pt x="116" y="90"/>
                  </a:lnTo>
                  <a:lnTo>
                    <a:pt x="128" y="56"/>
                  </a:lnTo>
                  <a:lnTo>
                    <a:pt x="126" y="28"/>
                  </a:lnTo>
                  <a:lnTo>
                    <a:pt x="154" y="26"/>
                  </a:lnTo>
                  <a:lnTo>
                    <a:pt x="170" y="4"/>
                  </a:lnTo>
                  <a:lnTo>
                    <a:pt x="192" y="0"/>
                  </a:lnTo>
                  <a:lnTo>
                    <a:pt x="214" y="10"/>
                  </a:lnTo>
                  <a:lnTo>
                    <a:pt x="230" y="8"/>
                  </a:lnTo>
                  <a:lnTo>
                    <a:pt x="246" y="16"/>
                  </a:lnTo>
                  <a:lnTo>
                    <a:pt x="280" y="20"/>
                  </a:lnTo>
                  <a:lnTo>
                    <a:pt x="312" y="48"/>
                  </a:lnTo>
                  <a:lnTo>
                    <a:pt x="338" y="74"/>
                  </a:lnTo>
                  <a:lnTo>
                    <a:pt x="350" y="106"/>
                  </a:lnTo>
                  <a:lnTo>
                    <a:pt x="342" y="128"/>
                  </a:lnTo>
                  <a:lnTo>
                    <a:pt x="330" y="142"/>
                  </a:lnTo>
                  <a:lnTo>
                    <a:pt x="338" y="154"/>
                  </a:lnTo>
                  <a:lnTo>
                    <a:pt x="394" y="138"/>
                  </a:lnTo>
                  <a:lnTo>
                    <a:pt x="376" y="160"/>
                  </a:lnTo>
                  <a:lnTo>
                    <a:pt x="410" y="236"/>
                  </a:lnTo>
                  <a:lnTo>
                    <a:pt x="466" y="259"/>
                  </a:lnTo>
                  <a:lnTo>
                    <a:pt x="512" y="275"/>
                  </a:lnTo>
                  <a:lnTo>
                    <a:pt x="560" y="279"/>
                  </a:lnTo>
                  <a:lnTo>
                    <a:pt x="450" y="393"/>
                  </a:lnTo>
                  <a:lnTo>
                    <a:pt x="380" y="405"/>
                  </a:lnTo>
                  <a:lnTo>
                    <a:pt x="364" y="425"/>
                  </a:lnTo>
                  <a:lnTo>
                    <a:pt x="334" y="427"/>
                  </a:lnTo>
                  <a:lnTo>
                    <a:pt x="318" y="427"/>
                  </a:lnTo>
                  <a:lnTo>
                    <a:pt x="298" y="411"/>
                  </a:lnTo>
                  <a:lnTo>
                    <a:pt x="270" y="431"/>
                  </a:lnTo>
                  <a:lnTo>
                    <a:pt x="260" y="431"/>
                  </a:lnTo>
                  <a:lnTo>
                    <a:pt x="240" y="445"/>
                  </a:lnTo>
                  <a:lnTo>
                    <a:pt x="212" y="435"/>
                  </a:lnTo>
                  <a:lnTo>
                    <a:pt x="182" y="433"/>
                  </a:lnTo>
                  <a:lnTo>
                    <a:pt x="154" y="409"/>
                  </a:lnTo>
                  <a:lnTo>
                    <a:pt x="106" y="4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6" name="Falkland Islands">
              <a:extLst>
                <a:ext uri="{FF2B5EF4-FFF2-40B4-BE49-F238E27FC236}">
                  <a16:creationId xmlns:a16="http://schemas.microsoft.com/office/drawing/2014/main" id="{36C522F6-2012-4D50-B044-B5F987918241}"/>
                </a:ext>
              </a:extLst>
            </p:cNvPr>
            <p:cNvSpPr>
              <a:spLocks noChangeAspect="1" noEditPoints="1"/>
            </p:cNvSpPr>
            <p:nvPr/>
          </p:nvSpPr>
          <p:spPr bwMode="gray">
            <a:xfrm>
              <a:off x="3823295" y="6531211"/>
              <a:ext cx="107376" cy="58998"/>
            </a:xfrm>
            <a:custGeom>
              <a:avLst/>
              <a:gdLst/>
              <a:ahLst/>
              <a:cxnLst>
                <a:cxn ang="0">
                  <a:pos x="85" y="38"/>
                </a:cxn>
                <a:cxn ang="0">
                  <a:pos x="73" y="40"/>
                </a:cxn>
                <a:cxn ang="0">
                  <a:pos x="69" y="61"/>
                </a:cxn>
                <a:cxn ang="0">
                  <a:pos x="71" y="73"/>
                </a:cxn>
                <a:cxn ang="0">
                  <a:pos x="61" y="83"/>
                </a:cxn>
                <a:cxn ang="0">
                  <a:pos x="69" y="85"/>
                </a:cxn>
                <a:cxn ang="0">
                  <a:pos x="76" y="78"/>
                </a:cxn>
                <a:cxn ang="0">
                  <a:pos x="80" y="66"/>
                </a:cxn>
                <a:cxn ang="0">
                  <a:pos x="90" y="64"/>
                </a:cxn>
                <a:cxn ang="0">
                  <a:pos x="94" y="52"/>
                </a:cxn>
                <a:cxn ang="0">
                  <a:pos x="109" y="59"/>
                </a:cxn>
                <a:cxn ang="0">
                  <a:pos x="111" y="50"/>
                </a:cxn>
                <a:cxn ang="0">
                  <a:pos x="128" y="45"/>
                </a:cxn>
                <a:cxn ang="0">
                  <a:pos x="132" y="38"/>
                </a:cxn>
                <a:cxn ang="0">
                  <a:pos x="144" y="35"/>
                </a:cxn>
                <a:cxn ang="0">
                  <a:pos x="158" y="26"/>
                </a:cxn>
                <a:cxn ang="0">
                  <a:pos x="156" y="12"/>
                </a:cxn>
                <a:cxn ang="0">
                  <a:pos x="146" y="7"/>
                </a:cxn>
                <a:cxn ang="0">
                  <a:pos x="132" y="7"/>
                </a:cxn>
                <a:cxn ang="0">
                  <a:pos x="128" y="19"/>
                </a:cxn>
                <a:cxn ang="0">
                  <a:pos x="120" y="16"/>
                </a:cxn>
                <a:cxn ang="0">
                  <a:pos x="118" y="5"/>
                </a:cxn>
                <a:cxn ang="0">
                  <a:pos x="102" y="0"/>
                </a:cxn>
                <a:cxn ang="0">
                  <a:pos x="94" y="21"/>
                </a:cxn>
                <a:cxn ang="0">
                  <a:pos x="94" y="38"/>
                </a:cxn>
                <a:cxn ang="0">
                  <a:pos x="85" y="38"/>
                </a:cxn>
                <a:cxn ang="0">
                  <a:pos x="87" y="14"/>
                </a:cxn>
                <a:cxn ang="0">
                  <a:pos x="80" y="7"/>
                </a:cxn>
                <a:cxn ang="0">
                  <a:pos x="76" y="12"/>
                </a:cxn>
                <a:cxn ang="0">
                  <a:pos x="61" y="12"/>
                </a:cxn>
                <a:cxn ang="0">
                  <a:pos x="57" y="2"/>
                </a:cxn>
                <a:cxn ang="0">
                  <a:pos x="40" y="2"/>
                </a:cxn>
                <a:cxn ang="0">
                  <a:pos x="24" y="12"/>
                </a:cxn>
                <a:cxn ang="0">
                  <a:pos x="31" y="14"/>
                </a:cxn>
                <a:cxn ang="0">
                  <a:pos x="33" y="21"/>
                </a:cxn>
                <a:cxn ang="0">
                  <a:pos x="47" y="24"/>
                </a:cxn>
                <a:cxn ang="0">
                  <a:pos x="52" y="31"/>
                </a:cxn>
                <a:cxn ang="0">
                  <a:pos x="45" y="33"/>
                </a:cxn>
                <a:cxn ang="0">
                  <a:pos x="24" y="31"/>
                </a:cxn>
                <a:cxn ang="0">
                  <a:pos x="24" y="38"/>
                </a:cxn>
                <a:cxn ang="0">
                  <a:pos x="35" y="38"/>
                </a:cxn>
                <a:cxn ang="0">
                  <a:pos x="33" y="45"/>
                </a:cxn>
                <a:cxn ang="0">
                  <a:pos x="28" y="52"/>
                </a:cxn>
                <a:cxn ang="0">
                  <a:pos x="14" y="47"/>
                </a:cxn>
                <a:cxn ang="0">
                  <a:pos x="7" y="40"/>
                </a:cxn>
                <a:cxn ang="0">
                  <a:pos x="0" y="45"/>
                </a:cxn>
                <a:cxn ang="0">
                  <a:pos x="5" y="59"/>
                </a:cxn>
                <a:cxn ang="0">
                  <a:pos x="12" y="66"/>
                </a:cxn>
                <a:cxn ang="0">
                  <a:pos x="17" y="64"/>
                </a:cxn>
                <a:cxn ang="0">
                  <a:pos x="28" y="71"/>
                </a:cxn>
                <a:cxn ang="0">
                  <a:pos x="35" y="64"/>
                </a:cxn>
                <a:cxn ang="0">
                  <a:pos x="38" y="57"/>
                </a:cxn>
                <a:cxn ang="0">
                  <a:pos x="54" y="52"/>
                </a:cxn>
                <a:cxn ang="0">
                  <a:pos x="69" y="31"/>
                </a:cxn>
                <a:cxn ang="0">
                  <a:pos x="87" y="14"/>
                </a:cxn>
              </a:cxnLst>
              <a:rect l="0" t="0" r="r" b="b"/>
              <a:pathLst>
                <a:path w="158" h="85">
                  <a:moveTo>
                    <a:pt x="85" y="38"/>
                  </a:moveTo>
                  <a:lnTo>
                    <a:pt x="73" y="40"/>
                  </a:lnTo>
                  <a:lnTo>
                    <a:pt x="69" y="61"/>
                  </a:lnTo>
                  <a:lnTo>
                    <a:pt x="71" y="73"/>
                  </a:lnTo>
                  <a:lnTo>
                    <a:pt x="61" y="83"/>
                  </a:lnTo>
                  <a:lnTo>
                    <a:pt x="69" y="85"/>
                  </a:lnTo>
                  <a:lnTo>
                    <a:pt x="76" y="78"/>
                  </a:lnTo>
                  <a:lnTo>
                    <a:pt x="80" y="66"/>
                  </a:lnTo>
                  <a:lnTo>
                    <a:pt x="90" y="64"/>
                  </a:lnTo>
                  <a:lnTo>
                    <a:pt x="94" y="52"/>
                  </a:lnTo>
                  <a:lnTo>
                    <a:pt x="109" y="59"/>
                  </a:lnTo>
                  <a:lnTo>
                    <a:pt x="111" y="50"/>
                  </a:lnTo>
                  <a:lnTo>
                    <a:pt x="128" y="45"/>
                  </a:lnTo>
                  <a:lnTo>
                    <a:pt x="132" y="38"/>
                  </a:lnTo>
                  <a:lnTo>
                    <a:pt x="144" y="35"/>
                  </a:lnTo>
                  <a:lnTo>
                    <a:pt x="158" y="26"/>
                  </a:lnTo>
                  <a:lnTo>
                    <a:pt x="156" y="12"/>
                  </a:lnTo>
                  <a:lnTo>
                    <a:pt x="146" y="7"/>
                  </a:lnTo>
                  <a:lnTo>
                    <a:pt x="132" y="7"/>
                  </a:lnTo>
                  <a:lnTo>
                    <a:pt x="128" y="19"/>
                  </a:lnTo>
                  <a:lnTo>
                    <a:pt x="120" y="16"/>
                  </a:lnTo>
                  <a:lnTo>
                    <a:pt x="118" y="5"/>
                  </a:lnTo>
                  <a:lnTo>
                    <a:pt x="102" y="0"/>
                  </a:lnTo>
                  <a:lnTo>
                    <a:pt x="94" y="21"/>
                  </a:lnTo>
                  <a:lnTo>
                    <a:pt x="94" y="38"/>
                  </a:lnTo>
                  <a:lnTo>
                    <a:pt x="85" y="38"/>
                  </a:lnTo>
                  <a:close/>
                  <a:moveTo>
                    <a:pt x="87" y="14"/>
                  </a:moveTo>
                  <a:lnTo>
                    <a:pt x="80" y="7"/>
                  </a:lnTo>
                  <a:lnTo>
                    <a:pt x="76" y="12"/>
                  </a:lnTo>
                  <a:lnTo>
                    <a:pt x="61" y="12"/>
                  </a:lnTo>
                  <a:lnTo>
                    <a:pt x="57" y="2"/>
                  </a:lnTo>
                  <a:lnTo>
                    <a:pt x="40" y="2"/>
                  </a:lnTo>
                  <a:lnTo>
                    <a:pt x="24" y="12"/>
                  </a:lnTo>
                  <a:lnTo>
                    <a:pt x="31" y="14"/>
                  </a:lnTo>
                  <a:lnTo>
                    <a:pt x="33" y="21"/>
                  </a:lnTo>
                  <a:lnTo>
                    <a:pt x="47" y="24"/>
                  </a:lnTo>
                  <a:lnTo>
                    <a:pt x="52" y="31"/>
                  </a:lnTo>
                  <a:lnTo>
                    <a:pt x="45" y="33"/>
                  </a:lnTo>
                  <a:lnTo>
                    <a:pt x="24" y="31"/>
                  </a:lnTo>
                  <a:lnTo>
                    <a:pt x="24" y="38"/>
                  </a:lnTo>
                  <a:lnTo>
                    <a:pt x="35" y="38"/>
                  </a:lnTo>
                  <a:lnTo>
                    <a:pt x="33" y="45"/>
                  </a:lnTo>
                  <a:lnTo>
                    <a:pt x="28" y="52"/>
                  </a:lnTo>
                  <a:lnTo>
                    <a:pt x="14" y="47"/>
                  </a:lnTo>
                  <a:lnTo>
                    <a:pt x="7" y="40"/>
                  </a:lnTo>
                  <a:lnTo>
                    <a:pt x="0" y="45"/>
                  </a:lnTo>
                  <a:lnTo>
                    <a:pt x="5" y="59"/>
                  </a:lnTo>
                  <a:lnTo>
                    <a:pt x="12" y="66"/>
                  </a:lnTo>
                  <a:lnTo>
                    <a:pt x="17" y="64"/>
                  </a:lnTo>
                  <a:lnTo>
                    <a:pt x="28" y="71"/>
                  </a:lnTo>
                  <a:lnTo>
                    <a:pt x="35" y="64"/>
                  </a:lnTo>
                  <a:lnTo>
                    <a:pt x="38" y="57"/>
                  </a:lnTo>
                  <a:lnTo>
                    <a:pt x="54" y="52"/>
                  </a:lnTo>
                  <a:lnTo>
                    <a:pt x="69" y="31"/>
                  </a:lnTo>
                  <a:lnTo>
                    <a:pt x="87" y="14"/>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57" name="Fiji">
              <a:extLst>
                <a:ext uri="{FF2B5EF4-FFF2-40B4-BE49-F238E27FC236}">
                  <a16:creationId xmlns:a16="http://schemas.microsoft.com/office/drawing/2014/main" id="{578EACFF-7846-4731-A329-042B5262C6A7}"/>
                </a:ext>
              </a:extLst>
            </p:cNvPr>
            <p:cNvSpPr>
              <a:spLocks noEditPoints="1"/>
            </p:cNvSpPr>
            <p:nvPr/>
          </p:nvSpPr>
          <p:spPr bwMode="gray">
            <a:xfrm>
              <a:off x="11281096" y="5044490"/>
              <a:ext cx="78092" cy="84563"/>
            </a:xfrm>
            <a:custGeom>
              <a:avLst/>
              <a:gdLst/>
              <a:ahLst/>
              <a:cxnLst>
                <a:cxn ang="0">
                  <a:pos x="14" y="60"/>
                </a:cxn>
                <a:cxn ang="0">
                  <a:pos x="40" y="60"/>
                </a:cxn>
                <a:cxn ang="0">
                  <a:pos x="56" y="80"/>
                </a:cxn>
                <a:cxn ang="0">
                  <a:pos x="52" y="102"/>
                </a:cxn>
                <a:cxn ang="0">
                  <a:pos x="28" y="96"/>
                </a:cxn>
                <a:cxn ang="0">
                  <a:pos x="8" y="96"/>
                </a:cxn>
                <a:cxn ang="0">
                  <a:pos x="0" y="84"/>
                </a:cxn>
                <a:cxn ang="0">
                  <a:pos x="14" y="60"/>
                </a:cxn>
                <a:cxn ang="0">
                  <a:pos x="68" y="42"/>
                </a:cxn>
                <a:cxn ang="0">
                  <a:pos x="90" y="32"/>
                </a:cxn>
                <a:cxn ang="0">
                  <a:pos x="96" y="0"/>
                </a:cxn>
                <a:cxn ang="0">
                  <a:pos x="48" y="28"/>
                </a:cxn>
                <a:cxn ang="0">
                  <a:pos x="68" y="42"/>
                </a:cxn>
              </a:cxnLst>
              <a:rect l="0" t="0" r="r" b="b"/>
              <a:pathLst>
                <a:path w="96" h="102">
                  <a:moveTo>
                    <a:pt x="14" y="60"/>
                  </a:moveTo>
                  <a:lnTo>
                    <a:pt x="40" y="60"/>
                  </a:lnTo>
                  <a:lnTo>
                    <a:pt x="56" y="80"/>
                  </a:lnTo>
                  <a:lnTo>
                    <a:pt x="52" y="102"/>
                  </a:lnTo>
                  <a:lnTo>
                    <a:pt x="28" y="96"/>
                  </a:lnTo>
                  <a:lnTo>
                    <a:pt x="8" y="96"/>
                  </a:lnTo>
                  <a:lnTo>
                    <a:pt x="0" y="84"/>
                  </a:lnTo>
                  <a:lnTo>
                    <a:pt x="14" y="60"/>
                  </a:lnTo>
                  <a:close/>
                  <a:moveTo>
                    <a:pt x="68" y="42"/>
                  </a:moveTo>
                  <a:lnTo>
                    <a:pt x="90" y="32"/>
                  </a:lnTo>
                  <a:lnTo>
                    <a:pt x="96" y="0"/>
                  </a:lnTo>
                  <a:lnTo>
                    <a:pt x="48" y="28"/>
                  </a:lnTo>
                  <a:lnTo>
                    <a:pt x="68" y="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8" name="Finland">
              <a:extLst>
                <a:ext uri="{FF2B5EF4-FFF2-40B4-BE49-F238E27FC236}">
                  <a16:creationId xmlns:a16="http://schemas.microsoft.com/office/drawing/2014/main" id="{EA9557E9-944D-4363-995B-58AADF58CBFA}"/>
                </a:ext>
              </a:extLst>
            </p:cNvPr>
            <p:cNvSpPr>
              <a:spLocks/>
            </p:cNvSpPr>
            <p:nvPr/>
          </p:nvSpPr>
          <p:spPr bwMode="gray">
            <a:xfrm>
              <a:off x="6427668" y="1386691"/>
              <a:ext cx="351415" cy="774824"/>
            </a:xfrm>
            <a:custGeom>
              <a:avLst/>
              <a:gdLst/>
              <a:ahLst/>
              <a:cxnLst>
                <a:cxn ang="0">
                  <a:pos x="294" y="912"/>
                </a:cxn>
                <a:cxn ang="0">
                  <a:pos x="320" y="888"/>
                </a:cxn>
                <a:cxn ang="0">
                  <a:pos x="428" y="710"/>
                </a:cxn>
                <a:cxn ang="0">
                  <a:pos x="412" y="684"/>
                </a:cxn>
                <a:cxn ang="0">
                  <a:pos x="388" y="602"/>
                </a:cxn>
                <a:cxn ang="0">
                  <a:pos x="384" y="566"/>
                </a:cxn>
                <a:cxn ang="0">
                  <a:pos x="364" y="552"/>
                </a:cxn>
                <a:cxn ang="0">
                  <a:pos x="368" y="502"/>
                </a:cxn>
                <a:cxn ang="0">
                  <a:pos x="368" y="462"/>
                </a:cxn>
                <a:cxn ang="0">
                  <a:pos x="384" y="420"/>
                </a:cxn>
                <a:cxn ang="0">
                  <a:pos x="346" y="334"/>
                </a:cxn>
                <a:cxn ang="0">
                  <a:pos x="364" y="210"/>
                </a:cxn>
                <a:cxn ang="0">
                  <a:pos x="316" y="130"/>
                </a:cxn>
                <a:cxn ang="0">
                  <a:pos x="308" y="100"/>
                </a:cxn>
                <a:cxn ang="0">
                  <a:pos x="314" y="52"/>
                </a:cxn>
                <a:cxn ang="0">
                  <a:pos x="324" y="16"/>
                </a:cxn>
                <a:cxn ang="0">
                  <a:pos x="286" y="0"/>
                </a:cxn>
                <a:cxn ang="0">
                  <a:pos x="172" y="154"/>
                </a:cxn>
                <a:cxn ang="0">
                  <a:pos x="90" y="132"/>
                </a:cxn>
                <a:cxn ang="0">
                  <a:pos x="40" y="74"/>
                </a:cxn>
                <a:cxn ang="0">
                  <a:pos x="0" y="100"/>
                </a:cxn>
                <a:cxn ang="0">
                  <a:pos x="106" y="178"/>
                </a:cxn>
                <a:cxn ang="0">
                  <a:pos x="132" y="274"/>
                </a:cxn>
                <a:cxn ang="0">
                  <a:pos x="140" y="388"/>
                </a:cxn>
                <a:cxn ang="0">
                  <a:pos x="162" y="456"/>
                </a:cxn>
                <a:cxn ang="0">
                  <a:pos x="188" y="498"/>
                </a:cxn>
                <a:cxn ang="0">
                  <a:pos x="182" y="538"/>
                </a:cxn>
                <a:cxn ang="0">
                  <a:pos x="116" y="600"/>
                </a:cxn>
                <a:cxn ang="0">
                  <a:pos x="44" y="684"/>
                </a:cxn>
                <a:cxn ang="0">
                  <a:pos x="32" y="742"/>
                </a:cxn>
                <a:cxn ang="0">
                  <a:pos x="42" y="802"/>
                </a:cxn>
                <a:cxn ang="0">
                  <a:pos x="40" y="824"/>
                </a:cxn>
                <a:cxn ang="0">
                  <a:pos x="44" y="884"/>
                </a:cxn>
                <a:cxn ang="0">
                  <a:pos x="78" y="918"/>
                </a:cxn>
                <a:cxn ang="0">
                  <a:pos x="98" y="930"/>
                </a:cxn>
                <a:cxn ang="0">
                  <a:pos x="112" y="948"/>
                </a:cxn>
                <a:cxn ang="0">
                  <a:pos x="160" y="950"/>
                </a:cxn>
                <a:cxn ang="0">
                  <a:pos x="202" y="928"/>
                </a:cxn>
                <a:cxn ang="0">
                  <a:pos x="262" y="916"/>
                </a:cxn>
              </a:cxnLst>
              <a:rect l="0" t="0" r="r" b="b"/>
              <a:pathLst>
                <a:path w="432" h="950">
                  <a:moveTo>
                    <a:pt x="278" y="924"/>
                  </a:moveTo>
                  <a:lnTo>
                    <a:pt x="294" y="912"/>
                  </a:lnTo>
                  <a:lnTo>
                    <a:pt x="298" y="888"/>
                  </a:lnTo>
                  <a:lnTo>
                    <a:pt x="320" y="888"/>
                  </a:lnTo>
                  <a:lnTo>
                    <a:pt x="432" y="740"/>
                  </a:lnTo>
                  <a:lnTo>
                    <a:pt x="428" y="710"/>
                  </a:lnTo>
                  <a:lnTo>
                    <a:pt x="412" y="698"/>
                  </a:lnTo>
                  <a:lnTo>
                    <a:pt x="412" y="684"/>
                  </a:lnTo>
                  <a:lnTo>
                    <a:pt x="364" y="646"/>
                  </a:lnTo>
                  <a:lnTo>
                    <a:pt x="388" y="602"/>
                  </a:lnTo>
                  <a:lnTo>
                    <a:pt x="374" y="574"/>
                  </a:lnTo>
                  <a:lnTo>
                    <a:pt x="384" y="566"/>
                  </a:lnTo>
                  <a:lnTo>
                    <a:pt x="378" y="552"/>
                  </a:lnTo>
                  <a:lnTo>
                    <a:pt x="364" y="552"/>
                  </a:lnTo>
                  <a:lnTo>
                    <a:pt x="356" y="516"/>
                  </a:lnTo>
                  <a:lnTo>
                    <a:pt x="368" y="502"/>
                  </a:lnTo>
                  <a:lnTo>
                    <a:pt x="362" y="484"/>
                  </a:lnTo>
                  <a:lnTo>
                    <a:pt x="368" y="462"/>
                  </a:lnTo>
                  <a:lnTo>
                    <a:pt x="366" y="432"/>
                  </a:lnTo>
                  <a:lnTo>
                    <a:pt x="384" y="420"/>
                  </a:lnTo>
                  <a:lnTo>
                    <a:pt x="360" y="392"/>
                  </a:lnTo>
                  <a:lnTo>
                    <a:pt x="346" y="334"/>
                  </a:lnTo>
                  <a:lnTo>
                    <a:pt x="328" y="310"/>
                  </a:lnTo>
                  <a:lnTo>
                    <a:pt x="364" y="210"/>
                  </a:lnTo>
                  <a:lnTo>
                    <a:pt x="330" y="182"/>
                  </a:lnTo>
                  <a:lnTo>
                    <a:pt x="316" y="130"/>
                  </a:lnTo>
                  <a:lnTo>
                    <a:pt x="326" y="104"/>
                  </a:lnTo>
                  <a:lnTo>
                    <a:pt x="308" y="100"/>
                  </a:lnTo>
                  <a:lnTo>
                    <a:pt x="322" y="84"/>
                  </a:lnTo>
                  <a:lnTo>
                    <a:pt x="314" y="52"/>
                  </a:lnTo>
                  <a:lnTo>
                    <a:pt x="328" y="28"/>
                  </a:lnTo>
                  <a:lnTo>
                    <a:pt x="324" y="16"/>
                  </a:lnTo>
                  <a:lnTo>
                    <a:pt x="306" y="14"/>
                  </a:lnTo>
                  <a:lnTo>
                    <a:pt x="286" y="0"/>
                  </a:lnTo>
                  <a:lnTo>
                    <a:pt x="242" y="14"/>
                  </a:lnTo>
                  <a:lnTo>
                    <a:pt x="172" y="154"/>
                  </a:lnTo>
                  <a:lnTo>
                    <a:pt x="146" y="134"/>
                  </a:lnTo>
                  <a:lnTo>
                    <a:pt x="90" y="132"/>
                  </a:lnTo>
                  <a:lnTo>
                    <a:pt x="66" y="94"/>
                  </a:lnTo>
                  <a:lnTo>
                    <a:pt x="40" y="74"/>
                  </a:lnTo>
                  <a:lnTo>
                    <a:pt x="30" y="102"/>
                  </a:lnTo>
                  <a:lnTo>
                    <a:pt x="0" y="100"/>
                  </a:lnTo>
                  <a:lnTo>
                    <a:pt x="58" y="150"/>
                  </a:lnTo>
                  <a:lnTo>
                    <a:pt x="106" y="178"/>
                  </a:lnTo>
                  <a:lnTo>
                    <a:pt x="124" y="204"/>
                  </a:lnTo>
                  <a:lnTo>
                    <a:pt x="132" y="274"/>
                  </a:lnTo>
                  <a:lnTo>
                    <a:pt x="148" y="344"/>
                  </a:lnTo>
                  <a:lnTo>
                    <a:pt x="140" y="388"/>
                  </a:lnTo>
                  <a:lnTo>
                    <a:pt x="148" y="448"/>
                  </a:lnTo>
                  <a:lnTo>
                    <a:pt x="162" y="456"/>
                  </a:lnTo>
                  <a:lnTo>
                    <a:pt x="178" y="470"/>
                  </a:lnTo>
                  <a:lnTo>
                    <a:pt x="188" y="498"/>
                  </a:lnTo>
                  <a:lnTo>
                    <a:pt x="194" y="530"/>
                  </a:lnTo>
                  <a:lnTo>
                    <a:pt x="182" y="538"/>
                  </a:lnTo>
                  <a:lnTo>
                    <a:pt x="134" y="592"/>
                  </a:lnTo>
                  <a:lnTo>
                    <a:pt x="116" y="600"/>
                  </a:lnTo>
                  <a:lnTo>
                    <a:pt x="64" y="676"/>
                  </a:lnTo>
                  <a:lnTo>
                    <a:pt x="44" y="684"/>
                  </a:lnTo>
                  <a:lnTo>
                    <a:pt x="42" y="702"/>
                  </a:lnTo>
                  <a:lnTo>
                    <a:pt x="32" y="742"/>
                  </a:lnTo>
                  <a:lnTo>
                    <a:pt x="40" y="760"/>
                  </a:lnTo>
                  <a:lnTo>
                    <a:pt x="42" y="802"/>
                  </a:lnTo>
                  <a:lnTo>
                    <a:pt x="46" y="810"/>
                  </a:lnTo>
                  <a:lnTo>
                    <a:pt x="40" y="824"/>
                  </a:lnTo>
                  <a:lnTo>
                    <a:pt x="38" y="848"/>
                  </a:lnTo>
                  <a:lnTo>
                    <a:pt x="44" y="884"/>
                  </a:lnTo>
                  <a:lnTo>
                    <a:pt x="74" y="900"/>
                  </a:lnTo>
                  <a:lnTo>
                    <a:pt x="78" y="918"/>
                  </a:lnTo>
                  <a:lnTo>
                    <a:pt x="98" y="914"/>
                  </a:lnTo>
                  <a:lnTo>
                    <a:pt x="98" y="930"/>
                  </a:lnTo>
                  <a:lnTo>
                    <a:pt x="108" y="938"/>
                  </a:lnTo>
                  <a:lnTo>
                    <a:pt x="112" y="948"/>
                  </a:lnTo>
                  <a:lnTo>
                    <a:pt x="150" y="948"/>
                  </a:lnTo>
                  <a:lnTo>
                    <a:pt x="160" y="950"/>
                  </a:lnTo>
                  <a:lnTo>
                    <a:pt x="184" y="934"/>
                  </a:lnTo>
                  <a:lnTo>
                    <a:pt x="202" y="928"/>
                  </a:lnTo>
                  <a:lnTo>
                    <a:pt x="234" y="930"/>
                  </a:lnTo>
                  <a:lnTo>
                    <a:pt x="262" y="916"/>
                  </a:lnTo>
                  <a:lnTo>
                    <a:pt x="278" y="9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9" name="France">
              <a:extLst>
                <a:ext uri="{FF2B5EF4-FFF2-40B4-BE49-F238E27FC236}">
                  <a16:creationId xmlns:a16="http://schemas.microsoft.com/office/drawing/2014/main" id="{E5A6D888-14FC-4389-9B3C-DA7283557625}"/>
                </a:ext>
              </a:extLst>
            </p:cNvPr>
            <p:cNvSpPr>
              <a:spLocks noEditPoints="1"/>
            </p:cNvSpPr>
            <p:nvPr/>
          </p:nvSpPr>
          <p:spPr bwMode="gray">
            <a:xfrm>
              <a:off x="5656507" y="2659055"/>
              <a:ext cx="439269" cy="450341"/>
            </a:xfrm>
            <a:custGeom>
              <a:avLst/>
              <a:gdLst/>
              <a:ahLst/>
              <a:cxnLst>
                <a:cxn ang="0">
                  <a:pos x="436" y="228"/>
                </a:cxn>
                <a:cxn ang="0">
                  <a:pos x="422" y="256"/>
                </a:cxn>
                <a:cxn ang="0">
                  <a:pos x="406" y="298"/>
                </a:cxn>
                <a:cxn ang="0">
                  <a:pos x="434" y="284"/>
                </a:cxn>
                <a:cxn ang="0">
                  <a:pos x="450" y="312"/>
                </a:cxn>
                <a:cxn ang="0">
                  <a:pos x="440" y="350"/>
                </a:cxn>
                <a:cxn ang="0">
                  <a:pos x="426" y="372"/>
                </a:cxn>
                <a:cxn ang="0">
                  <a:pos x="436" y="406"/>
                </a:cxn>
                <a:cxn ang="0">
                  <a:pos x="476" y="406"/>
                </a:cxn>
                <a:cxn ang="0">
                  <a:pos x="456" y="440"/>
                </a:cxn>
                <a:cxn ang="0">
                  <a:pos x="432" y="458"/>
                </a:cxn>
                <a:cxn ang="0">
                  <a:pos x="382" y="452"/>
                </a:cxn>
                <a:cxn ang="0">
                  <a:pos x="348" y="462"/>
                </a:cxn>
                <a:cxn ang="0">
                  <a:pos x="328" y="450"/>
                </a:cxn>
                <a:cxn ang="0">
                  <a:pos x="310" y="492"/>
                </a:cxn>
                <a:cxn ang="0">
                  <a:pos x="260" y="496"/>
                </a:cxn>
                <a:cxn ang="0">
                  <a:pos x="238" y="480"/>
                </a:cxn>
                <a:cxn ang="0">
                  <a:pos x="186" y="486"/>
                </a:cxn>
                <a:cxn ang="0">
                  <a:pos x="154" y="470"/>
                </a:cxn>
                <a:cxn ang="0">
                  <a:pos x="132" y="458"/>
                </a:cxn>
                <a:cxn ang="0">
                  <a:pos x="134" y="410"/>
                </a:cxn>
                <a:cxn ang="0">
                  <a:pos x="146" y="382"/>
                </a:cxn>
                <a:cxn ang="0">
                  <a:pos x="136" y="302"/>
                </a:cxn>
                <a:cxn ang="0">
                  <a:pos x="108" y="264"/>
                </a:cxn>
                <a:cxn ang="0">
                  <a:pos x="110" y="238"/>
                </a:cxn>
                <a:cxn ang="0">
                  <a:pos x="84" y="222"/>
                </a:cxn>
                <a:cxn ang="0">
                  <a:pos x="56" y="214"/>
                </a:cxn>
                <a:cxn ang="0">
                  <a:pos x="10" y="204"/>
                </a:cxn>
                <a:cxn ang="0">
                  <a:pos x="8" y="176"/>
                </a:cxn>
                <a:cxn ang="0">
                  <a:pos x="26" y="152"/>
                </a:cxn>
                <a:cxn ang="0">
                  <a:pos x="50" y="146"/>
                </a:cxn>
                <a:cxn ang="0">
                  <a:pos x="86" y="164"/>
                </a:cxn>
                <a:cxn ang="0">
                  <a:pos x="122" y="118"/>
                </a:cxn>
                <a:cxn ang="0">
                  <a:pos x="116" y="94"/>
                </a:cxn>
                <a:cxn ang="0">
                  <a:pos x="140" y="112"/>
                </a:cxn>
                <a:cxn ang="0">
                  <a:pos x="170" y="108"/>
                </a:cxn>
                <a:cxn ang="0">
                  <a:pos x="206" y="84"/>
                </a:cxn>
                <a:cxn ang="0">
                  <a:pos x="248" y="56"/>
                </a:cxn>
                <a:cxn ang="0">
                  <a:pos x="252" y="14"/>
                </a:cxn>
                <a:cxn ang="0">
                  <a:pos x="282" y="14"/>
                </a:cxn>
                <a:cxn ang="0">
                  <a:pos x="300" y="32"/>
                </a:cxn>
                <a:cxn ang="0">
                  <a:pos x="326" y="42"/>
                </a:cxn>
                <a:cxn ang="0">
                  <a:pos x="334" y="64"/>
                </a:cxn>
                <a:cxn ang="0">
                  <a:pos x="360" y="62"/>
                </a:cxn>
                <a:cxn ang="0">
                  <a:pos x="390" y="102"/>
                </a:cxn>
                <a:cxn ang="0">
                  <a:pos x="426" y="102"/>
                </a:cxn>
                <a:cxn ang="0">
                  <a:pos x="448" y="116"/>
                </a:cxn>
                <a:cxn ang="0">
                  <a:pos x="472" y="182"/>
                </a:cxn>
                <a:cxn ang="0">
                  <a:pos x="458" y="220"/>
                </a:cxn>
                <a:cxn ang="0">
                  <a:pos x="510" y="514"/>
                </a:cxn>
                <a:cxn ang="0">
                  <a:pos x="518" y="552"/>
                </a:cxn>
                <a:cxn ang="0">
                  <a:pos x="538" y="538"/>
                </a:cxn>
                <a:cxn ang="0">
                  <a:pos x="536" y="492"/>
                </a:cxn>
                <a:cxn ang="0">
                  <a:pos x="528" y="476"/>
                </a:cxn>
                <a:cxn ang="0">
                  <a:pos x="512" y="498"/>
                </a:cxn>
              </a:cxnLst>
              <a:rect l="0" t="0" r="r" b="b"/>
              <a:pathLst>
                <a:path w="540" h="552">
                  <a:moveTo>
                    <a:pt x="446" y="218"/>
                  </a:moveTo>
                  <a:lnTo>
                    <a:pt x="436" y="228"/>
                  </a:lnTo>
                  <a:lnTo>
                    <a:pt x="442" y="238"/>
                  </a:lnTo>
                  <a:lnTo>
                    <a:pt x="422" y="256"/>
                  </a:lnTo>
                  <a:lnTo>
                    <a:pt x="412" y="278"/>
                  </a:lnTo>
                  <a:lnTo>
                    <a:pt x="406" y="298"/>
                  </a:lnTo>
                  <a:lnTo>
                    <a:pt x="422" y="298"/>
                  </a:lnTo>
                  <a:lnTo>
                    <a:pt x="434" y="284"/>
                  </a:lnTo>
                  <a:lnTo>
                    <a:pt x="446" y="294"/>
                  </a:lnTo>
                  <a:lnTo>
                    <a:pt x="450" y="312"/>
                  </a:lnTo>
                  <a:lnTo>
                    <a:pt x="440" y="328"/>
                  </a:lnTo>
                  <a:lnTo>
                    <a:pt x="440" y="350"/>
                  </a:lnTo>
                  <a:lnTo>
                    <a:pt x="424" y="358"/>
                  </a:lnTo>
                  <a:lnTo>
                    <a:pt x="426" y="372"/>
                  </a:lnTo>
                  <a:lnTo>
                    <a:pt x="436" y="384"/>
                  </a:lnTo>
                  <a:lnTo>
                    <a:pt x="436" y="406"/>
                  </a:lnTo>
                  <a:lnTo>
                    <a:pt x="454" y="410"/>
                  </a:lnTo>
                  <a:lnTo>
                    <a:pt x="476" y="406"/>
                  </a:lnTo>
                  <a:lnTo>
                    <a:pt x="482" y="422"/>
                  </a:lnTo>
                  <a:lnTo>
                    <a:pt x="456" y="440"/>
                  </a:lnTo>
                  <a:lnTo>
                    <a:pt x="434" y="452"/>
                  </a:lnTo>
                  <a:lnTo>
                    <a:pt x="432" y="458"/>
                  </a:lnTo>
                  <a:lnTo>
                    <a:pt x="410" y="466"/>
                  </a:lnTo>
                  <a:lnTo>
                    <a:pt x="382" y="452"/>
                  </a:lnTo>
                  <a:lnTo>
                    <a:pt x="364" y="444"/>
                  </a:lnTo>
                  <a:lnTo>
                    <a:pt x="348" y="462"/>
                  </a:lnTo>
                  <a:lnTo>
                    <a:pt x="338" y="460"/>
                  </a:lnTo>
                  <a:lnTo>
                    <a:pt x="328" y="450"/>
                  </a:lnTo>
                  <a:lnTo>
                    <a:pt x="312" y="458"/>
                  </a:lnTo>
                  <a:lnTo>
                    <a:pt x="310" y="492"/>
                  </a:lnTo>
                  <a:lnTo>
                    <a:pt x="284" y="496"/>
                  </a:lnTo>
                  <a:lnTo>
                    <a:pt x="260" y="496"/>
                  </a:lnTo>
                  <a:lnTo>
                    <a:pt x="256" y="486"/>
                  </a:lnTo>
                  <a:lnTo>
                    <a:pt x="238" y="480"/>
                  </a:lnTo>
                  <a:lnTo>
                    <a:pt x="214" y="480"/>
                  </a:lnTo>
                  <a:lnTo>
                    <a:pt x="186" y="486"/>
                  </a:lnTo>
                  <a:lnTo>
                    <a:pt x="168" y="480"/>
                  </a:lnTo>
                  <a:lnTo>
                    <a:pt x="154" y="470"/>
                  </a:lnTo>
                  <a:lnTo>
                    <a:pt x="140" y="466"/>
                  </a:lnTo>
                  <a:lnTo>
                    <a:pt x="132" y="458"/>
                  </a:lnTo>
                  <a:lnTo>
                    <a:pt x="122" y="448"/>
                  </a:lnTo>
                  <a:lnTo>
                    <a:pt x="134" y="410"/>
                  </a:lnTo>
                  <a:lnTo>
                    <a:pt x="138" y="386"/>
                  </a:lnTo>
                  <a:lnTo>
                    <a:pt x="146" y="382"/>
                  </a:lnTo>
                  <a:lnTo>
                    <a:pt x="140" y="340"/>
                  </a:lnTo>
                  <a:lnTo>
                    <a:pt x="136" y="302"/>
                  </a:lnTo>
                  <a:lnTo>
                    <a:pt x="122" y="286"/>
                  </a:lnTo>
                  <a:lnTo>
                    <a:pt x="108" y="264"/>
                  </a:lnTo>
                  <a:lnTo>
                    <a:pt x="114" y="254"/>
                  </a:lnTo>
                  <a:lnTo>
                    <a:pt x="110" y="238"/>
                  </a:lnTo>
                  <a:lnTo>
                    <a:pt x="100" y="236"/>
                  </a:lnTo>
                  <a:lnTo>
                    <a:pt x="84" y="222"/>
                  </a:lnTo>
                  <a:lnTo>
                    <a:pt x="64" y="224"/>
                  </a:lnTo>
                  <a:lnTo>
                    <a:pt x="56" y="214"/>
                  </a:lnTo>
                  <a:lnTo>
                    <a:pt x="22" y="198"/>
                  </a:lnTo>
                  <a:lnTo>
                    <a:pt x="10" y="204"/>
                  </a:lnTo>
                  <a:lnTo>
                    <a:pt x="0" y="188"/>
                  </a:lnTo>
                  <a:lnTo>
                    <a:pt x="8" y="176"/>
                  </a:lnTo>
                  <a:lnTo>
                    <a:pt x="8" y="166"/>
                  </a:lnTo>
                  <a:lnTo>
                    <a:pt x="26" y="152"/>
                  </a:lnTo>
                  <a:lnTo>
                    <a:pt x="38" y="156"/>
                  </a:lnTo>
                  <a:lnTo>
                    <a:pt x="50" y="146"/>
                  </a:lnTo>
                  <a:lnTo>
                    <a:pt x="66" y="146"/>
                  </a:lnTo>
                  <a:lnTo>
                    <a:pt x="86" y="164"/>
                  </a:lnTo>
                  <a:lnTo>
                    <a:pt x="120" y="152"/>
                  </a:lnTo>
                  <a:lnTo>
                    <a:pt x="122" y="118"/>
                  </a:lnTo>
                  <a:lnTo>
                    <a:pt x="108" y="102"/>
                  </a:lnTo>
                  <a:lnTo>
                    <a:pt x="116" y="94"/>
                  </a:lnTo>
                  <a:lnTo>
                    <a:pt x="132" y="96"/>
                  </a:lnTo>
                  <a:lnTo>
                    <a:pt x="140" y="112"/>
                  </a:lnTo>
                  <a:lnTo>
                    <a:pt x="156" y="104"/>
                  </a:lnTo>
                  <a:lnTo>
                    <a:pt x="170" y="108"/>
                  </a:lnTo>
                  <a:lnTo>
                    <a:pt x="196" y="102"/>
                  </a:lnTo>
                  <a:lnTo>
                    <a:pt x="206" y="84"/>
                  </a:lnTo>
                  <a:lnTo>
                    <a:pt x="226" y="80"/>
                  </a:lnTo>
                  <a:lnTo>
                    <a:pt x="248" y="56"/>
                  </a:lnTo>
                  <a:lnTo>
                    <a:pt x="246" y="36"/>
                  </a:lnTo>
                  <a:lnTo>
                    <a:pt x="252" y="14"/>
                  </a:lnTo>
                  <a:lnTo>
                    <a:pt x="274" y="0"/>
                  </a:lnTo>
                  <a:lnTo>
                    <a:pt x="282" y="14"/>
                  </a:lnTo>
                  <a:lnTo>
                    <a:pt x="294" y="22"/>
                  </a:lnTo>
                  <a:lnTo>
                    <a:pt x="300" y="32"/>
                  </a:lnTo>
                  <a:lnTo>
                    <a:pt x="314" y="42"/>
                  </a:lnTo>
                  <a:lnTo>
                    <a:pt x="326" y="42"/>
                  </a:lnTo>
                  <a:lnTo>
                    <a:pt x="328" y="56"/>
                  </a:lnTo>
                  <a:lnTo>
                    <a:pt x="334" y="64"/>
                  </a:lnTo>
                  <a:lnTo>
                    <a:pt x="346" y="70"/>
                  </a:lnTo>
                  <a:lnTo>
                    <a:pt x="360" y="62"/>
                  </a:lnTo>
                  <a:lnTo>
                    <a:pt x="364" y="78"/>
                  </a:lnTo>
                  <a:lnTo>
                    <a:pt x="390" y="102"/>
                  </a:lnTo>
                  <a:lnTo>
                    <a:pt x="400" y="102"/>
                  </a:lnTo>
                  <a:lnTo>
                    <a:pt x="426" y="102"/>
                  </a:lnTo>
                  <a:lnTo>
                    <a:pt x="434" y="114"/>
                  </a:lnTo>
                  <a:lnTo>
                    <a:pt x="448" y="116"/>
                  </a:lnTo>
                  <a:lnTo>
                    <a:pt x="486" y="148"/>
                  </a:lnTo>
                  <a:lnTo>
                    <a:pt x="472" y="182"/>
                  </a:lnTo>
                  <a:lnTo>
                    <a:pt x="474" y="212"/>
                  </a:lnTo>
                  <a:lnTo>
                    <a:pt x="458" y="220"/>
                  </a:lnTo>
                  <a:lnTo>
                    <a:pt x="446" y="218"/>
                  </a:lnTo>
                  <a:close/>
                  <a:moveTo>
                    <a:pt x="510" y="514"/>
                  </a:moveTo>
                  <a:lnTo>
                    <a:pt x="506" y="534"/>
                  </a:lnTo>
                  <a:lnTo>
                    <a:pt x="518" y="552"/>
                  </a:lnTo>
                  <a:lnTo>
                    <a:pt x="530" y="552"/>
                  </a:lnTo>
                  <a:lnTo>
                    <a:pt x="538" y="538"/>
                  </a:lnTo>
                  <a:lnTo>
                    <a:pt x="540" y="512"/>
                  </a:lnTo>
                  <a:lnTo>
                    <a:pt x="536" y="492"/>
                  </a:lnTo>
                  <a:lnTo>
                    <a:pt x="536" y="478"/>
                  </a:lnTo>
                  <a:lnTo>
                    <a:pt x="528" y="476"/>
                  </a:lnTo>
                  <a:lnTo>
                    <a:pt x="524" y="492"/>
                  </a:lnTo>
                  <a:lnTo>
                    <a:pt x="512" y="498"/>
                  </a:lnTo>
                  <a:lnTo>
                    <a:pt x="510" y="5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0" name="French Guiana">
              <a:extLst>
                <a:ext uri="{FF2B5EF4-FFF2-40B4-BE49-F238E27FC236}">
                  <a16:creationId xmlns:a16="http://schemas.microsoft.com/office/drawing/2014/main" id="{8E5EE0EE-F723-45B4-8F48-669F631D0D74}"/>
                </a:ext>
              </a:extLst>
            </p:cNvPr>
            <p:cNvSpPr>
              <a:spLocks/>
            </p:cNvSpPr>
            <p:nvPr/>
          </p:nvSpPr>
          <p:spPr bwMode="gray">
            <a:xfrm>
              <a:off x="4020477" y="4442724"/>
              <a:ext cx="83949" cy="114060"/>
            </a:xfrm>
            <a:custGeom>
              <a:avLst/>
              <a:gdLst/>
              <a:ahLst/>
              <a:cxnLst>
                <a:cxn ang="0">
                  <a:pos x="16" y="134"/>
                </a:cxn>
                <a:cxn ang="0">
                  <a:pos x="0" y="130"/>
                </a:cxn>
                <a:cxn ang="0">
                  <a:pos x="14" y="108"/>
                </a:cxn>
                <a:cxn ang="0">
                  <a:pos x="10" y="94"/>
                </a:cxn>
                <a:cxn ang="0">
                  <a:pos x="18" y="84"/>
                </a:cxn>
                <a:cxn ang="0">
                  <a:pos x="4" y="70"/>
                </a:cxn>
                <a:cxn ang="0">
                  <a:pos x="0" y="46"/>
                </a:cxn>
                <a:cxn ang="0">
                  <a:pos x="4" y="24"/>
                </a:cxn>
                <a:cxn ang="0">
                  <a:pos x="24" y="0"/>
                </a:cxn>
                <a:cxn ang="0">
                  <a:pos x="38" y="0"/>
                </a:cxn>
                <a:cxn ang="0">
                  <a:pos x="44" y="6"/>
                </a:cxn>
                <a:cxn ang="0">
                  <a:pos x="56" y="8"/>
                </a:cxn>
                <a:cxn ang="0">
                  <a:pos x="74" y="16"/>
                </a:cxn>
                <a:cxn ang="0">
                  <a:pos x="104" y="44"/>
                </a:cxn>
                <a:cxn ang="0">
                  <a:pos x="96" y="70"/>
                </a:cxn>
                <a:cxn ang="0">
                  <a:pos x="80" y="94"/>
                </a:cxn>
                <a:cxn ang="0">
                  <a:pos x="72" y="126"/>
                </a:cxn>
                <a:cxn ang="0">
                  <a:pos x="54" y="140"/>
                </a:cxn>
                <a:cxn ang="0">
                  <a:pos x="48" y="128"/>
                </a:cxn>
                <a:cxn ang="0">
                  <a:pos x="32" y="122"/>
                </a:cxn>
                <a:cxn ang="0">
                  <a:pos x="16" y="134"/>
                </a:cxn>
              </a:cxnLst>
              <a:rect l="0" t="0" r="r" b="b"/>
              <a:pathLst>
                <a:path w="104" h="140">
                  <a:moveTo>
                    <a:pt x="16" y="134"/>
                  </a:moveTo>
                  <a:lnTo>
                    <a:pt x="0" y="130"/>
                  </a:lnTo>
                  <a:lnTo>
                    <a:pt x="14" y="108"/>
                  </a:lnTo>
                  <a:lnTo>
                    <a:pt x="10" y="94"/>
                  </a:lnTo>
                  <a:lnTo>
                    <a:pt x="18" y="84"/>
                  </a:lnTo>
                  <a:lnTo>
                    <a:pt x="4" y="70"/>
                  </a:lnTo>
                  <a:lnTo>
                    <a:pt x="0" y="46"/>
                  </a:lnTo>
                  <a:lnTo>
                    <a:pt x="4" y="24"/>
                  </a:lnTo>
                  <a:lnTo>
                    <a:pt x="24" y="0"/>
                  </a:lnTo>
                  <a:lnTo>
                    <a:pt x="38" y="0"/>
                  </a:lnTo>
                  <a:lnTo>
                    <a:pt x="44" y="6"/>
                  </a:lnTo>
                  <a:lnTo>
                    <a:pt x="56" y="8"/>
                  </a:lnTo>
                  <a:lnTo>
                    <a:pt x="74" y="16"/>
                  </a:lnTo>
                  <a:lnTo>
                    <a:pt x="104" y="44"/>
                  </a:lnTo>
                  <a:lnTo>
                    <a:pt x="96" y="70"/>
                  </a:lnTo>
                  <a:lnTo>
                    <a:pt x="80" y="94"/>
                  </a:lnTo>
                  <a:lnTo>
                    <a:pt x="72" y="126"/>
                  </a:lnTo>
                  <a:lnTo>
                    <a:pt x="54" y="140"/>
                  </a:lnTo>
                  <a:lnTo>
                    <a:pt x="48" y="128"/>
                  </a:lnTo>
                  <a:lnTo>
                    <a:pt x="32" y="122"/>
                  </a:lnTo>
                  <a:lnTo>
                    <a:pt x="16" y="1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1" name="Gabon">
              <a:extLst>
                <a:ext uri="{FF2B5EF4-FFF2-40B4-BE49-F238E27FC236}">
                  <a16:creationId xmlns:a16="http://schemas.microsoft.com/office/drawing/2014/main" id="{28E41F58-8C5E-4191-96D9-B5B1CC2C7C6C}"/>
                </a:ext>
              </a:extLst>
            </p:cNvPr>
            <p:cNvSpPr>
              <a:spLocks/>
            </p:cNvSpPr>
            <p:nvPr/>
          </p:nvSpPr>
          <p:spPr bwMode="gray">
            <a:xfrm>
              <a:off x="6078205" y="4495822"/>
              <a:ext cx="185469" cy="182889"/>
            </a:xfrm>
            <a:custGeom>
              <a:avLst/>
              <a:gdLst/>
              <a:ahLst/>
              <a:cxnLst>
                <a:cxn ang="0">
                  <a:pos x="104" y="4"/>
                </a:cxn>
                <a:cxn ang="0">
                  <a:pos x="172" y="0"/>
                </a:cxn>
                <a:cxn ang="0">
                  <a:pos x="172" y="10"/>
                </a:cxn>
                <a:cxn ang="0">
                  <a:pos x="166" y="42"/>
                </a:cxn>
                <a:cxn ang="0">
                  <a:pos x="180" y="42"/>
                </a:cxn>
                <a:cxn ang="0">
                  <a:pos x="198" y="34"/>
                </a:cxn>
                <a:cxn ang="0">
                  <a:pos x="218" y="44"/>
                </a:cxn>
                <a:cxn ang="0">
                  <a:pos x="222" y="64"/>
                </a:cxn>
                <a:cxn ang="0">
                  <a:pos x="206" y="78"/>
                </a:cxn>
                <a:cxn ang="0">
                  <a:pos x="204" y="94"/>
                </a:cxn>
                <a:cxn ang="0">
                  <a:pos x="230" y="116"/>
                </a:cxn>
                <a:cxn ang="0">
                  <a:pos x="220" y="172"/>
                </a:cxn>
                <a:cxn ang="0">
                  <a:pos x="208" y="182"/>
                </a:cxn>
                <a:cxn ang="0">
                  <a:pos x="200" y="178"/>
                </a:cxn>
                <a:cxn ang="0">
                  <a:pos x="168" y="176"/>
                </a:cxn>
                <a:cxn ang="0">
                  <a:pos x="158" y="160"/>
                </a:cxn>
                <a:cxn ang="0">
                  <a:pos x="144" y="176"/>
                </a:cxn>
                <a:cxn ang="0">
                  <a:pos x="114" y="180"/>
                </a:cxn>
                <a:cxn ang="0">
                  <a:pos x="104" y="188"/>
                </a:cxn>
                <a:cxn ang="0">
                  <a:pos x="118" y="212"/>
                </a:cxn>
                <a:cxn ang="0">
                  <a:pos x="104" y="222"/>
                </a:cxn>
                <a:cxn ang="0">
                  <a:pos x="92" y="210"/>
                </a:cxn>
                <a:cxn ang="0">
                  <a:pos x="72" y="222"/>
                </a:cxn>
                <a:cxn ang="0">
                  <a:pos x="42" y="192"/>
                </a:cxn>
                <a:cxn ang="0">
                  <a:pos x="40" y="182"/>
                </a:cxn>
                <a:cxn ang="0">
                  <a:pos x="28" y="174"/>
                </a:cxn>
                <a:cxn ang="0">
                  <a:pos x="24" y="146"/>
                </a:cxn>
                <a:cxn ang="0">
                  <a:pos x="28" y="124"/>
                </a:cxn>
                <a:cxn ang="0">
                  <a:pos x="14" y="118"/>
                </a:cxn>
                <a:cxn ang="0">
                  <a:pos x="0" y="108"/>
                </a:cxn>
                <a:cxn ang="0">
                  <a:pos x="2" y="96"/>
                </a:cxn>
                <a:cxn ang="0">
                  <a:pos x="14" y="92"/>
                </a:cxn>
                <a:cxn ang="0">
                  <a:pos x="22" y="80"/>
                </a:cxn>
                <a:cxn ang="0">
                  <a:pos x="32" y="62"/>
                </a:cxn>
                <a:cxn ang="0">
                  <a:pos x="26" y="44"/>
                </a:cxn>
                <a:cxn ang="0">
                  <a:pos x="56" y="42"/>
                </a:cxn>
                <a:cxn ang="0">
                  <a:pos x="100" y="42"/>
                </a:cxn>
                <a:cxn ang="0">
                  <a:pos x="104" y="4"/>
                </a:cxn>
              </a:cxnLst>
              <a:rect l="0" t="0" r="r" b="b"/>
              <a:pathLst>
                <a:path w="230" h="222">
                  <a:moveTo>
                    <a:pt x="104" y="4"/>
                  </a:moveTo>
                  <a:lnTo>
                    <a:pt x="172" y="0"/>
                  </a:lnTo>
                  <a:lnTo>
                    <a:pt x="172" y="10"/>
                  </a:lnTo>
                  <a:lnTo>
                    <a:pt x="166" y="42"/>
                  </a:lnTo>
                  <a:lnTo>
                    <a:pt x="180" y="42"/>
                  </a:lnTo>
                  <a:lnTo>
                    <a:pt x="198" y="34"/>
                  </a:lnTo>
                  <a:lnTo>
                    <a:pt x="218" y="44"/>
                  </a:lnTo>
                  <a:lnTo>
                    <a:pt x="222" y="64"/>
                  </a:lnTo>
                  <a:lnTo>
                    <a:pt x="206" y="78"/>
                  </a:lnTo>
                  <a:lnTo>
                    <a:pt x="204" y="94"/>
                  </a:lnTo>
                  <a:lnTo>
                    <a:pt x="230" y="116"/>
                  </a:lnTo>
                  <a:lnTo>
                    <a:pt x="220" y="172"/>
                  </a:lnTo>
                  <a:lnTo>
                    <a:pt x="208" y="182"/>
                  </a:lnTo>
                  <a:lnTo>
                    <a:pt x="200" y="178"/>
                  </a:lnTo>
                  <a:lnTo>
                    <a:pt x="168" y="176"/>
                  </a:lnTo>
                  <a:lnTo>
                    <a:pt x="158" y="160"/>
                  </a:lnTo>
                  <a:lnTo>
                    <a:pt x="144" y="176"/>
                  </a:lnTo>
                  <a:lnTo>
                    <a:pt x="114" y="180"/>
                  </a:lnTo>
                  <a:lnTo>
                    <a:pt x="104" y="188"/>
                  </a:lnTo>
                  <a:lnTo>
                    <a:pt x="118" y="212"/>
                  </a:lnTo>
                  <a:lnTo>
                    <a:pt x="104" y="222"/>
                  </a:lnTo>
                  <a:lnTo>
                    <a:pt x="92" y="210"/>
                  </a:lnTo>
                  <a:lnTo>
                    <a:pt x="72" y="222"/>
                  </a:lnTo>
                  <a:lnTo>
                    <a:pt x="42" y="192"/>
                  </a:lnTo>
                  <a:lnTo>
                    <a:pt x="40" y="182"/>
                  </a:lnTo>
                  <a:lnTo>
                    <a:pt x="28" y="174"/>
                  </a:lnTo>
                  <a:lnTo>
                    <a:pt x="24" y="146"/>
                  </a:lnTo>
                  <a:lnTo>
                    <a:pt x="28" y="124"/>
                  </a:lnTo>
                  <a:lnTo>
                    <a:pt x="14" y="118"/>
                  </a:lnTo>
                  <a:lnTo>
                    <a:pt x="0" y="108"/>
                  </a:lnTo>
                  <a:lnTo>
                    <a:pt x="2" y="96"/>
                  </a:lnTo>
                  <a:lnTo>
                    <a:pt x="14" y="92"/>
                  </a:lnTo>
                  <a:lnTo>
                    <a:pt x="22" y="80"/>
                  </a:lnTo>
                  <a:lnTo>
                    <a:pt x="32" y="62"/>
                  </a:lnTo>
                  <a:lnTo>
                    <a:pt x="26" y="44"/>
                  </a:lnTo>
                  <a:lnTo>
                    <a:pt x="56" y="42"/>
                  </a:lnTo>
                  <a:lnTo>
                    <a:pt x="100" y="42"/>
                  </a:lnTo>
                  <a:lnTo>
                    <a:pt x="104"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2" name="Gambia">
              <a:extLst>
                <a:ext uri="{FF2B5EF4-FFF2-40B4-BE49-F238E27FC236}">
                  <a16:creationId xmlns:a16="http://schemas.microsoft.com/office/drawing/2014/main" id="{F03C81FB-76E1-40FE-821D-9DF186752428}"/>
                </a:ext>
              </a:extLst>
            </p:cNvPr>
            <p:cNvSpPr>
              <a:spLocks/>
            </p:cNvSpPr>
            <p:nvPr/>
          </p:nvSpPr>
          <p:spPr bwMode="gray">
            <a:xfrm>
              <a:off x="5283618" y="4112342"/>
              <a:ext cx="91758" cy="29499"/>
            </a:xfrm>
            <a:custGeom>
              <a:avLst/>
              <a:gdLst/>
              <a:ahLst/>
              <a:cxnLst>
                <a:cxn ang="0">
                  <a:pos x="0" y="34"/>
                </a:cxn>
                <a:cxn ang="0">
                  <a:pos x="50" y="28"/>
                </a:cxn>
                <a:cxn ang="0">
                  <a:pos x="62" y="22"/>
                </a:cxn>
                <a:cxn ang="0">
                  <a:pos x="78" y="22"/>
                </a:cxn>
                <a:cxn ang="0">
                  <a:pos x="102" y="30"/>
                </a:cxn>
                <a:cxn ang="0">
                  <a:pos x="112" y="22"/>
                </a:cxn>
                <a:cxn ang="0">
                  <a:pos x="106" y="14"/>
                </a:cxn>
                <a:cxn ang="0">
                  <a:pos x="94" y="14"/>
                </a:cxn>
                <a:cxn ang="0">
                  <a:pos x="78" y="4"/>
                </a:cxn>
                <a:cxn ang="0">
                  <a:pos x="70" y="0"/>
                </a:cxn>
                <a:cxn ang="0">
                  <a:pos x="62" y="6"/>
                </a:cxn>
                <a:cxn ang="0">
                  <a:pos x="46" y="6"/>
                </a:cxn>
                <a:cxn ang="0">
                  <a:pos x="12" y="4"/>
                </a:cxn>
                <a:cxn ang="0">
                  <a:pos x="12" y="14"/>
                </a:cxn>
                <a:cxn ang="0">
                  <a:pos x="0" y="34"/>
                </a:cxn>
              </a:cxnLst>
              <a:rect l="0" t="0" r="r" b="b"/>
              <a:pathLst>
                <a:path w="112" h="34">
                  <a:moveTo>
                    <a:pt x="0" y="34"/>
                  </a:moveTo>
                  <a:lnTo>
                    <a:pt x="50" y="28"/>
                  </a:lnTo>
                  <a:lnTo>
                    <a:pt x="62" y="22"/>
                  </a:lnTo>
                  <a:lnTo>
                    <a:pt x="78" y="22"/>
                  </a:lnTo>
                  <a:lnTo>
                    <a:pt x="102" y="30"/>
                  </a:lnTo>
                  <a:lnTo>
                    <a:pt x="112" y="22"/>
                  </a:lnTo>
                  <a:lnTo>
                    <a:pt x="106" y="14"/>
                  </a:lnTo>
                  <a:lnTo>
                    <a:pt x="94" y="14"/>
                  </a:lnTo>
                  <a:lnTo>
                    <a:pt x="78" y="4"/>
                  </a:lnTo>
                  <a:lnTo>
                    <a:pt x="70" y="0"/>
                  </a:lnTo>
                  <a:lnTo>
                    <a:pt x="62" y="6"/>
                  </a:lnTo>
                  <a:lnTo>
                    <a:pt x="46" y="6"/>
                  </a:lnTo>
                  <a:lnTo>
                    <a:pt x="12" y="4"/>
                  </a:lnTo>
                  <a:lnTo>
                    <a:pt x="12" y="14"/>
                  </a:lnTo>
                  <a:lnTo>
                    <a:pt x="0"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3" name="Georgia">
              <a:extLst>
                <a:ext uri="{FF2B5EF4-FFF2-40B4-BE49-F238E27FC236}">
                  <a16:creationId xmlns:a16="http://schemas.microsoft.com/office/drawing/2014/main" id="{12979468-8D91-43CF-BD40-04479FC39E23}"/>
                </a:ext>
              </a:extLst>
            </p:cNvPr>
            <p:cNvSpPr>
              <a:spLocks/>
            </p:cNvSpPr>
            <p:nvPr/>
          </p:nvSpPr>
          <p:spPr bwMode="gray">
            <a:xfrm>
              <a:off x="7042643" y="3020902"/>
              <a:ext cx="191325" cy="102261"/>
            </a:xfrm>
            <a:custGeom>
              <a:avLst/>
              <a:gdLst/>
              <a:ahLst/>
              <a:cxnLst>
                <a:cxn ang="0">
                  <a:pos x="232" y="86"/>
                </a:cxn>
                <a:cxn ang="0">
                  <a:pos x="226" y="106"/>
                </a:cxn>
                <a:cxn ang="0">
                  <a:pos x="236" y="114"/>
                </a:cxn>
                <a:cxn ang="0">
                  <a:pos x="238" y="122"/>
                </a:cxn>
                <a:cxn ang="0">
                  <a:pos x="210" y="124"/>
                </a:cxn>
                <a:cxn ang="0">
                  <a:pos x="198" y="112"/>
                </a:cxn>
                <a:cxn ang="0">
                  <a:pos x="184" y="114"/>
                </a:cxn>
                <a:cxn ang="0">
                  <a:pos x="174" y="122"/>
                </a:cxn>
                <a:cxn ang="0">
                  <a:pos x="128" y="124"/>
                </a:cxn>
                <a:cxn ang="0">
                  <a:pos x="104" y="108"/>
                </a:cxn>
                <a:cxn ang="0">
                  <a:pos x="88" y="112"/>
                </a:cxn>
                <a:cxn ang="0">
                  <a:pos x="44" y="104"/>
                </a:cxn>
                <a:cxn ang="0">
                  <a:pos x="58" y="84"/>
                </a:cxn>
                <a:cxn ang="0">
                  <a:pos x="60" y="56"/>
                </a:cxn>
                <a:cxn ang="0">
                  <a:pos x="42" y="36"/>
                </a:cxn>
                <a:cxn ang="0">
                  <a:pos x="24" y="22"/>
                </a:cxn>
                <a:cxn ang="0">
                  <a:pos x="14" y="24"/>
                </a:cxn>
                <a:cxn ang="0">
                  <a:pos x="0" y="10"/>
                </a:cxn>
                <a:cxn ang="0">
                  <a:pos x="8" y="2"/>
                </a:cxn>
                <a:cxn ang="0">
                  <a:pos x="36" y="0"/>
                </a:cxn>
                <a:cxn ang="0">
                  <a:pos x="98" y="8"/>
                </a:cxn>
                <a:cxn ang="0">
                  <a:pos x="110" y="2"/>
                </a:cxn>
                <a:cxn ang="0">
                  <a:pos x="122" y="14"/>
                </a:cxn>
                <a:cxn ang="0">
                  <a:pos x="148" y="28"/>
                </a:cxn>
                <a:cxn ang="0">
                  <a:pos x="156" y="40"/>
                </a:cxn>
                <a:cxn ang="0">
                  <a:pos x="168" y="32"/>
                </a:cxn>
                <a:cxn ang="0">
                  <a:pos x="182" y="40"/>
                </a:cxn>
                <a:cxn ang="0">
                  <a:pos x="194" y="40"/>
                </a:cxn>
                <a:cxn ang="0">
                  <a:pos x="208" y="50"/>
                </a:cxn>
                <a:cxn ang="0">
                  <a:pos x="208" y="64"/>
                </a:cxn>
                <a:cxn ang="0">
                  <a:pos x="198" y="74"/>
                </a:cxn>
                <a:cxn ang="0">
                  <a:pos x="232" y="86"/>
                </a:cxn>
              </a:cxnLst>
              <a:rect l="0" t="0" r="r" b="b"/>
              <a:pathLst>
                <a:path w="238" h="124">
                  <a:moveTo>
                    <a:pt x="232" y="86"/>
                  </a:moveTo>
                  <a:lnTo>
                    <a:pt x="226" y="106"/>
                  </a:lnTo>
                  <a:lnTo>
                    <a:pt x="236" y="114"/>
                  </a:lnTo>
                  <a:lnTo>
                    <a:pt x="238" y="122"/>
                  </a:lnTo>
                  <a:lnTo>
                    <a:pt x="210" y="124"/>
                  </a:lnTo>
                  <a:lnTo>
                    <a:pt x="198" y="112"/>
                  </a:lnTo>
                  <a:lnTo>
                    <a:pt x="184" y="114"/>
                  </a:lnTo>
                  <a:lnTo>
                    <a:pt x="174" y="122"/>
                  </a:lnTo>
                  <a:lnTo>
                    <a:pt x="128" y="124"/>
                  </a:lnTo>
                  <a:lnTo>
                    <a:pt x="104" y="108"/>
                  </a:lnTo>
                  <a:lnTo>
                    <a:pt x="88" y="112"/>
                  </a:lnTo>
                  <a:lnTo>
                    <a:pt x="44" y="104"/>
                  </a:lnTo>
                  <a:lnTo>
                    <a:pt x="58" y="84"/>
                  </a:lnTo>
                  <a:lnTo>
                    <a:pt x="60" y="56"/>
                  </a:lnTo>
                  <a:lnTo>
                    <a:pt x="42" y="36"/>
                  </a:lnTo>
                  <a:lnTo>
                    <a:pt x="24" y="22"/>
                  </a:lnTo>
                  <a:lnTo>
                    <a:pt x="14" y="24"/>
                  </a:lnTo>
                  <a:lnTo>
                    <a:pt x="0" y="10"/>
                  </a:lnTo>
                  <a:lnTo>
                    <a:pt x="8" y="2"/>
                  </a:lnTo>
                  <a:lnTo>
                    <a:pt x="36" y="0"/>
                  </a:lnTo>
                  <a:lnTo>
                    <a:pt x="98" y="8"/>
                  </a:lnTo>
                  <a:lnTo>
                    <a:pt x="110" y="2"/>
                  </a:lnTo>
                  <a:lnTo>
                    <a:pt x="122" y="14"/>
                  </a:lnTo>
                  <a:lnTo>
                    <a:pt x="148" y="28"/>
                  </a:lnTo>
                  <a:lnTo>
                    <a:pt x="156" y="40"/>
                  </a:lnTo>
                  <a:lnTo>
                    <a:pt x="168" y="32"/>
                  </a:lnTo>
                  <a:lnTo>
                    <a:pt x="182" y="40"/>
                  </a:lnTo>
                  <a:lnTo>
                    <a:pt x="194" y="40"/>
                  </a:lnTo>
                  <a:lnTo>
                    <a:pt x="208" y="50"/>
                  </a:lnTo>
                  <a:lnTo>
                    <a:pt x="208" y="64"/>
                  </a:lnTo>
                  <a:lnTo>
                    <a:pt x="198" y="74"/>
                  </a:lnTo>
                  <a:lnTo>
                    <a:pt x="232" y="8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4" name="Germany">
              <a:extLst>
                <a:ext uri="{FF2B5EF4-FFF2-40B4-BE49-F238E27FC236}">
                  <a16:creationId xmlns:a16="http://schemas.microsoft.com/office/drawing/2014/main" id="{47D37164-D751-43C6-A47B-CCDEB02A8871}"/>
                </a:ext>
              </a:extLst>
            </p:cNvPr>
            <p:cNvSpPr>
              <a:spLocks/>
            </p:cNvSpPr>
            <p:nvPr/>
          </p:nvSpPr>
          <p:spPr bwMode="gray">
            <a:xfrm>
              <a:off x="5988399" y="2462399"/>
              <a:ext cx="281133" cy="373647"/>
            </a:xfrm>
            <a:custGeom>
              <a:avLst/>
              <a:gdLst/>
              <a:ahLst/>
              <a:cxnLst>
                <a:cxn ang="0">
                  <a:pos x="80" y="88"/>
                </a:cxn>
                <a:cxn ang="0">
                  <a:pos x="48" y="96"/>
                </a:cxn>
                <a:cxn ang="0">
                  <a:pos x="40" y="142"/>
                </a:cxn>
                <a:cxn ang="0">
                  <a:pos x="28" y="152"/>
                </a:cxn>
                <a:cxn ang="0">
                  <a:pos x="38" y="172"/>
                </a:cxn>
                <a:cxn ang="0">
                  <a:pos x="22" y="194"/>
                </a:cxn>
                <a:cxn ang="0">
                  <a:pos x="0" y="200"/>
                </a:cxn>
                <a:cxn ang="0">
                  <a:pos x="8" y="228"/>
                </a:cxn>
                <a:cxn ang="0">
                  <a:pos x="4" y="256"/>
                </a:cxn>
                <a:cxn ang="0">
                  <a:pos x="16" y="288"/>
                </a:cxn>
                <a:cxn ang="0">
                  <a:pos x="20" y="322"/>
                </a:cxn>
                <a:cxn ang="0">
                  <a:pos x="28" y="354"/>
                </a:cxn>
                <a:cxn ang="0">
                  <a:pos x="80" y="388"/>
                </a:cxn>
                <a:cxn ang="0">
                  <a:pos x="68" y="452"/>
                </a:cxn>
                <a:cxn ang="0">
                  <a:pos x="102" y="448"/>
                </a:cxn>
                <a:cxn ang="0">
                  <a:pos x="132" y="450"/>
                </a:cxn>
                <a:cxn ang="0">
                  <a:pos x="228" y="454"/>
                </a:cxn>
                <a:cxn ang="0">
                  <a:pos x="262" y="456"/>
                </a:cxn>
                <a:cxn ang="0">
                  <a:pos x="258" y="432"/>
                </a:cxn>
                <a:cxn ang="0">
                  <a:pos x="274" y="408"/>
                </a:cxn>
                <a:cxn ang="0">
                  <a:pos x="308" y="392"/>
                </a:cxn>
                <a:cxn ang="0">
                  <a:pos x="284" y="370"/>
                </a:cxn>
                <a:cxn ang="0">
                  <a:pos x="248" y="344"/>
                </a:cxn>
                <a:cxn ang="0">
                  <a:pos x="232" y="306"/>
                </a:cxn>
                <a:cxn ang="0">
                  <a:pos x="252" y="298"/>
                </a:cxn>
                <a:cxn ang="0">
                  <a:pos x="300" y="270"/>
                </a:cxn>
                <a:cxn ang="0">
                  <a:pos x="326" y="252"/>
                </a:cxn>
                <a:cxn ang="0">
                  <a:pos x="348" y="246"/>
                </a:cxn>
                <a:cxn ang="0">
                  <a:pos x="328" y="198"/>
                </a:cxn>
                <a:cxn ang="0">
                  <a:pos x="304" y="136"/>
                </a:cxn>
                <a:cxn ang="0">
                  <a:pos x="300" y="106"/>
                </a:cxn>
                <a:cxn ang="0">
                  <a:pos x="282" y="62"/>
                </a:cxn>
                <a:cxn ang="0">
                  <a:pos x="268" y="26"/>
                </a:cxn>
                <a:cxn ang="0">
                  <a:pos x="252" y="44"/>
                </a:cxn>
                <a:cxn ang="0">
                  <a:pos x="226" y="62"/>
                </a:cxn>
                <a:cxn ang="0">
                  <a:pos x="200" y="76"/>
                </a:cxn>
                <a:cxn ang="0">
                  <a:pos x="180" y="46"/>
                </a:cxn>
                <a:cxn ang="0">
                  <a:pos x="152" y="16"/>
                </a:cxn>
                <a:cxn ang="0">
                  <a:pos x="104" y="0"/>
                </a:cxn>
                <a:cxn ang="0">
                  <a:pos x="112" y="24"/>
                </a:cxn>
                <a:cxn ang="0">
                  <a:pos x="114" y="52"/>
                </a:cxn>
                <a:cxn ang="0">
                  <a:pos x="110" y="72"/>
                </a:cxn>
                <a:cxn ang="0">
                  <a:pos x="88" y="96"/>
                </a:cxn>
              </a:cxnLst>
              <a:rect l="0" t="0" r="r" b="b"/>
              <a:pathLst>
                <a:path w="348" h="458">
                  <a:moveTo>
                    <a:pt x="88" y="96"/>
                  </a:moveTo>
                  <a:lnTo>
                    <a:pt x="80" y="88"/>
                  </a:lnTo>
                  <a:lnTo>
                    <a:pt x="64" y="94"/>
                  </a:lnTo>
                  <a:lnTo>
                    <a:pt x="48" y="96"/>
                  </a:lnTo>
                  <a:lnTo>
                    <a:pt x="48" y="112"/>
                  </a:lnTo>
                  <a:lnTo>
                    <a:pt x="40" y="142"/>
                  </a:lnTo>
                  <a:lnTo>
                    <a:pt x="26" y="142"/>
                  </a:lnTo>
                  <a:lnTo>
                    <a:pt x="28" y="152"/>
                  </a:lnTo>
                  <a:lnTo>
                    <a:pt x="38" y="156"/>
                  </a:lnTo>
                  <a:lnTo>
                    <a:pt x="38" y="172"/>
                  </a:lnTo>
                  <a:lnTo>
                    <a:pt x="28" y="182"/>
                  </a:lnTo>
                  <a:lnTo>
                    <a:pt x="22" y="194"/>
                  </a:lnTo>
                  <a:lnTo>
                    <a:pt x="8" y="194"/>
                  </a:lnTo>
                  <a:lnTo>
                    <a:pt x="0" y="200"/>
                  </a:lnTo>
                  <a:lnTo>
                    <a:pt x="2" y="214"/>
                  </a:lnTo>
                  <a:lnTo>
                    <a:pt x="8" y="228"/>
                  </a:lnTo>
                  <a:lnTo>
                    <a:pt x="0" y="242"/>
                  </a:lnTo>
                  <a:lnTo>
                    <a:pt x="4" y="256"/>
                  </a:lnTo>
                  <a:lnTo>
                    <a:pt x="4" y="266"/>
                  </a:lnTo>
                  <a:lnTo>
                    <a:pt x="16" y="288"/>
                  </a:lnTo>
                  <a:lnTo>
                    <a:pt x="6" y="302"/>
                  </a:lnTo>
                  <a:lnTo>
                    <a:pt x="20" y="322"/>
                  </a:lnTo>
                  <a:lnTo>
                    <a:pt x="20" y="342"/>
                  </a:lnTo>
                  <a:lnTo>
                    <a:pt x="28" y="354"/>
                  </a:lnTo>
                  <a:lnTo>
                    <a:pt x="42" y="356"/>
                  </a:lnTo>
                  <a:lnTo>
                    <a:pt x="80" y="388"/>
                  </a:lnTo>
                  <a:lnTo>
                    <a:pt x="66" y="422"/>
                  </a:lnTo>
                  <a:lnTo>
                    <a:pt x="68" y="452"/>
                  </a:lnTo>
                  <a:lnTo>
                    <a:pt x="82" y="458"/>
                  </a:lnTo>
                  <a:lnTo>
                    <a:pt x="102" y="448"/>
                  </a:lnTo>
                  <a:lnTo>
                    <a:pt x="114" y="452"/>
                  </a:lnTo>
                  <a:lnTo>
                    <a:pt x="132" y="450"/>
                  </a:lnTo>
                  <a:lnTo>
                    <a:pt x="142" y="458"/>
                  </a:lnTo>
                  <a:lnTo>
                    <a:pt x="228" y="454"/>
                  </a:lnTo>
                  <a:lnTo>
                    <a:pt x="244" y="446"/>
                  </a:lnTo>
                  <a:lnTo>
                    <a:pt x="262" y="456"/>
                  </a:lnTo>
                  <a:lnTo>
                    <a:pt x="274" y="450"/>
                  </a:lnTo>
                  <a:lnTo>
                    <a:pt x="258" y="432"/>
                  </a:lnTo>
                  <a:lnTo>
                    <a:pt x="256" y="418"/>
                  </a:lnTo>
                  <a:lnTo>
                    <a:pt x="274" y="408"/>
                  </a:lnTo>
                  <a:lnTo>
                    <a:pt x="290" y="394"/>
                  </a:lnTo>
                  <a:lnTo>
                    <a:pt x="308" y="392"/>
                  </a:lnTo>
                  <a:lnTo>
                    <a:pt x="294" y="370"/>
                  </a:lnTo>
                  <a:lnTo>
                    <a:pt x="284" y="370"/>
                  </a:lnTo>
                  <a:lnTo>
                    <a:pt x="274" y="356"/>
                  </a:lnTo>
                  <a:lnTo>
                    <a:pt x="248" y="344"/>
                  </a:lnTo>
                  <a:lnTo>
                    <a:pt x="244" y="318"/>
                  </a:lnTo>
                  <a:lnTo>
                    <a:pt x="232" y="306"/>
                  </a:lnTo>
                  <a:lnTo>
                    <a:pt x="234" y="300"/>
                  </a:lnTo>
                  <a:lnTo>
                    <a:pt x="252" y="298"/>
                  </a:lnTo>
                  <a:lnTo>
                    <a:pt x="278" y="284"/>
                  </a:lnTo>
                  <a:lnTo>
                    <a:pt x="300" y="270"/>
                  </a:lnTo>
                  <a:lnTo>
                    <a:pt x="318" y="266"/>
                  </a:lnTo>
                  <a:lnTo>
                    <a:pt x="326" y="252"/>
                  </a:lnTo>
                  <a:lnTo>
                    <a:pt x="340" y="256"/>
                  </a:lnTo>
                  <a:lnTo>
                    <a:pt x="348" y="246"/>
                  </a:lnTo>
                  <a:lnTo>
                    <a:pt x="326" y="218"/>
                  </a:lnTo>
                  <a:lnTo>
                    <a:pt x="328" y="198"/>
                  </a:lnTo>
                  <a:lnTo>
                    <a:pt x="324" y="156"/>
                  </a:lnTo>
                  <a:lnTo>
                    <a:pt x="304" y="136"/>
                  </a:lnTo>
                  <a:lnTo>
                    <a:pt x="306" y="122"/>
                  </a:lnTo>
                  <a:lnTo>
                    <a:pt x="300" y="106"/>
                  </a:lnTo>
                  <a:lnTo>
                    <a:pt x="302" y="78"/>
                  </a:lnTo>
                  <a:lnTo>
                    <a:pt x="282" y="62"/>
                  </a:lnTo>
                  <a:lnTo>
                    <a:pt x="280" y="30"/>
                  </a:lnTo>
                  <a:lnTo>
                    <a:pt x="268" y="26"/>
                  </a:lnTo>
                  <a:lnTo>
                    <a:pt x="262" y="50"/>
                  </a:lnTo>
                  <a:lnTo>
                    <a:pt x="252" y="44"/>
                  </a:lnTo>
                  <a:lnTo>
                    <a:pt x="238" y="44"/>
                  </a:lnTo>
                  <a:lnTo>
                    <a:pt x="226" y="62"/>
                  </a:lnTo>
                  <a:lnTo>
                    <a:pt x="214" y="62"/>
                  </a:lnTo>
                  <a:lnTo>
                    <a:pt x="200" y="76"/>
                  </a:lnTo>
                  <a:lnTo>
                    <a:pt x="176" y="68"/>
                  </a:lnTo>
                  <a:lnTo>
                    <a:pt x="180" y="46"/>
                  </a:lnTo>
                  <a:lnTo>
                    <a:pt x="152" y="38"/>
                  </a:lnTo>
                  <a:lnTo>
                    <a:pt x="152" y="16"/>
                  </a:lnTo>
                  <a:lnTo>
                    <a:pt x="142" y="8"/>
                  </a:lnTo>
                  <a:lnTo>
                    <a:pt x="104" y="0"/>
                  </a:lnTo>
                  <a:lnTo>
                    <a:pt x="100" y="16"/>
                  </a:lnTo>
                  <a:lnTo>
                    <a:pt x="112" y="24"/>
                  </a:lnTo>
                  <a:lnTo>
                    <a:pt x="106" y="42"/>
                  </a:lnTo>
                  <a:lnTo>
                    <a:pt x="114" y="52"/>
                  </a:lnTo>
                  <a:lnTo>
                    <a:pt x="106" y="62"/>
                  </a:lnTo>
                  <a:lnTo>
                    <a:pt x="110" y="72"/>
                  </a:lnTo>
                  <a:lnTo>
                    <a:pt x="100" y="90"/>
                  </a:lnTo>
                  <a:lnTo>
                    <a:pt x="88"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5" name="Ghana">
              <a:extLst>
                <a:ext uri="{FF2B5EF4-FFF2-40B4-BE49-F238E27FC236}">
                  <a16:creationId xmlns:a16="http://schemas.microsoft.com/office/drawing/2014/main" id="{45D7F5FE-94F4-4477-BE93-22400C5E7FF7}"/>
                </a:ext>
              </a:extLst>
            </p:cNvPr>
            <p:cNvSpPr>
              <a:spLocks/>
            </p:cNvSpPr>
            <p:nvPr/>
          </p:nvSpPr>
          <p:spPr bwMode="gray">
            <a:xfrm>
              <a:off x="5703362" y="4202804"/>
              <a:ext cx="140566" cy="206490"/>
            </a:xfrm>
            <a:custGeom>
              <a:avLst/>
              <a:gdLst/>
              <a:ahLst/>
              <a:cxnLst>
                <a:cxn ang="0">
                  <a:pos x="0" y="233"/>
                </a:cxn>
                <a:cxn ang="0">
                  <a:pos x="18" y="225"/>
                </a:cxn>
                <a:cxn ang="0">
                  <a:pos x="0" y="181"/>
                </a:cxn>
                <a:cxn ang="0">
                  <a:pos x="0" y="155"/>
                </a:cxn>
                <a:cxn ang="0">
                  <a:pos x="22" y="105"/>
                </a:cxn>
                <a:cxn ang="0">
                  <a:pos x="16" y="66"/>
                </a:cxn>
                <a:cxn ang="0">
                  <a:pos x="12" y="8"/>
                </a:cxn>
                <a:cxn ang="0">
                  <a:pos x="106" y="8"/>
                </a:cxn>
                <a:cxn ang="0">
                  <a:pos x="114" y="0"/>
                </a:cxn>
                <a:cxn ang="0">
                  <a:pos x="132" y="0"/>
                </a:cxn>
                <a:cxn ang="0">
                  <a:pos x="130" y="8"/>
                </a:cxn>
                <a:cxn ang="0">
                  <a:pos x="128" y="14"/>
                </a:cxn>
                <a:cxn ang="0">
                  <a:pos x="136" y="22"/>
                </a:cxn>
                <a:cxn ang="0">
                  <a:pos x="140" y="50"/>
                </a:cxn>
                <a:cxn ang="0">
                  <a:pos x="144" y="80"/>
                </a:cxn>
                <a:cxn ang="0">
                  <a:pos x="134" y="96"/>
                </a:cxn>
                <a:cxn ang="0">
                  <a:pos x="146" y="117"/>
                </a:cxn>
                <a:cxn ang="0">
                  <a:pos x="150" y="161"/>
                </a:cxn>
                <a:cxn ang="0">
                  <a:pos x="172" y="191"/>
                </a:cxn>
                <a:cxn ang="0">
                  <a:pos x="154" y="205"/>
                </a:cxn>
                <a:cxn ang="0">
                  <a:pos x="118" y="207"/>
                </a:cxn>
                <a:cxn ang="0">
                  <a:pos x="78" y="233"/>
                </a:cxn>
                <a:cxn ang="0">
                  <a:pos x="48" y="237"/>
                </a:cxn>
                <a:cxn ang="0">
                  <a:pos x="36" y="251"/>
                </a:cxn>
                <a:cxn ang="0">
                  <a:pos x="24" y="239"/>
                </a:cxn>
                <a:cxn ang="0">
                  <a:pos x="0" y="233"/>
                </a:cxn>
              </a:cxnLst>
              <a:rect l="0" t="0" r="r" b="b"/>
              <a:pathLst>
                <a:path w="172" h="251">
                  <a:moveTo>
                    <a:pt x="0" y="233"/>
                  </a:moveTo>
                  <a:lnTo>
                    <a:pt x="18" y="225"/>
                  </a:lnTo>
                  <a:lnTo>
                    <a:pt x="0" y="181"/>
                  </a:lnTo>
                  <a:lnTo>
                    <a:pt x="0" y="155"/>
                  </a:lnTo>
                  <a:lnTo>
                    <a:pt x="22" y="105"/>
                  </a:lnTo>
                  <a:lnTo>
                    <a:pt x="16" y="66"/>
                  </a:lnTo>
                  <a:lnTo>
                    <a:pt x="12" y="8"/>
                  </a:lnTo>
                  <a:lnTo>
                    <a:pt x="106" y="8"/>
                  </a:lnTo>
                  <a:lnTo>
                    <a:pt x="114" y="0"/>
                  </a:lnTo>
                  <a:lnTo>
                    <a:pt x="132" y="0"/>
                  </a:lnTo>
                  <a:lnTo>
                    <a:pt x="130" y="8"/>
                  </a:lnTo>
                  <a:lnTo>
                    <a:pt x="128" y="14"/>
                  </a:lnTo>
                  <a:lnTo>
                    <a:pt x="136" y="22"/>
                  </a:lnTo>
                  <a:lnTo>
                    <a:pt x="140" y="50"/>
                  </a:lnTo>
                  <a:lnTo>
                    <a:pt x="144" y="80"/>
                  </a:lnTo>
                  <a:lnTo>
                    <a:pt x="134" y="96"/>
                  </a:lnTo>
                  <a:lnTo>
                    <a:pt x="146" y="117"/>
                  </a:lnTo>
                  <a:lnTo>
                    <a:pt x="150" y="161"/>
                  </a:lnTo>
                  <a:lnTo>
                    <a:pt x="172" y="191"/>
                  </a:lnTo>
                  <a:lnTo>
                    <a:pt x="154" y="205"/>
                  </a:lnTo>
                  <a:lnTo>
                    <a:pt x="118" y="207"/>
                  </a:lnTo>
                  <a:lnTo>
                    <a:pt x="78" y="233"/>
                  </a:lnTo>
                  <a:lnTo>
                    <a:pt x="48" y="237"/>
                  </a:lnTo>
                  <a:lnTo>
                    <a:pt x="36" y="251"/>
                  </a:lnTo>
                  <a:lnTo>
                    <a:pt x="24" y="239"/>
                  </a:lnTo>
                  <a:lnTo>
                    <a:pt x="0" y="23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6" name="Greece">
              <a:extLst>
                <a:ext uri="{FF2B5EF4-FFF2-40B4-BE49-F238E27FC236}">
                  <a16:creationId xmlns:a16="http://schemas.microsoft.com/office/drawing/2014/main" id="{403BAA98-93C3-498B-A3D0-146387B68D55}"/>
                </a:ext>
              </a:extLst>
            </p:cNvPr>
            <p:cNvSpPr>
              <a:spLocks noEditPoints="1"/>
            </p:cNvSpPr>
            <p:nvPr/>
          </p:nvSpPr>
          <p:spPr bwMode="gray">
            <a:xfrm>
              <a:off x="6423763" y="3091698"/>
              <a:ext cx="191325" cy="283184"/>
            </a:xfrm>
            <a:custGeom>
              <a:avLst/>
              <a:gdLst/>
              <a:ahLst/>
              <a:cxnLst>
                <a:cxn ang="0">
                  <a:pos x="0" y="118"/>
                </a:cxn>
                <a:cxn ang="0">
                  <a:pos x="12" y="96"/>
                </a:cxn>
                <a:cxn ang="0">
                  <a:pos x="38" y="72"/>
                </a:cxn>
                <a:cxn ang="0">
                  <a:pos x="44" y="62"/>
                </a:cxn>
                <a:cxn ang="0">
                  <a:pos x="82" y="38"/>
                </a:cxn>
                <a:cxn ang="0">
                  <a:pos x="108" y="24"/>
                </a:cxn>
                <a:cxn ang="0">
                  <a:pos x="150" y="14"/>
                </a:cxn>
                <a:cxn ang="0">
                  <a:pos x="186" y="26"/>
                </a:cxn>
                <a:cxn ang="0">
                  <a:pos x="218" y="10"/>
                </a:cxn>
                <a:cxn ang="0">
                  <a:pos x="232" y="8"/>
                </a:cxn>
                <a:cxn ang="0">
                  <a:pos x="216" y="54"/>
                </a:cxn>
                <a:cxn ang="0">
                  <a:pos x="162" y="48"/>
                </a:cxn>
                <a:cxn ang="0">
                  <a:pos x="134" y="66"/>
                </a:cxn>
                <a:cxn ang="0">
                  <a:pos x="136" y="86"/>
                </a:cxn>
                <a:cxn ang="0">
                  <a:pos x="122" y="96"/>
                </a:cxn>
                <a:cxn ang="0">
                  <a:pos x="100" y="86"/>
                </a:cxn>
                <a:cxn ang="0">
                  <a:pos x="88" y="94"/>
                </a:cxn>
                <a:cxn ang="0">
                  <a:pos x="106" y="130"/>
                </a:cxn>
                <a:cxn ang="0">
                  <a:pos x="116" y="146"/>
                </a:cxn>
                <a:cxn ang="0">
                  <a:pos x="130" y="168"/>
                </a:cxn>
                <a:cxn ang="0">
                  <a:pos x="158" y="200"/>
                </a:cxn>
                <a:cxn ang="0">
                  <a:pos x="142" y="216"/>
                </a:cxn>
                <a:cxn ang="0">
                  <a:pos x="106" y="198"/>
                </a:cxn>
                <a:cxn ang="0">
                  <a:pos x="120" y="236"/>
                </a:cxn>
                <a:cxn ang="0">
                  <a:pos x="106" y="248"/>
                </a:cxn>
                <a:cxn ang="0">
                  <a:pos x="90" y="258"/>
                </a:cxn>
                <a:cxn ang="0">
                  <a:pos x="70" y="254"/>
                </a:cxn>
                <a:cxn ang="0">
                  <a:pos x="48" y="248"/>
                </a:cxn>
                <a:cxn ang="0">
                  <a:pos x="36" y="206"/>
                </a:cxn>
                <a:cxn ang="0">
                  <a:pos x="58" y="194"/>
                </a:cxn>
                <a:cxn ang="0">
                  <a:pos x="94" y="204"/>
                </a:cxn>
                <a:cxn ang="0">
                  <a:pos x="82" y="184"/>
                </a:cxn>
                <a:cxn ang="0">
                  <a:pos x="46" y="178"/>
                </a:cxn>
                <a:cxn ang="0">
                  <a:pos x="16" y="158"/>
                </a:cxn>
                <a:cxn ang="0">
                  <a:pos x="0" y="132"/>
                </a:cxn>
                <a:cxn ang="0">
                  <a:pos x="160" y="338"/>
                </a:cxn>
                <a:cxn ang="0">
                  <a:pos x="226" y="342"/>
                </a:cxn>
                <a:cxn ang="0">
                  <a:pos x="210" y="332"/>
                </a:cxn>
                <a:cxn ang="0">
                  <a:pos x="168" y="322"/>
                </a:cxn>
                <a:cxn ang="0">
                  <a:pos x="150" y="320"/>
                </a:cxn>
                <a:cxn ang="0">
                  <a:pos x="130" y="330"/>
                </a:cxn>
              </a:cxnLst>
              <a:rect l="0" t="0" r="r" b="b"/>
              <a:pathLst>
                <a:path w="234" h="346">
                  <a:moveTo>
                    <a:pt x="0" y="132"/>
                  </a:moveTo>
                  <a:lnTo>
                    <a:pt x="0" y="118"/>
                  </a:lnTo>
                  <a:lnTo>
                    <a:pt x="12" y="106"/>
                  </a:lnTo>
                  <a:lnTo>
                    <a:pt x="12" y="96"/>
                  </a:lnTo>
                  <a:lnTo>
                    <a:pt x="24" y="80"/>
                  </a:lnTo>
                  <a:lnTo>
                    <a:pt x="38" y="72"/>
                  </a:lnTo>
                  <a:lnTo>
                    <a:pt x="38" y="54"/>
                  </a:lnTo>
                  <a:lnTo>
                    <a:pt x="44" y="62"/>
                  </a:lnTo>
                  <a:lnTo>
                    <a:pt x="62" y="48"/>
                  </a:lnTo>
                  <a:lnTo>
                    <a:pt x="82" y="38"/>
                  </a:lnTo>
                  <a:lnTo>
                    <a:pt x="98" y="28"/>
                  </a:lnTo>
                  <a:lnTo>
                    <a:pt x="108" y="24"/>
                  </a:lnTo>
                  <a:lnTo>
                    <a:pt x="130" y="24"/>
                  </a:lnTo>
                  <a:lnTo>
                    <a:pt x="150" y="14"/>
                  </a:lnTo>
                  <a:lnTo>
                    <a:pt x="172" y="20"/>
                  </a:lnTo>
                  <a:lnTo>
                    <a:pt x="186" y="26"/>
                  </a:lnTo>
                  <a:lnTo>
                    <a:pt x="216" y="24"/>
                  </a:lnTo>
                  <a:lnTo>
                    <a:pt x="218" y="10"/>
                  </a:lnTo>
                  <a:lnTo>
                    <a:pt x="224" y="0"/>
                  </a:lnTo>
                  <a:lnTo>
                    <a:pt x="232" y="8"/>
                  </a:lnTo>
                  <a:lnTo>
                    <a:pt x="230" y="28"/>
                  </a:lnTo>
                  <a:lnTo>
                    <a:pt x="216" y="54"/>
                  </a:lnTo>
                  <a:lnTo>
                    <a:pt x="188" y="46"/>
                  </a:lnTo>
                  <a:lnTo>
                    <a:pt x="162" y="48"/>
                  </a:lnTo>
                  <a:lnTo>
                    <a:pt x="142" y="58"/>
                  </a:lnTo>
                  <a:lnTo>
                    <a:pt x="134" y="66"/>
                  </a:lnTo>
                  <a:lnTo>
                    <a:pt x="154" y="84"/>
                  </a:lnTo>
                  <a:lnTo>
                    <a:pt x="136" y="86"/>
                  </a:lnTo>
                  <a:lnTo>
                    <a:pt x="138" y="96"/>
                  </a:lnTo>
                  <a:lnTo>
                    <a:pt x="122" y="96"/>
                  </a:lnTo>
                  <a:lnTo>
                    <a:pt x="112" y="88"/>
                  </a:lnTo>
                  <a:lnTo>
                    <a:pt x="100" y="86"/>
                  </a:lnTo>
                  <a:lnTo>
                    <a:pt x="90" y="76"/>
                  </a:lnTo>
                  <a:lnTo>
                    <a:pt x="88" y="94"/>
                  </a:lnTo>
                  <a:lnTo>
                    <a:pt x="98" y="110"/>
                  </a:lnTo>
                  <a:lnTo>
                    <a:pt x="106" y="130"/>
                  </a:lnTo>
                  <a:lnTo>
                    <a:pt x="102" y="146"/>
                  </a:lnTo>
                  <a:lnTo>
                    <a:pt x="116" y="146"/>
                  </a:lnTo>
                  <a:lnTo>
                    <a:pt x="122" y="160"/>
                  </a:lnTo>
                  <a:lnTo>
                    <a:pt x="130" y="168"/>
                  </a:lnTo>
                  <a:lnTo>
                    <a:pt x="146" y="174"/>
                  </a:lnTo>
                  <a:lnTo>
                    <a:pt x="158" y="200"/>
                  </a:lnTo>
                  <a:lnTo>
                    <a:pt x="140" y="198"/>
                  </a:lnTo>
                  <a:lnTo>
                    <a:pt x="142" y="216"/>
                  </a:lnTo>
                  <a:lnTo>
                    <a:pt x="128" y="200"/>
                  </a:lnTo>
                  <a:lnTo>
                    <a:pt x="106" y="198"/>
                  </a:lnTo>
                  <a:lnTo>
                    <a:pt x="116" y="218"/>
                  </a:lnTo>
                  <a:lnTo>
                    <a:pt x="120" y="236"/>
                  </a:lnTo>
                  <a:lnTo>
                    <a:pt x="106" y="234"/>
                  </a:lnTo>
                  <a:lnTo>
                    <a:pt x="106" y="248"/>
                  </a:lnTo>
                  <a:lnTo>
                    <a:pt x="112" y="272"/>
                  </a:lnTo>
                  <a:lnTo>
                    <a:pt x="90" y="258"/>
                  </a:lnTo>
                  <a:lnTo>
                    <a:pt x="84" y="274"/>
                  </a:lnTo>
                  <a:lnTo>
                    <a:pt x="70" y="254"/>
                  </a:lnTo>
                  <a:lnTo>
                    <a:pt x="60" y="264"/>
                  </a:lnTo>
                  <a:lnTo>
                    <a:pt x="48" y="248"/>
                  </a:lnTo>
                  <a:lnTo>
                    <a:pt x="48" y="230"/>
                  </a:lnTo>
                  <a:lnTo>
                    <a:pt x="36" y="206"/>
                  </a:lnTo>
                  <a:lnTo>
                    <a:pt x="44" y="194"/>
                  </a:lnTo>
                  <a:lnTo>
                    <a:pt x="58" y="194"/>
                  </a:lnTo>
                  <a:lnTo>
                    <a:pt x="68" y="190"/>
                  </a:lnTo>
                  <a:lnTo>
                    <a:pt x="94" y="204"/>
                  </a:lnTo>
                  <a:lnTo>
                    <a:pt x="102" y="194"/>
                  </a:lnTo>
                  <a:lnTo>
                    <a:pt x="82" y="184"/>
                  </a:lnTo>
                  <a:lnTo>
                    <a:pt x="52" y="182"/>
                  </a:lnTo>
                  <a:lnTo>
                    <a:pt x="46" y="178"/>
                  </a:lnTo>
                  <a:lnTo>
                    <a:pt x="36" y="184"/>
                  </a:lnTo>
                  <a:lnTo>
                    <a:pt x="16" y="158"/>
                  </a:lnTo>
                  <a:lnTo>
                    <a:pt x="18" y="148"/>
                  </a:lnTo>
                  <a:lnTo>
                    <a:pt x="0" y="132"/>
                  </a:lnTo>
                  <a:close/>
                  <a:moveTo>
                    <a:pt x="130" y="330"/>
                  </a:moveTo>
                  <a:lnTo>
                    <a:pt x="160" y="338"/>
                  </a:lnTo>
                  <a:lnTo>
                    <a:pt x="170" y="346"/>
                  </a:lnTo>
                  <a:lnTo>
                    <a:pt x="226" y="342"/>
                  </a:lnTo>
                  <a:lnTo>
                    <a:pt x="234" y="324"/>
                  </a:lnTo>
                  <a:lnTo>
                    <a:pt x="210" y="332"/>
                  </a:lnTo>
                  <a:lnTo>
                    <a:pt x="210" y="324"/>
                  </a:lnTo>
                  <a:lnTo>
                    <a:pt x="168" y="322"/>
                  </a:lnTo>
                  <a:lnTo>
                    <a:pt x="158" y="328"/>
                  </a:lnTo>
                  <a:lnTo>
                    <a:pt x="150" y="320"/>
                  </a:lnTo>
                  <a:lnTo>
                    <a:pt x="126" y="318"/>
                  </a:lnTo>
                  <a:lnTo>
                    <a:pt x="130" y="33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7" name="Greenland">
              <a:extLst>
                <a:ext uri="{FF2B5EF4-FFF2-40B4-BE49-F238E27FC236}">
                  <a16:creationId xmlns:a16="http://schemas.microsoft.com/office/drawing/2014/main" id="{90E5E72B-DB8C-4BF9-916C-6367AE2A4DE5}"/>
                </a:ext>
              </a:extLst>
            </p:cNvPr>
            <p:cNvSpPr>
              <a:spLocks/>
            </p:cNvSpPr>
            <p:nvPr/>
          </p:nvSpPr>
          <p:spPr bwMode="gray">
            <a:xfrm>
              <a:off x="3671014" y="859652"/>
              <a:ext cx="1497417" cy="1168136"/>
            </a:xfrm>
            <a:custGeom>
              <a:avLst/>
              <a:gdLst/>
              <a:ahLst/>
              <a:cxnLst>
                <a:cxn ang="0">
                  <a:pos x="25" y="143"/>
                </a:cxn>
                <a:cxn ang="0">
                  <a:pos x="96" y="119"/>
                </a:cxn>
                <a:cxn ang="0">
                  <a:pos x="70" y="96"/>
                </a:cxn>
                <a:cxn ang="0">
                  <a:pos x="150" y="69"/>
                </a:cxn>
                <a:cxn ang="0">
                  <a:pos x="231" y="51"/>
                </a:cxn>
                <a:cxn ang="0">
                  <a:pos x="276" y="72"/>
                </a:cxn>
                <a:cxn ang="0">
                  <a:pos x="291" y="45"/>
                </a:cxn>
                <a:cxn ang="0">
                  <a:pos x="330" y="60"/>
                </a:cxn>
                <a:cxn ang="0">
                  <a:pos x="345" y="39"/>
                </a:cxn>
                <a:cxn ang="0">
                  <a:pos x="378" y="24"/>
                </a:cxn>
                <a:cxn ang="0">
                  <a:pos x="433" y="17"/>
                </a:cxn>
                <a:cxn ang="0">
                  <a:pos x="489" y="2"/>
                </a:cxn>
                <a:cxn ang="0">
                  <a:pos x="561" y="0"/>
                </a:cxn>
                <a:cxn ang="0">
                  <a:pos x="589" y="6"/>
                </a:cxn>
                <a:cxn ang="0">
                  <a:pos x="568" y="18"/>
                </a:cxn>
                <a:cxn ang="0">
                  <a:pos x="568" y="26"/>
                </a:cxn>
                <a:cxn ang="0">
                  <a:pos x="628" y="21"/>
                </a:cxn>
                <a:cxn ang="0">
                  <a:pos x="666" y="33"/>
                </a:cxn>
                <a:cxn ang="0">
                  <a:pos x="612" y="54"/>
                </a:cxn>
                <a:cxn ang="0">
                  <a:pos x="631" y="65"/>
                </a:cxn>
                <a:cxn ang="0">
                  <a:pos x="643" y="89"/>
                </a:cxn>
                <a:cxn ang="0">
                  <a:pos x="742" y="62"/>
                </a:cxn>
                <a:cxn ang="0">
                  <a:pos x="783" y="65"/>
                </a:cxn>
                <a:cxn ang="0">
                  <a:pos x="745" y="96"/>
                </a:cxn>
                <a:cxn ang="0">
                  <a:pos x="700" y="123"/>
                </a:cxn>
                <a:cxn ang="0">
                  <a:pos x="681" y="149"/>
                </a:cxn>
                <a:cxn ang="0">
                  <a:pos x="684" y="168"/>
                </a:cxn>
                <a:cxn ang="0">
                  <a:pos x="697" y="198"/>
                </a:cxn>
                <a:cxn ang="0">
                  <a:pos x="687" y="212"/>
                </a:cxn>
                <a:cxn ang="0">
                  <a:pos x="664" y="234"/>
                </a:cxn>
                <a:cxn ang="0">
                  <a:pos x="663" y="267"/>
                </a:cxn>
                <a:cxn ang="0">
                  <a:pos x="651" y="287"/>
                </a:cxn>
                <a:cxn ang="0">
                  <a:pos x="663" y="314"/>
                </a:cxn>
                <a:cxn ang="0">
                  <a:pos x="658" y="344"/>
                </a:cxn>
                <a:cxn ang="0">
                  <a:pos x="630" y="344"/>
                </a:cxn>
                <a:cxn ang="0">
                  <a:pos x="595" y="354"/>
                </a:cxn>
                <a:cxn ang="0">
                  <a:pos x="619" y="369"/>
                </a:cxn>
                <a:cxn ang="0">
                  <a:pos x="612" y="390"/>
                </a:cxn>
                <a:cxn ang="0">
                  <a:pos x="544" y="413"/>
                </a:cxn>
                <a:cxn ang="0">
                  <a:pos x="499" y="432"/>
                </a:cxn>
                <a:cxn ang="0">
                  <a:pos x="448" y="470"/>
                </a:cxn>
                <a:cxn ang="0">
                  <a:pos x="409" y="516"/>
                </a:cxn>
                <a:cxn ang="0">
                  <a:pos x="376" y="576"/>
                </a:cxn>
                <a:cxn ang="0">
                  <a:pos x="355" y="606"/>
                </a:cxn>
                <a:cxn ang="0">
                  <a:pos x="310" y="582"/>
                </a:cxn>
                <a:cxn ang="0">
                  <a:pos x="265" y="521"/>
                </a:cxn>
                <a:cxn ang="0">
                  <a:pos x="240" y="479"/>
                </a:cxn>
                <a:cxn ang="0">
                  <a:pos x="255" y="440"/>
                </a:cxn>
                <a:cxn ang="0">
                  <a:pos x="268" y="407"/>
                </a:cxn>
                <a:cxn ang="0">
                  <a:pos x="268" y="362"/>
                </a:cxn>
                <a:cxn ang="0">
                  <a:pos x="250" y="326"/>
                </a:cxn>
                <a:cxn ang="0">
                  <a:pos x="208" y="317"/>
                </a:cxn>
                <a:cxn ang="0">
                  <a:pos x="196" y="255"/>
                </a:cxn>
                <a:cxn ang="0">
                  <a:pos x="153" y="213"/>
                </a:cxn>
                <a:cxn ang="0">
                  <a:pos x="102" y="210"/>
                </a:cxn>
                <a:cxn ang="0">
                  <a:pos x="78" y="218"/>
                </a:cxn>
                <a:cxn ang="0">
                  <a:pos x="46" y="213"/>
                </a:cxn>
                <a:cxn ang="0">
                  <a:pos x="9" y="197"/>
                </a:cxn>
                <a:cxn ang="0">
                  <a:pos x="33" y="176"/>
                </a:cxn>
                <a:cxn ang="0">
                  <a:pos x="0" y="162"/>
                </a:cxn>
              </a:cxnLst>
              <a:rect l="0" t="0" r="r" b="b"/>
              <a:pathLst>
                <a:path w="783" h="606">
                  <a:moveTo>
                    <a:pt x="6" y="149"/>
                  </a:moveTo>
                  <a:lnTo>
                    <a:pt x="25" y="143"/>
                  </a:lnTo>
                  <a:lnTo>
                    <a:pt x="67" y="143"/>
                  </a:lnTo>
                  <a:lnTo>
                    <a:pt x="96" y="119"/>
                  </a:lnTo>
                  <a:lnTo>
                    <a:pt x="63" y="114"/>
                  </a:lnTo>
                  <a:lnTo>
                    <a:pt x="70" y="96"/>
                  </a:lnTo>
                  <a:lnTo>
                    <a:pt x="123" y="83"/>
                  </a:lnTo>
                  <a:lnTo>
                    <a:pt x="150" y="69"/>
                  </a:lnTo>
                  <a:lnTo>
                    <a:pt x="196" y="50"/>
                  </a:lnTo>
                  <a:lnTo>
                    <a:pt x="231" y="51"/>
                  </a:lnTo>
                  <a:lnTo>
                    <a:pt x="255" y="66"/>
                  </a:lnTo>
                  <a:lnTo>
                    <a:pt x="276" y="72"/>
                  </a:lnTo>
                  <a:lnTo>
                    <a:pt x="279" y="51"/>
                  </a:lnTo>
                  <a:lnTo>
                    <a:pt x="291" y="45"/>
                  </a:lnTo>
                  <a:lnTo>
                    <a:pt x="306" y="53"/>
                  </a:lnTo>
                  <a:lnTo>
                    <a:pt x="330" y="60"/>
                  </a:lnTo>
                  <a:lnTo>
                    <a:pt x="328" y="42"/>
                  </a:lnTo>
                  <a:lnTo>
                    <a:pt x="345" y="39"/>
                  </a:lnTo>
                  <a:lnTo>
                    <a:pt x="370" y="39"/>
                  </a:lnTo>
                  <a:lnTo>
                    <a:pt x="378" y="24"/>
                  </a:lnTo>
                  <a:lnTo>
                    <a:pt x="409" y="24"/>
                  </a:lnTo>
                  <a:lnTo>
                    <a:pt x="433" y="17"/>
                  </a:lnTo>
                  <a:lnTo>
                    <a:pt x="448" y="3"/>
                  </a:lnTo>
                  <a:lnTo>
                    <a:pt x="489" y="2"/>
                  </a:lnTo>
                  <a:lnTo>
                    <a:pt x="532" y="6"/>
                  </a:lnTo>
                  <a:lnTo>
                    <a:pt x="561" y="0"/>
                  </a:lnTo>
                  <a:lnTo>
                    <a:pt x="570" y="6"/>
                  </a:lnTo>
                  <a:lnTo>
                    <a:pt x="589" y="6"/>
                  </a:lnTo>
                  <a:lnTo>
                    <a:pt x="595" y="14"/>
                  </a:lnTo>
                  <a:lnTo>
                    <a:pt x="568" y="18"/>
                  </a:lnTo>
                  <a:lnTo>
                    <a:pt x="543" y="23"/>
                  </a:lnTo>
                  <a:lnTo>
                    <a:pt x="568" y="26"/>
                  </a:lnTo>
                  <a:lnTo>
                    <a:pt x="591" y="21"/>
                  </a:lnTo>
                  <a:lnTo>
                    <a:pt x="628" y="21"/>
                  </a:lnTo>
                  <a:lnTo>
                    <a:pt x="645" y="33"/>
                  </a:lnTo>
                  <a:lnTo>
                    <a:pt x="666" y="33"/>
                  </a:lnTo>
                  <a:lnTo>
                    <a:pt x="649" y="54"/>
                  </a:lnTo>
                  <a:lnTo>
                    <a:pt x="612" y="54"/>
                  </a:lnTo>
                  <a:lnTo>
                    <a:pt x="597" y="65"/>
                  </a:lnTo>
                  <a:lnTo>
                    <a:pt x="631" y="65"/>
                  </a:lnTo>
                  <a:lnTo>
                    <a:pt x="663" y="66"/>
                  </a:lnTo>
                  <a:lnTo>
                    <a:pt x="643" y="89"/>
                  </a:lnTo>
                  <a:lnTo>
                    <a:pt x="682" y="60"/>
                  </a:lnTo>
                  <a:lnTo>
                    <a:pt x="742" y="62"/>
                  </a:lnTo>
                  <a:lnTo>
                    <a:pt x="763" y="56"/>
                  </a:lnTo>
                  <a:lnTo>
                    <a:pt x="783" y="65"/>
                  </a:lnTo>
                  <a:lnTo>
                    <a:pt x="775" y="81"/>
                  </a:lnTo>
                  <a:lnTo>
                    <a:pt x="745" y="96"/>
                  </a:lnTo>
                  <a:lnTo>
                    <a:pt x="715" y="99"/>
                  </a:lnTo>
                  <a:lnTo>
                    <a:pt x="700" y="123"/>
                  </a:lnTo>
                  <a:lnTo>
                    <a:pt x="694" y="137"/>
                  </a:lnTo>
                  <a:lnTo>
                    <a:pt x="681" y="149"/>
                  </a:lnTo>
                  <a:lnTo>
                    <a:pt x="666" y="156"/>
                  </a:lnTo>
                  <a:lnTo>
                    <a:pt x="684" y="168"/>
                  </a:lnTo>
                  <a:lnTo>
                    <a:pt x="705" y="191"/>
                  </a:lnTo>
                  <a:lnTo>
                    <a:pt x="697" y="198"/>
                  </a:lnTo>
                  <a:lnTo>
                    <a:pt x="678" y="198"/>
                  </a:lnTo>
                  <a:lnTo>
                    <a:pt x="687" y="212"/>
                  </a:lnTo>
                  <a:lnTo>
                    <a:pt x="688" y="227"/>
                  </a:lnTo>
                  <a:lnTo>
                    <a:pt x="664" y="234"/>
                  </a:lnTo>
                  <a:lnTo>
                    <a:pt x="657" y="251"/>
                  </a:lnTo>
                  <a:lnTo>
                    <a:pt x="663" y="267"/>
                  </a:lnTo>
                  <a:lnTo>
                    <a:pt x="678" y="275"/>
                  </a:lnTo>
                  <a:lnTo>
                    <a:pt x="651" y="287"/>
                  </a:lnTo>
                  <a:lnTo>
                    <a:pt x="640" y="290"/>
                  </a:lnTo>
                  <a:lnTo>
                    <a:pt x="663" y="314"/>
                  </a:lnTo>
                  <a:lnTo>
                    <a:pt x="649" y="326"/>
                  </a:lnTo>
                  <a:lnTo>
                    <a:pt x="658" y="344"/>
                  </a:lnTo>
                  <a:lnTo>
                    <a:pt x="648" y="356"/>
                  </a:lnTo>
                  <a:lnTo>
                    <a:pt x="630" y="344"/>
                  </a:lnTo>
                  <a:lnTo>
                    <a:pt x="610" y="344"/>
                  </a:lnTo>
                  <a:lnTo>
                    <a:pt x="595" y="354"/>
                  </a:lnTo>
                  <a:lnTo>
                    <a:pt x="600" y="369"/>
                  </a:lnTo>
                  <a:lnTo>
                    <a:pt x="619" y="369"/>
                  </a:lnTo>
                  <a:lnTo>
                    <a:pt x="637" y="378"/>
                  </a:lnTo>
                  <a:lnTo>
                    <a:pt x="612" y="390"/>
                  </a:lnTo>
                  <a:lnTo>
                    <a:pt x="582" y="413"/>
                  </a:lnTo>
                  <a:lnTo>
                    <a:pt x="544" y="413"/>
                  </a:lnTo>
                  <a:lnTo>
                    <a:pt x="525" y="426"/>
                  </a:lnTo>
                  <a:lnTo>
                    <a:pt x="499" y="432"/>
                  </a:lnTo>
                  <a:lnTo>
                    <a:pt x="475" y="461"/>
                  </a:lnTo>
                  <a:lnTo>
                    <a:pt x="448" y="470"/>
                  </a:lnTo>
                  <a:lnTo>
                    <a:pt x="418" y="489"/>
                  </a:lnTo>
                  <a:lnTo>
                    <a:pt x="409" y="516"/>
                  </a:lnTo>
                  <a:lnTo>
                    <a:pt x="399" y="542"/>
                  </a:lnTo>
                  <a:lnTo>
                    <a:pt x="376" y="576"/>
                  </a:lnTo>
                  <a:lnTo>
                    <a:pt x="378" y="597"/>
                  </a:lnTo>
                  <a:lnTo>
                    <a:pt x="355" y="606"/>
                  </a:lnTo>
                  <a:lnTo>
                    <a:pt x="331" y="584"/>
                  </a:lnTo>
                  <a:lnTo>
                    <a:pt x="310" y="582"/>
                  </a:lnTo>
                  <a:lnTo>
                    <a:pt x="285" y="551"/>
                  </a:lnTo>
                  <a:lnTo>
                    <a:pt x="265" y="521"/>
                  </a:lnTo>
                  <a:lnTo>
                    <a:pt x="258" y="492"/>
                  </a:lnTo>
                  <a:lnTo>
                    <a:pt x="240" y="479"/>
                  </a:lnTo>
                  <a:lnTo>
                    <a:pt x="243" y="452"/>
                  </a:lnTo>
                  <a:lnTo>
                    <a:pt x="255" y="440"/>
                  </a:lnTo>
                  <a:lnTo>
                    <a:pt x="268" y="425"/>
                  </a:lnTo>
                  <a:lnTo>
                    <a:pt x="268" y="407"/>
                  </a:lnTo>
                  <a:lnTo>
                    <a:pt x="279" y="381"/>
                  </a:lnTo>
                  <a:lnTo>
                    <a:pt x="268" y="362"/>
                  </a:lnTo>
                  <a:lnTo>
                    <a:pt x="273" y="335"/>
                  </a:lnTo>
                  <a:lnTo>
                    <a:pt x="250" y="326"/>
                  </a:lnTo>
                  <a:lnTo>
                    <a:pt x="217" y="329"/>
                  </a:lnTo>
                  <a:lnTo>
                    <a:pt x="208" y="317"/>
                  </a:lnTo>
                  <a:lnTo>
                    <a:pt x="216" y="296"/>
                  </a:lnTo>
                  <a:lnTo>
                    <a:pt x="196" y="255"/>
                  </a:lnTo>
                  <a:lnTo>
                    <a:pt x="181" y="233"/>
                  </a:lnTo>
                  <a:lnTo>
                    <a:pt x="153" y="213"/>
                  </a:lnTo>
                  <a:lnTo>
                    <a:pt x="126" y="209"/>
                  </a:lnTo>
                  <a:lnTo>
                    <a:pt x="102" y="210"/>
                  </a:lnTo>
                  <a:lnTo>
                    <a:pt x="94" y="219"/>
                  </a:lnTo>
                  <a:lnTo>
                    <a:pt x="78" y="218"/>
                  </a:lnTo>
                  <a:lnTo>
                    <a:pt x="66" y="204"/>
                  </a:lnTo>
                  <a:lnTo>
                    <a:pt x="46" y="213"/>
                  </a:lnTo>
                  <a:lnTo>
                    <a:pt x="22" y="212"/>
                  </a:lnTo>
                  <a:lnTo>
                    <a:pt x="9" y="197"/>
                  </a:lnTo>
                  <a:lnTo>
                    <a:pt x="18" y="185"/>
                  </a:lnTo>
                  <a:lnTo>
                    <a:pt x="33" y="176"/>
                  </a:lnTo>
                  <a:lnTo>
                    <a:pt x="13" y="173"/>
                  </a:lnTo>
                  <a:lnTo>
                    <a:pt x="0" y="162"/>
                  </a:lnTo>
                  <a:lnTo>
                    <a:pt x="6" y="149"/>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68" name="Guernsey">
              <a:extLst>
                <a:ext uri="{FF2B5EF4-FFF2-40B4-BE49-F238E27FC236}">
                  <a16:creationId xmlns:a16="http://schemas.microsoft.com/office/drawing/2014/main" id="{F85D85F3-8CE0-4B9E-AEA9-E8E6898D1E0B}"/>
                </a:ext>
              </a:extLst>
            </p:cNvPr>
            <p:cNvSpPr>
              <a:spLocks/>
            </p:cNvSpPr>
            <p:nvPr/>
          </p:nvSpPr>
          <p:spPr bwMode="gray">
            <a:xfrm>
              <a:off x="5722886" y="2745584"/>
              <a:ext cx="13667" cy="137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9" name="Guinea">
              <a:extLst>
                <a:ext uri="{FF2B5EF4-FFF2-40B4-BE49-F238E27FC236}">
                  <a16:creationId xmlns:a16="http://schemas.microsoft.com/office/drawing/2014/main" id="{12E8DD5F-9FA4-41E2-9346-E4A5E883FFA9}"/>
                </a:ext>
              </a:extLst>
            </p:cNvPr>
            <p:cNvSpPr>
              <a:spLocks/>
            </p:cNvSpPr>
            <p:nvPr/>
          </p:nvSpPr>
          <p:spPr bwMode="gray">
            <a:xfrm>
              <a:off x="5344137" y="4161506"/>
              <a:ext cx="222562" cy="151425"/>
            </a:xfrm>
            <a:custGeom>
              <a:avLst/>
              <a:gdLst/>
              <a:ahLst/>
              <a:cxnLst>
                <a:cxn ang="0">
                  <a:pos x="14" y="84"/>
                </a:cxn>
                <a:cxn ang="0">
                  <a:pos x="0" y="72"/>
                </a:cxn>
                <a:cxn ang="0">
                  <a:pos x="10" y="54"/>
                </a:cxn>
                <a:cxn ang="0">
                  <a:pos x="20" y="46"/>
                </a:cxn>
                <a:cxn ang="0">
                  <a:pos x="34" y="36"/>
                </a:cxn>
                <a:cxn ang="0">
                  <a:pos x="46" y="30"/>
                </a:cxn>
                <a:cxn ang="0">
                  <a:pos x="48" y="20"/>
                </a:cxn>
                <a:cxn ang="0">
                  <a:pos x="42" y="16"/>
                </a:cxn>
                <a:cxn ang="0">
                  <a:pos x="48" y="12"/>
                </a:cxn>
                <a:cxn ang="0">
                  <a:pos x="48" y="2"/>
                </a:cxn>
                <a:cxn ang="0">
                  <a:pos x="62" y="0"/>
                </a:cxn>
                <a:cxn ang="0">
                  <a:pos x="76" y="8"/>
                </a:cxn>
                <a:cxn ang="0">
                  <a:pos x="109" y="8"/>
                </a:cxn>
                <a:cxn ang="0">
                  <a:pos x="125" y="4"/>
                </a:cxn>
                <a:cxn ang="0">
                  <a:pos x="137" y="16"/>
                </a:cxn>
                <a:cxn ang="0">
                  <a:pos x="153" y="12"/>
                </a:cxn>
                <a:cxn ang="0">
                  <a:pos x="161" y="28"/>
                </a:cxn>
                <a:cxn ang="0">
                  <a:pos x="219" y="0"/>
                </a:cxn>
                <a:cxn ang="0">
                  <a:pos x="229" y="8"/>
                </a:cxn>
                <a:cxn ang="0">
                  <a:pos x="235" y="38"/>
                </a:cxn>
                <a:cxn ang="0">
                  <a:pos x="251" y="42"/>
                </a:cxn>
                <a:cxn ang="0">
                  <a:pos x="251" y="54"/>
                </a:cxn>
                <a:cxn ang="0">
                  <a:pos x="241" y="70"/>
                </a:cxn>
                <a:cxn ang="0">
                  <a:pos x="261" y="70"/>
                </a:cxn>
                <a:cxn ang="0">
                  <a:pos x="267" y="94"/>
                </a:cxn>
                <a:cxn ang="0">
                  <a:pos x="265" y="110"/>
                </a:cxn>
                <a:cxn ang="0">
                  <a:pos x="273" y="122"/>
                </a:cxn>
                <a:cxn ang="0">
                  <a:pos x="273" y="151"/>
                </a:cxn>
                <a:cxn ang="0">
                  <a:pos x="263" y="155"/>
                </a:cxn>
                <a:cxn ang="0">
                  <a:pos x="259" y="173"/>
                </a:cxn>
                <a:cxn ang="0">
                  <a:pos x="245" y="177"/>
                </a:cxn>
                <a:cxn ang="0">
                  <a:pos x="223" y="185"/>
                </a:cxn>
                <a:cxn ang="0">
                  <a:pos x="207" y="183"/>
                </a:cxn>
                <a:cxn ang="0">
                  <a:pos x="205" y="157"/>
                </a:cxn>
                <a:cxn ang="0">
                  <a:pos x="181" y="161"/>
                </a:cxn>
                <a:cxn ang="0">
                  <a:pos x="167" y="169"/>
                </a:cxn>
                <a:cxn ang="0">
                  <a:pos x="155" y="124"/>
                </a:cxn>
                <a:cxn ang="0">
                  <a:pos x="141" y="112"/>
                </a:cxn>
                <a:cxn ang="0">
                  <a:pos x="133" y="108"/>
                </a:cxn>
                <a:cxn ang="0">
                  <a:pos x="117" y="112"/>
                </a:cxn>
                <a:cxn ang="0">
                  <a:pos x="103" y="110"/>
                </a:cxn>
                <a:cxn ang="0">
                  <a:pos x="58" y="132"/>
                </a:cxn>
                <a:cxn ang="0">
                  <a:pos x="54" y="114"/>
                </a:cxn>
                <a:cxn ang="0">
                  <a:pos x="40" y="110"/>
                </a:cxn>
                <a:cxn ang="0">
                  <a:pos x="22" y="96"/>
                </a:cxn>
                <a:cxn ang="0">
                  <a:pos x="22" y="84"/>
                </a:cxn>
                <a:cxn ang="0">
                  <a:pos x="14" y="84"/>
                </a:cxn>
              </a:cxnLst>
              <a:rect l="0" t="0" r="r" b="b"/>
              <a:pathLst>
                <a:path w="273" h="185">
                  <a:moveTo>
                    <a:pt x="14" y="84"/>
                  </a:moveTo>
                  <a:lnTo>
                    <a:pt x="0" y="72"/>
                  </a:lnTo>
                  <a:lnTo>
                    <a:pt x="10" y="54"/>
                  </a:lnTo>
                  <a:lnTo>
                    <a:pt x="20" y="46"/>
                  </a:lnTo>
                  <a:lnTo>
                    <a:pt x="34" y="36"/>
                  </a:lnTo>
                  <a:lnTo>
                    <a:pt x="46" y="30"/>
                  </a:lnTo>
                  <a:lnTo>
                    <a:pt x="48" y="20"/>
                  </a:lnTo>
                  <a:lnTo>
                    <a:pt x="42" y="16"/>
                  </a:lnTo>
                  <a:lnTo>
                    <a:pt x="48" y="12"/>
                  </a:lnTo>
                  <a:lnTo>
                    <a:pt x="48" y="2"/>
                  </a:lnTo>
                  <a:lnTo>
                    <a:pt x="62" y="0"/>
                  </a:lnTo>
                  <a:lnTo>
                    <a:pt x="76" y="8"/>
                  </a:lnTo>
                  <a:lnTo>
                    <a:pt x="109" y="8"/>
                  </a:lnTo>
                  <a:lnTo>
                    <a:pt x="125" y="4"/>
                  </a:lnTo>
                  <a:lnTo>
                    <a:pt x="137" y="16"/>
                  </a:lnTo>
                  <a:lnTo>
                    <a:pt x="153" y="12"/>
                  </a:lnTo>
                  <a:lnTo>
                    <a:pt x="161" y="28"/>
                  </a:lnTo>
                  <a:lnTo>
                    <a:pt x="219" y="0"/>
                  </a:lnTo>
                  <a:lnTo>
                    <a:pt x="229" y="8"/>
                  </a:lnTo>
                  <a:lnTo>
                    <a:pt x="235" y="38"/>
                  </a:lnTo>
                  <a:lnTo>
                    <a:pt x="251" y="42"/>
                  </a:lnTo>
                  <a:lnTo>
                    <a:pt x="251" y="54"/>
                  </a:lnTo>
                  <a:lnTo>
                    <a:pt x="241" y="70"/>
                  </a:lnTo>
                  <a:lnTo>
                    <a:pt x="261" y="70"/>
                  </a:lnTo>
                  <a:lnTo>
                    <a:pt x="267" y="94"/>
                  </a:lnTo>
                  <a:lnTo>
                    <a:pt x="265" y="110"/>
                  </a:lnTo>
                  <a:lnTo>
                    <a:pt x="273" y="122"/>
                  </a:lnTo>
                  <a:lnTo>
                    <a:pt x="273" y="151"/>
                  </a:lnTo>
                  <a:lnTo>
                    <a:pt x="263" y="155"/>
                  </a:lnTo>
                  <a:lnTo>
                    <a:pt x="259" y="173"/>
                  </a:lnTo>
                  <a:lnTo>
                    <a:pt x="245" y="177"/>
                  </a:lnTo>
                  <a:lnTo>
                    <a:pt x="223" y="185"/>
                  </a:lnTo>
                  <a:lnTo>
                    <a:pt x="207" y="183"/>
                  </a:lnTo>
                  <a:lnTo>
                    <a:pt x="205" y="157"/>
                  </a:lnTo>
                  <a:lnTo>
                    <a:pt x="181" y="161"/>
                  </a:lnTo>
                  <a:lnTo>
                    <a:pt x="167" y="169"/>
                  </a:lnTo>
                  <a:lnTo>
                    <a:pt x="155" y="124"/>
                  </a:lnTo>
                  <a:lnTo>
                    <a:pt x="141" y="112"/>
                  </a:lnTo>
                  <a:lnTo>
                    <a:pt x="133" y="108"/>
                  </a:lnTo>
                  <a:lnTo>
                    <a:pt x="117" y="112"/>
                  </a:lnTo>
                  <a:lnTo>
                    <a:pt x="103" y="110"/>
                  </a:lnTo>
                  <a:lnTo>
                    <a:pt x="58" y="132"/>
                  </a:lnTo>
                  <a:lnTo>
                    <a:pt x="54" y="114"/>
                  </a:lnTo>
                  <a:lnTo>
                    <a:pt x="40" y="110"/>
                  </a:lnTo>
                  <a:lnTo>
                    <a:pt x="22" y="96"/>
                  </a:lnTo>
                  <a:lnTo>
                    <a:pt x="22" y="84"/>
                  </a:lnTo>
                  <a:lnTo>
                    <a:pt x="14" y="8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0" name="Guinea Bissau">
              <a:extLst>
                <a:ext uri="{FF2B5EF4-FFF2-40B4-BE49-F238E27FC236}">
                  <a16:creationId xmlns:a16="http://schemas.microsoft.com/office/drawing/2014/main" id="{DC0EA51A-FF9D-4F2B-BA08-336EA5069568}"/>
                </a:ext>
              </a:extLst>
            </p:cNvPr>
            <p:cNvSpPr>
              <a:spLocks/>
            </p:cNvSpPr>
            <p:nvPr/>
          </p:nvSpPr>
          <p:spPr bwMode="gray">
            <a:xfrm>
              <a:off x="5289473" y="4153640"/>
              <a:ext cx="93711" cy="66863"/>
            </a:xfrm>
            <a:custGeom>
              <a:avLst/>
              <a:gdLst/>
              <a:ahLst/>
              <a:cxnLst>
                <a:cxn ang="0">
                  <a:pos x="10" y="32"/>
                </a:cxn>
                <a:cxn ang="0">
                  <a:pos x="0" y="16"/>
                </a:cxn>
                <a:cxn ang="0">
                  <a:pos x="30" y="14"/>
                </a:cxn>
                <a:cxn ang="0">
                  <a:pos x="40" y="4"/>
                </a:cxn>
                <a:cxn ang="0">
                  <a:pos x="54" y="0"/>
                </a:cxn>
                <a:cxn ang="0">
                  <a:pos x="68" y="8"/>
                </a:cxn>
                <a:cxn ang="0">
                  <a:pos x="116" y="10"/>
                </a:cxn>
                <a:cxn ang="0">
                  <a:pos x="116" y="20"/>
                </a:cxn>
                <a:cxn ang="0">
                  <a:pos x="110" y="24"/>
                </a:cxn>
                <a:cxn ang="0">
                  <a:pos x="116" y="28"/>
                </a:cxn>
                <a:cxn ang="0">
                  <a:pos x="114" y="38"/>
                </a:cxn>
                <a:cxn ang="0">
                  <a:pos x="102" y="44"/>
                </a:cxn>
                <a:cxn ang="0">
                  <a:pos x="88" y="54"/>
                </a:cxn>
                <a:cxn ang="0">
                  <a:pos x="78" y="62"/>
                </a:cxn>
                <a:cxn ang="0">
                  <a:pos x="68" y="80"/>
                </a:cxn>
                <a:cxn ang="0">
                  <a:pos x="56" y="78"/>
                </a:cxn>
                <a:cxn ang="0">
                  <a:pos x="56" y="60"/>
                </a:cxn>
                <a:cxn ang="0">
                  <a:pos x="74" y="44"/>
                </a:cxn>
                <a:cxn ang="0">
                  <a:pos x="72" y="30"/>
                </a:cxn>
                <a:cxn ang="0">
                  <a:pos x="48" y="32"/>
                </a:cxn>
                <a:cxn ang="0">
                  <a:pos x="28" y="38"/>
                </a:cxn>
                <a:cxn ang="0">
                  <a:pos x="10" y="32"/>
                </a:cxn>
              </a:cxnLst>
              <a:rect l="0" t="0" r="r" b="b"/>
              <a:pathLst>
                <a:path w="116" h="80">
                  <a:moveTo>
                    <a:pt x="10" y="32"/>
                  </a:moveTo>
                  <a:lnTo>
                    <a:pt x="0" y="16"/>
                  </a:lnTo>
                  <a:lnTo>
                    <a:pt x="30" y="14"/>
                  </a:lnTo>
                  <a:lnTo>
                    <a:pt x="40" y="4"/>
                  </a:lnTo>
                  <a:lnTo>
                    <a:pt x="54" y="0"/>
                  </a:lnTo>
                  <a:lnTo>
                    <a:pt x="68" y="8"/>
                  </a:lnTo>
                  <a:lnTo>
                    <a:pt x="116" y="10"/>
                  </a:lnTo>
                  <a:lnTo>
                    <a:pt x="116" y="20"/>
                  </a:lnTo>
                  <a:lnTo>
                    <a:pt x="110" y="24"/>
                  </a:lnTo>
                  <a:lnTo>
                    <a:pt x="116" y="28"/>
                  </a:lnTo>
                  <a:lnTo>
                    <a:pt x="114" y="38"/>
                  </a:lnTo>
                  <a:lnTo>
                    <a:pt x="102" y="44"/>
                  </a:lnTo>
                  <a:lnTo>
                    <a:pt x="88" y="54"/>
                  </a:lnTo>
                  <a:lnTo>
                    <a:pt x="78" y="62"/>
                  </a:lnTo>
                  <a:lnTo>
                    <a:pt x="68" y="80"/>
                  </a:lnTo>
                  <a:lnTo>
                    <a:pt x="56" y="78"/>
                  </a:lnTo>
                  <a:lnTo>
                    <a:pt x="56" y="60"/>
                  </a:lnTo>
                  <a:lnTo>
                    <a:pt x="74" y="44"/>
                  </a:lnTo>
                  <a:lnTo>
                    <a:pt x="72" y="30"/>
                  </a:lnTo>
                  <a:lnTo>
                    <a:pt x="48" y="32"/>
                  </a:lnTo>
                  <a:lnTo>
                    <a:pt x="28" y="38"/>
                  </a:lnTo>
                  <a:lnTo>
                    <a:pt x="10" y="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1" name="Guyana">
              <a:extLst>
                <a:ext uri="{FF2B5EF4-FFF2-40B4-BE49-F238E27FC236}">
                  <a16:creationId xmlns:a16="http://schemas.microsoft.com/office/drawing/2014/main" id="{BBABAE5E-8D5E-461C-A93E-86163B6C3693}"/>
                </a:ext>
              </a:extLst>
            </p:cNvPr>
            <p:cNvSpPr>
              <a:spLocks/>
            </p:cNvSpPr>
            <p:nvPr/>
          </p:nvSpPr>
          <p:spPr bwMode="gray">
            <a:xfrm>
              <a:off x="3807675" y="4356195"/>
              <a:ext cx="136661" cy="226155"/>
            </a:xfrm>
            <a:custGeom>
              <a:avLst/>
              <a:gdLst/>
              <a:ahLst/>
              <a:cxnLst>
                <a:cxn ang="0">
                  <a:pos x="56" y="124"/>
                </a:cxn>
                <a:cxn ang="0">
                  <a:pos x="28" y="126"/>
                </a:cxn>
                <a:cxn ang="0">
                  <a:pos x="0" y="102"/>
                </a:cxn>
                <a:cxn ang="0">
                  <a:pos x="6" y="86"/>
                </a:cxn>
                <a:cxn ang="0">
                  <a:pos x="8" y="60"/>
                </a:cxn>
                <a:cxn ang="0">
                  <a:pos x="34" y="52"/>
                </a:cxn>
                <a:cxn ang="0">
                  <a:pos x="36" y="24"/>
                </a:cxn>
                <a:cxn ang="0">
                  <a:pos x="56" y="0"/>
                </a:cxn>
                <a:cxn ang="0">
                  <a:pos x="64" y="6"/>
                </a:cxn>
                <a:cxn ang="0">
                  <a:pos x="76" y="6"/>
                </a:cxn>
                <a:cxn ang="0">
                  <a:pos x="112" y="38"/>
                </a:cxn>
                <a:cxn ang="0">
                  <a:pos x="112" y="62"/>
                </a:cxn>
                <a:cxn ang="0">
                  <a:pos x="130" y="58"/>
                </a:cxn>
                <a:cxn ang="0">
                  <a:pos x="150" y="76"/>
                </a:cxn>
                <a:cxn ang="0">
                  <a:pos x="162" y="94"/>
                </a:cxn>
                <a:cxn ang="0">
                  <a:pos x="156" y="112"/>
                </a:cxn>
                <a:cxn ang="0">
                  <a:pos x="156" y="128"/>
                </a:cxn>
                <a:cxn ang="0">
                  <a:pos x="144" y="138"/>
                </a:cxn>
                <a:cxn ang="0">
                  <a:pos x="128" y="134"/>
                </a:cxn>
                <a:cxn ang="0">
                  <a:pos x="126" y="158"/>
                </a:cxn>
                <a:cxn ang="0">
                  <a:pos x="132" y="188"/>
                </a:cxn>
                <a:cxn ang="0">
                  <a:pos x="152" y="200"/>
                </a:cxn>
                <a:cxn ang="0">
                  <a:pos x="170" y="246"/>
                </a:cxn>
                <a:cxn ang="0">
                  <a:pos x="148" y="250"/>
                </a:cxn>
                <a:cxn ang="0">
                  <a:pos x="122" y="264"/>
                </a:cxn>
                <a:cxn ang="0">
                  <a:pos x="108" y="262"/>
                </a:cxn>
                <a:cxn ang="0">
                  <a:pos x="90" y="276"/>
                </a:cxn>
                <a:cxn ang="0">
                  <a:pos x="58" y="250"/>
                </a:cxn>
                <a:cxn ang="0">
                  <a:pos x="68" y="238"/>
                </a:cxn>
                <a:cxn ang="0">
                  <a:pos x="54" y="224"/>
                </a:cxn>
                <a:cxn ang="0">
                  <a:pos x="62" y="200"/>
                </a:cxn>
                <a:cxn ang="0">
                  <a:pos x="62" y="186"/>
                </a:cxn>
                <a:cxn ang="0">
                  <a:pos x="74" y="166"/>
                </a:cxn>
                <a:cxn ang="0">
                  <a:pos x="58" y="154"/>
                </a:cxn>
                <a:cxn ang="0">
                  <a:pos x="48" y="142"/>
                </a:cxn>
                <a:cxn ang="0">
                  <a:pos x="56" y="124"/>
                </a:cxn>
              </a:cxnLst>
              <a:rect l="0" t="0" r="r" b="b"/>
              <a:pathLst>
                <a:path w="170" h="276">
                  <a:moveTo>
                    <a:pt x="56" y="124"/>
                  </a:moveTo>
                  <a:lnTo>
                    <a:pt x="28" y="126"/>
                  </a:lnTo>
                  <a:lnTo>
                    <a:pt x="0" y="102"/>
                  </a:lnTo>
                  <a:lnTo>
                    <a:pt x="6" y="86"/>
                  </a:lnTo>
                  <a:lnTo>
                    <a:pt x="8" y="60"/>
                  </a:lnTo>
                  <a:lnTo>
                    <a:pt x="34" y="52"/>
                  </a:lnTo>
                  <a:lnTo>
                    <a:pt x="36" y="24"/>
                  </a:lnTo>
                  <a:lnTo>
                    <a:pt x="56" y="0"/>
                  </a:lnTo>
                  <a:lnTo>
                    <a:pt x="64" y="6"/>
                  </a:lnTo>
                  <a:lnTo>
                    <a:pt x="76" y="6"/>
                  </a:lnTo>
                  <a:lnTo>
                    <a:pt x="112" y="38"/>
                  </a:lnTo>
                  <a:lnTo>
                    <a:pt x="112" y="62"/>
                  </a:lnTo>
                  <a:lnTo>
                    <a:pt x="130" y="58"/>
                  </a:lnTo>
                  <a:lnTo>
                    <a:pt x="150" y="76"/>
                  </a:lnTo>
                  <a:lnTo>
                    <a:pt x="162" y="94"/>
                  </a:lnTo>
                  <a:lnTo>
                    <a:pt x="156" y="112"/>
                  </a:lnTo>
                  <a:lnTo>
                    <a:pt x="156" y="128"/>
                  </a:lnTo>
                  <a:lnTo>
                    <a:pt x="144" y="138"/>
                  </a:lnTo>
                  <a:lnTo>
                    <a:pt x="128" y="134"/>
                  </a:lnTo>
                  <a:lnTo>
                    <a:pt x="126" y="158"/>
                  </a:lnTo>
                  <a:lnTo>
                    <a:pt x="132" y="188"/>
                  </a:lnTo>
                  <a:lnTo>
                    <a:pt x="152" y="200"/>
                  </a:lnTo>
                  <a:lnTo>
                    <a:pt x="170" y="246"/>
                  </a:lnTo>
                  <a:lnTo>
                    <a:pt x="148" y="250"/>
                  </a:lnTo>
                  <a:lnTo>
                    <a:pt x="122" y="264"/>
                  </a:lnTo>
                  <a:lnTo>
                    <a:pt x="108" y="262"/>
                  </a:lnTo>
                  <a:lnTo>
                    <a:pt x="90" y="276"/>
                  </a:lnTo>
                  <a:lnTo>
                    <a:pt x="58" y="250"/>
                  </a:lnTo>
                  <a:lnTo>
                    <a:pt x="68" y="238"/>
                  </a:lnTo>
                  <a:lnTo>
                    <a:pt x="54" y="224"/>
                  </a:lnTo>
                  <a:lnTo>
                    <a:pt x="62" y="200"/>
                  </a:lnTo>
                  <a:lnTo>
                    <a:pt x="62" y="186"/>
                  </a:lnTo>
                  <a:lnTo>
                    <a:pt x="74" y="166"/>
                  </a:lnTo>
                  <a:lnTo>
                    <a:pt x="58" y="154"/>
                  </a:lnTo>
                  <a:lnTo>
                    <a:pt x="48" y="142"/>
                  </a:lnTo>
                  <a:lnTo>
                    <a:pt x="56" y="12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2" name="Haiti">
              <a:extLst>
                <a:ext uri="{FF2B5EF4-FFF2-40B4-BE49-F238E27FC236}">
                  <a16:creationId xmlns:a16="http://schemas.microsoft.com/office/drawing/2014/main" id="{DBB1AC60-7350-4466-918B-6BC70E0BC0F5}"/>
                </a:ext>
              </a:extLst>
            </p:cNvPr>
            <p:cNvSpPr>
              <a:spLocks/>
            </p:cNvSpPr>
            <p:nvPr/>
          </p:nvSpPr>
          <p:spPr bwMode="gray">
            <a:xfrm>
              <a:off x="3464070" y="3976649"/>
              <a:ext cx="81997" cy="64896"/>
            </a:xfrm>
            <a:custGeom>
              <a:avLst/>
              <a:gdLst/>
              <a:ahLst/>
              <a:cxnLst>
                <a:cxn ang="0">
                  <a:pos x="92" y="62"/>
                </a:cxn>
                <a:cxn ang="0">
                  <a:pos x="102" y="16"/>
                </a:cxn>
                <a:cxn ang="0">
                  <a:pos x="94" y="6"/>
                </a:cxn>
                <a:cxn ang="0">
                  <a:pos x="46" y="0"/>
                </a:cxn>
                <a:cxn ang="0">
                  <a:pos x="44" y="10"/>
                </a:cxn>
                <a:cxn ang="0">
                  <a:pos x="70" y="22"/>
                </a:cxn>
                <a:cxn ang="0">
                  <a:pos x="68" y="36"/>
                </a:cxn>
                <a:cxn ang="0">
                  <a:pos x="78" y="44"/>
                </a:cxn>
                <a:cxn ang="0">
                  <a:pos x="70" y="56"/>
                </a:cxn>
                <a:cxn ang="0">
                  <a:pos x="30" y="54"/>
                </a:cxn>
                <a:cxn ang="0">
                  <a:pos x="16" y="48"/>
                </a:cxn>
                <a:cxn ang="0">
                  <a:pos x="0" y="56"/>
                </a:cxn>
                <a:cxn ang="0">
                  <a:pos x="2" y="70"/>
                </a:cxn>
                <a:cxn ang="0">
                  <a:pos x="24" y="78"/>
                </a:cxn>
                <a:cxn ang="0">
                  <a:pos x="32" y="68"/>
                </a:cxn>
                <a:cxn ang="0">
                  <a:pos x="70" y="68"/>
                </a:cxn>
                <a:cxn ang="0">
                  <a:pos x="92" y="62"/>
                </a:cxn>
              </a:cxnLst>
              <a:rect l="0" t="0" r="r" b="b"/>
              <a:pathLst>
                <a:path w="102" h="78">
                  <a:moveTo>
                    <a:pt x="92" y="62"/>
                  </a:moveTo>
                  <a:lnTo>
                    <a:pt x="102" y="16"/>
                  </a:lnTo>
                  <a:lnTo>
                    <a:pt x="94" y="6"/>
                  </a:lnTo>
                  <a:lnTo>
                    <a:pt x="46" y="0"/>
                  </a:lnTo>
                  <a:lnTo>
                    <a:pt x="44" y="10"/>
                  </a:lnTo>
                  <a:lnTo>
                    <a:pt x="70" y="22"/>
                  </a:lnTo>
                  <a:lnTo>
                    <a:pt x="68" y="36"/>
                  </a:lnTo>
                  <a:lnTo>
                    <a:pt x="78" y="44"/>
                  </a:lnTo>
                  <a:lnTo>
                    <a:pt x="70" y="56"/>
                  </a:lnTo>
                  <a:lnTo>
                    <a:pt x="30" y="54"/>
                  </a:lnTo>
                  <a:lnTo>
                    <a:pt x="16" y="48"/>
                  </a:lnTo>
                  <a:lnTo>
                    <a:pt x="0" y="56"/>
                  </a:lnTo>
                  <a:lnTo>
                    <a:pt x="2" y="70"/>
                  </a:lnTo>
                  <a:lnTo>
                    <a:pt x="24" y="78"/>
                  </a:lnTo>
                  <a:lnTo>
                    <a:pt x="32" y="68"/>
                  </a:lnTo>
                  <a:lnTo>
                    <a:pt x="70" y="68"/>
                  </a:lnTo>
                  <a:lnTo>
                    <a:pt x="92" y="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3" name="Honduras">
              <a:extLst>
                <a:ext uri="{FF2B5EF4-FFF2-40B4-BE49-F238E27FC236}">
                  <a16:creationId xmlns:a16="http://schemas.microsoft.com/office/drawing/2014/main" id="{D95F4AB6-BF35-4CFE-A9CF-345FF3311BFB}"/>
                </a:ext>
              </a:extLst>
            </p:cNvPr>
            <p:cNvSpPr>
              <a:spLocks/>
            </p:cNvSpPr>
            <p:nvPr/>
          </p:nvSpPr>
          <p:spPr bwMode="gray">
            <a:xfrm>
              <a:off x="2923281" y="4118241"/>
              <a:ext cx="183517" cy="84561"/>
            </a:xfrm>
            <a:custGeom>
              <a:avLst/>
              <a:gdLst/>
              <a:ahLst/>
              <a:cxnLst>
                <a:cxn ang="0">
                  <a:pos x="0" y="54"/>
                </a:cxn>
                <a:cxn ang="0">
                  <a:pos x="8" y="36"/>
                </a:cxn>
                <a:cxn ang="0">
                  <a:pos x="48" y="4"/>
                </a:cxn>
                <a:cxn ang="0">
                  <a:pos x="66" y="12"/>
                </a:cxn>
                <a:cxn ang="0">
                  <a:pos x="82" y="6"/>
                </a:cxn>
                <a:cxn ang="0">
                  <a:pos x="96" y="12"/>
                </a:cxn>
                <a:cxn ang="0">
                  <a:pos x="124" y="12"/>
                </a:cxn>
                <a:cxn ang="0">
                  <a:pos x="158" y="2"/>
                </a:cxn>
                <a:cxn ang="0">
                  <a:pos x="168" y="4"/>
                </a:cxn>
                <a:cxn ang="0">
                  <a:pos x="192" y="0"/>
                </a:cxn>
                <a:cxn ang="0">
                  <a:pos x="208" y="6"/>
                </a:cxn>
                <a:cxn ang="0">
                  <a:pos x="220" y="14"/>
                </a:cxn>
                <a:cxn ang="0">
                  <a:pos x="214" y="20"/>
                </a:cxn>
                <a:cxn ang="0">
                  <a:pos x="216" y="26"/>
                </a:cxn>
                <a:cxn ang="0">
                  <a:pos x="228" y="32"/>
                </a:cxn>
                <a:cxn ang="0">
                  <a:pos x="216" y="46"/>
                </a:cxn>
                <a:cxn ang="0">
                  <a:pos x="174" y="48"/>
                </a:cxn>
                <a:cxn ang="0">
                  <a:pos x="160" y="64"/>
                </a:cxn>
                <a:cxn ang="0">
                  <a:pos x="128" y="76"/>
                </a:cxn>
                <a:cxn ang="0">
                  <a:pos x="102" y="80"/>
                </a:cxn>
                <a:cxn ang="0">
                  <a:pos x="98" y="102"/>
                </a:cxn>
                <a:cxn ang="0">
                  <a:pos x="86" y="104"/>
                </a:cxn>
                <a:cxn ang="0">
                  <a:pos x="74" y="104"/>
                </a:cxn>
                <a:cxn ang="0">
                  <a:pos x="68" y="80"/>
                </a:cxn>
                <a:cxn ang="0">
                  <a:pos x="46" y="76"/>
                </a:cxn>
                <a:cxn ang="0">
                  <a:pos x="26" y="64"/>
                </a:cxn>
                <a:cxn ang="0">
                  <a:pos x="0" y="54"/>
                </a:cxn>
              </a:cxnLst>
              <a:rect l="0" t="0" r="r" b="b"/>
              <a:pathLst>
                <a:path w="228" h="104">
                  <a:moveTo>
                    <a:pt x="0" y="54"/>
                  </a:moveTo>
                  <a:lnTo>
                    <a:pt x="8" y="36"/>
                  </a:lnTo>
                  <a:lnTo>
                    <a:pt x="48" y="4"/>
                  </a:lnTo>
                  <a:lnTo>
                    <a:pt x="66" y="12"/>
                  </a:lnTo>
                  <a:lnTo>
                    <a:pt x="82" y="6"/>
                  </a:lnTo>
                  <a:lnTo>
                    <a:pt x="96" y="12"/>
                  </a:lnTo>
                  <a:lnTo>
                    <a:pt x="124" y="12"/>
                  </a:lnTo>
                  <a:lnTo>
                    <a:pt x="158" y="2"/>
                  </a:lnTo>
                  <a:lnTo>
                    <a:pt x="168" y="4"/>
                  </a:lnTo>
                  <a:lnTo>
                    <a:pt x="192" y="0"/>
                  </a:lnTo>
                  <a:lnTo>
                    <a:pt x="208" y="6"/>
                  </a:lnTo>
                  <a:lnTo>
                    <a:pt x="220" y="14"/>
                  </a:lnTo>
                  <a:lnTo>
                    <a:pt x="214" y="20"/>
                  </a:lnTo>
                  <a:lnTo>
                    <a:pt x="216" y="26"/>
                  </a:lnTo>
                  <a:lnTo>
                    <a:pt x="228" y="32"/>
                  </a:lnTo>
                  <a:lnTo>
                    <a:pt x="216" y="46"/>
                  </a:lnTo>
                  <a:lnTo>
                    <a:pt x="174" y="48"/>
                  </a:lnTo>
                  <a:lnTo>
                    <a:pt x="160" y="64"/>
                  </a:lnTo>
                  <a:lnTo>
                    <a:pt x="128" y="76"/>
                  </a:lnTo>
                  <a:lnTo>
                    <a:pt x="102" y="80"/>
                  </a:lnTo>
                  <a:lnTo>
                    <a:pt x="98" y="102"/>
                  </a:lnTo>
                  <a:lnTo>
                    <a:pt x="86" y="104"/>
                  </a:lnTo>
                  <a:lnTo>
                    <a:pt x="74" y="104"/>
                  </a:lnTo>
                  <a:lnTo>
                    <a:pt x="68" y="80"/>
                  </a:lnTo>
                  <a:lnTo>
                    <a:pt x="46" y="76"/>
                  </a:lnTo>
                  <a:lnTo>
                    <a:pt x="26" y="64"/>
                  </a:lnTo>
                  <a:lnTo>
                    <a:pt x="0" y="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4" name="Hong Kong">
              <a:extLst>
                <a:ext uri="{FF2B5EF4-FFF2-40B4-BE49-F238E27FC236}">
                  <a16:creationId xmlns:a16="http://schemas.microsoft.com/office/drawing/2014/main" id="{E28D4524-A33F-4D6D-88EA-92554E52938F}"/>
                </a:ext>
              </a:extLst>
            </p:cNvPr>
            <p:cNvSpPr>
              <a:spLocks noChangeAspect="1"/>
            </p:cNvSpPr>
            <p:nvPr/>
          </p:nvSpPr>
          <p:spPr bwMode="gray">
            <a:xfrm>
              <a:off x="9309270" y="3805559"/>
              <a:ext cx="27332" cy="275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5" name="Hungary">
              <a:extLst>
                <a:ext uri="{FF2B5EF4-FFF2-40B4-BE49-F238E27FC236}">
                  <a16:creationId xmlns:a16="http://schemas.microsoft.com/office/drawing/2014/main" id="{EE92454D-8336-4FD5-8113-DB509673A960}"/>
                </a:ext>
              </a:extLst>
            </p:cNvPr>
            <p:cNvSpPr>
              <a:spLocks/>
            </p:cNvSpPr>
            <p:nvPr/>
          </p:nvSpPr>
          <p:spPr bwMode="gray">
            <a:xfrm>
              <a:off x="6296863" y="2784915"/>
              <a:ext cx="208897" cy="135692"/>
            </a:xfrm>
            <a:custGeom>
              <a:avLst/>
              <a:gdLst/>
              <a:ahLst/>
              <a:cxnLst>
                <a:cxn ang="0">
                  <a:pos x="154" y="144"/>
                </a:cxn>
                <a:cxn ang="0">
                  <a:pos x="170" y="140"/>
                </a:cxn>
                <a:cxn ang="0">
                  <a:pos x="190" y="132"/>
                </a:cxn>
                <a:cxn ang="0">
                  <a:pos x="208" y="106"/>
                </a:cxn>
                <a:cxn ang="0">
                  <a:pos x="222" y="68"/>
                </a:cxn>
                <a:cxn ang="0">
                  <a:pos x="236" y="54"/>
                </a:cxn>
                <a:cxn ang="0">
                  <a:pos x="252" y="52"/>
                </a:cxn>
                <a:cxn ang="0">
                  <a:pos x="256" y="36"/>
                </a:cxn>
                <a:cxn ang="0">
                  <a:pos x="242" y="26"/>
                </a:cxn>
                <a:cxn ang="0">
                  <a:pos x="232" y="4"/>
                </a:cxn>
                <a:cxn ang="0">
                  <a:pos x="216" y="14"/>
                </a:cxn>
                <a:cxn ang="0">
                  <a:pos x="202" y="2"/>
                </a:cxn>
                <a:cxn ang="0">
                  <a:pos x="190" y="4"/>
                </a:cxn>
                <a:cxn ang="0">
                  <a:pos x="170" y="0"/>
                </a:cxn>
                <a:cxn ang="0">
                  <a:pos x="160" y="4"/>
                </a:cxn>
                <a:cxn ang="0">
                  <a:pos x="144" y="18"/>
                </a:cxn>
                <a:cxn ang="0">
                  <a:pos x="106" y="18"/>
                </a:cxn>
                <a:cxn ang="0">
                  <a:pos x="100" y="34"/>
                </a:cxn>
                <a:cxn ang="0">
                  <a:pos x="54" y="34"/>
                </a:cxn>
                <a:cxn ang="0">
                  <a:pos x="46" y="26"/>
                </a:cxn>
                <a:cxn ang="0">
                  <a:pos x="38" y="38"/>
                </a:cxn>
                <a:cxn ang="0">
                  <a:pos x="34" y="58"/>
                </a:cxn>
                <a:cxn ang="0">
                  <a:pos x="16" y="52"/>
                </a:cxn>
                <a:cxn ang="0">
                  <a:pos x="10" y="66"/>
                </a:cxn>
                <a:cxn ang="0">
                  <a:pos x="4" y="84"/>
                </a:cxn>
                <a:cxn ang="0">
                  <a:pos x="0" y="102"/>
                </a:cxn>
                <a:cxn ang="0">
                  <a:pos x="2" y="130"/>
                </a:cxn>
                <a:cxn ang="0">
                  <a:pos x="10" y="134"/>
                </a:cxn>
                <a:cxn ang="0">
                  <a:pos x="14" y="146"/>
                </a:cxn>
                <a:cxn ang="0">
                  <a:pos x="64" y="166"/>
                </a:cxn>
                <a:cxn ang="0">
                  <a:pos x="98" y="162"/>
                </a:cxn>
                <a:cxn ang="0">
                  <a:pos x="134" y="140"/>
                </a:cxn>
                <a:cxn ang="0">
                  <a:pos x="154" y="144"/>
                </a:cxn>
              </a:cxnLst>
              <a:rect l="0" t="0" r="r" b="b"/>
              <a:pathLst>
                <a:path w="256" h="166">
                  <a:moveTo>
                    <a:pt x="154" y="144"/>
                  </a:moveTo>
                  <a:lnTo>
                    <a:pt x="170" y="140"/>
                  </a:lnTo>
                  <a:lnTo>
                    <a:pt x="190" y="132"/>
                  </a:lnTo>
                  <a:lnTo>
                    <a:pt x="208" y="106"/>
                  </a:lnTo>
                  <a:lnTo>
                    <a:pt x="222" y="68"/>
                  </a:lnTo>
                  <a:lnTo>
                    <a:pt x="236" y="54"/>
                  </a:lnTo>
                  <a:lnTo>
                    <a:pt x="252" y="52"/>
                  </a:lnTo>
                  <a:lnTo>
                    <a:pt x="256" y="36"/>
                  </a:lnTo>
                  <a:lnTo>
                    <a:pt x="242" y="26"/>
                  </a:lnTo>
                  <a:lnTo>
                    <a:pt x="232" y="4"/>
                  </a:lnTo>
                  <a:lnTo>
                    <a:pt x="216" y="14"/>
                  </a:lnTo>
                  <a:lnTo>
                    <a:pt x="202" y="2"/>
                  </a:lnTo>
                  <a:lnTo>
                    <a:pt x="190" y="4"/>
                  </a:lnTo>
                  <a:lnTo>
                    <a:pt x="170" y="0"/>
                  </a:lnTo>
                  <a:lnTo>
                    <a:pt x="160" y="4"/>
                  </a:lnTo>
                  <a:lnTo>
                    <a:pt x="144" y="18"/>
                  </a:lnTo>
                  <a:lnTo>
                    <a:pt x="106" y="18"/>
                  </a:lnTo>
                  <a:lnTo>
                    <a:pt x="100" y="34"/>
                  </a:lnTo>
                  <a:lnTo>
                    <a:pt x="54" y="34"/>
                  </a:lnTo>
                  <a:lnTo>
                    <a:pt x="46" y="26"/>
                  </a:lnTo>
                  <a:lnTo>
                    <a:pt x="38" y="38"/>
                  </a:lnTo>
                  <a:lnTo>
                    <a:pt x="34" y="58"/>
                  </a:lnTo>
                  <a:lnTo>
                    <a:pt x="16" y="52"/>
                  </a:lnTo>
                  <a:lnTo>
                    <a:pt x="10" y="66"/>
                  </a:lnTo>
                  <a:lnTo>
                    <a:pt x="4" y="84"/>
                  </a:lnTo>
                  <a:lnTo>
                    <a:pt x="0" y="102"/>
                  </a:lnTo>
                  <a:lnTo>
                    <a:pt x="2" y="130"/>
                  </a:lnTo>
                  <a:lnTo>
                    <a:pt x="10" y="134"/>
                  </a:lnTo>
                  <a:lnTo>
                    <a:pt x="14" y="146"/>
                  </a:lnTo>
                  <a:lnTo>
                    <a:pt x="64" y="166"/>
                  </a:lnTo>
                  <a:lnTo>
                    <a:pt x="98" y="162"/>
                  </a:lnTo>
                  <a:lnTo>
                    <a:pt x="134" y="140"/>
                  </a:lnTo>
                  <a:lnTo>
                    <a:pt x="154" y="1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6" name="Iceland">
              <a:extLst>
                <a:ext uri="{FF2B5EF4-FFF2-40B4-BE49-F238E27FC236}">
                  <a16:creationId xmlns:a16="http://schemas.microsoft.com/office/drawing/2014/main" id="{FB7D9D41-8651-4669-9C7E-38B51B7EAE34}"/>
                </a:ext>
              </a:extLst>
            </p:cNvPr>
            <p:cNvSpPr>
              <a:spLocks/>
            </p:cNvSpPr>
            <p:nvPr/>
          </p:nvSpPr>
          <p:spPr bwMode="gray">
            <a:xfrm>
              <a:off x="5055198" y="1699373"/>
              <a:ext cx="322130" cy="226155"/>
            </a:xfrm>
            <a:custGeom>
              <a:avLst/>
              <a:gdLst/>
              <a:ahLst/>
              <a:cxnLst>
                <a:cxn ang="0">
                  <a:pos x="68" y="0"/>
                </a:cxn>
                <a:cxn ang="0">
                  <a:pos x="110" y="76"/>
                </a:cxn>
                <a:cxn ang="0">
                  <a:pos x="110" y="102"/>
                </a:cxn>
                <a:cxn ang="0">
                  <a:pos x="146" y="80"/>
                </a:cxn>
                <a:cxn ang="0">
                  <a:pos x="152" y="36"/>
                </a:cxn>
                <a:cxn ang="0">
                  <a:pos x="178" y="44"/>
                </a:cxn>
                <a:cxn ang="0">
                  <a:pos x="214" y="52"/>
                </a:cxn>
                <a:cxn ang="0">
                  <a:pos x="256" y="52"/>
                </a:cxn>
                <a:cxn ang="0">
                  <a:pos x="282" y="40"/>
                </a:cxn>
                <a:cxn ang="0">
                  <a:pos x="306" y="4"/>
                </a:cxn>
                <a:cxn ang="0">
                  <a:pos x="322" y="34"/>
                </a:cxn>
                <a:cxn ang="0">
                  <a:pos x="358" y="14"/>
                </a:cxn>
                <a:cxn ang="0">
                  <a:pos x="358" y="42"/>
                </a:cxn>
                <a:cxn ang="0">
                  <a:pos x="370" y="72"/>
                </a:cxn>
                <a:cxn ang="0">
                  <a:pos x="380" y="94"/>
                </a:cxn>
                <a:cxn ang="0">
                  <a:pos x="398" y="136"/>
                </a:cxn>
                <a:cxn ang="0">
                  <a:pos x="392" y="156"/>
                </a:cxn>
                <a:cxn ang="0">
                  <a:pos x="370" y="178"/>
                </a:cxn>
                <a:cxn ang="0">
                  <a:pos x="328" y="188"/>
                </a:cxn>
                <a:cxn ang="0">
                  <a:pos x="316" y="216"/>
                </a:cxn>
                <a:cxn ang="0">
                  <a:pos x="298" y="240"/>
                </a:cxn>
                <a:cxn ang="0">
                  <a:pos x="246" y="268"/>
                </a:cxn>
                <a:cxn ang="0">
                  <a:pos x="214" y="278"/>
                </a:cxn>
                <a:cxn ang="0">
                  <a:pos x="116" y="242"/>
                </a:cxn>
                <a:cxn ang="0">
                  <a:pos x="84" y="244"/>
                </a:cxn>
                <a:cxn ang="0">
                  <a:pos x="62" y="230"/>
                </a:cxn>
                <a:cxn ang="0">
                  <a:pos x="86" y="182"/>
                </a:cxn>
                <a:cxn ang="0">
                  <a:pos x="72" y="168"/>
                </a:cxn>
                <a:cxn ang="0">
                  <a:pos x="16" y="180"/>
                </a:cxn>
                <a:cxn ang="0">
                  <a:pos x="36" y="152"/>
                </a:cxn>
                <a:cxn ang="0">
                  <a:pos x="76" y="124"/>
                </a:cxn>
                <a:cxn ang="0">
                  <a:pos x="66" y="94"/>
                </a:cxn>
                <a:cxn ang="0">
                  <a:pos x="0" y="106"/>
                </a:cxn>
                <a:cxn ang="0">
                  <a:pos x="16" y="88"/>
                </a:cxn>
                <a:cxn ang="0">
                  <a:pos x="26" y="62"/>
                </a:cxn>
                <a:cxn ang="0">
                  <a:pos x="32" y="26"/>
                </a:cxn>
                <a:cxn ang="0">
                  <a:pos x="58" y="34"/>
                </a:cxn>
              </a:cxnLst>
              <a:rect l="0" t="0" r="r" b="b"/>
              <a:pathLst>
                <a:path w="398" h="278">
                  <a:moveTo>
                    <a:pt x="38" y="6"/>
                  </a:moveTo>
                  <a:lnTo>
                    <a:pt x="68" y="0"/>
                  </a:lnTo>
                  <a:lnTo>
                    <a:pt x="108" y="46"/>
                  </a:lnTo>
                  <a:lnTo>
                    <a:pt x="110" y="76"/>
                  </a:lnTo>
                  <a:lnTo>
                    <a:pt x="104" y="82"/>
                  </a:lnTo>
                  <a:lnTo>
                    <a:pt x="110" y="102"/>
                  </a:lnTo>
                  <a:lnTo>
                    <a:pt x="120" y="108"/>
                  </a:lnTo>
                  <a:lnTo>
                    <a:pt x="146" y="80"/>
                  </a:lnTo>
                  <a:lnTo>
                    <a:pt x="140" y="42"/>
                  </a:lnTo>
                  <a:lnTo>
                    <a:pt x="152" y="36"/>
                  </a:lnTo>
                  <a:lnTo>
                    <a:pt x="174" y="64"/>
                  </a:lnTo>
                  <a:lnTo>
                    <a:pt x="178" y="44"/>
                  </a:lnTo>
                  <a:lnTo>
                    <a:pt x="200" y="34"/>
                  </a:lnTo>
                  <a:lnTo>
                    <a:pt x="214" y="52"/>
                  </a:lnTo>
                  <a:lnTo>
                    <a:pt x="228" y="34"/>
                  </a:lnTo>
                  <a:lnTo>
                    <a:pt x="256" y="52"/>
                  </a:lnTo>
                  <a:lnTo>
                    <a:pt x="264" y="34"/>
                  </a:lnTo>
                  <a:lnTo>
                    <a:pt x="282" y="40"/>
                  </a:lnTo>
                  <a:lnTo>
                    <a:pt x="282" y="6"/>
                  </a:lnTo>
                  <a:lnTo>
                    <a:pt x="306" y="4"/>
                  </a:lnTo>
                  <a:lnTo>
                    <a:pt x="320" y="20"/>
                  </a:lnTo>
                  <a:lnTo>
                    <a:pt x="322" y="34"/>
                  </a:lnTo>
                  <a:lnTo>
                    <a:pt x="334" y="38"/>
                  </a:lnTo>
                  <a:lnTo>
                    <a:pt x="358" y="14"/>
                  </a:lnTo>
                  <a:lnTo>
                    <a:pt x="374" y="12"/>
                  </a:lnTo>
                  <a:lnTo>
                    <a:pt x="358" y="42"/>
                  </a:lnTo>
                  <a:lnTo>
                    <a:pt x="370" y="54"/>
                  </a:lnTo>
                  <a:lnTo>
                    <a:pt x="370" y="72"/>
                  </a:lnTo>
                  <a:lnTo>
                    <a:pt x="380" y="78"/>
                  </a:lnTo>
                  <a:lnTo>
                    <a:pt x="380" y="94"/>
                  </a:lnTo>
                  <a:lnTo>
                    <a:pt x="398" y="98"/>
                  </a:lnTo>
                  <a:lnTo>
                    <a:pt x="398" y="136"/>
                  </a:lnTo>
                  <a:lnTo>
                    <a:pt x="390" y="140"/>
                  </a:lnTo>
                  <a:lnTo>
                    <a:pt x="392" y="156"/>
                  </a:lnTo>
                  <a:lnTo>
                    <a:pt x="376" y="166"/>
                  </a:lnTo>
                  <a:lnTo>
                    <a:pt x="370" y="178"/>
                  </a:lnTo>
                  <a:lnTo>
                    <a:pt x="352" y="192"/>
                  </a:lnTo>
                  <a:lnTo>
                    <a:pt x="328" y="188"/>
                  </a:lnTo>
                  <a:lnTo>
                    <a:pt x="328" y="202"/>
                  </a:lnTo>
                  <a:lnTo>
                    <a:pt x="316" y="216"/>
                  </a:lnTo>
                  <a:lnTo>
                    <a:pt x="312" y="228"/>
                  </a:lnTo>
                  <a:lnTo>
                    <a:pt x="298" y="240"/>
                  </a:lnTo>
                  <a:lnTo>
                    <a:pt x="256" y="244"/>
                  </a:lnTo>
                  <a:lnTo>
                    <a:pt x="246" y="268"/>
                  </a:lnTo>
                  <a:lnTo>
                    <a:pt x="228" y="270"/>
                  </a:lnTo>
                  <a:lnTo>
                    <a:pt x="214" y="278"/>
                  </a:lnTo>
                  <a:lnTo>
                    <a:pt x="132" y="248"/>
                  </a:lnTo>
                  <a:lnTo>
                    <a:pt x="116" y="242"/>
                  </a:lnTo>
                  <a:lnTo>
                    <a:pt x="112" y="234"/>
                  </a:lnTo>
                  <a:lnTo>
                    <a:pt x="84" y="244"/>
                  </a:lnTo>
                  <a:lnTo>
                    <a:pt x="60" y="244"/>
                  </a:lnTo>
                  <a:lnTo>
                    <a:pt x="62" y="230"/>
                  </a:lnTo>
                  <a:lnTo>
                    <a:pt x="86" y="214"/>
                  </a:lnTo>
                  <a:lnTo>
                    <a:pt x="86" y="182"/>
                  </a:lnTo>
                  <a:lnTo>
                    <a:pt x="74" y="186"/>
                  </a:lnTo>
                  <a:lnTo>
                    <a:pt x="72" y="168"/>
                  </a:lnTo>
                  <a:lnTo>
                    <a:pt x="28" y="174"/>
                  </a:lnTo>
                  <a:lnTo>
                    <a:pt x="16" y="180"/>
                  </a:lnTo>
                  <a:lnTo>
                    <a:pt x="10" y="164"/>
                  </a:lnTo>
                  <a:lnTo>
                    <a:pt x="36" y="152"/>
                  </a:lnTo>
                  <a:lnTo>
                    <a:pt x="76" y="136"/>
                  </a:lnTo>
                  <a:lnTo>
                    <a:pt x="76" y="124"/>
                  </a:lnTo>
                  <a:lnTo>
                    <a:pt x="94" y="110"/>
                  </a:lnTo>
                  <a:lnTo>
                    <a:pt x="66" y="94"/>
                  </a:lnTo>
                  <a:lnTo>
                    <a:pt x="32" y="110"/>
                  </a:lnTo>
                  <a:lnTo>
                    <a:pt x="0" y="106"/>
                  </a:lnTo>
                  <a:lnTo>
                    <a:pt x="2" y="90"/>
                  </a:lnTo>
                  <a:lnTo>
                    <a:pt x="16" y="88"/>
                  </a:lnTo>
                  <a:lnTo>
                    <a:pt x="16" y="74"/>
                  </a:lnTo>
                  <a:lnTo>
                    <a:pt x="26" y="62"/>
                  </a:lnTo>
                  <a:lnTo>
                    <a:pt x="22" y="40"/>
                  </a:lnTo>
                  <a:lnTo>
                    <a:pt x="32" y="26"/>
                  </a:lnTo>
                  <a:lnTo>
                    <a:pt x="46" y="36"/>
                  </a:lnTo>
                  <a:lnTo>
                    <a:pt x="58" y="34"/>
                  </a:lnTo>
                  <a:lnTo>
                    <a:pt x="38"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7" name="India">
              <a:extLst>
                <a:ext uri="{FF2B5EF4-FFF2-40B4-BE49-F238E27FC236}">
                  <a16:creationId xmlns:a16="http://schemas.microsoft.com/office/drawing/2014/main" id="{27B4088C-ACB2-4437-AFE5-B152F8D4A271}"/>
                </a:ext>
              </a:extLst>
            </p:cNvPr>
            <p:cNvSpPr>
              <a:spLocks/>
            </p:cNvSpPr>
            <p:nvPr/>
          </p:nvSpPr>
          <p:spPr bwMode="gray">
            <a:xfrm>
              <a:off x="7899706" y="3325718"/>
              <a:ext cx="896106" cy="971480"/>
            </a:xfrm>
            <a:custGeom>
              <a:avLst/>
              <a:gdLst/>
              <a:ahLst/>
              <a:cxnLst>
                <a:cxn ang="0">
                  <a:pos x="72" y="616"/>
                </a:cxn>
                <a:cxn ang="0">
                  <a:pos x="110" y="702"/>
                </a:cxn>
                <a:cxn ang="0">
                  <a:pos x="172" y="670"/>
                </a:cxn>
                <a:cxn ang="0">
                  <a:pos x="244" y="938"/>
                </a:cxn>
                <a:cxn ang="0">
                  <a:pos x="294" y="1064"/>
                </a:cxn>
                <a:cxn ang="0">
                  <a:pos x="336" y="1166"/>
                </a:cxn>
                <a:cxn ang="0">
                  <a:pos x="392" y="1158"/>
                </a:cxn>
                <a:cxn ang="0">
                  <a:pos x="430" y="1110"/>
                </a:cxn>
                <a:cxn ang="0">
                  <a:pos x="460" y="1022"/>
                </a:cxn>
                <a:cxn ang="0">
                  <a:pos x="460" y="900"/>
                </a:cxn>
                <a:cxn ang="0">
                  <a:pos x="500" y="882"/>
                </a:cxn>
                <a:cxn ang="0">
                  <a:pos x="530" y="838"/>
                </a:cxn>
                <a:cxn ang="0">
                  <a:pos x="658" y="724"/>
                </a:cxn>
                <a:cxn ang="0">
                  <a:pos x="712" y="694"/>
                </a:cxn>
                <a:cxn ang="0">
                  <a:pos x="752" y="652"/>
                </a:cxn>
                <a:cxn ang="0">
                  <a:pos x="800" y="654"/>
                </a:cxn>
                <a:cxn ang="0">
                  <a:pos x="806" y="604"/>
                </a:cxn>
                <a:cxn ang="0">
                  <a:pos x="778" y="520"/>
                </a:cxn>
                <a:cxn ang="0">
                  <a:pos x="780" y="496"/>
                </a:cxn>
                <a:cxn ang="0">
                  <a:pos x="784" y="450"/>
                </a:cxn>
                <a:cxn ang="0">
                  <a:pos x="826" y="460"/>
                </a:cxn>
                <a:cxn ang="0">
                  <a:pos x="868" y="488"/>
                </a:cxn>
                <a:cxn ang="0">
                  <a:pos x="914" y="542"/>
                </a:cxn>
                <a:cxn ang="0">
                  <a:pos x="910" y="582"/>
                </a:cxn>
                <a:cxn ang="0">
                  <a:pos x="936" y="618"/>
                </a:cxn>
                <a:cxn ang="0">
                  <a:pos x="968" y="594"/>
                </a:cxn>
                <a:cxn ang="0">
                  <a:pos x="1008" y="504"/>
                </a:cxn>
                <a:cxn ang="0">
                  <a:pos x="1084" y="416"/>
                </a:cxn>
                <a:cxn ang="0">
                  <a:pos x="1104" y="374"/>
                </a:cxn>
                <a:cxn ang="0">
                  <a:pos x="1052" y="336"/>
                </a:cxn>
                <a:cxn ang="0">
                  <a:pos x="944" y="370"/>
                </a:cxn>
                <a:cxn ang="0">
                  <a:pos x="914" y="416"/>
                </a:cxn>
                <a:cxn ang="0">
                  <a:pos x="830" y="436"/>
                </a:cxn>
                <a:cxn ang="0">
                  <a:pos x="794" y="390"/>
                </a:cxn>
                <a:cxn ang="0">
                  <a:pos x="758" y="450"/>
                </a:cxn>
                <a:cxn ang="0">
                  <a:pos x="632" y="418"/>
                </a:cxn>
                <a:cxn ang="0">
                  <a:pos x="490" y="368"/>
                </a:cxn>
                <a:cxn ang="0">
                  <a:pos x="458" y="302"/>
                </a:cxn>
                <a:cxn ang="0">
                  <a:pos x="420" y="238"/>
                </a:cxn>
                <a:cxn ang="0">
                  <a:pos x="424" y="186"/>
                </a:cxn>
                <a:cxn ang="0">
                  <a:pos x="412" y="136"/>
                </a:cxn>
                <a:cxn ang="0">
                  <a:pos x="412" y="28"/>
                </a:cxn>
                <a:cxn ang="0">
                  <a:pos x="342" y="24"/>
                </a:cxn>
                <a:cxn ang="0">
                  <a:pos x="278" y="72"/>
                </a:cxn>
                <a:cxn ang="0">
                  <a:pos x="212" y="98"/>
                </a:cxn>
                <a:cxn ang="0">
                  <a:pos x="278" y="184"/>
                </a:cxn>
                <a:cxn ang="0">
                  <a:pos x="232" y="252"/>
                </a:cxn>
                <a:cxn ang="0">
                  <a:pos x="196" y="330"/>
                </a:cxn>
                <a:cxn ang="0">
                  <a:pos x="120" y="384"/>
                </a:cxn>
                <a:cxn ang="0">
                  <a:pos x="70" y="402"/>
                </a:cxn>
                <a:cxn ang="0">
                  <a:pos x="74" y="462"/>
                </a:cxn>
                <a:cxn ang="0">
                  <a:pos x="116" y="520"/>
                </a:cxn>
                <a:cxn ang="0">
                  <a:pos x="84" y="536"/>
                </a:cxn>
                <a:cxn ang="0">
                  <a:pos x="28" y="552"/>
                </a:cxn>
                <a:cxn ang="0">
                  <a:pos x="34" y="600"/>
                </a:cxn>
              </a:cxnLst>
              <a:rect l="0" t="0" r="r" b="b"/>
              <a:pathLst>
                <a:path w="1104" h="1190">
                  <a:moveTo>
                    <a:pt x="34" y="600"/>
                  </a:moveTo>
                  <a:lnTo>
                    <a:pt x="54" y="598"/>
                  </a:lnTo>
                  <a:lnTo>
                    <a:pt x="96" y="584"/>
                  </a:lnTo>
                  <a:lnTo>
                    <a:pt x="72" y="616"/>
                  </a:lnTo>
                  <a:lnTo>
                    <a:pt x="60" y="616"/>
                  </a:lnTo>
                  <a:lnTo>
                    <a:pt x="32" y="626"/>
                  </a:lnTo>
                  <a:lnTo>
                    <a:pt x="88" y="688"/>
                  </a:lnTo>
                  <a:lnTo>
                    <a:pt x="110" y="702"/>
                  </a:lnTo>
                  <a:lnTo>
                    <a:pt x="152" y="676"/>
                  </a:lnTo>
                  <a:lnTo>
                    <a:pt x="158" y="638"/>
                  </a:lnTo>
                  <a:lnTo>
                    <a:pt x="168" y="620"/>
                  </a:lnTo>
                  <a:lnTo>
                    <a:pt x="172" y="670"/>
                  </a:lnTo>
                  <a:lnTo>
                    <a:pt x="182" y="736"/>
                  </a:lnTo>
                  <a:lnTo>
                    <a:pt x="186" y="792"/>
                  </a:lnTo>
                  <a:lnTo>
                    <a:pt x="206" y="870"/>
                  </a:lnTo>
                  <a:lnTo>
                    <a:pt x="244" y="938"/>
                  </a:lnTo>
                  <a:lnTo>
                    <a:pt x="252" y="992"/>
                  </a:lnTo>
                  <a:lnTo>
                    <a:pt x="276" y="1026"/>
                  </a:lnTo>
                  <a:lnTo>
                    <a:pt x="280" y="1046"/>
                  </a:lnTo>
                  <a:lnTo>
                    <a:pt x="294" y="1064"/>
                  </a:lnTo>
                  <a:lnTo>
                    <a:pt x="304" y="1098"/>
                  </a:lnTo>
                  <a:lnTo>
                    <a:pt x="320" y="1146"/>
                  </a:lnTo>
                  <a:lnTo>
                    <a:pt x="330" y="1146"/>
                  </a:lnTo>
                  <a:lnTo>
                    <a:pt x="336" y="1166"/>
                  </a:lnTo>
                  <a:lnTo>
                    <a:pt x="358" y="1188"/>
                  </a:lnTo>
                  <a:lnTo>
                    <a:pt x="372" y="1190"/>
                  </a:lnTo>
                  <a:lnTo>
                    <a:pt x="390" y="1174"/>
                  </a:lnTo>
                  <a:lnTo>
                    <a:pt x="392" y="1158"/>
                  </a:lnTo>
                  <a:lnTo>
                    <a:pt x="402" y="1146"/>
                  </a:lnTo>
                  <a:lnTo>
                    <a:pt x="426" y="1146"/>
                  </a:lnTo>
                  <a:lnTo>
                    <a:pt x="414" y="1132"/>
                  </a:lnTo>
                  <a:lnTo>
                    <a:pt x="430" y="1110"/>
                  </a:lnTo>
                  <a:lnTo>
                    <a:pt x="430" y="1100"/>
                  </a:lnTo>
                  <a:lnTo>
                    <a:pt x="452" y="1092"/>
                  </a:lnTo>
                  <a:lnTo>
                    <a:pt x="448" y="1036"/>
                  </a:lnTo>
                  <a:lnTo>
                    <a:pt x="460" y="1022"/>
                  </a:lnTo>
                  <a:lnTo>
                    <a:pt x="462" y="1008"/>
                  </a:lnTo>
                  <a:lnTo>
                    <a:pt x="472" y="986"/>
                  </a:lnTo>
                  <a:lnTo>
                    <a:pt x="458" y="942"/>
                  </a:lnTo>
                  <a:lnTo>
                    <a:pt x="460" y="900"/>
                  </a:lnTo>
                  <a:lnTo>
                    <a:pt x="466" y="886"/>
                  </a:lnTo>
                  <a:lnTo>
                    <a:pt x="482" y="878"/>
                  </a:lnTo>
                  <a:lnTo>
                    <a:pt x="490" y="884"/>
                  </a:lnTo>
                  <a:lnTo>
                    <a:pt x="500" y="882"/>
                  </a:lnTo>
                  <a:lnTo>
                    <a:pt x="504" y="870"/>
                  </a:lnTo>
                  <a:lnTo>
                    <a:pt x="518" y="866"/>
                  </a:lnTo>
                  <a:lnTo>
                    <a:pt x="540" y="848"/>
                  </a:lnTo>
                  <a:lnTo>
                    <a:pt x="530" y="838"/>
                  </a:lnTo>
                  <a:lnTo>
                    <a:pt x="610" y="778"/>
                  </a:lnTo>
                  <a:lnTo>
                    <a:pt x="646" y="740"/>
                  </a:lnTo>
                  <a:lnTo>
                    <a:pt x="650" y="722"/>
                  </a:lnTo>
                  <a:lnTo>
                    <a:pt x="658" y="724"/>
                  </a:lnTo>
                  <a:lnTo>
                    <a:pt x="658" y="732"/>
                  </a:lnTo>
                  <a:lnTo>
                    <a:pt x="680" y="728"/>
                  </a:lnTo>
                  <a:lnTo>
                    <a:pt x="702" y="706"/>
                  </a:lnTo>
                  <a:lnTo>
                    <a:pt x="712" y="694"/>
                  </a:lnTo>
                  <a:lnTo>
                    <a:pt x="708" y="674"/>
                  </a:lnTo>
                  <a:lnTo>
                    <a:pt x="730" y="654"/>
                  </a:lnTo>
                  <a:lnTo>
                    <a:pt x="754" y="634"/>
                  </a:lnTo>
                  <a:lnTo>
                    <a:pt x="752" y="652"/>
                  </a:lnTo>
                  <a:lnTo>
                    <a:pt x="768" y="652"/>
                  </a:lnTo>
                  <a:lnTo>
                    <a:pt x="780" y="640"/>
                  </a:lnTo>
                  <a:lnTo>
                    <a:pt x="786" y="654"/>
                  </a:lnTo>
                  <a:lnTo>
                    <a:pt x="800" y="654"/>
                  </a:lnTo>
                  <a:lnTo>
                    <a:pt x="804" y="644"/>
                  </a:lnTo>
                  <a:lnTo>
                    <a:pt x="812" y="650"/>
                  </a:lnTo>
                  <a:lnTo>
                    <a:pt x="820" y="650"/>
                  </a:lnTo>
                  <a:lnTo>
                    <a:pt x="806" y="604"/>
                  </a:lnTo>
                  <a:lnTo>
                    <a:pt x="788" y="564"/>
                  </a:lnTo>
                  <a:lnTo>
                    <a:pt x="794" y="550"/>
                  </a:lnTo>
                  <a:lnTo>
                    <a:pt x="772" y="532"/>
                  </a:lnTo>
                  <a:lnTo>
                    <a:pt x="778" y="520"/>
                  </a:lnTo>
                  <a:lnTo>
                    <a:pt x="788" y="520"/>
                  </a:lnTo>
                  <a:lnTo>
                    <a:pt x="796" y="504"/>
                  </a:lnTo>
                  <a:lnTo>
                    <a:pt x="786" y="494"/>
                  </a:lnTo>
                  <a:lnTo>
                    <a:pt x="780" y="496"/>
                  </a:lnTo>
                  <a:lnTo>
                    <a:pt x="764" y="480"/>
                  </a:lnTo>
                  <a:lnTo>
                    <a:pt x="772" y="466"/>
                  </a:lnTo>
                  <a:lnTo>
                    <a:pt x="770" y="452"/>
                  </a:lnTo>
                  <a:lnTo>
                    <a:pt x="784" y="450"/>
                  </a:lnTo>
                  <a:lnTo>
                    <a:pt x="794" y="456"/>
                  </a:lnTo>
                  <a:lnTo>
                    <a:pt x="808" y="448"/>
                  </a:lnTo>
                  <a:lnTo>
                    <a:pt x="816" y="460"/>
                  </a:lnTo>
                  <a:lnTo>
                    <a:pt x="826" y="460"/>
                  </a:lnTo>
                  <a:lnTo>
                    <a:pt x="834" y="472"/>
                  </a:lnTo>
                  <a:lnTo>
                    <a:pt x="836" y="486"/>
                  </a:lnTo>
                  <a:lnTo>
                    <a:pt x="850" y="492"/>
                  </a:lnTo>
                  <a:lnTo>
                    <a:pt x="868" y="488"/>
                  </a:lnTo>
                  <a:lnTo>
                    <a:pt x="946" y="490"/>
                  </a:lnTo>
                  <a:lnTo>
                    <a:pt x="944" y="506"/>
                  </a:lnTo>
                  <a:lnTo>
                    <a:pt x="926" y="532"/>
                  </a:lnTo>
                  <a:lnTo>
                    <a:pt x="914" y="542"/>
                  </a:lnTo>
                  <a:lnTo>
                    <a:pt x="900" y="550"/>
                  </a:lnTo>
                  <a:lnTo>
                    <a:pt x="894" y="562"/>
                  </a:lnTo>
                  <a:lnTo>
                    <a:pt x="892" y="572"/>
                  </a:lnTo>
                  <a:lnTo>
                    <a:pt x="910" y="582"/>
                  </a:lnTo>
                  <a:lnTo>
                    <a:pt x="914" y="566"/>
                  </a:lnTo>
                  <a:lnTo>
                    <a:pt x="922" y="560"/>
                  </a:lnTo>
                  <a:lnTo>
                    <a:pt x="932" y="566"/>
                  </a:lnTo>
                  <a:lnTo>
                    <a:pt x="936" y="618"/>
                  </a:lnTo>
                  <a:lnTo>
                    <a:pt x="938" y="640"/>
                  </a:lnTo>
                  <a:lnTo>
                    <a:pt x="954" y="642"/>
                  </a:lnTo>
                  <a:lnTo>
                    <a:pt x="954" y="608"/>
                  </a:lnTo>
                  <a:lnTo>
                    <a:pt x="968" y="594"/>
                  </a:lnTo>
                  <a:lnTo>
                    <a:pt x="966" y="562"/>
                  </a:lnTo>
                  <a:lnTo>
                    <a:pt x="964" y="540"/>
                  </a:lnTo>
                  <a:lnTo>
                    <a:pt x="982" y="542"/>
                  </a:lnTo>
                  <a:lnTo>
                    <a:pt x="1008" y="504"/>
                  </a:lnTo>
                  <a:lnTo>
                    <a:pt x="1008" y="478"/>
                  </a:lnTo>
                  <a:lnTo>
                    <a:pt x="1046" y="420"/>
                  </a:lnTo>
                  <a:lnTo>
                    <a:pt x="1072" y="404"/>
                  </a:lnTo>
                  <a:lnTo>
                    <a:pt x="1084" y="416"/>
                  </a:lnTo>
                  <a:lnTo>
                    <a:pt x="1094" y="410"/>
                  </a:lnTo>
                  <a:lnTo>
                    <a:pt x="1090" y="394"/>
                  </a:lnTo>
                  <a:lnTo>
                    <a:pt x="1102" y="386"/>
                  </a:lnTo>
                  <a:lnTo>
                    <a:pt x="1104" y="374"/>
                  </a:lnTo>
                  <a:lnTo>
                    <a:pt x="1086" y="370"/>
                  </a:lnTo>
                  <a:lnTo>
                    <a:pt x="1074" y="376"/>
                  </a:lnTo>
                  <a:lnTo>
                    <a:pt x="1068" y="348"/>
                  </a:lnTo>
                  <a:lnTo>
                    <a:pt x="1052" y="336"/>
                  </a:lnTo>
                  <a:lnTo>
                    <a:pt x="1036" y="342"/>
                  </a:lnTo>
                  <a:lnTo>
                    <a:pt x="1000" y="328"/>
                  </a:lnTo>
                  <a:lnTo>
                    <a:pt x="956" y="354"/>
                  </a:lnTo>
                  <a:lnTo>
                    <a:pt x="944" y="370"/>
                  </a:lnTo>
                  <a:lnTo>
                    <a:pt x="904" y="380"/>
                  </a:lnTo>
                  <a:lnTo>
                    <a:pt x="896" y="400"/>
                  </a:lnTo>
                  <a:lnTo>
                    <a:pt x="906" y="404"/>
                  </a:lnTo>
                  <a:lnTo>
                    <a:pt x="914" y="416"/>
                  </a:lnTo>
                  <a:lnTo>
                    <a:pt x="902" y="430"/>
                  </a:lnTo>
                  <a:lnTo>
                    <a:pt x="880" y="430"/>
                  </a:lnTo>
                  <a:lnTo>
                    <a:pt x="850" y="430"/>
                  </a:lnTo>
                  <a:lnTo>
                    <a:pt x="830" y="436"/>
                  </a:lnTo>
                  <a:lnTo>
                    <a:pt x="804" y="436"/>
                  </a:lnTo>
                  <a:lnTo>
                    <a:pt x="802" y="418"/>
                  </a:lnTo>
                  <a:lnTo>
                    <a:pt x="792" y="402"/>
                  </a:lnTo>
                  <a:lnTo>
                    <a:pt x="794" y="390"/>
                  </a:lnTo>
                  <a:lnTo>
                    <a:pt x="782" y="384"/>
                  </a:lnTo>
                  <a:lnTo>
                    <a:pt x="766" y="388"/>
                  </a:lnTo>
                  <a:lnTo>
                    <a:pt x="764" y="434"/>
                  </a:lnTo>
                  <a:lnTo>
                    <a:pt x="758" y="450"/>
                  </a:lnTo>
                  <a:lnTo>
                    <a:pt x="740" y="454"/>
                  </a:lnTo>
                  <a:lnTo>
                    <a:pt x="712" y="446"/>
                  </a:lnTo>
                  <a:lnTo>
                    <a:pt x="676" y="442"/>
                  </a:lnTo>
                  <a:lnTo>
                    <a:pt x="632" y="418"/>
                  </a:lnTo>
                  <a:lnTo>
                    <a:pt x="618" y="408"/>
                  </a:lnTo>
                  <a:lnTo>
                    <a:pt x="592" y="414"/>
                  </a:lnTo>
                  <a:lnTo>
                    <a:pt x="558" y="410"/>
                  </a:lnTo>
                  <a:lnTo>
                    <a:pt x="490" y="368"/>
                  </a:lnTo>
                  <a:lnTo>
                    <a:pt x="484" y="354"/>
                  </a:lnTo>
                  <a:lnTo>
                    <a:pt x="456" y="346"/>
                  </a:lnTo>
                  <a:lnTo>
                    <a:pt x="458" y="328"/>
                  </a:lnTo>
                  <a:lnTo>
                    <a:pt x="458" y="302"/>
                  </a:lnTo>
                  <a:lnTo>
                    <a:pt x="474" y="278"/>
                  </a:lnTo>
                  <a:lnTo>
                    <a:pt x="476" y="264"/>
                  </a:lnTo>
                  <a:lnTo>
                    <a:pt x="452" y="246"/>
                  </a:lnTo>
                  <a:lnTo>
                    <a:pt x="420" y="238"/>
                  </a:lnTo>
                  <a:lnTo>
                    <a:pt x="416" y="214"/>
                  </a:lnTo>
                  <a:lnTo>
                    <a:pt x="404" y="200"/>
                  </a:lnTo>
                  <a:lnTo>
                    <a:pt x="398" y="178"/>
                  </a:lnTo>
                  <a:lnTo>
                    <a:pt x="424" y="186"/>
                  </a:lnTo>
                  <a:lnTo>
                    <a:pt x="438" y="174"/>
                  </a:lnTo>
                  <a:lnTo>
                    <a:pt x="424" y="162"/>
                  </a:lnTo>
                  <a:lnTo>
                    <a:pt x="424" y="146"/>
                  </a:lnTo>
                  <a:lnTo>
                    <a:pt x="412" y="136"/>
                  </a:lnTo>
                  <a:lnTo>
                    <a:pt x="416" y="100"/>
                  </a:lnTo>
                  <a:lnTo>
                    <a:pt x="422" y="68"/>
                  </a:lnTo>
                  <a:lnTo>
                    <a:pt x="412" y="54"/>
                  </a:lnTo>
                  <a:lnTo>
                    <a:pt x="412" y="28"/>
                  </a:lnTo>
                  <a:lnTo>
                    <a:pt x="388" y="16"/>
                  </a:lnTo>
                  <a:lnTo>
                    <a:pt x="364" y="2"/>
                  </a:lnTo>
                  <a:lnTo>
                    <a:pt x="346" y="0"/>
                  </a:lnTo>
                  <a:lnTo>
                    <a:pt x="342" y="24"/>
                  </a:lnTo>
                  <a:lnTo>
                    <a:pt x="342" y="48"/>
                  </a:lnTo>
                  <a:lnTo>
                    <a:pt x="330" y="70"/>
                  </a:lnTo>
                  <a:lnTo>
                    <a:pt x="308" y="62"/>
                  </a:lnTo>
                  <a:lnTo>
                    <a:pt x="278" y="72"/>
                  </a:lnTo>
                  <a:lnTo>
                    <a:pt x="252" y="74"/>
                  </a:lnTo>
                  <a:lnTo>
                    <a:pt x="226" y="62"/>
                  </a:lnTo>
                  <a:lnTo>
                    <a:pt x="216" y="76"/>
                  </a:lnTo>
                  <a:lnTo>
                    <a:pt x="212" y="98"/>
                  </a:lnTo>
                  <a:lnTo>
                    <a:pt x="220" y="150"/>
                  </a:lnTo>
                  <a:lnTo>
                    <a:pt x="246" y="160"/>
                  </a:lnTo>
                  <a:lnTo>
                    <a:pt x="248" y="176"/>
                  </a:lnTo>
                  <a:lnTo>
                    <a:pt x="278" y="184"/>
                  </a:lnTo>
                  <a:lnTo>
                    <a:pt x="248" y="218"/>
                  </a:lnTo>
                  <a:lnTo>
                    <a:pt x="256" y="240"/>
                  </a:lnTo>
                  <a:lnTo>
                    <a:pt x="248" y="248"/>
                  </a:lnTo>
                  <a:lnTo>
                    <a:pt x="232" y="252"/>
                  </a:lnTo>
                  <a:lnTo>
                    <a:pt x="218" y="260"/>
                  </a:lnTo>
                  <a:lnTo>
                    <a:pt x="226" y="278"/>
                  </a:lnTo>
                  <a:lnTo>
                    <a:pt x="206" y="292"/>
                  </a:lnTo>
                  <a:lnTo>
                    <a:pt x="196" y="330"/>
                  </a:lnTo>
                  <a:lnTo>
                    <a:pt x="174" y="346"/>
                  </a:lnTo>
                  <a:lnTo>
                    <a:pt x="160" y="350"/>
                  </a:lnTo>
                  <a:lnTo>
                    <a:pt x="140" y="380"/>
                  </a:lnTo>
                  <a:lnTo>
                    <a:pt x="120" y="384"/>
                  </a:lnTo>
                  <a:lnTo>
                    <a:pt x="104" y="396"/>
                  </a:lnTo>
                  <a:lnTo>
                    <a:pt x="88" y="386"/>
                  </a:lnTo>
                  <a:lnTo>
                    <a:pt x="74" y="386"/>
                  </a:lnTo>
                  <a:lnTo>
                    <a:pt x="70" y="402"/>
                  </a:lnTo>
                  <a:lnTo>
                    <a:pt x="50" y="426"/>
                  </a:lnTo>
                  <a:lnTo>
                    <a:pt x="60" y="440"/>
                  </a:lnTo>
                  <a:lnTo>
                    <a:pt x="78" y="446"/>
                  </a:lnTo>
                  <a:lnTo>
                    <a:pt x="74" y="462"/>
                  </a:lnTo>
                  <a:lnTo>
                    <a:pt x="88" y="482"/>
                  </a:lnTo>
                  <a:lnTo>
                    <a:pt x="100" y="484"/>
                  </a:lnTo>
                  <a:lnTo>
                    <a:pt x="116" y="510"/>
                  </a:lnTo>
                  <a:lnTo>
                    <a:pt x="116" y="520"/>
                  </a:lnTo>
                  <a:lnTo>
                    <a:pt x="120" y="532"/>
                  </a:lnTo>
                  <a:lnTo>
                    <a:pt x="108" y="540"/>
                  </a:lnTo>
                  <a:lnTo>
                    <a:pt x="100" y="528"/>
                  </a:lnTo>
                  <a:lnTo>
                    <a:pt x="84" y="536"/>
                  </a:lnTo>
                  <a:lnTo>
                    <a:pt x="62" y="542"/>
                  </a:lnTo>
                  <a:lnTo>
                    <a:pt x="44" y="542"/>
                  </a:lnTo>
                  <a:lnTo>
                    <a:pt x="30" y="536"/>
                  </a:lnTo>
                  <a:lnTo>
                    <a:pt x="28" y="552"/>
                  </a:lnTo>
                  <a:lnTo>
                    <a:pt x="12" y="554"/>
                  </a:lnTo>
                  <a:lnTo>
                    <a:pt x="0" y="568"/>
                  </a:lnTo>
                  <a:lnTo>
                    <a:pt x="14" y="576"/>
                  </a:lnTo>
                  <a:lnTo>
                    <a:pt x="34" y="6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8" name="Indonesia">
              <a:extLst>
                <a:ext uri="{FF2B5EF4-FFF2-40B4-BE49-F238E27FC236}">
                  <a16:creationId xmlns:a16="http://schemas.microsoft.com/office/drawing/2014/main" id="{95FE749F-1070-4FA3-BC67-5872140C73F3}"/>
                </a:ext>
              </a:extLst>
            </p:cNvPr>
            <p:cNvSpPr>
              <a:spLocks noEditPoints="1"/>
            </p:cNvSpPr>
            <p:nvPr/>
          </p:nvSpPr>
          <p:spPr bwMode="gray">
            <a:xfrm>
              <a:off x="8733338" y="4364062"/>
              <a:ext cx="1427134" cy="507372"/>
            </a:xfrm>
            <a:custGeom>
              <a:avLst/>
              <a:gdLst/>
              <a:ahLst/>
              <a:cxnLst>
                <a:cxn ang="0">
                  <a:pos x="170" y="94"/>
                </a:cxn>
                <a:cxn ang="0">
                  <a:pos x="242" y="140"/>
                </a:cxn>
                <a:cxn ang="0">
                  <a:pos x="320" y="202"/>
                </a:cxn>
                <a:cxn ang="0">
                  <a:pos x="338" y="272"/>
                </a:cxn>
                <a:cxn ang="0">
                  <a:pos x="420" y="352"/>
                </a:cxn>
                <a:cxn ang="0">
                  <a:pos x="356" y="460"/>
                </a:cxn>
                <a:cxn ang="0">
                  <a:pos x="280" y="384"/>
                </a:cxn>
                <a:cxn ang="0">
                  <a:pos x="162" y="220"/>
                </a:cxn>
                <a:cxn ang="0">
                  <a:pos x="92" y="132"/>
                </a:cxn>
                <a:cxn ang="0">
                  <a:pos x="84" y="192"/>
                </a:cxn>
                <a:cxn ang="0">
                  <a:pos x="100" y="184"/>
                </a:cxn>
                <a:cxn ang="0">
                  <a:pos x="544" y="142"/>
                </a:cxn>
                <a:cxn ang="0">
                  <a:pos x="542" y="226"/>
                </a:cxn>
                <a:cxn ang="0">
                  <a:pos x="576" y="330"/>
                </a:cxn>
                <a:cxn ang="0">
                  <a:pos x="684" y="346"/>
                </a:cxn>
                <a:cxn ang="0">
                  <a:pos x="794" y="356"/>
                </a:cxn>
                <a:cxn ang="0">
                  <a:pos x="826" y="258"/>
                </a:cxn>
                <a:cxn ang="0">
                  <a:pos x="902" y="186"/>
                </a:cxn>
                <a:cxn ang="0">
                  <a:pos x="854" y="52"/>
                </a:cxn>
                <a:cxn ang="0">
                  <a:pos x="760" y="162"/>
                </a:cxn>
                <a:cxn ang="0">
                  <a:pos x="666" y="184"/>
                </a:cxn>
                <a:cxn ang="0">
                  <a:pos x="562" y="132"/>
                </a:cxn>
                <a:cxn ang="0">
                  <a:pos x="464" y="512"/>
                </a:cxn>
                <a:cxn ang="0">
                  <a:pos x="666" y="544"/>
                </a:cxn>
                <a:cxn ang="0">
                  <a:pos x="792" y="550"/>
                </a:cxn>
                <a:cxn ang="0">
                  <a:pos x="694" y="498"/>
                </a:cxn>
                <a:cxn ang="0">
                  <a:pos x="524" y="478"/>
                </a:cxn>
                <a:cxn ang="0">
                  <a:pos x="806" y="550"/>
                </a:cxn>
                <a:cxn ang="0">
                  <a:pos x="804" y="536"/>
                </a:cxn>
                <a:cxn ang="0">
                  <a:pos x="920" y="560"/>
                </a:cxn>
                <a:cxn ang="0">
                  <a:pos x="944" y="598"/>
                </a:cxn>
                <a:cxn ang="0">
                  <a:pos x="944" y="598"/>
                </a:cxn>
                <a:cxn ang="0">
                  <a:pos x="1006" y="548"/>
                </a:cxn>
                <a:cxn ang="0">
                  <a:pos x="934" y="270"/>
                </a:cxn>
                <a:cxn ang="0">
                  <a:pos x="944" y="406"/>
                </a:cxn>
                <a:cxn ang="0">
                  <a:pos x="972" y="330"/>
                </a:cxn>
                <a:cxn ang="0">
                  <a:pos x="1026" y="414"/>
                </a:cxn>
                <a:cxn ang="0">
                  <a:pos x="1038" y="362"/>
                </a:cxn>
                <a:cxn ang="0">
                  <a:pos x="1058" y="262"/>
                </a:cxn>
                <a:cxn ang="0">
                  <a:pos x="1010" y="256"/>
                </a:cxn>
                <a:cxn ang="0">
                  <a:pos x="974" y="212"/>
                </a:cxn>
                <a:cxn ang="0">
                  <a:pos x="1156" y="142"/>
                </a:cxn>
                <a:cxn ang="0">
                  <a:pos x="1010" y="172"/>
                </a:cxn>
                <a:cxn ang="0">
                  <a:pos x="1242" y="196"/>
                </a:cxn>
                <a:cxn ang="0">
                  <a:pos x="1256" y="202"/>
                </a:cxn>
                <a:cxn ang="0">
                  <a:pos x="1268" y="164"/>
                </a:cxn>
                <a:cxn ang="0">
                  <a:pos x="1242" y="180"/>
                </a:cxn>
                <a:cxn ang="0">
                  <a:pos x="1338" y="350"/>
                </a:cxn>
                <a:cxn ang="0">
                  <a:pos x="1240" y="340"/>
                </a:cxn>
                <a:cxn ang="0">
                  <a:pos x="1182" y="334"/>
                </a:cxn>
                <a:cxn ang="0">
                  <a:pos x="1582" y="302"/>
                </a:cxn>
                <a:cxn ang="0">
                  <a:pos x="1420" y="228"/>
                </a:cxn>
                <a:cxn ang="0">
                  <a:pos x="1448" y="308"/>
                </a:cxn>
                <a:cxn ang="0">
                  <a:pos x="1464" y="368"/>
                </a:cxn>
                <a:cxn ang="0">
                  <a:pos x="1718" y="526"/>
                </a:cxn>
                <a:cxn ang="0">
                  <a:pos x="1146" y="590"/>
                </a:cxn>
                <a:cxn ang="0">
                  <a:pos x="1080" y="618"/>
                </a:cxn>
              </a:cxnLst>
              <a:rect l="0" t="0" r="r" b="b"/>
              <a:pathLst>
                <a:path w="1758" h="622">
                  <a:moveTo>
                    <a:pt x="0" y="0"/>
                  </a:moveTo>
                  <a:lnTo>
                    <a:pt x="14" y="0"/>
                  </a:lnTo>
                  <a:lnTo>
                    <a:pt x="50" y="18"/>
                  </a:lnTo>
                  <a:lnTo>
                    <a:pt x="96" y="10"/>
                  </a:lnTo>
                  <a:lnTo>
                    <a:pt x="170" y="94"/>
                  </a:lnTo>
                  <a:lnTo>
                    <a:pt x="176" y="94"/>
                  </a:lnTo>
                  <a:lnTo>
                    <a:pt x="188" y="120"/>
                  </a:lnTo>
                  <a:lnTo>
                    <a:pt x="200" y="114"/>
                  </a:lnTo>
                  <a:lnTo>
                    <a:pt x="224" y="140"/>
                  </a:lnTo>
                  <a:lnTo>
                    <a:pt x="242" y="140"/>
                  </a:lnTo>
                  <a:lnTo>
                    <a:pt x="248" y="162"/>
                  </a:lnTo>
                  <a:lnTo>
                    <a:pt x="262" y="162"/>
                  </a:lnTo>
                  <a:lnTo>
                    <a:pt x="298" y="196"/>
                  </a:lnTo>
                  <a:lnTo>
                    <a:pt x="302" y="210"/>
                  </a:lnTo>
                  <a:lnTo>
                    <a:pt x="320" y="202"/>
                  </a:lnTo>
                  <a:lnTo>
                    <a:pt x="332" y="218"/>
                  </a:lnTo>
                  <a:lnTo>
                    <a:pt x="304" y="234"/>
                  </a:lnTo>
                  <a:lnTo>
                    <a:pt x="334" y="240"/>
                  </a:lnTo>
                  <a:lnTo>
                    <a:pt x="318" y="252"/>
                  </a:lnTo>
                  <a:lnTo>
                    <a:pt x="338" y="272"/>
                  </a:lnTo>
                  <a:lnTo>
                    <a:pt x="358" y="266"/>
                  </a:lnTo>
                  <a:lnTo>
                    <a:pt x="368" y="300"/>
                  </a:lnTo>
                  <a:lnTo>
                    <a:pt x="398" y="306"/>
                  </a:lnTo>
                  <a:lnTo>
                    <a:pt x="406" y="324"/>
                  </a:lnTo>
                  <a:lnTo>
                    <a:pt x="420" y="352"/>
                  </a:lnTo>
                  <a:lnTo>
                    <a:pt x="416" y="448"/>
                  </a:lnTo>
                  <a:lnTo>
                    <a:pt x="396" y="424"/>
                  </a:lnTo>
                  <a:lnTo>
                    <a:pt x="386" y="454"/>
                  </a:lnTo>
                  <a:lnTo>
                    <a:pt x="362" y="440"/>
                  </a:lnTo>
                  <a:lnTo>
                    <a:pt x="356" y="460"/>
                  </a:lnTo>
                  <a:lnTo>
                    <a:pt x="340" y="450"/>
                  </a:lnTo>
                  <a:lnTo>
                    <a:pt x="332" y="428"/>
                  </a:lnTo>
                  <a:lnTo>
                    <a:pt x="296" y="404"/>
                  </a:lnTo>
                  <a:lnTo>
                    <a:pt x="292" y="390"/>
                  </a:lnTo>
                  <a:lnTo>
                    <a:pt x="280" y="384"/>
                  </a:lnTo>
                  <a:lnTo>
                    <a:pt x="278" y="370"/>
                  </a:lnTo>
                  <a:lnTo>
                    <a:pt x="230" y="322"/>
                  </a:lnTo>
                  <a:lnTo>
                    <a:pt x="228" y="296"/>
                  </a:lnTo>
                  <a:lnTo>
                    <a:pt x="178" y="224"/>
                  </a:lnTo>
                  <a:lnTo>
                    <a:pt x="162" y="220"/>
                  </a:lnTo>
                  <a:lnTo>
                    <a:pt x="148" y="172"/>
                  </a:lnTo>
                  <a:lnTo>
                    <a:pt x="140" y="170"/>
                  </a:lnTo>
                  <a:lnTo>
                    <a:pt x="146" y="156"/>
                  </a:lnTo>
                  <a:lnTo>
                    <a:pt x="110" y="134"/>
                  </a:lnTo>
                  <a:lnTo>
                    <a:pt x="92" y="132"/>
                  </a:lnTo>
                  <a:lnTo>
                    <a:pt x="90" y="110"/>
                  </a:lnTo>
                  <a:lnTo>
                    <a:pt x="64" y="74"/>
                  </a:lnTo>
                  <a:lnTo>
                    <a:pt x="18" y="44"/>
                  </a:lnTo>
                  <a:lnTo>
                    <a:pt x="0" y="0"/>
                  </a:lnTo>
                  <a:close/>
                  <a:moveTo>
                    <a:pt x="84" y="192"/>
                  </a:moveTo>
                  <a:lnTo>
                    <a:pt x="96" y="194"/>
                  </a:lnTo>
                  <a:lnTo>
                    <a:pt x="96" y="210"/>
                  </a:lnTo>
                  <a:lnTo>
                    <a:pt x="108" y="210"/>
                  </a:lnTo>
                  <a:lnTo>
                    <a:pt x="112" y="192"/>
                  </a:lnTo>
                  <a:lnTo>
                    <a:pt x="100" y="184"/>
                  </a:lnTo>
                  <a:lnTo>
                    <a:pt x="92" y="168"/>
                  </a:lnTo>
                  <a:lnTo>
                    <a:pt x="72" y="170"/>
                  </a:lnTo>
                  <a:lnTo>
                    <a:pt x="84" y="192"/>
                  </a:lnTo>
                  <a:close/>
                  <a:moveTo>
                    <a:pt x="562" y="132"/>
                  </a:moveTo>
                  <a:lnTo>
                    <a:pt x="544" y="142"/>
                  </a:lnTo>
                  <a:lnTo>
                    <a:pt x="542" y="158"/>
                  </a:lnTo>
                  <a:lnTo>
                    <a:pt x="532" y="178"/>
                  </a:lnTo>
                  <a:lnTo>
                    <a:pt x="540" y="204"/>
                  </a:lnTo>
                  <a:lnTo>
                    <a:pt x="548" y="214"/>
                  </a:lnTo>
                  <a:lnTo>
                    <a:pt x="542" y="226"/>
                  </a:lnTo>
                  <a:lnTo>
                    <a:pt x="550" y="248"/>
                  </a:lnTo>
                  <a:lnTo>
                    <a:pt x="584" y="272"/>
                  </a:lnTo>
                  <a:lnTo>
                    <a:pt x="574" y="292"/>
                  </a:lnTo>
                  <a:lnTo>
                    <a:pt x="584" y="316"/>
                  </a:lnTo>
                  <a:lnTo>
                    <a:pt x="576" y="330"/>
                  </a:lnTo>
                  <a:lnTo>
                    <a:pt x="590" y="340"/>
                  </a:lnTo>
                  <a:lnTo>
                    <a:pt x="646" y="336"/>
                  </a:lnTo>
                  <a:lnTo>
                    <a:pt x="646" y="358"/>
                  </a:lnTo>
                  <a:lnTo>
                    <a:pt x="666" y="350"/>
                  </a:lnTo>
                  <a:lnTo>
                    <a:pt x="684" y="346"/>
                  </a:lnTo>
                  <a:lnTo>
                    <a:pt x="698" y="330"/>
                  </a:lnTo>
                  <a:lnTo>
                    <a:pt x="706" y="342"/>
                  </a:lnTo>
                  <a:lnTo>
                    <a:pt x="752" y="370"/>
                  </a:lnTo>
                  <a:lnTo>
                    <a:pt x="752" y="384"/>
                  </a:lnTo>
                  <a:lnTo>
                    <a:pt x="794" y="356"/>
                  </a:lnTo>
                  <a:lnTo>
                    <a:pt x="798" y="336"/>
                  </a:lnTo>
                  <a:lnTo>
                    <a:pt x="810" y="334"/>
                  </a:lnTo>
                  <a:lnTo>
                    <a:pt x="810" y="286"/>
                  </a:lnTo>
                  <a:lnTo>
                    <a:pt x="822" y="272"/>
                  </a:lnTo>
                  <a:lnTo>
                    <a:pt x="826" y="258"/>
                  </a:lnTo>
                  <a:lnTo>
                    <a:pt x="838" y="260"/>
                  </a:lnTo>
                  <a:lnTo>
                    <a:pt x="858" y="244"/>
                  </a:lnTo>
                  <a:lnTo>
                    <a:pt x="858" y="224"/>
                  </a:lnTo>
                  <a:lnTo>
                    <a:pt x="876" y="180"/>
                  </a:lnTo>
                  <a:lnTo>
                    <a:pt x="902" y="186"/>
                  </a:lnTo>
                  <a:lnTo>
                    <a:pt x="924" y="176"/>
                  </a:lnTo>
                  <a:lnTo>
                    <a:pt x="884" y="154"/>
                  </a:lnTo>
                  <a:lnTo>
                    <a:pt x="870" y="138"/>
                  </a:lnTo>
                  <a:lnTo>
                    <a:pt x="866" y="102"/>
                  </a:lnTo>
                  <a:lnTo>
                    <a:pt x="854" y="52"/>
                  </a:lnTo>
                  <a:lnTo>
                    <a:pt x="808" y="48"/>
                  </a:lnTo>
                  <a:lnTo>
                    <a:pt x="792" y="54"/>
                  </a:lnTo>
                  <a:lnTo>
                    <a:pt x="776" y="104"/>
                  </a:lnTo>
                  <a:lnTo>
                    <a:pt x="762" y="114"/>
                  </a:lnTo>
                  <a:lnTo>
                    <a:pt x="760" y="162"/>
                  </a:lnTo>
                  <a:lnTo>
                    <a:pt x="746" y="172"/>
                  </a:lnTo>
                  <a:lnTo>
                    <a:pt x="712" y="172"/>
                  </a:lnTo>
                  <a:lnTo>
                    <a:pt x="702" y="162"/>
                  </a:lnTo>
                  <a:lnTo>
                    <a:pt x="678" y="168"/>
                  </a:lnTo>
                  <a:lnTo>
                    <a:pt x="666" y="184"/>
                  </a:lnTo>
                  <a:lnTo>
                    <a:pt x="650" y="188"/>
                  </a:lnTo>
                  <a:lnTo>
                    <a:pt x="634" y="182"/>
                  </a:lnTo>
                  <a:lnTo>
                    <a:pt x="610" y="190"/>
                  </a:lnTo>
                  <a:lnTo>
                    <a:pt x="570" y="152"/>
                  </a:lnTo>
                  <a:lnTo>
                    <a:pt x="562" y="132"/>
                  </a:lnTo>
                  <a:close/>
                  <a:moveTo>
                    <a:pt x="410" y="494"/>
                  </a:moveTo>
                  <a:lnTo>
                    <a:pt x="430" y="490"/>
                  </a:lnTo>
                  <a:lnTo>
                    <a:pt x="444" y="492"/>
                  </a:lnTo>
                  <a:lnTo>
                    <a:pt x="436" y="512"/>
                  </a:lnTo>
                  <a:lnTo>
                    <a:pt x="464" y="512"/>
                  </a:lnTo>
                  <a:lnTo>
                    <a:pt x="510" y="528"/>
                  </a:lnTo>
                  <a:lnTo>
                    <a:pt x="530" y="518"/>
                  </a:lnTo>
                  <a:lnTo>
                    <a:pt x="612" y="534"/>
                  </a:lnTo>
                  <a:lnTo>
                    <a:pt x="634" y="530"/>
                  </a:lnTo>
                  <a:lnTo>
                    <a:pt x="666" y="544"/>
                  </a:lnTo>
                  <a:lnTo>
                    <a:pt x="694" y="542"/>
                  </a:lnTo>
                  <a:lnTo>
                    <a:pt x="732" y="548"/>
                  </a:lnTo>
                  <a:lnTo>
                    <a:pt x="752" y="546"/>
                  </a:lnTo>
                  <a:lnTo>
                    <a:pt x="774" y="564"/>
                  </a:lnTo>
                  <a:lnTo>
                    <a:pt x="792" y="550"/>
                  </a:lnTo>
                  <a:lnTo>
                    <a:pt x="782" y="532"/>
                  </a:lnTo>
                  <a:lnTo>
                    <a:pt x="748" y="532"/>
                  </a:lnTo>
                  <a:lnTo>
                    <a:pt x="746" y="512"/>
                  </a:lnTo>
                  <a:lnTo>
                    <a:pt x="702" y="508"/>
                  </a:lnTo>
                  <a:lnTo>
                    <a:pt x="694" y="498"/>
                  </a:lnTo>
                  <a:lnTo>
                    <a:pt x="672" y="488"/>
                  </a:lnTo>
                  <a:lnTo>
                    <a:pt x="632" y="462"/>
                  </a:lnTo>
                  <a:lnTo>
                    <a:pt x="612" y="462"/>
                  </a:lnTo>
                  <a:lnTo>
                    <a:pt x="596" y="488"/>
                  </a:lnTo>
                  <a:lnTo>
                    <a:pt x="524" y="478"/>
                  </a:lnTo>
                  <a:lnTo>
                    <a:pt x="520" y="460"/>
                  </a:lnTo>
                  <a:lnTo>
                    <a:pt x="442" y="452"/>
                  </a:lnTo>
                  <a:lnTo>
                    <a:pt x="394" y="492"/>
                  </a:lnTo>
                  <a:lnTo>
                    <a:pt x="410" y="494"/>
                  </a:lnTo>
                  <a:close/>
                  <a:moveTo>
                    <a:pt x="806" y="550"/>
                  </a:moveTo>
                  <a:lnTo>
                    <a:pt x="798" y="564"/>
                  </a:lnTo>
                  <a:lnTo>
                    <a:pt x="816" y="566"/>
                  </a:lnTo>
                  <a:lnTo>
                    <a:pt x="824" y="558"/>
                  </a:lnTo>
                  <a:lnTo>
                    <a:pt x="830" y="538"/>
                  </a:lnTo>
                  <a:lnTo>
                    <a:pt x="804" y="536"/>
                  </a:lnTo>
                  <a:lnTo>
                    <a:pt x="806" y="550"/>
                  </a:lnTo>
                  <a:close/>
                  <a:moveTo>
                    <a:pt x="840" y="552"/>
                  </a:moveTo>
                  <a:lnTo>
                    <a:pt x="842" y="574"/>
                  </a:lnTo>
                  <a:lnTo>
                    <a:pt x="850" y="570"/>
                  </a:lnTo>
                  <a:lnTo>
                    <a:pt x="920" y="560"/>
                  </a:lnTo>
                  <a:lnTo>
                    <a:pt x="916" y="536"/>
                  </a:lnTo>
                  <a:lnTo>
                    <a:pt x="888" y="534"/>
                  </a:lnTo>
                  <a:lnTo>
                    <a:pt x="870" y="548"/>
                  </a:lnTo>
                  <a:lnTo>
                    <a:pt x="840" y="552"/>
                  </a:lnTo>
                  <a:close/>
                  <a:moveTo>
                    <a:pt x="944" y="598"/>
                  </a:moveTo>
                  <a:lnTo>
                    <a:pt x="974" y="622"/>
                  </a:lnTo>
                  <a:lnTo>
                    <a:pt x="986" y="612"/>
                  </a:lnTo>
                  <a:lnTo>
                    <a:pt x="960" y="584"/>
                  </a:lnTo>
                  <a:lnTo>
                    <a:pt x="920" y="584"/>
                  </a:lnTo>
                  <a:lnTo>
                    <a:pt x="944" y="598"/>
                  </a:lnTo>
                  <a:close/>
                  <a:moveTo>
                    <a:pt x="956" y="564"/>
                  </a:moveTo>
                  <a:lnTo>
                    <a:pt x="996" y="568"/>
                  </a:lnTo>
                  <a:lnTo>
                    <a:pt x="1054" y="552"/>
                  </a:lnTo>
                  <a:lnTo>
                    <a:pt x="1062" y="538"/>
                  </a:lnTo>
                  <a:lnTo>
                    <a:pt x="1006" y="548"/>
                  </a:lnTo>
                  <a:lnTo>
                    <a:pt x="972" y="542"/>
                  </a:lnTo>
                  <a:lnTo>
                    <a:pt x="936" y="554"/>
                  </a:lnTo>
                  <a:lnTo>
                    <a:pt x="956" y="564"/>
                  </a:lnTo>
                  <a:close/>
                  <a:moveTo>
                    <a:pt x="946" y="240"/>
                  </a:moveTo>
                  <a:lnTo>
                    <a:pt x="934" y="270"/>
                  </a:lnTo>
                  <a:lnTo>
                    <a:pt x="918" y="318"/>
                  </a:lnTo>
                  <a:lnTo>
                    <a:pt x="922" y="354"/>
                  </a:lnTo>
                  <a:lnTo>
                    <a:pt x="934" y="354"/>
                  </a:lnTo>
                  <a:lnTo>
                    <a:pt x="944" y="380"/>
                  </a:lnTo>
                  <a:lnTo>
                    <a:pt x="944" y="406"/>
                  </a:lnTo>
                  <a:lnTo>
                    <a:pt x="936" y="430"/>
                  </a:lnTo>
                  <a:lnTo>
                    <a:pt x="962" y="444"/>
                  </a:lnTo>
                  <a:lnTo>
                    <a:pt x="982" y="430"/>
                  </a:lnTo>
                  <a:lnTo>
                    <a:pt x="970" y="370"/>
                  </a:lnTo>
                  <a:lnTo>
                    <a:pt x="972" y="330"/>
                  </a:lnTo>
                  <a:lnTo>
                    <a:pt x="992" y="328"/>
                  </a:lnTo>
                  <a:lnTo>
                    <a:pt x="992" y="358"/>
                  </a:lnTo>
                  <a:lnTo>
                    <a:pt x="1018" y="374"/>
                  </a:lnTo>
                  <a:lnTo>
                    <a:pt x="1008" y="402"/>
                  </a:lnTo>
                  <a:lnTo>
                    <a:pt x="1026" y="414"/>
                  </a:lnTo>
                  <a:lnTo>
                    <a:pt x="1040" y="394"/>
                  </a:lnTo>
                  <a:lnTo>
                    <a:pt x="1056" y="400"/>
                  </a:lnTo>
                  <a:lnTo>
                    <a:pt x="1064" y="380"/>
                  </a:lnTo>
                  <a:lnTo>
                    <a:pt x="1046" y="382"/>
                  </a:lnTo>
                  <a:lnTo>
                    <a:pt x="1038" y="362"/>
                  </a:lnTo>
                  <a:lnTo>
                    <a:pt x="1046" y="346"/>
                  </a:lnTo>
                  <a:lnTo>
                    <a:pt x="996" y="294"/>
                  </a:lnTo>
                  <a:lnTo>
                    <a:pt x="1016" y="292"/>
                  </a:lnTo>
                  <a:lnTo>
                    <a:pt x="1046" y="276"/>
                  </a:lnTo>
                  <a:lnTo>
                    <a:pt x="1058" y="262"/>
                  </a:lnTo>
                  <a:lnTo>
                    <a:pt x="1074" y="268"/>
                  </a:lnTo>
                  <a:lnTo>
                    <a:pt x="1084" y="260"/>
                  </a:lnTo>
                  <a:lnTo>
                    <a:pt x="1080" y="250"/>
                  </a:lnTo>
                  <a:lnTo>
                    <a:pt x="1058" y="250"/>
                  </a:lnTo>
                  <a:lnTo>
                    <a:pt x="1010" y="256"/>
                  </a:lnTo>
                  <a:lnTo>
                    <a:pt x="992" y="274"/>
                  </a:lnTo>
                  <a:lnTo>
                    <a:pt x="976" y="274"/>
                  </a:lnTo>
                  <a:lnTo>
                    <a:pt x="972" y="258"/>
                  </a:lnTo>
                  <a:lnTo>
                    <a:pt x="964" y="248"/>
                  </a:lnTo>
                  <a:lnTo>
                    <a:pt x="974" y="212"/>
                  </a:lnTo>
                  <a:lnTo>
                    <a:pt x="1000" y="204"/>
                  </a:lnTo>
                  <a:lnTo>
                    <a:pt x="1076" y="212"/>
                  </a:lnTo>
                  <a:lnTo>
                    <a:pt x="1118" y="200"/>
                  </a:lnTo>
                  <a:lnTo>
                    <a:pt x="1148" y="166"/>
                  </a:lnTo>
                  <a:lnTo>
                    <a:pt x="1156" y="142"/>
                  </a:lnTo>
                  <a:lnTo>
                    <a:pt x="1148" y="136"/>
                  </a:lnTo>
                  <a:lnTo>
                    <a:pt x="1138" y="140"/>
                  </a:lnTo>
                  <a:lnTo>
                    <a:pt x="1102" y="180"/>
                  </a:lnTo>
                  <a:lnTo>
                    <a:pt x="1066" y="182"/>
                  </a:lnTo>
                  <a:lnTo>
                    <a:pt x="1010" y="172"/>
                  </a:lnTo>
                  <a:lnTo>
                    <a:pt x="992" y="172"/>
                  </a:lnTo>
                  <a:lnTo>
                    <a:pt x="980" y="192"/>
                  </a:lnTo>
                  <a:lnTo>
                    <a:pt x="932" y="228"/>
                  </a:lnTo>
                  <a:lnTo>
                    <a:pt x="946" y="240"/>
                  </a:lnTo>
                  <a:close/>
                  <a:moveTo>
                    <a:pt x="1242" y="196"/>
                  </a:moveTo>
                  <a:lnTo>
                    <a:pt x="1240" y="236"/>
                  </a:lnTo>
                  <a:lnTo>
                    <a:pt x="1262" y="254"/>
                  </a:lnTo>
                  <a:lnTo>
                    <a:pt x="1270" y="246"/>
                  </a:lnTo>
                  <a:lnTo>
                    <a:pt x="1256" y="226"/>
                  </a:lnTo>
                  <a:lnTo>
                    <a:pt x="1256" y="202"/>
                  </a:lnTo>
                  <a:lnTo>
                    <a:pt x="1300" y="204"/>
                  </a:lnTo>
                  <a:lnTo>
                    <a:pt x="1264" y="184"/>
                  </a:lnTo>
                  <a:lnTo>
                    <a:pt x="1280" y="166"/>
                  </a:lnTo>
                  <a:lnTo>
                    <a:pt x="1290" y="152"/>
                  </a:lnTo>
                  <a:lnTo>
                    <a:pt x="1268" y="164"/>
                  </a:lnTo>
                  <a:lnTo>
                    <a:pt x="1252" y="164"/>
                  </a:lnTo>
                  <a:lnTo>
                    <a:pt x="1258" y="146"/>
                  </a:lnTo>
                  <a:lnTo>
                    <a:pt x="1250" y="126"/>
                  </a:lnTo>
                  <a:lnTo>
                    <a:pt x="1238" y="148"/>
                  </a:lnTo>
                  <a:lnTo>
                    <a:pt x="1242" y="180"/>
                  </a:lnTo>
                  <a:lnTo>
                    <a:pt x="1228" y="180"/>
                  </a:lnTo>
                  <a:lnTo>
                    <a:pt x="1242" y="196"/>
                  </a:lnTo>
                  <a:close/>
                  <a:moveTo>
                    <a:pt x="1276" y="346"/>
                  </a:moveTo>
                  <a:lnTo>
                    <a:pt x="1312" y="348"/>
                  </a:lnTo>
                  <a:lnTo>
                    <a:pt x="1338" y="350"/>
                  </a:lnTo>
                  <a:lnTo>
                    <a:pt x="1366" y="358"/>
                  </a:lnTo>
                  <a:lnTo>
                    <a:pt x="1348" y="328"/>
                  </a:lnTo>
                  <a:lnTo>
                    <a:pt x="1320" y="324"/>
                  </a:lnTo>
                  <a:lnTo>
                    <a:pt x="1272" y="328"/>
                  </a:lnTo>
                  <a:lnTo>
                    <a:pt x="1240" y="340"/>
                  </a:lnTo>
                  <a:lnTo>
                    <a:pt x="1276" y="346"/>
                  </a:lnTo>
                  <a:close/>
                  <a:moveTo>
                    <a:pt x="1202" y="360"/>
                  </a:moveTo>
                  <a:lnTo>
                    <a:pt x="1228" y="340"/>
                  </a:lnTo>
                  <a:lnTo>
                    <a:pt x="1200" y="328"/>
                  </a:lnTo>
                  <a:lnTo>
                    <a:pt x="1182" y="334"/>
                  </a:lnTo>
                  <a:lnTo>
                    <a:pt x="1202" y="360"/>
                  </a:lnTo>
                  <a:close/>
                  <a:moveTo>
                    <a:pt x="1700" y="306"/>
                  </a:moveTo>
                  <a:lnTo>
                    <a:pt x="1636" y="272"/>
                  </a:lnTo>
                  <a:lnTo>
                    <a:pt x="1606" y="300"/>
                  </a:lnTo>
                  <a:lnTo>
                    <a:pt x="1582" y="302"/>
                  </a:lnTo>
                  <a:lnTo>
                    <a:pt x="1550" y="344"/>
                  </a:lnTo>
                  <a:lnTo>
                    <a:pt x="1526" y="336"/>
                  </a:lnTo>
                  <a:lnTo>
                    <a:pt x="1508" y="302"/>
                  </a:lnTo>
                  <a:lnTo>
                    <a:pt x="1486" y="246"/>
                  </a:lnTo>
                  <a:lnTo>
                    <a:pt x="1420" y="228"/>
                  </a:lnTo>
                  <a:lnTo>
                    <a:pt x="1364" y="270"/>
                  </a:lnTo>
                  <a:lnTo>
                    <a:pt x="1420" y="292"/>
                  </a:lnTo>
                  <a:lnTo>
                    <a:pt x="1476" y="290"/>
                  </a:lnTo>
                  <a:lnTo>
                    <a:pt x="1478" y="304"/>
                  </a:lnTo>
                  <a:lnTo>
                    <a:pt x="1448" y="308"/>
                  </a:lnTo>
                  <a:lnTo>
                    <a:pt x="1438" y="318"/>
                  </a:lnTo>
                  <a:lnTo>
                    <a:pt x="1406" y="324"/>
                  </a:lnTo>
                  <a:lnTo>
                    <a:pt x="1438" y="334"/>
                  </a:lnTo>
                  <a:lnTo>
                    <a:pt x="1448" y="370"/>
                  </a:lnTo>
                  <a:lnTo>
                    <a:pt x="1464" y="368"/>
                  </a:lnTo>
                  <a:lnTo>
                    <a:pt x="1476" y="356"/>
                  </a:lnTo>
                  <a:lnTo>
                    <a:pt x="1630" y="422"/>
                  </a:lnTo>
                  <a:lnTo>
                    <a:pt x="1650" y="440"/>
                  </a:lnTo>
                  <a:lnTo>
                    <a:pt x="1682" y="528"/>
                  </a:lnTo>
                  <a:lnTo>
                    <a:pt x="1718" y="526"/>
                  </a:lnTo>
                  <a:lnTo>
                    <a:pt x="1758" y="564"/>
                  </a:lnTo>
                  <a:lnTo>
                    <a:pt x="1758" y="316"/>
                  </a:lnTo>
                  <a:lnTo>
                    <a:pt x="1700" y="306"/>
                  </a:lnTo>
                  <a:close/>
                  <a:moveTo>
                    <a:pt x="1124" y="610"/>
                  </a:moveTo>
                  <a:lnTo>
                    <a:pt x="1146" y="590"/>
                  </a:lnTo>
                  <a:lnTo>
                    <a:pt x="1148" y="574"/>
                  </a:lnTo>
                  <a:lnTo>
                    <a:pt x="1136" y="568"/>
                  </a:lnTo>
                  <a:lnTo>
                    <a:pt x="1106" y="574"/>
                  </a:lnTo>
                  <a:lnTo>
                    <a:pt x="1090" y="590"/>
                  </a:lnTo>
                  <a:lnTo>
                    <a:pt x="1080" y="618"/>
                  </a:lnTo>
                  <a:lnTo>
                    <a:pt x="1124" y="61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9" name="Iran">
              <a:extLst>
                <a:ext uri="{FF2B5EF4-FFF2-40B4-BE49-F238E27FC236}">
                  <a16:creationId xmlns:a16="http://schemas.microsoft.com/office/drawing/2014/main" id="{643BD2CD-FEFB-4B4F-8E0D-FBF6CDE2243D}"/>
                </a:ext>
              </a:extLst>
            </p:cNvPr>
            <p:cNvSpPr>
              <a:spLocks/>
            </p:cNvSpPr>
            <p:nvPr/>
          </p:nvSpPr>
          <p:spPr bwMode="gray">
            <a:xfrm>
              <a:off x="7169544" y="3188059"/>
              <a:ext cx="581787" cy="552604"/>
            </a:xfrm>
            <a:custGeom>
              <a:avLst/>
              <a:gdLst/>
              <a:ahLst/>
              <a:cxnLst>
                <a:cxn ang="0">
                  <a:pos x="170" y="458"/>
                </a:cxn>
                <a:cxn ang="0">
                  <a:pos x="146" y="422"/>
                </a:cxn>
                <a:cxn ang="0">
                  <a:pos x="132" y="372"/>
                </a:cxn>
                <a:cxn ang="0">
                  <a:pos x="74" y="322"/>
                </a:cxn>
                <a:cxn ang="0">
                  <a:pos x="56" y="290"/>
                </a:cxn>
                <a:cxn ang="0">
                  <a:pos x="52" y="258"/>
                </a:cxn>
                <a:cxn ang="0">
                  <a:pos x="70" y="224"/>
                </a:cxn>
                <a:cxn ang="0">
                  <a:pos x="74" y="202"/>
                </a:cxn>
                <a:cxn ang="0">
                  <a:pos x="74" y="184"/>
                </a:cxn>
                <a:cxn ang="0">
                  <a:pos x="38" y="166"/>
                </a:cxn>
                <a:cxn ang="0">
                  <a:pos x="26" y="124"/>
                </a:cxn>
                <a:cxn ang="0">
                  <a:pos x="14" y="80"/>
                </a:cxn>
                <a:cxn ang="0">
                  <a:pos x="0" y="36"/>
                </a:cxn>
                <a:cxn ang="0">
                  <a:pos x="12" y="0"/>
                </a:cxn>
                <a:cxn ang="0">
                  <a:pos x="54" y="38"/>
                </a:cxn>
                <a:cxn ang="0">
                  <a:pos x="70" y="36"/>
                </a:cxn>
                <a:cxn ang="0">
                  <a:pos x="92" y="42"/>
                </a:cxn>
                <a:cxn ang="0">
                  <a:pos x="146" y="4"/>
                </a:cxn>
                <a:cxn ang="0">
                  <a:pos x="148" y="46"/>
                </a:cxn>
                <a:cxn ang="0">
                  <a:pos x="188" y="70"/>
                </a:cxn>
                <a:cxn ang="0">
                  <a:pos x="192" y="114"/>
                </a:cxn>
                <a:cxn ang="0">
                  <a:pos x="224" y="122"/>
                </a:cxn>
                <a:cxn ang="0">
                  <a:pos x="270" y="162"/>
                </a:cxn>
                <a:cxn ang="0">
                  <a:pos x="314" y="148"/>
                </a:cxn>
                <a:cxn ang="0">
                  <a:pos x="354" y="140"/>
                </a:cxn>
                <a:cxn ang="0">
                  <a:pos x="372" y="148"/>
                </a:cxn>
                <a:cxn ang="0">
                  <a:pos x="368" y="114"/>
                </a:cxn>
                <a:cxn ang="0">
                  <a:pos x="422" y="86"/>
                </a:cxn>
                <a:cxn ang="0">
                  <a:pos x="460" y="72"/>
                </a:cxn>
                <a:cxn ang="0">
                  <a:pos x="500" y="88"/>
                </a:cxn>
                <a:cxn ang="0">
                  <a:pos x="530" y="104"/>
                </a:cxn>
                <a:cxn ang="0">
                  <a:pos x="568" y="118"/>
                </a:cxn>
                <a:cxn ang="0">
                  <a:pos x="598" y="132"/>
                </a:cxn>
                <a:cxn ang="0">
                  <a:pos x="618" y="154"/>
                </a:cxn>
                <a:cxn ang="0">
                  <a:pos x="638" y="190"/>
                </a:cxn>
                <a:cxn ang="0">
                  <a:pos x="622" y="256"/>
                </a:cxn>
                <a:cxn ang="0">
                  <a:pos x="616" y="296"/>
                </a:cxn>
                <a:cxn ang="0">
                  <a:pos x="622" y="318"/>
                </a:cxn>
                <a:cxn ang="0">
                  <a:pos x="648" y="394"/>
                </a:cxn>
                <a:cxn ang="0">
                  <a:pos x="660" y="416"/>
                </a:cxn>
                <a:cxn ang="0">
                  <a:pos x="660" y="528"/>
                </a:cxn>
                <a:cxn ang="0">
                  <a:pos x="700" y="578"/>
                </a:cxn>
                <a:cxn ang="0">
                  <a:pos x="712" y="606"/>
                </a:cxn>
                <a:cxn ang="0">
                  <a:pos x="660" y="630"/>
                </a:cxn>
                <a:cxn ang="0">
                  <a:pos x="648" y="662"/>
                </a:cxn>
                <a:cxn ang="0">
                  <a:pos x="608" y="664"/>
                </a:cxn>
                <a:cxn ang="0">
                  <a:pos x="528" y="656"/>
                </a:cxn>
                <a:cxn ang="0">
                  <a:pos x="510" y="650"/>
                </a:cxn>
                <a:cxn ang="0">
                  <a:pos x="488" y="608"/>
                </a:cxn>
                <a:cxn ang="0">
                  <a:pos x="450" y="584"/>
                </a:cxn>
                <a:cxn ang="0">
                  <a:pos x="428" y="594"/>
                </a:cxn>
                <a:cxn ang="0">
                  <a:pos x="390" y="612"/>
                </a:cxn>
                <a:cxn ang="0">
                  <a:pos x="364" y="610"/>
                </a:cxn>
                <a:cxn ang="0">
                  <a:pos x="314" y="582"/>
                </a:cxn>
                <a:cxn ang="0">
                  <a:pos x="292" y="554"/>
                </a:cxn>
                <a:cxn ang="0">
                  <a:pos x="268" y="520"/>
                </a:cxn>
                <a:cxn ang="0">
                  <a:pos x="260" y="502"/>
                </a:cxn>
                <a:cxn ang="0">
                  <a:pos x="246" y="482"/>
                </a:cxn>
                <a:cxn ang="0">
                  <a:pos x="226" y="452"/>
                </a:cxn>
                <a:cxn ang="0">
                  <a:pos x="202" y="458"/>
                </a:cxn>
                <a:cxn ang="0">
                  <a:pos x="180" y="450"/>
                </a:cxn>
              </a:cxnLst>
              <a:rect l="0" t="0" r="r" b="b"/>
              <a:pathLst>
                <a:path w="718" h="674">
                  <a:moveTo>
                    <a:pt x="180" y="450"/>
                  </a:moveTo>
                  <a:lnTo>
                    <a:pt x="170" y="458"/>
                  </a:lnTo>
                  <a:lnTo>
                    <a:pt x="146" y="438"/>
                  </a:lnTo>
                  <a:lnTo>
                    <a:pt x="146" y="422"/>
                  </a:lnTo>
                  <a:lnTo>
                    <a:pt x="136" y="416"/>
                  </a:lnTo>
                  <a:lnTo>
                    <a:pt x="132" y="372"/>
                  </a:lnTo>
                  <a:lnTo>
                    <a:pt x="120" y="356"/>
                  </a:lnTo>
                  <a:lnTo>
                    <a:pt x="74" y="322"/>
                  </a:lnTo>
                  <a:lnTo>
                    <a:pt x="68" y="306"/>
                  </a:lnTo>
                  <a:lnTo>
                    <a:pt x="56" y="290"/>
                  </a:lnTo>
                  <a:lnTo>
                    <a:pt x="52" y="280"/>
                  </a:lnTo>
                  <a:lnTo>
                    <a:pt x="52" y="258"/>
                  </a:lnTo>
                  <a:lnTo>
                    <a:pt x="62" y="238"/>
                  </a:lnTo>
                  <a:lnTo>
                    <a:pt x="70" y="224"/>
                  </a:lnTo>
                  <a:lnTo>
                    <a:pt x="80" y="216"/>
                  </a:lnTo>
                  <a:lnTo>
                    <a:pt x="74" y="202"/>
                  </a:lnTo>
                  <a:lnTo>
                    <a:pt x="80" y="188"/>
                  </a:lnTo>
                  <a:lnTo>
                    <a:pt x="74" y="184"/>
                  </a:lnTo>
                  <a:lnTo>
                    <a:pt x="46" y="180"/>
                  </a:lnTo>
                  <a:lnTo>
                    <a:pt x="38" y="166"/>
                  </a:lnTo>
                  <a:lnTo>
                    <a:pt x="28" y="158"/>
                  </a:lnTo>
                  <a:lnTo>
                    <a:pt x="26" y="124"/>
                  </a:lnTo>
                  <a:lnTo>
                    <a:pt x="14" y="96"/>
                  </a:lnTo>
                  <a:lnTo>
                    <a:pt x="14" y="80"/>
                  </a:lnTo>
                  <a:lnTo>
                    <a:pt x="2" y="54"/>
                  </a:lnTo>
                  <a:lnTo>
                    <a:pt x="0" y="36"/>
                  </a:lnTo>
                  <a:lnTo>
                    <a:pt x="8" y="14"/>
                  </a:lnTo>
                  <a:lnTo>
                    <a:pt x="12" y="0"/>
                  </a:lnTo>
                  <a:lnTo>
                    <a:pt x="22" y="8"/>
                  </a:lnTo>
                  <a:lnTo>
                    <a:pt x="54" y="38"/>
                  </a:lnTo>
                  <a:lnTo>
                    <a:pt x="62" y="40"/>
                  </a:lnTo>
                  <a:lnTo>
                    <a:pt x="70" y="36"/>
                  </a:lnTo>
                  <a:lnTo>
                    <a:pt x="74" y="44"/>
                  </a:lnTo>
                  <a:lnTo>
                    <a:pt x="92" y="42"/>
                  </a:lnTo>
                  <a:lnTo>
                    <a:pt x="118" y="22"/>
                  </a:lnTo>
                  <a:lnTo>
                    <a:pt x="146" y="4"/>
                  </a:lnTo>
                  <a:lnTo>
                    <a:pt x="158" y="30"/>
                  </a:lnTo>
                  <a:lnTo>
                    <a:pt x="148" y="46"/>
                  </a:lnTo>
                  <a:lnTo>
                    <a:pt x="164" y="58"/>
                  </a:lnTo>
                  <a:lnTo>
                    <a:pt x="188" y="70"/>
                  </a:lnTo>
                  <a:lnTo>
                    <a:pt x="190" y="100"/>
                  </a:lnTo>
                  <a:lnTo>
                    <a:pt x="192" y="114"/>
                  </a:lnTo>
                  <a:lnTo>
                    <a:pt x="204" y="120"/>
                  </a:lnTo>
                  <a:lnTo>
                    <a:pt x="224" y="122"/>
                  </a:lnTo>
                  <a:lnTo>
                    <a:pt x="234" y="142"/>
                  </a:lnTo>
                  <a:lnTo>
                    <a:pt x="270" y="162"/>
                  </a:lnTo>
                  <a:lnTo>
                    <a:pt x="286" y="162"/>
                  </a:lnTo>
                  <a:lnTo>
                    <a:pt x="314" y="148"/>
                  </a:lnTo>
                  <a:lnTo>
                    <a:pt x="338" y="146"/>
                  </a:lnTo>
                  <a:lnTo>
                    <a:pt x="354" y="140"/>
                  </a:lnTo>
                  <a:lnTo>
                    <a:pt x="356" y="146"/>
                  </a:lnTo>
                  <a:lnTo>
                    <a:pt x="372" y="148"/>
                  </a:lnTo>
                  <a:lnTo>
                    <a:pt x="374" y="136"/>
                  </a:lnTo>
                  <a:lnTo>
                    <a:pt x="368" y="114"/>
                  </a:lnTo>
                  <a:lnTo>
                    <a:pt x="384" y="122"/>
                  </a:lnTo>
                  <a:lnTo>
                    <a:pt x="422" y="86"/>
                  </a:lnTo>
                  <a:lnTo>
                    <a:pt x="450" y="86"/>
                  </a:lnTo>
                  <a:lnTo>
                    <a:pt x="460" y="72"/>
                  </a:lnTo>
                  <a:lnTo>
                    <a:pt x="486" y="70"/>
                  </a:lnTo>
                  <a:lnTo>
                    <a:pt x="500" y="88"/>
                  </a:lnTo>
                  <a:lnTo>
                    <a:pt x="518" y="92"/>
                  </a:lnTo>
                  <a:lnTo>
                    <a:pt x="530" y="104"/>
                  </a:lnTo>
                  <a:lnTo>
                    <a:pt x="560" y="104"/>
                  </a:lnTo>
                  <a:lnTo>
                    <a:pt x="568" y="118"/>
                  </a:lnTo>
                  <a:lnTo>
                    <a:pt x="584" y="122"/>
                  </a:lnTo>
                  <a:lnTo>
                    <a:pt x="598" y="132"/>
                  </a:lnTo>
                  <a:lnTo>
                    <a:pt x="604" y="148"/>
                  </a:lnTo>
                  <a:lnTo>
                    <a:pt x="618" y="154"/>
                  </a:lnTo>
                  <a:lnTo>
                    <a:pt x="638" y="152"/>
                  </a:lnTo>
                  <a:lnTo>
                    <a:pt x="638" y="190"/>
                  </a:lnTo>
                  <a:lnTo>
                    <a:pt x="638" y="220"/>
                  </a:lnTo>
                  <a:lnTo>
                    <a:pt x="622" y="256"/>
                  </a:lnTo>
                  <a:lnTo>
                    <a:pt x="616" y="258"/>
                  </a:lnTo>
                  <a:lnTo>
                    <a:pt x="616" y="296"/>
                  </a:lnTo>
                  <a:lnTo>
                    <a:pt x="632" y="302"/>
                  </a:lnTo>
                  <a:lnTo>
                    <a:pt x="622" y="318"/>
                  </a:lnTo>
                  <a:lnTo>
                    <a:pt x="628" y="390"/>
                  </a:lnTo>
                  <a:lnTo>
                    <a:pt x="648" y="394"/>
                  </a:lnTo>
                  <a:lnTo>
                    <a:pt x="660" y="398"/>
                  </a:lnTo>
                  <a:lnTo>
                    <a:pt x="660" y="416"/>
                  </a:lnTo>
                  <a:lnTo>
                    <a:pt x="628" y="470"/>
                  </a:lnTo>
                  <a:lnTo>
                    <a:pt x="660" y="528"/>
                  </a:lnTo>
                  <a:lnTo>
                    <a:pt x="700" y="544"/>
                  </a:lnTo>
                  <a:lnTo>
                    <a:pt x="700" y="578"/>
                  </a:lnTo>
                  <a:lnTo>
                    <a:pt x="718" y="590"/>
                  </a:lnTo>
                  <a:lnTo>
                    <a:pt x="712" y="606"/>
                  </a:lnTo>
                  <a:lnTo>
                    <a:pt x="682" y="610"/>
                  </a:lnTo>
                  <a:lnTo>
                    <a:pt x="660" y="630"/>
                  </a:lnTo>
                  <a:lnTo>
                    <a:pt x="654" y="662"/>
                  </a:lnTo>
                  <a:lnTo>
                    <a:pt x="648" y="662"/>
                  </a:lnTo>
                  <a:lnTo>
                    <a:pt x="644" y="674"/>
                  </a:lnTo>
                  <a:lnTo>
                    <a:pt x="608" y="664"/>
                  </a:lnTo>
                  <a:lnTo>
                    <a:pt x="556" y="662"/>
                  </a:lnTo>
                  <a:lnTo>
                    <a:pt x="528" y="656"/>
                  </a:lnTo>
                  <a:lnTo>
                    <a:pt x="520" y="646"/>
                  </a:lnTo>
                  <a:lnTo>
                    <a:pt x="510" y="650"/>
                  </a:lnTo>
                  <a:lnTo>
                    <a:pt x="492" y="630"/>
                  </a:lnTo>
                  <a:lnTo>
                    <a:pt x="488" y="608"/>
                  </a:lnTo>
                  <a:lnTo>
                    <a:pt x="484" y="592"/>
                  </a:lnTo>
                  <a:lnTo>
                    <a:pt x="450" y="584"/>
                  </a:lnTo>
                  <a:lnTo>
                    <a:pt x="442" y="592"/>
                  </a:lnTo>
                  <a:lnTo>
                    <a:pt x="428" y="594"/>
                  </a:lnTo>
                  <a:lnTo>
                    <a:pt x="404" y="614"/>
                  </a:lnTo>
                  <a:lnTo>
                    <a:pt x="390" y="612"/>
                  </a:lnTo>
                  <a:lnTo>
                    <a:pt x="382" y="602"/>
                  </a:lnTo>
                  <a:lnTo>
                    <a:pt x="364" y="610"/>
                  </a:lnTo>
                  <a:lnTo>
                    <a:pt x="346" y="596"/>
                  </a:lnTo>
                  <a:lnTo>
                    <a:pt x="314" y="582"/>
                  </a:lnTo>
                  <a:lnTo>
                    <a:pt x="316" y="574"/>
                  </a:lnTo>
                  <a:lnTo>
                    <a:pt x="292" y="554"/>
                  </a:lnTo>
                  <a:lnTo>
                    <a:pt x="274" y="546"/>
                  </a:lnTo>
                  <a:lnTo>
                    <a:pt x="268" y="520"/>
                  </a:lnTo>
                  <a:lnTo>
                    <a:pt x="254" y="514"/>
                  </a:lnTo>
                  <a:lnTo>
                    <a:pt x="260" y="502"/>
                  </a:lnTo>
                  <a:lnTo>
                    <a:pt x="248" y="492"/>
                  </a:lnTo>
                  <a:lnTo>
                    <a:pt x="246" y="482"/>
                  </a:lnTo>
                  <a:lnTo>
                    <a:pt x="228" y="462"/>
                  </a:lnTo>
                  <a:lnTo>
                    <a:pt x="226" y="452"/>
                  </a:lnTo>
                  <a:lnTo>
                    <a:pt x="218" y="452"/>
                  </a:lnTo>
                  <a:lnTo>
                    <a:pt x="202" y="458"/>
                  </a:lnTo>
                  <a:lnTo>
                    <a:pt x="186" y="450"/>
                  </a:lnTo>
                  <a:lnTo>
                    <a:pt x="180" y="4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0" name="Iraq">
              <a:extLst>
                <a:ext uri="{FF2B5EF4-FFF2-40B4-BE49-F238E27FC236}">
                  <a16:creationId xmlns:a16="http://schemas.microsoft.com/office/drawing/2014/main" id="{F1531395-118E-4D6B-B802-AFCB92526C8A}"/>
                </a:ext>
              </a:extLst>
            </p:cNvPr>
            <p:cNvSpPr>
              <a:spLocks/>
            </p:cNvSpPr>
            <p:nvPr/>
          </p:nvSpPr>
          <p:spPr bwMode="gray">
            <a:xfrm>
              <a:off x="6995789" y="3288354"/>
              <a:ext cx="310418" cy="316616"/>
            </a:xfrm>
            <a:custGeom>
              <a:avLst/>
              <a:gdLst/>
              <a:ahLst/>
              <a:cxnLst>
                <a:cxn ang="0">
                  <a:pos x="32" y="236"/>
                </a:cxn>
                <a:cxn ang="0">
                  <a:pos x="20" y="228"/>
                </a:cxn>
                <a:cxn ang="0">
                  <a:pos x="20" y="224"/>
                </a:cxn>
                <a:cxn ang="0">
                  <a:pos x="10" y="226"/>
                </a:cxn>
                <a:cxn ang="0">
                  <a:pos x="8" y="218"/>
                </a:cxn>
                <a:cxn ang="0">
                  <a:pos x="12" y="216"/>
                </a:cxn>
                <a:cxn ang="0">
                  <a:pos x="0" y="178"/>
                </a:cxn>
                <a:cxn ang="0">
                  <a:pos x="100" y="112"/>
                </a:cxn>
                <a:cxn ang="0">
                  <a:pos x="98" y="94"/>
                </a:cxn>
                <a:cxn ang="0">
                  <a:pos x="104" y="80"/>
                </a:cxn>
                <a:cxn ang="0">
                  <a:pos x="108" y="48"/>
                </a:cxn>
                <a:cxn ang="0">
                  <a:pos x="154" y="14"/>
                </a:cxn>
                <a:cxn ang="0">
                  <a:pos x="166" y="0"/>
                </a:cxn>
                <a:cxn ang="0">
                  <a:pos x="192" y="6"/>
                </a:cxn>
                <a:cxn ang="0">
                  <a:pos x="212" y="8"/>
                </a:cxn>
                <a:cxn ang="0">
                  <a:pos x="218" y="16"/>
                </a:cxn>
                <a:cxn ang="0">
                  <a:pos x="238" y="2"/>
                </a:cxn>
                <a:cxn ang="0">
                  <a:pos x="240" y="36"/>
                </a:cxn>
                <a:cxn ang="0">
                  <a:pos x="250" y="44"/>
                </a:cxn>
                <a:cxn ang="0">
                  <a:pos x="258" y="58"/>
                </a:cxn>
                <a:cxn ang="0">
                  <a:pos x="286" y="62"/>
                </a:cxn>
                <a:cxn ang="0">
                  <a:pos x="292" y="66"/>
                </a:cxn>
                <a:cxn ang="0">
                  <a:pos x="286" y="80"/>
                </a:cxn>
                <a:cxn ang="0">
                  <a:pos x="292" y="94"/>
                </a:cxn>
                <a:cxn ang="0">
                  <a:pos x="282" y="102"/>
                </a:cxn>
                <a:cxn ang="0">
                  <a:pos x="274" y="116"/>
                </a:cxn>
                <a:cxn ang="0">
                  <a:pos x="264" y="136"/>
                </a:cxn>
                <a:cxn ang="0">
                  <a:pos x="264" y="158"/>
                </a:cxn>
                <a:cxn ang="0">
                  <a:pos x="268" y="168"/>
                </a:cxn>
                <a:cxn ang="0">
                  <a:pos x="280" y="184"/>
                </a:cxn>
                <a:cxn ang="0">
                  <a:pos x="286" y="200"/>
                </a:cxn>
                <a:cxn ang="0">
                  <a:pos x="332" y="234"/>
                </a:cxn>
                <a:cxn ang="0">
                  <a:pos x="344" y="250"/>
                </a:cxn>
                <a:cxn ang="0">
                  <a:pos x="348" y="294"/>
                </a:cxn>
                <a:cxn ang="0">
                  <a:pos x="358" y="300"/>
                </a:cxn>
                <a:cxn ang="0">
                  <a:pos x="358" y="316"/>
                </a:cxn>
                <a:cxn ang="0">
                  <a:pos x="382" y="336"/>
                </a:cxn>
                <a:cxn ang="0">
                  <a:pos x="354" y="336"/>
                </a:cxn>
                <a:cxn ang="0">
                  <a:pos x="338" y="332"/>
                </a:cxn>
                <a:cxn ang="0">
                  <a:pos x="326" y="340"/>
                </a:cxn>
                <a:cxn ang="0">
                  <a:pos x="318" y="356"/>
                </a:cxn>
                <a:cxn ang="0">
                  <a:pos x="316" y="372"/>
                </a:cxn>
                <a:cxn ang="0">
                  <a:pos x="308" y="380"/>
                </a:cxn>
                <a:cxn ang="0">
                  <a:pos x="296" y="388"/>
                </a:cxn>
                <a:cxn ang="0">
                  <a:pos x="244" y="386"/>
                </a:cxn>
                <a:cxn ang="0">
                  <a:pos x="216" y="376"/>
                </a:cxn>
                <a:cxn ang="0">
                  <a:pos x="200" y="372"/>
                </a:cxn>
                <a:cxn ang="0">
                  <a:pos x="190" y="360"/>
                </a:cxn>
                <a:cxn ang="0">
                  <a:pos x="194" y="346"/>
                </a:cxn>
                <a:cxn ang="0">
                  <a:pos x="194" y="330"/>
                </a:cxn>
                <a:cxn ang="0">
                  <a:pos x="170" y="328"/>
                </a:cxn>
                <a:cxn ang="0">
                  <a:pos x="162" y="304"/>
                </a:cxn>
                <a:cxn ang="0">
                  <a:pos x="68" y="246"/>
                </a:cxn>
                <a:cxn ang="0">
                  <a:pos x="52" y="244"/>
                </a:cxn>
                <a:cxn ang="0">
                  <a:pos x="44" y="236"/>
                </a:cxn>
                <a:cxn ang="0">
                  <a:pos x="32" y="236"/>
                </a:cxn>
              </a:cxnLst>
              <a:rect l="0" t="0" r="r" b="b"/>
              <a:pathLst>
                <a:path w="382" h="388">
                  <a:moveTo>
                    <a:pt x="32" y="236"/>
                  </a:moveTo>
                  <a:lnTo>
                    <a:pt x="20" y="228"/>
                  </a:lnTo>
                  <a:lnTo>
                    <a:pt x="20" y="224"/>
                  </a:lnTo>
                  <a:lnTo>
                    <a:pt x="10" y="226"/>
                  </a:lnTo>
                  <a:lnTo>
                    <a:pt x="8" y="218"/>
                  </a:lnTo>
                  <a:lnTo>
                    <a:pt x="12" y="216"/>
                  </a:lnTo>
                  <a:lnTo>
                    <a:pt x="0" y="178"/>
                  </a:lnTo>
                  <a:lnTo>
                    <a:pt x="100" y="112"/>
                  </a:lnTo>
                  <a:lnTo>
                    <a:pt x="98" y="94"/>
                  </a:lnTo>
                  <a:lnTo>
                    <a:pt x="104" y="80"/>
                  </a:lnTo>
                  <a:lnTo>
                    <a:pt x="108" y="48"/>
                  </a:lnTo>
                  <a:lnTo>
                    <a:pt x="154" y="14"/>
                  </a:lnTo>
                  <a:lnTo>
                    <a:pt x="166" y="0"/>
                  </a:lnTo>
                  <a:lnTo>
                    <a:pt x="192" y="6"/>
                  </a:lnTo>
                  <a:lnTo>
                    <a:pt x="212" y="8"/>
                  </a:lnTo>
                  <a:lnTo>
                    <a:pt x="218" y="16"/>
                  </a:lnTo>
                  <a:lnTo>
                    <a:pt x="238" y="2"/>
                  </a:lnTo>
                  <a:lnTo>
                    <a:pt x="240" y="36"/>
                  </a:lnTo>
                  <a:lnTo>
                    <a:pt x="250" y="44"/>
                  </a:lnTo>
                  <a:lnTo>
                    <a:pt x="258" y="58"/>
                  </a:lnTo>
                  <a:lnTo>
                    <a:pt x="286" y="62"/>
                  </a:lnTo>
                  <a:lnTo>
                    <a:pt x="292" y="66"/>
                  </a:lnTo>
                  <a:lnTo>
                    <a:pt x="286" y="80"/>
                  </a:lnTo>
                  <a:lnTo>
                    <a:pt x="292" y="94"/>
                  </a:lnTo>
                  <a:lnTo>
                    <a:pt x="282" y="102"/>
                  </a:lnTo>
                  <a:lnTo>
                    <a:pt x="274" y="116"/>
                  </a:lnTo>
                  <a:lnTo>
                    <a:pt x="264" y="136"/>
                  </a:lnTo>
                  <a:lnTo>
                    <a:pt x="264" y="158"/>
                  </a:lnTo>
                  <a:lnTo>
                    <a:pt x="268" y="168"/>
                  </a:lnTo>
                  <a:lnTo>
                    <a:pt x="280" y="184"/>
                  </a:lnTo>
                  <a:lnTo>
                    <a:pt x="286" y="200"/>
                  </a:lnTo>
                  <a:lnTo>
                    <a:pt x="332" y="234"/>
                  </a:lnTo>
                  <a:lnTo>
                    <a:pt x="344" y="250"/>
                  </a:lnTo>
                  <a:lnTo>
                    <a:pt x="348" y="294"/>
                  </a:lnTo>
                  <a:lnTo>
                    <a:pt x="358" y="300"/>
                  </a:lnTo>
                  <a:lnTo>
                    <a:pt x="358" y="316"/>
                  </a:lnTo>
                  <a:lnTo>
                    <a:pt x="382" y="336"/>
                  </a:lnTo>
                  <a:lnTo>
                    <a:pt x="354" y="336"/>
                  </a:lnTo>
                  <a:lnTo>
                    <a:pt x="338" y="332"/>
                  </a:lnTo>
                  <a:lnTo>
                    <a:pt x="326" y="340"/>
                  </a:lnTo>
                  <a:lnTo>
                    <a:pt x="318" y="356"/>
                  </a:lnTo>
                  <a:lnTo>
                    <a:pt x="316" y="372"/>
                  </a:lnTo>
                  <a:lnTo>
                    <a:pt x="308" y="380"/>
                  </a:lnTo>
                  <a:lnTo>
                    <a:pt x="296" y="388"/>
                  </a:lnTo>
                  <a:lnTo>
                    <a:pt x="244" y="386"/>
                  </a:lnTo>
                  <a:lnTo>
                    <a:pt x="216" y="376"/>
                  </a:lnTo>
                  <a:lnTo>
                    <a:pt x="200" y="372"/>
                  </a:lnTo>
                  <a:lnTo>
                    <a:pt x="190" y="360"/>
                  </a:lnTo>
                  <a:lnTo>
                    <a:pt x="194" y="346"/>
                  </a:lnTo>
                  <a:lnTo>
                    <a:pt x="194" y="330"/>
                  </a:lnTo>
                  <a:lnTo>
                    <a:pt x="170" y="328"/>
                  </a:lnTo>
                  <a:lnTo>
                    <a:pt x="162" y="304"/>
                  </a:lnTo>
                  <a:lnTo>
                    <a:pt x="68" y="246"/>
                  </a:lnTo>
                  <a:lnTo>
                    <a:pt x="52" y="244"/>
                  </a:lnTo>
                  <a:lnTo>
                    <a:pt x="44" y="236"/>
                  </a:lnTo>
                  <a:lnTo>
                    <a:pt x="32" y="2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1" name="Ireland">
              <a:extLst>
                <a:ext uri="{FF2B5EF4-FFF2-40B4-BE49-F238E27FC236}">
                  <a16:creationId xmlns:a16="http://schemas.microsoft.com/office/drawing/2014/main" id="{6AF5EDD4-7DA1-4D66-8B58-527A43A2766C}"/>
                </a:ext>
              </a:extLst>
            </p:cNvPr>
            <p:cNvSpPr>
              <a:spLocks/>
            </p:cNvSpPr>
            <p:nvPr/>
          </p:nvSpPr>
          <p:spPr bwMode="gray">
            <a:xfrm>
              <a:off x="5482752" y="2440767"/>
              <a:ext cx="132756" cy="194690"/>
            </a:xfrm>
            <a:custGeom>
              <a:avLst/>
              <a:gdLst/>
              <a:ahLst/>
              <a:cxnLst>
                <a:cxn ang="0">
                  <a:pos x="150" y="72"/>
                </a:cxn>
                <a:cxn ang="0">
                  <a:pos x="136" y="70"/>
                </a:cxn>
                <a:cxn ang="0">
                  <a:pos x="122" y="58"/>
                </a:cxn>
                <a:cxn ang="0">
                  <a:pos x="110" y="70"/>
                </a:cxn>
                <a:cxn ang="0">
                  <a:pos x="84" y="72"/>
                </a:cxn>
                <a:cxn ang="0">
                  <a:pos x="82" y="58"/>
                </a:cxn>
                <a:cxn ang="0">
                  <a:pos x="86" y="42"/>
                </a:cxn>
                <a:cxn ang="0">
                  <a:pos x="98" y="32"/>
                </a:cxn>
                <a:cxn ang="0">
                  <a:pos x="104" y="18"/>
                </a:cxn>
                <a:cxn ang="0">
                  <a:pos x="118" y="6"/>
                </a:cxn>
                <a:cxn ang="0">
                  <a:pos x="100" y="0"/>
                </a:cxn>
                <a:cxn ang="0">
                  <a:pos x="84" y="4"/>
                </a:cxn>
                <a:cxn ang="0">
                  <a:pos x="72" y="14"/>
                </a:cxn>
                <a:cxn ang="0">
                  <a:pos x="72" y="26"/>
                </a:cxn>
                <a:cxn ang="0">
                  <a:pos x="60" y="42"/>
                </a:cxn>
                <a:cxn ang="0">
                  <a:pos x="66" y="58"/>
                </a:cxn>
                <a:cxn ang="0">
                  <a:pos x="52" y="62"/>
                </a:cxn>
                <a:cxn ang="0">
                  <a:pos x="24" y="60"/>
                </a:cxn>
                <a:cxn ang="0">
                  <a:pos x="20" y="82"/>
                </a:cxn>
                <a:cxn ang="0">
                  <a:pos x="28" y="86"/>
                </a:cxn>
                <a:cxn ang="0">
                  <a:pos x="24" y="96"/>
                </a:cxn>
                <a:cxn ang="0">
                  <a:pos x="12" y="108"/>
                </a:cxn>
                <a:cxn ang="0">
                  <a:pos x="12" y="126"/>
                </a:cxn>
                <a:cxn ang="0">
                  <a:pos x="24" y="126"/>
                </a:cxn>
                <a:cxn ang="0">
                  <a:pos x="32" y="132"/>
                </a:cxn>
                <a:cxn ang="0">
                  <a:pos x="50" y="126"/>
                </a:cxn>
                <a:cxn ang="0">
                  <a:pos x="52" y="136"/>
                </a:cxn>
                <a:cxn ang="0">
                  <a:pos x="38" y="150"/>
                </a:cxn>
                <a:cxn ang="0">
                  <a:pos x="38" y="160"/>
                </a:cxn>
                <a:cxn ang="0">
                  <a:pos x="22" y="176"/>
                </a:cxn>
                <a:cxn ang="0">
                  <a:pos x="28" y="184"/>
                </a:cxn>
                <a:cxn ang="0">
                  <a:pos x="24" y="194"/>
                </a:cxn>
                <a:cxn ang="0">
                  <a:pos x="8" y="206"/>
                </a:cxn>
                <a:cxn ang="0">
                  <a:pos x="12" y="216"/>
                </a:cxn>
                <a:cxn ang="0">
                  <a:pos x="0" y="226"/>
                </a:cxn>
                <a:cxn ang="0">
                  <a:pos x="20" y="230"/>
                </a:cxn>
                <a:cxn ang="0">
                  <a:pos x="48" y="236"/>
                </a:cxn>
                <a:cxn ang="0">
                  <a:pos x="70" y="236"/>
                </a:cxn>
                <a:cxn ang="0">
                  <a:pos x="82" y="220"/>
                </a:cxn>
                <a:cxn ang="0">
                  <a:pos x="96" y="218"/>
                </a:cxn>
                <a:cxn ang="0">
                  <a:pos x="112" y="208"/>
                </a:cxn>
                <a:cxn ang="0">
                  <a:pos x="128" y="208"/>
                </a:cxn>
                <a:cxn ang="0">
                  <a:pos x="158" y="194"/>
                </a:cxn>
                <a:cxn ang="0">
                  <a:pos x="156" y="178"/>
                </a:cxn>
                <a:cxn ang="0">
                  <a:pos x="162" y="160"/>
                </a:cxn>
                <a:cxn ang="0">
                  <a:pos x="164" y="126"/>
                </a:cxn>
                <a:cxn ang="0">
                  <a:pos x="158" y="108"/>
                </a:cxn>
                <a:cxn ang="0">
                  <a:pos x="158" y="88"/>
                </a:cxn>
                <a:cxn ang="0">
                  <a:pos x="150" y="72"/>
                </a:cxn>
              </a:cxnLst>
              <a:rect l="0" t="0" r="r" b="b"/>
              <a:pathLst>
                <a:path w="164" h="236">
                  <a:moveTo>
                    <a:pt x="150" y="72"/>
                  </a:moveTo>
                  <a:lnTo>
                    <a:pt x="136" y="70"/>
                  </a:lnTo>
                  <a:lnTo>
                    <a:pt x="122" y="58"/>
                  </a:lnTo>
                  <a:lnTo>
                    <a:pt x="110" y="70"/>
                  </a:lnTo>
                  <a:lnTo>
                    <a:pt x="84" y="72"/>
                  </a:lnTo>
                  <a:lnTo>
                    <a:pt x="82" y="58"/>
                  </a:lnTo>
                  <a:lnTo>
                    <a:pt x="86" y="42"/>
                  </a:lnTo>
                  <a:lnTo>
                    <a:pt x="98" y="32"/>
                  </a:lnTo>
                  <a:lnTo>
                    <a:pt x="104" y="18"/>
                  </a:lnTo>
                  <a:lnTo>
                    <a:pt x="118" y="6"/>
                  </a:lnTo>
                  <a:lnTo>
                    <a:pt x="100" y="0"/>
                  </a:lnTo>
                  <a:lnTo>
                    <a:pt x="84" y="4"/>
                  </a:lnTo>
                  <a:lnTo>
                    <a:pt x="72" y="14"/>
                  </a:lnTo>
                  <a:lnTo>
                    <a:pt x="72" y="26"/>
                  </a:lnTo>
                  <a:lnTo>
                    <a:pt x="60" y="42"/>
                  </a:lnTo>
                  <a:lnTo>
                    <a:pt x="66" y="58"/>
                  </a:lnTo>
                  <a:lnTo>
                    <a:pt x="52" y="62"/>
                  </a:lnTo>
                  <a:lnTo>
                    <a:pt x="24" y="60"/>
                  </a:lnTo>
                  <a:lnTo>
                    <a:pt x="20" y="82"/>
                  </a:lnTo>
                  <a:lnTo>
                    <a:pt x="28" y="86"/>
                  </a:lnTo>
                  <a:lnTo>
                    <a:pt x="24" y="96"/>
                  </a:lnTo>
                  <a:lnTo>
                    <a:pt x="12" y="108"/>
                  </a:lnTo>
                  <a:lnTo>
                    <a:pt x="12" y="126"/>
                  </a:lnTo>
                  <a:lnTo>
                    <a:pt x="24" y="126"/>
                  </a:lnTo>
                  <a:lnTo>
                    <a:pt x="32" y="132"/>
                  </a:lnTo>
                  <a:lnTo>
                    <a:pt x="50" y="126"/>
                  </a:lnTo>
                  <a:lnTo>
                    <a:pt x="52" y="136"/>
                  </a:lnTo>
                  <a:lnTo>
                    <a:pt x="38" y="150"/>
                  </a:lnTo>
                  <a:lnTo>
                    <a:pt x="38" y="160"/>
                  </a:lnTo>
                  <a:lnTo>
                    <a:pt x="22" y="176"/>
                  </a:lnTo>
                  <a:lnTo>
                    <a:pt x="28" y="184"/>
                  </a:lnTo>
                  <a:lnTo>
                    <a:pt x="24" y="194"/>
                  </a:lnTo>
                  <a:lnTo>
                    <a:pt x="8" y="206"/>
                  </a:lnTo>
                  <a:lnTo>
                    <a:pt x="12" y="216"/>
                  </a:lnTo>
                  <a:lnTo>
                    <a:pt x="0" y="226"/>
                  </a:lnTo>
                  <a:lnTo>
                    <a:pt x="20" y="230"/>
                  </a:lnTo>
                  <a:lnTo>
                    <a:pt x="48" y="236"/>
                  </a:lnTo>
                  <a:lnTo>
                    <a:pt x="70" y="236"/>
                  </a:lnTo>
                  <a:lnTo>
                    <a:pt x="82" y="220"/>
                  </a:lnTo>
                  <a:lnTo>
                    <a:pt x="96" y="218"/>
                  </a:lnTo>
                  <a:lnTo>
                    <a:pt x="112" y="208"/>
                  </a:lnTo>
                  <a:lnTo>
                    <a:pt x="128" y="208"/>
                  </a:lnTo>
                  <a:lnTo>
                    <a:pt x="158" y="194"/>
                  </a:lnTo>
                  <a:lnTo>
                    <a:pt x="156" y="178"/>
                  </a:lnTo>
                  <a:lnTo>
                    <a:pt x="162" y="160"/>
                  </a:lnTo>
                  <a:lnTo>
                    <a:pt x="164" y="126"/>
                  </a:lnTo>
                  <a:lnTo>
                    <a:pt x="158" y="108"/>
                  </a:lnTo>
                  <a:lnTo>
                    <a:pt x="158" y="88"/>
                  </a:lnTo>
                  <a:lnTo>
                    <a:pt x="15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2" name="Israel">
              <a:extLst>
                <a:ext uri="{FF2B5EF4-FFF2-40B4-BE49-F238E27FC236}">
                  <a16:creationId xmlns:a16="http://schemas.microsoft.com/office/drawing/2014/main" id="{76C52CAB-2EC7-47B4-87FE-3E8C378460FE}"/>
                </a:ext>
              </a:extLst>
            </p:cNvPr>
            <p:cNvSpPr>
              <a:spLocks/>
            </p:cNvSpPr>
            <p:nvPr/>
          </p:nvSpPr>
          <p:spPr bwMode="gray">
            <a:xfrm>
              <a:off x="6861079" y="3435845"/>
              <a:ext cx="48807" cy="143559"/>
            </a:xfrm>
            <a:custGeom>
              <a:avLst/>
              <a:gdLst/>
              <a:ahLst/>
              <a:cxnLst>
                <a:cxn ang="0">
                  <a:pos x="22" y="178"/>
                </a:cxn>
                <a:cxn ang="0">
                  <a:pos x="18" y="160"/>
                </a:cxn>
                <a:cxn ang="0">
                  <a:pos x="10" y="134"/>
                </a:cxn>
                <a:cxn ang="0">
                  <a:pos x="6" y="110"/>
                </a:cxn>
                <a:cxn ang="0">
                  <a:pos x="0" y="100"/>
                </a:cxn>
                <a:cxn ang="0">
                  <a:pos x="0" y="86"/>
                </a:cxn>
                <a:cxn ang="0">
                  <a:pos x="8" y="80"/>
                </a:cxn>
                <a:cxn ang="0">
                  <a:pos x="20" y="58"/>
                </a:cxn>
                <a:cxn ang="0">
                  <a:pos x="26" y="34"/>
                </a:cxn>
                <a:cxn ang="0">
                  <a:pos x="26" y="24"/>
                </a:cxn>
                <a:cxn ang="0">
                  <a:pos x="30" y="24"/>
                </a:cxn>
                <a:cxn ang="0">
                  <a:pos x="34" y="12"/>
                </a:cxn>
                <a:cxn ang="0">
                  <a:pos x="40" y="10"/>
                </a:cxn>
                <a:cxn ang="0">
                  <a:pos x="42" y="12"/>
                </a:cxn>
                <a:cxn ang="0">
                  <a:pos x="48" y="10"/>
                </a:cxn>
                <a:cxn ang="0">
                  <a:pos x="50" y="4"/>
                </a:cxn>
                <a:cxn ang="0">
                  <a:pos x="54" y="4"/>
                </a:cxn>
                <a:cxn ang="0">
                  <a:pos x="56" y="0"/>
                </a:cxn>
                <a:cxn ang="0">
                  <a:pos x="60" y="0"/>
                </a:cxn>
                <a:cxn ang="0">
                  <a:pos x="62" y="10"/>
                </a:cxn>
                <a:cxn ang="0">
                  <a:pos x="62" y="16"/>
                </a:cxn>
                <a:cxn ang="0">
                  <a:pos x="62" y="20"/>
                </a:cxn>
                <a:cxn ang="0">
                  <a:pos x="58" y="28"/>
                </a:cxn>
                <a:cxn ang="0">
                  <a:pos x="52" y="30"/>
                </a:cxn>
                <a:cxn ang="0">
                  <a:pos x="50" y="32"/>
                </a:cxn>
                <a:cxn ang="0">
                  <a:pos x="48" y="44"/>
                </a:cxn>
                <a:cxn ang="0">
                  <a:pos x="50" y="52"/>
                </a:cxn>
                <a:cxn ang="0">
                  <a:pos x="46" y="60"/>
                </a:cxn>
                <a:cxn ang="0">
                  <a:pos x="48" y="72"/>
                </a:cxn>
                <a:cxn ang="0">
                  <a:pos x="44" y="86"/>
                </a:cxn>
                <a:cxn ang="0">
                  <a:pos x="42" y="96"/>
                </a:cxn>
                <a:cxn ang="0">
                  <a:pos x="44" y="104"/>
                </a:cxn>
                <a:cxn ang="0">
                  <a:pos x="32" y="136"/>
                </a:cxn>
                <a:cxn ang="0">
                  <a:pos x="32" y="150"/>
                </a:cxn>
                <a:cxn ang="0">
                  <a:pos x="30" y="154"/>
                </a:cxn>
                <a:cxn ang="0">
                  <a:pos x="22" y="178"/>
                </a:cxn>
              </a:cxnLst>
              <a:rect l="0" t="0" r="r" b="b"/>
              <a:pathLst>
                <a:path w="62" h="178">
                  <a:moveTo>
                    <a:pt x="22" y="178"/>
                  </a:moveTo>
                  <a:lnTo>
                    <a:pt x="18" y="160"/>
                  </a:lnTo>
                  <a:lnTo>
                    <a:pt x="10" y="134"/>
                  </a:lnTo>
                  <a:lnTo>
                    <a:pt x="6" y="110"/>
                  </a:lnTo>
                  <a:lnTo>
                    <a:pt x="0" y="100"/>
                  </a:lnTo>
                  <a:lnTo>
                    <a:pt x="0" y="86"/>
                  </a:lnTo>
                  <a:lnTo>
                    <a:pt x="8" y="80"/>
                  </a:lnTo>
                  <a:lnTo>
                    <a:pt x="20" y="58"/>
                  </a:lnTo>
                  <a:lnTo>
                    <a:pt x="26" y="34"/>
                  </a:lnTo>
                  <a:lnTo>
                    <a:pt x="26" y="24"/>
                  </a:lnTo>
                  <a:lnTo>
                    <a:pt x="30" y="24"/>
                  </a:lnTo>
                  <a:lnTo>
                    <a:pt x="34" y="12"/>
                  </a:lnTo>
                  <a:lnTo>
                    <a:pt x="40" y="10"/>
                  </a:lnTo>
                  <a:lnTo>
                    <a:pt x="42" y="12"/>
                  </a:lnTo>
                  <a:lnTo>
                    <a:pt x="48" y="10"/>
                  </a:lnTo>
                  <a:lnTo>
                    <a:pt x="50" y="4"/>
                  </a:lnTo>
                  <a:lnTo>
                    <a:pt x="54" y="4"/>
                  </a:lnTo>
                  <a:lnTo>
                    <a:pt x="56" y="0"/>
                  </a:lnTo>
                  <a:lnTo>
                    <a:pt x="60" y="0"/>
                  </a:lnTo>
                  <a:lnTo>
                    <a:pt x="62" y="10"/>
                  </a:lnTo>
                  <a:lnTo>
                    <a:pt x="62" y="16"/>
                  </a:lnTo>
                  <a:lnTo>
                    <a:pt x="62" y="20"/>
                  </a:lnTo>
                  <a:lnTo>
                    <a:pt x="58" y="28"/>
                  </a:lnTo>
                  <a:lnTo>
                    <a:pt x="52" y="30"/>
                  </a:lnTo>
                  <a:lnTo>
                    <a:pt x="50" y="32"/>
                  </a:lnTo>
                  <a:lnTo>
                    <a:pt x="48" y="44"/>
                  </a:lnTo>
                  <a:lnTo>
                    <a:pt x="50" y="52"/>
                  </a:lnTo>
                  <a:lnTo>
                    <a:pt x="46" y="60"/>
                  </a:lnTo>
                  <a:lnTo>
                    <a:pt x="48" y="72"/>
                  </a:lnTo>
                  <a:lnTo>
                    <a:pt x="44" y="86"/>
                  </a:lnTo>
                  <a:lnTo>
                    <a:pt x="42" y="96"/>
                  </a:lnTo>
                  <a:lnTo>
                    <a:pt x="44" y="104"/>
                  </a:lnTo>
                  <a:lnTo>
                    <a:pt x="32" y="136"/>
                  </a:lnTo>
                  <a:lnTo>
                    <a:pt x="32" y="150"/>
                  </a:lnTo>
                  <a:lnTo>
                    <a:pt x="30" y="154"/>
                  </a:lnTo>
                  <a:lnTo>
                    <a:pt x="22" y="1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3" name="Italy">
              <a:extLst>
                <a:ext uri="{FF2B5EF4-FFF2-40B4-BE49-F238E27FC236}">
                  <a16:creationId xmlns:a16="http://schemas.microsoft.com/office/drawing/2014/main" id="{E6039F53-3BEB-4713-9320-65E8EFCF3F87}"/>
                </a:ext>
              </a:extLst>
            </p:cNvPr>
            <p:cNvSpPr>
              <a:spLocks noEditPoints="1"/>
            </p:cNvSpPr>
            <p:nvPr/>
          </p:nvSpPr>
          <p:spPr bwMode="gray">
            <a:xfrm>
              <a:off x="6002067" y="2857676"/>
              <a:ext cx="367034" cy="448376"/>
            </a:xfrm>
            <a:custGeom>
              <a:avLst/>
              <a:gdLst/>
              <a:ahLst/>
              <a:cxnLst>
                <a:cxn ang="0">
                  <a:pos x="264" y="46"/>
                </a:cxn>
                <a:cxn ang="0">
                  <a:pos x="266" y="80"/>
                </a:cxn>
                <a:cxn ang="0">
                  <a:pos x="222" y="80"/>
                </a:cxn>
                <a:cxn ang="0">
                  <a:pos x="218" y="122"/>
                </a:cxn>
                <a:cxn ang="0">
                  <a:pos x="220" y="170"/>
                </a:cxn>
                <a:cxn ang="0">
                  <a:pos x="272" y="236"/>
                </a:cxn>
                <a:cxn ang="0">
                  <a:pos x="342" y="280"/>
                </a:cxn>
                <a:cxn ang="0">
                  <a:pos x="362" y="300"/>
                </a:cxn>
                <a:cxn ang="0">
                  <a:pos x="412" y="324"/>
                </a:cxn>
                <a:cxn ang="0">
                  <a:pos x="434" y="342"/>
                </a:cxn>
                <a:cxn ang="0">
                  <a:pos x="454" y="390"/>
                </a:cxn>
                <a:cxn ang="0">
                  <a:pos x="430" y="372"/>
                </a:cxn>
                <a:cxn ang="0">
                  <a:pos x="384" y="384"/>
                </a:cxn>
                <a:cxn ang="0">
                  <a:pos x="408" y="418"/>
                </a:cxn>
                <a:cxn ang="0">
                  <a:pos x="392" y="450"/>
                </a:cxn>
                <a:cxn ang="0">
                  <a:pos x="346" y="486"/>
                </a:cxn>
                <a:cxn ang="0">
                  <a:pos x="352" y="454"/>
                </a:cxn>
                <a:cxn ang="0">
                  <a:pos x="362" y="436"/>
                </a:cxn>
                <a:cxn ang="0">
                  <a:pos x="318" y="372"/>
                </a:cxn>
                <a:cxn ang="0">
                  <a:pos x="268" y="320"/>
                </a:cxn>
                <a:cxn ang="0">
                  <a:pos x="206" y="280"/>
                </a:cxn>
                <a:cxn ang="0">
                  <a:pos x="164" y="256"/>
                </a:cxn>
                <a:cxn ang="0">
                  <a:pos x="146" y="228"/>
                </a:cxn>
                <a:cxn ang="0">
                  <a:pos x="118" y="154"/>
                </a:cxn>
                <a:cxn ang="0">
                  <a:pos x="90" y="146"/>
                </a:cxn>
                <a:cxn ang="0">
                  <a:pos x="72" y="168"/>
                </a:cxn>
                <a:cxn ang="0">
                  <a:pos x="52" y="162"/>
                </a:cxn>
                <a:cxn ang="0">
                  <a:pos x="12" y="162"/>
                </a:cxn>
                <a:cxn ang="0">
                  <a:pos x="2" y="128"/>
                </a:cxn>
                <a:cxn ang="0">
                  <a:pos x="16" y="106"/>
                </a:cxn>
                <a:cxn ang="0">
                  <a:pos x="26" y="68"/>
                </a:cxn>
                <a:cxn ang="0">
                  <a:pos x="56" y="64"/>
                </a:cxn>
                <a:cxn ang="0">
                  <a:pos x="78" y="42"/>
                </a:cxn>
                <a:cxn ang="0">
                  <a:pos x="98" y="60"/>
                </a:cxn>
                <a:cxn ang="0">
                  <a:pos x="104" y="32"/>
                </a:cxn>
                <a:cxn ang="0">
                  <a:pos x="140" y="42"/>
                </a:cxn>
                <a:cxn ang="0">
                  <a:pos x="148" y="16"/>
                </a:cxn>
                <a:cxn ang="0">
                  <a:pos x="184" y="0"/>
                </a:cxn>
                <a:cxn ang="0">
                  <a:pos x="220" y="14"/>
                </a:cxn>
                <a:cxn ang="0">
                  <a:pos x="268" y="34"/>
                </a:cxn>
                <a:cxn ang="0">
                  <a:pos x="80" y="362"/>
                </a:cxn>
                <a:cxn ang="0">
                  <a:pos x="80" y="414"/>
                </a:cxn>
                <a:cxn ang="0">
                  <a:pos x="104" y="424"/>
                </a:cxn>
                <a:cxn ang="0">
                  <a:pos x="122" y="416"/>
                </a:cxn>
                <a:cxn ang="0">
                  <a:pos x="118" y="378"/>
                </a:cxn>
                <a:cxn ang="0">
                  <a:pos x="120" y="332"/>
                </a:cxn>
                <a:cxn ang="0">
                  <a:pos x="88" y="334"/>
                </a:cxn>
                <a:cxn ang="0">
                  <a:pos x="72" y="358"/>
                </a:cxn>
                <a:cxn ang="0">
                  <a:pos x="230" y="512"/>
                </a:cxn>
                <a:cxn ang="0">
                  <a:pos x="266" y="528"/>
                </a:cxn>
                <a:cxn ang="0">
                  <a:pos x="298" y="546"/>
                </a:cxn>
                <a:cxn ang="0">
                  <a:pos x="326" y="526"/>
                </a:cxn>
                <a:cxn ang="0">
                  <a:pos x="336" y="476"/>
                </a:cxn>
                <a:cxn ang="0">
                  <a:pos x="278" y="486"/>
                </a:cxn>
                <a:cxn ang="0">
                  <a:pos x="242" y="482"/>
                </a:cxn>
                <a:cxn ang="0">
                  <a:pos x="222" y="496"/>
                </a:cxn>
              </a:cxnLst>
              <a:rect l="0" t="0" r="r" b="b"/>
              <a:pathLst>
                <a:path w="454" h="550">
                  <a:moveTo>
                    <a:pt x="268" y="34"/>
                  </a:moveTo>
                  <a:lnTo>
                    <a:pt x="264" y="46"/>
                  </a:lnTo>
                  <a:lnTo>
                    <a:pt x="268" y="60"/>
                  </a:lnTo>
                  <a:lnTo>
                    <a:pt x="266" y="80"/>
                  </a:lnTo>
                  <a:lnTo>
                    <a:pt x="244" y="78"/>
                  </a:lnTo>
                  <a:lnTo>
                    <a:pt x="222" y="80"/>
                  </a:lnTo>
                  <a:lnTo>
                    <a:pt x="210" y="96"/>
                  </a:lnTo>
                  <a:lnTo>
                    <a:pt x="218" y="122"/>
                  </a:lnTo>
                  <a:lnTo>
                    <a:pt x="214" y="140"/>
                  </a:lnTo>
                  <a:lnTo>
                    <a:pt x="220" y="170"/>
                  </a:lnTo>
                  <a:lnTo>
                    <a:pt x="264" y="202"/>
                  </a:lnTo>
                  <a:lnTo>
                    <a:pt x="272" y="236"/>
                  </a:lnTo>
                  <a:lnTo>
                    <a:pt x="312" y="272"/>
                  </a:lnTo>
                  <a:lnTo>
                    <a:pt x="342" y="280"/>
                  </a:lnTo>
                  <a:lnTo>
                    <a:pt x="368" y="280"/>
                  </a:lnTo>
                  <a:lnTo>
                    <a:pt x="362" y="300"/>
                  </a:lnTo>
                  <a:lnTo>
                    <a:pt x="394" y="320"/>
                  </a:lnTo>
                  <a:lnTo>
                    <a:pt x="412" y="324"/>
                  </a:lnTo>
                  <a:lnTo>
                    <a:pt x="422" y="340"/>
                  </a:lnTo>
                  <a:lnTo>
                    <a:pt x="434" y="342"/>
                  </a:lnTo>
                  <a:lnTo>
                    <a:pt x="454" y="370"/>
                  </a:lnTo>
                  <a:lnTo>
                    <a:pt x="454" y="390"/>
                  </a:lnTo>
                  <a:lnTo>
                    <a:pt x="442" y="392"/>
                  </a:lnTo>
                  <a:lnTo>
                    <a:pt x="430" y="372"/>
                  </a:lnTo>
                  <a:lnTo>
                    <a:pt x="398" y="362"/>
                  </a:lnTo>
                  <a:lnTo>
                    <a:pt x="384" y="384"/>
                  </a:lnTo>
                  <a:lnTo>
                    <a:pt x="382" y="404"/>
                  </a:lnTo>
                  <a:lnTo>
                    <a:pt x="408" y="418"/>
                  </a:lnTo>
                  <a:lnTo>
                    <a:pt x="408" y="442"/>
                  </a:lnTo>
                  <a:lnTo>
                    <a:pt x="392" y="450"/>
                  </a:lnTo>
                  <a:lnTo>
                    <a:pt x="362" y="486"/>
                  </a:lnTo>
                  <a:lnTo>
                    <a:pt x="346" y="486"/>
                  </a:lnTo>
                  <a:lnTo>
                    <a:pt x="344" y="474"/>
                  </a:lnTo>
                  <a:lnTo>
                    <a:pt x="352" y="454"/>
                  </a:lnTo>
                  <a:lnTo>
                    <a:pt x="348" y="446"/>
                  </a:lnTo>
                  <a:lnTo>
                    <a:pt x="362" y="436"/>
                  </a:lnTo>
                  <a:lnTo>
                    <a:pt x="344" y="384"/>
                  </a:lnTo>
                  <a:lnTo>
                    <a:pt x="318" y="372"/>
                  </a:lnTo>
                  <a:lnTo>
                    <a:pt x="314" y="358"/>
                  </a:lnTo>
                  <a:lnTo>
                    <a:pt x="268" y="320"/>
                  </a:lnTo>
                  <a:lnTo>
                    <a:pt x="240" y="312"/>
                  </a:lnTo>
                  <a:lnTo>
                    <a:pt x="206" y="280"/>
                  </a:lnTo>
                  <a:lnTo>
                    <a:pt x="188" y="268"/>
                  </a:lnTo>
                  <a:lnTo>
                    <a:pt x="164" y="256"/>
                  </a:lnTo>
                  <a:lnTo>
                    <a:pt x="160" y="240"/>
                  </a:lnTo>
                  <a:lnTo>
                    <a:pt x="146" y="228"/>
                  </a:lnTo>
                  <a:lnTo>
                    <a:pt x="142" y="182"/>
                  </a:lnTo>
                  <a:lnTo>
                    <a:pt x="118" y="154"/>
                  </a:lnTo>
                  <a:lnTo>
                    <a:pt x="100" y="152"/>
                  </a:lnTo>
                  <a:lnTo>
                    <a:pt x="90" y="146"/>
                  </a:lnTo>
                  <a:lnTo>
                    <a:pt x="76" y="152"/>
                  </a:lnTo>
                  <a:lnTo>
                    <a:pt x="72" y="168"/>
                  </a:lnTo>
                  <a:lnTo>
                    <a:pt x="58" y="178"/>
                  </a:lnTo>
                  <a:lnTo>
                    <a:pt x="52" y="162"/>
                  </a:lnTo>
                  <a:lnTo>
                    <a:pt x="30" y="166"/>
                  </a:lnTo>
                  <a:lnTo>
                    <a:pt x="12" y="162"/>
                  </a:lnTo>
                  <a:lnTo>
                    <a:pt x="12" y="140"/>
                  </a:lnTo>
                  <a:lnTo>
                    <a:pt x="2" y="128"/>
                  </a:lnTo>
                  <a:lnTo>
                    <a:pt x="0" y="114"/>
                  </a:lnTo>
                  <a:lnTo>
                    <a:pt x="16" y="106"/>
                  </a:lnTo>
                  <a:lnTo>
                    <a:pt x="16" y="84"/>
                  </a:lnTo>
                  <a:lnTo>
                    <a:pt x="26" y="68"/>
                  </a:lnTo>
                  <a:lnTo>
                    <a:pt x="44" y="58"/>
                  </a:lnTo>
                  <a:lnTo>
                    <a:pt x="56" y="64"/>
                  </a:lnTo>
                  <a:lnTo>
                    <a:pt x="64" y="54"/>
                  </a:lnTo>
                  <a:lnTo>
                    <a:pt x="78" y="42"/>
                  </a:lnTo>
                  <a:lnTo>
                    <a:pt x="86" y="54"/>
                  </a:lnTo>
                  <a:lnTo>
                    <a:pt x="98" y="60"/>
                  </a:lnTo>
                  <a:lnTo>
                    <a:pt x="100" y="44"/>
                  </a:lnTo>
                  <a:lnTo>
                    <a:pt x="104" y="32"/>
                  </a:lnTo>
                  <a:lnTo>
                    <a:pt x="114" y="36"/>
                  </a:lnTo>
                  <a:lnTo>
                    <a:pt x="140" y="42"/>
                  </a:lnTo>
                  <a:lnTo>
                    <a:pt x="146" y="28"/>
                  </a:lnTo>
                  <a:lnTo>
                    <a:pt x="148" y="16"/>
                  </a:lnTo>
                  <a:lnTo>
                    <a:pt x="160" y="12"/>
                  </a:lnTo>
                  <a:lnTo>
                    <a:pt x="184" y="0"/>
                  </a:lnTo>
                  <a:lnTo>
                    <a:pt x="216" y="0"/>
                  </a:lnTo>
                  <a:lnTo>
                    <a:pt x="220" y="14"/>
                  </a:lnTo>
                  <a:lnTo>
                    <a:pt x="242" y="28"/>
                  </a:lnTo>
                  <a:lnTo>
                    <a:pt x="268" y="34"/>
                  </a:lnTo>
                  <a:close/>
                  <a:moveTo>
                    <a:pt x="72" y="358"/>
                  </a:moveTo>
                  <a:lnTo>
                    <a:pt x="80" y="362"/>
                  </a:lnTo>
                  <a:lnTo>
                    <a:pt x="82" y="388"/>
                  </a:lnTo>
                  <a:lnTo>
                    <a:pt x="80" y="414"/>
                  </a:lnTo>
                  <a:lnTo>
                    <a:pt x="96" y="438"/>
                  </a:lnTo>
                  <a:lnTo>
                    <a:pt x="104" y="424"/>
                  </a:lnTo>
                  <a:lnTo>
                    <a:pt x="114" y="428"/>
                  </a:lnTo>
                  <a:lnTo>
                    <a:pt x="122" y="416"/>
                  </a:lnTo>
                  <a:lnTo>
                    <a:pt x="124" y="392"/>
                  </a:lnTo>
                  <a:lnTo>
                    <a:pt x="118" y="378"/>
                  </a:lnTo>
                  <a:lnTo>
                    <a:pt x="122" y="364"/>
                  </a:lnTo>
                  <a:lnTo>
                    <a:pt x="120" y="332"/>
                  </a:lnTo>
                  <a:lnTo>
                    <a:pt x="108" y="318"/>
                  </a:lnTo>
                  <a:lnTo>
                    <a:pt x="88" y="334"/>
                  </a:lnTo>
                  <a:lnTo>
                    <a:pt x="76" y="334"/>
                  </a:lnTo>
                  <a:lnTo>
                    <a:pt x="72" y="358"/>
                  </a:lnTo>
                  <a:close/>
                  <a:moveTo>
                    <a:pt x="222" y="496"/>
                  </a:moveTo>
                  <a:lnTo>
                    <a:pt x="230" y="512"/>
                  </a:lnTo>
                  <a:lnTo>
                    <a:pt x="246" y="512"/>
                  </a:lnTo>
                  <a:lnTo>
                    <a:pt x="266" y="528"/>
                  </a:lnTo>
                  <a:lnTo>
                    <a:pt x="294" y="536"/>
                  </a:lnTo>
                  <a:lnTo>
                    <a:pt x="298" y="546"/>
                  </a:lnTo>
                  <a:lnTo>
                    <a:pt x="322" y="550"/>
                  </a:lnTo>
                  <a:lnTo>
                    <a:pt x="326" y="526"/>
                  </a:lnTo>
                  <a:lnTo>
                    <a:pt x="322" y="510"/>
                  </a:lnTo>
                  <a:lnTo>
                    <a:pt x="336" y="476"/>
                  </a:lnTo>
                  <a:lnTo>
                    <a:pt x="320" y="476"/>
                  </a:lnTo>
                  <a:lnTo>
                    <a:pt x="278" y="486"/>
                  </a:lnTo>
                  <a:lnTo>
                    <a:pt x="258" y="476"/>
                  </a:lnTo>
                  <a:lnTo>
                    <a:pt x="242" y="482"/>
                  </a:lnTo>
                  <a:lnTo>
                    <a:pt x="230" y="482"/>
                  </a:lnTo>
                  <a:lnTo>
                    <a:pt x="222" y="4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4" name="Ivory Coast">
              <a:extLst>
                <a:ext uri="{FF2B5EF4-FFF2-40B4-BE49-F238E27FC236}">
                  <a16:creationId xmlns:a16="http://schemas.microsoft.com/office/drawing/2014/main" id="{E9425B8F-7488-495D-880C-369215AED727}"/>
                </a:ext>
              </a:extLst>
            </p:cNvPr>
            <p:cNvSpPr>
              <a:spLocks/>
            </p:cNvSpPr>
            <p:nvPr/>
          </p:nvSpPr>
          <p:spPr bwMode="gray">
            <a:xfrm>
              <a:off x="5543273" y="4224437"/>
              <a:ext cx="179612" cy="196656"/>
            </a:xfrm>
            <a:custGeom>
              <a:avLst/>
              <a:gdLst/>
              <a:ahLst/>
              <a:cxnLst>
                <a:cxn ang="0">
                  <a:pos x="46" y="243"/>
                </a:cxn>
                <a:cxn ang="0">
                  <a:pos x="32" y="243"/>
                </a:cxn>
                <a:cxn ang="0">
                  <a:pos x="38" y="185"/>
                </a:cxn>
                <a:cxn ang="0">
                  <a:pos x="2" y="147"/>
                </a:cxn>
                <a:cxn ang="0">
                  <a:pos x="6" y="123"/>
                </a:cxn>
                <a:cxn ang="0">
                  <a:pos x="0" y="115"/>
                </a:cxn>
                <a:cxn ang="0">
                  <a:pos x="2" y="101"/>
                </a:cxn>
                <a:cxn ang="0">
                  <a:pos x="16" y="97"/>
                </a:cxn>
                <a:cxn ang="0">
                  <a:pos x="20" y="79"/>
                </a:cxn>
                <a:cxn ang="0">
                  <a:pos x="30" y="75"/>
                </a:cxn>
                <a:cxn ang="0">
                  <a:pos x="30" y="46"/>
                </a:cxn>
                <a:cxn ang="0">
                  <a:pos x="22" y="34"/>
                </a:cxn>
                <a:cxn ang="0">
                  <a:pos x="24" y="18"/>
                </a:cxn>
                <a:cxn ang="0">
                  <a:pos x="44" y="12"/>
                </a:cxn>
                <a:cxn ang="0">
                  <a:pos x="60" y="22"/>
                </a:cxn>
                <a:cxn ang="0">
                  <a:pos x="78" y="0"/>
                </a:cxn>
                <a:cxn ang="0">
                  <a:pos x="88" y="6"/>
                </a:cxn>
                <a:cxn ang="0">
                  <a:pos x="94" y="20"/>
                </a:cxn>
                <a:cxn ang="0">
                  <a:pos x="108" y="10"/>
                </a:cxn>
                <a:cxn ang="0">
                  <a:pos x="118" y="10"/>
                </a:cxn>
                <a:cxn ang="0">
                  <a:pos x="134" y="18"/>
                </a:cxn>
                <a:cxn ang="0">
                  <a:pos x="150" y="34"/>
                </a:cxn>
                <a:cxn ang="0">
                  <a:pos x="170" y="32"/>
                </a:cxn>
                <a:cxn ang="0">
                  <a:pos x="186" y="26"/>
                </a:cxn>
                <a:cxn ang="0">
                  <a:pos x="216" y="42"/>
                </a:cxn>
                <a:cxn ang="0">
                  <a:pos x="222" y="81"/>
                </a:cxn>
                <a:cxn ang="0">
                  <a:pos x="200" y="131"/>
                </a:cxn>
                <a:cxn ang="0">
                  <a:pos x="200" y="157"/>
                </a:cxn>
                <a:cxn ang="0">
                  <a:pos x="218" y="201"/>
                </a:cxn>
                <a:cxn ang="0">
                  <a:pos x="200" y="209"/>
                </a:cxn>
                <a:cxn ang="0">
                  <a:pos x="160" y="197"/>
                </a:cxn>
                <a:cxn ang="0">
                  <a:pos x="134" y="199"/>
                </a:cxn>
                <a:cxn ang="0">
                  <a:pos x="94" y="213"/>
                </a:cxn>
                <a:cxn ang="0">
                  <a:pos x="72" y="229"/>
                </a:cxn>
                <a:cxn ang="0">
                  <a:pos x="46" y="243"/>
                </a:cxn>
              </a:cxnLst>
              <a:rect l="0" t="0" r="r" b="b"/>
              <a:pathLst>
                <a:path w="222" h="243">
                  <a:moveTo>
                    <a:pt x="46" y="243"/>
                  </a:moveTo>
                  <a:lnTo>
                    <a:pt x="32" y="243"/>
                  </a:lnTo>
                  <a:lnTo>
                    <a:pt x="38" y="185"/>
                  </a:lnTo>
                  <a:lnTo>
                    <a:pt x="2" y="147"/>
                  </a:lnTo>
                  <a:lnTo>
                    <a:pt x="6" y="123"/>
                  </a:lnTo>
                  <a:lnTo>
                    <a:pt x="0" y="115"/>
                  </a:lnTo>
                  <a:lnTo>
                    <a:pt x="2" y="101"/>
                  </a:lnTo>
                  <a:lnTo>
                    <a:pt x="16" y="97"/>
                  </a:lnTo>
                  <a:lnTo>
                    <a:pt x="20" y="79"/>
                  </a:lnTo>
                  <a:lnTo>
                    <a:pt x="30" y="75"/>
                  </a:lnTo>
                  <a:lnTo>
                    <a:pt x="30" y="46"/>
                  </a:lnTo>
                  <a:lnTo>
                    <a:pt x="22" y="34"/>
                  </a:lnTo>
                  <a:lnTo>
                    <a:pt x="24" y="18"/>
                  </a:lnTo>
                  <a:lnTo>
                    <a:pt x="44" y="12"/>
                  </a:lnTo>
                  <a:lnTo>
                    <a:pt x="60" y="22"/>
                  </a:lnTo>
                  <a:lnTo>
                    <a:pt x="78" y="0"/>
                  </a:lnTo>
                  <a:lnTo>
                    <a:pt x="88" y="6"/>
                  </a:lnTo>
                  <a:lnTo>
                    <a:pt x="94" y="20"/>
                  </a:lnTo>
                  <a:lnTo>
                    <a:pt x="108" y="10"/>
                  </a:lnTo>
                  <a:lnTo>
                    <a:pt x="118" y="10"/>
                  </a:lnTo>
                  <a:lnTo>
                    <a:pt x="134" y="18"/>
                  </a:lnTo>
                  <a:lnTo>
                    <a:pt x="150" y="34"/>
                  </a:lnTo>
                  <a:lnTo>
                    <a:pt x="170" y="32"/>
                  </a:lnTo>
                  <a:lnTo>
                    <a:pt x="186" y="26"/>
                  </a:lnTo>
                  <a:lnTo>
                    <a:pt x="216" y="42"/>
                  </a:lnTo>
                  <a:lnTo>
                    <a:pt x="222" y="81"/>
                  </a:lnTo>
                  <a:lnTo>
                    <a:pt x="200" y="131"/>
                  </a:lnTo>
                  <a:lnTo>
                    <a:pt x="200" y="157"/>
                  </a:lnTo>
                  <a:lnTo>
                    <a:pt x="218" y="201"/>
                  </a:lnTo>
                  <a:lnTo>
                    <a:pt x="200" y="209"/>
                  </a:lnTo>
                  <a:lnTo>
                    <a:pt x="160" y="197"/>
                  </a:lnTo>
                  <a:lnTo>
                    <a:pt x="134" y="199"/>
                  </a:lnTo>
                  <a:lnTo>
                    <a:pt x="94" y="213"/>
                  </a:lnTo>
                  <a:lnTo>
                    <a:pt x="72" y="229"/>
                  </a:lnTo>
                  <a:lnTo>
                    <a:pt x="46" y="24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85" name="Jamaica">
              <a:extLst>
                <a:ext uri="{FF2B5EF4-FFF2-40B4-BE49-F238E27FC236}">
                  <a16:creationId xmlns:a16="http://schemas.microsoft.com/office/drawing/2014/main" id="{E904B8FB-8DC4-46AA-86A5-D91C1602F380}"/>
                </a:ext>
              </a:extLst>
            </p:cNvPr>
            <p:cNvSpPr>
              <a:spLocks/>
            </p:cNvSpPr>
            <p:nvPr/>
          </p:nvSpPr>
          <p:spPr bwMode="gray">
            <a:xfrm>
              <a:off x="3339122" y="4025813"/>
              <a:ext cx="72234" cy="23599"/>
            </a:xfrm>
            <a:custGeom>
              <a:avLst/>
              <a:gdLst/>
              <a:ahLst/>
              <a:cxnLst>
                <a:cxn ang="0">
                  <a:pos x="0" y="8"/>
                </a:cxn>
                <a:cxn ang="0">
                  <a:pos x="14" y="2"/>
                </a:cxn>
                <a:cxn ang="0">
                  <a:pos x="42" y="0"/>
                </a:cxn>
                <a:cxn ang="0">
                  <a:pos x="66" y="6"/>
                </a:cxn>
                <a:cxn ang="0">
                  <a:pos x="88" y="16"/>
                </a:cxn>
                <a:cxn ang="0">
                  <a:pos x="80" y="24"/>
                </a:cxn>
                <a:cxn ang="0">
                  <a:pos x="64" y="20"/>
                </a:cxn>
                <a:cxn ang="0">
                  <a:pos x="50" y="28"/>
                </a:cxn>
                <a:cxn ang="0">
                  <a:pos x="30" y="24"/>
                </a:cxn>
                <a:cxn ang="0">
                  <a:pos x="18" y="14"/>
                </a:cxn>
                <a:cxn ang="0">
                  <a:pos x="6" y="14"/>
                </a:cxn>
                <a:cxn ang="0">
                  <a:pos x="0" y="8"/>
                </a:cxn>
              </a:cxnLst>
              <a:rect l="0" t="0" r="r" b="b"/>
              <a:pathLst>
                <a:path w="88" h="28">
                  <a:moveTo>
                    <a:pt x="0" y="8"/>
                  </a:moveTo>
                  <a:lnTo>
                    <a:pt x="14" y="2"/>
                  </a:lnTo>
                  <a:lnTo>
                    <a:pt x="42" y="0"/>
                  </a:lnTo>
                  <a:lnTo>
                    <a:pt x="66" y="6"/>
                  </a:lnTo>
                  <a:lnTo>
                    <a:pt x="88" y="16"/>
                  </a:lnTo>
                  <a:lnTo>
                    <a:pt x="80" y="24"/>
                  </a:lnTo>
                  <a:lnTo>
                    <a:pt x="64" y="20"/>
                  </a:lnTo>
                  <a:lnTo>
                    <a:pt x="50" y="28"/>
                  </a:lnTo>
                  <a:lnTo>
                    <a:pt x="30" y="24"/>
                  </a:lnTo>
                  <a:lnTo>
                    <a:pt x="18" y="14"/>
                  </a:lnTo>
                  <a:lnTo>
                    <a:pt x="6" y="14"/>
                  </a:lnTo>
                  <a:lnTo>
                    <a:pt x="0" y="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86" name="Japan">
              <a:extLst>
                <a:ext uri="{FF2B5EF4-FFF2-40B4-BE49-F238E27FC236}">
                  <a16:creationId xmlns:a16="http://schemas.microsoft.com/office/drawing/2014/main" id="{43D46C30-12D2-4546-969B-16635C939EAC}"/>
                </a:ext>
              </a:extLst>
            </p:cNvPr>
            <p:cNvSpPr>
              <a:spLocks noEditPoints="1"/>
            </p:cNvSpPr>
            <p:nvPr/>
          </p:nvSpPr>
          <p:spPr bwMode="gray">
            <a:xfrm>
              <a:off x="9789535" y="2934372"/>
              <a:ext cx="505647" cy="588001"/>
            </a:xfrm>
            <a:custGeom>
              <a:avLst/>
              <a:gdLst/>
              <a:ahLst/>
              <a:cxnLst>
                <a:cxn ang="0">
                  <a:pos x="556" y="80"/>
                </a:cxn>
                <a:cxn ang="0">
                  <a:pos x="608" y="64"/>
                </a:cxn>
                <a:cxn ang="0">
                  <a:pos x="624" y="104"/>
                </a:cxn>
                <a:cxn ang="0">
                  <a:pos x="586" y="128"/>
                </a:cxn>
                <a:cxn ang="0">
                  <a:pos x="532" y="178"/>
                </a:cxn>
                <a:cxn ang="0">
                  <a:pos x="492" y="170"/>
                </a:cxn>
                <a:cxn ang="0">
                  <a:pos x="428" y="150"/>
                </a:cxn>
                <a:cxn ang="0">
                  <a:pos x="442" y="182"/>
                </a:cxn>
                <a:cxn ang="0">
                  <a:pos x="424" y="198"/>
                </a:cxn>
                <a:cxn ang="0">
                  <a:pos x="396" y="202"/>
                </a:cxn>
                <a:cxn ang="0">
                  <a:pos x="394" y="148"/>
                </a:cxn>
                <a:cxn ang="0">
                  <a:pos x="440" y="114"/>
                </a:cxn>
                <a:cxn ang="0">
                  <a:pos x="464" y="42"/>
                </a:cxn>
                <a:cxn ang="0">
                  <a:pos x="426" y="228"/>
                </a:cxn>
                <a:cxn ang="0">
                  <a:pos x="402" y="244"/>
                </a:cxn>
                <a:cxn ang="0">
                  <a:pos x="398" y="304"/>
                </a:cxn>
                <a:cxn ang="0">
                  <a:pos x="396" y="356"/>
                </a:cxn>
                <a:cxn ang="0">
                  <a:pos x="338" y="436"/>
                </a:cxn>
                <a:cxn ang="0">
                  <a:pos x="296" y="416"/>
                </a:cxn>
                <a:cxn ang="0">
                  <a:pos x="250" y="484"/>
                </a:cxn>
                <a:cxn ang="0">
                  <a:pos x="222" y="502"/>
                </a:cxn>
                <a:cxn ang="0">
                  <a:pos x="146" y="512"/>
                </a:cxn>
                <a:cxn ang="0">
                  <a:pos x="70" y="548"/>
                </a:cxn>
                <a:cxn ang="0">
                  <a:pos x="82" y="580"/>
                </a:cxn>
                <a:cxn ang="0">
                  <a:pos x="120" y="570"/>
                </a:cxn>
                <a:cxn ang="0">
                  <a:pos x="174" y="548"/>
                </a:cxn>
                <a:cxn ang="0">
                  <a:pos x="228" y="582"/>
                </a:cxn>
                <a:cxn ang="0">
                  <a:pos x="280" y="548"/>
                </a:cxn>
                <a:cxn ang="0">
                  <a:pos x="340" y="548"/>
                </a:cxn>
                <a:cxn ang="0">
                  <a:pos x="374" y="526"/>
                </a:cxn>
                <a:cxn ang="0">
                  <a:pos x="406" y="530"/>
                </a:cxn>
                <a:cxn ang="0">
                  <a:pos x="436" y="494"/>
                </a:cxn>
                <a:cxn ang="0">
                  <a:pos x="442" y="408"/>
                </a:cxn>
                <a:cxn ang="0">
                  <a:pos x="464" y="358"/>
                </a:cxn>
                <a:cxn ang="0">
                  <a:pos x="472" y="270"/>
                </a:cxn>
                <a:cxn ang="0">
                  <a:pos x="436" y="212"/>
                </a:cxn>
                <a:cxn ang="0">
                  <a:pos x="118" y="628"/>
                </a:cxn>
                <a:cxn ang="0">
                  <a:pos x="140" y="628"/>
                </a:cxn>
                <a:cxn ang="0">
                  <a:pos x="164" y="598"/>
                </a:cxn>
                <a:cxn ang="0">
                  <a:pos x="192" y="592"/>
                </a:cxn>
                <a:cxn ang="0">
                  <a:pos x="166" y="568"/>
                </a:cxn>
                <a:cxn ang="0">
                  <a:pos x="136" y="588"/>
                </a:cxn>
                <a:cxn ang="0">
                  <a:pos x="104" y="612"/>
                </a:cxn>
                <a:cxn ang="0">
                  <a:pos x="50" y="644"/>
                </a:cxn>
                <a:cxn ang="0">
                  <a:pos x="34" y="692"/>
                </a:cxn>
                <a:cxn ang="0">
                  <a:pos x="50" y="718"/>
                </a:cxn>
                <a:cxn ang="0">
                  <a:pos x="64" y="702"/>
                </a:cxn>
                <a:cxn ang="0">
                  <a:pos x="84" y="640"/>
                </a:cxn>
                <a:cxn ang="0">
                  <a:pos x="76" y="614"/>
                </a:cxn>
                <a:cxn ang="0">
                  <a:pos x="66" y="600"/>
                </a:cxn>
                <a:cxn ang="0">
                  <a:pos x="30" y="598"/>
                </a:cxn>
                <a:cxn ang="0">
                  <a:pos x="16" y="620"/>
                </a:cxn>
                <a:cxn ang="0">
                  <a:pos x="34" y="634"/>
                </a:cxn>
              </a:cxnLst>
              <a:rect l="0" t="0" r="r" b="b"/>
              <a:pathLst>
                <a:path w="624" h="718">
                  <a:moveTo>
                    <a:pt x="468" y="0"/>
                  </a:moveTo>
                  <a:lnTo>
                    <a:pt x="530" y="64"/>
                  </a:lnTo>
                  <a:lnTo>
                    <a:pt x="556" y="80"/>
                  </a:lnTo>
                  <a:lnTo>
                    <a:pt x="580" y="78"/>
                  </a:lnTo>
                  <a:lnTo>
                    <a:pt x="606" y="54"/>
                  </a:lnTo>
                  <a:lnTo>
                    <a:pt x="608" y="64"/>
                  </a:lnTo>
                  <a:lnTo>
                    <a:pt x="598" y="88"/>
                  </a:lnTo>
                  <a:lnTo>
                    <a:pt x="608" y="100"/>
                  </a:lnTo>
                  <a:lnTo>
                    <a:pt x="624" y="104"/>
                  </a:lnTo>
                  <a:lnTo>
                    <a:pt x="616" y="112"/>
                  </a:lnTo>
                  <a:lnTo>
                    <a:pt x="594" y="120"/>
                  </a:lnTo>
                  <a:lnTo>
                    <a:pt x="586" y="128"/>
                  </a:lnTo>
                  <a:lnTo>
                    <a:pt x="558" y="126"/>
                  </a:lnTo>
                  <a:lnTo>
                    <a:pt x="532" y="152"/>
                  </a:lnTo>
                  <a:lnTo>
                    <a:pt x="532" y="178"/>
                  </a:lnTo>
                  <a:lnTo>
                    <a:pt x="524" y="188"/>
                  </a:lnTo>
                  <a:lnTo>
                    <a:pt x="518" y="182"/>
                  </a:lnTo>
                  <a:lnTo>
                    <a:pt x="492" y="170"/>
                  </a:lnTo>
                  <a:lnTo>
                    <a:pt x="462" y="144"/>
                  </a:lnTo>
                  <a:lnTo>
                    <a:pt x="444" y="160"/>
                  </a:lnTo>
                  <a:lnTo>
                    <a:pt x="428" y="150"/>
                  </a:lnTo>
                  <a:lnTo>
                    <a:pt x="418" y="164"/>
                  </a:lnTo>
                  <a:lnTo>
                    <a:pt x="430" y="176"/>
                  </a:lnTo>
                  <a:lnTo>
                    <a:pt x="442" y="182"/>
                  </a:lnTo>
                  <a:lnTo>
                    <a:pt x="450" y="198"/>
                  </a:lnTo>
                  <a:lnTo>
                    <a:pt x="442" y="204"/>
                  </a:lnTo>
                  <a:lnTo>
                    <a:pt x="424" y="198"/>
                  </a:lnTo>
                  <a:lnTo>
                    <a:pt x="412" y="210"/>
                  </a:lnTo>
                  <a:lnTo>
                    <a:pt x="402" y="210"/>
                  </a:lnTo>
                  <a:lnTo>
                    <a:pt x="396" y="202"/>
                  </a:lnTo>
                  <a:lnTo>
                    <a:pt x="402" y="178"/>
                  </a:lnTo>
                  <a:lnTo>
                    <a:pt x="392" y="166"/>
                  </a:lnTo>
                  <a:lnTo>
                    <a:pt x="394" y="148"/>
                  </a:lnTo>
                  <a:lnTo>
                    <a:pt x="414" y="130"/>
                  </a:lnTo>
                  <a:lnTo>
                    <a:pt x="412" y="114"/>
                  </a:lnTo>
                  <a:lnTo>
                    <a:pt x="440" y="114"/>
                  </a:lnTo>
                  <a:lnTo>
                    <a:pt x="454" y="90"/>
                  </a:lnTo>
                  <a:lnTo>
                    <a:pt x="464" y="64"/>
                  </a:lnTo>
                  <a:lnTo>
                    <a:pt x="464" y="42"/>
                  </a:lnTo>
                  <a:lnTo>
                    <a:pt x="458" y="12"/>
                  </a:lnTo>
                  <a:lnTo>
                    <a:pt x="468" y="0"/>
                  </a:lnTo>
                  <a:close/>
                  <a:moveTo>
                    <a:pt x="426" y="228"/>
                  </a:moveTo>
                  <a:lnTo>
                    <a:pt x="410" y="224"/>
                  </a:lnTo>
                  <a:lnTo>
                    <a:pt x="410" y="236"/>
                  </a:lnTo>
                  <a:lnTo>
                    <a:pt x="402" y="244"/>
                  </a:lnTo>
                  <a:lnTo>
                    <a:pt x="404" y="262"/>
                  </a:lnTo>
                  <a:lnTo>
                    <a:pt x="404" y="284"/>
                  </a:lnTo>
                  <a:lnTo>
                    <a:pt x="398" y="304"/>
                  </a:lnTo>
                  <a:lnTo>
                    <a:pt x="406" y="326"/>
                  </a:lnTo>
                  <a:lnTo>
                    <a:pt x="396" y="342"/>
                  </a:lnTo>
                  <a:lnTo>
                    <a:pt x="396" y="356"/>
                  </a:lnTo>
                  <a:lnTo>
                    <a:pt x="366" y="396"/>
                  </a:lnTo>
                  <a:lnTo>
                    <a:pt x="364" y="406"/>
                  </a:lnTo>
                  <a:lnTo>
                    <a:pt x="338" y="436"/>
                  </a:lnTo>
                  <a:lnTo>
                    <a:pt x="304" y="444"/>
                  </a:lnTo>
                  <a:lnTo>
                    <a:pt x="292" y="444"/>
                  </a:lnTo>
                  <a:lnTo>
                    <a:pt x="296" y="416"/>
                  </a:lnTo>
                  <a:lnTo>
                    <a:pt x="278" y="426"/>
                  </a:lnTo>
                  <a:lnTo>
                    <a:pt x="274" y="458"/>
                  </a:lnTo>
                  <a:lnTo>
                    <a:pt x="250" y="484"/>
                  </a:lnTo>
                  <a:lnTo>
                    <a:pt x="250" y="498"/>
                  </a:lnTo>
                  <a:lnTo>
                    <a:pt x="234" y="508"/>
                  </a:lnTo>
                  <a:lnTo>
                    <a:pt x="222" y="502"/>
                  </a:lnTo>
                  <a:lnTo>
                    <a:pt x="222" y="490"/>
                  </a:lnTo>
                  <a:lnTo>
                    <a:pt x="174" y="506"/>
                  </a:lnTo>
                  <a:lnTo>
                    <a:pt x="146" y="512"/>
                  </a:lnTo>
                  <a:lnTo>
                    <a:pt x="134" y="504"/>
                  </a:lnTo>
                  <a:lnTo>
                    <a:pt x="82" y="548"/>
                  </a:lnTo>
                  <a:lnTo>
                    <a:pt x="70" y="548"/>
                  </a:lnTo>
                  <a:lnTo>
                    <a:pt x="50" y="568"/>
                  </a:lnTo>
                  <a:lnTo>
                    <a:pt x="64" y="584"/>
                  </a:lnTo>
                  <a:lnTo>
                    <a:pt x="82" y="580"/>
                  </a:lnTo>
                  <a:lnTo>
                    <a:pt x="96" y="586"/>
                  </a:lnTo>
                  <a:lnTo>
                    <a:pt x="106" y="574"/>
                  </a:lnTo>
                  <a:lnTo>
                    <a:pt x="120" y="570"/>
                  </a:lnTo>
                  <a:lnTo>
                    <a:pt x="154" y="556"/>
                  </a:lnTo>
                  <a:lnTo>
                    <a:pt x="168" y="562"/>
                  </a:lnTo>
                  <a:lnTo>
                    <a:pt x="174" y="548"/>
                  </a:lnTo>
                  <a:lnTo>
                    <a:pt x="224" y="548"/>
                  </a:lnTo>
                  <a:lnTo>
                    <a:pt x="220" y="568"/>
                  </a:lnTo>
                  <a:lnTo>
                    <a:pt x="228" y="582"/>
                  </a:lnTo>
                  <a:lnTo>
                    <a:pt x="252" y="602"/>
                  </a:lnTo>
                  <a:lnTo>
                    <a:pt x="260" y="588"/>
                  </a:lnTo>
                  <a:lnTo>
                    <a:pt x="280" y="548"/>
                  </a:lnTo>
                  <a:lnTo>
                    <a:pt x="296" y="558"/>
                  </a:lnTo>
                  <a:lnTo>
                    <a:pt x="312" y="548"/>
                  </a:lnTo>
                  <a:lnTo>
                    <a:pt x="340" y="548"/>
                  </a:lnTo>
                  <a:lnTo>
                    <a:pt x="352" y="538"/>
                  </a:lnTo>
                  <a:lnTo>
                    <a:pt x="368" y="548"/>
                  </a:lnTo>
                  <a:lnTo>
                    <a:pt x="374" y="526"/>
                  </a:lnTo>
                  <a:lnTo>
                    <a:pt x="380" y="518"/>
                  </a:lnTo>
                  <a:lnTo>
                    <a:pt x="400" y="514"/>
                  </a:lnTo>
                  <a:lnTo>
                    <a:pt x="406" y="530"/>
                  </a:lnTo>
                  <a:lnTo>
                    <a:pt x="422" y="520"/>
                  </a:lnTo>
                  <a:lnTo>
                    <a:pt x="424" y="510"/>
                  </a:lnTo>
                  <a:lnTo>
                    <a:pt x="436" y="494"/>
                  </a:lnTo>
                  <a:lnTo>
                    <a:pt x="432" y="472"/>
                  </a:lnTo>
                  <a:lnTo>
                    <a:pt x="444" y="424"/>
                  </a:lnTo>
                  <a:lnTo>
                    <a:pt x="442" y="408"/>
                  </a:lnTo>
                  <a:lnTo>
                    <a:pt x="448" y="376"/>
                  </a:lnTo>
                  <a:lnTo>
                    <a:pt x="464" y="384"/>
                  </a:lnTo>
                  <a:lnTo>
                    <a:pt x="464" y="358"/>
                  </a:lnTo>
                  <a:lnTo>
                    <a:pt x="476" y="332"/>
                  </a:lnTo>
                  <a:lnTo>
                    <a:pt x="472" y="308"/>
                  </a:lnTo>
                  <a:lnTo>
                    <a:pt x="472" y="270"/>
                  </a:lnTo>
                  <a:lnTo>
                    <a:pt x="452" y="232"/>
                  </a:lnTo>
                  <a:lnTo>
                    <a:pt x="452" y="210"/>
                  </a:lnTo>
                  <a:lnTo>
                    <a:pt x="436" y="212"/>
                  </a:lnTo>
                  <a:lnTo>
                    <a:pt x="426" y="228"/>
                  </a:lnTo>
                  <a:close/>
                  <a:moveTo>
                    <a:pt x="114" y="616"/>
                  </a:moveTo>
                  <a:lnTo>
                    <a:pt x="118" y="628"/>
                  </a:lnTo>
                  <a:lnTo>
                    <a:pt x="130" y="628"/>
                  </a:lnTo>
                  <a:lnTo>
                    <a:pt x="132" y="634"/>
                  </a:lnTo>
                  <a:lnTo>
                    <a:pt x="140" y="628"/>
                  </a:lnTo>
                  <a:lnTo>
                    <a:pt x="142" y="614"/>
                  </a:lnTo>
                  <a:lnTo>
                    <a:pt x="152" y="598"/>
                  </a:lnTo>
                  <a:lnTo>
                    <a:pt x="164" y="598"/>
                  </a:lnTo>
                  <a:lnTo>
                    <a:pt x="178" y="608"/>
                  </a:lnTo>
                  <a:lnTo>
                    <a:pt x="184" y="594"/>
                  </a:lnTo>
                  <a:lnTo>
                    <a:pt x="192" y="592"/>
                  </a:lnTo>
                  <a:lnTo>
                    <a:pt x="200" y="586"/>
                  </a:lnTo>
                  <a:lnTo>
                    <a:pt x="192" y="570"/>
                  </a:lnTo>
                  <a:lnTo>
                    <a:pt x="166" y="568"/>
                  </a:lnTo>
                  <a:lnTo>
                    <a:pt x="158" y="572"/>
                  </a:lnTo>
                  <a:lnTo>
                    <a:pt x="148" y="586"/>
                  </a:lnTo>
                  <a:lnTo>
                    <a:pt x="136" y="588"/>
                  </a:lnTo>
                  <a:lnTo>
                    <a:pt x="126" y="582"/>
                  </a:lnTo>
                  <a:lnTo>
                    <a:pt x="116" y="602"/>
                  </a:lnTo>
                  <a:lnTo>
                    <a:pt x="104" y="612"/>
                  </a:lnTo>
                  <a:lnTo>
                    <a:pt x="114" y="616"/>
                  </a:lnTo>
                  <a:close/>
                  <a:moveTo>
                    <a:pt x="34" y="634"/>
                  </a:moveTo>
                  <a:lnTo>
                    <a:pt x="50" y="644"/>
                  </a:lnTo>
                  <a:lnTo>
                    <a:pt x="40" y="664"/>
                  </a:lnTo>
                  <a:lnTo>
                    <a:pt x="34" y="668"/>
                  </a:lnTo>
                  <a:lnTo>
                    <a:pt x="34" y="692"/>
                  </a:lnTo>
                  <a:lnTo>
                    <a:pt x="30" y="704"/>
                  </a:lnTo>
                  <a:lnTo>
                    <a:pt x="44" y="708"/>
                  </a:lnTo>
                  <a:lnTo>
                    <a:pt x="50" y="718"/>
                  </a:lnTo>
                  <a:lnTo>
                    <a:pt x="58" y="718"/>
                  </a:lnTo>
                  <a:lnTo>
                    <a:pt x="64" y="710"/>
                  </a:lnTo>
                  <a:lnTo>
                    <a:pt x="64" y="702"/>
                  </a:lnTo>
                  <a:lnTo>
                    <a:pt x="78" y="698"/>
                  </a:lnTo>
                  <a:lnTo>
                    <a:pt x="76" y="688"/>
                  </a:lnTo>
                  <a:lnTo>
                    <a:pt x="84" y="640"/>
                  </a:lnTo>
                  <a:lnTo>
                    <a:pt x="96" y="634"/>
                  </a:lnTo>
                  <a:lnTo>
                    <a:pt x="88" y="618"/>
                  </a:lnTo>
                  <a:lnTo>
                    <a:pt x="76" y="614"/>
                  </a:lnTo>
                  <a:lnTo>
                    <a:pt x="84" y="598"/>
                  </a:lnTo>
                  <a:lnTo>
                    <a:pt x="76" y="592"/>
                  </a:lnTo>
                  <a:lnTo>
                    <a:pt x="66" y="600"/>
                  </a:lnTo>
                  <a:lnTo>
                    <a:pt x="54" y="588"/>
                  </a:lnTo>
                  <a:lnTo>
                    <a:pt x="40" y="588"/>
                  </a:lnTo>
                  <a:lnTo>
                    <a:pt x="30" y="598"/>
                  </a:lnTo>
                  <a:lnTo>
                    <a:pt x="20" y="598"/>
                  </a:lnTo>
                  <a:lnTo>
                    <a:pt x="0" y="616"/>
                  </a:lnTo>
                  <a:lnTo>
                    <a:pt x="16" y="620"/>
                  </a:lnTo>
                  <a:lnTo>
                    <a:pt x="14" y="638"/>
                  </a:lnTo>
                  <a:lnTo>
                    <a:pt x="18" y="652"/>
                  </a:lnTo>
                  <a:lnTo>
                    <a:pt x="34" y="6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7" name="Jordan">
              <a:extLst>
                <a:ext uri="{FF2B5EF4-FFF2-40B4-BE49-F238E27FC236}">
                  <a16:creationId xmlns:a16="http://schemas.microsoft.com/office/drawing/2014/main" id="{F37A0894-ABBB-48E4-BA94-8DC13C1620C7}"/>
                </a:ext>
              </a:extLst>
            </p:cNvPr>
            <p:cNvSpPr>
              <a:spLocks/>
            </p:cNvSpPr>
            <p:nvPr/>
          </p:nvSpPr>
          <p:spPr bwMode="gray">
            <a:xfrm>
              <a:off x="6876697" y="3433879"/>
              <a:ext cx="134708" cy="161259"/>
            </a:xfrm>
            <a:custGeom>
              <a:avLst/>
              <a:gdLst/>
              <a:ahLst/>
              <a:cxnLst>
                <a:cxn ang="0">
                  <a:pos x="44" y="196"/>
                </a:cxn>
                <a:cxn ang="0">
                  <a:pos x="60" y="182"/>
                </a:cxn>
                <a:cxn ang="0">
                  <a:pos x="70" y="166"/>
                </a:cxn>
                <a:cxn ang="0">
                  <a:pos x="98" y="158"/>
                </a:cxn>
                <a:cxn ang="0">
                  <a:pos x="104" y="144"/>
                </a:cxn>
                <a:cxn ang="0">
                  <a:pos x="118" y="134"/>
                </a:cxn>
                <a:cxn ang="0">
                  <a:pos x="80" y="88"/>
                </a:cxn>
                <a:cxn ang="0">
                  <a:pos x="154" y="64"/>
                </a:cxn>
                <a:cxn ang="0">
                  <a:pos x="166" y="50"/>
                </a:cxn>
                <a:cxn ang="0">
                  <a:pos x="166" y="46"/>
                </a:cxn>
                <a:cxn ang="0">
                  <a:pos x="156" y="48"/>
                </a:cxn>
                <a:cxn ang="0">
                  <a:pos x="154" y="40"/>
                </a:cxn>
                <a:cxn ang="0">
                  <a:pos x="158" y="38"/>
                </a:cxn>
                <a:cxn ang="0">
                  <a:pos x="146" y="0"/>
                </a:cxn>
                <a:cxn ang="0">
                  <a:pos x="76" y="50"/>
                </a:cxn>
                <a:cxn ang="0">
                  <a:pos x="58" y="46"/>
                </a:cxn>
                <a:cxn ang="0">
                  <a:pos x="50" y="40"/>
                </a:cxn>
                <a:cxn ang="0">
                  <a:pos x="48" y="40"/>
                </a:cxn>
                <a:cxn ang="0">
                  <a:pos x="42" y="30"/>
                </a:cxn>
                <a:cxn ang="0">
                  <a:pos x="36" y="30"/>
                </a:cxn>
                <a:cxn ang="0">
                  <a:pos x="30" y="32"/>
                </a:cxn>
                <a:cxn ang="0">
                  <a:pos x="28" y="34"/>
                </a:cxn>
                <a:cxn ang="0">
                  <a:pos x="26" y="46"/>
                </a:cxn>
                <a:cxn ang="0">
                  <a:pos x="28" y="54"/>
                </a:cxn>
                <a:cxn ang="0">
                  <a:pos x="24" y="62"/>
                </a:cxn>
                <a:cxn ang="0">
                  <a:pos x="26" y="74"/>
                </a:cxn>
                <a:cxn ang="0">
                  <a:pos x="22" y="88"/>
                </a:cxn>
                <a:cxn ang="0">
                  <a:pos x="20" y="98"/>
                </a:cxn>
                <a:cxn ang="0">
                  <a:pos x="22" y="106"/>
                </a:cxn>
                <a:cxn ang="0">
                  <a:pos x="10" y="138"/>
                </a:cxn>
                <a:cxn ang="0">
                  <a:pos x="10" y="152"/>
                </a:cxn>
                <a:cxn ang="0">
                  <a:pos x="8" y="156"/>
                </a:cxn>
                <a:cxn ang="0">
                  <a:pos x="0" y="180"/>
                </a:cxn>
                <a:cxn ang="0">
                  <a:pos x="44" y="196"/>
                </a:cxn>
              </a:cxnLst>
              <a:rect l="0" t="0" r="r" b="b"/>
              <a:pathLst>
                <a:path w="166" h="196">
                  <a:moveTo>
                    <a:pt x="44" y="196"/>
                  </a:moveTo>
                  <a:lnTo>
                    <a:pt x="60" y="182"/>
                  </a:lnTo>
                  <a:lnTo>
                    <a:pt x="70" y="166"/>
                  </a:lnTo>
                  <a:lnTo>
                    <a:pt x="98" y="158"/>
                  </a:lnTo>
                  <a:lnTo>
                    <a:pt x="104" y="144"/>
                  </a:lnTo>
                  <a:lnTo>
                    <a:pt x="118" y="134"/>
                  </a:lnTo>
                  <a:lnTo>
                    <a:pt x="80" y="88"/>
                  </a:lnTo>
                  <a:lnTo>
                    <a:pt x="154" y="64"/>
                  </a:lnTo>
                  <a:lnTo>
                    <a:pt x="166" y="50"/>
                  </a:lnTo>
                  <a:lnTo>
                    <a:pt x="166" y="46"/>
                  </a:lnTo>
                  <a:lnTo>
                    <a:pt x="156" y="48"/>
                  </a:lnTo>
                  <a:lnTo>
                    <a:pt x="154" y="40"/>
                  </a:lnTo>
                  <a:lnTo>
                    <a:pt x="158" y="38"/>
                  </a:lnTo>
                  <a:lnTo>
                    <a:pt x="146" y="0"/>
                  </a:lnTo>
                  <a:lnTo>
                    <a:pt x="76" y="50"/>
                  </a:lnTo>
                  <a:lnTo>
                    <a:pt x="58" y="46"/>
                  </a:lnTo>
                  <a:lnTo>
                    <a:pt x="50" y="40"/>
                  </a:lnTo>
                  <a:lnTo>
                    <a:pt x="48" y="40"/>
                  </a:lnTo>
                  <a:lnTo>
                    <a:pt x="42" y="30"/>
                  </a:lnTo>
                  <a:lnTo>
                    <a:pt x="36" y="30"/>
                  </a:lnTo>
                  <a:lnTo>
                    <a:pt x="30" y="32"/>
                  </a:lnTo>
                  <a:lnTo>
                    <a:pt x="28" y="34"/>
                  </a:lnTo>
                  <a:lnTo>
                    <a:pt x="26" y="46"/>
                  </a:lnTo>
                  <a:lnTo>
                    <a:pt x="28" y="54"/>
                  </a:lnTo>
                  <a:lnTo>
                    <a:pt x="24" y="62"/>
                  </a:lnTo>
                  <a:lnTo>
                    <a:pt x="26" y="74"/>
                  </a:lnTo>
                  <a:lnTo>
                    <a:pt x="22" y="88"/>
                  </a:lnTo>
                  <a:lnTo>
                    <a:pt x="20" y="98"/>
                  </a:lnTo>
                  <a:lnTo>
                    <a:pt x="22" y="106"/>
                  </a:lnTo>
                  <a:lnTo>
                    <a:pt x="10" y="138"/>
                  </a:lnTo>
                  <a:lnTo>
                    <a:pt x="10" y="152"/>
                  </a:lnTo>
                  <a:lnTo>
                    <a:pt x="8" y="156"/>
                  </a:lnTo>
                  <a:lnTo>
                    <a:pt x="0" y="180"/>
                  </a:lnTo>
                  <a:lnTo>
                    <a:pt x="44" y="1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8" name="Kazakhstan">
              <a:extLst>
                <a:ext uri="{FF2B5EF4-FFF2-40B4-BE49-F238E27FC236}">
                  <a16:creationId xmlns:a16="http://schemas.microsoft.com/office/drawing/2014/main" id="{6AF0FE67-FAE3-4124-A2CA-1F888CE75AFF}"/>
                </a:ext>
              </a:extLst>
            </p:cNvPr>
            <p:cNvSpPr>
              <a:spLocks/>
            </p:cNvSpPr>
            <p:nvPr/>
          </p:nvSpPr>
          <p:spPr bwMode="gray">
            <a:xfrm>
              <a:off x="7243731" y="2430934"/>
              <a:ext cx="1257283" cy="692229"/>
            </a:xfrm>
            <a:custGeom>
              <a:avLst/>
              <a:gdLst/>
              <a:ahLst/>
              <a:cxnLst>
                <a:cxn ang="0">
                  <a:pos x="1548" y="412"/>
                </a:cxn>
                <a:cxn ang="0">
                  <a:pos x="1466" y="360"/>
                </a:cxn>
                <a:cxn ang="0">
                  <a:pos x="1420" y="310"/>
                </a:cxn>
                <a:cxn ang="0">
                  <a:pos x="1344" y="300"/>
                </a:cxn>
                <a:cxn ang="0">
                  <a:pos x="1250" y="302"/>
                </a:cxn>
                <a:cxn ang="0">
                  <a:pos x="1186" y="188"/>
                </a:cxn>
                <a:cxn ang="0">
                  <a:pos x="1092" y="78"/>
                </a:cxn>
                <a:cxn ang="0">
                  <a:pos x="1026" y="106"/>
                </a:cxn>
                <a:cxn ang="0">
                  <a:pos x="966" y="76"/>
                </a:cxn>
                <a:cxn ang="0">
                  <a:pos x="906" y="66"/>
                </a:cxn>
                <a:cxn ang="0">
                  <a:pos x="908" y="0"/>
                </a:cxn>
                <a:cxn ang="0">
                  <a:pos x="806" y="22"/>
                </a:cxn>
                <a:cxn ang="0">
                  <a:pos x="620" y="78"/>
                </a:cxn>
                <a:cxn ang="0">
                  <a:pos x="552" y="144"/>
                </a:cxn>
                <a:cxn ang="0">
                  <a:pos x="522" y="206"/>
                </a:cxn>
                <a:cxn ang="0">
                  <a:pos x="530" y="258"/>
                </a:cxn>
                <a:cxn ang="0">
                  <a:pos x="554" y="296"/>
                </a:cxn>
                <a:cxn ang="0">
                  <a:pos x="458" y="288"/>
                </a:cxn>
                <a:cxn ang="0">
                  <a:pos x="392" y="284"/>
                </a:cxn>
                <a:cxn ang="0">
                  <a:pos x="326" y="310"/>
                </a:cxn>
                <a:cxn ang="0">
                  <a:pos x="306" y="312"/>
                </a:cxn>
                <a:cxn ang="0">
                  <a:pos x="286" y="288"/>
                </a:cxn>
                <a:cxn ang="0">
                  <a:pos x="224" y="238"/>
                </a:cxn>
                <a:cxn ang="0">
                  <a:pos x="178" y="244"/>
                </a:cxn>
                <a:cxn ang="0">
                  <a:pos x="106" y="288"/>
                </a:cxn>
                <a:cxn ang="0">
                  <a:pos x="90" y="350"/>
                </a:cxn>
                <a:cxn ang="0">
                  <a:pos x="60" y="340"/>
                </a:cxn>
                <a:cxn ang="0">
                  <a:pos x="14" y="362"/>
                </a:cxn>
                <a:cxn ang="0">
                  <a:pos x="14" y="414"/>
                </a:cxn>
                <a:cxn ang="0">
                  <a:pos x="32" y="478"/>
                </a:cxn>
                <a:cxn ang="0">
                  <a:pos x="84" y="554"/>
                </a:cxn>
                <a:cxn ang="0">
                  <a:pos x="212" y="524"/>
                </a:cxn>
                <a:cxn ang="0">
                  <a:pos x="214" y="630"/>
                </a:cxn>
                <a:cxn ang="0">
                  <a:pos x="152" y="668"/>
                </a:cxn>
                <a:cxn ang="0">
                  <a:pos x="172" y="744"/>
                </a:cxn>
                <a:cxn ang="0">
                  <a:pos x="226" y="766"/>
                </a:cxn>
                <a:cxn ang="0">
                  <a:pos x="238" y="780"/>
                </a:cxn>
                <a:cxn ang="0">
                  <a:pos x="312" y="804"/>
                </a:cxn>
                <a:cxn ang="0">
                  <a:pos x="354" y="626"/>
                </a:cxn>
                <a:cxn ang="0">
                  <a:pos x="564" y="694"/>
                </a:cxn>
                <a:cxn ang="0">
                  <a:pos x="666" y="698"/>
                </a:cxn>
                <a:cxn ang="0">
                  <a:pos x="728" y="750"/>
                </a:cxn>
                <a:cxn ang="0">
                  <a:pos x="722" y="802"/>
                </a:cxn>
                <a:cxn ang="0">
                  <a:pos x="796" y="834"/>
                </a:cxn>
                <a:cxn ang="0">
                  <a:pos x="824" y="828"/>
                </a:cxn>
                <a:cxn ang="0">
                  <a:pos x="918" y="766"/>
                </a:cxn>
                <a:cxn ang="0">
                  <a:pos x="994" y="766"/>
                </a:cxn>
                <a:cxn ang="0">
                  <a:pos x="1080" y="744"/>
                </a:cxn>
                <a:cxn ang="0">
                  <a:pos x="1232" y="740"/>
                </a:cxn>
                <a:cxn ang="0">
                  <a:pos x="1288" y="722"/>
                </a:cxn>
                <a:cxn ang="0">
                  <a:pos x="1260" y="624"/>
                </a:cxn>
                <a:cxn ang="0">
                  <a:pos x="1348" y="612"/>
                </a:cxn>
                <a:cxn ang="0">
                  <a:pos x="1406" y="526"/>
                </a:cxn>
                <a:cxn ang="0">
                  <a:pos x="1496" y="434"/>
                </a:cxn>
              </a:cxnLst>
              <a:rect l="0" t="0" r="r" b="b"/>
              <a:pathLst>
                <a:path w="1548" h="848">
                  <a:moveTo>
                    <a:pt x="1528" y="406"/>
                  </a:moveTo>
                  <a:lnTo>
                    <a:pt x="1538" y="420"/>
                  </a:lnTo>
                  <a:lnTo>
                    <a:pt x="1548" y="412"/>
                  </a:lnTo>
                  <a:lnTo>
                    <a:pt x="1538" y="388"/>
                  </a:lnTo>
                  <a:lnTo>
                    <a:pt x="1508" y="362"/>
                  </a:lnTo>
                  <a:lnTo>
                    <a:pt x="1466" y="360"/>
                  </a:lnTo>
                  <a:lnTo>
                    <a:pt x="1444" y="332"/>
                  </a:lnTo>
                  <a:lnTo>
                    <a:pt x="1430" y="328"/>
                  </a:lnTo>
                  <a:lnTo>
                    <a:pt x="1420" y="310"/>
                  </a:lnTo>
                  <a:lnTo>
                    <a:pt x="1386" y="278"/>
                  </a:lnTo>
                  <a:lnTo>
                    <a:pt x="1366" y="278"/>
                  </a:lnTo>
                  <a:lnTo>
                    <a:pt x="1344" y="300"/>
                  </a:lnTo>
                  <a:lnTo>
                    <a:pt x="1310" y="302"/>
                  </a:lnTo>
                  <a:lnTo>
                    <a:pt x="1284" y="272"/>
                  </a:lnTo>
                  <a:lnTo>
                    <a:pt x="1250" y="302"/>
                  </a:lnTo>
                  <a:lnTo>
                    <a:pt x="1230" y="268"/>
                  </a:lnTo>
                  <a:lnTo>
                    <a:pt x="1216" y="224"/>
                  </a:lnTo>
                  <a:lnTo>
                    <a:pt x="1186" y="188"/>
                  </a:lnTo>
                  <a:lnTo>
                    <a:pt x="1154" y="128"/>
                  </a:lnTo>
                  <a:lnTo>
                    <a:pt x="1108" y="98"/>
                  </a:lnTo>
                  <a:lnTo>
                    <a:pt x="1092" y="78"/>
                  </a:lnTo>
                  <a:lnTo>
                    <a:pt x="1098" y="56"/>
                  </a:lnTo>
                  <a:lnTo>
                    <a:pt x="1082" y="56"/>
                  </a:lnTo>
                  <a:lnTo>
                    <a:pt x="1026" y="106"/>
                  </a:lnTo>
                  <a:lnTo>
                    <a:pt x="1004" y="108"/>
                  </a:lnTo>
                  <a:lnTo>
                    <a:pt x="1010" y="84"/>
                  </a:lnTo>
                  <a:lnTo>
                    <a:pt x="966" y="76"/>
                  </a:lnTo>
                  <a:lnTo>
                    <a:pt x="958" y="54"/>
                  </a:lnTo>
                  <a:lnTo>
                    <a:pt x="926" y="78"/>
                  </a:lnTo>
                  <a:lnTo>
                    <a:pt x="906" y="66"/>
                  </a:lnTo>
                  <a:lnTo>
                    <a:pt x="922" y="54"/>
                  </a:lnTo>
                  <a:lnTo>
                    <a:pt x="904" y="38"/>
                  </a:lnTo>
                  <a:lnTo>
                    <a:pt x="908" y="0"/>
                  </a:lnTo>
                  <a:lnTo>
                    <a:pt x="868" y="18"/>
                  </a:lnTo>
                  <a:lnTo>
                    <a:pt x="836" y="8"/>
                  </a:lnTo>
                  <a:lnTo>
                    <a:pt x="806" y="22"/>
                  </a:lnTo>
                  <a:lnTo>
                    <a:pt x="750" y="36"/>
                  </a:lnTo>
                  <a:lnTo>
                    <a:pt x="688" y="74"/>
                  </a:lnTo>
                  <a:lnTo>
                    <a:pt x="620" y="78"/>
                  </a:lnTo>
                  <a:lnTo>
                    <a:pt x="564" y="80"/>
                  </a:lnTo>
                  <a:lnTo>
                    <a:pt x="546" y="130"/>
                  </a:lnTo>
                  <a:lnTo>
                    <a:pt x="552" y="144"/>
                  </a:lnTo>
                  <a:lnTo>
                    <a:pt x="530" y="176"/>
                  </a:lnTo>
                  <a:lnTo>
                    <a:pt x="542" y="202"/>
                  </a:lnTo>
                  <a:lnTo>
                    <a:pt x="522" y="206"/>
                  </a:lnTo>
                  <a:lnTo>
                    <a:pt x="488" y="234"/>
                  </a:lnTo>
                  <a:lnTo>
                    <a:pt x="488" y="246"/>
                  </a:lnTo>
                  <a:lnTo>
                    <a:pt x="530" y="258"/>
                  </a:lnTo>
                  <a:lnTo>
                    <a:pt x="566" y="256"/>
                  </a:lnTo>
                  <a:lnTo>
                    <a:pt x="568" y="288"/>
                  </a:lnTo>
                  <a:lnTo>
                    <a:pt x="554" y="296"/>
                  </a:lnTo>
                  <a:lnTo>
                    <a:pt x="510" y="292"/>
                  </a:lnTo>
                  <a:lnTo>
                    <a:pt x="460" y="304"/>
                  </a:lnTo>
                  <a:lnTo>
                    <a:pt x="458" y="288"/>
                  </a:lnTo>
                  <a:lnTo>
                    <a:pt x="432" y="272"/>
                  </a:lnTo>
                  <a:lnTo>
                    <a:pt x="410" y="296"/>
                  </a:lnTo>
                  <a:lnTo>
                    <a:pt x="392" y="284"/>
                  </a:lnTo>
                  <a:lnTo>
                    <a:pt x="370" y="290"/>
                  </a:lnTo>
                  <a:lnTo>
                    <a:pt x="354" y="318"/>
                  </a:lnTo>
                  <a:lnTo>
                    <a:pt x="326" y="310"/>
                  </a:lnTo>
                  <a:lnTo>
                    <a:pt x="312" y="280"/>
                  </a:lnTo>
                  <a:lnTo>
                    <a:pt x="304" y="292"/>
                  </a:lnTo>
                  <a:lnTo>
                    <a:pt x="306" y="312"/>
                  </a:lnTo>
                  <a:lnTo>
                    <a:pt x="294" y="326"/>
                  </a:lnTo>
                  <a:lnTo>
                    <a:pt x="288" y="314"/>
                  </a:lnTo>
                  <a:lnTo>
                    <a:pt x="286" y="288"/>
                  </a:lnTo>
                  <a:lnTo>
                    <a:pt x="262" y="260"/>
                  </a:lnTo>
                  <a:lnTo>
                    <a:pt x="232" y="270"/>
                  </a:lnTo>
                  <a:lnTo>
                    <a:pt x="224" y="238"/>
                  </a:lnTo>
                  <a:lnTo>
                    <a:pt x="202" y="238"/>
                  </a:lnTo>
                  <a:lnTo>
                    <a:pt x="186" y="266"/>
                  </a:lnTo>
                  <a:lnTo>
                    <a:pt x="178" y="244"/>
                  </a:lnTo>
                  <a:lnTo>
                    <a:pt x="158" y="236"/>
                  </a:lnTo>
                  <a:lnTo>
                    <a:pt x="132" y="288"/>
                  </a:lnTo>
                  <a:lnTo>
                    <a:pt x="106" y="288"/>
                  </a:lnTo>
                  <a:lnTo>
                    <a:pt x="110" y="304"/>
                  </a:lnTo>
                  <a:lnTo>
                    <a:pt x="78" y="320"/>
                  </a:lnTo>
                  <a:lnTo>
                    <a:pt x="90" y="350"/>
                  </a:lnTo>
                  <a:lnTo>
                    <a:pt x="80" y="364"/>
                  </a:lnTo>
                  <a:lnTo>
                    <a:pt x="68" y="362"/>
                  </a:lnTo>
                  <a:lnTo>
                    <a:pt x="60" y="340"/>
                  </a:lnTo>
                  <a:lnTo>
                    <a:pt x="42" y="328"/>
                  </a:lnTo>
                  <a:lnTo>
                    <a:pt x="32" y="348"/>
                  </a:lnTo>
                  <a:lnTo>
                    <a:pt x="14" y="362"/>
                  </a:lnTo>
                  <a:lnTo>
                    <a:pt x="6" y="380"/>
                  </a:lnTo>
                  <a:lnTo>
                    <a:pt x="6" y="402"/>
                  </a:lnTo>
                  <a:lnTo>
                    <a:pt x="14" y="414"/>
                  </a:lnTo>
                  <a:lnTo>
                    <a:pt x="0" y="454"/>
                  </a:lnTo>
                  <a:lnTo>
                    <a:pt x="22" y="456"/>
                  </a:lnTo>
                  <a:lnTo>
                    <a:pt x="32" y="478"/>
                  </a:lnTo>
                  <a:lnTo>
                    <a:pt x="58" y="480"/>
                  </a:lnTo>
                  <a:lnTo>
                    <a:pt x="90" y="534"/>
                  </a:lnTo>
                  <a:lnTo>
                    <a:pt x="84" y="554"/>
                  </a:lnTo>
                  <a:lnTo>
                    <a:pt x="136" y="546"/>
                  </a:lnTo>
                  <a:lnTo>
                    <a:pt x="168" y="518"/>
                  </a:lnTo>
                  <a:lnTo>
                    <a:pt x="212" y="524"/>
                  </a:lnTo>
                  <a:lnTo>
                    <a:pt x="262" y="548"/>
                  </a:lnTo>
                  <a:lnTo>
                    <a:pt x="248" y="616"/>
                  </a:lnTo>
                  <a:lnTo>
                    <a:pt x="214" y="630"/>
                  </a:lnTo>
                  <a:lnTo>
                    <a:pt x="180" y="626"/>
                  </a:lnTo>
                  <a:lnTo>
                    <a:pt x="178" y="672"/>
                  </a:lnTo>
                  <a:lnTo>
                    <a:pt x="152" y="668"/>
                  </a:lnTo>
                  <a:lnTo>
                    <a:pt x="138" y="686"/>
                  </a:lnTo>
                  <a:lnTo>
                    <a:pt x="152" y="688"/>
                  </a:lnTo>
                  <a:lnTo>
                    <a:pt x="172" y="744"/>
                  </a:lnTo>
                  <a:lnTo>
                    <a:pt x="188" y="744"/>
                  </a:lnTo>
                  <a:lnTo>
                    <a:pt x="200" y="766"/>
                  </a:lnTo>
                  <a:lnTo>
                    <a:pt x="226" y="766"/>
                  </a:lnTo>
                  <a:lnTo>
                    <a:pt x="222" y="808"/>
                  </a:lnTo>
                  <a:lnTo>
                    <a:pt x="236" y="800"/>
                  </a:lnTo>
                  <a:lnTo>
                    <a:pt x="238" y="780"/>
                  </a:lnTo>
                  <a:lnTo>
                    <a:pt x="286" y="762"/>
                  </a:lnTo>
                  <a:lnTo>
                    <a:pt x="308" y="790"/>
                  </a:lnTo>
                  <a:lnTo>
                    <a:pt x="312" y="804"/>
                  </a:lnTo>
                  <a:lnTo>
                    <a:pt x="338" y="834"/>
                  </a:lnTo>
                  <a:lnTo>
                    <a:pt x="354" y="834"/>
                  </a:lnTo>
                  <a:lnTo>
                    <a:pt x="354" y="626"/>
                  </a:lnTo>
                  <a:lnTo>
                    <a:pt x="448" y="602"/>
                  </a:lnTo>
                  <a:lnTo>
                    <a:pt x="552" y="660"/>
                  </a:lnTo>
                  <a:lnTo>
                    <a:pt x="564" y="694"/>
                  </a:lnTo>
                  <a:lnTo>
                    <a:pt x="576" y="710"/>
                  </a:lnTo>
                  <a:lnTo>
                    <a:pt x="596" y="698"/>
                  </a:lnTo>
                  <a:lnTo>
                    <a:pt x="666" y="698"/>
                  </a:lnTo>
                  <a:lnTo>
                    <a:pt x="678" y="686"/>
                  </a:lnTo>
                  <a:lnTo>
                    <a:pt x="710" y="750"/>
                  </a:lnTo>
                  <a:lnTo>
                    <a:pt x="728" y="750"/>
                  </a:lnTo>
                  <a:lnTo>
                    <a:pt x="732" y="778"/>
                  </a:lnTo>
                  <a:lnTo>
                    <a:pt x="722" y="784"/>
                  </a:lnTo>
                  <a:lnTo>
                    <a:pt x="722" y="802"/>
                  </a:lnTo>
                  <a:lnTo>
                    <a:pt x="742" y="808"/>
                  </a:lnTo>
                  <a:lnTo>
                    <a:pt x="746" y="832"/>
                  </a:lnTo>
                  <a:lnTo>
                    <a:pt x="796" y="834"/>
                  </a:lnTo>
                  <a:lnTo>
                    <a:pt x="814" y="848"/>
                  </a:lnTo>
                  <a:lnTo>
                    <a:pt x="824" y="842"/>
                  </a:lnTo>
                  <a:lnTo>
                    <a:pt x="824" y="828"/>
                  </a:lnTo>
                  <a:lnTo>
                    <a:pt x="866" y="804"/>
                  </a:lnTo>
                  <a:lnTo>
                    <a:pt x="918" y="790"/>
                  </a:lnTo>
                  <a:lnTo>
                    <a:pt x="918" y="766"/>
                  </a:lnTo>
                  <a:lnTo>
                    <a:pt x="936" y="762"/>
                  </a:lnTo>
                  <a:lnTo>
                    <a:pt x="956" y="762"/>
                  </a:lnTo>
                  <a:lnTo>
                    <a:pt x="994" y="766"/>
                  </a:lnTo>
                  <a:lnTo>
                    <a:pt x="1010" y="740"/>
                  </a:lnTo>
                  <a:lnTo>
                    <a:pt x="1044" y="722"/>
                  </a:lnTo>
                  <a:lnTo>
                    <a:pt x="1080" y="744"/>
                  </a:lnTo>
                  <a:lnTo>
                    <a:pt x="1152" y="740"/>
                  </a:lnTo>
                  <a:lnTo>
                    <a:pt x="1218" y="748"/>
                  </a:lnTo>
                  <a:lnTo>
                    <a:pt x="1232" y="740"/>
                  </a:lnTo>
                  <a:lnTo>
                    <a:pt x="1238" y="752"/>
                  </a:lnTo>
                  <a:lnTo>
                    <a:pt x="1276" y="764"/>
                  </a:lnTo>
                  <a:lnTo>
                    <a:pt x="1288" y="722"/>
                  </a:lnTo>
                  <a:lnTo>
                    <a:pt x="1266" y="644"/>
                  </a:lnTo>
                  <a:lnTo>
                    <a:pt x="1250" y="638"/>
                  </a:lnTo>
                  <a:lnTo>
                    <a:pt x="1260" y="624"/>
                  </a:lnTo>
                  <a:lnTo>
                    <a:pt x="1316" y="618"/>
                  </a:lnTo>
                  <a:lnTo>
                    <a:pt x="1336" y="626"/>
                  </a:lnTo>
                  <a:lnTo>
                    <a:pt x="1348" y="612"/>
                  </a:lnTo>
                  <a:lnTo>
                    <a:pt x="1334" y="604"/>
                  </a:lnTo>
                  <a:lnTo>
                    <a:pt x="1366" y="514"/>
                  </a:lnTo>
                  <a:lnTo>
                    <a:pt x="1406" y="526"/>
                  </a:lnTo>
                  <a:lnTo>
                    <a:pt x="1450" y="506"/>
                  </a:lnTo>
                  <a:lnTo>
                    <a:pt x="1452" y="474"/>
                  </a:lnTo>
                  <a:lnTo>
                    <a:pt x="1496" y="434"/>
                  </a:lnTo>
                  <a:lnTo>
                    <a:pt x="1498" y="408"/>
                  </a:lnTo>
                  <a:lnTo>
                    <a:pt x="1528" y="40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9" name="Kenya">
              <a:extLst>
                <a:ext uri="{FF2B5EF4-FFF2-40B4-BE49-F238E27FC236}">
                  <a16:creationId xmlns:a16="http://schemas.microsoft.com/office/drawing/2014/main" id="{0E107CA0-1D2E-404D-8E90-AAEEF47E8CF9}"/>
                </a:ext>
              </a:extLst>
            </p:cNvPr>
            <p:cNvSpPr>
              <a:spLocks/>
            </p:cNvSpPr>
            <p:nvPr/>
          </p:nvSpPr>
          <p:spPr bwMode="gray">
            <a:xfrm>
              <a:off x="6851317" y="4407326"/>
              <a:ext cx="253799" cy="308751"/>
            </a:xfrm>
            <a:custGeom>
              <a:avLst/>
              <a:gdLst/>
              <a:ahLst/>
              <a:cxnLst>
                <a:cxn ang="0">
                  <a:pos x="2" y="232"/>
                </a:cxn>
                <a:cxn ang="0">
                  <a:pos x="0" y="200"/>
                </a:cxn>
                <a:cxn ang="0">
                  <a:pos x="8" y="186"/>
                </a:cxn>
                <a:cxn ang="0">
                  <a:pos x="12" y="170"/>
                </a:cxn>
                <a:cxn ang="0">
                  <a:pos x="22" y="148"/>
                </a:cxn>
                <a:cxn ang="0">
                  <a:pos x="36" y="138"/>
                </a:cxn>
                <a:cxn ang="0">
                  <a:pos x="42" y="118"/>
                </a:cxn>
                <a:cxn ang="0">
                  <a:pos x="50" y="100"/>
                </a:cxn>
                <a:cxn ang="0">
                  <a:pos x="46" y="76"/>
                </a:cxn>
                <a:cxn ang="0">
                  <a:pos x="28" y="68"/>
                </a:cxn>
                <a:cxn ang="0">
                  <a:pos x="28" y="48"/>
                </a:cxn>
                <a:cxn ang="0">
                  <a:pos x="16" y="36"/>
                </a:cxn>
                <a:cxn ang="0">
                  <a:pos x="34" y="16"/>
                </a:cxn>
                <a:cxn ang="0">
                  <a:pos x="64" y="0"/>
                </a:cxn>
                <a:cxn ang="0">
                  <a:pos x="82" y="12"/>
                </a:cxn>
                <a:cxn ang="0">
                  <a:pos x="130" y="14"/>
                </a:cxn>
                <a:cxn ang="0">
                  <a:pos x="158" y="38"/>
                </a:cxn>
                <a:cxn ang="0">
                  <a:pos x="188" y="40"/>
                </a:cxn>
                <a:cxn ang="0">
                  <a:pos x="216" y="50"/>
                </a:cxn>
                <a:cxn ang="0">
                  <a:pos x="236" y="36"/>
                </a:cxn>
                <a:cxn ang="0">
                  <a:pos x="246" y="36"/>
                </a:cxn>
                <a:cxn ang="0">
                  <a:pos x="274" y="16"/>
                </a:cxn>
                <a:cxn ang="0">
                  <a:pos x="294" y="32"/>
                </a:cxn>
                <a:cxn ang="0">
                  <a:pos x="310" y="32"/>
                </a:cxn>
                <a:cxn ang="0">
                  <a:pos x="302" y="48"/>
                </a:cxn>
                <a:cxn ang="0">
                  <a:pos x="296" y="62"/>
                </a:cxn>
                <a:cxn ang="0">
                  <a:pos x="278" y="90"/>
                </a:cxn>
                <a:cxn ang="0">
                  <a:pos x="278" y="220"/>
                </a:cxn>
                <a:cxn ang="0">
                  <a:pos x="310" y="254"/>
                </a:cxn>
                <a:cxn ang="0">
                  <a:pos x="296" y="272"/>
                </a:cxn>
                <a:cxn ang="0">
                  <a:pos x="280" y="274"/>
                </a:cxn>
                <a:cxn ang="0">
                  <a:pos x="270" y="294"/>
                </a:cxn>
                <a:cxn ang="0">
                  <a:pos x="256" y="304"/>
                </a:cxn>
                <a:cxn ang="0">
                  <a:pos x="252" y="320"/>
                </a:cxn>
                <a:cxn ang="0">
                  <a:pos x="230" y="346"/>
                </a:cxn>
                <a:cxn ang="0">
                  <a:pos x="228" y="364"/>
                </a:cxn>
                <a:cxn ang="0">
                  <a:pos x="210" y="376"/>
                </a:cxn>
                <a:cxn ang="0">
                  <a:pos x="144" y="338"/>
                </a:cxn>
                <a:cxn ang="0">
                  <a:pos x="152" y="314"/>
                </a:cxn>
                <a:cxn ang="0">
                  <a:pos x="2" y="232"/>
                </a:cxn>
              </a:cxnLst>
              <a:rect l="0" t="0" r="r" b="b"/>
              <a:pathLst>
                <a:path w="310" h="376">
                  <a:moveTo>
                    <a:pt x="2" y="232"/>
                  </a:moveTo>
                  <a:lnTo>
                    <a:pt x="0" y="200"/>
                  </a:lnTo>
                  <a:lnTo>
                    <a:pt x="8" y="186"/>
                  </a:lnTo>
                  <a:lnTo>
                    <a:pt x="12" y="170"/>
                  </a:lnTo>
                  <a:lnTo>
                    <a:pt x="22" y="148"/>
                  </a:lnTo>
                  <a:lnTo>
                    <a:pt x="36" y="138"/>
                  </a:lnTo>
                  <a:lnTo>
                    <a:pt x="42" y="118"/>
                  </a:lnTo>
                  <a:lnTo>
                    <a:pt x="50" y="100"/>
                  </a:lnTo>
                  <a:lnTo>
                    <a:pt x="46" y="76"/>
                  </a:lnTo>
                  <a:lnTo>
                    <a:pt x="28" y="68"/>
                  </a:lnTo>
                  <a:lnTo>
                    <a:pt x="28" y="48"/>
                  </a:lnTo>
                  <a:lnTo>
                    <a:pt x="16" y="36"/>
                  </a:lnTo>
                  <a:lnTo>
                    <a:pt x="34" y="16"/>
                  </a:lnTo>
                  <a:lnTo>
                    <a:pt x="64" y="0"/>
                  </a:lnTo>
                  <a:lnTo>
                    <a:pt x="82" y="12"/>
                  </a:lnTo>
                  <a:lnTo>
                    <a:pt x="130" y="14"/>
                  </a:lnTo>
                  <a:lnTo>
                    <a:pt x="158" y="38"/>
                  </a:lnTo>
                  <a:lnTo>
                    <a:pt x="188" y="40"/>
                  </a:lnTo>
                  <a:lnTo>
                    <a:pt x="216" y="50"/>
                  </a:lnTo>
                  <a:lnTo>
                    <a:pt x="236" y="36"/>
                  </a:lnTo>
                  <a:lnTo>
                    <a:pt x="246" y="36"/>
                  </a:lnTo>
                  <a:lnTo>
                    <a:pt x="274" y="16"/>
                  </a:lnTo>
                  <a:lnTo>
                    <a:pt x="294" y="32"/>
                  </a:lnTo>
                  <a:lnTo>
                    <a:pt x="310" y="32"/>
                  </a:lnTo>
                  <a:lnTo>
                    <a:pt x="302" y="48"/>
                  </a:lnTo>
                  <a:lnTo>
                    <a:pt x="296" y="62"/>
                  </a:lnTo>
                  <a:lnTo>
                    <a:pt x="278" y="90"/>
                  </a:lnTo>
                  <a:lnTo>
                    <a:pt x="278" y="220"/>
                  </a:lnTo>
                  <a:lnTo>
                    <a:pt x="310" y="254"/>
                  </a:lnTo>
                  <a:lnTo>
                    <a:pt x="296" y="272"/>
                  </a:lnTo>
                  <a:lnTo>
                    <a:pt x="280" y="274"/>
                  </a:lnTo>
                  <a:lnTo>
                    <a:pt x="270" y="294"/>
                  </a:lnTo>
                  <a:lnTo>
                    <a:pt x="256" y="304"/>
                  </a:lnTo>
                  <a:lnTo>
                    <a:pt x="252" y="320"/>
                  </a:lnTo>
                  <a:lnTo>
                    <a:pt x="230" y="346"/>
                  </a:lnTo>
                  <a:lnTo>
                    <a:pt x="228" y="364"/>
                  </a:lnTo>
                  <a:lnTo>
                    <a:pt x="210" y="376"/>
                  </a:lnTo>
                  <a:lnTo>
                    <a:pt x="144" y="338"/>
                  </a:lnTo>
                  <a:lnTo>
                    <a:pt x="152" y="314"/>
                  </a:lnTo>
                  <a:lnTo>
                    <a:pt x="2"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0" name="Korea">
              <a:extLst>
                <a:ext uri="{FF2B5EF4-FFF2-40B4-BE49-F238E27FC236}">
                  <a16:creationId xmlns:a16="http://schemas.microsoft.com/office/drawing/2014/main" id="{6A1E36C1-712D-44EB-9273-BAD53C48FCEB}"/>
                </a:ext>
              </a:extLst>
            </p:cNvPr>
            <p:cNvSpPr>
              <a:spLocks/>
            </p:cNvSpPr>
            <p:nvPr/>
          </p:nvSpPr>
          <p:spPr bwMode="gray">
            <a:xfrm>
              <a:off x="9678254" y="3237223"/>
              <a:ext cx="111283" cy="169124"/>
            </a:xfrm>
            <a:custGeom>
              <a:avLst/>
              <a:gdLst/>
              <a:ahLst/>
              <a:cxnLst>
                <a:cxn ang="0">
                  <a:pos x="20" y="34"/>
                </a:cxn>
                <a:cxn ang="0">
                  <a:pos x="26" y="24"/>
                </a:cxn>
                <a:cxn ang="0">
                  <a:pos x="52" y="10"/>
                </a:cxn>
                <a:cxn ang="0">
                  <a:pos x="76" y="14"/>
                </a:cxn>
                <a:cxn ang="0">
                  <a:pos x="90" y="6"/>
                </a:cxn>
                <a:cxn ang="0">
                  <a:pos x="102" y="0"/>
                </a:cxn>
                <a:cxn ang="0">
                  <a:pos x="104" y="22"/>
                </a:cxn>
                <a:cxn ang="0">
                  <a:pos x="114" y="42"/>
                </a:cxn>
                <a:cxn ang="0">
                  <a:pos x="128" y="72"/>
                </a:cxn>
                <a:cxn ang="0">
                  <a:pos x="130" y="94"/>
                </a:cxn>
                <a:cxn ang="0">
                  <a:pos x="126" y="112"/>
                </a:cxn>
                <a:cxn ang="0">
                  <a:pos x="134" y="124"/>
                </a:cxn>
                <a:cxn ang="0">
                  <a:pos x="114" y="160"/>
                </a:cxn>
                <a:cxn ang="0">
                  <a:pos x="100" y="150"/>
                </a:cxn>
                <a:cxn ang="0">
                  <a:pos x="94" y="158"/>
                </a:cxn>
                <a:cxn ang="0">
                  <a:pos x="106" y="170"/>
                </a:cxn>
                <a:cxn ang="0">
                  <a:pos x="104" y="178"/>
                </a:cxn>
                <a:cxn ang="0">
                  <a:pos x="98" y="178"/>
                </a:cxn>
                <a:cxn ang="0">
                  <a:pos x="78" y="162"/>
                </a:cxn>
                <a:cxn ang="0">
                  <a:pos x="72" y="174"/>
                </a:cxn>
                <a:cxn ang="0">
                  <a:pos x="84" y="176"/>
                </a:cxn>
                <a:cxn ang="0">
                  <a:pos x="84" y="184"/>
                </a:cxn>
                <a:cxn ang="0">
                  <a:pos x="68" y="184"/>
                </a:cxn>
                <a:cxn ang="0">
                  <a:pos x="58" y="190"/>
                </a:cxn>
                <a:cxn ang="0">
                  <a:pos x="44" y="182"/>
                </a:cxn>
                <a:cxn ang="0">
                  <a:pos x="38" y="192"/>
                </a:cxn>
                <a:cxn ang="0">
                  <a:pos x="26" y="200"/>
                </a:cxn>
                <a:cxn ang="0">
                  <a:pos x="20" y="194"/>
                </a:cxn>
                <a:cxn ang="0">
                  <a:pos x="10" y="206"/>
                </a:cxn>
                <a:cxn ang="0">
                  <a:pos x="4" y="204"/>
                </a:cxn>
                <a:cxn ang="0">
                  <a:pos x="4" y="196"/>
                </a:cxn>
                <a:cxn ang="0">
                  <a:pos x="12" y="194"/>
                </a:cxn>
                <a:cxn ang="0">
                  <a:pos x="10" y="184"/>
                </a:cxn>
                <a:cxn ang="0">
                  <a:pos x="26" y="176"/>
                </a:cxn>
                <a:cxn ang="0">
                  <a:pos x="18" y="172"/>
                </a:cxn>
                <a:cxn ang="0">
                  <a:pos x="18" y="160"/>
                </a:cxn>
                <a:cxn ang="0">
                  <a:pos x="24" y="154"/>
                </a:cxn>
                <a:cxn ang="0">
                  <a:pos x="26" y="140"/>
                </a:cxn>
                <a:cxn ang="0">
                  <a:pos x="22" y="128"/>
                </a:cxn>
                <a:cxn ang="0">
                  <a:pos x="26" y="98"/>
                </a:cxn>
                <a:cxn ang="0">
                  <a:pos x="16" y="90"/>
                </a:cxn>
                <a:cxn ang="0">
                  <a:pos x="10" y="94"/>
                </a:cxn>
                <a:cxn ang="0">
                  <a:pos x="0" y="94"/>
                </a:cxn>
                <a:cxn ang="0">
                  <a:pos x="0" y="84"/>
                </a:cxn>
                <a:cxn ang="0">
                  <a:pos x="6" y="76"/>
                </a:cxn>
                <a:cxn ang="0">
                  <a:pos x="34" y="74"/>
                </a:cxn>
                <a:cxn ang="0">
                  <a:pos x="22" y="56"/>
                </a:cxn>
                <a:cxn ang="0">
                  <a:pos x="28" y="48"/>
                </a:cxn>
                <a:cxn ang="0">
                  <a:pos x="18" y="46"/>
                </a:cxn>
                <a:cxn ang="0">
                  <a:pos x="26" y="36"/>
                </a:cxn>
                <a:cxn ang="0">
                  <a:pos x="20" y="34"/>
                </a:cxn>
              </a:cxnLst>
              <a:rect l="0" t="0" r="r" b="b"/>
              <a:pathLst>
                <a:path w="134" h="206">
                  <a:moveTo>
                    <a:pt x="20" y="34"/>
                  </a:moveTo>
                  <a:lnTo>
                    <a:pt x="26" y="24"/>
                  </a:lnTo>
                  <a:lnTo>
                    <a:pt x="52" y="10"/>
                  </a:lnTo>
                  <a:lnTo>
                    <a:pt x="76" y="14"/>
                  </a:lnTo>
                  <a:lnTo>
                    <a:pt x="90" y="6"/>
                  </a:lnTo>
                  <a:lnTo>
                    <a:pt x="102" y="0"/>
                  </a:lnTo>
                  <a:lnTo>
                    <a:pt x="104" y="22"/>
                  </a:lnTo>
                  <a:lnTo>
                    <a:pt x="114" y="42"/>
                  </a:lnTo>
                  <a:lnTo>
                    <a:pt x="128" y="72"/>
                  </a:lnTo>
                  <a:lnTo>
                    <a:pt x="130" y="94"/>
                  </a:lnTo>
                  <a:lnTo>
                    <a:pt x="126" y="112"/>
                  </a:lnTo>
                  <a:lnTo>
                    <a:pt x="134" y="124"/>
                  </a:lnTo>
                  <a:lnTo>
                    <a:pt x="114" y="160"/>
                  </a:lnTo>
                  <a:lnTo>
                    <a:pt x="100" y="150"/>
                  </a:lnTo>
                  <a:lnTo>
                    <a:pt x="94" y="158"/>
                  </a:lnTo>
                  <a:lnTo>
                    <a:pt x="106" y="170"/>
                  </a:lnTo>
                  <a:lnTo>
                    <a:pt x="104" y="178"/>
                  </a:lnTo>
                  <a:lnTo>
                    <a:pt x="98" y="178"/>
                  </a:lnTo>
                  <a:lnTo>
                    <a:pt x="78" y="162"/>
                  </a:lnTo>
                  <a:lnTo>
                    <a:pt x="72" y="174"/>
                  </a:lnTo>
                  <a:lnTo>
                    <a:pt x="84" y="176"/>
                  </a:lnTo>
                  <a:lnTo>
                    <a:pt x="84" y="184"/>
                  </a:lnTo>
                  <a:lnTo>
                    <a:pt x="68" y="184"/>
                  </a:lnTo>
                  <a:lnTo>
                    <a:pt x="58" y="190"/>
                  </a:lnTo>
                  <a:lnTo>
                    <a:pt x="44" y="182"/>
                  </a:lnTo>
                  <a:lnTo>
                    <a:pt x="38" y="192"/>
                  </a:lnTo>
                  <a:lnTo>
                    <a:pt x="26" y="200"/>
                  </a:lnTo>
                  <a:lnTo>
                    <a:pt x="20" y="194"/>
                  </a:lnTo>
                  <a:lnTo>
                    <a:pt x="10" y="206"/>
                  </a:lnTo>
                  <a:lnTo>
                    <a:pt x="4" y="204"/>
                  </a:lnTo>
                  <a:lnTo>
                    <a:pt x="4" y="196"/>
                  </a:lnTo>
                  <a:lnTo>
                    <a:pt x="12" y="194"/>
                  </a:lnTo>
                  <a:lnTo>
                    <a:pt x="10" y="184"/>
                  </a:lnTo>
                  <a:lnTo>
                    <a:pt x="26" y="176"/>
                  </a:lnTo>
                  <a:lnTo>
                    <a:pt x="18" y="172"/>
                  </a:lnTo>
                  <a:lnTo>
                    <a:pt x="18" y="160"/>
                  </a:lnTo>
                  <a:lnTo>
                    <a:pt x="24" y="154"/>
                  </a:lnTo>
                  <a:lnTo>
                    <a:pt x="26" y="140"/>
                  </a:lnTo>
                  <a:lnTo>
                    <a:pt x="22" y="128"/>
                  </a:lnTo>
                  <a:lnTo>
                    <a:pt x="26" y="98"/>
                  </a:lnTo>
                  <a:lnTo>
                    <a:pt x="16" y="90"/>
                  </a:lnTo>
                  <a:lnTo>
                    <a:pt x="10" y="94"/>
                  </a:lnTo>
                  <a:lnTo>
                    <a:pt x="0" y="94"/>
                  </a:lnTo>
                  <a:lnTo>
                    <a:pt x="0" y="84"/>
                  </a:lnTo>
                  <a:lnTo>
                    <a:pt x="6" y="76"/>
                  </a:lnTo>
                  <a:lnTo>
                    <a:pt x="34" y="74"/>
                  </a:lnTo>
                  <a:lnTo>
                    <a:pt x="22" y="56"/>
                  </a:lnTo>
                  <a:lnTo>
                    <a:pt x="28" y="48"/>
                  </a:lnTo>
                  <a:lnTo>
                    <a:pt x="18" y="46"/>
                  </a:lnTo>
                  <a:lnTo>
                    <a:pt x="26" y="36"/>
                  </a:lnTo>
                  <a:lnTo>
                    <a:pt x="20" y="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1" name="Kuwait">
              <a:extLst>
                <a:ext uri="{FF2B5EF4-FFF2-40B4-BE49-F238E27FC236}">
                  <a16:creationId xmlns:a16="http://schemas.microsoft.com/office/drawing/2014/main" id="{EE5AADC7-8444-43B9-AF9E-9A0548B273D5}"/>
                </a:ext>
              </a:extLst>
            </p:cNvPr>
            <p:cNvSpPr>
              <a:spLocks/>
            </p:cNvSpPr>
            <p:nvPr/>
          </p:nvSpPr>
          <p:spPr bwMode="gray">
            <a:xfrm>
              <a:off x="7237874" y="3559739"/>
              <a:ext cx="68331" cy="70796"/>
            </a:xfrm>
            <a:custGeom>
              <a:avLst/>
              <a:gdLst/>
              <a:ahLst/>
              <a:cxnLst>
                <a:cxn ang="0">
                  <a:pos x="0" y="56"/>
                </a:cxn>
                <a:cxn ang="0">
                  <a:pos x="12" y="48"/>
                </a:cxn>
                <a:cxn ang="0">
                  <a:pos x="20" y="40"/>
                </a:cxn>
                <a:cxn ang="0">
                  <a:pos x="22" y="24"/>
                </a:cxn>
                <a:cxn ang="0">
                  <a:pos x="30" y="8"/>
                </a:cxn>
                <a:cxn ang="0">
                  <a:pos x="42" y="0"/>
                </a:cxn>
                <a:cxn ang="0">
                  <a:pos x="58" y="4"/>
                </a:cxn>
                <a:cxn ang="0">
                  <a:pos x="66" y="18"/>
                </a:cxn>
                <a:cxn ang="0">
                  <a:pos x="56" y="28"/>
                </a:cxn>
                <a:cxn ang="0">
                  <a:pos x="54" y="36"/>
                </a:cxn>
                <a:cxn ang="0">
                  <a:pos x="74" y="40"/>
                </a:cxn>
                <a:cxn ang="0">
                  <a:pos x="84" y="70"/>
                </a:cxn>
                <a:cxn ang="0">
                  <a:pos x="52" y="86"/>
                </a:cxn>
                <a:cxn ang="0">
                  <a:pos x="34" y="64"/>
                </a:cxn>
                <a:cxn ang="0">
                  <a:pos x="10" y="62"/>
                </a:cxn>
                <a:cxn ang="0">
                  <a:pos x="0" y="56"/>
                </a:cxn>
              </a:cxnLst>
              <a:rect l="0" t="0" r="r" b="b"/>
              <a:pathLst>
                <a:path w="84" h="86">
                  <a:moveTo>
                    <a:pt x="0" y="56"/>
                  </a:moveTo>
                  <a:lnTo>
                    <a:pt x="12" y="48"/>
                  </a:lnTo>
                  <a:lnTo>
                    <a:pt x="20" y="40"/>
                  </a:lnTo>
                  <a:lnTo>
                    <a:pt x="22" y="24"/>
                  </a:lnTo>
                  <a:lnTo>
                    <a:pt x="30" y="8"/>
                  </a:lnTo>
                  <a:lnTo>
                    <a:pt x="42" y="0"/>
                  </a:lnTo>
                  <a:lnTo>
                    <a:pt x="58" y="4"/>
                  </a:lnTo>
                  <a:lnTo>
                    <a:pt x="66" y="18"/>
                  </a:lnTo>
                  <a:lnTo>
                    <a:pt x="56" y="28"/>
                  </a:lnTo>
                  <a:lnTo>
                    <a:pt x="54" y="36"/>
                  </a:lnTo>
                  <a:lnTo>
                    <a:pt x="74" y="40"/>
                  </a:lnTo>
                  <a:lnTo>
                    <a:pt x="84" y="70"/>
                  </a:lnTo>
                  <a:lnTo>
                    <a:pt x="52" y="86"/>
                  </a:lnTo>
                  <a:lnTo>
                    <a:pt x="34" y="64"/>
                  </a:lnTo>
                  <a:lnTo>
                    <a:pt x="10" y="62"/>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2" name="Kyrgyzstan">
              <a:extLst>
                <a:ext uri="{FF2B5EF4-FFF2-40B4-BE49-F238E27FC236}">
                  <a16:creationId xmlns:a16="http://schemas.microsoft.com/office/drawing/2014/main" id="{FB75566D-B7EC-4293-B3C7-07FCAB82D6E0}"/>
                </a:ext>
              </a:extLst>
            </p:cNvPr>
            <p:cNvSpPr>
              <a:spLocks/>
            </p:cNvSpPr>
            <p:nvPr/>
          </p:nvSpPr>
          <p:spPr bwMode="gray">
            <a:xfrm>
              <a:off x="7936798" y="3020902"/>
              <a:ext cx="343607" cy="178957"/>
            </a:xfrm>
            <a:custGeom>
              <a:avLst/>
              <a:gdLst/>
              <a:ahLst/>
              <a:cxnLst>
                <a:cxn ang="0">
                  <a:pos x="410" y="90"/>
                </a:cxn>
                <a:cxn ang="0">
                  <a:pos x="422" y="42"/>
                </a:cxn>
                <a:cxn ang="0">
                  <a:pos x="384" y="30"/>
                </a:cxn>
                <a:cxn ang="0">
                  <a:pos x="378" y="18"/>
                </a:cxn>
                <a:cxn ang="0">
                  <a:pos x="364" y="26"/>
                </a:cxn>
                <a:cxn ang="0">
                  <a:pos x="298" y="18"/>
                </a:cxn>
                <a:cxn ang="0">
                  <a:pos x="226" y="22"/>
                </a:cxn>
                <a:cxn ang="0">
                  <a:pos x="190" y="0"/>
                </a:cxn>
                <a:cxn ang="0">
                  <a:pos x="156" y="18"/>
                </a:cxn>
                <a:cxn ang="0">
                  <a:pos x="140" y="44"/>
                </a:cxn>
                <a:cxn ang="0">
                  <a:pos x="102" y="40"/>
                </a:cxn>
                <a:cxn ang="0">
                  <a:pos x="82" y="40"/>
                </a:cxn>
                <a:cxn ang="0">
                  <a:pos x="64" y="44"/>
                </a:cxn>
                <a:cxn ang="0">
                  <a:pos x="64" y="68"/>
                </a:cxn>
                <a:cxn ang="0">
                  <a:pos x="68" y="84"/>
                </a:cxn>
                <a:cxn ang="0">
                  <a:pos x="30" y="92"/>
                </a:cxn>
                <a:cxn ang="0">
                  <a:pos x="32" y="104"/>
                </a:cxn>
                <a:cxn ang="0">
                  <a:pos x="58" y="122"/>
                </a:cxn>
                <a:cxn ang="0">
                  <a:pos x="80" y="98"/>
                </a:cxn>
                <a:cxn ang="0">
                  <a:pos x="88" y="116"/>
                </a:cxn>
                <a:cxn ang="0">
                  <a:pos x="110" y="132"/>
                </a:cxn>
                <a:cxn ang="0">
                  <a:pos x="134" y="134"/>
                </a:cxn>
                <a:cxn ang="0">
                  <a:pos x="134" y="156"/>
                </a:cxn>
                <a:cxn ang="0">
                  <a:pos x="126" y="162"/>
                </a:cxn>
                <a:cxn ang="0">
                  <a:pos x="112" y="160"/>
                </a:cxn>
                <a:cxn ang="0">
                  <a:pos x="102" y="176"/>
                </a:cxn>
                <a:cxn ang="0">
                  <a:pos x="86" y="166"/>
                </a:cxn>
                <a:cxn ang="0">
                  <a:pos x="58" y="184"/>
                </a:cxn>
                <a:cxn ang="0">
                  <a:pos x="44" y="174"/>
                </a:cxn>
                <a:cxn ang="0">
                  <a:pos x="38" y="184"/>
                </a:cxn>
                <a:cxn ang="0">
                  <a:pos x="14" y="180"/>
                </a:cxn>
                <a:cxn ang="0">
                  <a:pos x="0" y="192"/>
                </a:cxn>
                <a:cxn ang="0">
                  <a:pos x="12" y="200"/>
                </a:cxn>
                <a:cxn ang="0">
                  <a:pos x="44" y="202"/>
                </a:cxn>
                <a:cxn ang="0">
                  <a:pos x="60" y="202"/>
                </a:cxn>
                <a:cxn ang="0">
                  <a:pos x="84" y="206"/>
                </a:cxn>
                <a:cxn ang="0">
                  <a:pos x="88" y="218"/>
                </a:cxn>
                <a:cxn ang="0">
                  <a:pos x="114" y="218"/>
                </a:cxn>
                <a:cxn ang="0">
                  <a:pos x="130" y="208"/>
                </a:cxn>
                <a:cxn ang="0">
                  <a:pos x="150" y="204"/>
                </a:cxn>
                <a:cxn ang="0">
                  <a:pos x="172" y="212"/>
                </a:cxn>
                <a:cxn ang="0">
                  <a:pos x="172" y="198"/>
                </a:cxn>
                <a:cxn ang="0">
                  <a:pos x="178" y="174"/>
                </a:cxn>
                <a:cxn ang="0">
                  <a:pos x="200" y="164"/>
                </a:cxn>
                <a:cxn ang="0">
                  <a:pos x="212" y="152"/>
                </a:cxn>
                <a:cxn ang="0">
                  <a:pos x="228" y="154"/>
                </a:cxn>
                <a:cxn ang="0">
                  <a:pos x="240" y="146"/>
                </a:cxn>
                <a:cxn ang="0">
                  <a:pos x="250" y="164"/>
                </a:cxn>
                <a:cxn ang="0">
                  <a:pos x="270" y="162"/>
                </a:cxn>
                <a:cxn ang="0">
                  <a:pos x="286" y="134"/>
                </a:cxn>
                <a:cxn ang="0">
                  <a:pos x="330" y="122"/>
                </a:cxn>
                <a:cxn ang="0">
                  <a:pos x="410" y="90"/>
                </a:cxn>
              </a:cxnLst>
              <a:rect l="0" t="0" r="r" b="b"/>
              <a:pathLst>
                <a:path w="422" h="218">
                  <a:moveTo>
                    <a:pt x="410" y="90"/>
                  </a:moveTo>
                  <a:lnTo>
                    <a:pt x="422" y="42"/>
                  </a:lnTo>
                  <a:lnTo>
                    <a:pt x="384" y="30"/>
                  </a:lnTo>
                  <a:lnTo>
                    <a:pt x="378" y="18"/>
                  </a:lnTo>
                  <a:lnTo>
                    <a:pt x="364" y="26"/>
                  </a:lnTo>
                  <a:lnTo>
                    <a:pt x="298" y="18"/>
                  </a:lnTo>
                  <a:lnTo>
                    <a:pt x="226" y="22"/>
                  </a:lnTo>
                  <a:lnTo>
                    <a:pt x="190" y="0"/>
                  </a:lnTo>
                  <a:lnTo>
                    <a:pt x="156" y="18"/>
                  </a:lnTo>
                  <a:lnTo>
                    <a:pt x="140" y="44"/>
                  </a:lnTo>
                  <a:lnTo>
                    <a:pt x="102" y="40"/>
                  </a:lnTo>
                  <a:lnTo>
                    <a:pt x="82" y="40"/>
                  </a:lnTo>
                  <a:lnTo>
                    <a:pt x="64" y="44"/>
                  </a:lnTo>
                  <a:lnTo>
                    <a:pt x="64" y="68"/>
                  </a:lnTo>
                  <a:lnTo>
                    <a:pt x="68" y="84"/>
                  </a:lnTo>
                  <a:lnTo>
                    <a:pt x="30" y="92"/>
                  </a:lnTo>
                  <a:lnTo>
                    <a:pt x="32" y="104"/>
                  </a:lnTo>
                  <a:lnTo>
                    <a:pt x="58" y="122"/>
                  </a:lnTo>
                  <a:lnTo>
                    <a:pt x="80" y="98"/>
                  </a:lnTo>
                  <a:lnTo>
                    <a:pt x="88" y="116"/>
                  </a:lnTo>
                  <a:lnTo>
                    <a:pt x="110" y="132"/>
                  </a:lnTo>
                  <a:lnTo>
                    <a:pt x="134" y="134"/>
                  </a:lnTo>
                  <a:lnTo>
                    <a:pt x="134" y="156"/>
                  </a:lnTo>
                  <a:lnTo>
                    <a:pt x="126" y="162"/>
                  </a:lnTo>
                  <a:lnTo>
                    <a:pt x="112" y="160"/>
                  </a:lnTo>
                  <a:lnTo>
                    <a:pt x="102" y="176"/>
                  </a:lnTo>
                  <a:lnTo>
                    <a:pt x="86" y="166"/>
                  </a:lnTo>
                  <a:lnTo>
                    <a:pt x="58" y="184"/>
                  </a:lnTo>
                  <a:lnTo>
                    <a:pt x="44" y="174"/>
                  </a:lnTo>
                  <a:lnTo>
                    <a:pt x="38" y="184"/>
                  </a:lnTo>
                  <a:lnTo>
                    <a:pt x="14" y="180"/>
                  </a:lnTo>
                  <a:lnTo>
                    <a:pt x="0" y="192"/>
                  </a:lnTo>
                  <a:lnTo>
                    <a:pt x="12" y="200"/>
                  </a:lnTo>
                  <a:lnTo>
                    <a:pt x="44" y="202"/>
                  </a:lnTo>
                  <a:lnTo>
                    <a:pt x="60" y="202"/>
                  </a:lnTo>
                  <a:lnTo>
                    <a:pt x="84" y="206"/>
                  </a:lnTo>
                  <a:lnTo>
                    <a:pt x="88" y="218"/>
                  </a:lnTo>
                  <a:lnTo>
                    <a:pt x="114" y="218"/>
                  </a:lnTo>
                  <a:lnTo>
                    <a:pt x="130" y="208"/>
                  </a:lnTo>
                  <a:lnTo>
                    <a:pt x="150" y="204"/>
                  </a:lnTo>
                  <a:lnTo>
                    <a:pt x="172" y="212"/>
                  </a:lnTo>
                  <a:lnTo>
                    <a:pt x="172" y="198"/>
                  </a:lnTo>
                  <a:lnTo>
                    <a:pt x="178" y="174"/>
                  </a:lnTo>
                  <a:lnTo>
                    <a:pt x="200" y="164"/>
                  </a:lnTo>
                  <a:lnTo>
                    <a:pt x="212" y="152"/>
                  </a:lnTo>
                  <a:lnTo>
                    <a:pt x="228" y="154"/>
                  </a:lnTo>
                  <a:lnTo>
                    <a:pt x="240" y="146"/>
                  </a:lnTo>
                  <a:lnTo>
                    <a:pt x="250" y="164"/>
                  </a:lnTo>
                  <a:lnTo>
                    <a:pt x="270" y="162"/>
                  </a:lnTo>
                  <a:lnTo>
                    <a:pt x="286" y="134"/>
                  </a:lnTo>
                  <a:lnTo>
                    <a:pt x="330" y="122"/>
                  </a:lnTo>
                  <a:lnTo>
                    <a:pt x="410" y="9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3" name="Laos">
              <a:extLst>
                <a:ext uri="{FF2B5EF4-FFF2-40B4-BE49-F238E27FC236}">
                  <a16:creationId xmlns:a16="http://schemas.microsoft.com/office/drawing/2014/main" id="{0B1204B4-ECE1-44E2-82B2-D9A76F1E79CB}"/>
                </a:ext>
              </a:extLst>
            </p:cNvPr>
            <p:cNvSpPr>
              <a:spLocks/>
            </p:cNvSpPr>
            <p:nvPr/>
          </p:nvSpPr>
          <p:spPr bwMode="gray">
            <a:xfrm>
              <a:off x="8895381" y="3829157"/>
              <a:ext cx="232324" cy="279252"/>
            </a:xfrm>
            <a:custGeom>
              <a:avLst/>
              <a:gdLst/>
              <a:ahLst/>
              <a:cxnLst>
                <a:cxn ang="0">
                  <a:pos x="96" y="32"/>
                </a:cxn>
                <a:cxn ang="0">
                  <a:pos x="98" y="52"/>
                </a:cxn>
                <a:cxn ang="0">
                  <a:pos x="120" y="64"/>
                </a:cxn>
                <a:cxn ang="0">
                  <a:pos x="140" y="54"/>
                </a:cxn>
                <a:cxn ang="0">
                  <a:pos x="174" y="92"/>
                </a:cxn>
                <a:cxn ang="0">
                  <a:pos x="162" y="100"/>
                </a:cxn>
                <a:cxn ang="0">
                  <a:pos x="146" y="98"/>
                </a:cxn>
                <a:cxn ang="0">
                  <a:pos x="146" y="118"/>
                </a:cxn>
                <a:cxn ang="0">
                  <a:pos x="188" y="156"/>
                </a:cxn>
                <a:cxn ang="0">
                  <a:pos x="188" y="168"/>
                </a:cxn>
                <a:cxn ang="0">
                  <a:pos x="216" y="202"/>
                </a:cxn>
                <a:cxn ang="0">
                  <a:pos x="218" y="216"/>
                </a:cxn>
                <a:cxn ang="0">
                  <a:pos x="238" y="242"/>
                </a:cxn>
                <a:cxn ang="0">
                  <a:pos x="248" y="238"/>
                </a:cxn>
                <a:cxn ang="0">
                  <a:pos x="270" y="260"/>
                </a:cxn>
                <a:cxn ang="0">
                  <a:pos x="262" y="274"/>
                </a:cxn>
                <a:cxn ang="0">
                  <a:pos x="286" y="296"/>
                </a:cxn>
                <a:cxn ang="0">
                  <a:pos x="282" y="306"/>
                </a:cxn>
                <a:cxn ang="0">
                  <a:pos x="274" y="314"/>
                </a:cxn>
                <a:cxn ang="0">
                  <a:pos x="260" y="316"/>
                </a:cxn>
                <a:cxn ang="0">
                  <a:pos x="252" y="310"/>
                </a:cxn>
                <a:cxn ang="0">
                  <a:pos x="244" y="310"/>
                </a:cxn>
                <a:cxn ang="0">
                  <a:pos x="232" y="322"/>
                </a:cxn>
                <a:cxn ang="0">
                  <a:pos x="218" y="326"/>
                </a:cxn>
                <a:cxn ang="0">
                  <a:pos x="214" y="342"/>
                </a:cxn>
                <a:cxn ang="0">
                  <a:pos x="190" y="332"/>
                </a:cxn>
                <a:cxn ang="0">
                  <a:pos x="180" y="316"/>
                </a:cxn>
                <a:cxn ang="0">
                  <a:pos x="196" y="306"/>
                </a:cxn>
                <a:cxn ang="0">
                  <a:pos x="198" y="290"/>
                </a:cxn>
                <a:cxn ang="0">
                  <a:pos x="204" y="272"/>
                </a:cxn>
                <a:cxn ang="0">
                  <a:pos x="188" y="256"/>
                </a:cxn>
                <a:cxn ang="0">
                  <a:pos x="160" y="232"/>
                </a:cxn>
                <a:cxn ang="0">
                  <a:pos x="156" y="192"/>
                </a:cxn>
                <a:cxn ang="0">
                  <a:pos x="138" y="172"/>
                </a:cxn>
                <a:cxn ang="0">
                  <a:pos x="114" y="166"/>
                </a:cxn>
                <a:cxn ang="0">
                  <a:pos x="100" y="176"/>
                </a:cxn>
                <a:cxn ang="0">
                  <a:pos x="58" y="182"/>
                </a:cxn>
                <a:cxn ang="0">
                  <a:pos x="42" y="204"/>
                </a:cxn>
                <a:cxn ang="0">
                  <a:pos x="34" y="204"/>
                </a:cxn>
                <a:cxn ang="0">
                  <a:pos x="30" y="160"/>
                </a:cxn>
                <a:cxn ang="0">
                  <a:pos x="36" y="146"/>
                </a:cxn>
                <a:cxn ang="0">
                  <a:pos x="38" y="114"/>
                </a:cxn>
                <a:cxn ang="0">
                  <a:pos x="26" y="118"/>
                </a:cxn>
                <a:cxn ang="0">
                  <a:pos x="16" y="108"/>
                </a:cxn>
                <a:cxn ang="0">
                  <a:pos x="14" y="90"/>
                </a:cxn>
                <a:cxn ang="0">
                  <a:pos x="4" y="88"/>
                </a:cxn>
                <a:cxn ang="0">
                  <a:pos x="0" y="82"/>
                </a:cxn>
                <a:cxn ang="0">
                  <a:pos x="24" y="46"/>
                </a:cxn>
                <a:cxn ang="0">
                  <a:pos x="34" y="38"/>
                </a:cxn>
                <a:cxn ang="0">
                  <a:pos x="44" y="56"/>
                </a:cxn>
                <a:cxn ang="0">
                  <a:pos x="56" y="38"/>
                </a:cxn>
                <a:cxn ang="0">
                  <a:pos x="54" y="0"/>
                </a:cxn>
                <a:cxn ang="0">
                  <a:pos x="68" y="0"/>
                </a:cxn>
                <a:cxn ang="0">
                  <a:pos x="96" y="32"/>
                </a:cxn>
              </a:cxnLst>
              <a:rect l="0" t="0" r="r" b="b"/>
              <a:pathLst>
                <a:path w="286" h="342">
                  <a:moveTo>
                    <a:pt x="96" y="32"/>
                  </a:moveTo>
                  <a:lnTo>
                    <a:pt x="98" y="52"/>
                  </a:lnTo>
                  <a:lnTo>
                    <a:pt x="120" y="64"/>
                  </a:lnTo>
                  <a:lnTo>
                    <a:pt x="140" y="54"/>
                  </a:lnTo>
                  <a:lnTo>
                    <a:pt x="174" y="92"/>
                  </a:lnTo>
                  <a:lnTo>
                    <a:pt x="162" y="100"/>
                  </a:lnTo>
                  <a:lnTo>
                    <a:pt x="146" y="98"/>
                  </a:lnTo>
                  <a:lnTo>
                    <a:pt x="146" y="118"/>
                  </a:lnTo>
                  <a:lnTo>
                    <a:pt x="188" y="156"/>
                  </a:lnTo>
                  <a:lnTo>
                    <a:pt x="188" y="168"/>
                  </a:lnTo>
                  <a:lnTo>
                    <a:pt x="216" y="202"/>
                  </a:lnTo>
                  <a:lnTo>
                    <a:pt x="218" y="216"/>
                  </a:lnTo>
                  <a:lnTo>
                    <a:pt x="238" y="242"/>
                  </a:lnTo>
                  <a:lnTo>
                    <a:pt x="248" y="238"/>
                  </a:lnTo>
                  <a:lnTo>
                    <a:pt x="270" y="260"/>
                  </a:lnTo>
                  <a:lnTo>
                    <a:pt x="262" y="274"/>
                  </a:lnTo>
                  <a:lnTo>
                    <a:pt x="286" y="296"/>
                  </a:lnTo>
                  <a:lnTo>
                    <a:pt x="282" y="306"/>
                  </a:lnTo>
                  <a:lnTo>
                    <a:pt x="274" y="314"/>
                  </a:lnTo>
                  <a:lnTo>
                    <a:pt x="260" y="316"/>
                  </a:lnTo>
                  <a:lnTo>
                    <a:pt x="252" y="310"/>
                  </a:lnTo>
                  <a:lnTo>
                    <a:pt x="244" y="310"/>
                  </a:lnTo>
                  <a:lnTo>
                    <a:pt x="232" y="322"/>
                  </a:lnTo>
                  <a:lnTo>
                    <a:pt x="218" y="326"/>
                  </a:lnTo>
                  <a:lnTo>
                    <a:pt x="214" y="342"/>
                  </a:lnTo>
                  <a:lnTo>
                    <a:pt x="190" y="332"/>
                  </a:lnTo>
                  <a:lnTo>
                    <a:pt x="180" y="316"/>
                  </a:lnTo>
                  <a:lnTo>
                    <a:pt x="196" y="306"/>
                  </a:lnTo>
                  <a:lnTo>
                    <a:pt x="198" y="290"/>
                  </a:lnTo>
                  <a:lnTo>
                    <a:pt x="204" y="272"/>
                  </a:lnTo>
                  <a:lnTo>
                    <a:pt x="188" y="256"/>
                  </a:lnTo>
                  <a:lnTo>
                    <a:pt x="160" y="232"/>
                  </a:lnTo>
                  <a:lnTo>
                    <a:pt x="156" y="192"/>
                  </a:lnTo>
                  <a:lnTo>
                    <a:pt x="138" y="172"/>
                  </a:lnTo>
                  <a:lnTo>
                    <a:pt x="114" y="166"/>
                  </a:lnTo>
                  <a:lnTo>
                    <a:pt x="100" y="176"/>
                  </a:lnTo>
                  <a:lnTo>
                    <a:pt x="58" y="182"/>
                  </a:lnTo>
                  <a:lnTo>
                    <a:pt x="42" y="204"/>
                  </a:lnTo>
                  <a:lnTo>
                    <a:pt x="34" y="204"/>
                  </a:lnTo>
                  <a:lnTo>
                    <a:pt x="30" y="160"/>
                  </a:lnTo>
                  <a:lnTo>
                    <a:pt x="36" y="146"/>
                  </a:lnTo>
                  <a:lnTo>
                    <a:pt x="38" y="114"/>
                  </a:lnTo>
                  <a:lnTo>
                    <a:pt x="26" y="118"/>
                  </a:lnTo>
                  <a:lnTo>
                    <a:pt x="16" y="108"/>
                  </a:lnTo>
                  <a:lnTo>
                    <a:pt x="14" y="90"/>
                  </a:lnTo>
                  <a:lnTo>
                    <a:pt x="4" y="88"/>
                  </a:lnTo>
                  <a:lnTo>
                    <a:pt x="0" y="82"/>
                  </a:lnTo>
                  <a:lnTo>
                    <a:pt x="24" y="46"/>
                  </a:lnTo>
                  <a:lnTo>
                    <a:pt x="34" y="38"/>
                  </a:lnTo>
                  <a:lnTo>
                    <a:pt x="44" y="56"/>
                  </a:lnTo>
                  <a:lnTo>
                    <a:pt x="56" y="38"/>
                  </a:lnTo>
                  <a:lnTo>
                    <a:pt x="54" y="0"/>
                  </a:lnTo>
                  <a:lnTo>
                    <a:pt x="68" y="0"/>
                  </a:lnTo>
                  <a:lnTo>
                    <a:pt x="96" y="3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4" name="Latvia">
              <a:extLst>
                <a:ext uri="{FF2B5EF4-FFF2-40B4-BE49-F238E27FC236}">
                  <a16:creationId xmlns:a16="http://schemas.microsoft.com/office/drawing/2014/main" id="{338C1673-94D0-4A26-8EF5-FC2EDF2DFA7A}"/>
                </a:ext>
              </a:extLst>
            </p:cNvPr>
            <p:cNvSpPr>
              <a:spLocks/>
            </p:cNvSpPr>
            <p:nvPr/>
          </p:nvSpPr>
          <p:spPr bwMode="gray">
            <a:xfrm>
              <a:off x="6445238" y="2287375"/>
              <a:ext cx="232325" cy="139627"/>
            </a:xfrm>
            <a:custGeom>
              <a:avLst/>
              <a:gdLst/>
              <a:ahLst/>
              <a:cxnLst>
                <a:cxn ang="0">
                  <a:pos x="132" y="6"/>
                </a:cxn>
                <a:cxn ang="0">
                  <a:pos x="154" y="8"/>
                </a:cxn>
                <a:cxn ang="0">
                  <a:pos x="168" y="0"/>
                </a:cxn>
                <a:cxn ang="0">
                  <a:pos x="180" y="2"/>
                </a:cxn>
                <a:cxn ang="0">
                  <a:pos x="186" y="12"/>
                </a:cxn>
                <a:cxn ang="0">
                  <a:pos x="212" y="34"/>
                </a:cxn>
                <a:cxn ang="0">
                  <a:pos x="216" y="44"/>
                </a:cxn>
                <a:cxn ang="0">
                  <a:pos x="236" y="46"/>
                </a:cxn>
                <a:cxn ang="0">
                  <a:pos x="252" y="54"/>
                </a:cxn>
                <a:cxn ang="0">
                  <a:pos x="268" y="38"/>
                </a:cxn>
                <a:cxn ang="0">
                  <a:pos x="274" y="64"/>
                </a:cxn>
                <a:cxn ang="0">
                  <a:pos x="272" y="88"/>
                </a:cxn>
                <a:cxn ang="0">
                  <a:pos x="288" y="94"/>
                </a:cxn>
                <a:cxn ang="0">
                  <a:pos x="280" y="116"/>
                </a:cxn>
                <a:cxn ang="0">
                  <a:pos x="266" y="150"/>
                </a:cxn>
                <a:cxn ang="0">
                  <a:pos x="264" y="166"/>
                </a:cxn>
                <a:cxn ang="0">
                  <a:pos x="254" y="172"/>
                </a:cxn>
                <a:cxn ang="0">
                  <a:pos x="242" y="162"/>
                </a:cxn>
                <a:cxn ang="0">
                  <a:pos x="220" y="170"/>
                </a:cxn>
                <a:cxn ang="0">
                  <a:pos x="208" y="152"/>
                </a:cxn>
                <a:cxn ang="0">
                  <a:pos x="204" y="136"/>
                </a:cxn>
                <a:cxn ang="0">
                  <a:pos x="184" y="118"/>
                </a:cxn>
                <a:cxn ang="0">
                  <a:pos x="170" y="118"/>
                </a:cxn>
                <a:cxn ang="0">
                  <a:pos x="154" y="106"/>
                </a:cxn>
                <a:cxn ang="0">
                  <a:pos x="96" y="116"/>
                </a:cxn>
                <a:cxn ang="0">
                  <a:pos x="72" y="106"/>
                </a:cxn>
                <a:cxn ang="0">
                  <a:pos x="56" y="110"/>
                </a:cxn>
                <a:cxn ang="0">
                  <a:pos x="38" y="102"/>
                </a:cxn>
                <a:cxn ang="0">
                  <a:pos x="0" y="118"/>
                </a:cxn>
                <a:cxn ang="0">
                  <a:pos x="0" y="90"/>
                </a:cxn>
                <a:cxn ang="0">
                  <a:pos x="14" y="66"/>
                </a:cxn>
                <a:cxn ang="0">
                  <a:pos x="18" y="38"/>
                </a:cxn>
                <a:cxn ang="0">
                  <a:pos x="40" y="18"/>
                </a:cxn>
                <a:cxn ang="0">
                  <a:pos x="62" y="16"/>
                </a:cxn>
                <a:cxn ang="0">
                  <a:pos x="60" y="30"/>
                </a:cxn>
                <a:cxn ang="0">
                  <a:pos x="78" y="50"/>
                </a:cxn>
                <a:cxn ang="0">
                  <a:pos x="80" y="64"/>
                </a:cxn>
                <a:cxn ang="0">
                  <a:pos x="112" y="74"/>
                </a:cxn>
                <a:cxn ang="0">
                  <a:pos x="128" y="62"/>
                </a:cxn>
                <a:cxn ang="0">
                  <a:pos x="130" y="36"/>
                </a:cxn>
                <a:cxn ang="0">
                  <a:pos x="132" y="6"/>
                </a:cxn>
              </a:cxnLst>
              <a:rect l="0" t="0" r="r" b="b"/>
              <a:pathLst>
                <a:path w="288" h="172">
                  <a:moveTo>
                    <a:pt x="132" y="6"/>
                  </a:moveTo>
                  <a:lnTo>
                    <a:pt x="154" y="8"/>
                  </a:lnTo>
                  <a:lnTo>
                    <a:pt x="168" y="0"/>
                  </a:lnTo>
                  <a:lnTo>
                    <a:pt x="180" y="2"/>
                  </a:lnTo>
                  <a:lnTo>
                    <a:pt x="186" y="12"/>
                  </a:lnTo>
                  <a:lnTo>
                    <a:pt x="212" y="34"/>
                  </a:lnTo>
                  <a:lnTo>
                    <a:pt x="216" y="44"/>
                  </a:lnTo>
                  <a:lnTo>
                    <a:pt x="236" y="46"/>
                  </a:lnTo>
                  <a:lnTo>
                    <a:pt x="252" y="54"/>
                  </a:lnTo>
                  <a:lnTo>
                    <a:pt x="268" y="38"/>
                  </a:lnTo>
                  <a:lnTo>
                    <a:pt x="274" y="64"/>
                  </a:lnTo>
                  <a:lnTo>
                    <a:pt x="272" y="88"/>
                  </a:lnTo>
                  <a:lnTo>
                    <a:pt x="288" y="94"/>
                  </a:lnTo>
                  <a:lnTo>
                    <a:pt x="280" y="116"/>
                  </a:lnTo>
                  <a:lnTo>
                    <a:pt x="266" y="150"/>
                  </a:lnTo>
                  <a:lnTo>
                    <a:pt x="264" y="166"/>
                  </a:lnTo>
                  <a:lnTo>
                    <a:pt x="254" y="172"/>
                  </a:lnTo>
                  <a:lnTo>
                    <a:pt x="242" y="162"/>
                  </a:lnTo>
                  <a:lnTo>
                    <a:pt x="220" y="170"/>
                  </a:lnTo>
                  <a:lnTo>
                    <a:pt x="208" y="152"/>
                  </a:lnTo>
                  <a:lnTo>
                    <a:pt x="204" y="136"/>
                  </a:lnTo>
                  <a:lnTo>
                    <a:pt x="184" y="118"/>
                  </a:lnTo>
                  <a:lnTo>
                    <a:pt x="170" y="118"/>
                  </a:lnTo>
                  <a:lnTo>
                    <a:pt x="154" y="106"/>
                  </a:lnTo>
                  <a:lnTo>
                    <a:pt x="96" y="116"/>
                  </a:lnTo>
                  <a:lnTo>
                    <a:pt x="72" y="106"/>
                  </a:lnTo>
                  <a:lnTo>
                    <a:pt x="56" y="110"/>
                  </a:lnTo>
                  <a:lnTo>
                    <a:pt x="38" y="102"/>
                  </a:lnTo>
                  <a:lnTo>
                    <a:pt x="0" y="118"/>
                  </a:lnTo>
                  <a:lnTo>
                    <a:pt x="0" y="90"/>
                  </a:lnTo>
                  <a:lnTo>
                    <a:pt x="14" y="66"/>
                  </a:lnTo>
                  <a:lnTo>
                    <a:pt x="18" y="38"/>
                  </a:lnTo>
                  <a:lnTo>
                    <a:pt x="40" y="18"/>
                  </a:lnTo>
                  <a:lnTo>
                    <a:pt x="62" y="16"/>
                  </a:lnTo>
                  <a:lnTo>
                    <a:pt x="60" y="30"/>
                  </a:lnTo>
                  <a:lnTo>
                    <a:pt x="78" y="50"/>
                  </a:lnTo>
                  <a:lnTo>
                    <a:pt x="80" y="64"/>
                  </a:lnTo>
                  <a:lnTo>
                    <a:pt x="112" y="74"/>
                  </a:lnTo>
                  <a:lnTo>
                    <a:pt x="128" y="62"/>
                  </a:lnTo>
                  <a:lnTo>
                    <a:pt x="130" y="36"/>
                  </a:lnTo>
                  <a:lnTo>
                    <a:pt x="132"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5" name="Lebanon">
              <a:extLst>
                <a:ext uri="{FF2B5EF4-FFF2-40B4-BE49-F238E27FC236}">
                  <a16:creationId xmlns:a16="http://schemas.microsoft.com/office/drawing/2014/main" id="{2BF42ABE-C0DC-47C6-8DF4-B8ADDA34679F}"/>
                </a:ext>
              </a:extLst>
            </p:cNvPr>
            <p:cNvSpPr>
              <a:spLocks/>
            </p:cNvSpPr>
            <p:nvPr/>
          </p:nvSpPr>
          <p:spPr bwMode="gray">
            <a:xfrm>
              <a:off x="6888411" y="3386682"/>
              <a:ext cx="37094" cy="57029"/>
            </a:xfrm>
            <a:custGeom>
              <a:avLst/>
              <a:gdLst/>
              <a:ahLst/>
              <a:cxnLst>
                <a:cxn ang="0">
                  <a:pos x="26" y="60"/>
                </a:cxn>
                <a:cxn ang="0">
                  <a:pos x="22" y="60"/>
                </a:cxn>
                <a:cxn ang="0">
                  <a:pos x="20" y="64"/>
                </a:cxn>
                <a:cxn ang="0">
                  <a:pos x="16" y="64"/>
                </a:cxn>
                <a:cxn ang="0">
                  <a:pos x="14" y="70"/>
                </a:cxn>
                <a:cxn ang="0">
                  <a:pos x="8" y="72"/>
                </a:cxn>
                <a:cxn ang="0">
                  <a:pos x="6" y="70"/>
                </a:cxn>
                <a:cxn ang="0">
                  <a:pos x="0" y="72"/>
                </a:cxn>
                <a:cxn ang="0">
                  <a:pos x="18" y="32"/>
                </a:cxn>
                <a:cxn ang="0">
                  <a:pos x="22" y="0"/>
                </a:cxn>
                <a:cxn ang="0">
                  <a:pos x="28" y="0"/>
                </a:cxn>
                <a:cxn ang="0">
                  <a:pos x="34" y="6"/>
                </a:cxn>
                <a:cxn ang="0">
                  <a:pos x="42" y="14"/>
                </a:cxn>
                <a:cxn ang="0">
                  <a:pos x="44" y="32"/>
                </a:cxn>
                <a:cxn ang="0">
                  <a:pos x="40" y="44"/>
                </a:cxn>
                <a:cxn ang="0">
                  <a:pos x="32" y="54"/>
                </a:cxn>
                <a:cxn ang="0">
                  <a:pos x="28" y="60"/>
                </a:cxn>
                <a:cxn ang="0">
                  <a:pos x="26" y="60"/>
                </a:cxn>
              </a:cxnLst>
              <a:rect l="0" t="0" r="r" b="b"/>
              <a:pathLst>
                <a:path w="44" h="72">
                  <a:moveTo>
                    <a:pt x="26" y="60"/>
                  </a:moveTo>
                  <a:lnTo>
                    <a:pt x="22" y="60"/>
                  </a:lnTo>
                  <a:lnTo>
                    <a:pt x="20" y="64"/>
                  </a:lnTo>
                  <a:lnTo>
                    <a:pt x="16" y="64"/>
                  </a:lnTo>
                  <a:lnTo>
                    <a:pt x="14" y="70"/>
                  </a:lnTo>
                  <a:lnTo>
                    <a:pt x="8" y="72"/>
                  </a:lnTo>
                  <a:lnTo>
                    <a:pt x="6" y="70"/>
                  </a:lnTo>
                  <a:lnTo>
                    <a:pt x="0" y="72"/>
                  </a:lnTo>
                  <a:lnTo>
                    <a:pt x="18" y="32"/>
                  </a:lnTo>
                  <a:lnTo>
                    <a:pt x="22" y="0"/>
                  </a:lnTo>
                  <a:lnTo>
                    <a:pt x="28" y="0"/>
                  </a:lnTo>
                  <a:lnTo>
                    <a:pt x="34" y="6"/>
                  </a:lnTo>
                  <a:lnTo>
                    <a:pt x="42" y="14"/>
                  </a:lnTo>
                  <a:lnTo>
                    <a:pt x="44" y="32"/>
                  </a:lnTo>
                  <a:lnTo>
                    <a:pt x="40" y="44"/>
                  </a:lnTo>
                  <a:lnTo>
                    <a:pt x="32" y="54"/>
                  </a:lnTo>
                  <a:lnTo>
                    <a:pt x="28" y="60"/>
                  </a:lnTo>
                  <a:lnTo>
                    <a:pt x="26" y="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6" name="Lesotho">
              <a:extLst>
                <a:ext uri="{FF2B5EF4-FFF2-40B4-BE49-F238E27FC236}">
                  <a16:creationId xmlns:a16="http://schemas.microsoft.com/office/drawing/2014/main" id="{F1D54DDA-41FD-4CAB-9FFE-F4170FEA87B8}"/>
                </a:ext>
              </a:extLst>
            </p:cNvPr>
            <p:cNvSpPr>
              <a:spLocks noChangeAspect="1"/>
            </p:cNvSpPr>
            <p:nvPr/>
          </p:nvSpPr>
          <p:spPr bwMode="gray">
            <a:xfrm>
              <a:off x="6644372" y="5520397"/>
              <a:ext cx="74187" cy="74730"/>
            </a:xfrm>
            <a:custGeom>
              <a:avLst/>
              <a:gdLst/>
              <a:ahLst/>
              <a:cxnLst>
                <a:cxn ang="0">
                  <a:pos x="0" y="49"/>
                </a:cxn>
                <a:cxn ang="0">
                  <a:pos x="5" y="66"/>
                </a:cxn>
                <a:cxn ang="0">
                  <a:pos x="14" y="73"/>
                </a:cxn>
                <a:cxn ang="0">
                  <a:pos x="26" y="94"/>
                </a:cxn>
                <a:cxn ang="0">
                  <a:pos x="43" y="106"/>
                </a:cxn>
                <a:cxn ang="0">
                  <a:pos x="47" y="92"/>
                </a:cxn>
                <a:cxn ang="0">
                  <a:pos x="50" y="78"/>
                </a:cxn>
                <a:cxn ang="0">
                  <a:pos x="66" y="78"/>
                </a:cxn>
                <a:cxn ang="0">
                  <a:pos x="83" y="78"/>
                </a:cxn>
                <a:cxn ang="0">
                  <a:pos x="95" y="66"/>
                </a:cxn>
                <a:cxn ang="0">
                  <a:pos x="104" y="47"/>
                </a:cxn>
                <a:cxn ang="0">
                  <a:pos x="109" y="28"/>
                </a:cxn>
                <a:cxn ang="0">
                  <a:pos x="99" y="19"/>
                </a:cxn>
                <a:cxn ang="0">
                  <a:pos x="88" y="19"/>
                </a:cxn>
                <a:cxn ang="0">
                  <a:pos x="78" y="11"/>
                </a:cxn>
                <a:cxn ang="0">
                  <a:pos x="64" y="0"/>
                </a:cxn>
                <a:cxn ang="0">
                  <a:pos x="50" y="2"/>
                </a:cxn>
                <a:cxn ang="0">
                  <a:pos x="26" y="21"/>
                </a:cxn>
                <a:cxn ang="0">
                  <a:pos x="3" y="40"/>
                </a:cxn>
                <a:cxn ang="0">
                  <a:pos x="0" y="49"/>
                </a:cxn>
              </a:cxnLst>
              <a:rect l="0" t="0" r="r" b="b"/>
              <a:pathLst>
                <a:path w="109" h="106">
                  <a:moveTo>
                    <a:pt x="0" y="49"/>
                  </a:moveTo>
                  <a:lnTo>
                    <a:pt x="5" y="66"/>
                  </a:lnTo>
                  <a:lnTo>
                    <a:pt x="14" y="73"/>
                  </a:lnTo>
                  <a:lnTo>
                    <a:pt x="26" y="94"/>
                  </a:lnTo>
                  <a:lnTo>
                    <a:pt x="43" y="106"/>
                  </a:lnTo>
                  <a:lnTo>
                    <a:pt x="47" y="92"/>
                  </a:lnTo>
                  <a:lnTo>
                    <a:pt x="50" y="78"/>
                  </a:lnTo>
                  <a:lnTo>
                    <a:pt x="66" y="78"/>
                  </a:lnTo>
                  <a:lnTo>
                    <a:pt x="83" y="78"/>
                  </a:lnTo>
                  <a:lnTo>
                    <a:pt x="95" y="66"/>
                  </a:lnTo>
                  <a:lnTo>
                    <a:pt x="104" y="47"/>
                  </a:lnTo>
                  <a:lnTo>
                    <a:pt x="109" y="28"/>
                  </a:lnTo>
                  <a:lnTo>
                    <a:pt x="99" y="19"/>
                  </a:lnTo>
                  <a:lnTo>
                    <a:pt x="88" y="19"/>
                  </a:lnTo>
                  <a:lnTo>
                    <a:pt x="78" y="11"/>
                  </a:lnTo>
                  <a:lnTo>
                    <a:pt x="64" y="0"/>
                  </a:lnTo>
                  <a:lnTo>
                    <a:pt x="50" y="2"/>
                  </a:lnTo>
                  <a:lnTo>
                    <a:pt x="26" y="21"/>
                  </a:lnTo>
                  <a:lnTo>
                    <a:pt x="3" y="40"/>
                  </a:lnTo>
                  <a:lnTo>
                    <a:pt x="0" y="49"/>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97" name="Liberia">
              <a:extLst>
                <a:ext uri="{FF2B5EF4-FFF2-40B4-BE49-F238E27FC236}">
                  <a16:creationId xmlns:a16="http://schemas.microsoft.com/office/drawing/2014/main" id="{35838E79-509C-4F92-82D4-36B89941B4C6}"/>
                </a:ext>
              </a:extLst>
            </p:cNvPr>
            <p:cNvSpPr>
              <a:spLocks/>
            </p:cNvSpPr>
            <p:nvPr/>
          </p:nvSpPr>
          <p:spPr bwMode="gray">
            <a:xfrm>
              <a:off x="5441753" y="4289332"/>
              <a:ext cx="130805" cy="131760"/>
            </a:xfrm>
            <a:custGeom>
              <a:avLst/>
              <a:gdLst/>
              <a:ahLst/>
              <a:cxnLst>
                <a:cxn ang="0">
                  <a:pos x="28" y="70"/>
                </a:cxn>
                <a:cxn ang="0">
                  <a:pos x="0" y="64"/>
                </a:cxn>
                <a:cxn ang="0">
                  <a:pos x="20" y="48"/>
                </a:cxn>
                <a:cxn ang="0">
                  <a:pos x="32" y="46"/>
                </a:cxn>
                <a:cxn ang="0">
                  <a:pos x="66" y="18"/>
                </a:cxn>
                <a:cxn ang="0">
                  <a:pos x="60" y="4"/>
                </a:cxn>
                <a:cxn ang="0">
                  <a:pos x="84" y="0"/>
                </a:cxn>
                <a:cxn ang="0">
                  <a:pos x="86" y="26"/>
                </a:cxn>
                <a:cxn ang="0">
                  <a:pos x="102" y="28"/>
                </a:cxn>
                <a:cxn ang="0">
                  <a:pos x="124" y="20"/>
                </a:cxn>
                <a:cxn ang="0">
                  <a:pos x="122" y="34"/>
                </a:cxn>
                <a:cxn ang="0">
                  <a:pos x="128" y="42"/>
                </a:cxn>
                <a:cxn ang="0">
                  <a:pos x="124" y="66"/>
                </a:cxn>
                <a:cxn ang="0">
                  <a:pos x="160" y="104"/>
                </a:cxn>
                <a:cxn ang="0">
                  <a:pos x="154" y="162"/>
                </a:cxn>
                <a:cxn ang="0">
                  <a:pos x="134" y="162"/>
                </a:cxn>
                <a:cxn ang="0">
                  <a:pos x="116" y="140"/>
                </a:cxn>
                <a:cxn ang="0">
                  <a:pos x="102" y="128"/>
                </a:cxn>
                <a:cxn ang="0">
                  <a:pos x="92" y="126"/>
                </a:cxn>
                <a:cxn ang="0">
                  <a:pos x="48" y="80"/>
                </a:cxn>
                <a:cxn ang="0">
                  <a:pos x="28" y="70"/>
                </a:cxn>
              </a:cxnLst>
              <a:rect l="0" t="0" r="r" b="b"/>
              <a:pathLst>
                <a:path w="160" h="162">
                  <a:moveTo>
                    <a:pt x="28" y="70"/>
                  </a:moveTo>
                  <a:lnTo>
                    <a:pt x="0" y="64"/>
                  </a:lnTo>
                  <a:lnTo>
                    <a:pt x="20" y="48"/>
                  </a:lnTo>
                  <a:lnTo>
                    <a:pt x="32" y="46"/>
                  </a:lnTo>
                  <a:lnTo>
                    <a:pt x="66" y="18"/>
                  </a:lnTo>
                  <a:lnTo>
                    <a:pt x="60" y="4"/>
                  </a:lnTo>
                  <a:lnTo>
                    <a:pt x="84" y="0"/>
                  </a:lnTo>
                  <a:lnTo>
                    <a:pt x="86" y="26"/>
                  </a:lnTo>
                  <a:lnTo>
                    <a:pt x="102" y="28"/>
                  </a:lnTo>
                  <a:lnTo>
                    <a:pt x="124" y="20"/>
                  </a:lnTo>
                  <a:lnTo>
                    <a:pt x="122" y="34"/>
                  </a:lnTo>
                  <a:lnTo>
                    <a:pt x="128" y="42"/>
                  </a:lnTo>
                  <a:lnTo>
                    <a:pt x="124" y="66"/>
                  </a:lnTo>
                  <a:lnTo>
                    <a:pt x="160" y="104"/>
                  </a:lnTo>
                  <a:lnTo>
                    <a:pt x="154" y="162"/>
                  </a:lnTo>
                  <a:lnTo>
                    <a:pt x="134" y="162"/>
                  </a:lnTo>
                  <a:lnTo>
                    <a:pt x="116" y="140"/>
                  </a:lnTo>
                  <a:lnTo>
                    <a:pt x="102" y="128"/>
                  </a:lnTo>
                  <a:lnTo>
                    <a:pt x="92" y="126"/>
                  </a:lnTo>
                  <a:lnTo>
                    <a:pt x="48" y="80"/>
                  </a:lnTo>
                  <a:lnTo>
                    <a:pt x="28" y="7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8" name="Libya">
              <a:extLst>
                <a:ext uri="{FF2B5EF4-FFF2-40B4-BE49-F238E27FC236}">
                  <a16:creationId xmlns:a16="http://schemas.microsoft.com/office/drawing/2014/main" id="{80653AA1-5BEC-4AD4-BAE9-72D148B44C94}"/>
                </a:ext>
              </a:extLst>
            </p:cNvPr>
            <p:cNvSpPr>
              <a:spLocks/>
            </p:cNvSpPr>
            <p:nvPr/>
          </p:nvSpPr>
          <p:spPr bwMode="gray">
            <a:xfrm>
              <a:off x="6101633" y="3435845"/>
              <a:ext cx="482220" cy="499507"/>
            </a:xfrm>
            <a:custGeom>
              <a:avLst/>
              <a:gdLst/>
              <a:ahLst/>
              <a:cxnLst>
                <a:cxn ang="0">
                  <a:pos x="112" y="16"/>
                </a:cxn>
                <a:cxn ang="0">
                  <a:pos x="80" y="0"/>
                </a:cxn>
                <a:cxn ang="0">
                  <a:pos x="84" y="40"/>
                </a:cxn>
                <a:cxn ang="0">
                  <a:pos x="76" y="48"/>
                </a:cxn>
                <a:cxn ang="0">
                  <a:pos x="60" y="54"/>
                </a:cxn>
                <a:cxn ang="0">
                  <a:pos x="50" y="64"/>
                </a:cxn>
                <a:cxn ang="0">
                  <a:pos x="38" y="66"/>
                </a:cxn>
                <a:cxn ang="0">
                  <a:pos x="26" y="78"/>
                </a:cxn>
                <a:cxn ang="0">
                  <a:pos x="26" y="96"/>
                </a:cxn>
                <a:cxn ang="0">
                  <a:pos x="32" y="124"/>
                </a:cxn>
                <a:cxn ang="0">
                  <a:pos x="8" y="158"/>
                </a:cxn>
                <a:cxn ang="0">
                  <a:pos x="16" y="251"/>
                </a:cxn>
                <a:cxn ang="0">
                  <a:pos x="10" y="279"/>
                </a:cxn>
                <a:cxn ang="0">
                  <a:pos x="18" y="299"/>
                </a:cxn>
                <a:cxn ang="0">
                  <a:pos x="0" y="321"/>
                </a:cxn>
                <a:cxn ang="0">
                  <a:pos x="22" y="359"/>
                </a:cxn>
                <a:cxn ang="0">
                  <a:pos x="16" y="367"/>
                </a:cxn>
                <a:cxn ang="0">
                  <a:pos x="32" y="381"/>
                </a:cxn>
                <a:cxn ang="0">
                  <a:pos x="52" y="381"/>
                </a:cxn>
                <a:cxn ang="0">
                  <a:pos x="76" y="399"/>
                </a:cxn>
                <a:cxn ang="0">
                  <a:pos x="104" y="439"/>
                </a:cxn>
                <a:cxn ang="0">
                  <a:pos x="154" y="449"/>
                </a:cxn>
                <a:cxn ang="0">
                  <a:pos x="174" y="465"/>
                </a:cxn>
                <a:cxn ang="0">
                  <a:pos x="206" y="455"/>
                </a:cxn>
                <a:cxn ang="0">
                  <a:pos x="250" y="441"/>
                </a:cxn>
                <a:cxn ang="0">
                  <a:pos x="539" y="611"/>
                </a:cxn>
                <a:cxn ang="0">
                  <a:pos x="541" y="587"/>
                </a:cxn>
                <a:cxn ang="0">
                  <a:pos x="547" y="577"/>
                </a:cxn>
                <a:cxn ang="0">
                  <a:pos x="589" y="577"/>
                </a:cxn>
                <a:cxn ang="0">
                  <a:pos x="589" y="507"/>
                </a:cxn>
                <a:cxn ang="0">
                  <a:pos x="585" y="176"/>
                </a:cxn>
                <a:cxn ang="0">
                  <a:pos x="575" y="160"/>
                </a:cxn>
                <a:cxn ang="0">
                  <a:pos x="585" y="132"/>
                </a:cxn>
                <a:cxn ang="0">
                  <a:pos x="575" y="108"/>
                </a:cxn>
                <a:cxn ang="0">
                  <a:pos x="579" y="98"/>
                </a:cxn>
                <a:cxn ang="0">
                  <a:pos x="593" y="78"/>
                </a:cxn>
                <a:cxn ang="0">
                  <a:pos x="579" y="64"/>
                </a:cxn>
                <a:cxn ang="0">
                  <a:pos x="549" y="62"/>
                </a:cxn>
                <a:cxn ang="0">
                  <a:pos x="525" y="48"/>
                </a:cxn>
                <a:cxn ang="0">
                  <a:pos x="497" y="46"/>
                </a:cxn>
                <a:cxn ang="0">
                  <a:pos x="495" y="32"/>
                </a:cxn>
                <a:cxn ang="0">
                  <a:pos x="457" y="16"/>
                </a:cxn>
                <a:cxn ang="0">
                  <a:pos x="435" y="16"/>
                </a:cxn>
                <a:cxn ang="0">
                  <a:pos x="407" y="38"/>
                </a:cxn>
                <a:cxn ang="0">
                  <a:pos x="394" y="68"/>
                </a:cxn>
                <a:cxn ang="0">
                  <a:pos x="400" y="102"/>
                </a:cxn>
                <a:cxn ang="0">
                  <a:pos x="374" y="130"/>
                </a:cxn>
                <a:cxn ang="0">
                  <a:pos x="344" y="132"/>
                </a:cxn>
                <a:cxn ang="0">
                  <a:pos x="310" y="108"/>
                </a:cxn>
                <a:cxn ang="0">
                  <a:pos x="284" y="104"/>
                </a:cxn>
                <a:cxn ang="0">
                  <a:pos x="258" y="94"/>
                </a:cxn>
                <a:cxn ang="0">
                  <a:pos x="224" y="90"/>
                </a:cxn>
                <a:cxn ang="0">
                  <a:pos x="208" y="74"/>
                </a:cxn>
                <a:cxn ang="0">
                  <a:pos x="204" y="42"/>
                </a:cxn>
                <a:cxn ang="0">
                  <a:pos x="164" y="24"/>
                </a:cxn>
                <a:cxn ang="0">
                  <a:pos x="138" y="14"/>
                </a:cxn>
                <a:cxn ang="0">
                  <a:pos x="112" y="16"/>
                </a:cxn>
              </a:cxnLst>
              <a:rect l="0" t="0" r="r" b="b"/>
              <a:pathLst>
                <a:path w="593" h="611">
                  <a:moveTo>
                    <a:pt x="112" y="16"/>
                  </a:moveTo>
                  <a:lnTo>
                    <a:pt x="80" y="0"/>
                  </a:lnTo>
                  <a:lnTo>
                    <a:pt x="84" y="40"/>
                  </a:lnTo>
                  <a:lnTo>
                    <a:pt x="76" y="48"/>
                  </a:lnTo>
                  <a:lnTo>
                    <a:pt x="60" y="54"/>
                  </a:lnTo>
                  <a:lnTo>
                    <a:pt x="50" y="64"/>
                  </a:lnTo>
                  <a:lnTo>
                    <a:pt x="38" y="66"/>
                  </a:lnTo>
                  <a:lnTo>
                    <a:pt x="26" y="78"/>
                  </a:lnTo>
                  <a:lnTo>
                    <a:pt x="26" y="96"/>
                  </a:lnTo>
                  <a:lnTo>
                    <a:pt x="32" y="124"/>
                  </a:lnTo>
                  <a:lnTo>
                    <a:pt x="8" y="158"/>
                  </a:lnTo>
                  <a:lnTo>
                    <a:pt x="16" y="251"/>
                  </a:lnTo>
                  <a:lnTo>
                    <a:pt x="10" y="279"/>
                  </a:lnTo>
                  <a:lnTo>
                    <a:pt x="18" y="299"/>
                  </a:lnTo>
                  <a:lnTo>
                    <a:pt x="0" y="321"/>
                  </a:lnTo>
                  <a:lnTo>
                    <a:pt x="22" y="359"/>
                  </a:lnTo>
                  <a:lnTo>
                    <a:pt x="16" y="367"/>
                  </a:lnTo>
                  <a:lnTo>
                    <a:pt x="32" y="381"/>
                  </a:lnTo>
                  <a:lnTo>
                    <a:pt x="52" y="381"/>
                  </a:lnTo>
                  <a:lnTo>
                    <a:pt x="76" y="399"/>
                  </a:lnTo>
                  <a:lnTo>
                    <a:pt x="104" y="439"/>
                  </a:lnTo>
                  <a:lnTo>
                    <a:pt x="154" y="449"/>
                  </a:lnTo>
                  <a:lnTo>
                    <a:pt x="174" y="465"/>
                  </a:lnTo>
                  <a:lnTo>
                    <a:pt x="206" y="455"/>
                  </a:lnTo>
                  <a:lnTo>
                    <a:pt x="250" y="441"/>
                  </a:lnTo>
                  <a:lnTo>
                    <a:pt x="539" y="611"/>
                  </a:lnTo>
                  <a:lnTo>
                    <a:pt x="541" y="587"/>
                  </a:lnTo>
                  <a:lnTo>
                    <a:pt x="547" y="577"/>
                  </a:lnTo>
                  <a:lnTo>
                    <a:pt x="589" y="577"/>
                  </a:lnTo>
                  <a:lnTo>
                    <a:pt x="589" y="507"/>
                  </a:lnTo>
                  <a:lnTo>
                    <a:pt x="585" y="176"/>
                  </a:lnTo>
                  <a:lnTo>
                    <a:pt x="575" y="160"/>
                  </a:lnTo>
                  <a:lnTo>
                    <a:pt x="585" y="132"/>
                  </a:lnTo>
                  <a:lnTo>
                    <a:pt x="575" y="108"/>
                  </a:lnTo>
                  <a:lnTo>
                    <a:pt x="579" y="98"/>
                  </a:lnTo>
                  <a:lnTo>
                    <a:pt x="593" y="78"/>
                  </a:lnTo>
                  <a:lnTo>
                    <a:pt x="579" y="64"/>
                  </a:lnTo>
                  <a:lnTo>
                    <a:pt x="549" y="62"/>
                  </a:lnTo>
                  <a:lnTo>
                    <a:pt x="525" y="48"/>
                  </a:lnTo>
                  <a:lnTo>
                    <a:pt x="497" y="46"/>
                  </a:lnTo>
                  <a:lnTo>
                    <a:pt x="495" y="32"/>
                  </a:lnTo>
                  <a:lnTo>
                    <a:pt x="457" y="16"/>
                  </a:lnTo>
                  <a:lnTo>
                    <a:pt x="435" y="16"/>
                  </a:lnTo>
                  <a:lnTo>
                    <a:pt x="407" y="38"/>
                  </a:lnTo>
                  <a:lnTo>
                    <a:pt x="394" y="68"/>
                  </a:lnTo>
                  <a:lnTo>
                    <a:pt x="400" y="102"/>
                  </a:lnTo>
                  <a:lnTo>
                    <a:pt x="374" y="130"/>
                  </a:lnTo>
                  <a:lnTo>
                    <a:pt x="344" y="132"/>
                  </a:lnTo>
                  <a:lnTo>
                    <a:pt x="310" y="108"/>
                  </a:lnTo>
                  <a:lnTo>
                    <a:pt x="284" y="104"/>
                  </a:lnTo>
                  <a:lnTo>
                    <a:pt x="258" y="94"/>
                  </a:lnTo>
                  <a:lnTo>
                    <a:pt x="224" y="90"/>
                  </a:lnTo>
                  <a:lnTo>
                    <a:pt x="208" y="74"/>
                  </a:lnTo>
                  <a:lnTo>
                    <a:pt x="204" y="42"/>
                  </a:lnTo>
                  <a:lnTo>
                    <a:pt x="164" y="24"/>
                  </a:lnTo>
                  <a:lnTo>
                    <a:pt x="138" y="14"/>
                  </a:lnTo>
                  <a:lnTo>
                    <a:pt x="112"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9" name="Liechtenstein">
              <a:extLst>
                <a:ext uri="{FF2B5EF4-FFF2-40B4-BE49-F238E27FC236}">
                  <a16:creationId xmlns:a16="http://schemas.microsoft.com/office/drawing/2014/main" id="{BC93B34B-69C6-4945-ADF1-ED9F6B0246D2}"/>
                </a:ext>
              </a:extLst>
            </p:cNvPr>
            <p:cNvSpPr>
              <a:spLocks/>
            </p:cNvSpPr>
            <p:nvPr/>
          </p:nvSpPr>
          <p:spPr bwMode="gray">
            <a:xfrm>
              <a:off x="6084063" y="2841944"/>
              <a:ext cx="13667" cy="15732"/>
            </a:xfrm>
            <a:custGeom>
              <a:avLst/>
              <a:gdLst/>
              <a:ahLst/>
              <a:cxnLst>
                <a:cxn ang="0">
                  <a:pos x="82" y="50"/>
                </a:cxn>
                <a:cxn ang="0">
                  <a:pos x="83" y="46"/>
                </a:cxn>
                <a:cxn ang="0">
                  <a:pos x="83" y="46"/>
                </a:cxn>
                <a:cxn ang="0">
                  <a:pos x="83" y="41"/>
                </a:cxn>
                <a:cxn ang="0">
                  <a:pos x="83" y="37"/>
                </a:cxn>
                <a:cxn ang="0">
                  <a:pos x="83" y="36"/>
                </a:cxn>
                <a:cxn ang="0">
                  <a:pos x="82" y="33"/>
                </a:cxn>
                <a:cxn ang="0">
                  <a:pos x="82" y="32"/>
                </a:cxn>
                <a:cxn ang="0">
                  <a:pos x="81" y="29"/>
                </a:cxn>
                <a:cxn ang="0">
                  <a:pos x="81" y="29"/>
                </a:cxn>
                <a:cxn ang="0">
                  <a:pos x="41" y="0"/>
                </a:cxn>
                <a:cxn ang="0">
                  <a:pos x="0" y="39"/>
                </a:cxn>
                <a:cxn ang="0">
                  <a:pos x="0" y="41"/>
                </a:cxn>
                <a:cxn ang="0">
                  <a:pos x="41" y="83"/>
                </a:cxn>
                <a:cxn ang="0">
                  <a:pos x="82" y="50"/>
                </a:cxn>
                <a:cxn ang="0">
                  <a:pos x="82" y="50"/>
                </a:cxn>
              </a:cxnLst>
              <a:rect l="0" t="0" r="r" b="b"/>
              <a:pathLst>
                <a:path w="83" h="83">
                  <a:moveTo>
                    <a:pt x="82" y="50"/>
                  </a:moveTo>
                  <a:cubicBezTo>
                    <a:pt x="82" y="49"/>
                    <a:pt x="83" y="47"/>
                    <a:pt x="83" y="46"/>
                  </a:cubicBezTo>
                  <a:cubicBezTo>
                    <a:pt x="83" y="46"/>
                    <a:pt x="83" y="46"/>
                    <a:pt x="83" y="46"/>
                  </a:cubicBezTo>
                  <a:cubicBezTo>
                    <a:pt x="83" y="44"/>
                    <a:pt x="83" y="43"/>
                    <a:pt x="83" y="41"/>
                  </a:cubicBezTo>
                  <a:cubicBezTo>
                    <a:pt x="83" y="40"/>
                    <a:pt x="83" y="38"/>
                    <a:pt x="83" y="37"/>
                  </a:cubicBezTo>
                  <a:cubicBezTo>
                    <a:pt x="83" y="37"/>
                    <a:pt x="83" y="37"/>
                    <a:pt x="83" y="36"/>
                  </a:cubicBezTo>
                  <a:cubicBezTo>
                    <a:pt x="83" y="35"/>
                    <a:pt x="82" y="34"/>
                    <a:pt x="82" y="33"/>
                  </a:cubicBezTo>
                  <a:cubicBezTo>
                    <a:pt x="82" y="33"/>
                    <a:pt x="82" y="33"/>
                    <a:pt x="82" y="32"/>
                  </a:cubicBezTo>
                  <a:cubicBezTo>
                    <a:pt x="82" y="31"/>
                    <a:pt x="82" y="30"/>
                    <a:pt x="81" y="29"/>
                  </a:cubicBezTo>
                  <a:cubicBezTo>
                    <a:pt x="81" y="29"/>
                    <a:pt x="81" y="29"/>
                    <a:pt x="81" y="29"/>
                  </a:cubicBezTo>
                  <a:cubicBezTo>
                    <a:pt x="76" y="12"/>
                    <a:pt x="60" y="0"/>
                    <a:pt x="41" y="0"/>
                  </a:cubicBezTo>
                  <a:cubicBezTo>
                    <a:pt x="19" y="0"/>
                    <a:pt x="1" y="17"/>
                    <a:pt x="0" y="39"/>
                  </a:cubicBezTo>
                  <a:cubicBezTo>
                    <a:pt x="0" y="41"/>
                    <a:pt x="0" y="41"/>
                    <a:pt x="0" y="41"/>
                  </a:cubicBezTo>
                  <a:cubicBezTo>
                    <a:pt x="0" y="64"/>
                    <a:pt x="19" y="83"/>
                    <a:pt x="41" y="83"/>
                  </a:cubicBezTo>
                  <a:cubicBezTo>
                    <a:pt x="61" y="83"/>
                    <a:pt x="78" y="69"/>
                    <a:pt x="82" y="50"/>
                  </a:cubicBezTo>
                  <a:cubicBezTo>
                    <a:pt x="82" y="50"/>
                    <a:pt x="82" y="50"/>
                    <a:pt x="82" y="50"/>
                  </a:cubicBez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00" name="Lithuania">
              <a:extLst>
                <a:ext uri="{FF2B5EF4-FFF2-40B4-BE49-F238E27FC236}">
                  <a16:creationId xmlns:a16="http://schemas.microsoft.com/office/drawing/2014/main" id="{F6E4088A-9534-48CA-AF79-443847281302}"/>
                </a:ext>
              </a:extLst>
            </p:cNvPr>
            <p:cNvSpPr>
              <a:spLocks/>
            </p:cNvSpPr>
            <p:nvPr/>
          </p:nvSpPr>
          <p:spPr bwMode="gray">
            <a:xfrm>
              <a:off x="6445238" y="2369970"/>
              <a:ext cx="183517" cy="143559"/>
            </a:xfrm>
            <a:custGeom>
              <a:avLst/>
              <a:gdLst/>
              <a:ahLst/>
              <a:cxnLst>
                <a:cxn ang="0">
                  <a:pos x="220" y="68"/>
                </a:cxn>
                <a:cxn ang="0">
                  <a:pos x="208" y="50"/>
                </a:cxn>
                <a:cxn ang="0">
                  <a:pos x="204" y="34"/>
                </a:cxn>
                <a:cxn ang="0">
                  <a:pos x="184" y="16"/>
                </a:cxn>
                <a:cxn ang="0">
                  <a:pos x="170" y="16"/>
                </a:cxn>
                <a:cxn ang="0">
                  <a:pos x="154" y="4"/>
                </a:cxn>
                <a:cxn ang="0">
                  <a:pos x="96" y="14"/>
                </a:cxn>
                <a:cxn ang="0">
                  <a:pos x="72" y="4"/>
                </a:cxn>
                <a:cxn ang="0">
                  <a:pos x="56" y="8"/>
                </a:cxn>
                <a:cxn ang="0">
                  <a:pos x="38" y="0"/>
                </a:cxn>
                <a:cxn ang="0">
                  <a:pos x="0" y="16"/>
                </a:cxn>
                <a:cxn ang="0">
                  <a:pos x="0" y="38"/>
                </a:cxn>
                <a:cxn ang="0">
                  <a:pos x="8" y="62"/>
                </a:cxn>
                <a:cxn ang="0">
                  <a:pos x="10" y="80"/>
                </a:cxn>
                <a:cxn ang="0">
                  <a:pos x="58" y="106"/>
                </a:cxn>
                <a:cxn ang="0">
                  <a:pos x="92" y="110"/>
                </a:cxn>
                <a:cxn ang="0">
                  <a:pos x="80" y="124"/>
                </a:cxn>
                <a:cxn ang="0">
                  <a:pos x="78" y="138"/>
                </a:cxn>
                <a:cxn ang="0">
                  <a:pos x="102" y="158"/>
                </a:cxn>
                <a:cxn ang="0">
                  <a:pos x="108" y="176"/>
                </a:cxn>
                <a:cxn ang="0">
                  <a:pos x="148" y="176"/>
                </a:cxn>
                <a:cxn ang="0">
                  <a:pos x="156" y="154"/>
                </a:cxn>
                <a:cxn ang="0">
                  <a:pos x="170" y="154"/>
                </a:cxn>
                <a:cxn ang="0">
                  <a:pos x="196" y="166"/>
                </a:cxn>
                <a:cxn ang="0">
                  <a:pos x="200" y="152"/>
                </a:cxn>
                <a:cxn ang="0">
                  <a:pos x="194" y="130"/>
                </a:cxn>
                <a:cxn ang="0">
                  <a:pos x="212" y="94"/>
                </a:cxn>
                <a:cxn ang="0">
                  <a:pos x="226" y="88"/>
                </a:cxn>
                <a:cxn ang="0">
                  <a:pos x="220" y="68"/>
                </a:cxn>
              </a:cxnLst>
              <a:rect l="0" t="0" r="r" b="b"/>
              <a:pathLst>
                <a:path w="226" h="176">
                  <a:moveTo>
                    <a:pt x="220" y="68"/>
                  </a:moveTo>
                  <a:lnTo>
                    <a:pt x="208" y="50"/>
                  </a:lnTo>
                  <a:lnTo>
                    <a:pt x="204" y="34"/>
                  </a:lnTo>
                  <a:lnTo>
                    <a:pt x="184" y="16"/>
                  </a:lnTo>
                  <a:lnTo>
                    <a:pt x="170" y="16"/>
                  </a:lnTo>
                  <a:lnTo>
                    <a:pt x="154" y="4"/>
                  </a:lnTo>
                  <a:lnTo>
                    <a:pt x="96" y="14"/>
                  </a:lnTo>
                  <a:lnTo>
                    <a:pt x="72" y="4"/>
                  </a:lnTo>
                  <a:lnTo>
                    <a:pt x="56" y="8"/>
                  </a:lnTo>
                  <a:lnTo>
                    <a:pt x="38" y="0"/>
                  </a:lnTo>
                  <a:lnTo>
                    <a:pt x="0" y="16"/>
                  </a:lnTo>
                  <a:lnTo>
                    <a:pt x="0" y="38"/>
                  </a:lnTo>
                  <a:lnTo>
                    <a:pt x="8" y="62"/>
                  </a:lnTo>
                  <a:lnTo>
                    <a:pt x="10" y="80"/>
                  </a:lnTo>
                  <a:lnTo>
                    <a:pt x="58" y="106"/>
                  </a:lnTo>
                  <a:lnTo>
                    <a:pt x="92" y="110"/>
                  </a:lnTo>
                  <a:lnTo>
                    <a:pt x="80" y="124"/>
                  </a:lnTo>
                  <a:lnTo>
                    <a:pt x="78" y="138"/>
                  </a:lnTo>
                  <a:lnTo>
                    <a:pt x="102" y="158"/>
                  </a:lnTo>
                  <a:lnTo>
                    <a:pt x="108" y="176"/>
                  </a:lnTo>
                  <a:lnTo>
                    <a:pt x="148" y="176"/>
                  </a:lnTo>
                  <a:lnTo>
                    <a:pt x="156" y="154"/>
                  </a:lnTo>
                  <a:lnTo>
                    <a:pt x="170" y="154"/>
                  </a:lnTo>
                  <a:lnTo>
                    <a:pt x="196" y="166"/>
                  </a:lnTo>
                  <a:lnTo>
                    <a:pt x="200" y="152"/>
                  </a:lnTo>
                  <a:lnTo>
                    <a:pt x="194" y="130"/>
                  </a:lnTo>
                  <a:lnTo>
                    <a:pt x="212" y="94"/>
                  </a:lnTo>
                  <a:lnTo>
                    <a:pt x="226" y="88"/>
                  </a:lnTo>
                  <a:lnTo>
                    <a:pt x="220" y="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1" name="Luxembourg">
              <a:extLst>
                <a:ext uri="{FF2B5EF4-FFF2-40B4-BE49-F238E27FC236}">
                  <a16:creationId xmlns:a16="http://schemas.microsoft.com/office/drawing/2014/main" id="{8AA57D16-F389-41DA-BAE7-24D91320555F}"/>
                </a:ext>
              </a:extLst>
            </p:cNvPr>
            <p:cNvSpPr>
              <a:spLocks/>
            </p:cNvSpPr>
            <p:nvPr/>
          </p:nvSpPr>
          <p:spPr bwMode="gray">
            <a:xfrm>
              <a:off x="5980589" y="2708219"/>
              <a:ext cx="23427" cy="33433"/>
            </a:xfrm>
            <a:custGeom>
              <a:avLst/>
              <a:gdLst/>
              <a:ahLst/>
              <a:cxnLst>
                <a:cxn ang="0">
                  <a:pos x="26" y="40"/>
                </a:cxn>
                <a:cxn ang="0">
                  <a:pos x="26" y="20"/>
                </a:cxn>
                <a:cxn ang="0">
                  <a:pos x="12" y="0"/>
                </a:cxn>
                <a:cxn ang="0">
                  <a:pos x="4" y="8"/>
                </a:cxn>
                <a:cxn ang="0">
                  <a:pos x="0" y="16"/>
                </a:cxn>
                <a:cxn ang="0">
                  <a:pos x="4" y="22"/>
                </a:cxn>
                <a:cxn ang="0">
                  <a:pos x="0" y="40"/>
                </a:cxn>
                <a:cxn ang="0">
                  <a:pos x="26" y="40"/>
                </a:cxn>
              </a:cxnLst>
              <a:rect l="0" t="0" r="r" b="b"/>
              <a:pathLst>
                <a:path w="26" h="40">
                  <a:moveTo>
                    <a:pt x="26" y="40"/>
                  </a:moveTo>
                  <a:lnTo>
                    <a:pt x="26" y="20"/>
                  </a:lnTo>
                  <a:lnTo>
                    <a:pt x="12" y="0"/>
                  </a:lnTo>
                  <a:lnTo>
                    <a:pt x="4" y="8"/>
                  </a:lnTo>
                  <a:lnTo>
                    <a:pt x="0" y="16"/>
                  </a:lnTo>
                  <a:lnTo>
                    <a:pt x="4" y="22"/>
                  </a:lnTo>
                  <a:lnTo>
                    <a:pt x="0" y="40"/>
                  </a:lnTo>
                  <a:lnTo>
                    <a:pt x="26" y="4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2" name="Macao">
              <a:extLst>
                <a:ext uri="{FF2B5EF4-FFF2-40B4-BE49-F238E27FC236}">
                  <a16:creationId xmlns:a16="http://schemas.microsoft.com/office/drawing/2014/main" id="{357DEA0E-0C39-46D4-8D5B-6736A426A6B2}"/>
                </a:ext>
              </a:extLst>
            </p:cNvPr>
            <p:cNvSpPr>
              <a:spLocks noChangeAspect="1"/>
            </p:cNvSpPr>
            <p:nvPr/>
          </p:nvSpPr>
          <p:spPr bwMode="gray">
            <a:xfrm>
              <a:off x="9258508" y="3827191"/>
              <a:ext cx="17570" cy="17698"/>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3" name="Macedonia">
              <a:extLst>
                <a:ext uri="{FF2B5EF4-FFF2-40B4-BE49-F238E27FC236}">
                  <a16:creationId xmlns:a16="http://schemas.microsoft.com/office/drawing/2014/main" id="{743BC7F1-E88D-4E81-AEFE-9D44B9131199}"/>
                </a:ext>
              </a:extLst>
            </p:cNvPr>
            <p:cNvSpPr>
              <a:spLocks/>
            </p:cNvSpPr>
            <p:nvPr/>
          </p:nvSpPr>
          <p:spPr bwMode="gray">
            <a:xfrm>
              <a:off x="6437430" y="3066132"/>
              <a:ext cx="74187" cy="76696"/>
            </a:xfrm>
            <a:custGeom>
              <a:avLst/>
              <a:gdLst/>
              <a:ahLst/>
              <a:cxnLst>
                <a:cxn ang="0">
                  <a:pos x="8" y="56"/>
                </a:cxn>
                <a:cxn ang="0">
                  <a:pos x="10" y="70"/>
                </a:cxn>
                <a:cxn ang="0">
                  <a:pos x="18" y="76"/>
                </a:cxn>
                <a:cxn ang="0">
                  <a:pos x="24" y="84"/>
                </a:cxn>
                <a:cxn ang="0">
                  <a:pos x="30" y="92"/>
                </a:cxn>
                <a:cxn ang="0">
                  <a:pos x="48" y="78"/>
                </a:cxn>
                <a:cxn ang="0">
                  <a:pos x="68" y="68"/>
                </a:cxn>
                <a:cxn ang="0">
                  <a:pos x="84" y="58"/>
                </a:cxn>
                <a:cxn ang="0">
                  <a:pos x="94" y="54"/>
                </a:cxn>
                <a:cxn ang="0">
                  <a:pos x="86" y="26"/>
                </a:cxn>
                <a:cxn ang="0">
                  <a:pos x="76" y="18"/>
                </a:cxn>
                <a:cxn ang="0">
                  <a:pos x="74" y="0"/>
                </a:cxn>
                <a:cxn ang="0">
                  <a:pos x="62" y="4"/>
                </a:cxn>
                <a:cxn ang="0">
                  <a:pos x="44" y="0"/>
                </a:cxn>
                <a:cxn ang="0">
                  <a:pos x="24" y="10"/>
                </a:cxn>
                <a:cxn ang="0">
                  <a:pos x="10" y="18"/>
                </a:cxn>
                <a:cxn ang="0">
                  <a:pos x="0" y="36"/>
                </a:cxn>
                <a:cxn ang="0">
                  <a:pos x="8" y="56"/>
                </a:cxn>
              </a:cxnLst>
              <a:rect l="0" t="0" r="r" b="b"/>
              <a:pathLst>
                <a:path w="94" h="92">
                  <a:moveTo>
                    <a:pt x="8" y="56"/>
                  </a:moveTo>
                  <a:lnTo>
                    <a:pt x="10" y="70"/>
                  </a:lnTo>
                  <a:lnTo>
                    <a:pt x="18" y="76"/>
                  </a:lnTo>
                  <a:lnTo>
                    <a:pt x="24" y="84"/>
                  </a:lnTo>
                  <a:lnTo>
                    <a:pt x="30" y="92"/>
                  </a:lnTo>
                  <a:lnTo>
                    <a:pt x="48" y="78"/>
                  </a:lnTo>
                  <a:lnTo>
                    <a:pt x="68" y="68"/>
                  </a:lnTo>
                  <a:lnTo>
                    <a:pt x="84" y="58"/>
                  </a:lnTo>
                  <a:lnTo>
                    <a:pt x="94" y="54"/>
                  </a:lnTo>
                  <a:lnTo>
                    <a:pt x="86" y="26"/>
                  </a:lnTo>
                  <a:lnTo>
                    <a:pt x="76" y="18"/>
                  </a:lnTo>
                  <a:lnTo>
                    <a:pt x="74" y="0"/>
                  </a:lnTo>
                  <a:lnTo>
                    <a:pt x="62" y="4"/>
                  </a:lnTo>
                  <a:lnTo>
                    <a:pt x="44" y="0"/>
                  </a:lnTo>
                  <a:lnTo>
                    <a:pt x="24" y="10"/>
                  </a:lnTo>
                  <a:lnTo>
                    <a:pt x="10" y="18"/>
                  </a:lnTo>
                  <a:lnTo>
                    <a:pt x="0" y="36"/>
                  </a:lnTo>
                  <a:lnTo>
                    <a:pt x="8"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4" name="Madagascar">
              <a:extLst>
                <a:ext uri="{FF2B5EF4-FFF2-40B4-BE49-F238E27FC236}">
                  <a16:creationId xmlns:a16="http://schemas.microsoft.com/office/drawing/2014/main" id="{7FE18FEB-C3CA-49CF-ACFA-A81F84BA6D35}"/>
                </a:ext>
              </a:extLst>
            </p:cNvPr>
            <p:cNvSpPr>
              <a:spLocks/>
            </p:cNvSpPr>
            <p:nvPr/>
          </p:nvSpPr>
          <p:spPr bwMode="gray">
            <a:xfrm>
              <a:off x="7148067" y="4946163"/>
              <a:ext cx="226467" cy="470008"/>
            </a:xfrm>
            <a:custGeom>
              <a:avLst/>
              <a:gdLst/>
              <a:ahLst/>
              <a:cxnLst>
                <a:cxn ang="0">
                  <a:pos x="232" y="0"/>
                </a:cxn>
                <a:cxn ang="0">
                  <a:pos x="246" y="20"/>
                </a:cxn>
                <a:cxn ang="0">
                  <a:pos x="266" y="75"/>
                </a:cxn>
                <a:cxn ang="0">
                  <a:pos x="262" y="101"/>
                </a:cxn>
                <a:cxn ang="0">
                  <a:pos x="268" y="105"/>
                </a:cxn>
                <a:cxn ang="0">
                  <a:pos x="278" y="139"/>
                </a:cxn>
                <a:cxn ang="0">
                  <a:pos x="260" y="171"/>
                </a:cxn>
                <a:cxn ang="0">
                  <a:pos x="248" y="153"/>
                </a:cxn>
                <a:cxn ang="0">
                  <a:pos x="250" y="187"/>
                </a:cxn>
                <a:cxn ang="0">
                  <a:pos x="240" y="213"/>
                </a:cxn>
                <a:cxn ang="0">
                  <a:pos x="240" y="249"/>
                </a:cxn>
                <a:cxn ang="0">
                  <a:pos x="218" y="327"/>
                </a:cxn>
                <a:cxn ang="0">
                  <a:pos x="188" y="409"/>
                </a:cxn>
                <a:cxn ang="0">
                  <a:pos x="188" y="435"/>
                </a:cxn>
                <a:cxn ang="0">
                  <a:pos x="154" y="537"/>
                </a:cxn>
                <a:cxn ang="0">
                  <a:pos x="142" y="553"/>
                </a:cxn>
                <a:cxn ang="0">
                  <a:pos x="102" y="557"/>
                </a:cxn>
                <a:cxn ang="0">
                  <a:pos x="92" y="565"/>
                </a:cxn>
                <a:cxn ang="0">
                  <a:pos x="76" y="567"/>
                </a:cxn>
                <a:cxn ang="0">
                  <a:pos x="64" y="575"/>
                </a:cxn>
                <a:cxn ang="0">
                  <a:pos x="52" y="557"/>
                </a:cxn>
                <a:cxn ang="0">
                  <a:pos x="42" y="553"/>
                </a:cxn>
                <a:cxn ang="0">
                  <a:pos x="16" y="523"/>
                </a:cxn>
                <a:cxn ang="0">
                  <a:pos x="18" y="479"/>
                </a:cxn>
                <a:cxn ang="0">
                  <a:pos x="6" y="459"/>
                </a:cxn>
                <a:cxn ang="0">
                  <a:pos x="0" y="421"/>
                </a:cxn>
                <a:cxn ang="0">
                  <a:pos x="8" y="385"/>
                </a:cxn>
                <a:cxn ang="0">
                  <a:pos x="20" y="377"/>
                </a:cxn>
                <a:cxn ang="0">
                  <a:pos x="20" y="369"/>
                </a:cxn>
                <a:cxn ang="0">
                  <a:pos x="40" y="333"/>
                </a:cxn>
                <a:cxn ang="0">
                  <a:pos x="42" y="301"/>
                </a:cxn>
                <a:cxn ang="0">
                  <a:pos x="30" y="263"/>
                </a:cxn>
                <a:cxn ang="0">
                  <a:pos x="30" y="249"/>
                </a:cxn>
                <a:cxn ang="0">
                  <a:pos x="22" y="237"/>
                </a:cxn>
                <a:cxn ang="0">
                  <a:pos x="42" y="201"/>
                </a:cxn>
                <a:cxn ang="0">
                  <a:pos x="42" y="175"/>
                </a:cxn>
                <a:cxn ang="0">
                  <a:pos x="94" y="165"/>
                </a:cxn>
                <a:cxn ang="0">
                  <a:pos x="122" y="157"/>
                </a:cxn>
                <a:cxn ang="0">
                  <a:pos x="136" y="157"/>
                </a:cxn>
                <a:cxn ang="0">
                  <a:pos x="146" y="139"/>
                </a:cxn>
                <a:cxn ang="0">
                  <a:pos x="184" y="85"/>
                </a:cxn>
                <a:cxn ang="0">
                  <a:pos x="178" y="63"/>
                </a:cxn>
                <a:cxn ang="0">
                  <a:pos x="196" y="61"/>
                </a:cxn>
                <a:cxn ang="0">
                  <a:pos x="220" y="38"/>
                </a:cxn>
                <a:cxn ang="0">
                  <a:pos x="214" y="20"/>
                </a:cxn>
                <a:cxn ang="0">
                  <a:pos x="232" y="0"/>
                </a:cxn>
              </a:cxnLst>
              <a:rect l="0" t="0" r="r" b="b"/>
              <a:pathLst>
                <a:path w="278" h="575">
                  <a:moveTo>
                    <a:pt x="232" y="0"/>
                  </a:moveTo>
                  <a:lnTo>
                    <a:pt x="246" y="20"/>
                  </a:lnTo>
                  <a:lnTo>
                    <a:pt x="266" y="75"/>
                  </a:lnTo>
                  <a:lnTo>
                    <a:pt x="262" y="101"/>
                  </a:lnTo>
                  <a:lnTo>
                    <a:pt x="268" y="105"/>
                  </a:lnTo>
                  <a:lnTo>
                    <a:pt x="278" y="139"/>
                  </a:lnTo>
                  <a:lnTo>
                    <a:pt x="260" y="171"/>
                  </a:lnTo>
                  <a:lnTo>
                    <a:pt x="248" y="153"/>
                  </a:lnTo>
                  <a:lnTo>
                    <a:pt x="250" y="187"/>
                  </a:lnTo>
                  <a:lnTo>
                    <a:pt x="240" y="213"/>
                  </a:lnTo>
                  <a:lnTo>
                    <a:pt x="240" y="249"/>
                  </a:lnTo>
                  <a:lnTo>
                    <a:pt x="218" y="327"/>
                  </a:lnTo>
                  <a:lnTo>
                    <a:pt x="188" y="409"/>
                  </a:lnTo>
                  <a:lnTo>
                    <a:pt x="188" y="435"/>
                  </a:lnTo>
                  <a:lnTo>
                    <a:pt x="154" y="537"/>
                  </a:lnTo>
                  <a:lnTo>
                    <a:pt x="142" y="553"/>
                  </a:lnTo>
                  <a:lnTo>
                    <a:pt x="102" y="557"/>
                  </a:lnTo>
                  <a:lnTo>
                    <a:pt x="92" y="565"/>
                  </a:lnTo>
                  <a:lnTo>
                    <a:pt x="76" y="567"/>
                  </a:lnTo>
                  <a:lnTo>
                    <a:pt x="64" y="575"/>
                  </a:lnTo>
                  <a:lnTo>
                    <a:pt x="52" y="557"/>
                  </a:lnTo>
                  <a:lnTo>
                    <a:pt x="42" y="553"/>
                  </a:lnTo>
                  <a:lnTo>
                    <a:pt x="16" y="523"/>
                  </a:lnTo>
                  <a:lnTo>
                    <a:pt x="18" y="479"/>
                  </a:lnTo>
                  <a:lnTo>
                    <a:pt x="6" y="459"/>
                  </a:lnTo>
                  <a:lnTo>
                    <a:pt x="0" y="421"/>
                  </a:lnTo>
                  <a:lnTo>
                    <a:pt x="8" y="385"/>
                  </a:lnTo>
                  <a:lnTo>
                    <a:pt x="20" y="377"/>
                  </a:lnTo>
                  <a:lnTo>
                    <a:pt x="20" y="369"/>
                  </a:lnTo>
                  <a:lnTo>
                    <a:pt x="40" y="333"/>
                  </a:lnTo>
                  <a:lnTo>
                    <a:pt x="42" y="301"/>
                  </a:lnTo>
                  <a:lnTo>
                    <a:pt x="30" y="263"/>
                  </a:lnTo>
                  <a:lnTo>
                    <a:pt x="30" y="249"/>
                  </a:lnTo>
                  <a:lnTo>
                    <a:pt x="22" y="237"/>
                  </a:lnTo>
                  <a:lnTo>
                    <a:pt x="42" y="201"/>
                  </a:lnTo>
                  <a:lnTo>
                    <a:pt x="42" y="175"/>
                  </a:lnTo>
                  <a:lnTo>
                    <a:pt x="94" y="165"/>
                  </a:lnTo>
                  <a:lnTo>
                    <a:pt x="122" y="157"/>
                  </a:lnTo>
                  <a:lnTo>
                    <a:pt x="136" y="157"/>
                  </a:lnTo>
                  <a:lnTo>
                    <a:pt x="146" y="139"/>
                  </a:lnTo>
                  <a:lnTo>
                    <a:pt x="184" y="85"/>
                  </a:lnTo>
                  <a:lnTo>
                    <a:pt x="178" y="63"/>
                  </a:lnTo>
                  <a:lnTo>
                    <a:pt x="196" y="61"/>
                  </a:lnTo>
                  <a:lnTo>
                    <a:pt x="220" y="38"/>
                  </a:lnTo>
                  <a:lnTo>
                    <a:pt x="214" y="20"/>
                  </a:lnTo>
                  <a:lnTo>
                    <a:pt x="232" y="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5" name="Malawi">
              <a:extLst>
                <a:ext uri="{FF2B5EF4-FFF2-40B4-BE49-F238E27FC236}">
                  <a16:creationId xmlns:a16="http://schemas.microsoft.com/office/drawing/2014/main" id="{E6D7B502-EBFA-4801-B58E-3E2E45C842BE}"/>
                </a:ext>
              </a:extLst>
            </p:cNvPr>
            <p:cNvSpPr>
              <a:spLocks/>
            </p:cNvSpPr>
            <p:nvPr/>
          </p:nvSpPr>
          <p:spPr bwMode="gray">
            <a:xfrm>
              <a:off x="6812270" y="4861602"/>
              <a:ext cx="93711" cy="261551"/>
            </a:xfrm>
            <a:custGeom>
              <a:avLst/>
              <a:gdLst/>
              <a:ahLst/>
              <a:cxnLst>
                <a:cxn ang="0">
                  <a:pos x="32" y="215"/>
                </a:cxn>
                <a:cxn ang="0">
                  <a:pos x="66" y="217"/>
                </a:cxn>
                <a:cxn ang="0">
                  <a:pos x="68" y="243"/>
                </a:cxn>
                <a:cxn ang="0">
                  <a:pos x="58" y="285"/>
                </a:cxn>
                <a:cxn ang="0">
                  <a:pos x="80" y="299"/>
                </a:cxn>
                <a:cxn ang="0">
                  <a:pos x="84" y="317"/>
                </a:cxn>
                <a:cxn ang="0">
                  <a:pos x="104" y="311"/>
                </a:cxn>
                <a:cxn ang="0">
                  <a:pos x="96" y="285"/>
                </a:cxn>
                <a:cxn ang="0">
                  <a:pos x="114" y="257"/>
                </a:cxn>
                <a:cxn ang="0">
                  <a:pos x="108" y="205"/>
                </a:cxn>
                <a:cxn ang="0">
                  <a:pos x="84" y="157"/>
                </a:cxn>
                <a:cxn ang="0">
                  <a:pos x="74" y="122"/>
                </a:cxn>
                <a:cxn ang="0">
                  <a:pos x="84" y="100"/>
                </a:cxn>
                <a:cxn ang="0">
                  <a:pos x="78" y="90"/>
                </a:cxn>
                <a:cxn ang="0">
                  <a:pos x="66" y="58"/>
                </a:cxn>
                <a:cxn ang="0">
                  <a:pos x="54" y="12"/>
                </a:cxn>
                <a:cxn ang="0">
                  <a:pos x="44" y="12"/>
                </a:cxn>
                <a:cxn ang="0">
                  <a:pos x="30" y="0"/>
                </a:cxn>
                <a:cxn ang="0">
                  <a:pos x="14" y="8"/>
                </a:cxn>
                <a:cxn ang="0">
                  <a:pos x="32" y="22"/>
                </a:cxn>
                <a:cxn ang="0">
                  <a:pos x="38" y="56"/>
                </a:cxn>
                <a:cxn ang="0">
                  <a:pos x="24" y="74"/>
                </a:cxn>
                <a:cxn ang="0">
                  <a:pos x="28" y="100"/>
                </a:cxn>
                <a:cxn ang="0">
                  <a:pos x="20" y="126"/>
                </a:cxn>
                <a:cxn ang="0">
                  <a:pos x="6" y="146"/>
                </a:cxn>
                <a:cxn ang="0">
                  <a:pos x="0" y="177"/>
                </a:cxn>
                <a:cxn ang="0">
                  <a:pos x="10" y="191"/>
                </a:cxn>
                <a:cxn ang="0">
                  <a:pos x="32" y="215"/>
                </a:cxn>
              </a:cxnLst>
              <a:rect l="0" t="0" r="r" b="b"/>
              <a:pathLst>
                <a:path w="114" h="317">
                  <a:moveTo>
                    <a:pt x="32" y="215"/>
                  </a:moveTo>
                  <a:lnTo>
                    <a:pt x="66" y="217"/>
                  </a:lnTo>
                  <a:lnTo>
                    <a:pt x="68" y="243"/>
                  </a:lnTo>
                  <a:lnTo>
                    <a:pt x="58" y="285"/>
                  </a:lnTo>
                  <a:lnTo>
                    <a:pt x="80" y="299"/>
                  </a:lnTo>
                  <a:lnTo>
                    <a:pt x="84" y="317"/>
                  </a:lnTo>
                  <a:lnTo>
                    <a:pt x="104" y="311"/>
                  </a:lnTo>
                  <a:lnTo>
                    <a:pt x="96" y="285"/>
                  </a:lnTo>
                  <a:lnTo>
                    <a:pt x="114" y="257"/>
                  </a:lnTo>
                  <a:lnTo>
                    <a:pt x="108" y="205"/>
                  </a:lnTo>
                  <a:lnTo>
                    <a:pt x="84" y="157"/>
                  </a:lnTo>
                  <a:lnTo>
                    <a:pt x="74" y="122"/>
                  </a:lnTo>
                  <a:lnTo>
                    <a:pt x="84" y="100"/>
                  </a:lnTo>
                  <a:lnTo>
                    <a:pt x="78" y="90"/>
                  </a:lnTo>
                  <a:lnTo>
                    <a:pt x="66" y="58"/>
                  </a:lnTo>
                  <a:lnTo>
                    <a:pt x="54" y="12"/>
                  </a:lnTo>
                  <a:lnTo>
                    <a:pt x="44" y="12"/>
                  </a:lnTo>
                  <a:lnTo>
                    <a:pt x="30" y="0"/>
                  </a:lnTo>
                  <a:lnTo>
                    <a:pt x="14" y="8"/>
                  </a:lnTo>
                  <a:lnTo>
                    <a:pt x="32" y="22"/>
                  </a:lnTo>
                  <a:lnTo>
                    <a:pt x="38" y="56"/>
                  </a:lnTo>
                  <a:lnTo>
                    <a:pt x="24" y="74"/>
                  </a:lnTo>
                  <a:lnTo>
                    <a:pt x="28" y="100"/>
                  </a:lnTo>
                  <a:lnTo>
                    <a:pt x="20" y="126"/>
                  </a:lnTo>
                  <a:lnTo>
                    <a:pt x="6" y="146"/>
                  </a:lnTo>
                  <a:lnTo>
                    <a:pt x="0" y="177"/>
                  </a:lnTo>
                  <a:lnTo>
                    <a:pt x="10" y="191"/>
                  </a:lnTo>
                  <a:lnTo>
                    <a:pt x="32" y="2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6" name="Malaysia">
              <a:extLst>
                <a:ext uri="{FF2B5EF4-FFF2-40B4-BE49-F238E27FC236}">
                  <a16:creationId xmlns:a16="http://schemas.microsoft.com/office/drawing/2014/main" id="{B05D2098-6B7D-416A-A044-8E512EE55794}"/>
                </a:ext>
              </a:extLst>
            </p:cNvPr>
            <p:cNvSpPr>
              <a:spLocks noEditPoints="1"/>
            </p:cNvSpPr>
            <p:nvPr/>
          </p:nvSpPr>
          <p:spPr bwMode="gray">
            <a:xfrm>
              <a:off x="8891476" y="4316864"/>
              <a:ext cx="593499" cy="200590"/>
            </a:xfrm>
            <a:custGeom>
              <a:avLst/>
              <a:gdLst/>
              <a:ahLst/>
              <a:cxnLst>
                <a:cxn ang="0">
                  <a:pos x="24" y="20"/>
                </a:cxn>
                <a:cxn ang="0">
                  <a:pos x="38" y="46"/>
                </a:cxn>
                <a:cxn ang="0">
                  <a:pos x="78" y="30"/>
                </a:cxn>
                <a:cxn ang="0">
                  <a:pos x="90" y="54"/>
                </a:cxn>
                <a:cxn ang="0">
                  <a:pos x="124" y="126"/>
                </a:cxn>
                <a:cxn ang="0">
                  <a:pos x="140" y="172"/>
                </a:cxn>
                <a:cxn ang="0">
                  <a:pos x="156" y="202"/>
                </a:cxn>
                <a:cxn ang="0">
                  <a:pos x="170" y="228"/>
                </a:cxn>
                <a:cxn ang="0">
                  <a:pos x="152" y="226"/>
                </a:cxn>
                <a:cxn ang="0">
                  <a:pos x="122" y="210"/>
                </a:cxn>
                <a:cxn ang="0">
                  <a:pos x="82" y="182"/>
                </a:cxn>
                <a:cxn ang="0">
                  <a:pos x="56" y="166"/>
                </a:cxn>
                <a:cxn ang="0">
                  <a:pos x="32" y="114"/>
                </a:cxn>
                <a:cxn ang="0">
                  <a:pos x="20" y="92"/>
                </a:cxn>
                <a:cxn ang="0">
                  <a:pos x="10" y="32"/>
                </a:cxn>
                <a:cxn ang="0">
                  <a:pos x="582" y="74"/>
                </a:cxn>
                <a:cxn ang="0">
                  <a:pos x="588" y="96"/>
                </a:cxn>
                <a:cxn ang="0">
                  <a:pos x="568" y="102"/>
                </a:cxn>
                <a:cxn ang="0">
                  <a:pos x="536" y="88"/>
                </a:cxn>
                <a:cxn ang="0">
                  <a:pos x="440" y="164"/>
                </a:cxn>
                <a:cxn ang="0">
                  <a:pos x="432" y="182"/>
                </a:cxn>
                <a:cxn ang="0">
                  <a:pos x="396" y="206"/>
                </a:cxn>
                <a:cxn ang="0">
                  <a:pos x="416" y="246"/>
                </a:cxn>
                <a:cxn ang="0">
                  <a:pos x="456" y="244"/>
                </a:cxn>
                <a:cxn ang="0">
                  <a:pos x="484" y="224"/>
                </a:cxn>
                <a:cxn ang="0">
                  <a:pos x="518" y="228"/>
                </a:cxn>
                <a:cxn ang="0">
                  <a:pos x="566" y="218"/>
                </a:cxn>
                <a:cxn ang="0">
                  <a:pos x="582" y="160"/>
                </a:cxn>
                <a:cxn ang="0">
                  <a:pos x="614" y="104"/>
                </a:cxn>
                <a:cxn ang="0">
                  <a:pos x="668" y="100"/>
                </a:cxn>
                <a:cxn ang="0">
                  <a:pos x="714" y="94"/>
                </a:cxn>
                <a:cxn ang="0">
                  <a:pos x="688" y="74"/>
                </a:cxn>
                <a:cxn ang="0">
                  <a:pos x="724" y="74"/>
                </a:cxn>
                <a:cxn ang="0">
                  <a:pos x="714" y="54"/>
                </a:cxn>
                <a:cxn ang="0">
                  <a:pos x="686" y="48"/>
                </a:cxn>
                <a:cxn ang="0">
                  <a:pos x="664" y="24"/>
                </a:cxn>
                <a:cxn ang="0">
                  <a:pos x="648" y="0"/>
                </a:cxn>
                <a:cxn ang="0">
                  <a:pos x="596" y="44"/>
                </a:cxn>
                <a:cxn ang="0">
                  <a:pos x="578" y="56"/>
                </a:cxn>
                <a:cxn ang="0">
                  <a:pos x="582" y="74"/>
                </a:cxn>
              </a:cxnLst>
              <a:rect l="0" t="0" r="r" b="b"/>
              <a:pathLst>
                <a:path w="732" h="246">
                  <a:moveTo>
                    <a:pt x="0" y="20"/>
                  </a:moveTo>
                  <a:lnTo>
                    <a:pt x="24" y="20"/>
                  </a:lnTo>
                  <a:lnTo>
                    <a:pt x="38" y="30"/>
                  </a:lnTo>
                  <a:lnTo>
                    <a:pt x="38" y="46"/>
                  </a:lnTo>
                  <a:lnTo>
                    <a:pt x="68" y="46"/>
                  </a:lnTo>
                  <a:lnTo>
                    <a:pt x="78" y="30"/>
                  </a:lnTo>
                  <a:lnTo>
                    <a:pt x="86" y="40"/>
                  </a:lnTo>
                  <a:lnTo>
                    <a:pt x="90" y="54"/>
                  </a:lnTo>
                  <a:lnTo>
                    <a:pt x="124" y="90"/>
                  </a:lnTo>
                  <a:lnTo>
                    <a:pt x="124" y="126"/>
                  </a:lnTo>
                  <a:lnTo>
                    <a:pt x="126" y="166"/>
                  </a:lnTo>
                  <a:lnTo>
                    <a:pt x="140" y="172"/>
                  </a:lnTo>
                  <a:lnTo>
                    <a:pt x="144" y="186"/>
                  </a:lnTo>
                  <a:lnTo>
                    <a:pt x="156" y="202"/>
                  </a:lnTo>
                  <a:lnTo>
                    <a:pt x="166" y="212"/>
                  </a:lnTo>
                  <a:lnTo>
                    <a:pt x="170" y="228"/>
                  </a:lnTo>
                  <a:lnTo>
                    <a:pt x="160" y="222"/>
                  </a:lnTo>
                  <a:lnTo>
                    <a:pt x="152" y="226"/>
                  </a:lnTo>
                  <a:lnTo>
                    <a:pt x="148" y="234"/>
                  </a:lnTo>
                  <a:lnTo>
                    <a:pt x="122" y="210"/>
                  </a:lnTo>
                  <a:lnTo>
                    <a:pt x="112" y="208"/>
                  </a:lnTo>
                  <a:lnTo>
                    <a:pt x="82" y="182"/>
                  </a:lnTo>
                  <a:lnTo>
                    <a:pt x="72" y="180"/>
                  </a:lnTo>
                  <a:lnTo>
                    <a:pt x="56" y="166"/>
                  </a:lnTo>
                  <a:lnTo>
                    <a:pt x="32" y="124"/>
                  </a:lnTo>
                  <a:lnTo>
                    <a:pt x="32" y="114"/>
                  </a:lnTo>
                  <a:lnTo>
                    <a:pt x="20" y="106"/>
                  </a:lnTo>
                  <a:lnTo>
                    <a:pt x="20" y="92"/>
                  </a:lnTo>
                  <a:lnTo>
                    <a:pt x="4" y="52"/>
                  </a:lnTo>
                  <a:lnTo>
                    <a:pt x="10" y="32"/>
                  </a:lnTo>
                  <a:lnTo>
                    <a:pt x="0" y="20"/>
                  </a:lnTo>
                  <a:close/>
                  <a:moveTo>
                    <a:pt x="582" y="74"/>
                  </a:moveTo>
                  <a:lnTo>
                    <a:pt x="588" y="80"/>
                  </a:lnTo>
                  <a:lnTo>
                    <a:pt x="588" y="96"/>
                  </a:lnTo>
                  <a:lnTo>
                    <a:pt x="568" y="88"/>
                  </a:lnTo>
                  <a:lnTo>
                    <a:pt x="568" y="102"/>
                  </a:lnTo>
                  <a:lnTo>
                    <a:pt x="560" y="112"/>
                  </a:lnTo>
                  <a:lnTo>
                    <a:pt x="536" y="88"/>
                  </a:lnTo>
                  <a:lnTo>
                    <a:pt x="498" y="150"/>
                  </a:lnTo>
                  <a:lnTo>
                    <a:pt x="440" y="164"/>
                  </a:lnTo>
                  <a:lnTo>
                    <a:pt x="438" y="182"/>
                  </a:lnTo>
                  <a:lnTo>
                    <a:pt x="432" y="182"/>
                  </a:lnTo>
                  <a:lnTo>
                    <a:pt x="424" y="216"/>
                  </a:lnTo>
                  <a:lnTo>
                    <a:pt x="396" y="206"/>
                  </a:lnTo>
                  <a:lnTo>
                    <a:pt x="376" y="208"/>
                  </a:lnTo>
                  <a:lnTo>
                    <a:pt x="416" y="246"/>
                  </a:lnTo>
                  <a:lnTo>
                    <a:pt x="440" y="238"/>
                  </a:lnTo>
                  <a:lnTo>
                    <a:pt x="456" y="244"/>
                  </a:lnTo>
                  <a:lnTo>
                    <a:pt x="472" y="240"/>
                  </a:lnTo>
                  <a:lnTo>
                    <a:pt x="484" y="224"/>
                  </a:lnTo>
                  <a:lnTo>
                    <a:pt x="508" y="218"/>
                  </a:lnTo>
                  <a:lnTo>
                    <a:pt x="518" y="228"/>
                  </a:lnTo>
                  <a:lnTo>
                    <a:pt x="552" y="228"/>
                  </a:lnTo>
                  <a:lnTo>
                    <a:pt x="566" y="218"/>
                  </a:lnTo>
                  <a:lnTo>
                    <a:pt x="568" y="170"/>
                  </a:lnTo>
                  <a:lnTo>
                    <a:pt x="582" y="160"/>
                  </a:lnTo>
                  <a:lnTo>
                    <a:pt x="598" y="110"/>
                  </a:lnTo>
                  <a:lnTo>
                    <a:pt x="614" y="104"/>
                  </a:lnTo>
                  <a:lnTo>
                    <a:pt x="660" y="108"/>
                  </a:lnTo>
                  <a:lnTo>
                    <a:pt x="668" y="100"/>
                  </a:lnTo>
                  <a:lnTo>
                    <a:pt x="712" y="104"/>
                  </a:lnTo>
                  <a:lnTo>
                    <a:pt x="714" y="94"/>
                  </a:lnTo>
                  <a:lnTo>
                    <a:pt x="706" y="94"/>
                  </a:lnTo>
                  <a:lnTo>
                    <a:pt x="688" y="74"/>
                  </a:lnTo>
                  <a:lnTo>
                    <a:pt x="700" y="74"/>
                  </a:lnTo>
                  <a:lnTo>
                    <a:pt x="724" y="74"/>
                  </a:lnTo>
                  <a:lnTo>
                    <a:pt x="732" y="56"/>
                  </a:lnTo>
                  <a:lnTo>
                    <a:pt x="714" y="54"/>
                  </a:lnTo>
                  <a:lnTo>
                    <a:pt x="698" y="42"/>
                  </a:lnTo>
                  <a:lnTo>
                    <a:pt x="686" y="48"/>
                  </a:lnTo>
                  <a:lnTo>
                    <a:pt x="662" y="38"/>
                  </a:lnTo>
                  <a:lnTo>
                    <a:pt x="664" y="24"/>
                  </a:lnTo>
                  <a:lnTo>
                    <a:pt x="650" y="12"/>
                  </a:lnTo>
                  <a:lnTo>
                    <a:pt x="648" y="0"/>
                  </a:lnTo>
                  <a:lnTo>
                    <a:pt x="632" y="0"/>
                  </a:lnTo>
                  <a:lnTo>
                    <a:pt x="596" y="44"/>
                  </a:lnTo>
                  <a:lnTo>
                    <a:pt x="590" y="44"/>
                  </a:lnTo>
                  <a:lnTo>
                    <a:pt x="578" y="56"/>
                  </a:lnTo>
                  <a:lnTo>
                    <a:pt x="590" y="60"/>
                  </a:lnTo>
                  <a:lnTo>
                    <a:pt x="582" y="7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7" name="Mali">
              <a:extLst>
                <a:ext uri="{FF2B5EF4-FFF2-40B4-BE49-F238E27FC236}">
                  <a16:creationId xmlns:a16="http://schemas.microsoft.com/office/drawing/2014/main" id="{6B8C4854-96CD-4240-A7D8-43B503D17FA7}"/>
                </a:ext>
              </a:extLst>
            </p:cNvPr>
            <p:cNvSpPr>
              <a:spLocks/>
            </p:cNvSpPr>
            <p:nvPr/>
          </p:nvSpPr>
          <p:spPr bwMode="gray">
            <a:xfrm>
              <a:off x="5433945" y="3738695"/>
              <a:ext cx="501743" cy="503440"/>
            </a:xfrm>
            <a:custGeom>
              <a:avLst/>
              <a:gdLst/>
              <a:ahLst/>
              <a:cxnLst>
                <a:cxn ang="0">
                  <a:pos x="444" y="402"/>
                </a:cxn>
                <a:cxn ang="0">
                  <a:pos x="386" y="424"/>
                </a:cxn>
                <a:cxn ang="0">
                  <a:pos x="376" y="450"/>
                </a:cxn>
                <a:cxn ang="0">
                  <a:pos x="334" y="490"/>
                </a:cxn>
                <a:cxn ang="0">
                  <a:pos x="302" y="488"/>
                </a:cxn>
                <a:cxn ang="0">
                  <a:pos x="286" y="536"/>
                </a:cxn>
                <a:cxn ang="0">
                  <a:pos x="266" y="562"/>
                </a:cxn>
                <a:cxn ang="0">
                  <a:pos x="252" y="602"/>
                </a:cxn>
                <a:cxn ang="0">
                  <a:pos x="228" y="612"/>
                </a:cxn>
                <a:cxn ang="0">
                  <a:pos x="212" y="592"/>
                </a:cxn>
                <a:cxn ang="0">
                  <a:pos x="178" y="604"/>
                </a:cxn>
                <a:cxn ang="0">
                  <a:pos x="152" y="586"/>
                </a:cxn>
                <a:cxn ang="0">
                  <a:pos x="142" y="570"/>
                </a:cxn>
                <a:cxn ang="0">
                  <a:pos x="126" y="554"/>
                </a:cxn>
                <a:cxn ang="0">
                  <a:pos x="110" y="516"/>
                </a:cxn>
                <a:cxn ang="0">
                  <a:pos x="44" y="528"/>
                </a:cxn>
                <a:cxn ang="0">
                  <a:pos x="16" y="520"/>
                </a:cxn>
                <a:cxn ang="0">
                  <a:pos x="2" y="472"/>
                </a:cxn>
                <a:cxn ang="0">
                  <a:pos x="0" y="426"/>
                </a:cxn>
                <a:cxn ang="0">
                  <a:pos x="46" y="402"/>
                </a:cxn>
                <a:cxn ang="0">
                  <a:pos x="80" y="382"/>
                </a:cxn>
                <a:cxn ang="0">
                  <a:pos x="118" y="380"/>
                </a:cxn>
                <a:cxn ang="0">
                  <a:pos x="254" y="358"/>
                </a:cxn>
                <a:cxn ang="0">
                  <a:pos x="220" y="4"/>
                </a:cxn>
                <a:cxn ang="0">
                  <a:pos x="490" y="164"/>
                </a:cxn>
                <a:cxn ang="0">
                  <a:pos x="516" y="184"/>
                </a:cxn>
                <a:cxn ang="0">
                  <a:pos x="554" y="196"/>
                </a:cxn>
                <a:cxn ang="0">
                  <a:pos x="582" y="244"/>
                </a:cxn>
                <a:cxn ang="0">
                  <a:pos x="620" y="244"/>
                </a:cxn>
                <a:cxn ang="0">
                  <a:pos x="600" y="390"/>
                </a:cxn>
                <a:cxn ang="0">
                  <a:pos x="552" y="392"/>
                </a:cxn>
                <a:cxn ang="0">
                  <a:pos x="504" y="400"/>
                </a:cxn>
                <a:cxn ang="0">
                  <a:pos x="472" y="410"/>
                </a:cxn>
              </a:cxnLst>
              <a:rect l="0" t="0" r="r" b="b"/>
              <a:pathLst>
                <a:path w="620" h="614">
                  <a:moveTo>
                    <a:pt x="472" y="410"/>
                  </a:moveTo>
                  <a:lnTo>
                    <a:pt x="444" y="402"/>
                  </a:lnTo>
                  <a:lnTo>
                    <a:pt x="416" y="420"/>
                  </a:lnTo>
                  <a:lnTo>
                    <a:pt x="386" y="424"/>
                  </a:lnTo>
                  <a:lnTo>
                    <a:pt x="382" y="444"/>
                  </a:lnTo>
                  <a:lnTo>
                    <a:pt x="376" y="450"/>
                  </a:lnTo>
                  <a:lnTo>
                    <a:pt x="368" y="444"/>
                  </a:lnTo>
                  <a:lnTo>
                    <a:pt x="334" y="490"/>
                  </a:lnTo>
                  <a:lnTo>
                    <a:pt x="316" y="476"/>
                  </a:lnTo>
                  <a:lnTo>
                    <a:pt x="302" y="488"/>
                  </a:lnTo>
                  <a:lnTo>
                    <a:pt x="304" y="506"/>
                  </a:lnTo>
                  <a:lnTo>
                    <a:pt x="286" y="536"/>
                  </a:lnTo>
                  <a:lnTo>
                    <a:pt x="266" y="538"/>
                  </a:lnTo>
                  <a:lnTo>
                    <a:pt x="266" y="562"/>
                  </a:lnTo>
                  <a:lnTo>
                    <a:pt x="252" y="588"/>
                  </a:lnTo>
                  <a:lnTo>
                    <a:pt x="252" y="602"/>
                  </a:lnTo>
                  <a:lnTo>
                    <a:pt x="242" y="602"/>
                  </a:lnTo>
                  <a:lnTo>
                    <a:pt x="228" y="612"/>
                  </a:lnTo>
                  <a:lnTo>
                    <a:pt x="222" y="598"/>
                  </a:lnTo>
                  <a:lnTo>
                    <a:pt x="212" y="592"/>
                  </a:lnTo>
                  <a:lnTo>
                    <a:pt x="194" y="614"/>
                  </a:lnTo>
                  <a:lnTo>
                    <a:pt x="178" y="604"/>
                  </a:lnTo>
                  <a:lnTo>
                    <a:pt x="158" y="610"/>
                  </a:lnTo>
                  <a:lnTo>
                    <a:pt x="152" y="586"/>
                  </a:lnTo>
                  <a:lnTo>
                    <a:pt x="132" y="586"/>
                  </a:lnTo>
                  <a:lnTo>
                    <a:pt x="142" y="570"/>
                  </a:lnTo>
                  <a:lnTo>
                    <a:pt x="142" y="558"/>
                  </a:lnTo>
                  <a:lnTo>
                    <a:pt x="126" y="554"/>
                  </a:lnTo>
                  <a:lnTo>
                    <a:pt x="120" y="524"/>
                  </a:lnTo>
                  <a:lnTo>
                    <a:pt x="110" y="516"/>
                  </a:lnTo>
                  <a:lnTo>
                    <a:pt x="52" y="544"/>
                  </a:lnTo>
                  <a:lnTo>
                    <a:pt x="44" y="528"/>
                  </a:lnTo>
                  <a:lnTo>
                    <a:pt x="28" y="532"/>
                  </a:lnTo>
                  <a:lnTo>
                    <a:pt x="16" y="520"/>
                  </a:lnTo>
                  <a:lnTo>
                    <a:pt x="18" y="502"/>
                  </a:lnTo>
                  <a:lnTo>
                    <a:pt x="2" y="472"/>
                  </a:lnTo>
                  <a:lnTo>
                    <a:pt x="6" y="460"/>
                  </a:lnTo>
                  <a:lnTo>
                    <a:pt x="0" y="426"/>
                  </a:lnTo>
                  <a:lnTo>
                    <a:pt x="24" y="384"/>
                  </a:lnTo>
                  <a:lnTo>
                    <a:pt x="46" y="402"/>
                  </a:lnTo>
                  <a:lnTo>
                    <a:pt x="60" y="384"/>
                  </a:lnTo>
                  <a:lnTo>
                    <a:pt x="80" y="382"/>
                  </a:lnTo>
                  <a:lnTo>
                    <a:pt x="96" y="388"/>
                  </a:lnTo>
                  <a:lnTo>
                    <a:pt x="118" y="380"/>
                  </a:lnTo>
                  <a:lnTo>
                    <a:pt x="244" y="386"/>
                  </a:lnTo>
                  <a:lnTo>
                    <a:pt x="254" y="358"/>
                  </a:lnTo>
                  <a:lnTo>
                    <a:pt x="246" y="350"/>
                  </a:lnTo>
                  <a:lnTo>
                    <a:pt x="220" y="4"/>
                  </a:lnTo>
                  <a:lnTo>
                    <a:pt x="262" y="0"/>
                  </a:lnTo>
                  <a:lnTo>
                    <a:pt x="490" y="164"/>
                  </a:lnTo>
                  <a:lnTo>
                    <a:pt x="502" y="184"/>
                  </a:lnTo>
                  <a:lnTo>
                    <a:pt x="516" y="184"/>
                  </a:lnTo>
                  <a:lnTo>
                    <a:pt x="540" y="204"/>
                  </a:lnTo>
                  <a:lnTo>
                    <a:pt x="554" y="196"/>
                  </a:lnTo>
                  <a:lnTo>
                    <a:pt x="580" y="210"/>
                  </a:lnTo>
                  <a:lnTo>
                    <a:pt x="582" y="244"/>
                  </a:lnTo>
                  <a:lnTo>
                    <a:pt x="594" y="250"/>
                  </a:lnTo>
                  <a:lnTo>
                    <a:pt x="620" y="244"/>
                  </a:lnTo>
                  <a:lnTo>
                    <a:pt x="620" y="358"/>
                  </a:lnTo>
                  <a:lnTo>
                    <a:pt x="600" y="390"/>
                  </a:lnTo>
                  <a:lnTo>
                    <a:pt x="576" y="386"/>
                  </a:lnTo>
                  <a:lnTo>
                    <a:pt x="552" y="392"/>
                  </a:lnTo>
                  <a:lnTo>
                    <a:pt x="536" y="400"/>
                  </a:lnTo>
                  <a:lnTo>
                    <a:pt x="504" y="400"/>
                  </a:lnTo>
                  <a:lnTo>
                    <a:pt x="490" y="412"/>
                  </a:lnTo>
                  <a:lnTo>
                    <a:pt x="472" y="41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8" name="Malta">
              <a:extLst>
                <a:ext uri="{FF2B5EF4-FFF2-40B4-BE49-F238E27FC236}">
                  <a16:creationId xmlns:a16="http://schemas.microsoft.com/office/drawing/2014/main" id="{66A18739-3000-420A-BD65-A4F1F223C0E0}"/>
                </a:ext>
              </a:extLst>
            </p:cNvPr>
            <p:cNvSpPr>
              <a:spLocks/>
            </p:cNvSpPr>
            <p:nvPr/>
          </p:nvSpPr>
          <p:spPr bwMode="gray">
            <a:xfrm>
              <a:off x="6232438" y="3343418"/>
              <a:ext cx="15618" cy="13765"/>
            </a:xfrm>
            <a:custGeom>
              <a:avLst/>
              <a:gdLst/>
              <a:ahLst/>
              <a:cxnLst>
                <a:cxn ang="0">
                  <a:pos x="0" y="0"/>
                </a:cxn>
                <a:cxn ang="0">
                  <a:pos x="10" y="0"/>
                </a:cxn>
                <a:cxn ang="0">
                  <a:pos x="20" y="4"/>
                </a:cxn>
                <a:cxn ang="0">
                  <a:pos x="16" y="16"/>
                </a:cxn>
                <a:cxn ang="0">
                  <a:pos x="2" y="12"/>
                </a:cxn>
                <a:cxn ang="0">
                  <a:pos x="0" y="0"/>
                </a:cxn>
              </a:cxnLst>
              <a:rect l="0" t="0" r="r" b="b"/>
              <a:pathLst>
                <a:path w="20" h="16">
                  <a:moveTo>
                    <a:pt x="0" y="0"/>
                  </a:moveTo>
                  <a:lnTo>
                    <a:pt x="10" y="0"/>
                  </a:lnTo>
                  <a:lnTo>
                    <a:pt x="20" y="4"/>
                  </a:lnTo>
                  <a:lnTo>
                    <a:pt x="16" y="16"/>
                  </a:lnTo>
                  <a:lnTo>
                    <a:pt x="2" y="12"/>
                  </a:lnTo>
                  <a:lnTo>
                    <a:pt x="0"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9" name="Mauritania">
              <a:extLst>
                <a:ext uri="{FF2B5EF4-FFF2-40B4-BE49-F238E27FC236}">
                  <a16:creationId xmlns:a16="http://schemas.microsoft.com/office/drawing/2014/main" id="{959B7159-0F1D-4D6F-8A4B-68B65FE09988}"/>
                </a:ext>
              </a:extLst>
            </p:cNvPr>
            <p:cNvSpPr>
              <a:spLocks/>
            </p:cNvSpPr>
            <p:nvPr/>
          </p:nvSpPr>
          <p:spPr bwMode="gray">
            <a:xfrm>
              <a:off x="5279713" y="3662001"/>
              <a:ext cx="367034" cy="426742"/>
            </a:xfrm>
            <a:custGeom>
              <a:avLst/>
              <a:gdLst/>
              <a:ahLst/>
              <a:cxnLst>
                <a:cxn ang="0">
                  <a:pos x="0" y="248"/>
                </a:cxn>
                <a:cxn ang="0">
                  <a:pos x="142" y="250"/>
                </a:cxn>
                <a:cxn ang="0">
                  <a:pos x="144" y="182"/>
                </a:cxn>
                <a:cxn ang="0">
                  <a:pos x="156" y="164"/>
                </a:cxn>
                <a:cxn ang="0">
                  <a:pos x="185" y="168"/>
                </a:cxn>
                <a:cxn ang="0">
                  <a:pos x="185" y="52"/>
                </a:cxn>
                <a:cxn ang="0">
                  <a:pos x="319" y="50"/>
                </a:cxn>
                <a:cxn ang="0">
                  <a:pos x="319" y="0"/>
                </a:cxn>
                <a:cxn ang="0">
                  <a:pos x="453" y="94"/>
                </a:cxn>
                <a:cxn ang="0">
                  <a:pos x="411" y="98"/>
                </a:cxn>
                <a:cxn ang="0">
                  <a:pos x="437" y="444"/>
                </a:cxn>
                <a:cxn ang="0">
                  <a:pos x="445" y="452"/>
                </a:cxn>
                <a:cxn ang="0">
                  <a:pos x="435" y="480"/>
                </a:cxn>
                <a:cxn ang="0">
                  <a:pos x="309" y="474"/>
                </a:cxn>
                <a:cxn ang="0">
                  <a:pos x="287" y="482"/>
                </a:cxn>
                <a:cxn ang="0">
                  <a:pos x="271" y="476"/>
                </a:cxn>
                <a:cxn ang="0">
                  <a:pos x="251" y="478"/>
                </a:cxn>
                <a:cxn ang="0">
                  <a:pos x="237" y="496"/>
                </a:cxn>
                <a:cxn ang="0">
                  <a:pos x="215" y="478"/>
                </a:cxn>
                <a:cxn ang="0">
                  <a:pos x="191" y="520"/>
                </a:cxn>
                <a:cxn ang="0">
                  <a:pos x="168" y="504"/>
                </a:cxn>
                <a:cxn ang="0">
                  <a:pos x="146" y="476"/>
                </a:cxn>
                <a:cxn ang="0">
                  <a:pos x="120" y="466"/>
                </a:cxn>
                <a:cxn ang="0">
                  <a:pos x="104" y="448"/>
                </a:cxn>
                <a:cxn ang="0">
                  <a:pos x="50" y="460"/>
                </a:cxn>
                <a:cxn ang="0">
                  <a:pos x="36" y="452"/>
                </a:cxn>
                <a:cxn ang="0">
                  <a:pos x="18" y="462"/>
                </a:cxn>
                <a:cxn ang="0">
                  <a:pos x="20" y="438"/>
                </a:cxn>
                <a:cxn ang="0">
                  <a:pos x="32" y="408"/>
                </a:cxn>
                <a:cxn ang="0">
                  <a:pos x="32" y="344"/>
                </a:cxn>
                <a:cxn ang="0">
                  <a:pos x="26" y="330"/>
                </a:cxn>
                <a:cxn ang="0">
                  <a:pos x="28" y="296"/>
                </a:cxn>
                <a:cxn ang="0">
                  <a:pos x="20" y="274"/>
                </a:cxn>
                <a:cxn ang="0">
                  <a:pos x="6" y="262"/>
                </a:cxn>
                <a:cxn ang="0">
                  <a:pos x="0" y="248"/>
                </a:cxn>
              </a:cxnLst>
              <a:rect l="0" t="0" r="r" b="b"/>
              <a:pathLst>
                <a:path w="453" h="520">
                  <a:moveTo>
                    <a:pt x="0" y="248"/>
                  </a:moveTo>
                  <a:lnTo>
                    <a:pt x="142" y="250"/>
                  </a:lnTo>
                  <a:lnTo>
                    <a:pt x="144" y="182"/>
                  </a:lnTo>
                  <a:lnTo>
                    <a:pt x="156" y="164"/>
                  </a:lnTo>
                  <a:lnTo>
                    <a:pt x="185" y="168"/>
                  </a:lnTo>
                  <a:lnTo>
                    <a:pt x="185" y="52"/>
                  </a:lnTo>
                  <a:lnTo>
                    <a:pt x="319" y="50"/>
                  </a:lnTo>
                  <a:lnTo>
                    <a:pt x="319" y="0"/>
                  </a:lnTo>
                  <a:lnTo>
                    <a:pt x="453" y="94"/>
                  </a:lnTo>
                  <a:lnTo>
                    <a:pt x="411" y="98"/>
                  </a:lnTo>
                  <a:lnTo>
                    <a:pt x="437" y="444"/>
                  </a:lnTo>
                  <a:lnTo>
                    <a:pt x="445" y="452"/>
                  </a:lnTo>
                  <a:lnTo>
                    <a:pt x="435" y="480"/>
                  </a:lnTo>
                  <a:lnTo>
                    <a:pt x="309" y="474"/>
                  </a:lnTo>
                  <a:lnTo>
                    <a:pt x="287" y="482"/>
                  </a:lnTo>
                  <a:lnTo>
                    <a:pt x="271" y="476"/>
                  </a:lnTo>
                  <a:lnTo>
                    <a:pt x="251" y="478"/>
                  </a:lnTo>
                  <a:lnTo>
                    <a:pt x="237" y="496"/>
                  </a:lnTo>
                  <a:lnTo>
                    <a:pt x="215" y="478"/>
                  </a:lnTo>
                  <a:lnTo>
                    <a:pt x="191" y="520"/>
                  </a:lnTo>
                  <a:lnTo>
                    <a:pt x="168" y="504"/>
                  </a:lnTo>
                  <a:lnTo>
                    <a:pt x="146" y="476"/>
                  </a:lnTo>
                  <a:lnTo>
                    <a:pt x="120" y="466"/>
                  </a:lnTo>
                  <a:lnTo>
                    <a:pt x="104" y="448"/>
                  </a:lnTo>
                  <a:lnTo>
                    <a:pt x="50" y="460"/>
                  </a:lnTo>
                  <a:lnTo>
                    <a:pt x="36" y="452"/>
                  </a:lnTo>
                  <a:lnTo>
                    <a:pt x="18" y="462"/>
                  </a:lnTo>
                  <a:lnTo>
                    <a:pt x="20" y="438"/>
                  </a:lnTo>
                  <a:lnTo>
                    <a:pt x="32" y="408"/>
                  </a:lnTo>
                  <a:lnTo>
                    <a:pt x="32" y="344"/>
                  </a:lnTo>
                  <a:lnTo>
                    <a:pt x="26" y="330"/>
                  </a:lnTo>
                  <a:lnTo>
                    <a:pt x="28" y="296"/>
                  </a:lnTo>
                  <a:lnTo>
                    <a:pt x="20" y="274"/>
                  </a:lnTo>
                  <a:lnTo>
                    <a:pt x="6" y="262"/>
                  </a:lnTo>
                  <a:lnTo>
                    <a:pt x="0" y="2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0" name="Mexico">
              <a:extLst>
                <a:ext uri="{FF2B5EF4-FFF2-40B4-BE49-F238E27FC236}">
                  <a16:creationId xmlns:a16="http://schemas.microsoft.com/office/drawing/2014/main" id="{4232519A-EF54-41AC-B4DF-4179BA456ADD}"/>
                </a:ext>
              </a:extLst>
            </p:cNvPr>
            <p:cNvSpPr>
              <a:spLocks/>
            </p:cNvSpPr>
            <p:nvPr/>
          </p:nvSpPr>
          <p:spPr bwMode="gray">
            <a:xfrm>
              <a:off x="1997889" y="3479110"/>
              <a:ext cx="1007388" cy="670598"/>
            </a:xfrm>
            <a:custGeom>
              <a:avLst/>
              <a:gdLst/>
              <a:ahLst/>
              <a:cxnLst>
                <a:cxn ang="0">
                  <a:pos x="838" y="481"/>
                </a:cxn>
                <a:cxn ang="0">
                  <a:pos x="862" y="565"/>
                </a:cxn>
                <a:cxn ang="0">
                  <a:pos x="910" y="645"/>
                </a:cxn>
                <a:cxn ang="0">
                  <a:pos x="1016" y="668"/>
                </a:cxn>
                <a:cxn ang="0">
                  <a:pos x="1098" y="649"/>
                </a:cxn>
                <a:cxn ang="0">
                  <a:pos x="1188" y="549"/>
                </a:cxn>
                <a:cxn ang="0">
                  <a:pos x="1228" y="601"/>
                </a:cxn>
                <a:cxn ang="0">
                  <a:pos x="1210" y="678"/>
                </a:cxn>
                <a:cxn ang="0">
                  <a:pos x="1152" y="692"/>
                </a:cxn>
                <a:cxn ang="0">
                  <a:pos x="1068" y="714"/>
                </a:cxn>
                <a:cxn ang="0">
                  <a:pos x="1058" y="770"/>
                </a:cxn>
                <a:cxn ang="0">
                  <a:pos x="972" y="776"/>
                </a:cxn>
                <a:cxn ang="0">
                  <a:pos x="946" y="774"/>
                </a:cxn>
                <a:cxn ang="0">
                  <a:pos x="835" y="772"/>
                </a:cxn>
                <a:cxn ang="0">
                  <a:pos x="683" y="688"/>
                </a:cxn>
                <a:cxn ang="0">
                  <a:pos x="547" y="597"/>
                </a:cxn>
                <a:cxn ang="0">
                  <a:pos x="533" y="493"/>
                </a:cxn>
                <a:cxn ang="0">
                  <a:pos x="443" y="411"/>
                </a:cxn>
                <a:cxn ang="0">
                  <a:pos x="399" y="371"/>
                </a:cxn>
                <a:cxn ang="0">
                  <a:pos x="383" y="333"/>
                </a:cxn>
                <a:cxn ang="0">
                  <a:pos x="350" y="296"/>
                </a:cxn>
                <a:cxn ang="0">
                  <a:pos x="312" y="254"/>
                </a:cxn>
                <a:cxn ang="0">
                  <a:pos x="276" y="218"/>
                </a:cxn>
                <a:cxn ang="0">
                  <a:pos x="254" y="174"/>
                </a:cxn>
                <a:cxn ang="0">
                  <a:pos x="158" y="82"/>
                </a:cxn>
                <a:cxn ang="0">
                  <a:pos x="194" y="196"/>
                </a:cxn>
                <a:cxn ang="0">
                  <a:pos x="254" y="248"/>
                </a:cxn>
                <a:cxn ang="0">
                  <a:pos x="280" y="310"/>
                </a:cxn>
                <a:cxn ang="0">
                  <a:pos x="306" y="329"/>
                </a:cxn>
                <a:cxn ang="0">
                  <a:pos x="346" y="405"/>
                </a:cxn>
                <a:cxn ang="0">
                  <a:pos x="377" y="443"/>
                </a:cxn>
                <a:cxn ang="0">
                  <a:pos x="365" y="477"/>
                </a:cxn>
                <a:cxn ang="0">
                  <a:pos x="300" y="413"/>
                </a:cxn>
                <a:cxn ang="0">
                  <a:pos x="282" y="357"/>
                </a:cxn>
                <a:cxn ang="0">
                  <a:pos x="176" y="286"/>
                </a:cxn>
                <a:cxn ang="0">
                  <a:pos x="158" y="214"/>
                </a:cxn>
                <a:cxn ang="0">
                  <a:pos x="74" y="94"/>
                </a:cxn>
                <a:cxn ang="0">
                  <a:pos x="0" y="0"/>
                </a:cxn>
                <a:cxn ang="0">
                  <a:pos x="365" y="106"/>
                </a:cxn>
                <a:cxn ang="0">
                  <a:pos x="493" y="96"/>
                </a:cxn>
                <a:cxn ang="0">
                  <a:pos x="563" y="166"/>
                </a:cxn>
                <a:cxn ang="0">
                  <a:pos x="577" y="218"/>
                </a:cxn>
                <a:cxn ang="0">
                  <a:pos x="639" y="198"/>
                </a:cxn>
                <a:cxn ang="0">
                  <a:pos x="673" y="200"/>
                </a:cxn>
                <a:cxn ang="0">
                  <a:pos x="703" y="216"/>
                </a:cxn>
                <a:cxn ang="0">
                  <a:pos x="747" y="290"/>
                </a:cxn>
                <a:cxn ang="0">
                  <a:pos x="779" y="355"/>
                </a:cxn>
                <a:cxn ang="0">
                  <a:pos x="815" y="383"/>
                </a:cxn>
                <a:cxn ang="0">
                  <a:pos x="860" y="389"/>
                </a:cxn>
              </a:cxnLst>
              <a:rect l="0" t="0" r="r" b="b"/>
              <a:pathLst>
                <a:path w="1244" h="822">
                  <a:moveTo>
                    <a:pt x="850" y="419"/>
                  </a:moveTo>
                  <a:lnTo>
                    <a:pt x="840" y="431"/>
                  </a:lnTo>
                  <a:lnTo>
                    <a:pt x="840" y="453"/>
                  </a:lnTo>
                  <a:lnTo>
                    <a:pt x="838" y="481"/>
                  </a:lnTo>
                  <a:lnTo>
                    <a:pt x="844" y="493"/>
                  </a:lnTo>
                  <a:lnTo>
                    <a:pt x="842" y="541"/>
                  </a:lnTo>
                  <a:lnTo>
                    <a:pt x="856" y="547"/>
                  </a:lnTo>
                  <a:lnTo>
                    <a:pt x="862" y="565"/>
                  </a:lnTo>
                  <a:lnTo>
                    <a:pt x="864" y="581"/>
                  </a:lnTo>
                  <a:lnTo>
                    <a:pt x="876" y="589"/>
                  </a:lnTo>
                  <a:lnTo>
                    <a:pt x="900" y="601"/>
                  </a:lnTo>
                  <a:lnTo>
                    <a:pt x="910" y="645"/>
                  </a:lnTo>
                  <a:lnTo>
                    <a:pt x="968" y="674"/>
                  </a:lnTo>
                  <a:lnTo>
                    <a:pt x="992" y="674"/>
                  </a:lnTo>
                  <a:lnTo>
                    <a:pt x="1004" y="664"/>
                  </a:lnTo>
                  <a:lnTo>
                    <a:pt x="1016" y="668"/>
                  </a:lnTo>
                  <a:lnTo>
                    <a:pt x="1030" y="653"/>
                  </a:lnTo>
                  <a:lnTo>
                    <a:pt x="1056" y="653"/>
                  </a:lnTo>
                  <a:lnTo>
                    <a:pt x="1066" y="662"/>
                  </a:lnTo>
                  <a:lnTo>
                    <a:pt x="1098" y="649"/>
                  </a:lnTo>
                  <a:lnTo>
                    <a:pt x="1134" y="569"/>
                  </a:lnTo>
                  <a:lnTo>
                    <a:pt x="1158" y="557"/>
                  </a:lnTo>
                  <a:lnTo>
                    <a:pt x="1176" y="557"/>
                  </a:lnTo>
                  <a:lnTo>
                    <a:pt x="1188" y="549"/>
                  </a:lnTo>
                  <a:lnTo>
                    <a:pt x="1214" y="555"/>
                  </a:lnTo>
                  <a:lnTo>
                    <a:pt x="1240" y="563"/>
                  </a:lnTo>
                  <a:lnTo>
                    <a:pt x="1244" y="579"/>
                  </a:lnTo>
                  <a:lnTo>
                    <a:pt x="1228" y="601"/>
                  </a:lnTo>
                  <a:lnTo>
                    <a:pt x="1220" y="621"/>
                  </a:lnTo>
                  <a:lnTo>
                    <a:pt x="1226" y="637"/>
                  </a:lnTo>
                  <a:lnTo>
                    <a:pt x="1216" y="678"/>
                  </a:lnTo>
                  <a:lnTo>
                    <a:pt x="1210" y="678"/>
                  </a:lnTo>
                  <a:lnTo>
                    <a:pt x="1208" y="658"/>
                  </a:lnTo>
                  <a:lnTo>
                    <a:pt x="1196" y="672"/>
                  </a:lnTo>
                  <a:lnTo>
                    <a:pt x="1174" y="674"/>
                  </a:lnTo>
                  <a:lnTo>
                    <a:pt x="1152" y="692"/>
                  </a:lnTo>
                  <a:lnTo>
                    <a:pt x="1150" y="702"/>
                  </a:lnTo>
                  <a:lnTo>
                    <a:pt x="1084" y="702"/>
                  </a:lnTo>
                  <a:lnTo>
                    <a:pt x="1080" y="714"/>
                  </a:lnTo>
                  <a:lnTo>
                    <a:pt x="1068" y="714"/>
                  </a:lnTo>
                  <a:lnTo>
                    <a:pt x="1096" y="746"/>
                  </a:lnTo>
                  <a:lnTo>
                    <a:pt x="1116" y="758"/>
                  </a:lnTo>
                  <a:lnTo>
                    <a:pt x="1116" y="764"/>
                  </a:lnTo>
                  <a:lnTo>
                    <a:pt x="1058" y="770"/>
                  </a:lnTo>
                  <a:lnTo>
                    <a:pt x="1040" y="822"/>
                  </a:lnTo>
                  <a:lnTo>
                    <a:pt x="1022" y="810"/>
                  </a:lnTo>
                  <a:lnTo>
                    <a:pt x="980" y="768"/>
                  </a:lnTo>
                  <a:lnTo>
                    <a:pt x="972" y="776"/>
                  </a:lnTo>
                  <a:lnTo>
                    <a:pt x="960" y="774"/>
                  </a:lnTo>
                  <a:lnTo>
                    <a:pt x="960" y="764"/>
                  </a:lnTo>
                  <a:lnTo>
                    <a:pt x="940" y="766"/>
                  </a:lnTo>
                  <a:lnTo>
                    <a:pt x="946" y="774"/>
                  </a:lnTo>
                  <a:lnTo>
                    <a:pt x="912" y="786"/>
                  </a:lnTo>
                  <a:lnTo>
                    <a:pt x="892" y="796"/>
                  </a:lnTo>
                  <a:lnTo>
                    <a:pt x="868" y="776"/>
                  </a:lnTo>
                  <a:lnTo>
                    <a:pt x="835" y="772"/>
                  </a:lnTo>
                  <a:lnTo>
                    <a:pt x="793" y="748"/>
                  </a:lnTo>
                  <a:lnTo>
                    <a:pt x="765" y="746"/>
                  </a:lnTo>
                  <a:lnTo>
                    <a:pt x="715" y="722"/>
                  </a:lnTo>
                  <a:lnTo>
                    <a:pt x="683" y="688"/>
                  </a:lnTo>
                  <a:lnTo>
                    <a:pt x="641" y="690"/>
                  </a:lnTo>
                  <a:lnTo>
                    <a:pt x="593" y="641"/>
                  </a:lnTo>
                  <a:lnTo>
                    <a:pt x="579" y="637"/>
                  </a:lnTo>
                  <a:lnTo>
                    <a:pt x="547" y="597"/>
                  </a:lnTo>
                  <a:lnTo>
                    <a:pt x="561" y="581"/>
                  </a:lnTo>
                  <a:lnTo>
                    <a:pt x="563" y="565"/>
                  </a:lnTo>
                  <a:lnTo>
                    <a:pt x="555" y="547"/>
                  </a:lnTo>
                  <a:lnTo>
                    <a:pt x="533" y="493"/>
                  </a:lnTo>
                  <a:lnTo>
                    <a:pt x="519" y="487"/>
                  </a:lnTo>
                  <a:lnTo>
                    <a:pt x="501" y="473"/>
                  </a:lnTo>
                  <a:lnTo>
                    <a:pt x="461" y="421"/>
                  </a:lnTo>
                  <a:lnTo>
                    <a:pt x="443" y="411"/>
                  </a:lnTo>
                  <a:lnTo>
                    <a:pt x="439" y="397"/>
                  </a:lnTo>
                  <a:lnTo>
                    <a:pt x="417" y="397"/>
                  </a:lnTo>
                  <a:lnTo>
                    <a:pt x="401" y="387"/>
                  </a:lnTo>
                  <a:lnTo>
                    <a:pt x="399" y="371"/>
                  </a:lnTo>
                  <a:lnTo>
                    <a:pt x="409" y="355"/>
                  </a:lnTo>
                  <a:lnTo>
                    <a:pt x="403" y="339"/>
                  </a:lnTo>
                  <a:lnTo>
                    <a:pt x="389" y="341"/>
                  </a:lnTo>
                  <a:lnTo>
                    <a:pt x="383" y="333"/>
                  </a:lnTo>
                  <a:lnTo>
                    <a:pt x="379" y="323"/>
                  </a:lnTo>
                  <a:lnTo>
                    <a:pt x="379" y="314"/>
                  </a:lnTo>
                  <a:lnTo>
                    <a:pt x="354" y="312"/>
                  </a:lnTo>
                  <a:lnTo>
                    <a:pt x="350" y="296"/>
                  </a:lnTo>
                  <a:lnTo>
                    <a:pt x="350" y="280"/>
                  </a:lnTo>
                  <a:lnTo>
                    <a:pt x="330" y="290"/>
                  </a:lnTo>
                  <a:lnTo>
                    <a:pt x="324" y="280"/>
                  </a:lnTo>
                  <a:lnTo>
                    <a:pt x="312" y="254"/>
                  </a:lnTo>
                  <a:lnTo>
                    <a:pt x="300" y="252"/>
                  </a:lnTo>
                  <a:lnTo>
                    <a:pt x="302" y="242"/>
                  </a:lnTo>
                  <a:lnTo>
                    <a:pt x="294" y="230"/>
                  </a:lnTo>
                  <a:lnTo>
                    <a:pt x="276" y="218"/>
                  </a:lnTo>
                  <a:lnTo>
                    <a:pt x="272" y="202"/>
                  </a:lnTo>
                  <a:lnTo>
                    <a:pt x="268" y="192"/>
                  </a:lnTo>
                  <a:lnTo>
                    <a:pt x="256" y="186"/>
                  </a:lnTo>
                  <a:lnTo>
                    <a:pt x="254" y="174"/>
                  </a:lnTo>
                  <a:lnTo>
                    <a:pt x="242" y="158"/>
                  </a:lnTo>
                  <a:lnTo>
                    <a:pt x="244" y="124"/>
                  </a:lnTo>
                  <a:lnTo>
                    <a:pt x="186" y="86"/>
                  </a:lnTo>
                  <a:lnTo>
                    <a:pt x="158" y="82"/>
                  </a:lnTo>
                  <a:lnTo>
                    <a:pt x="172" y="110"/>
                  </a:lnTo>
                  <a:lnTo>
                    <a:pt x="180" y="138"/>
                  </a:lnTo>
                  <a:lnTo>
                    <a:pt x="190" y="172"/>
                  </a:lnTo>
                  <a:lnTo>
                    <a:pt x="194" y="196"/>
                  </a:lnTo>
                  <a:lnTo>
                    <a:pt x="204" y="212"/>
                  </a:lnTo>
                  <a:lnTo>
                    <a:pt x="220" y="222"/>
                  </a:lnTo>
                  <a:lnTo>
                    <a:pt x="234" y="238"/>
                  </a:lnTo>
                  <a:lnTo>
                    <a:pt x="254" y="248"/>
                  </a:lnTo>
                  <a:lnTo>
                    <a:pt x="260" y="262"/>
                  </a:lnTo>
                  <a:lnTo>
                    <a:pt x="262" y="278"/>
                  </a:lnTo>
                  <a:lnTo>
                    <a:pt x="274" y="294"/>
                  </a:lnTo>
                  <a:lnTo>
                    <a:pt x="280" y="310"/>
                  </a:lnTo>
                  <a:lnTo>
                    <a:pt x="294" y="316"/>
                  </a:lnTo>
                  <a:lnTo>
                    <a:pt x="294" y="335"/>
                  </a:lnTo>
                  <a:lnTo>
                    <a:pt x="302" y="343"/>
                  </a:lnTo>
                  <a:lnTo>
                    <a:pt x="306" y="329"/>
                  </a:lnTo>
                  <a:lnTo>
                    <a:pt x="320" y="339"/>
                  </a:lnTo>
                  <a:lnTo>
                    <a:pt x="324" y="365"/>
                  </a:lnTo>
                  <a:lnTo>
                    <a:pt x="342" y="389"/>
                  </a:lnTo>
                  <a:lnTo>
                    <a:pt x="346" y="405"/>
                  </a:lnTo>
                  <a:lnTo>
                    <a:pt x="350" y="429"/>
                  </a:lnTo>
                  <a:lnTo>
                    <a:pt x="352" y="439"/>
                  </a:lnTo>
                  <a:lnTo>
                    <a:pt x="363" y="433"/>
                  </a:lnTo>
                  <a:lnTo>
                    <a:pt x="377" y="443"/>
                  </a:lnTo>
                  <a:lnTo>
                    <a:pt x="387" y="457"/>
                  </a:lnTo>
                  <a:lnTo>
                    <a:pt x="395" y="463"/>
                  </a:lnTo>
                  <a:lnTo>
                    <a:pt x="373" y="493"/>
                  </a:lnTo>
                  <a:lnTo>
                    <a:pt x="365" y="477"/>
                  </a:lnTo>
                  <a:lnTo>
                    <a:pt x="330" y="447"/>
                  </a:lnTo>
                  <a:lnTo>
                    <a:pt x="320" y="443"/>
                  </a:lnTo>
                  <a:lnTo>
                    <a:pt x="312" y="435"/>
                  </a:lnTo>
                  <a:lnTo>
                    <a:pt x="300" y="413"/>
                  </a:lnTo>
                  <a:lnTo>
                    <a:pt x="288" y="423"/>
                  </a:lnTo>
                  <a:lnTo>
                    <a:pt x="286" y="397"/>
                  </a:lnTo>
                  <a:lnTo>
                    <a:pt x="288" y="373"/>
                  </a:lnTo>
                  <a:lnTo>
                    <a:pt x="282" y="357"/>
                  </a:lnTo>
                  <a:lnTo>
                    <a:pt x="256" y="335"/>
                  </a:lnTo>
                  <a:lnTo>
                    <a:pt x="250" y="327"/>
                  </a:lnTo>
                  <a:lnTo>
                    <a:pt x="208" y="310"/>
                  </a:lnTo>
                  <a:lnTo>
                    <a:pt x="176" y="286"/>
                  </a:lnTo>
                  <a:lnTo>
                    <a:pt x="194" y="280"/>
                  </a:lnTo>
                  <a:lnTo>
                    <a:pt x="210" y="266"/>
                  </a:lnTo>
                  <a:lnTo>
                    <a:pt x="194" y="242"/>
                  </a:lnTo>
                  <a:lnTo>
                    <a:pt x="158" y="214"/>
                  </a:lnTo>
                  <a:lnTo>
                    <a:pt x="136" y="180"/>
                  </a:lnTo>
                  <a:lnTo>
                    <a:pt x="120" y="158"/>
                  </a:lnTo>
                  <a:lnTo>
                    <a:pt x="94" y="114"/>
                  </a:lnTo>
                  <a:lnTo>
                    <a:pt x="74" y="94"/>
                  </a:lnTo>
                  <a:lnTo>
                    <a:pt x="58" y="66"/>
                  </a:lnTo>
                  <a:lnTo>
                    <a:pt x="32" y="42"/>
                  </a:lnTo>
                  <a:lnTo>
                    <a:pt x="6" y="16"/>
                  </a:lnTo>
                  <a:lnTo>
                    <a:pt x="0" y="0"/>
                  </a:lnTo>
                  <a:lnTo>
                    <a:pt x="108" y="4"/>
                  </a:lnTo>
                  <a:lnTo>
                    <a:pt x="106" y="12"/>
                  </a:lnTo>
                  <a:lnTo>
                    <a:pt x="268" y="94"/>
                  </a:lnTo>
                  <a:lnTo>
                    <a:pt x="365" y="106"/>
                  </a:lnTo>
                  <a:lnTo>
                    <a:pt x="405" y="108"/>
                  </a:lnTo>
                  <a:lnTo>
                    <a:pt x="411" y="86"/>
                  </a:lnTo>
                  <a:lnTo>
                    <a:pt x="485" y="94"/>
                  </a:lnTo>
                  <a:lnTo>
                    <a:pt x="493" y="96"/>
                  </a:lnTo>
                  <a:lnTo>
                    <a:pt x="501" y="110"/>
                  </a:lnTo>
                  <a:lnTo>
                    <a:pt x="509" y="116"/>
                  </a:lnTo>
                  <a:lnTo>
                    <a:pt x="537" y="146"/>
                  </a:lnTo>
                  <a:lnTo>
                    <a:pt x="563" y="166"/>
                  </a:lnTo>
                  <a:lnTo>
                    <a:pt x="563" y="176"/>
                  </a:lnTo>
                  <a:lnTo>
                    <a:pt x="569" y="184"/>
                  </a:lnTo>
                  <a:lnTo>
                    <a:pt x="569" y="204"/>
                  </a:lnTo>
                  <a:lnTo>
                    <a:pt x="577" y="218"/>
                  </a:lnTo>
                  <a:lnTo>
                    <a:pt x="615" y="230"/>
                  </a:lnTo>
                  <a:lnTo>
                    <a:pt x="619" y="228"/>
                  </a:lnTo>
                  <a:lnTo>
                    <a:pt x="633" y="200"/>
                  </a:lnTo>
                  <a:lnTo>
                    <a:pt x="639" y="198"/>
                  </a:lnTo>
                  <a:lnTo>
                    <a:pt x="647" y="202"/>
                  </a:lnTo>
                  <a:lnTo>
                    <a:pt x="651" y="194"/>
                  </a:lnTo>
                  <a:lnTo>
                    <a:pt x="661" y="198"/>
                  </a:lnTo>
                  <a:lnTo>
                    <a:pt x="673" y="200"/>
                  </a:lnTo>
                  <a:lnTo>
                    <a:pt x="681" y="204"/>
                  </a:lnTo>
                  <a:lnTo>
                    <a:pt x="687" y="202"/>
                  </a:lnTo>
                  <a:lnTo>
                    <a:pt x="699" y="208"/>
                  </a:lnTo>
                  <a:lnTo>
                    <a:pt x="703" y="216"/>
                  </a:lnTo>
                  <a:lnTo>
                    <a:pt x="707" y="218"/>
                  </a:lnTo>
                  <a:lnTo>
                    <a:pt x="727" y="236"/>
                  </a:lnTo>
                  <a:lnTo>
                    <a:pt x="731" y="270"/>
                  </a:lnTo>
                  <a:lnTo>
                    <a:pt x="747" y="290"/>
                  </a:lnTo>
                  <a:lnTo>
                    <a:pt x="769" y="308"/>
                  </a:lnTo>
                  <a:lnTo>
                    <a:pt x="769" y="325"/>
                  </a:lnTo>
                  <a:lnTo>
                    <a:pt x="773" y="341"/>
                  </a:lnTo>
                  <a:lnTo>
                    <a:pt x="779" y="355"/>
                  </a:lnTo>
                  <a:lnTo>
                    <a:pt x="781" y="363"/>
                  </a:lnTo>
                  <a:lnTo>
                    <a:pt x="787" y="365"/>
                  </a:lnTo>
                  <a:lnTo>
                    <a:pt x="797" y="371"/>
                  </a:lnTo>
                  <a:lnTo>
                    <a:pt x="815" y="383"/>
                  </a:lnTo>
                  <a:lnTo>
                    <a:pt x="831" y="385"/>
                  </a:lnTo>
                  <a:lnTo>
                    <a:pt x="848" y="395"/>
                  </a:lnTo>
                  <a:lnTo>
                    <a:pt x="854" y="389"/>
                  </a:lnTo>
                  <a:lnTo>
                    <a:pt x="860" y="389"/>
                  </a:lnTo>
                  <a:lnTo>
                    <a:pt x="850" y="419"/>
                  </a:lnTo>
                  <a:close/>
                </a:path>
              </a:pathLst>
            </a:custGeom>
            <a:solidFill>
              <a:schemeClr val="accent2">
                <a:lumMod val="20000"/>
                <a:lumOff val="80000"/>
                <a:alpha val="31000"/>
              </a:schemeClr>
            </a:solidFill>
            <a:ln w="6350" cap="flat" cmpd="sng">
              <a:noFill/>
              <a:prstDash val="solid"/>
              <a:miter lim="800000"/>
              <a:headEnd type="none" w="med" len="med"/>
              <a:tailEnd type="none" w="med" len="med"/>
            </a:ln>
            <a:effectLst/>
          </p:spPr>
          <p:txBody>
            <a:bodyPr/>
            <a:lstStyle/>
            <a:p>
              <a:endParaRPr lang="en-US" dirty="0">
                <a:latin typeface="Candara" panose="020E0502030303020204" pitchFamily="34" charset="0"/>
              </a:endParaRPr>
            </a:p>
          </p:txBody>
        </p:sp>
        <p:sp>
          <p:nvSpPr>
            <p:cNvPr id="111" name="Moldova">
              <a:extLst>
                <a:ext uri="{FF2B5EF4-FFF2-40B4-BE49-F238E27FC236}">
                  <a16:creationId xmlns:a16="http://schemas.microsoft.com/office/drawing/2014/main" id="{D94B18FA-45D1-439B-844E-7E4ABA4A1A79}"/>
                </a:ext>
              </a:extLst>
            </p:cNvPr>
            <p:cNvSpPr>
              <a:spLocks/>
            </p:cNvSpPr>
            <p:nvPr/>
          </p:nvSpPr>
          <p:spPr bwMode="gray">
            <a:xfrm>
              <a:off x="6615088" y="2788847"/>
              <a:ext cx="121043" cy="143558"/>
            </a:xfrm>
            <a:custGeom>
              <a:avLst/>
              <a:gdLst/>
              <a:ahLst/>
              <a:cxnLst>
                <a:cxn ang="0">
                  <a:pos x="18" y="0"/>
                </a:cxn>
                <a:cxn ang="0">
                  <a:pos x="48" y="18"/>
                </a:cxn>
                <a:cxn ang="0">
                  <a:pos x="68" y="24"/>
                </a:cxn>
                <a:cxn ang="0">
                  <a:pos x="84" y="20"/>
                </a:cxn>
                <a:cxn ang="0">
                  <a:pos x="100" y="28"/>
                </a:cxn>
                <a:cxn ang="0">
                  <a:pos x="114" y="36"/>
                </a:cxn>
                <a:cxn ang="0">
                  <a:pos x="128" y="52"/>
                </a:cxn>
                <a:cxn ang="0">
                  <a:pos x="134" y="76"/>
                </a:cxn>
                <a:cxn ang="0">
                  <a:pos x="140" y="100"/>
                </a:cxn>
                <a:cxn ang="0">
                  <a:pos x="150" y="122"/>
                </a:cxn>
                <a:cxn ang="0">
                  <a:pos x="126" y="126"/>
                </a:cxn>
                <a:cxn ang="0">
                  <a:pos x="104" y="120"/>
                </a:cxn>
                <a:cxn ang="0">
                  <a:pos x="96" y="146"/>
                </a:cxn>
                <a:cxn ang="0">
                  <a:pos x="84" y="168"/>
                </a:cxn>
                <a:cxn ang="0">
                  <a:pos x="66" y="178"/>
                </a:cxn>
                <a:cxn ang="0">
                  <a:pos x="62" y="160"/>
                </a:cxn>
                <a:cxn ang="0">
                  <a:pos x="66" y="138"/>
                </a:cxn>
                <a:cxn ang="0">
                  <a:pos x="64" y="124"/>
                </a:cxn>
                <a:cxn ang="0">
                  <a:pos x="58" y="96"/>
                </a:cxn>
                <a:cxn ang="0">
                  <a:pos x="46" y="78"/>
                </a:cxn>
                <a:cxn ang="0">
                  <a:pos x="34" y="50"/>
                </a:cxn>
                <a:cxn ang="0">
                  <a:pos x="18" y="28"/>
                </a:cxn>
                <a:cxn ang="0">
                  <a:pos x="0" y="16"/>
                </a:cxn>
                <a:cxn ang="0">
                  <a:pos x="2" y="4"/>
                </a:cxn>
                <a:cxn ang="0">
                  <a:pos x="18" y="0"/>
                </a:cxn>
              </a:cxnLst>
              <a:rect l="0" t="0" r="r" b="b"/>
              <a:pathLst>
                <a:path w="150" h="178">
                  <a:moveTo>
                    <a:pt x="18" y="0"/>
                  </a:moveTo>
                  <a:lnTo>
                    <a:pt x="48" y="18"/>
                  </a:lnTo>
                  <a:lnTo>
                    <a:pt x="68" y="24"/>
                  </a:lnTo>
                  <a:lnTo>
                    <a:pt x="84" y="20"/>
                  </a:lnTo>
                  <a:lnTo>
                    <a:pt x="100" y="28"/>
                  </a:lnTo>
                  <a:lnTo>
                    <a:pt x="114" y="36"/>
                  </a:lnTo>
                  <a:lnTo>
                    <a:pt x="128" y="52"/>
                  </a:lnTo>
                  <a:lnTo>
                    <a:pt x="134" y="76"/>
                  </a:lnTo>
                  <a:lnTo>
                    <a:pt x="140" y="100"/>
                  </a:lnTo>
                  <a:lnTo>
                    <a:pt x="150" y="122"/>
                  </a:lnTo>
                  <a:lnTo>
                    <a:pt x="126" y="126"/>
                  </a:lnTo>
                  <a:lnTo>
                    <a:pt x="104" y="120"/>
                  </a:lnTo>
                  <a:lnTo>
                    <a:pt x="96" y="146"/>
                  </a:lnTo>
                  <a:lnTo>
                    <a:pt x="84" y="168"/>
                  </a:lnTo>
                  <a:lnTo>
                    <a:pt x="66" y="178"/>
                  </a:lnTo>
                  <a:lnTo>
                    <a:pt x="62" y="160"/>
                  </a:lnTo>
                  <a:lnTo>
                    <a:pt x="66" y="138"/>
                  </a:lnTo>
                  <a:lnTo>
                    <a:pt x="64" y="124"/>
                  </a:lnTo>
                  <a:lnTo>
                    <a:pt x="58" y="96"/>
                  </a:lnTo>
                  <a:lnTo>
                    <a:pt x="46" y="78"/>
                  </a:lnTo>
                  <a:lnTo>
                    <a:pt x="34" y="50"/>
                  </a:lnTo>
                  <a:lnTo>
                    <a:pt x="18" y="28"/>
                  </a:lnTo>
                  <a:lnTo>
                    <a:pt x="0" y="16"/>
                  </a:lnTo>
                  <a:lnTo>
                    <a:pt x="2" y="4"/>
                  </a:lnTo>
                  <a:lnTo>
                    <a:pt x="1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2" name="Monaco">
              <a:extLst>
                <a:ext uri="{FF2B5EF4-FFF2-40B4-BE49-F238E27FC236}">
                  <a16:creationId xmlns:a16="http://schemas.microsoft.com/office/drawing/2014/main" id="{3A23EC6A-694F-4233-9591-EDE9DA228721}"/>
                </a:ext>
              </a:extLst>
            </p:cNvPr>
            <p:cNvSpPr>
              <a:spLocks/>
            </p:cNvSpPr>
            <p:nvPr/>
          </p:nvSpPr>
          <p:spPr bwMode="gray">
            <a:xfrm>
              <a:off x="6013779" y="3003203"/>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3" name="Mongolia">
              <a:extLst>
                <a:ext uri="{FF2B5EF4-FFF2-40B4-BE49-F238E27FC236}">
                  <a16:creationId xmlns:a16="http://schemas.microsoft.com/office/drawing/2014/main" id="{362B3301-5214-44D4-B851-69EA83B89D03}"/>
                </a:ext>
              </a:extLst>
            </p:cNvPr>
            <p:cNvSpPr>
              <a:spLocks/>
            </p:cNvSpPr>
            <p:nvPr/>
          </p:nvSpPr>
          <p:spPr bwMode="gray">
            <a:xfrm>
              <a:off x="8493205" y="2619723"/>
              <a:ext cx="995675" cy="481806"/>
            </a:xfrm>
            <a:custGeom>
              <a:avLst/>
              <a:gdLst/>
              <a:ahLst/>
              <a:cxnLst>
                <a:cxn ang="0">
                  <a:pos x="70" y="226"/>
                </a:cxn>
                <a:cxn ang="0">
                  <a:pos x="134" y="300"/>
                </a:cxn>
                <a:cxn ang="0">
                  <a:pos x="132" y="372"/>
                </a:cxn>
                <a:cxn ang="0">
                  <a:pos x="212" y="394"/>
                </a:cxn>
                <a:cxn ang="0">
                  <a:pos x="302" y="448"/>
                </a:cxn>
                <a:cxn ang="0">
                  <a:pos x="352" y="532"/>
                </a:cxn>
                <a:cxn ang="0">
                  <a:pos x="408" y="542"/>
                </a:cxn>
                <a:cxn ang="0">
                  <a:pos x="556" y="540"/>
                </a:cxn>
                <a:cxn ang="0">
                  <a:pos x="608" y="566"/>
                </a:cxn>
                <a:cxn ang="0">
                  <a:pos x="658" y="578"/>
                </a:cxn>
                <a:cxn ang="0">
                  <a:pos x="700" y="582"/>
                </a:cxn>
                <a:cxn ang="0">
                  <a:pos x="788" y="536"/>
                </a:cxn>
                <a:cxn ang="0">
                  <a:pos x="890" y="506"/>
                </a:cxn>
                <a:cxn ang="0">
                  <a:pos x="936" y="464"/>
                </a:cxn>
                <a:cxn ang="0">
                  <a:pos x="906" y="424"/>
                </a:cxn>
                <a:cxn ang="0">
                  <a:pos x="954" y="388"/>
                </a:cxn>
                <a:cxn ang="0">
                  <a:pos x="1052" y="374"/>
                </a:cxn>
                <a:cxn ang="0">
                  <a:pos x="1132" y="358"/>
                </a:cxn>
                <a:cxn ang="0">
                  <a:pos x="1166" y="344"/>
                </a:cxn>
                <a:cxn ang="0">
                  <a:pos x="1206" y="354"/>
                </a:cxn>
                <a:cxn ang="0">
                  <a:pos x="1198" y="284"/>
                </a:cxn>
                <a:cxn ang="0">
                  <a:pos x="1164" y="248"/>
                </a:cxn>
                <a:cxn ang="0">
                  <a:pos x="1136" y="268"/>
                </a:cxn>
                <a:cxn ang="0">
                  <a:pos x="1086" y="256"/>
                </a:cxn>
                <a:cxn ang="0">
                  <a:pos x="1094" y="192"/>
                </a:cxn>
                <a:cxn ang="0">
                  <a:pos x="1110" y="138"/>
                </a:cxn>
                <a:cxn ang="0">
                  <a:pos x="1070" y="128"/>
                </a:cxn>
                <a:cxn ang="0">
                  <a:pos x="978" y="144"/>
                </a:cxn>
                <a:cxn ang="0">
                  <a:pos x="850" y="164"/>
                </a:cxn>
                <a:cxn ang="0">
                  <a:pos x="768" y="134"/>
                </a:cxn>
                <a:cxn ang="0">
                  <a:pos x="716" y="98"/>
                </a:cxn>
                <a:cxn ang="0">
                  <a:pos x="562" y="78"/>
                </a:cxn>
                <a:cxn ang="0">
                  <a:pos x="470" y="0"/>
                </a:cxn>
                <a:cxn ang="0">
                  <a:pos x="416" y="86"/>
                </a:cxn>
                <a:cxn ang="0">
                  <a:pos x="402" y="124"/>
                </a:cxn>
                <a:cxn ang="0">
                  <a:pos x="338" y="124"/>
                </a:cxn>
                <a:cxn ang="0">
                  <a:pos x="258" y="112"/>
                </a:cxn>
                <a:cxn ang="0">
                  <a:pos x="192" y="82"/>
                </a:cxn>
                <a:cxn ang="0">
                  <a:pos x="90" y="122"/>
                </a:cxn>
                <a:cxn ang="0">
                  <a:pos x="34" y="162"/>
                </a:cxn>
                <a:cxn ang="0">
                  <a:pos x="10" y="182"/>
                </a:cxn>
                <a:cxn ang="0">
                  <a:pos x="18" y="204"/>
                </a:cxn>
                <a:cxn ang="0">
                  <a:pos x="38" y="220"/>
                </a:cxn>
              </a:cxnLst>
              <a:rect l="0" t="0" r="r" b="b"/>
              <a:pathLst>
                <a:path w="1228" h="590">
                  <a:moveTo>
                    <a:pt x="38" y="220"/>
                  </a:moveTo>
                  <a:lnTo>
                    <a:pt x="70" y="226"/>
                  </a:lnTo>
                  <a:lnTo>
                    <a:pt x="98" y="244"/>
                  </a:lnTo>
                  <a:lnTo>
                    <a:pt x="134" y="300"/>
                  </a:lnTo>
                  <a:lnTo>
                    <a:pt x="158" y="320"/>
                  </a:lnTo>
                  <a:lnTo>
                    <a:pt x="132" y="372"/>
                  </a:lnTo>
                  <a:lnTo>
                    <a:pt x="144" y="386"/>
                  </a:lnTo>
                  <a:lnTo>
                    <a:pt x="212" y="394"/>
                  </a:lnTo>
                  <a:lnTo>
                    <a:pt x="272" y="416"/>
                  </a:lnTo>
                  <a:lnTo>
                    <a:pt x="302" y="448"/>
                  </a:lnTo>
                  <a:lnTo>
                    <a:pt x="314" y="456"/>
                  </a:lnTo>
                  <a:lnTo>
                    <a:pt x="352" y="532"/>
                  </a:lnTo>
                  <a:lnTo>
                    <a:pt x="382" y="532"/>
                  </a:lnTo>
                  <a:lnTo>
                    <a:pt x="408" y="542"/>
                  </a:lnTo>
                  <a:lnTo>
                    <a:pt x="500" y="544"/>
                  </a:lnTo>
                  <a:lnTo>
                    <a:pt x="556" y="540"/>
                  </a:lnTo>
                  <a:lnTo>
                    <a:pt x="578" y="564"/>
                  </a:lnTo>
                  <a:lnTo>
                    <a:pt x="608" y="566"/>
                  </a:lnTo>
                  <a:lnTo>
                    <a:pt x="630" y="582"/>
                  </a:lnTo>
                  <a:lnTo>
                    <a:pt x="658" y="578"/>
                  </a:lnTo>
                  <a:lnTo>
                    <a:pt x="676" y="590"/>
                  </a:lnTo>
                  <a:lnTo>
                    <a:pt x="700" y="582"/>
                  </a:lnTo>
                  <a:lnTo>
                    <a:pt x="716" y="562"/>
                  </a:lnTo>
                  <a:lnTo>
                    <a:pt x="788" y="536"/>
                  </a:lnTo>
                  <a:lnTo>
                    <a:pt x="872" y="534"/>
                  </a:lnTo>
                  <a:lnTo>
                    <a:pt x="890" y="506"/>
                  </a:lnTo>
                  <a:lnTo>
                    <a:pt x="926" y="488"/>
                  </a:lnTo>
                  <a:lnTo>
                    <a:pt x="936" y="464"/>
                  </a:lnTo>
                  <a:lnTo>
                    <a:pt x="906" y="442"/>
                  </a:lnTo>
                  <a:lnTo>
                    <a:pt x="906" y="424"/>
                  </a:lnTo>
                  <a:lnTo>
                    <a:pt x="940" y="390"/>
                  </a:lnTo>
                  <a:lnTo>
                    <a:pt x="954" y="388"/>
                  </a:lnTo>
                  <a:lnTo>
                    <a:pt x="990" y="410"/>
                  </a:lnTo>
                  <a:lnTo>
                    <a:pt x="1052" y="374"/>
                  </a:lnTo>
                  <a:lnTo>
                    <a:pt x="1092" y="380"/>
                  </a:lnTo>
                  <a:lnTo>
                    <a:pt x="1132" y="358"/>
                  </a:lnTo>
                  <a:lnTo>
                    <a:pt x="1154" y="356"/>
                  </a:lnTo>
                  <a:lnTo>
                    <a:pt x="1166" y="344"/>
                  </a:lnTo>
                  <a:lnTo>
                    <a:pt x="1186" y="342"/>
                  </a:lnTo>
                  <a:lnTo>
                    <a:pt x="1206" y="354"/>
                  </a:lnTo>
                  <a:lnTo>
                    <a:pt x="1228" y="320"/>
                  </a:lnTo>
                  <a:lnTo>
                    <a:pt x="1198" y="284"/>
                  </a:lnTo>
                  <a:lnTo>
                    <a:pt x="1196" y="268"/>
                  </a:lnTo>
                  <a:lnTo>
                    <a:pt x="1164" y="248"/>
                  </a:lnTo>
                  <a:lnTo>
                    <a:pt x="1152" y="250"/>
                  </a:lnTo>
                  <a:lnTo>
                    <a:pt x="1136" y="268"/>
                  </a:lnTo>
                  <a:lnTo>
                    <a:pt x="1118" y="258"/>
                  </a:lnTo>
                  <a:lnTo>
                    <a:pt x="1086" y="256"/>
                  </a:lnTo>
                  <a:lnTo>
                    <a:pt x="1074" y="234"/>
                  </a:lnTo>
                  <a:lnTo>
                    <a:pt x="1094" y="192"/>
                  </a:lnTo>
                  <a:lnTo>
                    <a:pt x="1098" y="158"/>
                  </a:lnTo>
                  <a:lnTo>
                    <a:pt x="1110" y="138"/>
                  </a:lnTo>
                  <a:lnTo>
                    <a:pt x="1102" y="128"/>
                  </a:lnTo>
                  <a:lnTo>
                    <a:pt x="1070" y="128"/>
                  </a:lnTo>
                  <a:lnTo>
                    <a:pt x="1038" y="108"/>
                  </a:lnTo>
                  <a:lnTo>
                    <a:pt x="978" y="144"/>
                  </a:lnTo>
                  <a:lnTo>
                    <a:pt x="926" y="162"/>
                  </a:lnTo>
                  <a:lnTo>
                    <a:pt x="850" y="164"/>
                  </a:lnTo>
                  <a:lnTo>
                    <a:pt x="800" y="154"/>
                  </a:lnTo>
                  <a:lnTo>
                    <a:pt x="768" y="134"/>
                  </a:lnTo>
                  <a:lnTo>
                    <a:pt x="746" y="104"/>
                  </a:lnTo>
                  <a:lnTo>
                    <a:pt x="716" y="98"/>
                  </a:lnTo>
                  <a:lnTo>
                    <a:pt x="592" y="110"/>
                  </a:lnTo>
                  <a:lnTo>
                    <a:pt x="562" y="78"/>
                  </a:lnTo>
                  <a:lnTo>
                    <a:pt x="554" y="30"/>
                  </a:lnTo>
                  <a:lnTo>
                    <a:pt x="470" y="0"/>
                  </a:lnTo>
                  <a:lnTo>
                    <a:pt x="418" y="44"/>
                  </a:lnTo>
                  <a:lnTo>
                    <a:pt x="416" y="86"/>
                  </a:lnTo>
                  <a:lnTo>
                    <a:pt x="400" y="106"/>
                  </a:lnTo>
                  <a:lnTo>
                    <a:pt x="402" y="124"/>
                  </a:lnTo>
                  <a:lnTo>
                    <a:pt x="370" y="140"/>
                  </a:lnTo>
                  <a:lnTo>
                    <a:pt x="338" y="124"/>
                  </a:lnTo>
                  <a:lnTo>
                    <a:pt x="300" y="134"/>
                  </a:lnTo>
                  <a:lnTo>
                    <a:pt x="258" y="112"/>
                  </a:lnTo>
                  <a:lnTo>
                    <a:pt x="230" y="116"/>
                  </a:lnTo>
                  <a:lnTo>
                    <a:pt x="192" y="82"/>
                  </a:lnTo>
                  <a:lnTo>
                    <a:pt x="164" y="82"/>
                  </a:lnTo>
                  <a:lnTo>
                    <a:pt x="90" y="122"/>
                  </a:lnTo>
                  <a:lnTo>
                    <a:pt x="88" y="140"/>
                  </a:lnTo>
                  <a:lnTo>
                    <a:pt x="34" y="162"/>
                  </a:lnTo>
                  <a:lnTo>
                    <a:pt x="22" y="180"/>
                  </a:lnTo>
                  <a:lnTo>
                    <a:pt x="10" y="182"/>
                  </a:lnTo>
                  <a:lnTo>
                    <a:pt x="0" y="190"/>
                  </a:lnTo>
                  <a:lnTo>
                    <a:pt x="18" y="204"/>
                  </a:lnTo>
                  <a:lnTo>
                    <a:pt x="24" y="206"/>
                  </a:lnTo>
                  <a:lnTo>
                    <a:pt x="38" y="22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4" name="Montenegro">
              <a:extLst>
                <a:ext uri="{FF2B5EF4-FFF2-40B4-BE49-F238E27FC236}">
                  <a16:creationId xmlns:a16="http://schemas.microsoft.com/office/drawing/2014/main" id="{587FEE2A-E8F3-4379-BF77-E01143F36B5E}"/>
                </a:ext>
              </a:extLst>
            </p:cNvPr>
            <p:cNvSpPr>
              <a:spLocks noChangeAspect="1"/>
            </p:cNvSpPr>
            <p:nvPr/>
          </p:nvSpPr>
          <p:spPr bwMode="gray">
            <a:xfrm>
              <a:off x="6371051" y="3016969"/>
              <a:ext cx="62474" cy="66863"/>
            </a:xfrm>
            <a:custGeom>
              <a:avLst/>
              <a:gdLst/>
              <a:ahLst/>
              <a:cxnLst>
                <a:cxn ang="0">
                  <a:pos x="668" y="246"/>
                </a:cxn>
                <a:cxn ang="0">
                  <a:pos x="912" y="395"/>
                </a:cxn>
                <a:cxn ang="0">
                  <a:pos x="784" y="520"/>
                </a:cxn>
                <a:cxn ang="0">
                  <a:pos x="732" y="709"/>
                </a:cxn>
                <a:cxn ang="0">
                  <a:pos x="590" y="614"/>
                </a:cxn>
                <a:cxn ang="0">
                  <a:pos x="449" y="780"/>
                </a:cxn>
                <a:cxn ang="0">
                  <a:pos x="425" y="992"/>
                </a:cxn>
                <a:cxn ang="0">
                  <a:pos x="307" y="921"/>
                </a:cxn>
                <a:cxn ang="0">
                  <a:pos x="236" y="756"/>
                </a:cxn>
                <a:cxn ang="0">
                  <a:pos x="0" y="567"/>
                </a:cxn>
                <a:cxn ang="0">
                  <a:pos x="0" y="567"/>
                </a:cxn>
                <a:cxn ang="0">
                  <a:pos x="94" y="425"/>
                </a:cxn>
                <a:cxn ang="0">
                  <a:pos x="331" y="213"/>
                </a:cxn>
                <a:cxn ang="0">
                  <a:pos x="401" y="0"/>
                </a:cxn>
                <a:cxn ang="0">
                  <a:pos x="668" y="246"/>
                </a:cxn>
              </a:cxnLst>
              <a:rect l="0" t="0" r="r" b="b"/>
              <a:pathLst>
                <a:path w="912" h="992">
                  <a:moveTo>
                    <a:pt x="668" y="246"/>
                  </a:moveTo>
                  <a:lnTo>
                    <a:pt x="912" y="395"/>
                  </a:lnTo>
                  <a:lnTo>
                    <a:pt x="784" y="520"/>
                  </a:lnTo>
                  <a:lnTo>
                    <a:pt x="732" y="709"/>
                  </a:lnTo>
                  <a:lnTo>
                    <a:pt x="590" y="614"/>
                  </a:lnTo>
                  <a:lnTo>
                    <a:pt x="449" y="780"/>
                  </a:lnTo>
                  <a:lnTo>
                    <a:pt x="425" y="992"/>
                  </a:lnTo>
                  <a:lnTo>
                    <a:pt x="307" y="921"/>
                  </a:lnTo>
                  <a:lnTo>
                    <a:pt x="236" y="756"/>
                  </a:lnTo>
                  <a:lnTo>
                    <a:pt x="0" y="567"/>
                  </a:lnTo>
                  <a:lnTo>
                    <a:pt x="0" y="567"/>
                  </a:lnTo>
                  <a:lnTo>
                    <a:pt x="94" y="425"/>
                  </a:lnTo>
                  <a:lnTo>
                    <a:pt x="331" y="213"/>
                  </a:lnTo>
                  <a:lnTo>
                    <a:pt x="401" y="0"/>
                  </a:lnTo>
                  <a:lnTo>
                    <a:pt x="668" y="246"/>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15" name="Morocco">
              <a:extLst>
                <a:ext uri="{FF2B5EF4-FFF2-40B4-BE49-F238E27FC236}">
                  <a16:creationId xmlns:a16="http://schemas.microsoft.com/office/drawing/2014/main" id="{5A80B737-A420-4D02-B5C2-628CFD5A952A}"/>
                </a:ext>
              </a:extLst>
            </p:cNvPr>
            <p:cNvSpPr>
              <a:spLocks/>
            </p:cNvSpPr>
            <p:nvPr/>
          </p:nvSpPr>
          <p:spPr bwMode="gray">
            <a:xfrm>
              <a:off x="5398803" y="3339485"/>
              <a:ext cx="368987" cy="302851"/>
            </a:xfrm>
            <a:custGeom>
              <a:avLst/>
              <a:gdLst/>
              <a:ahLst/>
              <a:cxnLst>
                <a:cxn ang="0">
                  <a:pos x="55" y="339"/>
                </a:cxn>
                <a:cxn ang="0">
                  <a:pos x="131" y="276"/>
                </a:cxn>
                <a:cxn ang="0">
                  <a:pos x="133" y="256"/>
                </a:cxn>
                <a:cxn ang="0">
                  <a:pos x="125" y="204"/>
                </a:cxn>
                <a:cxn ang="0">
                  <a:pos x="147" y="170"/>
                </a:cxn>
                <a:cxn ang="0">
                  <a:pos x="171" y="124"/>
                </a:cxn>
                <a:cxn ang="0">
                  <a:pos x="229" y="92"/>
                </a:cxn>
                <a:cxn ang="0">
                  <a:pos x="251" y="56"/>
                </a:cxn>
                <a:cxn ang="0">
                  <a:pos x="269" y="8"/>
                </a:cxn>
                <a:cxn ang="0">
                  <a:pos x="287" y="0"/>
                </a:cxn>
                <a:cxn ang="0">
                  <a:pos x="299" y="2"/>
                </a:cxn>
                <a:cxn ang="0">
                  <a:pos x="295" y="16"/>
                </a:cxn>
                <a:cxn ang="0">
                  <a:pos x="333" y="32"/>
                </a:cxn>
                <a:cxn ang="0">
                  <a:pos x="385" y="26"/>
                </a:cxn>
                <a:cxn ang="0">
                  <a:pos x="413" y="34"/>
                </a:cxn>
                <a:cxn ang="0">
                  <a:pos x="423" y="68"/>
                </a:cxn>
                <a:cxn ang="0">
                  <a:pos x="423" y="104"/>
                </a:cxn>
                <a:cxn ang="0">
                  <a:pos x="433" y="134"/>
                </a:cxn>
                <a:cxn ang="0">
                  <a:pos x="451" y="150"/>
                </a:cxn>
                <a:cxn ang="0">
                  <a:pos x="443" y="176"/>
                </a:cxn>
                <a:cxn ang="0">
                  <a:pos x="399" y="170"/>
                </a:cxn>
                <a:cxn ang="0">
                  <a:pos x="383" y="186"/>
                </a:cxn>
                <a:cxn ang="0">
                  <a:pos x="383" y="206"/>
                </a:cxn>
                <a:cxn ang="0">
                  <a:pos x="275" y="286"/>
                </a:cxn>
                <a:cxn ang="0">
                  <a:pos x="263" y="303"/>
                </a:cxn>
                <a:cxn ang="0">
                  <a:pos x="233" y="307"/>
                </a:cxn>
                <a:cxn ang="0">
                  <a:pos x="189" y="327"/>
                </a:cxn>
                <a:cxn ang="0">
                  <a:pos x="169" y="351"/>
                </a:cxn>
                <a:cxn ang="0">
                  <a:pos x="169" y="369"/>
                </a:cxn>
                <a:cxn ang="0">
                  <a:pos x="0" y="371"/>
                </a:cxn>
                <a:cxn ang="0">
                  <a:pos x="10" y="359"/>
                </a:cxn>
                <a:cxn ang="0">
                  <a:pos x="55" y="339"/>
                </a:cxn>
              </a:cxnLst>
              <a:rect l="0" t="0" r="r" b="b"/>
              <a:pathLst>
                <a:path w="451" h="371">
                  <a:moveTo>
                    <a:pt x="55" y="339"/>
                  </a:moveTo>
                  <a:lnTo>
                    <a:pt x="131" y="276"/>
                  </a:lnTo>
                  <a:lnTo>
                    <a:pt x="133" y="256"/>
                  </a:lnTo>
                  <a:lnTo>
                    <a:pt x="125" y="204"/>
                  </a:lnTo>
                  <a:lnTo>
                    <a:pt x="147" y="170"/>
                  </a:lnTo>
                  <a:lnTo>
                    <a:pt x="171" y="124"/>
                  </a:lnTo>
                  <a:lnTo>
                    <a:pt x="229" y="92"/>
                  </a:lnTo>
                  <a:lnTo>
                    <a:pt x="251" y="56"/>
                  </a:lnTo>
                  <a:lnTo>
                    <a:pt x="269" y="8"/>
                  </a:lnTo>
                  <a:lnTo>
                    <a:pt x="287" y="0"/>
                  </a:lnTo>
                  <a:lnTo>
                    <a:pt x="299" y="2"/>
                  </a:lnTo>
                  <a:lnTo>
                    <a:pt x="295" y="16"/>
                  </a:lnTo>
                  <a:lnTo>
                    <a:pt x="333" y="32"/>
                  </a:lnTo>
                  <a:lnTo>
                    <a:pt x="385" y="26"/>
                  </a:lnTo>
                  <a:lnTo>
                    <a:pt x="413" y="34"/>
                  </a:lnTo>
                  <a:lnTo>
                    <a:pt x="423" y="68"/>
                  </a:lnTo>
                  <a:lnTo>
                    <a:pt x="423" y="104"/>
                  </a:lnTo>
                  <a:lnTo>
                    <a:pt x="433" y="134"/>
                  </a:lnTo>
                  <a:lnTo>
                    <a:pt x="451" y="150"/>
                  </a:lnTo>
                  <a:lnTo>
                    <a:pt x="443" y="176"/>
                  </a:lnTo>
                  <a:lnTo>
                    <a:pt x="399" y="170"/>
                  </a:lnTo>
                  <a:lnTo>
                    <a:pt x="383" y="186"/>
                  </a:lnTo>
                  <a:lnTo>
                    <a:pt x="383" y="206"/>
                  </a:lnTo>
                  <a:lnTo>
                    <a:pt x="275" y="286"/>
                  </a:lnTo>
                  <a:lnTo>
                    <a:pt x="263" y="303"/>
                  </a:lnTo>
                  <a:lnTo>
                    <a:pt x="233" y="307"/>
                  </a:lnTo>
                  <a:lnTo>
                    <a:pt x="189" y="327"/>
                  </a:lnTo>
                  <a:lnTo>
                    <a:pt x="169" y="351"/>
                  </a:lnTo>
                  <a:lnTo>
                    <a:pt x="169" y="369"/>
                  </a:lnTo>
                  <a:lnTo>
                    <a:pt x="0" y="371"/>
                  </a:lnTo>
                  <a:lnTo>
                    <a:pt x="10" y="359"/>
                  </a:lnTo>
                  <a:lnTo>
                    <a:pt x="55" y="339"/>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6" name="Mozambique">
              <a:extLst>
                <a:ext uri="{FF2B5EF4-FFF2-40B4-BE49-F238E27FC236}">
                  <a16:creationId xmlns:a16="http://schemas.microsoft.com/office/drawing/2014/main" id="{3A9A7288-8FC9-4CE8-9763-1C79B4ECDA78}"/>
                </a:ext>
              </a:extLst>
            </p:cNvPr>
            <p:cNvSpPr>
              <a:spLocks/>
            </p:cNvSpPr>
            <p:nvPr/>
          </p:nvSpPr>
          <p:spPr bwMode="gray">
            <a:xfrm>
              <a:off x="6738084" y="4898965"/>
              <a:ext cx="327987" cy="556536"/>
            </a:xfrm>
            <a:custGeom>
              <a:avLst/>
              <a:gdLst/>
              <a:ahLst/>
              <a:cxnLst>
                <a:cxn ang="0">
                  <a:pos x="0" y="193"/>
                </a:cxn>
                <a:cxn ang="0">
                  <a:pos x="46" y="171"/>
                </a:cxn>
                <a:cxn ang="0">
                  <a:pos x="122" y="171"/>
                </a:cxn>
                <a:cxn ang="0">
                  <a:pos x="158" y="199"/>
                </a:cxn>
                <a:cxn ang="0">
                  <a:pos x="170" y="255"/>
                </a:cxn>
                <a:cxn ang="0">
                  <a:pos x="194" y="267"/>
                </a:cxn>
                <a:cxn ang="0">
                  <a:pos x="204" y="213"/>
                </a:cxn>
                <a:cxn ang="0">
                  <a:pos x="174" y="113"/>
                </a:cxn>
                <a:cxn ang="0">
                  <a:pos x="174" y="56"/>
                </a:cxn>
                <a:cxn ang="0">
                  <a:pos x="210" y="34"/>
                </a:cxn>
                <a:cxn ang="0">
                  <a:pos x="260" y="34"/>
                </a:cxn>
                <a:cxn ang="0">
                  <a:pos x="300" y="28"/>
                </a:cxn>
                <a:cxn ang="0">
                  <a:pos x="382" y="2"/>
                </a:cxn>
                <a:cxn ang="0">
                  <a:pos x="400" y="24"/>
                </a:cxn>
                <a:cxn ang="0">
                  <a:pos x="398" y="86"/>
                </a:cxn>
                <a:cxn ang="0">
                  <a:pos x="398" y="151"/>
                </a:cxn>
                <a:cxn ang="0">
                  <a:pos x="392" y="191"/>
                </a:cxn>
                <a:cxn ang="0">
                  <a:pos x="382" y="235"/>
                </a:cxn>
                <a:cxn ang="0">
                  <a:pos x="320" y="269"/>
                </a:cxn>
                <a:cxn ang="0">
                  <a:pos x="274" y="285"/>
                </a:cxn>
                <a:cxn ang="0">
                  <a:pos x="246" y="305"/>
                </a:cxn>
                <a:cxn ang="0">
                  <a:pos x="236" y="339"/>
                </a:cxn>
                <a:cxn ang="0">
                  <a:pos x="174" y="371"/>
                </a:cxn>
                <a:cxn ang="0">
                  <a:pos x="180" y="413"/>
                </a:cxn>
                <a:cxn ang="0">
                  <a:pos x="200" y="485"/>
                </a:cxn>
                <a:cxn ang="0">
                  <a:pos x="188" y="549"/>
                </a:cxn>
                <a:cxn ang="0">
                  <a:pos x="182" y="587"/>
                </a:cxn>
                <a:cxn ang="0">
                  <a:pos x="94" y="627"/>
                </a:cxn>
                <a:cxn ang="0">
                  <a:pos x="104" y="679"/>
                </a:cxn>
                <a:cxn ang="0">
                  <a:pos x="74" y="659"/>
                </a:cxn>
                <a:cxn ang="0">
                  <a:pos x="50" y="639"/>
                </a:cxn>
                <a:cxn ang="0">
                  <a:pos x="54" y="517"/>
                </a:cxn>
                <a:cxn ang="0">
                  <a:pos x="86" y="451"/>
                </a:cxn>
                <a:cxn ang="0">
                  <a:pos x="106" y="405"/>
                </a:cxn>
                <a:cxn ang="0">
                  <a:pos x="110" y="351"/>
                </a:cxn>
                <a:cxn ang="0">
                  <a:pos x="102" y="255"/>
                </a:cxn>
                <a:cxn ang="0">
                  <a:pos x="20" y="229"/>
                </a:cxn>
              </a:cxnLst>
              <a:rect l="0" t="0" r="r" b="b"/>
              <a:pathLst>
                <a:path w="402" h="681">
                  <a:moveTo>
                    <a:pt x="4" y="213"/>
                  </a:moveTo>
                  <a:lnTo>
                    <a:pt x="0" y="193"/>
                  </a:lnTo>
                  <a:lnTo>
                    <a:pt x="14" y="177"/>
                  </a:lnTo>
                  <a:lnTo>
                    <a:pt x="46" y="171"/>
                  </a:lnTo>
                  <a:lnTo>
                    <a:pt x="100" y="147"/>
                  </a:lnTo>
                  <a:lnTo>
                    <a:pt x="122" y="171"/>
                  </a:lnTo>
                  <a:lnTo>
                    <a:pt x="156" y="173"/>
                  </a:lnTo>
                  <a:lnTo>
                    <a:pt x="158" y="199"/>
                  </a:lnTo>
                  <a:lnTo>
                    <a:pt x="148" y="241"/>
                  </a:lnTo>
                  <a:lnTo>
                    <a:pt x="170" y="255"/>
                  </a:lnTo>
                  <a:lnTo>
                    <a:pt x="174" y="273"/>
                  </a:lnTo>
                  <a:lnTo>
                    <a:pt x="194" y="267"/>
                  </a:lnTo>
                  <a:lnTo>
                    <a:pt x="186" y="241"/>
                  </a:lnTo>
                  <a:lnTo>
                    <a:pt x="204" y="213"/>
                  </a:lnTo>
                  <a:lnTo>
                    <a:pt x="198" y="161"/>
                  </a:lnTo>
                  <a:lnTo>
                    <a:pt x="174" y="113"/>
                  </a:lnTo>
                  <a:lnTo>
                    <a:pt x="164" y="78"/>
                  </a:lnTo>
                  <a:lnTo>
                    <a:pt x="174" y="56"/>
                  </a:lnTo>
                  <a:lnTo>
                    <a:pt x="168" y="46"/>
                  </a:lnTo>
                  <a:lnTo>
                    <a:pt x="210" y="34"/>
                  </a:lnTo>
                  <a:lnTo>
                    <a:pt x="236" y="48"/>
                  </a:lnTo>
                  <a:lnTo>
                    <a:pt x="260" y="34"/>
                  </a:lnTo>
                  <a:lnTo>
                    <a:pt x="282" y="42"/>
                  </a:lnTo>
                  <a:lnTo>
                    <a:pt x="300" y="28"/>
                  </a:lnTo>
                  <a:lnTo>
                    <a:pt x="340" y="26"/>
                  </a:lnTo>
                  <a:lnTo>
                    <a:pt x="382" y="2"/>
                  </a:lnTo>
                  <a:lnTo>
                    <a:pt x="396" y="0"/>
                  </a:lnTo>
                  <a:lnTo>
                    <a:pt x="400" y="24"/>
                  </a:lnTo>
                  <a:lnTo>
                    <a:pt x="394" y="46"/>
                  </a:lnTo>
                  <a:lnTo>
                    <a:pt x="398" y="86"/>
                  </a:lnTo>
                  <a:lnTo>
                    <a:pt x="394" y="141"/>
                  </a:lnTo>
                  <a:lnTo>
                    <a:pt x="398" y="151"/>
                  </a:lnTo>
                  <a:lnTo>
                    <a:pt x="402" y="183"/>
                  </a:lnTo>
                  <a:lnTo>
                    <a:pt x="392" y="191"/>
                  </a:lnTo>
                  <a:lnTo>
                    <a:pt x="394" y="209"/>
                  </a:lnTo>
                  <a:lnTo>
                    <a:pt x="382" y="235"/>
                  </a:lnTo>
                  <a:lnTo>
                    <a:pt x="364" y="249"/>
                  </a:lnTo>
                  <a:lnTo>
                    <a:pt x="320" y="269"/>
                  </a:lnTo>
                  <a:lnTo>
                    <a:pt x="310" y="267"/>
                  </a:lnTo>
                  <a:lnTo>
                    <a:pt x="274" y="285"/>
                  </a:lnTo>
                  <a:lnTo>
                    <a:pt x="264" y="301"/>
                  </a:lnTo>
                  <a:lnTo>
                    <a:pt x="246" y="305"/>
                  </a:lnTo>
                  <a:lnTo>
                    <a:pt x="248" y="325"/>
                  </a:lnTo>
                  <a:lnTo>
                    <a:pt x="236" y="339"/>
                  </a:lnTo>
                  <a:lnTo>
                    <a:pt x="206" y="349"/>
                  </a:lnTo>
                  <a:lnTo>
                    <a:pt x="174" y="371"/>
                  </a:lnTo>
                  <a:lnTo>
                    <a:pt x="164" y="411"/>
                  </a:lnTo>
                  <a:lnTo>
                    <a:pt x="180" y="413"/>
                  </a:lnTo>
                  <a:lnTo>
                    <a:pt x="188" y="475"/>
                  </a:lnTo>
                  <a:lnTo>
                    <a:pt x="200" y="485"/>
                  </a:lnTo>
                  <a:lnTo>
                    <a:pt x="196" y="519"/>
                  </a:lnTo>
                  <a:lnTo>
                    <a:pt x="188" y="549"/>
                  </a:lnTo>
                  <a:lnTo>
                    <a:pt x="196" y="557"/>
                  </a:lnTo>
                  <a:lnTo>
                    <a:pt x="182" y="587"/>
                  </a:lnTo>
                  <a:lnTo>
                    <a:pt x="124" y="609"/>
                  </a:lnTo>
                  <a:lnTo>
                    <a:pt x="94" y="627"/>
                  </a:lnTo>
                  <a:lnTo>
                    <a:pt x="100" y="651"/>
                  </a:lnTo>
                  <a:lnTo>
                    <a:pt x="104" y="679"/>
                  </a:lnTo>
                  <a:lnTo>
                    <a:pt x="76" y="681"/>
                  </a:lnTo>
                  <a:lnTo>
                    <a:pt x="74" y="659"/>
                  </a:lnTo>
                  <a:lnTo>
                    <a:pt x="64" y="647"/>
                  </a:lnTo>
                  <a:lnTo>
                    <a:pt x="50" y="639"/>
                  </a:lnTo>
                  <a:lnTo>
                    <a:pt x="64" y="619"/>
                  </a:lnTo>
                  <a:lnTo>
                    <a:pt x="54" y="517"/>
                  </a:lnTo>
                  <a:lnTo>
                    <a:pt x="48" y="491"/>
                  </a:lnTo>
                  <a:lnTo>
                    <a:pt x="86" y="451"/>
                  </a:lnTo>
                  <a:lnTo>
                    <a:pt x="88" y="423"/>
                  </a:lnTo>
                  <a:lnTo>
                    <a:pt x="106" y="405"/>
                  </a:lnTo>
                  <a:lnTo>
                    <a:pt x="102" y="371"/>
                  </a:lnTo>
                  <a:lnTo>
                    <a:pt x="110" y="351"/>
                  </a:lnTo>
                  <a:lnTo>
                    <a:pt x="104" y="315"/>
                  </a:lnTo>
                  <a:lnTo>
                    <a:pt x="102" y="255"/>
                  </a:lnTo>
                  <a:lnTo>
                    <a:pt x="62" y="231"/>
                  </a:lnTo>
                  <a:lnTo>
                    <a:pt x="20" y="229"/>
                  </a:lnTo>
                  <a:lnTo>
                    <a:pt x="4" y="21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7" name="Myanmar">
              <a:extLst>
                <a:ext uri="{FF2B5EF4-FFF2-40B4-BE49-F238E27FC236}">
                  <a16:creationId xmlns:a16="http://schemas.microsoft.com/office/drawing/2014/main" id="{9F57F72F-21AC-4487-9F62-73DD55B262B9}"/>
                </a:ext>
              </a:extLst>
            </p:cNvPr>
            <p:cNvSpPr>
              <a:spLocks/>
            </p:cNvSpPr>
            <p:nvPr/>
          </p:nvSpPr>
          <p:spPr bwMode="gray">
            <a:xfrm>
              <a:off x="8659150" y="3628568"/>
              <a:ext cx="263561" cy="603735"/>
            </a:xfrm>
            <a:custGeom>
              <a:avLst/>
              <a:gdLst/>
              <a:ahLst/>
              <a:cxnLst>
                <a:cxn ang="0">
                  <a:pos x="2" y="298"/>
                </a:cxn>
                <a:cxn ang="0">
                  <a:pos x="2" y="270"/>
                </a:cxn>
                <a:cxn ang="0">
                  <a:pos x="18" y="238"/>
                </a:cxn>
                <a:cxn ang="0">
                  <a:pos x="30" y="192"/>
                </a:cxn>
                <a:cxn ang="0">
                  <a:pos x="46" y="172"/>
                </a:cxn>
                <a:cxn ang="0">
                  <a:pos x="72" y="108"/>
                </a:cxn>
                <a:cxn ang="0">
                  <a:pos x="136" y="34"/>
                </a:cxn>
                <a:cxn ang="0">
                  <a:pos x="158" y="40"/>
                </a:cxn>
                <a:cxn ang="0">
                  <a:pos x="166" y="16"/>
                </a:cxn>
                <a:cxn ang="0">
                  <a:pos x="176" y="0"/>
                </a:cxn>
                <a:cxn ang="0">
                  <a:pos x="212" y="24"/>
                </a:cxn>
                <a:cxn ang="0">
                  <a:pos x="186" y="132"/>
                </a:cxn>
                <a:cxn ang="0">
                  <a:pos x="196" y="162"/>
                </a:cxn>
                <a:cxn ang="0">
                  <a:pos x="230" y="182"/>
                </a:cxn>
                <a:cxn ang="0">
                  <a:pos x="264" y="218"/>
                </a:cxn>
                <a:cxn ang="0">
                  <a:pos x="254" y="272"/>
                </a:cxn>
                <a:cxn ang="0">
                  <a:pos x="294" y="288"/>
                </a:cxn>
                <a:cxn ang="0">
                  <a:pos x="324" y="286"/>
                </a:cxn>
                <a:cxn ang="0">
                  <a:pos x="290" y="330"/>
                </a:cxn>
                <a:cxn ang="0">
                  <a:pos x="254" y="344"/>
                </a:cxn>
                <a:cxn ang="0">
                  <a:pos x="210" y="360"/>
                </a:cxn>
                <a:cxn ang="0">
                  <a:pos x="198" y="398"/>
                </a:cxn>
                <a:cxn ang="0">
                  <a:pos x="192" y="420"/>
                </a:cxn>
                <a:cxn ang="0">
                  <a:pos x="218" y="486"/>
                </a:cxn>
                <a:cxn ang="0">
                  <a:pos x="230" y="512"/>
                </a:cxn>
                <a:cxn ang="0">
                  <a:pos x="210" y="538"/>
                </a:cxn>
                <a:cxn ang="0">
                  <a:pos x="244" y="580"/>
                </a:cxn>
                <a:cxn ang="0">
                  <a:pos x="260" y="626"/>
                </a:cxn>
                <a:cxn ang="0">
                  <a:pos x="254" y="652"/>
                </a:cxn>
                <a:cxn ang="0">
                  <a:pos x="260" y="686"/>
                </a:cxn>
                <a:cxn ang="0">
                  <a:pos x="222" y="718"/>
                </a:cxn>
                <a:cxn ang="0">
                  <a:pos x="232" y="642"/>
                </a:cxn>
                <a:cxn ang="0">
                  <a:pos x="208" y="592"/>
                </a:cxn>
                <a:cxn ang="0">
                  <a:pos x="196" y="556"/>
                </a:cxn>
                <a:cxn ang="0">
                  <a:pos x="186" y="498"/>
                </a:cxn>
                <a:cxn ang="0">
                  <a:pos x="158" y="462"/>
                </a:cxn>
                <a:cxn ang="0">
                  <a:pos x="124" y="484"/>
                </a:cxn>
                <a:cxn ang="0">
                  <a:pos x="88" y="506"/>
                </a:cxn>
                <a:cxn ang="0">
                  <a:pos x="48" y="508"/>
                </a:cxn>
                <a:cxn ang="0">
                  <a:pos x="62" y="462"/>
                </a:cxn>
                <a:cxn ang="0">
                  <a:pos x="58" y="376"/>
                </a:cxn>
                <a:cxn ang="0">
                  <a:pos x="32" y="350"/>
                </a:cxn>
                <a:cxn ang="0">
                  <a:pos x="0" y="328"/>
                </a:cxn>
              </a:cxnLst>
              <a:rect l="0" t="0" r="r" b="b"/>
              <a:pathLst>
                <a:path w="324" h="740">
                  <a:moveTo>
                    <a:pt x="0" y="328"/>
                  </a:moveTo>
                  <a:lnTo>
                    <a:pt x="2" y="298"/>
                  </a:lnTo>
                  <a:lnTo>
                    <a:pt x="6" y="294"/>
                  </a:lnTo>
                  <a:lnTo>
                    <a:pt x="2" y="270"/>
                  </a:lnTo>
                  <a:lnTo>
                    <a:pt x="18" y="272"/>
                  </a:lnTo>
                  <a:lnTo>
                    <a:pt x="18" y="238"/>
                  </a:lnTo>
                  <a:lnTo>
                    <a:pt x="32" y="224"/>
                  </a:lnTo>
                  <a:lnTo>
                    <a:pt x="30" y="192"/>
                  </a:lnTo>
                  <a:lnTo>
                    <a:pt x="28" y="170"/>
                  </a:lnTo>
                  <a:lnTo>
                    <a:pt x="46" y="172"/>
                  </a:lnTo>
                  <a:lnTo>
                    <a:pt x="72" y="134"/>
                  </a:lnTo>
                  <a:lnTo>
                    <a:pt x="72" y="108"/>
                  </a:lnTo>
                  <a:lnTo>
                    <a:pt x="110" y="50"/>
                  </a:lnTo>
                  <a:lnTo>
                    <a:pt x="136" y="34"/>
                  </a:lnTo>
                  <a:lnTo>
                    <a:pt x="148" y="46"/>
                  </a:lnTo>
                  <a:lnTo>
                    <a:pt x="158" y="40"/>
                  </a:lnTo>
                  <a:lnTo>
                    <a:pt x="154" y="24"/>
                  </a:lnTo>
                  <a:lnTo>
                    <a:pt x="166" y="16"/>
                  </a:lnTo>
                  <a:lnTo>
                    <a:pt x="168" y="4"/>
                  </a:lnTo>
                  <a:lnTo>
                    <a:pt x="176" y="0"/>
                  </a:lnTo>
                  <a:lnTo>
                    <a:pt x="194" y="6"/>
                  </a:lnTo>
                  <a:lnTo>
                    <a:pt x="212" y="24"/>
                  </a:lnTo>
                  <a:lnTo>
                    <a:pt x="222" y="94"/>
                  </a:lnTo>
                  <a:lnTo>
                    <a:pt x="186" y="132"/>
                  </a:lnTo>
                  <a:lnTo>
                    <a:pt x="180" y="144"/>
                  </a:lnTo>
                  <a:lnTo>
                    <a:pt x="196" y="162"/>
                  </a:lnTo>
                  <a:lnTo>
                    <a:pt x="186" y="184"/>
                  </a:lnTo>
                  <a:lnTo>
                    <a:pt x="230" y="182"/>
                  </a:lnTo>
                  <a:lnTo>
                    <a:pt x="246" y="214"/>
                  </a:lnTo>
                  <a:lnTo>
                    <a:pt x="264" y="218"/>
                  </a:lnTo>
                  <a:lnTo>
                    <a:pt x="240" y="258"/>
                  </a:lnTo>
                  <a:lnTo>
                    <a:pt x="254" y="272"/>
                  </a:lnTo>
                  <a:lnTo>
                    <a:pt x="272" y="270"/>
                  </a:lnTo>
                  <a:lnTo>
                    <a:pt x="294" y="288"/>
                  </a:lnTo>
                  <a:lnTo>
                    <a:pt x="318" y="272"/>
                  </a:lnTo>
                  <a:lnTo>
                    <a:pt x="324" y="286"/>
                  </a:lnTo>
                  <a:lnTo>
                    <a:pt x="314" y="294"/>
                  </a:lnTo>
                  <a:lnTo>
                    <a:pt x="290" y="330"/>
                  </a:lnTo>
                  <a:lnTo>
                    <a:pt x="264" y="328"/>
                  </a:lnTo>
                  <a:lnTo>
                    <a:pt x="254" y="344"/>
                  </a:lnTo>
                  <a:lnTo>
                    <a:pt x="222" y="364"/>
                  </a:lnTo>
                  <a:lnTo>
                    <a:pt x="210" y="360"/>
                  </a:lnTo>
                  <a:lnTo>
                    <a:pt x="200" y="372"/>
                  </a:lnTo>
                  <a:lnTo>
                    <a:pt x="198" y="398"/>
                  </a:lnTo>
                  <a:lnTo>
                    <a:pt x="182" y="406"/>
                  </a:lnTo>
                  <a:lnTo>
                    <a:pt x="192" y="420"/>
                  </a:lnTo>
                  <a:lnTo>
                    <a:pt x="192" y="456"/>
                  </a:lnTo>
                  <a:lnTo>
                    <a:pt x="218" y="486"/>
                  </a:lnTo>
                  <a:lnTo>
                    <a:pt x="224" y="502"/>
                  </a:lnTo>
                  <a:lnTo>
                    <a:pt x="230" y="512"/>
                  </a:lnTo>
                  <a:lnTo>
                    <a:pt x="216" y="532"/>
                  </a:lnTo>
                  <a:lnTo>
                    <a:pt x="210" y="538"/>
                  </a:lnTo>
                  <a:lnTo>
                    <a:pt x="216" y="552"/>
                  </a:lnTo>
                  <a:lnTo>
                    <a:pt x="244" y="580"/>
                  </a:lnTo>
                  <a:lnTo>
                    <a:pt x="258" y="604"/>
                  </a:lnTo>
                  <a:lnTo>
                    <a:pt x="260" y="626"/>
                  </a:lnTo>
                  <a:lnTo>
                    <a:pt x="254" y="636"/>
                  </a:lnTo>
                  <a:lnTo>
                    <a:pt x="254" y="652"/>
                  </a:lnTo>
                  <a:lnTo>
                    <a:pt x="262" y="668"/>
                  </a:lnTo>
                  <a:lnTo>
                    <a:pt x="260" y="686"/>
                  </a:lnTo>
                  <a:lnTo>
                    <a:pt x="220" y="740"/>
                  </a:lnTo>
                  <a:lnTo>
                    <a:pt x="222" y="718"/>
                  </a:lnTo>
                  <a:lnTo>
                    <a:pt x="232" y="684"/>
                  </a:lnTo>
                  <a:lnTo>
                    <a:pt x="232" y="642"/>
                  </a:lnTo>
                  <a:lnTo>
                    <a:pt x="224" y="612"/>
                  </a:lnTo>
                  <a:lnTo>
                    <a:pt x="208" y="592"/>
                  </a:lnTo>
                  <a:lnTo>
                    <a:pt x="200" y="596"/>
                  </a:lnTo>
                  <a:lnTo>
                    <a:pt x="196" y="556"/>
                  </a:lnTo>
                  <a:lnTo>
                    <a:pt x="190" y="556"/>
                  </a:lnTo>
                  <a:lnTo>
                    <a:pt x="186" y="498"/>
                  </a:lnTo>
                  <a:lnTo>
                    <a:pt x="178" y="496"/>
                  </a:lnTo>
                  <a:lnTo>
                    <a:pt x="158" y="462"/>
                  </a:lnTo>
                  <a:lnTo>
                    <a:pt x="140" y="484"/>
                  </a:lnTo>
                  <a:lnTo>
                    <a:pt x="124" y="484"/>
                  </a:lnTo>
                  <a:lnTo>
                    <a:pt x="102" y="512"/>
                  </a:lnTo>
                  <a:lnTo>
                    <a:pt x="88" y="506"/>
                  </a:lnTo>
                  <a:lnTo>
                    <a:pt x="66" y="512"/>
                  </a:lnTo>
                  <a:lnTo>
                    <a:pt x="48" y="508"/>
                  </a:lnTo>
                  <a:lnTo>
                    <a:pt x="50" y="486"/>
                  </a:lnTo>
                  <a:lnTo>
                    <a:pt x="62" y="462"/>
                  </a:lnTo>
                  <a:lnTo>
                    <a:pt x="64" y="406"/>
                  </a:lnTo>
                  <a:lnTo>
                    <a:pt x="58" y="376"/>
                  </a:lnTo>
                  <a:lnTo>
                    <a:pt x="46" y="368"/>
                  </a:lnTo>
                  <a:lnTo>
                    <a:pt x="32" y="350"/>
                  </a:lnTo>
                  <a:lnTo>
                    <a:pt x="18" y="332"/>
                  </a:lnTo>
                  <a:lnTo>
                    <a:pt x="0" y="3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8" name="Namibia">
              <a:extLst>
                <a:ext uri="{FF2B5EF4-FFF2-40B4-BE49-F238E27FC236}">
                  <a16:creationId xmlns:a16="http://schemas.microsoft.com/office/drawing/2014/main" id="{3A629575-DD89-4972-BE0B-22FA0AB59424}"/>
                </a:ext>
              </a:extLst>
            </p:cNvPr>
            <p:cNvSpPr>
              <a:spLocks/>
            </p:cNvSpPr>
            <p:nvPr/>
          </p:nvSpPr>
          <p:spPr bwMode="gray">
            <a:xfrm>
              <a:off x="6169964" y="5113322"/>
              <a:ext cx="409984" cy="422810"/>
            </a:xfrm>
            <a:custGeom>
              <a:avLst/>
              <a:gdLst/>
              <a:ahLst/>
              <a:cxnLst>
                <a:cxn ang="0">
                  <a:pos x="152" y="476"/>
                </a:cxn>
                <a:cxn ang="0">
                  <a:pos x="168" y="496"/>
                </a:cxn>
                <a:cxn ang="0">
                  <a:pos x="188" y="482"/>
                </a:cxn>
                <a:cxn ang="0">
                  <a:pos x="204" y="482"/>
                </a:cxn>
                <a:cxn ang="0">
                  <a:pos x="198" y="496"/>
                </a:cxn>
                <a:cxn ang="0">
                  <a:pos x="206" y="506"/>
                </a:cxn>
                <a:cxn ang="0">
                  <a:pos x="222" y="508"/>
                </a:cxn>
                <a:cxn ang="0">
                  <a:pos x="242" y="516"/>
                </a:cxn>
                <a:cxn ang="0">
                  <a:pos x="256" y="512"/>
                </a:cxn>
                <a:cxn ang="0">
                  <a:pos x="282" y="516"/>
                </a:cxn>
                <a:cxn ang="0">
                  <a:pos x="286" y="502"/>
                </a:cxn>
                <a:cxn ang="0">
                  <a:pos x="306" y="498"/>
                </a:cxn>
                <a:cxn ang="0">
                  <a:pos x="318" y="484"/>
                </a:cxn>
                <a:cxn ang="0">
                  <a:pos x="316" y="340"/>
                </a:cxn>
                <a:cxn ang="0">
                  <a:pos x="314" y="226"/>
                </a:cxn>
                <a:cxn ang="0">
                  <a:pos x="353" y="224"/>
                </a:cxn>
                <a:cxn ang="0">
                  <a:pos x="355" y="54"/>
                </a:cxn>
                <a:cxn ang="0">
                  <a:pos x="437" y="32"/>
                </a:cxn>
                <a:cxn ang="0">
                  <a:pos x="441" y="52"/>
                </a:cxn>
                <a:cxn ang="0">
                  <a:pos x="453" y="60"/>
                </a:cxn>
                <a:cxn ang="0">
                  <a:pos x="463" y="48"/>
                </a:cxn>
                <a:cxn ang="0">
                  <a:pos x="475" y="44"/>
                </a:cxn>
                <a:cxn ang="0">
                  <a:pos x="485" y="46"/>
                </a:cxn>
                <a:cxn ang="0">
                  <a:pos x="505" y="30"/>
                </a:cxn>
                <a:cxn ang="0">
                  <a:pos x="475" y="14"/>
                </a:cxn>
                <a:cxn ang="0">
                  <a:pos x="441" y="20"/>
                </a:cxn>
                <a:cxn ang="0">
                  <a:pos x="371" y="36"/>
                </a:cxn>
                <a:cxn ang="0">
                  <a:pos x="325" y="40"/>
                </a:cxn>
                <a:cxn ang="0">
                  <a:pos x="308" y="38"/>
                </a:cxn>
                <a:cxn ang="0">
                  <a:pos x="280" y="28"/>
                </a:cxn>
                <a:cxn ang="0">
                  <a:pos x="256" y="10"/>
                </a:cxn>
                <a:cxn ang="0">
                  <a:pos x="102" y="14"/>
                </a:cxn>
                <a:cxn ang="0">
                  <a:pos x="86" y="20"/>
                </a:cxn>
                <a:cxn ang="0">
                  <a:pos x="64" y="2"/>
                </a:cxn>
                <a:cxn ang="0">
                  <a:pos x="50" y="0"/>
                </a:cxn>
                <a:cxn ang="0">
                  <a:pos x="24" y="4"/>
                </a:cxn>
                <a:cxn ang="0">
                  <a:pos x="0" y="10"/>
                </a:cxn>
                <a:cxn ang="0">
                  <a:pos x="0" y="54"/>
                </a:cxn>
                <a:cxn ang="0">
                  <a:pos x="40" y="116"/>
                </a:cxn>
                <a:cxn ang="0">
                  <a:pos x="56" y="148"/>
                </a:cxn>
                <a:cxn ang="0">
                  <a:pos x="98" y="232"/>
                </a:cxn>
                <a:cxn ang="0">
                  <a:pos x="98" y="276"/>
                </a:cxn>
                <a:cxn ang="0">
                  <a:pos x="102" y="290"/>
                </a:cxn>
                <a:cxn ang="0">
                  <a:pos x="98" y="312"/>
                </a:cxn>
                <a:cxn ang="0">
                  <a:pos x="112" y="352"/>
                </a:cxn>
                <a:cxn ang="0">
                  <a:pos x="108" y="364"/>
                </a:cxn>
                <a:cxn ang="0">
                  <a:pos x="116" y="378"/>
                </a:cxn>
                <a:cxn ang="0">
                  <a:pos x="126" y="398"/>
                </a:cxn>
                <a:cxn ang="0">
                  <a:pos x="126" y="428"/>
                </a:cxn>
                <a:cxn ang="0">
                  <a:pos x="152" y="476"/>
                </a:cxn>
              </a:cxnLst>
              <a:rect l="0" t="0" r="r" b="b"/>
              <a:pathLst>
                <a:path w="505" h="516">
                  <a:moveTo>
                    <a:pt x="152" y="476"/>
                  </a:moveTo>
                  <a:lnTo>
                    <a:pt x="168" y="496"/>
                  </a:lnTo>
                  <a:lnTo>
                    <a:pt x="188" y="482"/>
                  </a:lnTo>
                  <a:lnTo>
                    <a:pt x="204" y="482"/>
                  </a:lnTo>
                  <a:lnTo>
                    <a:pt x="198" y="496"/>
                  </a:lnTo>
                  <a:lnTo>
                    <a:pt x="206" y="506"/>
                  </a:lnTo>
                  <a:lnTo>
                    <a:pt x="222" y="508"/>
                  </a:lnTo>
                  <a:lnTo>
                    <a:pt x="242" y="516"/>
                  </a:lnTo>
                  <a:lnTo>
                    <a:pt x="256" y="512"/>
                  </a:lnTo>
                  <a:lnTo>
                    <a:pt x="282" y="516"/>
                  </a:lnTo>
                  <a:lnTo>
                    <a:pt x="286" y="502"/>
                  </a:lnTo>
                  <a:lnTo>
                    <a:pt x="306" y="498"/>
                  </a:lnTo>
                  <a:lnTo>
                    <a:pt x="318" y="484"/>
                  </a:lnTo>
                  <a:lnTo>
                    <a:pt x="316" y="340"/>
                  </a:lnTo>
                  <a:lnTo>
                    <a:pt x="314" y="226"/>
                  </a:lnTo>
                  <a:lnTo>
                    <a:pt x="353" y="224"/>
                  </a:lnTo>
                  <a:lnTo>
                    <a:pt x="355" y="54"/>
                  </a:lnTo>
                  <a:lnTo>
                    <a:pt x="437" y="32"/>
                  </a:lnTo>
                  <a:lnTo>
                    <a:pt x="441" y="52"/>
                  </a:lnTo>
                  <a:lnTo>
                    <a:pt x="453" y="60"/>
                  </a:lnTo>
                  <a:lnTo>
                    <a:pt x="463" y="48"/>
                  </a:lnTo>
                  <a:lnTo>
                    <a:pt x="475" y="44"/>
                  </a:lnTo>
                  <a:lnTo>
                    <a:pt x="485" y="46"/>
                  </a:lnTo>
                  <a:lnTo>
                    <a:pt x="505" y="30"/>
                  </a:lnTo>
                  <a:lnTo>
                    <a:pt x="475" y="14"/>
                  </a:lnTo>
                  <a:lnTo>
                    <a:pt x="441" y="20"/>
                  </a:lnTo>
                  <a:lnTo>
                    <a:pt x="371" y="36"/>
                  </a:lnTo>
                  <a:lnTo>
                    <a:pt x="325" y="40"/>
                  </a:lnTo>
                  <a:lnTo>
                    <a:pt x="308" y="38"/>
                  </a:lnTo>
                  <a:lnTo>
                    <a:pt x="280" y="28"/>
                  </a:lnTo>
                  <a:lnTo>
                    <a:pt x="256" y="10"/>
                  </a:lnTo>
                  <a:lnTo>
                    <a:pt x="102" y="14"/>
                  </a:lnTo>
                  <a:lnTo>
                    <a:pt x="86" y="20"/>
                  </a:lnTo>
                  <a:lnTo>
                    <a:pt x="64" y="2"/>
                  </a:lnTo>
                  <a:lnTo>
                    <a:pt x="50" y="0"/>
                  </a:lnTo>
                  <a:lnTo>
                    <a:pt x="24" y="4"/>
                  </a:lnTo>
                  <a:lnTo>
                    <a:pt x="0" y="10"/>
                  </a:lnTo>
                  <a:lnTo>
                    <a:pt x="0" y="54"/>
                  </a:lnTo>
                  <a:lnTo>
                    <a:pt x="40" y="116"/>
                  </a:lnTo>
                  <a:lnTo>
                    <a:pt x="56" y="148"/>
                  </a:lnTo>
                  <a:lnTo>
                    <a:pt x="98" y="232"/>
                  </a:lnTo>
                  <a:lnTo>
                    <a:pt x="98" y="276"/>
                  </a:lnTo>
                  <a:lnTo>
                    <a:pt x="102" y="290"/>
                  </a:lnTo>
                  <a:lnTo>
                    <a:pt x="98" y="312"/>
                  </a:lnTo>
                  <a:lnTo>
                    <a:pt x="112" y="352"/>
                  </a:lnTo>
                  <a:lnTo>
                    <a:pt x="108" y="364"/>
                  </a:lnTo>
                  <a:lnTo>
                    <a:pt x="116" y="378"/>
                  </a:lnTo>
                  <a:lnTo>
                    <a:pt x="126" y="398"/>
                  </a:lnTo>
                  <a:lnTo>
                    <a:pt x="126" y="428"/>
                  </a:lnTo>
                  <a:lnTo>
                    <a:pt x="152" y="47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9" name="Nepal">
              <a:extLst>
                <a:ext uri="{FF2B5EF4-FFF2-40B4-BE49-F238E27FC236}">
                  <a16:creationId xmlns:a16="http://schemas.microsoft.com/office/drawing/2014/main" id="{09393C99-DD16-4D7B-8C26-CAB09CA9C390}"/>
                </a:ext>
              </a:extLst>
            </p:cNvPr>
            <p:cNvSpPr>
              <a:spLocks/>
            </p:cNvSpPr>
            <p:nvPr/>
          </p:nvSpPr>
          <p:spPr bwMode="gray">
            <a:xfrm>
              <a:off x="8270643" y="3542039"/>
              <a:ext cx="249896" cy="153392"/>
            </a:xfrm>
            <a:custGeom>
              <a:avLst/>
              <a:gdLst/>
              <a:ahLst/>
              <a:cxnLst>
                <a:cxn ang="0">
                  <a:pos x="308" y="170"/>
                </a:cxn>
                <a:cxn ang="0">
                  <a:pos x="302" y="186"/>
                </a:cxn>
                <a:cxn ang="0">
                  <a:pos x="284" y="190"/>
                </a:cxn>
                <a:cxn ang="0">
                  <a:pos x="256" y="182"/>
                </a:cxn>
                <a:cxn ang="0">
                  <a:pos x="220" y="178"/>
                </a:cxn>
                <a:cxn ang="0">
                  <a:pos x="176" y="154"/>
                </a:cxn>
                <a:cxn ang="0">
                  <a:pos x="162" y="144"/>
                </a:cxn>
                <a:cxn ang="0">
                  <a:pos x="136" y="150"/>
                </a:cxn>
                <a:cxn ang="0">
                  <a:pos x="102" y="146"/>
                </a:cxn>
                <a:cxn ang="0">
                  <a:pos x="34" y="104"/>
                </a:cxn>
                <a:cxn ang="0">
                  <a:pos x="28" y="90"/>
                </a:cxn>
                <a:cxn ang="0">
                  <a:pos x="0" y="82"/>
                </a:cxn>
                <a:cxn ang="0">
                  <a:pos x="2" y="64"/>
                </a:cxn>
                <a:cxn ang="0">
                  <a:pos x="2" y="38"/>
                </a:cxn>
                <a:cxn ang="0">
                  <a:pos x="18" y="14"/>
                </a:cxn>
                <a:cxn ang="0">
                  <a:pos x="20" y="0"/>
                </a:cxn>
                <a:cxn ang="0">
                  <a:pos x="36" y="16"/>
                </a:cxn>
                <a:cxn ang="0">
                  <a:pos x="50" y="10"/>
                </a:cxn>
                <a:cxn ang="0">
                  <a:pos x="88" y="44"/>
                </a:cxn>
                <a:cxn ang="0">
                  <a:pos x="136" y="74"/>
                </a:cxn>
                <a:cxn ang="0">
                  <a:pos x="148" y="66"/>
                </a:cxn>
                <a:cxn ang="0">
                  <a:pos x="192" y="106"/>
                </a:cxn>
                <a:cxn ang="0">
                  <a:pos x="236" y="124"/>
                </a:cxn>
                <a:cxn ang="0">
                  <a:pos x="248" y="118"/>
                </a:cxn>
                <a:cxn ang="0">
                  <a:pos x="310" y="124"/>
                </a:cxn>
                <a:cxn ang="0">
                  <a:pos x="308" y="170"/>
                </a:cxn>
              </a:cxnLst>
              <a:rect l="0" t="0" r="r" b="b"/>
              <a:pathLst>
                <a:path w="310" h="190">
                  <a:moveTo>
                    <a:pt x="308" y="170"/>
                  </a:moveTo>
                  <a:lnTo>
                    <a:pt x="302" y="186"/>
                  </a:lnTo>
                  <a:lnTo>
                    <a:pt x="284" y="190"/>
                  </a:lnTo>
                  <a:lnTo>
                    <a:pt x="256" y="182"/>
                  </a:lnTo>
                  <a:lnTo>
                    <a:pt x="220" y="178"/>
                  </a:lnTo>
                  <a:lnTo>
                    <a:pt x="176" y="154"/>
                  </a:lnTo>
                  <a:lnTo>
                    <a:pt x="162" y="144"/>
                  </a:lnTo>
                  <a:lnTo>
                    <a:pt x="136" y="150"/>
                  </a:lnTo>
                  <a:lnTo>
                    <a:pt x="102" y="146"/>
                  </a:lnTo>
                  <a:lnTo>
                    <a:pt x="34" y="104"/>
                  </a:lnTo>
                  <a:lnTo>
                    <a:pt x="28" y="90"/>
                  </a:lnTo>
                  <a:lnTo>
                    <a:pt x="0" y="82"/>
                  </a:lnTo>
                  <a:lnTo>
                    <a:pt x="2" y="64"/>
                  </a:lnTo>
                  <a:lnTo>
                    <a:pt x="2" y="38"/>
                  </a:lnTo>
                  <a:lnTo>
                    <a:pt x="18" y="14"/>
                  </a:lnTo>
                  <a:lnTo>
                    <a:pt x="20" y="0"/>
                  </a:lnTo>
                  <a:lnTo>
                    <a:pt x="36" y="16"/>
                  </a:lnTo>
                  <a:lnTo>
                    <a:pt x="50" y="10"/>
                  </a:lnTo>
                  <a:lnTo>
                    <a:pt x="88" y="44"/>
                  </a:lnTo>
                  <a:lnTo>
                    <a:pt x="136" y="74"/>
                  </a:lnTo>
                  <a:lnTo>
                    <a:pt x="148" y="66"/>
                  </a:lnTo>
                  <a:lnTo>
                    <a:pt x="192" y="106"/>
                  </a:lnTo>
                  <a:lnTo>
                    <a:pt x="236" y="124"/>
                  </a:lnTo>
                  <a:lnTo>
                    <a:pt x="248" y="118"/>
                  </a:lnTo>
                  <a:lnTo>
                    <a:pt x="310" y="124"/>
                  </a:lnTo>
                  <a:lnTo>
                    <a:pt x="308" y="17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0" name="Netherlands">
              <a:extLst>
                <a:ext uri="{FF2B5EF4-FFF2-40B4-BE49-F238E27FC236}">
                  <a16:creationId xmlns:a16="http://schemas.microsoft.com/office/drawing/2014/main" id="{C39DE480-8F93-48C5-89D0-4DE3BACB7B58}"/>
                </a:ext>
              </a:extLst>
            </p:cNvPr>
            <p:cNvSpPr>
              <a:spLocks/>
            </p:cNvSpPr>
            <p:nvPr/>
          </p:nvSpPr>
          <p:spPr bwMode="gray">
            <a:xfrm>
              <a:off x="5765603" y="2520855"/>
              <a:ext cx="259889" cy="159832"/>
            </a:xfrm>
            <a:custGeom>
              <a:avLst/>
              <a:gdLst/>
              <a:ahLst/>
              <a:cxnLst>
                <a:cxn ang="0">
                  <a:pos x="82" y="12"/>
                </a:cxn>
                <a:cxn ang="0">
                  <a:pos x="84" y="22"/>
                </a:cxn>
                <a:cxn ang="0">
                  <a:pos x="86" y="32"/>
                </a:cxn>
                <a:cxn ang="0">
                  <a:pos x="92" y="38"/>
                </a:cxn>
                <a:cxn ang="0">
                  <a:pos x="78" y="46"/>
                </a:cxn>
                <a:cxn ang="0">
                  <a:pos x="80" y="54"/>
                </a:cxn>
                <a:cxn ang="0">
                  <a:pos x="74" y="60"/>
                </a:cxn>
                <a:cxn ang="0">
                  <a:pos x="80" y="66"/>
                </a:cxn>
                <a:cxn ang="0">
                  <a:pos x="86" y="68"/>
                </a:cxn>
                <a:cxn ang="0">
                  <a:pos x="92" y="58"/>
                </a:cxn>
                <a:cxn ang="0">
                  <a:pos x="102" y="50"/>
                </a:cxn>
                <a:cxn ang="0">
                  <a:pos x="106" y="42"/>
                </a:cxn>
                <a:cxn ang="0">
                  <a:pos x="104" y="32"/>
                </a:cxn>
                <a:cxn ang="0">
                  <a:pos x="98" y="30"/>
                </a:cxn>
                <a:cxn ang="0">
                  <a:pos x="96" y="18"/>
                </a:cxn>
                <a:cxn ang="0">
                  <a:pos x="96" y="4"/>
                </a:cxn>
                <a:cxn ang="0">
                  <a:pos x="110" y="2"/>
                </a:cxn>
                <a:cxn ang="0">
                  <a:pos x="124" y="0"/>
                </a:cxn>
                <a:cxn ang="0">
                  <a:pos x="138" y="0"/>
                </a:cxn>
                <a:cxn ang="0">
                  <a:pos x="154" y="12"/>
                </a:cxn>
                <a:cxn ang="0">
                  <a:pos x="146" y="42"/>
                </a:cxn>
                <a:cxn ang="0">
                  <a:pos x="132" y="42"/>
                </a:cxn>
                <a:cxn ang="0">
                  <a:pos x="134" y="52"/>
                </a:cxn>
                <a:cxn ang="0">
                  <a:pos x="144" y="56"/>
                </a:cxn>
                <a:cxn ang="0">
                  <a:pos x="144" y="72"/>
                </a:cxn>
                <a:cxn ang="0">
                  <a:pos x="134" y="82"/>
                </a:cxn>
                <a:cxn ang="0">
                  <a:pos x="128" y="94"/>
                </a:cxn>
                <a:cxn ang="0">
                  <a:pos x="114" y="94"/>
                </a:cxn>
                <a:cxn ang="0">
                  <a:pos x="106" y="100"/>
                </a:cxn>
                <a:cxn ang="0">
                  <a:pos x="108" y="114"/>
                </a:cxn>
                <a:cxn ang="0">
                  <a:pos x="114" y="128"/>
                </a:cxn>
                <a:cxn ang="0">
                  <a:pos x="106" y="142"/>
                </a:cxn>
                <a:cxn ang="0">
                  <a:pos x="110" y="156"/>
                </a:cxn>
                <a:cxn ang="0">
                  <a:pos x="110" y="166"/>
                </a:cxn>
                <a:cxn ang="0">
                  <a:pos x="98" y="166"/>
                </a:cxn>
                <a:cxn ang="0">
                  <a:pos x="94" y="162"/>
                </a:cxn>
                <a:cxn ang="0">
                  <a:pos x="100" y="152"/>
                </a:cxn>
                <a:cxn ang="0">
                  <a:pos x="100" y="138"/>
                </a:cxn>
                <a:cxn ang="0">
                  <a:pos x="88" y="130"/>
                </a:cxn>
                <a:cxn ang="0">
                  <a:pos x="72" y="128"/>
                </a:cxn>
                <a:cxn ang="0">
                  <a:pos x="52" y="118"/>
                </a:cxn>
                <a:cxn ang="0">
                  <a:pos x="42" y="124"/>
                </a:cxn>
                <a:cxn ang="0">
                  <a:pos x="34" y="136"/>
                </a:cxn>
                <a:cxn ang="0">
                  <a:pos x="6" y="138"/>
                </a:cxn>
                <a:cxn ang="0">
                  <a:pos x="0" y="124"/>
                </a:cxn>
                <a:cxn ang="0">
                  <a:pos x="8" y="122"/>
                </a:cxn>
                <a:cxn ang="0">
                  <a:pos x="10" y="112"/>
                </a:cxn>
                <a:cxn ang="0">
                  <a:pos x="22" y="110"/>
                </a:cxn>
                <a:cxn ang="0">
                  <a:pos x="22" y="100"/>
                </a:cxn>
                <a:cxn ang="0">
                  <a:pos x="32" y="98"/>
                </a:cxn>
                <a:cxn ang="0">
                  <a:pos x="32" y="90"/>
                </a:cxn>
                <a:cxn ang="0">
                  <a:pos x="40" y="84"/>
                </a:cxn>
                <a:cxn ang="0">
                  <a:pos x="52" y="58"/>
                </a:cxn>
                <a:cxn ang="0">
                  <a:pos x="60" y="44"/>
                </a:cxn>
                <a:cxn ang="0">
                  <a:pos x="66" y="32"/>
                </a:cxn>
                <a:cxn ang="0">
                  <a:pos x="68" y="20"/>
                </a:cxn>
                <a:cxn ang="0">
                  <a:pos x="82" y="12"/>
                </a:cxn>
              </a:cxnLst>
              <a:rect l="0" t="0" r="r" b="b"/>
              <a:pathLst>
                <a:path w="154" h="166">
                  <a:moveTo>
                    <a:pt x="82" y="12"/>
                  </a:moveTo>
                  <a:lnTo>
                    <a:pt x="84" y="22"/>
                  </a:lnTo>
                  <a:lnTo>
                    <a:pt x="86" y="32"/>
                  </a:lnTo>
                  <a:lnTo>
                    <a:pt x="92" y="38"/>
                  </a:lnTo>
                  <a:lnTo>
                    <a:pt x="78" y="46"/>
                  </a:lnTo>
                  <a:lnTo>
                    <a:pt x="80" y="54"/>
                  </a:lnTo>
                  <a:lnTo>
                    <a:pt x="74" y="60"/>
                  </a:lnTo>
                  <a:lnTo>
                    <a:pt x="80" y="66"/>
                  </a:lnTo>
                  <a:lnTo>
                    <a:pt x="86" y="68"/>
                  </a:lnTo>
                  <a:lnTo>
                    <a:pt x="92" y="58"/>
                  </a:lnTo>
                  <a:lnTo>
                    <a:pt x="102" y="50"/>
                  </a:lnTo>
                  <a:lnTo>
                    <a:pt x="106" y="42"/>
                  </a:lnTo>
                  <a:lnTo>
                    <a:pt x="104" y="32"/>
                  </a:lnTo>
                  <a:lnTo>
                    <a:pt x="98" y="30"/>
                  </a:lnTo>
                  <a:lnTo>
                    <a:pt x="96" y="18"/>
                  </a:lnTo>
                  <a:lnTo>
                    <a:pt x="96" y="4"/>
                  </a:lnTo>
                  <a:lnTo>
                    <a:pt x="110" y="2"/>
                  </a:lnTo>
                  <a:lnTo>
                    <a:pt x="124" y="0"/>
                  </a:lnTo>
                  <a:lnTo>
                    <a:pt x="138" y="0"/>
                  </a:lnTo>
                  <a:lnTo>
                    <a:pt x="154" y="12"/>
                  </a:lnTo>
                  <a:lnTo>
                    <a:pt x="146" y="42"/>
                  </a:lnTo>
                  <a:lnTo>
                    <a:pt x="132" y="42"/>
                  </a:lnTo>
                  <a:lnTo>
                    <a:pt x="134" y="52"/>
                  </a:lnTo>
                  <a:lnTo>
                    <a:pt x="144" y="56"/>
                  </a:lnTo>
                  <a:lnTo>
                    <a:pt x="144" y="72"/>
                  </a:lnTo>
                  <a:lnTo>
                    <a:pt x="134" y="82"/>
                  </a:lnTo>
                  <a:lnTo>
                    <a:pt x="128" y="94"/>
                  </a:lnTo>
                  <a:lnTo>
                    <a:pt x="114" y="94"/>
                  </a:lnTo>
                  <a:lnTo>
                    <a:pt x="106" y="100"/>
                  </a:lnTo>
                  <a:lnTo>
                    <a:pt x="108" y="114"/>
                  </a:lnTo>
                  <a:lnTo>
                    <a:pt x="114" y="128"/>
                  </a:lnTo>
                  <a:lnTo>
                    <a:pt x="106" y="142"/>
                  </a:lnTo>
                  <a:lnTo>
                    <a:pt x="110" y="156"/>
                  </a:lnTo>
                  <a:lnTo>
                    <a:pt x="110" y="166"/>
                  </a:lnTo>
                  <a:lnTo>
                    <a:pt x="98" y="166"/>
                  </a:lnTo>
                  <a:lnTo>
                    <a:pt x="94" y="162"/>
                  </a:lnTo>
                  <a:lnTo>
                    <a:pt x="100" y="152"/>
                  </a:lnTo>
                  <a:lnTo>
                    <a:pt x="100" y="138"/>
                  </a:lnTo>
                  <a:lnTo>
                    <a:pt x="88" y="130"/>
                  </a:lnTo>
                  <a:lnTo>
                    <a:pt x="72" y="128"/>
                  </a:lnTo>
                  <a:lnTo>
                    <a:pt x="52" y="118"/>
                  </a:lnTo>
                  <a:lnTo>
                    <a:pt x="42" y="124"/>
                  </a:lnTo>
                  <a:lnTo>
                    <a:pt x="34" y="136"/>
                  </a:lnTo>
                  <a:lnTo>
                    <a:pt x="6" y="138"/>
                  </a:lnTo>
                  <a:lnTo>
                    <a:pt x="0" y="124"/>
                  </a:lnTo>
                  <a:lnTo>
                    <a:pt x="8" y="122"/>
                  </a:lnTo>
                  <a:lnTo>
                    <a:pt x="10" y="112"/>
                  </a:lnTo>
                  <a:lnTo>
                    <a:pt x="22" y="110"/>
                  </a:lnTo>
                  <a:lnTo>
                    <a:pt x="22" y="100"/>
                  </a:lnTo>
                  <a:lnTo>
                    <a:pt x="32" y="98"/>
                  </a:lnTo>
                  <a:lnTo>
                    <a:pt x="32" y="90"/>
                  </a:lnTo>
                  <a:lnTo>
                    <a:pt x="40" y="84"/>
                  </a:lnTo>
                  <a:lnTo>
                    <a:pt x="52" y="58"/>
                  </a:lnTo>
                  <a:lnTo>
                    <a:pt x="60" y="44"/>
                  </a:lnTo>
                  <a:lnTo>
                    <a:pt x="66" y="32"/>
                  </a:lnTo>
                  <a:lnTo>
                    <a:pt x="68" y="20"/>
                  </a:lnTo>
                  <a:lnTo>
                    <a:pt x="82"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1" name="New Zealand">
              <a:extLst>
                <a:ext uri="{FF2B5EF4-FFF2-40B4-BE49-F238E27FC236}">
                  <a16:creationId xmlns:a16="http://schemas.microsoft.com/office/drawing/2014/main" id="{C320E09E-AD84-44B0-B374-11155DD936EC}"/>
                </a:ext>
              </a:extLst>
            </p:cNvPr>
            <p:cNvSpPr>
              <a:spLocks noEditPoints="1"/>
            </p:cNvSpPr>
            <p:nvPr/>
          </p:nvSpPr>
          <p:spPr bwMode="gray">
            <a:xfrm>
              <a:off x="10951156" y="5711155"/>
              <a:ext cx="374842" cy="521139"/>
            </a:xfrm>
            <a:custGeom>
              <a:avLst/>
              <a:gdLst/>
              <a:ahLst/>
              <a:cxnLst>
                <a:cxn ang="0">
                  <a:pos x="246" y="328"/>
                </a:cxn>
                <a:cxn ang="0">
                  <a:pos x="280" y="342"/>
                </a:cxn>
                <a:cxn ang="0">
                  <a:pos x="264" y="410"/>
                </a:cxn>
                <a:cxn ang="0">
                  <a:pos x="256" y="450"/>
                </a:cxn>
                <a:cxn ang="0">
                  <a:pos x="224" y="476"/>
                </a:cxn>
                <a:cxn ang="0">
                  <a:pos x="182" y="530"/>
                </a:cxn>
                <a:cxn ang="0">
                  <a:pos x="144" y="612"/>
                </a:cxn>
                <a:cxn ang="0">
                  <a:pos x="116" y="632"/>
                </a:cxn>
                <a:cxn ang="0">
                  <a:pos x="76" y="622"/>
                </a:cxn>
                <a:cxn ang="0">
                  <a:pos x="56" y="588"/>
                </a:cxn>
                <a:cxn ang="0">
                  <a:pos x="8" y="608"/>
                </a:cxn>
                <a:cxn ang="0">
                  <a:pos x="16" y="578"/>
                </a:cxn>
                <a:cxn ang="0">
                  <a:pos x="32" y="536"/>
                </a:cxn>
                <a:cxn ang="0">
                  <a:pos x="62" y="502"/>
                </a:cxn>
                <a:cxn ang="0">
                  <a:pos x="94" y="484"/>
                </a:cxn>
                <a:cxn ang="0">
                  <a:pos x="146" y="450"/>
                </a:cxn>
                <a:cxn ang="0">
                  <a:pos x="180" y="400"/>
                </a:cxn>
                <a:cxn ang="0">
                  <a:pos x="200" y="358"/>
                </a:cxn>
                <a:cxn ang="0">
                  <a:pos x="214" y="316"/>
                </a:cxn>
                <a:cxn ang="0">
                  <a:pos x="250" y="48"/>
                </a:cxn>
                <a:cxn ang="0">
                  <a:pos x="298" y="118"/>
                </a:cxn>
                <a:cxn ang="0">
                  <a:pos x="300" y="192"/>
                </a:cxn>
                <a:cxn ang="0">
                  <a:pos x="286" y="224"/>
                </a:cxn>
                <a:cxn ang="0">
                  <a:pos x="296" y="266"/>
                </a:cxn>
                <a:cxn ang="0">
                  <a:pos x="322" y="302"/>
                </a:cxn>
                <a:cxn ang="0">
                  <a:pos x="302" y="354"/>
                </a:cxn>
                <a:cxn ang="0">
                  <a:pos x="338" y="364"/>
                </a:cxn>
                <a:cxn ang="0">
                  <a:pos x="372" y="318"/>
                </a:cxn>
                <a:cxn ang="0">
                  <a:pos x="396" y="262"/>
                </a:cxn>
                <a:cxn ang="0">
                  <a:pos x="430" y="244"/>
                </a:cxn>
                <a:cxn ang="0">
                  <a:pos x="448" y="204"/>
                </a:cxn>
                <a:cxn ang="0">
                  <a:pos x="446" y="144"/>
                </a:cxn>
                <a:cxn ang="0">
                  <a:pos x="400" y="172"/>
                </a:cxn>
                <a:cxn ang="0">
                  <a:pos x="344" y="146"/>
                </a:cxn>
                <a:cxn ang="0">
                  <a:pos x="322" y="110"/>
                </a:cxn>
                <a:cxn ang="0">
                  <a:pos x="294" y="42"/>
                </a:cxn>
                <a:cxn ang="0">
                  <a:pos x="246" y="0"/>
                </a:cxn>
                <a:cxn ang="0">
                  <a:pos x="250" y="48"/>
                </a:cxn>
              </a:cxnLst>
              <a:rect l="0" t="0" r="r" b="b"/>
              <a:pathLst>
                <a:path w="462" h="638">
                  <a:moveTo>
                    <a:pt x="228" y="308"/>
                  </a:moveTo>
                  <a:lnTo>
                    <a:pt x="246" y="328"/>
                  </a:lnTo>
                  <a:lnTo>
                    <a:pt x="252" y="342"/>
                  </a:lnTo>
                  <a:lnTo>
                    <a:pt x="280" y="342"/>
                  </a:lnTo>
                  <a:lnTo>
                    <a:pt x="276" y="374"/>
                  </a:lnTo>
                  <a:lnTo>
                    <a:pt x="264" y="410"/>
                  </a:lnTo>
                  <a:lnTo>
                    <a:pt x="244" y="436"/>
                  </a:lnTo>
                  <a:lnTo>
                    <a:pt x="256" y="450"/>
                  </a:lnTo>
                  <a:lnTo>
                    <a:pt x="256" y="474"/>
                  </a:lnTo>
                  <a:lnTo>
                    <a:pt x="224" y="476"/>
                  </a:lnTo>
                  <a:lnTo>
                    <a:pt x="194" y="486"/>
                  </a:lnTo>
                  <a:lnTo>
                    <a:pt x="182" y="530"/>
                  </a:lnTo>
                  <a:lnTo>
                    <a:pt x="176" y="566"/>
                  </a:lnTo>
                  <a:lnTo>
                    <a:pt x="144" y="612"/>
                  </a:lnTo>
                  <a:lnTo>
                    <a:pt x="130" y="612"/>
                  </a:lnTo>
                  <a:lnTo>
                    <a:pt x="116" y="632"/>
                  </a:lnTo>
                  <a:lnTo>
                    <a:pt x="82" y="638"/>
                  </a:lnTo>
                  <a:lnTo>
                    <a:pt x="76" y="622"/>
                  </a:lnTo>
                  <a:lnTo>
                    <a:pt x="58" y="612"/>
                  </a:lnTo>
                  <a:lnTo>
                    <a:pt x="56" y="588"/>
                  </a:lnTo>
                  <a:lnTo>
                    <a:pt x="32" y="612"/>
                  </a:lnTo>
                  <a:lnTo>
                    <a:pt x="8" y="608"/>
                  </a:lnTo>
                  <a:lnTo>
                    <a:pt x="0" y="594"/>
                  </a:lnTo>
                  <a:lnTo>
                    <a:pt x="16" y="578"/>
                  </a:lnTo>
                  <a:lnTo>
                    <a:pt x="16" y="556"/>
                  </a:lnTo>
                  <a:lnTo>
                    <a:pt x="32" y="536"/>
                  </a:lnTo>
                  <a:lnTo>
                    <a:pt x="60" y="518"/>
                  </a:lnTo>
                  <a:lnTo>
                    <a:pt x="62" y="502"/>
                  </a:lnTo>
                  <a:lnTo>
                    <a:pt x="76" y="490"/>
                  </a:lnTo>
                  <a:lnTo>
                    <a:pt x="94" y="484"/>
                  </a:lnTo>
                  <a:lnTo>
                    <a:pt x="130" y="452"/>
                  </a:lnTo>
                  <a:lnTo>
                    <a:pt x="146" y="450"/>
                  </a:lnTo>
                  <a:lnTo>
                    <a:pt x="162" y="430"/>
                  </a:lnTo>
                  <a:lnTo>
                    <a:pt x="180" y="400"/>
                  </a:lnTo>
                  <a:lnTo>
                    <a:pt x="186" y="370"/>
                  </a:lnTo>
                  <a:lnTo>
                    <a:pt x="200" y="358"/>
                  </a:lnTo>
                  <a:lnTo>
                    <a:pt x="214" y="332"/>
                  </a:lnTo>
                  <a:lnTo>
                    <a:pt x="214" y="316"/>
                  </a:lnTo>
                  <a:lnTo>
                    <a:pt x="228" y="308"/>
                  </a:lnTo>
                  <a:close/>
                  <a:moveTo>
                    <a:pt x="250" y="48"/>
                  </a:moveTo>
                  <a:lnTo>
                    <a:pt x="272" y="70"/>
                  </a:lnTo>
                  <a:lnTo>
                    <a:pt x="298" y="118"/>
                  </a:lnTo>
                  <a:lnTo>
                    <a:pt x="310" y="152"/>
                  </a:lnTo>
                  <a:lnTo>
                    <a:pt x="300" y="192"/>
                  </a:lnTo>
                  <a:lnTo>
                    <a:pt x="296" y="220"/>
                  </a:lnTo>
                  <a:lnTo>
                    <a:pt x="286" y="224"/>
                  </a:lnTo>
                  <a:lnTo>
                    <a:pt x="274" y="244"/>
                  </a:lnTo>
                  <a:lnTo>
                    <a:pt x="296" y="266"/>
                  </a:lnTo>
                  <a:lnTo>
                    <a:pt x="316" y="270"/>
                  </a:lnTo>
                  <a:lnTo>
                    <a:pt x="322" y="302"/>
                  </a:lnTo>
                  <a:lnTo>
                    <a:pt x="312" y="328"/>
                  </a:lnTo>
                  <a:lnTo>
                    <a:pt x="302" y="354"/>
                  </a:lnTo>
                  <a:lnTo>
                    <a:pt x="320" y="356"/>
                  </a:lnTo>
                  <a:lnTo>
                    <a:pt x="338" y="364"/>
                  </a:lnTo>
                  <a:lnTo>
                    <a:pt x="358" y="346"/>
                  </a:lnTo>
                  <a:lnTo>
                    <a:pt x="372" y="318"/>
                  </a:lnTo>
                  <a:lnTo>
                    <a:pt x="386" y="288"/>
                  </a:lnTo>
                  <a:lnTo>
                    <a:pt x="396" y="262"/>
                  </a:lnTo>
                  <a:lnTo>
                    <a:pt x="406" y="240"/>
                  </a:lnTo>
                  <a:lnTo>
                    <a:pt x="430" y="244"/>
                  </a:lnTo>
                  <a:lnTo>
                    <a:pt x="440" y="236"/>
                  </a:lnTo>
                  <a:lnTo>
                    <a:pt x="448" y="204"/>
                  </a:lnTo>
                  <a:lnTo>
                    <a:pt x="462" y="154"/>
                  </a:lnTo>
                  <a:lnTo>
                    <a:pt x="446" y="144"/>
                  </a:lnTo>
                  <a:lnTo>
                    <a:pt x="428" y="160"/>
                  </a:lnTo>
                  <a:lnTo>
                    <a:pt x="400" y="172"/>
                  </a:lnTo>
                  <a:lnTo>
                    <a:pt x="362" y="162"/>
                  </a:lnTo>
                  <a:lnTo>
                    <a:pt x="344" y="146"/>
                  </a:lnTo>
                  <a:lnTo>
                    <a:pt x="340" y="120"/>
                  </a:lnTo>
                  <a:lnTo>
                    <a:pt x="322" y="110"/>
                  </a:lnTo>
                  <a:lnTo>
                    <a:pt x="312" y="92"/>
                  </a:lnTo>
                  <a:lnTo>
                    <a:pt x="294" y="42"/>
                  </a:lnTo>
                  <a:lnTo>
                    <a:pt x="258" y="24"/>
                  </a:lnTo>
                  <a:lnTo>
                    <a:pt x="246" y="0"/>
                  </a:lnTo>
                  <a:lnTo>
                    <a:pt x="236" y="8"/>
                  </a:lnTo>
                  <a:lnTo>
                    <a:pt x="250" y="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2" name="Nicaragua">
              <a:extLst>
                <a:ext uri="{FF2B5EF4-FFF2-40B4-BE49-F238E27FC236}">
                  <a16:creationId xmlns:a16="http://schemas.microsoft.com/office/drawing/2014/main" id="{64ADCE11-A9CD-4EFD-9908-56D45D93EF80}"/>
                </a:ext>
              </a:extLst>
            </p:cNvPr>
            <p:cNvSpPr>
              <a:spLocks/>
            </p:cNvSpPr>
            <p:nvPr/>
          </p:nvSpPr>
          <p:spPr bwMode="gray">
            <a:xfrm>
              <a:off x="2987708" y="4141840"/>
              <a:ext cx="138613" cy="145525"/>
            </a:xfrm>
            <a:custGeom>
              <a:avLst/>
              <a:gdLst/>
              <a:ahLst/>
              <a:cxnLst>
                <a:cxn ang="0">
                  <a:pos x="50" y="140"/>
                </a:cxn>
                <a:cxn ang="0">
                  <a:pos x="66" y="152"/>
                </a:cxn>
                <a:cxn ang="0">
                  <a:pos x="74" y="162"/>
                </a:cxn>
                <a:cxn ang="0">
                  <a:pos x="98" y="160"/>
                </a:cxn>
                <a:cxn ang="0">
                  <a:pos x="116" y="158"/>
                </a:cxn>
                <a:cxn ang="0">
                  <a:pos x="136" y="178"/>
                </a:cxn>
                <a:cxn ang="0">
                  <a:pos x="142" y="176"/>
                </a:cxn>
                <a:cxn ang="0">
                  <a:pos x="150" y="168"/>
                </a:cxn>
                <a:cxn ang="0">
                  <a:pos x="146" y="150"/>
                </a:cxn>
                <a:cxn ang="0">
                  <a:pos x="150" y="144"/>
                </a:cxn>
                <a:cxn ang="0">
                  <a:pos x="150" y="112"/>
                </a:cxn>
                <a:cxn ang="0">
                  <a:pos x="156" y="108"/>
                </a:cxn>
                <a:cxn ang="0">
                  <a:pos x="158" y="94"/>
                </a:cxn>
                <a:cxn ang="0">
                  <a:pos x="158" y="72"/>
                </a:cxn>
                <a:cxn ang="0">
                  <a:pos x="158" y="62"/>
                </a:cxn>
                <a:cxn ang="0">
                  <a:pos x="162" y="48"/>
                </a:cxn>
                <a:cxn ang="0">
                  <a:pos x="170" y="40"/>
                </a:cxn>
                <a:cxn ang="0">
                  <a:pos x="170" y="16"/>
                </a:cxn>
                <a:cxn ang="0">
                  <a:pos x="166" y="6"/>
                </a:cxn>
                <a:cxn ang="0">
                  <a:pos x="158" y="0"/>
                </a:cxn>
                <a:cxn ang="0">
                  <a:pos x="146" y="4"/>
                </a:cxn>
                <a:cxn ang="0">
                  <a:pos x="134" y="18"/>
                </a:cxn>
                <a:cxn ang="0">
                  <a:pos x="92" y="20"/>
                </a:cxn>
                <a:cxn ang="0">
                  <a:pos x="78" y="36"/>
                </a:cxn>
                <a:cxn ang="0">
                  <a:pos x="46" y="48"/>
                </a:cxn>
                <a:cxn ang="0">
                  <a:pos x="20" y="52"/>
                </a:cxn>
                <a:cxn ang="0">
                  <a:pos x="16" y="74"/>
                </a:cxn>
                <a:cxn ang="0">
                  <a:pos x="0" y="94"/>
                </a:cxn>
                <a:cxn ang="0">
                  <a:pos x="16" y="106"/>
                </a:cxn>
                <a:cxn ang="0">
                  <a:pos x="22" y="114"/>
                </a:cxn>
                <a:cxn ang="0">
                  <a:pos x="30" y="114"/>
                </a:cxn>
                <a:cxn ang="0">
                  <a:pos x="50" y="140"/>
                </a:cxn>
              </a:cxnLst>
              <a:rect l="0" t="0" r="r" b="b"/>
              <a:pathLst>
                <a:path w="170" h="178">
                  <a:moveTo>
                    <a:pt x="50" y="140"/>
                  </a:moveTo>
                  <a:lnTo>
                    <a:pt x="66" y="152"/>
                  </a:lnTo>
                  <a:lnTo>
                    <a:pt x="74" y="162"/>
                  </a:lnTo>
                  <a:lnTo>
                    <a:pt x="98" y="160"/>
                  </a:lnTo>
                  <a:lnTo>
                    <a:pt x="116" y="158"/>
                  </a:lnTo>
                  <a:lnTo>
                    <a:pt x="136" y="178"/>
                  </a:lnTo>
                  <a:lnTo>
                    <a:pt x="142" y="176"/>
                  </a:lnTo>
                  <a:lnTo>
                    <a:pt x="150" y="168"/>
                  </a:lnTo>
                  <a:lnTo>
                    <a:pt x="146" y="150"/>
                  </a:lnTo>
                  <a:lnTo>
                    <a:pt x="150" y="144"/>
                  </a:lnTo>
                  <a:lnTo>
                    <a:pt x="150" y="112"/>
                  </a:lnTo>
                  <a:lnTo>
                    <a:pt x="156" y="108"/>
                  </a:lnTo>
                  <a:lnTo>
                    <a:pt x="158" y="94"/>
                  </a:lnTo>
                  <a:lnTo>
                    <a:pt x="158" y="72"/>
                  </a:lnTo>
                  <a:lnTo>
                    <a:pt x="158" y="62"/>
                  </a:lnTo>
                  <a:lnTo>
                    <a:pt x="162" y="48"/>
                  </a:lnTo>
                  <a:lnTo>
                    <a:pt x="170" y="40"/>
                  </a:lnTo>
                  <a:lnTo>
                    <a:pt x="170" y="16"/>
                  </a:lnTo>
                  <a:lnTo>
                    <a:pt x="166" y="6"/>
                  </a:lnTo>
                  <a:lnTo>
                    <a:pt x="158" y="0"/>
                  </a:lnTo>
                  <a:lnTo>
                    <a:pt x="146" y="4"/>
                  </a:lnTo>
                  <a:lnTo>
                    <a:pt x="134" y="18"/>
                  </a:lnTo>
                  <a:lnTo>
                    <a:pt x="92" y="20"/>
                  </a:lnTo>
                  <a:lnTo>
                    <a:pt x="78" y="36"/>
                  </a:lnTo>
                  <a:lnTo>
                    <a:pt x="46" y="48"/>
                  </a:lnTo>
                  <a:lnTo>
                    <a:pt x="20" y="52"/>
                  </a:lnTo>
                  <a:lnTo>
                    <a:pt x="16" y="74"/>
                  </a:lnTo>
                  <a:lnTo>
                    <a:pt x="0" y="94"/>
                  </a:lnTo>
                  <a:lnTo>
                    <a:pt x="16" y="106"/>
                  </a:lnTo>
                  <a:lnTo>
                    <a:pt x="22" y="114"/>
                  </a:lnTo>
                  <a:lnTo>
                    <a:pt x="30" y="114"/>
                  </a:lnTo>
                  <a:lnTo>
                    <a:pt x="50" y="1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3" name="Niger">
              <a:extLst>
                <a:ext uri="{FF2B5EF4-FFF2-40B4-BE49-F238E27FC236}">
                  <a16:creationId xmlns:a16="http://schemas.microsoft.com/office/drawing/2014/main" id="{36E1CAC7-BD21-492A-9E90-CE22C3C529B5}"/>
                </a:ext>
              </a:extLst>
            </p:cNvPr>
            <p:cNvSpPr>
              <a:spLocks/>
            </p:cNvSpPr>
            <p:nvPr/>
          </p:nvSpPr>
          <p:spPr bwMode="gray">
            <a:xfrm>
              <a:off x="5816595" y="3793759"/>
              <a:ext cx="484171" cy="389378"/>
            </a:xfrm>
            <a:custGeom>
              <a:avLst/>
              <a:gdLst/>
              <a:ahLst/>
              <a:cxnLst>
                <a:cxn ang="0">
                  <a:pos x="126" y="464"/>
                </a:cxn>
                <a:cxn ang="0">
                  <a:pos x="90" y="448"/>
                </a:cxn>
                <a:cxn ang="0">
                  <a:pos x="80" y="450"/>
                </a:cxn>
                <a:cxn ang="0">
                  <a:pos x="72" y="474"/>
                </a:cxn>
                <a:cxn ang="0">
                  <a:pos x="60" y="458"/>
                </a:cxn>
                <a:cxn ang="0">
                  <a:pos x="62" y="448"/>
                </a:cxn>
                <a:cxn ang="0">
                  <a:pos x="66" y="436"/>
                </a:cxn>
                <a:cxn ang="0">
                  <a:pos x="54" y="428"/>
                </a:cxn>
                <a:cxn ang="0">
                  <a:pos x="50" y="434"/>
                </a:cxn>
                <a:cxn ang="0">
                  <a:pos x="24" y="424"/>
                </a:cxn>
                <a:cxn ang="0">
                  <a:pos x="24" y="410"/>
                </a:cxn>
                <a:cxn ang="0">
                  <a:pos x="0" y="384"/>
                </a:cxn>
                <a:cxn ang="0">
                  <a:pos x="0" y="342"/>
                </a:cxn>
                <a:cxn ang="0">
                  <a:pos x="18" y="344"/>
                </a:cxn>
                <a:cxn ang="0">
                  <a:pos x="32" y="332"/>
                </a:cxn>
                <a:cxn ang="0">
                  <a:pos x="64" y="332"/>
                </a:cxn>
                <a:cxn ang="0">
                  <a:pos x="80" y="324"/>
                </a:cxn>
                <a:cxn ang="0">
                  <a:pos x="104" y="318"/>
                </a:cxn>
                <a:cxn ang="0">
                  <a:pos x="128" y="322"/>
                </a:cxn>
                <a:cxn ang="0">
                  <a:pos x="148" y="290"/>
                </a:cxn>
                <a:cxn ang="0">
                  <a:pos x="148" y="176"/>
                </a:cxn>
                <a:cxn ang="0">
                  <a:pos x="236" y="142"/>
                </a:cxn>
                <a:cxn ang="0">
                  <a:pos x="456" y="0"/>
                </a:cxn>
                <a:cxn ang="0">
                  <a:pos x="506" y="10"/>
                </a:cxn>
                <a:cxn ang="0">
                  <a:pos x="526" y="26"/>
                </a:cxn>
                <a:cxn ang="0">
                  <a:pos x="558" y="16"/>
                </a:cxn>
                <a:cxn ang="0">
                  <a:pos x="576" y="48"/>
                </a:cxn>
                <a:cxn ang="0">
                  <a:pos x="572" y="88"/>
                </a:cxn>
                <a:cxn ang="0">
                  <a:pos x="596" y="122"/>
                </a:cxn>
                <a:cxn ang="0">
                  <a:pos x="574" y="152"/>
                </a:cxn>
                <a:cxn ang="0">
                  <a:pos x="564" y="282"/>
                </a:cxn>
                <a:cxn ang="0">
                  <a:pos x="492" y="362"/>
                </a:cxn>
                <a:cxn ang="0">
                  <a:pos x="498" y="386"/>
                </a:cxn>
                <a:cxn ang="0">
                  <a:pos x="456" y="418"/>
                </a:cxn>
                <a:cxn ang="0">
                  <a:pos x="424" y="404"/>
                </a:cxn>
                <a:cxn ang="0">
                  <a:pos x="398" y="404"/>
                </a:cxn>
                <a:cxn ang="0">
                  <a:pos x="368" y="422"/>
                </a:cxn>
                <a:cxn ang="0">
                  <a:pos x="340" y="422"/>
                </a:cxn>
                <a:cxn ang="0">
                  <a:pos x="320" y="404"/>
                </a:cxn>
                <a:cxn ang="0">
                  <a:pos x="270" y="412"/>
                </a:cxn>
                <a:cxn ang="0">
                  <a:pos x="238" y="388"/>
                </a:cxn>
                <a:cxn ang="0">
                  <a:pos x="192" y="404"/>
                </a:cxn>
                <a:cxn ang="0">
                  <a:pos x="168" y="398"/>
                </a:cxn>
                <a:cxn ang="0">
                  <a:pos x="150" y="408"/>
                </a:cxn>
                <a:cxn ang="0">
                  <a:pos x="148" y="430"/>
                </a:cxn>
                <a:cxn ang="0">
                  <a:pos x="130" y="448"/>
                </a:cxn>
                <a:cxn ang="0">
                  <a:pos x="126" y="464"/>
                </a:cxn>
              </a:cxnLst>
              <a:rect l="0" t="0" r="r" b="b"/>
              <a:pathLst>
                <a:path w="596" h="474">
                  <a:moveTo>
                    <a:pt x="126" y="464"/>
                  </a:moveTo>
                  <a:lnTo>
                    <a:pt x="90" y="448"/>
                  </a:lnTo>
                  <a:lnTo>
                    <a:pt x="80" y="450"/>
                  </a:lnTo>
                  <a:lnTo>
                    <a:pt x="72" y="474"/>
                  </a:lnTo>
                  <a:lnTo>
                    <a:pt x="60" y="458"/>
                  </a:lnTo>
                  <a:lnTo>
                    <a:pt x="62" y="448"/>
                  </a:lnTo>
                  <a:lnTo>
                    <a:pt x="66" y="436"/>
                  </a:lnTo>
                  <a:lnTo>
                    <a:pt x="54" y="428"/>
                  </a:lnTo>
                  <a:lnTo>
                    <a:pt x="50" y="434"/>
                  </a:lnTo>
                  <a:lnTo>
                    <a:pt x="24" y="424"/>
                  </a:lnTo>
                  <a:lnTo>
                    <a:pt x="24" y="410"/>
                  </a:lnTo>
                  <a:lnTo>
                    <a:pt x="0" y="384"/>
                  </a:lnTo>
                  <a:lnTo>
                    <a:pt x="0" y="342"/>
                  </a:lnTo>
                  <a:lnTo>
                    <a:pt x="18" y="344"/>
                  </a:lnTo>
                  <a:lnTo>
                    <a:pt x="32" y="332"/>
                  </a:lnTo>
                  <a:lnTo>
                    <a:pt x="64" y="332"/>
                  </a:lnTo>
                  <a:lnTo>
                    <a:pt x="80" y="324"/>
                  </a:lnTo>
                  <a:lnTo>
                    <a:pt x="104" y="318"/>
                  </a:lnTo>
                  <a:lnTo>
                    <a:pt x="128" y="322"/>
                  </a:lnTo>
                  <a:lnTo>
                    <a:pt x="148" y="290"/>
                  </a:lnTo>
                  <a:lnTo>
                    <a:pt x="148" y="176"/>
                  </a:lnTo>
                  <a:lnTo>
                    <a:pt x="236" y="142"/>
                  </a:lnTo>
                  <a:lnTo>
                    <a:pt x="456" y="0"/>
                  </a:lnTo>
                  <a:lnTo>
                    <a:pt x="506" y="10"/>
                  </a:lnTo>
                  <a:lnTo>
                    <a:pt x="526" y="26"/>
                  </a:lnTo>
                  <a:lnTo>
                    <a:pt x="558" y="16"/>
                  </a:lnTo>
                  <a:lnTo>
                    <a:pt x="576" y="48"/>
                  </a:lnTo>
                  <a:lnTo>
                    <a:pt x="572" y="88"/>
                  </a:lnTo>
                  <a:lnTo>
                    <a:pt x="596" y="122"/>
                  </a:lnTo>
                  <a:lnTo>
                    <a:pt x="574" y="152"/>
                  </a:lnTo>
                  <a:lnTo>
                    <a:pt x="564" y="282"/>
                  </a:lnTo>
                  <a:lnTo>
                    <a:pt x="492" y="362"/>
                  </a:lnTo>
                  <a:lnTo>
                    <a:pt x="498" y="386"/>
                  </a:lnTo>
                  <a:lnTo>
                    <a:pt x="456" y="418"/>
                  </a:lnTo>
                  <a:lnTo>
                    <a:pt x="424" y="404"/>
                  </a:lnTo>
                  <a:lnTo>
                    <a:pt x="398" y="404"/>
                  </a:lnTo>
                  <a:lnTo>
                    <a:pt x="368" y="422"/>
                  </a:lnTo>
                  <a:lnTo>
                    <a:pt x="340" y="422"/>
                  </a:lnTo>
                  <a:lnTo>
                    <a:pt x="320" y="404"/>
                  </a:lnTo>
                  <a:lnTo>
                    <a:pt x="270" y="412"/>
                  </a:lnTo>
                  <a:lnTo>
                    <a:pt x="238" y="388"/>
                  </a:lnTo>
                  <a:lnTo>
                    <a:pt x="192" y="404"/>
                  </a:lnTo>
                  <a:lnTo>
                    <a:pt x="168" y="398"/>
                  </a:lnTo>
                  <a:lnTo>
                    <a:pt x="150" y="408"/>
                  </a:lnTo>
                  <a:lnTo>
                    <a:pt x="148" y="430"/>
                  </a:lnTo>
                  <a:lnTo>
                    <a:pt x="130" y="448"/>
                  </a:lnTo>
                  <a:lnTo>
                    <a:pt x="126" y="4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4" name="Nigeria">
              <a:extLst>
                <a:ext uri="{FF2B5EF4-FFF2-40B4-BE49-F238E27FC236}">
                  <a16:creationId xmlns:a16="http://schemas.microsoft.com/office/drawing/2014/main" id="{8E1A1913-BD6E-48C3-915B-C678AA64BEAF}"/>
                </a:ext>
              </a:extLst>
            </p:cNvPr>
            <p:cNvSpPr>
              <a:spLocks/>
            </p:cNvSpPr>
            <p:nvPr/>
          </p:nvSpPr>
          <p:spPr bwMode="gray">
            <a:xfrm>
              <a:off x="5900546" y="4110377"/>
              <a:ext cx="355319" cy="314649"/>
            </a:xfrm>
            <a:custGeom>
              <a:avLst/>
              <a:gdLst/>
              <a:ahLst/>
              <a:cxnLst>
                <a:cxn ang="0">
                  <a:pos x="8" y="301"/>
                </a:cxn>
                <a:cxn ang="0">
                  <a:pos x="8" y="279"/>
                </a:cxn>
                <a:cxn ang="0">
                  <a:pos x="0" y="265"/>
                </a:cxn>
                <a:cxn ang="0">
                  <a:pos x="0" y="200"/>
                </a:cxn>
                <a:cxn ang="0">
                  <a:pos x="10" y="198"/>
                </a:cxn>
                <a:cxn ang="0">
                  <a:pos x="20" y="182"/>
                </a:cxn>
                <a:cxn ang="0">
                  <a:pos x="34" y="150"/>
                </a:cxn>
                <a:cxn ang="0">
                  <a:pos x="34" y="118"/>
                </a:cxn>
                <a:cxn ang="0">
                  <a:pos x="24" y="78"/>
                </a:cxn>
                <a:cxn ang="0">
                  <a:pos x="28" y="62"/>
                </a:cxn>
                <a:cxn ang="0">
                  <a:pos x="46" y="44"/>
                </a:cxn>
                <a:cxn ang="0">
                  <a:pos x="48" y="22"/>
                </a:cxn>
                <a:cxn ang="0">
                  <a:pos x="66" y="12"/>
                </a:cxn>
                <a:cxn ang="0">
                  <a:pos x="90" y="18"/>
                </a:cxn>
                <a:cxn ang="0">
                  <a:pos x="136" y="2"/>
                </a:cxn>
                <a:cxn ang="0">
                  <a:pos x="168" y="26"/>
                </a:cxn>
                <a:cxn ang="0">
                  <a:pos x="218" y="18"/>
                </a:cxn>
                <a:cxn ang="0">
                  <a:pos x="238" y="36"/>
                </a:cxn>
                <a:cxn ang="0">
                  <a:pos x="266" y="36"/>
                </a:cxn>
                <a:cxn ang="0">
                  <a:pos x="296" y="18"/>
                </a:cxn>
                <a:cxn ang="0">
                  <a:pos x="322" y="18"/>
                </a:cxn>
                <a:cxn ang="0">
                  <a:pos x="354" y="32"/>
                </a:cxn>
                <a:cxn ang="0">
                  <a:pos x="396" y="0"/>
                </a:cxn>
                <a:cxn ang="0">
                  <a:pos x="424" y="48"/>
                </a:cxn>
                <a:cxn ang="0">
                  <a:pos x="424" y="62"/>
                </a:cxn>
                <a:cxn ang="0">
                  <a:pos x="438" y="86"/>
                </a:cxn>
                <a:cxn ang="0">
                  <a:pos x="438" y="104"/>
                </a:cxn>
                <a:cxn ang="0">
                  <a:pos x="424" y="110"/>
                </a:cxn>
                <a:cxn ang="0">
                  <a:pos x="408" y="138"/>
                </a:cxn>
                <a:cxn ang="0">
                  <a:pos x="406" y="158"/>
                </a:cxn>
                <a:cxn ang="0">
                  <a:pos x="380" y="184"/>
                </a:cxn>
                <a:cxn ang="0">
                  <a:pos x="376" y="217"/>
                </a:cxn>
                <a:cxn ang="0">
                  <a:pos x="356" y="237"/>
                </a:cxn>
                <a:cxn ang="0">
                  <a:pos x="356" y="253"/>
                </a:cxn>
                <a:cxn ang="0">
                  <a:pos x="324" y="297"/>
                </a:cxn>
                <a:cxn ang="0">
                  <a:pos x="290" y="287"/>
                </a:cxn>
                <a:cxn ang="0">
                  <a:pos x="274" y="289"/>
                </a:cxn>
                <a:cxn ang="0">
                  <a:pos x="236" y="325"/>
                </a:cxn>
                <a:cxn ang="0">
                  <a:pos x="236" y="345"/>
                </a:cxn>
                <a:cxn ang="0">
                  <a:pos x="228" y="355"/>
                </a:cxn>
                <a:cxn ang="0">
                  <a:pos x="216" y="359"/>
                </a:cxn>
                <a:cxn ang="0">
                  <a:pos x="212" y="373"/>
                </a:cxn>
                <a:cxn ang="0">
                  <a:pos x="194" y="371"/>
                </a:cxn>
                <a:cxn ang="0">
                  <a:pos x="164" y="367"/>
                </a:cxn>
                <a:cxn ang="0">
                  <a:pos x="160" y="377"/>
                </a:cxn>
                <a:cxn ang="0">
                  <a:pos x="150" y="383"/>
                </a:cxn>
                <a:cxn ang="0">
                  <a:pos x="126" y="385"/>
                </a:cxn>
                <a:cxn ang="0">
                  <a:pos x="110" y="375"/>
                </a:cxn>
                <a:cxn ang="0">
                  <a:pos x="94" y="347"/>
                </a:cxn>
                <a:cxn ang="0">
                  <a:pos x="52" y="305"/>
                </a:cxn>
                <a:cxn ang="0">
                  <a:pos x="44" y="299"/>
                </a:cxn>
                <a:cxn ang="0">
                  <a:pos x="36" y="295"/>
                </a:cxn>
                <a:cxn ang="0">
                  <a:pos x="24" y="301"/>
                </a:cxn>
                <a:cxn ang="0">
                  <a:pos x="8" y="301"/>
                </a:cxn>
              </a:cxnLst>
              <a:rect l="0" t="0" r="r" b="b"/>
              <a:pathLst>
                <a:path w="438" h="385">
                  <a:moveTo>
                    <a:pt x="8" y="301"/>
                  </a:moveTo>
                  <a:lnTo>
                    <a:pt x="8" y="279"/>
                  </a:lnTo>
                  <a:lnTo>
                    <a:pt x="0" y="265"/>
                  </a:lnTo>
                  <a:lnTo>
                    <a:pt x="0" y="200"/>
                  </a:lnTo>
                  <a:lnTo>
                    <a:pt x="10" y="198"/>
                  </a:lnTo>
                  <a:lnTo>
                    <a:pt x="20" y="182"/>
                  </a:lnTo>
                  <a:lnTo>
                    <a:pt x="34" y="150"/>
                  </a:lnTo>
                  <a:lnTo>
                    <a:pt x="34" y="118"/>
                  </a:lnTo>
                  <a:lnTo>
                    <a:pt x="24" y="78"/>
                  </a:lnTo>
                  <a:lnTo>
                    <a:pt x="28" y="62"/>
                  </a:lnTo>
                  <a:lnTo>
                    <a:pt x="46" y="44"/>
                  </a:lnTo>
                  <a:lnTo>
                    <a:pt x="48" y="22"/>
                  </a:lnTo>
                  <a:lnTo>
                    <a:pt x="66" y="12"/>
                  </a:lnTo>
                  <a:lnTo>
                    <a:pt x="90" y="18"/>
                  </a:lnTo>
                  <a:lnTo>
                    <a:pt x="136" y="2"/>
                  </a:lnTo>
                  <a:lnTo>
                    <a:pt x="168" y="26"/>
                  </a:lnTo>
                  <a:lnTo>
                    <a:pt x="218" y="18"/>
                  </a:lnTo>
                  <a:lnTo>
                    <a:pt x="238" y="36"/>
                  </a:lnTo>
                  <a:lnTo>
                    <a:pt x="266" y="36"/>
                  </a:lnTo>
                  <a:lnTo>
                    <a:pt x="296" y="18"/>
                  </a:lnTo>
                  <a:lnTo>
                    <a:pt x="322" y="18"/>
                  </a:lnTo>
                  <a:lnTo>
                    <a:pt x="354" y="32"/>
                  </a:lnTo>
                  <a:lnTo>
                    <a:pt x="396" y="0"/>
                  </a:lnTo>
                  <a:lnTo>
                    <a:pt x="424" y="48"/>
                  </a:lnTo>
                  <a:lnTo>
                    <a:pt x="424" y="62"/>
                  </a:lnTo>
                  <a:lnTo>
                    <a:pt x="438" y="86"/>
                  </a:lnTo>
                  <a:lnTo>
                    <a:pt x="438" y="104"/>
                  </a:lnTo>
                  <a:lnTo>
                    <a:pt x="424" y="110"/>
                  </a:lnTo>
                  <a:lnTo>
                    <a:pt x="408" y="138"/>
                  </a:lnTo>
                  <a:lnTo>
                    <a:pt x="406" y="158"/>
                  </a:lnTo>
                  <a:lnTo>
                    <a:pt x="380" y="184"/>
                  </a:lnTo>
                  <a:lnTo>
                    <a:pt x="376" y="217"/>
                  </a:lnTo>
                  <a:lnTo>
                    <a:pt x="356" y="237"/>
                  </a:lnTo>
                  <a:lnTo>
                    <a:pt x="356" y="253"/>
                  </a:lnTo>
                  <a:lnTo>
                    <a:pt x="324" y="297"/>
                  </a:lnTo>
                  <a:lnTo>
                    <a:pt x="290" y="287"/>
                  </a:lnTo>
                  <a:lnTo>
                    <a:pt x="274" y="289"/>
                  </a:lnTo>
                  <a:lnTo>
                    <a:pt x="236" y="325"/>
                  </a:lnTo>
                  <a:lnTo>
                    <a:pt x="236" y="345"/>
                  </a:lnTo>
                  <a:lnTo>
                    <a:pt x="228" y="355"/>
                  </a:lnTo>
                  <a:lnTo>
                    <a:pt x="216" y="359"/>
                  </a:lnTo>
                  <a:lnTo>
                    <a:pt x="212" y="373"/>
                  </a:lnTo>
                  <a:lnTo>
                    <a:pt x="194" y="371"/>
                  </a:lnTo>
                  <a:lnTo>
                    <a:pt x="164" y="367"/>
                  </a:lnTo>
                  <a:lnTo>
                    <a:pt x="160" y="377"/>
                  </a:lnTo>
                  <a:lnTo>
                    <a:pt x="150" y="383"/>
                  </a:lnTo>
                  <a:lnTo>
                    <a:pt x="126" y="385"/>
                  </a:lnTo>
                  <a:lnTo>
                    <a:pt x="110" y="375"/>
                  </a:lnTo>
                  <a:lnTo>
                    <a:pt x="94" y="347"/>
                  </a:lnTo>
                  <a:lnTo>
                    <a:pt x="52" y="305"/>
                  </a:lnTo>
                  <a:lnTo>
                    <a:pt x="44" y="299"/>
                  </a:lnTo>
                  <a:lnTo>
                    <a:pt x="36" y="295"/>
                  </a:lnTo>
                  <a:lnTo>
                    <a:pt x="24" y="301"/>
                  </a:lnTo>
                  <a:lnTo>
                    <a:pt x="8" y="30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5" name="North Korea">
              <a:extLst>
                <a:ext uri="{FF2B5EF4-FFF2-40B4-BE49-F238E27FC236}">
                  <a16:creationId xmlns:a16="http://schemas.microsoft.com/office/drawing/2014/main" id="{53ACE661-91C0-44EC-BC56-AD4F9052F5EA}"/>
                </a:ext>
              </a:extLst>
            </p:cNvPr>
            <p:cNvSpPr>
              <a:spLocks/>
            </p:cNvSpPr>
            <p:nvPr/>
          </p:nvSpPr>
          <p:spPr bwMode="gray">
            <a:xfrm>
              <a:off x="9623588" y="3044501"/>
              <a:ext cx="206944" cy="224188"/>
            </a:xfrm>
            <a:custGeom>
              <a:avLst/>
              <a:gdLst/>
              <a:ahLst/>
              <a:cxnLst>
                <a:cxn ang="0">
                  <a:pos x="94" y="260"/>
                </a:cxn>
                <a:cxn ang="0">
                  <a:pos x="76" y="258"/>
                </a:cxn>
                <a:cxn ang="0">
                  <a:pos x="68" y="272"/>
                </a:cxn>
                <a:cxn ang="0">
                  <a:pos x="54" y="274"/>
                </a:cxn>
                <a:cxn ang="0">
                  <a:pos x="52" y="262"/>
                </a:cxn>
                <a:cxn ang="0">
                  <a:pos x="38" y="260"/>
                </a:cxn>
                <a:cxn ang="0">
                  <a:pos x="28" y="250"/>
                </a:cxn>
                <a:cxn ang="0">
                  <a:pos x="40" y="228"/>
                </a:cxn>
                <a:cxn ang="0">
                  <a:pos x="56" y="224"/>
                </a:cxn>
                <a:cxn ang="0">
                  <a:pos x="52" y="210"/>
                </a:cxn>
                <a:cxn ang="0">
                  <a:pos x="62" y="174"/>
                </a:cxn>
                <a:cxn ang="0">
                  <a:pos x="28" y="174"/>
                </a:cxn>
                <a:cxn ang="0">
                  <a:pos x="18" y="178"/>
                </a:cxn>
                <a:cxn ang="0">
                  <a:pos x="0" y="164"/>
                </a:cxn>
                <a:cxn ang="0">
                  <a:pos x="36" y="130"/>
                </a:cxn>
                <a:cxn ang="0">
                  <a:pos x="48" y="132"/>
                </a:cxn>
                <a:cxn ang="0">
                  <a:pos x="60" y="122"/>
                </a:cxn>
                <a:cxn ang="0">
                  <a:pos x="78" y="118"/>
                </a:cxn>
                <a:cxn ang="0">
                  <a:pos x="102" y="72"/>
                </a:cxn>
                <a:cxn ang="0">
                  <a:pos x="124" y="64"/>
                </a:cxn>
                <a:cxn ang="0">
                  <a:pos x="140" y="78"/>
                </a:cxn>
                <a:cxn ang="0">
                  <a:pos x="164" y="84"/>
                </a:cxn>
                <a:cxn ang="0">
                  <a:pos x="170" y="70"/>
                </a:cxn>
                <a:cxn ang="0">
                  <a:pos x="162" y="50"/>
                </a:cxn>
                <a:cxn ang="0">
                  <a:pos x="184" y="42"/>
                </a:cxn>
                <a:cxn ang="0">
                  <a:pos x="198" y="18"/>
                </a:cxn>
                <a:cxn ang="0">
                  <a:pos x="214" y="12"/>
                </a:cxn>
                <a:cxn ang="0">
                  <a:pos x="222" y="0"/>
                </a:cxn>
                <a:cxn ang="0">
                  <a:pos x="248" y="10"/>
                </a:cxn>
                <a:cxn ang="0">
                  <a:pos x="254" y="26"/>
                </a:cxn>
                <a:cxn ang="0">
                  <a:pos x="234" y="46"/>
                </a:cxn>
                <a:cxn ang="0">
                  <a:pos x="216" y="56"/>
                </a:cxn>
                <a:cxn ang="0">
                  <a:pos x="212" y="76"/>
                </a:cxn>
                <a:cxn ang="0">
                  <a:pos x="220" y="88"/>
                </a:cxn>
                <a:cxn ang="0">
                  <a:pos x="214" y="114"/>
                </a:cxn>
                <a:cxn ang="0">
                  <a:pos x="190" y="144"/>
                </a:cxn>
                <a:cxn ang="0">
                  <a:pos x="174" y="152"/>
                </a:cxn>
                <a:cxn ang="0">
                  <a:pos x="152" y="154"/>
                </a:cxn>
                <a:cxn ang="0">
                  <a:pos x="138" y="174"/>
                </a:cxn>
                <a:cxn ang="0">
                  <a:pos x="130" y="176"/>
                </a:cxn>
                <a:cxn ang="0">
                  <a:pos x="128" y="198"/>
                </a:cxn>
                <a:cxn ang="0">
                  <a:pos x="152" y="214"/>
                </a:cxn>
                <a:cxn ang="0">
                  <a:pos x="162" y="220"/>
                </a:cxn>
                <a:cxn ang="0">
                  <a:pos x="170" y="236"/>
                </a:cxn>
                <a:cxn ang="0">
                  <a:pos x="158" y="242"/>
                </a:cxn>
                <a:cxn ang="0">
                  <a:pos x="144" y="250"/>
                </a:cxn>
                <a:cxn ang="0">
                  <a:pos x="120" y="246"/>
                </a:cxn>
                <a:cxn ang="0">
                  <a:pos x="94" y="260"/>
                </a:cxn>
              </a:cxnLst>
              <a:rect l="0" t="0" r="r" b="b"/>
              <a:pathLst>
                <a:path w="254" h="274">
                  <a:moveTo>
                    <a:pt x="94" y="260"/>
                  </a:moveTo>
                  <a:lnTo>
                    <a:pt x="76" y="258"/>
                  </a:lnTo>
                  <a:lnTo>
                    <a:pt x="68" y="272"/>
                  </a:lnTo>
                  <a:lnTo>
                    <a:pt x="54" y="274"/>
                  </a:lnTo>
                  <a:lnTo>
                    <a:pt x="52" y="262"/>
                  </a:lnTo>
                  <a:lnTo>
                    <a:pt x="38" y="260"/>
                  </a:lnTo>
                  <a:lnTo>
                    <a:pt x="28" y="250"/>
                  </a:lnTo>
                  <a:lnTo>
                    <a:pt x="40" y="228"/>
                  </a:lnTo>
                  <a:lnTo>
                    <a:pt x="56" y="224"/>
                  </a:lnTo>
                  <a:lnTo>
                    <a:pt x="52" y="210"/>
                  </a:lnTo>
                  <a:lnTo>
                    <a:pt x="62" y="174"/>
                  </a:lnTo>
                  <a:lnTo>
                    <a:pt x="28" y="174"/>
                  </a:lnTo>
                  <a:lnTo>
                    <a:pt x="18" y="178"/>
                  </a:lnTo>
                  <a:lnTo>
                    <a:pt x="0" y="164"/>
                  </a:lnTo>
                  <a:lnTo>
                    <a:pt x="36" y="130"/>
                  </a:lnTo>
                  <a:lnTo>
                    <a:pt x="48" y="132"/>
                  </a:lnTo>
                  <a:lnTo>
                    <a:pt x="60" y="122"/>
                  </a:lnTo>
                  <a:lnTo>
                    <a:pt x="78" y="118"/>
                  </a:lnTo>
                  <a:lnTo>
                    <a:pt x="102" y="72"/>
                  </a:lnTo>
                  <a:lnTo>
                    <a:pt x="124" y="64"/>
                  </a:lnTo>
                  <a:lnTo>
                    <a:pt x="140" y="78"/>
                  </a:lnTo>
                  <a:lnTo>
                    <a:pt x="164" y="84"/>
                  </a:lnTo>
                  <a:lnTo>
                    <a:pt x="170" y="70"/>
                  </a:lnTo>
                  <a:lnTo>
                    <a:pt x="162" y="50"/>
                  </a:lnTo>
                  <a:lnTo>
                    <a:pt x="184" y="42"/>
                  </a:lnTo>
                  <a:lnTo>
                    <a:pt x="198" y="18"/>
                  </a:lnTo>
                  <a:lnTo>
                    <a:pt x="214" y="12"/>
                  </a:lnTo>
                  <a:lnTo>
                    <a:pt x="222" y="0"/>
                  </a:lnTo>
                  <a:lnTo>
                    <a:pt x="248" y="10"/>
                  </a:lnTo>
                  <a:lnTo>
                    <a:pt x="254" y="26"/>
                  </a:lnTo>
                  <a:lnTo>
                    <a:pt x="234" y="46"/>
                  </a:lnTo>
                  <a:lnTo>
                    <a:pt x="216" y="56"/>
                  </a:lnTo>
                  <a:lnTo>
                    <a:pt x="212" y="76"/>
                  </a:lnTo>
                  <a:lnTo>
                    <a:pt x="220" y="88"/>
                  </a:lnTo>
                  <a:lnTo>
                    <a:pt x="214" y="114"/>
                  </a:lnTo>
                  <a:lnTo>
                    <a:pt x="190" y="144"/>
                  </a:lnTo>
                  <a:lnTo>
                    <a:pt x="174" y="152"/>
                  </a:lnTo>
                  <a:lnTo>
                    <a:pt x="152" y="154"/>
                  </a:lnTo>
                  <a:lnTo>
                    <a:pt x="138" y="174"/>
                  </a:lnTo>
                  <a:lnTo>
                    <a:pt x="130" y="176"/>
                  </a:lnTo>
                  <a:lnTo>
                    <a:pt x="128" y="198"/>
                  </a:lnTo>
                  <a:lnTo>
                    <a:pt x="152" y="214"/>
                  </a:lnTo>
                  <a:lnTo>
                    <a:pt x="162" y="220"/>
                  </a:lnTo>
                  <a:lnTo>
                    <a:pt x="170" y="236"/>
                  </a:lnTo>
                  <a:lnTo>
                    <a:pt x="158" y="242"/>
                  </a:lnTo>
                  <a:lnTo>
                    <a:pt x="144" y="250"/>
                  </a:lnTo>
                  <a:lnTo>
                    <a:pt x="120" y="246"/>
                  </a:lnTo>
                  <a:lnTo>
                    <a:pt x="94" y="2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6" name="Norway">
              <a:extLst>
                <a:ext uri="{FF2B5EF4-FFF2-40B4-BE49-F238E27FC236}">
                  <a16:creationId xmlns:a16="http://schemas.microsoft.com/office/drawing/2014/main" id="{B3C0FCB5-11C0-4BA9-B77A-B7CB0B1DCD8E}"/>
                </a:ext>
              </a:extLst>
            </p:cNvPr>
            <p:cNvSpPr>
              <a:spLocks/>
            </p:cNvSpPr>
            <p:nvPr/>
          </p:nvSpPr>
          <p:spPr bwMode="gray">
            <a:xfrm>
              <a:off x="5966925" y="1272629"/>
              <a:ext cx="796540" cy="1006878"/>
            </a:xfrm>
            <a:custGeom>
              <a:avLst/>
              <a:gdLst/>
              <a:ahLst/>
              <a:cxnLst>
                <a:cxn ang="0">
                  <a:pos x="890" y="222"/>
                </a:cxn>
                <a:cxn ang="0">
                  <a:pos x="892" y="154"/>
                </a:cxn>
                <a:cxn ang="0">
                  <a:pos x="810" y="152"/>
                </a:cxn>
                <a:cxn ang="0">
                  <a:pos x="658" y="270"/>
                </a:cxn>
                <a:cxn ang="0">
                  <a:pos x="598" y="240"/>
                </a:cxn>
                <a:cxn ang="0">
                  <a:pos x="552" y="284"/>
                </a:cxn>
                <a:cxn ang="0">
                  <a:pos x="496" y="292"/>
                </a:cxn>
                <a:cxn ang="0">
                  <a:pos x="484" y="322"/>
                </a:cxn>
                <a:cxn ang="0">
                  <a:pos x="432" y="378"/>
                </a:cxn>
                <a:cxn ang="0">
                  <a:pos x="434" y="430"/>
                </a:cxn>
                <a:cxn ang="0">
                  <a:pos x="368" y="556"/>
                </a:cxn>
                <a:cxn ang="0">
                  <a:pos x="332" y="702"/>
                </a:cxn>
                <a:cxn ang="0">
                  <a:pos x="252" y="768"/>
                </a:cxn>
                <a:cxn ang="0">
                  <a:pos x="276" y="970"/>
                </a:cxn>
                <a:cxn ang="0">
                  <a:pos x="242" y="1122"/>
                </a:cxn>
                <a:cxn ang="0">
                  <a:pos x="222" y="1146"/>
                </a:cxn>
                <a:cxn ang="0">
                  <a:pos x="168" y="1154"/>
                </a:cxn>
                <a:cxn ang="0">
                  <a:pos x="46" y="1200"/>
                </a:cxn>
                <a:cxn ang="0">
                  <a:pos x="22" y="1148"/>
                </a:cxn>
                <a:cxn ang="0">
                  <a:pos x="6" y="1124"/>
                </a:cxn>
                <a:cxn ang="0">
                  <a:pos x="24" y="1082"/>
                </a:cxn>
                <a:cxn ang="0">
                  <a:pos x="14" y="1028"/>
                </a:cxn>
                <a:cxn ang="0">
                  <a:pos x="8" y="988"/>
                </a:cxn>
                <a:cxn ang="0">
                  <a:pos x="6" y="936"/>
                </a:cxn>
                <a:cxn ang="0">
                  <a:pos x="22" y="894"/>
                </a:cxn>
                <a:cxn ang="0">
                  <a:pos x="64" y="856"/>
                </a:cxn>
                <a:cxn ang="0">
                  <a:pos x="130" y="836"/>
                </a:cxn>
                <a:cxn ang="0">
                  <a:pos x="176" y="792"/>
                </a:cxn>
                <a:cxn ang="0">
                  <a:pos x="188" y="736"/>
                </a:cxn>
                <a:cxn ang="0">
                  <a:pos x="238" y="710"/>
                </a:cxn>
                <a:cxn ang="0">
                  <a:pos x="254" y="658"/>
                </a:cxn>
                <a:cxn ang="0">
                  <a:pos x="278" y="572"/>
                </a:cxn>
                <a:cxn ang="0">
                  <a:pos x="308" y="516"/>
                </a:cxn>
                <a:cxn ang="0">
                  <a:pos x="348" y="454"/>
                </a:cxn>
                <a:cxn ang="0">
                  <a:pos x="374" y="402"/>
                </a:cxn>
                <a:cxn ang="0">
                  <a:pos x="404" y="332"/>
                </a:cxn>
                <a:cxn ang="0">
                  <a:pos x="456" y="268"/>
                </a:cxn>
                <a:cxn ang="0">
                  <a:pos x="438" y="228"/>
                </a:cxn>
                <a:cxn ang="0">
                  <a:pos x="486" y="186"/>
                </a:cxn>
                <a:cxn ang="0">
                  <a:pos x="558" y="148"/>
                </a:cxn>
                <a:cxn ang="0">
                  <a:pos x="682" y="108"/>
                </a:cxn>
                <a:cxn ang="0">
                  <a:pos x="768" y="2"/>
                </a:cxn>
                <a:cxn ang="0">
                  <a:pos x="802" y="30"/>
                </a:cxn>
                <a:cxn ang="0">
                  <a:pos x="832" y="40"/>
                </a:cxn>
                <a:cxn ang="0">
                  <a:pos x="876" y="8"/>
                </a:cxn>
                <a:cxn ang="0">
                  <a:pos x="868" y="80"/>
                </a:cxn>
                <a:cxn ang="0">
                  <a:pos x="912" y="46"/>
                </a:cxn>
                <a:cxn ang="0">
                  <a:pos x="978" y="98"/>
                </a:cxn>
                <a:cxn ang="0">
                  <a:pos x="890" y="118"/>
                </a:cxn>
                <a:cxn ang="0">
                  <a:pos x="944" y="160"/>
                </a:cxn>
              </a:cxnLst>
              <a:rect l="0" t="0" r="r" b="b"/>
              <a:pathLst>
                <a:path w="980" h="1232">
                  <a:moveTo>
                    <a:pt x="944" y="160"/>
                  </a:moveTo>
                  <a:lnTo>
                    <a:pt x="902" y="222"/>
                  </a:lnTo>
                  <a:lnTo>
                    <a:pt x="890" y="222"/>
                  </a:lnTo>
                  <a:lnTo>
                    <a:pt x="882" y="190"/>
                  </a:lnTo>
                  <a:lnTo>
                    <a:pt x="896" y="166"/>
                  </a:lnTo>
                  <a:lnTo>
                    <a:pt x="892" y="154"/>
                  </a:lnTo>
                  <a:lnTo>
                    <a:pt x="874" y="152"/>
                  </a:lnTo>
                  <a:lnTo>
                    <a:pt x="854" y="138"/>
                  </a:lnTo>
                  <a:lnTo>
                    <a:pt x="810" y="152"/>
                  </a:lnTo>
                  <a:lnTo>
                    <a:pt x="740" y="292"/>
                  </a:lnTo>
                  <a:lnTo>
                    <a:pt x="714" y="272"/>
                  </a:lnTo>
                  <a:lnTo>
                    <a:pt x="658" y="270"/>
                  </a:lnTo>
                  <a:lnTo>
                    <a:pt x="634" y="232"/>
                  </a:lnTo>
                  <a:lnTo>
                    <a:pt x="608" y="212"/>
                  </a:lnTo>
                  <a:lnTo>
                    <a:pt x="598" y="240"/>
                  </a:lnTo>
                  <a:lnTo>
                    <a:pt x="568" y="238"/>
                  </a:lnTo>
                  <a:lnTo>
                    <a:pt x="554" y="238"/>
                  </a:lnTo>
                  <a:lnTo>
                    <a:pt x="552" y="284"/>
                  </a:lnTo>
                  <a:lnTo>
                    <a:pt x="540" y="300"/>
                  </a:lnTo>
                  <a:lnTo>
                    <a:pt x="528" y="292"/>
                  </a:lnTo>
                  <a:lnTo>
                    <a:pt x="496" y="292"/>
                  </a:lnTo>
                  <a:lnTo>
                    <a:pt x="486" y="286"/>
                  </a:lnTo>
                  <a:lnTo>
                    <a:pt x="480" y="292"/>
                  </a:lnTo>
                  <a:lnTo>
                    <a:pt x="484" y="322"/>
                  </a:lnTo>
                  <a:lnTo>
                    <a:pt x="482" y="342"/>
                  </a:lnTo>
                  <a:lnTo>
                    <a:pt x="452" y="330"/>
                  </a:lnTo>
                  <a:lnTo>
                    <a:pt x="432" y="378"/>
                  </a:lnTo>
                  <a:lnTo>
                    <a:pt x="416" y="382"/>
                  </a:lnTo>
                  <a:lnTo>
                    <a:pt x="412" y="400"/>
                  </a:lnTo>
                  <a:lnTo>
                    <a:pt x="434" y="430"/>
                  </a:lnTo>
                  <a:lnTo>
                    <a:pt x="370" y="520"/>
                  </a:lnTo>
                  <a:lnTo>
                    <a:pt x="378" y="544"/>
                  </a:lnTo>
                  <a:lnTo>
                    <a:pt x="368" y="556"/>
                  </a:lnTo>
                  <a:lnTo>
                    <a:pt x="354" y="556"/>
                  </a:lnTo>
                  <a:lnTo>
                    <a:pt x="316" y="690"/>
                  </a:lnTo>
                  <a:lnTo>
                    <a:pt x="332" y="702"/>
                  </a:lnTo>
                  <a:lnTo>
                    <a:pt x="306" y="728"/>
                  </a:lnTo>
                  <a:lnTo>
                    <a:pt x="280" y="726"/>
                  </a:lnTo>
                  <a:lnTo>
                    <a:pt x="252" y="768"/>
                  </a:lnTo>
                  <a:lnTo>
                    <a:pt x="258" y="788"/>
                  </a:lnTo>
                  <a:lnTo>
                    <a:pt x="250" y="910"/>
                  </a:lnTo>
                  <a:lnTo>
                    <a:pt x="276" y="970"/>
                  </a:lnTo>
                  <a:lnTo>
                    <a:pt x="256" y="1006"/>
                  </a:lnTo>
                  <a:lnTo>
                    <a:pt x="272" y="1074"/>
                  </a:lnTo>
                  <a:lnTo>
                    <a:pt x="242" y="1122"/>
                  </a:lnTo>
                  <a:lnTo>
                    <a:pt x="238" y="1158"/>
                  </a:lnTo>
                  <a:lnTo>
                    <a:pt x="226" y="1158"/>
                  </a:lnTo>
                  <a:lnTo>
                    <a:pt x="222" y="1146"/>
                  </a:lnTo>
                  <a:lnTo>
                    <a:pt x="204" y="1144"/>
                  </a:lnTo>
                  <a:lnTo>
                    <a:pt x="190" y="1128"/>
                  </a:lnTo>
                  <a:lnTo>
                    <a:pt x="168" y="1154"/>
                  </a:lnTo>
                  <a:lnTo>
                    <a:pt x="112" y="1230"/>
                  </a:lnTo>
                  <a:lnTo>
                    <a:pt x="72" y="1232"/>
                  </a:lnTo>
                  <a:lnTo>
                    <a:pt x="46" y="1200"/>
                  </a:lnTo>
                  <a:lnTo>
                    <a:pt x="30" y="1198"/>
                  </a:lnTo>
                  <a:lnTo>
                    <a:pt x="22" y="1170"/>
                  </a:lnTo>
                  <a:lnTo>
                    <a:pt x="22" y="1148"/>
                  </a:lnTo>
                  <a:lnTo>
                    <a:pt x="34" y="1130"/>
                  </a:lnTo>
                  <a:lnTo>
                    <a:pt x="14" y="1130"/>
                  </a:lnTo>
                  <a:lnTo>
                    <a:pt x="6" y="1124"/>
                  </a:lnTo>
                  <a:lnTo>
                    <a:pt x="10" y="1102"/>
                  </a:lnTo>
                  <a:lnTo>
                    <a:pt x="24" y="1100"/>
                  </a:lnTo>
                  <a:lnTo>
                    <a:pt x="24" y="1082"/>
                  </a:lnTo>
                  <a:lnTo>
                    <a:pt x="16" y="1070"/>
                  </a:lnTo>
                  <a:lnTo>
                    <a:pt x="8" y="1052"/>
                  </a:lnTo>
                  <a:lnTo>
                    <a:pt x="14" y="1028"/>
                  </a:lnTo>
                  <a:lnTo>
                    <a:pt x="0" y="1016"/>
                  </a:lnTo>
                  <a:lnTo>
                    <a:pt x="0" y="998"/>
                  </a:lnTo>
                  <a:lnTo>
                    <a:pt x="8" y="988"/>
                  </a:lnTo>
                  <a:lnTo>
                    <a:pt x="4" y="970"/>
                  </a:lnTo>
                  <a:lnTo>
                    <a:pt x="16" y="960"/>
                  </a:lnTo>
                  <a:lnTo>
                    <a:pt x="6" y="936"/>
                  </a:lnTo>
                  <a:lnTo>
                    <a:pt x="16" y="924"/>
                  </a:lnTo>
                  <a:lnTo>
                    <a:pt x="2" y="908"/>
                  </a:lnTo>
                  <a:lnTo>
                    <a:pt x="22" y="894"/>
                  </a:lnTo>
                  <a:lnTo>
                    <a:pt x="42" y="886"/>
                  </a:lnTo>
                  <a:lnTo>
                    <a:pt x="40" y="868"/>
                  </a:lnTo>
                  <a:lnTo>
                    <a:pt x="64" y="856"/>
                  </a:lnTo>
                  <a:lnTo>
                    <a:pt x="78" y="838"/>
                  </a:lnTo>
                  <a:lnTo>
                    <a:pt x="108" y="832"/>
                  </a:lnTo>
                  <a:lnTo>
                    <a:pt x="130" y="836"/>
                  </a:lnTo>
                  <a:lnTo>
                    <a:pt x="126" y="814"/>
                  </a:lnTo>
                  <a:lnTo>
                    <a:pt x="138" y="790"/>
                  </a:lnTo>
                  <a:lnTo>
                    <a:pt x="176" y="792"/>
                  </a:lnTo>
                  <a:lnTo>
                    <a:pt x="188" y="782"/>
                  </a:lnTo>
                  <a:lnTo>
                    <a:pt x="174" y="762"/>
                  </a:lnTo>
                  <a:lnTo>
                    <a:pt x="188" y="736"/>
                  </a:lnTo>
                  <a:lnTo>
                    <a:pt x="202" y="732"/>
                  </a:lnTo>
                  <a:lnTo>
                    <a:pt x="210" y="704"/>
                  </a:lnTo>
                  <a:lnTo>
                    <a:pt x="238" y="710"/>
                  </a:lnTo>
                  <a:lnTo>
                    <a:pt x="238" y="688"/>
                  </a:lnTo>
                  <a:lnTo>
                    <a:pt x="224" y="676"/>
                  </a:lnTo>
                  <a:lnTo>
                    <a:pt x="254" y="658"/>
                  </a:lnTo>
                  <a:lnTo>
                    <a:pt x="266" y="640"/>
                  </a:lnTo>
                  <a:lnTo>
                    <a:pt x="256" y="614"/>
                  </a:lnTo>
                  <a:lnTo>
                    <a:pt x="278" y="572"/>
                  </a:lnTo>
                  <a:lnTo>
                    <a:pt x="298" y="558"/>
                  </a:lnTo>
                  <a:lnTo>
                    <a:pt x="290" y="544"/>
                  </a:lnTo>
                  <a:lnTo>
                    <a:pt x="308" y="516"/>
                  </a:lnTo>
                  <a:lnTo>
                    <a:pt x="300" y="490"/>
                  </a:lnTo>
                  <a:lnTo>
                    <a:pt x="306" y="472"/>
                  </a:lnTo>
                  <a:lnTo>
                    <a:pt x="348" y="454"/>
                  </a:lnTo>
                  <a:lnTo>
                    <a:pt x="360" y="432"/>
                  </a:lnTo>
                  <a:lnTo>
                    <a:pt x="348" y="418"/>
                  </a:lnTo>
                  <a:lnTo>
                    <a:pt x="374" y="402"/>
                  </a:lnTo>
                  <a:lnTo>
                    <a:pt x="368" y="380"/>
                  </a:lnTo>
                  <a:lnTo>
                    <a:pt x="372" y="352"/>
                  </a:lnTo>
                  <a:lnTo>
                    <a:pt x="404" y="332"/>
                  </a:lnTo>
                  <a:lnTo>
                    <a:pt x="420" y="332"/>
                  </a:lnTo>
                  <a:lnTo>
                    <a:pt x="420" y="294"/>
                  </a:lnTo>
                  <a:lnTo>
                    <a:pt x="456" y="268"/>
                  </a:lnTo>
                  <a:lnTo>
                    <a:pt x="462" y="244"/>
                  </a:lnTo>
                  <a:lnTo>
                    <a:pt x="468" y="226"/>
                  </a:lnTo>
                  <a:lnTo>
                    <a:pt x="438" y="228"/>
                  </a:lnTo>
                  <a:lnTo>
                    <a:pt x="442" y="200"/>
                  </a:lnTo>
                  <a:lnTo>
                    <a:pt x="468" y="184"/>
                  </a:lnTo>
                  <a:lnTo>
                    <a:pt x="486" y="186"/>
                  </a:lnTo>
                  <a:lnTo>
                    <a:pt x="494" y="166"/>
                  </a:lnTo>
                  <a:lnTo>
                    <a:pt x="514" y="142"/>
                  </a:lnTo>
                  <a:lnTo>
                    <a:pt x="558" y="148"/>
                  </a:lnTo>
                  <a:lnTo>
                    <a:pt x="584" y="144"/>
                  </a:lnTo>
                  <a:lnTo>
                    <a:pt x="614" y="114"/>
                  </a:lnTo>
                  <a:lnTo>
                    <a:pt x="682" y="108"/>
                  </a:lnTo>
                  <a:lnTo>
                    <a:pt x="720" y="64"/>
                  </a:lnTo>
                  <a:lnTo>
                    <a:pt x="714" y="36"/>
                  </a:lnTo>
                  <a:lnTo>
                    <a:pt x="768" y="2"/>
                  </a:lnTo>
                  <a:lnTo>
                    <a:pt x="780" y="6"/>
                  </a:lnTo>
                  <a:lnTo>
                    <a:pt x="768" y="46"/>
                  </a:lnTo>
                  <a:lnTo>
                    <a:pt x="802" y="30"/>
                  </a:lnTo>
                  <a:lnTo>
                    <a:pt x="820" y="60"/>
                  </a:lnTo>
                  <a:lnTo>
                    <a:pt x="820" y="60"/>
                  </a:lnTo>
                  <a:lnTo>
                    <a:pt x="832" y="40"/>
                  </a:lnTo>
                  <a:lnTo>
                    <a:pt x="832" y="40"/>
                  </a:lnTo>
                  <a:lnTo>
                    <a:pt x="858" y="0"/>
                  </a:lnTo>
                  <a:lnTo>
                    <a:pt x="876" y="8"/>
                  </a:lnTo>
                  <a:lnTo>
                    <a:pt x="864" y="38"/>
                  </a:lnTo>
                  <a:lnTo>
                    <a:pt x="860" y="60"/>
                  </a:lnTo>
                  <a:lnTo>
                    <a:pt x="868" y="80"/>
                  </a:lnTo>
                  <a:lnTo>
                    <a:pt x="900" y="22"/>
                  </a:lnTo>
                  <a:lnTo>
                    <a:pt x="914" y="24"/>
                  </a:lnTo>
                  <a:lnTo>
                    <a:pt x="912" y="46"/>
                  </a:lnTo>
                  <a:lnTo>
                    <a:pt x="966" y="62"/>
                  </a:lnTo>
                  <a:lnTo>
                    <a:pt x="980" y="82"/>
                  </a:lnTo>
                  <a:lnTo>
                    <a:pt x="978" y="98"/>
                  </a:lnTo>
                  <a:lnTo>
                    <a:pt x="966" y="100"/>
                  </a:lnTo>
                  <a:lnTo>
                    <a:pt x="946" y="130"/>
                  </a:lnTo>
                  <a:lnTo>
                    <a:pt x="890" y="118"/>
                  </a:lnTo>
                  <a:lnTo>
                    <a:pt x="884" y="128"/>
                  </a:lnTo>
                  <a:lnTo>
                    <a:pt x="918" y="156"/>
                  </a:lnTo>
                  <a:lnTo>
                    <a:pt x="944" y="1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7" name="Oman">
              <a:extLst>
                <a:ext uri="{FF2B5EF4-FFF2-40B4-BE49-F238E27FC236}">
                  <a16:creationId xmlns:a16="http://schemas.microsoft.com/office/drawing/2014/main" id="{3CBA82E9-D078-4CAD-9AEB-7A34C86D4144}"/>
                </a:ext>
              </a:extLst>
            </p:cNvPr>
            <p:cNvSpPr>
              <a:spLocks/>
            </p:cNvSpPr>
            <p:nvPr/>
          </p:nvSpPr>
          <p:spPr bwMode="gray">
            <a:xfrm>
              <a:off x="7429200" y="3695431"/>
              <a:ext cx="218657" cy="326449"/>
            </a:xfrm>
            <a:custGeom>
              <a:avLst/>
              <a:gdLst/>
              <a:ahLst/>
              <a:cxnLst>
                <a:cxn ang="0">
                  <a:pos x="48" y="400"/>
                </a:cxn>
                <a:cxn ang="0">
                  <a:pos x="34" y="400"/>
                </a:cxn>
                <a:cxn ang="0">
                  <a:pos x="0" y="312"/>
                </a:cxn>
                <a:cxn ang="0">
                  <a:pos x="84" y="284"/>
                </a:cxn>
                <a:cxn ang="0">
                  <a:pos x="96" y="190"/>
                </a:cxn>
                <a:cxn ang="0">
                  <a:pos x="92" y="166"/>
                </a:cxn>
                <a:cxn ang="0">
                  <a:pos x="96" y="134"/>
                </a:cxn>
                <a:cxn ang="0">
                  <a:pos x="104" y="128"/>
                </a:cxn>
                <a:cxn ang="0">
                  <a:pos x="112" y="80"/>
                </a:cxn>
                <a:cxn ang="0">
                  <a:pos x="118" y="68"/>
                </a:cxn>
                <a:cxn ang="0">
                  <a:pos x="126" y="38"/>
                </a:cxn>
                <a:cxn ang="0">
                  <a:pos x="124" y="16"/>
                </a:cxn>
                <a:cxn ang="0">
                  <a:pos x="134" y="6"/>
                </a:cxn>
                <a:cxn ang="0">
                  <a:pos x="146" y="0"/>
                </a:cxn>
                <a:cxn ang="0">
                  <a:pos x="146" y="10"/>
                </a:cxn>
                <a:cxn ang="0">
                  <a:pos x="138" y="16"/>
                </a:cxn>
                <a:cxn ang="0">
                  <a:pos x="136" y="36"/>
                </a:cxn>
                <a:cxn ang="0">
                  <a:pos x="140" y="66"/>
                </a:cxn>
                <a:cxn ang="0">
                  <a:pos x="160" y="88"/>
                </a:cxn>
                <a:cxn ang="0">
                  <a:pos x="174" y="108"/>
                </a:cxn>
                <a:cxn ang="0">
                  <a:pos x="194" y="114"/>
                </a:cxn>
                <a:cxn ang="0">
                  <a:pos x="208" y="114"/>
                </a:cxn>
                <a:cxn ang="0">
                  <a:pos x="236" y="132"/>
                </a:cxn>
                <a:cxn ang="0">
                  <a:pos x="242" y="142"/>
                </a:cxn>
                <a:cxn ang="0">
                  <a:pos x="246" y="160"/>
                </a:cxn>
                <a:cxn ang="0">
                  <a:pos x="258" y="170"/>
                </a:cxn>
                <a:cxn ang="0">
                  <a:pos x="270" y="170"/>
                </a:cxn>
                <a:cxn ang="0">
                  <a:pos x="256" y="208"/>
                </a:cxn>
                <a:cxn ang="0">
                  <a:pos x="254" y="218"/>
                </a:cxn>
                <a:cxn ang="0">
                  <a:pos x="242" y="236"/>
                </a:cxn>
                <a:cxn ang="0">
                  <a:pos x="214" y="264"/>
                </a:cxn>
                <a:cxn ang="0">
                  <a:pos x="208" y="256"/>
                </a:cxn>
                <a:cxn ang="0">
                  <a:pos x="194" y="284"/>
                </a:cxn>
                <a:cxn ang="0">
                  <a:pos x="200" y="314"/>
                </a:cxn>
                <a:cxn ang="0">
                  <a:pos x="196" y="320"/>
                </a:cxn>
                <a:cxn ang="0">
                  <a:pos x="184" y="314"/>
                </a:cxn>
                <a:cxn ang="0">
                  <a:pos x="156" y="330"/>
                </a:cxn>
                <a:cxn ang="0">
                  <a:pos x="154" y="344"/>
                </a:cxn>
                <a:cxn ang="0">
                  <a:pos x="140" y="352"/>
                </a:cxn>
                <a:cxn ang="0">
                  <a:pos x="120" y="352"/>
                </a:cxn>
                <a:cxn ang="0">
                  <a:pos x="110" y="358"/>
                </a:cxn>
                <a:cxn ang="0">
                  <a:pos x="110" y="382"/>
                </a:cxn>
                <a:cxn ang="0">
                  <a:pos x="100" y="392"/>
                </a:cxn>
                <a:cxn ang="0">
                  <a:pos x="70" y="392"/>
                </a:cxn>
                <a:cxn ang="0">
                  <a:pos x="48" y="400"/>
                </a:cxn>
              </a:cxnLst>
              <a:rect l="0" t="0" r="r" b="b"/>
              <a:pathLst>
                <a:path w="270" h="400">
                  <a:moveTo>
                    <a:pt x="48" y="400"/>
                  </a:moveTo>
                  <a:lnTo>
                    <a:pt x="34" y="400"/>
                  </a:lnTo>
                  <a:lnTo>
                    <a:pt x="0" y="312"/>
                  </a:lnTo>
                  <a:lnTo>
                    <a:pt x="84" y="284"/>
                  </a:lnTo>
                  <a:lnTo>
                    <a:pt x="96" y="190"/>
                  </a:lnTo>
                  <a:lnTo>
                    <a:pt x="92" y="166"/>
                  </a:lnTo>
                  <a:lnTo>
                    <a:pt x="96" y="134"/>
                  </a:lnTo>
                  <a:lnTo>
                    <a:pt x="104" y="128"/>
                  </a:lnTo>
                  <a:lnTo>
                    <a:pt x="112" y="80"/>
                  </a:lnTo>
                  <a:lnTo>
                    <a:pt x="118" y="68"/>
                  </a:lnTo>
                  <a:lnTo>
                    <a:pt x="126" y="38"/>
                  </a:lnTo>
                  <a:lnTo>
                    <a:pt x="124" y="16"/>
                  </a:lnTo>
                  <a:lnTo>
                    <a:pt x="134" y="6"/>
                  </a:lnTo>
                  <a:lnTo>
                    <a:pt x="146" y="0"/>
                  </a:lnTo>
                  <a:lnTo>
                    <a:pt x="146" y="10"/>
                  </a:lnTo>
                  <a:lnTo>
                    <a:pt x="138" y="16"/>
                  </a:lnTo>
                  <a:lnTo>
                    <a:pt x="136" y="36"/>
                  </a:lnTo>
                  <a:lnTo>
                    <a:pt x="140" y="66"/>
                  </a:lnTo>
                  <a:lnTo>
                    <a:pt x="160" y="88"/>
                  </a:lnTo>
                  <a:lnTo>
                    <a:pt x="174" y="108"/>
                  </a:lnTo>
                  <a:lnTo>
                    <a:pt x="194" y="114"/>
                  </a:lnTo>
                  <a:lnTo>
                    <a:pt x="208" y="114"/>
                  </a:lnTo>
                  <a:lnTo>
                    <a:pt x="236" y="132"/>
                  </a:lnTo>
                  <a:lnTo>
                    <a:pt x="242" y="142"/>
                  </a:lnTo>
                  <a:lnTo>
                    <a:pt x="246" y="160"/>
                  </a:lnTo>
                  <a:lnTo>
                    <a:pt x="258" y="170"/>
                  </a:lnTo>
                  <a:lnTo>
                    <a:pt x="270" y="170"/>
                  </a:lnTo>
                  <a:lnTo>
                    <a:pt x="256" y="208"/>
                  </a:lnTo>
                  <a:lnTo>
                    <a:pt x="254" y="218"/>
                  </a:lnTo>
                  <a:lnTo>
                    <a:pt x="242" y="236"/>
                  </a:lnTo>
                  <a:lnTo>
                    <a:pt x="214" y="264"/>
                  </a:lnTo>
                  <a:lnTo>
                    <a:pt x="208" y="256"/>
                  </a:lnTo>
                  <a:lnTo>
                    <a:pt x="194" y="284"/>
                  </a:lnTo>
                  <a:lnTo>
                    <a:pt x="200" y="314"/>
                  </a:lnTo>
                  <a:lnTo>
                    <a:pt x="196" y="320"/>
                  </a:lnTo>
                  <a:lnTo>
                    <a:pt x="184" y="314"/>
                  </a:lnTo>
                  <a:lnTo>
                    <a:pt x="156" y="330"/>
                  </a:lnTo>
                  <a:lnTo>
                    <a:pt x="154" y="344"/>
                  </a:lnTo>
                  <a:lnTo>
                    <a:pt x="140" y="352"/>
                  </a:lnTo>
                  <a:lnTo>
                    <a:pt x="120" y="352"/>
                  </a:lnTo>
                  <a:lnTo>
                    <a:pt x="110" y="358"/>
                  </a:lnTo>
                  <a:lnTo>
                    <a:pt x="110" y="382"/>
                  </a:lnTo>
                  <a:lnTo>
                    <a:pt x="100" y="392"/>
                  </a:lnTo>
                  <a:lnTo>
                    <a:pt x="70" y="392"/>
                  </a:lnTo>
                  <a:lnTo>
                    <a:pt x="48" y="4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8" name="Pakistan">
              <a:extLst>
                <a:ext uri="{FF2B5EF4-FFF2-40B4-BE49-F238E27FC236}">
                  <a16:creationId xmlns:a16="http://schemas.microsoft.com/office/drawing/2014/main" id="{0BBE1EDC-1463-4453-B151-4C768D461677}"/>
                </a:ext>
              </a:extLst>
            </p:cNvPr>
            <p:cNvSpPr>
              <a:spLocks/>
            </p:cNvSpPr>
            <p:nvPr/>
          </p:nvSpPr>
          <p:spPr bwMode="gray">
            <a:xfrm>
              <a:off x="7677144" y="3296221"/>
              <a:ext cx="503695" cy="491640"/>
            </a:xfrm>
            <a:custGeom>
              <a:avLst/>
              <a:gdLst/>
              <a:ahLst/>
              <a:cxnLst>
                <a:cxn ang="0">
                  <a:pos x="26" y="530"/>
                </a:cxn>
                <a:cxn ang="0">
                  <a:pos x="54" y="478"/>
                </a:cxn>
                <a:cxn ang="0">
                  <a:pos x="90" y="458"/>
                </a:cxn>
                <a:cxn ang="0">
                  <a:pos x="72" y="412"/>
                </a:cxn>
                <a:cxn ang="0">
                  <a:pos x="0" y="338"/>
                </a:cxn>
                <a:cxn ang="0">
                  <a:pos x="46" y="360"/>
                </a:cxn>
                <a:cxn ang="0">
                  <a:pos x="88" y="354"/>
                </a:cxn>
                <a:cxn ang="0">
                  <a:pos x="134" y="352"/>
                </a:cxn>
                <a:cxn ang="0">
                  <a:pos x="202" y="338"/>
                </a:cxn>
                <a:cxn ang="0">
                  <a:pos x="200" y="304"/>
                </a:cxn>
                <a:cxn ang="0">
                  <a:pos x="206" y="276"/>
                </a:cxn>
                <a:cxn ang="0">
                  <a:pos x="234" y="260"/>
                </a:cxn>
                <a:cxn ang="0">
                  <a:pos x="258" y="258"/>
                </a:cxn>
                <a:cxn ang="0">
                  <a:pos x="304" y="250"/>
                </a:cxn>
                <a:cxn ang="0">
                  <a:pos x="318" y="214"/>
                </a:cxn>
                <a:cxn ang="0">
                  <a:pos x="356" y="170"/>
                </a:cxn>
                <a:cxn ang="0">
                  <a:pos x="336" y="136"/>
                </a:cxn>
                <a:cxn ang="0">
                  <a:pos x="386" y="120"/>
                </a:cxn>
                <a:cxn ang="0">
                  <a:pos x="402" y="88"/>
                </a:cxn>
                <a:cxn ang="0">
                  <a:pos x="386" y="56"/>
                </a:cxn>
                <a:cxn ang="0">
                  <a:pos x="414" y="38"/>
                </a:cxn>
                <a:cxn ang="0">
                  <a:pos x="482" y="6"/>
                </a:cxn>
                <a:cxn ang="0">
                  <a:pos x="506" y="0"/>
                </a:cxn>
                <a:cxn ang="0">
                  <a:pos x="530" y="6"/>
                </a:cxn>
                <a:cxn ang="0">
                  <a:pos x="584" y="30"/>
                </a:cxn>
                <a:cxn ang="0">
                  <a:pos x="614" y="58"/>
                </a:cxn>
                <a:cxn ang="0">
                  <a:pos x="602" y="104"/>
                </a:cxn>
                <a:cxn ang="0">
                  <a:pos x="550" y="106"/>
                </a:cxn>
                <a:cxn ang="0">
                  <a:pos x="498" y="96"/>
                </a:cxn>
                <a:cxn ang="0">
                  <a:pos x="484" y="132"/>
                </a:cxn>
                <a:cxn ang="0">
                  <a:pos x="518" y="194"/>
                </a:cxn>
                <a:cxn ang="0">
                  <a:pos x="550" y="218"/>
                </a:cxn>
                <a:cxn ang="0">
                  <a:pos x="528" y="274"/>
                </a:cxn>
                <a:cxn ang="0">
                  <a:pos x="504" y="286"/>
                </a:cxn>
                <a:cxn ang="0">
                  <a:pos x="498" y="312"/>
                </a:cxn>
                <a:cxn ang="0">
                  <a:pos x="468" y="364"/>
                </a:cxn>
                <a:cxn ang="0">
                  <a:pos x="432" y="384"/>
                </a:cxn>
                <a:cxn ang="0">
                  <a:pos x="392" y="418"/>
                </a:cxn>
                <a:cxn ang="0">
                  <a:pos x="360" y="420"/>
                </a:cxn>
                <a:cxn ang="0">
                  <a:pos x="342" y="436"/>
                </a:cxn>
                <a:cxn ang="0">
                  <a:pos x="332" y="474"/>
                </a:cxn>
                <a:cxn ang="0">
                  <a:pos x="346" y="496"/>
                </a:cxn>
                <a:cxn ang="0">
                  <a:pos x="372" y="518"/>
                </a:cxn>
                <a:cxn ang="0">
                  <a:pos x="388" y="554"/>
                </a:cxn>
                <a:cxn ang="0">
                  <a:pos x="380" y="574"/>
                </a:cxn>
                <a:cxn ang="0">
                  <a:pos x="356" y="570"/>
                </a:cxn>
                <a:cxn ang="0">
                  <a:pos x="316" y="576"/>
                </a:cxn>
                <a:cxn ang="0">
                  <a:pos x="300" y="586"/>
                </a:cxn>
                <a:cxn ang="0">
                  <a:pos x="272" y="602"/>
                </a:cxn>
                <a:cxn ang="0">
                  <a:pos x="226" y="558"/>
                </a:cxn>
                <a:cxn ang="0">
                  <a:pos x="218" y="536"/>
                </a:cxn>
                <a:cxn ang="0">
                  <a:pos x="162" y="526"/>
                </a:cxn>
                <a:cxn ang="0">
                  <a:pos x="116" y="524"/>
                </a:cxn>
                <a:cxn ang="0">
                  <a:pos x="94" y="538"/>
                </a:cxn>
                <a:cxn ang="0">
                  <a:pos x="62" y="538"/>
                </a:cxn>
                <a:cxn ang="0">
                  <a:pos x="40" y="538"/>
                </a:cxn>
              </a:cxnLst>
              <a:rect l="0" t="0" r="r" b="b"/>
              <a:pathLst>
                <a:path w="618" h="602">
                  <a:moveTo>
                    <a:pt x="40" y="538"/>
                  </a:moveTo>
                  <a:lnTo>
                    <a:pt x="26" y="530"/>
                  </a:lnTo>
                  <a:lnTo>
                    <a:pt x="32" y="498"/>
                  </a:lnTo>
                  <a:lnTo>
                    <a:pt x="54" y="478"/>
                  </a:lnTo>
                  <a:lnTo>
                    <a:pt x="84" y="474"/>
                  </a:lnTo>
                  <a:lnTo>
                    <a:pt x="90" y="458"/>
                  </a:lnTo>
                  <a:lnTo>
                    <a:pt x="72" y="446"/>
                  </a:lnTo>
                  <a:lnTo>
                    <a:pt x="72" y="412"/>
                  </a:lnTo>
                  <a:lnTo>
                    <a:pt x="32" y="396"/>
                  </a:lnTo>
                  <a:lnTo>
                    <a:pt x="0" y="338"/>
                  </a:lnTo>
                  <a:lnTo>
                    <a:pt x="28" y="356"/>
                  </a:lnTo>
                  <a:lnTo>
                    <a:pt x="46" y="360"/>
                  </a:lnTo>
                  <a:lnTo>
                    <a:pt x="68" y="364"/>
                  </a:lnTo>
                  <a:lnTo>
                    <a:pt x="88" y="354"/>
                  </a:lnTo>
                  <a:lnTo>
                    <a:pt x="112" y="356"/>
                  </a:lnTo>
                  <a:lnTo>
                    <a:pt x="134" y="352"/>
                  </a:lnTo>
                  <a:lnTo>
                    <a:pt x="176" y="354"/>
                  </a:lnTo>
                  <a:lnTo>
                    <a:pt x="202" y="338"/>
                  </a:lnTo>
                  <a:lnTo>
                    <a:pt x="194" y="320"/>
                  </a:lnTo>
                  <a:lnTo>
                    <a:pt x="200" y="304"/>
                  </a:lnTo>
                  <a:lnTo>
                    <a:pt x="200" y="290"/>
                  </a:lnTo>
                  <a:lnTo>
                    <a:pt x="206" y="276"/>
                  </a:lnTo>
                  <a:lnTo>
                    <a:pt x="220" y="276"/>
                  </a:lnTo>
                  <a:lnTo>
                    <a:pt x="234" y="260"/>
                  </a:lnTo>
                  <a:lnTo>
                    <a:pt x="242" y="268"/>
                  </a:lnTo>
                  <a:lnTo>
                    <a:pt x="258" y="258"/>
                  </a:lnTo>
                  <a:lnTo>
                    <a:pt x="274" y="250"/>
                  </a:lnTo>
                  <a:lnTo>
                    <a:pt x="304" y="250"/>
                  </a:lnTo>
                  <a:lnTo>
                    <a:pt x="320" y="238"/>
                  </a:lnTo>
                  <a:lnTo>
                    <a:pt x="318" y="214"/>
                  </a:lnTo>
                  <a:lnTo>
                    <a:pt x="328" y="184"/>
                  </a:lnTo>
                  <a:lnTo>
                    <a:pt x="356" y="170"/>
                  </a:lnTo>
                  <a:lnTo>
                    <a:pt x="330" y="144"/>
                  </a:lnTo>
                  <a:lnTo>
                    <a:pt x="336" y="136"/>
                  </a:lnTo>
                  <a:lnTo>
                    <a:pt x="366" y="140"/>
                  </a:lnTo>
                  <a:lnTo>
                    <a:pt x="386" y="120"/>
                  </a:lnTo>
                  <a:lnTo>
                    <a:pt x="388" y="102"/>
                  </a:lnTo>
                  <a:lnTo>
                    <a:pt x="402" y="88"/>
                  </a:lnTo>
                  <a:lnTo>
                    <a:pt x="400" y="70"/>
                  </a:lnTo>
                  <a:lnTo>
                    <a:pt x="386" y="56"/>
                  </a:lnTo>
                  <a:lnTo>
                    <a:pt x="402" y="34"/>
                  </a:lnTo>
                  <a:lnTo>
                    <a:pt x="414" y="38"/>
                  </a:lnTo>
                  <a:lnTo>
                    <a:pt x="444" y="8"/>
                  </a:lnTo>
                  <a:lnTo>
                    <a:pt x="482" y="6"/>
                  </a:lnTo>
                  <a:lnTo>
                    <a:pt x="494" y="8"/>
                  </a:lnTo>
                  <a:lnTo>
                    <a:pt x="506" y="0"/>
                  </a:lnTo>
                  <a:lnTo>
                    <a:pt x="520" y="0"/>
                  </a:lnTo>
                  <a:lnTo>
                    <a:pt x="530" y="6"/>
                  </a:lnTo>
                  <a:lnTo>
                    <a:pt x="552" y="4"/>
                  </a:lnTo>
                  <a:lnTo>
                    <a:pt x="584" y="30"/>
                  </a:lnTo>
                  <a:lnTo>
                    <a:pt x="618" y="34"/>
                  </a:lnTo>
                  <a:lnTo>
                    <a:pt x="614" y="58"/>
                  </a:lnTo>
                  <a:lnTo>
                    <a:pt x="614" y="82"/>
                  </a:lnTo>
                  <a:lnTo>
                    <a:pt x="602" y="104"/>
                  </a:lnTo>
                  <a:lnTo>
                    <a:pt x="580" y="96"/>
                  </a:lnTo>
                  <a:lnTo>
                    <a:pt x="550" y="106"/>
                  </a:lnTo>
                  <a:lnTo>
                    <a:pt x="524" y="108"/>
                  </a:lnTo>
                  <a:lnTo>
                    <a:pt x="498" y="96"/>
                  </a:lnTo>
                  <a:lnTo>
                    <a:pt x="488" y="110"/>
                  </a:lnTo>
                  <a:lnTo>
                    <a:pt x="484" y="132"/>
                  </a:lnTo>
                  <a:lnTo>
                    <a:pt x="492" y="184"/>
                  </a:lnTo>
                  <a:lnTo>
                    <a:pt x="518" y="194"/>
                  </a:lnTo>
                  <a:lnTo>
                    <a:pt x="520" y="210"/>
                  </a:lnTo>
                  <a:lnTo>
                    <a:pt x="550" y="218"/>
                  </a:lnTo>
                  <a:lnTo>
                    <a:pt x="520" y="252"/>
                  </a:lnTo>
                  <a:lnTo>
                    <a:pt x="528" y="274"/>
                  </a:lnTo>
                  <a:lnTo>
                    <a:pt x="520" y="282"/>
                  </a:lnTo>
                  <a:lnTo>
                    <a:pt x="504" y="286"/>
                  </a:lnTo>
                  <a:lnTo>
                    <a:pt x="490" y="294"/>
                  </a:lnTo>
                  <a:lnTo>
                    <a:pt x="498" y="312"/>
                  </a:lnTo>
                  <a:lnTo>
                    <a:pt x="478" y="326"/>
                  </a:lnTo>
                  <a:lnTo>
                    <a:pt x="468" y="364"/>
                  </a:lnTo>
                  <a:lnTo>
                    <a:pt x="446" y="380"/>
                  </a:lnTo>
                  <a:lnTo>
                    <a:pt x="432" y="384"/>
                  </a:lnTo>
                  <a:lnTo>
                    <a:pt x="412" y="414"/>
                  </a:lnTo>
                  <a:lnTo>
                    <a:pt x="392" y="418"/>
                  </a:lnTo>
                  <a:lnTo>
                    <a:pt x="376" y="430"/>
                  </a:lnTo>
                  <a:lnTo>
                    <a:pt x="360" y="420"/>
                  </a:lnTo>
                  <a:lnTo>
                    <a:pt x="346" y="420"/>
                  </a:lnTo>
                  <a:lnTo>
                    <a:pt x="342" y="436"/>
                  </a:lnTo>
                  <a:lnTo>
                    <a:pt x="322" y="460"/>
                  </a:lnTo>
                  <a:lnTo>
                    <a:pt x="332" y="474"/>
                  </a:lnTo>
                  <a:lnTo>
                    <a:pt x="350" y="480"/>
                  </a:lnTo>
                  <a:lnTo>
                    <a:pt x="346" y="496"/>
                  </a:lnTo>
                  <a:lnTo>
                    <a:pt x="360" y="516"/>
                  </a:lnTo>
                  <a:lnTo>
                    <a:pt x="372" y="518"/>
                  </a:lnTo>
                  <a:lnTo>
                    <a:pt x="388" y="544"/>
                  </a:lnTo>
                  <a:lnTo>
                    <a:pt x="388" y="554"/>
                  </a:lnTo>
                  <a:lnTo>
                    <a:pt x="392" y="566"/>
                  </a:lnTo>
                  <a:lnTo>
                    <a:pt x="380" y="574"/>
                  </a:lnTo>
                  <a:lnTo>
                    <a:pt x="372" y="562"/>
                  </a:lnTo>
                  <a:lnTo>
                    <a:pt x="356" y="570"/>
                  </a:lnTo>
                  <a:lnTo>
                    <a:pt x="334" y="576"/>
                  </a:lnTo>
                  <a:lnTo>
                    <a:pt x="316" y="576"/>
                  </a:lnTo>
                  <a:lnTo>
                    <a:pt x="302" y="570"/>
                  </a:lnTo>
                  <a:lnTo>
                    <a:pt x="300" y="586"/>
                  </a:lnTo>
                  <a:lnTo>
                    <a:pt x="284" y="588"/>
                  </a:lnTo>
                  <a:lnTo>
                    <a:pt x="272" y="602"/>
                  </a:lnTo>
                  <a:lnTo>
                    <a:pt x="250" y="588"/>
                  </a:lnTo>
                  <a:lnTo>
                    <a:pt x="226" y="558"/>
                  </a:lnTo>
                  <a:lnTo>
                    <a:pt x="214" y="558"/>
                  </a:lnTo>
                  <a:lnTo>
                    <a:pt x="218" y="536"/>
                  </a:lnTo>
                  <a:lnTo>
                    <a:pt x="196" y="526"/>
                  </a:lnTo>
                  <a:lnTo>
                    <a:pt x="162" y="526"/>
                  </a:lnTo>
                  <a:lnTo>
                    <a:pt x="134" y="536"/>
                  </a:lnTo>
                  <a:lnTo>
                    <a:pt x="116" y="524"/>
                  </a:lnTo>
                  <a:lnTo>
                    <a:pt x="100" y="530"/>
                  </a:lnTo>
                  <a:lnTo>
                    <a:pt x="94" y="538"/>
                  </a:lnTo>
                  <a:lnTo>
                    <a:pt x="64" y="528"/>
                  </a:lnTo>
                  <a:lnTo>
                    <a:pt x="62" y="538"/>
                  </a:lnTo>
                  <a:lnTo>
                    <a:pt x="52" y="532"/>
                  </a:lnTo>
                  <a:lnTo>
                    <a:pt x="40" y="5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9" name="Panama">
              <a:extLst>
                <a:ext uri="{FF2B5EF4-FFF2-40B4-BE49-F238E27FC236}">
                  <a16:creationId xmlns:a16="http://schemas.microsoft.com/office/drawing/2014/main" id="{C2980426-E48A-4D1B-8FD3-5188F38BD455}"/>
                </a:ext>
              </a:extLst>
            </p:cNvPr>
            <p:cNvSpPr>
              <a:spLocks noEditPoints="1"/>
            </p:cNvSpPr>
            <p:nvPr/>
          </p:nvSpPr>
          <p:spPr bwMode="gray">
            <a:xfrm>
              <a:off x="3128273" y="4320797"/>
              <a:ext cx="183517" cy="82594"/>
            </a:xfrm>
            <a:custGeom>
              <a:avLst/>
              <a:gdLst/>
              <a:ahLst/>
              <a:cxnLst>
                <a:cxn ang="0">
                  <a:pos x="134" y="41"/>
                </a:cxn>
                <a:cxn ang="0">
                  <a:pos x="114" y="53"/>
                </a:cxn>
                <a:cxn ang="0">
                  <a:pos x="122" y="81"/>
                </a:cxn>
                <a:cxn ang="0">
                  <a:pos x="106" y="97"/>
                </a:cxn>
                <a:cxn ang="0">
                  <a:pos x="92" y="97"/>
                </a:cxn>
                <a:cxn ang="0">
                  <a:pos x="80" y="75"/>
                </a:cxn>
                <a:cxn ang="0">
                  <a:pos x="64" y="73"/>
                </a:cxn>
                <a:cxn ang="0">
                  <a:pos x="50" y="57"/>
                </a:cxn>
                <a:cxn ang="0">
                  <a:pos x="28" y="57"/>
                </a:cxn>
                <a:cxn ang="0">
                  <a:pos x="10" y="61"/>
                </a:cxn>
                <a:cxn ang="0">
                  <a:pos x="2" y="34"/>
                </a:cxn>
                <a:cxn ang="0">
                  <a:pos x="4" y="10"/>
                </a:cxn>
                <a:cxn ang="0">
                  <a:pos x="32" y="14"/>
                </a:cxn>
                <a:cxn ang="0">
                  <a:pos x="40" y="24"/>
                </a:cxn>
                <a:cxn ang="0">
                  <a:pos x="52" y="20"/>
                </a:cxn>
                <a:cxn ang="0">
                  <a:pos x="80" y="28"/>
                </a:cxn>
                <a:cxn ang="0">
                  <a:pos x="110" y="18"/>
                </a:cxn>
                <a:cxn ang="0">
                  <a:pos x="124" y="10"/>
                </a:cxn>
                <a:cxn ang="0">
                  <a:pos x="52" y="87"/>
                </a:cxn>
                <a:cxn ang="0">
                  <a:pos x="66" y="89"/>
                </a:cxn>
                <a:cxn ang="0">
                  <a:pos x="52" y="87"/>
                </a:cxn>
                <a:cxn ang="0">
                  <a:pos x="156" y="22"/>
                </a:cxn>
                <a:cxn ang="0">
                  <a:pos x="192" y="39"/>
                </a:cxn>
                <a:cxn ang="0">
                  <a:pos x="208" y="51"/>
                </a:cxn>
                <a:cxn ang="0">
                  <a:pos x="192" y="63"/>
                </a:cxn>
                <a:cxn ang="0">
                  <a:pos x="206" y="95"/>
                </a:cxn>
                <a:cxn ang="0">
                  <a:pos x="214" y="91"/>
                </a:cxn>
                <a:cxn ang="0">
                  <a:pos x="224" y="71"/>
                </a:cxn>
                <a:cxn ang="0">
                  <a:pos x="222" y="36"/>
                </a:cxn>
                <a:cxn ang="0">
                  <a:pos x="196" y="14"/>
                </a:cxn>
                <a:cxn ang="0">
                  <a:pos x="164" y="6"/>
                </a:cxn>
                <a:cxn ang="0">
                  <a:pos x="150" y="2"/>
                </a:cxn>
                <a:cxn ang="0">
                  <a:pos x="124" y="10"/>
                </a:cxn>
              </a:cxnLst>
              <a:rect l="0" t="0" r="r" b="b"/>
              <a:pathLst>
                <a:path w="224" h="101">
                  <a:moveTo>
                    <a:pt x="138" y="26"/>
                  </a:moveTo>
                  <a:lnTo>
                    <a:pt x="134" y="41"/>
                  </a:lnTo>
                  <a:lnTo>
                    <a:pt x="120" y="43"/>
                  </a:lnTo>
                  <a:lnTo>
                    <a:pt x="114" y="53"/>
                  </a:lnTo>
                  <a:lnTo>
                    <a:pt x="106" y="59"/>
                  </a:lnTo>
                  <a:lnTo>
                    <a:pt x="122" y="81"/>
                  </a:lnTo>
                  <a:lnTo>
                    <a:pt x="110" y="89"/>
                  </a:lnTo>
                  <a:lnTo>
                    <a:pt x="106" y="97"/>
                  </a:lnTo>
                  <a:lnTo>
                    <a:pt x="100" y="101"/>
                  </a:lnTo>
                  <a:lnTo>
                    <a:pt x="92" y="97"/>
                  </a:lnTo>
                  <a:lnTo>
                    <a:pt x="86" y="71"/>
                  </a:lnTo>
                  <a:lnTo>
                    <a:pt x="80" y="75"/>
                  </a:lnTo>
                  <a:lnTo>
                    <a:pt x="78" y="83"/>
                  </a:lnTo>
                  <a:lnTo>
                    <a:pt x="64" y="73"/>
                  </a:lnTo>
                  <a:lnTo>
                    <a:pt x="64" y="63"/>
                  </a:lnTo>
                  <a:lnTo>
                    <a:pt x="50" y="57"/>
                  </a:lnTo>
                  <a:lnTo>
                    <a:pt x="38" y="53"/>
                  </a:lnTo>
                  <a:lnTo>
                    <a:pt x="28" y="57"/>
                  </a:lnTo>
                  <a:lnTo>
                    <a:pt x="18" y="55"/>
                  </a:lnTo>
                  <a:lnTo>
                    <a:pt x="10" y="61"/>
                  </a:lnTo>
                  <a:lnTo>
                    <a:pt x="10" y="41"/>
                  </a:lnTo>
                  <a:lnTo>
                    <a:pt x="2" y="34"/>
                  </a:lnTo>
                  <a:lnTo>
                    <a:pt x="0" y="14"/>
                  </a:lnTo>
                  <a:lnTo>
                    <a:pt x="4" y="10"/>
                  </a:lnTo>
                  <a:lnTo>
                    <a:pt x="28" y="4"/>
                  </a:lnTo>
                  <a:lnTo>
                    <a:pt x="32" y="14"/>
                  </a:lnTo>
                  <a:lnTo>
                    <a:pt x="38" y="16"/>
                  </a:lnTo>
                  <a:lnTo>
                    <a:pt x="40" y="24"/>
                  </a:lnTo>
                  <a:lnTo>
                    <a:pt x="48" y="24"/>
                  </a:lnTo>
                  <a:lnTo>
                    <a:pt x="52" y="20"/>
                  </a:lnTo>
                  <a:lnTo>
                    <a:pt x="62" y="26"/>
                  </a:lnTo>
                  <a:lnTo>
                    <a:pt x="80" y="28"/>
                  </a:lnTo>
                  <a:lnTo>
                    <a:pt x="96" y="20"/>
                  </a:lnTo>
                  <a:lnTo>
                    <a:pt x="110" y="18"/>
                  </a:lnTo>
                  <a:lnTo>
                    <a:pt x="118" y="16"/>
                  </a:lnTo>
                  <a:lnTo>
                    <a:pt x="124" y="10"/>
                  </a:lnTo>
                  <a:lnTo>
                    <a:pt x="138" y="26"/>
                  </a:lnTo>
                  <a:close/>
                  <a:moveTo>
                    <a:pt x="52" y="87"/>
                  </a:moveTo>
                  <a:lnTo>
                    <a:pt x="62" y="95"/>
                  </a:lnTo>
                  <a:lnTo>
                    <a:pt x="66" y="89"/>
                  </a:lnTo>
                  <a:lnTo>
                    <a:pt x="56" y="79"/>
                  </a:lnTo>
                  <a:lnTo>
                    <a:pt x="52" y="87"/>
                  </a:lnTo>
                  <a:close/>
                  <a:moveTo>
                    <a:pt x="138" y="26"/>
                  </a:moveTo>
                  <a:lnTo>
                    <a:pt x="156" y="22"/>
                  </a:lnTo>
                  <a:lnTo>
                    <a:pt x="170" y="22"/>
                  </a:lnTo>
                  <a:lnTo>
                    <a:pt x="192" y="39"/>
                  </a:lnTo>
                  <a:lnTo>
                    <a:pt x="204" y="41"/>
                  </a:lnTo>
                  <a:lnTo>
                    <a:pt x="208" y="51"/>
                  </a:lnTo>
                  <a:lnTo>
                    <a:pt x="196" y="55"/>
                  </a:lnTo>
                  <a:lnTo>
                    <a:pt x="192" y="63"/>
                  </a:lnTo>
                  <a:lnTo>
                    <a:pt x="198" y="83"/>
                  </a:lnTo>
                  <a:lnTo>
                    <a:pt x="206" y="95"/>
                  </a:lnTo>
                  <a:lnTo>
                    <a:pt x="214" y="101"/>
                  </a:lnTo>
                  <a:lnTo>
                    <a:pt x="214" y="91"/>
                  </a:lnTo>
                  <a:lnTo>
                    <a:pt x="212" y="79"/>
                  </a:lnTo>
                  <a:lnTo>
                    <a:pt x="224" y="71"/>
                  </a:lnTo>
                  <a:lnTo>
                    <a:pt x="224" y="61"/>
                  </a:lnTo>
                  <a:lnTo>
                    <a:pt x="222" y="36"/>
                  </a:lnTo>
                  <a:lnTo>
                    <a:pt x="204" y="20"/>
                  </a:lnTo>
                  <a:lnTo>
                    <a:pt x="196" y="14"/>
                  </a:lnTo>
                  <a:lnTo>
                    <a:pt x="184" y="8"/>
                  </a:lnTo>
                  <a:lnTo>
                    <a:pt x="164" y="6"/>
                  </a:lnTo>
                  <a:lnTo>
                    <a:pt x="158" y="2"/>
                  </a:lnTo>
                  <a:lnTo>
                    <a:pt x="150" y="2"/>
                  </a:lnTo>
                  <a:lnTo>
                    <a:pt x="138" y="0"/>
                  </a:lnTo>
                  <a:lnTo>
                    <a:pt x="124" y="10"/>
                  </a:lnTo>
                  <a:lnTo>
                    <a:pt x="138" y="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0" name="Papua New Guinea">
              <a:extLst>
                <a:ext uri="{FF2B5EF4-FFF2-40B4-BE49-F238E27FC236}">
                  <a16:creationId xmlns:a16="http://schemas.microsoft.com/office/drawing/2014/main" id="{FD5E19D2-67EF-4B7A-81E1-1D935CAE6A2D}"/>
                </a:ext>
              </a:extLst>
            </p:cNvPr>
            <p:cNvSpPr>
              <a:spLocks noEditPoints="1"/>
            </p:cNvSpPr>
            <p:nvPr/>
          </p:nvSpPr>
          <p:spPr bwMode="gray">
            <a:xfrm>
              <a:off x="10160474" y="4623647"/>
              <a:ext cx="462695" cy="257620"/>
            </a:xfrm>
            <a:custGeom>
              <a:avLst/>
              <a:gdLst/>
              <a:ahLst/>
              <a:cxnLst>
                <a:cxn ang="0">
                  <a:pos x="0" y="248"/>
                </a:cxn>
                <a:cxn ang="0">
                  <a:pos x="0" y="0"/>
                </a:cxn>
                <a:cxn ang="0">
                  <a:pos x="38" y="10"/>
                </a:cxn>
                <a:cxn ang="0">
                  <a:pos x="88" y="46"/>
                </a:cxn>
                <a:cxn ang="0">
                  <a:pos x="136" y="50"/>
                </a:cxn>
                <a:cxn ang="0">
                  <a:pos x="176" y="84"/>
                </a:cxn>
                <a:cxn ang="0">
                  <a:pos x="178" y="110"/>
                </a:cxn>
                <a:cxn ang="0">
                  <a:pos x="238" y="130"/>
                </a:cxn>
                <a:cxn ang="0">
                  <a:pos x="258" y="154"/>
                </a:cxn>
                <a:cxn ang="0">
                  <a:pos x="224" y="158"/>
                </a:cxn>
                <a:cxn ang="0">
                  <a:pos x="294" y="246"/>
                </a:cxn>
                <a:cxn ang="0">
                  <a:pos x="320" y="248"/>
                </a:cxn>
                <a:cxn ang="0">
                  <a:pos x="318" y="262"/>
                </a:cxn>
                <a:cxn ang="0">
                  <a:pos x="346" y="272"/>
                </a:cxn>
                <a:cxn ang="0">
                  <a:pos x="338" y="280"/>
                </a:cxn>
                <a:cxn ang="0">
                  <a:pos x="379" y="302"/>
                </a:cxn>
                <a:cxn ang="0">
                  <a:pos x="371" y="316"/>
                </a:cxn>
                <a:cxn ang="0">
                  <a:pos x="348" y="316"/>
                </a:cxn>
                <a:cxn ang="0">
                  <a:pos x="290" y="296"/>
                </a:cxn>
                <a:cxn ang="0">
                  <a:pos x="274" y="300"/>
                </a:cxn>
                <a:cxn ang="0">
                  <a:pos x="224" y="274"/>
                </a:cxn>
                <a:cxn ang="0">
                  <a:pos x="218" y="254"/>
                </a:cxn>
                <a:cxn ang="0">
                  <a:pos x="198" y="240"/>
                </a:cxn>
                <a:cxn ang="0">
                  <a:pos x="184" y="204"/>
                </a:cxn>
                <a:cxn ang="0">
                  <a:pos x="158" y="198"/>
                </a:cxn>
                <a:cxn ang="0">
                  <a:pos x="148" y="188"/>
                </a:cxn>
                <a:cxn ang="0">
                  <a:pos x="96" y="190"/>
                </a:cxn>
                <a:cxn ang="0">
                  <a:pos x="74" y="224"/>
                </a:cxn>
                <a:cxn ang="0">
                  <a:pos x="82" y="238"/>
                </a:cxn>
                <a:cxn ang="0">
                  <a:pos x="54" y="254"/>
                </a:cxn>
                <a:cxn ang="0">
                  <a:pos x="26" y="244"/>
                </a:cxn>
                <a:cxn ang="0">
                  <a:pos x="14" y="250"/>
                </a:cxn>
                <a:cxn ang="0">
                  <a:pos x="0" y="248"/>
                </a:cxn>
                <a:cxn ang="0">
                  <a:pos x="292" y="128"/>
                </a:cxn>
                <a:cxn ang="0">
                  <a:pos x="310" y="138"/>
                </a:cxn>
                <a:cxn ang="0">
                  <a:pos x="328" y="138"/>
                </a:cxn>
                <a:cxn ang="0">
                  <a:pos x="340" y="146"/>
                </a:cxn>
                <a:cxn ang="0">
                  <a:pos x="399" y="140"/>
                </a:cxn>
                <a:cxn ang="0">
                  <a:pos x="407" y="124"/>
                </a:cxn>
                <a:cxn ang="0">
                  <a:pos x="427" y="122"/>
                </a:cxn>
                <a:cxn ang="0">
                  <a:pos x="425" y="104"/>
                </a:cxn>
                <a:cxn ang="0">
                  <a:pos x="437" y="94"/>
                </a:cxn>
                <a:cxn ang="0">
                  <a:pos x="435" y="62"/>
                </a:cxn>
                <a:cxn ang="0">
                  <a:pos x="419" y="72"/>
                </a:cxn>
                <a:cxn ang="0">
                  <a:pos x="405" y="66"/>
                </a:cxn>
                <a:cxn ang="0">
                  <a:pos x="409" y="92"/>
                </a:cxn>
                <a:cxn ang="0">
                  <a:pos x="381" y="118"/>
                </a:cxn>
                <a:cxn ang="0">
                  <a:pos x="282" y="116"/>
                </a:cxn>
                <a:cxn ang="0">
                  <a:pos x="292" y="128"/>
                </a:cxn>
                <a:cxn ang="0">
                  <a:pos x="529" y="142"/>
                </a:cxn>
                <a:cxn ang="0">
                  <a:pos x="551" y="168"/>
                </a:cxn>
                <a:cxn ang="0">
                  <a:pos x="571" y="156"/>
                </a:cxn>
                <a:cxn ang="0">
                  <a:pos x="541" y="120"/>
                </a:cxn>
                <a:cxn ang="0">
                  <a:pos x="519" y="108"/>
                </a:cxn>
                <a:cxn ang="0">
                  <a:pos x="529" y="142"/>
                </a:cxn>
              </a:cxnLst>
              <a:rect l="0" t="0" r="r" b="b"/>
              <a:pathLst>
                <a:path w="571" h="316">
                  <a:moveTo>
                    <a:pt x="0" y="248"/>
                  </a:moveTo>
                  <a:lnTo>
                    <a:pt x="0" y="0"/>
                  </a:lnTo>
                  <a:lnTo>
                    <a:pt x="38" y="10"/>
                  </a:lnTo>
                  <a:lnTo>
                    <a:pt x="88" y="46"/>
                  </a:lnTo>
                  <a:lnTo>
                    <a:pt x="136" y="50"/>
                  </a:lnTo>
                  <a:lnTo>
                    <a:pt x="176" y="84"/>
                  </a:lnTo>
                  <a:lnTo>
                    <a:pt x="178" y="110"/>
                  </a:lnTo>
                  <a:lnTo>
                    <a:pt x="238" y="130"/>
                  </a:lnTo>
                  <a:lnTo>
                    <a:pt x="258" y="154"/>
                  </a:lnTo>
                  <a:lnTo>
                    <a:pt x="224" y="158"/>
                  </a:lnTo>
                  <a:lnTo>
                    <a:pt x="294" y="246"/>
                  </a:lnTo>
                  <a:lnTo>
                    <a:pt x="320" y="248"/>
                  </a:lnTo>
                  <a:lnTo>
                    <a:pt x="318" y="262"/>
                  </a:lnTo>
                  <a:lnTo>
                    <a:pt x="346" y="272"/>
                  </a:lnTo>
                  <a:lnTo>
                    <a:pt x="338" y="280"/>
                  </a:lnTo>
                  <a:lnTo>
                    <a:pt x="379" y="302"/>
                  </a:lnTo>
                  <a:lnTo>
                    <a:pt x="371" y="316"/>
                  </a:lnTo>
                  <a:lnTo>
                    <a:pt x="348" y="316"/>
                  </a:lnTo>
                  <a:lnTo>
                    <a:pt x="290" y="296"/>
                  </a:lnTo>
                  <a:lnTo>
                    <a:pt x="274" y="300"/>
                  </a:lnTo>
                  <a:lnTo>
                    <a:pt x="224" y="274"/>
                  </a:lnTo>
                  <a:lnTo>
                    <a:pt x="218" y="254"/>
                  </a:lnTo>
                  <a:lnTo>
                    <a:pt x="198" y="240"/>
                  </a:lnTo>
                  <a:lnTo>
                    <a:pt x="184" y="204"/>
                  </a:lnTo>
                  <a:lnTo>
                    <a:pt x="158" y="198"/>
                  </a:lnTo>
                  <a:lnTo>
                    <a:pt x="148" y="188"/>
                  </a:lnTo>
                  <a:lnTo>
                    <a:pt x="96" y="190"/>
                  </a:lnTo>
                  <a:lnTo>
                    <a:pt x="74" y="224"/>
                  </a:lnTo>
                  <a:lnTo>
                    <a:pt x="82" y="238"/>
                  </a:lnTo>
                  <a:lnTo>
                    <a:pt x="54" y="254"/>
                  </a:lnTo>
                  <a:lnTo>
                    <a:pt x="26" y="244"/>
                  </a:lnTo>
                  <a:lnTo>
                    <a:pt x="14" y="250"/>
                  </a:lnTo>
                  <a:lnTo>
                    <a:pt x="0" y="248"/>
                  </a:lnTo>
                  <a:close/>
                  <a:moveTo>
                    <a:pt x="292" y="128"/>
                  </a:moveTo>
                  <a:lnTo>
                    <a:pt x="310" y="138"/>
                  </a:lnTo>
                  <a:lnTo>
                    <a:pt x="328" y="138"/>
                  </a:lnTo>
                  <a:lnTo>
                    <a:pt x="340" y="146"/>
                  </a:lnTo>
                  <a:lnTo>
                    <a:pt x="399" y="140"/>
                  </a:lnTo>
                  <a:lnTo>
                    <a:pt x="407" y="124"/>
                  </a:lnTo>
                  <a:lnTo>
                    <a:pt x="427" y="122"/>
                  </a:lnTo>
                  <a:lnTo>
                    <a:pt x="425" y="104"/>
                  </a:lnTo>
                  <a:lnTo>
                    <a:pt x="437" y="94"/>
                  </a:lnTo>
                  <a:lnTo>
                    <a:pt x="435" y="62"/>
                  </a:lnTo>
                  <a:lnTo>
                    <a:pt x="419" y="72"/>
                  </a:lnTo>
                  <a:lnTo>
                    <a:pt x="405" y="66"/>
                  </a:lnTo>
                  <a:lnTo>
                    <a:pt x="409" y="92"/>
                  </a:lnTo>
                  <a:lnTo>
                    <a:pt x="381" y="118"/>
                  </a:lnTo>
                  <a:lnTo>
                    <a:pt x="282" y="116"/>
                  </a:lnTo>
                  <a:lnTo>
                    <a:pt x="292" y="128"/>
                  </a:lnTo>
                  <a:close/>
                  <a:moveTo>
                    <a:pt x="529" y="142"/>
                  </a:moveTo>
                  <a:lnTo>
                    <a:pt x="551" y="168"/>
                  </a:lnTo>
                  <a:lnTo>
                    <a:pt x="571" y="156"/>
                  </a:lnTo>
                  <a:lnTo>
                    <a:pt x="541" y="120"/>
                  </a:lnTo>
                  <a:lnTo>
                    <a:pt x="519" y="108"/>
                  </a:lnTo>
                  <a:lnTo>
                    <a:pt x="529" y="1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1" name="Paraguay">
              <a:extLst>
                <a:ext uri="{FF2B5EF4-FFF2-40B4-BE49-F238E27FC236}">
                  <a16:creationId xmlns:a16="http://schemas.microsoft.com/office/drawing/2014/main" id="{E8484F27-0D97-4EC9-8477-A04EFDC2AECE}"/>
                </a:ext>
              </a:extLst>
            </p:cNvPr>
            <p:cNvSpPr>
              <a:spLocks/>
            </p:cNvSpPr>
            <p:nvPr/>
          </p:nvSpPr>
          <p:spPr bwMode="gray">
            <a:xfrm>
              <a:off x="3764725" y="5254914"/>
              <a:ext cx="265513" cy="277285"/>
            </a:xfrm>
            <a:custGeom>
              <a:avLst/>
              <a:gdLst/>
              <a:ahLst/>
              <a:cxnLst>
                <a:cxn ang="0">
                  <a:pos x="6" y="128"/>
                </a:cxn>
                <a:cxn ang="0">
                  <a:pos x="0" y="112"/>
                </a:cxn>
                <a:cxn ang="0">
                  <a:pos x="14" y="60"/>
                </a:cxn>
                <a:cxn ang="0">
                  <a:pos x="14" y="40"/>
                </a:cxn>
                <a:cxn ang="0">
                  <a:pos x="32" y="6"/>
                </a:cxn>
                <a:cxn ang="0">
                  <a:pos x="66" y="8"/>
                </a:cxn>
                <a:cxn ang="0">
                  <a:pos x="98" y="6"/>
                </a:cxn>
                <a:cxn ang="0">
                  <a:pos x="144" y="0"/>
                </a:cxn>
                <a:cxn ang="0">
                  <a:pos x="174" y="18"/>
                </a:cxn>
                <a:cxn ang="0">
                  <a:pos x="188" y="44"/>
                </a:cxn>
                <a:cxn ang="0">
                  <a:pos x="180" y="98"/>
                </a:cxn>
                <a:cxn ang="0">
                  <a:pos x="194" y="110"/>
                </a:cxn>
                <a:cxn ang="0">
                  <a:pos x="230" y="116"/>
                </a:cxn>
                <a:cxn ang="0">
                  <a:pos x="254" y="114"/>
                </a:cxn>
                <a:cxn ang="0">
                  <a:pos x="266" y="120"/>
                </a:cxn>
                <a:cxn ang="0">
                  <a:pos x="276" y="144"/>
                </a:cxn>
                <a:cxn ang="0">
                  <a:pos x="278" y="178"/>
                </a:cxn>
                <a:cxn ang="0">
                  <a:pos x="292" y="184"/>
                </a:cxn>
                <a:cxn ang="0">
                  <a:pos x="314" y="184"/>
                </a:cxn>
                <a:cxn ang="0">
                  <a:pos x="326" y="198"/>
                </a:cxn>
                <a:cxn ang="0">
                  <a:pos x="310" y="256"/>
                </a:cxn>
                <a:cxn ang="0">
                  <a:pos x="302" y="290"/>
                </a:cxn>
                <a:cxn ang="0">
                  <a:pos x="296" y="312"/>
                </a:cxn>
                <a:cxn ang="0">
                  <a:pos x="270" y="336"/>
                </a:cxn>
                <a:cxn ang="0">
                  <a:pos x="220" y="340"/>
                </a:cxn>
                <a:cxn ang="0">
                  <a:pos x="204" y="334"/>
                </a:cxn>
                <a:cxn ang="0">
                  <a:pos x="186" y="326"/>
                </a:cxn>
                <a:cxn ang="0">
                  <a:pos x="172" y="324"/>
                </a:cxn>
                <a:cxn ang="0">
                  <a:pos x="166" y="314"/>
                </a:cxn>
                <a:cxn ang="0">
                  <a:pos x="200" y="238"/>
                </a:cxn>
                <a:cxn ang="0">
                  <a:pos x="164" y="214"/>
                </a:cxn>
                <a:cxn ang="0">
                  <a:pos x="148" y="212"/>
                </a:cxn>
                <a:cxn ang="0">
                  <a:pos x="128" y="198"/>
                </a:cxn>
                <a:cxn ang="0">
                  <a:pos x="90" y="200"/>
                </a:cxn>
                <a:cxn ang="0">
                  <a:pos x="30" y="150"/>
                </a:cxn>
                <a:cxn ang="0">
                  <a:pos x="28" y="140"/>
                </a:cxn>
                <a:cxn ang="0">
                  <a:pos x="20" y="140"/>
                </a:cxn>
                <a:cxn ang="0">
                  <a:pos x="6" y="128"/>
                </a:cxn>
              </a:cxnLst>
              <a:rect l="0" t="0" r="r" b="b"/>
              <a:pathLst>
                <a:path w="326" h="340">
                  <a:moveTo>
                    <a:pt x="6" y="128"/>
                  </a:moveTo>
                  <a:lnTo>
                    <a:pt x="0" y="112"/>
                  </a:lnTo>
                  <a:lnTo>
                    <a:pt x="14" y="60"/>
                  </a:lnTo>
                  <a:lnTo>
                    <a:pt x="14" y="40"/>
                  </a:lnTo>
                  <a:lnTo>
                    <a:pt x="32" y="6"/>
                  </a:lnTo>
                  <a:lnTo>
                    <a:pt x="66" y="8"/>
                  </a:lnTo>
                  <a:lnTo>
                    <a:pt x="98" y="6"/>
                  </a:lnTo>
                  <a:lnTo>
                    <a:pt x="144" y="0"/>
                  </a:lnTo>
                  <a:lnTo>
                    <a:pt x="174" y="18"/>
                  </a:lnTo>
                  <a:lnTo>
                    <a:pt x="188" y="44"/>
                  </a:lnTo>
                  <a:lnTo>
                    <a:pt x="180" y="98"/>
                  </a:lnTo>
                  <a:lnTo>
                    <a:pt x="194" y="110"/>
                  </a:lnTo>
                  <a:lnTo>
                    <a:pt x="230" y="116"/>
                  </a:lnTo>
                  <a:lnTo>
                    <a:pt x="254" y="114"/>
                  </a:lnTo>
                  <a:lnTo>
                    <a:pt x="266" y="120"/>
                  </a:lnTo>
                  <a:lnTo>
                    <a:pt x="276" y="144"/>
                  </a:lnTo>
                  <a:lnTo>
                    <a:pt x="278" y="178"/>
                  </a:lnTo>
                  <a:lnTo>
                    <a:pt x="292" y="184"/>
                  </a:lnTo>
                  <a:lnTo>
                    <a:pt x="314" y="184"/>
                  </a:lnTo>
                  <a:lnTo>
                    <a:pt x="326" y="198"/>
                  </a:lnTo>
                  <a:lnTo>
                    <a:pt x="310" y="256"/>
                  </a:lnTo>
                  <a:lnTo>
                    <a:pt x="302" y="290"/>
                  </a:lnTo>
                  <a:lnTo>
                    <a:pt x="296" y="312"/>
                  </a:lnTo>
                  <a:lnTo>
                    <a:pt x="270" y="336"/>
                  </a:lnTo>
                  <a:lnTo>
                    <a:pt x="220" y="340"/>
                  </a:lnTo>
                  <a:lnTo>
                    <a:pt x="204" y="334"/>
                  </a:lnTo>
                  <a:lnTo>
                    <a:pt x="186" y="326"/>
                  </a:lnTo>
                  <a:lnTo>
                    <a:pt x="172" y="324"/>
                  </a:lnTo>
                  <a:lnTo>
                    <a:pt x="166" y="314"/>
                  </a:lnTo>
                  <a:lnTo>
                    <a:pt x="200" y="238"/>
                  </a:lnTo>
                  <a:lnTo>
                    <a:pt x="164" y="214"/>
                  </a:lnTo>
                  <a:lnTo>
                    <a:pt x="148" y="212"/>
                  </a:lnTo>
                  <a:lnTo>
                    <a:pt x="128" y="198"/>
                  </a:lnTo>
                  <a:lnTo>
                    <a:pt x="90" y="200"/>
                  </a:lnTo>
                  <a:lnTo>
                    <a:pt x="30" y="150"/>
                  </a:lnTo>
                  <a:lnTo>
                    <a:pt x="28" y="140"/>
                  </a:lnTo>
                  <a:lnTo>
                    <a:pt x="20" y="140"/>
                  </a:lnTo>
                  <a:lnTo>
                    <a:pt x="6" y="1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2" name="Peru">
              <a:extLst>
                <a:ext uri="{FF2B5EF4-FFF2-40B4-BE49-F238E27FC236}">
                  <a16:creationId xmlns:a16="http://schemas.microsoft.com/office/drawing/2014/main" id="{9069F7E3-930B-4A87-830B-27A3A71D17A0}"/>
                </a:ext>
              </a:extLst>
            </p:cNvPr>
            <p:cNvSpPr>
              <a:spLocks/>
            </p:cNvSpPr>
            <p:nvPr/>
          </p:nvSpPr>
          <p:spPr bwMode="gray">
            <a:xfrm>
              <a:off x="3192699" y="4623647"/>
              <a:ext cx="392414" cy="593901"/>
            </a:xfrm>
            <a:custGeom>
              <a:avLst/>
              <a:gdLst/>
              <a:ahLst/>
              <a:cxnLst>
                <a:cxn ang="0">
                  <a:pos x="38" y="150"/>
                </a:cxn>
                <a:cxn ang="0">
                  <a:pos x="36" y="172"/>
                </a:cxn>
                <a:cxn ang="0">
                  <a:pos x="72" y="190"/>
                </a:cxn>
                <a:cxn ang="0">
                  <a:pos x="94" y="172"/>
                </a:cxn>
                <a:cxn ang="0">
                  <a:pos x="118" y="148"/>
                </a:cxn>
                <a:cxn ang="0">
                  <a:pos x="114" y="116"/>
                </a:cxn>
                <a:cxn ang="0">
                  <a:pos x="148" y="98"/>
                </a:cxn>
                <a:cxn ang="0">
                  <a:pos x="209" y="48"/>
                </a:cxn>
                <a:cxn ang="0">
                  <a:pos x="225" y="0"/>
                </a:cxn>
                <a:cxn ang="0">
                  <a:pos x="321" y="64"/>
                </a:cxn>
                <a:cxn ang="0">
                  <a:pos x="345" y="76"/>
                </a:cxn>
                <a:cxn ang="0">
                  <a:pos x="425" y="86"/>
                </a:cxn>
                <a:cxn ang="0">
                  <a:pos x="429" y="160"/>
                </a:cxn>
                <a:cxn ang="0">
                  <a:pos x="409" y="164"/>
                </a:cxn>
                <a:cxn ang="0">
                  <a:pos x="351" y="174"/>
                </a:cxn>
                <a:cxn ang="0">
                  <a:pos x="321" y="198"/>
                </a:cxn>
                <a:cxn ang="0">
                  <a:pos x="307" y="254"/>
                </a:cxn>
                <a:cxn ang="0">
                  <a:pos x="281" y="276"/>
                </a:cxn>
                <a:cxn ang="0">
                  <a:pos x="289" y="302"/>
                </a:cxn>
                <a:cxn ang="0">
                  <a:pos x="291" y="336"/>
                </a:cxn>
                <a:cxn ang="0">
                  <a:pos x="307" y="358"/>
                </a:cxn>
                <a:cxn ang="0">
                  <a:pos x="359" y="390"/>
                </a:cxn>
                <a:cxn ang="0">
                  <a:pos x="405" y="364"/>
                </a:cxn>
                <a:cxn ang="0">
                  <a:pos x="447" y="434"/>
                </a:cxn>
                <a:cxn ang="0">
                  <a:pos x="453" y="583"/>
                </a:cxn>
                <a:cxn ang="0">
                  <a:pos x="455" y="625"/>
                </a:cxn>
                <a:cxn ang="0">
                  <a:pos x="465" y="661"/>
                </a:cxn>
                <a:cxn ang="0">
                  <a:pos x="447" y="697"/>
                </a:cxn>
                <a:cxn ang="0">
                  <a:pos x="399" y="711"/>
                </a:cxn>
                <a:cxn ang="0">
                  <a:pos x="379" y="691"/>
                </a:cxn>
                <a:cxn ang="0">
                  <a:pos x="355" y="677"/>
                </a:cxn>
                <a:cxn ang="0">
                  <a:pos x="329" y="651"/>
                </a:cxn>
                <a:cxn ang="0">
                  <a:pos x="265" y="619"/>
                </a:cxn>
                <a:cxn ang="0">
                  <a:pos x="233" y="601"/>
                </a:cxn>
                <a:cxn ang="0">
                  <a:pos x="203" y="573"/>
                </a:cxn>
                <a:cxn ang="0">
                  <a:pos x="189" y="547"/>
                </a:cxn>
                <a:cxn ang="0">
                  <a:pos x="166" y="486"/>
                </a:cxn>
                <a:cxn ang="0">
                  <a:pos x="142" y="436"/>
                </a:cxn>
                <a:cxn ang="0">
                  <a:pos x="120" y="392"/>
                </a:cxn>
                <a:cxn ang="0">
                  <a:pos x="104" y="352"/>
                </a:cxn>
                <a:cxn ang="0">
                  <a:pos x="74" y="302"/>
                </a:cxn>
                <a:cxn ang="0">
                  <a:pos x="42" y="250"/>
                </a:cxn>
                <a:cxn ang="0">
                  <a:pos x="10" y="228"/>
                </a:cxn>
                <a:cxn ang="0">
                  <a:pos x="8" y="198"/>
                </a:cxn>
                <a:cxn ang="0">
                  <a:pos x="0" y="178"/>
                </a:cxn>
                <a:cxn ang="0">
                  <a:pos x="16" y="150"/>
                </a:cxn>
              </a:cxnLst>
              <a:rect l="0" t="0" r="r" b="b"/>
              <a:pathLst>
                <a:path w="483" h="725">
                  <a:moveTo>
                    <a:pt x="34" y="136"/>
                  </a:moveTo>
                  <a:lnTo>
                    <a:pt x="38" y="150"/>
                  </a:lnTo>
                  <a:lnTo>
                    <a:pt x="30" y="164"/>
                  </a:lnTo>
                  <a:lnTo>
                    <a:pt x="36" y="172"/>
                  </a:lnTo>
                  <a:lnTo>
                    <a:pt x="52" y="170"/>
                  </a:lnTo>
                  <a:lnTo>
                    <a:pt x="72" y="190"/>
                  </a:lnTo>
                  <a:lnTo>
                    <a:pt x="82" y="176"/>
                  </a:lnTo>
                  <a:lnTo>
                    <a:pt x="94" y="172"/>
                  </a:lnTo>
                  <a:lnTo>
                    <a:pt x="112" y="160"/>
                  </a:lnTo>
                  <a:lnTo>
                    <a:pt x="118" y="148"/>
                  </a:lnTo>
                  <a:lnTo>
                    <a:pt x="118" y="132"/>
                  </a:lnTo>
                  <a:lnTo>
                    <a:pt x="114" y="116"/>
                  </a:lnTo>
                  <a:lnTo>
                    <a:pt x="122" y="108"/>
                  </a:lnTo>
                  <a:lnTo>
                    <a:pt x="148" y="98"/>
                  </a:lnTo>
                  <a:lnTo>
                    <a:pt x="180" y="78"/>
                  </a:lnTo>
                  <a:lnTo>
                    <a:pt x="209" y="48"/>
                  </a:lnTo>
                  <a:lnTo>
                    <a:pt x="223" y="26"/>
                  </a:lnTo>
                  <a:lnTo>
                    <a:pt x="225" y="0"/>
                  </a:lnTo>
                  <a:lnTo>
                    <a:pt x="281" y="46"/>
                  </a:lnTo>
                  <a:lnTo>
                    <a:pt x="321" y="64"/>
                  </a:lnTo>
                  <a:lnTo>
                    <a:pt x="333" y="66"/>
                  </a:lnTo>
                  <a:lnTo>
                    <a:pt x="345" y="76"/>
                  </a:lnTo>
                  <a:lnTo>
                    <a:pt x="385" y="82"/>
                  </a:lnTo>
                  <a:lnTo>
                    <a:pt x="425" y="86"/>
                  </a:lnTo>
                  <a:lnTo>
                    <a:pt x="403" y="148"/>
                  </a:lnTo>
                  <a:lnTo>
                    <a:pt x="429" y="160"/>
                  </a:lnTo>
                  <a:lnTo>
                    <a:pt x="423" y="170"/>
                  </a:lnTo>
                  <a:lnTo>
                    <a:pt x="409" y="164"/>
                  </a:lnTo>
                  <a:lnTo>
                    <a:pt x="369" y="172"/>
                  </a:lnTo>
                  <a:lnTo>
                    <a:pt x="351" y="174"/>
                  </a:lnTo>
                  <a:lnTo>
                    <a:pt x="337" y="186"/>
                  </a:lnTo>
                  <a:lnTo>
                    <a:pt x="321" y="198"/>
                  </a:lnTo>
                  <a:lnTo>
                    <a:pt x="307" y="236"/>
                  </a:lnTo>
                  <a:lnTo>
                    <a:pt x="307" y="254"/>
                  </a:lnTo>
                  <a:lnTo>
                    <a:pt x="293" y="258"/>
                  </a:lnTo>
                  <a:lnTo>
                    <a:pt x="281" y="276"/>
                  </a:lnTo>
                  <a:lnTo>
                    <a:pt x="279" y="292"/>
                  </a:lnTo>
                  <a:lnTo>
                    <a:pt x="289" y="302"/>
                  </a:lnTo>
                  <a:lnTo>
                    <a:pt x="285" y="322"/>
                  </a:lnTo>
                  <a:lnTo>
                    <a:pt x="291" y="336"/>
                  </a:lnTo>
                  <a:lnTo>
                    <a:pt x="317" y="340"/>
                  </a:lnTo>
                  <a:lnTo>
                    <a:pt x="307" y="358"/>
                  </a:lnTo>
                  <a:lnTo>
                    <a:pt x="331" y="364"/>
                  </a:lnTo>
                  <a:lnTo>
                    <a:pt x="359" y="390"/>
                  </a:lnTo>
                  <a:lnTo>
                    <a:pt x="399" y="360"/>
                  </a:lnTo>
                  <a:lnTo>
                    <a:pt x="405" y="364"/>
                  </a:lnTo>
                  <a:lnTo>
                    <a:pt x="409" y="432"/>
                  </a:lnTo>
                  <a:lnTo>
                    <a:pt x="447" y="434"/>
                  </a:lnTo>
                  <a:lnTo>
                    <a:pt x="483" y="492"/>
                  </a:lnTo>
                  <a:lnTo>
                    <a:pt x="453" y="583"/>
                  </a:lnTo>
                  <a:lnTo>
                    <a:pt x="463" y="599"/>
                  </a:lnTo>
                  <a:lnTo>
                    <a:pt x="455" y="625"/>
                  </a:lnTo>
                  <a:lnTo>
                    <a:pt x="477" y="647"/>
                  </a:lnTo>
                  <a:lnTo>
                    <a:pt x="465" y="661"/>
                  </a:lnTo>
                  <a:lnTo>
                    <a:pt x="441" y="677"/>
                  </a:lnTo>
                  <a:lnTo>
                    <a:pt x="447" y="697"/>
                  </a:lnTo>
                  <a:lnTo>
                    <a:pt x="405" y="725"/>
                  </a:lnTo>
                  <a:lnTo>
                    <a:pt x="399" y="711"/>
                  </a:lnTo>
                  <a:lnTo>
                    <a:pt x="383" y="705"/>
                  </a:lnTo>
                  <a:lnTo>
                    <a:pt x="379" y="691"/>
                  </a:lnTo>
                  <a:lnTo>
                    <a:pt x="367" y="679"/>
                  </a:lnTo>
                  <a:lnTo>
                    <a:pt x="355" y="677"/>
                  </a:lnTo>
                  <a:lnTo>
                    <a:pt x="349" y="661"/>
                  </a:lnTo>
                  <a:lnTo>
                    <a:pt x="329" y="651"/>
                  </a:lnTo>
                  <a:lnTo>
                    <a:pt x="307" y="647"/>
                  </a:lnTo>
                  <a:lnTo>
                    <a:pt x="265" y="619"/>
                  </a:lnTo>
                  <a:lnTo>
                    <a:pt x="255" y="617"/>
                  </a:lnTo>
                  <a:lnTo>
                    <a:pt x="233" y="601"/>
                  </a:lnTo>
                  <a:lnTo>
                    <a:pt x="227" y="591"/>
                  </a:lnTo>
                  <a:lnTo>
                    <a:pt x="203" y="573"/>
                  </a:lnTo>
                  <a:lnTo>
                    <a:pt x="201" y="563"/>
                  </a:lnTo>
                  <a:lnTo>
                    <a:pt x="189" y="547"/>
                  </a:lnTo>
                  <a:lnTo>
                    <a:pt x="197" y="537"/>
                  </a:lnTo>
                  <a:lnTo>
                    <a:pt x="166" y="486"/>
                  </a:lnTo>
                  <a:lnTo>
                    <a:pt x="156" y="462"/>
                  </a:lnTo>
                  <a:lnTo>
                    <a:pt x="142" y="436"/>
                  </a:lnTo>
                  <a:lnTo>
                    <a:pt x="142" y="422"/>
                  </a:lnTo>
                  <a:lnTo>
                    <a:pt x="120" y="392"/>
                  </a:lnTo>
                  <a:lnTo>
                    <a:pt x="116" y="376"/>
                  </a:lnTo>
                  <a:lnTo>
                    <a:pt x="104" y="352"/>
                  </a:lnTo>
                  <a:lnTo>
                    <a:pt x="88" y="314"/>
                  </a:lnTo>
                  <a:lnTo>
                    <a:pt x="74" y="302"/>
                  </a:lnTo>
                  <a:lnTo>
                    <a:pt x="72" y="288"/>
                  </a:lnTo>
                  <a:lnTo>
                    <a:pt x="42" y="250"/>
                  </a:lnTo>
                  <a:lnTo>
                    <a:pt x="22" y="242"/>
                  </a:lnTo>
                  <a:lnTo>
                    <a:pt x="10" y="228"/>
                  </a:lnTo>
                  <a:lnTo>
                    <a:pt x="16" y="216"/>
                  </a:lnTo>
                  <a:lnTo>
                    <a:pt x="8" y="198"/>
                  </a:lnTo>
                  <a:lnTo>
                    <a:pt x="10" y="190"/>
                  </a:lnTo>
                  <a:lnTo>
                    <a:pt x="0" y="178"/>
                  </a:lnTo>
                  <a:lnTo>
                    <a:pt x="2" y="164"/>
                  </a:lnTo>
                  <a:lnTo>
                    <a:pt x="16" y="150"/>
                  </a:lnTo>
                  <a:lnTo>
                    <a:pt x="34" y="13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3" name="Philippines">
              <a:extLst>
                <a:ext uri="{FF2B5EF4-FFF2-40B4-BE49-F238E27FC236}">
                  <a16:creationId xmlns:a16="http://schemas.microsoft.com/office/drawing/2014/main" id="{BAE976DD-7E42-4FAB-B3A1-4C66FADC095B}"/>
                </a:ext>
              </a:extLst>
            </p:cNvPr>
            <p:cNvSpPr>
              <a:spLocks noEditPoints="1"/>
            </p:cNvSpPr>
            <p:nvPr/>
          </p:nvSpPr>
          <p:spPr bwMode="gray">
            <a:xfrm>
              <a:off x="9416646" y="3947151"/>
              <a:ext cx="285036" cy="412977"/>
            </a:xfrm>
            <a:custGeom>
              <a:avLst/>
              <a:gdLst/>
              <a:ahLst/>
              <a:cxnLst>
                <a:cxn ang="0">
                  <a:pos x="166" y="16"/>
                </a:cxn>
                <a:cxn ang="0">
                  <a:pos x="186" y="54"/>
                </a:cxn>
                <a:cxn ang="0">
                  <a:pos x="160" y="176"/>
                </a:cxn>
                <a:cxn ang="0">
                  <a:pos x="202" y="176"/>
                </a:cxn>
                <a:cxn ang="0">
                  <a:pos x="258" y="204"/>
                </a:cxn>
                <a:cxn ang="0">
                  <a:pos x="270" y="230"/>
                </a:cxn>
                <a:cxn ang="0">
                  <a:pos x="200" y="198"/>
                </a:cxn>
                <a:cxn ang="0">
                  <a:pos x="166" y="202"/>
                </a:cxn>
                <a:cxn ang="0">
                  <a:pos x="164" y="228"/>
                </a:cxn>
                <a:cxn ang="0">
                  <a:pos x="162" y="262"/>
                </a:cxn>
                <a:cxn ang="0">
                  <a:pos x="114" y="200"/>
                </a:cxn>
                <a:cxn ang="0">
                  <a:pos x="110" y="162"/>
                </a:cxn>
                <a:cxn ang="0">
                  <a:pos x="120" y="118"/>
                </a:cxn>
                <a:cxn ang="0">
                  <a:pos x="122" y="88"/>
                </a:cxn>
                <a:cxn ang="0">
                  <a:pos x="116" y="30"/>
                </a:cxn>
                <a:cxn ang="0">
                  <a:pos x="132" y="0"/>
                </a:cxn>
                <a:cxn ang="0">
                  <a:pos x="242" y="422"/>
                </a:cxn>
                <a:cxn ang="0">
                  <a:pos x="256" y="454"/>
                </a:cxn>
                <a:cxn ang="0">
                  <a:pos x="320" y="506"/>
                </a:cxn>
                <a:cxn ang="0">
                  <a:pos x="312" y="466"/>
                </a:cxn>
                <a:cxn ang="0">
                  <a:pos x="328" y="438"/>
                </a:cxn>
                <a:cxn ang="0">
                  <a:pos x="350" y="440"/>
                </a:cxn>
                <a:cxn ang="0">
                  <a:pos x="324" y="386"/>
                </a:cxn>
                <a:cxn ang="0">
                  <a:pos x="240" y="402"/>
                </a:cxn>
                <a:cxn ang="0">
                  <a:pos x="236" y="440"/>
                </a:cxn>
                <a:cxn ang="0">
                  <a:pos x="48" y="382"/>
                </a:cxn>
                <a:cxn ang="0">
                  <a:pos x="78" y="360"/>
                </a:cxn>
                <a:cxn ang="0">
                  <a:pos x="94" y="296"/>
                </a:cxn>
                <a:cxn ang="0">
                  <a:pos x="0" y="400"/>
                </a:cxn>
                <a:cxn ang="0">
                  <a:pos x="182" y="300"/>
                </a:cxn>
                <a:cxn ang="0">
                  <a:pos x="200" y="338"/>
                </a:cxn>
                <a:cxn ang="0">
                  <a:pos x="170" y="274"/>
                </a:cxn>
                <a:cxn ang="0">
                  <a:pos x="200" y="370"/>
                </a:cxn>
                <a:cxn ang="0">
                  <a:pos x="236" y="372"/>
                </a:cxn>
                <a:cxn ang="0">
                  <a:pos x="248" y="318"/>
                </a:cxn>
                <a:cxn ang="0">
                  <a:pos x="214" y="352"/>
                </a:cxn>
                <a:cxn ang="0">
                  <a:pos x="200" y="370"/>
                </a:cxn>
                <a:cxn ang="0">
                  <a:pos x="294" y="298"/>
                </a:cxn>
                <a:cxn ang="0">
                  <a:pos x="290" y="338"/>
                </a:cxn>
                <a:cxn ang="0">
                  <a:pos x="304" y="302"/>
                </a:cxn>
                <a:cxn ang="0">
                  <a:pos x="326" y="270"/>
                </a:cxn>
                <a:cxn ang="0">
                  <a:pos x="272" y="258"/>
                </a:cxn>
                <a:cxn ang="0">
                  <a:pos x="248" y="362"/>
                </a:cxn>
                <a:cxn ang="0">
                  <a:pos x="260" y="304"/>
                </a:cxn>
                <a:cxn ang="0">
                  <a:pos x="248" y="362"/>
                </a:cxn>
              </a:cxnLst>
              <a:rect l="0" t="0" r="r" b="b"/>
              <a:pathLst>
                <a:path w="350" h="506">
                  <a:moveTo>
                    <a:pt x="132" y="0"/>
                  </a:moveTo>
                  <a:lnTo>
                    <a:pt x="166" y="16"/>
                  </a:lnTo>
                  <a:lnTo>
                    <a:pt x="188" y="2"/>
                  </a:lnTo>
                  <a:lnTo>
                    <a:pt x="186" y="54"/>
                  </a:lnTo>
                  <a:lnTo>
                    <a:pt x="150" y="152"/>
                  </a:lnTo>
                  <a:lnTo>
                    <a:pt x="160" y="176"/>
                  </a:lnTo>
                  <a:lnTo>
                    <a:pt x="176" y="186"/>
                  </a:lnTo>
                  <a:lnTo>
                    <a:pt x="202" y="176"/>
                  </a:lnTo>
                  <a:lnTo>
                    <a:pt x="230" y="190"/>
                  </a:lnTo>
                  <a:lnTo>
                    <a:pt x="258" y="204"/>
                  </a:lnTo>
                  <a:lnTo>
                    <a:pt x="250" y="216"/>
                  </a:lnTo>
                  <a:lnTo>
                    <a:pt x="270" y="230"/>
                  </a:lnTo>
                  <a:lnTo>
                    <a:pt x="260" y="246"/>
                  </a:lnTo>
                  <a:lnTo>
                    <a:pt x="200" y="198"/>
                  </a:lnTo>
                  <a:lnTo>
                    <a:pt x="204" y="222"/>
                  </a:lnTo>
                  <a:lnTo>
                    <a:pt x="166" y="202"/>
                  </a:lnTo>
                  <a:lnTo>
                    <a:pt x="152" y="206"/>
                  </a:lnTo>
                  <a:lnTo>
                    <a:pt x="164" y="228"/>
                  </a:lnTo>
                  <a:lnTo>
                    <a:pt x="162" y="240"/>
                  </a:lnTo>
                  <a:lnTo>
                    <a:pt x="162" y="262"/>
                  </a:lnTo>
                  <a:lnTo>
                    <a:pt x="146" y="254"/>
                  </a:lnTo>
                  <a:lnTo>
                    <a:pt x="114" y="200"/>
                  </a:lnTo>
                  <a:lnTo>
                    <a:pt x="136" y="178"/>
                  </a:lnTo>
                  <a:lnTo>
                    <a:pt x="110" y="162"/>
                  </a:lnTo>
                  <a:lnTo>
                    <a:pt x="98" y="102"/>
                  </a:lnTo>
                  <a:lnTo>
                    <a:pt x="120" y="118"/>
                  </a:lnTo>
                  <a:lnTo>
                    <a:pt x="128" y="110"/>
                  </a:lnTo>
                  <a:lnTo>
                    <a:pt x="122" y="88"/>
                  </a:lnTo>
                  <a:lnTo>
                    <a:pt x="126" y="52"/>
                  </a:lnTo>
                  <a:lnTo>
                    <a:pt x="116" y="30"/>
                  </a:lnTo>
                  <a:lnTo>
                    <a:pt x="120" y="12"/>
                  </a:lnTo>
                  <a:lnTo>
                    <a:pt x="132" y="0"/>
                  </a:lnTo>
                  <a:close/>
                  <a:moveTo>
                    <a:pt x="236" y="440"/>
                  </a:moveTo>
                  <a:lnTo>
                    <a:pt x="242" y="422"/>
                  </a:lnTo>
                  <a:lnTo>
                    <a:pt x="270" y="444"/>
                  </a:lnTo>
                  <a:lnTo>
                    <a:pt x="256" y="454"/>
                  </a:lnTo>
                  <a:lnTo>
                    <a:pt x="266" y="478"/>
                  </a:lnTo>
                  <a:lnTo>
                    <a:pt x="320" y="506"/>
                  </a:lnTo>
                  <a:lnTo>
                    <a:pt x="328" y="482"/>
                  </a:lnTo>
                  <a:lnTo>
                    <a:pt x="312" y="466"/>
                  </a:lnTo>
                  <a:lnTo>
                    <a:pt x="312" y="438"/>
                  </a:lnTo>
                  <a:lnTo>
                    <a:pt x="328" y="438"/>
                  </a:lnTo>
                  <a:lnTo>
                    <a:pt x="342" y="470"/>
                  </a:lnTo>
                  <a:lnTo>
                    <a:pt x="350" y="440"/>
                  </a:lnTo>
                  <a:lnTo>
                    <a:pt x="334" y="360"/>
                  </a:lnTo>
                  <a:lnTo>
                    <a:pt x="324" y="386"/>
                  </a:lnTo>
                  <a:lnTo>
                    <a:pt x="252" y="408"/>
                  </a:lnTo>
                  <a:lnTo>
                    <a:pt x="240" y="402"/>
                  </a:lnTo>
                  <a:lnTo>
                    <a:pt x="182" y="422"/>
                  </a:lnTo>
                  <a:lnTo>
                    <a:pt x="236" y="440"/>
                  </a:lnTo>
                  <a:close/>
                  <a:moveTo>
                    <a:pt x="24" y="402"/>
                  </a:moveTo>
                  <a:lnTo>
                    <a:pt x="48" y="382"/>
                  </a:lnTo>
                  <a:lnTo>
                    <a:pt x="60" y="378"/>
                  </a:lnTo>
                  <a:lnTo>
                    <a:pt x="78" y="360"/>
                  </a:lnTo>
                  <a:lnTo>
                    <a:pt x="100" y="338"/>
                  </a:lnTo>
                  <a:lnTo>
                    <a:pt x="94" y="296"/>
                  </a:lnTo>
                  <a:lnTo>
                    <a:pt x="70" y="346"/>
                  </a:lnTo>
                  <a:lnTo>
                    <a:pt x="0" y="400"/>
                  </a:lnTo>
                  <a:lnTo>
                    <a:pt x="24" y="402"/>
                  </a:lnTo>
                  <a:close/>
                  <a:moveTo>
                    <a:pt x="182" y="300"/>
                  </a:moveTo>
                  <a:lnTo>
                    <a:pt x="178" y="336"/>
                  </a:lnTo>
                  <a:lnTo>
                    <a:pt x="200" y="338"/>
                  </a:lnTo>
                  <a:lnTo>
                    <a:pt x="224" y="290"/>
                  </a:lnTo>
                  <a:lnTo>
                    <a:pt x="170" y="274"/>
                  </a:lnTo>
                  <a:lnTo>
                    <a:pt x="182" y="300"/>
                  </a:lnTo>
                  <a:close/>
                  <a:moveTo>
                    <a:pt x="200" y="370"/>
                  </a:moveTo>
                  <a:lnTo>
                    <a:pt x="224" y="384"/>
                  </a:lnTo>
                  <a:lnTo>
                    <a:pt x="236" y="372"/>
                  </a:lnTo>
                  <a:lnTo>
                    <a:pt x="230" y="358"/>
                  </a:lnTo>
                  <a:lnTo>
                    <a:pt x="248" y="318"/>
                  </a:lnTo>
                  <a:lnTo>
                    <a:pt x="234" y="312"/>
                  </a:lnTo>
                  <a:lnTo>
                    <a:pt x="214" y="352"/>
                  </a:lnTo>
                  <a:lnTo>
                    <a:pt x="194" y="356"/>
                  </a:lnTo>
                  <a:lnTo>
                    <a:pt x="200" y="370"/>
                  </a:lnTo>
                  <a:close/>
                  <a:moveTo>
                    <a:pt x="298" y="282"/>
                  </a:moveTo>
                  <a:lnTo>
                    <a:pt x="294" y="298"/>
                  </a:lnTo>
                  <a:lnTo>
                    <a:pt x="266" y="290"/>
                  </a:lnTo>
                  <a:lnTo>
                    <a:pt x="290" y="338"/>
                  </a:lnTo>
                  <a:lnTo>
                    <a:pt x="310" y="336"/>
                  </a:lnTo>
                  <a:lnTo>
                    <a:pt x="304" y="302"/>
                  </a:lnTo>
                  <a:lnTo>
                    <a:pt x="332" y="312"/>
                  </a:lnTo>
                  <a:lnTo>
                    <a:pt x="326" y="270"/>
                  </a:lnTo>
                  <a:lnTo>
                    <a:pt x="300" y="256"/>
                  </a:lnTo>
                  <a:lnTo>
                    <a:pt x="272" y="258"/>
                  </a:lnTo>
                  <a:lnTo>
                    <a:pt x="298" y="282"/>
                  </a:lnTo>
                  <a:close/>
                  <a:moveTo>
                    <a:pt x="248" y="362"/>
                  </a:moveTo>
                  <a:lnTo>
                    <a:pt x="266" y="340"/>
                  </a:lnTo>
                  <a:lnTo>
                    <a:pt x="260" y="304"/>
                  </a:lnTo>
                  <a:lnTo>
                    <a:pt x="244" y="360"/>
                  </a:lnTo>
                  <a:lnTo>
                    <a:pt x="248" y="36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4" name="Poland">
              <a:extLst>
                <a:ext uri="{FF2B5EF4-FFF2-40B4-BE49-F238E27FC236}">
                  <a16:creationId xmlns:a16="http://schemas.microsoft.com/office/drawing/2014/main" id="{72CD58C6-77DB-456A-AA0D-2371F18EDC49}"/>
                </a:ext>
              </a:extLst>
            </p:cNvPr>
            <p:cNvSpPr>
              <a:spLocks/>
            </p:cNvSpPr>
            <p:nvPr/>
          </p:nvSpPr>
          <p:spPr bwMode="gray">
            <a:xfrm>
              <a:off x="6230484" y="2468297"/>
              <a:ext cx="320177" cy="294984"/>
            </a:xfrm>
            <a:custGeom>
              <a:avLst/>
              <a:gdLst/>
              <a:ahLst/>
              <a:cxnLst>
                <a:cxn ang="0">
                  <a:pos x="370" y="214"/>
                </a:cxn>
                <a:cxn ang="0">
                  <a:pos x="372" y="198"/>
                </a:cxn>
                <a:cxn ang="0">
                  <a:pos x="376" y="176"/>
                </a:cxn>
                <a:cxn ang="0">
                  <a:pos x="354" y="162"/>
                </a:cxn>
                <a:cxn ang="0">
                  <a:pos x="362" y="142"/>
                </a:cxn>
                <a:cxn ang="0">
                  <a:pos x="376" y="144"/>
                </a:cxn>
                <a:cxn ang="0">
                  <a:pos x="382" y="132"/>
                </a:cxn>
                <a:cxn ang="0">
                  <a:pos x="382" y="108"/>
                </a:cxn>
                <a:cxn ang="0">
                  <a:pos x="374" y="88"/>
                </a:cxn>
                <a:cxn ang="0">
                  <a:pos x="372" y="56"/>
                </a:cxn>
                <a:cxn ang="0">
                  <a:pos x="366" y="38"/>
                </a:cxn>
                <a:cxn ang="0">
                  <a:pos x="342" y="18"/>
                </a:cxn>
                <a:cxn ang="0">
                  <a:pos x="316" y="22"/>
                </a:cxn>
                <a:cxn ang="0">
                  <a:pos x="268" y="24"/>
                </a:cxn>
                <a:cxn ang="0">
                  <a:pos x="230" y="22"/>
                </a:cxn>
                <a:cxn ang="0">
                  <a:pos x="204" y="12"/>
                </a:cxn>
                <a:cxn ang="0">
                  <a:pos x="184" y="20"/>
                </a:cxn>
                <a:cxn ang="0">
                  <a:pos x="174" y="0"/>
                </a:cxn>
                <a:cxn ang="0">
                  <a:pos x="142" y="2"/>
                </a:cxn>
                <a:cxn ang="0">
                  <a:pos x="100" y="18"/>
                </a:cxn>
                <a:cxn ang="0">
                  <a:pos x="84" y="36"/>
                </a:cxn>
                <a:cxn ang="0">
                  <a:pos x="38" y="48"/>
                </a:cxn>
                <a:cxn ang="0">
                  <a:pos x="20" y="74"/>
                </a:cxn>
                <a:cxn ang="0">
                  <a:pos x="2" y="72"/>
                </a:cxn>
                <a:cxn ang="0">
                  <a:pos x="0" y="100"/>
                </a:cxn>
                <a:cxn ang="0">
                  <a:pos x="6" y="116"/>
                </a:cxn>
                <a:cxn ang="0">
                  <a:pos x="4" y="130"/>
                </a:cxn>
                <a:cxn ang="0">
                  <a:pos x="24" y="150"/>
                </a:cxn>
                <a:cxn ang="0">
                  <a:pos x="28" y="192"/>
                </a:cxn>
                <a:cxn ang="0">
                  <a:pos x="26" y="212"/>
                </a:cxn>
                <a:cxn ang="0">
                  <a:pos x="48" y="240"/>
                </a:cxn>
                <a:cxn ang="0">
                  <a:pos x="62" y="262"/>
                </a:cxn>
                <a:cxn ang="0">
                  <a:pos x="86" y="270"/>
                </a:cxn>
                <a:cxn ang="0">
                  <a:pos x="92" y="288"/>
                </a:cxn>
                <a:cxn ang="0">
                  <a:pos x="112" y="302"/>
                </a:cxn>
                <a:cxn ang="0">
                  <a:pos x="116" y="282"/>
                </a:cxn>
                <a:cxn ang="0">
                  <a:pos x="136" y="288"/>
                </a:cxn>
                <a:cxn ang="0">
                  <a:pos x="150" y="302"/>
                </a:cxn>
                <a:cxn ang="0">
                  <a:pos x="174" y="308"/>
                </a:cxn>
                <a:cxn ang="0">
                  <a:pos x="180" y="334"/>
                </a:cxn>
                <a:cxn ang="0">
                  <a:pos x="198" y="342"/>
                </a:cxn>
                <a:cxn ang="0">
                  <a:pos x="212" y="336"/>
                </a:cxn>
                <a:cxn ang="0">
                  <a:pos x="226" y="348"/>
                </a:cxn>
                <a:cxn ang="0">
                  <a:pos x="268" y="344"/>
                </a:cxn>
                <a:cxn ang="0">
                  <a:pos x="294" y="342"/>
                </a:cxn>
                <a:cxn ang="0">
                  <a:pos x="326" y="362"/>
                </a:cxn>
                <a:cxn ang="0">
                  <a:pos x="344" y="324"/>
                </a:cxn>
                <a:cxn ang="0">
                  <a:pos x="368" y="296"/>
                </a:cxn>
                <a:cxn ang="0">
                  <a:pos x="394" y="276"/>
                </a:cxn>
                <a:cxn ang="0">
                  <a:pos x="388" y="252"/>
                </a:cxn>
                <a:cxn ang="0">
                  <a:pos x="370" y="214"/>
                </a:cxn>
              </a:cxnLst>
              <a:rect l="0" t="0" r="r" b="b"/>
              <a:pathLst>
                <a:path w="394" h="362">
                  <a:moveTo>
                    <a:pt x="370" y="214"/>
                  </a:moveTo>
                  <a:lnTo>
                    <a:pt x="372" y="198"/>
                  </a:lnTo>
                  <a:lnTo>
                    <a:pt x="376" y="176"/>
                  </a:lnTo>
                  <a:lnTo>
                    <a:pt x="354" y="162"/>
                  </a:lnTo>
                  <a:lnTo>
                    <a:pt x="362" y="142"/>
                  </a:lnTo>
                  <a:lnTo>
                    <a:pt x="376" y="144"/>
                  </a:lnTo>
                  <a:lnTo>
                    <a:pt x="382" y="132"/>
                  </a:lnTo>
                  <a:lnTo>
                    <a:pt x="382" y="108"/>
                  </a:lnTo>
                  <a:lnTo>
                    <a:pt x="374" y="88"/>
                  </a:lnTo>
                  <a:lnTo>
                    <a:pt x="372" y="56"/>
                  </a:lnTo>
                  <a:lnTo>
                    <a:pt x="366" y="38"/>
                  </a:lnTo>
                  <a:lnTo>
                    <a:pt x="342" y="18"/>
                  </a:lnTo>
                  <a:lnTo>
                    <a:pt x="316" y="22"/>
                  </a:lnTo>
                  <a:lnTo>
                    <a:pt x="268" y="24"/>
                  </a:lnTo>
                  <a:lnTo>
                    <a:pt x="230" y="22"/>
                  </a:lnTo>
                  <a:lnTo>
                    <a:pt x="204" y="12"/>
                  </a:lnTo>
                  <a:lnTo>
                    <a:pt x="184" y="20"/>
                  </a:lnTo>
                  <a:lnTo>
                    <a:pt x="174" y="0"/>
                  </a:lnTo>
                  <a:lnTo>
                    <a:pt x="142" y="2"/>
                  </a:lnTo>
                  <a:lnTo>
                    <a:pt x="100" y="18"/>
                  </a:lnTo>
                  <a:lnTo>
                    <a:pt x="84" y="36"/>
                  </a:lnTo>
                  <a:lnTo>
                    <a:pt x="38" y="48"/>
                  </a:lnTo>
                  <a:lnTo>
                    <a:pt x="20" y="74"/>
                  </a:lnTo>
                  <a:lnTo>
                    <a:pt x="2" y="72"/>
                  </a:lnTo>
                  <a:lnTo>
                    <a:pt x="0" y="100"/>
                  </a:lnTo>
                  <a:lnTo>
                    <a:pt x="6" y="116"/>
                  </a:lnTo>
                  <a:lnTo>
                    <a:pt x="4" y="130"/>
                  </a:lnTo>
                  <a:lnTo>
                    <a:pt x="24" y="150"/>
                  </a:lnTo>
                  <a:lnTo>
                    <a:pt x="28" y="192"/>
                  </a:lnTo>
                  <a:lnTo>
                    <a:pt x="26" y="212"/>
                  </a:lnTo>
                  <a:lnTo>
                    <a:pt x="48" y="240"/>
                  </a:lnTo>
                  <a:lnTo>
                    <a:pt x="62" y="262"/>
                  </a:lnTo>
                  <a:lnTo>
                    <a:pt x="86" y="270"/>
                  </a:lnTo>
                  <a:lnTo>
                    <a:pt x="92" y="288"/>
                  </a:lnTo>
                  <a:lnTo>
                    <a:pt x="112" y="302"/>
                  </a:lnTo>
                  <a:lnTo>
                    <a:pt x="116" y="282"/>
                  </a:lnTo>
                  <a:lnTo>
                    <a:pt x="136" y="288"/>
                  </a:lnTo>
                  <a:lnTo>
                    <a:pt x="150" y="302"/>
                  </a:lnTo>
                  <a:lnTo>
                    <a:pt x="174" y="308"/>
                  </a:lnTo>
                  <a:lnTo>
                    <a:pt x="180" y="334"/>
                  </a:lnTo>
                  <a:lnTo>
                    <a:pt x="198" y="342"/>
                  </a:lnTo>
                  <a:lnTo>
                    <a:pt x="212" y="336"/>
                  </a:lnTo>
                  <a:lnTo>
                    <a:pt x="226" y="348"/>
                  </a:lnTo>
                  <a:lnTo>
                    <a:pt x="268" y="344"/>
                  </a:lnTo>
                  <a:lnTo>
                    <a:pt x="294" y="342"/>
                  </a:lnTo>
                  <a:lnTo>
                    <a:pt x="326" y="362"/>
                  </a:lnTo>
                  <a:lnTo>
                    <a:pt x="344" y="324"/>
                  </a:lnTo>
                  <a:lnTo>
                    <a:pt x="368" y="296"/>
                  </a:lnTo>
                  <a:lnTo>
                    <a:pt x="394" y="276"/>
                  </a:lnTo>
                  <a:lnTo>
                    <a:pt x="388" y="252"/>
                  </a:lnTo>
                  <a:lnTo>
                    <a:pt x="370" y="2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5" name="Portugal">
              <a:extLst>
                <a:ext uri="{FF2B5EF4-FFF2-40B4-BE49-F238E27FC236}">
                  <a16:creationId xmlns:a16="http://schemas.microsoft.com/office/drawing/2014/main" id="{AFBC0FEB-73BD-493E-92F1-23039DEF4194}"/>
                </a:ext>
              </a:extLst>
            </p:cNvPr>
            <p:cNvSpPr>
              <a:spLocks/>
            </p:cNvSpPr>
            <p:nvPr/>
          </p:nvSpPr>
          <p:spPr bwMode="gray">
            <a:xfrm>
              <a:off x="5512036" y="3073997"/>
              <a:ext cx="101519" cy="218289"/>
            </a:xfrm>
            <a:custGeom>
              <a:avLst/>
              <a:gdLst/>
              <a:ahLst/>
              <a:cxnLst>
                <a:cxn ang="0">
                  <a:pos x="76" y="254"/>
                </a:cxn>
                <a:cxn ang="0">
                  <a:pos x="78" y="228"/>
                </a:cxn>
                <a:cxn ang="0">
                  <a:pos x="94" y="214"/>
                </a:cxn>
                <a:cxn ang="0">
                  <a:pos x="86" y="200"/>
                </a:cxn>
                <a:cxn ang="0">
                  <a:pos x="86" y="186"/>
                </a:cxn>
                <a:cxn ang="0">
                  <a:pos x="94" y="178"/>
                </a:cxn>
                <a:cxn ang="0">
                  <a:pos x="78" y="160"/>
                </a:cxn>
                <a:cxn ang="0">
                  <a:pos x="70" y="140"/>
                </a:cxn>
                <a:cxn ang="0">
                  <a:pos x="86" y="138"/>
                </a:cxn>
                <a:cxn ang="0">
                  <a:pos x="92" y="126"/>
                </a:cxn>
                <a:cxn ang="0">
                  <a:pos x="88" y="110"/>
                </a:cxn>
                <a:cxn ang="0">
                  <a:pos x="96" y="88"/>
                </a:cxn>
                <a:cxn ang="0">
                  <a:pos x="96" y="70"/>
                </a:cxn>
                <a:cxn ang="0">
                  <a:pos x="102" y="58"/>
                </a:cxn>
                <a:cxn ang="0">
                  <a:pos x="124" y="36"/>
                </a:cxn>
                <a:cxn ang="0">
                  <a:pos x="108" y="18"/>
                </a:cxn>
                <a:cxn ang="0">
                  <a:pos x="86" y="12"/>
                </a:cxn>
                <a:cxn ang="0">
                  <a:pos x="66" y="12"/>
                </a:cxn>
                <a:cxn ang="0">
                  <a:pos x="50" y="12"/>
                </a:cxn>
                <a:cxn ang="0">
                  <a:pos x="42" y="0"/>
                </a:cxn>
                <a:cxn ang="0">
                  <a:pos x="20" y="14"/>
                </a:cxn>
                <a:cxn ang="0">
                  <a:pos x="22" y="46"/>
                </a:cxn>
                <a:cxn ang="0">
                  <a:pos x="22" y="66"/>
                </a:cxn>
                <a:cxn ang="0">
                  <a:pos x="26" y="78"/>
                </a:cxn>
                <a:cxn ang="0">
                  <a:pos x="22" y="86"/>
                </a:cxn>
                <a:cxn ang="0">
                  <a:pos x="18" y="106"/>
                </a:cxn>
                <a:cxn ang="0">
                  <a:pos x="18" y="140"/>
                </a:cxn>
                <a:cxn ang="0">
                  <a:pos x="10" y="156"/>
                </a:cxn>
                <a:cxn ang="0">
                  <a:pos x="6" y="172"/>
                </a:cxn>
                <a:cxn ang="0">
                  <a:pos x="0" y="182"/>
                </a:cxn>
                <a:cxn ang="0">
                  <a:pos x="8" y="188"/>
                </a:cxn>
                <a:cxn ang="0">
                  <a:pos x="8" y="200"/>
                </a:cxn>
                <a:cxn ang="0">
                  <a:pos x="26" y="200"/>
                </a:cxn>
                <a:cxn ang="0">
                  <a:pos x="30" y="206"/>
                </a:cxn>
                <a:cxn ang="0">
                  <a:pos x="24" y="214"/>
                </a:cxn>
                <a:cxn ang="0">
                  <a:pos x="28" y="234"/>
                </a:cxn>
                <a:cxn ang="0">
                  <a:pos x="18" y="262"/>
                </a:cxn>
                <a:cxn ang="0">
                  <a:pos x="24" y="266"/>
                </a:cxn>
                <a:cxn ang="0">
                  <a:pos x="36" y="256"/>
                </a:cxn>
                <a:cxn ang="0">
                  <a:pos x="50" y="262"/>
                </a:cxn>
                <a:cxn ang="0">
                  <a:pos x="62" y="262"/>
                </a:cxn>
                <a:cxn ang="0">
                  <a:pos x="76" y="254"/>
                </a:cxn>
              </a:cxnLst>
              <a:rect l="0" t="0" r="r" b="b"/>
              <a:pathLst>
                <a:path w="124" h="266">
                  <a:moveTo>
                    <a:pt x="76" y="254"/>
                  </a:moveTo>
                  <a:lnTo>
                    <a:pt x="78" y="228"/>
                  </a:lnTo>
                  <a:lnTo>
                    <a:pt x="94" y="214"/>
                  </a:lnTo>
                  <a:lnTo>
                    <a:pt x="86" y="200"/>
                  </a:lnTo>
                  <a:lnTo>
                    <a:pt x="86" y="186"/>
                  </a:lnTo>
                  <a:lnTo>
                    <a:pt x="94" y="178"/>
                  </a:lnTo>
                  <a:lnTo>
                    <a:pt x="78" y="160"/>
                  </a:lnTo>
                  <a:lnTo>
                    <a:pt x="70" y="140"/>
                  </a:lnTo>
                  <a:lnTo>
                    <a:pt x="86" y="138"/>
                  </a:lnTo>
                  <a:lnTo>
                    <a:pt x="92" y="126"/>
                  </a:lnTo>
                  <a:lnTo>
                    <a:pt x="88" y="110"/>
                  </a:lnTo>
                  <a:lnTo>
                    <a:pt x="96" y="88"/>
                  </a:lnTo>
                  <a:lnTo>
                    <a:pt x="96" y="70"/>
                  </a:lnTo>
                  <a:lnTo>
                    <a:pt x="102" y="58"/>
                  </a:lnTo>
                  <a:lnTo>
                    <a:pt x="124" y="36"/>
                  </a:lnTo>
                  <a:lnTo>
                    <a:pt x="108" y="18"/>
                  </a:lnTo>
                  <a:lnTo>
                    <a:pt x="86" y="12"/>
                  </a:lnTo>
                  <a:lnTo>
                    <a:pt x="66" y="12"/>
                  </a:lnTo>
                  <a:lnTo>
                    <a:pt x="50" y="12"/>
                  </a:lnTo>
                  <a:lnTo>
                    <a:pt x="42" y="0"/>
                  </a:lnTo>
                  <a:lnTo>
                    <a:pt x="20" y="14"/>
                  </a:lnTo>
                  <a:lnTo>
                    <a:pt x="22" y="46"/>
                  </a:lnTo>
                  <a:lnTo>
                    <a:pt x="22" y="66"/>
                  </a:lnTo>
                  <a:lnTo>
                    <a:pt x="26" y="78"/>
                  </a:lnTo>
                  <a:lnTo>
                    <a:pt x="22" y="86"/>
                  </a:lnTo>
                  <a:lnTo>
                    <a:pt x="18" y="106"/>
                  </a:lnTo>
                  <a:lnTo>
                    <a:pt x="18" y="140"/>
                  </a:lnTo>
                  <a:lnTo>
                    <a:pt x="10" y="156"/>
                  </a:lnTo>
                  <a:lnTo>
                    <a:pt x="6" y="172"/>
                  </a:lnTo>
                  <a:lnTo>
                    <a:pt x="0" y="182"/>
                  </a:lnTo>
                  <a:lnTo>
                    <a:pt x="8" y="188"/>
                  </a:lnTo>
                  <a:lnTo>
                    <a:pt x="8" y="200"/>
                  </a:lnTo>
                  <a:lnTo>
                    <a:pt x="26" y="200"/>
                  </a:lnTo>
                  <a:lnTo>
                    <a:pt x="30" y="206"/>
                  </a:lnTo>
                  <a:lnTo>
                    <a:pt x="24" y="214"/>
                  </a:lnTo>
                  <a:lnTo>
                    <a:pt x="28" y="234"/>
                  </a:lnTo>
                  <a:lnTo>
                    <a:pt x="18" y="262"/>
                  </a:lnTo>
                  <a:lnTo>
                    <a:pt x="24" y="266"/>
                  </a:lnTo>
                  <a:lnTo>
                    <a:pt x="36" y="256"/>
                  </a:lnTo>
                  <a:lnTo>
                    <a:pt x="50" y="262"/>
                  </a:lnTo>
                  <a:lnTo>
                    <a:pt x="62" y="262"/>
                  </a:lnTo>
                  <a:lnTo>
                    <a:pt x="76" y="2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6" name="Puerto Rico">
              <a:extLst>
                <a:ext uri="{FF2B5EF4-FFF2-40B4-BE49-F238E27FC236}">
                  <a16:creationId xmlns:a16="http://schemas.microsoft.com/office/drawing/2014/main" id="{2F6F037D-584A-4EFF-84A2-7AF48DB46539}"/>
                </a:ext>
              </a:extLst>
            </p:cNvPr>
            <p:cNvSpPr>
              <a:spLocks/>
            </p:cNvSpPr>
            <p:nvPr/>
          </p:nvSpPr>
          <p:spPr bwMode="gray">
            <a:xfrm>
              <a:off x="3692489" y="4021880"/>
              <a:ext cx="46855" cy="25566"/>
            </a:xfrm>
            <a:custGeom>
              <a:avLst/>
              <a:gdLst/>
              <a:ahLst/>
              <a:cxnLst>
                <a:cxn ang="0">
                  <a:pos x="2" y="4"/>
                </a:cxn>
                <a:cxn ang="0">
                  <a:pos x="18" y="0"/>
                </a:cxn>
                <a:cxn ang="0">
                  <a:pos x="28" y="4"/>
                </a:cxn>
                <a:cxn ang="0">
                  <a:pos x="39" y="0"/>
                </a:cxn>
                <a:cxn ang="0">
                  <a:pos x="53" y="6"/>
                </a:cxn>
                <a:cxn ang="0">
                  <a:pos x="59" y="14"/>
                </a:cxn>
                <a:cxn ang="0">
                  <a:pos x="53" y="26"/>
                </a:cxn>
                <a:cxn ang="0">
                  <a:pos x="39" y="30"/>
                </a:cxn>
                <a:cxn ang="0">
                  <a:pos x="35" y="30"/>
                </a:cxn>
                <a:cxn ang="0">
                  <a:pos x="22" y="26"/>
                </a:cxn>
                <a:cxn ang="0">
                  <a:pos x="12" y="24"/>
                </a:cxn>
                <a:cxn ang="0">
                  <a:pos x="2" y="22"/>
                </a:cxn>
                <a:cxn ang="0">
                  <a:pos x="2" y="18"/>
                </a:cxn>
                <a:cxn ang="0">
                  <a:pos x="0" y="10"/>
                </a:cxn>
                <a:cxn ang="0">
                  <a:pos x="2" y="4"/>
                </a:cxn>
              </a:cxnLst>
              <a:rect l="0" t="0" r="r" b="b"/>
              <a:pathLst>
                <a:path w="59" h="30">
                  <a:moveTo>
                    <a:pt x="2" y="4"/>
                  </a:moveTo>
                  <a:lnTo>
                    <a:pt x="18" y="0"/>
                  </a:lnTo>
                  <a:lnTo>
                    <a:pt x="28" y="4"/>
                  </a:lnTo>
                  <a:lnTo>
                    <a:pt x="39" y="0"/>
                  </a:lnTo>
                  <a:lnTo>
                    <a:pt x="53" y="6"/>
                  </a:lnTo>
                  <a:lnTo>
                    <a:pt x="59" y="14"/>
                  </a:lnTo>
                  <a:lnTo>
                    <a:pt x="53" y="26"/>
                  </a:lnTo>
                  <a:lnTo>
                    <a:pt x="39" y="30"/>
                  </a:lnTo>
                  <a:lnTo>
                    <a:pt x="35" y="30"/>
                  </a:lnTo>
                  <a:lnTo>
                    <a:pt x="22" y="26"/>
                  </a:lnTo>
                  <a:lnTo>
                    <a:pt x="12" y="24"/>
                  </a:lnTo>
                  <a:lnTo>
                    <a:pt x="2" y="22"/>
                  </a:lnTo>
                  <a:lnTo>
                    <a:pt x="2" y="18"/>
                  </a:lnTo>
                  <a:lnTo>
                    <a:pt x="0" y="10"/>
                  </a:lnTo>
                  <a:lnTo>
                    <a:pt x="2"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7" name="Qatar">
              <a:extLst>
                <a:ext uri="{FF2B5EF4-FFF2-40B4-BE49-F238E27FC236}">
                  <a16:creationId xmlns:a16="http://schemas.microsoft.com/office/drawing/2014/main" id="{700773FB-2562-4E72-A908-9BA2F9463169}"/>
                </a:ext>
              </a:extLst>
            </p:cNvPr>
            <p:cNvSpPr>
              <a:spLocks/>
            </p:cNvSpPr>
            <p:nvPr/>
          </p:nvSpPr>
          <p:spPr bwMode="gray">
            <a:xfrm>
              <a:off x="7376487" y="3693464"/>
              <a:ext cx="21474" cy="53097"/>
            </a:xfrm>
            <a:custGeom>
              <a:avLst/>
              <a:gdLst/>
              <a:ahLst/>
              <a:cxnLst>
                <a:cxn ang="0">
                  <a:pos x="28" y="54"/>
                </a:cxn>
                <a:cxn ang="0">
                  <a:pos x="20" y="64"/>
                </a:cxn>
                <a:cxn ang="0">
                  <a:pos x="4" y="56"/>
                </a:cxn>
                <a:cxn ang="0">
                  <a:pos x="0" y="40"/>
                </a:cxn>
                <a:cxn ang="0">
                  <a:pos x="0" y="26"/>
                </a:cxn>
                <a:cxn ang="0">
                  <a:pos x="6" y="18"/>
                </a:cxn>
                <a:cxn ang="0">
                  <a:pos x="6" y="8"/>
                </a:cxn>
                <a:cxn ang="0">
                  <a:pos x="12" y="0"/>
                </a:cxn>
                <a:cxn ang="0">
                  <a:pos x="24" y="12"/>
                </a:cxn>
                <a:cxn ang="0">
                  <a:pos x="22" y="36"/>
                </a:cxn>
                <a:cxn ang="0">
                  <a:pos x="24" y="40"/>
                </a:cxn>
                <a:cxn ang="0">
                  <a:pos x="28" y="46"/>
                </a:cxn>
                <a:cxn ang="0">
                  <a:pos x="28" y="54"/>
                </a:cxn>
              </a:cxnLst>
              <a:rect l="0" t="0" r="r" b="b"/>
              <a:pathLst>
                <a:path w="28" h="64">
                  <a:moveTo>
                    <a:pt x="28" y="54"/>
                  </a:moveTo>
                  <a:lnTo>
                    <a:pt x="20" y="64"/>
                  </a:lnTo>
                  <a:lnTo>
                    <a:pt x="4" y="56"/>
                  </a:lnTo>
                  <a:lnTo>
                    <a:pt x="0" y="40"/>
                  </a:lnTo>
                  <a:lnTo>
                    <a:pt x="0" y="26"/>
                  </a:lnTo>
                  <a:lnTo>
                    <a:pt x="6" y="18"/>
                  </a:lnTo>
                  <a:lnTo>
                    <a:pt x="6" y="8"/>
                  </a:lnTo>
                  <a:lnTo>
                    <a:pt x="12" y="0"/>
                  </a:lnTo>
                  <a:lnTo>
                    <a:pt x="24" y="12"/>
                  </a:lnTo>
                  <a:lnTo>
                    <a:pt x="22" y="36"/>
                  </a:lnTo>
                  <a:lnTo>
                    <a:pt x="24" y="40"/>
                  </a:lnTo>
                  <a:lnTo>
                    <a:pt x="28" y="46"/>
                  </a:lnTo>
                  <a:lnTo>
                    <a:pt x="28" y="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8" name="Romania">
              <a:extLst>
                <a:ext uri="{FF2B5EF4-FFF2-40B4-BE49-F238E27FC236}">
                  <a16:creationId xmlns:a16="http://schemas.microsoft.com/office/drawing/2014/main" id="{B927BE0C-0384-4812-84AC-E82217E1ED0D}"/>
                </a:ext>
              </a:extLst>
            </p:cNvPr>
            <p:cNvSpPr>
              <a:spLocks/>
            </p:cNvSpPr>
            <p:nvPr/>
          </p:nvSpPr>
          <p:spPr bwMode="gray">
            <a:xfrm>
              <a:off x="6437430" y="2800647"/>
              <a:ext cx="277228" cy="220255"/>
            </a:xfrm>
            <a:custGeom>
              <a:avLst/>
              <a:gdLst/>
              <a:ahLst/>
              <a:cxnLst>
                <a:cxn ang="0">
                  <a:pos x="74" y="228"/>
                </a:cxn>
                <a:cxn ang="0">
                  <a:pos x="66" y="216"/>
                </a:cxn>
                <a:cxn ang="0">
                  <a:pos x="38" y="202"/>
                </a:cxn>
                <a:cxn ang="0">
                  <a:pos x="30" y="186"/>
                </a:cxn>
                <a:cxn ang="0">
                  <a:pos x="26" y="172"/>
                </a:cxn>
                <a:cxn ang="0">
                  <a:pos x="12" y="164"/>
                </a:cxn>
                <a:cxn ang="0">
                  <a:pos x="10" y="140"/>
                </a:cxn>
                <a:cxn ang="0">
                  <a:pos x="0" y="120"/>
                </a:cxn>
                <a:cxn ang="0">
                  <a:pos x="20" y="112"/>
                </a:cxn>
                <a:cxn ang="0">
                  <a:pos x="38" y="86"/>
                </a:cxn>
                <a:cxn ang="0">
                  <a:pos x="52" y="48"/>
                </a:cxn>
                <a:cxn ang="0">
                  <a:pos x="66" y="34"/>
                </a:cxn>
                <a:cxn ang="0">
                  <a:pos x="82" y="32"/>
                </a:cxn>
                <a:cxn ang="0">
                  <a:pos x="86" y="16"/>
                </a:cxn>
                <a:cxn ang="0">
                  <a:pos x="100" y="10"/>
                </a:cxn>
                <a:cxn ang="0">
                  <a:pos x="138" y="24"/>
                </a:cxn>
                <a:cxn ang="0">
                  <a:pos x="154" y="20"/>
                </a:cxn>
                <a:cxn ang="0">
                  <a:pos x="172" y="26"/>
                </a:cxn>
                <a:cxn ang="0">
                  <a:pos x="206" y="12"/>
                </a:cxn>
                <a:cxn ang="0">
                  <a:pos x="220" y="0"/>
                </a:cxn>
                <a:cxn ang="0">
                  <a:pos x="238" y="12"/>
                </a:cxn>
                <a:cxn ang="0">
                  <a:pos x="254" y="34"/>
                </a:cxn>
                <a:cxn ang="0">
                  <a:pos x="266" y="62"/>
                </a:cxn>
                <a:cxn ang="0">
                  <a:pos x="278" y="80"/>
                </a:cxn>
                <a:cxn ang="0">
                  <a:pos x="284" y="108"/>
                </a:cxn>
                <a:cxn ang="0">
                  <a:pos x="286" y="122"/>
                </a:cxn>
                <a:cxn ang="0">
                  <a:pos x="282" y="144"/>
                </a:cxn>
                <a:cxn ang="0">
                  <a:pos x="286" y="162"/>
                </a:cxn>
                <a:cxn ang="0">
                  <a:pos x="290" y="178"/>
                </a:cxn>
                <a:cxn ang="0">
                  <a:pos x="312" y="178"/>
                </a:cxn>
                <a:cxn ang="0">
                  <a:pos x="332" y="174"/>
                </a:cxn>
                <a:cxn ang="0">
                  <a:pos x="342" y="182"/>
                </a:cxn>
                <a:cxn ang="0">
                  <a:pos x="334" y="198"/>
                </a:cxn>
                <a:cxn ang="0">
                  <a:pos x="316" y="198"/>
                </a:cxn>
                <a:cxn ang="0">
                  <a:pos x="308" y="222"/>
                </a:cxn>
                <a:cxn ang="0">
                  <a:pos x="302" y="238"/>
                </a:cxn>
                <a:cxn ang="0">
                  <a:pos x="302" y="254"/>
                </a:cxn>
                <a:cxn ang="0">
                  <a:pos x="280" y="248"/>
                </a:cxn>
                <a:cxn ang="0">
                  <a:pos x="268" y="232"/>
                </a:cxn>
                <a:cxn ang="0">
                  <a:pos x="256" y="238"/>
                </a:cxn>
                <a:cxn ang="0">
                  <a:pos x="244" y="244"/>
                </a:cxn>
                <a:cxn ang="0">
                  <a:pos x="228" y="244"/>
                </a:cxn>
                <a:cxn ang="0">
                  <a:pos x="212" y="256"/>
                </a:cxn>
                <a:cxn ang="0">
                  <a:pos x="176" y="270"/>
                </a:cxn>
                <a:cxn ang="0">
                  <a:pos x="142" y="264"/>
                </a:cxn>
                <a:cxn ang="0">
                  <a:pos x="124" y="256"/>
                </a:cxn>
                <a:cxn ang="0">
                  <a:pos x="92" y="250"/>
                </a:cxn>
                <a:cxn ang="0">
                  <a:pos x="90" y="232"/>
                </a:cxn>
                <a:cxn ang="0">
                  <a:pos x="74" y="228"/>
                </a:cxn>
              </a:cxnLst>
              <a:rect l="0" t="0" r="r" b="b"/>
              <a:pathLst>
                <a:path w="342" h="270">
                  <a:moveTo>
                    <a:pt x="74" y="228"/>
                  </a:moveTo>
                  <a:lnTo>
                    <a:pt x="66" y="216"/>
                  </a:lnTo>
                  <a:lnTo>
                    <a:pt x="38" y="202"/>
                  </a:lnTo>
                  <a:lnTo>
                    <a:pt x="30" y="186"/>
                  </a:lnTo>
                  <a:lnTo>
                    <a:pt x="26" y="172"/>
                  </a:lnTo>
                  <a:lnTo>
                    <a:pt x="12" y="164"/>
                  </a:lnTo>
                  <a:lnTo>
                    <a:pt x="10" y="140"/>
                  </a:lnTo>
                  <a:lnTo>
                    <a:pt x="0" y="120"/>
                  </a:lnTo>
                  <a:lnTo>
                    <a:pt x="20" y="112"/>
                  </a:lnTo>
                  <a:lnTo>
                    <a:pt x="38" y="86"/>
                  </a:lnTo>
                  <a:lnTo>
                    <a:pt x="52" y="48"/>
                  </a:lnTo>
                  <a:lnTo>
                    <a:pt x="66" y="34"/>
                  </a:lnTo>
                  <a:lnTo>
                    <a:pt x="82" y="32"/>
                  </a:lnTo>
                  <a:lnTo>
                    <a:pt x="86" y="16"/>
                  </a:lnTo>
                  <a:lnTo>
                    <a:pt x="100" y="10"/>
                  </a:lnTo>
                  <a:lnTo>
                    <a:pt x="138" y="24"/>
                  </a:lnTo>
                  <a:lnTo>
                    <a:pt x="154" y="20"/>
                  </a:lnTo>
                  <a:lnTo>
                    <a:pt x="172" y="26"/>
                  </a:lnTo>
                  <a:lnTo>
                    <a:pt x="206" y="12"/>
                  </a:lnTo>
                  <a:lnTo>
                    <a:pt x="220" y="0"/>
                  </a:lnTo>
                  <a:lnTo>
                    <a:pt x="238" y="12"/>
                  </a:lnTo>
                  <a:lnTo>
                    <a:pt x="254" y="34"/>
                  </a:lnTo>
                  <a:lnTo>
                    <a:pt x="266" y="62"/>
                  </a:lnTo>
                  <a:lnTo>
                    <a:pt x="278" y="80"/>
                  </a:lnTo>
                  <a:lnTo>
                    <a:pt x="284" y="108"/>
                  </a:lnTo>
                  <a:lnTo>
                    <a:pt x="286" y="122"/>
                  </a:lnTo>
                  <a:lnTo>
                    <a:pt x="282" y="144"/>
                  </a:lnTo>
                  <a:lnTo>
                    <a:pt x="286" y="162"/>
                  </a:lnTo>
                  <a:lnTo>
                    <a:pt x="290" y="178"/>
                  </a:lnTo>
                  <a:lnTo>
                    <a:pt x="312" y="178"/>
                  </a:lnTo>
                  <a:lnTo>
                    <a:pt x="332" y="174"/>
                  </a:lnTo>
                  <a:lnTo>
                    <a:pt x="342" y="182"/>
                  </a:lnTo>
                  <a:lnTo>
                    <a:pt x="334" y="198"/>
                  </a:lnTo>
                  <a:lnTo>
                    <a:pt x="316" y="198"/>
                  </a:lnTo>
                  <a:lnTo>
                    <a:pt x="308" y="222"/>
                  </a:lnTo>
                  <a:lnTo>
                    <a:pt x="302" y="238"/>
                  </a:lnTo>
                  <a:lnTo>
                    <a:pt x="302" y="254"/>
                  </a:lnTo>
                  <a:lnTo>
                    <a:pt x="280" y="248"/>
                  </a:lnTo>
                  <a:lnTo>
                    <a:pt x="268" y="232"/>
                  </a:lnTo>
                  <a:lnTo>
                    <a:pt x="256" y="238"/>
                  </a:lnTo>
                  <a:lnTo>
                    <a:pt x="244" y="244"/>
                  </a:lnTo>
                  <a:lnTo>
                    <a:pt x="228" y="244"/>
                  </a:lnTo>
                  <a:lnTo>
                    <a:pt x="212" y="256"/>
                  </a:lnTo>
                  <a:lnTo>
                    <a:pt x="176" y="270"/>
                  </a:lnTo>
                  <a:lnTo>
                    <a:pt x="142" y="264"/>
                  </a:lnTo>
                  <a:lnTo>
                    <a:pt x="124" y="256"/>
                  </a:lnTo>
                  <a:lnTo>
                    <a:pt x="92" y="250"/>
                  </a:lnTo>
                  <a:lnTo>
                    <a:pt x="90" y="232"/>
                  </a:lnTo>
                  <a:lnTo>
                    <a:pt x="74" y="2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9" name="Rwanda">
              <a:extLst>
                <a:ext uri="{FF2B5EF4-FFF2-40B4-BE49-F238E27FC236}">
                  <a16:creationId xmlns:a16="http://schemas.microsoft.com/office/drawing/2014/main" id="{16625C9F-C5BE-4EB4-9ECC-967B37CD58D4}"/>
                </a:ext>
              </a:extLst>
            </p:cNvPr>
            <p:cNvSpPr>
              <a:spLocks/>
            </p:cNvSpPr>
            <p:nvPr/>
          </p:nvSpPr>
          <p:spPr bwMode="gray">
            <a:xfrm>
              <a:off x="6710751" y="4602015"/>
              <a:ext cx="52712" cy="55064"/>
            </a:xfrm>
            <a:custGeom>
              <a:avLst/>
              <a:gdLst/>
              <a:ahLst/>
              <a:cxnLst>
                <a:cxn ang="0">
                  <a:pos x="64" y="34"/>
                </a:cxn>
                <a:cxn ang="0">
                  <a:pos x="56" y="54"/>
                </a:cxn>
                <a:cxn ang="0">
                  <a:pos x="34" y="58"/>
                </a:cxn>
                <a:cxn ang="0">
                  <a:pos x="14" y="68"/>
                </a:cxn>
                <a:cxn ang="0">
                  <a:pos x="0" y="48"/>
                </a:cxn>
                <a:cxn ang="0">
                  <a:pos x="8" y="36"/>
                </a:cxn>
                <a:cxn ang="0">
                  <a:pos x="10" y="16"/>
                </a:cxn>
                <a:cxn ang="0">
                  <a:pos x="28" y="4"/>
                </a:cxn>
                <a:cxn ang="0">
                  <a:pos x="40" y="8"/>
                </a:cxn>
                <a:cxn ang="0">
                  <a:pos x="50" y="0"/>
                </a:cxn>
                <a:cxn ang="0">
                  <a:pos x="62" y="22"/>
                </a:cxn>
                <a:cxn ang="0">
                  <a:pos x="64" y="34"/>
                </a:cxn>
              </a:cxnLst>
              <a:rect l="0" t="0" r="r" b="b"/>
              <a:pathLst>
                <a:path w="64" h="68">
                  <a:moveTo>
                    <a:pt x="64" y="34"/>
                  </a:moveTo>
                  <a:lnTo>
                    <a:pt x="56" y="54"/>
                  </a:lnTo>
                  <a:lnTo>
                    <a:pt x="34" y="58"/>
                  </a:lnTo>
                  <a:lnTo>
                    <a:pt x="14" y="68"/>
                  </a:lnTo>
                  <a:lnTo>
                    <a:pt x="0" y="48"/>
                  </a:lnTo>
                  <a:lnTo>
                    <a:pt x="8" y="36"/>
                  </a:lnTo>
                  <a:lnTo>
                    <a:pt x="10" y="16"/>
                  </a:lnTo>
                  <a:lnTo>
                    <a:pt x="28" y="4"/>
                  </a:lnTo>
                  <a:lnTo>
                    <a:pt x="40" y="8"/>
                  </a:lnTo>
                  <a:lnTo>
                    <a:pt x="50" y="0"/>
                  </a:lnTo>
                  <a:lnTo>
                    <a:pt x="62" y="22"/>
                  </a:lnTo>
                  <a:lnTo>
                    <a:pt x="64"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0" name="San Marino">
              <a:extLst>
                <a:ext uri="{FF2B5EF4-FFF2-40B4-BE49-F238E27FC236}">
                  <a16:creationId xmlns:a16="http://schemas.microsoft.com/office/drawing/2014/main" id="{3A6AC99F-0E90-4334-969E-74B236EFB72A}"/>
                </a:ext>
              </a:extLst>
            </p:cNvPr>
            <p:cNvSpPr>
              <a:spLocks/>
            </p:cNvSpPr>
            <p:nvPr/>
          </p:nvSpPr>
          <p:spPr bwMode="gray">
            <a:xfrm>
              <a:off x="6173867" y="2999268"/>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1" name="Saudi Arabia">
              <a:extLst>
                <a:ext uri="{FF2B5EF4-FFF2-40B4-BE49-F238E27FC236}">
                  <a16:creationId xmlns:a16="http://schemas.microsoft.com/office/drawing/2014/main" id="{03D87748-9EC4-4835-8A05-965379021C88}"/>
                </a:ext>
              </a:extLst>
            </p:cNvPr>
            <p:cNvSpPr>
              <a:spLocks/>
            </p:cNvSpPr>
            <p:nvPr/>
          </p:nvSpPr>
          <p:spPr bwMode="gray">
            <a:xfrm>
              <a:off x="6866936" y="3475176"/>
              <a:ext cx="640356" cy="574236"/>
            </a:xfrm>
            <a:custGeom>
              <a:avLst/>
              <a:gdLst/>
              <a:ahLst/>
              <a:cxnLst>
                <a:cxn ang="0">
                  <a:pos x="0" y="190"/>
                </a:cxn>
                <a:cxn ang="0">
                  <a:pos x="28" y="196"/>
                </a:cxn>
                <a:cxn ang="0">
                  <a:pos x="62" y="254"/>
                </a:cxn>
                <a:cxn ang="0">
                  <a:pos x="104" y="348"/>
                </a:cxn>
                <a:cxn ang="0">
                  <a:pos x="156" y="388"/>
                </a:cxn>
                <a:cxn ang="0">
                  <a:pos x="164" y="450"/>
                </a:cxn>
                <a:cxn ang="0">
                  <a:pos x="180" y="486"/>
                </a:cxn>
                <a:cxn ang="0">
                  <a:pos x="234" y="538"/>
                </a:cxn>
                <a:cxn ang="0">
                  <a:pos x="246" y="554"/>
                </a:cxn>
                <a:cxn ang="0">
                  <a:pos x="276" y="602"/>
                </a:cxn>
                <a:cxn ang="0">
                  <a:pos x="306" y="648"/>
                </a:cxn>
                <a:cxn ang="0">
                  <a:pos x="322" y="682"/>
                </a:cxn>
                <a:cxn ang="0">
                  <a:pos x="336" y="648"/>
                </a:cxn>
                <a:cxn ang="0">
                  <a:pos x="368" y="656"/>
                </a:cxn>
                <a:cxn ang="0">
                  <a:pos x="428" y="678"/>
                </a:cxn>
                <a:cxn ang="0">
                  <a:pos x="566" y="626"/>
                </a:cxn>
                <a:cxn ang="0">
                  <a:pos x="776" y="554"/>
                </a:cxn>
                <a:cxn ang="0">
                  <a:pos x="784" y="436"/>
                </a:cxn>
                <a:cxn ang="0">
                  <a:pos x="644" y="390"/>
                </a:cxn>
                <a:cxn ang="0">
                  <a:pos x="626" y="352"/>
                </a:cxn>
                <a:cxn ang="0">
                  <a:pos x="630" y="324"/>
                </a:cxn>
                <a:cxn ang="0">
                  <a:pos x="602" y="290"/>
                </a:cxn>
                <a:cxn ang="0">
                  <a:pos x="572" y="228"/>
                </a:cxn>
                <a:cxn ang="0">
                  <a:pos x="550" y="196"/>
                </a:cxn>
                <a:cxn ang="0">
                  <a:pos x="508" y="190"/>
                </a:cxn>
                <a:cxn ang="0">
                  <a:pos x="466" y="166"/>
                </a:cxn>
                <a:cxn ang="0">
                  <a:pos x="404" y="158"/>
                </a:cxn>
                <a:cxn ang="0">
                  <a:pos x="360" y="144"/>
                </a:cxn>
                <a:cxn ang="0">
                  <a:pos x="354" y="118"/>
                </a:cxn>
                <a:cxn ang="0">
                  <a:pos x="330" y="100"/>
                </a:cxn>
                <a:cxn ang="0">
                  <a:pos x="228" y="18"/>
                </a:cxn>
                <a:cxn ang="0">
                  <a:pos x="204" y="8"/>
                </a:cxn>
                <a:cxn ang="0">
                  <a:pos x="180" y="0"/>
                </a:cxn>
                <a:cxn ang="0">
                  <a:pos x="94" y="38"/>
                </a:cxn>
                <a:cxn ang="0">
                  <a:pos x="118" y="94"/>
                </a:cxn>
                <a:cxn ang="0">
                  <a:pos x="84" y="116"/>
                </a:cxn>
                <a:cxn ang="0">
                  <a:pos x="58" y="146"/>
                </a:cxn>
                <a:cxn ang="0">
                  <a:pos x="10" y="168"/>
                </a:cxn>
              </a:cxnLst>
              <a:rect l="0" t="0" r="r" b="b"/>
              <a:pathLst>
                <a:path w="788" h="702">
                  <a:moveTo>
                    <a:pt x="10" y="168"/>
                  </a:moveTo>
                  <a:lnTo>
                    <a:pt x="0" y="190"/>
                  </a:lnTo>
                  <a:lnTo>
                    <a:pt x="20" y="190"/>
                  </a:lnTo>
                  <a:lnTo>
                    <a:pt x="28" y="196"/>
                  </a:lnTo>
                  <a:lnTo>
                    <a:pt x="34" y="216"/>
                  </a:lnTo>
                  <a:lnTo>
                    <a:pt x="62" y="254"/>
                  </a:lnTo>
                  <a:lnTo>
                    <a:pt x="102" y="322"/>
                  </a:lnTo>
                  <a:lnTo>
                    <a:pt x="104" y="348"/>
                  </a:lnTo>
                  <a:lnTo>
                    <a:pt x="126" y="360"/>
                  </a:lnTo>
                  <a:lnTo>
                    <a:pt x="156" y="388"/>
                  </a:lnTo>
                  <a:lnTo>
                    <a:pt x="172" y="444"/>
                  </a:lnTo>
                  <a:lnTo>
                    <a:pt x="164" y="450"/>
                  </a:lnTo>
                  <a:lnTo>
                    <a:pt x="178" y="468"/>
                  </a:lnTo>
                  <a:lnTo>
                    <a:pt x="180" y="486"/>
                  </a:lnTo>
                  <a:lnTo>
                    <a:pt x="206" y="528"/>
                  </a:lnTo>
                  <a:lnTo>
                    <a:pt x="234" y="538"/>
                  </a:lnTo>
                  <a:lnTo>
                    <a:pt x="234" y="548"/>
                  </a:lnTo>
                  <a:lnTo>
                    <a:pt x="246" y="554"/>
                  </a:lnTo>
                  <a:lnTo>
                    <a:pt x="246" y="570"/>
                  </a:lnTo>
                  <a:lnTo>
                    <a:pt x="276" y="602"/>
                  </a:lnTo>
                  <a:lnTo>
                    <a:pt x="276" y="610"/>
                  </a:lnTo>
                  <a:lnTo>
                    <a:pt x="306" y="648"/>
                  </a:lnTo>
                  <a:lnTo>
                    <a:pt x="312" y="666"/>
                  </a:lnTo>
                  <a:lnTo>
                    <a:pt x="322" y="682"/>
                  </a:lnTo>
                  <a:lnTo>
                    <a:pt x="332" y="672"/>
                  </a:lnTo>
                  <a:lnTo>
                    <a:pt x="336" y="648"/>
                  </a:lnTo>
                  <a:lnTo>
                    <a:pt x="346" y="644"/>
                  </a:lnTo>
                  <a:lnTo>
                    <a:pt x="368" y="656"/>
                  </a:lnTo>
                  <a:lnTo>
                    <a:pt x="384" y="654"/>
                  </a:lnTo>
                  <a:lnTo>
                    <a:pt x="428" y="678"/>
                  </a:lnTo>
                  <a:lnTo>
                    <a:pt x="442" y="702"/>
                  </a:lnTo>
                  <a:lnTo>
                    <a:pt x="566" y="626"/>
                  </a:lnTo>
                  <a:lnTo>
                    <a:pt x="692" y="582"/>
                  </a:lnTo>
                  <a:lnTo>
                    <a:pt x="776" y="554"/>
                  </a:lnTo>
                  <a:lnTo>
                    <a:pt x="788" y="460"/>
                  </a:lnTo>
                  <a:lnTo>
                    <a:pt x="784" y="436"/>
                  </a:lnTo>
                  <a:lnTo>
                    <a:pt x="644" y="408"/>
                  </a:lnTo>
                  <a:lnTo>
                    <a:pt x="644" y="390"/>
                  </a:lnTo>
                  <a:lnTo>
                    <a:pt x="634" y="362"/>
                  </a:lnTo>
                  <a:lnTo>
                    <a:pt x="626" y="352"/>
                  </a:lnTo>
                  <a:lnTo>
                    <a:pt x="624" y="338"/>
                  </a:lnTo>
                  <a:lnTo>
                    <a:pt x="630" y="324"/>
                  </a:lnTo>
                  <a:lnTo>
                    <a:pt x="620" y="314"/>
                  </a:lnTo>
                  <a:lnTo>
                    <a:pt x="602" y="290"/>
                  </a:lnTo>
                  <a:lnTo>
                    <a:pt x="598" y="252"/>
                  </a:lnTo>
                  <a:lnTo>
                    <a:pt x="572" y="228"/>
                  </a:lnTo>
                  <a:lnTo>
                    <a:pt x="560" y="202"/>
                  </a:lnTo>
                  <a:lnTo>
                    <a:pt x="550" y="196"/>
                  </a:lnTo>
                  <a:lnTo>
                    <a:pt x="540" y="174"/>
                  </a:lnTo>
                  <a:lnTo>
                    <a:pt x="508" y="190"/>
                  </a:lnTo>
                  <a:lnTo>
                    <a:pt x="490" y="168"/>
                  </a:lnTo>
                  <a:lnTo>
                    <a:pt x="466" y="166"/>
                  </a:lnTo>
                  <a:lnTo>
                    <a:pt x="456" y="160"/>
                  </a:lnTo>
                  <a:lnTo>
                    <a:pt x="404" y="158"/>
                  </a:lnTo>
                  <a:lnTo>
                    <a:pt x="376" y="148"/>
                  </a:lnTo>
                  <a:lnTo>
                    <a:pt x="360" y="144"/>
                  </a:lnTo>
                  <a:lnTo>
                    <a:pt x="350" y="132"/>
                  </a:lnTo>
                  <a:lnTo>
                    <a:pt x="354" y="118"/>
                  </a:lnTo>
                  <a:lnTo>
                    <a:pt x="354" y="102"/>
                  </a:lnTo>
                  <a:lnTo>
                    <a:pt x="330" y="100"/>
                  </a:lnTo>
                  <a:lnTo>
                    <a:pt x="322" y="76"/>
                  </a:lnTo>
                  <a:lnTo>
                    <a:pt x="228" y="18"/>
                  </a:lnTo>
                  <a:lnTo>
                    <a:pt x="212" y="16"/>
                  </a:lnTo>
                  <a:lnTo>
                    <a:pt x="204" y="8"/>
                  </a:lnTo>
                  <a:lnTo>
                    <a:pt x="192" y="8"/>
                  </a:lnTo>
                  <a:lnTo>
                    <a:pt x="180" y="0"/>
                  </a:lnTo>
                  <a:lnTo>
                    <a:pt x="168" y="14"/>
                  </a:lnTo>
                  <a:lnTo>
                    <a:pt x="94" y="38"/>
                  </a:lnTo>
                  <a:lnTo>
                    <a:pt x="132" y="84"/>
                  </a:lnTo>
                  <a:lnTo>
                    <a:pt x="118" y="94"/>
                  </a:lnTo>
                  <a:lnTo>
                    <a:pt x="112" y="108"/>
                  </a:lnTo>
                  <a:lnTo>
                    <a:pt x="84" y="116"/>
                  </a:lnTo>
                  <a:lnTo>
                    <a:pt x="74" y="132"/>
                  </a:lnTo>
                  <a:lnTo>
                    <a:pt x="58" y="146"/>
                  </a:lnTo>
                  <a:lnTo>
                    <a:pt x="14" y="130"/>
                  </a:lnTo>
                  <a:lnTo>
                    <a:pt x="10" y="1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2" name="Senegal">
              <a:extLst>
                <a:ext uri="{FF2B5EF4-FFF2-40B4-BE49-F238E27FC236}">
                  <a16:creationId xmlns:a16="http://schemas.microsoft.com/office/drawing/2014/main" id="{9D02A1FC-1DBE-4D38-B122-A6C2A7D1774F}"/>
                </a:ext>
              </a:extLst>
            </p:cNvPr>
            <p:cNvSpPr>
              <a:spLocks/>
            </p:cNvSpPr>
            <p:nvPr/>
          </p:nvSpPr>
          <p:spPr bwMode="gray">
            <a:xfrm>
              <a:off x="5275808" y="4027780"/>
              <a:ext cx="171803" cy="139625"/>
            </a:xfrm>
            <a:custGeom>
              <a:avLst/>
              <a:gdLst/>
              <a:ahLst/>
              <a:cxnLst>
                <a:cxn ang="0">
                  <a:pos x="201" y="106"/>
                </a:cxn>
                <a:cxn ang="0">
                  <a:pos x="195" y="72"/>
                </a:cxn>
                <a:cxn ang="0">
                  <a:pos x="172" y="56"/>
                </a:cxn>
                <a:cxn ang="0">
                  <a:pos x="150" y="28"/>
                </a:cxn>
                <a:cxn ang="0">
                  <a:pos x="124" y="18"/>
                </a:cxn>
                <a:cxn ang="0">
                  <a:pos x="108" y="0"/>
                </a:cxn>
                <a:cxn ang="0">
                  <a:pos x="54" y="12"/>
                </a:cxn>
                <a:cxn ang="0">
                  <a:pos x="40" y="4"/>
                </a:cxn>
                <a:cxn ang="0">
                  <a:pos x="22" y="14"/>
                </a:cxn>
                <a:cxn ang="0">
                  <a:pos x="24" y="28"/>
                </a:cxn>
                <a:cxn ang="0">
                  <a:pos x="0" y="60"/>
                </a:cxn>
                <a:cxn ang="0">
                  <a:pos x="22" y="108"/>
                </a:cxn>
                <a:cxn ang="0">
                  <a:pos x="56" y="110"/>
                </a:cxn>
                <a:cxn ang="0">
                  <a:pos x="72" y="110"/>
                </a:cxn>
                <a:cxn ang="0">
                  <a:pos x="80" y="104"/>
                </a:cxn>
                <a:cxn ang="0">
                  <a:pos x="88" y="108"/>
                </a:cxn>
                <a:cxn ang="0">
                  <a:pos x="104" y="118"/>
                </a:cxn>
                <a:cxn ang="0">
                  <a:pos x="116" y="118"/>
                </a:cxn>
                <a:cxn ang="0">
                  <a:pos x="122" y="126"/>
                </a:cxn>
                <a:cxn ang="0">
                  <a:pos x="112" y="134"/>
                </a:cxn>
                <a:cxn ang="0">
                  <a:pos x="88" y="126"/>
                </a:cxn>
                <a:cxn ang="0">
                  <a:pos x="72" y="126"/>
                </a:cxn>
                <a:cxn ang="0">
                  <a:pos x="60" y="132"/>
                </a:cxn>
                <a:cxn ang="0">
                  <a:pos x="10" y="138"/>
                </a:cxn>
                <a:cxn ang="0">
                  <a:pos x="14" y="160"/>
                </a:cxn>
                <a:cxn ang="0">
                  <a:pos x="26" y="160"/>
                </a:cxn>
                <a:cxn ang="0">
                  <a:pos x="18" y="170"/>
                </a:cxn>
                <a:cxn ang="0">
                  <a:pos x="48" y="168"/>
                </a:cxn>
                <a:cxn ang="0">
                  <a:pos x="58" y="158"/>
                </a:cxn>
                <a:cxn ang="0">
                  <a:pos x="72" y="154"/>
                </a:cxn>
                <a:cxn ang="0">
                  <a:pos x="86" y="162"/>
                </a:cxn>
                <a:cxn ang="0">
                  <a:pos x="134" y="164"/>
                </a:cxn>
                <a:cxn ang="0">
                  <a:pos x="148" y="162"/>
                </a:cxn>
                <a:cxn ang="0">
                  <a:pos x="162" y="170"/>
                </a:cxn>
                <a:cxn ang="0">
                  <a:pos x="195" y="170"/>
                </a:cxn>
                <a:cxn ang="0">
                  <a:pos x="211" y="166"/>
                </a:cxn>
                <a:cxn ang="0">
                  <a:pos x="213" y="148"/>
                </a:cxn>
                <a:cxn ang="0">
                  <a:pos x="197" y="118"/>
                </a:cxn>
                <a:cxn ang="0">
                  <a:pos x="201" y="106"/>
                </a:cxn>
              </a:cxnLst>
              <a:rect l="0" t="0" r="r" b="b"/>
              <a:pathLst>
                <a:path w="213" h="170">
                  <a:moveTo>
                    <a:pt x="201" y="106"/>
                  </a:moveTo>
                  <a:lnTo>
                    <a:pt x="195" y="72"/>
                  </a:lnTo>
                  <a:lnTo>
                    <a:pt x="172" y="56"/>
                  </a:lnTo>
                  <a:lnTo>
                    <a:pt x="150" y="28"/>
                  </a:lnTo>
                  <a:lnTo>
                    <a:pt x="124" y="18"/>
                  </a:lnTo>
                  <a:lnTo>
                    <a:pt x="108" y="0"/>
                  </a:lnTo>
                  <a:lnTo>
                    <a:pt x="54" y="12"/>
                  </a:lnTo>
                  <a:lnTo>
                    <a:pt x="40" y="4"/>
                  </a:lnTo>
                  <a:lnTo>
                    <a:pt x="22" y="14"/>
                  </a:lnTo>
                  <a:lnTo>
                    <a:pt x="24" y="28"/>
                  </a:lnTo>
                  <a:lnTo>
                    <a:pt x="0" y="60"/>
                  </a:lnTo>
                  <a:lnTo>
                    <a:pt x="22" y="108"/>
                  </a:lnTo>
                  <a:lnTo>
                    <a:pt x="56" y="110"/>
                  </a:lnTo>
                  <a:lnTo>
                    <a:pt x="72" y="110"/>
                  </a:lnTo>
                  <a:lnTo>
                    <a:pt x="80" y="104"/>
                  </a:lnTo>
                  <a:lnTo>
                    <a:pt x="88" y="108"/>
                  </a:lnTo>
                  <a:lnTo>
                    <a:pt x="104" y="118"/>
                  </a:lnTo>
                  <a:lnTo>
                    <a:pt x="116" y="118"/>
                  </a:lnTo>
                  <a:lnTo>
                    <a:pt x="122" y="126"/>
                  </a:lnTo>
                  <a:lnTo>
                    <a:pt x="112" y="134"/>
                  </a:lnTo>
                  <a:lnTo>
                    <a:pt x="88" y="126"/>
                  </a:lnTo>
                  <a:lnTo>
                    <a:pt x="72" y="126"/>
                  </a:lnTo>
                  <a:lnTo>
                    <a:pt x="60" y="132"/>
                  </a:lnTo>
                  <a:lnTo>
                    <a:pt x="10" y="138"/>
                  </a:lnTo>
                  <a:lnTo>
                    <a:pt x="14" y="160"/>
                  </a:lnTo>
                  <a:lnTo>
                    <a:pt x="26" y="160"/>
                  </a:lnTo>
                  <a:lnTo>
                    <a:pt x="18" y="170"/>
                  </a:lnTo>
                  <a:lnTo>
                    <a:pt x="48" y="168"/>
                  </a:lnTo>
                  <a:lnTo>
                    <a:pt x="58" y="158"/>
                  </a:lnTo>
                  <a:lnTo>
                    <a:pt x="72" y="154"/>
                  </a:lnTo>
                  <a:lnTo>
                    <a:pt x="86" y="162"/>
                  </a:lnTo>
                  <a:lnTo>
                    <a:pt x="134" y="164"/>
                  </a:lnTo>
                  <a:lnTo>
                    <a:pt x="148" y="162"/>
                  </a:lnTo>
                  <a:lnTo>
                    <a:pt x="162" y="170"/>
                  </a:lnTo>
                  <a:lnTo>
                    <a:pt x="195" y="170"/>
                  </a:lnTo>
                  <a:lnTo>
                    <a:pt x="211" y="166"/>
                  </a:lnTo>
                  <a:lnTo>
                    <a:pt x="213" y="148"/>
                  </a:lnTo>
                  <a:lnTo>
                    <a:pt x="197" y="118"/>
                  </a:lnTo>
                  <a:lnTo>
                    <a:pt x="201" y="10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3" name="Serbia">
              <a:extLst>
                <a:ext uri="{FF2B5EF4-FFF2-40B4-BE49-F238E27FC236}">
                  <a16:creationId xmlns:a16="http://schemas.microsoft.com/office/drawing/2014/main" id="{3EFBD7A4-C3F2-4DA0-AD10-5FBCEAFF3A51}"/>
                </a:ext>
              </a:extLst>
            </p:cNvPr>
            <p:cNvSpPr>
              <a:spLocks noChangeAspect="1"/>
            </p:cNvSpPr>
            <p:nvPr/>
          </p:nvSpPr>
          <p:spPr bwMode="gray">
            <a:xfrm>
              <a:off x="6376907" y="2898976"/>
              <a:ext cx="132756" cy="196656"/>
            </a:xfrm>
            <a:custGeom>
              <a:avLst/>
              <a:gdLst/>
              <a:ahLst/>
              <a:cxnLst>
                <a:cxn ang="0">
                  <a:pos x="638" y="2433"/>
                </a:cxn>
                <a:cxn ang="0">
                  <a:pos x="780" y="2456"/>
                </a:cxn>
                <a:cxn ang="0">
                  <a:pos x="851" y="2858"/>
                </a:cxn>
                <a:cxn ang="0">
                  <a:pos x="969" y="2645"/>
                </a:cxn>
                <a:cxn ang="0">
                  <a:pos x="1134" y="2551"/>
                </a:cxn>
                <a:cxn ang="0">
                  <a:pos x="1368" y="2433"/>
                </a:cxn>
                <a:cxn ang="0">
                  <a:pos x="1581" y="2480"/>
                </a:cxn>
                <a:cxn ang="0">
                  <a:pos x="1722" y="2433"/>
                </a:cxn>
                <a:cxn ang="0">
                  <a:pos x="1699" y="2291"/>
                </a:cxn>
                <a:cxn ang="0">
                  <a:pos x="1722" y="2173"/>
                </a:cxn>
                <a:cxn ang="0">
                  <a:pos x="1841" y="2173"/>
                </a:cxn>
                <a:cxn ang="0">
                  <a:pos x="1959" y="2008"/>
                </a:cxn>
                <a:cxn ang="0">
                  <a:pos x="1841" y="1866"/>
                </a:cxn>
                <a:cxn ang="0">
                  <a:pos x="1722" y="1701"/>
                </a:cxn>
                <a:cxn ang="0">
                  <a:pos x="1604" y="1512"/>
                </a:cxn>
                <a:cxn ang="0">
                  <a:pos x="1675" y="1441"/>
                </a:cxn>
                <a:cxn ang="0">
                  <a:pos x="1722" y="1275"/>
                </a:cxn>
                <a:cxn ang="0">
                  <a:pos x="1628" y="1134"/>
                </a:cxn>
                <a:cxn ang="0">
                  <a:pos x="1297" y="968"/>
                </a:cxn>
                <a:cxn ang="0">
                  <a:pos x="1205" y="779"/>
                </a:cxn>
                <a:cxn ang="0">
                  <a:pos x="1158" y="614"/>
                </a:cxn>
                <a:cxn ang="0">
                  <a:pos x="992" y="519"/>
                </a:cxn>
                <a:cxn ang="0">
                  <a:pos x="969" y="236"/>
                </a:cxn>
                <a:cxn ang="0">
                  <a:pos x="851" y="0"/>
                </a:cxn>
                <a:cxn ang="0">
                  <a:pos x="662" y="47"/>
                </a:cxn>
                <a:cxn ang="0">
                  <a:pos x="426" y="0"/>
                </a:cxn>
                <a:cxn ang="0">
                  <a:pos x="0" y="260"/>
                </a:cxn>
                <a:cxn ang="0">
                  <a:pos x="95" y="472"/>
                </a:cxn>
                <a:cxn ang="0">
                  <a:pos x="284" y="590"/>
                </a:cxn>
                <a:cxn ang="0">
                  <a:pos x="142" y="826"/>
                </a:cxn>
                <a:cxn ang="0">
                  <a:pos x="237" y="874"/>
                </a:cxn>
                <a:cxn ang="0">
                  <a:pos x="166" y="1134"/>
                </a:cxn>
                <a:cxn ang="0">
                  <a:pos x="213" y="1275"/>
                </a:cxn>
                <a:cxn ang="0">
                  <a:pos x="331" y="1370"/>
                </a:cxn>
                <a:cxn ang="0">
                  <a:pos x="213" y="1488"/>
                </a:cxn>
                <a:cxn ang="0">
                  <a:pos x="307" y="1724"/>
                </a:cxn>
                <a:cxn ang="0">
                  <a:pos x="574" y="1970"/>
                </a:cxn>
                <a:cxn ang="0">
                  <a:pos x="818" y="2119"/>
                </a:cxn>
                <a:cxn ang="0">
                  <a:pos x="690" y="2244"/>
                </a:cxn>
                <a:cxn ang="0">
                  <a:pos x="638" y="2433"/>
                </a:cxn>
              </a:cxnLst>
              <a:rect l="0" t="0" r="r" b="b"/>
              <a:pathLst>
                <a:path w="1959" h="2858">
                  <a:moveTo>
                    <a:pt x="638" y="2433"/>
                  </a:moveTo>
                  <a:lnTo>
                    <a:pt x="780" y="2456"/>
                  </a:lnTo>
                  <a:lnTo>
                    <a:pt x="851" y="2858"/>
                  </a:lnTo>
                  <a:lnTo>
                    <a:pt x="969" y="2645"/>
                  </a:lnTo>
                  <a:lnTo>
                    <a:pt x="1134" y="2551"/>
                  </a:lnTo>
                  <a:lnTo>
                    <a:pt x="1368" y="2433"/>
                  </a:lnTo>
                  <a:lnTo>
                    <a:pt x="1581" y="2480"/>
                  </a:lnTo>
                  <a:lnTo>
                    <a:pt x="1722" y="2433"/>
                  </a:lnTo>
                  <a:lnTo>
                    <a:pt x="1699" y="2291"/>
                  </a:lnTo>
                  <a:lnTo>
                    <a:pt x="1722" y="2173"/>
                  </a:lnTo>
                  <a:lnTo>
                    <a:pt x="1841" y="2173"/>
                  </a:lnTo>
                  <a:lnTo>
                    <a:pt x="1959" y="2008"/>
                  </a:lnTo>
                  <a:lnTo>
                    <a:pt x="1841" y="1866"/>
                  </a:lnTo>
                  <a:lnTo>
                    <a:pt x="1722" y="1701"/>
                  </a:lnTo>
                  <a:lnTo>
                    <a:pt x="1604" y="1512"/>
                  </a:lnTo>
                  <a:lnTo>
                    <a:pt x="1675" y="1441"/>
                  </a:lnTo>
                  <a:lnTo>
                    <a:pt x="1722" y="1275"/>
                  </a:lnTo>
                  <a:lnTo>
                    <a:pt x="1628" y="1134"/>
                  </a:lnTo>
                  <a:lnTo>
                    <a:pt x="1297" y="968"/>
                  </a:lnTo>
                  <a:lnTo>
                    <a:pt x="1205" y="779"/>
                  </a:lnTo>
                  <a:lnTo>
                    <a:pt x="1158" y="614"/>
                  </a:lnTo>
                  <a:lnTo>
                    <a:pt x="992" y="519"/>
                  </a:lnTo>
                  <a:lnTo>
                    <a:pt x="969" y="236"/>
                  </a:lnTo>
                  <a:lnTo>
                    <a:pt x="851" y="0"/>
                  </a:lnTo>
                  <a:lnTo>
                    <a:pt x="662" y="47"/>
                  </a:lnTo>
                  <a:lnTo>
                    <a:pt x="426" y="0"/>
                  </a:lnTo>
                  <a:lnTo>
                    <a:pt x="0" y="260"/>
                  </a:lnTo>
                  <a:lnTo>
                    <a:pt x="95" y="472"/>
                  </a:lnTo>
                  <a:lnTo>
                    <a:pt x="284" y="590"/>
                  </a:lnTo>
                  <a:lnTo>
                    <a:pt x="142" y="826"/>
                  </a:lnTo>
                  <a:lnTo>
                    <a:pt x="237" y="874"/>
                  </a:lnTo>
                  <a:lnTo>
                    <a:pt x="166" y="1134"/>
                  </a:lnTo>
                  <a:lnTo>
                    <a:pt x="213" y="1275"/>
                  </a:lnTo>
                  <a:lnTo>
                    <a:pt x="331" y="1370"/>
                  </a:lnTo>
                  <a:lnTo>
                    <a:pt x="213" y="1488"/>
                  </a:lnTo>
                  <a:lnTo>
                    <a:pt x="307" y="1724"/>
                  </a:lnTo>
                  <a:lnTo>
                    <a:pt x="574" y="1970"/>
                  </a:lnTo>
                  <a:lnTo>
                    <a:pt x="818" y="2119"/>
                  </a:lnTo>
                  <a:lnTo>
                    <a:pt x="690" y="2244"/>
                  </a:lnTo>
                  <a:lnTo>
                    <a:pt x="638" y="2433"/>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44" name="Sierra Leone">
              <a:extLst>
                <a:ext uri="{FF2B5EF4-FFF2-40B4-BE49-F238E27FC236}">
                  <a16:creationId xmlns:a16="http://schemas.microsoft.com/office/drawing/2014/main" id="{8E68B010-ED07-4077-8046-D2114BE6E136}"/>
                </a:ext>
              </a:extLst>
            </p:cNvPr>
            <p:cNvSpPr>
              <a:spLocks/>
            </p:cNvSpPr>
            <p:nvPr/>
          </p:nvSpPr>
          <p:spPr bwMode="gray">
            <a:xfrm>
              <a:off x="5390994" y="4250002"/>
              <a:ext cx="107378" cy="90461"/>
            </a:xfrm>
            <a:custGeom>
              <a:avLst/>
              <a:gdLst/>
              <a:ahLst/>
              <a:cxnLst>
                <a:cxn ang="0">
                  <a:pos x="129" y="67"/>
                </a:cxn>
                <a:cxn ang="0">
                  <a:pos x="123" y="53"/>
                </a:cxn>
                <a:cxn ang="0">
                  <a:pos x="109" y="61"/>
                </a:cxn>
                <a:cxn ang="0">
                  <a:pos x="97" y="16"/>
                </a:cxn>
                <a:cxn ang="0">
                  <a:pos x="83" y="4"/>
                </a:cxn>
                <a:cxn ang="0">
                  <a:pos x="75" y="0"/>
                </a:cxn>
                <a:cxn ang="0">
                  <a:pos x="59" y="4"/>
                </a:cxn>
                <a:cxn ang="0">
                  <a:pos x="45" y="2"/>
                </a:cxn>
                <a:cxn ang="0">
                  <a:pos x="0" y="24"/>
                </a:cxn>
                <a:cxn ang="0">
                  <a:pos x="6" y="38"/>
                </a:cxn>
                <a:cxn ang="0">
                  <a:pos x="4" y="57"/>
                </a:cxn>
                <a:cxn ang="0">
                  <a:pos x="12" y="71"/>
                </a:cxn>
                <a:cxn ang="0">
                  <a:pos x="20" y="85"/>
                </a:cxn>
                <a:cxn ang="0">
                  <a:pos x="40" y="97"/>
                </a:cxn>
                <a:cxn ang="0">
                  <a:pos x="63" y="113"/>
                </a:cxn>
                <a:cxn ang="0">
                  <a:pos x="83" y="97"/>
                </a:cxn>
                <a:cxn ang="0">
                  <a:pos x="95" y="95"/>
                </a:cxn>
                <a:cxn ang="0">
                  <a:pos x="129" y="67"/>
                </a:cxn>
              </a:cxnLst>
              <a:rect l="0" t="0" r="r" b="b"/>
              <a:pathLst>
                <a:path w="129" h="113">
                  <a:moveTo>
                    <a:pt x="129" y="67"/>
                  </a:moveTo>
                  <a:lnTo>
                    <a:pt x="123" y="53"/>
                  </a:lnTo>
                  <a:lnTo>
                    <a:pt x="109" y="61"/>
                  </a:lnTo>
                  <a:lnTo>
                    <a:pt x="97" y="16"/>
                  </a:lnTo>
                  <a:lnTo>
                    <a:pt x="83" y="4"/>
                  </a:lnTo>
                  <a:lnTo>
                    <a:pt x="75" y="0"/>
                  </a:lnTo>
                  <a:lnTo>
                    <a:pt x="59" y="4"/>
                  </a:lnTo>
                  <a:lnTo>
                    <a:pt x="45" y="2"/>
                  </a:lnTo>
                  <a:lnTo>
                    <a:pt x="0" y="24"/>
                  </a:lnTo>
                  <a:lnTo>
                    <a:pt x="6" y="38"/>
                  </a:lnTo>
                  <a:lnTo>
                    <a:pt x="4" y="57"/>
                  </a:lnTo>
                  <a:lnTo>
                    <a:pt x="12" y="71"/>
                  </a:lnTo>
                  <a:lnTo>
                    <a:pt x="20" y="85"/>
                  </a:lnTo>
                  <a:lnTo>
                    <a:pt x="40" y="97"/>
                  </a:lnTo>
                  <a:lnTo>
                    <a:pt x="63" y="113"/>
                  </a:lnTo>
                  <a:lnTo>
                    <a:pt x="83" y="97"/>
                  </a:lnTo>
                  <a:lnTo>
                    <a:pt x="95" y="95"/>
                  </a:lnTo>
                  <a:lnTo>
                    <a:pt x="129" y="6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5" name="Singapore">
              <a:extLst>
                <a:ext uri="{FF2B5EF4-FFF2-40B4-BE49-F238E27FC236}">
                  <a16:creationId xmlns:a16="http://schemas.microsoft.com/office/drawing/2014/main" id="{9298D1DF-C0EE-4CA3-BB34-6990036616A1}"/>
                </a:ext>
              </a:extLst>
            </p:cNvPr>
            <p:cNvSpPr>
              <a:spLocks noChangeAspect="1"/>
            </p:cNvSpPr>
            <p:nvPr/>
          </p:nvSpPr>
          <p:spPr bwMode="gray">
            <a:xfrm>
              <a:off x="9010566" y="4491888"/>
              <a:ext cx="27332" cy="255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6" name="Slovakia">
              <a:extLst>
                <a:ext uri="{FF2B5EF4-FFF2-40B4-BE49-F238E27FC236}">
                  <a16:creationId xmlns:a16="http://schemas.microsoft.com/office/drawing/2014/main" id="{C12D7609-7E7E-4F10-9BC3-879A1ECF8528}"/>
                </a:ext>
              </a:extLst>
            </p:cNvPr>
            <p:cNvSpPr>
              <a:spLocks/>
            </p:cNvSpPr>
            <p:nvPr/>
          </p:nvSpPr>
          <p:spPr bwMode="gray">
            <a:xfrm>
              <a:off x="6324195" y="2741650"/>
              <a:ext cx="171803" cy="70796"/>
            </a:xfrm>
            <a:custGeom>
              <a:avLst/>
              <a:gdLst/>
              <a:ahLst/>
              <a:cxnLst>
                <a:cxn ang="0">
                  <a:pos x="200" y="58"/>
                </a:cxn>
                <a:cxn ang="0">
                  <a:pos x="184" y="68"/>
                </a:cxn>
                <a:cxn ang="0">
                  <a:pos x="170" y="56"/>
                </a:cxn>
                <a:cxn ang="0">
                  <a:pos x="158" y="58"/>
                </a:cxn>
                <a:cxn ang="0">
                  <a:pos x="138" y="54"/>
                </a:cxn>
                <a:cxn ang="0">
                  <a:pos x="128" y="58"/>
                </a:cxn>
                <a:cxn ang="0">
                  <a:pos x="112" y="72"/>
                </a:cxn>
                <a:cxn ang="0">
                  <a:pos x="74" y="72"/>
                </a:cxn>
                <a:cxn ang="0">
                  <a:pos x="68" y="88"/>
                </a:cxn>
                <a:cxn ang="0">
                  <a:pos x="22" y="88"/>
                </a:cxn>
                <a:cxn ang="0">
                  <a:pos x="14" y="80"/>
                </a:cxn>
                <a:cxn ang="0">
                  <a:pos x="0" y="68"/>
                </a:cxn>
                <a:cxn ang="0">
                  <a:pos x="6" y="50"/>
                </a:cxn>
                <a:cxn ang="0">
                  <a:pos x="18" y="40"/>
                </a:cxn>
                <a:cxn ang="0">
                  <a:pos x="34" y="42"/>
                </a:cxn>
                <a:cxn ang="0">
                  <a:pos x="42" y="30"/>
                </a:cxn>
                <a:cxn ang="0">
                  <a:pos x="56" y="26"/>
                </a:cxn>
                <a:cxn ang="0">
                  <a:pos x="58" y="10"/>
                </a:cxn>
                <a:cxn ang="0">
                  <a:pos x="64" y="0"/>
                </a:cxn>
                <a:cxn ang="0">
                  <a:pos x="82" y="8"/>
                </a:cxn>
                <a:cxn ang="0">
                  <a:pos x="96" y="2"/>
                </a:cxn>
                <a:cxn ang="0">
                  <a:pos x="110" y="14"/>
                </a:cxn>
                <a:cxn ang="0">
                  <a:pos x="152" y="10"/>
                </a:cxn>
                <a:cxn ang="0">
                  <a:pos x="178" y="8"/>
                </a:cxn>
                <a:cxn ang="0">
                  <a:pos x="210" y="28"/>
                </a:cxn>
                <a:cxn ang="0">
                  <a:pos x="204" y="46"/>
                </a:cxn>
                <a:cxn ang="0">
                  <a:pos x="200" y="58"/>
                </a:cxn>
              </a:cxnLst>
              <a:rect l="0" t="0" r="r" b="b"/>
              <a:pathLst>
                <a:path w="210" h="88">
                  <a:moveTo>
                    <a:pt x="200" y="58"/>
                  </a:moveTo>
                  <a:lnTo>
                    <a:pt x="184" y="68"/>
                  </a:lnTo>
                  <a:lnTo>
                    <a:pt x="170" y="56"/>
                  </a:lnTo>
                  <a:lnTo>
                    <a:pt x="158" y="58"/>
                  </a:lnTo>
                  <a:lnTo>
                    <a:pt x="138" y="54"/>
                  </a:lnTo>
                  <a:lnTo>
                    <a:pt x="128" y="58"/>
                  </a:lnTo>
                  <a:lnTo>
                    <a:pt x="112" y="72"/>
                  </a:lnTo>
                  <a:lnTo>
                    <a:pt x="74" y="72"/>
                  </a:lnTo>
                  <a:lnTo>
                    <a:pt x="68" y="88"/>
                  </a:lnTo>
                  <a:lnTo>
                    <a:pt x="22" y="88"/>
                  </a:lnTo>
                  <a:lnTo>
                    <a:pt x="14" y="80"/>
                  </a:lnTo>
                  <a:lnTo>
                    <a:pt x="0" y="68"/>
                  </a:lnTo>
                  <a:lnTo>
                    <a:pt x="6" y="50"/>
                  </a:lnTo>
                  <a:lnTo>
                    <a:pt x="18" y="40"/>
                  </a:lnTo>
                  <a:lnTo>
                    <a:pt x="34" y="42"/>
                  </a:lnTo>
                  <a:lnTo>
                    <a:pt x="42" y="30"/>
                  </a:lnTo>
                  <a:lnTo>
                    <a:pt x="56" y="26"/>
                  </a:lnTo>
                  <a:lnTo>
                    <a:pt x="58" y="10"/>
                  </a:lnTo>
                  <a:lnTo>
                    <a:pt x="64" y="0"/>
                  </a:lnTo>
                  <a:lnTo>
                    <a:pt x="82" y="8"/>
                  </a:lnTo>
                  <a:lnTo>
                    <a:pt x="96" y="2"/>
                  </a:lnTo>
                  <a:lnTo>
                    <a:pt x="110" y="14"/>
                  </a:lnTo>
                  <a:lnTo>
                    <a:pt x="152" y="10"/>
                  </a:lnTo>
                  <a:lnTo>
                    <a:pt x="178" y="8"/>
                  </a:lnTo>
                  <a:lnTo>
                    <a:pt x="210" y="28"/>
                  </a:lnTo>
                  <a:lnTo>
                    <a:pt x="204" y="46"/>
                  </a:lnTo>
                  <a:lnTo>
                    <a:pt x="20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7" name="Slovenia">
              <a:extLst>
                <a:ext uri="{FF2B5EF4-FFF2-40B4-BE49-F238E27FC236}">
                  <a16:creationId xmlns:a16="http://schemas.microsoft.com/office/drawing/2014/main" id="{A691FC18-C188-4594-B618-517AC23488B9}"/>
                </a:ext>
              </a:extLst>
            </p:cNvPr>
            <p:cNvSpPr>
              <a:spLocks/>
            </p:cNvSpPr>
            <p:nvPr/>
          </p:nvSpPr>
          <p:spPr bwMode="gray">
            <a:xfrm>
              <a:off x="6214866" y="2867510"/>
              <a:ext cx="85901" cy="68829"/>
            </a:xfrm>
            <a:custGeom>
              <a:avLst/>
              <a:gdLst/>
              <a:ahLst/>
              <a:cxnLst>
                <a:cxn ang="0">
                  <a:pos x="6" y="50"/>
                </a:cxn>
                <a:cxn ang="0">
                  <a:pos x="2" y="36"/>
                </a:cxn>
                <a:cxn ang="0">
                  <a:pos x="6" y="24"/>
                </a:cxn>
                <a:cxn ang="0">
                  <a:pos x="44" y="26"/>
                </a:cxn>
                <a:cxn ang="0">
                  <a:pos x="56" y="16"/>
                </a:cxn>
                <a:cxn ang="0">
                  <a:pos x="70" y="8"/>
                </a:cxn>
                <a:cxn ang="0">
                  <a:pos x="78" y="12"/>
                </a:cxn>
                <a:cxn ang="0">
                  <a:pos x="92" y="0"/>
                </a:cxn>
                <a:cxn ang="0">
                  <a:pos x="104" y="2"/>
                </a:cxn>
                <a:cxn ang="0">
                  <a:pos x="106" y="30"/>
                </a:cxn>
                <a:cxn ang="0">
                  <a:pos x="92" y="38"/>
                </a:cxn>
                <a:cxn ang="0">
                  <a:pos x="92" y="54"/>
                </a:cxn>
                <a:cxn ang="0">
                  <a:pos x="82" y="64"/>
                </a:cxn>
                <a:cxn ang="0">
                  <a:pos x="84" y="76"/>
                </a:cxn>
                <a:cxn ang="0">
                  <a:pos x="70" y="78"/>
                </a:cxn>
                <a:cxn ang="0">
                  <a:pos x="56" y="72"/>
                </a:cxn>
                <a:cxn ang="0">
                  <a:pos x="40" y="74"/>
                </a:cxn>
                <a:cxn ang="0">
                  <a:pos x="20" y="74"/>
                </a:cxn>
                <a:cxn ang="0">
                  <a:pos x="0" y="86"/>
                </a:cxn>
                <a:cxn ang="0">
                  <a:pos x="4" y="70"/>
                </a:cxn>
                <a:cxn ang="0">
                  <a:pos x="6" y="50"/>
                </a:cxn>
              </a:cxnLst>
              <a:rect l="0" t="0" r="r" b="b"/>
              <a:pathLst>
                <a:path w="106" h="86">
                  <a:moveTo>
                    <a:pt x="6" y="50"/>
                  </a:moveTo>
                  <a:lnTo>
                    <a:pt x="2" y="36"/>
                  </a:lnTo>
                  <a:lnTo>
                    <a:pt x="6" y="24"/>
                  </a:lnTo>
                  <a:lnTo>
                    <a:pt x="44" y="26"/>
                  </a:lnTo>
                  <a:lnTo>
                    <a:pt x="56" y="16"/>
                  </a:lnTo>
                  <a:lnTo>
                    <a:pt x="70" y="8"/>
                  </a:lnTo>
                  <a:lnTo>
                    <a:pt x="78" y="12"/>
                  </a:lnTo>
                  <a:lnTo>
                    <a:pt x="92" y="0"/>
                  </a:lnTo>
                  <a:lnTo>
                    <a:pt x="104" y="2"/>
                  </a:lnTo>
                  <a:lnTo>
                    <a:pt x="106" y="30"/>
                  </a:lnTo>
                  <a:lnTo>
                    <a:pt x="92" y="38"/>
                  </a:lnTo>
                  <a:lnTo>
                    <a:pt x="92" y="54"/>
                  </a:lnTo>
                  <a:lnTo>
                    <a:pt x="82" y="64"/>
                  </a:lnTo>
                  <a:lnTo>
                    <a:pt x="84" y="76"/>
                  </a:lnTo>
                  <a:lnTo>
                    <a:pt x="70" y="78"/>
                  </a:lnTo>
                  <a:lnTo>
                    <a:pt x="56" y="72"/>
                  </a:lnTo>
                  <a:lnTo>
                    <a:pt x="40" y="74"/>
                  </a:lnTo>
                  <a:lnTo>
                    <a:pt x="20" y="74"/>
                  </a:lnTo>
                  <a:lnTo>
                    <a:pt x="0" y="86"/>
                  </a:lnTo>
                  <a:lnTo>
                    <a:pt x="4" y="70"/>
                  </a:lnTo>
                  <a:lnTo>
                    <a:pt x="6" y="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8" name="Somalia">
              <a:extLst>
                <a:ext uri="{FF2B5EF4-FFF2-40B4-BE49-F238E27FC236}">
                  <a16:creationId xmlns:a16="http://schemas.microsoft.com/office/drawing/2014/main" id="{68B68182-AC57-481C-BCED-ED45642D3F67}"/>
                </a:ext>
              </a:extLst>
            </p:cNvPr>
            <p:cNvSpPr>
              <a:spLocks/>
            </p:cNvSpPr>
            <p:nvPr/>
          </p:nvSpPr>
          <p:spPr bwMode="gray">
            <a:xfrm>
              <a:off x="7077785" y="4179204"/>
              <a:ext cx="324082" cy="434610"/>
            </a:xfrm>
            <a:custGeom>
              <a:avLst/>
              <a:gdLst/>
              <a:ahLst/>
              <a:cxnLst>
                <a:cxn ang="0">
                  <a:pos x="52" y="515"/>
                </a:cxn>
                <a:cxn ang="0">
                  <a:pos x="32" y="535"/>
                </a:cxn>
                <a:cxn ang="0">
                  <a:pos x="0" y="501"/>
                </a:cxn>
                <a:cxn ang="0">
                  <a:pos x="0" y="371"/>
                </a:cxn>
                <a:cxn ang="0">
                  <a:pos x="18" y="343"/>
                </a:cxn>
                <a:cxn ang="0">
                  <a:pos x="24" y="329"/>
                </a:cxn>
                <a:cxn ang="0">
                  <a:pos x="32" y="313"/>
                </a:cxn>
                <a:cxn ang="0">
                  <a:pos x="62" y="311"/>
                </a:cxn>
                <a:cxn ang="0">
                  <a:pos x="78" y="291"/>
                </a:cxn>
                <a:cxn ang="0">
                  <a:pos x="148" y="279"/>
                </a:cxn>
                <a:cxn ang="0">
                  <a:pos x="258" y="165"/>
                </a:cxn>
                <a:cxn ang="0">
                  <a:pos x="210" y="161"/>
                </a:cxn>
                <a:cxn ang="0">
                  <a:pos x="164" y="145"/>
                </a:cxn>
                <a:cxn ang="0">
                  <a:pos x="108" y="122"/>
                </a:cxn>
                <a:cxn ang="0">
                  <a:pos x="74" y="46"/>
                </a:cxn>
                <a:cxn ang="0">
                  <a:pos x="92" y="24"/>
                </a:cxn>
                <a:cxn ang="0">
                  <a:pos x="132" y="60"/>
                </a:cxn>
                <a:cxn ang="0">
                  <a:pos x="156" y="66"/>
                </a:cxn>
                <a:cxn ang="0">
                  <a:pos x="178" y="52"/>
                </a:cxn>
                <a:cxn ang="0">
                  <a:pos x="210" y="58"/>
                </a:cxn>
                <a:cxn ang="0">
                  <a:pos x="246" y="36"/>
                </a:cxn>
                <a:cxn ang="0">
                  <a:pos x="270" y="40"/>
                </a:cxn>
                <a:cxn ang="0">
                  <a:pos x="286" y="32"/>
                </a:cxn>
                <a:cxn ang="0">
                  <a:pos x="322" y="28"/>
                </a:cxn>
                <a:cxn ang="0">
                  <a:pos x="342" y="16"/>
                </a:cxn>
                <a:cxn ang="0">
                  <a:pos x="354" y="16"/>
                </a:cxn>
                <a:cxn ang="0">
                  <a:pos x="368" y="0"/>
                </a:cxn>
                <a:cxn ang="0">
                  <a:pos x="388" y="0"/>
                </a:cxn>
                <a:cxn ang="0">
                  <a:pos x="392" y="30"/>
                </a:cxn>
                <a:cxn ang="0">
                  <a:pos x="386" y="56"/>
                </a:cxn>
                <a:cxn ang="0">
                  <a:pos x="400" y="58"/>
                </a:cxn>
                <a:cxn ang="0">
                  <a:pos x="398" y="66"/>
                </a:cxn>
                <a:cxn ang="0">
                  <a:pos x="384" y="68"/>
                </a:cxn>
                <a:cxn ang="0">
                  <a:pos x="374" y="106"/>
                </a:cxn>
                <a:cxn ang="0">
                  <a:pos x="360" y="145"/>
                </a:cxn>
                <a:cxn ang="0">
                  <a:pos x="344" y="161"/>
                </a:cxn>
                <a:cxn ang="0">
                  <a:pos x="342" y="173"/>
                </a:cxn>
                <a:cxn ang="0">
                  <a:pos x="310" y="241"/>
                </a:cxn>
                <a:cxn ang="0">
                  <a:pos x="276" y="297"/>
                </a:cxn>
                <a:cxn ang="0">
                  <a:pos x="204" y="363"/>
                </a:cxn>
                <a:cxn ang="0">
                  <a:pos x="174" y="383"/>
                </a:cxn>
                <a:cxn ang="0">
                  <a:pos x="130" y="415"/>
                </a:cxn>
                <a:cxn ang="0">
                  <a:pos x="108" y="441"/>
                </a:cxn>
                <a:cxn ang="0">
                  <a:pos x="74" y="481"/>
                </a:cxn>
                <a:cxn ang="0">
                  <a:pos x="52" y="515"/>
                </a:cxn>
              </a:cxnLst>
              <a:rect l="0" t="0" r="r" b="b"/>
              <a:pathLst>
                <a:path w="400" h="535">
                  <a:moveTo>
                    <a:pt x="52" y="515"/>
                  </a:moveTo>
                  <a:lnTo>
                    <a:pt x="32" y="535"/>
                  </a:lnTo>
                  <a:lnTo>
                    <a:pt x="0" y="501"/>
                  </a:lnTo>
                  <a:lnTo>
                    <a:pt x="0" y="371"/>
                  </a:lnTo>
                  <a:lnTo>
                    <a:pt x="18" y="343"/>
                  </a:lnTo>
                  <a:lnTo>
                    <a:pt x="24" y="329"/>
                  </a:lnTo>
                  <a:lnTo>
                    <a:pt x="32" y="313"/>
                  </a:lnTo>
                  <a:lnTo>
                    <a:pt x="62" y="311"/>
                  </a:lnTo>
                  <a:lnTo>
                    <a:pt x="78" y="291"/>
                  </a:lnTo>
                  <a:lnTo>
                    <a:pt x="148" y="279"/>
                  </a:lnTo>
                  <a:lnTo>
                    <a:pt x="258" y="165"/>
                  </a:lnTo>
                  <a:lnTo>
                    <a:pt x="210" y="161"/>
                  </a:lnTo>
                  <a:lnTo>
                    <a:pt x="164" y="145"/>
                  </a:lnTo>
                  <a:lnTo>
                    <a:pt x="108" y="122"/>
                  </a:lnTo>
                  <a:lnTo>
                    <a:pt x="74" y="46"/>
                  </a:lnTo>
                  <a:lnTo>
                    <a:pt x="92" y="24"/>
                  </a:lnTo>
                  <a:lnTo>
                    <a:pt x="132" y="60"/>
                  </a:lnTo>
                  <a:lnTo>
                    <a:pt x="156" y="66"/>
                  </a:lnTo>
                  <a:lnTo>
                    <a:pt x="178" y="52"/>
                  </a:lnTo>
                  <a:lnTo>
                    <a:pt x="210" y="58"/>
                  </a:lnTo>
                  <a:lnTo>
                    <a:pt x="246" y="36"/>
                  </a:lnTo>
                  <a:lnTo>
                    <a:pt x="270" y="40"/>
                  </a:lnTo>
                  <a:lnTo>
                    <a:pt x="286" y="32"/>
                  </a:lnTo>
                  <a:lnTo>
                    <a:pt x="322" y="28"/>
                  </a:lnTo>
                  <a:lnTo>
                    <a:pt x="342" y="16"/>
                  </a:lnTo>
                  <a:lnTo>
                    <a:pt x="354" y="16"/>
                  </a:lnTo>
                  <a:lnTo>
                    <a:pt x="368" y="0"/>
                  </a:lnTo>
                  <a:lnTo>
                    <a:pt x="388" y="0"/>
                  </a:lnTo>
                  <a:lnTo>
                    <a:pt x="392" y="30"/>
                  </a:lnTo>
                  <a:lnTo>
                    <a:pt x="386" y="56"/>
                  </a:lnTo>
                  <a:lnTo>
                    <a:pt x="400" y="58"/>
                  </a:lnTo>
                  <a:lnTo>
                    <a:pt x="398" y="66"/>
                  </a:lnTo>
                  <a:lnTo>
                    <a:pt x="384" y="68"/>
                  </a:lnTo>
                  <a:lnTo>
                    <a:pt x="374" y="106"/>
                  </a:lnTo>
                  <a:lnTo>
                    <a:pt x="360" y="145"/>
                  </a:lnTo>
                  <a:lnTo>
                    <a:pt x="344" y="161"/>
                  </a:lnTo>
                  <a:lnTo>
                    <a:pt x="342" y="173"/>
                  </a:lnTo>
                  <a:lnTo>
                    <a:pt x="310" y="241"/>
                  </a:lnTo>
                  <a:lnTo>
                    <a:pt x="276" y="297"/>
                  </a:lnTo>
                  <a:lnTo>
                    <a:pt x="204" y="363"/>
                  </a:lnTo>
                  <a:lnTo>
                    <a:pt x="174" y="383"/>
                  </a:lnTo>
                  <a:lnTo>
                    <a:pt x="130" y="415"/>
                  </a:lnTo>
                  <a:lnTo>
                    <a:pt x="108" y="441"/>
                  </a:lnTo>
                  <a:lnTo>
                    <a:pt x="74" y="481"/>
                  </a:lnTo>
                  <a:lnTo>
                    <a:pt x="52" y="5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9" name="South Africa">
              <a:extLst>
                <a:ext uri="{FF2B5EF4-FFF2-40B4-BE49-F238E27FC236}">
                  <a16:creationId xmlns:a16="http://schemas.microsoft.com/office/drawing/2014/main" id="{29A21BB1-6F80-483E-B907-83E4E97F65F4}"/>
                </a:ext>
              </a:extLst>
            </p:cNvPr>
            <p:cNvSpPr>
              <a:spLocks noChangeAspect="1" noEditPoints="1"/>
            </p:cNvSpPr>
            <p:nvPr/>
          </p:nvSpPr>
          <p:spPr bwMode="gray">
            <a:xfrm>
              <a:off x="6306625" y="5288344"/>
              <a:ext cx="517360" cy="466075"/>
            </a:xfrm>
            <a:custGeom>
              <a:avLst/>
              <a:gdLst/>
              <a:ahLst/>
              <a:cxnLst>
                <a:cxn ang="0">
                  <a:pos x="517" y="354"/>
                </a:cxn>
                <a:cxn ang="0">
                  <a:pos x="555" y="333"/>
                </a:cxn>
                <a:cxn ang="0">
                  <a:pos x="579" y="352"/>
                </a:cxn>
                <a:cxn ang="0">
                  <a:pos x="600" y="361"/>
                </a:cxn>
                <a:cxn ang="0">
                  <a:pos x="586" y="399"/>
                </a:cxn>
                <a:cxn ang="0">
                  <a:pos x="557" y="411"/>
                </a:cxn>
                <a:cxn ang="0">
                  <a:pos x="538" y="425"/>
                </a:cxn>
                <a:cxn ang="0">
                  <a:pos x="517" y="427"/>
                </a:cxn>
                <a:cxn ang="0">
                  <a:pos x="496" y="399"/>
                </a:cxn>
                <a:cxn ang="0">
                  <a:pos x="494" y="373"/>
                </a:cxn>
                <a:cxn ang="0">
                  <a:pos x="720" y="238"/>
                </a:cxn>
                <a:cxn ang="0">
                  <a:pos x="673" y="259"/>
                </a:cxn>
                <a:cxn ang="0">
                  <a:pos x="654" y="233"/>
                </a:cxn>
                <a:cxn ang="0">
                  <a:pos x="671" y="184"/>
                </a:cxn>
                <a:cxn ang="0">
                  <a:pos x="706" y="165"/>
                </a:cxn>
                <a:cxn ang="0">
                  <a:pos x="687" y="14"/>
                </a:cxn>
                <a:cxn ang="0">
                  <a:pos x="602" y="0"/>
                </a:cxn>
                <a:cxn ang="0">
                  <a:pos x="562" y="23"/>
                </a:cxn>
                <a:cxn ang="0">
                  <a:pos x="538" y="40"/>
                </a:cxn>
                <a:cxn ang="0">
                  <a:pos x="482" y="82"/>
                </a:cxn>
                <a:cxn ang="0">
                  <a:pos x="458" y="120"/>
                </a:cxn>
                <a:cxn ang="0">
                  <a:pos x="420" y="174"/>
                </a:cxn>
                <a:cxn ang="0">
                  <a:pos x="331" y="174"/>
                </a:cxn>
                <a:cxn ang="0">
                  <a:pos x="290" y="207"/>
                </a:cxn>
                <a:cxn ang="0">
                  <a:pos x="203" y="245"/>
                </a:cxn>
                <a:cxn ang="0">
                  <a:pos x="194" y="182"/>
                </a:cxn>
                <a:cxn ang="0">
                  <a:pos x="177" y="316"/>
                </a:cxn>
                <a:cxn ang="0">
                  <a:pos x="139" y="337"/>
                </a:cxn>
                <a:cxn ang="0">
                  <a:pos x="104" y="349"/>
                </a:cxn>
                <a:cxn ang="0">
                  <a:pos x="64" y="344"/>
                </a:cxn>
                <a:cxn ang="0">
                  <a:pos x="35" y="330"/>
                </a:cxn>
                <a:cxn ang="0">
                  <a:pos x="24" y="314"/>
                </a:cxn>
                <a:cxn ang="0">
                  <a:pos x="26" y="352"/>
                </a:cxn>
                <a:cxn ang="0">
                  <a:pos x="71" y="441"/>
                </a:cxn>
                <a:cxn ang="0">
                  <a:pos x="85" y="540"/>
                </a:cxn>
                <a:cxn ang="0">
                  <a:pos x="99" y="604"/>
                </a:cxn>
                <a:cxn ang="0">
                  <a:pos x="104" y="642"/>
                </a:cxn>
                <a:cxn ang="0">
                  <a:pos x="123" y="642"/>
                </a:cxn>
                <a:cxn ang="0">
                  <a:pos x="168" y="668"/>
                </a:cxn>
                <a:cxn ang="0">
                  <a:pos x="236" y="649"/>
                </a:cxn>
                <a:cxn ang="0">
                  <a:pos x="276" y="628"/>
                </a:cxn>
                <a:cxn ang="0">
                  <a:pos x="321" y="625"/>
                </a:cxn>
                <a:cxn ang="0">
                  <a:pos x="385" y="628"/>
                </a:cxn>
                <a:cxn ang="0">
                  <a:pos x="442" y="609"/>
                </a:cxn>
                <a:cxn ang="0">
                  <a:pos x="515" y="571"/>
                </a:cxn>
                <a:cxn ang="0">
                  <a:pos x="605" y="481"/>
                </a:cxn>
                <a:cxn ang="0">
                  <a:pos x="666" y="399"/>
                </a:cxn>
                <a:cxn ang="0">
                  <a:pos x="720" y="354"/>
                </a:cxn>
                <a:cxn ang="0">
                  <a:pos x="741" y="262"/>
                </a:cxn>
                <a:cxn ang="0">
                  <a:pos x="753" y="236"/>
                </a:cxn>
              </a:cxnLst>
              <a:rect l="0" t="0" r="r" b="b"/>
              <a:pathLst>
                <a:path w="753" h="668">
                  <a:moveTo>
                    <a:pt x="494" y="373"/>
                  </a:moveTo>
                  <a:lnTo>
                    <a:pt x="517" y="354"/>
                  </a:lnTo>
                  <a:lnTo>
                    <a:pt x="541" y="335"/>
                  </a:lnTo>
                  <a:lnTo>
                    <a:pt x="555" y="333"/>
                  </a:lnTo>
                  <a:lnTo>
                    <a:pt x="569" y="344"/>
                  </a:lnTo>
                  <a:lnTo>
                    <a:pt x="579" y="352"/>
                  </a:lnTo>
                  <a:lnTo>
                    <a:pt x="590" y="352"/>
                  </a:lnTo>
                  <a:lnTo>
                    <a:pt x="600" y="361"/>
                  </a:lnTo>
                  <a:lnTo>
                    <a:pt x="595" y="380"/>
                  </a:lnTo>
                  <a:lnTo>
                    <a:pt x="586" y="399"/>
                  </a:lnTo>
                  <a:lnTo>
                    <a:pt x="574" y="411"/>
                  </a:lnTo>
                  <a:lnTo>
                    <a:pt x="557" y="411"/>
                  </a:lnTo>
                  <a:lnTo>
                    <a:pt x="541" y="411"/>
                  </a:lnTo>
                  <a:lnTo>
                    <a:pt x="538" y="425"/>
                  </a:lnTo>
                  <a:lnTo>
                    <a:pt x="534" y="439"/>
                  </a:lnTo>
                  <a:lnTo>
                    <a:pt x="517" y="427"/>
                  </a:lnTo>
                  <a:lnTo>
                    <a:pt x="505" y="406"/>
                  </a:lnTo>
                  <a:lnTo>
                    <a:pt x="496" y="399"/>
                  </a:lnTo>
                  <a:lnTo>
                    <a:pt x="491" y="382"/>
                  </a:lnTo>
                  <a:lnTo>
                    <a:pt x="494" y="373"/>
                  </a:lnTo>
                  <a:close/>
                  <a:moveTo>
                    <a:pt x="753" y="236"/>
                  </a:moveTo>
                  <a:lnTo>
                    <a:pt x="720" y="238"/>
                  </a:lnTo>
                  <a:lnTo>
                    <a:pt x="699" y="259"/>
                  </a:lnTo>
                  <a:lnTo>
                    <a:pt x="673" y="259"/>
                  </a:lnTo>
                  <a:lnTo>
                    <a:pt x="661" y="257"/>
                  </a:lnTo>
                  <a:lnTo>
                    <a:pt x="654" y="233"/>
                  </a:lnTo>
                  <a:lnTo>
                    <a:pt x="664" y="210"/>
                  </a:lnTo>
                  <a:lnTo>
                    <a:pt x="671" y="184"/>
                  </a:lnTo>
                  <a:lnTo>
                    <a:pt x="690" y="189"/>
                  </a:lnTo>
                  <a:lnTo>
                    <a:pt x="706" y="165"/>
                  </a:lnTo>
                  <a:lnTo>
                    <a:pt x="694" y="45"/>
                  </a:lnTo>
                  <a:lnTo>
                    <a:pt x="687" y="14"/>
                  </a:lnTo>
                  <a:lnTo>
                    <a:pt x="626" y="2"/>
                  </a:lnTo>
                  <a:lnTo>
                    <a:pt x="602" y="0"/>
                  </a:lnTo>
                  <a:lnTo>
                    <a:pt x="586" y="7"/>
                  </a:lnTo>
                  <a:lnTo>
                    <a:pt x="562" y="23"/>
                  </a:lnTo>
                  <a:lnTo>
                    <a:pt x="548" y="28"/>
                  </a:lnTo>
                  <a:lnTo>
                    <a:pt x="538" y="40"/>
                  </a:lnTo>
                  <a:lnTo>
                    <a:pt x="512" y="47"/>
                  </a:lnTo>
                  <a:lnTo>
                    <a:pt x="482" y="82"/>
                  </a:lnTo>
                  <a:lnTo>
                    <a:pt x="475" y="111"/>
                  </a:lnTo>
                  <a:lnTo>
                    <a:pt x="458" y="120"/>
                  </a:lnTo>
                  <a:lnTo>
                    <a:pt x="437" y="127"/>
                  </a:lnTo>
                  <a:lnTo>
                    <a:pt x="420" y="174"/>
                  </a:lnTo>
                  <a:lnTo>
                    <a:pt x="364" y="189"/>
                  </a:lnTo>
                  <a:lnTo>
                    <a:pt x="331" y="174"/>
                  </a:lnTo>
                  <a:lnTo>
                    <a:pt x="312" y="174"/>
                  </a:lnTo>
                  <a:lnTo>
                    <a:pt x="290" y="207"/>
                  </a:lnTo>
                  <a:lnTo>
                    <a:pt x="250" y="241"/>
                  </a:lnTo>
                  <a:lnTo>
                    <a:pt x="203" y="245"/>
                  </a:lnTo>
                  <a:lnTo>
                    <a:pt x="189" y="215"/>
                  </a:lnTo>
                  <a:lnTo>
                    <a:pt x="194" y="182"/>
                  </a:lnTo>
                  <a:lnTo>
                    <a:pt x="175" y="146"/>
                  </a:lnTo>
                  <a:lnTo>
                    <a:pt x="177" y="316"/>
                  </a:lnTo>
                  <a:lnTo>
                    <a:pt x="163" y="333"/>
                  </a:lnTo>
                  <a:lnTo>
                    <a:pt x="139" y="337"/>
                  </a:lnTo>
                  <a:lnTo>
                    <a:pt x="135" y="354"/>
                  </a:lnTo>
                  <a:lnTo>
                    <a:pt x="104" y="349"/>
                  </a:lnTo>
                  <a:lnTo>
                    <a:pt x="87" y="354"/>
                  </a:lnTo>
                  <a:lnTo>
                    <a:pt x="64" y="344"/>
                  </a:lnTo>
                  <a:lnTo>
                    <a:pt x="45" y="342"/>
                  </a:lnTo>
                  <a:lnTo>
                    <a:pt x="35" y="330"/>
                  </a:lnTo>
                  <a:lnTo>
                    <a:pt x="43" y="314"/>
                  </a:lnTo>
                  <a:lnTo>
                    <a:pt x="24" y="314"/>
                  </a:lnTo>
                  <a:lnTo>
                    <a:pt x="0" y="330"/>
                  </a:lnTo>
                  <a:lnTo>
                    <a:pt x="26" y="352"/>
                  </a:lnTo>
                  <a:lnTo>
                    <a:pt x="52" y="411"/>
                  </a:lnTo>
                  <a:lnTo>
                    <a:pt x="71" y="441"/>
                  </a:lnTo>
                  <a:lnTo>
                    <a:pt x="87" y="486"/>
                  </a:lnTo>
                  <a:lnTo>
                    <a:pt x="85" y="540"/>
                  </a:lnTo>
                  <a:lnTo>
                    <a:pt x="71" y="545"/>
                  </a:lnTo>
                  <a:lnTo>
                    <a:pt x="99" y="604"/>
                  </a:lnTo>
                  <a:lnTo>
                    <a:pt x="90" y="616"/>
                  </a:lnTo>
                  <a:lnTo>
                    <a:pt x="104" y="642"/>
                  </a:lnTo>
                  <a:lnTo>
                    <a:pt x="111" y="623"/>
                  </a:lnTo>
                  <a:lnTo>
                    <a:pt x="123" y="642"/>
                  </a:lnTo>
                  <a:lnTo>
                    <a:pt x="139" y="649"/>
                  </a:lnTo>
                  <a:lnTo>
                    <a:pt x="168" y="668"/>
                  </a:lnTo>
                  <a:lnTo>
                    <a:pt x="180" y="649"/>
                  </a:lnTo>
                  <a:lnTo>
                    <a:pt x="236" y="649"/>
                  </a:lnTo>
                  <a:lnTo>
                    <a:pt x="257" y="635"/>
                  </a:lnTo>
                  <a:lnTo>
                    <a:pt x="276" y="628"/>
                  </a:lnTo>
                  <a:lnTo>
                    <a:pt x="312" y="637"/>
                  </a:lnTo>
                  <a:lnTo>
                    <a:pt x="321" y="625"/>
                  </a:lnTo>
                  <a:lnTo>
                    <a:pt x="371" y="642"/>
                  </a:lnTo>
                  <a:lnTo>
                    <a:pt x="385" y="628"/>
                  </a:lnTo>
                  <a:lnTo>
                    <a:pt x="427" y="628"/>
                  </a:lnTo>
                  <a:lnTo>
                    <a:pt x="442" y="609"/>
                  </a:lnTo>
                  <a:lnTo>
                    <a:pt x="465" y="609"/>
                  </a:lnTo>
                  <a:lnTo>
                    <a:pt x="515" y="571"/>
                  </a:lnTo>
                  <a:lnTo>
                    <a:pt x="574" y="522"/>
                  </a:lnTo>
                  <a:lnTo>
                    <a:pt x="605" y="481"/>
                  </a:lnTo>
                  <a:lnTo>
                    <a:pt x="633" y="455"/>
                  </a:lnTo>
                  <a:lnTo>
                    <a:pt x="666" y="399"/>
                  </a:lnTo>
                  <a:lnTo>
                    <a:pt x="701" y="356"/>
                  </a:lnTo>
                  <a:lnTo>
                    <a:pt x="720" y="354"/>
                  </a:lnTo>
                  <a:lnTo>
                    <a:pt x="746" y="302"/>
                  </a:lnTo>
                  <a:lnTo>
                    <a:pt x="741" y="262"/>
                  </a:lnTo>
                  <a:lnTo>
                    <a:pt x="751" y="257"/>
                  </a:lnTo>
                  <a:lnTo>
                    <a:pt x="753" y="236"/>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150" name="Spain">
              <a:extLst>
                <a:ext uri="{FF2B5EF4-FFF2-40B4-BE49-F238E27FC236}">
                  <a16:creationId xmlns:a16="http://schemas.microsoft.com/office/drawing/2014/main" id="{BF7B8A80-1E7D-40B3-B38A-389F81B6EEBB}"/>
                </a:ext>
              </a:extLst>
            </p:cNvPr>
            <p:cNvSpPr>
              <a:spLocks noEditPoints="1"/>
            </p:cNvSpPr>
            <p:nvPr/>
          </p:nvSpPr>
          <p:spPr bwMode="gray">
            <a:xfrm>
              <a:off x="5517158" y="3007570"/>
              <a:ext cx="439268" cy="326449"/>
            </a:xfrm>
            <a:custGeom>
              <a:avLst/>
              <a:gdLst/>
              <a:ahLst/>
              <a:cxnLst>
                <a:cxn ang="0">
                  <a:pos x="308" y="26"/>
                </a:cxn>
                <a:cxn ang="0">
                  <a:pos x="330" y="38"/>
                </a:cxn>
                <a:cxn ang="0">
                  <a:pos x="362" y="54"/>
                </a:cxn>
                <a:cxn ang="0">
                  <a:pos x="414" y="48"/>
                </a:cxn>
                <a:cxn ang="0">
                  <a:pos x="410" y="66"/>
                </a:cxn>
                <a:cxn ang="0">
                  <a:pos x="436" y="64"/>
                </a:cxn>
                <a:cxn ang="0">
                  <a:pos x="486" y="60"/>
                </a:cxn>
                <a:cxn ang="0">
                  <a:pos x="486" y="82"/>
                </a:cxn>
                <a:cxn ang="0">
                  <a:pos x="452" y="124"/>
                </a:cxn>
                <a:cxn ang="0">
                  <a:pos x="392" y="152"/>
                </a:cxn>
                <a:cxn ang="0">
                  <a:pos x="376" y="184"/>
                </a:cxn>
                <a:cxn ang="0">
                  <a:pos x="352" y="244"/>
                </a:cxn>
                <a:cxn ang="0">
                  <a:pos x="350" y="278"/>
                </a:cxn>
                <a:cxn ang="0">
                  <a:pos x="332" y="328"/>
                </a:cxn>
                <a:cxn ang="0">
                  <a:pos x="290" y="340"/>
                </a:cxn>
                <a:cxn ang="0">
                  <a:pos x="282" y="364"/>
                </a:cxn>
                <a:cxn ang="0">
                  <a:pos x="254" y="364"/>
                </a:cxn>
                <a:cxn ang="0">
                  <a:pos x="214" y="362"/>
                </a:cxn>
                <a:cxn ang="0">
                  <a:pos x="184" y="370"/>
                </a:cxn>
                <a:cxn ang="0">
                  <a:pos x="158" y="390"/>
                </a:cxn>
                <a:cxn ang="0">
                  <a:pos x="132" y="384"/>
                </a:cxn>
                <a:cxn ang="0">
                  <a:pos x="118" y="366"/>
                </a:cxn>
                <a:cxn ang="0">
                  <a:pos x="110" y="354"/>
                </a:cxn>
                <a:cxn ang="0">
                  <a:pos x="84" y="338"/>
                </a:cxn>
                <a:cxn ang="0">
                  <a:pos x="76" y="306"/>
                </a:cxn>
                <a:cxn ang="0">
                  <a:pos x="84" y="278"/>
                </a:cxn>
                <a:cxn ang="0">
                  <a:pos x="92" y="256"/>
                </a:cxn>
                <a:cxn ang="0">
                  <a:pos x="68" y="218"/>
                </a:cxn>
                <a:cxn ang="0">
                  <a:pos x="90" y="204"/>
                </a:cxn>
                <a:cxn ang="0">
                  <a:pos x="94" y="166"/>
                </a:cxn>
                <a:cxn ang="0">
                  <a:pos x="100" y="136"/>
                </a:cxn>
                <a:cxn ang="0">
                  <a:pos x="106" y="96"/>
                </a:cxn>
                <a:cxn ang="0">
                  <a:pos x="64" y="90"/>
                </a:cxn>
                <a:cxn ang="0">
                  <a:pos x="40" y="78"/>
                </a:cxn>
                <a:cxn ang="0">
                  <a:pos x="16" y="76"/>
                </a:cxn>
                <a:cxn ang="0">
                  <a:pos x="12" y="42"/>
                </a:cxn>
                <a:cxn ang="0">
                  <a:pos x="0" y="26"/>
                </a:cxn>
                <a:cxn ang="0">
                  <a:pos x="34" y="8"/>
                </a:cxn>
                <a:cxn ang="0">
                  <a:pos x="102" y="2"/>
                </a:cxn>
                <a:cxn ang="0">
                  <a:pos x="170" y="6"/>
                </a:cxn>
                <a:cxn ang="0">
                  <a:pos x="228" y="8"/>
                </a:cxn>
                <a:cxn ang="0">
                  <a:pos x="280" y="20"/>
                </a:cxn>
                <a:cxn ang="0">
                  <a:pos x="492" y="238"/>
                </a:cxn>
                <a:cxn ang="0">
                  <a:pos x="502" y="218"/>
                </a:cxn>
                <a:cxn ang="0">
                  <a:pos x="472" y="214"/>
                </a:cxn>
                <a:cxn ang="0">
                  <a:pos x="492" y="238"/>
                </a:cxn>
                <a:cxn ang="0">
                  <a:pos x="424" y="256"/>
                </a:cxn>
                <a:cxn ang="0">
                  <a:pos x="406" y="260"/>
                </a:cxn>
                <a:cxn ang="0">
                  <a:pos x="534" y="208"/>
                </a:cxn>
                <a:cxn ang="0">
                  <a:pos x="526" y="188"/>
                </a:cxn>
                <a:cxn ang="0">
                  <a:pos x="534" y="208"/>
                </a:cxn>
              </a:cxnLst>
              <a:rect l="0" t="0" r="r" b="b"/>
              <a:pathLst>
                <a:path w="540" h="398">
                  <a:moveTo>
                    <a:pt x="298" y="16"/>
                  </a:moveTo>
                  <a:lnTo>
                    <a:pt x="308" y="26"/>
                  </a:lnTo>
                  <a:lnTo>
                    <a:pt x="316" y="34"/>
                  </a:lnTo>
                  <a:lnTo>
                    <a:pt x="330" y="38"/>
                  </a:lnTo>
                  <a:lnTo>
                    <a:pt x="344" y="48"/>
                  </a:lnTo>
                  <a:lnTo>
                    <a:pt x="362" y="54"/>
                  </a:lnTo>
                  <a:lnTo>
                    <a:pt x="390" y="48"/>
                  </a:lnTo>
                  <a:lnTo>
                    <a:pt x="414" y="48"/>
                  </a:lnTo>
                  <a:lnTo>
                    <a:pt x="414" y="56"/>
                  </a:lnTo>
                  <a:lnTo>
                    <a:pt x="410" y="66"/>
                  </a:lnTo>
                  <a:lnTo>
                    <a:pt x="424" y="74"/>
                  </a:lnTo>
                  <a:lnTo>
                    <a:pt x="436" y="64"/>
                  </a:lnTo>
                  <a:lnTo>
                    <a:pt x="460" y="64"/>
                  </a:lnTo>
                  <a:lnTo>
                    <a:pt x="486" y="60"/>
                  </a:lnTo>
                  <a:lnTo>
                    <a:pt x="492" y="72"/>
                  </a:lnTo>
                  <a:lnTo>
                    <a:pt x="486" y="82"/>
                  </a:lnTo>
                  <a:lnTo>
                    <a:pt x="484" y="98"/>
                  </a:lnTo>
                  <a:lnTo>
                    <a:pt x="452" y="124"/>
                  </a:lnTo>
                  <a:lnTo>
                    <a:pt x="436" y="126"/>
                  </a:lnTo>
                  <a:lnTo>
                    <a:pt x="392" y="152"/>
                  </a:lnTo>
                  <a:lnTo>
                    <a:pt x="394" y="166"/>
                  </a:lnTo>
                  <a:lnTo>
                    <a:pt x="376" y="184"/>
                  </a:lnTo>
                  <a:lnTo>
                    <a:pt x="352" y="222"/>
                  </a:lnTo>
                  <a:lnTo>
                    <a:pt x="352" y="244"/>
                  </a:lnTo>
                  <a:lnTo>
                    <a:pt x="366" y="266"/>
                  </a:lnTo>
                  <a:lnTo>
                    <a:pt x="350" y="278"/>
                  </a:lnTo>
                  <a:lnTo>
                    <a:pt x="336" y="302"/>
                  </a:lnTo>
                  <a:lnTo>
                    <a:pt x="332" y="328"/>
                  </a:lnTo>
                  <a:lnTo>
                    <a:pt x="312" y="330"/>
                  </a:lnTo>
                  <a:lnTo>
                    <a:pt x="290" y="340"/>
                  </a:lnTo>
                  <a:lnTo>
                    <a:pt x="290" y="356"/>
                  </a:lnTo>
                  <a:lnTo>
                    <a:pt x="282" y="364"/>
                  </a:lnTo>
                  <a:lnTo>
                    <a:pt x="272" y="354"/>
                  </a:lnTo>
                  <a:lnTo>
                    <a:pt x="254" y="364"/>
                  </a:lnTo>
                  <a:lnTo>
                    <a:pt x="240" y="362"/>
                  </a:lnTo>
                  <a:lnTo>
                    <a:pt x="214" y="362"/>
                  </a:lnTo>
                  <a:lnTo>
                    <a:pt x="198" y="360"/>
                  </a:lnTo>
                  <a:lnTo>
                    <a:pt x="184" y="370"/>
                  </a:lnTo>
                  <a:lnTo>
                    <a:pt x="164" y="374"/>
                  </a:lnTo>
                  <a:lnTo>
                    <a:pt x="158" y="390"/>
                  </a:lnTo>
                  <a:lnTo>
                    <a:pt x="144" y="398"/>
                  </a:lnTo>
                  <a:lnTo>
                    <a:pt x="132" y="384"/>
                  </a:lnTo>
                  <a:lnTo>
                    <a:pt x="122" y="380"/>
                  </a:lnTo>
                  <a:lnTo>
                    <a:pt x="118" y="366"/>
                  </a:lnTo>
                  <a:lnTo>
                    <a:pt x="112" y="364"/>
                  </a:lnTo>
                  <a:lnTo>
                    <a:pt x="110" y="354"/>
                  </a:lnTo>
                  <a:lnTo>
                    <a:pt x="98" y="338"/>
                  </a:lnTo>
                  <a:lnTo>
                    <a:pt x="84" y="338"/>
                  </a:lnTo>
                  <a:lnTo>
                    <a:pt x="74" y="332"/>
                  </a:lnTo>
                  <a:lnTo>
                    <a:pt x="76" y="306"/>
                  </a:lnTo>
                  <a:lnTo>
                    <a:pt x="92" y="292"/>
                  </a:lnTo>
                  <a:lnTo>
                    <a:pt x="84" y="278"/>
                  </a:lnTo>
                  <a:lnTo>
                    <a:pt x="84" y="264"/>
                  </a:lnTo>
                  <a:lnTo>
                    <a:pt x="92" y="256"/>
                  </a:lnTo>
                  <a:lnTo>
                    <a:pt x="76" y="238"/>
                  </a:lnTo>
                  <a:lnTo>
                    <a:pt x="68" y="218"/>
                  </a:lnTo>
                  <a:lnTo>
                    <a:pt x="84" y="216"/>
                  </a:lnTo>
                  <a:lnTo>
                    <a:pt x="90" y="204"/>
                  </a:lnTo>
                  <a:lnTo>
                    <a:pt x="86" y="188"/>
                  </a:lnTo>
                  <a:lnTo>
                    <a:pt x="94" y="166"/>
                  </a:lnTo>
                  <a:lnTo>
                    <a:pt x="94" y="148"/>
                  </a:lnTo>
                  <a:lnTo>
                    <a:pt x="100" y="136"/>
                  </a:lnTo>
                  <a:lnTo>
                    <a:pt x="122" y="114"/>
                  </a:lnTo>
                  <a:lnTo>
                    <a:pt x="106" y="96"/>
                  </a:lnTo>
                  <a:lnTo>
                    <a:pt x="84" y="90"/>
                  </a:lnTo>
                  <a:lnTo>
                    <a:pt x="64" y="90"/>
                  </a:lnTo>
                  <a:lnTo>
                    <a:pt x="48" y="90"/>
                  </a:lnTo>
                  <a:lnTo>
                    <a:pt x="40" y="78"/>
                  </a:lnTo>
                  <a:lnTo>
                    <a:pt x="18" y="92"/>
                  </a:lnTo>
                  <a:lnTo>
                    <a:pt x="16" y="76"/>
                  </a:lnTo>
                  <a:lnTo>
                    <a:pt x="10" y="62"/>
                  </a:lnTo>
                  <a:lnTo>
                    <a:pt x="12" y="42"/>
                  </a:lnTo>
                  <a:lnTo>
                    <a:pt x="2" y="36"/>
                  </a:lnTo>
                  <a:lnTo>
                    <a:pt x="0" y="26"/>
                  </a:lnTo>
                  <a:lnTo>
                    <a:pt x="10" y="10"/>
                  </a:lnTo>
                  <a:lnTo>
                    <a:pt x="34" y="8"/>
                  </a:lnTo>
                  <a:lnTo>
                    <a:pt x="48" y="0"/>
                  </a:lnTo>
                  <a:lnTo>
                    <a:pt x="102" y="2"/>
                  </a:lnTo>
                  <a:lnTo>
                    <a:pt x="136" y="0"/>
                  </a:lnTo>
                  <a:lnTo>
                    <a:pt x="170" y="6"/>
                  </a:lnTo>
                  <a:lnTo>
                    <a:pt x="192" y="10"/>
                  </a:lnTo>
                  <a:lnTo>
                    <a:pt x="228" y="8"/>
                  </a:lnTo>
                  <a:lnTo>
                    <a:pt x="256" y="14"/>
                  </a:lnTo>
                  <a:lnTo>
                    <a:pt x="280" y="20"/>
                  </a:lnTo>
                  <a:lnTo>
                    <a:pt x="298" y="16"/>
                  </a:lnTo>
                  <a:close/>
                  <a:moveTo>
                    <a:pt x="492" y="238"/>
                  </a:moveTo>
                  <a:lnTo>
                    <a:pt x="496" y="226"/>
                  </a:lnTo>
                  <a:lnTo>
                    <a:pt x="502" y="218"/>
                  </a:lnTo>
                  <a:lnTo>
                    <a:pt x="492" y="204"/>
                  </a:lnTo>
                  <a:lnTo>
                    <a:pt x="472" y="214"/>
                  </a:lnTo>
                  <a:lnTo>
                    <a:pt x="458" y="228"/>
                  </a:lnTo>
                  <a:lnTo>
                    <a:pt x="492" y="238"/>
                  </a:lnTo>
                  <a:close/>
                  <a:moveTo>
                    <a:pt x="420" y="268"/>
                  </a:moveTo>
                  <a:lnTo>
                    <a:pt x="424" y="256"/>
                  </a:lnTo>
                  <a:lnTo>
                    <a:pt x="420" y="244"/>
                  </a:lnTo>
                  <a:lnTo>
                    <a:pt x="406" y="260"/>
                  </a:lnTo>
                  <a:lnTo>
                    <a:pt x="420" y="268"/>
                  </a:lnTo>
                  <a:close/>
                  <a:moveTo>
                    <a:pt x="534" y="208"/>
                  </a:moveTo>
                  <a:lnTo>
                    <a:pt x="540" y="200"/>
                  </a:lnTo>
                  <a:lnTo>
                    <a:pt x="526" y="188"/>
                  </a:lnTo>
                  <a:lnTo>
                    <a:pt x="514" y="200"/>
                  </a:lnTo>
                  <a:lnTo>
                    <a:pt x="534" y="20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1" name="Sri Lanka">
              <a:extLst>
                <a:ext uri="{FF2B5EF4-FFF2-40B4-BE49-F238E27FC236}">
                  <a16:creationId xmlns:a16="http://schemas.microsoft.com/office/drawing/2014/main" id="{4FD981E9-36F6-4CBD-9C36-CF7165887CD7}"/>
                </a:ext>
              </a:extLst>
            </p:cNvPr>
            <p:cNvSpPr>
              <a:spLocks/>
            </p:cNvSpPr>
            <p:nvPr/>
          </p:nvSpPr>
          <p:spPr bwMode="gray">
            <a:xfrm>
              <a:off x="8260881" y="4242135"/>
              <a:ext cx="66379" cy="110128"/>
            </a:xfrm>
            <a:custGeom>
              <a:avLst/>
              <a:gdLst/>
              <a:ahLst/>
              <a:cxnLst>
                <a:cxn ang="0">
                  <a:pos x="8" y="0"/>
                </a:cxn>
                <a:cxn ang="0">
                  <a:pos x="20" y="0"/>
                </a:cxn>
                <a:cxn ang="0">
                  <a:pos x="38" y="14"/>
                </a:cxn>
                <a:cxn ang="0">
                  <a:pos x="52" y="36"/>
                </a:cxn>
                <a:cxn ang="0">
                  <a:pos x="54" y="50"/>
                </a:cxn>
                <a:cxn ang="0">
                  <a:pos x="60" y="50"/>
                </a:cxn>
                <a:cxn ang="0">
                  <a:pos x="70" y="76"/>
                </a:cxn>
                <a:cxn ang="0">
                  <a:pos x="78" y="74"/>
                </a:cxn>
                <a:cxn ang="0">
                  <a:pos x="80" y="94"/>
                </a:cxn>
                <a:cxn ang="0">
                  <a:pos x="76" y="120"/>
                </a:cxn>
                <a:cxn ang="0">
                  <a:pos x="60" y="124"/>
                </a:cxn>
                <a:cxn ang="0">
                  <a:pos x="42" y="134"/>
                </a:cxn>
                <a:cxn ang="0">
                  <a:pos x="16" y="134"/>
                </a:cxn>
                <a:cxn ang="0">
                  <a:pos x="2" y="110"/>
                </a:cxn>
                <a:cxn ang="0">
                  <a:pos x="2" y="90"/>
                </a:cxn>
                <a:cxn ang="0">
                  <a:pos x="0" y="50"/>
                </a:cxn>
                <a:cxn ang="0">
                  <a:pos x="8" y="32"/>
                </a:cxn>
                <a:cxn ang="0">
                  <a:pos x="14" y="14"/>
                </a:cxn>
                <a:cxn ang="0">
                  <a:pos x="8" y="0"/>
                </a:cxn>
              </a:cxnLst>
              <a:rect l="0" t="0" r="r" b="b"/>
              <a:pathLst>
                <a:path w="80" h="134">
                  <a:moveTo>
                    <a:pt x="8" y="0"/>
                  </a:moveTo>
                  <a:lnTo>
                    <a:pt x="20" y="0"/>
                  </a:lnTo>
                  <a:lnTo>
                    <a:pt x="38" y="14"/>
                  </a:lnTo>
                  <a:lnTo>
                    <a:pt x="52" y="36"/>
                  </a:lnTo>
                  <a:lnTo>
                    <a:pt x="54" y="50"/>
                  </a:lnTo>
                  <a:lnTo>
                    <a:pt x="60" y="50"/>
                  </a:lnTo>
                  <a:lnTo>
                    <a:pt x="70" y="76"/>
                  </a:lnTo>
                  <a:lnTo>
                    <a:pt x="78" y="74"/>
                  </a:lnTo>
                  <a:lnTo>
                    <a:pt x="80" y="94"/>
                  </a:lnTo>
                  <a:lnTo>
                    <a:pt x="76" y="120"/>
                  </a:lnTo>
                  <a:lnTo>
                    <a:pt x="60" y="124"/>
                  </a:lnTo>
                  <a:lnTo>
                    <a:pt x="42" y="134"/>
                  </a:lnTo>
                  <a:lnTo>
                    <a:pt x="16" y="134"/>
                  </a:lnTo>
                  <a:lnTo>
                    <a:pt x="2" y="110"/>
                  </a:lnTo>
                  <a:lnTo>
                    <a:pt x="2" y="90"/>
                  </a:lnTo>
                  <a:lnTo>
                    <a:pt x="0" y="50"/>
                  </a:lnTo>
                  <a:lnTo>
                    <a:pt x="8" y="32"/>
                  </a:lnTo>
                  <a:lnTo>
                    <a:pt x="14" y="14"/>
                  </a:lnTo>
                  <a:lnTo>
                    <a:pt x="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2" name="Sudan">
              <a:extLst>
                <a:ext uri="{FF2B5EF4-FFF2-40B4-BE49-F238E27FC236}">
                  <a16:creationId xmlns:a16="http://schemas.microsoft.com/office/drawing/2014/main" id="{44DB2662-C9A1-42E4-A510-0E2C6CD57E8D}"/>
                </a:ext>
              </a:extLst>
            </p:cNvPr>
            <p:cNvSpPr>
              <a:spLocks/>
            </p:cNvSpPr>
            <p:nvPr/>
          </p:nvSpPr>
          <p:spPr bwMode="gray">
            <a:xfrm>
              <a:off x="6478427" y="3848823"/>
              <a:ext cx="523217" cy="605700"/>
            </a:xfrm>
            <a:custGeom>
              <a:avLst/>
              <a:gdLst/>
              <a:ahLst/>
              <a:cxnLst>
                <a:cxn ang="0">
                  <a:pos x="216" y="647"/>
                </a:cxn>
                <a:cxn ang="0">
                  <a:pos x="178" y="609"/>
                </a:cxn>
                <a:cxn ang="0">
                  <a:pos x="142" y="573"/>
                </a:cxn>
                <a:cxn ang="0">
                  <a:pos x="110" y="535"/>
                </a:cxn>
                <a:cxn ang="0">
                  <a:pos x="64" y="524"/>
                </a:cxn>
                <a:cxn ang="0">
                  <a:pos x="72" y="480"/>
                </a:cxn>
                <a:cxn ang="0">
                  <a:pos x="48" y="440"/>
                </a:cxn>
                <a:cxn ang="0">
                  <a:pos x="42" y="424"/>
                </a:cxn>
                <a:cxn ang="0">
                  <a:pos x="6" y="362"/>
                </a:cxn>
                <a:cxn ang="0">
                  <a:pos x="0" y="334"/>
                </a:cxn>
                <a:cxn ang="0">
                  <a:pos x="20" y="298"/>
                </a:cxn>
                <a:cxn ang="0">
                  <a:pos x="36" y="264"/>
                </a:cxn>
                <a:cxn ang="0">
                  <a:pos x="76" y="104"/>
                </a:cxn>
                <a:cxn ang="0">
                  <a:pos x="84" y="70"/>
                </a:cxn>
                <a:cxn ang="0">
                  <a:pos x="126" y="0"/>
                </a:cxn>
                <a:cxn ang="0">
                  <a:pos x="594" y="40"/>
                </a:cxn>
                <a:cxn ang="0">
                  <a:pos x="590" y="86"/>
                </a:cxn>
                <a:cxn ang="0">
                  <a:pos x="646" y="160"/>
                </a:cxn>
                <a:cxn ang="0">
                  <a:pos x="608" y="180"/>
                </a:cxn>
                <a:cxn ang="0">
                  <a:pos x="584" y="200"/>
                </a:cxn>
                <a:cxn ang="0">
                  <a:pos x="576" y="272"/>
                </a:cxn>
                <a:cxn ang="0">
                  <a:pos x="562" y="314"/>
                </a:cxn>
                <a:cxn ang="0">
                  <a:pos x="552" y="376"/>
                </a:cxn>
                <a:cxn ang="0">
                  <a:pos x="506" y="410"/>
                </a:cxn>
                <a:cxn ang="0">
                  <a:pos x="504" y="444"/>
                </a:cxn>
                <a:cxn ang="0">
                  <a:pos x="474" y="488"/>
                </a:cxn>
                <a:cxn ang="0">
                  <a:pos x="446" y="545"/>
                </a:cxn>
                <a:cxn ang="0">
                  <a:pos x="478" y="593"/>
                </a:cxn>
                <a:cxn ang="0">
                  <a:pos x="506" y="621"/>
                </a:cxn>
                <a:cxn ang="0">
                  <a:pos x="540" y="665"/>
                </a:cxn>
                <a:cxn ang="0">
                  <a:pos x="524" y="681"/>
                </a:cxn>
                <a:cxn ang="0">
                  <a:pos x="476" y="717"/>
                </a:cxn>
                <a:cxn ang="0">
                  <a:pos x="408" y="727"/>
                </a:cxn>
                <a:cxn ang="0">
                  <a:pos x="382" y="721"/>
                </a:cxn>
                <a:cxn ang="0">
                  <a:pos x="354" y="739"/>
                </a:cxn>
                <a:cxn ang="0">
                  <a:pos x="288" y="701"/>
                </a:cxn>
                <a:cxn ang="0">
                  <a:pos x="254" y="701"/>
                </a:cxn>
              </a:cxnLst>
              <a:rect l="0" t="0" r="r" b="b"/>
              <a:pathLst>
                <a:path w="646" h="739">
                  <a:moveTo>
                    <a:pt x="222" y="683"/>
                  </a:moveTo>
                  <a:lnTo>
                    <a:pt x="216" y="647"/>
                  </a:lnTo>
                  <a:lnTo>
                    <a:pt x="176" y="621"/>
                  </a:lnTo>
                  <a:lnTo>
                    <a:pt x="178" y="609"/>
                  </a:lnTo>
                  <a:lnTo>
                    <a:pt x="140" y="585"/>
                  </a:lnTo>
                  <a:lnTo>
                    <a:pt x="142" y="573"/>
                  </a:lnTo>
                  <a:lnTo>
                    <a:pt x="108" y="551"/>
                  </a:lnTo>
                  <a:lnTo>
                    <a:pt x="110" y="535"/>
                  </a:lnTo>
                  <a:lnTo>
                    <a:pt x="90" y="537"/>
                  </a:lnTo>
                  <a:lnTo>
                    <a:pt x="64" y="524"/>
                  </a:lnTo>
                  <a:lnTo>
                    <a:pt x="74" y="508"/>
                  </a:lnTo>
                  <a:lnTo>
                    <a:pt x="72" y="480"/>
                  </a:lnTo>
                  <a:lnTo>
                    <a:pt x="54" y="462"/>
                  </a:lnTo>
                  <a:lnTo>
                    <a:pt x="48" y="440"/>
                  </a:lnTo>
                  <a:lnTo>
                    <a:pt x="52" y="430"/>
                  </a:lnTo>
                  <a:lnTo>
                    <a:pt x="42" y="424"/>
                  </a:lnTo>
                  <a:lnTo>
                    <a:pt x="22" y="372"/>
                  </a:lnTo>
                  <a:lnTo>
                    <a:pt x="6" y="362"/>
                  </a:lnTo>
                  <a:lnTo>
                    <a:pt x="10" y="348"/>
                  </a:lnTo>
                  <a:lnTo>
                    <a:pt x="0" y="334"/>
                  </a:lnTo>
                  <a:lnTo>
                    <a:pt x="32" y="318"/>
                  </a:lnTo>
                  <a:lnTo>
                    <a:pt x="20" y="298"/>
                  </a:lnTo>
                  <a:lnTo>
                    <a:pt x="36" y="288"/>
                  </a:lnTo>
                  <a:lnTo>
                    <a:pt x="36" y="264"/>
                  </a:lnTo>
                  <a:lnTo>
                    <a:pt x="74" y="256"/>
                  </a:lnTo>
                  <a:lnTo>
                    <a:pt x="76" y="104"/>
                  </a:lnTo>
                  <a:lnTo>
                    <a:pt x="78" y="80"/>
                  </a:lnTo>
                  <a:lnTo>
                    <a:pt x="84" y="70"/>
                  </a:lnTo>
                  <a:lnTo>
                    <a:pt x="126" y="70"/>
                  </a:lnTo>
                  <a:lnTo>
                    <a:pt x="126" y="0"/>
                  </a:lnTo>
                  <a:lnTo>
                    <a:pt x="574" y="2"/>
                  </a:lnTo>
                  <a:lnTo>
                    <a:pt x="594" y="40"/>
                  </a:lnTo>
                  <a:lnTo>
                    <a:pt x="584" y="40"/>
                  </a:lnTo>
                  <a:lnTo>
                    <a:pt x="590" y="86"/>
                  </a:lnTo>
                  <a:lnTo>
                    <a:pt x="604" y="132"/>
                  </a:lnTo>
                  <a:lnTo>
                    <a:pt x="646" y="160"/>
                  </a:lnTo>
                  <a:lnTo>
                    <a:pt x="628" y="174"/>
                  </a:lnTo>
                  <a:lnTo>
                    <a:pt x="608" y="180"/>
                  </a:lnTo>
                  <a:lnTo>
                    <a:pt x="598" y="198"/>
                  </a:lnTo>
                  <a:lnTo>
                    <a:pt x="584" y="200"/>
                  </a:lnTo>
                  <a:lnTo>
                    <a:pt x="586" y="248"/>
                  </a:lnTo>
                  <a:lnTo>
                    <a:pt x="576" y="272"/>
                  </a:lnTo>
                  <a:lnTo>
                    <a:pt x="560" y="280"/>
                  </a:lnTo>
                  <a:lnTo>
                    <a:pt x="562" y="314"/>
                  </a:lnTo>
                  <a:lnTo>
                    <a:pt x="564" y="342"/>
                  </a:lnTo>
                  <a:lnTo>
                    <a:pt x="552" y="376"/>
                  </a:lnTo>
                  <a:lnTo>
                    <a:pt x="534" y="376"/>
                  </a:lnTo>
                  <a:lnTo>
                    <a:pt x="506" y="410"/>
                  </a:lnTo>
                  <a:lnTo>
                    <a:pt x="500" y="422"/>
                  </a:lnTo>
                  <a:lnTo>
                    <a:pt x="504" y="444"/>
                  </a:lnTo>
                  <a:lnTo>
                    <a:pt x="482" y="450"/>
                  </a:lnTo>
                  <a:lnTo>
                    <a:pt x="474" y="488"/>
                  </a:lnTo>
                  <a:lnTo>
                    <a:pt x="478" y="547"/>
                  </a:lnTo>
                  <a:lnTo>
                    <a:pt x="446" y="545"/>
                  </a:lnTo>
                  <a:lnTo>
                    <a:pt x="436" y="575"/>
                  </a:lnTo>
                  <a:lnTo>
                    <a:pt x="478" y="593"/>
                  </a:lnTo>
                  <a:lnTo>
                    <a:pt x="488" y="611"/>
                  </a:lnTo>
                  <a:lnTo>
                    <a:pt x="506" y="621"/>
                  </a:lnTo>
                  <a:lnTo>
                    <a:pt x="508" y="655"/>
                  </a:lnTo>
                  <a:lnTo>
                    <a:pt x="540" y="665"/>
                  </a:lnTo>
                  <a:lnTo>
                    <a:pt x="542" y="693"/>
                  </a:lnTo>
                  <a:lnTo>
                    <a:pt x="524" y="681"/>
                  </a:lnTo>
                  <a:lnTo>
                    <a:pt x="494" y="697"/>
                  </a:lnTo>
                  <a:lnTo>
                    <a:pt x="476" y="717"/>
                  </a:lnTo>
                  <a:lnTo>
                    <a:pt x="462" y="731"/>
                  </a:lnTo>
                  <a:lnTo>
                    <a:pt x="408" y="727"/>
                  </a:lnTo>
                  <a:lnTo>
                    <a:pt x="396" y="711"/>
                  </a:lnTo>
                  <a:lnTo>
                    <a:pt x="382" y="721"/>
                  </a:lnTo>
                  <a:lnTo>
                    <a:pt x="366" y="723"/>
                  </a:lnTo>
                  <a:lnTo>
                    <a:pt x="354" y="739"/>
                  </a:lnTo>
                  <a:lnTo>
                    <a:pt x="308" y="691"/>
                  </a:lnTo>
                  <a:lnTo>
                    <a:pt x="288" y="701"/>
                  </a:lnTo>
                  <a:lnTo>
                    <a:pt x="272" y="693"/>
                  </a:lnTo>
                  <a:lnTo>
                    <a:pt x="254" y="701"/>
                  </a:lnTo>
                  <a:lnTo>
                    <a:pt x="222" y="6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3" name="Suriname">
              <a:extLst>
                <a:ext uri="{FF2B5EF4-FFF2-40B4-BE49-F238E27FC236}">
                  <a16:creationId xmlns:a16="http://schemas.microsoft.com/office/drawing/2014/main" id="{1D4CFD02-E50E-420A-974D-9FC987C5529B}"/>
                </a:ext>
              </a:extLst>
            </p:cNvPr>
            <p:cNvSpPr>
              <a:spLocks/>
            </p:cNvSpPr>
            <p:nvPr/>
          </p:nvSpPr>
          <p:spPr bwMode="gray">
            <a:xfrm>
              <a:off x="3909196" y="4426990"/>
              <a:ext cx="130803" cy="129793"/>
            </a:xfrm>
            <a:custGeom>
              <a:avLst/>
              <a:gdLst/>
              <a:ahLst/>
              <a:cxnLst>
                <a:cxn ang="0">
                  <a:pos x="84" y="160"/>
                </a:cxn>
                <a:cxn ang="0">
                  <a:pos x="44" y="158"/>
                </a:cxn>
                <a:cxn ang="0">
                  <a:pos x="26" y="112"/>
                </a:cxn>
                <a:cxn ang="0">
                  <a:pos x="6" y="100"/>
                </a:cxn>
                <a:cxn ang="0">
                  <a:pos x="0" y="70"/>
                </a:cxn>
                <a:cxn ang="0">
                  <a:pos x="2" y="46"/>
                </a:cxn>
                <a:cxn ang="0">
                  <a:pos x="18" y="50"/>
                </a:cxn>
                <a:cxn ang="0">
                  <a:pos x="30" y="40"/>
                </a:cxn>
                <a:cxn ang="0">
                  <a:pos x="30" y="24"/>
                </a:cxn>
                <a:cxn ang="0">
                  <a:pos x="36" y="6"/>
                </a:cxn>
                <a:cxn ang="0">
                  <a:pos x="62" y="10"/>
                </a:cxn>
                <a:cxn ang="0">
                  <a:pos x="86" y="10"/>
                </a:cxn>
                <a:cxn ang="0">
                  <a:pos x="112" y="0"/>
                </a:cxn>
                <a:cxn ang="0">
                  <a:pos x="142" y="6"/>
                </a:cxn>
                <a:cxn ang="0">
                  <a:pos x="158" y="8"/>
                </a:cxn>
                <a:cxn ang="0">
                  <a:pos x="162" y="18"/>
                </a:cxn>
                <a:cxn ang="0">
                  <a:pos x="142" y="42"/>
                </a:cxn>
                <a:cxn ang="0">
                  <a:pos x="138" y="64"/>
                </a:cxn>
                <a:cxn ang="0">
                  <a:pos x="142" y="88"/>
                </a:cxn>
                <a:cxn ang="0">
                  <a:pos x="156" y="102"/>
                </a:cxn>
                <a:cxn ang="0">
                  <a:pos x="148" y="112"/>
                </a:cxn>
                <a:cxn ang="0">
                  <a:pos x="152" y="126"/>
                </a:cxn>
                <a:cxn ang="0">
                  <a:pos x="138" y="148"/>
                </a:cxn>
                <a:cxn ang="0">
                  <a:pos x="118" y="130"/>
                </a:cxn>
                <a:cxn ang="0">
                  <a:pos x="100" y="146"/>
                </a:cxn>
                <a:cxn ang="0">
                  <a:pos x="82" y="138"/>
                </a:cxn>
                <a:cxn ang="0">
                  <a:pos x="76" y="146"/>
                </a:cxn>
                <a:cxn ang="0">
                  <a:pos x="84" y="160"/>
                </a:cxn>
              </a:cxnLst>
              <a:rect l="0" t="0" r="r" b="b"/>
              <a:pathLst>
                <a:path w="162" h="160">
                  <a:moveTo>
                    <a:pt x="84" y="160"/>
                  </a:moveTo>
                  <a:lnTo>
                    <a:pt x="44" y="158"/>
                  </a:lnTo>
                  <a:lnTo>
                    <a:pt x="26" y="112"/>
                  </a:lnTo>
                  <a:lnTo>
                    <a:pt x="6" y="100"/>
                  </a:lnTo>
                  <a:lnTo>
                    <a:pt x="0" y="70"/>
                  </a:lnTo>
                  <a:lnTo>
                    <a:pt x="2" y="46"/>
                  </a:lnTo>
                  <a:lnTo>
                    <a:pt x="18" y="50"/>
                  </a:lnTo>
                  <a:lnTo>
                    <a:pt x="30" y="40"/>
                  </a:lnTo>
                  <a:lnTo>
                    <a:pt x="30" y="24"/>
                  </a:lnTo>
                  <a:lnTo>
                    <a:pt x="36" y="6"/>
                  </a:lnTo>
                  <a:lnTo>
                    <a:pt x="62" y="10"/>
                  </a:lnTo>
                  <a:lnTo>
                    <a:pt x="86" y="10"/>
                  </a:lnTo>
                  <a:lnTo>
                    <a:pt x="112" y="0"/>
                  </a:lnTo>
                  <a:lnTo>
                    <a:pt x="142" y="6"/>
                  </a:lnTo>
                  <a:lnTo>
                    <a:pt x="158" y="8"/>
                  </a:lnTo>
                  <a:lnTo>
                    <a:pt x="162" y="18"/>
                  </a:lnTo>
                  <a:lnTo>
                    <a:pt x="142" y="42"/>
                  </a:lnTo>
                  <a:lnTo>
                    <a:pt x="138" y="64"/>
                  </a:lnTo>
                  <a:lnTo>
                    <a:pt x="142" y="88"/>
                  </a:lnTo>
                  <a:lnTo>
                    <a:pt x="156" y="102"/>
                  </a:lnTo>
                  <a:lnTo>
                    <a:pt x="148" y="112"/>
                  </a:lnTo>
                  <a:lnTo>
                    <a:pt x="152" y="126"/>
                  </a:lnTo>
                  <a:lnTo>
                    <a:pt x="138" y="148"/>
                  </a:lnTo>
                  <a:lnTo>
                    <a:pt x="118" y="130"/>
                  </a:lnTo>
                  <a:lnTo>
                    <a:pt x="100" y="146"/>
                  </a:lnTo>
                  <a:lnTo>
                    <a:pt x="82" y="138"/>
                  </a:lnTo>
                  <a:lnTo>
                    <a:pt x="76" y="146"/>
                  </a:lnTo>
                  <a:lnTo>
                    <a:pt x="84" y="1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4" name="Swaziland">
              <a:extLst>
                <a:ext uri="{FF2B5EF4-FFF2-40B4-BE49-F238E27FC236}">
                  <a16:creationId xmlns:a16="http://schemas.microsoft.com/office/drawing/2014/main" id="{FD1473B1-2C89-4EB1-8DEC-CF366509F806}"/>
                </a:ext>
              </a:extLst>
            </p:cNvPr>
            <p:cNvSpPr>
              <a:spLocks/>
            </p:cNvSpPr>
            <p:nvPr/>
          </p:nvSpPr>
          <p:spPr bwMode="gray">
            <a:xfrm>
              <a:off x="6755655" y="5418137"/>
              <a:ext cx="46855" cy="51131"/>
            </a:xfrm>
            <a:custGeom>
              <a:avLst/>
              <a:gdLst/>
              <a:ahLst/>
              <a:cxnLst>
                <a:cxn ang="0">
                  <a:pos x="38" y="64"/>
                </a:cxn>
                <a:cxn ang="0">
                  <a:pos x="56" y="46"/>
                </a:cxn>
                <a:cxn ang="0">
                  <a:pos x="54" y="24"/>
                </a:cxn>
                <a:cxn ang="0">
                  <a:pos x="44" y="12"/>
                </a:cxn>
                <a:cxn ang="0">
                  <a:pos x="30" y="4"/>
                </a:cxn>
                <a:cxn ang="0">
                  <a:pos x="14" y="0"/>
                </a:cxn>
                <a:cxn ang="0">
                  <a:pos x="8" y="22"/>
                </a:cxn>
                <a:cxn ang="0">
                  <a:pos x="0" y="42"/>
                </a:cxn>
                <a:cxn ang="0">
                  <a:pos x="6" y="62"/>
                </a:cxn>
                <a:cxn ang="0">
                  <a:pos x="16" y="64"/>
                </a:cxn>
                <a:cxn ang="0">
                  <a:pos x="38" y="64"/>
                </a:cxn>
              </a:cxnLst>
              <a:rect l="0" t="0" r="r" b="b"/>
              <a:pathLst>
                <a:path w="56" h="64">
                  <a:moveTo>
                    <a:pt x="38" y="64"/>
                  </a:moveTo>
                  <a:lnTo>
                    <a:pt x="56" y="46"/>
                  </a:lnTo>
                  <a:lnTo>
                    <a:pt x="54" y="24"/>
                  </a:lnTo>
                  <a:lnTo>
                    <a:pt x="44" y="12"/>
                  </a:lnTo>
                  <a:lnTo>
                    <a:pt x="30" y="4"/>
                  </a:lnTo>
                  <a:lnTo>
                    <a:pt x="14" y="0"/>
                  </a:lnTo>
                  <a:lnTo>
                    <a:pt x="8" y="22"/>
                  </a:lnTo>
                  <a:lnTo>
                    <a:pt x="0" y="42"/>
                  </a:lnTo>
                  <a:lnTo>
                    <a:pt x="6" y="62"/>
                  </a:lnTo>
                  <a:lnTo>
                    <a:pt x="16" y="64"/>
                  </a:lnTo>
                  <a:lnTo>
                    <a:pt x="38" y="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5" name="Sweden">
              <a:extLst>
                <a:ext uri="{FF2B5EF4-FFF2-40B4-BE49-F238E27FC236}">
                  <a16:creationId xmlns:a16="http://schemas.microsoft.com/office/drawing/2014/main" id="{9A755762-ACDE-407F-B7BF-DC514413BCBB}"/>
                </a:ext>
              </a:extLst>
            </p:cNvPr>
            <p:cNvSpPr>
              <a:spLocks/>
            </p:cNvSpPr>
            <p:nvPr/>
          </p:nvSpPr>
          <p:spPr bwMode="gray">
            <a:xfrm>
              <a:off x="6144582" y="1469286"/>
              <a:ext cx="404127" cy="967548"/>
            </a:xfrm>
            <a:custGeom>
              <a:avLst/>
              <a:gdLst/>
              <a:ahLst/>
              <a:cxnLst>
                <a:cxn ang="0">
                  <a:pos x="12" y="968"/>
                </a:cxn>
                <a:cxn ang="0">
                  <a:pos x="18" y="1010"/>
                </a:cxn>
                <a:cxn ang="0">
                  <a:pos x="42" y="1078"/>
                </a:cxn>
                <a:cxn ang="0">
                  <a:pos x="60" y="1100"/>
                </a:cxn>
                <a:cxn ang="0">
                  <a:pos x="56" y="1144"/>
                </a:cxn>
                <a:cxn ang="0">
                  <a:pos x="76" y="1186"/>
                </a:cxn>
                <a:cxn ang="0">
                  <a:pos x="110" y="1180"/>
                </a:cxn>
                <a:cxn ang="0">
                  <a:pos x="118" y="1148"/>
                </a:cxn>
                <a:cxn ang="0">
                  <a:pos x="138" y="1128"/>
                </a:cxn>
                <a:cxn ang="0">
                  <a:pos x="168" y="1132"/>
                </a:cxn>
                <a:cxn ang="0">
                  <a:pos x="192" y="1104"/>
                </a:cxn>
                <a:cxn ang="0">
                  <a:pos x="204" y="1064"/>
                </a:cxn>
                <a:cxn ang="0">
                  <a:pos x="210" y="1022"/>
                </a:cxn>
                <a:cxn ang="0">
                  <a:pos x="222" y="976"/>
                </a:cxn>
                <a:cxn ang="0">
                  <a:pos x="232" y="954"/>
                </a:cxn>
                <a:cxn ang="0">
                  <a:pos x="268" y="934"/>
                </a:cxn>
                <a:cxn ang="0">
                  <a:pos x="286" y="886"/>
                </a:cxn>
                <a:cxn ang="0">
                  <a:pos x="296" y="844"/>
                </a:cxn>
                <a:cxn ang="0">
                  <a:pos x="270" y="812"/>
                </a:cxn>
                <a:cxn ang="0">
                  <a:pos x="246" y="790"/>
                </a:cxn>
                <a:cxn ang="0">
                  <a:pos x="252" y="710"/>
                </a:cxn>
                <a:cxn ang="0">
                  <a:pos x="246" y="638"/>
                </a:cxn>
                <a:cxn ang="0">
                  <a:pos x="274" y="608"/>
                </a:cxn>
                <a:cxn ang="0">
                  <a:pos x="308" y="572"/>
                </a:cxn>
                <a:cxn ang="0">
                  <a:pos x="332" y="550"/>
                </a:cxn>
                <a:cxn ang="0">
                  <a:pos x="354" y="528"/>
                </a:cxn>
                <a:cxn ang="0">
                  <a:pos x="388" y="492"/>
                </a:cxn>
                <a:cxn ang="0">
                  <a:pos x="374" y="450"/>
                </a:cxn>
                <a:cxn ang="0">
                  <a:pos x="390" y="402"/>
                </a:cxn>
                <a:cxn ang="0">
                  <a:pos x="442" y="342"/>
                </a:cxn>
                <a:cxn ang="0">
                  <a:pos x="498" y="348"/>
                </a:cxn>
                <a:cxn ang="0">
                  <a:pos x="498" y="244"/>
                </a:cxn>
                <a:cxn ang="0">
                  <a:pos x="474" y="104"/>
                </a:cxn>
                <a:cxn ang="0">
                  <a:pos x="408" y="50"/>
                </a:cxn>
                <a:cxn ang="0">
                  <a:pos x="336" y="0"/>
                </a:cxn>
                <a:cxn ang="0">
                  <a:pos x="322" y="62"/>
                </a:cxn>
                <a:cxn ang="0">
                  <a:pos x="278" y="54"/>
                </a:cxn>
                <a:cxn ang="0">
                  <a:pos x="262" y="54"/>
                </a:cxn>
                <a:cxn ang="0">
                  <a:pos x="264" y="104"/>
                </a:cxn>
                <a:cxn ang="0">
                  <a:pos x="214" y="140"/>
                </a:cxn>
                <a:cxn ang="0">
                  <a:pos x="194" y="162"/>
                </a:cxn>
                <a:cxn ang="0">
                  <a:pos x="152" y="282"/>
                </a:cxn>
                <a:cxn ang="0">
                  <a:pos x="150" y="318"/>
                </a:cxn>
                <a:cxn ang="0">
                  <a:pos x="98" y="452"/>
                </a:cxn>
                <a:cxn ang="0">
                  <a:pos x="88" y="490"/>
                </a:cxn>
                <a:cxn ang="0">
                  <a:pos x="34" y="530"/>
                </a:cxn>
                <a:cxn ang="0">
                  <a:pos x="32" y="672"/>
                </a:cxn>
                <a:cxn ang="0">
                  <a:pos x="38" y="768"/>
                </a:cxn>
                <a:cxn ang="0">
                  <a:pos x="24" y="884"/>
                </a:cxn>
                <a:cxn ang="0">
                  <a:pos x="8" y="920"/>
                </a:cxn>
                <a:cxn ang="0">
                  <a:pos x="0" y="950"/>
                </a:cxn>
              </a:cxnLst>
              <a:rect l="0" t="0" r="r" b="b"/>
              <a:pathLst>
                <a:path w="498" h="1186">
                  <a:moveTo>
                    <a:pt x="0" y="950"/>
                  </a:moveTo>
                  <a:lnTo>
                    <a:pt x="12" y="968"/>
                  </a:lnTo>
                  <a:lnTo>
                    <a:pt x="24" y="978"/>
                  </a:lnTo>
                  <a:lnTo>
                    <a:pt x="18" y="1010"/>
                  </a:lnTo>
                  <a:lnTo>
                    <a:pt x="30" y="1026"/>
                  </a:lnTo>
                  <a:lnTo>
                    <a:pt x="42" y="1078"/>
                  </a:lnTo>
                  <a:lnTo>
                    <a:pt x="56" y="1086"/>
                  </a:lnTo>
                  <a:lnTo>
                    <a:pt x="60" y="1100"/>
                  </a:lnTo>
                  <a:lnTo>
                    <a:pt x="46" y="1120"/>
                  </a:lnTo>
                  <a:lnTo>
                    <a:pt x="56" y="1144"/>
                  </a:lnTo>
                  <a:lnTo>
                    <a:pt x="60" y="1170"/>
                  </a:lnTo>
                  <a:lnTo>
                    <a:pt x="76" y="1186"/>
                  </a:lnTo>
                  <a:lnTo>
                    <a:pt x="96" y="1178"/>
                  </a:lnTo>
                  <a:lnTo>
                    <a:pt x="110" y="1180"/>
                  </a:lnTo>
                  <a:lnTo>
                    <a:pt x="118" y="1170"/>
                  </a:lnTo>
                  <a:lnTo>
                    <a:pt x="118" y="1148"/>
                  </a:lnTo>
                  <a:lnTo>
                    <a:pt x="134" y="1140"/>
                  </a:lnTo>
                  <a:lnTo>
                    <a:pt x="138" y="1128"/>
                  </a:lnTo>
                  <a:lnTo>
                    <a:pt x="152" y="1122"/>
                  </a:lnTo>
                  <a:lnTo>
                    <a:pt x="168" y="1132"/>
                  </a:lnTo>
                  <a:lnTo>
                    <a:pt x="188" y="1128"/>
                  </a:lnTo>
                  <a:lnTo>
                    <a:pt x="192" y="1104"/>
                  </a:lnTo>
                  <a:lnTo>
                    <a:pt x="200" y="1086"/>
                  </a:lnTo>
                  <a:lnTo>
                    <a:pt x="204" y="1064"/>
                  </a:lnTo>
                  <a:lnTo>
                    <a:pt x="212" y="1056"/>
                  </a:lnTo>
                  <a:lnTo>
                    <a:pt x="210" y="1022"/>
                  </a:lnTo>
                  <a:lnTo>
                    <a:pt x="210" y="1012"/>
                  </a:lnTo>
                  <a:lnTo>
                    <a:pt x="222" y="976"/>
                  </a:lnTo>
                  <a:lnTo>
                    <a:pt x="218" y="962"/>
                  </a:lnTo>
                  <a:lnTo>
                    <a:pt x="232" y="954"/>
                  </a:lnTo>
                  <a:lnTo>
                    <a:pt x="250" y="922"/>
                  </a:lnTo>
                  <a:lnTo>
                    <a:pt x="268" y="934"/>
                  </a:lnTo>
                  <a:lnTo>
                    <a:pt x="284" y="910"/>
                  </a:lnTo>
                  <a:lnTo>
                    <a:pt x="286" y="886"/>
                  </a:lnTo>
                  <a:lnTo>
                    <a:pt x="298" y="872"/>
                  </a:lnTo>
                  <a:lnTo>
                    <a:pt x="296" y="844"/>
                  </a:lnTo>
                  <a:lnTo>
                    <a:pt x="284" y="832"/>
                  </a:lnTo>
                  <a:lnTo>
                    <a:pt x="270" y="812"/>
                  </a:lnTo>
                  <a:lnTo>
                    <a:pt x="262" y="798"/>
                  </a:lnTo>
                  <a:lnTo>
                    <a:pt x="246" y="790"/>
                  </a:lnTo>
                  <a:lnTo>
                    <a:pt x="238" y="708"/>
                  </a:lnTo>
                  <a:lnTo>
                    <a:pt x="252" y="710"/>
                  </a:lnTo>
                  <a:lnTo>
                    <a:pt x="254" y="664"/>
                  </a:lnTo>
                  <a:lnTo>
                    <a:pt x="246" y="638"/>
                  </a:lnTo>
                  <a:lnTo>
                    <a:pt x="264" y="632"/>
                  </a:lnTo>
                  <a:lnTo>
                    <a:pt x="274" y="608"/>
                  </a:lnTo>
                  <a:lnTo>
                    <a:pt x="296" y="570"/>
                  </a:lnTo>
                  <a:lnTo>
                    <a:pt x="308" y="572"/>
                  </a:lnTo>
                  <a:lnTo>
                    <a:pt x="314" y="544"/>
                  </a:lnTo>
                  <a:lnTo>
                    <a:pt x="332" y="550"/>
                  </a:lnTo>
                  <a:lnTo>
                    <a:pt x="340" y="530"/>
                  </a:lnTo>
                  <a:lnTo>
                    <a:pt x="354" y="528"/>
                  </a:lnTo>
                  <a:lnTo>
                    <a:pt x="372" y="502"/>
                  </a:lnTo>
                  <a:lnTo>
                    <a:pt x="388" y="492"/>
                  </a:lnTo>
                  <a:lnTo>
                    <a:pt x="398" y="478"/>
                  </a:lnTo>
                  <a:lnTo>
                    <a:pt x="374" y="450"/>
                  </a:lnTo>
                  <a:lnTo>
                    <a:pt x="390" y="422"/>
                  </a:lnTo>
                  <a:lnTo>
                    <a:pt x="390" y="402"/>
                  </a:lnTo>
                  <a:lnTo>
                    <a:pt x="424" y="372"/>
                  </a:lnTo>
                  <a:lnTo>
                    <a:pt x="442" y="342"/>
                  </a:lnTo>
                  <a:lnTo>
                    <a:pt x="460" y="350"/>
                  </a:lnTo>
                  <a:lnTo>
                    <a:pt x="498" y="348"/>
                  </a:lnTo>
                  <a:lnTo>
                    <a:pt x="490" y="288"/>
                  </a:lnTo>
                  <a:lnTo>
                    <a:pt x="498" y="244"/>
                  </a:lnTo>
                  <a:lnTo>
                    <a:pt x="482" y="174"/>
                  </a:lnTo>
                  <a:lnTo>
                    <a:pt x="474" y="104"/>
                  </a:lnTo>
                  <a:lnTo>
                    <a:pt x="456" y="78"/>
                  </a:lnTo>
                  <a:lnTo>
                    <a:pt x="408" y="50"/>
                  </a:lnTo>
                  <a:lnTo>
                    <a:pt x="350" y="0"/>
                  </a:lnTo>
                  <a:lnTo>
                    <a:pt x="336" y="0"/>
                  </a:lnTo>
                  <a:lnTo>
                    <a:pt x="334" y="46"/>
                  </a:lnTo>
                  <a:lnTo>
                    <a:pt x="322" y="62"/>
                  </a:lnTo>
                  <a:lnTo>
                    <a:pt x="310" y="54"/>
                  </a:lnTo>
                  <a:lnTo>
                    <a:pt x="278" y="54"/>
                  </a:lnTo>
                  <a:lnTo>
                    <a:pt x="268" y="48"/>
                  </a:lnTo>
                  <a:lnTo>
                    <a:pt x="262" y="54"/>
                  </a:lnTo>
                  <a:lnTo>
                    <a:pt x="266" y="84"/>
                  </a:lnTo>
                  <a:lnTo>
                    <a:pt x="264" y="104"/>
                  </a:lnTo>
                  <a:lnTo>
                    <a:pt x="234" y="92"/>
                  </a:lnTo>
                  <a:lnTo>
                    <a:pt x="214" y="140"/>
                  </a:lnTo>
                  <a:lnTo>
                    <a:pt x="198" y="144"/>
                  </a:lnTo>
                  <a:lnTo>
                    <a:pt x="194" y="162"/>
                  </a:lnTo>
                  <a:lnTo>
                    <a:pt x="216" y="192"/>
                  </a:lnTo>
                  <a:lnTo>
                    <a:pt x="152" y="282"/>
                  </a:lnTo>
                  <a:lnTo>
                    <a:pt x="160" y="306"/>
                  </a:lnTo>
                  <a:lnTo>
                    <a:pt x="150" y="318"/>
                  </a:lnTo>
                  <a:lnTo>
                    <a:pt x="136" y="318"/>
                  </a:lnTo>
                  <a:lnTo>
                    <a:pt x="98" y="452"/>
                  </a:lnTo>
                  <a:lnTo>
                    <a:pt x="114" y="464"/>
                  </a:lnTo>
                  <a:lnTo>
                    <a:pt x="88" y="490"/>
                  </a:lnTo>
                  <a:lnTo>
                    <a:pt x="62" y="488"/>
                  </a:lnTo>
                  <a:lnTo>
                    <a:pt x="34" y="530"/>
                  </a:lnTo>
                  <a:lnTo>
                    <a:pt x="40" y="550"/>
                  </a:lnTo>
                  <a:lnTo>
                    <a:pt x="32" y="672"/>
                  </a:lnTo>
                  <a:lnTo>
                    <a:pt x="58" y="732"/>
                  </a:lnTo>
                  <a:lnTo>
                    <a:pt x="38" y="768"/>
                  </a:lnTo>
                  <a:lnTo>
                    <a:pt x="54" y="836"/>
                  </a:lnTo>
                  <a:lnTo>
                    <a:pt x="24" y="884"/>
                  </a:lnTo>
                  <a:lnTo>
                    <a:pt x="20" y="920"/>
                  </a:lnTo>
                  <a:lnTo>
                    <a:pt x="8" y="920"/>
                  </a:lnTo>
                  <a:lnTo>
                    <a:pt x="0" y="928"/>
                  </a:lnTo>
                  <a:lnTo>
                    <a:pt x="0" y="9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6" name="Switzerland">
              <a:extLst>
                <a:ext uri="{FF2B5EF4-FFF2-40B4-BE49-F238E27FC236}">
                  <a16:creationId xmlns:a16="http://schemas.microsoft.com/office/drawing/2014/main" id="{364CDDC1-127E-48CB-8600-68CCCC105D80}"/>
                </a:ext>
              </a:extLst>
            </p:cNvPr>
            <p:cNvSpPr>
              <a:spLocks/>
            </p:cNvSpPr>
            <p:nvPr/>
          </p:nvSpPr>
          <p:spPr bwMode="gray">
            <a:xfrm>
              <a:off x="5988399" y="2828179"/>
              <a:ext cx="142519" cy="86528"/>
            </a:xfrm>
            <a:custGeom>
              <a:avLst/>
              <a:gdLst/>
              <a:ahLst/>
              <a:cxnLst>
                <a:cxn ang="0">
                  <a:pos x="62" y="94"/>
                </a:cxn>
                <a:cxn ang="0">
                  <a:pos x="74" y="100"/>
                </a:cxn>
                <a:cxn ang="0">
                  <a:pos x="82" y="90"/>
                </a:cxn>
                <a:cxn ang="0">
                  <a:pos x="96" y="78"/>
                </a:cxn>
                <a:cxn ang="0">
                  <a:pos x="104" y="90"/>
                </a:cxn>
                <a:cxn ang="0">
                  <a:pos x="116" y="96"/>
                </a:cxn>
                <a:cxn ang="0">
                  <a:pos x="118" y="80"/>
                </a:cxn>
                <a:cxn ang="0">
                  <a:pos x="122" y="68"/>
                </a:cxn>
                <a:cxn ang="0">
                  <a:pos x="132" y="72"/>
                </a:cxn>
                <a:cxn ang="0">
                  <a:pos x="158" y="78"/>
                </a:cxn>
                <a:cxn ang="0">
                  <a:pos x="164" y="64"/>
                </a:cxn>
                <a:cxn ang="0">
                  <a:pos x="166" y="52"/>
                </a:cxn>
                <a:cxn ang="0">
                  <a:pos x="178" y="48"/>
                </a:cxn>
                <a:cxn ang="0">
                  <a:pos x="168" y="40"/>
                </a:cxn>
                <a:cxn ang="0">
                  <a:pos x="154" y="44"/>
                </a:cxn>
                <a:cxn ang="0">
                  <a:pos x="140" y="38"/>
                </a:cxn>
                <a:cxn ang="0">
                  <a:pos x="136" y="24"/>
                </a:cxn>
                <a:cxn ang="0">
                  <a:pos x="142" y="10"/>
                </a:cxn>
                <a:cxn ang="0">
                  <a:pos x="132" y="2"/>
                </a:cxn>
                <a:cxn ang="0">
                  <a:pos x="114" y="4"/>
                </a:cxn>
                <a:cxn ang="0">
                  <a:pos x="102" y="0"/>
                </a:cxn>
                <a:cxn ang="0">
                  <a:pos x="82" y="10"/>
                </a:cxn>
                <a:cxn ang="0">
                  <a:pos x="68" y="4"/>
                </a:cxn>
                <a:cxn ang="0">
                  <a:pos x="52" y="12"/>
                </a:cxn>
                <a:cxn ang="0">
                  <a:pos x="40" y="10"/>
                </a:cxn>
                <a:cxn ang="0">
                  <a:pos x="30" y="20"/>
                </a:cxn>
                <a:cxn ang="0">
                  <a:pos x="36" y="30"/>
                </a:cxn>
                <a:cxn ang="0">
                  <a:pos x="16" y="48"/>
                </a:cxn>
                <a:cxn ang="0">
                  <a:pos x="6" y="70"/>
                </a:cxn>
                <a:cxn ang="0">
                  <a:pos x="0" y="90"/>
                </a:cxn>
                <a:cxn ang="0">
                  <a:pos x="16" y="90"/>
                </a:cxn>
                <a:cxn ang="0">
                  <a:pos x="28" y="76"/>
                </a:cxn>
                <a:cxn ang="0">
                  <a:pos x="40" y="86"/>
                </a:cxn>
                <a:cxn ang="0">
                  <a:pos x="44" y="104"/>
                </a:cxn>
                <a:cxn ang="0">
                  <a:pos x="62" y="94"/>
                </a:cxn>
              </a:cxnLst>
              <a:rect l="0" t="0" r="r" b="b"/>
              <a:pathLst>
                <a:path w="178" h="104">
                  <a:moveTo>
                    <a:pt x="62" y="94"/>
                  </a:moveTo>
                  <a:lnTo>
                    <a:pt x="74" y="100"/>
                  </a:lnTo>
                  <a:lnTo>
                    <a:pt x="82" y="90"/>
                  </a:lnTo>
                  <a:lnTo>
                    <a:pt x="96" y="78"/>
                  </a:lnTo>
                  <a:lnTo>
                    <a:pt x="104" y="90"/>
                  </a:lnTo>
                  <a:lnTo>
                    <a:pt x="116" y="96"/>
                  </a:lnTo>
                  <a:lnTo>
                    <a:pt x="118" y="80"/>
                  </a:lnTo>
                  <a:lnTo>
                    <a:pt x="122" y="68"/>
                  </a:lnTo>
                  <a:lnTo>
                    <a:pt x="132" y="72"/>
                  </a:lnTo>
                  <a:lnTo>
                    <a:pt x="158" y="78"/>
                  </a:lnTo>
                  <a:lnTo>
                    <a:pt x="164" y="64"/>
                  </a:lnTo>
                  <a:lnTo>
                    <a:pt x="166" y="52"/>
                  </a:lnTo>
                  <a:lnTo>
                    <a:pt x="178" y="48"/>
                  </a:lnTo>
                  <a:lnTo>
                    <a:pt x="168" y="40"/>
                  </a:lnTo>
                  <a:lnTo>
                    <a:pt x="154" y="44"/>
                  </a:lnTo>
                  <a:lnTo>
                    <a:pt x="140" y="38"/>
                  </a:lnTo>
                  <a:lnTo>
                    <a:pt x="136" y="24"/>
                  </a:lnTo>
                  <a:lnTo>
                    <a:pt x="142" y="10"/>
                  </a:lnTo>
                  <a:lnTo>
                    <a:pt x="132" y="2"/>
                  </a:lnTo>
                  <a:lnTo>
                    <a:pt x="114" y="4"/>
                  </a:lnTo>
                  <a:lnTo>
                    <a:pt x="102" y="0"/>
                  </a:lnTo>
                  <a:lnTo>
                    <a:pt x="82" y="10"/>
                  </a:lnTo>
                  <a:lnTo>
                    <a:pt x="68" y="4"/>
                  </a:lnTo>
                  <a:lnTo>
                    <a:pt x="52" y="12"/>
                  </a:lnTo>
                  <a:lnTo>
                    <a:pt x="40" y="10"/>
                  </a:lnTo>
                  <a:lnTo>
                    <a:pt x="30" y="20"/>
                  </a:lnTo>
                  <a:lnTo>
                    <a:pt x="36" y="30"/>
                  </a:lnTo>
                  <a:lnTo>
                    <a:pt x="16" y="48"/>
                  </a:lnTo>
                  <a:lnTo>
                    <a:pt x="6" y="70"/>
                  </a:lnTo>
                  <a:lnTo>
                    <a:pt x="0" y="90"/>
                  </a:lnTo>
                  <a:lnTo>
                    <a:pt x="16" y="90"/>
                  </a:lnTo>
                  <a:lnTo>
                    <a:pt x="28" y="76"/>
                  </a:lnTo>
                  <a:lnTo>
                    <a:pt x="40" y="86"/>
                  </a:lnTo>
                  <a:lnTo>
                    <a:pt x="44" y="104"/>
                  </a:lnTo>
                  <a:lnTo>
                    <a:pt x="62"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7" name="Syria">
              <a:extLst>
                <a:ext uri="{FF2B5EF4-FFF2-40B4-BE49-F238E27FC236}">
                  <a16:creationId xmlns:a16="http://schemas.microsoft.com/office/drawing/2014/main" id="{DE63C68D-C1EE-420E-8F3F-55297C128683}"/>
                </a:ext>
              </a:extLst>
            </p:cNvPr>
            <p:cNvSpPr>
              <a:spLocks/>
            </p:cNvSpPr>
            <p:nvPr/>
          </p:nvSpPr>
          <p:spPr bwMode="gray">
            <a:xfrm>
              <a:off x="6905983" y="3286387"/>
              <a:ext cx="216707" cy="188791"/>
            </a:xfrm>
            <a:custGeom>
              <a:avLst/>
              <a:gdLst/>
              <a:ahLst/>
              <a:cxnLst>
                <a:cxn ang="0">
                  <a:pos x="4" y="182"/>
                </a:cxn>
                <a:cxn ang="0">
                  <a:pos x="6" y="192"/>
                </a:cxn>
                <a:cxn ang="0">
                  <a:pos x="6" y="198"/>
                </a:cxn>
                <a:cxn ang="0">
                  <a:pos x="6" y="202"/>
                </a:cxn>
                <a:cxn ang="0">
                  <a:pos x="2" y="210"/>
                </a:cxn>
                <a:cxn ang="0">
                  <a:pos x="8" y="210"/>
                </a:cxn>
                <a:cxn ang="0">
                  <a:pos x="14" y="220"/>
                </a:cxn>
                <a:cxn ang="0">
                  <a:pos x="16" y="220"/>
                </a:cxn>
                <a:cxn ang="0">
                  <a:pos x="24" y="226"/>
                </a:cxn>
                <a:cxn ang="0">
                  <a:pos x="42" y="230"/>
                </a:cxn>
                <a:cxn ang="0">
                  <a:pos x="112" y="180"/>
                </a:cxn>
                <a:cxn ang="0">
                  <a:pos x="212" y="114"/>
                </a:cxn>
                <a:cxn ang="0">
                  <a:pos x="210" y="96"/>
                </a:cxn>
                <a:cxn ang="0">
                  <a:pos x="216" y="82"/>
                </a:cxn>
                <a:cxn ang="0">
                  <a:pos x="220" y="50"/>
                </a:cxn>
                <a:cxn ang="0">
                  <a:pos x="266" y="16"/>
                </a:cxn>
                <a:cxn ang="0">
                  <a:pos x="248" y="0"/>
                </a:cxn>
                <a:cxn ang="0">
                  <a:pos x="224" y="12"/>
                </a:cxn>
                <a:cxn ang="0">
                  <a:pos x="190" y="12"/>
                </a:cxn>
                <a:cxn ang="0">
                  <a:pos x="174" y="24"/>
                </a:cxn>
                <a:cxn ang="0">
                  <a:pos x="160" y="28"/>
                </a:cxn>
                <a:cxn ang="0">
                  <a:pos x="128" y="28"/>
                </a:cxn>
                <a:cxn ang="0">
                  <a:pos x="112" y="22"/>
                </a:cxn>
                <a:cxn ang="0">
                  <a:pos x="82" y="32"/>
                </a:cxn>
                <a:cxn ang="0">
                  <a:pos x="68" y="32"/>
                </a:cxn>
                <a:cxn ang="0">
                  <a:pos x="58" y="18"/>
                </a:cxn>
                <a:cxn ang="0">
                  <a:pos x="48" y="20"/>
                </a:cxn>
                <a:cxn ang="0">
                  <a:pos x="40" y="34"/>
                </a:cxn>
                <a:cxn ang="0">
                  <a:pos x="48" y="50"/>
                </a:cxn>
                <a:cxn ang="0">
                  <a:pos x="36" y="52"/>
                </a:cxn>
                <a:cxn ang="0">
                  <a:pos x="16" y="70"/>
                </a:cxn>
                <a:cxn ang="0">
                  <a:pos x="6" y="60"/>
                </a:cxn>
                <a:cxn ang="0">
                  <a:pos x="4" y="70"/>
                </a:cxn>
                <a:cxn ang="0">
                  <a:pos x="2" y="108"/>
                </a:cxn>
                <a:cxn ang="0">
                  <a:pos x="2" y="114"/>
                </a:cxn>
                <a:cxn ang="0">
                  <a:pos x="0" y="122"/>
                </a:cxn>
                <a:cxn ang="0">
                  <a:pos x="6" y="122"/>
                </a:cxn>
                <a:cxn ang="0">
                  <a:pos x="12" y="128"/>
                </a:cxn>
                <a:cxn ang="0">
                  <a:pos x="20" y="136"/>
                </a:cxn>
                <a:cxn ang="0">
                  <a:pos x="22" y="154"/>
                </a:cxn>
                <a:cxn ang="0">
                  <a:pos x="18" y="166"/>
                </a:cxn>
                <a:cxn ang="0">
                  <a:pos x="10" y="176"/>
                </a:cxn>
                <a:cxn ang="0">
                  <a:pos x="6" y="182"/>
                </a:cxn>
                <a:cxn ang="0">
                  <a:pos x="4" y="182"/>
                </a:cxn>
              </a:cxnLst>
              <a:rect l="0" t="0" r="r" b="b"/>
              <a:pathLst>
                <a:path w="266" h="230">
                  <a:moveTo>
                    <a:pt x="4" y="182"/>
                  </a:moveTo>
                  <a:lnTo>
                    <a:pt x="6" y="192"/>
                  </a:lnTo>
                  <a:lnTo>
                    <a:pt x="6" y="198"/>
                  </a:lnTo>
                  <a:lnTo>
                    <a:pt x="6" y="202"/>
                  </a:lnTo>
                  <a:lnTo>
                    <a:pt x="2" y="210"/>
                  </a:lnTo>
                  <a:lnTo>
                    <a:pt x="8" y="210"/>
                  </a:lnTo>
                  <a:lnTo>
                    <a:pt x="14" y="220"/>
                  </a:lnTo>
                  <a:lnTo>
                    <a:pt x="16" y="220"/>
                  </a:lnTo>
                  <a:lnTo>
                    <a:pt x="24" y="226"/>
                  </a:lnTo>
                  <a:lnTo>
                    <a:pt x="42" y="230"/>
                  </a:lnTo>
                  <a:lnTo>
                    <a:pt x="112" y="180"/>
                  </a:lnTo>
                  <a:lnTo>
                    <a:pt x="212" y="114"/>
                  </a:lnTo>
                  <a:lnTo>
                    <a:pt x="210" y="96"/>
                  </a:lnTo>
                  <a:lnTo>
                    <a:pt x="216" y="82"/>
                  </a:lnTo>
                  <a:lnTo>
                    <a:pt x="220" y="50"/>
                  </a:lnTo>
                  <a:lnTo>
                    <a:pt x="266" y="16"/>
                  </a:lnTo>
                  <a:lnTo>
                    <a:pt x="248" y="0"/>
                  </a:lnTo>
                  <a:lnTo>
                    <a:pt x="224" y="12"/>
                  </a:lnTo>
                  <a:lnTo>
                    <a:pt x="190" y="12"/>
                  </a:lnTo>
                  <a:lnTo>
                    <a:pt x="174" y="24"/>
                  </a:lnTo>
                  <a:lnTo>
                    <a:pt x="160" y="28"/>
                  </a:lnTo>
                  <a:lnTo>
                    <a:pt x="128" y="28"/>
                  </a:lnTo>
                  <a:lnTo>
                    <a:pt x="112" y="22"/>
                  </a:lnTo>
                  <a:lnTo>
                    <a:pt x="82" y="32"/>
                  </a:lnTo>
                  <a:lnTo>
                    <a:pt x="68" y="32"/>
                  </a:lnTo>
                  <a:lnTo>
                    <a:pt x="58" y="18"/>
                  </a:lnTo>
                  <a:lnTo>
                    <a:pt x="48" y="20"/>
                  </a:lnTo>
                  <a:lnTo>
                    <a:pt x="40" y="34"/>
                  </a:lnTo>
                  <a:lnTo>
                    <a:pt x="48" y="50"/>
                  </a:lnTo>
                  <a:lnTo>
                    <a:pt x="36" y="52"/>
                  </a:lnTo>
                  <a:lnTo>
                    <a:pt x="16" y="70"/>
                  </a:lnTo>
                  <a:lnTo>
                    <a:pt x="6" y="60"/>
                  </a:lnTo>
                  <a:lnTo>
                    <a:pt x="4" y="70"/>
                  </a:lnTo>
                  <a:lnTo>
                    <a:pt x="2" y="108"/>
                  </a:lnTo>
                  <a:lnTo>
                    <a:pt x="2" y="114"/>
                  </a:lnTo>
                  <a:lnTo>
                    <a:pt x="0" y="122"/>
                  </a:lnTo>
                  <a:lnTo>
                    <a:pt x="6" y="122"/>
                  </a:lnTo>
                  <a:lnTo>
                    <a:pt x="12" y="128"/>
                  </a:lnTo>
                  <a:lnTo>
                    <a:pt x="20" y="136"/>
                  </a:lnTo>
                  <a:lnTo>
                    <a:pt x="22" y="154"/>
                  </a:lnTo>
                  <a:lnTo>
                    <a:pt x="18" y="166"/>
                  </a:lnTo>
                  <a:lnTo>
                    <a:pt x="10" y="176"/>
                  </a:lnTo>
                  <a:lnTo>
                    <a:pt x="6" y="182"/>
                  </a:lnTo>
                  <a:lnTo>
                    <a:pt x="4" y="18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8" name="Taiwan">
              <a:extLst>
                <a:ext uri="{FF2B5EF4-FFF2-40B4-BE49-F238E27FC236}">
                  <a16:creationId xmlns:a16="http://schemas.microsoft.com/office/drawing/2014/main" id="{B7142251-A7CF-496C-ABA3-23C5EF47F214}"/>
                </a:ext>
              </a:extLst>
            </p:cNvPr>
            <p:cNvSpPr>
              <a:spLocks/>
            </p:cNvSpPr>
            <p:nvPr/>
          </p:nvSpPr>
          <p:spPr bwMode="gray">
            <a:xfrm>
              <a:off x="9506451" y="3720997"/>
              <a:ext cx="56617" cy="121926"/>
            </a:xfrm>
            <a:custGeom>
              <a:avLst/>
              <a:gdLst/>
              <a:ahLst/>
              <a:cxnLst>
                <a:cxn ang="0">
                  <a:pos x="36" y="12"/>
                </a:cxn>
                <a:cxn ang="0">
                  <a:pos x="50" y="0"/>
                </a:cxn>
                <a:cxn ang="0">
                  <a:pos x="68" y="12"/>
                </a:cxn>
                <a:cxn ang="0">
                  <a:pos x="58" y="44"/>
                </a:cxn>
                <a:cxn ang="0">
                  <a:pos x="54" y="80"/>
                </a:cxn>
                <a:cxn ang="0">
                  <a:pos x="50" y="88"/>
                </a:cxn>
                <a:cxn ang="0">
                  <a:pos x="50" y="98"/>
                </a:cxn>
                <a:cxn ang="0">
                  <a:pos x="36" y="120"/>
                </a:cxn>
                <a:cxn ang="0">
                  <a:pos x="38" y="140"/>
                </a:cxn>
                <a:cxn ang="0">
                  <a:pos x="32" y="152"/>
                </a:cxn>
                <a:cxn ang="0">
                  <a:pos x="14" y="128"/>
                </a:cxn>
                <a:cxn ang="0">
                  <a:pos x="2" y="108"/>
                </a:cxn>
                <a:cxn ang="0">
                  <a:pos x="0" y="94"/>
                </a:cxn>
                <a:cxn ang="0">
                  <a:pos x="2" y="72"/>
                </a:cxn>
                <a:cxn ang="0">
                  <a:pos x="20" y="62"/>
                </a:cxn>
                <a:cxn ang="0">
                  <a:pos x="12" y="56"/>
                </a:cxn>
                <a:cxn ang="0">
                  <a:pos x="30" y="28"/>
                </a:cxn>
                <a:cxn ang="0">
                  <a:pos x="36" y="12"/>
                </a:cxn>
              </a:cxnLst>
              <a:rect l="0" t="0" r="r" b="b"/>
              <a:pathLst>
                <a:path w="68" h="152">
                  <a:moveTo>
                    <a:pt x="36" y="12"/>
                  </a:moveTo>
                  <a:lnTo>
                    <a:pt x="50" y="0"/>
                  </a:lnTo>
                  <a:lnTo>
                    <a:pt x="68" y="12"/>
                  </a:lnTo>
                  <a:lnTo>
                    <a:pt x="58" y="44"/>
                  </a:lnTo>
                  <a:lnTo>
                    <a:pt x="54" y="80"/>
                  </a:lnTo>
                  <a:lnTo>
                    <a:pt x="50" y="88"/>
                  </a:lnTo>
                  <a:lnTo>
                    <a:pt x="50" y="98"/>
                  </a:lnTo>
                  <a:lnTo>
                    <a:pt x="36" y="120"/>
                  </a:lnTo>
                  <a:lnTo>
                    <a:pt x="38" y="140"/>
                  </a:lnTo>
                  <a:lnTo>
                    <a:pt x="32" y="152"/>
                  </a:lnTo>
                  <a:lnTo>
                    <a:pt x="14" y="128"/>
                  </a:lnTo>
                  <a:lnTo>
                    <a:pt x="2" y="108"/>
                  </a:lnTo>
                  <a:lnTo>
                    <a:pt x="0" y="94"/>
                  </a:lnTo>
                  <a:lnTo>
                    <a:pt x="2" y="72"/>
                  </a:lnTo>
                  <a:lnTo>
                    <a:pt x="20" y="62"/>
                  </a:lnTo>
                  <a:lnTo>
                    <a:pt x="12" y="56"/>
                  </a:lnTo>
                  <a:lnTo>
                    <a:pt x="30" y="28"/>
                  </a:lnTo>
                  <a:lnTo>
                    <a:pt x="36"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9" name="Tajikistan">
              <a:extLst>
                <a:ext uri="{FF2B5EF4-FFF2-40B4-BE49-F238E27FC236}">
                  <a16:creationId xmlns:a16="http://schemas.microsoft.com/office/drawing/2014/main" id="{79A52297-299B-499C-9F98-3837D9606F87}"/>
                </a:ext>
              </a:extLst>
            </p:cNvPr>
            <p:cNvSpPr>
              <a:spLocks/>
            </p:cNvSpPr>
            <p:nvPr/>
          </p:nvSpPr>
          <p:spPr bwMode="gray">
            <a:xfrm>
              <a:off x="7876279" y="3132995"/>
              <a:ext cx="238181" cy="180924"/>
            </a:xfrm>
            <a:custGeom>
              <a:avLst/>
              <a:gdLst/>
              <a:ahLst/>
              <a:cxnLst>
                <a:cxn ang="0">
                  <a:pos x="246" y="128"/>
                </a:cxn>
                <a:cxn ang="0">
                  <a:pos x="246" y="78"/>
                </a:cxn>
                <a:cxn ang="0">
                  <a:pos x="224" y="70"/>
                </a:cxn>
                <a:cxn ang="0">
                  <a:pos x="204" y="74"/>
                </a:cxn>
                <a:cxn ang="0">
                  <a:pos x="188" y="84"/>
                </a:cxn>
                <a:cxn ang="0">
                  <a:pos x="162" y="84"/>
                </a:cxn>
                <a:cxn ang="0">
                  <a:pos x="158" y="72"/>
                </a:cxn>
                <a:cxn ang="0">
                  <a:pos x="134" y="68"/>
                </a:cxn>
                <a:cxn ang="0">
                  <a:pos x="118" y="68"/>
                </a:cxn>
                <a:cxn ang="0">
                  <a:pos x="86" y="66"/>
                </a:cxn>
                <a:cxn ang="0">
                  <a:pos x="74" y="58"/>
                </a:cxn>
                <a:cxn ang="0">
                  <a:pos x="88" y="46"/>
                </a:cxn>
                <a:cxn ang="0">
                  <a:pos x="112" y="50"/>
                </a:cxn>
                <a:cxn ang="0">
                  <a:pos x="118" y="40"/>
                </a:cxn>
                <a:cxn ang="0">
                  <a:pos x="102" y="30"/>
                </a:cxn>
                <a:cxn ang="0">
                  <a:pos x="120" y="10"/>
                </a:cxn>
                <a:cxn ang="0">
                  <a:pos x="110" y="0"/>
                </a:cxn>
                <a:cxn ang="0">
                  <a:pos x="90" y="10"/>
                </a:cxn>
                <a:cxn ang="0">
                  <a:pos x="70" y="4"/>
                </a:cxn>
                <a:cxn ang="0">
                  <a:pos x="68" y="26"/>
                </a:cxn>
                <a:cxn ang="0">
                  <a:pos x="40" y="60"/>
                </a:cxn>
                <a:cxn ang="0">
                  <a:pos x="14" y="64"/>
                </a:cxn>
                <a:cxn ang="0">
                  <a:pos x="8" y="80"/>
                </a:cxn>
                <a:cxn ang="0">
                  <a:pos x="20" y="92"/>
                </a:cxn>
                <a:cxn ang="0">
                  <a:pos x="28" y="128"/>
                </a:cxn>
                <a:cxn ang="0">
                  <a:pos x="12" y="146"/>
                </a:cxn>
                <a:cxn ang="0">
                  <a:pos x="0" y="200"/>
                </a:cxn>
                <a:cxn ang="0">
                  <a:pos x="20" y="204"/>
                </a:cxn>
                <a:cxn ang="0">
                  <a:pos x="32" y="196"/>
                </a:cxn>
                <a:cxn ang="0">
                  <a:pos x="60" y="194"/>
                </a:cxn>
                <a:cxn ang="0">
                  <a:pos x="70" y="174"/>
                </a:cxn>
                <a:cxn ang="0">
                  <a:pos x="84" y="168"/>
                </a:cxn>
                <a:cxn ang="0">
                  <a:pos x="98" y="172"/>
                </a:cxn>
                <a:cxn ang="0">
                  <a:pos x="102" y="156"/>
                </a:cxn>
                <a:cxn ang="0">
                  <a:pos x="128" y="136"/>
                </a:cxn>
                <a:cxn ang="0">
                  <a:pos x="140" y="134"/>
                </a:cxn>
                <a:cxn ang="0">
                  <a:pos x="154" y="144"/>
                </a:cxn>
                <a:cxn ang="0">
                  <a:pos x="148" y="160"/>
                </a:cxn>
                <a:cxn ang="0">
                  <a:pos x="156" y="166"/>
                </a:cxn>
                <a:cxn ang="0">
                  <a:pos x="148" y="208"/>
                </a:cxn>
                <a:cxn ang="0">
                  <a:pos x="150" y="218"/>
                </a:cxn>
                <a:cxn ang="0">
                  <a:pos x="160" y="222"/>
                </a:cxn>
                <a:cxn ang="0">
                  <a:pos x="180" y="208"/>
                </a:cxn>
                <a:cxn ang="0">
                  <a:pos x="204" y="190"/>
                </a:cxn>
                <a:cxn ang="0">
                  <a:pos x="226" y="186"/>
                </a:cxn>
                <a:cxn ang="0">
                  <a:pos x="250" y="194"/>
                </a:cxn>
                <a:cxn ang="0">
                  <a:pos x="276" y="182"/>
                </a:cxn>
                <a:cxn ang="0">
                  <a:pos x="284" y="192"/>
                </a:cxn>
                <a:cxn ang="0">
                  <a:pos x="294" y="182"/>
                </a:cxn>
                <a:cxn ang="0">
                  <a:pos x="284" y="172"/>
                </a:cxn>
                <a:cxn ang="0">
                  <a:pos x="286" y="152"/>
                </a:cxn>
                <a:cxn ang="0">
                  <a:pos x="280" y="134"/>
                </a:cxn>
                <a:cxn ang="0">
                  <a:pos x="266" y="128"/>
                </a:cxn>
                <a:cxn ang="0">
                  <a:pos x="246" y="128"/>
                </a:cxn>
              </a:cxnLst>
              <a:rect l="0" t="0" r="r" b="b"/>
              <a:pathLst>
                <a:path w="294" h="222">
                  <a:moveTo>
                    <a:pt x="246" y="128"/>
                  </a:moveTo>
                  <a:lnTo>
                    <a:pt x="246" y="78"/>
                  </a:lnTo>
                  <a:lnTo>
                    <a:pt x="224" y="70"/>
                  </a:lnTo>
                  <a:lnTo>
                    <a:pt x="204" y="74"/>
                  </a:lnTo>
                  <a:lnTo>
                    <a:pt x="188" y="84"/>
                  </a:lnTo>
                  <a:lnTo>
                    <a:pt x="162" y="84"/>
                  </a:lnTo>
                  <a:lnTo>
                    <a:pt x="158" y="72"/>
                  </a:lnTo>
                  <a:lnTo>
                    <a:pt x="134" y="68"/>
                  </a:lnTo>
                  <a:lnTo>
                    <a:pt x="118" y="68"/>
                  </a:lnTo>
                  <a:lnTo>
                    <a:pt x="86" y="66"/>
                  </a:lnTo>
                  <a:lnTo>
                    <a:pt x="74" y="58"/>
                  </a:lnTo>
                  <a:lnTo>
                    <a:pt x="88" y="46"/>
                  </a:lnTo>
                  <a:lnTo>
                    <a:pt x="112" y="50"/>
                  </a:lnTo>
                  <a:lnTo>
                    <a:pt x="118" y="40"/>
                  </a:lnTo>
                  <a:lnTo>
                    <a:pt x="102" y="30"/>
                  </a:lnTo>
                  <a:lnTo>
                    <a:pt x="120" y="10"/>
                  </a:lnTo>
                  <a:lnTo>
                    <a:pt x="110" y="0"/>
                  </a:lnTo>
                  <a:lnTo>
                    <a:pt x="90" y="10"/>
                  </a:lnTo>
                  <a:lnTo>
                    <a:pt x="70" y="4"/>
                  </a:lnTo>
                  <a:lnTo>
                    <a:pt x="68" y="26"/>
                  </a:lnTo>
                  <a:lnTo>
                    <a:pt x="40" y="60"/>
                  </a:lnTo>
                  <a:lnTo>
                    <a:pt x="14" y="64"/>
                  </a:lnTo>
                  <a:lnTo>
                    <a:pt x="8" y="80"/>
                  </a:lnTo>
                  <a:lnTo>
                    <a:pt x="20" y="92"/>
                  </a:lnTo>
                  <a:lnTo>
                    <a:pt x="28" y="128"/>
                  </a:lnTo>
                  <a:lnTo>
                    <a:pt x="12" y="146"/>
                  </a:lnTo>
                  <a:lnTo>
                    <a:pt x="0" y="200"/>
                  </a:lnTo>
                  <a:lnTo>
                    <a:pt x="20" y="204"/>
                  </a:lnTo>
                  <a:lnTo>
                    <a:pt x="32" y="196"/>
                  </a:lnTo>
                  <a:lnTo>
                    <a:pt x="60" y="194"/>
                  </a:lnTo>
                  <a:lnTo>
                    <a:pt x="70" y="174"/>
                  </a:lnTo>
                  <a:lnTo>
                    <a:pt x="84" y="168"/>
                  </a:lnTo>
                  <a:lnTo>
                    <a:pt x="98" y="172"/>
                  </a:lnTo>
                  <a:lnTo>
                    <a:pt x="102" y="156"/>
                  </a:lnTo>
                  <a:lnTo>
                    <a:pt x="128" y="136"/>
                  </a:lnTo>
                  <a:lnTo>
                    <a:pt x="140" y="134"/>
                  </a:lnTo>
                  <a:lnTo>
                    <a:pt x="154" y="144"/>
                  </a:lnTo>
                  <a:lnTo>
                    <a:pt x="148" y="160"/>
                  </a:lnTo>
                  <a:lnTo>
                    <a:pt x="156" y="166"/>
                  </a:lnTo>
                  <a:lnTo>
                    <a:pt x="148" y="208"/>
                  </a:lnTo>
                  <a:lnTo>
                    <a:pt x="150" y="218"/>
                  </a:lnTo>
                  <a:lnTo>
                    <a:pt x="160" y="222"/>
                  </a:lnTo>
                  <a:lnTo>
                    <a:pt x="180" y="208"/>
                  </a:lnTo>
                  <a:lnTo>
                    <a:pt x="204" y="190"/>
                  </a:lnTo>
                  <a:lnTo>
                    <a:pt x="226" y="186"/>
                  </a:lnTo>
                  <a:lnTo>
                    <a:pt x="250" y="194"/>
                  </a:lnTo>
                  <a:lnTo>
                    <a:pt x="276" y="182"/>
                  </a:lnTo>
                  <a:lnTo>
                    <a:pt x="284" y="192"/>
                  </a:lnTo>
                  <a:lnTo>
                    <a:pt x="294" y="182"/>
                  </a:lnTo>
                  <a:lnTo>
                    <a:pt x="284" y="172"/>
                  </a:lnTo>
                  <a:lnTo>
                    <a:pt x="286" y="152"/>
                  </a:lnTo>
                  <a:lnTo>
                    <a:pt x="280" y="134"/>
                  </a:lnTo>
                  <a:lnTo>
                    <a:pt x="266" y="128"/>
                  </a:lnTo>
                  <a:lnTo>
                    <a:pt x="246" y="1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0" name="Tanzania">
              <a:extLst>
                <a:ext uri="{FF2B5EF4-FFF2-40B4-BE49-F238E27FC236}">
                  <a16:creationId xmlns:a16="http://schemas.microsoft.com/office/drawing/2014/main" id="{197A9E74-9FA0-4162-8FC9-3DF48EFFF7BD}"/>
                </a:ext>
              </a:extLst>
            </p:cNvPr>
            <p:cNvSpPr>
              <a:spLocks/>
            </p:cNvSpPr>
            <p:nvPr/>
          </p:nvSpPr>
          <p:spPr bwMode="gray">
            <a:xfrm>
              <a:off x="6716609" y="4598083"/>
              <a:ext cx="331892" cy="340214"/>
            </a:xfrm>
            <a:custGeom>
              <a:avLst/>
              <a:gdLst/>
              <a:ahLst/>
              <a:cxnLst>
                <a:cxn ang="0">
                  <a:pos x="372" y="162"/>
                </a:cxn>
                <a:cxn ang="0">
                  <a:pos x="376" y="144"/>
                </a:cxn>
                <a:cxn ang="0">
                  <a:pos x="310" y="108"/>
                </a:cxn>
                <a:cxn ang="0">
                  <a:pos x="318" y="84"/>
                </a:cxn>
                <a:cxn ang="0">
                  <a:pos x="168" y="0"/>
                </a:cxn>
                <a:cxn ang="0">
                  <a:pos x="52" y="2"/>
                </a:cxn>
                <a:cxn ang="0">
                  <a:pos x="42" y="6"/>
                </a:cxn>
                <a:cxn ang="0">
                  <a:pos x="54" y="28"/>
                </a:cxn>
                <a:cxn ang="0">
                  <a:pos x="56" y="40"/>
                </a:cxn>
                <a:cxn ang="0">
                  <a:pos x="48" y="60"/>
                </a:cxn>
                <a:cxn ang="0">
                  <a:pos x="62" y="88"/>
                </a:cxn>
                <a:cxn ang="0">
                  <a:pos x="24" y="124"/>
                </a:cxn>
                <a:cxn ang="0">
                  <a:pos x="22" y="136"/>
                </a:cxn>
                <a:cxn ang="0">
                  <a:pos x="0" y="138"/>
                </a:cxn>
                <a:cxn ang="0">
                  <a:pos x="8" y="198"/>
                </a:cxn>
                <a:cxn ang="0">
                  <a:pos x="36" y="242"/>
                </a:cxn>
                <a:cxn ang="0">
                  <a:pos x="54" y="288"/>
                </a:cxn>
                <a:cxn ang="0">
                  <a:pos x="92" y="312"/>
                </a:cxn>
                <a:cxn ang="0">
                  <a:pos x="108" y="312"/>
                </a:cxn>
                <a:cxn ang="0">
                  <a:pos x="132" y="332"/>
                </a:cxn>
                <a:cxn ang="0">
                  <a:pos x="148" y="324"/>
                </a:cxn>
                <a:cxn ang="0">
                  <a:pos x="162" y="336"/>
                </a:cxn>
                <a:cxn ang="0">
                  <a:pos x="172" y="336"/>
                </a:cxn>
                <a:cxn ang="0">
                  <a:pos x="184" y="382"/>
                </a:cxn>
                <a:cxn ang="0">
                  <a:pos x="196" y="414"/>
                </a:cxn>
                <a:cxn ang="0">
                  <a:pos x="238" y="402"/>
                </a:cxn>
                <a:cxn ang="0">
                  <a:pos x="264" y="416"/>
                </a:cxn>
                <a:cxn ang="0">
                  <a:pos x="288" y="402"/>
                </a:cxn>
                <a:cxn ang="0">
                  <a:pos x="310" y="410"/>
                </a:cxn>
                <a:cxn ang="0">
                  <a:pos x="328" y="396"/>
                </a:cxn>
                <a:cxn ang="0">
                  <a:pos x="368" y="394"/>
                </a:cxn>
                <a:cxn ang="0">
                  <a:pos x="410" y="370"/>
                </a:cxn>
                <a:cxn ang="0">
                  <a:pos x="396" y="352"/>
                </a:cxn>
                <a:cxn ang="0">
                  <a:pos x="394" y="332"/>
                </a:cxn>
                <a:cxn ang="0">
                  <a:pos x="382" y="292"/>
                </a:cxn>
                <a:cxn ang="0">
                  <a:pos x="390" y="266"/>
                </a:cxn>
                <a:cxn ang="0">
                  <a:pos x="382" y="262"/>
                </a:cxn>
                <a:cxn ang="0">
                  <a:pos x="384" y="224"/>
                </a:cxn>
                <a:cxn ang="0">
                  <a:pos x="360" y="196"/>
                </a:cxn>
                <a:cxn ang="0">
                  <a:pos x="372" y="162"/>
                </a:cxn>
              </a:cxnLst>
              <a:rect l="0" t="0" r="r" b="b"/>
              <a:pathLst>
                <a:path w="410" h="416">
                  <a:moveTo>
                    <a:pt x="372" y="162"/>
                  </a:moveTo>
                  <a:lnTo>
                    <a:pt x="376" y="144"/>
                  </a:lnTo>
                  <a:lnTo>
                    <a:pt x="310" y="108"/>
                  </a:lnTo>
                  <a:lnTo>
                    <a:pt x="318" y="84"/>
                  </a:lnTo>
                  <a:lnTo>
                    <a:pt x="168" y="0"/>
                  </a:lnTo>
                  <a:lnTo>
                    <a:pt x="52" y="2"/>
                  </a:lnTo>
                  <a:lnTo>
                    <a:pt x="42" y="6"/>
                  </a:lnTo>
                  <a:lnTo>
                    <a:pt x="54" y="28"/>
                  </a:lnTo>
                  <a:lnTo>
                    <a:pt x="56" y="40"/>
                  </a:lnTo>
                  <a:lnTo>
                    <a:pt x="48" y="60"/>
                  </a:lnTo>
                  <a:lnTo>
                    <a:pt x="62" y="88"/>
                  </a:lnTo>
                  <a:lnTo>
                    <a:pt x="24" y="124"/>
                  </a:lnTo>
                  <a:lnTo>
                    <a:pt x="22" y="136"/>
                  </a:lnTo>
                  <a:lnTo>
                    <a:pt x="0" y="138"/>
                  </a:lnTo>
                  <a:lnTo>
                    <a:pt x="8" y="198"/>
                  </a:lnTo>
                  <a:lnTo>
                    <a:pt x="36" y="242"/>
                  </a:lnTo>
                  <a:lnTo>
                    <a:pt x="54" y="288"/>
                  </a:lnTo>
                  <a:lnTo>
                    <a:pt x="92" y="312"/>
                  </a:lnTo>
                  <a:lnTo>
                    <a:pt x="108" y="312"/>
                  </a:lnTo>
                  <a:lnTo>
                    <a:pt x="132" y="332"/>
                  </a:lnTo>
                  <a:lnTo>
                    <a:pt x="148" y="324"/>
                  </a:lnTo>
                  <a:lnTo>
                    <a:pt x="162" y="336"/>
                  </a:lnTo>
                  <a:lnTo>
                    <a:pt x="172" y="336"/>
                  </a:lnTo>
                  <a:lnTo>
                    <a:pt x="184" y="382"/>
                  </a:lnTo>
                  <a:lnTo>
                    <a:pt x="196" y="414"/>
                  </a:lnTo>
                  <a:lnTo>
                    <a:pt x="238" y="402"/>
                  </a:lnTo>
                  <a:lnTo>
                    <a:pt x="264" y="416"/>
                  </a:lnTo>
                  <a:lnTo>
                    <a:pt x="288" y="402"/>
                  </a:lnTo>
                  <a:lnTo>
                    <a:pt x="310" y="410"/>
                  </a:lnTo>
                  <a:lnTo>
                    <a:pt x="328" y="396"/>
                  </a:lnTo>
                  <a:lnTo>
                    <a:pt x="368" y="394"/>
                  </a:lnTo>
                  <a:lnTo>
                    <a:pt x="410" y="370"/>
                  </a:lnTo>
                  <a:lnTo>
                    <a:pt x="396" y="352"/>
                  </a:lnTo>
                  <a:lnTo>
                    <a:pt x="394" y="332"/>
                  </a:lnTo>
                  <a:lnTo>
                    <a:pt x="382" y="292"/>
                  </a:lnTo>
                  <a:lnTo>
                    <a:pt x="390" y="266"/>
                  </a:lnTo>
                  <a:lnTo>
                    <a:pt x="382" y="262"/>
                  </a:lnTo>
                  <a:lnTo>
                    <a:pt x="384" y="224"/>
                  </a:lnTo>
                  <a:lnTo>
                    <a:pt x="360" y="196"/>
                  </a:lnTo>
                  <a:lnTo>
                    <a:pt x="372" y="1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1" name="Thailand">
              <a:extLst>
                <a:ext uri="{FF2B5EF4-FFF2-40B4-BE49-F238E27FC236}">
                  <a16:creationId xmlns:a16="http://schemas.microsoft.com/office/drawing/2014/main" id="{DC98E3AD-564F-4E25-96DE-45340F5D9AF8}"/>
                </a:ext>
              </a:extLst>
            </p:cNvPr>
            <p:cNvSpPr>
              <a:spLocks/>
            </p:cNvSpPr>
            <p:nvPr/>
          </p:nvSpPr>
          <p:spPr bwMode="gray">
            <a:xfrm>
              <a:off x="8807527" y="3894054"/>
              <a:ext cx="251847" cy="462141"/>
            </a:xfrm>
            <a:custGeom>
              <a:avLst/>
              <a:gdLst/>
              <a:ahLst/>
              <a:cxnLst>
                <a:cxn ang="0">
                  <a:pos x="38" y="412"/>
                </a:cxn>
                <a:cxn ang="0">
                  <a:pos x="80" y="340"/>
                </a:cxn>
                <a:cxn ang="0">
                  <a:pos x="72" y="308"/>
                </a:cxn>
                <a:cxn ang="0">
                  <a:pos x="76" y="276"/>
                </a:cxn>
                <a:cxn ang="0">
                  <a:pos x="34" y="224"/>
                </a:cxn>
                <a:cxn ang="0">
                  <a:pos x="34" y="204"/>
                </a:cxn>
                <a:cxn ang="0">
                  <a:pos x="42" y="174"/>
                </a:cxn>
                <a:cxn ang="0">
                  <a:pos x="10" y="128"/>
                </a:cxn>
                <a:cxn ang="0">
                  <a:pos x="0" y="78"/>
                </a:cxn>
                <a:cxn ang="0">
                  <a:pos x="18" y="44"/>
                </a:cxn>
                <a:cxn ang="0">
                  <a:pos x="40" y="36"/>
                </a:cxn>
                <a:cxn ang="0">
                  <a:pos x="82" y="0"/>
                </a:cxn>
                <a:cxn ang="0">
                  <a:pos x="112" y="8"/>
                </a:cxn>
                <a:cxn ang="0">
                  <a:pos x="124" y="28"/>
                </a:cxn>
                <a:cxn ang="0">
                  <a:pos x="146" y="34"/>
                </a:cxn>
                <a:cxn ang="0">
                  <a:pos x="138" y="80"/>
                </a:cxn>
                <a:cxn ang="0">
                  <a:pos x="150" y="124"/>
                </a:cxn>
                <a:cxn ang="0">
                  <a:pos x="208" y="96"/>
                </a:cxn>
                <a:cxn ang="0">
                  <a:pos x="246" y="92"/>
                </a:cxn>
                <a:cxn ang="0">
                  <a:pos x="268" y="152"/>
                </a:cxn>
                <a:cxn ang="0">
                  <a:pos x="312" y="192"/>
                </a:cxn>
                <a:cxn ang="0">
                  <a:pos x="304" y="226"/>
                </a:cxn>
                <a:cxn ang="0">
                  <a:pos x="264" y="240"/>
                </a:cxn>
                <a:cxn ang="0">
                  <a:pos x="190" y="286"/>
                </a:cxn>
                <a:cxn ang="0">
                  <a:pos x="208" y="324"/>
                </a:cxn>
                <a:cxn ang="0">
                  <a:pos x="190" y="328"/>
                </a:cxn>
                <a:cxn ang="0">
                  <a:pos x="128" y="306"/>
                </a:cxn>
                <a:cxn ang="0">
                  <a:pos x="108" y="268"/>
                </a:cxn>
                <a:cxn ang="0">
                  <a:pos x="98" y="298"/>
                </a:cxn>
                <a:cxn ang="0">
                  <a:pos x="82" y="358"/>
                </a:cxn>
                <a:cxn ang="0">
                  <a:pos x="68" y="414"/>
                </a:cxn>
                <a:cxn ang="0">
                  <a:pos x="96" y="442"/>
                </a:cxn>
                <a:cxn ang="0">
                  <a:pos x="112" y="474"/>
                </a:cxn>
                <a:cxn ang="0">
                  <a:pos x="110" y="514"/>
                </a:cxn>
                <a:cxn ang="0">
                  <a:pos x="154" y="530"/>
                </a:cxn>
                <a:cxn ang="0">
                  <a:pos x="180" y="546"/>
                </a:cxn>
                <a:cxn ang="0">
                  <a:pos x="140" y="562"/>
                </a:cxn>
                <a:cxn ang="0">
                  <a:pos x="126" y="536"/>
                </a:cxn>
                <a:cxn ang="0">
                  <a:pos x="78" y="526"/>
                </a:cxn>
                <a:cxn ang="0">
                  <a:pos x="64" y="510"/>
                </a:cxn>
                <a:cxn ang="0">
                  <a:pos x="44" y="476"/>
                </a:cxn>
                <a:cxn ang="0">
                  <a:pos x="28" y="460"/>
                </a:cxn>
              </a:cxnLst>
              <a:rect l="0" t="0" r="r" b="b"/>
              <a:pathLst>
                <a:path w="312" h="562">
                  <a:moveTo>
                    <a:pt x="42" y="428"/>
                  </a:moveTo>
                  <a:lnTo>
                    <a:pt x="38" y="412"/>
                  </a:lnTo>
                  <a:lnTo>
                    <a:pt x="78" y="358"/>
                  </a:lnTo>
                  <a:lnTo>
                    <a:pt x="80" y="340"/>
                  </a:lnTo>
                  <a:lnTo>
                    <a:pt x="72" y="324"/>
                  </a:lnTo>
                  <a:lnTo>
                    <a:pt x="72" y="308"/>
                  </a:lnTo>
                  <a:lnTo>
                    <a:pt x="78" y="298"/>
                  </a:lnTo>
                  <a:lnTo>
                    <a:pt x="76" y="276"/>
                  </a:lnTo>
                  <a:lnTo>
                    <a:pt x="62" y="252"/>
                  </a:lnTo>
                  <a:lnTo>
                    <a:pt x="34" y="224"/>
                  </a:lnTo>
                  <a:lnTo>
                    <a:pt x="28" y="210"/>
                  </a:lnTo>
                  <a:lnTo>
                    <a:pt x="34" y="204"/>
                  </a:lnTo>
                  <a:lnTo>
                    <a:pt x="48" y="184"/>
                  </a:lnTo>
                  <a:lnTo>
                    <a:pt x="42" y="174"/>
                  </a:lnTo>
                  <a:lnTo>
                    <a:pt x="36" y="158"/>
                  </a:lnTo>
                  <a:lnTo>
                    <a:pt x="10" y="128"/>
                  </a:lnTo>
                  <a:lnTo>
                    <a:pt x="10" y="92"/>
                  </a:lnTo>
                  <a:lnTo>
                    <a:pt x="0" y="78"/>
                  </a:lnTo>
                  <a:lnTo>
                    <a:pt x="16" y="70"/>
                  </a:lnTo>
                  <a:lnTo>
                    <a:pt x="18" y="44"/>
                  </a:lnTo>
                  <a:lnTo>
                    <a:pt x="28" y="32"/>
                  </a:lnTo>
                  <a:lnTo>
                    <a:pt x="40" y="36"/>
                  </a:lnTo>
                  <a:lnTo>
                    <a:pt x="72" y="16"/>
                  </a:lnTo>
                  <a:lnTo>
                    <a:pt x="82" y="0"/>
                  </a:lnTo>
                  <a:lnTo>
                    <a:pt x="108" y="2"/>
                  </a:lnTo>
                  <a:lnTo>
                    <a:pt x="112" y="8"/>
                  </a:lnTo>
                  <a:lnTo>
                    <a:pt x="122" y="10"/>
                  </a:lnTo>
                  <a:lnTo>
                    <a:pt x="124" y="28"/>
                  </a:lnTo>
                  <a:lnTo>
                    <a:pt x="134" y="38"/>
                  </a:lnTo>
                  <a:lnTo>
                    <a:pt x="146" y="34"/>
                  </a:lnTo>
                  <a:lnTo>
                    <a:pt x="144" y="66"/>
                  </a:lnTo>
                  <a:lnTo>
                    <a:pt x="138" y="80"/>
                  </a:lnTo>
                  <a:lnTo>
                    <a:pt x="142" y="124"/>
                  </a:lnTo>
                  <a:lnTo>
                    <a:pt x="150" y="124"/>
                  </a:lnTo>
                  <a:lnTo>
                    <a:pt x="166" y="102"/>
                  </a:lnTo>
                  <a:lnTo>
                    <a:pt x="208" y="96"/>
                  </a:lnTo>
                  <a:lnTo>
                    <a:pt x="222" y="86"/>
                  </a:lnTo>
                  <a:lnTo>
                    <a:pt x="246" y="92"/>
                  </a:lnTo>
                  <a:lnTo>
                    <a:pt x="264" y="112"/>
                  </a:lnTo>
                  <a:lnTo>
                    <a:pt x="268" y="152"/>
                  </a:lnTo>
                  <a:lnTo>
                    <a:pt x="296" y="176"/>
                  </a:lnTo>
                  <a:lnTo>
                    <a:pt x="312" y="192"/>
                  </a:lnTo>
                  <a:lnTo>
                    <a:pt x="306" y="210"/>
                  </a:lnTo>
                  <a:lnTo>
                    <a:pt x="304" y="226"/>
                  </a:lnTo>
                  <a:lnTo>
                    <a:pt x="288" y="236"/>
                  </a:lnTo>
                  <a:lnTo>
                    <a:pt x="264" y="240"/>
                  </a:lnTo>
                  <a:lnTo>
                    <a:pt x="218" y="248"/>
                  </a:lnTo>
                  <a:lnTo>
                    <a:pt x="190" y="286"/>
                  </a:lnTo>
                  <a:lnTo>
                    <a:pt x="188" y="300"/>
                  </a:lnTo>
                  <a:lnTo>
                    <a:pt x="208" y="324"/>
                  </a:lnTo>
                  <a:lnTo>
                    <a:pt x="206" y="342"/>
                  </a:lnTo>
                  <a:lnTo>
                    <a:pt x="190" y="328"/>
                  </a:lnTo>
                  <a:lnTo>
                    <a:pt x="162" y="312"/>
                  </a:lnTo>
                  <a:lnTo>
                    <a:pt x="128" y="306"/>
                  </a:lnTo>
                  <a:lnTo>
                    <a:pt x="124" y="280"/>
                  </a:lnTo>
                  <a:lnTo>
                    <a:pt x="108" y="268"/>
                  </a:lnTo>
                  <a:lnTo>
                    <a:pt x="94" y="280"/>
                  </a:lnTo>
                  <a:lnTo>
                    <a:pt x="98" y="298"/>
                  </a:lnTo>
                  <a:lnTo>
                    <a:pt x="94" y="328"/>
                  </a:lnTo>
                  <a:lnTo>
                    <a:pt x="82" y="358"/>
                  </a:lnTo>
                  <a:lnTo>
                    <a:pt x="82" y="372"/>
                  </a:lnTo>
                  <a:lnTo>
                    <a:pt x="68" y="414"/>
                  </a:lnTo>
                  <a:lnTo>
                    <a:pt x="66" y="442"/>
                  </a:lnTo>
                  <a:lnTo>
                    <a:pt x="96" y="442"/>
                  </a:lnTo>
                  <a:lnTo>
                    <a:pt x="96" y="464"/>
                  </a:lnTo>
                  <a:lnTo>
                    <a:pt x="112" y="474"/>
                  </a:lnTo>
                  <a:lnTo>
                    <a:pt x="108" y="492"/>
                  </a:lnTo>
                  <a:lnTo>
                    <a:pt x="110" y="514"/>
                  </a:lnTo>
                  <a:lnTo>
                    <a:pt x="140" y="528"/>
                  </a:lnTo>
                  <a:lnTo>
                    <a:pt x="154" y="530"/>
                  </a:lnTo>
                  <a:lnTo>
                    <a:pt x="168" y="544"/>
                  </a:lnTo>
                  <a:lnTo>
                    <a:pt x="180" y="546"/>
                  </a:lnTo>
                  <a:lnTo>
                    <a:pt x="170" y="562"/>
                  </a:lnTo>
                  <a:lnTo>
                    <a:pt x="140" y="562"/>
                  </a:lnTo>
                  <a:lnTo>
                    <a:pt x="140" y="546"/>
                  </a:lnTo>
                  <a:lnTo>
                    <a:pt x="126" y="536"/>
                  </a:lnTo>
                  <a:lnTo>
                    <a:pt x="102" y="536"/>
                  </a:lnTo>
                  <a:lnTo>
                    <a:pt x="78" y="526"/>
                  </a:lnTo>
                  <a:lnTo>
                    <a:pt x="72" y="508"/>
                  </a:lnTo>
                  <a:lnTo>
                    <a:pt x="64" y="510"/>
                  </a:lnTo>
                  <a:lnTo>
                    <a:pt x="44" y="494"/>
                  </a:lnTo>
                  <a:lnTo>
                    <a:pt x="44" y="476"/>
                  </a:lnTo>
                  <a:lnTo>
                    <a:pt x="30" y="482"/>
                  </a:lnTo>
                  <a:lnTo>
                    <a:pt x="28" y="460"/>
                  </a:lnTo>
                  <a:lnTo>
                    <a:pt x="42" y="4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2" name="Togo">
              <a:extLst>
                <a:ext uri="{FF2B5EF4-FFF2-40B4-BE49-F238E27FC236}">
                  <a16:creationId xmlns:a16="http://schemas.microsoft.com/office/drawing/2014/main" id="{44570338-5D07-4DE3-96ED-A0AC1F889AE2}"/>
                </a:ext>
              </a:extLst>
            </p:cNvPr>
            <p:cNvSpPr>
              <a:spLocks/>
            </p:cNvSpPr>
            <p:nvPr/>
          </p:nvSpPr>
          <p:spPr bwMode="gray">
            <a:xfrm>
              <a:off x="5808787" y="4208703"/>
              <a:ext cx="58569" cy="153392"/>
            </a:xfrm>
            <a:custGeom>
              <a:avLst/>
              <a:gdLst/>
              <a:ahLst/>
              <a:cxnLst>
                <a:cxn ang="0">
                  <a:pos x="44" y="183"/>
                </a:cxn>
                <a:cxn ang="0">
                  <a:pos x="22" y="153"/>
                </a:cxn>
                <a:cxn ang="0">
                  <a:pos x="18" y="109"/>
                </a:cxn>
                <a:cxn ang="0">
                  <a:pos x="6" y="88"/>
                </a:cxn>
                <a:cxn ang="0">
                  <a:pos x="16" y="72"/>
                </a:cxn>
                <a:cxn ang="0">
                  <a:pos x="12" y="42"/>
                </a:cxn>
                <a:cxn ang="0">
                  <a:pos x="8" y="14"/>
                </a:cxn>
                <a:cxn ang="0">
                  <a:pos x="0" y="6"/>
                </a:cxn>
                <a:cxn ang="0">
                  <a:pos x="2" y="0"/>
                </a:cxn>
                <a:cxn ang="0">
                  <a:pos x="18" y="0"/>
                </a:cxn>
                <a:cxn ang="0">
                  <a:pos x="28" y="6"/>
                </a:cxn>
                <a:cxn ang="0">
                  <a:pos x="50" y="38"/>
                </a:cxn>
                <a:cxn ang="0">
                  <a:pos x="50" y="66"/>
                </a:cxn>
                <a:cxn ang="0">
                  <a:pos x="64" y="80"/>
                </a:cxn>
                <a:cxn ang="0">
                  <a:pos x="68" y="173"/>
                </a:cxn>
                <a:cxn ang="0">
                  <a:pos x="72" y="185"/>
                </a:cxn>
                <a:cxn ang="0">
                  <a:pos x="50" y="185"/>
                </a:cxn>
                <a:cxn ang="0">
                  <a:pos x="44" y="183"/>
                </a:cxn>
              </a:cxnLst>
              <a:rect l="0" t="0" r="r" b="b"/>
              <a:pathLst>
                <a:path w="72" h="185">
                  <a:moveTo>
                    <a:pt x="44" y="183"/>
                  </a:moveTo>
                  <a:lnTo>
                    <a:pt x="22" y="153"/>
                  </a:lnTo>
                  <a:lnTo>
                    <a:pt x="18" y="109"/>
                  </a:lnTo>
                  <a:lnTo>
                    <a:pt x="6" y="88"/>
                  </a:lnTo>
                  <a:lnTo>
                    <a:pt x="16" y="72"/>
                  </a:lnTo>
                  <a:lnTo>
                    <a:pt x="12" y="42"/>
                  </a:lnTo>
                  <a:lnTo>
                    <a:pt x="8" y="14"/>
                  </a:lnTo>
                  <a:lnTo>
                    <a:pt x="0" y="6"/>
                  </a:lnTo>
                  <a:lnTo>
                    <a:pt x="2" y="0"/>
                  </a:lnTo>
                  <a:lnTo>
                    <a:pt x="18" y="0"/>
                  </a:lnTo>
                  <a:lnTo>
                    <a:pt x="28" y="6"/>
                  </a:lnTo>
                  <a:lnTo>
                    <a:pt x="50" y="38"/>
                  </a:lnTo>
                  <a:lnTo>
                    <a:pt x="50" y="66"/>
                  </a:lnTo>
                  <a:lnTo>
                    <a:pt x="64" y="80"/>
                  </a:lnTo>
                  <a:lnTo>
                    <a:pt x="68" y="173"/>
                  </a:lnTo>
                  <a:lnTo>
                    <a:pt x="72" y="185"/>
                  </a:lnTo>
                  <a:lnTo>
                    <a:pt x="50" y="185"/>
                  </a:lnTo>
                  <a:lnTo>
                    <a:pt x="44" y="1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3" name="Tunisia">
              <a:extLst>
                <a:ext uri="{FF2B5EF4-FFF2-40B4-BE49-F238E27FC236}">
                  <a16:creationId xmlns:a16="http://schemas.microsoft.com/office/drawing/2014/main" id="{E1E79D6B-CC1A-41DE-AFAA-6C8CB652C44D}"/>
                </a:ext>
              </a:extLst>
            </p:cNvPr>
            <p:cNvSpPr>
              <a:spLocks/>
            </p:cNvSpPr>
            <p:nvPr/>
          </p:nvSpPr>
          <p:spPr bwMode="gray">
            <a:xfrm>
              <a:off x="6037207" y="3274587"/>
              <a:ext cx="134708" cy="291051"/>
            </a:xfrm>
            <a:custGeom>
              <a:avLst/>
              <a:gdLst/>
              <a:ahLst/>
              <a:cxnLst>
                <a:cxn ang="0">
                  <a:pos x="114" y="322"/>
                </a:cxn>
                <a:cxn ang="0">
                  <a:pos x="90" y="356"/>
                </a:cxn>
                <a:cxn ang="0">
                  <a:pos x="70" y="262"/>
                </a:cxn>
                <a:cxn ang="0">
                  <a:pos x="42" y="244"/>
                </a:cxn>
                <a:cxn ang="0">
                  <a:pos x="40" y="228"/>
                </a:cxn>
                <a:cxn ang="0">
                  <a:pos x="14" y="208"/>
                </a:cxn>
                <a:cxn ang="0">
                  <a:pos x="0" y="168"/>
                </a:cxn>
                <a:cxn ang="0">
                  <a:pos x="6" y="154"/>
                </a:cxn>
                <a:cxn ang="0">
                  <a:pos x="34" y="116"/>
                </a:cxn>
                <a:cxn ang="0">
                  <a:pos x="34" y="40"/>
                </a:cxn>
                <a:cxn ang="0">
                  <a:pos x="40" y="20"/>
                </a:cxn>
                <a:cxn ang="0">
                  <a:pos x="48" y="20"/>
                </a:cxn>
                <a:cxn ang="0">
                  <a:pos x="56" y="12"/>
                </a:cxn>
                <a:cxn ang="0">
                  <a:pos x="94" y="0"/>
                </a:cxn>
                <a:cxn ang="0">
                  <a:pos x="108" y="10"/>
                </a:cxn>
                <a:cxn ang="0">
                  <a:pos x="112" y="18"/>
                </a:cxn>
                <a:cxn ang="0">
                  <a:pos x="122" y="26"/>
                </a:cxn>
                <a:cxn ang="0">
                  <a:pos x="136" y="18"/>
                </a:cxn>
                <a:cxn ang="0">
                  <a:pos x="138" y="30"/>
                </a:cxn>
                <a:cxn ang="0">
                  <a:pos x="118" y="58"/>
                </a:cxn>
                <a:cxn ang="0">
                  <a:pos x="120" y="66"/>
                </a:cxn>
                <a:cxn ang="0">
                  <a:pos x="140" y="94"/>
                </a:cxn>
                <a:cxn ang="0">
                  <a:pos x="142" y="106"/>
                </a:cxn>
                <a:cxn ang="0">
                  <a:pos x="124" y="134"/>
                </a:cxn>
                <a:cxn ang="0">
                  <a:pos x="108" y="146"/>
                </a:cxn>
                <a:cxn ang="0">
                  <a:pos x="108" y="158"/>
                </a:cxn>
                <a:cxn ang="0">
                  <a:pos x="114" y="168"/>
                </a:cxn>
                <a:cxn ang="0">
                  <a:pos x="130" y="172"/>
                </a:cxn>
                <a:cxn ang="0">
                  <a:pos x="142" y="178"/>
                </a:cxn>
                <a:cxn ang="0">
                  <a:pos x="152" y="196"/>
                </a:cxn>
                <a:cxn ang="0">
                  <a:pos x="162" y="198"/>
                </a:cxn>
                <a:cxn ang="0">
                  <a:pos x="166" y="238"/>
                </a:cxn>
                <a:cxn ang="0">
                  <a:pos x="158" y="246"/>
                </a:cxn>
                <a:cxn ang="0">
                  <a:pos x="142" y="252"/>
                </a:cxn>
                <a:cxn ang="0">
                  <a:pos x="132" y="262"/>
                </a:cxn>
                <a:cxn ang="0">
                  <a:pos x="120" y="264"/>
                </a:cxn>
                <a:cxn ang="0">
                  <a:pos x="108" y="276"/>
                </a:cxn>
                <a:cxn ang="0">
                  <a:pos x="108" y="294"/>
                </a:cxn>
                <a:cxn ang="0">
                  <a:pos x="114" y="322"/>
                </a:cxn>
              </a:cxnLst>
              <a:rect l="0" t="0" r="r" b="b"/>
              <a:pathLst>
                <a:path w="166" h="356">
                  <a:moveTo>
                    <a:pt x="114" y="322"/>
                  </a:moveTo>
                  <a:lnTo>
                    <a:pt x="90" y="356"/>
                  </a:lnTo>
                  <a:lnTo>
                    <a:pt x="70" y="262"/>
                  </a:lnTo>
                  <a:lnTo>
                    <a:pt x="42" y="244"/>
                  </a:lnTo>
                  <a:lnTo>
                    <a:pt x="40" y="228"/>
                  </a:lnTo>
                  <a:lnTo>
                    <a:pt x="14" y="208"/>
                  </a:lnTo>
                  <a:lnTo>
                    <a:pt x="0" y="168"/>
                  </a:lnTo>
                  <a:lnTo>
                    <a:pt x="6" y="154"/>
                  </a:lnTo>
                  <a:lnTo>
                    <a:pt x="34" y="116"/>
                  </a:lnTo>
                  <a:lnTo>
                    <a:pt x="34" y="40"/>
                  </a:lnTo>
                  <a:lnTo>
                    <a:pt x="40" y="20"/>
                  </a:lnTo>
                  <a:lnTo>
                    <a:pt x="48" y="20"/>
                  </a:lnTo>
                  <a:lnTo>
                    <a:pt x="56" y="12"/>
                  </a:lnTo>
                  <a:lnTo>
                    <a:pt x="94" y="0"/>
                  </a:lnTo>
                  <a:lnTo>
                    <a:pt x="108" y="10"/>
                  </a:lnTo>
                  <a:lnTo>
                    <a:pt x="112" y="18"/>
                  </a:lnTo>
                  <a:lnTo>
                    <a:pt x="122" y="26"/>
                  </a:lnTo>
                  <a:lnTo>
                    <a:pt x="136" y="18"/>
                  </a:lnTo>
                  <a:lnTo>
                    <a:pt x="138" y="30"/>
                  </a:lnTo>
                  <a:lnTo>
                    <a:pt x="118" y="58"/>
                  </a:lnTo>
                  <a:lnTo>
                    <a:pt x="120" y="66"/>
                  </a:lnTo>
                  <a:lnTo>
                    <a:pt x="140" y="94"/>
                  </a:lnTo>
                  <a:lnTo>
                    <a:pt x="142" y="106"/>
                  </a:lnTo>
                  <a:lnTo>
                    <a:pt x="124" y="134"/>
                  </a:lnTo>
                  <a:lnTo>
                    <a:pt x="108" y="146"/>
                  </a:lnTo>
                  <a:lnTo>
                    <a:pt x="108" y="158"/>
                  </a:lnTo>
                  <a:lnTo>
                    <a:pt x="114" y="168"/>
                  </a:lnTo>
                  <a:lnTo>
                    <a:pt x="130" y="172"/>
                  </a:lnTo>
                  <a:lnTo>
                    <a:pt x="142" y="178"/>
                  </a:lnTo>
                  <a:lnTo>
                    <a:pt x="152" y="196"/>
                  </a:lnTo>
                  <a:lnTo>
                    <a:pt x="162" y="198"/>
                  </a:lnTo>
                  <a:lnTo>
                    <a:pt x="166" y="238"/>
                  </a:lnTo>
                  <a:lnTo>
                    <a:pt x="158" y="246"/>
                  </a:lnTo>
                  <a:lnTo>
                    <a:pt x="142" y="252"/>
                  </a:lnTo>
                  <a:lnTo>
                    <a:pt x="132" y="262"/>
                  </a:lnTo>
                  <a:lnTo>
                    <a:pt x="120" y="264"/>
                  </a:lnTo>
                  <a:lnTo>
                    <a:pt x="108" y="276"/>
                  </a:lnTo>
                  <a:lnTo>
                    <a:pt x="108" y="294"/>
                  </a:lnTo>
                  <a:lnTo>
                    <a:pt x="114" y="32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4" name="Turkey">
              <a:extLst>
                <a:ext uri="{FF2B5EF4-FFF2-40B4-BE49-F238E27FC236}">
                  <a16:creationId xmlns:a16="http://schemas.microsoft.com/office/drawing/2014/main" id="{6BAF72A1-3FE4-4EA7-8FED-5BEDABB7131E}"/>
                </a:ext>
              </a:extLst>
            </p:cNvPr>
            <p:cNvSpPr>
              <a:spLocks noEditPoints="1"/>
            </p:cNvSpPr>
            <p:nvPr/>
          </p:nvSpPr>
          <p:spPr bwMode="gray">
            <a:xfrm>
              <a:off x="6599471" y="3079898"/>
              <a:ext cx="589596" cy="263518"/>
            </a:xfrm>
            <a:custGeom>
              <a:avLst/>
              <a:gdLst/>
              <a:ahLst/>
              <a:cxnLst>
                <a:cxn ang="0">
                  <a:pos x="700" y="262"/>
                </a:cxn>
                <a:cxn ang="0">
                  <a:pos x="654" y="254"/>
                </a:cxn>
                <a:cxn ang="0">
                  <a:pos x="624" y="252"/>
                </a:cxn>
                <a:cxn ang="0">
                  <a:pos x="566" y="264"/>
                </a:cxn>
                <a:cxn ang="0">
                  <a:pos x="536" y="280"/>
                </a:cxn>
                <a:cxn ang="0">
                  <a:pos x="488" y="274"/>
                </a:cxn>
                <a:cxn ang="0">
                  <a:pos x="444" y="284"/>
                </a:cxn>
                <a:cxn ang="0">
                  <a:pos x="424" y="272"/>
                </a:cxn>
                <a:cxn ang="0">
                  <a:pos x="424" y="302"/>
                </a:cxn>
                <a:cxn ang="0">
                  <a:pos x="392" y="322"/>
                </a:cxn>
                <a:cxn ang="0">
                  <a:pos x="384" y="296"/>
                </a:cxn>
                <a:cxn ang="0">
                  <a:pos x="396" y="272"/>
                </a:cxn>
                <a:cxn ang="0">
                  <a:pos x="376" y="288"/>
                </a:cxn>
                <a:cxn ang="0">
                  <a:pos x="336" y="274"/>
                </a:cxn>
                <a:cxn ang="0">
                  <a:pos x="322" y="288"/>
                </a:cxn>
                <a:cxn ang="0">
                  <a:pos x="276" y="308"/>
                </a:cxn>
                <a:cxn ang="0">
                  <a:pos x="244" y="310"/>
                </a:cxn>
                <a:cxn ang="0">
                  <a:pos x="196" y="274"/>
                </a:cxn>
                <a:cxn ang="0">
                  <a:pos x="176" y="300"/>
                </a:cxn>
                <a:cxn ang="0">
                  <a:pos x="128" y="286"/>
                </a:cxn>
                <a:cxn ang="0">
                  <a:pos x="108" y="272"/>
                </a:cxn>
                <a:cxn ang="0">
                  <a:pos x="88" y="284"/>
                </a:cxn>
                <a:cxn ang="0">
                  <a:pos x="78" y="276"/>
                </a:cxn>
                <a:cxn ang="0">
                  <a:pos x="52" y="268"/>
                </a:cxn>
                <a:cxn ang="0">
                  <a:pos x="56" y="254"/>
                </a:cxn>
                <a:cxn ang="0">
                  <a:pos x="52" y="224"/>
                </a:cxn>
                <a:cxn ang="0">
                  <a:pos x="20" y="206"/>
                </a:cxn>
                <a:cxn ang="0">
                  <a:pos x="14" y="186"/>
                </a:cxn>
                <a:cxn ang="0">
                  <a:pos x="26" y="190"/>
                </a:cxn>
                <a:cxn ang="0">
                  <a:pos x="36" y="182"/>
                </a:cxn>
                <a:cxn ang="0">
                  <a:pos x="28" y="154"/>
                </a:cxn>
                <a:cxn ang="0">
                  <a:pos x="36" y="130"/>
                </a:cxn>
                <a:cxn ang="0">
                  <a:pos x="10" y="112"/>
                </a:cxn>
                <a:cxn ang="0">
                  <a:pos x="26" y="94"/>
                </a:cxn>
                <a:cxn ang="0">
                  <a:pos x="72" y="90"/>
                </a:cxn>
                <a:cxn ang="0">
                  <a:pos x="108" y="76"/>
                </a:cxn>
                <a:cxn ang="0">
                  <a:pos x="122" y="56"/>
                </a:cxn>
                <a:cxn ang="0">
                  <a:pos x="202" y="48"/>
                </a:cxn>
                <a:cxn ang="0">
                  <a:pos x="284" y="6"/>
                </a:cxn>
                <a:cxn ang="0">
                  <a:pos x="342" y="4"/>
                </a:cxn>
                <a:cxn ang="0">
                  <a:pos x="360" y="22"/>
                </a:cxn>
                <a:cxn ang="0">
                  <a:pos x="402" y="44"/>
                </a:cxn>
                <a:cxn ang="0">
                  <a:pos x="424" y="48"/>
                </a:cxn>
                <a:cxn ang="0">
                  <a:pos x="520" y="46"/>
                </a:cxn>
                <a:cxn ang="0">
                  <a:pos x="570" y="50"/>
                </a:cxn>
                <a:cxn ang="0">
                  <a:pos x="632" y="40"/>
                </a:cxn>
                <a:cxn ang="0">
                  <a:pos x="672" y="52"/>
                </a:cxn>
                <a:cxn ang="0">
                  <a:pos x="674" y="84"/>
                </a:cxn>
                <a:cxn ang="0">
                  <a:pos x="688" y="114"/>
                </a:cxn>
                <a:cxn ang="0">
                  <a:pos x="712" y="132"/>
                </a:cxn>
                <a:cxn ang="0">
                  <a:pos x="700" y="168"/>
                </a:cxn>
                <a:cxn ang="0">
                  <a:pos x="714" y="212"/>
                </a:cxn>
                <a:cxn ang="0">
                  <a:pos x="726" y="256"/>
                </a:cxn>
                <a:cxn ang="0">
                  <a:pos x="20" y="72"/>
                </a:cxn>
                <a:cxn ang="0">
                  <a:pos x="34" y="84"/>
                </a:cxn>
                <a:cxn ang="0">
                  <a:pos x="74" y="62"/>
                </a:cxn>
                <a:cxn ang="0">
                  <a:pos x="94" y="54"/>
                </a:cxn>
                <a:cxn ang="0">
                  <a:pos x="96" y="30"/>
                </a:cxn>
                <a:cxn ang="0">
                  <a:pos x="84" y="0"/>
                </a:cxn>
                <a:cxn ang="0">
                  <a:pos x="52" y="2"/>
                </a:cxn>
                <a:cxn ang="0">
                  <a:pos x="16" y="22"/>
                </a:cxn>
                <a:cxn ang="0">
                  <a:pos x="0" y="68"/>
                </a:cxn>
              </a:cxnLst>
              <a:rect l="0" t="0" r="r" b="b"/>
              <a:pathLst>
                <a:path w="726" h="322">
                  <a:moveTo>
                    <a:pt x="706" y="270"/>
                  </a:moveTo>
                  <a:lnTo>
                    <a:pt x="700" y="262"/>
                  </a:lnTo>
                  <a:lnTo>
                    <a:pt x="680" y="260"/>
                  </a:lnTo>
                  <a:lnTo>
                    <a:pt x="654" y="254"/>
                  </a:lnTo>
                  <a:lnTo>
                    <a:pt x="642" y="268"/>
                  </a:lnTo>
                  <a:lnTo>
                    <a:pt x="624" y="252"/>
                  </a:lnTo>
                  <a:lnTo>
                    <a:pt x="600" y="264"/>
                  </a:lnTo>
                  <a:lnTo>
                    <a:pt x="566" y="264"/>
                  </a:lnTo>
                  <a:lnTo>
                    <a:pt x="550" y="276"/>
                  </a:lnTo>
                  <a:lnTo>
                    <a:pt x="536" y="280"/>
                  </a:lnTo>
                  <a:lnTo>
                    <a:pt x="504" y="280"/>
                  </a:lnTo>
                  <a:lnTo>
                    <a:pt x="488" y="274"/>
                  </a:lnTo>
                  <a:lnTo>
                    <a:pt x="458" y="284"/>
                  </a:lnTo>
                  <a:lnTo>
                    <a:pt x="444" y="284"/>
                  </a:lnTo>
                  <a:lnTo>
                    <a:pt x="434" y="270"/>
                  </a:lnTo>
                  <a:lnTo>
                    <a:pt x="424" y="272"/>
                  </a:lnTo>
                  <a:lnTo>
                    <a:pt x="416" y="286"/>
                  </a:lnTo>
                  <a:lnTo>
                    <a:pt x="424" y="302"/>
                  </a:lnTo>
                  <a:lnTo>
                    <a:pt x="412" y="304"/>
                  </a:lnTo>
                  <a:lnTo>
                    <a:pt x="392" y="322"/>
                  </a:lnTo>
                  <a:lnTo>
                    <a:pt x="382" y="312"/>
                  </a:lnTo>
                  <a:lnTo>
                    <a:pt x="384" y="296"/>
                  </a:lnTo>
                  <a:lnTo>
                    <a:pt x="396" y="284"/>
                  </a:lnTo>
                  <a:lnTo>
                    <a:pt x="396" y="272"/>
                  </a:lnTo>
                  <a:lnTo>
                    <a:pt x="390" y="272"/>
                  </a:lnTo>
                  <a:lnTo>
                    <a:pt x="376" y="288"/>
                  </a:lnTo>
                  <a:lnTo>
                    <a:pt x="364" y="288"/>
                  </a:lnTo>
                  <a:lnTo>
                    <a:pt x="336" y="274"/>
                  </a:lnTo>
                  <a:lnTo>
                    <a:pt x="326" y="274"/>
                  </a:lnTo>
                  <a:lnTo>
                    <a:pt x="322" y="288"/>
                  </a:lnTo>
                  <a:lnTo>
                    <a:pt x="310" y="300"/>
                  </a:lnTo>
                  <a:lnTo>
                    <a:pt x="276" y="308"/>
                  </a:lnTo>
                  <a:lnTo>
                    <a:pt x="262" y="312"/>
                  </a:lnTo>
                  <a:lnTo>
                    <a:pt x="244" y="310"/>
                  </a:lnTo>
                  <a:lnTo>
                    <a:pt x="228" y="288"/>
                  </a:lnTo>
                  <a:lnTo>
                    <a:pt x="196" y="274"/>
                  </a:lnTo>
                  <a:lnTo>
                    <a:pt x="178" y="276"/>
                  </a:lnTo>
                  <a:lnTo>
                    <a:pt x="176" y="300"/>
                  </a:lnTo>
                  <a:lnTo>
                    <a:pt x="152" y="300"/>
                  </a:lnTo>
                  <a:lnTo>
                    <a:pt x="128" y="286"/>
                  </a:lnTo>
                  <a:lnTo>
                    <a:pt x="126" y="280"/>
                  </a:lnTo>
                  <a:lnTo>
                    <a:pt x="108" y="272"/>
                  </a:lnTo>
                  <a:lnTo>
                    <a:pt x="96" y="272"/>
                  </a:lnTo>
                  <a:lnTo>
                    <a:pt x="88" y="284"/>
                  </a:lnTo>
                  <a:lnTo>
                    <a:pt x="84" y="284"/>
                  </a:lnTo>
                  <a:lnTo>
                    <a:pt x="78" y="276"/>
                  </a:lnTo>
                  <a:lnTo>
                    <a:pt x="80" y="266"/>
                  </a:lnTo>
                  <a:lnTo>
                    <a:pt x="52" y="268"/>
                  </a:lnTo>
                  <a:lnTo>
                    <a:pt x="44" y="264"/>
                  </a:lnTo>
                  <a:lnTo>
                    <a:pt x="56" y="254"/>
                  </a:lnTo>
                  <a:lnTo>
                    <a:pt x="44" y="236"/>
                  </a:lnTo>
                  <a:lnTo>
                    <a:pt x="52" y="224"/>
                  </a:lnTo>
                  <a:lnTo>
                    <a:pt x="32" y="208"/>
                  </a:lnTo>
                  <a:lnTo>
                    <a:pt x="20" y="206"/>
                  </a:lnTo>
                  <a:lnTo>
                    <a:pt x="18" y="192"/>
                  </a:lnTo>
                  <a:lnTo>
                    <a:pt x="14" y="186"/>
                  </a:lnTo>
                  <a:lnTo>
                    <a:pt x="16" y="180"/>
                  </a:lnTo>
                  <a:lnTo>
                    <a:pt x="26" y="190"/>
                  </a:lnTo>
                  <a:lnTo>
                    <a:pt x="38" y="192"/>
                  </a:lnTo>
                  <a:lnTo>
                    <a:pt x="36" y="182"/>
                  </a:lnTo>
                  <a:lnTo>
                    <a:pt x="38" y="170"/>
                  </a:lnTo>
                  <a:lnTo>
                    <a:pt x="28" y="154"/>
                  </a:lnTo>
                  <a:lnTo>
                    <a:pt x="28" y="144"/>
                  </a:lnTo>
                  <a:lnTo>
                    <a:pt x="36" y="130"/>
                  </a:lnTo>
                  <a:lnTo>
                    <a:pt x="10" y="128"/>
                  </a:lnTo>
                  <a:lnTo>
                    <a:pt x="10" y="112"/>
                  </a:lnTo>
                  <a:lnTo>
                    <a:pt x="18" y="106"/>
                  </a:lnTo>
                  <a:lnTo>
                    <a:pt x="26" y="94"/>
                  </a:lnTo>
                  <a:lnTo>
                    <a:pt x="58" y="98"/>
                  </a:lnTo>
                  <a:lnTo>
                    <a:pt x="72" y="90"/>
                  </a:lnTo>
                  <a:lnTo>
                    <a:pt x="96" y="92"/>
                  </a:lnTo>
                  <a:lnTo>
                    <a:pt x="108" y="76"/>
                  </a:lnTo>
                  <a:lnTo>
                    <a:pt x="124" y="66"/>
                  </a:lnTo>
                  <a:lnTo>
                    <a:pt x="122" y="56"/>
                  </a:lnTo>
                  <a:lnTo>
                    <a:pt x="126" y="50"/>
                  </a:lnTo>
                  <a:lnTo>
                    <a:pt x="202" y="48"/>
                  </a:lnTo>
                  <a:lnTo>
                    <a:pt x="230" y="28"/>
                  </a:lnTo>
                  <a:lnTo>
                    <a:pt x="284" y="6"/>
                  </a:lnTo>
                  <a:lnTo>
                    <a:pt x="326" y="14"/>
                  </a:lnTo>
                  <a:lnTo>
                    <a:pt x="342" y="4"/>
                  </a:lnTo>
                  <a:lnTo>
                    <a:pt x="350" y="4"/>
                  </a:lnTo>
                  <a:lnTo>
                    <a:pt x="360" y="22"/>
                  </a:lnTo>
                  <a:lnTo>
                    <a:pt x="384" y="20"/>
                  </a:lnTo>
                  <a:lnTo>
                    <a:pt x="402" y="44"/>
                  </a:lnTo>
                  <a:lnTo>
                    <a:pt x="414" y="42"/>
                  </a:lnTo>
                  <a:lnTo>
                    <a:pt x="424" y="48"/>
                  </a:lnTo>
                  <a:lnTo>
                    <a:pt x="480" y="60"/>
                  </a:lnTo>
                  <a:lnTo>
                    <a:pt x="520" y="46"/>
                  </a:lnTo>
                  <a:lnTo>
                    <a:pt x="542" y="56"/>
                  </a:lnTo>
                  <a:lnTo>
                    <a:pt x="570" y="50"/>
                  </a:lnTo>
                  <a:lnTo>
                    <a:pt x="588" y="32"/>
                  </a:lnTo>
                  <a:lnTo>
                    <a:pt x="632" y="40"/>
                  </a:lnTo>
                  <a:lnTo>
                    <a:pt x="648" y="36"/>
                  </a:lnTo>
                  <a:lnTo>
                    <a:pt x="672" y="52"/>
                  </a:lnTo>
                  <a:lnTo>
                    <a:pt x="674" y="66"/>
                  </a:lnTo>
                  <a:lnTo>
                    <a:pt x="674" y="84"/>
                  </a:lnTo>
                  <a:lnTo>
                    <a:pt x="678" y="100"/>
                  </a:lnTo>
                  <a:lnTo>
                    <a:pt x="688" y="114"/>
                  </a:lnTo>
                  <a:lnTo>
                    <a:pt x="698" y="112"/>
                  </a:lnTo>
                  <a:lnTo>
                    <a:pt x="712" y="132"/>
                  </a:lnTo>
                  <a:lnTo>
                    <a:pt x="708" y="146"/>
                  </a:lnTo>
                  <a:lnTo>
                    <a:pt x="700" y="168"/>
                  </a:lnTo>
                  <a:lnTo>
                    <a:pt x="702" y="186"/>
                  </a:lnTo>
                  <a:lnTo>
                    <a:pt x="714" y="212"/>
                  </a:lnTo>
                  <a:lnTo>
                    <a:pt x="714" y="228"/>
                  </a:lnTo>
                  <a:lnTo>
                    <a:pt x="726" y="256"/>
                  </a:lnTo>
                  <a:lnTo>
                    <a:pt x="706" y="270"/>
                  </a:lnTo>
                  <a:close/>
                  <a:moveTo>
                    <a:pt x="20" y="72"/>
                  </a:moveTo>
                  <a:lnTo>
                    <a:pt x="18" y="86"/>
                  </a:lnTo>
                  <a:lnTo>
                    <a:pt x="34" y="84"/>
                  </a:lnTo>
                  <a:lnTo>
                    <a:pt x="54" y="66"/>
                  </a:lnTo>
                  <a:lnTo>
                    <a:pt x="74" y="62"/>
                  </a:lnTo>
                  <a:lnTo>
                    <a:pt x="76" y="54"/>
                  </a:lnTo>
                  <a:lnTo>
                    <a:pt x="94" y="54"/>
                  </a:lnTo>
                  <a:lnTo>
                    <a:pt x="114" y="48"/>
                  </a:lnTo>
                  <a:lnTo>
                    <a:pt x="96" y="30"/>
                  </a:lnTo>
                  <a:lnTo>
                    <a:pt x="88" y="16"/>
                  </a:lnTo>
                  <a:lnTo>
                    <a:pt x="84" y="0"/>
                  </a:lnTo>
                  <a:lnTo>
                    <a:pt x="66" y="4"/>
                  </a:lnTo>
                  <a:lnTo>
                    <a:pt x="52" y="2"/>
                  </a:lnTo>
                  <a:lnTo>
                    <a:pt x="36" y="2"/>
                  </a:lnTo>
                  <a:lnTo>
                    <a:pt x="16" y="22"/>
                  </a:lnTo>
                  <a:lnTo>
                    <a:pt x="14" y="42"/>
                  </a:lnTo>
                  <a:lnTo>
                    <a:pt x="0" y="68"/>
                  </a:lnTo>
                  <a:lnTo>
                    <a:pt x="2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solidFill>
                  <a:schemeClr val="bg2">
                    <a:lumMod val="85000"/>
                  </a:schemeClr>
                </a:solidFill>
                <a:latin typeface="Candara" panose="020E0502030303020204" pitchFamily="34" charset="0"/>
              </a:endParaRPr>
            </a:p>
          </p:txBody>
        </p:sp>
        <p:sp>
          <p:nvSpPr>
            <p:cNvPr id="165" name="Turkmenistan">
              <a:extLst>
                <a:ext uri="{FF2B5EF4-FFF2-40B4-BE49-F238E27FC236}">
                  <a16:creationId xmlns:a16="http://schemas.microsoft.com/office/drawing/2014/main" id="{9A53E79E-3834-4445-9FC0-197154DE535C}"/>
                </a:ext>
              </a:extLst>
            </p:cNvPr>
            <p:cNvSpPr>
              <a:spLocks/>
            </p:cNvSpPr>
            <p:nvPr/>
          </p:nvSpPr>
          <p:spPr bwMode="gray">
            <a:xfrm>
              <a:off x="7425295" y="3054334"/>
              <a:ext cx="400222" cy="314649"/>
            </a:xfrm>
            <a:custGeom>
              <a:avLst/>
              <a:gdLst/>
              <a:ahLst/>
              <a:cxnLst>
                <a:cxn ang="0">
                  <a:pos x="54" y="278"/>
                </a:cxn>
                <a:cxn ang="0">
                  <a:pos x="108" y="250"/>
                </a:cxn>
                <a:cxn ang="0">
                  <a:pos x="146" y="236"/>
                </a:cxn>
                <a:cxn ang="0">
                  <a:pos x="186" y="252"/>
                </a:cxn>
                <a:cxn ang="0">
                  <a:pos x="216" y="268"/>
                </a:cxn>
                <a:cxn ang="0">
                  <a:pos x="254" y="282"/>
                </a:cxn>
                <a:cxn ang="0">
                  <a:pos x="284" y="296"/>
                </a:cxn>
                <a:cxn ang="0">
                  <a:pos x="304" y="318"/>
                </a:cxn>
                <a:cxn ang="0">
                  <a:pos x="324" y="354"/>
                </a:cxn>
                <a:cxn ang="0">
                  <a:pos x="370" y="384"/>
                </a:cxn>
                <a:cxn ang="0">
                  <a:pos x="418" y="356"/>
                </a:cxn>
                <a:cxn ang="0">
                  <a:pos x="454" y="314"/>
                </a:cxn>
                <a:cxn ang="0">
                  <a:pos x="470" y="286"/>
                </a:cxn>
                <a:cxn ang="0">
                  <a:pos x="488" y="244"/>
                </a:cxn>
                <a:cxn ang="0">
                  <a:pos x="470" y="214"/>
                </a:cxn>
                <a:cxn ang="0">
                  <a:pos x="366" y="124"/>
                </a:cxn>
                <a:cxn ang="0">
                  <a:pos x="338" y="82"/>
                </a:cxn>
                <a:cxn ang="0">
                  <a:pos x="280" y="70"/>
                </a:cxn>
                <a:cxn ang="0">
                  <a:pos x="280" y="42"/>
                </a:cxn>
                <a:cxn ang="0">
                  <a:pos x="216" y="8"/>
                </a:cxn>
                <a:cxn ang="0">
                  <a:pos x="206" y="16"/>
                </a:cxn>
                <a:cxn ang="0">
                  <a:pos x="168" y="54"/>
                </a:cxn>
                <a:cxn ang="0">
                  <a:pos x="168" y="74"/>
                </a:cxn>
                <a:cxn ang="0">
                  <a:pos x="116" y="72"/>
                </a:cxn>
                <a:cxn ang="0">
                  <a:pos x="86" y="28"/>
                </a:cxn>
                <a:cxn ang="0">
                  <a:pos x="16" y="18"/>
                </a:cxn>
                <a:cxn ang="0">
                  <a:pos x="0" y="46"/>
                </a:cxn>
                <a:cxn ang="0">
                  <a:pos x="22" y="64"/>
                </a:cxn>
                <a:cxn ang="0">
                  <a:pos x="22" y="40"/>
                </a:cxn>
                <a:cxn ang="0">
                  <a:pos x="64" y="70"/>
                </a:cxn>
                <a:cxn ang="0">
                  <a:pos x="72" y="114"/>
                </a:cxn>
                <a:cxn ang="0">
                  <a:pos x="22" y="104"/>
                </a:cxn>
                <a:cxn ang="0">
                  <a:pos x="8" y="144"/>
                </a:cxn>
                <a:cxn ang="0">
                  <a:pos x="22" y="146"/>
                </a:cxn>
                <a:cxn ang="0">
                  <a:pos x="48" y="150"/>
                </a:cxn>
                <a:cxn ang="0">
                  <a:pos x="54" y="174"/>
                </a:cxn>
                <a:cxn ang="0">
                  <a:pos x="32" y="180"/>
                </a:cxn>
                <a:cxn ang="0">
                  <a:pos x="22" y="184"/>
                </a:cxn>
                <a:cxn ang="0">
                  <a:pos x="30" y="190"/>
                </a:cxn>
                <a:cxn ang="0">
                  <a:pos x="46" y="204"/>
                </a:cxn>
              </a:cxnLst>
              <a:rect l="0" t="0" r="r" b="b"/>
              <a:pathLst>
                <a:path w="494" h="384">
                  <a:moveTo>
                    <a:pt x="56" y="212"/>
                  </a:moveTo>
                  <a:lnTo>
                    <a:pt x="54" y="278"/>
                  </a:lnTo>
                  <a:lnTo>
                    <a:pt x="70" y="286"/>
                  </a:lnTo>
                  <a:lnTo>
                    <a:pt x="108" y="250"/>
                  </a:lnTo>
                  <a:lnTo>
                    <a:pt x="136" y="250"/>
                  </a:lnTo>
                  <a:lnTo>
                    <a:pt x="146" y="236"/>
                  </a:lnTo>
                  <a:lnTo>
                    <a:pt x="172" y="234"/>
                  </a:lnTo>
                  <a:lnTo>
                    <a:pt x="186" y="252"/>
                  </a:lnTo>
                  <a:lnTo>
                    <a:pt x="204" y="256"/>
                  </a:lnTo>
                  <a:lnTo>
                    <a:pt x="216" y="268"/>
                  </a:lnTo>
                  <a:lnTo>
                    <a:pt x="246" y="268"/>
                  </a:lnTo>
                  <a:lnTo>
                    <a:pt x="254" y="282"/>
                  </a:lnTo>
                  <a:lnTo>
                    <a:pt x="270" y="286"/>
                  </a:lnTo>
                  <a:lnTo>
                    <a:pt x="284" y="296"/>
                  </a:lnTo>
                  <a:lnTo>
                    <a:pt x="290" y="312"/>
                  </a:lnTo>
                  <a:lnTo>
                    <a:pt x="304" y="318"/>
                  </a:lnTo>
                  <a:lnTo>
                    <a:pt x="324" y="316"/>
                  </a:lnTo>
                  <a:lnTo>
                    <a:pt x="324" y="354"/>
                  </a:lnTo>
                  <a:lnTo>
                    <a:pt x="364" y="366"/>
                  </a:lnTo>
                  <a:lnTo>
                    <a:pt x="370" y="384"/>
                  </a:lnTo>
                  <a:lnTo>
                    <a:pt x="402" y="356"/>
                  </a:lnTo>
                  <a:lnTo>
                    <a:pt x="418" y="356"/>
                  </a:lnTo>
                  <a:lnTo>
                    <a:pt x="452" y="330"/>
                  </a:lnTo>
                  <a:lnTo>
                    <a:pt x="454" y="314"/>
                  </a:lnTo>
                  <a:lnTo>
                    <a:pt x="466" y="300"/>
                  </a:lnTo>
                  <a:lnTo>
                    <a:pt x="470" y="286"/>
                  </a:lnTo>
                  <a:lnTo>
                    <a:pt x="490" y="272"/>
                  </a:lnTo>
                  <a:lnTo>
                    <a:pt x="488" y="244"/>
                  </a:lnTo>
                  <a:lnTo>
                    <a:pt x="494" y="228"/>
                  </a:lnTo>
                  <a:lnTo>
                    <a:pt x="470" y="214"/>
                  </a:lnTo>
                  <a:lnTo>
                    <a:pt x="454" y="214"/>
                  </a:lnTo>
                  <a:lnTo>
                    <a:pt x="366" y="124"/>
                  </a:lnTo>
                  <a:lnTo>
                    <a:pt x="364" y="108"/>
                  </a:lnTo>
                  <a:lnTo>
                    <a:pt x="338" y="82"/>
                  </a:lnTo>
                  <a:lnTo>
                    <a:pt x="304" y="82"/>
                  </a:lnTo>
                  <a:lnTo>
                    <a:pt x="280" y="70"/>
                  </a:lnTo>
                  <a:lnTo>
                    <a:pt x="284" y="52"/>
                  </a:lnTo>
                  <a:lnTo>
                    <a:pt x="280" y="42"/>
                  </a:lnTo>
                  <a:lnTo>
                    <a:pt x="224" y="0"/>
                  </a:lnTo>
                  <a:lnTo>
                    <a:pt x="216" y="8"/>
                  </a:lnTo>
                  <a:lnTo>
                    <a:pt x="226" y="20"/>
                  </a:lnTo>
                  <a:lnTo>
                    <a:pt x="206" y="16"/>
                  </a:lnTo>
                  <a:lnTo>
                    <a:pt x="172" y="32"/>
                  </a:lnTo>
                  <a:lnTo>
                    <a:pt x="168" y="54"/>
                  </a:lnTo>
                  <a:lnTo>
                    <a:pt x="180" y="66"/>
                  </a:lnTo>
                  <a:lnTo>
                    <a:pt x="168" y="74"/>
                  </a:lnTo>
                  <a:lnTo>
                    <a:pt x="132" y="72"/>
                  </a:lnTo>
                  <a:lnTo>
                    <a:pt x="116" y="72"/>
                  </a:lnTo>
                  <a:lnTo>
                    <a:pt x="90" y="42"/>
                  </a:lnTo>
                  <a:lnTo>
                    <a:pt x="86" y="28"/>
                  </a:lnTo>
                  <a:lnTo>
                    <a:pt x="64" y="0"/>
                  </a:lnTo>
                  <a:lnTo>
                    <a:pt x="16" y="18"/>
                  </a:lnTo>
                  <a:lnTo>
                    <a:pt x="14" y="38"/>
                  </a:lnTo>
                  <a:lnTo>
                    <a:pt x="0" y="46"/>
                  </a:lnTo>
                  <a:lnTo>
                    <a:pt x="20" y="90"/>
                  </a:lnTo>
                  <a:lnTo>
                    <a:pt x="22" y="64"/>
                  </a:lnTo>
                  <a:lnTo>
                    <a:pt x="18" y="54"/>
                  </a:lnTo>
                  <a:lnTo>
                    <a:pt x="22" y="40"/>
                  </a:lnTo>
                  <a:lnTo>
                    <a:pt x="52" y="34"/>
                  </a:lnTo>
                  <a:lnTo>
                    <a:pt x="64" y="70"/>
                  </a:lnTo>
                  <a:lnTo>
                    <a:pt x="82" y="92"/>
                  </a:lnTo>
                  <a:lnTo>
                    <a:pt x="72" y="114"/>
                  </a:lnTo>
                  <a:lnTo>
                    <a:pt x="22" y="114"/>
                  </a:lnTo>
                  <a:lnTo>
                    <a:pt x="22" y="104"/>
                  </a:lnTo>
                  <a:lnTo>
                    <a:pt x="12" y="114"/>
                  </a:lnTo>
                  <a:lnTo>
                    <a:pt x="8" y="144"/>
                  </a:lnTo>
                  <a:lnTo>
                    <a:pt x="18" y="164"/>
                  </a:lnTo>
                  <a:lnTo>
                    <a:pt x="22" y="146"/>
                  </a:lnTo>
                  <a:lnTo>
                    <a:pt x="38" y="150"/>
                  </a:lnTo>
                  <a:lnTo>
                    <a:pt x="48" y="150"/>
                  </a:lnTo>
                  <a:lnTo>
                    <a:pt x="48" y="166"/>
                  </a:lnTo>
                  <a:lnTo>
                    <a:pt x="54" y="174"/>
                  </a:lnTo>
                  <a:lnTo>
                    <a:pt x="46" y="180"/>
                  </a:lnTo>
                  <a:lnTo>
                    <a:pt x="32" y="180"/>
                  </a:lnTo>
                  <a:lnTo>
                    <a:pt x="30" y="170"/>
                  </a:lnTo>
                  <a:lnTo>
                    <a:pt x="22" y="184"/>
                  </a:lnTo>
                  <a:lnTo>
                    <a:pt x="24" y="196"/>
                  </a:lnTo>
                  <a:lnTo>
                    <a:pt x="30" y="190"/>
                  </a:lnTo>
                  <a:lnTo>
                    <a:pt x="40" y="192"/>
                  </a:lnTo>
                  <a:lnTo>
                    <a:pt x="46" y="204"/>
                  </a:lnTo>
                  <a:lnTo>
                    <a:pt x="56" y="2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6" name="Uganda">
              <a:extLst>
                <a:ext uri="{FF2B5EF4-FFF2-40B4-BE49-F238E27FC236}">
                  <a16:creationId xmlns:a16="http://schemas.microsoft.com/office/drawing/2014/main" id="{D363614C-A6A6-445C-9B0C-0EF75E0E3520}"/>
                </a:ext>
              </a:extLst>
            </p:cNvPr>
            <p:cNvSpPr>
              <a:spLocks/>
            </p:cNvSpPr>
            <p:nvPr/>
          </p:nvSpPr>
          <p:spPr bwMode="gray">
            <a:xfrm>
              <a:off x="6724418" y="4430924"/>
              <a:ext cx="167898" cy="176991"/>
            </a:xfrm>
            <a:custGeom>
              <a:avLst/>
              <a:gdLst/>
              <a:ahLst/>
              <a:cxnLst>
                <a:cxn ang="0">
                  <a:pos x="24" y="216"/>
                </a:cxn>
                <a:cxn ang="0">
                  <a:pos x="12" y="212"/>
                </a:cxn>
                <a:cxn ang="0">
                  <a:pos x="0" y="194"/>
                </a:cxn>
                <a:cxn ang="0">
                  <a:pos x="8" y="168"/>
                </a:cxn>
                <a:cxn ang="0">
                  <a:pos x="10" y="136"/>
                </a:cxn>
                <a:cxn ang="0">
                  <a:pos x="36" y="108"/>
                </a:cxn>
                <a:cxn ang="0">
                  <a:pos x="58" y="74"/>
                </a:cxn>
                <a:cxn ang="0">
                  <a:pos x="40" y="72"/>
                </a:cxn>
                <a:cxn ang="0">
                  <a:pos x="48" y="60"/>
                </a:cxn>
                <a:cxn ang="0">
                  <a:pos x="48" y="44"/>
                </a:cxn>
                <a:cxn ang="0">
                  <a:pos x="52" y="28"/>
                </a:cxn>
                <a:cxn ang="0">
                  <a:pos x="64" y="12"/>
                </a:cxn>
                <a:cxn ang="0">
                  <a:pos x="80" y="10"/>
                </a:cxn>
                <a:cxn ang="0">
                  <a:pos x="94" y="0"/>
                </a:cxn>
                <a:cxn ang="0">
                  <a:pos x="106" y="16"/>
                </a:cxn>
                <a:cxn ang="0">
                  <a:pos x="160" y="20"/>
                </a:cxn>
                <a:cxn ang="0">
                  <a:pos x="174" y="6"/>
                </a:cxn>
                <a:cxn ang="0">
                  <a:pos x="186" y="18"/>
                </a:cxn>
                <a:cxn ang="0">
                  <a:pos x="186" y="38"/>
                </a:cxn>
                <a:cxn ang="0">
                  <a:pos x="204" y="46"/>
                </a:cxn>
                <a:cxn ang="0">
                  <a:pos x="208" y="70"/>
                </a:cxn>
                <a:cxn ang="0">
                  <a:pos x="200" y="88"/>
                </a:cxn>
                <a:cxn ang="0">
                  <a:pos x="194" y="108"/>
                </a:cxn>
                <a:cxn ang="0">
                  <a:pos x="180" y="118"/>
                </a:cxn>
                <a:cxn ang="0">
                  <a:pos x="170" y="140"/>
                </a:cxn>
                <a:cxn ang="0">
                  <a:pos x="166" y="156"/>
                </a:cxn>
                <a:cxn ang="0">
                  <a:pos x="158" y="170"/>
                </a:cxn>
                <a:cxn ang="0">
                  <a:pos x="160" y="202"/>
                </a:cxn>
                <a:cxn ang="0">
                  <a:pos x="44" y="204"/>
                </a:cxn>
                <a:cxn ang="0">
                  <a:pos x="34" y="208"/>
                </a:cxn>
                <a:cxn ang="0">
                  <a:pos x="24" y="216"/>
                </a:cxn>
              </a:cxnLst>
              <a:rect l="0" t="0" r="r" b="b"/>
              <a:pathLst>
                <a:path w="208" h="216">
                  <a:moveTo>
                    <a:pt x="24" y="216"/>
                  </a:moveTo>
                  <a:lnTo>
                    <a:pt x="12" y="212"/>
                  </a:lnTo>
                  <a:lnTo>
                    <a:pt x="0" y="194"/>
                  </a:lnTo>
                  <a:lnTo>
                    <a:pt x="8" y="168"/>
                  </a:lnTo>
                  <a:lnTo>
                    <a:pt x="10" y="136"/>
                  </a:lnTo>
                  <a:lnTo>
                    <a:pt x="36" y="108"/>
                  </a:lnTo>
                  <a:lnTo>
                    <a:pt x="58" y="74"/>
                  </a:lnTo>
                  <a:lnTo>
                    <a:pt x="40" y="72"/>
                  </a:lnTo>
                  <a:lnTo>
                    <a:pt x="48" y="60"/>
                  </a:lnTo>
                  <a:lnTo>
                    <a:pt x="48" y="44"/>
                  </a:lnTo>
                  <a:lnTo>
                    <a:pt x="52" y="28"/>
                  </a:lnTo>
                  <a:lnTo>
                    <a:pt x="64" y="12"/>
                  </a:lnTo>
                  <a:lnTo>
                    <a:pt x="80" y="10"/>
                  </a:lnTo>
                  <a:lnTo>
                    <a:pt x="94" y="0"/>
                  </a:lnTo>
                  <a:lnTo>
                    <a:pt x="106" y="16"/>
                  </a:lnTo>
                  <a:lnTo>
                    <a:pt x="160" y="20"/>
                  </a:lnTo>
                  <a:lnTo>
                    <a:pt x="174" y="6"/>
                  </a:lnTo>
                  <a:lnTo>
                    <a:pt x="186" y="18"/>
                  </a:lnTo>
                  <a:lnTo>
                    <a:pt x="186" y="38"/>
                  </a:lnTo>
                  <a:lnTo>
                    <a:pt x="204" y="46"/>
                  </a:lnTo>
                  <a:lnTo>
                    <a:pt x="208" y="70"/>
                  </a:lnTo>
                  <a:lnTo>
                    <a:pt x="200" y="88"/>
                  </a:lnTo>
                  <a:lnTo>
                    <a:pt x="194" y="108"/>
                  </a:lnTo>
                  <a:lnTo>
                    <a:pt x="180" y="118"/>
                  </a:lnTo>
                  <a:lnTo>
                    <a:pt x="170" y="140"/>
                  </a:lnTo>
                  <a:lnTo>
                    <a:pt x="166" y="156"/>
                  </a:lnTo>
                  <a:lnTo>
                    <a:pt x="158" y="170"/>
                  </a:lnTo>
                  <a:lnTo>
                    <a:pt x="160" y="202"/>
                  </a:lnTo>
                  <a:lnTo>
                    <a:pt x="44" y="204"/>
                  </a:lnTo>
                  <a:lnTo>
                    <a:pt x="34" y="208"/>
                  </a:lnTo>
                  <a:lnTo>
                    <a:pt x="24" y="2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7" name="Ukraine">
              <a:extLst>
                <a:ext uri="{FF2B5EF4-FFF2-40B4-BE49-F238E27FC236}">
                  <a16:creationId xmlns:a16="http://schemas.microsoft.com/office/drawing/2014/main" id="{00114ADE-AADA-43B1-B7FB-FAA140B8B6FB}"/>
                </a:ext>
              </a:extLst>
            </p:cNvPr>
            <p:cNvSpPr>
              <a:spLocks/>
            </p:cNvSpPr>
            <p:nvPr/>
          </p:nvSpPr>
          <p:spPr bwMode="gray">
            <a:xfrm>
              <a:off x="6488189" y="2582359"/>
              <a:ext cx="564216" cy="399212"/>
            </a:xfrm>
            <a:custGeom>
              <a:avLst/>
              <a:gdLst/>
              <a:ahLst/>
              <a:cxnLst>
                <a:cxn ang="0">
                  <a:pos x="520" y="434"/>
                </a:cxn>
                <a:cxn ang="0">
                  <a:pos x="552" y="436"/>
                </a:cxn>
                <a:cxn ang="0">
                  <a:pos x="546" y="456"/>
                </a:cxn>
                <a:cxn ang="0">
                  <a:pos x="520" y="452"/>
                </a:cxn>
                <a:cxn ang="0">
                  <a:pos x="490" y="464"/>
                </a:cxn>
                <a:cxn ang="0">
                  <a:pos x="448" y="488"/>
                </a:cxn>
                <a:cxn ang="0">
                  <a:pos x="424" y="482"/>
                </a:cxn>
                <a:cxn ang="0">
                  <a:pos x="432" y="444"/>
                </a:cxn>
                <a:cxn ang="0">
                  <a:pos x="396" y="428"/>
                </a:cxn>
                <a:cxn ang="0">
                  <a:pos x="388" y="392"/>
                </a:cxn>
                <a:cxn ang="0">
                  <a:pos x="384" y="368"/>
                </a:cxn>
                <a:cxn ang="0">
                  <a:pos x="334" y="370"/>
                </a:cxn>
                <a:cxn ang="0">
                  <a:pos x="282" y="430"/>
                </a:cxn>
                <a:cxn ang="0">
                  <a:pos x="270" y="440"/>
                </a:cxn>
                <a:cxn ang="0">
                  <a:pos x="228" y="444"/>
                </a:cxn>
                <a:cxn ang="0">
                  <a:pos x="242" y="418"/>
                </a:cxn>
                <a:cxn ang="0">
                  <a:pos x="262" y="370"/>
                </a:cxn>
                <a:cxn ang="0">
                  <a:pos x="308" y="372"/>
                </a:cxn>
                <a:cxn ang="0">
                  <a:pos x="292" y="326"/>
                </a:cxn>
                <a:cxn ang="0">
                  <a:pos x="272" y="286"/>
                </a:cxn>
                <a:cxn ang="0">
                  <a:pos x="242" y="270"/>
                </a:cxn>
                <a:cxn ang="0">
                  <a:pos x="206" y="268"/>
                </a:cxn>
                <a:cxn ang="0">
                  <a:pos x="160" y="254"/>
                </a:cxn>
                <a:cxn ang="0">
                  <a:pos x="144" y="278"/>
                </a:cxn>
                <a:cxn ang="0">
                  <a:pos x="92" y="286"/>
                </a:cxn>
                <a:cxn ang="0">
                  <a:pos x="38" y="276"/>
                </a:cxn>
                <a:cxn ang="0">
                  <a:pos x="10" y="272"/>
                </a:cxn>
                <a:cxn ang="0">
                  <a:pos x="4" y="238"/>
                </a:cxn>
                <a:cxn ang="0">
                  <a:pos x="28" y="182"/>
                </a:cxn>
                <a:cxn ang="0">
                  <a:pos x="78" y="134"/>
                </a:cxn>
                <a:cxn ang="0">
                  <a:pos x="54" y="72"/>
                </a:cxn>
                <a:cxn ang="0">
                  <a:pos x="74" y="56"/>
                </a:cxn>
                <a:cxn ang="0">
                  <a:pos x="134" y="44"/>
                </a:cxn>
                <a:cxn ang="0">
                  <a:pos x="160" y="46"/>
                </a:cxn>
                <a:cxn ang="0">
                  <a:pos x="186" y="56"/>
                </a:cxn>
                <a:cxn ang="0">
                  <a:pos x="220" y="70"/>
                </a:cxn>
                <a:cxn ang="0">
                  <a:pos x="254" y="68"/>
                </a:cxn>
                <a:cxn ang="0">
                  <a:pos x="276" y="64"/>
                </a:cxn>
                <a:cxn ang="0">
                  <a:pos x="304" y="78"/>
                </a:cxn>
                <a:cxn ang="0">
                  <a:pos x="324" y="54"/>
                </a:cxn>
                <a:cxn ang="0">
                  <a:pos x="368" y="20"/>
                </a:cxn>
                <a:cxn ang="0">
                  <a:pos x="440" y="0"/>
                </a:cxn>
                <a:cxn ang="0">
                  <a:pos x="476" y="56"/>
                </a:cxn>
                <a:cxn ang="0">
                  <a:pos x="474" y="86"/>
                </a:cxn>
                <a:cxn ang="0">
                  <a:pos x="520" y="98"/>
                </a:cxn>
                <a:cxn ang="0">
                  <a:pos x="508" y="130"/>
                </a:cxn>
                <a:cxn ang="0">
                  <a:pos x="536" y="142"/>
                </a:cxn>
                <a:cxn ang="0">
                  <a:pos x="594" y="134"/>
                </a:cxn>
                <a:cxn ang="0">
                  <a:pos x="626" y="160"/>
                </a:cxn>
                <a:cxn ang="0">
                  <a:pos x="698" y="190"/>
                </a:cxn>
                <a:cxn ang="0">
                  <a:pos x="666" y="224"/>
                </a:cxn>
                <a:cxn ang="0">
                  <a:pos x="688" y="262"/>
                </a:cxn>
                <a:cxn ang="0">
                  <a:pos x="652" y="292"/>
                </a:cxn>
                <a:cxn ang="0">
                  <a:pos x="620" y="328"/>
                </a:cxn>
                <a:cxn ang="0">
                  <a:pos x="594" y="340"/>
                </a:cxn>
                <a:cxn ang="0">
                  <a:pos x="568" y="344"/>
                </a:cxn>
                <a:cxn ang="0">
                  <a:pos x="544" y="352"/>
                </a:cxn>
                <a:cxn ang="0">
                  <a:pos x="516" y="362"/>
                </a:cxn>
                <a:cxn ang="0">
                  <a:pos x="488" y="370"/>
                </a:cxn>
                <a:cxn ang="0">
                  <a:pos x="490" y="414"/>
                </a:cxn>
              </a:cxnLst>
              <a:rect l="0" t="0" r="r" b="b"/>
              <a:pathLst>
                <a:path w="698" h="488">
                  <a:moveTo>
                    <a:pt x="508" y="438"/>
                  </a:moveTo>
                  <a:lnTo>
                    <a:pt x="520" y="434"/>
                  </a:lnTo>
                  <a:lnTo>
                    <a:pt x="546" y="432"/>
                  </a:lnTo>
                  <a:lnTo>
                    <a:pt x="552" y="436"/>
                  </a:lnTo>
                  <a:lnTo>
                    <a:pt x="548" y="444"/>
                  </a:lnTo>
                  <a:lnTo>
                    <a:pt x="546" y="456"/>
                  </a:lnTo>
                  <a:lnTo>
                    <a:pt x="530" y="458"/>
                  </a:lnTo>
                  <a:lnTo>
                    <a:pt x="520" y="452"/>
                  </a:lnTo>
                  <a:lnTo>
                    <a:pt x="508" y="448"/>
                  </a:lnTo>
                  <a:lnTo>
                    <a:pt x="490" y="464"/>
                  </a:lnTo>
                  <a:lnTo>
                    <a:pt x="474" y="468"/>
                  </a:lnTo>
                  <a:lnTo>
                    <a:pt x="448" y="488"/>
                  </a:lnTo>
                  <a:lnTo>
                    <a:pt x="438" y="482"/>
                  </a:lnTo>
                  <a:lnTo>
                    <a:pt x="424" y="482"/>
                  </a:lnTo>
                  <a:lnTo>
                    <a:pt x="434" y="458"/>
                  </a:lnTo>
                  <a:lnTo>
                    <a:pt x="432" y="444"/>
                  </a:lnTo>
                  <a:lnTo>
                    <a:pt x="392" y="436"/>
                  </a:lnTo>
                  <a:lnTo>
                    <a:pt x="396" y="428"/>
                  </a:lnTo>
                  <a:lnTo>
                    <a:pt x="430" y="404"/>
                  </a:lnTo>
                  <a:lnTo>
                    <a:pt x="388" y="392"/>
                  </a:lnTo>
                  <a:lnTo>
                    <a:pt x="374" y="384"/>
                  </a:lnTo>
                  <a:lnTo>
                    <a:pt x="384" y="368"/>
                  </a:lnTo>
                  <a:lnTo>
                    <a:pt x="366" y="360"/>
                  </a:lnTo>
                  <a:lnTo>
                    <a:pt x="334" y="370"/>
                  </a:lnTo>
                  <a:lnTo>
                    <a:pt x="312" y="392"/>
                  </a:lnTo>
                  <a:lnTo>
                    <a:pt x="282" y="430"/>
                  </a:lnTo>
                  <a:lnTo>
                    <a:pt x="280" y="448"/>
                  </a:lnTo>
                  <a:lnTo>
                    <a:pt x="270" y="440"/>
                  </a:lnTo>
                  <a:lnTo>
                    <a:pt x="250" y="444"/>
                  </a:lnTo>
                  <a:lnTo>
                    <a:pt x="228" y="444"/>
                  </a:lnTo>
                  <a:lnTo>
                    <a:pt x="224" y="428"/>
                  </a:lnTo>
                  <a:lnTo>
                    <a:pt x="242" y="418"/>
                  </a:lnTo>
                  <a:lnTo>
                    <a:pt x="254" y="396"/>
                  </a:lnTo>
                  <a:lnTo>
                    <a:pt x="262" y="370"/>
                  </a:lnTo>
                  <a:lnTo>
                    <a:pt x="284" y="376"/>
                  </a:lnTo>
                  <a:lnTo>
                    <a:pt x="308" y="372"/>
                  </a:lnTo>
                  <a:lnTo>
                    <a:pt x="298" y="350"/>
                  </a:lnTo>
                  <a:lnTo>
                    <a:pt x="292" y="326"/>
                  </a:lnTo>
                  <a:lnTo>
                    <a:pt x="286" y="302"/>
                  </a:lnTo>
                  <a:lnTo>
                    <a:pt x="272" y="286"/>
                  </a:lnTo>
                  <a:lnTo>
                    <a:pt x="258" y="278"/>
                  </a:lnTo>
                  <a:lnTo>
                    <a:pt x="242" y="270"/>
                  </a:lnTo>
                  <a:lnTo>
                    <a:pt x="226" y="274"/>
                  </a:lnTo>
                  <a:lnTo>
                    <a:pt x="206" y="268"/>
                  </a:lnTo>
                  <a:lnTo>
                    <a:pt x="176" y="250"/>
                  </a:lnTo>
                  <a:lnTo>
                    <a:pt x="160" y="254"/>
                  </a:lnTo>
                  <a:lnTo>
                    <a:pt x="158" y="266"/>
                  </a:lnTo>
                  <a:lnTo>
                    <a:pt x="144" y="278"/>
                  </a:lnTo>
                  <a:lnTo>
                    <a:pt x="110" y="292"/>
                  </a:lnTo>
                  <a:lnTo>
                    <a:pt x="92" y="286"/>
                  </a:lnTo>
                  <a:lnTo>
                    <a:pt x="76" y="290"/>
                  </a:lnTo>
                  <a:lnTo>
                    <a:pt x="38" y="276"/>
                  </a:lnTo>
                  <a:lnTo>
                    <a:pt x="24" y="282"/>
                  </a:lnTo>
                  <a:lnTo>
                    <a:pt x="10" y="272"/>
                  </a:lnTo>
                  <a:lnTo>
                    <a:pt x="0" y="250"/>
                  </a:lnTo>
                  <a:lnTo>
                    <a:pt x="4" y="238"/>
                  </a:lnTo>
                  <a:lnTo>
                    <a:pt x="10" y="220"/>
                  </a:lnTo>
                  <a:lnTo>
                    <a:pt x="28" y="182"/>
                  </a:lnTo>
                  <a:lnTo>
                    <a:pt x="52" y="154"/>
                  </a:lnTo>
                  <a:lnTo>
                    <a:pt x="78" y="134"/>
                  </a:lnTo>
                  <a:lnTo>
                    <a:pt x="72" y="110"/>
                  </a:lnTo>
                  <a:lnTo>
                    <a:pt x="54" y="72"/>
                  </a:lnTo>
                  <a:lnTo>
                    <a:pt x="56" y="56"/>
                  </a:lnTo>
                  <a:lnTo>
                    <a:pt x="74" y="56"/>
                  </a:lnTo>
                  <a:lnTo>
                    <a:pt x="90" y="48"/>
                  </a:lnTo>
                  <a:lnTo>
                    <a:pt x="134" y="44"/>
                  </a:lnTo>
                  <a:lnTo>
                    <a:pt x="146" y="46"/>
                  </a:lnTo>
                  <a:lnTo>
                    <a:pt x="160" y="46"/>
                  </a:lnTo>
                  <a:lnTo>
                    <a:pt x="172" y="56"/>
                  </a:lnTo>
                  <a:lnTo>
                    <a:pt x="186" y="56"/>
                  </a:lnTo>
                  <a:lnTo>
                    <a:pt x="198" y="54"/>
                  </a:lnTo>
                  <a:lnTo>
                    <a:pt x="220" y="70"/>
                  </a:lnTo>
                  <a:lnTo>
                    <a:pt x="236" y="58"/>
                  </a:lnTo>
                  <a:lnTo>
                    <a:pt x="254" y="68"/>
                  </a:lnTo>
                  <a:lnTo>
                    <a:pt x="264" y="60"/>
                  </a:lnTo>
                  <a:lnTo>
                    <a:pt x="276" y="64"/>
                  </a:lnTo>
                  <a:lnTo>
                    <a:pt x="280" y="82"/>
                  </a:lnTo>
                  <a:lnTo>
                    <a:pt x="304" y="78"/>
                  </a:lnTo>
                  <a:lnTo>
                    <a:pt x="320" y="80"/>
                  </a:lnTo>
                  <a:lnTo>
                    <a:pt x="324" y="54"/>
                  </a:lnTo>
                  <a:lnTo>
                    <a:pt x="338" y="28"/>
                  </a:lnTo>
                  <a:lnTo>
                    <a:pt x="368" y="20"/>
                  </a:lnTo>
                  <a:lnTo>
                    <a:pt x="414" y="20"/>
                  </a:lnTo>
                  <a:lnTo>
                    <a:pt x="440" y="0"/>
                  </a:lnTo>
                  <a:lnTo>
                    <a:pt x="458" y="10"/>
                  </a:lnTo>
                  <a:lnTo>
                    <a:pt x="476" y="56"/>
                  </a:lnTo>
                  <a:lnTo>
                    <a:pt x="464" y="58"/>
                  </a:lnTo>
                  <a:lnTo>
                    <a:pt x="474" y="86"/>
                  </a:lnTo>
                  <a:lnTo>
                    <a:pt x="506" y="84"/>
                  </a:lnTo>
                  <a:lnTo>
                    <a:pt x="520" y="98"/>
                  </a:lnTo>
                  <a:lnTo>
                    <a:pt x="516" y="124"/>
                  </a:lnTo>
                  <a:lnTo>
                    <a:pt x="508" y="130"/>
                  </a:lnTo>
                  <a:lnTo>
                    <a:pt x="518" y="150"/>
                  </a:lnTo>
                  <a:lnTo>
                    <a:pt x="536" y="142"/>
                  </a:lnTo>
                  <a:lnTo>
                    <a:pt x="560" y="154"/>
                  </a:lnTo>
                  <a:lnTo>
                    <a:pt x="594" y="134"/>
                  </a:lnTo>
                  <a:lnTo>
                    <a:pt x="598" y="158"/>
                  </a:lnTo>
                  <a:lnTo>
                    <a:pt x="626" y="160"/>
                  </a:lnTo>
                  <a:lnTo>
                    <a:pt x="676" y="190"/>
                  </a:lnTo>
                  <a:lnTo>
                    <a:pt x="698" y="190"/>
                  </a:lnTo>
                  <a:lnTo>
                    <a:pt x="694" y="216"/>
                  </a:lnTo>
                  <a:lnTo>
                    <a:pt x="666" y="224"/>
                  </a:lnTo>
                  <a:lnTo>
                    <a:pt x="666" y="236"/>
                  </a:lnTo>
                  <a:lnTo>
                    <a:pt x="688" y="262"/>
                  </a:lnTo>
                  <a:lnTo>
                    <a:pt x="674" y="288"/>
                  </a:lnTo>
                  <a:lnTo>
                    <a:pt x="652" y="292"/>
                  </a:lnTo>
                  <a:lnTo>
                    <a:pt x="622" y="308"/>
                  </a:lnTo>
                  <a:lnTo>
                    <a:pt x="620" y="328"/>
                  </a:lnTo>
                  <a:lnTo>
                    <a:pt x="614" y="342"/>
                  </a:lnTo>
                  <a:lnTo>
                    <a:pt x="594" y="340"/>
                  </a:lnTo>
                  <a:lnTo>
                    <a:pt x="576" y="350"/>
                  </a:lnTo>
                  <a:lnTo>
                    <a:pt x="568" y="344"/>
                  </a:lnTo>
                  <a:lnTo>
                    <a:pt x="554" y="358"/>
                  </a:lnTo>
                  <a:lnTo>
                    <a:pt x="544" y="352"/>
                  </a:lnTo>
                  <a:lnTo>
                    <a:pt x="526" y="368"/>
                  </a:lnTo>
                  <a:lnTo>
                    <a:pt x="516" y="362"/>
                  </a:lnTo>
                  <a:lnTo>
                    <a:pt x="500" y="380"/>
                  </a:lnTo>
                  <a:lnTo>
                    <a:pt x="488" y="370"/>
                  </a:lnTo>
                  <a:lnTo>
                    <a:pt x="480" y="386"/>
                  </a:lnTo>
                  <a:lnTo>
                    <a:pt x="490" y="414"/>
                  </a:lnTo>
                  <a:lnTo>
                    <a:pt x="508" y="4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8" name="United Arab Emirates">
              <a:extLst>
                <a:ext uri="{FF2B5EF4-FFF2-40B4-BE49-F238E27FC236}">
                  <a16:creationId xmlns:a16="http://schemas.microsoft.com/office/drawing/2014/main" id="{464B41D3-0825-4ED0-8964-3A53C6A2E7F1}"/>
                </a:ext>
              </a:extLst>
            </p:cNvPr>
            <p:cNvSpPr>
              <a:spLocks/>
            </p:cNvSpPr>
            <p:nvPr/>
          </p:nvSpPr>
          <p:spPr bwMode="gray">
            <a:xfrm>
              <a:off x="7374536" y="3707231"/>
              <a:ext cx="156183" cy="123894"/>
            </a:xfrm>
            <a:custGeom>
              <a:avLst/>
              <a:gdLst/>
              <a:ahLst/>
              <a:cxnLst>
                <a:cxn ang="0">
                  <a:pos x="182" y="16"/>
                </a:cxn>
                <a:cxn ang="0">
                  <a:pos x="192" y="0"/>
                </a:cxn>
                <a:cxn ang="0">
                  <a:pos x="194" y="22"/>
                </a:cxn>
                <a:cxn ang="0">
                  <a:pos x="186" y="52"/>
                </a:cxn>
                <a:cxn ang="0">
                  <a:pos x="180" y="64"/>
                </a:cxn>
                <a:cxn ang="0">
                  <a:pos x="172" y="112"/>
                </a:cxn>
                <a:cxn ang="0">
                  <a:pos x="164" y="118"/>
                </a:cxn>
                <a:cxn ang="0">
                  <a:pos x="160" y="150"/>
                </a:cxn>
                <a:cxn ang="0">
                  <a:pos x="20" y="122"/>
                </a:cxn>
                <a:cxn ang="0">
                  <a:pos x="20" y="104"/>
                </a:cxn>
                <a:cxn ang="0">
                  <a:pos x="10" y="76"/>
                </a:cxn>
                <a:cxn ang="0">
                  <a:pos x="2" y="66"/>
                </a:cxn>
                <a:cxn ang="0">
                  <a:pos x="0" y="52"/>
                </a:cxn>
                <a:cxn ang="0">
                  <a:pos x="6" y="38"/>
                </a:cxn>
                <a:cxn ang="0">
                  <a:pos x="22" y="46"/>
                </a:cxn>
                <a:cxn ang="0">
                  <a:pos x="26" y="60"/>
                </a:cxn>
                <a:cxn ang="0">
                  <a:pos x="32" y="56"/>
                </a:cxn>
                <a:cxn ang="0">
                  <a:pos x="42" y="58"/>
                </a:cxn>
                <a:cxn ang="0">
                  <a:pos x="56" y="72"/>
                </a:cxn>
                <a:cxn ang="0">
                  <a:pos x="68" y="62"/>
                </a:cxn>
                <a:cxn ang="0">
                  <a:pos x="78" y="68"/>
                </a:cxn>
                <a:cxn ang="0">
                  <a:pos x="108" y="70"/>
                </a:cxn>
                <a:cxn ang="0">
                  <a:pos x="110" y="76"/>
                </a:cxn>
                <a:cxn ang="0">
                  <a:pos x="132" y="74"/>
                </a:cxn>
                <a:cxn ang="0">
                  <a:pos x="160" y="38"/>
                </a:cxn>
                <a:cxn ang="0">
                  <a:pos x="182" y="16"/>
                </a:cxn>
              </a:cxnLst>
              <a:rect l="0" t="0" r="r" b="b"/>
              <a:pathLst>
                <a:path w="194" h="150">
                  <a:moveTo>
                    <a:pt x="182" y="16"/>
                  </a:moveTo>
                  <a:lnTo>
                    <a:pt x="192" y="0"/>
                  </a:lnTo>
                  <a:lnTo>
                    <a:pt x="194" y="22"/>
                  </a:lnTo>
                  <a:lnTo>
                    <a:pt x="186" y="52"/>
                  </a:lnTo>
                  <a:lnTo>
                    <a:pt x="180" y="64"/>
                  </a:lnTo>
                  <a:lnTo>
                    <a:pt x="172" y="112"/>
                  </a:lnTo>
                  <a:lnTo>
                    <a:pt x="164" y="118"/>
                  </a:lnTo>
                  <a:lnTo>
                    <a:pt x="160" y="150"/>
                  </a:lnTo>
                  <a:lnTo>
                    <a:pt x="20" y="122"/>
                  </a:lnTo>
                  <a:lnTo>
                    <a:pt x="20" y="104"/>
                  </a:lnTo>
                  <a:lnTo>
                    <a:pt x="10" y="76"/>
                  </a:lnTo>
                  <a:lnTo>
                    <a:pt x="2" y="66"/>
                  </a:lnTo>
                  <a:lnTo>
                    <a:pt x="0" y="52"/>
                  </a:lnTo>
                  <a:lnTo>
                    <a:pt x="6" y="38"/>
                  </a:lnTo>
                  <a:lnTo>
                    <a:pt x="22" y="46"/>
                  </a:lnTo>
                  <a:lnTo>
                    <a:pt x="26" y="60"/>
                  </a:lnTo>
                  <a:lnTo>
                    <a:pt x="32" y="56"/>
                  </a:lnTo>
                  <a:lnTo>
                    <a:pt x="42" y="58"/>
                  </a:lnTo>
                  <a:lnTo>
                    <a:pt x="56" y="72"/>
                  </a:lnTo>
                  <a:lnTo>
                    <a:pt x="68" y="62"/>
                  </a:lnTo>
                  <a:lnTo>
                    <a:pt x="78" y="68"/>
                  </a:lnTo>
                  <a:lnTo>
                    <a:pt x="108" y="70"/>
                  </a:lnTo>
                  <a:lnTo>
                    <a:pt x="110" y="76"/>
                  </a:lnTo>
                  <a:lnTo>
                    <a:pt x="132" y="74"/>
                  </a:lnTo>
                  <a:lnTo>
                    <a:pt x="160" y="38"/>
                  </a:lnTo>
                  <a:lnTo>
                    <a:pt x="182"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9" name="United Kingdom">
              <a:extLst>
                <a:ext uri="{FF2B5EF4-FFF2-40B4-BE49-F238E27FC236}">
                  <a16:creationId xmlns:a16="http://schemas.microsoft.com/office/drawing/2014/main" id="{CE18A2E0-E032-4435-B455-34E9355D19C7}"/>
                </a:ext>
              </a:extLst>
            </p:cNvPr>
            <p:cNvSpPr>
              <a:spLocks noEditPoints="1"/>
            </p:cNvSpPr>
            <p:nvPr/>
          </p:nvSpPr>
          <p:spPr bwMode="gray">
            <a:xfrm>
              <a:off x="5551083" y="2240176"/>
              <a:ext cx="314323" cy="477875"/>
            </a:xfrm>
            <a:custGeom>
              <a:avLst/>
              <a:gdLst/>
              <a:ahLst/>
              <a:cxnLst>
                <a:cxn ang="0">
                  <a:pos x="224" y="80"/>
                </a:cxn>
                <a:cxn ang="0">
                  <a:pos x="244" y="110"/>
                </a:cxn>
                <a:cxn ang="0">
                  <a:pos x="204" y="166"/>
                </a:cxn>
                <a:cxn ang="0">
                  <a:pos x="224" y="198"/>
                </a:cxn>
                <a:cxn ang="0">
                  <a:pos x="260" y="266"/>
                </a:cxn>
                <a:cxn ang="0">
                  <a:pos x="294" y="300"/>
                </a:cxn>
                <a:cxn ang="0">
                  <a:pos x="324" y="358"/>
                </a:cxn>
                <a:cxn ang="0">
                  <a:pos x="320" y="402"/>
                </a:cxn>
                <a:cxn ang="0">
                  <a:pos x="356" y="400"/>
                </a:cxn>
                <a:cxn ang="0">
                  <a:pos x="388" y="434"/>
                </a:cxn>
                <a:cxn ang="0">
                  <a:pos x="356" y="470"/>
                </a:cxn>
                <a:cxn ang="0">
                  <a:pos x="374" y="490"/>
                </a:cxn>
                <a:cxn ang="0">
                  <a:pos x="346" y="524"/>
                </a:cxn>
                <a:cxn ang="0">
                  <a:pos x="294" y="538"/>
                </a:cxn>
                <a:cxn ang="0">
                  <a:pos x="246" y="548"/>
                </a:cxn>
                <a:cxn ang="0">
                  <a:pos x="188" y="544"/>
                </a:cxn>
                <a:cxn ang="0">
                  <a:pos x="154" y="560"/>
                </a:cxn>
                <a:cxn ang="0">
                  <a:pos x="110" y="580"/>
                </a:cxn>
                <a:cxn ang="0">
                  <a:pos x="130" y="550"/>
                </a:cxn>
                <a:cxn ang="0">
                  <a:pos x="160" y="510"/>
                </a:cxn>
                <a:cxn ang="0">
                  <a:pos x="158" y="474"/>
                </a:cxn>
                <a:cxn ang="0">
                  <a:pos x="118" y="464"/>
                </a:cxn>
                <a:cxn ang="0">
                  <a:pos x="174" y="434"/>
                </a:cxn>
                <a:cxn ang="0">
                  <a:pos x="144" y="400"/>
                </a:cxn>
                <a:cxn ang="0">
                  <a:pos x="198" y="374"/>
                </a:cxn>
                <a:cxn ang="0">
                  <a:pos x="188" y="308"/>
                </a:cxn>
                <a:cxn ang="0">
                  <a:pos x="174" y="278"/>
                </a:cxn>
                <a:cxn ang="0">
                  <a:pos x="142" y="284"/>
                </a:cxn>
                <a:cxn ang="0">
                  <a:pos x="140" y="238"/>
                </a:cxn>
                <a:cxn ang="0">
                  <a:pos x="126" y="210"/>
                </a:cxn>
                <a:cxn ang="0">
                  <a:pos x="104" y="220"/>
                </a:cxn>
                <a:cxn ang="0">
                  <a:pos x="92" y="208"/>
                </a:cxn>
                <a:cxn ang="0">
                  <a:pos x="122" y="144"/>
                </a:cxn>
                <a:cxn ang="0">
                  <a:pos x="92" y="122"/>
                </a:cxn>
                <a:cxn ang="0">
                  <a:pos x="88" y="64"/>
                </a:cxn>
                <a:cxn ang="0">
                  <a:pos x="116" y="30"/>
                </a:cxn>
                <a:cxn ang="0">
                  <a:pos x="148" y="2"/>
                </a:cxn>
                <a:cxn ang="0">
                  <a:pos x="194" y="20"/>
                </a:cxn>
                <a:cxn ang="0">
                  <a:pos x="170" y="58"/>
                </a:cxn>
                <a:cxn ang="0">
                  <a:pos x="36" y="252"/>
                </a:cxn>
                <a:cxn ang="0">
                  <a:pos x="4" y="288"/>
                </a:cxn>
                <a:cxn ang="0">
                  <a:pos x="28" y="316"/>
                </a:cxn>
                <a:cxn ang="0">
                  <a:pos x="68" y="318"/>
                </a:cxn>
                <a:cxn ang="0">
                  <a:pos x="94" y="286"/>
                </a:cxn>
                <a:cxn ang="0">
                  <a:pos x="78" y="250"/>
                </a:cxn>
              </a:cxnLst>
              <a:rect l="0" t="0" r="r" b="b"/>
              <a:pathLst>
                <a:path w="388" h="586">
                  <a:moveTo>
                    <a:pt x="158" y="86"/>
                  </a:moveTo>
                  <a:lnTo>
                    <a:pt x="198" y="74"/>
                  </a:lnTo>
                  <a:lnTo>
                    <a:pt x="224" y="80"/>
                  </a:lnTo>
                  <a:lnTo>
                    <a:pt x="242" y="76"/>
                  </a:lnTo>
                  <a:lnTo>
                    <a:pt x="252" y="86"/>
                  </a:lnTo>
                  <a:lnTo>
                    <a:pt x="244" y="110"/>
                  </a:lnTo>
                  <a:lnTo>
                    <a:pt x="224" y="132"/>
                  </a:lnTo>
                  <a:lnTo>
                    <a:pt x="218" y="148"/>
                  </a:lnTo>
                  <a:lnTo>
                    <a:pt x="204" y="166"/>
                  </a:lnTo>
                  <a:lnTo>
                    <a:pt x="214" y="176"/>
                  </a:lnTo>
                  <a:lnTo>
                    <a:pt x="208" y="192"/>
                  </a:lnTo>
                  <a:lnTo>
                    <a:pt x="224" y="198"/>
                  </a:lnTo>
                  <a:lnTo>
                    <a:pt x="240" y="208"/>
                  </a:lnTo>
                  <a:lnTo>
                    <a:pt x="256" y="232"/>
                  </a:lnTo>
                  <a:lnTo>
                    <a:pt x="260" y="266"/>
                  </a:lnTo>
                  <a:lnTo>
                    <a:pt x="276" y="280"/>
                  </a:lnTo>
                  <a:lnTo>
                    <a:pt x="280" y="294"/>
                  </a:lnTo>
                  <a:lnTo>
                    <a:pt x="294" y="300"/>
                  </a:lnTo>
                  <a:lnTo>
                    <a:pt x="310" y="324"/>
                  </a:lnTo>
                  <a:lnTo>
                    <a:pt x="322" y="346"/>
                  </a:lnTo>
                  <a:lnTo>
                    <a:pt x="324" y="358"/>
                  </a:lnTo>
                  <a:lnTo>
                    <a:pt x="328" y="372"/>
                  </a:lnTo>
                  <a:lnTo>
                    <a:pt x="324" y="390"/>
                  </a:lnTo>
                  <a:lnTo>
                    <a:pt x="320" y="402"/>
                  </a:lnTo>
                  <a:lnTo>
                    <a:pt x="328" y="414"/>
                  </a:lnTo>
                  <a:lnTo>
                    <a:pt x="340" y="400"/>
                  </a:lnTo>
                  <a:lnTo>
                    <a:pt x="356" y="400"/>
                  </a:lnTo>
                  <a:lnTo>
                    <a:pt x="374" y="400"/>
                  </a:lnTo>
                  <a:lnTo>
                    <a:pt x="384" y="414"/>
                  </a:lnTo>
                  <a:lnTo>
                    <a:pt x="388" y="434"/>
                  </a:lnTo>
                  <a:lnTo>
                    <a:pt x="382" y="452"/>
                  </a:lnTo>
                  <a:lnTo>
                    <a:pt x="366" y="456"/>
                  </a:lnTo>
                  <a:lnTo>
                    <a:pt x="356" y="470"/>
                  </a:lnTo>
                  <a:lnTo>
                    <a:pt x="342" y="486"/>
                  </a:lnTo>
                  <a:lnTo>
                    <a:pt x="360" y="492"/>
                  </a:lnTo>
                  <a:lnTo>
                    <a:pt x="374" y="490"/>
                  </a:lnTo>
                  <a:lnTo>
                    <a:pt x="374" y="502"/>
                  </a:lnTo>
                  <a:lnTo>
                    <a:pt x="362" y="520"/>
                  </a:lnTo>
                  <a:lnTo>
                    <a:pt x="346" y="524"/>
                  </a:lnTo>
                  <a:lnTo>
                    <a:pt x="332" y="538"/>
                  </a:lnTo>
                  <a:lnTo>
                    <a:pt x="318" y="532"/>
                  </a:lnTo>
                  <a:lnTo>
                    <a:pt x="294" y="538"/>
                  </a:lnTo>
                  <a:lnTo>
                    <a:pt x="266" y="530"/>
                  </a:lnTo>
                  <a:lnTo>
                    <a:pt x="268" y="554"/>
                  </a:lnTo>
                  <a:lnTo>
                    <a:pt x="246" y="548"/>
                  </a:lnTo>
                  <a:lnTo>
                    <a:pt x="228" y="556"/>
                  </a:lnTo>
                  <a:lnTo>
                    <a:pt x="212" y="542"/>
                  </a:lnTo>
                  <a:lnTo>
                    <a:pt x="188" y="544"/>
                  </a:lnTo>
                  <a:lnTo>
                    <a:pt x="188" y="562"/>
                  </a:lnTo>
                  <a:lnTo>
                    <a:pt x="178" y="570"/>
                  </a:lnTo>
                  <a:lnTo>
                    <a:pt x="154" y="560"/>
                  </a:lnTo>
                  <a:lnTo>
                    <a:pt x="130" y="574"/>
                  </a:lnTo>
                  <a:lnTo>
                    <a:pt x="120" y="586"/>
                  </a:lnTo>
                  <a:lnTo>
                    <a:pt x="110" y="580"/>
                  </a:lnTo>
                  <a:lnTo>
                    <a:pt x="96" y="576"/>
                  </a:lnTo>
                  <a:lnTo>
                    <a:pt x="108" y="564"/>
                  </a:lnTo>
                  <a:lnTo>
                    <a:pt x="130" y="550"/>
                  </a:lnTo>
                  <a:lnTo>
                    <a:pt x="144" y="538"/>
                  </a:lnTo>
                  <a:lnTo>
                    <a:pt x="144" y="524"/>
                  </a:lnTo>
                  <a:lnTo>
                    <a:pt x="160" y="510"/>
                  </a:lnTo>
                  <a:lnTo>
                    <a:pt x="186" y="504"/>
                  </a:lnTo>
                  <a:lnTo>
                    <a:pt x="174" y="490"/>
                  </a:lnTo>
                  <a:lnTo>
                    <a:pt x="158" y="474"/>
                  </a:lnTo>
                  <a:lnTo>
                    <a:pt x="142" y="472"/>
                  </a:lnTo>
                  <a:lnTo>
                    <a:pt x="122" y="484"/>
                  </a:lnTo>
                  <a:lnTo>
                    <a:pt x="118" y="464"/>
                  </a:lnTo>
                  <a:lnTo>
                    <a:pt x="136" y="458"/>
                  </a:lnTo>
                  <a:lnTo>
                    <a:pt x="150" y="444"/>
                  </a:lnTo>
                  <a:lnTo>
                    <a:pt x="174" y="434"/>
                  </a:lnTo>
                  <a:lnTo>
                    <a:pt x="168" y="412"/>
                  </a:lnTo>
                  <a:lnTo>
                    <a:pt x="172" y="396"/>
                  </a:lnTo>
                  <a:lnTo>
                    <a:pt x="144" y="400"/>
                  </a:lnTo>
                  <a:lnTo>
                    <a:pt x="160" y="378"/>
                  </a:lnTo>
                  <a:lnTo>
                    <a:pt x="180" y="372"/>
                  </a:lnTo>
                  <a:lnTo>
                    <a:pt x="198" y="374"/>
                  </a:lnTo>
                  <a:lnTo>
                    <a:pt x="206" y="340"/>
                  </a:lnTo>
                  <a:lnTo>
                    <a:pt x="204" y="320"/>
                  </a:lnTo>
                  <a:lnTo>
                    <a:pt x="188" y="308"/>
                  </a:lnTo>
                  <a:lnTo>
                    <a:pt x="186" y="290"/>
                  </a:lnTo>
                  <a:lnTo>
                    <a:pt x="196" y="268"/>
                  </a:lnTo>
                  <a:lnTo>
                    <a:pt x="174" y="278"/>
                  </a:lnTo>
                  <a:lnTo>
                    <a:pt x="164" y="278"/>
                  </a:lnTo>
                  <a:lnTo>
                    <a:pt x="156" y="286"/>
                  </a:lnTo>
                  <a:lnTo>
                    <a:pt x="142" y="284"/>
                  </a:lnTo>
                  <a:lnTo>
                    <a:pt x="132" y="296"/>
                  </a:lnTo>
                  <a:lnTo>
                    <a:pt x="126" y="274"/>
                  </a:lnTo>
                  <a:lnTo>
                    <a:pt x="140" y="238"/>
                  </a:lnTo>
                  <a:lnTo>
                    <a:pt x="134" y="218"/>
                  </a:lnTo>
                  <a:lnTo>
                    <a:pt x="134" y="202"/>
                  </a:lnTo>
                  <a:lnTo>
                    <a:pt x="126" y="210"/>
                  </a:lnTo>
                  <a:lnTo>
                    <a:pt x="118" y="220"/>
                  </a:lnTo>
                  <a:lnTo>
                    <a:pt x="110" y="230"/>
                  </a:lnTo>
                  <a:lnTo>
                    <a:pt x="104" y="220"/>
                  </a:lnTo>
                  <a:lnTo>
                    <a:pt x="100" y="236"/>
                  </a:lnTo>
                  <a:lnTo>
                    <a:pt x="90" y="236"/>
                  </a:lnTo>
                  <a:lnTo>
                    <a:pt x="92" y="208"/>
                  </a:lnTo>
                  <a:lnTo>
                    <a:pt x="90" y="192"/>
                  </a:lnTo>
                  <a:lnTo>
                    <a:pt x="112" y="162"/>
                  </a:lnTo>
                  <a:lnTo>
                    <a:pt x="122" y="144"/>
                  </a:lnTo>
                  <a:lnTo>
                    <a:pt x="94" y="148"/>
                  </a:lnTo>
                  <a:lnTo>
                    <a:pt x="82" y="140"/>
                  </a:lnTo>
                  <a:lnTo>
                    <a:pt x="92" y="122"/>
                  </a:lnTo>
                  <a:lnTo>
                    <a:pt x="88" y="104"/>
                  </a:lnTo>
                  <a:lnTo>
                    <a:pt x="96" y="92"/>
                  </a:lnTo>
                  <a:lnTo>
                    <a:pt x="88" y="64"/>
                  </a:lnTo>
                  <a:lnTo>
                    <a:pt x="94" y="52"/>
                  </a:lnTo>
                  <a:lnTo>
                    <a:pt x="108" y="52"/>
                  </a:lnTo>
                  <a:lnTo>
                    <a:pt x="116" y="30"/>
                  </a:lnTo>
                  <a:lnTo>
                    <a:pt x="122" y="24"/>
                  </a:lnTo>
                  <a:lnTo>
                    <a:pt x="126" y="2"/>
                  </a:lnTo>
                  <a:lnTo>
                    <a:pt x="148" y="2"/>
                  </a:lnTo>
                  <a:lnTo>
                    <a:pt x="158" y="6"/>
                  </a:lnTo>
                  <a:lnTo>
                    <a:pt x="192" y="0"/>
                  </a:lnTo>
                  <a:lnTo>
                    <a:pt x="194" y="20"/>
                  </a:lnTo>
                  <a:lnTo>
                    <a:pt x="176" y="38"/>
                  </a:lnTo>
                  <a:lnTo>
                    <a:pt x="158" y="50"/>
                  </a:lnTo>
                  <a:lnTo>
                    <a:pt x="170" y="58"/>
                  </a:lnTo>
                  <a:lnTo>
                    <a:pt x="162" y="72"/>
                  </a:lnTo>
                  <a:lnTo>
                    <a:pt x="158" y="86"/>
                  </a:lnTo>
                  <a:close/>
                  <a:moveTo>
                    <a:pt x="36" y="252"/>
                  </a:moveTo>
                  <a:lnTo>
                    <a:pt x="22" y="264"/>
                  </a:lnTo>
                  <a:lnTo>
                    <a:pt x="16" y="278"/>
                  </a:lnTo>
                  <a:lnTo>
                    <a:pt x="4" y="288"/>
                  </a:lnTo>
                  <a:lnTo>
                    <a:pt x="0" y="304"/>
                  </a:lnTo>
                  <a:lnTo>
                    <a:pt x="2" y="318"/>
                  </a:lnTo>
                  <a:lnTo>
                    <a:pt x="28" y="316"/>
                  </a:lnTo>
                  <a:lnTo>
                    <a:pt x="40" y="304"/>
                  </a:lnTo>
                  <a:lnTo>
                    <a:pt x="54" y="316"/>
                  </a:lnTo>
                  <a:lnTo>
                    <a:pt x="68" y="318"/>
                  </a:lnTo>
                  <a:lnTo>
                    <a:pt x="82" y="314"/>
                  </a:lnTo>
                  <a:lnTo>
                    <a:pt x="94" y="296"/>
                  </a:lnTo>
                  <a:lnTo>
                    <a:pt x="94" y="286"/>
                  </a:lnTo>
                  <a:lnTo>
                    <a:pt x="84" y="280"/>
                  </a:lnTo>
                  <a:lnTo>
                    <a:pt x="84" y="268"/>
                  </a:lnTo>
                  <a:lnTo>
                    <a:pt x="78" y="250"/>
                  </a:lnTo>
                  <a:lnTo>
                    <a:pt x="62" y="250"/>
                  </a:lnTo>
                  <a:lnTo>
                    <a:pt x="36" y="25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0" name="United States">
              <a:extLst>
                <a:ext uri="{FF2B5EF4-FFF2-40B4-BE49-F238E27FC236}">
                  <a16:creationId xmlns:a16="http://schemas.microsoft.com/office/drawing/2014/main" id="{20D3CDA3-3383-442D-84D4-3E258BDFDB54}"/>
                </a:ext>
              </a:extLst>
            </p:cNvPr>
            <p:cNvSpPr>
              <a:spLocks noEditPoints="1"/>
            </p:cNvSpPr>
            <p:nvPr/>
          </p:nvSpPr>
          <p:spPr bwMode="gray">
            <a:xfrm>
              <a:off x="562946" y="1327694"/>
              <a:ext cx="3188112" cy="2619458"/>
            </a:xfrm>
            <a:custGeom>
              <a:avLst/>
              <a:gdLst/>
              <a:ahLst/>
              <a:cxnLst>
                <a:cxn ang="0">
                  <a:pos x="1893" y="935"/>
                </a:cxn>
                <a:cxn ang="0">
                  <a:pos x="1784" y="1022"/>
                </a:cxn>
                <a:cxn ang="0">
                  <a:pos x="1657" y="1093"/>
                </a:cxn>
                <a:cxn ang="0">
                  <a:pos x="1630" y="1037"/>
                </a:cxn>
                <a:cxn ang="0">
                  <a:pos x="1600" y="981"/>
                </a:cxn>
                <a:cxn ang="0">
                  <a:pos x="1581" y="1080"/>
                </a:cxn>
                <a:cxn ang="0">
                  <a:pos x="1555" y="1010"/>
                </a:cxn>
                <a:cxn ang="0">
                  <a:pos x="1568" y="980"/>
                </a:cxn>
                <a:cxn ang="0">
                  <a:pos x="1598" y="952"/>
                </a:cxn>
                <a:cxn ang="0">
                  <a:pos x="1531" y="937"/>
                </a:cxn>
                <a:cxn ang="0">
                  <a:pos x="1492" y="930"/>
                </a:cxn>
                <a:cxn ang="0">
                  <a:pos x="1423" y="912"/>
                </a:cxn>
                <a:cxn ang="0">
                  <a:pos x="887" y="903"/>
                </a:cxn>
                <a:cxn ang="0">
                  <a:pos x="843" y="952"/>
                </a:cxn>
                <a:cxn ang="0">
                  <a:pos x="799" y="1077"/>
                </a:cxn>
                <a:cxn ang="0">
                  <a:pos x="800" y="1176"/>
                </a:cxn>
                <a:cxn ang="0">
                  <a:pos x="816" y="1240"/>
                </a:cxn>
                <a:cxn ang="0">
                  <a:pos x="872" y="1288"/>
                </a:cxn>
                <a:cxn ang="0">
                  <a:pos x="1167" y="1407"/>
                </a:cxn>
                <a:cxn ang="0">
                  <a:pos x="1267" y="1469"/>
                </a:cxn>
                <a:cxn ang="0">
                  <a:pos x="1317" y="1455"/>
                </a:cxn>
                <a:cxn ang="0">
                  <a:pos x="1423" y="1431"/>
                </a:cxn>
                <a:cxn ang="0">
                  <a:pos x="1522" y="1442"/>
                </a:cxn>
                <a:cxn ang="0">
                  <a:pos x="1531" y="1417"/>
                </a:cxn>
                <a:cxn ang="0">
                  <a:pos x="1570" y="1406"/>
                </a:cxn>
                <a:cxn ang="0">
                  <a:pos x="1639" y="1413"/>
                </a:cxn>
                <a:cxn ang="0">
                  <a:pos x="1711" y="1462"/>
                </a:cxn>
                <a:cxn ang="0">
                  <a:pos x="1780" y="1517"/>
                </a:cxn>
                <a:cxn ang="0">
                  <a:pos x="1745" y="1416"/>
                </a:cxn>
                <a:cxn ang="0">
                  <a:pos x="1760" y="1320"/>
                </a:cxn>
                <a:cxn ang="0">
                  <a:pos x="1823" y="1249"/>
                </a:cxn>
                <a:cxn ang="0">
                  <a:pos x="1829" y="1220"/>
                </a:cxn>
                <a:cxn ang="0">
                  <a:pos x="1809" y="1163"/>
                </a:cxn>
                <a:cxn ang="0">
                  <a:pos x="1833" y="1174"/>
                </a:cxn>
                <a:cxn ang="0">
                  <a:pos x="1848" y="1097"/>
                </a:cxn>
                <a:cxn ang="0">
                  <a:pos x="1896" y="1065"/>
                </a:cxn>
                <a:cxn ang="0">
                  <a:pos x="1902" y="1017"/>
                </a:cxn>
                <a:cxn ang="0">
                  <a:pos x="163" y="1543"/>
                </a:cxn>
                <a:cxn ang="0">
                  <a:pos x="223" y="1562"/>
                </a:cxn>
                <a:cxn ang="0">
                  <a:pos x="223" y="1564"/>
                </a:cxn>
                <a:cxn ang="0">
                  <a:pos x="259" y="1594"/>
                </a:cxn>
                <a:cxn ang="0">
                  <a:pos x="308" y="633"/>
                </a:cxn>
                <a:cxn ang="0">
                  <a:pos x="79" y="703"/>
                </a:cxn>
                <a:cxn ang="0">
                  <a:pos x="48" y="510"/>
                </a:cxn>
                <a:cxn ang="0">
                  <a:pos x="659" y="615"/>
                </a:cxn>
                <a:cxn ang="0">
                  <a:pos x="634" y="618"/>
                </a:cxn>
                <a:cxn ang="0">
                  <a:pos x="724" y="705"/>
                </a:cxn>
                <a:cxn ang="0">
                  <a:pos x="442" y="109"/>
                </a:cxn>
                <a:cxn ang="0">
                  <a:pos x="250" y="15"/>
                </a:cxn>
                <a:cxn ang="0">
                  <a:pos x="39" y="183"/>
                </a:cxn>
                <a:cxn ang="0">
                  <a:pos x="40" y="277"/>
                </a:cxn>
                <a:cxn ang="0">
                  <a:pos x="134" y="353"/>
                </a:cxn>
                <a:cxn ang="0">
                  <a:pos x="65" y="474"/>
                </a:cxn>
                <a:cxn ang="0">
                  <a:pos x="143" y="566"/>
                </a:cxn>
                <a:cxn ang="0">
                  <a:pos x="181" y="643"/>
                </a:cxn>
                <a:cxn ang="0">
                  <a:pos x="201" y="654"/>
                </a:cxn>
                <a:cxn ang="0">
                  <a:pos x="339" y="468"/>
                </a:cxn>
                <a:cxn ang="0">
                  <a:pos x="357" y="546"/>
                </a:cxn>
                <a:cxn ang="0">
                  <a:pos x="471" y="525"/>
                </a:cxn>
                <a:cxn ang="0">
                  <a:pos x="602" y="562"/>
                </a:cxn>
                <a:cxn ang="0">
                  <a:pos x="706" y="663"/>
                </a:cxn>
              </a:cxnLst>
              <a:rect l="0" t="0" r="r" b="b"/>
              <a:pathLst>
                <a:path w="1964" h="1601">
                  <a:moveTo>
                    <a:pt x="1960" y="952"/>
                  </a:moveTo>
                  <a:cubicBezTo>
                    <a:pt x="1962" y="948"/>
                    <a:pt x="1962" y="948"/>
                    <a:pt x="1962" y="948"/>
                  </a:cubicBezTo>
                  <a:cubicBezTo>
                    <a:pt x="1960" y="941"/>
                    <a:pt x="1960" y="941"/>
                    <a:pt x="1960" y="941"/>
                  </a:cubicBezTo>
                  <a:cubicBezTo>
                    <a:pt x="1955" y="943"/>
                    <a:pt x="1955" y="943"/>
                    <a:pt x="1955" y="943"/>
                  </a:cubicBezTo>
                  <a:cubicBezTo>
                    <a:pt x="1952" y="940"/>
                    <a:pt x="1952" y="940"/>
                    <a:pt x="1952" y="940"/>
                  </a:cubicBezTo>
                  <a:cubicBezTo>
                    <a:pt x="1950" y="932"/>
                    <a:pt x="1950" y="932"/>
                    <a:pt x="1950" y="932"/>
                  </a:cubicBezTo>
                  <a:cubicBezTo>
                    <a:pt x="1943" y="931"/>
                    <a:pt x="1943" y="931"/>
                    <a:pt x="1943" y="931"/>
                  </a:cubicBezTo>
                  <a:cubicBezTo>
                    <a:pt x="1933" y="894"/>
                    <a:pt x="1933" y="894"/>
                    <a:pt x="1933" y="894"/>
                  </a:cubicBezTo>
                  <a:cubicBezTo>
                    <a:pt x="1924" y="886"/>
                    <a:pt x="1924" y="886"/>
                    <a:pt x="1924" y="886"/>
                  </a:cubicBezTo>
                  <a:cubicBezTo>
                    <a:pt x="1919" y="887"/>
                    <a:pt x="1919" y="887"/>
                    <a:pt x="1919" y="887"/>
                  </a:cubicBezTo>
                  <a:cubicBezTo>
                    <a:pt x="1918" y="890"/>
                    <a:pt x="1918" y="890"/>
                    <a:pt x="1918" y="890"/>
                  </a:cubicBezTo>
                  <a:cubicBezTo>
                    <a:pt x="1908" y="894"/>
                    <a:pt x="1908" y="894"/>
                    <a:pt x="1908" y="894"/>
                  </a:cubicBezTo>
                  <a:cubicBezTo>
                    <a:pt x="1907" y="888"/>
                    <a:pt x="1907" y="888"/>
                    <a:pt x="1907" y="888"/>
                  </a:cubicBezTo>
                  <a:cubicBezTo>
                    <a:pt x="1900" y="888"/>
                    <a:pt x="1900" y="888"/>
                    <a:pt x="1900" y="888"/>
                  </a:cubicBezTo>
                  <a:cubicBezTo>
                    <a:pt x="1891" y="915"/>
                    <a:pt x="1891" y="915"/>
                    <a:pt x="1891" y="915"/>
                  </a:cubicBezTo>
                  <a:cubicBezTo>
                    <a:pt x="1893" y="917"/>
                    <a:pt x="1893" y="917"/>
                    <a:pt x="1893" y="917"/>
                  </a:cubicBezTo>
                  <a:cubicBezTo>
                    <a:pt x="1893" y="921"/>
                    <a:pt x="1893" y="921"/>
                    <a:pt x="1893" y="921"/>
                  </a:cubicBezTo>
                  <a:cubicBezTo>
                    <a:pt x="1890" y="923"/>
                    <a:pt x="1890" y="923"/>
                    <a:pt x="1890" y="923"/>
                  </a:cubicBezTo>
                  <a:cubicBezTo>
                    <a:pt x="1893" y="935"/>
                    <a:pt x="1893" y="935"/>
                    <a:pt x="1893" y="935"/>
                  </a:cubicBezTo>
                  <a:cubicBezTo>
                    <a:pt x="1891" y="937"/>
                    <a:pt x="1891" y="937"/>
                    <a:pt x="1891" y="937"/>
                  </a:cubicBezTo>
                  <a:cubicBezTo>
                    <a:pt x="1890" y="940"/>
                    <a:pt x="1890" y="940"/>
                    <a:pt x="1890" y="940"/>
                  </a:cubicBezTo>
                  <a:cubicBezTo>
                    <a:pt x="1886" y="946"/>
                    <a:pt x="1886" y="946"/>
                    <a:pt x="1886" y="946"/>
                  </a:cubicBezTo>
                  <a:cubicBezTo>
                    <a:pt x="1887" y="949"/>
                    <a:pt x="1887" y="949"/>
                    <a:pt x="1887" y="949"/>
                  </a:cubicBezTo>
                  <a:cubicBezTo>
                    <a:pt x="1885" y="953"/>
                    <a:pt x="1885" y="953"/>
                    <a:pt x="1885" y="953"/>
                  </a:cubicBezTo>
                  <a:cubicBezTo>
                    <a:pt x="1880" y="954"/>
                    <a:pt x="1880" y="954"/>
                    <a:pt x="1880" y="954"/>
                  </a:cubicBezTo>
                  <a:cubicBezTo>
                    <a:pt x="1873" y="957"/>
                    <a:pt x="1873" y="957"/>
                    <a:pt x="1873" y="957"/>
                  </a:cubicBezTo>
                  <a:cubicBezTo>
                    <a:pt x="1874" y="961"/>
                    <a:pt x="1874" y="961"/>
                    <a:pt x="1874" y="961"/>
                  </a:cubicBezTo>
                  <a:cubicBezTo>
                    <a:pt x="1872" y="965"/>
                    <a:pt x="1872" y="965"/>
                    <a:pt x="1872" y="965"/>
                  </a:cubicBezTo>
                  <a:cubicBezTo>
                    <a:pt x="1836" y="972"/>
                    <a:pt x="1836" y="972"/>
                    <a:pt x="1836" y="972"/>
                  </a:cubicBezTo>
                  <a:cubicBezTo>
                    <a:pt x="1807" y="977"/>
                    <a:pt x="1807" y="977"/>
                    <a:pt x="1807" y="977"/>
                  </a:cubicBezTo>
                  <a:cubicBezTo>
                    <a:pt x="1790" y="993"/>
                    <a:pt x="1790" y="993"/>
                    <a:pt x="1790" y="993"/>
                  </a:cubicBezTo>
                  <a:cubicBezTo>
                    <a:pt x="1790" y="997"/>
                    <a:pt x="1790" y="997"/>
                    <a:pt x="1790" y="997"/>
                  </a:cubicBezTo>
                  <a:cubicBezTo>
                    <a:pt x="1780" y="1006"/>
                    <a:pt x="1780" y="1006"/>
                    <a:pt x="1780" y="1006"/>
                  </a:cubicBezTo>
                  <a:cubicBezTo>
                    <a:pt x="1781" y="1009"/>
                    <a:pt x="1781" y="1009"/>
                    <a:pt x="1781" y="1009"/>
                  </a:cubicBezTo>
                  <a:cubicBezTo>
                    <a:pt x="1784" y="1011"/>
                    <a:pt x="1784" y="1011"/>
                    <a:pt x="1784" y="1011"/>
                  </a:cubicBezTo>
                  <a:cubicBezTo>
                    <a:pt x="1784" y="1014"/>
                    <a:pt x="1784" y="1014"/>
                    <a:pt x="1784" y="1014"/>
                  </a:cubicBezTo>
                  <a:cubicBezTo>
                    <a:pt x="1786" y="1017"/>
                    <a:pt x="1786" y="1017"/>
                    <a:pt x="1786" y="1017"/>
                  </a:cubicBezTo>
                  <a:cubicBezTo>
                    <a:pt x="1784" y="1022"/>
                    <a:pt x="1784" y="1022"/>
                    <a:pt x="1784" y="1022"/>
                  </a:cubicBezTo>
                  <a:cubicBezTo>
                    <a:pt x="1781" y="1024"/>
                    <a:pt x="1781" y="1024"/>
                    <a:pt x="1781" y="1024"/>
                  </a:cubicBezTo>
                  <a:cubicBezTo>
                    <a:pt x="1776" y="1028"/>
                    <a:pt x="1776" y="1028"/>
                    <a:pt x="1776" y="1028"/>
                  </a:cubicBezTo>
                  <a:cubicBezTo>
                    <a:pt x="1771" y="1030"/>
                    <a:pt x="1771" y="1030"/>
                    <a:pt x="1771" y="1030"/>
                  </a:cubicBezTo>
                  <a:cubicBezTo>
                    <a:pt x="1761" y="1033"/>
                    <a:pt x="1761" y="1033"/>
                    <a:pt x="1761" y="1033"/>
                  </a:cubicBezTo>
                  <a:cubicBezTo>
                    <a:pt x="1755" y="1032"/>
                    <a:pt x="1755" y="1032"/>
                    <a:pt x="1755" y="1032"/>
                  </a:cubicBezTo>
                  <a:cubicBezTo>
                    <a:pt x="1743" y="1032"/>
                    <a:pt x="1743" y="1032"/>
                    <a:pt x="1743" y="1032"/>
                  </a:cubicBezTo>
                  <a:cubicBezTo>
                    <a:pt x="1735" y="1034"/>
                    <a:pt x="1735" y="1034"/>
                    <a:pt x="1735" y="1034"/>
                  </a:cubicBezTo>
                  <a:cubicBezTo>
                    <a:pt x="1730" y="1039"/>
                    <a:pt x="1730" y="1039"/>
                    <a:pt x="1730" y="1039"/>
                  </a:cubicBezTo>
                  <a:cubicBezTo>
                    <a:pt x="1731" y="1042"/>
                    <a:pt x="1731" y="1042"/>
                    <a:pt x="1731" y="1042"/>
                  </a:cubicBezTo>
                  <a:cubicBezTo>
                    <a:pt x="1734" y="1046"/>
                    <a:pt x="1734" y="1046"/>
                    <a:pt x="1734" y="1046"/>
                  </a:cubicBezTo>
                  <a:cubicBezTo>
                    <a:pt x="1734" y="1052"/>
                    <a:pt x="1734" y="1052"/>
                    <a:pt x="1734" y="1052"/>
                  </a:cubicBezTo>
                  <a:cubicBezTo>
                    <a:pt x="1718" y="1067"/>
                    <a:pt x="1718" y="1067"/>
                    <a:pt x="1718" y="1067"/>
                  </a:cubicBezTo>
                  <a:cubicBezTo>
                    <a:pt x="1711" y="1072"/>
                    <a:pt x="1711" y="1072"/>
                    <a:pt x="1711" y="1072"/>
                  </a:cubicBezTo>
                  <a:cubicBezTo>
                    <a:pt x="1704" y="1077"/>
                    <a:pt x="1704" y="1077"/>
                    <a:pt x="1704" y="1077"/>
                  </a:cubicBezTo>
                  <a:cubicBezTo>
                    <a:pt x="1687" y="1085"/>
                    <a:pt x="1687" y="1085"/>
                    <a:pt x="1687" y="1085"/>
                  </a:cubicBezTo>
                  <a:cubicBezTo>
                    <a:pt x="1680" y="1092"/>
                    <a:pt x="1680" y="1092"/>
                    <a:pt x="1680" y="1092"/>
                  </a:cubicBezTo>
                  <a:cubicBezTo>
                    <a:pt x="1672" y="1091"/>
                    <a:pt x="1672" y="1091"/>
                    <a:pt x="1672" y="1091"/>
                  </a:cubicBezTo>
                  <a:cubicBezTo>
                    <a:pt x="1665" y="1097"/>
                    <a:pt x="1665" y="1097"/>
                    <a:pt x="1665" y="1097"/>
                  </a:cubicBezTo>
                  <a:cubicBezTo>
                    <a:pt x="1657" y="1093"/>
                    <a:pt x="1657" y="1093"/>
                    <a:pt x="1657" y="1093"/>
                  </a:cubicBezTo>
                  <a:cubicBezTo>
                    <a:pt x="1643" y="1090"/>
                    <a:pt x="1643" y="1090"/>
                    <a:pt x="1643" y="1090"/>
                  </a:cubicBezTo>
                  <a:cubicBezTo>
                    <a:pt x="1649" y="1079"/>
                    <a:pt x="1649" y="1079"/>
                    <a:pt x="1649" y="1079"/>
                  </a:cubicBezTo>
                  <a:cubicBezTo>
                    <a:pt x="1647" y="1076"/>
                    <a:pt x="1647" y="1076"/>
                    <a:pt x="1647" y="1076"/>
                  </a:cubicBezTo>
                  <a:cubicBezTo>
                    <a:pt x="1649" y="1072"/>
                    <a:pt x="1649" y="1072"/>
                    <a:pt x="1649" y="1072"/>
                  </a:cubicBezTo>
                  <a:cubicBezTo>
                    <a:pt x="1653" y="1070"/>
                    <a:pt x="1653" y="1070"/>
                    <a:pt x="1653" y="1070"/>
                  </a:cubicBezTo>
                  <a:cubicBezTo>
                    <a:pt x="1653" y="1064"/>
                    <a:pt x="1653" y="1064"/>
                    <a:pt x="1653" y="1064"/>
                  </a:cubicBezTo>
                  <a:cubicBezTo>
                    <a:pt x="1655" y="1061"/>
                    <a:pt x="1655" y="1061"/>
                    <a:pt x="1655" y="1061"/>
                  </a:cubicBezTo>
                  <a:cubicBezTo>
                    <a:pt x="1658" y="1062"/>
                    <a:pt x="1658" y="1062"/>
                    <a:pt x="1658" y="1062"/>
                  </a:cubicBezTo>
                  <a:cubicBezTo>
                    <a:pt x="1661" y="1060"/>
                    <a:pt x="1661" y="1060"/>
                    <a:pt x="1661" y="1060"/>
                  </a:cubicBezTo>
                  <a:cubicBezTo>
                    <a:pt x="1660" y="1058"/>
                    <a:pt x="1660" y="1058"/>
                    <a:pt x="1660" y="1058"/>
                  </a:cubicBezTo>
                  <a:cubicBezTo>
                    <a:pt x="1659" y="1046"/>
                    <a:pt x="1659" y="1046"/>
                    <a:pt x="1659" y="1046"/>
                  </a:cubicBezTo>
                  <a:cubicBezTo>
                    <a:pt x="1657" y="1038"/>
                    <a:pt x="1657" y="1038"/>
                    <a:pt x="1657" y="1038"/>
                  </a:cubicBezTo>
                  <a:cubicBezTo>
                    <a:pt x="1653" y="1030"/>
                    <a:pt x="1653" y="1030"/>
                    <a:pt x="1653" y="1030"/>
                  </a:cubicBezTo>
                  <a:cubicBezTo>
                    <a:pt x="1652" y="1025"/>
                    <a:pt x="1652" y="1025"/>
                    <a:pt x="1652" y="1025"/>
                  </a:cubicBezTo>
                  <a:cubicBezTo>
                    <a:pt x="1646" y="1023"/>
                    <a:pt x="1646" y="1023"/>
                    <a:pt x="1646" y="1023"/>
                  </a:cubicBezTo>
                  <a:cubicBezTo>
                    <a:pt x="1642" y="1026"/>
                    <a:pt x="1642" y="1026"/>
                    <a:pt x="1642" y="1026"/>
                  </a:cubicBezTo>
                  <a:cubicBezTo>
                    <a:pt x="1637" y="1032"/>
                    <a:pt x="1637" y="1032"/>
                    <a:pt x="1637" y="1032"/>
                  </a:cubicBezTo>
                  <a:cubicBezTo>
                    <a:pt x="1632" y="1038"/>
                    <a:pt x="1632" y="1038"/>
                    <a:pt x="1632" y="1038"/>
                  </a:cubicBezTo>
                  <a:cubicBezTo>
                    <a:pt x="1630" y="1037"/>
                    <a:pt x="1630" y="1037"/>
                    <a:pt x="1630" y="1037"/>
                  </a:cubicBezTo>
                  <a:cubicBezTo>
                    <a:pt x="1627" y="1035"/>
                    <a:pt x="1627" y="1035"/>
                    <a:pt x="1627" y="1035"/>
                  </a:cubicBezTo>
                  <a:cubicBezTo>
                    <a:pt x="1627" y="1031"/>
                    <a:pt x="1627" y="1031"/>
                    <a:pt x="1627" y="1031"/>
                  </a:cubicBezTo>
                  <a:cubicBezTo>
                    <a:pt x="1629" y="1027"/>
                    <a:pt x="1629" y="1027"/>
                    <a:pt x="1629" y="1027"/>
                  </a:cubicBezTo>
                  <a:cubicBezTo>
                    <a:pt x="1633" y="1024"/>
                    <a:pt x="1633" y="1024"/>
                    <a:pt x="1633" y="1024"/>
                  </a:cubicBezTo>
                  <a:cubicBezTo>
                    <a:pt x="1634" y="1021"/>
                    <a:pt x="1634" y="1021"/>
                    <a:pt x="1634" y="1021"/>
                  </a:cubicBezTo>
                  <a:cubicBezTo>
                    <a:pt x="1635" y="1018"/>
                    <a:pt x="1635" y="1018"/>
                    <a:pt x="1635" y="1018"/>
                  </a:cubicBezTo>
                  <a:cubicBezTo>
                    <a:pt x="1638" y="1015"/>
                    <a:pt x="1638" y="1015"/>
                    <a:pt x="1638" y="1015"/>
                  </a:cubicBezTo>
                  <a:cubicBezTo>
                    <a:pt x="1638" y="1007"/>
                    <a:pt x="1638" y="1007"/>
                    <a:pt x="1638" y="1007"/>
                  </a:cubicBezTo>
                  <a:cubicBezTo>
                    <a:pt x="1636" y="1003"/>
                    <a:pt x="1636" y="1003"/>
                    <a:pt x="1636" y="1003"/>
                  </a:cubicBezTo>
                  <a:cubicBezTo>
                    <a:pt x="1632" y="999"/>
                    <a:pt x="1632" y="999"/>
                    <a:pt x="1632" y="999"/>
                  </a:cubicBezTo>
                  <a:cubicBezTo>
                    <a:pt x="1633" y="997"/>
                    <a:pt x="1633" y="997"/>
                    <a:pt x="1633" y="997"/>
                  </a:cubicBezTo>
                  <a:cubicBezTo>
                    <a:pt x="1636" y="995"/>
                    <a:pt x="1636" y="995"/>
                    <a:pt x="1636" y="995"/>
                  </a:cubicBezTo>
                  <a:cubicBezTo>
                    <a:pt x="1634" y="990"/>
                    <a:pt x="1634" y="990"/>
                    <a:pt x="1634" y="990"/>
                  </a:cubicBezTo>
                  <a:cubicBezTo>
                    <a:pt x="1625" y="986"/>
                    <a:pt x="1625" y="986"/>
                    <a:pt x="1625" y="986"/>
                  </a:cubicBezTo>
                  <a:cubicBezTo>
                    <a:pt x="1618" y="984"/>
                    <a:pt x="1618" y="984"/>
                    <a:pt x="1618" y="984"/>
                  </a:cubicBezTo>
                  <a:cubicBezTo>
                    <a:pt x="1616" y="982"/>
                    <a:pt x="1616" y="982"/>
                    <a:pt x="1616" y="982"/>
                  </a:cubicBezTo>
                  <a:cubicBezTo>
                    <a:pt x="1610" y="981"/>
                    <a:pt x="1610" y="981"/>
                    <a:pt x="1610" y="981"/>
                  </a:cubicBezTo>
                  <a:cubicBezTo>
                    <a:pt x="1606" y="979"/>
                    <a:pt x="1606" y="979"/>
                    <a:pt x="1606" y="979"/>
                  </a:cubicBezTo>
                  <a:cubicBezTo>
                    <a:pt x="1600" y="981"/>
                    <a:pt x="1600" y="981"/>
                    <a:pt x="1600" y="981"/>
                  </a:cubicBezTo>
                  <a:cubicBezTo>
                    <a:pt x="1599" y="987"/>
                    <a:pt x="1599" y="987"/>
                    <a:pt x="1599" y="987"/>
                  </a:cubicBezTo>
                  <a:cubicBezTo>
                    <a:pt x="1600" y="990"/>
                    <a:pt x="1600" y="990"/>
                    <a:pt x="1600" y="990"/>
                  </a:cubicBezTo>
                  <a:cubicBezTo>
                    <a:pt x="1594" y="995"/>
                    <a:pt x="1594" y="995"/>
                    <a:pt x="1594" y="995"/>
                  </a:cubicBezTo>
                  <a:cubicBezTo>
                    <a:pt x="1594" y="1001"/>
                    <a:pt x="1594" y="1001"/>
                    <a:pt x="1594" y="1001"/>
                  </a:cubicBezTo>
                  <a:cubicBezTo>
                    <a:pt x="1592" y="1005"/>
                    <a:pt x="1592" y="1005"/>
                    <a:pt x="1592" y="1005"/>
                  </a:cubicBezTo>
                  <a:cubicBezTo>
                    <a:pt x="1590" y="1006"/>
                    <a:pt x="1590" y="1006"/>
                    <a:pt x="1590" y="1006"/>
                  </a:cubicBezTo>
                  <a:cubicBezTo>
                    <a:pt x="1590" y="1000"/>
                    <a:pt x="1590" y="1000"/>
                    <a:pt x="1590" y="1000"/>
                  </a:cubicBezTo>
                  <a:cubicBezTo>
                    <a:pt x="1589" y="996"/>
                    <a:pt x="1589" y="996"/>
                    <a:pt x="1589" y="996"/>
                  </a:cubicBezTo>
                  <a:cubicBezTo>
                    <a:pt x="1586" y="1002"/>
                    <a:pt x="1586" y="1002"/>
                    <a:pt x="1586" y="1002"/>
                  </a:cubicBezTo>
                  <a:cubicBezTo>
                    <a:pt x="1583" y="1003"/>
                    <a:pt x="1583" y="1003"/>
                    <a:pt x="1583" y="1003"/>
                  </a:cubicBezTo>
                  <a:cubicBezTo>
                    <a:pt x="1578" y="1011"/>
                    <a:pt x="1578" y="1011"/>
                    <a:pt x="1578" y="1011"/>
                  </a:cubicBezTo>
                  <a:cubicBezTo>
                    <a:pt x="1577" y="1023"/>
                    <a:pt x="1577" y="1023"/>
                    <a:pt x="1577" y="1023"/>
                  </a:cubicBezTo>
                  <a:cubicBezTo>
                    <a:pt x="1573" y="1030"/>
                    <a:pt x="1573" y="1030"/>
                    <a:pt x="1573" y="1030"/>
                  </a:cubicBezTo>
                  <a:cubicBezTo>
                    <a:pt x="1575" y="1036"/>
                    <a:pt x="1575" y="1036"/>
                    <a:pt x="1575" y="1036"/>
                  </a:cubicBezTo>
                  <a:cubicBezTo>
                    <a:pt x="1575" y="1042"/>
                    <a:pt x="1575" y="1042"/>
                    <a:pt x="1575" y="1042"/>
                  </a:cubicBezTo>
                  <a:cubicBezTo>
                    <a:pt x="1579" y="1051"/>
                    <a:pt x="1579" y="1051"/>
                    <a:pt x="1579" y="1051"/>
                  </a:cubicBezTo>
                  <a:cubicBezTo>
                    <a:pt x="1583" y="1060"/>
                    <a:pt x="1583" y="1060"/>
                    <a:pt x="1583" y="1060"/>
                  </a:cubicBezTo>
                  <a:cubicBezTo>
                    <a:pt x="1583" y="1068"/>
                    <a:pt x="1583" y="1068"/>
                    <a:pt x="1583" y="1068"/>
                  </a:cubicBezTo>
                  <a:cubicBezTo>
                    <a:pt x="1581" y="1080"/>
                    <a:pt x="1581" y="1080"/>
                    <a:pt x="1581" y="1080"/>
                  </a:cubicBezTo>
                  <a:cubicBezTo>
                    <a:pt x="1576" y="1089"/>
                    <a:pt x="1576" y="1089"/>
                    <a:pt x="1576" y="1089"/>
                  </a:cubicBezTo>
                  <a:cubicBezTo>
                    <a:pt x="1573" y="1094"/>
                    <a:pt x="1573" y="1094"/>
                    <a:pt x="1573" y="1094"/>
                  </a:cubicBezTo>
                  <a:cubicBezTo>
                    <a:pt x="1569" y="1096"/>
                    <a:pt x="1569" y="1096"/>
                    <a:pt x="1569" y="1096"/>
                  </a:cubicBezTo>
                  <a:cubicBezTo>
                    <a:pt x="1562" y="1097"/>
                    <a:pt x="1562" y="1097"/>
                    <a:pt x="1562" y="1097"/>
                  </a:cubicBezTo>
                  <a:cubicBezTo>
                    <a:pt x="1558" y="1095"/>
                    <a:pt x="1558" y="1095"/>
                    <a:pt x="1558" y="1095"/>
                  </a:cubicBezTo>
                  <a:cubicBezTo>
                    <a:pt x="1556" y="1094"/>
                    <a:pt x="1556" y="1094"/>
                    <a:pt x="1556" y="1094"/>
                  </a:cubicBezTo>
                  <a:cubicBezTo>
                    <a:pt x="1555" y="1087"/>
                    <a:pt x="1555" y="1087"/>
                    <a:pt x="1555" y="1087"/>
                  </a:cubicBezTo>
                  <a:cubicBezTo>
                    <a:pt x="1553" y="1084"/>
                    <a:pt x="1553" y="1084"/>
                    <a:pt x="1553" y="1084"/>
                  </a:cubicBezTo>
                  <a:cubicBezTo>
                    <a:pt x="1550" y="1081"/>
                    <a:pt x="1550" y="1081"/>
                    <a:pt x="1550" y="1081"/>
                  </a:cubicBezTo>
                  <a:cubicBezTo>
                    <a:pt x="1549" y="1074"/>
                    <a:pt x="1549" y="1074"/>
                    <a:pt x="1549" y="1074"/>
                  </a:cubicBezTo>
                  <a:cubicBezTo>
                    <a:pt x="1549" y="1066"/>
                    <a:pt x="1549" y="1066"/>
                    <a:pt x="1549" y="1066"/>
                  </a:cubicBezTo>
                  <a:cubicBezTo>
                    <a:pt x="1547" y="1058"/>
                    <a:pt x="1547" y="1058"/>
                    <a:pt x="1547" y="1058"/>
                  </a:cubicBezTo>
                  <a:cubicBezTo>
                    <a:pt x="1546" y="1050"/>
                    <a:pt x="1546" y="1050"/>
                    <a:pt x="1546" y="1050"/>
                  </a:cubicBezTo>
                  <a:cubicBezTo>
                    <a:pt x="1549" y="1042"/>
                    <a:pt x="1549" y="1042"/>
                    <a:pt x="1549" y="1042"/>
                  </a:cubicBezTo>
                  <a:cubicBezTo>
                    <a:pt x="1549" y="1030"/>
                    <a:pt x="1549" y="1030"/>
                    <a:pt x="1549" y="1030"/>
                  </a:cubicBezTo>
                  <a:cubicBezTo>
                    <a:pt x="1553" y="1027"/>
                    <a:pt x="1553" y="1027"/>
                    <a:pt x="1553" y="1027"/>
                  </a:cubicBezTo>
                  <a:cubicBezTo>
                    <a:pt x="1552" y="1018"/>
                    <a:pt x="1552" y="1018"/>
                    <a:pt x="1552" y="1018"/>
                  </a:cubicBezTo>
                  <a:cubicBezTo>
                    <a:pt x="1555" y="1014"/>
                    <a:pt x="1555" y="1014"/>
                    <a:pt x="1555" y="1014"/>
                  </a:cubicBezTo>
                  <a:cubicBezTo>
                    <a:pt x="1555" y="1010"/>
                    <a:pt x="1555" y="1010"/>
                    <a:pt x="1555" y="1010"/>
                  </a:cubicBezTo>
                  <a:cubicBezTo>
                    <a:pt x="1560" y="1001"/>
                    <a:pt x="1560" y="1001"/>
                    <a:pt x="1560" y="1001"/>
                  </a:cubicBezTo>
                  <a:cubicBezTo>
                    <a:pt x="1561" y="997"/>
                    <a:pt x="1561" y="997"/>
                    <a:pt x="1561" y="997"/>
                  </a:cubicBezTo>
                  <a:cubicBezTo>
                    <a:pt x="1560" y="994"/>
                    <a:pt x="1560" y="994"/>
                    <a:pt x="1560" y="994"/>
                  </a:cubicBezTo>
                  <a:cubicBezTo>
                    <a:pt x="1556" y="999"/>
                    <a:pt x="1556" y="999"/>
                    <a:pt x="1556" y="999"/>
                  </a:cubicBezTo>
                  <a:cubicBezTo>
                    <a:pt x="1555" y="1003"/>
                    <a:pt x="1555" y="1003"/>
                    <a:pt x="1555" y="1003"/>
                  </a:cubicBezTo>
                  <a:cubicBezTo>
                    <a:pt x="1553" y="1007"/>
                    <a:pt x="1553" y="1007"/>
                    <a:pt x="1553" y="1007"/>
                  </a:cubicBezTo>
                  <a:cubicBezTo>
                    <a:pt x="1548" y="1010"/>
                    <a:pt x="1548" y="1010"/>
                    <a:pt x="1548" y="1010"/>
                  </a:cubicBezTo>
                  <a:cubicBezTo>
                    <a:pt x="1544" y="1017"/>
                    <a:pt x="1544" y="1017"/>
                    <a:pt x="1544" y="1017"/>
                  </a:cubicBezTo>
                  <a:cubicBezTo>
                    <a:pt x="1541" y="1016"/>
                    <a:pt x="1541" y="1016"/>
                    <a:pt x="1541" y="1016"/>
                  </a:cubicBezTo>
                  <a:cubicBezTo>
                    <a:pt x="1542" y="1011"/>
                    <a:pt x="1542" y="1011"/>
                    <a:pt x="1542" y="1011"/>
                  </a:cubicBezTo>
                  <a:cubicBezTo>
                    <a:pt x="1545" y="1005"/>
                    <a:pt x="1545" y="1005"/>
                    <a:pt x="1545" y="1005"/>
                  </a:cubicBezTo>
                  <a:cubicBezTo>
                    <a:pt x="1547" y="1001"/>
                    <a:pt x="1547" y="1001"/>
                    <a:pt x="1547" y="1001"/>
                  </a:cubicBezTo>
                  <a:cubicBezTo>
                    <a:pt x="1550" y="1001"/>
                    <a:pt x="1550" y="1001"/>
                    <a:pt x="1550" y="1001"/>
                  </a:cubicBezTo>
                  <a:cubicBezTo>
                    <a:pt x="1550" y="997"/>
                    <a:pt x="1550" y="997"/>
                    <a:pt x="1550" y="997"/>
                  </a:cubicBezTo>
                  <a:cubicBezTo>
                    <a:pt x="1555" y="989"/>
                    <a:pt x="1555" y="989"/>
                    <a:pt x="1555" y="989"/>
                  </a:cubicBezTo>
                  <a:cubicBezTo>
                    <a:pt x="1559" y="982"/>
                    <a:pt x="1559" y="982"/>
                    <a:pt x="1559" y="982"/>
                  </a:cubicBezTo>
                  <a:cubicBezTo>
                    <a:pt x="1562" y="983"/>
                    <a:pt x="1562" y="983"/>
                    <a:pt x="1562" y="983"/>
                  </a:cubicBezTo>
                  <a:cubicBezTo>
                    <a:pt x="1564" y="979"/>
                    <a:pt x="1564" y="979"/>
                    <a:pt x="1564" y="979"/>
                  </a:cubicBezTo>
                  <a:cubicBezTo>
                    <a:pt x="1568" y="980"/>
                    <a:pt x="1568" y="980"/>
                    <a:pt x="1568" y="980"/>
                  </a:cubicBezTo>
                  <a:cubicBezTo>
                    <a:pt x="1565" y="984"/>
                    <a:pt x="1565" y="984"/>
                    <a:pt x="1565" y="984"/>
                  </a:cubicBezTo>
                  <a:cubicBezTo>
                    <a:pt x="1567" y="986"/>
                    <a:pt x="1567" y="986"/>
                    <a:pt x="1567" y="986"/>
                  </a:cubicBezTo>
                  <a:cubicBezTo>
                    <a:pt x="1574" y="979"/>
                    <a:pt x="1574" y="979"/>
                    <a:pt x="1574" y="979"/>
                  </a:cubicBezTo>
                  <a:cubicBezTo>
                    <a:pt x="1574" y="977"/>
                    <a:pt x="1574" y="977"/>
                    <a:pt x="1574" y="977"/>
                  </a:cubicBezTo>
                  <a:cubicBezTo>
                    <a:pt x="1580" y="977"/>
                    <a:pt x="1580" y="977"/>
                    <a:pt x="1580" y="977"/>
                  </a:cubicBezTo>
                  <a:cubicBezTo>
                    <a:pt x="1591" y="971"/>
                    <a:pt x="1591" y="971"/>
                    <a:pt x="1591" y="971"/>
                  </a:cubicBezTo>
                  <a:cubicBezTo>
                    <a:pt x="1600" y="973"/>
                    <a:pt x="1600" y="973"/>
                    <a:pt x="1600" y="973"/>
                  </a:cubicBezTo>
                  <a:cubicBezTo>
                    <a:pt x="1604" y="975"/>
                    <a:pt x="1604" y="975"/>
                    <a:pt x="1604" y="975"/>
                  </a:cubicBezTo>
                  <a:cubicBezTo>
                    <a:pt x="1607" y="972"/>
                    <a:pt x="1607" y="972"/>
                    <a:pt x="1607" y="972"/>
                  </a:cubicBezTo>
                  <a:cubicBezTo>
                    <a:pt x="1627" y="972"/>
                    <a:pt x="1627" y="972"/>
                    <a:pt x="1627" y="972"/>
                  </a:cubicBezTo>
                  <a:cubicBezTo>
                    <a:pt x="1629" y="970"/>
                    <a:pt x="1629" y="970"/>
                    <a:pt x="1629" y="970"/>
                  </a:cubicBezTo>
                  <a:cubicBezTo>
                    <a:pt x="1627" y="968"/>
                    <a:pt x="1627" y="968"/>
                    <a:pt x="1627" y="968"/>
                  </a:cubicBezTo>
                  <a:cubicBezTo>
                    <a:pt x="1620" y="968"/>
                    <a:pt x="1620" y="968"/>
                    <a:pt x="1620" y="968"/>
                  </a:cubicBezTo>
                  <a:cubicBezTo>
                    <a:pt x="1617" y="967"/>
                    <a:pt x="1617" y="967"/>
                    <a:pt x="1617" y="967"/>
                  </a:cubicBezTo>
                  <a:cubicBezTo>
                    <a:pt x="1613" y="960"/>
                    <a:pt x="1613" y="960"/>
                    <a:pt x="1613" y="960"/>
                  </a:cubicBezTo>
                  <a:cubicBezTo>
                    <a:pt x="1609" y="959"/>
                    <a:pt x="1609" y="959"/>
                    <a:pt x="1609" y="959"/>
                  </a:cubicBezTo>
                  <a:cubicBezTo>
                    <a:pt x="1599" y="960"/>
                    <a:pt x="1599" y="960"/>
                    <a:pt x="1599" y="960"/>
                  </a:cubicBezTo>
                  <a:cubicBezTo>
                    <a:pt x="1596" y="955"/>
                    <a:pt x="1596" y="955"/>
                    <a:pt x="1596" y="955"/>
                  </a:cubicBezTo>
                  <a:cubicBezTo>
                    <a:pt x="1598" y="952"/>
                    <a:pt x="1598" y="952"/>
                    <a:pt x="1598" y="952"/>
                  </a:cubicBezTo>
                  <a:cubicBezTo>
                    <a:pt x="1594" y="951"/>
                    <a:pt x="1594" y="951"/>
                    <a:pt x="1594" y="951"/>
                  </a:cubicBezTo>
                  <a:cubicBezTo>
                    <a:pt x="1589" y="954"/>
                    <a:pt x="1589" y="954"/>
                    <a:pt x="1589" y="954"/>
                  </a:cubicBezTo>
                  <a:cubicBezTo>
                    <a:pt x="1573" y="956"/>
                    <a:pt x="1573" y="956"/>
                    <a:pt x="1573" y="956"/>
                  </a:cubicBezTo>
                  <a:cubicBezTo>
                    <a:pt x="1568" y="959"/>
                    <a:pt x="1568" y="959"/>
                    <a:pt x="1568" y="959"/>
                  </a:cubicBezTo>
                  <a:cubicBezTo>
                    <a:pt x="1564" y="963"/>
                    <a:pt x="1564" y="963"/>
                    <a:pt x="1564" y="963"/>
                  </a:cubicBezTo>
                  <a:cubicBezTo>
                    <a:pt x="1556" y="960"/>
                    <a:pt x="1556" y="960"/>
                    <a:pt x="1556" y="960"/>
                  </a:cubicBezTo>
                  <a:cubicBezTo>
                    <a:pt x="1554" y="961"/>
                    <a:pt x="1554" y="961"/>
                    <a:pt x="1554" y="961"/>
                  </a:cubicBezTo>
                  <a:cubicBezTo>
                    <a:pt x="1549" y="961"/>
                    <a:pt x="1549" y="961"/>
                    <a:pt x="1549" y="961"/>
                  </a:cubicBezTo>
                  <a:cubicBezTo>
                    <a:pt x="1547" y="956"/>
                    <a:pt x="1547" y="956"/>
                    <a:pt x="1547" y="956"/>
                  </a:cubicBezTo>
                  <a:cubicBezTo>
                    <a:pt x="1543" y="954"/>
                    <a:pt x="1543" y="954"/>
                    <a:pt x="1543" y="954"/>
                  </a:cubicBezTo>
                  <a:cubicBezTo>
                    <a:pt x="1537" y="951"/>
                    <a:pt x="1537" y="951"/>
                    <a:pt x="1537" y="951"/>
                  </a:cubicBezTo>
                  <a:cubicBezTo>
                    <a:pt x="1532" y="952"/>
                    <a:pt x="1532" y="952"/>
                    <a:pt x="1532" y="952"/>
                  </a:cubicBezTo>
                  <a:cubicBezTo>
                    <a:pt x="1528" y="955"/>
                    <a:pt x="1528" y="955"/>
                    <a:pt x="1528" y="955"/>
                  </a:cubicBezTo>
                  <a:cubicBezTo>
                    <a:pt x="1529" y="948"/>
                    <a:pt x="1529" y="948"/>
                    <a:pt x="1529" y="948"/>
                  </a:cubicBezTo>
                  <a:cubicBezTo>
                    <a:pt x="1533" y="946"/>
                    <a:pt x="1533" y="946"/>
                    <a:pt x="1533" y="946"/>
                  </a:cubicBezTo>
                  <a:cubicBezTo>
                    <a:pt x="1537" y="939"/>
                    <a:pt x="1537" y="939"/>
                    <a:pt x="1537" y="939"/>
                  </a:cubicBezTo>
                  <a:cubicBezTo>
                    <a:pt x="1541" y="936"/>
                    <a:pt x="1541" y="936"/>
                    <a:pt x="1541" y="936"/>
                  </a:cubicBezTo>
                  <a:cubicBezTo>
                    <a:pt x="1539" y="935"/>
                    <a:pt x="1539" y="935"/>
                    <a:pt x="1539" y="935"/>
                  </a:cubicBezTo>
                  <a:cubicBezTo>
                    <a:pt x="1531" y="937"/>
                    <a:pt x="1531" y="937"/>
                    <a:pt x="1531" y="937"/>
                  </a:cubicBezTo>
                  <a:cubicBezTo>
                    <a:pt x="1525" y="943"/>
                    <a:pt x="1525" y="943"/>
                    <a:pt x="1525" y="943"/>
                  </a:cubicBezTo>
                  <a:cubicBezTo>
                    <a:pt x="1523" y="943"/>
                    <a:pt x="1523" y="943"/>
                    <a:pt x="1523" y="943"/>
                  </a:cubicBezTo>
                  <a:cubicBezTo>
                    <a:pt x="1516" y="951"/>
                    <a:pt x="1516" y="951"/>
                    <a:pt x="1516" y="951"/>
                  </a:cubicBezTo>
                  <a:cubicBezTo>
                    <a:pt x="1506" y="955"/>
                    <a:pt x="1506" y="955"/>
                    <a:pt x="1506" y="955"/>
                  </a:cubicBezTo>
                  <a:cubicBezTo>
                    <a:pt x="1503" y="956"/>
                    <a:pt x="1503" y="956"/>
                    <a:pt x="1503" y="956"/>
                  </a:cubicBezTo>
                  <a:cubicBezTo>
                    <a:pt x="1499" y="959"/>
                    <a:pt x="1499" y="959"/>
                    <a:pt x="1499" y="959"/>
                  </a:cubicBezTo>
                  <a:cubicBezTo>
                    <a:pt x="1491" y="963"/>
                    <a:pt x="1491" y="963"/>
                    <a:pt x="1491" y="963"/>
                  </a:cubicBezTo>
                  <a:cubicBezTo>
                    <a:pt x="1488" y="963"/>
                    <a:pt x="1488" y="963"/>
                    <a:pt x="1488" y="963"/>
                  </a:cubicBezTo>
                  <a:cubicBezTo>
                    <a:pt x="1485" y="961"/>
                    <a:pt x="1485" y="961"/>
                    <a:pt x="1485" y="961"/>
                  </a:cubicBezTo>
                  <a:cubicBezTo>
                    <a:pt x="1480" y="962"/>
                    <a:pt x="1480" y="962"/>
                    <a:pt x="1480" y="962"/>
                  </a:cubicBezTo>
                  <a:cubicBezTo>
                    <a:pt x="1482" y="955"/>
                    <a:pt x="1482" y="955"/>
                    <a:pt x="1482" y="955"/>
                  </a:cubicBezTo>
                  <a:cubicBezTo>
                    <a:pt x="1479" y="953"/>
                    <a:pt x="1479" y="953"/>
                    <a:pt x="1479" y="953"/>
                  </a:cubicBezTo>
                  <a:cubicBezTo>
                    <a:pt x="1469" y="959"/>
                    <a:pt x="1469" y="959"/>
                    <a:pt x="1469" y="959"/>
                  </a:cubicBezTo>
                  <a:cubicBezTo>
                    <a:pt x="1464" y="962"/>
                    <a:pt x="1464" y="962"/>
                    <a:pt x="1464" y="962"/>
                  </a:cubicBezTo>
                  <a:cubicBezTo>
                    <a:pt x="1456" y="961"/>
                    <a:pt x="1456" y="961"/>
                    <a:pt x="1456" y="961"/>
                  </a:cubicBezTo>
                  <a:cubicBezTo>
                    <a:pt x="1467" y="951"/>
                    <a:pt x="1467" y="951"/>
                    <a:pt x="1467" y="951"/>
                  </a:cubicBezTo>
                  <a:cubicBezTo>
                    <a:pt x="1480" y="937"/>
                    <a:pt x="1480" y="937"/>
                    <a:pt x="1480" y="937"/>
                  </a:cubicBezTo>
                  <a:cubicBezTo>
                    <a:pt x="1486" y="935"/>
                    <a:pt x="1486" y="935"/>
                    <a:pt x="1486" y="935"/>
                  </a:cubicBezTo>
                  <a:cubicBezTo>
                    <a:pt x="1492" y="930"/>
                    <a:pt x="1492" y="930"/>
                    <a:pt x="1492" y="930"/>
                  </a:cubicBezTo>
                  <a:cubicBezTo>
                    <a:pt x="1496" y="930"/>
                    <a:pt x="1496" y="930"/>
                    <a:pt x="1496" y="930"/>
                  </a:cubicBezTo>
                  <a:cubicBezTo>
                    <a:pt x="1505" y="923"/>
                    <a:pt x="1505" y="923"/>
                    <a:pt x="1505" y="923"/>
                  </a:cubicBezTo>
                  <a:cubicBezTo>
                    <a:pt x="1499" y="923"/>
                    <a:pt x="1499" y="923"/>
                    <a:pt x="1499" y="923"/>
                  </a:cubicBezTo>
                  <a:cubicBezTo>
                    <a:pt x="1495" y="920"/>
                    <a:pt x="1495" y="920"/>
                    <a:pt x="1495" y="920"/>
                  </a:cubicBezTo>
                  <a:cubicBezTo>
                    <a:pt x="1482" y="921"/>
                    <a:pt x="1482" y="921"/>
                    <a:pt x="1482" y="921"/>
                  </a:cubicBezTo>
                  <a:cubicBezTo>
                    <a:pt x="1478" y="918"/>
                    <a:pt x="1478" y="918"/>
                    <a:pt x="1478" y="918"/>
                  </a:cubicBezTo>
                  <a:cubicBezTo>
                    <a:pt x="1469" y="923"/>
                    <a:pt x="1469" y="923"/>
                    <a:pt x="1469" y="923"/>
                  </a:cubicBezTo>
                  <a:cubicBezTo>
                    <a:pt x="1465" y="923"/>
                    <a:pt x="1465" y="923"/>
                    <a:pt x="1465" y="923"/>
                  </a:cubicBezTo>
                  <a:cubicBezTo>
                    <a:pt x="1460" y="919"/>
                    <a:pt x="1460" y="919"/>
                    <a:pt x="1460" y="919"/>
                  </a:cubicBezTo>
                  <a:cubicBezTo>
                    <a:pt x="1458" y="918"/>
                    <a:pt x="1458" y="918"/>
                    <a:pt x="1458" y="918"/>
                  </a:cubicBezTo>
                  <a:cubicBezTo>
                    <a:pt x="1454" y="915"/>
                    <a:pt x="1454" y="915"/>
                    <a:pt x="1454" y="915"/>
                  </a:cubicBezTo>
                  <a:cubicBezTo>
                    <a:pt x="1451" y="918"/>
                    <a:pt x="1451" y="918"/>
                    <a:pt x="1451" y="918"/>
                  </a:cubicBezTo>
                  <a:cubicBezTo>
                    <a:pt x="1448" y="918"/>
                    <a:pt x="1448" y="918"/>
                    <a:pt x="1448" y="918"/>
                  </a:cubicBezTo>
                  <a:cubicBezTo>
                    <a:pt x="1448" y="915"/>
                    <a:pt x="1448" y="915"/>
                    <a:pt x="1448" y="915"/>
                  </a:cubicBezTo>
                  <a:cubicBezTo>
                    <a:pt x="1445" y="913"/>
                    <a:pt x="1445" y="913"/>
                    <a:pt x="1445" y="913"/>
                  </a:cubicBezTo>
                  <a:cubicBezTo>
                    <a:pt x="1441" y="910"/>
                    <a:pt x="1441" y="910"/>
                    <a:pt x="1441" y="910"/>
                  </a:cubicBezTo>
                  <a:cubicBezTo>
                    <a:pt x="1430" y="910"/>
                    <a:pt x="1430" y="910"/>
                    <a:pt x="1430" y="910"/>
                  </a:cubicBezTo>
                  <a:cubicBezTo>
                    <a:pt x="1428" y="911"/>
                    <a:pt x="1428" y="911"/>
                    <a:pt x="1428" y="911"/>
                  </a:cubicBezTo>
                  <a:cubicBezTo>
                    <a:pt x="1423" y="912"/>
                    <a:pt x="1423" y="912"/>
                    <a:pt x="1423" y="912"/>
                  </a:cubicBezTo>
                  <a:cubicBezTo>
                    <a:pt x="1421" y="910"/>
                    <a:pt x="1421" y="910"/>
                    <a:pt x="1421" y="910"/>
                  </a:cubicBezTo>
                  <a:cubicBezTo>
                    <a:pt x="1414" y="908"/>
                    <a:pt x="1414" y="908"/>
                    <a:pt x="1414" y="908"/>
                  </a:cubicBezTo>
                  <a:cubicBezTo>
                    <a:pt x="1408" y="907"/>
                    <a:pt x="1408" y="907"/>
                    <a:pt x="1408" y="907"/>
                  </a:cubicBezTo>
                  <a:cubicBezTo>
                    <a:pt x="1405" y="905"/>
                    <a:pt x="1405" y="905"/>
                    <a:pt x="1405" y="905"/>
                  </a:cubicBezTo>
                  <a:cubicBezTo>
                    <a:pt x="1406" y="902"/>
                    <a:pt x="1406" y="902"/>
                    <a:pt x="1406" y="902"/>
                  </a:cubicBezTo>
                  <a:cubicBezTo>
                    <a:pt x="1404" y="897"/>
                    <a:pt x="1404" y="897"/>
                    <a:pt x="1404" y="897"/>
                  </a:cubicBezTo>
                  <a:cubicBezTo>
                    <a:pt x="1404" y="892"/>
                    <a:pt x="1404" y="892"/>
                    <a:pt x="1404" y="892"/>
                  </a:cubicBezTo>
                  <a:cubicBezTo>
                    <a:pt x="1398" y="890"/>
                    <a:pt x="1398" y="890"/>
                    <a:pt x="1398" y="890"/>
                  </a:cubicBezTo>
                  <a:cubicBezTo>
                    <a:pt x="1396" y="899"/>
                    <a:pt x="1396" y="899"/>
                    <a:pt x="1396" y="899"/>
                  </a:cubicBezTo>
                  <a:cubicBezTo>
                    <a:pt x="1358" y="902"/>
                    <a:pt x="1358" y="902"/>
                    <a:pt x="1358" y="902"/>
                  </a:cubicBezTo>
                  <a:cubicBezTo>
                    <a:pt x="1228" y="902"/>
                    <a:pt x="1228" y="902"/>
                    <a:pt x="1228" y="902"/>
                  </a:cubicBezTo>
                  <a:cubicBezTo>
                    <a:pt x="1113" y="902"/>
                    <a:pt x="1113" y="902"/>
                    <a:pt x="1113" y="902"/>
                  </a:cubicBezTo>
                  <a:cubicBezTo>
                    <a:pt x="1077" y="900"/>
                    <a:pt x="1077" y="900"/>
                    <a:pt x="1077" y="900"/>
                  </a:cubicBezTo>
                  <a:cubicBezTo>
                    <a:pt x="1005" y="900"/>
                    <a:pt x="1005" y="900"/>
                    <a:pt x="1005" y="900"/>
                  </a:cubicBezTo>
                  <a:cubicBezTo>
                    <a:pt x="987" y="900"/>
                    <a:pt x="987" y="900"/>
                    <a:pt x="987" y="900"/>
                  </a:cubicBezTo>
                  <a:cubicBezTo>
                    <a:pt x="933" y="898"/>
                    <a:pt x="933" y="898"/>
                    <a:pt x="933" y="898"/>
                  </a:cubicBezTo>
                  <a:cubicBezTo>
                    <a:pt x="884" y="897"/>
                    <a:pt x="884" y="897"/>
                    <a:pt x="884" y="897"/>
                  </a:cubicBezTo>
                  <a:cubicBezTo>
                    <a:pt x="884" y="903"/>
                    <a:pt x="884" y="903"/>
                    <a:pt x="884" y="903"/>
                  </a:cubicBezTo>
                  <a:cubicBezTo>
                    <a:pt x="887" y="903"/>
                    <a:pt x="887" y="903"/>
                    <a:pt x="887" y="903"/>
                  </a:cubicBezTo>
                  <a:cubicBezTo>
                    <a:pt x="887" y="909"/>
                    <a:pt x="887" y="909"/>
                    <a:pt x="887" y="909"/>
                  </a:cubicBezTo>
                  <a:cubicBezTo>
                    <a:pt x="883" y="912"/>
                    <a:pt x="883" y="912"/>
                    <a:pt x="883" y="912"/>
                  </a:cubicBezTo>
                  <a:cubicBezTo>
                    <a:pt x="887" y="924"/>
                    <a:pt x="887" y="924"/>
                    <a:pt x="887" y="924"/>
                  </a:cubicBezTo>
                  <a:cubicBezTo>
                    <a:pt x="882" y="931"/>
                    <a:pt x="882" y="931"/>
                    <a:pt x="882" y="931"/>
                  </a:cubicBezTo>
                  <a:cubicBezTo>
                    <a:pt x="880" y="935"/>
                    <a:pt x="880" y="935"/>
                    <a:pt x="880" y="935"/>
                  </a:cubicBezTo>
                  <a:cubicBezTo>
                    <a:pt x="880" y="939"/>
                    <a:pt x="880" y="939"/>
                    <a:pt x="880" y="939"/>
                  </a:cubicBezTo>
                  <a:cubicBezTo>
                    <a:pt x="875" y="941"/>
                    <a:pt x="875" y="941"/>
                    <a:pt x="875" y="941"/>
                  </a:cubicBezTo>
                  <a:cubicBezTo>
                    <a:pt x="875" y="934"/>
                    <a:pt x="875" y="934"/>
                    <a:pt x="875" y="934"/>
                  </a:cubicBezTo>
                  <a:cubicBezTo>
                    <a:pt x="879" y="927"/>
                    <a:pt x="879" y="927"/>
                    <a:pt x="879" y="927"/>
                  </a:cubicBezTo>
                  <a:cubicBezTo>
                    <a:pt x="879" y="920"/>
                    <a:pt x="879" y="920"/>
                    <a:pt x="879" y="920"/>
                  </a:cubicBezTo>
                  <a:cubicBezTo>
                    <a:pt x="873" y="920"/>
                    <a:pt x="873" y="920"/>
                    <a:pt x="873" y="920"/>
                  </a:cubicBezTo>
                  <a:cubicBezTo>
                    <a:pt x="863" y="918"/>
                    <a:pt x="863" y="918"/>
                    <a:pt x="863" y="918"/>
                  </a:cubicBezTo>
                  <a:cubicBezTo>
                    <a:pt x="845" y="912"/>
                    <a:pt x="845" y="912"/>
                    <a:pt x="845" y="912"/>
                  </a:cubicBezTo>
                  <a:cubicBezTo>
                    <a:pt x="842" y="921"/>
                    <a:pt x="842" y="921"/>
                    <a:pt x="842" y="921"/>
                  </a:cubicBezTo>
                  <a:cubicBezTo>
                    <a:pt x="844" y="928"/>
                    <a:pt x="844" y="928"/>
                    <a:pt x="844" y="928"/>
                  </a:cubicBezTo>
                  <a:cubicBezTo>
                    <a:pt x="843" y="934"/>
                    <a:pt x="843" y="934"/>
                    <a:pt x="843" y="934"/>
                  </a:cubicBezTo>
                  <a:cubicBezTo>
                    <a:pt x="843" y="948"/>
                    <a:pt x="843" y="948"/>
                    <a:pt x="843" y="948"/>
                  </a:cubicBezTo>
                  <a:cubicBezTo>
                    <a:pt x="847" y="949"/>
                    <a:pt x="847" y="949"/>
                    <a:pt x="847" y="949"/>
                  </a:cubicBezTo>
                  <a:cubicBezTo>
                    <a:pt x="843" y="952"/>
                    <a:pt x="843" y="952"/>
                    <a:pt x="843" y="952"/>
                  </a:cubicBezTo>
                  <a:cubicBezTo>
                    <a:pt x="843" y="955"/>
                    <a:pt x="843" y="955"/>
                    <a:pt x="843" y="955"/>
                  </a:cubicBezTo>
                  <a:cubicBezTo>
                    <a:pt x="845" y="957"/>
                    <a:pt x="845" y="957"/>
                    <a:pt x="845" y="957"/>
                  </a:cubicBezTo>
                  <a:cubicBezTo>
                    <a:pt x="843" y="961"/>
                    <a:pt x="843" y="961"/>
                    <a:pt x="843" y="961"/>
                  </a:cubicBezTo>
                  <a:cubicBezTo>
                    <a:pt x="840" y="961"/>
                    <a:pt x="840" y="961"/>
                    <a:pt x="840" y="961"/>
                  </a:cubicBezTo>
                  <a:cubicBezTo>
                    <a:pt x="839" y="966"/>
                    <a:pt x="839" y="966"/>
                    <a:pt x="839" y="966"/>
                  </a:cubicBezTo>
                  <a:cubicBezTo>
                    <a:pt x="844" y="968"/>
                    <a:pt x="844" y="968"/>
                    <a:pt x="844" y="968"/>
                  </a:cubicBezTo>
                  <a:cubicBezTo>
                    <a:pt x="839" y="971"/>
                    <a:pt x="839" y="971"/>
                    <a:pt x="839" y="971"/>
                  </a:cubicBezTo>
                  <a:cubicBezTo>
                    <a:pt x="831" y="995"/>
                    <a:pt x="831" y="995"/>
                    <a:pt x="831" y="995"/>
                  </a:cubicBezTo>
                  <a:cubicBezTo>
                    <a:pt x="829" y="1000"/>
                    <a:pt x="829" y="1000"/>
                    <a:pt x="829" y="1000"/>
                  </a:cubicBezTo>
                  <a:cubicBezTo>
                    <a:pt x="824" y="1007"/>
                    <a:pt x="824" y="1007"/>
                    <a:pt x="824" y="1007"/>
                  </a:cubicBezTo>
                  <a:cubicBezTo>
                    <a:pt x="821" y="1018"/>
                    <a:pt x="821" y="1018"/>
                    <a:pt x="821" y="1018"/>
                  </a:cubicBezTo>
                  <a:cubicBezTo>
                    <a:pt x="813" y="1034"/>
                    <a:pt x="813" y="1034"/>
                    <a:pt x="813" y="1034"/>
                  </a:cubicBezTo>
                  <a:cubicBezTo>
                    <a:pt x="806" y="1043"/>
                    <a:pt x="806" y="1043"/>
                    <a:pt x="806" y="1043"/>
                  </a:cubicBezTo>
                  <a:cubicBezTo>
                    <a:pt x="806" y="1047"/>
                    <a:pt x="806" y="1047"/>
                    <a:pt x="806" y="1047"/>
                  </a:cubicBezTo>
                  <a:cubicBezTo>
                    <a:pt x="799" y="1054"/>
                    <a:pt x="799" y="1054"/>
                    <a:pt x="799" y="1054"/>
                  </a:cubicBezTo>
                  <a:cubicBezTo>
                    <a:pt x="800" y="1058"/>
                    <a:pt x="800" y="1058"/>
                    <a:pt x="800" y="1058"/>
                  </a:cubicBezTo>
                  <a:cubicBezTo>
                    <a:pt x="800" y="1064"/>
                    <a:pt x="800" y="1064"/>
                    <a:pt x="800" y="1064"/>
                  </a:cubicBezTo>
                  <a:cubicBezTo>
                    <a:pt x="797" y="1070"/>
                    <a:pt x="797" y="1070"/>
                    <a:pt x="797" y="1070"/>
                  </a:cubicBezTo>
                  <a:cubicBezTo>
                    <a:pt x="799" y="1077"/>
                    <a:pt x="799" y="1077"/>
                    <a:pt x="799" y="1077"/>
                  </a:cubicBezTo>
                  <a:cubicBezTo>
                    <a:pt x="797" y="1081"/>
                    <a:pt x="797" y="1081"/>
                    <a:pt x="797" y="1081"/>
                  </a:cubicBezTo>
                  <a:cubicBezTo>
                    <a:pt x="798" y="1086"/>
                    <a:pt x="798" y="1086"/>
                    <a:pt x="798" y="1086"/>
                  </a:cubicBezTo>
                  <a:cubicBezTo>
                    <a:pt x="798" y="1091"/>
                    <a:pt x="798" y="1091"/>
                    <a:pt x="798" y="1091"/>
                  </a:cubicBezTo>
                  <a:cubicBezTo>
                    <a:pt x="794" y="1096"/>
                    <a:pt x="794" y="1096"/>
                    <a:pt x="794" y="1096"/>
                  </a:cubicBezTo>
                  <a:cubicBezTo>
                    <a:pt x="794" y="1100"/>
                    <a:pt x="794" y="1100"/>
                    <a:pt x="794" y="1100"/>
                  </a:cubicBezTo>
                  <a:cubicBezTo>
                    <a:pt x="782" y="1113"/>
                    <a:pt x="782" y="1113"/>
                    <a:pt x="782" y="1113"/>
                  </a:cubicBezTo>
                  <a:cubicBezTo>
                    <a:pt x="782" y="1118"/>
                    <a:pt x="782" y="1118"/>
                    <a:pt x="782" y="1118"/>
                  </a:cubicBezTo>
                  <a:cubicBezTo>
                    <a:pt x="783" y="1122"/>
                    <a:pt x="783" y="1122"/>
                    <a:pt x="783" y="1122"/>
                  </a:cubicBezTo>
                  <a:cubicBezTo>
                    <a:pt x="788" y="1130"/>
                    <a:pt x="788" y="1130"/>
                    <a:pt x="788" y="1130"/>
                  </a:cubicBezTo>
                  <a:cubicBezTo>
                    <a:pt x="788" y="1136"/>
                    <a:pt x="788" y="1136"/>
                    <a:pt x="788" y="1136"/>
                  </a:cubicBezTo>
                  <a:cubicBezTo>
                    <a:pt x="784" y="1142"/>
                    <a:pt x="784" y="1142"/>
                    <a:pt x="784" y="1142"/>
                  </a:cubicBezTo>
                  <a:cubicBezTo>
                    <a:pt x="785" y="1146"/>
                    <a:pt x="785" y="1146"/>
                    <a:pt x="785" y="1146"/>
                  </a:cubicBezTo>
                  <a:cubicBezTo>
                    <a:pt x="783" y="1150"/>
                    <a:pt x="783" y="1150"/>
                    <a:pt x="783" y="1150"/>
                  </a:cubicBezTo>
                  <a:cubicBezTo>
                    <a:pt x="788" y="1159"/>
                    <a:pt x="788" y="1159"/>
                    <a:pt x="788" y="1159"/>
                  </a:cubicBezTo>
                  <a:cubicBezTo>
                    <a:pt x="793" y="1162"/>
                    <a:pt x="793" y="1162"/>
                    <a:pt x="793" y="1162"/>
                  </a:cubicBezTo>
                  <a:cubicBezTo>
                    <a:pt x="793" y="1170"/>
                    <a:pt x="793" y="1170"/>
                    <a:pt x="793" y="1170"/>
                  </a:cubicBezTo>
                  <a:cubicBezTo>
                    <a:pt x="791" y="1172"/>
                    <a:pt x="791" y="1172"/>
                    <a:pt x="791" y="1172"/>
                  </a:cubicBezTo>
                  <a:cubicBezTo>
                    <a:pt x="797" y="1176"/>
                    <a:pt x="797" y="1176"/>
                    <a:pt x="797" y="1176"/>
                  </a:cubicBezTo>
                  <a:cubicBezTo>
                    <a:pt x="800" y="1176"/>
                    <a:pt x="800" y="1176"/>
                    <a:pt x="800" y="1176"/>
                  </a:cubicBezTo>
                  <a:cubicBezTo>
                    <a:pt x="804" y="1173"/>
                    <a:pt x="804" y="1173"/>
                    <a:pt x="804" y="1173"/>
                  </a:cubicBezTo>
                  <a:cubicBezTo>
                    <a:pt x="805" y="1177"/>
                    <a:pt x="805" y="1177"/>
                    <a:pt x="805" y="1177"/>
                  </a:cubicBezTo>
                  <a:cubicBezTo>
                    <a:pt x="806" y="1182"/>
                    <a:pt x="806" y="1182"/>
                    <a:pt x="806" y="1182"/>
                  </a:cubicBezTo>
                  <a:cubicBezTo>
                    <a:pt x="805" y="1185"/>
                    <a:pt x="805" y="1185"/>
                    <a:pt x="805" y="1185"/>
                  </a:cubicBezTo>
                  <a:cubicBezTo>
                    <a:pt x="802" y="1183"/>
                    <a:pt x="802" y="1183"/>
                    <a:pt x="802" y="1183"/>
                  </a:cubicBezTo>
                  <a:cubicBezTo>
                    <a:pt x="800" y="1179"/>
                    <a:pt x="800" y="1179"/>
                    <a:pt x="800" y="1179"/>
                  </a:cubicBezTo>
                  <a:cubicBezTo>
                    <a:pt x="798" y="1183"/>
                    <a:pt x="798" y="1183"/>
                    <a:pt x="798" y="1183"/>
                  </a:cubicBezTo>
                  <a:cubicBezTo>
                    <a:pt x="797" y="1194"/>
                    <a:pt x="797" y="1194"/>
                    <a:pt x="797" y="1194"/>
                  </a:cubicBezTo>
                  <a:cubicBezTo>
                    <a:pt x="799" y="1198"/>
                    <a:pt x="799" y="1198"/>
                    <a:pt x="799" y="1198"/>
                  </a:cubicBezTo>
                  <a:cubicBezTo>
                    <a:pt x="806" y="1199"/>
                    <a:pt x="806" y="1199"/>
                    <a:pt x="806" y="1199"/>
                  </a:cubicBezTo>
                  <a:cubicBezTo>
                    <a:pt x="807" y="1200"/>
                    <a:pt x="807" y="1200"/>
                    <a:pt x="807" y="1200"/>
                  </a:cubicBezTo>
                  <a:cubicBezTo>
                    <a:pt x="807" y="1205"/>
                    <a:pt x="807" y="1205"/>
                    <a:pt x="807" y="1205"/>
                  </a:cubicBezTo>
                  <a:cubicBezTo>
                    <a:pt x="803" y="1208"/>
                    <a:pt x="803" y="1208"/>
                    <a:pt x="803" y="1208"/>
                  </a:cubicBezTo>
                  <a:cubicBezTo>
                    <a:pt x="802" y="1213"/>
                    <a:pt x="802" y="1213"/>
                    <a:pt x="802" y="1213"/>
                  </a:cubicBezTo>
                  <a:cubicBezTo>
                    <a:pt x="806" y="1219"/>
                    <a:pt x="806" y="1219"/>
                    <a:pt x="806" y="1219"/>
                  </a:cubicBezTo>
                  <a:cubicBezTo>
                    <a:pt x="807" y="1223"/>
                    <a:pt x="807" y="1223"/>
                    <a:pt x="807" y="1223"/>
                  </a:cubicBezTo>
                  <a:cubicBezTo>
                    <a:pt x="815" y="1235"/>
                    <a:pt x="815" y="1235"/>
                    <a:pt x="815" y="1235"/>
                  </a:cubicBezTo>
                  <a:cubicBezTo>
                    <a:pt x="818" y="1236"/>
                    <a:pt x="818" y="1236"/>
                    <a:pt x="818" y="1236"/>
                  </a:cubicBezTo>
                  <a:cubicBezTo>
                    <a:pt x="816" y="1240"/>
                    <a:pt x="816" y="1240"/>
                    <a:pt x="816" y="1240"/>
                  </a:cubicBezTo>
                  <a:cubicBezTo>
                    <a:pt x="817" y="1243"/>
                    <a:pt x="817" y="1243"/>
                    <a:pt x="817" y="1243"/>
                  </a:cubicBezTo>
                  <a:cubicBezTo>
                    <a:pt x="819" y="1243"/>
                    <a:pt x="819" y="1243"/>
                    <a:pt x="819" y="1243"/>
                  </a:cubicBezTo>
                  <a:cubicBezTo>
                    <a:pt x="820" y="1246"/>
                    <a:pt x="820" y="1246"/>
                    <a:pt x="820" y="1246"/>
                  </a:cubicBezTo>
                  <a:cubicBezTo>
                    <a:pt x="818" y="1252"/>
                    <a:pt x="818" y="1252"/>
                    <a:pt x="818" y="1252"/>
                  </a:cubicBezTo>
                  <a:cubicBezTo>
                    <a:pt x="816" y="1255"/>
                    <a:pt x="816" y="1255"/>
                    <a:pt x="816" y="1255"/>
                  </a:cubicBezTo>
                  <a:cubicBezTo>
                    <a:pt x="816" y="1258"/>
                    <a:pt x="816" y="1258"/>
                    <a:pt x="816" y="1258"/>
                  </a:cubicBezTo>
                  <a:cubicBezTo>
                    <a:pt x="820" y="1260"/>
                    <a:pt x="820" y="1260"/>
                    <a:pt x="820" y="1260"/>
                  </a:cubicBezTo>
                  <a:cubicBezTo>
                    <a:pt x="828" y="1261"/>
                    <a:pt x="828" y="1261"/>
                    <a:pt x="828" y="1261"/>
                  </a:cubicBezTo>
                  <a:cubicBezTo>
                    <a:pt x="834" y="1263"/>
                    <a:pt x="834" y="1263"/>
                    <a:pt x="834" y="1263"/>
                  </a:cubicBezTo>
                  <a:cubicBezTo>
                    <a:pt x="838" y="1263"/>
                    <a:pt x="838" y="1263"/>
                    <a:pt x="838" y="1263"/>
                  </a:cubicBezTo>
                  <a:cubicBezTo>
                    <a:pt x="843" y="1264"/>
                    <a:pt x="843" y="1264"/>
                    <a:pt x="843" y="1264"/>
                  </a:cubicBezTo>
                  <a:cubicBezTo>
                    <a:pt x="846" y="1269"/>
                    <a:pt x="846" y="1269"/>
                    <a:pt x="846" y="1269"/>
                  </a:cubicBezTo>
                  <a:cubicBezTo>
                    <a:pt x="851" y="1273"/>
                    <a:pt x="851" y="1273"/>
                    <a:pt x="851" y="1273"/>
                  </a:cubicBezTo>
                  <a:cubicBezTo>
                    <a:pt x="858" y="1273"/>
                    <a:pt x="858" y="1273"/>
                    <a:pt x="858" y="1273"/>
                  </a:cubicBezTo>
                  <a:cubicBezTo>
                    <a:pt x="860" y="1276"/>
                    <a:pt x="860" y="1276"/>
                    <a:pt x="860" y="1276"/>
                  </a:cubicBezTo>
                  <a:cubicBezTo>
                    <a:pt x="861" y="1281"/>
                    <a:pt x="861" y="1281"/>
                    <a:pt x="861" y="1281"/>
                  </a:cubicBezTo>
                  <a:cubicBezTo>
                    <a:pt x="862" y="1283"/>
                    <a:pt x="862" y="1283"/>
                    <a:pt x="862" y="1283"/>
                  </a:cubicBezTo>
                  <a:cubicBezTo>
                    <a:pt x="865" y="1282"/>
                    <a:pt x="865" y="1282"/>
                    <a:pt x="865" y="1282"/>
                  </a:cubicBezTo>
                  <a:cubicBezTo>
                    <a:pt x="872" y="1288"/>
                    <a:pt x="872" y="1288"/>
                    <a:pt x="872" y="1288"/>
                  </a:cubicBezTo>
                  <a:cubicBezTo>
                    <a:pt x="881" y="1299"/>
                    <a:pt x="881" y="1299"/>
                    <a:pt x="881" y="1299"/>
                  </a:cubicBezTo>
                  <a:cubicBezTo>
                    <a:pt x="881" y="1308"/>
                    <a:pt x="881" y="1308"/>
                    <a:pt x="881" y="1308"/>
                  </a:cubicBezTo>
                  <a:cubicBezTo>
                    <a:pt x="882" y="1310"/>
                    <a:pt x="882" y="1310"/>
                    <a:pt x="882" y="1310"/>
                  </a:cubicBezTo>
                  <a:cubicBezTo>
                    <a:pt x="881" y="1313"/>
                    <a:pt x="881" y="1313"/>
                    <a:pt x="881" y="1313"/>
                  </a:cubicBezTo>
                  <a:cubicBezTo>
                    <a:pt x="883" y="1315"/>
                    <a:pt x="883" y="1315"/>
                    <a:pt x="883" y="1315"/>
                  </a:cubicBezTo>
                  <a:cubicBezTo>
                    <a:pt x="937" y="1317"/>
                    <a:pt x="937" y="1317"/>
                    <a:pt x="937" y="1317"/>
                  </a:cubicBezTo>
                  <a:cubicBezTo>
                    <a:pt x="936" y="1321"/>
                    <a:pt x="936" y="1321"/>
                    <a:pt x="936" y="1321"/>
                  </a:cubicBezTo>
                  <a:cubicBezTo>
                    <a:pt x="1017" y="1362"/>
                    <a:pt x="1017" y="1362"/>
                    <a:pt x="1017" y="1362"/>
                  </a:cubicBezTo>
                  <a:cubicBezTo>
                    <a:pt x="1065" y="1368"/>
                    <a:pt x="1065" y="1368"/>
                    <a:pt x="1065" y="1368"/>
                  </a:cubicBezTo>
                  <a:cubicBezTo>
                    <a:pt x="1085" y="1369"/>
                    <a:pt x="1085" y="1369"/>
                    <a:pt x="1085" y="1369"/>
                  </a:cubicBezTo>
                  <a:cubicBezTo>
                    <a:pt x="1088" y="1358"/>
                    <a:pt x="1088" y="1358"/>
                    <a:pt x="1088" y="1358"/>
                  </a:cubicBezTo>
                  <a:cubicBezTo>
                    <a:pt x="1125" y="1362"/>
                    <a:pt x="1125" y="1362"/>
                    <a:pt x="1125" y="1362"/>
                  </a:cubicBezTo>
                  <a:cubicBezTo>
                    <a:pt x="1129" y="1363"/>
                    <a:pt x="1129" y="1363"/>
                    <a:pt x="1129" y="1363"/>
                  </a:cubicBezTo>
                  <a:cubicBezTo>
                    <a:pt x="1133" y="1370"/>
                    <a:pt x="1133" y="1370"/>
                    <a:pt x="1133" y="1370"/>
                  </a:cubicBezTo>
                  <a:cubicBezTo>
                    <a:pt x="1137" y="1373"/>
                    <a:pt x="1137" y="1373"/>
                    <a:pt x="1137" y="1373"/>
                  </a:cubicBezTo>
                  <a:cubicBezTo>
                    <a:pt x="1151" y="1388"/>
                    <a:pt x="1151" y="1388"/>
                    <a:pt x="1151" y="1388"/>
                  </a:cubicBezTo>
                  <a:cubicBezTo>
                    <a:pt x="1164" y="1398"/>
                    <a:pt x="1164" y="1398"/>
                    <a:pt x="1164" y="1398"/>
                  </a:cubicBezTo>
                  <a:cubicBezTo>
                    <a:pt x="1164" y="1403"/>
                    <a:pt x="1164" y="1403"/>
                    <a:pt x="1164" y="1403"/>
                  </a:cubicBezTo>
                  <a:cubicBezTo>
                    <a:pt x="1167" y="1407"/>
                    <a:pt x="1167" y="1407"/>
                    <a:pt x="1167" y="1407"/>
                  </a:cubicBezTo>
                  <a:cubicBezTo>
                    <a:pt x="1167" y="1417"/>
                    <a:pt x="1167" y="1417"/>
                    <a:pt x="1167" y="1417"/>
                  </a:cubicBezTo>
                  <a:cubicBezTo>
                    <a:pt x="1171" y="1424"/>
                    <a:pt x="1171" y="1424"/>
                    <a:pt x="1171" y="1424"/>
                  </a:cubicBezTo>
                  <a:cubicBezTo>
                    <a:pt x="1190" y="1430"/>
                    <a:pt x="1190" y="1430"/>
                    <a:pt x="1190" y="1430"/>
                  </a:cubicBezTo>
                  <a:cubicBezTo>
                    <a:pt x="1192" y="1429"/>
                    <a:pt x="1192" y="1429"/>
                    <a:pt x="1192" y="1429"/>
                  </a:cubicBezTo>
                  <a:cubicBezTo>
                    <a:pt x="1199" y="1415"/>
                    <a:pt x="1199" y="1415"/>
                    <a:pt x="1199" y="1415"/>
                  </a:cubicBezTo>
                  <a:cubicBezTo>
                    <a:pt x="1202" y="1414"/>
                    <a:pt x="1202" y="1414"/>
                    <a:pt x="1202" y="1414"/>
                  </a:cubicBezTo>
                  <a:cubicBezTo>
                    <a:pt x="1206" y="1416"/>
                    <a:pt x="1206" y="1416"/>
                    <a:pt x="1206" y="1416"/>
                  </a:cubicBezTo>
                  <a:cubicBezTo>
                    <a:pt x="1208" y="1412"/>
                    <a:pt x="1208" y="1412"/>
                    <a:pt x="1208" y="1412"/>
                  </a:cubicBezTo>
                  <a:cubicBezTo>
                    <a:pt x="1213" y="1414"/>
                    <a:pt x="1213" y="1414"/>
                    <a:pt x="1213" y="1414"/>
                  </a:cubicBezTo>
                  <a:cubicBezTo>
                    <a:pt x="1219" y="1415"/>
                    <a:pt x="1219" y="1415"/>
                    <a:pt x="1219" y="1415"/>
                  </a:cubicBezTo>
                  <a:cubicBezTo>
                    <a:pt x="1223" y="1417"/>
                    <a:pt x="1223" y="1417"/>
                    <a:pt x="1223" y="1417"/>
                  </a:cubicBezTo>
                  <a:cubicBezTo>
                    <a:pt x="1226" y="1416"/>
                    <a:pt x="1226" y="1416"/>
                    <a:pt x="1226" y="1416"/>
                  </a:cubicBezTo>
                  <a:cubicBezTo>
                    <a:pt x="1232" y="1419"/>
                    <a:pt x="1232" y="1419"/>
                    <a:pt x="1232" y="1419"/>
                  </a:cubicBezTo>
                  <a:cubicBezTo>
                    <a:pt x="1234" y="1423"/>
                    <a:pt x="1234" y="1423"/>
                    <a:pt x="1234" y="1423"/>
                  </a:cubicBezTo>
                  <a:cubicBezTo>
                    <a:pt x="1236" y="1424"/>
                    <a:pt x="1236" y="1424"/>
                    <a:pt x="1236" y="1424"/>
                  </a:cubicBezTo>
                  <a:cubicBezTo>
                    <a:pt x="1246" y="1433"/>
                    <a:pt x="1246" y="1433"/>
                    <a:pt x="1246" y="1433"/>
                  </a:cubicBezTo>
                  <a:cubicBezTo>
                    <a:pt x="1248" y="1450"/>
                    <a:pt x="1248" y="1450"/>
                    <a:pt x="1248" y="1450"/>
                  </a:cubicBezTo>
                  <a:cubicBezTo>
                    <a:pt x="1256" y="1460"/>
                    <a:pt x="1256" y="1460"/>
                    <a:pt x="1256" y="1460"/>
                  </a:cubicBezTo>
                  <a:cubicBezTo>
                    <a:pt x="1267" y="1469"/>
                    <a:pt x="1267" y="1469"/>
                    <a:pt x="1267" y="1469"/>
                  </a:cubicBezTo>
                  <a:cubicBezTo>
                    <a:pt x="1267" y="1477"/>
                    <a:pt x="1267" y="1477"/>
                    <a:pt x="1267" y="1477"/>
                  </a:cubicBezTo>
                  <a:cubicBezTo>
                    <a:pt x="1269" y="1485"/>
                    <a:pt x="1269" y="1485"/>
                    <a:pt x="1269" y="1485"/>
                  </a:cubicBezTo>
                  <a:cubicBezTo>
                    <a:pt x="1272" y="1492"/>
                    <a:pt x="1272" y="1492"/>
                    <a:pt x="1272" y="1492"/>
                  </a:cubicBezTo>
                  <a:cubicBezTo>
                    <a:pt x="1273" y="1496"/>
                    <a:pt x="1273" y="1496"/>
                    <a:pt x="1273" y="1496"/>
                  </a:cubicBezTo>
                  <a:cubicBezTo>
                    <a:pt x="1276" y="1497"/>
                    <a:pt x="1276" y="1497"/>
                    <a:pt x="1276" y="1497"/>
                  </a:cubicBezTo>
                  <a:cubicBezTo>
                    <a:pt x="1281" y="1500"/>
                    <a:pt x="1281" y="1500"/>
                    <a:pt x="1281" y="1500"/>
                  </a:cubicBezTo>
                  <a:cubicBezTo>
                    <a:pt x="1290" y="1506"/>
                    <a:pt x="1290" y="1506"/>
                    <a:pt x="1290" y="1506"/>
                  </a:cubicBezTo>
                  <a:cubicBezTo>
                    <a:pt x="1298" y="1507"/>
                    <a:pt x="1298" y="1507"/>
                    <a:pt x="1298" y="1507"/>
                  </a:cubicBezTo>
                  <a:cubicBezTo>
                    <a:pt x="1306" y="1512"/>
                    <a:pt x="1306" y="1512"/>
                    <a:pt x="1306" y="1512"/>
                  </a:cubicBezTo>
                  <a:cubicBezTo>
                    <a:pt x="1309" y="1509"/>
                    <a:pt x="1309" y="1509"/>
                    <a:pt x="1309" y="1509"/>
                  </a:cubicBezTo>
                  <a:cubicBezTo>
                    <a:pt x="1312" y="1509"/>
                    <a:pt x="1312" y="1509"/>
                    <a:pt x="1312" y="1509"/>
                  </a:cubicBezTo>
                  <a:cubicBezTo>
                    <a:pt x="1314" y="1507"/>
                    <a:pt x="1314" y="1507"/>
                    <a:pt x="1314" y="1507"/>
                  </a:cubicBezTo>
                  <a:cubicBezTo>
                    <a:pt x="1309" y="1502"/>
                    <a:pt x="1309" y="1502"/>
                    <a:pt x="1309" y="1502"/>
                  </a:cubicBezTo>
                  <a:cubicBezTo>
                    <a:pt x="1312" y="1481"/>
                    <a:pt x="1312" y="1481"/>
                    <a:pt x="1312" y="1481"/>
                  </a:cubicBezTo>
                  <a:cubicBezTo>
                    <a:pt x="1315" y="1474"/>
                    <a:pt x="1315" y="1474"/>
                    <a:pt x="1315" y="1474"/>
                  </a:cubicBezTo>
                  <a:cubicBezTo>
                    <a:pt x="1313" y="1469"/>
                    <a:pt x="1313" y="1469"/>
                    <a:pt x="1313" y="1469"/>
                  </a:cubicBezTo>
                  <a:cubicBezTo>
                    <a:pt x="1316" y="1467"/>
                    <a:pt x="1316" y="1467"/>
                    <a:pt x="1316" y="1467"/>
                  </a:cubicBezTo>
                  <a:cubicBezTo>
                    <a:pt x="1318" y="1461"/>
                    <a:pt x="1318" y="1461"/>
                    <a:pt x="1318" y="1461"/>
                  </a:cubicBezTo>
                  <a:cubicBezTo>
                    <a:pt x="1317" y="1455"/>
                    <a:pt x="1317" y="1455"/>
                    <a:pt x="1317" y="1455"/>
                  </a:cubicBezTo>
                  <a:cubicBezTo>
                    <a:pt x="1321" y="1455"/>
                    <a:pt x="1321" y="1455"/>
                    <a:pt x="1321" y="1455"/>
                  </a:cubicBezTo>
                  <a:cubicBezTo>
                    <a:pt x="1325" y="1451"/>
                    <a:pt x="1325" y="1451"/>
                    <a:pt x="1325" y="1451"/>
                  </a:cubicBezTo>
                  <a:cubicBezTo>
                    <a:pt x="1324" y="1445"/>
                    <a:pt x="1324" y="1445"/>
                    <a:pt x="1324" y="1445"/>
                  </a:cubicBezTo>
                  <a:cubicBezTo>
                    <a:pt x="1331" y="1446"/>
                    <a:pt x="1331" y="1446"/>
                    <a:pt x="1331" y="1446"/>
                  </a:cubicBezTo>
                  <a:cubicBezTo>
                    <a:pt x="1333" y="1441"/>
                    <a:pt x="1333" y="1441"/>
                    <a:pt x="1333" y="1441"/>
                  </a:cubicBezTo>
                  <a:cubicBezTo>
                    <a:pt x="1341" y="1440"/>
                    <a:pt x="1341" y="1440"/>
                    <a:pt x="1341" y="1440"/>
                  </a:cubicBezTo>
                  <a:cubicBezTo>
                    <a:pt x="1338" y="1437"/>
                    <a:pt x="1338" y="1437"/>
                    <a:pt x="1338" y="1437"/>
                  </a:cubicBezTo>
                  <a:cubicBezTo>
                    <a:pt x="1342" y="1434"/>
                    <a:pt x="1342" y="1434"/>
                    <a:pt x="1342" y="1434"/>
                  </a:cubicBezTo>
                  <a:cubicBezTo>
                    <a:pt x="1345" y="1433"/>
                    <a:pt x="1345" y="1433"/>
                    <a:pt x="1345" y="1433"/>
                  </a:cubicBezTo>
                  <a:cubicBezTo>
                    <a:pt x="1346" y="1435"/>
                    <a:pt x="1346" y="1435"/>
                    <a:pt x="1346" y="1435"/>
                  </a:cubicBezTo>
                  <a:cubicBezTo>
                    <a:pt x="1370" y="1424"/>
                    <a:pt x="1370" y="1424"/>
                    <a:pt x="1370" y="1424"/>
                  </a:cubicBezTo>
                  <a:cubicBezTo>
                    <a:pt x="1371" y="1420"/>
                    <a:pt x="1371" y="1420"/>
                    <a:pt x="1371" y="1420"/>
                  </a:cubicBezTo>
                  <a:cubicBezTo>
                    <a:pt x="1382" y="1422"/>
                    <a:pt x="1382" y="1422"/>
                    <a:pt x="1382" y="1422"/>
                  </a:cubicBezTo>
                  <a:cubicBezTo>
                    <a:pt x="1380" y="1418"/>
                    <a:pt x="1380" y="1418"/>
                    <a:pt x="1380" y="1418"/>
                  </a:cubicBezTo>
                  <a:cubicBezTo>
                    <a:pt x="1380" y="1416"/>
                    <a:pt x="1380" y="1416"/>
                    <a:pt x="1380" y="1416"/>
                  </a:cubicBezTo>
                  <a:cubicBezTo>
                    <a:pt x="1385" y="1414"/>
                    <a:pt x="1385" y="1414"/>
                    <a:pt x="1385" y="1414"/>
                  </a:cubicBezTo>
                  <a:cubicBezTo>
                    <a:pt x="1386" y="1416"/>
                    <a:pt x="1386" y="1416"/>
                    <a:pt x="1386" y="1416"/>
                  </a:cubicBezTo>
                  <a:cubicBezTo>
                    <a:pt x="1391" y="1418"/>
                    <a:pt x="1391" y="1418"/>
                    <a:pt x="1391" y="1418"/>
                  </a:cubicBezTo>
                  <a:cubicBezTo>
                    <a:pt x="1423" y="1431"/>
                    <a:pt x="1423" y="1431"/>
                    <a:pt x="1423" y="1431"/>
                  </a:cubicBezTo>
                  <a:cubicBezTo>
                    <a:pt x="1430" y="1429"/>
                    <a:pt x="1430" y="1429"/>
                    <a:pt x="1430" y="1429"/>
                  </a:cubicBezTo>
                  <a:cubicBezTo>
                    <a:pt x="1439" y="1428"/>
                    <a:pt x="1439" y="1428"/>
                    <a:pt x="1439" y="1428"/>
                  </a:cubicBezTo>
                  <a:cubicBezTo>
                    <a:pt x="1447" y="1427"/>
                    <a:pt x="1447" y="1427"/>
                    <a:pt x="1447" y="1427"/>
                  </a:cubicBezTo>
                  <a:cubicBezTo>
                    <a:pt x="1452" y="1428"/>
                    <a:pt x="1452" y="1428"/>
                    <a:pt x="1452" y="1428"/>
                  </a:cubicBezTo>
                  <a:cubicBezTo>
                    <a:pt x="1465" y="1431"/>
                    <a:pt x="1465" y="1431"/>
                    <a:pt x="1465" y="1431"/>
                  </a:cubicBezTo>
                  <a:cubicBezTo>
                    <a:pt x="1474" y="1431"/>
                    <a:pt x="1474" y="1431"/>
                    <a:pt x="1474" y="1431"/>
                  </a:cubicBezTo>
                  <a:cubicBezTo>
                    <a:pt x="1474" y="1428"/>
                    <a:pt x="1474" y="1428"/>
                    <a:pt x="1474" y="1428"/>
                  </a:cubicBezTo>
                  <a:cubicBezTo>
                    <a:pt x="1479" y="1424"/>
                    <a:pt x="1479" y="1424"/>
                    <a:pt x="1479" y="1424"/>
                  </a:cubicBezTo>
                  <a:cubicBezTo>
                    <a:pt x="1481" y="1426"/>
                    <a:pt x="1481" y="1426"/>
                    <a:pt x="1481" y="1426"/>
                  </a:cubicBezTo>
                  <a:cubicBezTo>
                    <a:pt x="1485" y="1426"/>
                    <a:pt x="1485" y="1426"/>
                    <a:pt x="1485" y="1426"/>
                  </a:cubicBezTo>
                  <a:cubicBezTo>
                    <a:pt x="1490" y="1431"/>
                    <a:pt x="1490" y="1431"/>
                    <a:pt x="1490" y="1431"/>
                  </a:cubicBezTo>
                  <a:cubicBezTo>
                    <a:pt x="1496" y="1433"/>
                    <a:pt x="1496" y="1433"/>
                    <a:pt x="1496" y="1433"/>
                  </a:cubicBezTo>
                  <a:cubicBezTo>
                    <a:pt x="1500" y="1439"/>
                    <a:pt x="1500" y="1439"/>
                    <a:pt x="1500" y="1439"/>
                  </a:cubicBezTo>
                  <a:cubicBezTo>
                    <a:pt x="1505" y="1440"/>
                    <a:pt x="1505" y="1440"/>
                    <a:pt x="1505" y="1440"/>
                  </a:cubicBezTo>
                  <a:cubicBezTo>
                    <a:pt x="1507" y="1443"/>
                    <a:pt x="1507" y="1443"/>
                    <a:pt x="1507" y="1443"/>
                  </a:cubicBezTo>
                  <a:cubicBezTo>
                    <a:pt x="1510" y="1441"/>
                    <a:pt x="1510" y="1441"/>
                    <a:pt x="1510" y="1441"/>
                  </a:cubicBezTo>
                  <a:cubicBezTo>
                    <a:pt x="1514" y="1438"/>
                    <a:pt x="1514" y="1438"/>
                    <a:pt x="1514" y="1438"/>
                  </a:cubicBezTo>
                  <a:cubicBezTo>
                    <a:pt x="1518" y="1438"/>
                    <a:pt x="1518" y="1438"/>
                    <a:pt x="1518" y="1438"/>
                  </a:cubicBezTo>
                  <a:cubicBezTo>
                    <a:pt x="1522" y="1442"/>
                    <a:pt x="1522" y="1442"/>
                    <a:pt x="1522" y="1442"/>
                  </a:cubicBezTo>
                  <a:cubicBezTo>
                    <a:pt x="1526" y="1439"/>
                    <a:pt x="1526" y="1439"/>
                    <a:pt x="1526" y="1439"/>
                  </a:cubicBezTo>
                  <a:cubicBezTo>
                    <a:pt x="1526" y="1436"/>
                    <a:pt x="1526" y="1436"/>
                    <a:pt x="1526" y="1436"/>
                  </a:cubicBezTo>
                  <a:cubicBezTo>
                    <a:pt x="1527" y="1433"/>
                    <a:pt x="1527" y="1433"/>
                    <a:pt x="1527" y="1433"/>
                  </a:cubicBezTo>
                  <a:cubicBezTo>
                    <a:pt x="1530" y="1432"/>
                    <a:pt x="1530" y="1432"/>
                    <a:pt x="1530" y="1432"/>
                  </a:cubicBezTo>
                  <a:cubicBezTo>
                    <a:pt x="1531" y="1435"/>
                    <a:pt x="1531" y="1435"/>
                    <a:pt x="1531" y="1435"/>
                  </a:cubicBezTo>
                  <a:cubicBezTo>
                    <a:pt x="1542" y="1440"/>
                    <a:pt x="1542" y="1440"/>
                    <a:pt x="1542" y="1440"/>
                  </a:cubicBezTo>
                  <a:cubicBezTo>
                    <a:pt x="1542" y="1444"/>
                    <a:pt x="1542" y="1444"/>
                    <a:pt x="1542" y="1444"/>
                  </a:cubicBezTo>
                  <a:cubicBezTo>
                    <a:pt x="1550" y="1441"/>
                    <a:pt x="1550" y="1441"/>
                    <a:pt x="1550" y="1441"/>
                  </a:cubicBezTo>
                  <a:cubicBezTo>
                    <a:pt x="1551" y="1438"/>
                    <a:pt x="1551" y="1438"/>
                    <a:pt x="1551" y="1438"/>
                  </a:cubicBezTo>
                  <a:cubicBezTo>
                    <a:pt x="1536" y="1432"/>
                    <a:pt x="1536" y="1432"/>
                    <a:pt x="1536" y="1432"/>
                  </a:cubicBezTo>
                  <a:cubicBezTo>
                    <a:pt x="1537" y="1427"/>
                    <a:pt x="1537" y="1427"/>
                    <a:pt x="1537" y="1427"/>
                  </a:cubicBezTo>
                  <a:cubicBezTo>
                    <a:pt x="1545" y="1420"/>
                    <a:pt x="1545" y="1420"/>
                    <a:pt x="1545" y="1420"/>
                  </a:cubicBezTo>
                  <a:cubicBezTo>
                    <a:pt x="1545" y="1414"/>
                    <a:pt x="1545" y="1414"/>
                    <a:pt x="1545" y="1414"/>
                  </a:cubicBezTo>
                  <a:cubicBezTo>
                    <a:pt x="1544" y="1413"/>
                    <a:pt x="1544" y="1413"/>
                    <a:pt x="1544" y="1413"/>
                  </a:cubicBezTo>
                  <a:cubicBezTo>
                    <a:pt x="1538" y="1416"/>
                    <a:pt x="1538" y="1416"/>
                    <a:pt x="1538" y="1416"/>
                  </a:cubicBezTo>
                  <a:cubicBezTo>
                    <a:pt x="1536" y="1417"/>
                    <a:pt x="1536" y="1417"/>
                    <a:pt x="1536" y="1417"/>
                  </a:cubicBezTo>
                  <a:cubicBezTo>
                    <a:pt x="1534" y="1420"/>
                    <a:pt x="1534" y="1420"/>
                    <a:pt x="1534" y="1420"/>
                  </a:cubicBezTo>
                  <a:cubicBezTo>
                    <a:pt x="1532" y="1419"/>
                    <a:pt x="1532" y="1419"/>
                    <a:pt x="1532" y="1419"/>
                  </a:cubicBezTo>
                  <a:cubicBezTo>
                    <a:pt x="1531" y="1417"/>
                    <a:pt x="1531" y="1417"/>
                    <a:pt x="1531" y="1417"/>
                  </a:cubicBezTo>
                  <a:cubicBezTo>
                    <a:pt x="1533" y="1414"/>
                    <a:pt x="1533" y="1414"/>
                    <a:pt x="1533" y="1414"/>
                  </a:cubicBezTo>
                  <a:cubicBezTo>
                    <a:pt x="1528" y="1414"/>
                    <a:pt x="1528" y="1414"/>
                    <a:pt x="1528" y="1414"/>
                  </a:cubicBezTo>
                  <a:cubicBezTo>
                    <a:pt x="1524" y="1416"/>
                    <a:pt x="1524" y="1416"/>
                    <a:pt x="1524" y="1416"/>
                  </a:cubicBezTo>
                  <a:cubicBezTo>
                    <a:pt x="1520" y="1417"/>
                    <a:pt x="1520" y="1417"/>
                    <a:pt x="1520" y="1417"/>
                  </a:cubicBezTo>
                  <a:cubicBezTo>
                    <a:pt x="1516" y="1415"/>
                    <a:pt x="1516" y="1415"/>
                    <a:pt x="1516" y="1415"/>
                  </a:cubicBezTo>
                  <a:cubicBezTo>
                    <a:pt x="1516" y="1413"/>
                    <a:pt x="1516" y="1413"/>
                    <a:pt x="1516" y="1413"/>
                  </a:cubicBezTo>
                  <a:cubicBezTo>
                    <a:pt x="1518" y="1409"/>
                    <a:pt x="1518" y="1409"/>
                    <a:pt x="1518" y="1409"/>
                  </a:cubicBezTo>
                  <a:cubicBezTo>
                    <a:pt x="1522" y="1408"/>
                    <a:pt x="1522" y="1408"/>
                    <a:pt x="1522" y="1408"/>
                  </a:cubicBezTo>
                  <a:cubicBezTo>
                    <a:pt x="1529" y="1411"/>
                    <a:pt x="1529" y="1411"/>
                    <a:pt x="1529" y="1411"/>
                  </a:cubicBezTo>
                  <a:cubicBezTo>
                    <a:pt x="1535" y="1411"/>
                    <a:pt x="1535" y="1411"/>
                    <a:pt x="1535" y="1411"/>
                  </a:cubicBezTo>
                  <a:cubicBezTo>
                    <a:pt x="1539" y="1411"/>
                    <a:pt x="1539" y="1411"/>
                    <a:pt x="1539" y="1411"/>
                  </a:cubicBezTo>
                  <a:cubicBezTo>
                    <a:pt x="1542" y="1408"/>
                    <a:pt x="1542" y="1408"/>
                    <a:pt x="1542" y="1408"/>
                  </a:cubicBezTo>
                  <a:cubicBezTo>
                    <a:pt x="1547" y="1407"/>
                    <a:pt x="1547" y="1407"/>
                    <a:pt x="1547" y="1407"/>
                  </a:cubicBezTo>
                  <a:cubicBezTo>
                    <a:pt x="1554" y="1406"/>
                    <a:pt x="1554" y="1406"/>
                    <a:pt x="1554" y="1406"/>
                  </a:cubicBezTo>
                  <a:cubicBezTo>
                    <a:pt x="1557" y="1407"/>
                    <a:pt x="1557" y="1407"/>
                    <a:pt x="1557" y="1407"/>
                  </a:cubicBezTo>
                  <a:cubicBezTo>
                    <a:pt x="1560" y="1406"/>
                    <a:pt x="1560" y="1406"/>
                    <a:pt x="1560" y="1406"/>
                  </a:cubicBezTo>
                  <a:cubicBezTo>
                    <a:pt x="1563" y="1407"/>
                    <a:pt x="1563" y="1407"/>
                    <a:pt x="1563" y="1407"/>
                  </a:cubicBezTo>
                  <a:cubicBezTo>
                    <a:pt x="1566" y="1405"/>
                    <a:pt x="1566" y="1405"/>
                    <a:pt x="1566" y="1405"/>
                  </a:cubicBezTo>
                  <a:cubicBezTo>
                    <a:pt x="1570" y="1406"/>
                    <a:pt x="1570" y="1406"/>
                    <a:pt x="1570" y="1406"/>
                  </a:cubicBezTo>
                  <a:cubicBezTo>
                    <a:pt x="1571" y="1401"/>
                    <a:pt x="1571" y="1401"/>
                    <a:pt x="1571" y="1401"/>
                  </a:cubicBezTo>
                  <a:cubicBezTo>
                    <a:pt x="1573" y="1396"/>
                    <a:pt x="1573" y="1396"/>
                    <a:pt x="1573" y="1396"/>
                  </a:cubicBezTo>
                  <a:cubicBezTo>
                    <a:pt x="1576" y="1398"/>
                    <a:pt x="1576" y="1398"/>
                    <a:pt x="1576" y="1398"/>
                  </a:cubicBezTo>
                  <a:cubicBezTo>
                    <a:pt x="1576" y="1403"/>
                    <a:pt x="1576" y="1403"/>
                    <a:pt x="1576" y="1403"/>
                  </a:cubicBezTo>
                  <a:cubicBezTo>
                    <a:pt x="1578" y="1407"/>
                    <a:pt x="1578" y="1407"/>
                    <a:pt x="1578" y="1407"/>
                  </a:cubicBezTo>
                  <a:cubicBezTo>
                    <a:pt x="1582" y="1407"/>
                    <a:pt x="1582" y="1407"/>
                    <a:pt x="1582" y="1407"/>
                  </a:cubicBezTo>
                  <a:cubicBezTo>
                    <a:pt x="1587" y="1404"/>
                    <a:pt x="1587" y="1404"/>
                    <a:pt x="1587" y="1404"/>
                  </a:cubicBezTo>
                  <a:cubicBezTo>
                    <a:pt x="1588" y="1406"/>
                    <a:pt x="1588" y="1406"/>
                    <a:pt x="1588" y="1406"/>
                  </a:cubicBezTo>
                  <a:cubicBezTo>
                    <a:pt x="1591" y="1404"/>
                    <a:pt x="1591" y="1404"/>
                    <a:pt x="1591" y="1404"/>
                  </a:cubicBezTo>
                  <a:cubicBezTo>
                    <a:pt x="1595" y="1400"/>
                    <a:pt x="1595" y="1400"/>
                    <a:pt x="1595" y="1400"/>
                  </a:cubicBezTo>
                  <a:cubicBezTo>
                    <a:pt x="1598" y="1400"/>
                    <a:pt x="1598" y="1400"/>
                    <a:pt x="1598" y="1400"/>
                  </a:cubicBezTo>
                  <a:cubicBezTo>
                    <a:pt x="1598" y="1403"/>
                    <a:pt x="1598" y="1403"/>
                    <a:pt x="1598" y="1403"/>
                  </a:cubicBezTo>
                  <a:cubicBezTo>
                    <a:pt x="1612" y="1399"/>
                    <a:pt x="1612" y="1399"/>
                    <a:pt x="1612" y="1399"/>
                  </a:cubicBezTo>
                  <a:cubicBezTo>
                    <a:pt x="1614" y="1402"/>
                    <a:pt x="1614" y="1402"/>
                    <a:pt x="1614" y="1402"/>
                  </a:cubicBezTo>
                  <a:cubicBezTo>
                    <a:pt x="1620" y="1403"/>
                    <a:pt x="1620" y="1403"/>
                    <a:pt x="1620" y="1403"/>
                  </a:cubicBezTo>
                  <a:cubicBezTo>
                    <a:pt x="1628" y="1407"/>
                    <a:pt x="1628" y="1407"/>
                    <a:pt x="1628" y="1407"/>
                  </a:cubicBezTo>
                  <a:cubicBezTo>
                    <a:pt x="1630" y="1405"/>
                    <a:pt x="1630" y="1405"/>
                    <a:pt x="1630" y="1405"/>
                  </a:cubicBezTo>
                  <a:cubicBezTo>
                    <a:pt x="1635" y="1409"/>
                    <a:pt x="1635" y="1409"/>
                    <a:pt x="1635" y="1409"/>
                  </a:cubicBezTo>
                  <a:cubicBezTo>
                    <a:pt x="1639" y="1413"/>
                    <a:pt x="1639" y="1413"/>
                    <a:pt x="1639" y="1413"/>
                  </a:cubicBezTo>
                  <a:cubicBezTo>
                    <a:pt x="1639" y="1418"/>
                    <a:pt x="1639" y="1418"/>
                    <a:pt x="1639" y="1418"/>
                  </a:cubicBezTo>
                  <a:cubicBezTo>
                    <a:pt x="1646" y="1417"/>
                    <a:pt x="1646" y="1417"/>
                    <a:pt x="1646" y="1417"/>
                  </a:cubicBezTo>
                  <a:cubicBezTo>
                    <a:pt x="1649" y="1415"/>
                    <a:pt x="1649" y="1415"/>
                    <a:pt x="1649" y="1415"/>
                  </a:cubicBezTo>
                  <a:cubicBezTo>
                    <a:pt x="1652" y="1415"/>
                    <a:pt x="1652" y="1415"/>
                    <a:pt x="1652" y="1415"/>
                  </a:cubicBezTo>
                  <a:cubicBezTo>
                    <a:pt x="1659" y="1410"/>
                    <a:pt x="1659" y="1410"/>
                    <a:pt x="1659" y="1410"/>
                  </a:cubicBezTo>
                  <a:cubicBezTo>
                    <a:pt x="1663" y="1410"/>
                    <a:pt x="1663" y="1410"/>
                    <a:pt x="1663" y="1410"/>
                  </a:cubicBezTo>
                  <a:cubicBezTo>
                    <a:pt x="1664" y="1406"/>
                    <a:pt x="1664" y="1406"/>
                    <a:pt x="1664" y="1406"/>
                  </a:cubicBezTo>
                  <a:cubicBezTo>
                    <a:pt x="1667" y="1404"/>
                    <a:pt x="1667" y="1404"/>
                    <a:pt x="1667" y="1404"/>
                  </a:cubicBezTo>
                  <a:cubicBezTo>
                    <a:pt x="1673" y="1405"/>
                    <a:pt x="1673" y="1405"/>
                    <a:pt x="1673" y="1405"/>
                  </a:cubicBezTo>
                  <a:cubicBezTo>
                    <a:pt x="1680" y="1408"/>
                    <a:pt x="1680" y="1408"/>
                    <a:pt x="1680" y="1408"/>
                  </a:cubicBezTo>
                  <a:cubicBezTo>
                    <a:pt x="1683" y="1410"/>
                    <a:pt x="1683" y="1410"/>
                    <a:pt x="1683" y="1410"/>
                  </a:cubicBezTo>
                  <a:cubicBezTo>
                    <a:pt x="1688" y="1417"/>
                    <a:pt x="1688" y="1417"/>
                    <a:pt x="1688" y="1417"/>
                  </a:cubicBezTo>
                  <a:cubicBezTo>
                    <a:pt x="1693" y="1420"/>
                    <a:pt x="1693" y="1420"/>
                    <a:pt x="1693" y="1420"/>
                  </a:cubicBezTo>
                  <a:cubicBezTo>
                    <a:pt x="1697" y="1425"/>
                    <a:pt x="1697" y="1425"/>
                    <a:pt x="1697" y="1425"/>
                  </a:cubicBezTo>
                  <a:cubicBezTo>
                    <a:pt x="1704" y="1425"/>
                    <a:pt x="1704" y="1425"/>
                    <a:pt x="1704" y="1425"/>
                  </a:cubicBezTo>
                  <a:cubicBezTo>
                    <a:pt x="1710" y="1436"/>
                    <a:pt x="1710" y="1436"/>
                    <a:pt x="1710" y="1436"/>
                  </a:cubicBezTo>
                  <a:cubicBezTo>
                    <a:pt x="1709" y="1447"/>
                    <a:pt x="1709" y="1447"/>
                    <a:pt x="1709" y="1447"/>
                  </a:cubicBezTo>
                  <a:cubicBezTo>
                    <a:pt x="1708" y="1457"/>
                    <a:pt x="1708" y="1457"/>
                    <a:pt x="1708" y="1457"/>
                  </a:cubicBezTo>
                  <a:cubicBezTo>
                    <a:pt x="1711" y="1462"/>
                    <a:pt x="1711" y="1462"/>
                    <a:pt x="1711" y="1462"/>
                  </a:cubicBezTo>
                  <a:cubicBezTo>
                    <a:pt x="1714" y="1460"/>
                    <a:pt x="1714" y="1460"/>
                    <a:pt x="1714" y="1460"/>
                  </a:cubicBezTo>
                  <a:cubicBezTo>
                    <a:pt x="1713" y="1456"/>
                    <a:pt x="1713" y="1456"/>
                    <a:pt x="1713" y="1456"/>
                  </a:cubicBezTo>
                  <a:cubicBezTo>
                    <a:pt x="1717" y="1457"/>
                    <a:pt x="1717" y="1457"/>
                    <a:pt x="1717" y="1457"/>
                  </a:cubicBezTo>
                  <a:cubicBezTo>
                    <a:pt x="1719" y="1460"/>
                    <a:pt x="1719" y="1460"/>
                    <a:pt x="1719" y="1460"/>
                  </a:cubicBezTo>
                  <a:cubicBezTo>
                    <a:pt x="1714" y="1468"/>
                    <a:pt x="1714" y="1468"/>
                    <a:pt x="1714" y="1468"/>
                  </a:cubicBezTo>
                  <a:cubicBezTo>
                    <a:pt x="1719" y="1473"/>
                    <a:pt x="1719" y="1473"/>
                    <a:pt x="1719" y="1473"/>
                  </a:cubicBezTo>
                  <a:cubicBezTo>
                    <a:pt x="1722" y="1481"/>
                    <a:pt x="1722" y="1481"/>
                    <a:pt x="1722" y="1481"/>
                  </a:cubicBezTo>
                  <a:cubicBezTo>
                    <a:pt x="1728" y="1483"/>
                    <a:pt x="1728" y="1483"/>
                    <a:pt x="1728" y="1483"/>
                  </a:cubicBezTo>
                  <a:cubicBezTo>
                    <a:pt x="1731" y="1481"/>
                    <a:pt x="1731" y="1481"/>
                    <a:pt x="1731" y="1481"/>
                  </a:cubicBezTo>
                  <a:cubicBezTo>
                    <a:pt x="1735" y="1491"/>
                    <a:pt x="1735" y="1491"/>
                    <a:pt x="1735" y="1491"/>
                  </a:cubicBezTo>
                  <a:cubicBezTo>
                    <a:pt x="1739" y="1492"/>
                    <a:pt x="1739" y="1492"/>
                    <a:pt x="1739" y="1492"/>
                  </a:cubicBezTo>
                  <a:cubicBezTo>
                    <a:pt x="1744" y="1505"/>
                    <a:pt x="1744" y="1505"/>
                    <a:pt x="1744" y="1505"/>
                  </a:cubicBezTo>
                  <a:cubicBezTo>
                    <a:pt x="1753" y="1507"/>
                    <a:pt x="1753" y="1507"/>
                    <a:pt x="1753" y="1507"/>
                  </a:cubicBezTo>
                  <a:cubicBezTo>
                    <a:pt x="1762" y="1516"/>
                    <a:pt x="1762" y="1516"/>
                    <a:pt x="1762" y="1516"/>
                  </a:cubicBezTo>
                  <a:cubicBezTo>
                    <a:pt x="1764" y="1518"/>
                    <a:pt x="1764" y="1518"/>
                    <a:pt x="1764" y="1518"/>
                  </a:cubicBezTo>
                  <a:cubicBezTo>
                    <a:pt x="1762" y="1520"/>
                    <a:pt x="1762" y="1520"/>
                    <a:pt x="1762" y="1520"/>
                  </a:cubicBezTo>
                  <a:cubicBezTo>
                    <a:pt x="1764" y="1522"/>
                    <a:pt x="1764" y="1522"/>
                    <a:pt x="1764" y="1522"/>
                  </a:cubicBezTo>
                  <a:cubicBezTo>
                    <a:pt x="1769" y="1521"/>
                    <a:pt x="1769" y="1521"/>
                    <a:pt x="1769" y="1521"/>
                  </a:cubicBezTo>
                  <a:cubicBezTo>
                    <a:pt x="1780" y="1517"/>
                    <a:pt x="1780" y="1517"/>
                    <a:pt x="1780" y="1517"/>
                  </a:cubicBezTo>
                  <a:cubicBezTo>
                    <a:pt x="1782" y="1514"/>
                    <a:pt x="1782" y="1514"/>
                    <a:pt x="1782" y="1514"/>
                  </a:cubicBezTo>
                  <a:cubicBezTo>
                    <a:pt x="1782" y="1508"/>
                    <a:pt x="1782" y="1508"/>
                    <a:pt x="1782" y="1508"/>
                  </a:cubicBezTo>
                  <a:cubicBezTo>
                    <a:pt x="1783" y="1502"/>
                    <a:pt x="1783" y="1502"/>
                    <a:pt x="1783" y="1502"/>
                  </a:cubicBezTo>
                  <a:cubicBezTo>
                    <a:pt x="1785" y="1502"/>
                    <a:pt x="1785" y="1502"/>
                    <a:pt x="1785" y="1502"/>
                  </a:cubicBezTo>
                  <a:cubicBezTo>
                    <a:pt x="1784" y="1498"/>
                    <a:pt x="1784" y="1498"/>
                    <a:pt x="1784" y="1498"/>
                  </a:cubicBezTo>
                  <a:cubicBezTo>
                    <a:pt x="1783" y="1492"/>
                    <a:pt x="1783" y="1492"/>
                    <a:pt x="1783" y="1492"/>
                  </a:cubicBezTo>
                  <a:cubicBezTo>
                    <a:pt x="1784" y="1489"/>
                    <a:pt x="1784" y="1489"/>
                    <a:pt x="1784" y="1489"/>
                  </a:cubicBezTo>
                  <a:cubicBezTo>
                    <a:pt x="1783" y="1478"/>
                    <a:pt x="1783" y="1478"/>
                    <a:pt x="1783" y="1478"/>
                  </a:cubicBezTo>
                  <a:cubicBezTo>
                    <a:pt x="1781" y="1473"/>
                    <a:pt x="1781" y="1473"/>
                    <a:pt x="1781" y="1473"/>
                  </a:cubicBezTo>
                  <a:cubicBezTo>
                    <a:pt x="1775" y="1466"/>
                    <a:pt x="1775" y="1466"/>
                    <a:pt x="1775" y="1466"/>
                  </a:cubicBezTo>
                  <a:cubicBezTo>
                    <a:pt x="1772" y="1461"/>
                    <a:pt x="1772" y="1461"/>
                    <a:pt x="1772" y="1461"/>
                  </a:cubicBezTo>
                  <a:cubicBezTo>
                    <a:pt x="1770" y="1455"/>
                    <a:pt x="1770" y="1455"/>
                    <a:pt x="1770" y="1455"/>
                  </a:cubicBezTo>
                  <a:cubicBezTo>
                    <a:pt x="1764" y="1448"/>
                    <a:pt x="1764" y="1448"/>
                    <a:pt x="1764" y="1448"/>
                  </a:cubicBezTo>
                  <a:cubicBezTo>
                    <a:pt x="1762" y="1444"/>
                    <a:pt x="1762" y="1444"/>
                    <a:pt x="1762" y="1444"/>
                  </a:cubicBezTo>
                  <a:cubicBezTo>
                    <a:pt x="1762" y="1439"/>
                    <a:pt x="1762" y="1439"/>
                    <a:pt x="1762" y="1439"/>
                  </a:cubicBezTo>
                  <a:cubicBezTo>
                    <a:pt x="1763" y="1437"/>
                    <a:pt x="1763" y="1437"/>
                    <a:pt x="1763" y="1437"/>
                  </a:cubicBezTo>
                  <a:cubicBezTo>
                    <a:pt x="1756" y="1426"/>
                    <a:pt x="1756" y="1426"/>
                    <a:pt x="1756" y="1426"/>
                  </a:cubicBezTo>
                  <a:cubicBezTo>
                    <a:pt x="1750" y="1423"/>
                    <a:pt x="1750" y="1423"/>
                    <a:pt x="1750" y="1423"/>
                  </a:cubicBezTo>
                  <a:cubicBezTo>
                    <a:pt x="1745" y="1416"/>
                    <a:pt x="1745" y="1416"/>
                    <a:pt x="1745" y="1416"/>
                  </a:cubicBezTo>
                  <a:cubicBezTo>
                    <a:pt x="1738" y="1405"/>
                    <a:pt x="1738" y="1405"/>
                    <a:pt x="1738" y="1405"/>
                  </a:cubicBezTo>
                  <a:cubicBezTo>
                    <a:pt x="1737" y="1400"/>
                    <a:pt x="1737" y="1400"/>
                    <a:pt x="1737" y="1400"/>
                  </a:cubicBezTo>
                  <a:cubicBezTo>
                    <a:pt x="1733" y="1391"/>
                    <a:pt x="1733" y="1391"/>
                    <a:pt x="1733" y="1391"/>
                  </a:cubicBezTo>
                  <a:cubicBezTo>
                    <a:pt x="1731" y="1388"/>
                    <a:pt x="1731" y="1388"/>
                    <a:pt x="1731" y="1388"/>
                  </a:cubicBezTo>
                  <a:cubicBezTo>
                    <a:pt x="1730" y="1381"/>
                    <a:pt x="1730" y="1381"/>
                    <a:pt x="1730" y="1381"/>
                  </a:cubicBezTo>
                  <a:cubicBezTo>
                    <a:pt x="1728" y="1373"/>
                    <a:pt x="1728" y="1373"/>
                    <a:pt x="1728" y="1373"/>
                  </a:cubicBezTo>
                  <a:cubicBezTo>
                    <a:pt x="1728" y="1368"/>
                    <a:pt x="1728" y="1368"/>
                    <a:pt x="1728" y="1368"/>
                  </a:cubicBezTo>
                  <a:cubicBezTo>
                    <a:pt x="1732" y="1360"/>
                    <a:pt x="1732" y="1360"/>
                    <a:pt x="1732" y="1360"/>
                  </a:cubicBezTo>
                  <a:cubicBezTo>
                    <a:pt x="1733" y="1356"/>
                    <a:pt x="1733" y="1356"/>
                    <a:pt x="1733" y="1356"/>
                  </a:cubicBezTo>
                  <a:cubicBezTo>
                    <a:pt x="1735" y="1351"/>
                    <a:pt x="1735" y="1351"/>
                    <a:pt x="1735" y="1351"/>
                  </a:cubicBezTo>
                  <a:cubicBezTo>
                    <a:pt x="1740" y="1346"/>
                    <a:pt x="1740" y="1346"/>
                    <a:pt x="1740" y="1346"/>
                  </a:cubicBezTo>
                  <a:cubicBezTo>
                    <a:pt x="1738" y="1344"/>
                    <a:pt x="1738" y="1344"/>
                    <a:pt x="1738" y="1344"/>
                  </a:cubicBezTo>
                  <a:cubicBezTo>
                    <a:pt x="1741" y="1340"/>
                    <a:pt x="1741" y="1340"/>
                    <a:pt x="1741" y="1340"/>
                  </a:cubicBezTo>
                  <a:cubicBezTo>
                    <a:pt x="1740" y="1336"/>
                    <a:pt x="1740" y="1336"/>
                    <a:pt x="1740" y="1336"/>
                  </a:cubicBezTo>
                  <a:cubicBezTo>
                    <a:pt x="1743" y="1336"/>
                    <a:pt x="1743" y="1336"/>
                    <a:pt x="1743" y="1336"/>
                  </a:cubicBezTo>
                  <a:cubicBezTo>
                    <a:pt x="1746" y="1331"/>
                    <a:pt x="1746" y="1331"/>
                    <a:pt x="1746" y="1331"/>
                  </a:cubicBezTo>
                  <a:cubicBezTo>
                    <a:pt x="1751" y="1329"/>
                    <a:pt x="1751" y="1329"/>
                    <a:pt x="1751" y="1329"/>
                  </a:cubicBezTo>
                  <a:cubicBezTo>
                    <a:pt x="1757" y="1325"/>
                    <a:pt x="1757" y="1325"/>
                    <a:pt x="1757" y="1325"/>
                  </a:cubicBezTo>
                  <a:cubicBezTo>
                    <a:pt x="1760" y="1320"/>
                    <a:pt x="1760" y="1320"/>
                    <a:pt x="1760" y="1320"/>
                  </a:cubicBezTo>
                  <a:cubicBezTo>
                    <a:pt x="1764" y="1319"/>
                    <a:pt x="1764" y="1319"/>
                    <a:pt x="1764" y="1319"/>
                  </a:cubicBezTo>
                  <a:cubicBezTo>
                    <a:pt x="1768" y="1312"/>
                    <a:pt x="1768" y="1312"/>
                    <a:pt x="1768" y="1312"/>
                  </a:cubicBezTo>
                  <a:cubicBezTo>
                    <a:pt x="1772" y="1311"/>
                    <a:pt x="1772" y="1311"/>
                    <a:pt x="1772" y="1311"/>
                  </a:cubicBezTo>
                  <a:cubicBezTo>
                    <a:pt x="1773" y="1304"/>
                    <a:pt x="1773" y="1304"/>
                    <a:pt x="1773" y="1304"/>
                  </a:cubicBezTo>
                  <a:cubicBezTo>
                    <a:pt x="1776" y="1296"/>
                    <a:pt x="1776" y="1296"/>
                    <a:pt x="1776" y="1296"/>
                  </a:cubicBezTo>
                  <a:cubicBezTo>
                    <a:pt x="1780" y="1292"/>
                    <a:pt x="1780" y="1292"/>
                    <a:pt x="1780" y="1292"/>
                  </a:cubicBezTo>
                  <a:cubicBezTo>
                    <a:pt x="1784" y="1289"/>
                    <a:pt x="1784" y="1289"/>
                    <a:pt x="1784" y="1289"/>
                  </a:cubicBezTo>
                  <a:cubicBezTo>
                    <a:pt x="1797" y="1287"/>
                    <a:pt x="1797" y="1287"/>
                    <a:pt x="1797" y="1287"/>
                  </a:cubicBezTo>
                  <a:cubicBezTo>
                    <a:pt x="1799" y="1283"/>
                    <a:pt x="1799" y="1283"/>
                    <a:pt x="1799" y="1283"/>
                  </a:cubicBezTo>
                  <a:cubicBezTo>
                    <a:pt x="1800" y="1276"/>
                    <a:pt x="1800" y="1276"/>
                    <a:pt x="1800" y="1276"/>
                  </a:cubicBezTo>
                  <a:cubicBezTo>
                    <a:pt x="1804" y="1271"/>
                    <a:pt x="1804" y="1271"/>
                    <a:pt x="1804" y="1271"/>
                  </a:cubicBezTo>
                  <a:cubicBezTo>
                    <a:pt x="1811" y="1266"/>
                    <a:pt x="1811" y="1266"/>
                    <a:pt x="1811" y="1266"/>
                  </a:cubicBezTo>
                  <a:cubicBezTo>
                    <a:pt x="1814" y="1260"/>
                    <a:pt x="1814" y="1260"/>
                    <a:pt x="1814" y="1260"/>
                  </a:cubicBezTo>
                  <a:cubicBezTo>
                    <a:pt x="1825" y="1259"/>
                    <a:pt x="1825" y="1259"/>
                    <a:pt x="1825" y="1259"/>
                  </a:cubicBezTo>
                  <a:cubicBezTo>
                    <a:pt x="1829" y="1253"/>
                    <a:pt x="1829" y="1253"/>
                    <a:pt x="1829" y="1253"/>
                  </a:cubicBezTo>
                  <a:cubicBezTo>
                    <a:pt x="1828" y="1251"/>
                    <a:pt x="1828" y="1251"/>
                    <a:pt x="1828" y="1251"/>
                  </a:cubicBezTo>
                  <a:cubicBezTo>
                    <a:pt x="1823" y="1254"/>
                    <a:pt x="1823" y="1254"/>
                    <a:pt x="1823" y="1254"/>
                  </a:cubicBezTo>
                  <a:cubicBezTo>
                    <a:pt x="1819" y="1252"/>
                    <a:pt x="1819" y="1252"/>
                    <a:pt x="1819" y="1252"/>
                  </a:cubicBezTo>
                  <a:cubicBezTo>
                    <a:pt x="1823" y="1249"/>
                    <a:pt x="1823" y="1249"/>
                    <a:pt x="1823" y="1249"/>
                  </a:cubicBezTo>
                  <a:cubicBezTo>
                    <a:pt x="1823" y="1245"/>
                    <a:pt x="1823" y="1245"/>
                    <a:pt x="1823" y="1245"/>
                  </a:cubicBezTo>
                  <a:cubicBezTo>
                    <a:pt x="1821" y="1243"/>
                    <a:pt x="1821" y="1243"/>
                    <a:pt x="1821" y="1243"/>
                  </a:cubicBezTo>
                  <a:cubicBezTo>
                    <a:pt x="1821" y="1239"/>
                    <a:pt x="1821" y="1239"/>
                    <a:pt x="1821" y="1239"/>
                  </a:cubicBezTo>
                  <a:cubicBezTo>
                    <a:pt x="1824" y="1242"/>
                    <a:pt x="1824" y="1242"/>
                    <a:pt x="1824" y="1242"/>
                  </a:cubicBezTo>
                  <a:cubicBezTo>
                    <a:pt x="1827" y="1242"/>
                    <a:pt x="1827" y="1242"/>
                    <a:pt x="1827" y="1242"/>
                  </a:cubicBezTo>
                  <a:cubicBezTo>
                    <a:pt x="1833" y="1241"/>
                    <a:pt x="1833" y="1241"/>
                    <a:pt x="1833" y="1241"/>
                  </a:cubicBezTo>
                  <a:cubicBezTo>
                    <a:pt x="1835" y="1237"/>
                    <a:pt x="1835" y="1237"/>
                    <a:pt x="1835" y="1237"/>
                  </a:cubicBezTo>
                  <a:cubicBezTo>
                    <a:pt x="1839" y="1235"/>
                    <a:pt x="1839" y="1235"/>
                    <a:pt x="1839" y="1235"/>
                  </a:cubicBezTo>
                  <a:cubicBezTo>
                    <a:pt x="1837" y="1226"/>
                    <a:pt x="1837" y="1226"/>
                    <a:pt x="1837" y="1226"/>
                  </a:cubicBezTo>
                  <a:cubicBezTo>
                    <a:pt x="1835" y="1227"/>
                    <a:pt x="1835" y="1227"/>
                    <a:pt x="1835" y="1227"/>
                  </a:cubicBezTo>
                  <a:cubicBezTo>
                    <a:pt x="1830" y="1230"/>
                    <a:pt x="1830" y="1230"/>
                    <a:pt x="1830" y="1230"/>
                  </a:cubicBezTo>
                  <a:cubicBezTo>
                    <a:pt x="1830" y="1226"/>
                    <a:pt x="1830" y="1226"/>
                    <a:pt x="1830" y="1226"/>
                  </a:cubicBezTo>
                  <a:cubicBezTo>
                    <a:pt x="1827" y="1225"/>
                    <a:pt x="1827" y="1225"/>
                    <a:pt x="1827" y="1225"/>
                  </a:cubicBezTo>
                  <a:cubicBezTo>
                    <a:pt x="1818" y="1228"/>
                    <a:pt x="1818" y="1228"/>
                    <a:pt x="1818" y="1228"/>
                  </a:cubicBezTo>
                  <a:cubicBezTo>
                    <a:pt x="1816" y="1229"/>
                    <a:pt x="1816" y="1229"/>
                    <a:pt x="1816" y="1229"/>
                  </a:cubicBezTo>
                  <a:cubicBezTo>
                    <a:pt x="1816" y="1226"/>
                    <a:pt x="1816" y="1226"/>
                    <a:pt x="1816" y="1226"/>
                  </a:cubicBezTo>
                  <a:cubicBezTo>
                    <a:pt x="1820" y="1224"/>
                    <a:pt x="1820" y="1224"/>
                    <a:pt x="1820" y="1224"/>
                  </a:cubicBezTo>
                  <a:cubicBezTo>
                    <a:pt x="1823" y="1222"/>
                    <a:pt x="1823" y="1222"/>
                    <a:pt x="1823" y="1222"/>
                  </a:cubicBezTo>
                  <a:cubicBezTo>
                    <a:pt x="1829" y="1220"/>
                    <a:pt x="1829" y="1220"/>
                    <a:pt x="1829" y="1220"/>
                  </a:cubicBezTo>
                  <a:cubicBezTo>
                    <a:pt x="1833" y="1219"/>
                    <a:pt x="1833" y="1219"/>
                    <a:pt x="1833" y="1219"/>
                  </a:cubicBezTo>
                  <a:cubicBezTo>
                    <a:pt x="1833" y="1215"/>
                    <a:pt x="1833" y="1215"/>
                    <a:pt x="1833" y="1215"/>
                  </a:cubicBezTo>
                  <a:cubicBezTo>
                    <a:pt x="1827" y="1211"/>
                    <a:pt x="1827" y="1211"/>
                    <a:pt x="1827" y="1211"/>
                  </a:cubicBezTo>
                  <a:cubicBezTo>
                    <a:pt x="1830" y="1207"/>
                    <a:pt x="1830" y="1207"/>
                    <a:pt x="1830" y="1207"/>
                  </a:cubicBezTo>
                  <a:cubicBezTo>
                    <a:pt x="1827" y="1200"/>
                    <a:pt x="1827" y="1200"/>
                    <a:pt x="1827" y="1200"/>
                  </a:cubicBezTo>
                  <a:cubicBezTo>
                    <a:pt x="1823" y="1200"/>
                    <a:pt x="1823" y="1200"/>
                    <a:pt x="1823" y="1200"/>
                  </a:cubicBezTo>
                  <a:cubicBezTo>
                    <a:pt x="1818" y="1202"/>
                    <a:pt x="1818" y="1202"/>
                    <a:pt x="1818" y="1202"/>
                  </a:cubicBezTo>
                  <a:cubicBezTo>
                    <a:pt x="1815" y="1199"/>
                    <a:pt x="1815" y="1199"/>
                    <a:pt x="1815" y="1199"/>
                  </a:cubicBezTo>
                  <a:cubicBezTo>
                    <a:pt x="1818" y="1196"/>
                    <a:pt x="1818" y="1196"/>
                    <a:pt x="1818" y="1196"/>
                  </a:cubicBezTo>
                  <a:cubicBezTo>
                    <a:pt x="1814" y="1192"/>
                    <a:pt x="1814" y="1192"/>
                    <a:pt x="1814" y="1192"/>
                  </a:cubicBezTo>
                  <a:cubicBezTo>
                    <a:pt x="1817" y="1189"/>
                    <a:pt x="1817" y="1189"/>
                    <a:pt x="1817" y="1189"/>
                  </a:cubicBezTo>
                  <a:cubicBezTo>
                    <a:pt x="1813" y="1183"/>
                    <a:pt x="1813" y="1183"/>
                    <a:pt x="1813" y="1183"/>
                  </a:cubicBezTo>
                  <a:cubicBezTo>
                    <a:pt x="1815" y="1176"/>
                    <a:pt x="1815" y="1176"/>
                    <a:pt x="1815" y="1176"/>
                  </a:cubicBezTo>
                  <a:cubicBezTo>
                    <a:pt x="1806" y="1171"/>
                    <a:pt x="1806" y="1171"/>
                    <a:pt x="1806" y="1171"/>
                  </a:cubicBezTo>
                  <a:cubicBezTo>
                    <a:pt x="1802" y="1171"/>
                    <a:pt x="1802" y="1171"/>
                    <a:pt x="1802" y="1171"/>
                  </a:cubicBezTo>
                  <a:cubicBezTo>
                    <a:pt x="1799" y="1168"/>
                    <a:pt x="1799" y="1168"/>
                    <a:pt x="1799" y="1168"/>
                  </a:cubicBezTo>
                  <a:cubicBezTo>
                    <a:pt x="1805" y="1167"/>
                    <a:pt x="1805" y="1167"/>
                    <a:pt x="1805" y="1167"/>
                  </a:cubicBezTo>
                  <a:cubicBezTo>
                    <a:pt x="1812" y="1170"/>
                    <a:pt x="1812" y="1170"/>
                    <a:pt x="1812" y="1170"/>
                  </a:cubicBezTo>
                  <a:cubicBezTo>
                    <a:pt x="1809" y="1163"/>
                    <a:pt x="1809" y="1163"/>
                    <a:pt x="1809" y="1163"/>
                  </a:cubicBezTo>
                  <a:cubicBezTo>
                    <a:pt x="1803" y="1153"/>
                    <a:pt x="1803" y="1153"/>
                    <a:pt x="1803" y="1153"/>
                  </a:cubicBezTo>
                  <a:cubicBezTo>
                    <a:pt x="1803" y="1141"/>
                    <a:pt x="1803" y="1141"/>
                    <a:pt x="1803" y="1141"/>
                  </a:cubicBezTo>
                  <a:cubicBezTo>
                    <a:pt x="1805" y="1136"/>
                    <a:pt x="1805" y="1136"/>
                    <a:pt x="1805" y="1136"/>
                  </a:cubicBezTo>
                  <a:cubicBezTo>
                    <a:pt x="1811" y="1131"/>
                    <a:pt x="1811" y="1131"/>
                    <a:pt x="1811" y="1131"/>
                  </a:cubicBezTo>
                  <a:cubicBezTo>
                    <a:pt x="1814" y="1132"/>
                    <a:pt x="1814" y="1132"/>
                    <a:pt x="1814" y="1132"/>
                  </a:cubicBezTo>
                  <a:cubicBezTo>
                    <a:pt x="1809" y="1140"/>
                    <a:pt x="1809" y="1140"/>
                    <a:pt x="1809" y="1140"/>
                  </a:cubicBezTo>
                  <a:cubicBezTo>
                    <a:pt x="1812" y="1148"/>
                    <a:pt x="1812" y="1148"/>
                    <a:pt x="1812" y="1148"/>
                  </a:cubicBezTo>
                  <a:cubicBezTo>
                    <a:pt x="1810" y="1151"/>
                    <a:pt x="1810" y="1151"/>
                    <a:pt x="1810" y="1151"/>
                  </a:cubicBezTo>
                  <a:cubicBezTo>
                    <a:pt x="1813" y="1155"/>
                    <a:pt x="1813" y="1155"/>
                    <a:pt x="1813" y="1155"/>
                  </a:cubicBezTo>
                  <a:cubicBezTo>
                    <a:pt x="1813" y="1162"/>
                    <a:pt x="1813" y="1162"/>
                    <a:pt x="1813" y="1162"/>
                  </a:cubicBezTo>
                  <a:cubicBezTo>
                    <a:pt x="1817" y="1165"/>
                    <a:pt x="1817" y="1165"/>
                    <a:pt x="1817" y="1165"/>
                  </a:cubicBezTo>
                  <a:cubicBezTo>
                    <a:pt x="1822" y="1165"/>
                    <a:pt x="1822" y="1165"/>
                    <a:pt x="1822" y="1165"/>
                  </a:cubicBezTo>
                  <a:cubicBezTo>
                    <a:pt x="1824" y="1170"/>
                    <a:pt x="1824" y="1170"/>
                    <a:pt x="1824" y="1170"/>
                  </a:cubicBezTo>
                  <a:cubicBezTo>
                    <a:pt x="1828" y="1171"/>
                    <a:pt x="1828" y="1171"/>
                    <a:pt x="1828" y="1171"/>
                  </a:cubicBezTo>
                  <a:cubicBezTo>
                    <a:pt x="1828" y="1176"/>
                    <a:pt x="1828" y="1176"/>
                    <a:pt x="1828" y="1176"/>
                  </a:cubicBezTo>
                  <a:cubicBezTo>
                    <a:pt x="1824" y="1182"/>
                    <a:pt x="1824" y="1182"/>
                    <a:pt x="1824" y="1182"/>
                  </a:cubicBezTo>
                  <a:cubicBezTo>
                    <a:pt x="1825" y="1192"/>
                    <a:pt x="1825" y="1192"/>
                    <a:pt x="1825" y="1192"/>
                  </a:cubicBezTo>
                  <a:cubicBezTo>
                    <a:pt x="1833" y="1177"/>
                    <a:pt x="1833" y="1177"/>
                    <a:pt x="1833" y="1177"/>
                  </a:cubicBezTo>
                  <a:cubicBezTo>
                    <a:pt x="1833" y="1174"/>
                    <a:pt x="1833" y="1174"/>
                    <a:pt x="1833" y="1174"/>
                  </a:cubicBezTo>
                  <a:cubicBezTo>
                    <a:pt x="1836" y="1169"/>
                    <a:pt x="1836" y="1169"/>
                    <a:pt x="1836" y="1169"/>
                  </a:cubicBezTo>
                  <a:cubicBezTo>
                    <a:pt x="1839" y="1156"/>
                    <a:pt x="1839" y="1156"/>
                    <a:pt x="1839" y="1156"/>
                  </a:cubicBezTo>
                  <a:cubicBezTo>
                    <a:pt x="1838" y="1150"/>
                    <a:pt x="1838" y="1150"/>
                    <a:pt x="1838" y="1150"/>
                  </a:cubicBezTo>
                  <a:cubicBezTo>
                    <a:pt x="1831" y="1145"/>
                    <a:pt x="1831" y="1145"/>
                    <a:pt x="1831" y="1145"/>
                  </a:cubicBezTo>
                  <a:cubicBezTo>
                    <a:pt x="1820" y="1129"/>
                    <a:pt x="1820" y="1129"/>
                    <a:pt x="1820" y="1129"/>
                  </a:cubicBezTo>
                  <a:cubicBezTo>
                    <a:pt x="1821" y="1126"/>
                    <a:pt x="1821" y="1126"/>
                    <a:pt x="1821" y="1126"/>
                  </a:cubicBezTo>
                  <a:cubicBezTo>
                    <a:pt x="1827" y="1133"/>
                    <a:pt x="1827" y="1133"/>
                    <a:pt x="1827" y="1133"/>
                  </a:cubicBezTo>
                  <a:cubicBezTo>
                    <a:pt x="1833" y="1136"/>
                    <a:pt x="1833" y="1136"/>
                    <a:pt x="1833" y="1136"/>
                  </a:cubicBezTo>
                  <a:cubicBezTo>
                    <a:pt x="1838" y="1137"/>
                    <a:pt x="1838" y="1137"/>
                    <a:pt x="1838" y="1137"/>
                  </a:cubicBezTo>
                  <a:cubicBezTo>
                    <a:pt x="1838" y="1141"/>
                    <a:pt x="1838" y="1141"/>
                    <a:pt x="1838" y="1141"/>
                  </a:cubicBezTo>
                  <a:cubicBezTo>
                    <a:pt x="1840" y="1143"/>
                    <a:pt x="1840" y="1143"/>
                    <a:pt x="1840" y="1143"/>
                  </a:cubicBezTo>
                  <a:cubicBezTo>
                    <a:pt x="1843" y="1135"/>
                    <a:pt x="1843" y="1135"/>
                    <a:pt x="1843" y="1135"/>
                  </a:cubicBezTo>
                  <a:cubicBezTo>
                    <a:pt x="1850" y="1123"/>
                    <a:pt x="1850" y="1123"/>
                    <a:pt x="1850" y="1123"/>
                  </a:cubicBezTo>
                  <a:cubicBezTo>
                    <a:pt x="1853" y="1116"/>
                    <a:pt x="1853" y="1116"/>
                    <a:pt x="1853" y="1116"/>
                  </a:cubicBezTo>
                  <a:cubicBezTo>
                    <a:pt x="1851" y="1102"/>
                    <a:pt x="1851" y="1102"/>
                    <a:pt x="1851" y="1102"/>
                  </a:cubicBezTo>
                  <a:cubicBezTo>
                    <a:pt x="1849" y="1099"/>
                    <a:pt x="1849" y="1099"/>
                    <a:pt x="1849" y="1099"/>
                  </a:cubicBezTo>
                  <a:cubicBezTo>
                    <a:pt x="1845" y="1101"/>
                    <a:pt x="1845" y="1101"/>
                    <a:pt x="1845" y="1101"/>
                  </a:cubicBezTo>
                  <a:cubicBezTo>
                    <a:pt x="1843" y="1099"/>
                    <a:pt x="1843" y="1099"/>
                    <a:pt x="1843" y="1099"/>
                  </a:cubicBezTo>
                  <a:cubicBezTo>
                    <a:pt x="1848" y="1097"/>
                    <a:pt x="1848" y="1097"/>
                    <a:pt x="1848" y="1097"/>
                  </a:cubicBezTo>
                  <a:cubicBezTo>
                    <a:pt x="1855" y="1096"/>
                    <a:pt x="1855" y="1096"/>
                    <a:pt x="1855" y="1096"/>
                  </a:cubicBezTo>
                  <a:cubicBezTo>
                    <a:pt x="1865" y="1093"/>
                    <a:pt x="1865" y="1093"/>
                    <a:pt x="1865" y="1093"/>
                  </a:cubicBezTo>
                  <a:cubicBezTo>
                    <a:pt x="1878" y="1083"/>
                    <a:pt x="1878" y="1083"/>
                    <a:pt x="1878" y="1083"/>
                  </a:cubicBezTo>
                  <a:cubicBezTo>
                    <a:pt x="1888" y="1079"/>
                    <a:pt x="1888" y="1079"/>
                    <a:pt x="1888" y="1079"/>
                  </a:cubicBezTo>
                  <a:cubicBezTo>
                    <a:pt x="1890" y="1075"/>
                    <a:pt x="1890" y="1075"/>
                    <a:pt x="1890" y="1075"/>
                  </a:cubicBezTo>
                  <a:cubicBezTo>
                    <a:pt x="1885" y="1075"/>
                    <a:pt x="1885" y="1075"/>
                    <a:pt x="1885" y="1075"/>
                  </a:cubicBezTo>
                  <a:cubicBezTo>
                    <a:pt x="1879" y="1074"/>
                    <a:pt x="1879" y="1074"/>
                    <a:pt x="1879" y="1074"/>
                  </a:cubicBezTo>
                  <a:cubicBezTo>
                    <a:pt x="1876" y="1078"/>
                    <a:pt x="1876" y="1078"/>
                    <a:pt x="1876" y="1078"/>
                  </a:cubicBezTo>
                  <a:cubicBezTo>
                    <a:pt x="1867" y="1081"/>
                    <a:pt x="1867" y="1081"/>
                    <a:pt x="1867" y="1081"/>
                  </a:cubicBezTo>
                  <a:cubicBezTo>
                    <a:pt x="1856" y="1086"/>
                    <a:pt x="1856" y="1086"/>
                    <a:pt x="1856" y="1086"/>
                  </a:cubicBezTo>
                  <a:cubicBezTo>
                    <a:pt x="1853" y="1090"/>
                    <a:pt x="1853" y="1090"/>
                    <a:pt x="1853" y="1090"/>
                  </a:cubicBezTo>
                  <a:cubicBezTo>
                    <a:pt x="1850" y="1087"/>
                    <a:pt x="1850" y="1087"/>
                    <a:pt x="1850" y="1087"/>
                  </a:cubicBezTo>
                  <a:cubicBezTo>
                    <a:pt x="1854" y="1083"/>
                    <a:pt x="1854" y="1083"/>
                    <a:pt x="1854" y="1083"/>
                  </a:cubicBezTo>
                  <a:cubicBezTo>
                    <a:pt x="1858" y="1081"/>
                    <a:pt x="1858" y="1081"/>
                    <a:pt x="1858" y="1081"/>
                  </a:cubicBezTo>
                  <a:cubicBezTo>
                    <a:pt x="1867" y="1073"/>
                    <a:pt x="1867" y="1073"/>
                    <a:pt x="1867" y="1073"/>
                  </a:cubicBezTo>
                  <a:cubicBezTo>
                    <a:pt x="1877" y="1071"/>
                    <a:pt x="1877" y="1071"/>
                    <a:pt x="1877" y="1071"/>
                  </a:cubicBezTo>
                  <a:cubicBezTo>
                    <a:pt x="1883" y="1068"/>
                    <a:pt x="1883" y="1068"/>
                    <a:pt x="1883" y="1068"/>
                  </a:cubicBezTo>
                  <a:cubicBezTo>
                    <a:pt x="1889" y="1068"/>
                    <a:pt x="1889" y="1068"/>
                    <a:pt x="1889" y="1068"/>
                  </a:cubicBezTo>
                  <a:cubicBezTo>
                    <a:pt x="1896" y="1065"/>
                    <a:pt x="1896" y="1065"/>
                    <a:pt x="1896" y="1065"/>
                  </a:cubicBezTo>
                  <a:cubicBezTo>
                    <a:pt x="1898" y="1060"/>
                    <a:pt x="1898" y="1060"/>
                    <a:pt x="1898" y="1060"/>
                  </a:cubicBezTo>
                  <a:cubicBezTo>
                    <a:pt x="1901" y="1062"/>
                    <a:pt x="1901" y="1062"/>
                    <a:pt x="1901" y="1062"/>
                  </a:cubicBezTo>
                  <a:cubicBezTo>
                    <a:pt x="1907" y="1058"/>
                    <a:pt x="1907" y="1058"/>
                    <a:pt x="1907" y="1058"/>
                  </a:cubicBezTo>
                  <a:cubicBezTo>
                    <a:pt x="1912" y="1053"/>
                    <a:pt x="1912" y="1053"/>
                    <a:pt x="1912" y="1053"/>
                  </a:cubicBezTo>
                  <a:cubicBezTo>
                    <a:pt x="1915" y="1057"/>
                    <a:pt x="1915" y="1057"/>
                    <a:pt x="1915" y="1057"/>
                  </a:cubicBezTo>
                  <a:cubicBezTo>
                    <a:pt x="1920" y="1054"/>
                    <a:pt x="1920" y="1054"/>
                    <a:pt x="1920" y="1054"/>
                  </a:cubicBezTo>
                  <a:cubicBezTo>
                    <a:pt x="1927" y="1053"/>
                    <a:pt x="1927" y="1053"/>
                    <a:pt x="1927" y="1053"/>
                  </a:cubicBezTo>
                  <a:cubicBezTo>
                    <a:pt x="1928" y="1050"/>
                    <a:pt x="1928" y="1050"/>
                    <a:pt x="1928" y="1050"/>
                  </a:cubicBezTo>
                  <a:cubicBezTo>
                    <a:pt x="1923" y="1041"/>
                    <a:pt x="1923" y="1041"/>
                    <a:pt x="1923" y="1041"/>
                  </a:cubicBezTo>
                  <a:cubicBezTo>
                    <a:pt x="1918" y="1041"/>
                    <a:pt x="1918" y="1041"/>
                    <a:pt x="1918" y="1041"/>
                  </a:cubicBezTo>
                  <a:cubicBezTo>
                    <a:pt x="1923" y="1046"/>
                    <a:pt x="1923" y="1046"/>
                    <a:pt x="1923" y="1046"/>
                  </a:cubicBezTo>
                  <a:cubicBezTo>
                    <a:pt x="1921" y="1049"/>
                    <a:pt x="1921" y="1049"/>
                    <a:pt x="1921" y="1049"/>
                  </a:cubicBezTo>
                  <a:cubicBezTo>
                    <a:pt x="1913" y="1049"/>
                    <a:pt x="1913" y="1049"/>
                    <a:pt x="1913" y="1049"/>
                  </a:cubicBezTo>
                  <a:cubicBezTo>
                    <a:pt x="1906" y="1038"/>
                    <a:pt x="1906" y="1038"/>
                    <a:pt x="1906" y="1038"/>
                  </a:cubicBezTo>
                  <a:cubicBezTo>
                    <a:pt x="1900" y="1037"/>
                    <a:pt x="1900" y="1037"/>
                    <a:pt x="1900" y="1037"/>
                  </a:cubicBezTo>
                  <a:cubicBezTo>
                    <a:pt x="1905" y="1029"/>
                    <a:pt x="1905" y="1029"/>
                    <a:pt x="1905" y="1029"/>
                  </a:cubicBezTo>
                  <a:cubicBezTo>
                    <a:pt x="1901" y="1024"/>
                    <a:pt x="1901" y="1024"/>
                    <a:pt x="1901" y="1024"/>
                  </a:cubicBezTo>
                  <a:cubicBezTo>
                    <a:pt x="1901" y="1021"/>
                    <a:pt x="1901" y="1021"/>
                    <a:pt x="1901" y="1021"/>
                  </a:cubicBezTo>
                  <a:cubicBezTo>
                    <a:pt x="1902" y="1017"/>
                    <a:pt x="1902" y="1017"/>
                    <a:pt x="1902" y="1017"/>
                  </a:cubicBezTo>
                  <a:cubicBezTo>
                    <a:pt x="1903" y="1012"/>
                    <a:pt x="1903" y="1012"/>
                    <a:pt x="1903" y="1012"/>
                  </a:cubicBezTo>
                  <a:cubicBezTo>
                    <a:pt x="1906" y="1003"/>
                    <a:pt x="1906" y="1003"/>
                    <a:pt x="1906" y="1003"/>
                  </a:cubicBezTo>
                  <a:cubicBezTo>
                    <a:pt x="1909" y="1001"/>
                    <a:pt x="1909" y="1001"/>
                    <a:pt x="1909" y="1001"/>
                  </a:cubicBezTo>
                  <a:cubicBezTo>
                    <a:pt x="1907" y="995"/>
                    <a:pt x="1907" y="995"/>
                    <a:pt x="1907" y="995"/>
                  </a:cubicBezTo>
                  <a:cubicBezTo>
                    <a:pt x="1911" y="992"/>
                    <a:pt x="1911" y="992"/>
                    <a:pt x="1911" y="992"/>
                  </a:cubicBezTo>
                  <a:cubicBezTo>
                    <a:pt x="1915" y="993"/>
                    <a:pt x="1915" y="993"/>
                    <a:pt x="1915" y="993"/>
                  </a:cubicBezTo>
                  <a:cubicBezTo>
                    <a:pt x="1917" y="989"/>
                    <a:pt x="1917" y="989"/>
                    <a:pt x="1917" y="989"/>
                  </a:cubicBezTo>
                  <a:cubicBezTo>
                    <a:pt x="1923" y="986"/>
                    <a:pt x="1923" y="986"/>
                    <a:pt x="1923" y="986"/>
                  </a:cubicBezTo>
                  <a:cubicBezTo>
                    <a:pt x="1927" y="984"/>
                    <a:pt x="1927" y="984"/>
                    <a:pt x="1927" y="984"/>
                  </a:cubicBezTo>
                  <a:cubicBezTo>
                    <a:pt x="1928" y="979"/>
                    <a:pt x="1928" y="979"/>
                    <a:pt x="1928" y="979"/>
                  </a:cubicBezTo>
                  <a:cubicBezTo>
                    <a:pt x="1931" y="972"/>
                    <a:pt x="1931" y="972"/>
                    <a:pt x="1931" y="972"/>
                  </a:cubicBezTo>
                  <a:cubicBezTo>
                    <a:pt x="1935" y="974"/>
                    <a:pt x="1935" y="974"/>
                    <a:pt x="1935" y="974"/>
                  </a:cubicBezTo>
                  <a:cubicBezTo>
                    <a:pt x="1942" y="966"/>
                    <a:pt x="1942" y="966"/>
                    <a:pt x="1942" y="966"/>
                  </a:cubicBezTo>
                  <a:cubicBezTo>
                    <a:pt x="1948" y="969"/>
                    <a:pt x="1948" y="969"/>
                    <a:pt x="1948" y="969"/>
                  </a:cubicBezTo>
                  <a:cubicBezTo>
                    <a:pt x="1952" y="963"/>
                    <a:pt x="1952" y="963"/>
                    <a:pt x="1952" y="963"/>
                  </a:cubicBezTo>
                  <a:cubicBezTo>
                    <a:pt x="1960" y="958"/>
                    <a:pt x="1960" y="958"/>
                    <a:pt x="1960" y="958"/>
                  </a:cubicBezTo>
                  <a:cubicBezTo>
                    <a:pt x="1964" y="954"/>
                    <a:pt x="1964" y="954"/>
                    <a:pt x="1964" y="954"/>
                  </a:cubicBezTo>
                  <a:lnTo>
                    <a:pt x="1960" y="952"/>
                  </a:lnTo>
                  <a:close/>
                  <a:moveTo>
                    <a:pt x="163" y="1543"/>
                  </a:moveTo>
                  <a:cubicBezTo>
                    <a:pt x="166" y="1540"/>
                    <a:pt x="166" y="1540"/>
                    <a:pt x="166" y="1540"/>
                  </a:cubicBezTo>
                  <a:cubicBezTo>
                    <a:pt x="171" y="1539"/>
                    <a:pt x="171" y="1539"/>
                    <a:pt x="171" y="1539"/>
                  </a:cubicBezTo>
                  <a:cubicBezTo>
                    <a:pt x="173" y="1540"/>
                    <a:pt x="173" y="1540"/>
                    <a:pt x="173" y="1540"/>
                  </a:cubicBezTo>
                  <a:cubicBezTo>
                    <a:pt x="173" y="1544"/>
                    <a:pt x="173" y="1544"/>
                    <a:pt x="173" y="1544"/>
                  </a:cubicBezTo>
                  <a:cubicBezTo>
                    <a:pt x="170" y="1546"/>
                    <a:pt x="170" y="1546"/>
                    <a:pt x="170" y="1546"/>
                  </a:cubicBezTo>
                  <a:cubicBezTo>
                    <a:pt x="167" y="1546"/>
                    <a:pt x="167" y="1546"/>
                    <a:pt x="167" y="1546"/>
                  </a:cubicBezTo>
                  <a:lnTo>
                    <a:pt x="163" y="1543"/>
                  </a:lnTo>
                  <a:close/>
                  <a:moveTo>
                    <a:pt x="198" y="1557"/>
                  </a:moveTo>
                  <a:cubicBezTo>
                    <a:pt x="203" y="1557"/>
                    <a:pt x="203" y="1557"/>
                    <a:pt x="203" y="1557"/>
                  </a:cubicBezTo>
                  <a:cubicBezTo>
                    <a:pt x="205" y="1557"/>
                    <a:pt x="205" y="1557"/>
                    <a:pt x="205" y="1557"/>
                  </a:cubicBezTo>
                  <a:cubicBezTo>
                    <a:pt x="207" y="1556"/>
                    <a:pt x="207" y="1556"/>
                    <a:pt x="207" y="1556"/>
                  </a:cubicBezTo>
                  <a:cubicBezTo>
                    <a:pt x="201" y="1549"/>
                    <a:pt x="201" y="1549"/>
                    <a:pt x="201" y="1549"/>
                  </a:cubicBezTo>
                  <a:cubicBezTo>
                    <a:pt x="198" y="1551"/>
                    <a:pt x="198" y="1551"/>
                    <a:pt x="198" y="1551"/>
                  </a:cubicBezTo>
                  <a:cubicBezTo>
                    <a:pt x="194" y="1551"/>
                    <a:pt x="194" y="1551"/>
                    <a:pt x="194" y="1551"/>
                  </a:cubicBezTo>
                  <a:lnTo>
                    <a:pt x="198" y="1557"/>
                  </a:lnTo>
                  <a:close/>
                  <a:moveTo>
                    <a:pt x="215" y="1562"/>
                  </a:moveTo>
                  <a:cubicBezTo>
                    <a:pt x="217" y="1561"/>
                    <a:pt x="217" y="1561"/>
                    <a:pt x="217" y="1561"/>
                  </a:cubicBezTo>
                  <a:cubicBezTo>
                    <a:pt x="222" y="1561"/>
                    <a:pt x="222" y="1561"/>
                    <a:pt x="222" y="1561"/>
                  </a:cubicBezTo>
                  <a:cubicBezTo>
                    <a:pt x="223" y="1562"/>
                    <a:pt x="223" y="1562"/>
                    <a:pt x="223" y="1562"/>
                  </a:cubicBezTo>
                  <a:cubicBezTo>
                    <a:pt x="227" y="1559"/>
                    <a:pt x="227" y="1559"/>
                    <a:pt x="227" y="1559"/>
                  </a:cubicBezTo>
                  <a:cubicBezTo>
                    <a:pt x="216" y="1557"/>
                    <a:pt x="216" y="1557"/>
                    <a:pt x="216" y="1557"/>
                  </a:cubicBezTo>
                  <a:cubicBezTo>
                    <a:pt x="214" y="1560"/>
                    <a:pt x="214" y="1560"/>
                    <a:pt x="214" y="1560"/>
                  </a:cubicBezTo>
                  <a:lnTo>
                    <a:pt x="215" y="1562"/>
                  </a:lnTo>
                  <a:close/>
                  <a:moveTo>
                    <a:pt x="227" y="1563"/>
                  </a:moveTo>
                  <a:cubicBezTo>
                    <a:pt x="228" y="1565"/>
                    <a:pt x="228" y="1565"/>
                    <a:pt x="228" y="1565"/>
                  </a:cubicBezTo>
                  <a:cubicBezTo>
                    <a:pt x="230" y="1565"/>
                    <a:pt x="230" y="1565"/>
                    <a:pt x="230" y="1565"/>
                  </a:cubicBezTo>
                  <a:cubicBezTo>
                    <a:pt x="232" y="1567"/>
                    <a:pt x="232" y="1567"/>
                    <a:pt x="232" y="1567"/>
                  </a:cubicBezTo>
                  <a:cubicBezTo>
                    <a:pt x="233" y="1570"/>
                    <a:pt x="233" y="1570"/>
                    <a:pt x="233" y="1570"/>
                  </a:cubicBezTo>
                  <a:cubicBezTo>
                    <a:pt x="236" y="1570"/>
                    <a:pt x="236" y="1570"/>
                    <a:pt x="236" y="1570"/>
                  </a:cubicBezTo>
                  <a:cubicBezTo>
                    <a:pt x="242" y="1566"/>
                    <a:pt x="242" y="1566"/>
                    <a:pt x="242" y="1566"/>
                  </a:cubicBezTo>
                  <a:cubicBezTo>
                    <a:pt x="236" y="1563"/>
                    <a:pt x="236" y="1563"/>
                    <a:pt x="236" y="1563"/>
                  </a:cubicBezTo>
                  <a:cubicBezTo>
                    <a:pt x="234" y="1564"/>
                    <a:pt x="234" y="1564"/>
                    <a:pt x="234" y="1564"/>
                  </a:cubicBezTo>
                  <a:cubicBezTo>
                    <a:pt x="231" y="1564"/>
                    <a:pt x="231" y="1564"/>
                    <a:pt x="231" y="1564"/>
                  </a:cubicBezTo>
                  <a:cubicBezTo>
                    <a:pt x="229" y="1561"/>
                    <a:pt x="229" y="1561"/>
                    <a:pt x="229" y="1561"/>
                  </a:cubicBezTo>
                  <a:lnTo>
                    <a:pt x="227" y="1563"/>
                  </a:lnTo>
                  <a:close/>
                  <a:moveTo>
                    <a:pt x="222" y="1568"/>
                  </a:moveTo>
                  <a:cubicBezTo>
                    <a:pt x="225" y="1566"/>
                    <a:pt x="225" y="1566"/>
                    <a:pt x="225" y="1566"/>
                  </a:cubicBezTo>
                  <a:cubicBezTo>
                    <a:pt x="223" y="1564"/>
                    <a:pt x="223" y="1564"/>
                    <a:pt x="223" y="1564"/>
                  </a:cubicBezTo>
                  <a:cubicBezTo>
                    <a:pt x="219" y="1564"/>
                    <a:pt x="219" y="1564"/>
                    <a:pt x="219" y="1564"/>
                  </a:cubicBezTo>
                  <a:lnTo>
                    <a:pt x="222" y="1568"/>
                  </a:lnTo>
                  <a:close/>
                  <a:moveTo>
                    <a:pt x="230" y="1571"/>
                  </a:moveTo>
                  <a:cubicBezTo>
                    <a:pt x="228" y="1569"/>
                    <a:pt x="228" y="1569"/>
                    <a:pt x="228" y="1569"/>
                  </a:cubicBezTo>
                  <a:cubicBezTo>
                    <a:pt x="228" y="1571"/>
                    <a:pt x="228" y="1571"/>
                    <a:pt x="228" y="1571"/>
                  </a:cubicBezTo>
                  <a:lnTo>
                    <a:pt x="230" y="1571"/>
                  </a:lnTo>
                  <a:close/>
                  <a:moveTo>
                    <a:pt x="155" y="1548"/>
                  </a:moveTo>
                  <a:cubicBezTo>
                    <a:pt x="158" y="1544"/>
                    <a:pt x="158" y="1544"/>
                    <a:pt x="158" y="1544"/>
                  </a:cubicBezTo>
                  <a:cubicBezTo>
                    <a:pt x="157" y="1543"/>
                    <a:pt x="157" y="1543"/>
                    <a:pt x="157" y="1543"/>
                  </a:cubicBezTo>
                  <a:cubicBezTo>
                    <a:pt x="153" y="1548"/>
                    <a:pt x="153" y="1548"/>
                    <a:pt x="153" y="1548"/>
                  </a:cubicBezTo>
                  <a:lnTo>
                    <a:pt x="155" y="1548"/>
                  </a:lnTo>
                  <a:close/>
                  <a:moveTo>
                    <a:pt x="244" y="1580"/>
                  </a:moveTo>
                  <a:cubicBezTo>
                    <a:pt x="245" y="1582"/>
                    <a:pt x="245" y="1582"/>
                    <a:pt x="245" y="1582"/>
                  </a:cubicBezTo>
                  <a:cubicBezTo>
                    <a:pt x="241" y="1585"/>
                    <a:pt x="241" y="1585"/>
                    <a:pt x="241" y="1585"/>
                  </a:cubicBezTo>
                  <a:cubicBezTo>
                    <a:pt x="244" y="1593"/>
                    <a:pt x="244" y="1593"/>
                    <a:pt x="244" y="1593"/>
                  </a:cubicBezTo>
                  <a:cubicBezTo>
                    <a:pt x="244" y="1600"/>
                    <a:pt x="244" y="1600"/>
                    <a:pt x="244" y="1600"/>
                  </a:cubicBezTo>
                  <a:cubicBezTo>
                    <a:pt x="250" y="1601"/>
                    <a:pt x="250" y="1601"/>
                    <a:pt x="250" y="1601"/>
                  </a:cubicBezTo>
                  <a:cubicBezTo>
                    <a:pt x="254" y="1596"/>
                    <a:pt x="254" y="1596"/>
                    <a:pt x="254" y="1596"/>
                  </a:cubicBezTo>
                  <a:cubicBezTo>
                    <a:pt x="259" y="1594"/>
                    <a:pt x="259" y="1594"/>
                    <a:pt x="259" y="1594"/>
                  </a:cubicBezTo>
                  <a:cubicBezTo>
                    <a:pt x="265" y="1592"/>
                    <a:pt x="265" y="1592"/>
                    <a:pt x="265" y="1592"/>
                  </a:cubicBezTo>
                  <a:cubicBezTo>
                    <a:pt x="266" y="1590"/>
                    <a:pt x="266" y="1590"/>
                    <a:pt x="266" y="1590"/>
                  </a:cubicBezTo>
                  <a:cubicBezTo>
                    <a:pt x="260" y="1586"/>
                    <a:pt x="260" y="1586"/>
                    <a:pt x="260" y="1586"/>
                  </a:cubicBezTo>
                  <a:cubicBezTo>
                    <a:pt x="260" y="1583"/>
                    <a:pt x="260" y="1583"/>
                    <a:pt x="260" y="1583"/>
                  </a:cubicBezTo>
                  <a:cubicBezTo>
                    <a:pt x="251" y="1578"/>
                    <a:pt x="251" y="1578"/>
                    <a:pt x="251" y="1578"/>
                  </a:cubicBezTo>
                  <a:cubicBezTo>
                    <a:pt x="244" y="1576"/>
                    <a:pt x="244" y="1576"/>
                    <a:pt x="244" y="1576"/>
                  </a:cubicBezTo>
                  <a:lnTo>
                    <a:pt x="244" y="1580"/>
                  </a:lnTo>
                  <a:close/>
                  <a:moveTo>
                    <a:pt x="288" y="622"/>
                  </a:moveTo>
                  <a:cubicBezTo>
                    <a:pt x="284" y="617"/>
                    <a:pt x="284" y="617"/>
                    <a:pt x="284" y="617"/>
                  </a:cubicBezTo>
                  <a:cubicBezTo>
                    <a:pt x="269" y="625"/>
                    <a:pt x="269" y="625"/>
                    <a:pt x="269" y="625"/>
                  </a:cubicBezTo>
                  <a:cubicBezTo>
                    <a:pt x="268" y="639"/>
                    <a:pt x="268" y="639"/>
                    <a:pt x="268" y="639"/>
                  </a:cubicBezTo>
                  <a:cubicBezTo>
                    <a:pt x="279" y="648"/>
                    <a:pt x="279" y="648"/>
                    <a:pt x="279" y="648"/>
                  </a:cubicBezTo>
                  <a:cubicBezTo>
                    <a:pt x="280" y="639"/>
                    <a:pt x="280" y="639"/>
                    <a:pt x="280" y="639"/>
                  </a:cubicBezTo>
                  <a:cubicBezTo>
                    <a:pt x="290" y="636"/>
                    <a:pt x="290" y="636"/>
                    <a:pt x="290" y="636"/>
                  </a:cubicBezTo>
                  <a:cubicBezTo>
                    <a:pt x="285" y="650"/>
                    <a:pt x="285" y="650"/>
                    <a:pt x="285" y="650"/>
                  </a:cubicBezTo>
                  <a:cubicBezTo>
                    <a:pt x="290" y="650"/>
                    <a:pt x="290" y="650"/>
                    <a:pt x="290" y="650"/>
                  </a:cubicBezTo>
                  <a:cubicBezTo>
                    <a:pt x="295" y="640"/>
                    <a:pt x="295" y="640"/>
                    <a:pt x="295" y="640"/>
                  </a:cubicBezTo>
                  <a:cubicBezTo>
                    <a:pt x="306" y="638"/>
                    <a:pt x="306" y="638"/>
                    <a:pt x="306" y="638"/>
                  </a:cubicBezTo>
                  <a:cubicBezTo>
                    <a:pt x="308" y="633"/>
                    <a:pt x="308" y="633"/>
                    <a:pt x="308" y="633"/>
                  </a:cubicBezTo>
                  <a:cubicBezTo>
                    <a:pt x="307" y="629"/>
                    <a:pt x="307" y="629"/>
                    <a:pt x="307" y="629"/>
                  </a:cubicBezTo>
                  <a:cubicBezTo>
                    <a:pt x="317" y="625"/>
                    <a:pt x="317" y="625"/>
                    <a:pt x="317" y="625"/>
                  </a:cubicBezTo>
                  <a:cubicBezTo>
                    <a:pt x="308" y="617"/>
                    <a:pt x="308" y="617"/>
                    <a:pt x="308" y="617"/>
                  </a:cubicBezTo>
                  <a:cubicBezTo>
                    <a:pt x="317" y="617"/>
                    <a:pt x="317" y="617"/>
                    <a:pt x="317" y="617"/>
                  </a:cubicBezTo>
                  <a:cubicBezTo>
                    <a:pt x="324" y="611"/>
                    <a:pt x="324" y="611"/>
                    <a:pt x="324" y="611"/>
                  </a:cubicBezTo>
                  <a:cubicBezTo>
                    <a:pt x="320" y="603"/>
                    <a:pt x="320" y="603"/>
                    <a:pt x="320" y="603"/>
                  </a:cubicBezTo>
                  <a:cubicBezTo>
                    <a:pt x="310" y="609"/>
                    <a:pt x="310" y="609"/>
                    <a:pt x="310" y="609"/>
                  </a:cubicBezTo>
                  <a:cubicBezTo>
                    <a:pt x="308" y="603"/>
                    <a:pt x="308" y="603"/>
                    <a:pt x="308" y="603"/>
                  </a:cubicBezTo>
                  <a:cubicBezTo>
                    <a:pt x="302" y="610"/>
                    <a:pt x="302" y="610"/>
                    <a:pt x="302" y="610"/>
                  </a:cubicBezTo>
                  <a:cubicBezTo>
                    <a:pt x="300" y="603"/>
                    <a:pt x="300" y="603"/>
                    <a:pt x="300" y="603"/>
                  </a:cubicBezTo>
                  <a:cubicBezTo>
                    <a:pt x="286" y="611"/>
                    <a:pt x="286" y="611"/>
                    <a:pt x="286" y="611"/>
                  </a:cubicBezTo>
                  <a:lnTo>
                    <a:pt x="288" y="622"/>
                  </a:lnTo>
                  <a:close/>
                  <a:moveTo>
                    <a:pt x="70" y="728"/>
                  </a:moveTo>
                  <a:cubicBezTo>
                    <a:pt x="83" y="726"/>
                    <a:pt x="83" y="726"/>
                    <a:pt x="83" y="726"/>
                  </a:cubicBezTo>
                  <a:cubicBezTo>
                    <a:pt x="83" y="721"/>
                    <a:pt x="83" y="721"/>
                    <a:pt x="83" y="721"/>
                  </a:cubicBezTo>
                  <a:cubicBezTo>
                    <a:pt x="99" y="717"/>
                    <a:pt x="99" y="717"/>
                    <a:pt x="99" y="717"/>
                  </a:cubicBezTo>
                  <a:cubicBezTo>
                    <a:pt x="99" y="711"/>
                    <a:pt x="99" y="711"/>
                    <a:pt x="99" y="711"/>
                  </a:cubicBezTo>
                  <a:cubicBezTo>
                    <a:pt x="96" y="704"/>
                    <a:pt x="96" y="704"/>
                    <a:pt x="96" y="704"/>
                  </a:cubicBezTo>
                  <a:cubicBezTo>
                    <a:pt x="79" y="703"/>
                    <a:pt x="79" y="703"/>
                    <a:pt x="79" y="703"/>
                  </a:cubicBezTo>
                  <a:cubicBezTo>
                    <a:pt x="72" y="719"/>
                    <a:pt x="72" y="719"/>
                    <a:pt x="72" y="719"/>
                  </a:cubicBezTo>
                  <a:cubicBezTo>
                    <a:pt x="67" y="720"/>
                    <a:pt x="67" y="720"/>
                    <a:pt x="67" y="720"/>
                  </a:cubicBezTo>
                  <a:lnTo>
                    <a:pt x="70" y="728"/>
                  </a:lnTo>
                  <a:close/>
                  <a:moveTo>
                    <a:pt x="11" y="762"/>
                  </a:moveTo>
                  <a:cubicBezTo>
                    <a:pt x="22" y="756"/>
                    <a:pt x="22" y="756"/>
                    <a:pt x="22" y="756"/>
                  </a:cubicBezTo>
                  <a:cubicBezTo>
                    <a:pt x="40" y="754"/>
                    <a:pt x="40" y="754"/>
                    <a:pt x="40" y="754"/>
                  </a:cubicBezTo>
                  <a:cubicBezTo>
                    <a:pt x="45" y="744"/>
                    <a:pt x="45" y="744"/>
                    <a:pt x="45" y="744"/>
                  </a:cubicBezTo>
                  <a:cubicBezTo>
                    <a:pt x="46" y="733"/>
                    <a:pt x="46" y="733"/>
                    <a:pt x="46" y="733"/>
                  </a:cubicBezTo>
                  <a:cubicBezTo>
                    <a:pt x="34" y="739"/>
                    <a:pt x="34" y="739"/>
                    <a:pt x="34" y="739"/>
                  </a:cubicBezTo>
                  <a:cubicBezTo>
                    <a:pt x="33" y="736"/>
                    <a:pt x="33" y="736"/>
                    <a:pt x="33" y="736"/>
                  </a:cubicBezTo>
                  <a:cubicBezTo>
                    <a:pt x="23" y="738"/>
                    <a:pt x="23" y="738"/>
                    <a:pt x="23" y="738"/>
                  </a:cubicBezTo>
                  <a:cubicBezTo>
                    <a:pt x="33" y="746"/>
                    <a:pt x="33" y="746"/>
                    <a:pt x="33" y="746"/>
                  </a:cubicBezTo>
                  <a:cubicBezTo>
                    <a:pt x="12" y="758"/>
                    <a:pt x="12" y="758"/>
                    <a:pt x="12" y="758"/>
                  </a:cubicBezTo>
                  <a:lnTo>
                    <a:pt x="11" y="762"/>
                  </a:lnTo>
                  <a:close/>
                  <a:moveTo>
                    <a:pt x="23" y="522"/>
                  </a:moveTo>
                  <a:cubicBezTo>
                    <a:pt x="29" y="522"/>
                    <a:pt x="29" y="522"/>
                    <a:pt x="29" y="522"/>
                  </a:cubicBezTo>
                  <a:cubicBezTo>
                    <a:pt x="36" y="529"/>
                    <a:pt x="36" y="529"/>
                    <a:pt x="36" y="529"/>
                  </a:cubicBezTo>
                  <a:cubicBezTo>
                    <a:pt x="45" y="529"/>
                    <a:pt x="45" y="529"/>
                    <a:pt x="45" y="529"/>
                  </a:cubicBezTo>
                  <a:cubicBezTo>
                    <a:pt x="48" y="510"/>
                    <a:pt x="48" y="510"/>
                    <a:pt x="48" y="510"/>
                  </a:cubicBezTo>
                  <a:cubicBezTo>
                    <a:pt x="37" y="504"/>
                    <a:pt x="37" y="504"/>
                    <a:pt x="37" y="504"/>
                  </a:cubicBezTo>
                  <a:cubicBezTo>
                    <a:pt x="30" y="511"/>
                    <a:pt x="30" y="511"/>
                    <a:pt x="30" y="511"/>
                  </a:cubicBezTo>
                  <a:cubicBezTo>
                    <a:pt x="17" y="512"/>
                    <a:pt x="17" y="512"/>
                    <a:pt x="17" y="512"/>
                  </a:cubicBezTo>
                  <a:lnTo>
                    <a:pt x="23" y="522"/>
                  </a:lnTo>
                  <a:close/>
                  <a:moveTo>
                    <a:pt x="610" y="601"/>
                  </a:moveTo>
                  <a:cubicBezTo>
                    <a:pt x="618" y="606"/>
                    <a:pt x="618" y="606"/>
                    <a:pt x="618" y="606"/>
                  </a:cubicBezTo>
                  <a:cubicBezTo>
                    <a:pt x="625" y="617"/>
                    <a:pt x="625" y="617"/>
                    <a:pt x="625" y="617"/>
                  </a:cubicBezTo>
                  <a:cubicBezTo>
                    <a:pt x="629" y="610"/>
                    <a:pt x="629" y="610"/>
                    <a:pt x="629" y="610"/>
                  </a:cubicBezTo>
                  <a:cubicBezTo>
                    <a:pt x="640" y="617"/>
                    <a:pt x="640" y="617"/>
                    <a:pt x="640" y="617"/>
                  </a:cubicBezTo>
                  <a:cubicBezTo>
                    <a:pt x="644" y="612"/>
                    <a:pt x="644" y="612"/>
                    <a:pt x="644" y="612"/>
                  </a:cubicBezTo>
                  <a:cubicBezTo>
                    <a:pt x="632" y="602"/>
                    <a:pt x="632" y="602"/>
                    <a:pt x="632" y="602"/>
                  </a:cubicBezTo>
                  <a:cubicBezTo>
                    <a:pt x="641" y="598"/>
                    <a:pt x="641" y="598"/>
                    <a:pt x="641" y="598"/>
                  </a:cubicBezTo>
                  <a:cubicBezTo>
                    <a:pt x="626" y="590"/>
                    <a:pt x="626" y="590"/>
                    <a:pt x="626" y="590"/>
                  </a:cubicBezTo>
                  <a:cubicBezTo>
                    <a:pt x="616" y="590"/>
                    <a:pt x="616" y="590"/>
                    <a:pt x="616" y="590"/>
                  </a:cubicBezTo>
                  <a:lnTo>
                    <a:pt x="610" y="601"/>
                  </a:lnTo>
                  <a:close/>
                  <a:moveTo>
                    <a:pt x="640" y="589"/>
                  </a:moveTo>
                  <a:cubicBezTo>
                    <a:pt x="649" y="600"/>
                    <a:pt x="649" y="600"/>
                    <a:pt x="649" y="600"/>
                  </a:cubicBezTo>
                  <a:cubicBezTo>
                    <a:pt x="649" y="626"/>
                    <a:pt x="649" y="626"/>
                    <a:pt x="649" y="626"/>
                  </a:cubicBezTo>
                  <a:cubicBezTo>
                    <a:pt x="659" y="615"/>
                    <a:pt x="659" y="615"/>
                    <a:pt x="659" y="615"/>
                  </a:cubicBezTo>
                  <a:cubicBezTo>
                    <a:pt x="660" y="608"/>
                    <a:pt x="660" y="608"/>
                    <a:pt x="660" y="608"/>
                  </a:cubicBezTo>
                  <a:cubicBezTo>
                    <a:pt x="656" y="595"/>
                    <a:pt x="656" y="595"/>
                    <a:pt x="656" y="595"/>
                  </a:cubicBezTo>
                  <a:cubicBezTo>
                    <a:pt x="642" y="588"/>
                    <a:pt x="642" y="588"/>
                    <a:pt x="642" y="588"/>
                  </a:cubicBezTo>
                  <a:lnTo>
                    <a:pt x="640" y="589"/>
                  </a:lnTo>
                  <a:close/>
                  <a:moveTo>
                    <a:pt x="662" y="637"/>
                  </a:moveTo>
                  <a:cubicBezTo>
                    <a:pt x="667" y="641"/>
                    <a:pt x="667" y="641"/>
                    <a:pt x="667" y="641"/>
                  </a:cubicBezTo>
                  <a:cubicBezTo>
                    <a:pt x="667" y="650"/>
                    <a:pt x="667" y="650"/>
                    <a:pt x="667" y="650"/>
                  </a:cubicBezTo>
                  <a:cubicBezTo>
                    <a:pt x="677" y="649"/>
                    <a:pt x="677" y="649"/>
                    <a:pt x="677" y="649"/>
                  </a:cubicBezTo>
                  <a:cubicBezTo>
                    <a:pt x="684" y="646"/>
                    <a:pt x="684" y="646"/>
                    <a:pt x="684" y="646"/>
                  </a:cubicBezTo>
                  <a:cubicBezTo>
                    <a:pt x="673" y="634"/>
                    <a:pt x="673" y="634"/>
                    <a:pt x="673" y="634"/>
                  </a:cubicBezTo>
                  <a:cubicBezTo>
                    <a:pt x="664" y="631"/>
                    <a:pt x="664" y="631"/>
                    <a:pt x="664" y="631"/>
                  </a:cubicBezTo>
                  <a:lnTo>
                    <a:pt x="662" y="637"/>
                  </a:lnTo>
                  <a:close/>
                  <a:moveTo>
                    <a:pt x="630" y="623"/>
                  </a:moveTo>
                  <a:cubicBezTo>
                    <a:pt x="635" y="632"/>
                    <a:pt x="635" y="632"/>
                    <a:pt x="635" y="632"/>
                  </a:cubicBezTo>
                  <a:cubicBezTo>
                    <a:pt x="635" y="642"/>
                    <a:pt x="635" y="642"/>
                    <a:pt x="635" y="642"/>
                  </a:cubicBezTo>
                  <a:cubicBezTo>
                    <a:pt x="646" y="657"/>
                    <a:pt x="646" y="657"/>
                    <a:pt x="646" y="657"/>
                  </a:cubicBezTo>
                  <a:cubicBezTo>
                    <a:pt x="646" y="631"/>
                    <a:pt x="646" y="631"/>
                    <a:pt x="646" y="631"/>
                  </a:cubicBezTo>
                  <a:cubicBezTo>
                    <a:pt x="638" y="624"/>
                    <a:pt x="638" y="624"/>
                    <a:pt x="638" y="624"/>
                  </a:cubicBezTo>
                  <a:cubicBezTo>
                    <a:pt x="634" y="618"/>
                    <a:pt x="634" y="618"/>
                    <a:pt x="634" y="618"/>
                  </a:cubicBezTo>
                  <a:lnTo>
                    <a:pt x="630" y="623"/>
                  </a:lnTo>
                  <a:close/>
                  <a:moveTo>
                    <a:pt x="656" y="647"/>
                  </a:moveTo>
                  <a:cubicBezTo>
                    <a:pt x="652" y="657"/>
                    <a:pt x="652" y="657"/>
                    <a:pt x="652" y="657"/>
                  </a:cubicBezTo>
                  <a:cubicBezTo>
                    <a:pt x="658" y="663"/>
                    <a:pt x="658" y="663"/>
                    <a:pt x="658" y="663"/>
                  </a:cubicBezTo>
                  <a:cubicBezTo>
                    <a:pt x="661" y="643"/>
                    <a:pt x="661" y="643"/>
                    <a:pt x="661" y="643"/>
                  </a:cubicBezTo>
                  <a:cubicBezTo>
                    <a:pt x="658" y="633"/>
                    <a:pt x="658" y="633"/>
                    <a:pt x="658" y="633"/>
                  </a:cubicBezTo>
                  <a:cubicBezTo>
                    <a:pt x="650" y="636"/>
                    <a:pt x="650" y="636"/>
                    <a:pt x="650" y="636"/>
                  </a:cubicBezTo>
                  <a:lnTo>
                    <a:pt x="656" y="647"/>
                  </a:lnTo>
                  <a:close/>
                  <a:moveTo>
                    <a:pt x="672" y="672"/>
                  </a:moveTo>
                  <a:cubicBezTo>
                    <a:pt x="673" y="683"/>
                    <a:pt x="673" y="683"/>
                    <a:pt x="673" y="683"/>
                  </a:cubicBezTo>
                  <a:cubicBezTo>
                    <a:pt x="681" y="701"/>
                    <a:pt x="681" y="701"/>
                    <a:pt x="681" y="701"/>
                  </a:cubicBezTo>
                  <a:cubicBezTo>
                    <a:pt x="690" y="686"/>
                    <a:pt x="690" y="686"/>
                    <a:pt x="690" y="686"/>
                  </a:cubicBezTo>
                  <a:cubicBezTo>
                    <a:pt x="682" y="671"/>
                    <a:pt x="682" y="671"/>
                    <a:pt x="682" y="671"/>
                  </a:cubicBezTo>
                  <a:cubicBezTo>
                    <a:pt x="676" y="669"/>
                    <a:pt x="676" y="669"/>
                    <a:pt x="676" y="669"/>
                  </a:cubicBezTo>
                  <a:cubicBezTo>
                    <a:pt x="676" y="662"/>
                    <a:pt x="676" y="662"/>
                    <a:pt x="676" y="662"/>
                  </a:cubicBezTo>
                  <a:cubicBezTo>
                    <a:pt x="668" y="656"/>
                    <a:pt x="668" y="656"/>
                    <a:pt x="668" y="656"/>
                  </a:cubicBezTo>
                  <a:cubicBezTo>
                    <a:pt x="663" y="668"/>
                    <a:pt x="663" y="668"/>
                    <a:pt x="663" y="668"/>
                  </a:cubicBezTo>
                  <a:lnTo>
                    <a:pt x="672" y="672"/>
                  </a:lnTo>
                  <a:close/>
                  <a:moveTo>
                    <a:pt x="724" y="705"/>
                  </a:moveTo>
                  <a:cubicBezTo>
                    <a:pt x="732" y="690"/>
                    <a:pt x="732" y="690"/>
                    <a:pt x="732" y="690"/>
                  </a:cubicBezTo>
                  <a:cubicBezTo>
                    <a:pt x="724" y="670"/>
                    <a:pt x="724" y="670"/>
                    <a:pt x="724" y="670"/>
                  </a:cubicBezTo>
                  <a:cubicBezTo>
                    <a:pt x="717" y="655"/>
                    <a:pt x="717" y="655"/>
                    <a:pt x="717" y="655"/>
                  </a:cubicBezTo>
                  <a:cubicBezTo>
                    <a:pt x="697" y="647"/>
                    <a:pt x="697" y="647"/>
                    <a:pt x="697" y="647"/>
                  </a:cubicBezTo>
                  <a:cubicBezTo>
                    <a:pt x="684" y="620"/>
                    <a:pt x="684" y="620"/>
                    <a:pt x="684" y="620"/>
                  </a:cubicBezTo>
                  <a:cubicBezTo>
                    <a:pt x="644" y="552"/>
                    <a:pt x="644" y="552"/>
                    <a:pt x="644" y="552"/>
                  </a:cubicBezTo>
                  <a:cubicBezTo>
                    <a:pt x="634" y="534"/>
                    <a:pt x="634" y="534"/>
                    <a:pt x="634" y="534"/>
                  </a:cubicBezTo>
                  <a:cubicBezTo>
                    <a:pt x="611" y="532"/>
                    <a:pt x="611" y="532"/>
                    <a:pt x="611" y="532"/>
                  </a:cubicBezTo>
                  <a:cubicBezTo>
                    <a:pt x="591" y="555"/>
                    <a:pt x="591" y="555"/>
                    <a:pt x="591" y="555"/>
                  </a:cubicBezTo>
                  <a:cubicBezTo>
                    <a:pt x="566" y="522"/>
                    <a:pt x="566" y="522"/>
                    <a:pt x="566" y="522"/>
                  </a:cubicBezTo>
                  <a:cubicBezTo>
                    <a:pt x="559" y="519"/>
                    <a:pt x="559" y="519"/>
                    <a:pt x="559" y="519"/>
                  </a:cubicBezTo>
                  <a:cubicBezTo>
                    <a:pt x="554" y="509"/>
                    <a:pt x="554" y="509"/>
                    <a:pt x="554" y="509"/>
                  </a:cubicBezTo>
                  <a:cubicBezTo>
                    <a:pt x="529" y="512"/>
                    <a:pt x="529" y="512"/>
                    <a:pt x="529" y="512"/>
                  </a:cubicBezTo>
                  <a:cubicBezTo>
                    <a:pt x="521" y="502"/>
                    <a:pt x="521" y="502"/>
                    <a:pt x="521" y="502"/>
                  </a:cubicBezTo>
                  <a:cubicBezTo>
                    <a:pt x="516" y="138"/>
                    <a:pt x="516" y="138"/>
                    <a:pt x="516" y="138"/>
                  </a:cubicBezTo>
                  <a:cubicBezTo>
                    <a:pt x="493" y="125"/>
                    <a:pt x="493" y="125"/>
                    <a:pt x="493" y="125"/>
                  </a:cubicBezTo>
                  <a:cubicBezTo>
                    <a:pt x="473" y="115"/>
                    <a:pt x="473" y="115"/>
                    <a:pt x="473" y="115"/>
                  </a:cubicBezTo>
                  <a:cubicBezTo>
                    <a:pt x="454" y="100"/>
                    <a:pt x="454" y="100"/>
                    <a:pt x="454" y="100"/>
                  </a:cubicBezTo>
                  <a:cubicBezTo>
                    <a:pt x="442" y="109"/>
                    <a:pt x="442" y="109"/>
                    <a:pt x="442" y="109"/>
                  </a:cubicBezTo>
                  <a:cubicBezTo>
                    <a:pt x="434" y="101"/>
                    <a:pt x="434" y="101"/>
                    <a:pt x="434" y="101"/>
                  </a:cubicBezTo>
                  <a:cubicBezTo>
                    <a:pt x="412" y="96"/>
                    <a:pt x="412" y="96"/>
                    <a:pt x="412" y="96"/>
                  </a:cubicBezTo>
                  <a:cubicBezTo>
                    <a:pt x="407" y="98"/>
                    <a:pt x="407" y="98"/>
                    <a:pt x="407" y="98"/>
                  </a:cubicBezTo>
                  <a:cubicBezTo>
                    <a:pt x="378" y="86"/>
                    <a:pt x="378" y="86"/>
                    <a:pt x="378" y="86"/>
                  </a:cubicBezTo>
                  <a:cubicBezTo>
                    <a:pt x="370" y="90"/>
                    <a:pt x="370" y="90"/>
                    <a:pt x="370" y="90"/>
                  </a:cubicBezTo>
                  <a:cubicBezTo>
                    <a:pt x="370" y="81"/>
                    <a:pt x="370" y="81"/>
                    <a:pt x="370" y="81"/>
                  </a:cubicBezTo>
                  <a:cubicBezTo>
                    <a:pt x="344" y="79"/>
                    <a:pt x="344" y="79"/>
                    <a:pt x="344" y="79"/>
                  </a:cubicBezTo>
                  <a:cubicBezTo>
                    <a:pt x="328" y="89"/>
                    <a:pt x="328" y="89"/>
                    <a:pt x="328" y="89"/>
                  </a:cubicBezTo>
                  <a:cubicBezTo>
                    <a:pt x="330" y="79"/>
                    <a:pt x="330" y="79"/>
                    <a:pt x="330" y="79"/>
                  </a:cubicBezTo>
                  <a:cubicBezTo>
                    <a:pt x="297" y="61"/>
                    <a:pt x="297" y="61"/>
                    <a:pt x="297" y="61"/>
                  </a:cubicBezTo>
                  <a:cubicBezTo>
                    <a:pt x="294" y="44"/>
                    <a:pt x="294" y="44"/>
                    <a:pt x="294" y="44"/>
                  </a:cubicBezTo>
                  <a:cubicBezTo>
                    <a:pt x="268" y="40"/>
                    <a:pt x="268" y="40"/>
                    <a:pt x="268" y="40"/>
                  </a:cubicBezTo>
                  <a:cubicBezTo>
                    <a:pt x="268" y="22"/>
                    <a:pt x="268" y="22"/>
                    <a:pt x="268" y="22"/>
                  </a:cubicBezTo>
                  <a:cubicBezTo>
                    <a:pt x="257" y="14"/>
                    <a:pt x="257" y="14"/>
                    <a:pt x="257" y="14"/>
                  </a:cubicBezTo>
                  <a:cubicBezTo>
                    <a:pt x="253" y="39"/>
                    <a:pt x="253" y="39"/>
                    <a:pt x="253" y="39"/>
                  </a:cubicBezTo>
                  <a:cubicBezTo>
                    <a:pt x="237" y="43"/>
                    <a:pt x="237" y="43"/>
                    <a:pt x="237" y="43"/>
                  </a:cubicBezTo>
                  <a:cubicBezTo>
                    <a:pt x="235" y="33"/>
                    <a:pt x="235" y="33"/>
                    <a:pt x="235" y="33"/>
                  </a:cubicBezTo>
                  <a:cubicBezTo>
                    <a:pt x="244" y="28"/>
                    <a:pt x="244" y="28"/>
                    <a:pt x="244" y="28"/>
                  </a:cubicBezTo>
                  <a:cubicBezTo>
                    <a:pt x="250" y="15"/>
                    <a:pt x="250" y="15"/>
                    <a:pt x="250" y="15"/>
                  </a:cubicBezTo>
                  <a:cubicBezTo>
                    <a:pt x="239" y="10"/>
                    <a:pt x="239" y="10"/>
                    <a:pt x="239" y="10"/>
                  </a:cubicBezTo>
                  <a:cubicBezTo>
                    <a:pt x="227" y="0"/>
                    <a:pt x="227" y="0"/>
                    <a:pt x="227" y="0"/>
                  </a:cubicBezTo>
                  <a:cubicBezTo>
                    <a:pt x="197" y="39"/>
                    <a:pt x="197" y="39"/>
                    <a:pt x="197" y="39"/>
                  </a:cubicBezTo>
                  <a:cubicBezTo>
                    <a:pt x="175" y="46"/>
                    <a:pt x="175" y="46"/>
                    <a:pt x="175" y="46"/>
                  </a:cubicBezTo>
                  <a:cubicBezTo>
                    <a:pt x="158" y="56"/>
                    <a:pt x="158" y="56"/>
                    <a:pt x="158" y="56"/>
                  </a:cubicBezTo>
                  <a:cubicBezTo>
                    <a:pt x="162" y="69"/>
                    <a:pt x="162" y="69"/>
                    <a:pt x="162" y="69"/>
                  </a:cubicBezTo>
                  <a:cubicBezTo>
                    <a:pt x="154" y="64"/>
                    <a:pt x="154" y="64"/>
                    <a:pt x="154" y="64"/>
                  </a:cubicBezTo>
                  <a:cubicBezTo>
                    <a:pt x="124" y="65"/>
                    <a:pt x="124" y="65"/>
                    <a:pt x="124" y="65"/>
                  </a:cubicBezTo>
                  <a:cubicBezTo>
                    <a:pt x="113" y="87"/>
                    <a:pt x="113" y="87"/>
                    <a:pt x="113" y="87"/>
                  </a:cubicBezTo>
                  <a:cubicBezTo>
                    <a:pt x="109" y="89"/>
                    <a:pt x="109" y="89"/>
                    <a:pt x="109" y="89"/>
                  </a:cubicBezTo>
                  <a:cubicBezTo>
                    <a:pt x="99" y="105"/>
                    <a:pt x="99" y="105"/>
                    <a:pt x="99" y="105"/>
                  </a:cubicBezTo>
                  <a:cubicBezTo>
                    <a:pt x="98" y="122"/>
                    <a:pt x="98" y="122"/>
                    <a:pt x="98" y="122"/>
                  </a:cubicBezTo>
                  <a:cubicBezTo>
                    <a:pt x="94" y="132"/>
                    <a:pt x="94" y="132"/>
                    <a:pt x="94" y="132"/>
                  </a:cubicBezTo>
                  <a:cubicBezTo>
                    <a:pt x="68" y="142"/>
                    <a:pt x="68" y="142"/>
                    <a:pt x="68" y="142"/>
                  </a:cubicBezTo>
                  <a:cubicBezTo>
                    <a:pt x="59" y="150"/>
                    <a:pt x="59" y="150"/>
                    <a:pt x="59" y="150"/>
                  </a:cubicBezTo>
                  <a:cubicBezTo>
                    <a:pt x="37" y="151"/>
                    <a:pt x="37" y="151"/>
                    <a:pt x="37" y="151"/>
                  </a:cubicBezTo>
                  <a:cubicBezTo>
                    <a:pt x="34" y="169"/>
                    <a:pt x="34" y="169"/>
                    <a:pt x="34" y="169"/>
                  </a:cubicBezTo>
                  <a:cubicBezTo>
                    <a:pt x="30" y="176"/>
                    <a:pt x="30" y="176"/>
                    <a:pt x="30" y="176"/>
                  </a:cubicBezTo>
                  <a:cubicBezTo>
                    <a:pt x="39" y="183"/>
                    <a:pt x="39" y="183"/>
                    <a:pt x="39" y="183"/>
                  </a:cubicBezTo>
                  <a:cubicBezTo>
                    <a:pt x="58" y="187"/>
                    <a:pt x="58" y="187"/>
                    <a:pt x="58" y="187"/>
                  </a:cubicBezTo>
                  <a:cubicBezTo>
                    <a:pt x="88" y="210"/>
                    <a:pt x="88" y="210"/>
                    <a:pt x="88" y="210"/>
                  </a:cubicBezTo>
                  <a:cubicBezTo>
                    <a:pt x="89" y="226"/>
                    <a:pt x="89" y="226"/>
                    <a:pt x="89" y="226"/>
                  </a:cubicBezTo>
                  <a:cubicBezTo>
                    <a:pt x="105" y="228"/>
                    <a:pt x="105" y="228"/>
                    <a:pt x="105" y="228"/>
                  </a:cubicBezTo>
                  <a:cubicBezTo>
                    <a:pt x="111" y="232"/>
                    <a:pt x="111" y="232"/>
                    <a:pt x="111" y="232"/>
                  </a:cubicBezTo>
                  <a:cubicBezTo>
                    <a:pt x="110" y="242"/>
                    <a:pt x="110" y="242"/>
                    <a:pt x="110" y="242"/>
                  </a:cubicBezTo>
                  <a:cubicBezTo>
                    <a:pt x="121" y="256"/>
                    <a:pt x="121" y="256"/>
                    <a:pt x="121" y="256"/>
                  </a:cubicBezTo>
                  <a:cubicBezTo>
                    <a:pt x="123" y="264"/>
                    <a:pt x="123" y="264"/>
                    <a:pt x="123" y="264"/>
                  </a:cubicBezTo>
                  <a:cubicBezTo>
                    <a:pt x="131" y="266"/>
                    <a:pt x="131" y="266"/>
                    <a:pt x="131" y="266"/>
                  </a:cubicBezTo>
                  <a:cubicBezTo>
                    <a:pt x="138" y="280"/>
                    <a:pt x="138" y="280"/>
                    <a:pt x="138" y="280"/>
                  </a:cubicBezTo>
                  <a:cubicBezTo>
                    <a:pt x="91" y="281"/>
                    <a:pt x="91" y="281"/>
                    <a:pt x="91" y="281"/>
                  </a:cubicBezTo>
                  <a:cubicBezTo>
                    <a:pt x="93" y="273"/>
                    <a:pt x="93" y="273"/>
                    <a:pt x="93" y="273"/>
                  </a:cubicBezTo>
                  <a:cubicBezTo>
                    <a:pt x="92" y="264"/>
                    <a:pt x="92" y="264"/>
                    <a:pt x="92" y="264"/>
                  </a:cubicBezTo>
                  <a:cubicBezTo>
                    <a:pt x="93" y="259"/>
                    <a:pt x="93" y="259"/>
                    <a:pt x="93" y="259"/>
                  </a:cubicBezTo>
                  <a:cubicBezTo>
                    <a:pt x="93" y="255"/>
                    <a:pt x="93" y="255"/>
                    <a:pt x="93" y="255"/>
                  </a:cubicBezTo>
                  <a:cubicBezTo>
                    <a:pt x="75" y="255"/>
                    <a:pt x="75" y="255"/>
                    <a:pt x="75" y="255"/>
                  </a:cubicBezTo>
                  <a:cubicBezTo>
                    <a:pt x="54" y="269"/>
                    <a:pt x="54" y="269"/>
                    <a:pt x="54" y="269"/>
                  </a:cubicBezTo>
                  <a:cubicBezTo>
                    <a:pt x="53" y="276"/>
                    <a:pt x="53" y="276"/>
                    <a:pt x="53" y="276"/>
                  </a:cubicBezTo>
                  <a:cubicBezTo>
                    <a:pt x="40" y="277"/>
                    <a:pt x="40" y="277"/>
                    <a:pt x="40" y="277"/>
                  </a:cubicBezTo>
                  <a:cubicBezTo>
                    <a:pt x="12" y="291"/>
                    <a:pt x="12" y="291"/>
                    <a:pt x="12" y="291"/>
                  </a:cubicBezTo>
                  <a:cubicBezTo>
                    <a:pt x="0" y="301"/>
                    <a:pt x="0" y="301"/>
                    <a:pt x="0" y="301"/>
                  </a:cubicBezTo>
                  <a:cubicBezTo>
                    <a:pt x="17" y="313"/>
                    <a:pt x="17" y="313"/>
                    <a:pt x="17" y="313"/>
                  </a:cubicBezTo>
                  <a:cubicBezTo>
                    <a:pt x="41" y="315"/>
                    <a:pt x="41" y="315"/>
                    <a:pt x="41" y="315"/>
                  </a:cubicBezTo>
                  <a:cubicBezTo>
                    <a:pt x="46" y="322"/>
                    <a:pt x="46" y="322"/>
                    <a:pt x="46" y="322"/>
                  </a:cubicBezTo>
                  <a:cubicBezTo>
                    <a:pt x="27" y="322"/>
                    <a:pt x="27" y="322"/>
                    <a:pt x="27" y="322"/>
                  </a:cubicBezTo>
                  <a:cubicBezTo>
                    <a:pt x="23" y="326"/>
                    <a:pt x="23" y="326"/>
                    <a:pt x="23" y="326"/>
                  </a:cubicBezTo>
                  <a:cubicBezTo>
                    <a:pt x="35" y="339"/>
                    <a:pt x="35" y="339"/>
                    <a:pt x="35" y="339"/>
                  </a:cubicBezTo>
                  <a:cubicBezTo>
                    <a:pt x="35" y="348"/>
                    <a:pt x="35" y="348"/>
                    <a:pt x="35" y="348"/>
                  </a:cubicBezTo>
                  <a:cubicBezTo>
                    <a:pt x="46" y="358"/>
                    <a:pt x="46" y="358"/>
                    <a:pt x="46" y="358"/>
                  </a:cubicBezTo>
                  <a:cubicBezTo>
                    <a:pt x="83" y="358"/>
                    <a:pt x="83" y="358"/>
                    <a:pt x="83" y="358"/>
                  </a:cubicBezTo>
                  <a:cubicBezTo>
                    <a:pt x="92" y="364"/>
                    <a:pt x="92" y="364"/>
                    <a:pt x="92" y="364"/>
                  </a:cubicBezTo>
                  <a:cubicBezTo>
                    <a:pt x="89" y="356"/>
                    <a:pt x="89" y="356"/>
                    <a:pt x="89" y="356"/>
                  </a:cubicBezTo>
                  <a:cubicBezTo>
                    <a:pt x="94" y="353"/>
                    <a:pt x="94" y="353"/>
                    <a:pt x="94" y="353"/>
                  </a:cubicBezTo>
                  <a:cubicBezTo>
                    <a:pt x="101" y="364"/>
                    <a:pt x="101" y="364"/>
                    <a:pt x="101" y="364"/>
                  </a:cubicBezTo>
                  <a:cubicBezTo>
                    <a:pt x="111" y="351"/>
                    <a:pt x="111" y="351"/>
                    <a:pt x="111" y="351"/>
                  </a:cubicBezTo>
                  <a:cubicBezTo>
                    <a:pt x="141" y="336"/>
                    <a:pt x="141" y="336"/>
                    <a:pt x="141" y="336"/>
                  </a:cubicBezTo>
                  <a:cubicBezTo>
                    <a:pt x="143" y="350"/>
                    <a:pt x="143" y="350"/>
                    <a:pt x="143" y="350"/>
                  </a:cubicBezTo>
                  <a:cubicBezTo>
                    <a:pt x="134" y="353"/>
                    <a:pt x="134" y="353"/>
                    <a:pt x="134" y="353"/>
                  </a:cubicBezTo>
                  <a:cubicBezTo>
                    <a:pt x="131" y="357"/>
                    <a:pt x="131" y="357"/>
                    <a:pt x="131" y="357"/>
                  </a:cubicBezTo>
                  <a:cubicBezTo>
                    <a:pt x="137" y="360"/>
                    <a:pt x="137" y="360"/>
                    <a:pt x="137" y="360"/>
                  </a:cubicBezTo>
                  <a:cubicBezTo>
                    <a:pt x="145" y="391"/>
                    <a:pt x="145" y="391"/>
                    <a:pt x="145" y="391"/>
                  </a:cubicBezTo>
                  <a:cubicBezTo>
                    <a:pt x="131" y="402"/>
                    <a:pt x="131" y="402"/>
                    <a:pt x="131" y="402"/>
                  </a:cubicBezTo>
                  <a:cubicBezTo>
                    <a:pt x="124" y="397"/>
                    <a:pt x="124" y="397"/>
                    <a:pt x="124" y="397"/>
                  </a:cubicBezTo>
                  <a:cubicBezTo>
                    <a:pt x="113" y="410"/>
                    <a:pt x="113" y="410"/>
                    <a:pt x="113" y="410"/>
                  </a:cubicBezTo>
                  <a:cubicBezTo>
                    <a:pt x="94" y="409"/>
                    <a:pt x="94" y="409"/>
                    <a:pt x="94" y="409"/>
                  </a:cubicBezTo>
                  <a:cubicBezTo>
                    <a:pt x="96" y="403"/>
                    <a:pt x="96" y="403"/>
                    <a:pt x="96" y="403"/>
                  </a:cubicBezTo>
                  <a:cubicBezTo>
                    <a:pt x="86" y="402"/>
                    <a:pt x="86" y="402"/>
                    <a:pt x="86" y="402"/>
                  </a:cubicBezTo>
                  <a:cubicBezTo>
                    <a:pt x="80" y="408"/>
                    <a:pt x="80" y="408"/>
                    <a:pt x="80" y="408"/>
                  </a:cubicBezTo>
                  <a:cubicBezTo>
                    <a:pt x="77" y="420"/>
                    <a:pt x="77" y="420"/>
                    <a:pt x="77" y="420"/>
                  </a:cubicBezTo>
                  <a:cubicBezTo>
                    <a:pt x="72" y="427"/>
                    <a:pt x="72" y="427"/>
                    <a:pt x="72" y="427"/>
                  </a:cubicBezTo>
                  <a:cubicBezTo>
                    <a:pt x="72" y="416"/>
                    <a:pt x="72" y="416"/>
                    <a:pt x="72" y="416"/>
                  </a:cubicBezTo>
                  <a:cubicBezTo>
                    <a:pt x="67" y="430"/>
                    <a:pt x="67" y="430"/>
                    <a:pt x="67" y="430"/>
                  </a:cubicBezTo>
                  <a:cubicBezTo>
                    <a:pt x="59" y="436"/>
                    <a:pt x="59" y="436"/>
                    <a:pt x="59" y="436"/>
                  </a:cubicBezTo>
                  <a:cubicBezTo>
                    <a:pt x="49" y="449"/>
                    <a:pt x="49" y="449"/>
                    <a:pt x="49" y="449"/>
                  </a:cubicBezTo>
                  <a:cubicBezTo>
                    <a:pt x="58" y="467"/>
                    <a:pt x="58" y="467"/>
                    <a:pt x="58" y="467"/>
                  </a:cubicBezTo>
                  <a:cubicBezTo>
                    <a:pt x="66" y="467"/>
                    <a:pt x="66" y="467"/>
                    <a:pt x="66" y="467"/>
                  </a:cubicBezTo>
                  <a:cubicBezTo>
                    <a:pt x="65" y="474"/>
                    <a:pt x="65" y="474"/>
                    <a:pt x="65" y="474"/>
                  </a:cubicBezTo>
                  <a:cubicBezTo>
                    <a:pt x="85" y="481"/>
                    <a:pt x="85" y="481"/>
                    <a:pt x="85" y="481"/>
                  </a:cubicBezTo>
                  <a:cubicBezTo>
                    <a:pt x="92" y="497"/>
                    <a:pt x="92" y="497"/>
                    <a:pt x="92" y="497"/>
                  </a:cubicBezTo>
                  <a:cubicBezTo>
                    <a:pt x="85" y="492"/>
                    <a:pt x="85" y="492"/>
                    <a:pt x="85" y="492"/>
                  </a:cubicBezTo>
                  <a:cubicBezTo>
                    <a:pt x="76" y="496"/>
                    <a:pt x="76" y="496"/>
                    <a:pt x="76" y="496"/>
                  </a:cubicBezTo>
                  <a:cubicBezTo>
                    <a:pt x="72" y="515"/>
                    <a:pt x="72" y="515"/>
                    <a:pt x="72" y="515"/>
                  </a:cubicBezTo>
                  <a:cubicBezTo>
                    <a:pt x="78" y="522"/>
                    <a:pt x="78" y="522"/>
                    <a:pt x="78" y="522"/>
                  </a:cubicBezTo>
                  <a:cubicBezTo>
                    <a:pt x="78" y="530"/>
                    <a:pt x="78" y="530"/>
                    <a:pt x="78" y="530"/>
                  </a:cubicBezTo>
                  <a:cubicBezTo>
                    <a:pt x="93" y="531"/>
                    <a:pt x="93" y="531"/>
                    <a:pt x="93" y="531"/>
                  </a:cubicBezTo>
                  <a:cubicBezTo>
                    <a:pt x="98" y="526"/>
                    <a:pt x="98" y="526"/>
                    <a:pt x="98" y="526"/>
                  </a:cubicBezTo>
                  <a:cubicBezTo>
                    <a:pt x="105" y="525"/>
                    <a:pt x="105" y="525"/>
                    <a:pt x="105" y="525"/>
                  </a:cubicBezTo>
                  <a:cubicBezTo>
                    <a:pt x="111" y="520"/>
                    <a:pt x="111" y="520"/>
                    <a:pt x="111" y="520"/>
                  </a:cubicBezTo>
                  <a:cubicBezTo>
                    <a:pt x="124" y="523"/>
                    <a:pt x="124" y="523"/>
                    <a:pt x="124" y="523"/>
                  </a:cubicBezTo>
                  <a:cubicBezTo>
                    <a:pt x="125" y="541"/>
                    <a:pt x="125" y="541"/>
                    <a:pt x="125" y="541"/>
                  </a:cubicBezTo>
                  <a:cubicBezTo>
                    <a:pt x="122" y="551"/>
                    <a:pt x="122" y="551"/>
                    <a:pt x="122" y="551"/>
                  </a:cubicBezTo>
                  <a:cubicBezTo>
                    <a:pt x="125" y="557"/>
                    <a:pt x="125" y="557"/>
                    <a:pt x="125" y="557"/>
                  </a:cubicBezTo>
                  <a:cubicBezTo>
                    <a:pt x="123" y="571"/>
                    <a:pt x="123" y="571"/>
                    <a:pt x="123" y="571"/>
                  </a:cubicBezTo>
                  <a:cubicBezTo>
                    <a:pt x="117" y="579"/>
                    <a:pt x="117" y="579"/>
                    <a:pt x="117" y="579"/>
                  </a:cubicBezTo>
                  <a:cubicBezTo>
                    <a:pt x="128" y="580"/>
                    <a:pt x="128" y="580"/>
                    <a:pt x="128" y="580"/>
                  </a:cubicBezTo>
                  <a:cubicBezTo>
                    <a:pt x="143" y="566"/>
                    <a:pt x="143" y="566"/>
                    <a:pt x="143" y="566"/>
                  </a:cubicBezTo>
                  <a:cubicBezTo>
                    <a:pt x="164" y="562"/>
                    <a:pt x="164" y="562"/>
                    <a:pt x="164" y="562"/>
                  </a:cubicBezTo>
                  <a:cubicBezTo>
                    <a:pt x="173" y="568"/>
                    <a:pt x="173" y="568"/>
                    <a:pt x="173" y="568"/>
                  </a:cubicBezTo>
                  <a:cubicBezTo>
                    <a:pt x="186" y="595"/>
                    <a:pt x="186" y="595"/>
                    <a:pt x="186" y="595"/>
                  </a:cubicBezTo>
                  <a:cubicBezTo>
                    <a:pt x="193" y="598"/>
                    <a:pt x="193" y="598"/>
                    <a:pt x="193" y="598"/>
                  </a:cubicBezTo>
                  <a:cubicBezTo>
                    <a:pt x="194" y="594"/>
                    <a:pt x="194" y="594"/>
                    <a:pt x="194" y="594"/>
                  </a:cubicBezTo>
                  <a:cubicBezTo>
                    <a:pt x="192" y="585"/>
                    <a:pt x="192" y="585"/>
                    <a:pt x="192" y="585"/>
                  </a:cubicBezTo>
                  <a:cubicBezTo>
                    <a:pt x="193" y="568"/>
                    <a:pt x="193" y="568"/>
                    <a:pt x="193" y="568"/>
                  </a:cubicBezTo>
                  <a:cubicBezTo>
                    <a:pt x="198" y="573"/>
                    <a:pt x="198" y="573"/>
                    <a:pt x="198" y="573"/>
                  </a:cubicBezTo>
                  <a:cubicBezTo>
                    <a:pt x="198" y="584"/>
                    <a:pt x="198" y="584"/>
                    <a:pt x="198" y="584"/>
                  </a:cubicBezTo>
                  <a:cubicBezTo>
                    <a:pt x="213" y="579"/>
                    <a:pt x="213" y="579"/>
                    <a:pt x="213" y="579"/>
                  </a:cubicBezTo>
                  <a:cubicBezTo>
                    <a:pt x="226" y="556"/>
                    <a:pt x="226" y="556"/>
                    <a:pt x="226" y="556"/>
                  </a:cubicBezTo>
                  <a:cubicBezTo>
                    <a:pt x="231" y="559"/>
                    <a:pt x="231" y="559"/>
                    <a:pt x="231" y="559"/>
                  </a:cubicBezTo>
                  <a:cubicBezTo>
                    <a:pt x="225" y="571"/>
                    <a:pt x="225" y="571"/>
                    <a:pt x="225" y="571"/>
                  </a:cubicBezTo>
                  <a:cubicBezTo>
                    <a:pt x="223" y="594"/>
                    <a:pt x="223" y="594"/>
                    <a:pt x="223" y="594"/>
                  </a:cubicBezTo>
                  <a:cubicBezTo>
                    <a:pt x="227" y="601"/>
                    <a:pt x="227" y="601"/>
                    <a:pt x="227" y="601"/>
                  </a:cubicBezTo>
                  <a:cubicBezTo>
                    <a:pt x="216" y="622"/>
                    <a:pt x="216" y="622"/>
                    <a:pt x="216" y="622"/>
                  </a:cubicBezTo>
                  <a:cubicBezTo>
                    <a:pt x="199" y="628"/>
                    <a:pt x="199" y="628"/>
                    <a:pt x="199" y="628"/>
                  </a:cubicBezTo>
                  <a:cubicBezTo>
                    <a:pt x="187" y="644"/>
                    <a:pt x="187" y="644"/>
                    <a:pt x="187" y="644"/>
                  </a:cubicBezTo>
                  <a:cubicBezTo>
                    <a:pt x="181" y="643"/>
                    <a:pt x="181" y="643"/>
                    <a:pt x="181" y="643"/>
                  </a:cubicBezTo>
                  <a:cubicBezTo>
                    <a:pt x="160" y="651"/>
                    <a:pt x="160" y="651"/>
                    <a:pt x="160" y="651"/>
                  </a:cubicBezTo>
                  <a:cubicBezTo>
                    <a:pt x="148" y="663"/>
                    <a:pt x="148" y="663"/>
                    <a:pt x="148" y="663"/>
                  </a:cubicBezTo>
                  <a:cubicBezTo>
                    <a:pt x="150" y="674"/>
                    <a:pt x="150" y="674"/>
                    <a:pt x="150" y="674"/>
                  </a:cubicBezTo>
                  <a:cubicBezTo>
                    <a:pt x="142" y="675"/>
                    <a:pt x="142" y="675"/>
                    <a:pt x="142" y="675"/>
                  </a:cubicBezTo>
                  <a:cubicBezTo>
                    <a:pt x="136" y="661"/>
                    <a:pt x="136" y="661"/>
                    <a:pt x="136" y="661"/>
                  </a:cubicBezTo>
                  <a:cubicBezTo>
                    <a:pt x="132" y="661"/>
                    <a:pt x="132" y="661"/>
                    <a:pt x="132" y="661"/>
                  </a:cubicBezTo>
                  <a:cubicBezTo>
                    <a:pt x="110" y="680"/>
                    <a:pt x="110" y="680"/>
                    <a:pt x="110" y="680"/>
                  </a:cubicBezTo>
                  <a:cubicBezTo>
                    <a:pt x="118" y="705"/>
                    <a:pt x="118" y="705"/>
                    <a:pt x="118" y="705"/>
                  </a:cubicBezTo>
                  <a:cubicBezTo>
                    <a:pt x="128" y="700"/>
                    <a:pt x="128" y="700"/>
                    <a:pt x="128" y="700"/>
                  </a:cubicBezTo>
                  <a:cubicBezTo>
                    <a:pt x="129" y="686"/>
                    <a:pt x="129" y="686"/>
                    <a:pt x="129" y="686"/>
                  </a:cubicBezTo>
                  <a:cubicBezTo>
                    <a:pt x="135" y="684"/>
                    <a:pt x="135" y="684"/>
                    <a:pt x="135" y="684"/>
                  </a:cubicBezTo>
                  <a:cubicBezTo>
                    <a:pt x="138" y="696"/>
                    <a:pt x="138" y="696"/>
                    <a:pt x="138" y="696"/>
                  </a:cubicBezTo>
                  <a:cubicBezTo>
                    <a:pt x="164" y="674"/>
                    <a:pt x="164" y="674"/>
                    <a:pt x="164" y="674"/>
                  </a:cubicBezTo>
                  <a:cubicBezTo>
                    <a:pt x="164" y="685"/>
                    <a:pt x="164" y="685"/>
                    <a:pt x="164" y="685"/>
                  </a:cubicBezTo>
                  <a:cubicBezTo>
                    <a:pt x="171" y="680"/>
                    <a:pt x="171" y="680"/>
                    <a:pt x="171" y="680"/>
                  </a:cubicBezTo>
                  <a:cubicBezTo>
                    <a:pt x="174" y="669"/>
                    <a:pt x="174" y="669"/>
                    <a:pt x="174" y="669"/>
                  </a:cubicBezTo>
                  <a:cubicBezTo>
                    <a:pt x="183" y="666"/>
                    <a:pt x="183" y="666"/>
                    <a:pt x="183" y="666"/>
                  </a:cubicBezTo>
                  <a:cubicBezTo>
                    <a:pt x="185" y="671"/>
                    <a:pt x="185" y="671"/>
                    <a:pt x="185" y="671"/>
                  </a:cubicBezTo>
                  <a:cubicBezTo>
                    <a:pt x="201" y="654"/>
                    <a:pt x="201" y="654"/>
                    <a:pt x="201" y="654"/>
                  </a:cubicBezTo>
                  <a:cubicBezTo>
                    <a:pt x="221" y="647"/>
                    <a:pt x="221" y="647"/>
                    <a:pt x="221" y="647"/>
                  </a:cubicBezTo>
                  <a:cubicBezTo>
                    <a:pt x="241" y="637"/>
                    <a:pt x="241" y="637"/>
                    <a:pt x="241" y="637"/>
                  </a:cubicBezTo>
                  <a:cubicBezTo>
                    <a:pt x="251" y="616"/>
                    <a:pt x="251" y="616"/>
                    <a:pt x="251" y="616"/>
                  </a:cubicBezTo>
                  <a:cubicBezTo>
                    <a:pt x="256" y="616"/>
                    <a:pt x="256" y="616"/>
                    <a:pt x="256" y="616"/>
                  </a:cubicBezTo>
                  <a:cubicBezTo>
                    <a:pt x="256" y="611"/>
                    <a:pt x="256" y="611"/>
                    <a:pt x="256" y="611"/>
                  </a:cubicBezTo>
                  <a:cubicBezTo>
                    <a:pt x="265" y="602"/>
                    <a:pt x="265" y="602"/>
                    <a:pt x="265" y="602"/>
                  </a:cubicBezTo>
                  <a:cubicBezTo>
                    <a:pt x="274" y="593"/>
                    <a:pt x="274" y="593"/>
                    <a:pt x="274" y="593"/>
                  </a:cubicBezTo>
                  <a:cubicBezTo>
                    <a:pt x="277" y="584"/>
                    <a:pt x="277" y="584"/>
                    <a:pt x="277" y="584"/>
                  </a:cubicBezTo>
                  <a:cubicBezTo>
                    <a:pt x="286" y="577"/>
                    <a:pt x="286" y="577"/>
                    <a:pt x="286" y="577"/>
                  </a:cubicBezTo>
                  <a:cubicBezTo>
                    <a:pt x="292" y="569"/>
                    <a:pt x="292" y="569"/>
                    <a:pt x="292" y="569"/>
                  </a:cubicBezTo>
                  <a:cubicBezTo>
                    <a:pt x="293" y="559"/>
                    <a:pt x="293" y="559"/>
                    <a:pt x="293" y="559"/>
                  </a:cubicBezTo>
                  <a:cubicBezTo>
                    <a:pt x="286" y="556"/>
                    <a:pt x="286" y="556"/>
                    <a:pt x="286" y="556"/>
                  </a:cubicBezTo>
                  <a:cubicBezTo>
                    <a:pt x="279" y="558"/>
                    <a:pt x="279" y="558"/>
                    <a:pt x="279" y="558"/>
                  </a:cubicBezTo>
                  <a:cubicBezTo>
                    <a:pt x="283" y="537"/>
                    <a:pt x="283" y="537"/>
                    <a:pt x="283" y="537"/>
                  </a:cubicBezTo>
                  <a:cubicBezTo>
                    <a:pt x="292" y="537"/>
                    <a:pt x="292" y="537"/>
                    <a:pt x="292" y="537"/>
                  </a:cubicBezTo>
                  <a:cubicBezTo>
                    <a:pt x="297" y="531"/>
                    <a:pt x="297" y="531"/>
                    <a:pt x="297" y="531"/>
                  </a:cubicBezTo>
                  <a:cubicBezTo>
                    <a:pt x="300" y="515"/>
                    <a:pt x="300" y="515"/>
                    <a:pt x="300" y="515"/>
                  </a:cubicBezTo>
                  <a:cubicBezTo>
                    <a:pt x="318" y="491"/>
                    <a:pt x="318" y="491"/>
                    <a:pt x="318" y="491"/>
                  </a:cubicBezTo>
                  <a:cubicBezTo>
                    <a:pt x="339" y="468"/>
                    <a:pt x="339" y="468"/>
                    <a:pt x="339" y="468"/>
                  </a:cubicBezTo>
                  <a:cubicBezTo>
                    <a:pt x="357" y="468"/>
                    <a:pt x="357" y="468"/>
                    <a:pt x="357" y="468"/>
                  </a:cubicBezTo>
                  <a:cubicBezTo>
                    <a:pt x="375" y="481"/>
                    <a:pt x="375" y="481"/>
                    <a:pt x="375" y="481"/>
                  </a:cubicBezTo>
                  <a:cubicBezTo>
                    <a:pt x="365" y="482"/>
                    <a:pt x="365" y="482"/>
                    <a:pt x="365" y="482"/>
                  </a:cubicBezTo>
                  <a:cubicBezTo>
                    <a:pt x="357" y="476"/>
                    <a:pt x="357" y="476"/>
                    <a:pt x="357" y="476"/>
                  </a:cubicBezTo>
                  <a:cubicBezTo>
                    <a:pt x="340" y="478"/>
                    <a:pt x="340" y="478"/>
                    <a:pt x="340" y="478"/>
                  </a:cubicBezTo>
                  <a:cubicBezTo>
                    <a:pt x="325" y="493"/>
                    <a:pt x="325" y="493"/>
                    <a:pt x="325" y="493"/>
                  </a:cubicBezTo>
                  <a:cubicBezTo>
                    <a:pt x="327" y="505"/>
                    <a:pt x="327" y="505"/>
                    <a:pt x="327" y="505"/>
                  </a:cubicBezTo>
                  <a:cubicBezTo>
                    <a:pt x="316" y="525"/>
                    <a:pt x="316" y="525"/>
                    <a:pt x="316" y="525"/>
                  </a:cubicBezTo>
                  <a:cubicBezTo>
                    <a:pt x="317" y="542"/>
                    <a:pt x="317" y="542"/>
                    <a:pt x="317" y="542"/>
                  </a:cubicBezTo>
                  <a:cubicBezTo>
                    <a:pt x="322" y="540"/>
                    <a:pt x="322" y="540"/>
                    <a:pt x="322" y="540"/>
                  </a:cubicBezTo>
                  <a:cubicBezTo>
                    <a:pt x="327" y="535"/>
                    <a:pt x="327" y="535"/>
                    <a:pt x="327" y="535"/>
                  </a:cubicBezTo>
                  <a:cubicBezTo>
                    <a:pt x="333" y="535"/>
                    <a:pt x="333" y="535"/>
                    <a:pt x="333" y="535"/>
                  </a:cubicBezTo>
                  <a:cubicBezTo>
                    <a:pt x="320" y="549"/>
                    <a:pt x="320" y="549"/>
                    <a:pt x="320" y="549"/>
                  </a:cubicBezTo>
                  <a:cubicBezTo>
                    <a:pt x="315" y="552"/>
                    <a:pt x="315" y="552"/>
                    <a:pt x="315" y="552"/>
                  </a:cubicBezTo>
                  <a:cubicBezTo>
                    <a:pt x="314" y="558"/>
                    <a:pt x="314" y="558"/>
                    <a:pt x="314" y="558"/>
                  </a:cubicBezTo>
                  <a:cubicBezTo>
                    <a:pt x="334" y="556"/>
                    <a:pt x="334" y="556"/>
                    <a:pt x="334" y="556"/>
                  </a:cubicBezTo>
                  <a:cubicBezTo>
                    <a:pt x="344" y="544"/>
                    <a:pt x="344" y="544"/>
                    <a:pt x="344" y="544"/>
                  </a:cubicBezTo>
                  <a:cubicBezTo>
                    <a:pt x="350" y="550"/>
                    <a:pt x="350" y="550"/>
                    <a:pt x="350" y="550"/>
                  </a:cubicBezTo>
                  <a:cubicBezTo>
                    <a:pt x="357" y="546"/>
                    <a:pt x="357" y="546"/>
                    <a:pt x="357" y="546"/>
                  </a:cubicBezTo>
                  <a:cubicBezTo>
                    <a:pt x="365" y="542"/>
                    <a:pt x="365" y="542"/>
                    <a:pt x="365" y="542"/>
                  </a:cubicBezTo>
                  <a:cubicBezTo>
                    <a:pt x="362" y="535"/>
                    <a:pt x="362" y="535"/>
                    <a:pt x="362" y="535"/>
                  </a:cubicBezTo>
                  <a:cubicBezTo>
                    <a:pt x="366" y="527"/>
                    <a:pt x="366" y="527"/>
                    <a:pt x="366" y="527"/>
                  </a:cubicBezTo>
                  <a:cubicBezTo>
                    <a:pt x="370" y="527"/>
                    <a:pt x="370" y="527"/>
                    <a:pt x="370" y="527"/>
                  </a:cubicBezTo>
                  <a:cubicBezTo>
                    <a:pt x="378" y="529"/>
                    <a:pt x="378" y="529"/>
                    <a:pt x="378" y="529"/>
                  </a:cubicBezTo>
                  <a:cubicBezTo>
                    <a:pt x="388" y="520"/>
                    <a:pt x="388" y="520"/>
                    <a:pt x="388" y="520"/>
                  </a:cubicBezTo>
                  <a:cubicBezTo>
                    <a:pt x="387" y="499"/>
                    <a:pt x="387" y="499"/>
                    <a:pt x="387" y="499"/>
                  </a:cubicBezTo>
                  <a:cubicBezTo>
                    <a:pt x="392" y="481"/>
                    <a:pt x="392" y="481"/>
                    <a:pt x="392" y="481"/>
                  </a:cubicBezTo>
                  <a:cubicBezTo>
                    <a:pt x="397" y="492"/>
                    <a:pt x="397" y="492"/>
                    <a:pt x="397" y="492"/>
                  </a:cubicBezTo>
                  <a:cubicBezTo>
                    <a:pt x="414" y="484"/>
                    <a:pt x="414" y="484"/>
                    <a:pt x="414" y="484"/>
                  </a:cubicBezTo>
                  <a:cubicBezTo>
                    <a:pt x="420" y="495"/>
                    <a:pt x="420" y="495"/>
                    <a:pt x="420" y="495"/>
                  </a:cubicBezTo>
                  <a:cubicBezTo>
                    <a:pt x="433" y="505"/>
                    <a:pt x="433" y="505"/>
                    <a:pt x="433" y="505"/>
                  </a:cubicBezTo>
                  <a:cubicBezTo>
                    <a:pt x="448" y="509"/>
                    <a:pt x="448" y="509"/>
                    <a:pt x="448" y="509"/>
                  </a:cubicBezTo>
                  <a:cubicBezTo>
                    <a:pt x="455" y="504"/>
                    <a:pt x="455" y="504"/>
                    <a:pt x="455" y="504"/>
                  </a:cubicBezTo>
                  <a:cubicBezTo>
                    <a:pt x="456" y="513"/>
                    <a:pt x="456" y="513"/>
                    <a:pt x="456" y="513"/>
                  </a:cubicBezTo>
                  <a:cubicBezTo>
                    <a:pt x="461" y="517"/>
                    <a:pt x="461" y="517"/>
                    <a:pt x="461" y="517"/>
                  </a:cubicBezTo>
                  <a:cubicBezTo>
                    <a:pt x="466" y="516"/>
                    <a:pt x="466" y="516"/>
                    <a:pt x="466" y="516"/>
                  </a:cubicBezTo>
                  <a:cubicBezTo>
                    <a:pt x="466" y="523"/>
                    <a:pt x="466" y="523"/>
                    <a:pt x="466" y="523"/>
                  </a:cubicBezTo>
                  <a:cubicBezTo>
                    <a:pt x="471" y="525"/>
                    <a:pt x="471" y="525"/>
                    <a:pt x="471" y="525"/>
                  </a:cubicBezTo>
                  <a:cubicBezTo>
                    <a:pt x="483" y="519"/>
                    <a:pt x="483" y="519"/>
                    <a:pt x="483" y="519"/>
                  </a:cubicBezTo>
                  <a:cubicBezTo>
                    <a:pt x="495" y="522"/>
                    <a:pt x="495" y="522"/>
                    <a:pt x="495" y="522"/>
                  </a:cubicBezTo>
                  <a:cubicBezTo>
                    <a:pt x="512" y="527"/>
                    <a:pt x="512" y="527"/>
                    <a:pt x="512" y="527"/>
                  </a:cubicBezTo>
                  <a:cubicBezTo>
                    <a:pt x="540" y="533"/>
                    <a:pt x="540" y="533"/>
                    <a:pt x="540" y="533"/>
                  </a:cubicBezTo>
                  <a:cubicBezTo>
                    <a:pt x="549" y="525"/>
                    <a:pt x="549" y="525"/>
                    <a:pt x="549" y="525"/>
                  </a:cubicBezTo>
                  <a:cubicBezTo>
                    <a:pt x="555" y="526"/>
                    <a:pt x="555" y="526"/>
                    <a:pt x="555" y="526"/>
                  </a:cubicBezTo>
                  <a:cubicBezTo>
                    <a:pt x="553" y="534"/>
                    <a:pt x="553" y="534"/>
                    <a:pt x="553" y="534"/>
                  </a:cubicBezTo>
                  <a:cubicBezTo>
                    <a:pt x="548" y="544"/>
                    <a:pt x="548" y="544"/>
                    <a:pt x="548" y="544"/>
                  </a:cubicBezTo>
                  <a:cubicBezTo>
                    <a:pt x="550" y="549"/>
                    <a:pt x="550" y="549"/>
                    <a:pt x="550" y="549"/>
                  </a:cubicBezTo>
                  <a:cubicBezTo>
                    <a:pt x="558" y="551"/>
                    <a:pt x="558" y="551"/>
                    <a:pt x="558" y="551"/>
                  </a:cubicBezTo>
                  <a:cubicBezTo>
                    <a:pt x="566" y="558"/>
                    <a:pt x="566" y="558"/>
                    <a:pt x="566" y="558"/>
                  </a:cubicBezTo>
                  <a:cubicBezTo>
                    <a:pt x="571" y="552"/>
                    <a:pt x="571" y="552"/>
                    <a:pt x="571" y="552"/>
                  </a:cubicBezTo>
                  <a:cubicBezTo>
                    <a:pt x="573" y="563"/>
                    <a:pt x="573" y="563"/>
                    <a:pt x="573" y="563"/>
                  </a:cubicBezTo>
                  <a:cubicBezTo>
                    <a:pt x="582" y="566"/>
                    <a:pt x="582" y="566"/>
                    <a:pt x="582" y="566"/>
                  </a:cubicBezTo>
                  <a:cubicBezTo>
                    <a:pt x="594" y="577"/>
                    <a:pt x="594" y="577"/>
                    <a:pt x="594" y="577"/>
                  </a:cubicBezTo>
                  <a:cubicBezTo>
                    <a:pt x="601" y="578"/>
                    <a:pt x="601" y="578"/>
                    <a:pt x="601" y="578"/>
                  </a:cubicBezTo>
                  <a:cubicBezTo>
                    <a:pt x="608" y="582"/>
                    <a:pt x="608" y="582"/>
                    <a:pt x="608" y="582"/>
                  </a:cubicBezTo>
                  <a:cubicBezTo>
                    <a:pt x="618" y="576"/>
                    <a:pt x="618" y="576"/>
                    <a:pt x="618" y="576"/>
                  </a:cubicBezTo>
                  <a:cubicBezTo>
                    <a:pt x="602" y="562"/>
                    <a:pt x="602" y="562"/>
                    <a:pt x="602" y="562"/>
                  </a:cubicBezTo>
                  <a:cubicBezTo>
                    <a:pt x="601" y="553"/>
                    <a:pt x="601" y="553"/>
                    <a:pt x="601" y="553"/>
                  </a:cubicBezTo>
                  <a:cubicBezTo>
                    <a:pt x="613" y="560"/>
                    <a:pt x="613" y="560"/>
                    <a:pt x="613" y="560"/>
                  </a:cubicBezTo>
                  <a:cubicBezTo>
                    <a:pt x="617" y="555"/>
                    <a:pt x="617" y="555"/>
                    <a:pt x="617" y="555"/>
                  </a:cubicBezTo>
                  <a:cubicBezTo>
                    <a:pt x="622" y="566"/>
                    <a:pt x="622" y="566"/>
                    <a:pt x="622" y="566"/>
                  </a:cubicBezTo>
                  <a:cubicBezTo>
                    <a:pt x="624" y="580"/>
                    <a:pt x="624" y="580"/>
                    <a:pt x="624" y="580"/>
                  </a:cubicBezTo>
                  <a:cubicBezTo>
                    <a:pt x="628" y="579"/>
                    <a:pt x="628" y="579"/>
                    <a:pt x="628" y="579"/>
                  </a:cubicBezTo>
                  <a:cubicBezTo>
                    <a:pt x="633" y="584"/>
                    <a:pt x="633" y="584"/>
                    <a:pt x="633" y="584"/>
                  </a:cubicBezTo>
                  <a:cubicBezTo>
                    <a:pt x="636" y="567"/>
                    <a:pt x="636" y="567"/>
                    <a:pt x="636" y="567"/>
                  </a:cubicBezTo>
                  <a:cubicBezTo>
                    <a:pt x="634" y="551"/>
                    <a:pt x="634" y="551"/>
                    <a:pt x="634" y="551"/>
                  </a:cubicBezTo>
                  <a:cubicBezTo>
                    <a:pt x="639" y="557"/>
                    <a:pt x="639" y="557"/>
                    <a:pt x="639" y="557"/>
                  </a:cubicBezTo>
                  <a:cubicBezTo>
                    <a:pt x="652" y="585"/>
                    <a:pt x="652" y="585"/>
                    <a:pt x="652" y="585"/>
                  </a:cubicBezTo>
                  <a:cubicBezTo>
                    <a:pt x="659" y="587"/>
                    <a:pt x="659" y="587"/>
                    <a:pt x="659" y="587"/>
                  </a:cubicBezTo>
                  <a:cubicBezTo>
                    <a:pt x="665" y="602"/>
                    <a:pt x="665" y="602"/>
                    <a:pt x="665" y="602"/>
                  </a:cubicBezTo>
                  <a:cubicBezTo>
                    <a:pt x="669" y="606"/>
                    <a:pt x="669" y="606"/>
                    <a:pt x="669" y="606"/>
                  </a:cubicBezTo>
                  <a:cubicBezTo>
                    <a:pt x="666" y="611"/>
                    <a:pt x="666" y="611"/>
                    <a:pt x="666" y="611"/>
                  </a:cubicBezTo>
                  <a:cubicBezTo>
                    <a:pt x="671" y="623"/>
                    <a:pt x="671" y="623"/>
                    <a:pt x="671" y="623"/>
                  </a:cubicBezTo>
                  <a:cubicBezTo>
                    <a:pt x="690" y="643"/>
                    <a:pt x="690" y="643"/>
                    <a:pt x="690" y="643"/>
                  </a:cubicBezTo>
                  <a:cubicBezTo>
                    <a:pt x="689" y="650"/>
                    <a:pt x="689" y="650"/>
                    <a:pt x="689" y="650"/>
                  </a:cubicBezTo>
                  <a:cubicBezTo>
                    <a:pt x="706" y="663"/>
                    <a:pt x="706" y="663"/>
                    <a:pt x="706" y="663"/>
                  </a:cubicBezTo>
                  <a:cubicBezTo>
                    <a:pt x="701" y="668"/>
                    <a:pt x="701" y="668"/>
                    <a:pt x="701" y="668"/>
                  </a:cubicBezTo>
                  <a:cubicBezTo>
                    <a:pt x="700" y="676"/>
                    <a:pt x="700" y="676"/>
                    <a:pt x="700" y="676"/>
                  </a:cubicBezTo>
                  <a:cubicBezTo>
                    <a:pt x="696" y="681"/>
                    <a:pt x="696" y="681"/>
                    <a:pt x="696" y="681"/>
                  </a:cubicBezTo>
                  <a:cubicBezTo>
                    <a:pt x="700" y="688"/>
                    <a:pt x="700" y="688"/>
                    <a:pt x="700" y="688"/>
                  </a:cubicBezTo>
                  <a:cubicBezTo>
                    <a:pt x="705" y="692"/>
                    <a:pt x="705" y="692"/>
                    <a:pt x="705" y="692"/>
                  </a:cubicBezTo>
                  <a:cubicBezTo>
                    <a:pt x="719" y="695"/>
                    <a:pt x="719" y="695"/>
                    <a:pt x="719" y="695"/>
                  </a:cubicBezTo>
                  <a:lnTo>
                    <a:pt x="724" y="7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1" name="Uruguay">
              <a:extLst>
                <a:ext uri="{FF2B5EF4-FFF2-40B4-BE49-F238E27FC236}">
                  <a16:creationId xmlns:a16="http://schemas.microsoft.com/office/drawing/2014/main" id="{02C7E6AC-DA45-41F0-8929-5C688C6A0A91}"/>
                </a:ext>
              </a:extLst>
            </p:cNvPr>
            <p:cNvSpPr>
              <a:spLocks/>
            </p:cNvSpPr>
            <p:nvPr/>
          </p:nvSpPr>
          <p:spPr bwMode="gray">
            <a:xfrm>
              <a:off x="3905291" y="5606927"/>
              <a:ext cx="152278" cy="204523"/>
            </a:xfrm>
            <a:custGeom>
              <a:avLst/>
              <a:gdLst/>
              <a:ahLst/>
              <a:cxnLst>
                <a:cxn ang="0">
                  <a:pos x="8" y="181"/>
                </a:cxn>
                <a:cxn ang="0">
                  <a:pos x="0" y="162"/>
                </a:cxn>
                <a:cxn ang="0">
                  <a:pos x="2" y="130"/>
                </a:cxn>
                <a:cxn ang="0">
                  <a:pos x="6" y="94"/>
                </a:cxn>
                <a:cxn ang="0">
                  <a:pos x="12" y="68"/>
                </a:cxn>
                <a:cxn ang="0">
                  <a:pos x="30" y="24"/>
                </a:cxn>
                <a:cxn ang="0">
                  <a:pos x="52" y="0"/>
                </a:cxn>
                <a:cxn ang="0">
                  <a:pos x="70" y="40"/>
                </a:cxn>
                <a:cxn ang="0">
                  <a:pos x="84" y="60"/>
                </a:cxn>
                <a:cxn ang="0">
                  <a:pos x="98" y="52"/>
                </a:cxn>
                <a:cxn ang="0">
                  <a:pos x="120" y="70"/>
                </a:cxn>
                <a:cxn ang="0">
                  <a:pos x="144" y="82"/>
                </a:cxn>
                <a:cxn ang="0">
                  <a:pos x="160" y="100"/>
                </a:cxn>
                <a:cxn ang="0">
                  <a:pos x="174" y="124"/>
                </a:cxn>
                <a:cxn ang="0">
                  <a:pos x="188" y="128"/>
                </a:cxn>
                <a:cxn ang="0">
                  <a:pos x="180" y="148"/>
                </a:cxn>
                <a:cxn ang="0">
                  <a:pos x="178" y="168"/>
                </a:cxn>
                <a:cxn ang="0">
                  <a:pos x="178" y="181"/>
                </a:cxn>
                <a:cxn ang="0">
                  <a:pos x="188" y="191"/>
                </a:cxn>
                <a:cxn ang="0">
                  <a:pos x="178" y="211"/>
                </a:cxn>
                <a:cxn ang="0">
                  <a:pos x="170" y="223"/>
                </a:cxn>
                <a:cxn ang="0">
                  <a:pos x="142" y="239"/>
                </a:cxn>
                <a:cxn ang="0">
                  <a:pos x="126" y="247"/>
                </a:cxn>
                <a:cxn ang="0">
                  <a:pos x="86" y="247"/>
                </a:cxn>
                <a:cxn ang="0">
                  <a:pos x="68" y="243"/>
                </a:cxn>
                <a:cxn ang="0">
                  <a:pos x="42" y="227"/>
                </a:cxn>
                <a:cxn ang="0">
                  <a:pos x="26" y="225"/>
                </a:cxn>
                <a:cxn ang="0">
                  <a:pos x="8" y="209"/>
                </a:cxn>
                <a:cxn ang="0">
                  <a:pos x="8" y="181"/>
                </a:cxn>
              </a:cxnLst>
              <a:rect l="0" t="0" r="r" b="b"/>
              <a:pathLst>
                <a:path w="188" h="247">
                  <a:moveTo>
                    <a:pt x="8" y="181"/>
                  </a:moveTo>
                  <a:lnTo>
                    <a:pt x="0" y="162"/>
                  </a:lnTo>
                  <a:lnTo>
                    <a:pt x="2" y="130"/>
                  </a:lnTo>
                  <a:lnTo>
                    <a:pt x="6" y="94"/>
                  </a:lnTo>
                  <a:lnTo>
                    <a:pt x="12" y="68"/>
                  </a:lnTo>
                  <a:lnTo>
                    <a:pt x="30" y="24"/>
                  </a:lnTo>
                  <a:lnTo>
                    <a:pt x="52" y="0"/>
                  </a:lnTo>
                  <a:lnTo>
                    <a:pt x="70" y="40"/>
                  </a:lnTo>
                  <a:lnTo>
                    <a:pt x="84" y="60"/>
                  </a:lnTo>
                  <a:lnTo>
                    <a:pt x="98" y="52"/>
                  </a:lnTo>
                  <a:lnTo>
                    <a:pt x="120" y="70"/>
                  </a:lnTo>
                  <a:lnTo>
                    <a:pt x="144" y="82"/>
                  </a:lnTo>
                  <a:lnTo>
                    <a:pt x="160" y="100"/>
                  </a:lnTo>
                  <a:lnTo>
                    <a:pt x="174" y="124"/>
                  </a:lnTo>
                  <a:lnTo>
                    <a:pt x="188" y="128"/>
                  </a:lnTo>
                  <a:lnTo>
                    <a:pt x="180" y="148"/>
                  </a:lnTo>
                  <a:lnTo>
                    <a:pt x="178" y="168"/>
                  </a:lnTo>
                  <a:lnTo>
                    <a:pt x="178" y="181"/>
                  </a:lnTo>
                  <a:lnTo>
                    <a:pt x="188" y="191"/>
                  </a:lnTo>
                  <a:lnTo>
                    <a:pt x="178" y="211"/>
                  </a:lnTo>
                  <a:lnTo>
                    <a:pt x="170" y="223"/>
                  </a:lnTo>
                  <a:lnTo>
                    <a:pt x="142" y="239"/>
                  </a:lnTo>
                  <a:lnTo>
                    <a:pt x="126" y="247"/>
                  </a:lnTo>
                  <a:lnTo>
                    <a:pt x="86" y="247"/>
                  </a:lnTo>
                  <a:lnTo>
                    <a:pt x="68" y="243"/>
                  </a:lnTo>
                  <a:lnTo>
                    <a:pt x="42" y="227"/>
                  </a:lnTo>
                  <a:lnTo>
                    <a:pt x="26" y="225"/>
                  </a:lnTo>
                  <a:lnTo>
                    <a:pt x="8" y="209"/>
                  </a:lnTo>
                  <a:lnTo>
                    <a:pt x="8" y="18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2" name="Uzbekistan">
              <a:extLst>
                <a:ext uri="{FF2B5EF4-FFF2-40B4-BE49-F238E27FC236}">
                  <a16:creationId xmlns:a16="http://schemas.microsoft.com/office/drawing/2014/main" id="{55C87C37-C565-45E8-8A09-ABC51EC0A3F9}"/>
                </a:ext>
              </a:extLst>
            </p:cNvPr>
            <p:cNvSpPr>
              <a:spLocks/>
            </p:cNvSpPr>
            <p:nvPr/>
          </p:nvSpPr>
          <p:spPr bwMode="gray">
            <a:xfrm>
              <a:off x="7530719" y="2924540"/>
              <a:ext cx="515408" cy="369714"/>
            </a:xfrm>
            <a:custGeom>
              <a:avLst/>
              <a:gdLst/>
              <a:ahLst/>
              <a:cxnLst>
                <a:cxn ang="0">
                  <a:pos x="564" y="188"/>
                </a:cxn>
                <a:cxn ang="0">
                  <a:pos x="470" y="226"/>
                </a:cxn>
                <a:cxn ang="0">
                  <a:pos x="460" y="246"/>
                </a:cxn>
                <a:cxn ang="0">
                  <a:pos x="392" y="230"/>
                </a:cxn>
                <a:cxn ang="0">
                  <a:pos x="368" y="200"/>
                </a:cxn>
                <a:cxn ang="0">
                  <a:pos x="378" y="176"/>
                </a:cxn>
                <a:cxn ang="0">
                  <a:pos x="356" y="148"/>
                </a:cxn>
                <a:cxn ang="0">
                  <a:pos x="312" y="96"/>
                </a:cxn>
                <a:cxn ang="0">
                  <a:pos x="222" y="108"/>
                </a:cxn>
                <a:cxn ang="0">
                  <a:pos x="198" y="58"/>
                </a:cxn>
                <a:cxn ang="0">
                  <a:pos x="0" y="24"/>
                </a:cxn>
                <a:cxn ang="0">
                  <a:pos x="36" y="234"/>
                </a:cxn>
                <a:cxn ang="0">
                  <a:pos x="36" y="214"/>
                </a:cxn>
                <a:cxn ang="0">
                  <a:pos x="74" y="176"/>
                </a:cxn>
                <a:cxn ang="0">
                  <a:pos x="84" y="168"/>
                </a:cxn>
                <a:cxn ang="0">
                  <a:pos x="148" y="202"/>
                </a:cxn>
                <a:cxn ang="0">
                  <a:pos x="148" y="230"/>
                </a:cxn>
                <a:cxn ang="0">
                  <a:pos x="206" y="242"/>
                </a:cxn>
                <a:cxn ang="0">
                  <a:pos x="234" y="284"/>
                </a:cxn>
                <a:cxn ang="0">
                  <a:pos x="338" y="374"/>
                </a:cxn>
                <a:cxn ang="0">
                  <a:pos x="356" y="404"/>
                </a:cxn>
                <a:cxn ang="0">
                  <a:pos x="426" y="454"/>
                </a:cxn>
                <a:cxn ang="0">
                  <a:pos x="454" y="382"/>
                </a:cxn>
                <a:cxn ang="0">
                  <a:pos x="434" y="334"/>
                </a:cxn>
                <a:cxn ang="0">
                  <a:pos x="466" y="314"/>
                </a:cxn>
                <a:cxn ang="0">
                  <a:pos x="496" y="258"/>
                </a:cxn>
                <a:cxn ang="0">
                  <a:pos x="536" y="254"/>
                </a:cxn>
                <a:cxn ang="0">
                  <a:pos x="528" y="284"/>
                </a:cxn>
                <a:cxn ang="0">
                  <a:pos x="558" y="304"/>
                </a:cxn>
                <a:cxn ang="0">
                  <a:pos x="602" y="296"/>
                </a:cxn>
                <a:cxn ang="0">
                  <a:pos x="626" y="282"/>
                </a:cxn>
                <a:cxn ang="0">
                  <a:pos x="634" y="254"/>
                </a:cxn>
                <a:cxn ang="0">
                  <a:pos x="588" y="236"/>
                </a:cxn>
                <a:cxn ang="0">
                  <a:pos x="558" y="242"/>
                </a:cxn>
                <a:cxn ang="0">
                  <a:pos x="530" y="212"/>
                </a:cxn>
              </a:cxnLst>
              <a:rect l="0" t="0" r="r" b="b"/>
              <a:pathLst>
                <a:path w="634" h="454">
                  <a:moveTo>
                    <a:pt x="568" y="204"/>
                  </a:moveTo>
                  <a:lnTo>
                    <a:pt x="564" y="188"/>
                  </a:lnTo>
                  <a:lnTo>
                    <a:pt x="512" y="202"/>
                  </a:lnTo>
                  <a:lnTo>
                    <a:pt x="470" y="226"/>
                  </a:lnTo>
                  <a:lnTo>
                    <a:pt x="470" y="240"/>
                  </a:lnTo>
                  <a:lnTo>
                    <a:pt x="460" y="246"/>
                  </a:lnTo>
                  <a:lnTo>
                    <a:pt x="442" y="232"/>
                  </a:lnTo>
                  <a:lnTo>
                    <a:pt x="392" y="230"/>
                  </a:lnTo>
                  <a:lnTo>
                    <a:pt x="388" y="206"/>
                  </a:lnTo>
                  <a:lnTo>
                    <a:pt x="368" y="200"/>
                  </a:lnTo>
                  <a:lnTo>
                    <a:pt x="368" y="182"/>
                  </a:lnTo>
                  <a:lnTo>
                    <a:pt x="378" y="176"/>
                  </a:lnTo>
                  <a:lnTo>
                    <a:pt x="374" y="148"/>
                  </a:lnTo>
                  <a:lnTo>
                    <a:pt x="356" y="148"/>
                  </a:lnTo>
                  <a:lnTo>
                    <a:pt x="324" y="84"/>
                  </a:lnTo>
                  <a:lnTo>
                    <a:pt x="312" y="96"/>
                  </a:lnTo>
                  <a:lnTo>
                    <a:pt x="242" y="96"/>
                  </a:lnTo>
                  <a:lnTo>
                    <a:pt x="222" y="108"/>
                  </a:lnTo>
                  <a:lnTo>
                    <a:pt x="210" y="92"/>
                  </a:lnTo>
                  <a:lnTo>
                    <a:pt x="198" y="58"/>
                  </a:lnTo>
                  <a:lnTo>
                    <a:pt x="94" y="0"/>
                  </a:lnTo>
                  <a:lnTo>
                    <a:pt x="0" y="24"/>
                  </a:lnTo>
                  <a:lnTo>
                    <a:pt x="0" y="232"/>
                  </a:lnTo>
                  <a:lnTo>
                    <a:pt x="36" y="234"/>
                  </a:lnTo>
                  <a:lnTo>
                    <a:pt x="48" y="226"/>
                  </a:lnTo>
                  <a:lnTo>
                    <a:pt x="36" y="214"/>
                  </a:lnTo>
                  <a:lnTo>
                    <a:pt x="40" y="192"/>
                  </a:lnTo>
                  <a:lnTo>
                    <a:pt x="74" y="176"/>
                  </a:lnTo>
                  <a:lnTo>
                    <a:pt x="94" y="180"/>
                  </a:lnTo>
                  <a:lnTo>
                    <a:pt x="84" y="168"/>
                  </a:lnTo>
                  <a:lnTo>
                    <a:pt x="92" y="160"/>
                  </a:lnTo>
                  <a:lnTo>
                    <a:pt x="148" y="202"/>
                  </a:lnTo>
                  <a:lnTo>
                    <a:pt x="152" y="212"/>
                  </a:lnTo>
                  <a:lnTo>
                    <a:pt x="148" y="230"/>
                  </a:lnTo>
                  <a:lnTo>
                    <a:pt x="172" y="242"/>
                  </a:lnTo>
                  <a:lnTo>
                    <a:pt x="206" y="242"/>
                  </a:lnTo>
                  <a:lnTo>
                    <a:pt x="232" y="268"/>
                  </a:lnTo>
                  <a:lnTo>
                    <a:pt x="234" y="284"/>
                  </a:lnTo>
                  <a:lnTo>
                    <a:pt x="322" y="374"/>
                  </a:lnTo>
                  <a:lnTo>
                    <a:pt x="338" y="374"/>
                  </a:lnTo>
                  <a:lnTo>
                    <a:pt x="362" y="388"/>
                  </a:lnTo>
                  <a:lnTo>
                    <a:pt x="356" y="404"/>
                  </a:lnTo>
                  <a:lnTo>
                    <a:pt x="358" y="432"/>
                  </a:lnTo>
                  <a:lnTo>
                    <a:pt x="426" y="454"/>
                  </a:lnTo>
                  <a:lnTo>
                    <a:pt x="438" y="400"/>
                  </a:lnTo>
                  <a:lnTo>
                    <a:pt x="454" y="382"/>
                  </a:lnTo>
                  <a:lnTo>
                    <a:pt x="446" y="346"/>
                  </a:lnTo>
                  <a:lnTo>
                    <a:pt x="434" y="334"/>
                  </a:lnTo>
                  <a:lnTo>
                    <a:pt x="440" y="318"/>
                  </a:lnTo>
                  <a:lnTo>
                    <a:pt x="466" y="314"/>
                  </a:lnTo>
                  <a:lnTo>
                    <a:pt x="494" y="280"/>
                  </a:lnTo>
                  <a:lnTo>
                    <a:pt x="496" y="258"/>
                  </a:lnTo>
                  <a:lnTo>
                    <a:pt x="516" y="264"/>
                  </a:lnTo>
                  <a:lnTo>
                    <a:pt x="536" y="254"/>
                  </a:lnTo>
                  <a:lnTo>
                    <a:pt x="546" y="264"/>
                  </a:lnTo>
                  <a:lnTo>
                    <a:pt x="528" y="284"/>
                  </a:lnTo>
                  <a:lnTo>
                    <a:pt x="544" y="294"/>
                  </a:lnTo>
                  <a:lnTo>
                    <a:pt x="558" y="304"/>
                  </a:lnTo>
                  <a:lnTo>
                    <a:pt x="586" y="286"/>
                  </a:lnTo>
                  <a:lnTo>
                    <a:pt x="602" y="296"/>
                  </a:lnTo>
                  <a:lnTo>
                    <a:pt x="612" y="280"/>
                  </a:lnTo>
                  <a:lnTo>
                    <a:pt x="626" y="282"/>
                  </a:lnTo>
                  <a:lnTo>
                    <a:pt x="634" y="276"/>
                  </a:lnTo>
                  <a:lnTo>
                    <a:pt x="634" y="254"/>
                  </a:lnTo>
                  <a:lnTo>
                    <a:pt x="610" y="252"/>
                  </a:lnTo>
                  <a:lnTo>
                    <a:pt x="588" y="236"/>
                  </a:lnTo>
                  <a:lnTo>
                    <a:pt x="580" y="218"/>
                  </a:lnTo>
                  <a:lnTo>
                    <a:pt x="558" y="242"/>
                  </a:lnTo>
                  <a:lnTo>
                    <a:pt x="532" y="224"/>
                  </a:lnTo>
                  <a:lnTo>
                    <a:pt x="530" y="212"/>
                  </a:lnTo>
                  <a:lnTo>
                    <a:pt x="568" y="20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3" name="Venezuela">
              <a:extLst>
                <a:ext uri="{FF2B5EF4-FFF2-40B4-BE49-F238E27FC236}">
                  <a16:creationId xmlns:a16="http://schemas.microsoft.com/office/drawing/2014/main" id="{D1403B8A-AAD2-4F4C-9846-5A3C889B8A06}"/>
                </a:ext>
              </a:extLst>
            </p:cNvPr>
            <p:cNvSpPr>
              <a:spLocks/>
            </p:cNvSpPr>
            <p:nvPr/>
          </p:nvSpPr>
          <p:spPr bwMode="gray">
            <a:xfrm>
              <a:off x="3444547" y="4234268"/>
              <a:ext cx="408031" cy="363814"/>
            </a:xfrm>
            <a:custGeom>
              <a:avLst/>
              <a:gdLst/>
              <a:ahLst/>
              <a:cxnLst>
                <a:cxn ang="0">
                  <a:pos x="222" y="409"/>
                </a:cxn>
                <a:cxn ang="0">
                  <a:pos x="226" y="385"/>
                </a:cxn>
                <a:cxn ang="0">
                  <a:pos x="194" y="365"/>
                </a:cxn>
                <a:cxn ang="0">
                  <a:pos x="216" y="345"/>
                </a:cxn>
                <a:cxn ang="0">
                  <a:pos x="204" y="275"/>
                </a:cxn>
                <a:cxn ang="0">
                  <a:pos x="206" y="235"/>
                </a:cxn>
                <a:cxn ang="0">
                  <a:pos x="106" y="205"/>
                </a:cxn>
                <a:cxn ang="0">
                  <a:pos x="28" y="193"/>
                </a:cxn>
                <a:cxn ang="0">
                  <a:pos x="12" y="124"/>
                </a:cxn>
                <a:cxn ang="0">
                  <a:pos x="2" y="76"/>
                </a:cxn>
                <a:cxn ang="0">
                  <a:pos x="38" y="24"/>
                </a:cxn>
                <a:cxn ang="0">
                  <a:pos x="82" y="8"/>
                </a:cxn>
                <a:cxn ang="0">
                  <a:pos x="54" y="26"/>
                </a:cxn>
                <a:cxn ang="0">
                  <a:pos x="58" y="84"/>
                </a:cxn>
                <a:cxn ang="0">
                  <a:pos x="58" y="116"/>
                </a:cxn>
                <a:cxn ang="0">
                  <a:pos x="82" y="122"/>
                </a:cxn>
                <a:cxn ang="0">
                  <a:pos x="70" y="74"/>
                </a:cxn>
                <a:cxn ang="0">
                  <a:pos x="84" y="54"/>
                </a:cxn>
                <a:cxn ang="0">
                  <a:pos x="118" y="38"/>
                </a:cxn>
                <a:cxn ang="0">
                  <a:pos x="122" y="12"/>
                </a:cxn>
                <a:cxn ang="0">
                  <a:pos x="162" y="38"/>
                </a:cxn>
                <a:cxn ang="0">
                  <a:pos x="184" y="70"/>
                </a:cxn>
                <a:cxn ang="0">
                  <a:pos x="244" y="68"/>
                </a:cxn>
                <a:cxn ang="0">
                  <a:pos x="282" y="86"/>
                </a:cxn>
                <a:cxn ang="0">
                  <a:pos x="336" y="68"/>
                </a:cxn>
                <a:cxn ang="0">
                  <a:pos x="426" y="64"/>
                </a:cxn>
                <a:cxn ang="0">
                  <a:pos x="396" y="72"/>
                </a:cxn>
                <a:cxn ang="0">
                  <a:pos x="450" y="106"/>
                </a:cxn>
                <a:cxn ang="0">
                  <a:pos x="476" y="145"/>
                </a:cxn>
                <a:cxn ang="0">
                  <a:pos x="504" y="149"/>
                </a:cxn>
                <a:cxn ang="0">
                  <a:pos x="482" y="201"/>
                </a:cxn>
                <a:cxn ang="0">
                  <a:pos x="454" y="235"/>
                </a:cxn>
                <a:cxn ang="0">
                  <a:pos x="476" y="275"/>
                </a:cxn>
                <a:cxn ang="0">
                  <a:pos x="442" y="303"/>
                </a:cxn>
                <a:cxn ang="0">
                  <a:pos x="406" y="309"/>
                </a:cxn>
                <a:cxn ang="0">
                  <a:pos x="364" y="323"/>
                </a:cxn>
                <a:cxn ang="0">
                  <a:pos x="312" y="307"/>
                </a:cxn>
                <a:cxn ang="0">
                  <a:pos x="336" y="333"/>
                </a:cxn>
                <a:cxn ang="0">
                  <a:pos x="346" y="381"/>
                </a:cxn>
                <a:cxn ang="0">
                  <a:pos x="374" y="387"/>
                </a:cxn>
                <a:cxn ang="0">
                  <a:pos x="326" y="409"/>
                </a:cxn>
                <a:cxn ang="0">
                  <a:pos x="234" y="419"/>
                </a:cxn>
              </a:cxnLst>
              <a:rect l="0" t="0" r="r" b="b"/>
              <a:pathLst>
                <a:path w="504" h="445">
                  <a:moveTo>
                    <a:pt x="226" y="425"/>
                  </a:moveTo>
                  <a:lnTo>
                    <a:pt x="222" y="409"/>
                  </a:lnTo>
                  <a:lnTo>
                    <a:pt x="230" y="405"/>
                  </a:lnTo>
                  <a:lnTo>
                    <a:pt x="226" y="385"/>
                  </a:lnTo>
                  <a:lnTo>
                    <a:pt x="212" y="365"/>
                  </a:lnTo>
                  <a:lnTo>
                    <a:pt x="194" y="365"/>
                  </a:lnTo>
                  <a:lnTo>
                    <a:pt x="198" y="353"/>
                  </a:lnTo>
                  <a:lnTo>
                    <a:pt x="216" y="345"/>
                  </a:lnTo>
                  <a:lnTo>
                    <a:pt x="206" y="317"/>
                  </a:lnTo>
                  <a:lnTo>
                    <a:pt x="204" y="275"/>
                  </a:lnTo>
                  <a:lnTo>
                    <a:pt x="218" y="245"/>
                  </a:lnTo>
                  <a:lnTo>
                    <a:pt x="206" y="235"/>
                  </a:lnTo>
                  <a:lnTo>
                    <a:pt x="144" y="239"/>
                  </a:lnTo>
                  <a:lnTo>
                    <a:pt x="106" y="205"/>
                  </a:lnTo>
                  <a:lnTo>
                    <a:pt x="56" y="205"/>
                  </a:lnTo>
                  <a:lnTo>
                    <a:pt x="28" y="193"/>
                  </a:lnTo>
                  <a:lnTo>
                    <a:pt x="16" y="163"/>
                  </a:lnTo>
                  <a:lnTo>
                    <a:pt x="12" y="124"/>
                  </a:lnTo>
                  <a:lnTo>
                    <a:pt x="0" y="108"/>
                  </a:lnTo>
                  <a:lnTo>
                    <a:pt x="2" y="76"/>
                  </a:lnTo>
                  <a:lnTo>
                    <a:pt x="32" y="44"/>
                  </a:lnTo>
                  <a:lnTo>
                    <a:pt x="38" y="24"/>
                  </a:lnTo>
                  <a:lnTo>
                    <a:pt x="64" y="0"/>
                  </a:lnTo>
                  <a:lnTo>
                    <a:pt x="82" y="8"/>
                  </a:lnTo>
                  <a:lnTo>
                    <a:pt x="74" y="24"/>
                  </a:lnTo>
                  <a:lnTo>
                    <a:pt x="54" y="26"/>
                  </a:lnTo>
                  <a:lnTo>
                    <a:pt x="62" y="52"/>
                  </a:lnTo>
                  <a:lnTo>
                    <a:pt x="58" y="84"/>
                  </a:lnTo>
                  <a:lnTo>
                    <a:pt x="48" y="106"/>
                  </a:lnTo>
                  <a:lnTo>
                    <a:pt x="58" y="116"/>
                  </a:lnTo>
                  <a:lnTo>
                    <a:pt x="62" y="126"/>
                  </a:lnTo>
                  <a:lnTo>
                    <a:pt x="82" y="122"/>
                  </a:lnTo>
                  <a:lnTo>
                    <a:pt x="86" y="104"/>
                  </a:lnTo>
                  <a:lnTo>
                    <a:pt x="70" y="74"/>
                  </a:lnTo>
                  <a:lnTo>
                    <a:pt x="70" y="54"/>
                  </a:lnTo>
                  <a:lnTo>
                    <a:pt x="84" y="54"/>
                  </a:lnTo>
                  <a:lnTo>
                    <a:pt x="98" y="46"/>
                  </a:lnTo>
                  <a:lnTo>
                    <a:pt x="118" y="38"/>
                  </a:lnTo>
                  <a:lnTo>
                    <a:pt x="108" y="26"/>
                  </a:lnTo>
                  <a:lnTo>
                    <a:pt x="122" y="12"/>
                  </a:lnTo>
                  <a:lnTo>
                    <a:pt x="138" y="36"/>
                  </a:lnTo>
                  <a:lnTo>
                    <a:pt x="162" y="38"/>
                  </a:lnTo>
                  <a:lnTo>
                    <a:pt x="186" y="54"/>
                  </a:lnTo>
                  <a:lnTo>
                    <a:pt x="184" y="70"/>
                  </a:lnTo>
                  <a:lnTo>
                    <a:pt x="200" y="76"/>
                  </a:lnTo>
                  <a:lnTo>
                    <a:pt x="244" y="68"/>
                  </a:lnTo>
                  <a:lnTo>
                    <a:pt x="268" y="68"/>
                  </a:lnTo>
                  <a:lnTo>
                    <a:pt x="282" y="86"/>
                  </a:lnTo>
                  <a:lnTo>
                    <a:pt x="324" y="86"/>
                  </a:lnTo>
                  <a:lnTo>
                    <a:pt x="336" y="68"/>
                  </a:lnTo>
                  <a:lnTo>
                    <a:pt x="390" y="62"/>
                  </a:lnTo>
                  <a:lnTo>
                    <a:pt x="426" y="64"/>
                  </a:lnTo>
                  <a:lnTo>
                    <a:pt x="426" y="70"/>
                  </a:lnTo>
                  <a:lnTo>
                    <a:pt x="396" y="72"/>
                  </a:lnTo>
                  <a:lnTo>
                    <a:pt x="410" y="92"/>
                  </a:lnTo>
                  <a:lnTo>
                    <a:pt x="450" y="106"/>
                  </a:lnTo>
                  <a:lnTo>
                    <a:pt x="472" y="114"/>
                  </a:lnTo>
                  <a:lnTo>
                    <a:pt x="476" y="145"/>
                  </a:lnTo>
                  <a:lnTo>
                    <a:pt x="496" y="140"/>
                  </a:lnTo>
                  <a:lnTo>
                    <a:pt x="504" y="149"/>
                  </a:lnTo>
                  <a:lnTo>
                    <a:pt x="484" y="173"/>
                  </a:lnTo>
                  <a:lnTo>
                    <a:pt x="482" y="201"/>
                  </a:lnTo>
                  <a:lnTo>
                    <a:pt x="456" y="209"/>
                  </a:lnTo>
                  <a:lnTo>
                    <a:pt x="454" y="235"/>
                  </a:lnTo>
                  <a:lnTo>
                    <a:pt x="448" y="251"/>
                  </a:lnTo>
                  <a:lnTo>
                    <a:pt x="476" y="275"/>
                  </a:lnTo>
                  <a:lnTo>
                    <a:pt x="458" y="303"/>
                  </a:lnTo>
                  <a:lnTo>
                    <a:pt x="442" y="303"/>
                  </a:lnTo>
                  <a:lnTo>
                    <a:pt x="418" y="317"/>
                  </a:lnTo>
                  <a:lnTo>
                    <a:pt x="406" y="309"/>
                  </a:lnTo>
                  <a:lnTo>
                    <a:pt x="390" y="329"/>
                  </a:lnTo>
                  <a:lnTo>
                    <a:pt x="364" y="323"/>
                  </a:lnTo>
                  <a:lnTo>
                    <a:pt x="348" y="323"/>
                  </a:lnTo>
                  <a:lnTo>
                    <a:pt x="312" y="307"/>
                  </a:lnTo>
                  <a:lnTo>
                    <a:pt x="312" y="325"/>
                  </a:lnTo>
                  <a:lnTo>
                    <a:pt x="336" y="333"/>
                  </a:lnTo>
                  <a:lnTo>
                    <a:pt x="332" y="365"/>
                  </a:lnTo>
                  <a:lnTo>
                    <a:pt x="346" y="381"/>
                  </a:lnTo>
                  <a:lnTo>
                    <a:pt x="372" y="375"/>
                  </a:lnTo>
                  <a:lnTo>
                    <a:pt x="374" y="387"/>
                  </a:lnTo>
                  <a:lnTo>
                    <a:pt x="336" y="419"/>
                  </a:lnTo>
                  <a:lnTo>
                    <a:pt x="326" y="409"/>
                  </a:lnTo>
                  <a:lnTo>
                    <a:pt x="266" y="445"/>
                  </a:lnTo>
                  <a:lnTo>
                    <a:pt x="234" y="419"/>
                  </a:lnTo>
                  <a:lnTo>
                    <a:pt x="226" y="42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4" name="Vietnam">
              <a:extLst>
                <a:ext uri="{FF2B5EF4-FFF2-40B4-BE49-F238E27FC236}">
                  <a16:creationId xmlns:a16="http://schemas.microsoft.com/office/drawing/2014/main" id="{CFA96512-AE9F-49E1-B766-4BAACBA58534}"/>
                </a:ext>
              </a:extLst>
            </p:cNvPr>
            <p:cNvSpPr>
              <a:spLocks/>
            </p:cNvSpPr>
            <p:nvPr/>
          </p:nvSpPr>
          <p:spPr bwMode="gray">
            <a:xfrm>
              <a:off x="8950045" y="3801626"/>
              <a:ext cx="230372" cy="475908"/>
            </a:xfrm>
            <a:custGeom>
              <a:avLst/>
              <a:gdLst/>
              <a:ahLst/>
              <a:cxnLst>
                <a:cxn ang="0">
                  <a:pos x="206" y="348"/>
                </a:cxn>
                <a:cxn ang="0">
                  <a:pos x="218" y="330"/>
                </a:cxn>
                <a:cxn ang="0">
                  <a:pos x="202" y="294"/>
                </a:cxn>
                <a:cxn ang="0">
                  <a:pos x="170" y="276"/>
                </a:cxn>
                <a:cxn ang="0">
                  <a:pos x="148" y="236"/>
                </a:cxn>
                <a:cxn ang="0">
                  <a:pos x="120" y="190"/>
                </a:cxn>
                <a:cxn ang="0">
                  <a:pos x="78" y="132"/>
                </a:cxn>
                <a:cxn ang="0">
                  <a:pos x="106" y="126"/>
                </a:cxn>
                <a:cxn ang="0">
                  <a:pos x="52" y="98"/>
                </a:cxn>
                <a:cxn ang="0">
                  <a:pos x="28" y="66"/>
                </a:cxn>
                <a:cxn ang="0">
                  <a:pos x="14" y="26"/>
                </a:cxn>
                <a:cxn ang="0">
                  <a:pos x="122" y="0"/>
                </a:cxn>
                <a:cxn ang="0">
                  <a:pos x="170" y="18"/>
                </a:cxn>
                <a:cxn ang="0">
                  <a:pos x="166" y="48"/>
                </a:cxn>
                <a:cxn ang="0">
                  <a:pos x="212" y="56"/>
                </a:cxn>
                <a:cxn ang="0">
                  <a:pos x="196" y="86"/>
                </a:cxn>
                <a:cxn ang="0">
                  <a:pos x="164" y="116"/>
                </a:cxn>
                <a:cxn ang="0">
                  <a:pos x="138" y="170"/>
                </a:cxn>
                <a:cxn ang="0">
                  <a:pos x="164" y="202"/>
                </a:cxn>
                <a:cxn ang="0">
                  <a:pos x="170" y="224"/>
                </a:cxn>
                <a:cxn ang="0">
                  <a:pos x="222" y="280"/>
                </a:cxn>
                <a:cxn ang="0">
                  <a:pos x="238" y="300"/>
                </a:cxn>
                <a:cxn ang="0">
                  <a:pos x="274" y="408"/>
                </a:cxn>
                <a:cxn ang="0">
                  <a:pos x="274" y="440"/>
                </a:cxn>
                <a:cxn ang="0">
                  <a:pos x="272" y="480"/>
                </a:cxn>
                <a:cxn ang="0">
                  <a:pos x="236" y="486"/>
                </a:cxn>
                <a:cxn ang="0">
                  <a:pos x="182" y="512"/>
                </a:cxn>
                <a:cxn ang="0">
                  <a:pos x="146" y="556"/>
                </a:cxn>
                <a:cxn ang="0">
                  <a:pos x="110" y="582"/>
                </a:cxn>
                <a:cxn ang="0">
                  <a:pos x="106" y="568"/>
                </a:cxn>
                <a:cxn ang="0">
                  <a:pos x="120" y="528"/>
                </a:cxn>
                <a:cxn ang="0">
                  <a:pos x="126" y="484"/>
                </a:cxn>
                <a:cxn ang="0">
                  <a:pos x="148" y="468"/>
                </a:cxn>
                <a:cxn ang="0">
                  <a:pos x="172" y="454"/>
                </a:cxn>
                <a:cxn ang="0">
                  <a:pos x="198" y="440"/>
                </a:cxn>
                <a:cxn ang="0">
                  <a:pos x="208" y="378"/>
                </a:cxn>
              </a:cxnLst>
              <a:rect l="0" t="0" r="r" b="b"/>
              <a:pathLst>
                <a:path w="284" h="582">
                  <a:moveTo>
                    <a:pt x="208" y="378"/>
                  </a:moveTo>
                  <a:lnTo>
                    <a:pt x="206" y="348"/>
                  </a:lnTo>
                  <a:lnTo>
                    <a:pt x="214" y="340"/>
                  </a:lnTo>
                  <a:lnTo>
                    <a:pt x="218" y="330"/>
                  </a:lnTo>
                  <a:lnTo>
                    <a:pt x="194" y="308"/>
                  </a:lnTo>
                  <a:lnTo>
                    <a:pt x="202" y="294"/>
                  </a:lnTo>
                  <a:lnTo>
                    <a:pt x="180" y="272"/>
                  </a:lnTo>
                  <a:lnTo>
                    <a:pt x="170" y="276"/>
                  </a:lnTo>
                  <a:lnTo>
                    <a:pt x="150" y="250"/>
                  </a:lnTo>
                  <a:lnTo>
                    <a:pt x="148" y="236"/>
                  </a:lnTo>
                  <a:lnTo>
                    <a:pt x="120" y="202"/>
                  </a:lnTo>
                  <a:lnTo>
                    <a:pt x="120" y="190"/>
                  </a:lnTo>
                  <a:lnTo>
                    <a:pt x="78" y="152"/>
                  </a:lnTo>
                  <a:lnTo>
                    <a:pt x="78" y="132"/>
                  </a:lnTo>
                  <a:lnTo>
                    <a:pt x="94" y="134"/>
                  </a:lnTo>
                  <a:lnTo>
                    <a:pt x="106" y="126"/>
                  </a:lnTo>
                  <a:lnTo>
                    <a:pt x="72" y="88"/>
                  </a:lnTo>
                  <a:lnTo>
                    <a:pt x="52" y="98"/>
                  </a:lnTo>
                  <a:lnTo>
                    <a:pt x="30" y="86"/>
                  </a:lnTo>
                  <a:lnTo>
                    <a:pt x="28" y="66"/>
                  </a:lnTo>
                  <a:lnTo>
                    <a:pt x="0" y="34"/>
                  </a:lnTo>
                  <a:lnTo>
                    <a:pt x="14" y="26"/>
                  </a:lnTo>
                  <a:lnTo>
                    <a:pt x="72" y="28"/>
                  </a:lnTo>
                  <a:lnTo>
                    <a:pt x="122" y="0"/>
                  </a:lnTo>
                  <a:lnTo>
                    <a:pt x="154" y="18"/>
                  </a:lnTo>
                  <a:lnTo>
                    <a:pt x="170" y="18"/>
                  </a:lnTo>
                  <a:lnTo>
                    <a:pt x="182" y="28"/>
                  </a:lnTo>
                  <a:lnTo>
                    <a:pt x="166" y="48"/>
                  </a:lnTo>
                  <a:lnTo>
                    <a:pt x="180" y="58"/>
                  </a:lnTo>
                  <a:lnTo>
                    <a:pt x="212" y="56"/>
                  </a:lnTo>
                  <a:lnTo>
                    <a:pt x="198" y="68"/>
                  </a:lnTo>
                  <a:lnTo>
                    <a:pt x="196" y="86"/>
                  </a:lnTo>
                  <a:lnTo>
                    <a:pt x="180" y="90"/>
                  </a:lnTo>
                  <a:lnTo>
                    <a:pt x="164" y="116"/>
                  </a:lnTo>
                  <a:lnTo>
                    <a:pt x="146" y="130"/>
                  </a:lnTo>
                  <a:lnTo>
                    <a:pt x="138" y="170"/>
                  </a:lnTo>
                  <a:lnTo>
                    <a:pt x="150" y="192"/>
                  </a:lnTo>
                  <a:lnTo>
                    <a:pt x="164" y="202"/>
                  </a:lnTo>
                  <a:lnTo>
                    <a:pt x="160" y="220"/>
                  </a:lnTo>
                  <a:lnTo>
                    <a:pt x="170" y="224"/>
                  </a:lnTo>
                  <a:lnTo>
                    <a:pt x="170" y="234"/>
                  </a:lnTo>
                  <a:lnTo>
                    <a:pt x="222" y="280"/>
                  </a:lnTo>
                  <a:lnTo>
                    <a:pt x="234" y="282"/>
                  </a:lnTo>
                  <a:lnTo>
                    <a:pt x="238" y="300"/>
                  </a:lnTo>
                  <a:lnTo>
                    <a:pt x="264" y="326"/>
                  </a:lnTo>
                  <a:lnTo>
                    <a:pt x="274" y="408"/>
                  </a:lnTo>
                  <a:lnTo>
                    <a:pt x="284" y="416"/>
                  </a:lnTo>
                  <a:lnTo>
                    <a:pt x="274" y="440"/>
                  </a:lnTo>
                  <a:lnTo>
                    <a:pt x="276" y="464"/>
                  </a:lnTo>
                  <a:lnTo>
                    <a:pt x="272" y="480"/>
                  </a:lnTo>
                  <a:lnTo>
                    <a:pt x="254" y="486"/>
                  </a:lnTo>
                  <a:lnTo>
                    <a:pt x="236" y="486"/>
                  </a:lnTo>
                  <a:lnTo>
                    <a:pt x="210" y="504"/>
                  </a:lnTo>
                  <a:lnTo>
                    <a:pt x="182" y="512"/>
                  </a:lnTo>
                  <a:lnTo>
                    <a:pt x="170" y="538"/>
                  </a:lnTo>
                  <a:lnTo>
                    <a:pt x="146" y="556"/>
                  </a:lnTo>
                  <a:lnTo>
                    <a:pt x="132" y="560"/>
                  </a:lnTo>
                  <a:lnTo>
                    <a:pt x="110" y="582"/>
                  </a:lnTo>
                  <a:lnTo>
                    <a:pt x="96" y="580"/>
                  </a:lnTo>
                  <a:lnTo>
                    <a:pt x="106" y="568"/>
                  </a:lnTo>
                  <a:lnTo>
                    <a:pt x="102" y="556"/>
                  </a:lnTo>
                  <a:lnTo>
                    <a:pt x="120" y="528"/>
                  </a:lnTo>
                  <a:lnTo>
                    <a:pt x="100" y="516"/>
                  </a:lnTo>
                  <a:lnTo>
                    <a:pt x="126" y="484"/>
                  </a:lnTo>
                  <a:lnTo>
                    <a:pt x="146" y="482"/>
                  </a:lnTo>
                  <a:lnTo>
                    <a:pt x="148" y="468"/>
                  </a:lnTo>
                  <a:lnTo>
                    <a:pt x="158" y="454"/>
                  </a:lnTo>
                  <a:lnTo>
                    <a:pt x="172" y="454"/>
                  </a:lnTo>
                  <a:lnTo>
                    <a:pt x="180" y="444"/>
                  </a:lnTo>
                  <a:lnTo>
                    <a:pt x="198" y="440"/>
                  </a:lnTo>
                  <a:lnTo>
                    <a:pt x="208" y="430"/>
                  </a:lnTo>
                  <a:lnTo>
                    <a:pt x="208" y="3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5" name="Western Sahara">
              <a:extLst>
                <a:ext uri="{FF2B5EF4-FFF2-40B4-BE49-F238E27FC236}">
                  <a16:creationId xmlns:a16="http://schemas.microsoft.com/office/drawing/2014/main" id="{C06820A5-C180-4F41-9A37-87C3460D4A02}"/>
                </a:ext>
              </a:extLst>
            </p:cNvPr>
            <p:cNvSpPr>
              <a:spLocks/>
            </p:cNvSpPr>
            <p:nvPr/>
          </p:nvSpPr>
          <p:spPr bwMode="gray">
            <a:xfrm>
              <a:off x="5279713" y="3642335"/>
              <a:ext cx="255751" cy="224188"/>
            </a:xfrm>
            <a:custGeom>
              <a:avLst/>
              <a:gdLst/>
              <a:ahLst/>
              <a:cxnLst>
                <a:cxn ang="0">
                  <a:pos x="126" y="46"/>
                </a:cxn>
                <a:cxn ang="0">
                  <a:pos x="150" y="2"/>
                </a:cxn>
                <a:cxn ang="0">
                  <a:pos x="319" y="0"/>
                </a:cxn>
                <a:cxn ang="0">
                  <a:pos x="319" y="26"/>
                </a:cxn>
                <a:cxn ang="0">
                  <a:pos x="319" y="76"/>
                </a:cxn>
                <a:cxn ang="0">
                  <a:pos x="185" y="78"/>
                </a:cxn>
                <a:cxn ang="0">
                  <a:pos x="185" y="194"/>
                </a:cxn>
                <a:cxn ang="0">
                  <a:pos x="156" y="190"/>
                </a:cxn>
                <a:cxn ang="0">
                  <a:pos x="144" y="208"/>
                </a:cxn>
                <a:cxn ang="0">
                  <a:pos x="142" y="276"/>
                </a:cxn>
                <a:cxn ang="0">
                  <a:pos x="0" y="274"/>
                </a:cxn>
                <a:cxn ang="0">
                  <a:pos x="4" y="244"/>
                </a:cxn>
                <a:cxn ang="0">
                  <a:pos x="30" y="214"/>
                </a:cxn>
                <a:cxn ang="0">
                  <a:pos x="38" y="164"/>
                </a:cxn>
                <a:cxn ang="0">
                  <a:pos x="70" y="136"/>
                </a:cxn>
                <a:cxn ang="0">
                  <a:pos x="92" y="100"/>
                </a:cxn>
                <a:cxn ang="0">
                  <a:pos x="98" y="70"/>
                </a:cxn>
                <a:cxn ang="0">
                  <a:pos x="108" y="66"/>
                </a:cxn>
                <a:cxn ang="0">
                  <a:pos x="126" y="46"/>
                </a:cxn>
              </a:cxnLst>
              <a:rect l="0" t="0" r="r" b="b"/>
              <a:pathLst>
                <a:path w="319" h="276">
                  <a:moveTo>
                    <a:pt x="126" y="46"/>
                  </a:moveTo>
                  <a:lnTo>
                    <a:pt x="150" y="2"/>
                  </a:lnTo>
                  <a:lnTo>
                    <a:pt x="319" y="0"/>
                  </a:lnTo>
                  <a:lnTo>
                    <a:pt x="319" y="26"/>
                  </a:lnTo>
                  <a:lnTo>
                    <a:pt x="319" y="76"/>
                  </a:lnTo>
                  <a:lnTo>
                    <a:pt x="185" y="78"/>
                  </a:lnTo>
                  <a:lnTo>
                    <a:pt x="185" y="194"/>
                  </a:lnTo>
                  <a:lnTo>
                    <a:pt x="156" y="190"/>
                  </a:lnTo>
                  <a:lnTo>
                    <a:pt x="144" y="208"/>
                  </a:lnTo>
                  <a:lnTo>
                    <a:pt x="142" y="276"/>
                  </a:lnTo>
                  <a:lnTo>
                    <a:pt x="0" y="274"/>
                  </a:lnTo>
                  <a:lnTo>
                    <a:pt x="4" y="244"/>
                  </a:lnTo>
                  <a:lnTo>
                    <a:pt x="30" y="214"/>
                  </a:lnTo>
                  <a:lnTo>
                    <a:pt x="38" y="164"/>
                  </a:lnTo>
                  <a:lnTo>
                    <a:pt x="70" y="136"/>
                  </a:lnTo>
                  <a:lnTo>
                    <a:pt x="92" y="100"/>
                  </a:lnTo>
                  <a:lnTo>
                    <a:pt x="98" y="70"/>
                  </a:lnTo>
                  <a:lnTo>
                    <a:pt x="108" y="66"/>
                  </a:lnTo>
                  <a:lnTo>
                    <a:pt x="126" y="4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6" name="Yemen">
              <a:extLst>
                <a:ext uri="{FF2B5EF4-FFF2-40B4-BE49-F238E27FC236}">
                  <a16:creationId xmlns:a16="http://schemas.microsoft.com/office/drawing/2014/main" id="{A1535D89-5606-4431-8947-F529F4449F19}"/>
                </a:ext>
              </a:extLst>
            </p:cNvPr>
            <p:cNvSpPr>
              <a:spLocks/>
            </p:cNvSpPr>
            <p:nvPr/>
          </p:nvSpPr>
          <p:spPr bwMode="gray">
            <a:xfrm>
              <a:off x="7126593" y="3951084"/>
              <a:ext cx="327987" cy="208456"/>
            </a:xfrm>
            <a:custGeom>
              <a:avLst/>
              <a:gdLst/>
              <a:ahLst/>
              <a:cxnLst>
                <a:cxn ang="0">
                  <a:pos x="406" y="88"/>
                </a:cxn>
                <a:cxn ang="0">
                  <a:pos x="372" y="0"/>
                </a:cxn>
                <a:cxn ang="0">
                  <a:pos x="246" y="44"/>
                </a:cxn>
                <a:cxn ang="0">
                  <a:pos x="122" y="120"/>
                </a:cxn>
                <a:cxn ang="0">
                  <a:pos x="108" y="96"/>
                </a:cxn>
                <a:cxn ang="0">
                  <a:pos x="64" y="72"/>
                </a:cxn>
                <a:cxn ang="0">
                  <a:pos x="48" y="74"/>
                </a:cxn>
                <a:cxn ang="0">
                  <a:pos x="26" y="62"/>
                </a:cxn>
                <a:cxn ang="0">
                  <a:pos x="16" y="66"/>
                </a:cxn>
                <a:cxn ang="0">
                  <a:pos x="12" y="90"/>
                </a:cxn>
                <a:cxn ang="0">
                  <a:pos x="2" y="100"/>
                </a:cxn>
                <a:cxn ang="0">
                  <a:pos x="8" y="116"/>
                </a:cxn>
                <a:cxn ang="0">
                  <a:pos x="8" y="136"/>
                </a:cxn>
                <a:cxn ang="0">
                  <a:pos x="0" y="142"/>
                </a:cxn>
                <a:cxn ang="0">
                  <a:pos x="12" y="174"/>
                </a:cxn>
                <a:cxn ang="0">
                  <a:pos x="12" y="190"/>
                </a:cxn>
                <a:cxn ang="0">
                  <a:pos x="26" y="200"/>
                </a:cxn>
                <a:cxn ang="0">
                  <a:pos x="28" y="220"/>
                </a:cxn>
                <a:cxn ang="0">
                  <a:pos x="36" y="238"/>
                </a:cxn>
                <a:cxn ang="0">
                  <a:pos x="40" y="256"/>
                </a:cxn>
                <a:cxn ang="0">
                  <a:pos x="82" y="256"/>
                </a:cxn>
                <a:cxn ang="0">
                  <a:pos x="132" y="220"/>
                </a:cxn>
                <a:cxn ang="0">
                  <a:pos x="174" y="214"/>
                </a:cxn>
                <a:cxn ang="0">
                  <a:pos x="206" y="196"/>
                </a:cxn>
                <a:cxn ang="0">
                  <a:pos x="232" y="192"/>
                </a:cxn>
                <a:cxn ang="0">
                  <a:pos x="250" y="176"/>
                </a:cxn>
                <a:cxn ang="0">
                  <a:pos x="284" y="168"/>
                </a:cxn>
                <a:cxn ang="0">
                  <a:pos x="302" y="154"/>
                </a:cxn>
                <a:cxn ang="0">
                  <a:pos x="350" y="146"/>
                </a:cxn>
                <a:cxn ang="0">
                  <a:pos x="356" y="136"/>
                </a:cxn>
                <a:cxn ang="0">
                  <a:pos x="370" y="132"/>
                </a:cxn>
                <a:cxn ang="0">
                  <a:pos x="368" y="118"/>
                </a:cxn>
                <a:cxn ang="0">
                  <a:pos x="382" y="100"/>
                </a:cxn>
                <a:cxn ang="0">
                  <a:pos x="406" y="88"/>
                </a:cxn>
              </a:cxnLst>
              <a:rect l="0" t="0" r="r" b="b"/>
              <a:pathLst>
                <a:path w="406" h="256">
                  <a:moveTo>
                    <a:pt x="406" y="88"/>
                  </a:moveTo>
                  <a:lnTo>
                    <a:pt x="372" y="0"/>
                  </a:lnTo>
                  <a:lnTo>
                    <a:pt x="246" y="44"/>
                  </a:lnTo>
                  <a:lnTo>
                    <a:pt x="122" y="120"/>
                  </a:lnTo>
                  <a:lnTo>
                    <a:pt x="108" y="96"/>
                  </a:lnTo>
                  <a:lnTo>
                    <a:pt x="64" y="72"/>
                  </a:lnTo>
                  <a:lnTo>
                    <a:pt x="48" y="74"/>
                  </a:lnTo>
                  <a:lnTo>
                    <a:pt x="26" y="62"/>
                  </a:lnTo>
                  <a:lnTo>
                    <a:pt x="16" y="66"/>
                  </a:lnTo>
                  <a:lnTo>
                    <a:pt x="12" y="90"/>
                  </a:lnTo>
                  <a:lnTo>
                    <a:pt x="2" y="100"/>
                  </a:lnTo>
                  <a:lnTo>
                    <a:pt x="8" y="116"/>
                  </a:lnTo>
                  <a:lnTo>
                    <a:pt x="8" y="136"/>
                  </a:lnTo>
                  <a:lnTo>
                    <a:pt x="0" y="142"/>
                  </a:lnTo>
                  <a:lnTo>
                    <a:pt x="12" y="174"/>
                  </a:lnTo>
                  <a:lnTo>
                    <a:pt x="12" y="190"/>
                  </a:lnTo>
                  <a:lnTo>
                    <a:pt x="26" y="200"/>
                  </a:lnTo>
                  <a:lnTo>
                    <a:pt x="28" y="220"/>
                  </a:lnTo>
                  <a:lnTo>
                    <a:pt x="36" y="238"/>
                  </a:lnTo>
                  <a:lnTo>
                    <a:pt x="40" y="256"/>
                  </a:lnTo>
                  <a:lnTo>
                    <a:pt x="82" y="256"/>
                  </a:lnTo>
                  <a:lnTo>
                    <a:pt x="132" y="220"/>
                  </a:lnTo>
                  <a:lnTo>
                    <a:pt x="174" y="214"/>
                  </a:lnTo>
                  <a:lnTo>
                    <a:pt x="206" y="196"/>
                  </a:lnTo>
                  <a:lnTo>
                    <a:pt x="232" y="192"/>
                  </a:lnTo>
                  <a:lnTo>
                    <a:pt x="250" y="176"/>
                  </a:lnTo>
                  <a:lnTo>
                    <a:pt x="284" y="168"/>
                  </a:lnTo>
                  <a:lnTo>
                    <a:pt x="302" y="154"/>
                  </a:lnTo>
                  <a:lnTo>
                    <a:pt x="350" y="146"/>
                  </a:lnTo>
                  <a:lnTo>
                    <a:pt x="356" y="136"/>
                  </a:lnTo>
                  <a:lnTo>
                    <a:pt x="370" y="132"/>
                  </a:lnTo>
                  <a:lnTo>
                    <a:pt x="368" y="118"/>
                  </a:lnTo>
                  <a:lnTo>
                    <a:pt x="382" y="100"/>
                  </a:lnTo>
                  <a:lnTo>
                    <a:pt x="406" y="8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7" name="Zambia">
              <a:extLst>
                <a:ext uri="{FF2B5EF4-FFF2-40B4-BE49-F238E27FC236}">
                  <a16:creationId xmlns:a16="http://schemas.microsoft.com/office/drawing/2014/main" id="{894AF6D7-C939-4076-9CBF-58E78C4B5860}"/>
                </a:ext>
              </a:extLst>
            </p:cNvPr>
            <p:cNvSpPr>
              <a:spLocks/>
            </p:cNvSpPr>
            <p:nvPr/>
          </p:nvSpPr>
          <p:spPr bwMode="gray">
            <a:xfrm>
              <a:off x="6494047" y="4832103"/>
              <a:ext cx="349462" cy="318583"/>
            </a:xfrm>
            <a:custGeom>
              <a:avLst/>
              <a:gdLst/>
              <a:ahLst/>
              <a:cxnLst>
                <a:cxn ang="0">
                  <a:pos x="76" y="357"/>
                </a:cxn>
                <a:cxn ang="0">
                  <a:pos x="42" y="363"/>
                </a:cxn>
                <a:cxn ang="0">
                  <a:pos x="22" y="333"/>
                </a:cxn>
                <a:cxn ang="0">
                  <a:pos x="0" y="311"/>
                </a:cxn>
                <a:cxn ang="0">
                  <a:pos x="0" y="195"/>
                </a:cxn>
                <a:cxn ang="0">
                  <a:pos x="74" y="195"/>
                </a:cxn>
                <a:cxn ang="0">
                  <a:pos x="74" y="178"/>
                </a:cxn>
                <a:cxn ang="0">
                  <a:pos x="78" y="164"/>
                </a:cxn>
                <a:cxn ang="0">
                  <a:pos x="74" y="96"/>
                </a:cxn>
                <a:cxn ang="0">
                  <a:pos x="92" y="94"/>
                </a:cxn>
                <a:cxn ang="0">
                  <a:pos x="92" y="114"/>
                </a:cxn>
                <a:cxn ang="0">
                  <a:pos x="118" y="116"/>
                </a:cxn>
                <a:cxn ang="0">
                  <a:pos x="134" y="132"/>
                </a:cxn>
                <a:cxn ang="0">
                  <a:pos x="176" y="136"/>
                </a:cxn>
                <a:cxn ang="0">
                  <a:pos x="184" y="120"/>
                </a:cxn>
                <a:cxn ang="0">
                  <a:pos x="198" y="150"/>
                </a:cxn>
                <a:cxn ang="0">
                  <a:pos x="218" y="146"/>
                </a:cxn>
                <a:cxn ang="0">
                  <a:pos x="250" y="184"/>
                </a:cxn>
                <a:cxn ang="0">
                  <a:pos x="272" y="180"/>
                </a:cxn>
                <a:cxn ang="0">
                  <a:pos x="288" y="191"/>
                </a:cxn>
                <a:cxn ang="0">
                  <a:pos x="288" y="136"/>
                </a:cxn>
                <a:cxn ang="0">
                  <a:pos x="272" y="154"/>
                </a:cxn>
                <a:cxn ang="0">
                  <a:pos x="260" y="154"/>
                </a:cxn>
                <a:cxn ang="0">
                  <a:pos x="238" y="118"/>
                </a:cxn>
                <a:cxn ang="0">
                  <a:pos x="240" y="96"/>
                </a:cxn>
                <a:cxn ang="0">
                  <a:pos x="244" y="86"/>
                </a:cxn>
                <a:cxn ang="0">
                  <a:pos x="242" y="52"/>
                </a:cxn>
                <a:cxn ang="0">
                  <a:pos x="232" y="44"/>
                </a:cxn>
                <a:cxn ang="0">
                  <a:pos x="252" y="10"/>
                </a:cxn>
                <a:cxn ang="0">
                  <a:pos x="330" y="0"/>
                </a:cxn>
                <a:cxn ang="0">
                  <a:pos x="368" y="24"/>
                </a:cxn>
                <a:cxn ang="0">
                  <a:pos x="384" y="24"/>
                </a:cxn>
                <a:cxn ang="0">
                  <a:pos x="408" y="44"/>
                </a:cxn>
                <a:cxn ang="0">
                  <a:pos x="426" y="58"/>
                </a:cxn>
                <a:cxn ang="0">
                  <a:pos x="432" y="92"/>
                </a:cxn>
                <a:cxn ang="0">
                  <a:pos x="418" y="110"/>
                </a:cxn>
                <a:cxn ang="0">
                  <a:pos x="422" y="136"/>
                </a:cxn>
                <a:cxn ang="0">
                  <a:pos x="414" y="162"/>
                </a:cxn>
                <a:cxn ang="0">
                  <a:pos x="400" y="182"/>
                </a:cxn>
                <a:cxn ang="0">
                  <a:pos x="394" y="213"/>
                </a:cxn>
                <a:cxn ang="0">
                  <a:pos x="404" y="227"/>
                </a:cxn>
                <a:cxn ang="0">
                  <a:pos x="350" y="251"/>
                </a:cxn>
                <a:cxn ang="0">
                  <a:pos x="318" y="257"/>
                </a:cxn>
                <a:cxn ang="0">
                  <a:pos x="304" y="273"/>
                </a:cxn>
                <a:cxn ang="0">
                  <a:pos x="308" y="293"/>
                </a:cxn>
                <a:cxn ang="0">
                  <a:pos x="262" y="305"/>
                </a:cxn>
                <a:cxn ang="0">
                  <a:pos x="256" y="321"/>
                </a:cxn>
                <a:cxn ang="0">
                  <a:pos x="222" y="337"/>
                </a:cxn>
                <a:cxn ang="0">
                  <a:pos x="190" y="379"/>
                </a:cxn>
                <a:cxn ang="0">
                  <a:pos x="176" y="389"/>
                </a:cxn>
                <a:cxn ang="0">
                  <a:pos x="144" y="381"/>
                </a:cxn>
                <a:cxn ang="0">
                  <a:pos x="106" y="373"/>
                </a:cxn>
                <a:cxn ang="0">
                  <a:pos x="76" y="357"/>
                </a:cxn>
              </a:cxnLst>
              <a:rect l="0" t="0" r="r" b="b"/>
              <a:pathLst>
                <a:path w="432" h="389">
                  <a:moveTo>
                    <a:pt x="76" y="357"/>
                  </a:moveTo>
                  <a:lnTo>
                    <a:pt x="42" y="363"/>
                  </a:lnTo>
                  <a:lnTo>
                    <a:pt x="22" y="333"/>
                  </a:lnTo>
                  <a:lnTo>
                    <a:pt x="0" y="311"/>
                  </a:lnTo>
                  <a:lnTo>
                    <a:pt x="0" y="195"/>
                  </a:lnTo>
                  <a:lnTo>
                    <a:pt x="74" y="195"/>
                  </a:lnTo>
                  <a:lnTo>
                    <a:pt x="74" y="178"/>
                  </a:lnTo>
                  <a:lnTo>
                    <a:pt x="78" y="164"/>
                  </a:lnTo>
                  <a:lnTo>
                    <a:pt x="74" y="96"/>
                  </a:lnTo>
                  <a:lnTo>
                    <a:pt x="92" y="94"/>
                  </a:lnTo>
                  <a:lnTo>
                    <a:pt x="92" y="114"/>
                  </a:lnTo>
                  <a:lnTo>
                    <a:pt x="118" y="116"/>
                  </a:lnTo>
                  <a:lnTo>
                    <a:pt x="134" y="132"/>
                  </a:lnTo>
                  <a:lnTo>
                    <a:pt x="176" y="136"/>
                  </a:lnTo>
                  <a:lnTo>
                    <a:pt x="184" y="120"/>
                  </a:lnTo>
                  <a:lnTo>
                    <a:pt x="198" y="150"/>
                  </a:lnTo>
                  <a:lnTo>
                    <a:pt x="218" y="146"/>
                  </a:lnTo>
                  <a:lnTo>
                    <a:pt x="250" y="184"/>
                  </a:lnTo>
                  <a:lnTo>
                    <a:pt x="272" y="180"/>
                  </a:lnTo>
                  <a:lnTo>
                    <a:pt x="288" y="191"/>
                  </a:lnTo>
                  <a:lnTo>
                    <a:pt x="288" y="136"/>
                  </a:lnTo>
                  <a:lnTo>
                    <a:pt x="272" y="154"/>
                  </a:lnTo>
                  <a:lnTo>
                    <a:pt x="260" y="154"/>
                  </a:lnTo>
                  <a:lnTo>
                    <a:pt x="238" y="118"/>
                  </a:lnTo>
                  <a:lnTo>
                    <a:pt x="240" y="96"/>
                  </a:lnTo>
                  <a:lnTo>
                    <a:pt x="244" y="86"/>
                  </a:lnTo>
                  <a:lnTo>
                    <a:pt x="242" y="52"/>
                  </a:lnTo>
                  <a:lnTo>
                    <a:pt x="232" y="44"/>
                  </a:lnTo>
                  <a:lnTo>
                    <a:pt x="252" y="10"/>
                  </a:lnTo>
                  <a:lnTo>
                    <a:pt x="330" y="0"/>
                  </a:lnTo>
                  <a:lnTo>
                    <a:pt x="368" y="24"/>
                  </a:lnTo>
                  <a:lnTo>
                    <a:pt x="384" y="24"/>
                  </a:lnTo>
                  <a:lnTo>
                    <a:pt x="408" y="44"/>
                  </a:lnTo>
                  <a:lnTo>
                    <a:pt x="426" y="58"/>
                  </a:lnTo>
                  <a:lnTo>
                    <a:pt x="432" y="92"/>
                  </a:lnTo>
                  <a:lnTo>
                    <a:pt x="418" y="110"/>
                  </a:lnTo>
                  <a:lnTo>
                    <a:pt x="422" y="136"/>
                  </a:lnTo>
                  <a:lnTo>
                    <a:pt x="414" y="162"/>
                  </a:lnTo>
                  <a:lnTo>
                    <a:pt x="400" y="182"/>
                  </a:lnTo>
                  <a:lnTo>
                    <a:pt x="394" y="213"/>
                  </a:lnTo>
                  <a:lnTo>
                    <a:pt x="404" y="227"/>
                  </a:lnTo>
                  <a:lnTo>
                    <a:pt x="350" y="251"/>
                  </a:lnTo>
                  <a:lnTo>
                    <a:pt x="318" y="257"/>
                  </a:lnTo>
                  <a:lnTo>
                    <a:pt x="304" y="273"/>
                  </a:lnTo>
                  <a:lnTo>
                    <a:pt x="308" y="293"/>
                  </a:lnTo>
                  <a:lnTo>
                    <a:pt x="262" y="305"/>
                  </a:lnTo>
                  <a:lnTo>
                    <a:pt x="256" y="321"/>
                  </a:lnTo>
                  <a:lnTo>
                    <a:pt x="222" y="337"/>
                  </a:lnTo>
                  <a:lnTo>
                    <a:pt x="190" y="379"/>
                  </a:lnTo>
                  <a:lnTo>
                    <a:pt x="176" y="389"/>
                  </a:lnTo>
                  <a:lnTo>
                    <a:pt x="144" y="381"/>
                  </a:lnTo>
                  <a:lnTo>
                    <a:pt x="106" y="373"/>
                  </a:lnTo>
                  <a:lnTo>
                    <a:pt x="76" y="35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8" name="Zimbabwe">
              <a:extLst>
                <a:ext uri="{FF2B5EF4-FFF2-40B4-BE49-F238E27FC236}">
                  <a16:creationId xmlns:a16="http://schemas.microsoft.com/office/drawing/2014/main" id="{C29EE2FF-86D4-4B79-A9DF-86B1D0FE4C5E}"/>
                </a:ext>
              </a:extLst>
            </p:cNvPr>
            <p:cNvSpPr>
              <a:spLocks/>
            </p:cNvSpPr>
            <p:nvPr/>
          </p:nvSpPr>
          <p:spPr bwMode="gray">
            <a:xfrm>
              <a:off x="6577995" y="5073990"/>
              <a:ext cx="249896" cy="226155"/>
            </a:xfrm>
            <a:custGeom>
              <a:avLst/>
              <a:gdLst/>
              <a:ahLst/>
              <a:cxnLst>
                <a:cxn ang="0">
                  <a:pos x="196" y="268"/>
                </a:cxn>
                <a:cxn ang="0">
                  <a:pos x="248" y="278"/>
                </a:cxn>
                <a:cxn ang="0">
                  <a:pos x="286" y="238"/>
                </a:cxn>
                <a:cxn ang="0">
                  <a:pos x="288" y="210"/>
                </a:cxn>
                <a:cxn ang="0">
                  <a:pos x="306" y="192"/>
                </a:cxn>
                <a:cxn ang="0">
                  <a:pos x="302" y="158"/>
                </a:cxn>
                <a:cxn ang="0">
                  <a:pos x="310" y="138"/>
                </a:cxn>
                <a:cxn ang="0">
                  <a:pos x="304" y="102"/>
                </a:cxn>
                <a:cxn ang="0">
                  <a:pos x="302" y="42"/>
                </a:cxn>
                <a:cxn ang="0">
                  <a:pos x="262" y="18"/>
                </a:cxn>
                <a:cxn ang="0">
                  <a:pos x="220" y="16"/>
                </a:cxn>
                <a:cxn ang="0">
                  <a:pos x="204" y="0"/>
                </a:cxn>
                <a:cxn ang="0">
                  <a:pos x="158" y="12"/>
                </a:cxn>
                <a:cxn ang="0">
                  <a:pos x="152" y="28"/>
                </a:cxn>
                <a:cxn ang="0">
                  <a:pos x="118" y="44"/>
                </a:cxn>
                <a:cxn ang="0">
                  <a:pos x="86" y="86"/>
                </a:cxn>
                <a:cxn ang="0">
                  <a:pos x="72" y="96"/>
                </a:cxn>
                <a:cxn ang="0">
                  <a:pos x="40" y="88"/>
                </a:cxn>
                <a:cxn ang="0">
                  <a:pos x="2" y="80"/>
                </a:cxn>
                <a:cxn ang="0">
                  <a:pos x="0" y="102"/>
                </a:cxn>
                <a:cxn ang="0">
                  <a:pos x="24" y="120"/>
                </a:cxn>
                <a:cxn ang="0">
                  <a:pos x="26" y="136"/>
                </a:cxn>
                <a:cxn ang="0">
                  <a:pos x="84" y="192"/>
                </a:cxn>
                <a:cxn ang="0">
                  <a:pos x="84" y="210"/>
                </a:cxn>
                <a:cxn ang="0">
                  <a:pos x="102" y="208"/>
                </a:cxn>
                <a:cxn ang="0">
                  <a:pos x="110" y="230"/>
                </a:cxn>
                <a:cxn ang="0">
                  <a:pos x="130" y="246"/>
                </a:cxn>
                <a:cxn ang="0">
                  <a:pos x="150" y="248"/>
                </a:cxn>
                <a:cxn ang="0">
                  <a:pos x="176" y="266"/>
                </a:cxn>
                <a:cxn ang="0">
                  <a:pos x="196" y="268"/>
                </a:cxn>
              </a:cxnLst>
              <a:rect l="0" t="0" r="r" b="b"/>
              <a:pathLst>
                <a:path w="310" h="278">
                  <a:moveTo>
                    <a:pt x="196" y="268"/>
                  </a:moveTo>
                  <a:lnTo>
                    <a:pt x="248" y="278"/>
                  </a:lnTo>
                  <a:lnTo>
                    <a:pt x="286" y="238"/>
                  </a:lnTo>
                  <a:lnTo>
                    <a:pt x="288" y="210"/>
                  </a:lnTo>
                  <a:lnTo>
                    <a:pt x="306" y="192"/>
                  </a:lnTo>
                  <a:lnTo>
                    <a:pt x="302" y="158"/>
                  </a:lnTo>
                  <a:lnTo>
                    <a:pt x="310" y="138"/>
                  </a:lnTo>
                  <a:lnTo>
                    <a:pt x="304" y="102"/>
                  </a:lnTo>
                  <a:lnTo>
                    <a:pt x="302" y="42"/>
                  </a:lnTo>
                  <a:lnTo>
                    <a:pt x="262" y="18"/>
                  </a:lnTo>
                  <a:lnTo>
                    <a:pt x="220" y="16"/>
                  </a:lnTo>
                  <a:lnTo>
                    <a:pt x="204" y="0"/>
                  </a:lnTo>
                  <a:lnTo>
                    <a:pt x="158" y="12"/>
                  </a:lnTo>
                  <a:lnTo>
                    <a:pt x="152" y="28"/>
                  </a:lnTo>
                  <a:lnTo>
                    <a:pt x="118" y="44"/>
                  </a:lnTo>
                  <a:lnTo>
                    <a:pt x="86" y="86"/>
                  </a:lnTo>
                  <a:lnTo>
                    <a:pt x="72" y="96"/>
                  </a:lnTo>
                  <a:lnTo>
                    <a:pt x="40" y="88"/>
                  </a:lnTo>
                  <a:lnTo>
                    <a:pt x="2" y="80"/>
                  </a:lnTo>
                  <a:lnTo>
                    <a:pt x="0" y="102"/>
                  </a:lnTo>
                  <a:lnTo>
                    <a:pt x="24" y="120"/>
                  </a:lnTo>
                  <a:lnTo>
                    <a:pt x="26" y="136"/>
                  </a:lnTo>
                  <a:lnTo>
                    <a:pt x="84" y="192"/>
                  </a:lnTo>
                  <a:lnTo>
                    <a:pt x="84" y="210"/>
                  </a:lnTo>
                  <a:lnTo>
                    <a:pt x="102" y="208"/>
                  </a:lnTo>
                  <a:lnTo>
                    <a:pt x="110" y="230"/>
                  </a:lnTo>
                  <a:lnTo>
                    <a:pt x="130" y="246"/>
                  </a:lnTo>
                  <a:lnTo>
                    <a:pt x="150" y="248"/>
                  </a:lnTo>
                  <a:lnTo>
                    <a:pt x="176" y="266"/>
                  </a:lnTo>
                  <a:lnTo>
                    <a:pt x="196" y="26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grpSp>
      <p:sp>
        <p:nvSpPr>
          <p:cNvPr id="183" name="CuadroTexto 182">
            <a:extLst>
              <a:ext uri="{FF2B5EF4-FFF2-40B4-BE49-F238E27FC236}">
                <a16:creationId xmlns:a16="http://schemas.microsoft.com/office/drawing/2014/main" id="{D78033D1-0FA5-4D24-A93F-96339D537AFF}"/>
              </a:ext>
            </a:extLst>
          </p:cNvPr>
          <p:cNvSpPr txBox="1"/>
          <p:nvPr/>
        </p:nvSpPr>
        <p:spPr>
          <a:xfrm>
            <a:off x="-4083" y="4863151"/>
            <a:ext cx="3243194" cy="307777"/>
          </a:xfrm>
          <a:prstGeom prst="rect">
            <a:avLst/>
          </a:prstGeom>
          <a:noFill/>
        </p:spPr>
        <p:txBody>
          <a:bodyPr wrap="square" rtlCol="0">
            <a:spAutoFit/>
          </a:bodyPr>
          <a:lstStyle/>
          <a:p>
            <a:r>
              <a:rPr lang="es-PE" sz="700" i="1" dirty="0">
                <a:solidFill>
                  <a:prstClr val="black"/>
                </a:solidFill>
              </a:rPr>
              <a:t>Fuente: SUNAT</a:t>
            </a:r>
          </a:p>
          <a:p>
            <a:r>
              <a:rPr lang="es-PE" sz="700" i="1" dirty="0">
                <a:solidFill>
                  <a:prstClr val="black"/>
                </a:solidFill>
              </a:rPr>
              <a:t>Elaboración: Inteligencia de Mercados - PROMPERÚ</a:t>
            </a:r>
          </a:p>
        </p:txBody>
      </p:sp>
      <p:graphicFrame>
        <p:nvGraphicFramePr>
          <p:cNvPr id="190" name="Gráfico 189">
            <a:extLst>
              <a:ext uri="{FF2B5EF4-FFF2-40B4-BE49-F238E27FC236}">
                <a16:creationId xmlns:a16="http://schemas.microsoft.com/office/drawing/2014/main" id="{B5331B36-F5F9-47D6-8B5C-01E267F91DB7}"/>
              </a:ext>
            </a:extLst>
          </p:cNvPr>
          <p:cNvGraphicFramePr/>
          <p:nvPr>
            <p:extLst>
              <p:ext uri="{D42A27DB-BD31-4B8C-83A1-F6EECF244321}">
                <p14:modId xmlns:p14="http://schemas.microsoft.com/office/powerpoint/2010/main" val="1814175389"/>
              </p:ext>
            </p:extLst>
          </p:nvPr>
        </p:nvGraphicFramePr>
        <p:xfrm>
          <a:off x="9526" y="3773132"/>
          <a:ext cx="9157282" cy="12150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1" name="Gráfico 190"/>
          <p:cNvGraphicFramePr>
            <a:graphicFrameLocks/>
          </p:cNvGraphicFramePr>
          <p:nvPr>
            <p:extLst>
              <p:ext uri="{D42A27DB-BD31-4B8C-83A1-F6EECF244321}">
                <p14:modId xmlns:p14="http://schemas.microsoft.com/office/powerpoint/2010/main" val="1013155837"/>
              </p:ext>
            </p:extLst>
          </p:nvPr>
        </p:nvGraphicFramePr>
        <p:xfrm>
          <a:off x="23290" y="1103916"/>
          <a:ext cx="9113398" cy="2811054"/>
        </p:xfrm>
        <a:graphic>
          <a:graphicData uri="http://schemas.openxmlformats.org/drawingml/2006/chart">
            <c:chart xmlns:c="http://schemas.openxmlformats.org/drawingml/2006/chart" xmlns:r="http://schemas.openxmlformats.org/officeDocument/2006/relationships" r:id="rId4"/>
          </a:graphicData>
        </a:graphic>
      </p:graphicFrame>
      <p:sp>
        <p:nvSpPr>
          <p:cNvPr id="192" name="CuadroTexto 186">
            <a:extLst>
              <a:ext uri="{FF2B5EF4-FFF2-40B4-BE49-F238E27FC236}">
                <a16:creationId xmlns:a16="http://schemas.microsoft.com/office/drawing/2014/main" id="{F478334B-F165-4820-A80B-D9BF7ECBC9B8}"/>
              </a:ext>
            </a:extLst>
          </p:cNvPr>
          <p:cNvSpPr txBox="1"/>
          <p:nvPr/>
        </p:nvSpPr>
        <p:spPr>
          <a:xfrm>
            <a:off x="3768439" y="3914563"/>
            <a:ext cx="1848807"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800" i="1" dirty="0">
                <a:solidFill>
                  <a:schemeClr val="tx1"/>
                </a:solidFill>
              </a:rPr>
              <a:t>Var.%  Mensual 2022 / 2021 (E.C.)</a:t>
            </a:r>
          </a:p>
        </p:txBody>
      </p:sp>
      <p:sp>
        <p:nvSpPr>
          <p:cNvPr id="193" name="CuadroTexto 186">
            <a:extLst>
              <a:ext uri="{FF2B5EF4-FFF2-40B4-BE49-F238E27FC236}">
                <a16:creationId xmlns:a16="http://schemas.microsoft.com/office/drawing/2014/main" id="{F478334B-F165-4820-A80B-D9BF7ECBC9B8}"/>
              </a:ext>
            </a:extLst>
          </p:cNvPr>
          <p:cNvSpPr txBox="1"/>
          <p:nvPr/>
        </p:nvSpPr>
        <p:spPr>
          <a:xfrm>
            <a:off x="1408827" y="1305417"/>
            <a:ext cx="1343951"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000" i="1" dirty="0">
                <a:solidFill>
                  <a:schemeClr val="tx1"/>
                </a:solidFill>
              </a:rPr>
              <a:t>Var.%  Ene. – Mar.</a:t>
            </a:r>
          </a:p>
          <a:p>
            <a:pPr algn="ctr"/>
            <a:r>
              <a:rPr lang="es-PE" sz="1000" i="1" dirty="0">
                <a:solidFill>
                  <a:schemeClr val="tx1"/>
                </a:solidFill>
              </a:rPr>
              <a:t>2022/2021</a:t>
            </a:r>
          </a:p>
        </p:txBody>
      </p:sp>
      <p:sp>
        <p:nvSpPr>
          <p:cNvPr id="194" name="CuadroTexto 1">
            <a:extLst>
              <a:ext uri="{FF2B5EF4-FFF2-40B4-BE49-F238E27FC236}">
                <a16:creationId xmlns:a16="http://schemas.microsoft.com/office/drawing/2014/main" id="{75BFD3FE-4CCE-4A59-9081-EF4BC5549470}"/>
              </a:ext>
            </a:extLst>
          </p:cNvPr>
          <p:cNvSpPr txBox="1"/>
          <p:nvPr/>
        </p:nvSpPr>
        <p:spPr>
          <a:xfrm>
            <a:off x="1548222" y="1578324"/>
            <a:ext cx="1029960" cy="3618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MX" sz="2000" b="1" dirty="0">
                <a:solidFill>
                  <a:srgbClr val="0000FF"/>
                </a:solidFill>
                <a:latin typeface="Arial Narrow" panose="020B0606020202030204" pitchFamily="34" charset="0"/>
              </a:rPr>
              <a:t>+27,3%</a:t>
            </a:r>
          </a:p>
        </p:txBody>
      </p:sp>
      <p:sp>
        <p:nvSpPr>
          <p:cNvPr id="185" name="CuadroTexto 577">
            <a:extLst>
              <a:ext uri="{FF2B5EF4-FFF2-40B4-BE49-F238E27FC236}">
                <a16:creationId xmlns:a16="http://schemas.microsoft.com/office/drawing/2014/main" id="{4B4F7259-1196-6BFC-C1C5-AF6DDFF407CF}"/>
              </a:ext>
            </a:extLst>
          </p:cNvPr>
          <p:cNvSpPr txBox="1"/>
          <p:nvPr/>
        </p:nvSpPr>
        <p:spPr>
          <a:xfrm>
            <a:off x="6919736" y="4900299"/>
            <a:ext cx="2216952" cy="246221"/>
          </a:xfrm>
          <a:prstGeom prst="rect">
            <a:avLst/>
          </a:prstGeom>
          <a:noFill/>
        </p:spPr>
        <p:txBody>
          <a:bodyPr wrap="square" rtlCol="0">
            <a:spAutoFit/>
          </a:bodyPr>
          <a:lstStyle/>
          <a:p>
            <a:pPr algn="r"/>
            <a:r>
              <a:rPr lang="es-PE" sz="1000" i="1" dirty="0">
                <a:solidFill>
                  <a:prstClr val="black"/>
                </a:solidFill>
              </a:rPr>
              <a:t>* Proyecciones Abr - Dic 2022</a:t>
            </a:r>
          </a:p>
        </p:txBody>
      </p:sp>
    </p:spTree>
    <p:extLst>
      <p:ext uri="{BB962C8B-B14F-4D97-AF65-F5344CB8AC3E}">
        <p14:creationId xmlns:p14="http://schemas.microsoft.com/office/powerpoint/2010/main" val="4012362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Google Shape;1102;g11b7101b00e_1_14"/>
          <p:cNvSpPr txBox="1"/>
          <p:nvPr/>
        </p:nvSpPr>
        <p:spPr>
          <a:xfrm>
            <a:off x="87463" y="0"/>
            <a:ext cx="7513388" cy="430857"/>
          </a:xfrm>
          <a:prstGeom prst="rect">
            <a:avLst/>
          </a:prstGeom>
          <a:noFill/>
          <a:ln>
            <a:noFill/>
          </a:ln>
        </p:spPr>
        <p:txBody>
          <a:bodyPr spcFirstLastPara="1" wrap="square" lIns="91425" tIns="91425" rIns="91425" bIns="91425" anchor="t" anchorCtr="0">
            <a:spAutoFit/>
          </a:bodyPr>
          <a:lstStyle/>
          <a:p>
            <a:pPr>
              <a:lnSpc>
                <a:spcPct val="80000"/>
              </a:lnSpc>
              <a:buSzPts val="2400"/>
            </a:pPr>
            <a:r>
              <a:rPr lang="es-PE" sz="2000" b="1" dirty="0">
                <a:solidFill>
                  <a:schemeClr val="lt1"/>
                </a:solidFill>
                <a:latin typeface="Calibri"/>
                <a:ea typeface="Calibri"/>
                <a:cs typeface="Calibri"/>
                <a:sym typeface="Calibri"/>
              </a:rPr>
              <a:t>Exportaciones Agro – Proyección Mensual 2022*</a:t>
            </a:r>
          </a:p>
        </p:txBody>
      </p:sp>
      <p:sp>
        <p:nvSpPr>
          <p:cNvPr id="4" name="16 Rectángulo">
            <a:extLst>
              <a:ext uri="{FF2B5EF4-FFF2-40B4-BE49-F238E27FC236}">
                <a16:creationId xmlns:a16="http://schemas.microsoft.com/office/drawing/2014/main" id="{C4C47E6D-AB56-453C-9D4B-C1B9C143FACE}"/>
              </a:ext>
            </a:extLst>
          </p:cNvPr>
          <p:cNvSpPr/>
          <p:nvPr/>
        </p:nvSpPr>
        <p:spPr>
          <a:xfrm>
            <a:off x="87463" y="403352"/>
            <a:ext cx="7410617" cy="60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i="1" dirty="0">
                <a:solidFill>
                  <a:schemeClr val="bg1"/>
                </a:solidFill>
              </a:rPr>
              <a:t>Las exportaciones del sector Agro crecieron +32,6% durante el primer trimestre del 2022. Se prevé que cierre el año con un aumento del +23,8% e inclusive se espera que llegue a un +25,0%.</a:t>
            </a:r>
          </a:p>
        </p:txBody>
      </p:sp>
      <p:grpSp>
        <p:nvGrpSpPr>
          <p:cNvPr id="5" name="Grupo 4">
            <a:extLst>
              <a:ext uri="{FF2B5EF4-FFF2-40B4-BE49-F238E27FC236}">
                <a16:creationId xmlns:a16="http://schemas.microsoft.com/office/drawing/2014/main" id="{7DDC9831-B49B-4568-9838-79498E2F006D}"/>
              </a:ext>
            </a:extLst>
          </p:cNvPr>
          <p:cNvGrpSpPr/>
          <p:nvPr/>
        </p:nvGrpSpPr>
        <p:grpSpPr>
          <a:xfrm>
            <a:off x="452717" y="1841813"/>
            <a:ext cx="8129810" cy="3099155"/>
            <a:chOff x="562946" y="716094"/>
            <a:chExt cx="11068795" cy="6047170"/>
          </a:xfrm>
        </p:grpSpPr>
        <p:sp>
          <p:nvSpPr>
            <p:cNvPr id="6" name="Russia">
              <a:extLst>
                <a:ext uri="{FF2B5EF4-FFF2-40B4-BE49-F238E27FC236}">
                  <a16:creationId xmlns:a16="http://schemas.microsoft.com/office/drawing/2014/main" id="{1FACC8F1-A362-46F1-8979-C4D01B6F5AB6}"/>
                </a:ext>
              </a:extLst>
            </p:cNvPr>
            <p:cNvSpPr>
              <a:spLocks noEditPoints="1"/>
            </p:cNvSpPr>
            <p:nvPr/>
          </p:nvSpPr>
          <p:spPr bwMode="gray">
            <a:xfrm>
              <a:off x="6397612" y="716094"/>
              <a:ext cx="5234129" cy="2401169"/>
            </a:xfrm>
            <a:custGeom>
              <a:avLst/>
              <a:gdLst/>
              <a:ahLst/>
              <a:cxnLst>
                <a:cxn ang="0">
                  <a:pos x="1356" y="83"/>
                </a:cxn>
                <a:cxn ang="0">
                  <a:pos x="1488" y="62"/>
                </a:cxn>
                <a:cxn ang="0">
                  <a:pos x="1592" y="104"/>
                </a:cxn>
                <a:cxn ang="0">
                  <a:pos x="1606" y="178"/>
                </a:cxn>
                <a:cxn ang="0">
                  <a:pos x="1743" y="178"/>
                </a:cxn>
                <a:cxn ang="0">
                  <a:pos x="1913" y="187"/>
                </a:cxn>
                <a:cxn ang="0">
                  <a:pos x="2112" y="317"/>
                </a:cxn>
                <a:cxn ang="0">
                  <a:pos x="2329" y="279"/>
                </a:cxn>
                <a:cxn ang="0">
                  <a:pos x="2520" y="428"/>
                </a:cxn>
                <a:cxn ang="0">
                  <a:pos x="2802" y="404"/>
                </a:cxn>
                <a:cxn ang="0">
                  <a:pos x="2854" y="714"/>
                </a:cxn>
                <a:cxn ang="0">
                  <a:pos x="2551" y="882"/>
                </a:cxn>
                <a:cxn ang="0">
                  <a:pos x="2513" y="1064"/>
                </a:cxn>
                <a:cxn ang="0">
                  <a:pos x="2468" y="898"/>
                </a:cxn>
                <a:cxn ang="0">
                  <a:pos x="2464" y="763"/>
                </a:cxn>
                <a:cxn ang="0">
                  <a:pos x="2261" y="867"/>
                </a:cxn>
                <a:cxn ang="0">
                  <a:pos x="2128" y="1033"/>
                </a:cxn>
                <a:cxn ang="0">
                  <a:pos x="1984" y="1338"/>
                </a:cxn>
                <a:cxn ang="0">
                  <a:pos x="1949" y="1168"/>
                </a:cxn>
                <a:cxn ang="0">
                  <a:pos x="1746" y="1160"/>
                </a:cxn>
                <a:cxn ang="0">
                  <a:pos x="1403" y="1144"/>
                </a:cxn>
                <a:cxn ang="0">
                  <a:pos x="1162" y="1142"/>
                </a:cxn>
                <a:cxn ang="0">
                  <a:pos x="964" y="1026"/>
                </a:cxn>
                <a:cxn ang="0">
                  <a:pos x="744" y="1082"/>
                </a:cxn>
                <a:cxn ang="0">
                  <a:pos x="633" y="1123"/>
                </a:cxn>
                <a:cxn ang="0">
                  <a:pos x="522" y="1156"/>
                </a:cxn>
                <a:cxn ang="0">
                  <a:pos x="496" y="1293"/>
                </a:cxn>
                <a:cxn ang="0">
                  <a:pos x="470" y="1352"/>
                </a:cxn>
                <a:cxn ang="0">
                  <a:pos x="328" y="1248"/>
                </a:cxn>
                <a:cxn ang="0">
                  <a:pos x="295" y="1144"/>
                </a:cxn>
                <a:cxn ang="0">
                  <a:pos x="224" y="1038"/>
                </a:cxn>
                <a:cxn ang="0">
                  <a:pos x="156" y="934"/>
                </a:cxn>
                <a:cxn ang="0">
                  <a:pos x="198" y="667"/>
                </a:cxn>
                <a:cxn ang="0">
                  <a:pos x="161" y="430"/>
                </a:cxn>
                <a:cxn ang="0">
                  <a:pos x="378" y="499"/>
                </a:cxn>
                <a:cxn ang="0">
                  <a:pos x="222" y="544"/>
                </a:cxn>
                <a:cxn ang="0">
                  <a:pos x="319" y="655"/>
                </a:cxn>
                <a:cxn ang="0">
                  <a:pos x="454" y="548"/>
                </a:cxn>
                <a:cxn ang="0">
                  <a:pos x="513" y="541"/>
                </a:cxn>
                <a:cxn ang="0">
                  <a:pos x="647" y="463"/>
                </a:cxn>
                <a:cxn ang="0">
                  <a:pos x="865" y="485"/>
                </a:cxn>
                <a:cxn ang="0">
                  <a:pos x="891" y="218"/>
                </a:cxn>
                <a:cxn ang="0">
                  <a:pos x="940" y="525"/>
                </a:cxn>
                <a:cxn ang="0">
                  <a:pos x="1013" y="456"/>
                </a:cxn>
                <a:cxn ang="0">
                  <a:pos x="985" y="263"/>
                </a:cxn>
                <a:cxn ang="0">
                  <a:pos x="1106" y="289"/>
                </a:cxn>
                <a:cxn ang="0">
                  <a:pos x="1127" y="277"/>
                </a:cxn>
                <a:cxn ang="0">
                  <a:pos x="2190" y="1215"/>
                </a:cxn>
                <a:cxn ang="0">
                  <a:pos x="2183" y="1056"/>
                </a:cxn>
                <a:cxn ang="0">
                  <a:pos x="2206" y="116"/>
                </a:cxn>
                <a:cxn ang="0">
                  <a:pos x="2291" y="152"/>
                </a:cxn>
                <a:cxn ang="0">
                  <a:pos x="2180" y="196"/>
                </a:cxn>
                <a:cxn ang="0">
                  <a:pos x="2917" y="324"/>
                </a:cxn>
                <a:cxn ang="0">
                  <a:pos x="522" y="445"/>
                </a:cxn>
                <a:cxn ang="0">
                  <a:pos x="865" y="71"/>
                </a:cxn>
                <a:cxn ang="0">
                  <a:pos x="676" y="170"/>
                </a:cxn>
                <a:cxn ang="0">
                  <a:pos x="931" y="104"/>
                </a:cxn>
                <a:cxn ang="0">
                  <a:pos x="628" y="274"/>
                </a:cxn>
                <a:cxn ang="0">
                  <a:pos x="687" y="239"/>
                </a:cxn>
                <a:cxn ang="0">
                  <a:pos x="895" y="211"/>
                </a:cxn>
                <a:cxn ang="0">
                  <a:pos x="0" y="1014"/>
                </a:cxn>
              </a:cxnLst>
              <a:rect l="0" t="0" r="r" b="b"/>
              <a:pathLst>
                <a:path w="3031" h="1383">
                  <a:moveTo>
                    <a:pt x="1186" y="156"/>
                  </a:moveTo>
                  <a:lnTo>
                    <a:pt x="1181" y="149"/>
                  </a:lnTo>
                  <a:lnTo>
                    <a:pt x="1181" y="142"/>
                  </a:lnTo>
                  <a:lnTo>
                    <a:pt x="1186" y="140"/>
                  </a:lnTo>
                  <a:lnTo>
                    <a:pt x="1193" y="142"/>
                  </a:lnTo>
                  <a:lnTo>
                    <a:pt x="1207" y="128"/>
                  </a:lnTo>
                  <a:lnTo>
                    <a:pt x="1233" y="114"/>
                  </a:lnTo>
                  <a:lnTo>
                    <a:pt x="1261" y="104"/>
                  </a:lnTo>
                  <a:lnTo>
                    <a:pt x="1266" y="100"/>
                  </a:lnTo>
                  <a:lnTo>
                    <a:pt x="1294" y="92"/>
                  </a:lnTo>
                  <a:lnTo>
                    <a:pt x="1285" y="88"/>
                  </a:lnTo>
                  <a:lnTo>
                    <a:pt x="1283" y="83"/>
                  </a:lnTo>
                  <a:lnTo>
                    <a:pt x="1297" y="76"/>
                  </a:lnTo>
                  <a:lnTo>
                    <a:pt x="1316" y="74"/>
                  </a:lnTo>
                  <a:lnTo>
                    <a:pt x="1337" y="76"/>
                  </a:lnTo>
                  <a:lnTo>
                    <a:pt x="1332" y="85"/>
                  </a:lnTo>
                  <a:lnTo>
                    <a:pt x="1342" y="85"/>
                  </a:lnTo>
                  <a:lnTo>
                    <a:pt x="1356" y="83"/>
                  </a:lnTo>
                  <a:lnTo>
                    <a:pt x="1372" y="69"/>
                  </a:lnTo>
                  <a:lnTo>
                    <a:pt x="1370" y="57"/>
                  </a:lnTo>
                  <a:lnTo>
                    <a:pt x="1413" y="57"/>
                  </a:lnTo>
                  <a:lnTo>
                    <a:pt x="1406" y="50"/>
                  </a:lnTo>
                  <a:lnTo>
                    <a:pt x="1420" y="19"/>
                  </a:lnTo>
                  <a:lnTo>
                    <a:pt x="1439" y="10"/>
                  </a:lnTo>
                  <a:lnTo>
                    <a:pt x="1443" y="10"/>
                  </a:lnTo>
                  <a:lnTo>
                    <a:pt x="1453" y="3"/>
                  </a:lnTo>
                  <a:lnTo>
                    <a:pt x="1465" y="0"/>
                  </a:lnTo>
                  <a:lnTo>
                    <a:pt x="1472" y="7"/>
                  </a:lnTo>
                  <a:lnTo>
                    <a:pt x="1476" y="7"/>
                  </a:lnTo>
                  <a:lnTo>
                    <a:pt x="1486" y="17"/>
                  </a:lnTo>
                  <a:lnTo>
                    <a:pt x="1469" y="29"/>
                  </a:lnTo>
                  <a:lnTo>
                    <a:pt x="1493" y="36"/>
                  </a:lnTo>
                  <a:lnTo>
                    <a:pt x="1495" y="33"/>
                  </a:lnTo>
                  <a:lnTo>
                    <a:pt x="1500" y="38"/>
                  </a:lnTo>
                  <a:lnTo>
                    <a:pt x="1491" y="48"/>
                  </a:lnTo>
                  <a:lnTo>
                    <a:pt x="1488" y="62"/>
                  </a:lnTo>
                  <a:lnTo>
                    <a:pt x="1502" y="59"/>
                  </a:lnTo>
                  <a:lnTo>
                    <a:pt x="1514" y="48"/>
                  </a:lnTo>
                  <a:lnTo>
                    <a:pt x="1526" y="48"/>
                  </a:lnTo>
                  <a:lnTo>
                    <a:pt x="1535" y="43"/>
                  </a:lnTo>
                  <a:lnTo>
                    <a:pt x="1568" y="41"/>
                  </a:lnTo>
                  <a:lnTo>
                    <a:pt x="1566" y="45"/>
                  </a:lnTo>
                  <a:lnTo>
                    <a:pt x="1587" y="66"/>
                  </a:lnTo>
                  <a:lnTo>
                    <a:pt x="1592" y="66"/>
                  </a:lnTo>
                  <a:lnTo>
                    <a:pt x="1599" y="74"/>
                  </a:lnTo>
                  <a:lnTo>
                    <a:pt x="1594" y="76"/>
                  </a:lnTo>
                  <a:lnTo>
                    <a:pt x="1599" y="81"/>
                  </a:lnTo>
                  <a:lnTo>
                    <a:pt x="1594" y="97"/>
                  </a:lnTo>
                  <a:lnTo>
                    <a:pt x="1587" y="95"/>
                  </a:lnTo>
                  <a:lnTo>
                    <a:pt x="1585" y="95"/>
                  </a:lnTo>
                  <a:lnTo>
                    <a:pt x="1585" y="92"/>
                  </a:lnTo>
                  <a:lnTo>
                    <a:pt x="1583" y="92"/>
                  </a:lnTo>
                  <a:lnTo>
                    <a:pt x="1585" y="104"/>
                  </a:lnTo>
                  <a:lnTo>
                    <a:pt x="1592" y="104"/>
                  </a:lnTo>
                  <a:lnTo>
                    <a:pt x="1592" y="111"/>
                  </a:lnTo>
                  <a:lnTo>
                    <a:pt x="1580" y="133"/>
                  </a:lnTo>
                  <a:lnTo>
                    <a:pt x="1568" y="135"/>
                  </a:lnTo>
                  <a:lnTo>
                    <a:pt x="1557" y="159"/>
                  </a:lnTo>
                  <a:lnTo>
                    <a:pt x="1554" y="163"/>
                  </a:lnTo>
                  <a:lnTo>
                    <a:pt x="1547" y="166"/>
                  </a:lnTo>
                  <a:lnTo>
                    <a:pt x="1540" y="182"/>
                  </a:lnTo>
                  <a:lnTo>
                    <a:pt x="1531" y="189"/>
                  </a:lnTo>
                  <a:lnTo>
                    <a:pt x="1526" y="189"/>
                  </a:lnTo>
                  <a:lnTo>
                    <a:pt x="1524" y="194"/>
                  </a:lnTo>
                  <a:lnTo>
                    <a:pt x="1526" y="213"/>
                  </a:lnTo>
                  <a:lnTo>
                    <a:pt x="1540" y="218"/>
                  </a:lnTo>
                  <a:lnTo>
                    <a:pt x="1547" y="206"/>
                  </a:lnTo>
                  <a:lnTo>
                    <a:pt x="1583" y="201"/>
                  </a:lnTo>
                  <a:lnTo>
                    <a:pt x="1599" y="182"/>
                  </a:lnTo>
                  <a:lnTo>
                    <a:pt x="1609" y="187"/>
                  </a:lnTo>
                  <a:lnTo>
                    <a:pt x="1628" y="173"/>
                  </a:lnTo>
                  <a:lnTo>
                    <a:pt x="1606" y="178"/>
                  </a:lnTo>
                  <a:lnTo>
                    <a:pt x="1616" y="156"/>
                  </a:lnTo>
                  <a:lnTo>
                    <a:pt x="1625" y="159"/>
                  </a:lnTo>
                  <a:lnTo>
                    <a:pt x="1635" y="152"/>
                  </a:lnTo>
                  <a:lnTo>
                    <a:pt x="1632" y="163"/>
                  </a:lnTo>
                  <a:lnTo>
                    <a:pt x="1658" y="173"/>
                  </a:lnTo>
                  <a:lnTo>
                    <a:pt x="1663" y="156"/>
                  </a:lnTo>
                  <a:lnTo>
                    <a:pt x="1670" y="178"/>
                  </a:lnTo>
                  <a:lnTo>
                    <a:pt x="1668" y="194"/>
                  </a:lnTo>
                  <a:lnTo>
                    <a:pt x="1663" y="206"/>
                  </a:lnTo>
                  <a:lnTo>
                    <a:pt x="1670" y="222"/>
                  </a:lnTo>
                  <a:lnTo>
                    <a:pt x="1684" y="206"/>
                  </a:lnTo>
                  <a:lnTo>
                    <a:pt x="1672" y="194"/>
                  </a:lnTo>
                  <a:lnTo>
                    <a:pt x="1684" y="182"/>
                  </a:lnTo>
                  <a:lnTo>
                    <a:pt x="1701" y="175"/>
                  </a:lnTo>
                  <a:lnTo>
                    <a:pt x="1710" y="168"/>
                  </a:lnTo>
                  <a:lnTo>
                    <a:pt x="1720" y="173"/>
                  </a:lnTo>
                  <a:lnTo>
                    <a:pt x="1736" y="173"/>
                  </a:lnTo>
                  <a:lnTo>
                    <a:pt x="1743" y="178"/>
                  </a:lnTo>
                  <a:lnTo>
                    <a:pt x="1762" y="175"/>
                  </a:lnTo>
                  <a:lnTo>
                    <a:pt x="1769" y="182"/>
                  </a:lnTo>
                  <a:lnTo>
                    <a:pt x="1762" y="185"/>
                  </a:lnTo>
                  <a:lnTo>
                    <a:pt x="1762" y="201"/>
                  </a:lnTo>
                  <a:lnTo>
                    <a:pt x="1788" y="213"/>
                  </a:lnTo>
                  <a:lnTo>
                    <a:pt x="1802" y="215"/>
                  </a:lnTo>
                  <a:lnTo>
                    <a:pt x="1821" y="211"/>
                  </a:lnTo>
                  <a:lnTo>
                    <a:pt x="1838" y="220"/>
                  </a:lnTo>
                  <a:lnTo>
                    <a:pt x="1857" y="201"/>
                  </a:lnTo>
                  <a:lnTo>
                    <a:pt x="1840" y="189"/>
                  </a:lnTo>
                  <a:lnTo>
                    <a:pt x="1843" y="168"/>
                  </a:lnTo>
                  <a:lnTo>
                    <a:pt x="1850" y="168"/>
                  </a:lnTo>
                  <a:lnTo>
                    <a:pt x="1857" y="159"/>
                  </a:lnTo>
                  <a:lnTo>
                    <a:pt x="1880" y="166"/>
                  </a:lnTo>
                  <a:lnTo>
                    <a:pt x="1887" y="175"/>
                  </a:lnTo>
                  <a:lnTo>
                    <a:pt x="1904" y="182"/>
                  </a:lnTo>
                  <a:lnTo>
                    <a:pt x="1902" y="189"/>
                  </a:lnTo>
                  <a:lnTo>
                    <a:pt x="1913" y="187"/>
                  </a:lnTo>
                  <a:lnTo>
                    <a:pt x="1958" y="211"/>
                  </a:lnTo>
                  <a:lnTo>
                    <a:pt x="1954" y="237"/>
                  </a:lnTo>
                  <a:lnTo>
                    <a:pt x="1944" y="239"/>
                  </a:lnTo>
                  <a:lnTo>
                    <a:pt x="1951" y="246"/>
                  </a:lnTo>
                  <a:lnTo>
                    <a:pt x="1946" y="265"/>
                  </a:lnTo>
                  <a:lnTo>
                    <a:pt x="1935" y="260"/>
                  </a:lnTo>
                  <a:lnTo>
                    <a:pt x="1944" y="284"/>
                  </a:lnTo>
                  <a:lnTo>
                    <a:pt x="1954" y="284"/>
                  </a:lnTo>
                  <a:lnTo>
                    <a:pt x="1951" y="296"/>
                  </a:lnTo>
                  <a:lnTo>
                    <a:pt x="1998" y="357"/>
                  </a:lnTo>
                  <a:lnTo>
                    <a:pt x="2010" y="322"/>
                  </a:lnTo>
                  <a:lnTo>
                    <a:pt x="2017" y="274"/>
                  </a:lnTo>
                  <a:lnTo>
                    <a:pt x="2036" y="305"/>
                  </a:lnTo>
                  <a:lnTo>
                    <a:pt x="2062" y="303"/>
                  </a:lnTo>
                  <a:lnTo>
                    <a:pt x="2069" y="293"/>
                  </a:lnTo>
                  <a:lnTo>
                    <a:pt x="2079" y="300"/>
                  </a:lnTo>
                  <a:lnTo>
                    <a:pt x="2095" y="298"/>
                  </a:lnTo>
                  <a:lnTo>
                    <a:pt x="2112" y="317"/>
                  </a:lnTo>
                  <a:lnTo>
                    <a:pt x="2121" y="317"/>
                  </a:lnTo>
                  <a:lnTo>
                    <a:pt x="2121" y="298"/>
                  </a:lnTo>
                  <a:lnTo>
                    <a:pt x="2128" y="293"/>
                  </a:lnTo>
                  <a:lnTo>
                    <a:pt x="2138" y="303"/>
                  </a:lnTo>
                  <a:lnTo>
                    <a:pt x="2154" y="300"/>
                  </a:lnTo>
                  <a:lnTo>
                    <a:pt x="2140" y="272"/>
                  </a:lnTo>
                  <a:lnTo>
                    <a:pt x="2147" y="263"/>
                  </a:lnTo>
                  <a:lnTo>
                    <a:pt x="2138" y="258"/>
                  </a:lnTo>
                  <a:lnTo>
                    <a:pt x="2147" y="244"/>
                  </a:lnTo>
                  <a:lnTo>
                    <a:pt x="2157" y="244"/>
                  </a:lnTo>
                  <a:lnTo>
                    <a:pt x="2168" y="234"/>
                  </a:lnTo>
                  <a:lnTo>
                    <a:pt x="2161" y="225"/>
                  </a:lnTo>
                  <a:lnTo>
                    <a:pt x="2249" y="241"/>
                  </a:lnTo>
                  <a:lnTo>
                    <a:pt x="2275" y="248"/>
                  </a:lnTo>
                  <a:lnTo>
                    <a:pt x="2298" y="251"/>
                  </a:lnTo>
                  <a:lnTo>
                    <a:pt x="2317" y="256"/>
                  </a:lnTo>
                  <a:lnTo>
                    <a:pt x="2329" y="265"/>
                  </a:lnTo>
                  <a:lnTo>
                    <a:pt x="2329" y="279"/>
                  </a:lnTo>
                  <a:lnTo>
                    <a:pt x="2322" y="281"/>
                  </a:lnTo>
                  <a:lnTo>
                    <a:pt x="2317" y="277"/>
                  </a:lnTo>
                  <a:lnTo>
                    <a:pt x="2310" y="289"/>
                  </a:lnTo>
                  <a:lnTo>
                    <a:pt x="2324" y="293"/>
                  </a:lnTo>
                  <a:lnTo>
                    <a:pt x="2331" y="298"/>
                  </a:lnTo>
                  <a:lnTo>
                    <a:pt x="2339" y="310"/>
                  </a:lnTo>
                  <a:lnTo>
                    <a:pt x="2350" y="307"/>
                  </a:lnTo>
                  <a:lnTo>
                    <a:pt x="2362" y="324"/>
                  </a:lnTo>
                  <a:lnTo>
                    <a:pt x="2360" y="333"/>
                  </a:lnTo>
                  <a:lnTo>
                    <a:pt x="2381" y="345"/>
                  </a:lnTo>
                  <a:lnTo>
                    <a:pt x="2440" y="336"/>
                  </a:lnTo>
                  <a:lnTo>
                    <a:pt x="2468" y="329"/>
                  </a:lnTo>
                  <a:lnTo>
                    <a:pt x="2492" y="341"/>
                  </a:lnTo>
                  <a:lnTo>
                    <a:pt x="2506" y="352"/>
                  </a:lnTo>
                  <a:lnTo>
                    <a:pt x="2509" y="374"/>
                  </a:lnTo>
                  <a:lnTo>
                    <a:pt x="2502" y="383"/>
                  </a:lnTo>
                  <a:lnTo>
                    <a:pt x="2506" y="404"/>
                  </a:lnTo>
                  <a:lnTo>
                    <a:pt x="2520" y="428"/>
                  </a:lnTo>
                  <a:lnTo>
                    <a:pt x="2542" y="414"/>
                  </a:lnTo>
                  <a:lnTo>
                    <a:pt x="2579" y="414"/>
                  </a:lnTo>
                  <a:lnTo>
                    <a:pt x="2587" y="404"/>
                  </a:lnTo>
                  <a:lnTo>
                    <a:pt x="2594" y="414"/>
                  </a:lnTo>
                  <a:lnTo>
                    <a:pt x="2634" y="416"/>
                  </a:lnTo>
                  <a:lnTo>
                    <a:pt x="2650" y="404"/>
                  </a:lnTo>
                  <a:lnTo>
                    <a:pt x="2657" y="419"/>
                  </a:lnTo>
                  <a:lnTo>
                    <a:pt x="2657" y="430"/>
                  </a:lnTo>
                  <a:lnTo>
                    <a:pt x="2669" y="445"/>
                  </a:lnTo>
                  <a:lnTo>
                    <a:pt x="2669" y="456"/>
                  </a:lnTo>
                  <a:lnTo>
                    <a:pt x="2691" y="459"/>
                  </a:lnTo>
                  <a:lnTo>
                    <a:pt x="2709" y="445"/>
                  </a:lnTo>
                  <a:lnTo>
                    <a:pt x="2698" y="409"/>
                  </a:lnTo>
                  <a:lnTo>
                    <a:pt x="2691" y="407"/>
                  </a:lnTo>
                  <a:lnTo>
                    <a:pt x="2698" y="397"/>
                  </a:lnTo>
                  <a:lnTo>
                    <a:pt x="2695" y="385"/>
                  </a:lnTo>
                  <a:lnTo>
                    <a:pt x="2740" y="400"/>
                  </a:lnTo>
                  <a:lnTo>
                    <a:pt x="2802" y="404"/>
                  </a:lnTo>
                  <a:lnTo>
                    <a:pt x="2809" y="414"/>
                  </a:lnTo>
                  <a:lnTo>
                    <a:pt x="2828" y="423"/>
                  </a:lnTo>
                  <a:lnTo>
                    <a:pt x="2846" y="423"/>
                  </a:lnTo>
                  <a:lnTo>
                    <a:pt x="2910" y="482"/>
                  </a:lnTo>
                  <a:lnTo>
                    <a:pt x="2991" y="501"/>
                  </a:lnTo>
                  <a:lnTo>
                    <a:pt x="3031" y="553"/>
                  </a:lnTo>
                  <a:lnTo>
                    <a:pt x="2979" y="634"/>
                  </a:lnTo>
                  <a:lnTo>
                    <a:pt x="2920" y="612"/>
                  </a:lnTo>
                  <a:lnTo>
                    <a:pt x="2887" y="605"/>
                  </a:lnTo>
                  <a:lnTo>
                    <a:pt x="2851" y="652"/>
                  </a:lnTo>
                  <a:lnTo>
                    <a:pt x="2816" y="645"/>
                  </a:lnTo>
                  <a:lnTo>
                    <a:pt x="2823" y="664"/>
                  </a:lnTo>
                  <a:lnTo>
                    <a:pt x="2839" y="664"/>
                  </a:lnTo>
                  <a:lnTo>
                    <a:pt x="2839" y="693"/>
                  </a:lnTo>
                  <a:lnTo>
                    <a:pt x="2846" y="704"/>
                  </a:lnTo>
                  <a:lnTo>
                    <a:pt x="2849" y="704"/>
                  </a:lnTo>
                  <a:lnTo>
                    <a:pt x="2854" y="712"/>
                  </a:lnTo>
                  <a:lnTo>
                    <a:pt x="2854" y="714"/>
                  </a:lnTo>
                  <a:lnTo>
                    <a:pt x="2861" y="723"/>
                  </a:lnTo>
                  <a:lnTo>
                    <a:pt x="2854" y="730"/>
                  </a:lnTo>
                  <a:lnTo>
                    <a:pt x="2851" y="737"/>
                  </a:lnTo>
                  <a:lnTo>
                    <a:pt x="2832" y="730"/>
                  </a:lnTo>
                  <a:lnTo>
                    <a:pt x="2813" y="730"/>
                  </a:lnTo>
                  <a:lnTo>
                    <a:pt x="2724" y="789"/>
                  </a:lnTo>
                  <a:lnTo>
                    <a:pt x="2717" y="811"/>
                  </a:lnTo>
                  <a:lnTo>
                    <a:pt x="2709" y="815"/>
                  </a:lnTo>
                  <a:lnTo>
                    <a:pt x="2698" y="837"/>
                  </a:lnTo>
                  <a:lnTo>
                    <a:pt x="2691" y="834"/>
                  </a:lnTo>
                  <a:lnTo>
                    <a:pt x="2691" y="827"/>
                  </a:lnTo>
                  <a:lnTo>
                    <a:pt x="2683" y="811"/>
                  </a:lnTo>
                  <a:lnTo>
                    <a:pt x="2657" y="808"/>
                  </a:lnTo>
                  <a:lnTo>
                    <a:pt x="2620" y="841"/>
                  </a:lnTo>
                  <a:lnTo>
                    <a:pt x="2617" y="823"/>
                  </a:lnTo>
                  <a:lnTo>
                    <a:pt x="2598" y="841"/>
                  </a:lnTo>
                  <a:lnTo>
                    <a:pt x="2579" y="834"/>
                  </a:lnTo>
                  <a:lnTo>
                    <a:pt x="2551" y="882"/>
                  </a:lnTo>
                  <a:lnTo>
                    <a:pt x="2542" y="908"/>
                  </a:lnTo>
                  <a:lnTo>
                    <a:pt x="2558" y="908"/>
                  </a:lnTo>
                  <a:lnTo>
                    <a:pt x="2565" y="915"/>
                  </a:lnTo>
                  <a:lnTo>
                    <a:pt x="2558" y="922"/>
                  </a:lnTo>
                  <a:lnTo>
                    <a:pt x="2558" y="945"/>
                  </a:lnTo>
                  <a:lnTo>
                    <a:pt x="2565" y="945"/>
                  </a:lnTo>
                  <a:lnTo>
                    <a:pt x="2565" y="964"/>
                  </a:lnTo>
                  <a:lnTo>
                    <a:pt x="2558" y="974"/>
                  </a:lnTo>
                  <a:lnTo>
                    <a:pt x="2546" y="960"/>
                  </a:lnTo>
                  <a:lnTo>
                    <a:pt x="2539" y="978"/>
                  </a:lnTo>
                  <a:lnTo>
                    <a:pt x="2539" y="997"/>
                  </a:lnTo>
                  <a:lnTo>
                    <a:pt x="2546" y="1012"/>
                  </a:lnTo>
                  <a:lnTo>
                    <a:pt x="2532" y="1023"/>
                  </a:lnTo>
                  <a:lnTo>
                    <a:pt x="2532" y="1016"/>
                  </a:lnTo>
                  <a:lnTo>
                    <a:pt x="2516" y="1023"/>
                  </a:lnTo>
                  <a:lnTo>
                    <a:pt x="2506" y="1042"/>
                  </a:lnTo>
                  <a:lnTo>
                    <a:pt x="2513" y="1052"/>
                  </a:lnTo>
                  <a:lnTo>
                    <a:pt x="2513" y="1064"/>
                  </a:lnTo>
                  <a:lnTo>
                    <a:pt x="2499" y="1056"/>
                  </a:lnTo>
                  <a:lnTo>
                    <a:pt x="2480" y="1075"/>
                  </a:lnTo>
                  <a:lnTo>
                    <a:pt x="2483" y="1085"/>
                  </a:lnTo>
                  <a:lnTo>
                    <a:pt x="2454" y="1130"/>
                  </a:lnTo>
                  <a:lnTo>
                    <a:pt x="2447" y="1111"/>
                  </a:lnTo>
                  <a:lnTo>
                    <a:pt x="2447" y="1097"/>
                  </a:lnTo>
                  <a:lnTo>
                    <a:pt x="2440" y="1075"/>
                  </a:lnTo>
                  <a:lnTo>
                    <a:pt x="2438" y="1052"/>
                  </a:lnTo>
                  <a:lnTo>
                    <a:pt x="2428" y="997"/>
                  </a:lnTo>
                  <a:lnTo>
                    <a:pt x="2428" y="967"/>
                  </a:lnTo>
                  <a:lnTo>
                    <a:pt x="2435" y="948"/>
                  </a:lnTo>
                  <a:lnTo>
                    <a:pt x="2435" y="938"/>
                  </a:lnTo>
                  <a:lnTo>
                    <a:pt x="2442" y="938"/>
                  </a:lnTo>
                  <a:lnTo>
                    <a:pt x="2454" y="915"/>
                  </a:lnTo>
                  <a:lnTo>
                    <a:pt x="2450" y="908"/>
                  </a:lnTo>
                  <a:lnTo>
                    <a:pt x="2454" y="903"/>
                  </a:lnTo>
                  <a:lnTo>
                    <a:pt x="2468" y="908"/>
                  </a:lnTo>
                  <a:lnTo>
                    <a:pt x="2468" y="898"/>
                  </a:lnTo>
                  <a:lnTo>
                    <a:pt x="2476" y="898"/>
                  </a:lnTo>
                  <a:lnTo>
                    <a:pt x="2506" y="870"/>
                  </a:lnTo>
                  <a:lnTo>
                    <a:pt x="2509" y="860"/>
                  </a:lnTo>
                  <a:lnTo>
                    <a:pt x="2572" y="797"/>
                  </a:lnTo>
                  <a:lnTo>
                    <a:pt x="2579" y="745"/>
                  </a:lnTo>
                  <a:lnTo>
                    <a:pt x="2594" y="737"/>
                  </a:lnTo>
                  <a:lnTo>
                    <a:pt x="2587" y="723"/>
                  </a:lnTo>
                  <a:lnTo>
                    <a:pt x="2565" y="730"/>
                  </a:lnTo>
                  <a:lnTo>
                    <a:pt x="2565" y="766"/>
                  </a:lnTo>
                  <a:lnTo>
                    <a:pt x="2549" y="768"/>
                  </a:lnTo>
                  <a:lnTo>
                    <a:pt x="2523" y="808"/>
                  </a:lnTo>
                  <a:lnTo>
                    <a:pt x="2513" y="815"/>
                  </a:lnTo>
                  <a:lnTo>
                    <a:pt x="2516" y="797"/>
                  </a:lnTo>
                  <a:lnTo>
                    <a:pt x="2506" y="792"/>
                  </a:lnTo>
                  <a:lnTo>
                    <a:pt x="2520" y="759"/>
                  </a:lnTo>
                  <a:lnTo>
                    <a:pt x="2506" y="768"/>
                  </a:lnTo>
                  <a:lnTo>
                    <a:pt x="2499" y="759"/>
                  </a:lnTo>
                  <a:lnTo>
                    <a:pt x="2464" y="763"/>
                  </a:lnTo>
                  <a:lnTo>
                    <a:pt x="2447" y="778"/>
                  </a:lnTo>
                  <a:lnTo>
                    <a:pt x="2447" y="789"/>
                  </a:lnTo>
                  <a:lnTo>
                    <a:pt x="2409" y="830"/>
                  </a:lnTo>
                  <a:lnTo>
                    <a:pt x="2402" y="849"/>
                  </a:lnTo>
                  <a:lnTo>
                    <a:pt x="2424" y="856"/>
                  </a:lnTo>
                  <a:lnTo>
                    <a:pt x="2424" y="867"/>
                  </a:lnTo>
                  <a:lnTo>
                    <a:pt x="2350" y="879"/>
                  </a:lnTo>
                  <a:lnTo>
                    <a:pt x="2350" y="870"/>
                  </a:lnTo>
                  <a:lnTo>
                    <a:pt x="2365" y="863"/>
                  </a:lnTo>
                  <a:lnTo>
                    <a:pt x="2357" y="853"/>
                  </a:lnTo>
                  <a:lnTo>
                    <a:pt x="2343" y="856"/>
                  </a:lnTo>
                  <a:lnTo>
                    <a:pt x="2313" y="846"/>
                  </a:lnTo>
                  <a:lnTo>
                    <a:pt x="2310" y="863"/>
                  </a:lnTo>
                  <a:lnTo>
                    <a:pt x="2301" y="863"/>
                  </a:lnTo>
                  <a:lnTo>
                    <a:pt x="2298" y="856"/>
                  </a:lnTo>
                  <a:lnTo>
                    <a:pt x="2280" y="863"/>
                  </a:lnTo>
                  <a:lnTo>
                    <a:pt x="2265" y="856"/>
                  </a:lnTo>
                  <a:lnTo>
                    <a:pt x="2261" y="867"/>
                  </a:lnTo>
                  <a:lnTo>
                    <a:pt x="2239" y="860"/>
                  </a:lnTo>
                  <a:lnTo>
                    <a:pt x="2199" y="860"/>
                  </a:lnTo>
                  <a:lnTo>
                    <a:pt x="2173" y="886"/>
                  </a:lnTo>
                  <a:lnTo>
                    <a:pt x="2098" y="978"/>
                  </a:lnTo>
                  <a:lnTo>
                    <a:pt x="2098" y="986"/>
                  </a:lnTo>
                  <a:lnTo>
                    <a:pt x="2091" y="986"/>
                  </a:lnTo>
                  <a:lnTo>
                    <a:pt x="2086" y="997"/>
                  </a:lnTo>
                  <a:lnTo>
                    <a:pt x="2069" y="1004"/>
                  </a:lnTo>
                  <a:lnTo>
                    <a:pt x="2069" y="1012"/>
                  </a:lnTo>
                  <a:lnTo>
                    <a:pt x="2083" y="1016"/>
                  </a:lnTo>
                  <a:lnTo>
                    <a:pt x="2095" y="1016"/>
                  </a:lnTo>
                  <a:lnTo>
                    <a:pt x="2095" y="1030"/>
                  </a:lnTo>
                  <a:lnTo>
                    <a:pt x="2102" y="1030"/>
                  </a:lnTo>
                  <a:lnTo>
                    <a:pt x="2109" y="1033"/>
                  </a:lnTo>
                  <a:lnTo>
                    <a:pt x="2098" y="1045"/>
                  </a:lnTo>
                  <a:lnTo>
                    <a:pt x="2109" y="1045"/>
                  </a:lnTo>
                  <a:lnTo>
                    <a:pt x="2121" y="1045"/>
                  </a:lnTo>
                  <a:lnTo>
                    <a:pt x="2128" y="1033"/>
                  </a:lnTo>
                  <a:lnTo>
                    <a:pt x="2133" y="1023"/>
                  </a:lnTo>
                  <a:lnTo>
                    <a:pt x="2147" y="1030"/>
                  </a:lnTo>
                  <a:lnTo>
                    <a:pt x="2173" y="1052"/>
                  </a:lnTo>
                  <a:lnTo>
                    <a:pt x="2168" y="1071"/>
                  </a:lnTo>
                  <a:lnTo>
                    <a:pt x="2173" y="1097"/>
                  </a:lnTo>
                  <a:lnTo>
                    <a:pt x="2168" y="1120"/>
                  </a:lnTo>
                  <a:lnTo>
                    <a:pt x="2168" y="1156"/>
                  </a:lnTo>
                  <a:lnTo>
                    <a:pt x="2161" y="1168"/>
                  </a:lnTo>
                  <a:lnTo>
                    <a:pt x="2161" y="1196"/>
                  </a:lnTo>
                  <a:lnTo>
                    <a:pt x="2140" y="1234"/>
                  </a:lnTo>
                  <a:lnTo>
                    <a:pt x="2069" y="1326"/>
                  </a:lnTo>
                  <a:lnTo>
                    <a:pt x="2046" y="1338"/>
                  </a:lnTo>
                  <a:lnTo>
                    <a:pt x="2036" y="1342"/>
                  </a:lnTo>
                  <a:lnTo>
                    <a:pt x="2031" y="1345"/>
                  </a:lnTo>
                  <a:lnTo>
                    <a:pt x="2010" y="1335"/>
                  </a:lnTo>
                  <a:lnTo>
                    <a:pt x="1994" y="1349"/>
                  </a:lnTo>
                  <a:lnTo>
                    <a:pt x="1984" y="1345"/>
                  </a:lnTo>
                  <a:lnTo>
                    <a:pt x="1984" y="1338"/>
                  </a:lnTo>
                  <a:lnTo>
                    <a:pt x="1991" y="1335"/>
                  </a:lnTo>
                  <a:lnTo>
                    <a:pt x="1998" y="1323"/>
                  </a:lnTo>
                  <a:lnTo>
                    <a:pt x="1994" y="1293"/>
                  </a:lnTo>
                  <a:lnTo>
                    <a:pt x="2010" y="1286"/>
                  </a:lnTo>
                  <a:lnTo>
                    <a:pt x="2022" y="1286"/>
                  </a:lnTo>
                  <a:lnTo>
                    <a:pt x="2046" y="1257"/>
                  </a:lnTo>
                  <a:lnTo>
                    <a:pt x="2062" y="1222"/>
                  </a:lnTo>
                  <a:lnTo>
                    <a:pt x="2057" y="1201"/>
                  </a:lnTo>
                  <a:lnTo>
                    <a:pt x="2050" y="1201"/>
                  </a:lnTo>
                  <a:lnTo>
                    <a:pt x="2036" y="1208"/>
                  </a:lnTo>
                  <a:lnTo>
                    <a:pt x="2024" y="1219"/>
                  </a:lnTo>
                  <a:lnTo>
                    <a:pt x="2001" y="1219"/>
                  </a:lnTo>
                  <a:lnTo>
                    <a:pt x="1991" y="1212"/>
                  </a:lnTo>
                  <a:lnTo>
                    <a:pt x="1984" y="1186"/>
                  </a:lnTo>
                  <a:lnTo>
                    <a:pt x="1972" y="1182"/>
                  </a:lnTo>
                  <a:lnTo>
                    <a:pt x="1965" y="1170"/>
                  </a:lnTo>
                  <a:lnTo>
                    <a:pt x="1958" y="1175"/>
                  </a:lnTo>
                  <a:lnTo>
                    <a:pt x="1949" y="1168"/>
                  </a:lnTo>
                  <a:lnTo>
                    <a:pt x="1932" y="1168"/>
                  </a:lnTo>
                  <a:lnTo>
                    <a:pt x="1909" y="1097"/>
                  </a:lnTo>
                  <a:lnTo>
                    <a:pt x="1904" y="1082"/>
                  </a:lnTo>
                  <a:lnTo>
                    <a:pt x="1894" y="1064"/>
                  </a:lnTo>
                  <a:lnTo>
                    <a:pt x="1880" y="1059"/>
                  </a:lnTo>
                  <a:lnTo>
                    <a:pt x="1868" y="1052"/>
                  </a:lnTo>
                  <a:lnTo>
                    <a:pt x="1845" y="1045"/>
                  </a:lnTo>
                  <a:lnTo>
                    <a:pt x="1821" y="1052"/>
                  </a:lnTo>
                  <a:lnTo>
                    <a:pt x="1809" y="1052"/>
                  </a:lnTo>
                  <a:lnTo>
                    <a:pt x="1795" y="1068"/>
                  </a:lnTo>
                  <a:lnTo>
                    <a:pt x="1805" y="1075"/>
                  </a:lnTo>
                  <a:lnTo>
                    <a:pt x="1802" y="1097"/>
                  </a:lnTo>
                  <a:lnTo>
                    <a:pt x="1776" y="1137"/>
                  </a:lnTo>
                  <a:lnTo>
                    <a:pt x="1783" y="1149"/>
                  </a:lnTo>
                  <a:lnTo>
                    <a:pt x="1779" y="1156"/>
                  </a:lnTo>
                  <a:lnTo>
                    <a:pt x="1769" y="1156"/>
                  </a:lnTo>
                  <a:lnTo>
                    <a:pt x="1755" y="1168"/>
                  </a:lnTo>
                  <a:lnTo>
                    <a:pt x="1746" y="1160"/>
                  </a:lnTo>
                  <a:lnTo>
                    <a:pt x="1736" y="1160"/>
                  </a:lnTo>
                  <a:lnTo>
                    <a:pt x="1731" y="1156"/>
                  </a:lnTo>
                  <a:lnTo>
                    <a:pt x="1715" y="1156"/>
                  </a:lnTo>
                  <a:lnTo>
                    <a:pt x="1701" y="1144"/>
                  </a:lnTo>
                  <a:lnTo>
                    <a:pt x="1672" y="1163"/>
                  </a:lnTo>
                  <a:lnTo>
                    <a:pt x="1651" y="1170"/>
                  </a:lnTo>
                  <a:lnTo>
                    <a:pt x="1611" y="1175"/>
                  </a:lnTo>
                  <a:lnTo>
                    <a:pt x="1590" y="1168"/>
                  </a:lnTo>
                  <a:lnTo>
                    <a:pt x="1573" y="1160"/>
                  </a:lnTo>
                  <a:lnTo>
                    <a:pt x="1564" y="1144"/>
                  </a:lnTo>
                  <a:lnTo>
                    <a:pt x="1550" y="1142"/>
                  </a:lnTo>
                  <a:lnTo>
                    <a:pt x="1491" y="1149"/>
                  </a:lnTo>
                  <a:lnTo>
                    <a:pt x="1476" y="1130"/>
                  </a:lnTo>
                  <a:lnTo>
                    <a:pt x="1472" y="1108"/>
                  </a:lnTo>
                  <a:lnTo>
                    <a:pt x="1434" y="1097"/>
                  </a:lnTo>
                  <a:lnTo>
                    <a:pt x="1410" y="1116"/>
                  </a:lnTo>
                  <a:lnTo>
                    <a:pt x="1410" y="1134"/>
                  </a:lnTo>
                  <a:lnTo>
                    <a:pt x="1403" y="1144"/>
                  </a:lnTo>
                  <a:lnTo>
                    <a:pt x="1403" y="1156"/>
                  </a:lnTo>
                  <a:lnTo>
                    <a:pt x="1387" y="1163"/>
                  </a:lnTo>
                  <a:lnTo>
                    <a:pt x="1370" y="1156"/>
                  </a:lnTo>
                  <a:lnTo>
                    <a:pt x="1354" y="1160"/>
                  </a:lnTo>
                  <a:lnTo>
                    <a:pt x="1335" y="1149"/>
                  </a:lnTo>
                  <a:lnTo>
                    <a:pt x="1320" y="1149"/>
                  </a:lnTo>
                  <a:lnTo>
                    <a:pt x="1304" y="1134"/>
                  </a:lnTo>
                  <a:lnTo>
                    <a:pt x="1292" y="1134"/>
                  </a:lnTo>
                  <a:lnTo>
                    <a:pt x="1254" y="1153"/>
                  </a:lnTo>
                  <a:lnTo>
                    <a:pt x="1254" y="1163"/>
                  </a:lnTo>
                  <a:lnTo>
                    <a:pt x="1228" y="1170"/>
                  </a:lnTo>
                  <a:lnTo>
                    <a:pt x="1224" y="1182"/>
                  </a:lnTo>
                  <a:lnTo>
                    <a:pt x="1217" y="1182"/>
                  </a:lnTo>
                  <a:lnTo>
                    <a:pt x="1214" y="1168"/>
                  </a:lnTo>
                  <a:lnTo>
                    <a:pt x="1198" y="1156"/>
                  </a:lnTo>
                  <a:lnTo>
                    <a:pt x="1179" y="1156"/>
                  </a:lnTo>
                  <a:lnTo>
                    <a:pt x="1169" y="1142"/>
                  </a:lnTo>
                  <a:lnTo>
                    <a:pt x="1162" y="1142"/>
                  </a:lnTo>
                  <a:lnTo>
                    <a:pt x="1157" y="1134"/>
                  </a:lnTo>
                  <a:lnTo>
                    <a:pt x="1141" y="1116"/>
                  </a:lnTo>
                  <a:lnTo>
                    <a:pt x="1132" y="1116"/>
                  </a:lnTo>
                  <a:lnTo>
                    <a:pt x="1122" y="1127"/>
                  </a:lnTo>
                  <a:lnTo>
                    <a:pt x="1106" y="1127"/>
                  </a:lnTo>
                  <a:lnTo>
                    <a:pt x="1094" y="1116"/>
                  </a:lnTo>
                  <a:lnTo>
                    <a:pt x="1077" y="1127"/>
                  </a:lnTo>
                  <a:lnTo>
                    <a:pt x="1068" y="1111"/>
                  </a:lnTo>
                  <a:lnTo>
                    <a:pt x="1061" y="1094"/>
                  </a:lnTo>
                  <a:lnTo>
                    <a:pt x="1046" y="1075"/>
                  </a:lnTo>
                  <a:lnTo>
                    <a:pt x="1032" y="1049"/>
                  </a:lnTo>
                  <a:lnTo>
                    <a:pt x="1011" y="1033"/>
                  </a:lnTo>
                  <a:lnTo>
                    <a:pt x="1002" y="1023"/>
                  </a:lnTo>
                  <a:lnTo>
                    <a:pt x="1006" y="1012"/>
                  </a:lnTo>
                  <a:lnTo>
                    <a:pt x="997" y="1012"/>
                  </a:lnTo>
                  <a:lnTo>
                    <a:pt x="973" y="1038"/>
                  </a:lnTo>
                  <a:lnTo>
                    <a:pt x="961" y="1038"/>
                  </a:lnTo>
                  <a:lnTo>
                    <a:pt x="964" y="1026"/>
                  </a:lnTo>
                  <a:lnTo>
                    <a:pt x="943" y="1023"/>
                  </a:lnTo>
                  <a:lnTo>
                    <a:pt x="940" y="1012"/>
                  </a:lnTo>
                  <a:lnTo>
                    <a:pt x="924" y="1023"/>
                  </a:lnTo>
                  <a:lnTo>
                    <a:pt x="914" y="1016"/>
                  </a:lnTo>
                  <a:lnTo>
                    <a:pt x="924" y="1012"/>
                  </a:lnTo>
                  <a:lnTo>
                    <a:pt x="914" y="1004"/>
                  </a:lnTo>
                  <a:lnTo>
                    <a:pt x="917" y="986"/>
                  </a:lnTo>
                  <a:lnTo>
                    <a:pt x="898" y="997"/>
                  </a:lnTo>
                  <a:lnTo>
                    <a:pt x="881" y="993"/>
                  </a:lnTo>
                  <a:lnTo>
                    <a:pt x="869" y="997"/>
                  </a:lnTo>
                  <a:lnTo>
                    <a:pt x="841" y="1004"/>
                  </a:lnTo>
                  <a:lnTo>
                    <a:pt x="813" y="1023"/>
                  </a:lnTo>
                  <a:lnTo>
                    <a:pt x="780" y="1023"/>
                  </a:lnTo>
                  <a:lnTo>
                    <a:pt x="754" y="1023"/>
                  </a:lnTo>
                  <a:lnTo>
                    <a:pt x="746" y="1049"/>
                  </a:lnTo>
                  <a:lnTo>
                    <a:pt x="749" y="1056"/>
                  </a:lnTo>
                  <a:lnTo>
                    <a:pt x="739" y="1068"/>
                  </a:lnTo>
                  <a:lnTo>
                    <a:pt x="744" y="1082"/>
                  </a:lnTo>
                  <a:lnTo>
                    <a:pt x="735" y="1082"/>
                  </a:lnTo>
                  <a:lnTo>
                    <a:pt x="718" y="1097"/>
                  </a:lnTo>
                  <a:lnTo>
                    <a:pt x="718" y="1104"/>
                  </a:lnTo>
                  <a:lnTo>
                    <a:pt x="739" y="1108"/>
                  </a:lnTo>
                  <a:lnTo>
                    <a:pt x="756" y="1108"/>
                  </a:lnTo>
                  <a:lnTo>
                    <a:pt x="756" y="1123"/>
                  </a:lnTo>
                  <a:lnTo>
                    <a:pt x="749" y="1127"/>
                  </a:lnTo>
                  <a:lnTo>
                    <a:pt x="730" y="1123"/>
                  </a:lnTo>
                  <a:lnTo>
                    <a:pt x="706" y="1130"/>
                  </a:lnTo>
                  <a:lnTo>
                    <a:pt x="704" y="1123"/>
                  </a:lnTo>
                  <a:lnTo>
                    <a:pt x="692" y="1116"/>
                  </a:lnTo>
                  <a:lnTo>
                    <a:pt x="683" y="1127"/>
                  </a:lnTo>
                  <a:lnTo>
                    <a:pt x="673" y="1123"/>
                  </a:lnTo>
                  <a:lnTo>
                    <a:pt x="664" y="1123"/>
                  </a:lnTo>
                  <a:lnTo>
                    <a:pt x="657" y="1134"/>
                  </a:lnTo>
                  <a:lnTo>
                    <a:pt x="643" y="1134"/>
                  </a:lnTo>
                  <a:lnTo>
                    <a:pt x="635" y="1120"/>
                  </a:lnTo>
                  <a:lnTo>
                    <a:pt x="633" y="1123"/>
                  </a:lnTo>
                  <a:lnTo>
                    <a:pt x="633" y="1134"/>
                  </a:lnTo>
                  <a:lnTo>
                    <a:pt x="628" y="1142"/>
                  </a:lnTo>
                  <a:lnTo>
                    <a:pt x="624" y="1134"/>
                  </a:lnTo>
                  <a:lnTo>
                    <a:pt x="624" y="1123"/>
                  </a:lnTo>
                  <a:lnTo>
                    <a:pt x="612" y="1108"/>
                  </a:lnTo>
                  <a:lnTo>
                    <a:pt x="598" y="1116"/>
                  </a:lnTo>
                  <a:lnTo>
                    <a:pt x="595" y="1097"/>
                  </a:lnTo>
                  <a:lnTo>
                    <a:pt x="583" y="1097"/>
                  </a:lnTo>
                  <a:lnTo>
                    <a:pt x="576" y="1111"/>
                  </a:lnTo>
                  <a:lnTo>
                    <a:pt x="572" y="1104"/>
                  </a:lnTo>
                  <a:lnTo>
                    <a:pt x="562" y="1097"/>
                  </a:lnTo>
                  <a:lnTo>
                    <a:pt x="550" y="1123"/>
                  </a:lnTo>
                  <a:lnTo>
                    <a:pt x="539" y="1123"/>
                  </a:lnTo>
                  <a:lnTo>
                    <a:pt x="541" y="1130"/>
                  </a:lnTo>
                  <a:lnTo>
                    <a:pt x="524" y="1137"/>
                  </a:lnTo>
                  <a:lnTo>
                    <a:pt x="532" y="1153"/>
                  </a:lnTo>
                  <a:lnTo>
                    <a:pt x="527" y="1160"/>
                  </a:lnTo>
                  <a:lnTo>
                    <a:pt x="522" y="1156"/>
                  </a:lnTo>
                  <a:lnTo>
                    <a:pt x="517" y="1149"/>
                  </a:lnTo>
                  <a:lnTo>
                    <a:pt x="508" y="1142"/>
                  </a:lnTo>
                  <a:lnTo>
                    <a:pt x="503" y="1149"/>
                  </a:lnTo>
                  <a:lnTo>
                    <a:pt x="496" y="1156"/>
                  </a:lnTo>
                  <a:lnTo>
                    <a:pt x="491" y="1168"/>
                  </a:lnTo>
                  <a:lnTo>
                    <a:pt x="491" y="1175"/>
                  </a:lnTo>
                  <a:lnTo>
                    <a:pt x="496" y="1182"/>
                  </a:lnTo>
                  <a:lnTo>
                    <a:pt x="489" y="1201"/>
                  </a:lnTo>
                  <a:lnTo>
                    <a:pt x="498" y="1201"/>
                  </a:lnTo>
                  <a:lnTo>
                    <a:pt x="503" y="1212"/>
                  </a:lnTo>
                  <a:lnTo>
                    <a:pt x="517" y="1215"/>
                  </a:lnTo>
                  <a:lnTo>
                    <a:pt x="532" y="1238"/>
                  </a:lnTo>
                  <a:lnTo>
                    <a:pt x="529" y="1245"/>
                  </a:lnTo>
                  <a:lnTo>
                    <a:pt x="524" y="1264"/>
                  </a:lnTo>
                  <a:lnTo>
                    <a:pt x="522" y="1271"/>
                  </a:lnTo>
                  <a:lnTo>
                    <a:pt x="513" y="1274"/>
                  </a:lnTo>
                  <a:lnTo>
                    <a:pt x="506" y="1271"/>
                  </a:lnTo>
                  <a:lnTo>
                    <a:pt x="496" y="1293"/>
                  </a:lnTo>
                  <a:lnTo>
                    <a:pt x="496" y="1305"/>
                  </a:lnTo>
                  <a:lnTo>
                    <a:pt x="496" y="1312"/>
                  </a:lnTo>
                  <a:lnTo>
                    <a:pt x="503" y="1312"/>
                  </a:lnTo>
                  <a:lnTo>
                    <a:pt x="506" y="1326"/>
                  </a:lnTo>
                  <a:lnTo>
                    <a:pt x="503" y="1342"/>
                  </a:lnTo>
                  <a:lnTo>
                    <a:pt x="510" y="1352"/>
                  </a:lnTo>
                  <a:lnTo>
                    <a:pt x="527" y="1371"/>
                  </a:lnTo>
                  <a:lnTo>
                    <a:pt x="522" y="1378"/>
                  </a:lnTo>
                  <a:lnTo>
                    <a:pt x="517" y="1383"/>
                  </a:lnTo>
                  <a:lnTo>
                    <a:pt x="513" y="1383"/>
                  </a:lnTo>
                  <a:lnTo>
                    <a:pt x="503" y="1378"/>
                  </a:lnTo>
                  <a:lnTo>
                    <a:pt x="503" y="1371"/>
                  </a:lnTo>
                  <a:lnTo>
                    <a:pt x="496" y="1371"/>
                  </a:lnTo>
                  <a:lnTo>
                    <a:pt x="489" y="1364"/>
                  </a:lnTo>
                  <a:lnTo>
                    <a:pt x="482" y="1368"/>
                  </a:lnTo>
                  <a:lnTo>
                    <a:pt x="465" y="1364"/>
                  </a:lnTo>
                  <a:lnTo>
                    <a:pt x="470" y="1357"/>
                  </a:lnTo>
                  <a:lnTo>
                    <a:pt x="470" y="1352"/>
                  </a:lnTo>
                  <a:lnTo>
                    <a:pt x="463" y="1345"/>
                  </a:lnTo>
                  <a:lnTo>
                    <a:pt x="458" y="1345"/>
                  </a:lnTo>
                  <a:lnTo>
                    <a:pt x="451" y="1342"/>
                  </a:lnTo>
                  <a:lnTo>
                    <a:pt x="446" y="1345"/>
                  </a:lnTo>
                  <a:lnTo>
                    <a:pt x="444" y="1338"/>
                  </a:lnTo>
                  <a:lnTo>
                    <a:pt x="430" y="1335"/>
                  </a:lnTo>
                  <a:lnTo>
                    <a:pt x="425" y="1326"/>
                  </a:lnTo>
                  <a:lnTo>
                    <a:pt x="418" y="1331"/>
                  </a:lnTo>
                  <a:lnTo>
                    <a:pt x="390" y="1326"/>
                  </a:lnTo>
                  <a:lnTo>
                    <a:pt x="376" y="1326"/>
                  </a:lnTo>
                  <a:lnTo>
                    <a:pt x="373" y="1333"/>
                  </a:lnTo>
                  <a:lnTo>
                    <a:pt x="366" y="1331"/>
                  </a:lnTo>
                  <a:lnTo>
                    <a:pt x="359" y="1316"/>
                  </a:lnTo>
                  <a:lnTo>
                    <a:pt x="314" y="1286"/>
                  </a:lnTo>
                  <a:lnTo>
                    <a:pt x="314" y="1279"/>
                  </a:lnTo>
                  <a:lnTo>
                    <a:pt x="333" y="1279"/>
                  </a:lnTo>
                  <a:lnTo>
                    <a:pt x="335" y="1260"/>
                  </a:lnTo>
                  <a:lnTo>
                    <a:pt x="328" y="1248"/>
                  </a:lnTo>
                  <a:lnTo>
                    <a:pt x="343" y="1245"/>
                  </a:lnTo>
                  <a:lnTo>
                    <a:pt x="354" y="1234"/>
                  </a:lnTo>
                  <a:lnTo>
                    <a:pt x="343" y="1227"/>
                  </a:lnTo>
                  <a:lnTo>
                    <a:pt x="343" y="1219"/>
                  </a:lnTo>
                  <a:lnTo>
                    <a:pt x="357" y="1212"/>
                  </a:lnTo>
                  <a:lnTo>
                    <a:pt x="369" y="1208"/>
                  </a:lnTo>
                  <a:lnTo>
                    <a:pt x="373" y="1196"/>
                  </a:lnTo>
                  <a:lnTo>
                    <a:pt x="364" y="1186"/>
                  </a:lnTo>
                  <a:lnTo>
                    <a:pt x="364" y="1182"/>
                  </a:lnTo>
                  <a:lnTo>
                    <a:pt x="378" y="1175"/>
                  </a:lnTo>
                  <a:lnTo>
                    <a:pt x="378" y="1163"/>
                  </a:lnTo>
                  <a:lnTo>
                    <a:pt x="369" y="1163"/>
                  </a:lnTo>
                  <a:lnTo>
                    <a:pt x="345" y="1149"/>
                  </a:lnTo>
                  <a:lnTo>
                    <a:pt x="333" y="1149"/>
                  </a:lnTo>
                  <a:lnTo>
                    <a:pt x="333" y="1137"/>
                  </a:lnTo>
                  <a:lnTo>
                    <a:pt x="314" y="1149"/>
                  </a:lnTo>
                  <a:lnTo>
                    <a:pt x="302" y="1142"/>
                  </a:lnTo>
                  <a:lnTo>
                    <a:pt x="295" y="1144"/>
                  </a:lnTo>
                  <a:lnTo>
                    <a:pt x="291" y="1134"/>
                  </a:lnTo>
                  <a:lnTo>
                    <a:pt x="293" y="1134"/>
                  </a:lnTo>
                  <a:lnTo>
                    <a:pt x="295" y="1123"/>
                  </a:lnTo>
                  <a:lnTo>
                    <a:pt x="288" y="1116"/>
                  </a:lnTo>
                  <a:lnTo>
                    <a:pt x="274" y="1116"/>
                  </a:lnTo>
                  <a:lnTo>
                    <a:pt x="269" y="1104"/>
                  </a:lnTo>
                  <a:lnTo>
                    <a:pt x="274" y="1101"/>
                  </a:lnTo>
                  <a:lnTo>
                    <a:pt x="267" y="1078"/>
                  </a:lnTo>
                  <a:lnTo>
                    <a:pt x="258" y="1075"/>
                  </a:lnTo>
                  <a:lnTo>
                    <a:pt x="246" y="1082"/>
                  </a:lnTo>
                  <a:lnTo>
                    <a:pt x="224" y="1082"/>
                  </a:lnTo>
                  <a:lnTo>
                    <a:pt x="227" y="1068"/>
                  </a:lnTo>
                  <a:lnTo>
                    <a:pt x="220" y="1056"/>
                  </a:lnTo>
                  <a:lnTo>
                    <a:pt x="222" y="1052"/>
                  </a:lnTo>
                  <a:lnTo>
                    <a:pt x="234" y="1052"/>
                  </a:lnTo>
                  <a:lnTo>
                    <a:pt x="239" y="1045"/>
                  </a:lnTo>
                  <a:lnTo>
                    <a:pt x="234" y="1038"/>
                  </a:lnTo>
                  <a:lnTo>
                    <a:pt x="224" y="1038"/>
                  </a:lnTo>
                  <a:lnTo>
                    <a:pt x="227" y="1030"/>
                  </a:lnTo>
                  <a:lnTo>
                    <a:pt x="217" y="1019"/>
                  </a:lnTo>
                  <a:lnTo>
                    <a:pt x="213" y="1016"/>
                  </a:lnTo>
                  <a:lnTo>
                    <a:pt x="215" y="1012"/>
                  </a:lnTo>
                  <a:lnTo>
                    <a:pt x="210" y="1000"/>
                  </a:lnTo>
                  <a:lnTo>
                    <a:pt x="213" y="997"/>
                  </a:lnTo>
                  <a:lnTo>
                    <a:pt x="208" y="986"/>
                  </a:lnTo>
                  <a:lnTo>
                    <a:pt x="210" y="978"/>
                  </a:lnTo>
                  <a:lnTo>
                    <a:pt x="196" y="964"/>
                  </a:lnTo>
                  <a:lnTo>
                    <a:pt x="182" y="971"/>
                  </a:lnTo>
                  <a:lnTo>
                    <a:pt x="184" y="960"/>
                  </a:lnTo>
                  <a:lnTo>
                    <a:pt x="175" y="957"/>
                  </a:lnTo>
                  <a:lnTo>
                    <a:pt x="170" y="964"/>
                  </a:lnTo>
                  <a:lnTo>
                    <a:pt x="165" y="957"/>
                  </a:lnTo>
                  <a:lnTo>
                    <a:pt x="158" y="957"/>
                  </a:lnTo>
                  <a:lnTo>
                    <a:pt x="161" y="945"/>
                  </a:lnTo>
                  <a:lnTo>
                    <a:pt x="154" y="945"/>
                  </a:lnTo>
                  <a:lnTo>
                    <a:pt x="156" y="934"/>
                  </a:lnTo>
                  <a:lnTo>
                    <a:pt x="151" y="922"/>
                  </a:lnTo>
                  <a:lnTo>
                    <a:pt x="146" y="875"/>
                  </a:lnTo>
                  <a:lnTo>
                    <a:pt x="158" y="849"/>
                  </a:lnTo>
                  <a:lnTo>
                    <a:pt x="175" y="834"/>
                  </a:lnTo>
                  <a:lnTo>
                    <a:pt x="187" y="841"/>
                  </a:lnTo>
                  <a:lnTo>
                    <a:pt x="194" y="834"/>
                  </a:lnTo>
                  <a:lnTo>
                    <a:pt x="187" y="827"/>
                  </a:lnTo>
                  <a:lnTo>
                    <a:pt x="172" y="827"/>
                  </a:lnTo>
                  <a:lnTo>
                    <a:pt x="168" y="811"/>
                  </a:lnTo>
                  <a:lnTo>
                    <a:pt x="156" y="815"/>
                  </a:lnTo>
                  <a:lnTo>
                    <a:pt x="156" y="804"/>
                  </a:lnTo>
                  <a:lnTo>
                    <a:pt x="168" y="804"/>
                  </a:lnTo>
                  <a:lnTo>
                    <a:pt x="220" y="730"/>
                  </a:lnTo>
                  <a:lnTo>
                    <a:pt x="217" y="719"/>
                  </a:lnTo>
                  <a:lnTo>
                    <a:pt x="210" y="712"/>
                  </a:lnTo>
                  <a:lnTo>
                    <a:pt x="210" y="704"/>
                  </a:lnTo>
                  <a:lnTo>
                    <a:pt x="189" y="688"/>
                  </a:lnTo>
                  <a:lnTo>
                    <a:pt x="198" y="667"/>
                  </a:lnTo>
                  <a:lnTo>
                    <a:pt x="194" y="652"/>
                  </a:lnTo>
                  <a:lnTo>
                    <a:pt x="198" y="652"/>
                  </a:lnTo>
                  <a:lnTo>
                    <a:pt x="194" y="645"/>
                  </a:lnTo>
                  <a:lnTo>
                    <a:pt x="189" y="645"/>
                  </a:lnTo>
                  <a:lnTo>
                    <a:pt x="184" y="626"/>
                  </a:lnTo>
                  <a:lnTo>
                    <a:pt x="189" y="619"/>
                  </a:lnTo>
                  <a:lnTo>
                    <a:pt x="187" y="612"/>
                  </a:lnTo>
                  <a:lnTo>
                    <a:pt x="189" y="600"/>
                  </a:lnTo>
                  <a:lnTo>
                    <a:pt x="189" y="586"/>
                  </a:lnTo>
                  <a:lnTo>
                    <a:pt x="198" y="582"/>
                  </a:lnTo>
                  <a:lnTo>
                    <a:pt x="187" y="567"/>
                  </a:lnTo>
                  <a:lnTo>
                    <a:pt x="180" y="541"/>
                  </a:lnTo>
                  <a:lnTo>
                    <a:pt x="170" y="530"/>
                  </a:lnTo>
                  <a:lnTo>
                    <a:pt x="189" y="482"/>
                  </a:lnTo>
                  <a:lnTo>
                    <a:pt x="172" y="468"/>
                  </a:lnTo>
                  <a:lnTo>
                    <a:pt x="165" y="445"/>
                  </a:lnTo>
                  <a:lnTo>
                    <a:pt x="170" y="433"/>
                  </a:lnTo>
                  <a:lnTo>
                    <a:pt x="161" y="430"/>
                  </a:lnTo>
                  <a:lnTo>
                    <a:pt x="168" y="423"/>
                  </a:lnTo>
                  <a:lnTo>
                    <a:pt x="175" y="423"/>
                  </a:lnTo>
                  <a:lnTo>
                    <a:pt x="194" y="397"/>
                  </a:lnTo>
                  <a:lnTo>
                    <a:pt x="213" y="404"/>
                  </a:lnTo>
                  <a:lnTo>
                    <a:pt x="222" y="390"/>
                  </a:lnTo>
                  <a:lnTo>
                    <a:pt x="243" y="400"/>
                  </a:lnTo>
                  <a:lnTo>
                    <a:pt x="239" y="407"/>
                  </a:lnTo>
                  <a:lnTo>
                    <a:pt x="224" y="409"/>
                  </a:lnTo>
                  <a:lnTo>
                    <a:pt x="241" y="423"/>
                  </a:lnTo>
                  <a:lnTo>
                    <a:pt x="253" y="419"/>
                  </a:lnTo>
                  <a:lnTo>
                    <a:pt x="250" y="430"/>
                  </a:lnTo>
                  <a:lnTo>
                    <a:pt x="283" y="428"/>
                  </a:lnTo>
                  <a:lnTo>
                    <a:pt x="312" y="442"/>
                  </a:lnTo>
                  <a:lnTo>
                    <a:pt x="340" y="468"/>
                  </a:lnTo>
                  <a:lnTo>
                    <a:pt x="347" y="468"/>
                  </a:lnTo>
                  <a:lnTo>
                    <a:pt x="366" y="485"/>
                  </a:lnTo>
                  <a:lnTo>
                    <a:pt x="378" y="489"/>
                  </a:lnTo>
                  <a:lnTo>
                    <a:pt x="378" y="499"/>
                  </a:lnTo>
                  <a:lnTo>
                    <a:pt x="385" y="501"/>
                  </a:lnTo>
                  <a:lnTo>
                    <a:pt x="390" y="508"/>
                  </a:lnTo>
                  <a:lnTo>
                    <a:pt x="390" y="530"/>
                  </a:lnTo>
                  <a:lnTo>
                    <a:pt x="390" y="539"/>
                  </a:lnTo>
                  <a:lnTo>
                    <a:pt x="378" y="567"/>
                  </a:lnTo>
                  <a:lnTo>
                    <a:pt x="373" y="574"/>
                  </a:lnTo>
                  <a:lnTo>
                    <a:pt x="347" y="586"/>
                  </a:lnTo>
                  <a:lnTo>
                    <a:pt x="309" y="574"/>
                  </a:lnTo>
                  <a:lnTo>
                    <a:pt x="279" y="560"/>
                  </a:lnTo>
                  <a:lnTo>
                    <a:pt x="274" y="567"/>
                  </a:lnTo>
                  <a:lnTo>
                    <a:pt x="269" y="556"/>
                  </a:lnTo>
                  <a:lnTo>
                    <a:pt x="253" y="553"/>
                  </a:lnTo>
                  <a:lnTo>
                    <a:pt x="241" y="537"/>
                  </a:lnTo>
                  <a:lnTo>
                    <a:pt x="232" y="534"/>
                  </a:lnTo>
                  <a:lnTo>
                    <a:pt x="229" y="539"/>
                  </a:lnTo>
                  <a:lnTo>
                    <a:pt x="239" y="546"/>
                  </a:lnTo>
                  <a:lnTo>
                    <a:pt x="229" y="548"/>
                  </a:lnTo>
                  <a:lnTo>
                    <a:pt x="222" y="544"/>
                  </a:lnTo>
                  <a:lnTo>
                    <a:pt x="215" y="548"/>
                  </a:lnTo>
                  <a:lnTo>
                    <a:pt x="229" y="560"/>
                  </a:lnTo>
                  <a:lnTo>
                    <a:pt x="241" y="560"/>
                  </a:lnTo>
                  <a:lnTo>
                    <a:pt x="248" y="567"/>
                  </a:lnTo>
                  <a:lnTo>
                    <a:pt x="258" y="574"/>
                  </a:lnTo>
                  <a:lnTo>
                    <a:pt x="276" y="582"/>
                  </a:lnTo>
                  <a:lnTo>
                    <a:pt x="281" y="598"/>
                  </a:lnTo>
                  <a:lnTo>
                    <a:pt x="274" y="619"/>
                  </a:lnTo>
                  <a:lnTo>
                    <a:pt x="281" y="638"/>
                  </a:lnTo>
                  <a:lnTo>
                    <a:pt x="276" y="652"/>
                  </a:lnTo>
                  <a:lnTo>
                    <a:pt x="281" y="657"/>
                  </a:lnTo>
                  <a:lnTo>
                    <a:pt x="291" y="657"/>
                  </a:lnTo>
                  <a:lnTo>
                    <a:pt x="307" y="671"/>
                  </a:lnTo>
                  <a:lnTo>
                    <a:pt x="324" y="678"/>
                  </a:lnTo>
                  <a:lnTo>
                    <a:pt x="333" y="674"/>
                  </a:lnTo>
                  <a:lnTo>
                    <a:pt x="335" y="664"/>
                  </a:lnTo>
                  <a:lnTo>
                    <a:pt x="333" y="655"/>
                  </a:lnTo>
                  <a:lnTo>
                    <a:pt x="319" y="655"/>
                  </a:lnTo>
                  <a:lnTo>
                    <a:pt x="309" y="638"/>
                  </a:lnTo>
                  <a:lnTo>
                    <a:pt x="317" y="634"/>
                  </a:lnTo>
                  <a:lnTo>
                    <a:pt x="317" y="626"/>
                  </a:lnTo>
                  <a:lnTo>
                    <a:pt x="338" y="638"/>
                  </a:lnTo>
                  <a:lnTo>
                    <a:pt x="338" y="652"/>
                  </a:lnTo>
                  <a:lnTo>
                    <a:pt x="345" y="645"/>
                  </a:lnTo>
                  <a:lnTo>
                    <a:pt x="364" y="648"/>
                  </a:lnTo>
                  <a:lnTo>
                    <a:pt x="378" y="645"/>
                  </a:lnTo>
                  <a:lnTo>
                    <a:pt x="376" y="634"/>
                  </a:lnTo>
                  <a:lnTo>
                    <a:pt x="366" y="626"/>
                  </a:lnTo>
                  <a:lnTo>
                    <a:pt x="366" y="612"/>
                  </a:lnTo>
                  <a:lnTo>
                    <a:pt x="385" y="589"/>
                  </a:lnTo>
                  <a:lnTo>
                    <a:pt x="395" y="589"/>
                  </a:lnTo>
                  <a:lnTo>
                    <a:pt x="411" y="567"/>
                  </a:lnTo>
                  <a:lnTo>
                    <a:pt x="430" y="570"/>
                  </a:lnTo>
                  <a:lnTo>
                    <a:pt x="444" y="586"/>
                  </a:lnTo>
                  <a:lnTo>
                    <a:pt x="449" y="563"/>
                  </a:lnTo>
                  <a:lnTo>
                    <a:pt x="454" y="548"/>
                  </a:lnTo>
                  <a:lnTo>
                    <a:pt x="451" y="527"/>
                  </a:lnTo>
                  <a:lnTo>
                    <a:pt x="437" y="525"/>
                  </a:lnTo>
                  <a:lnTo>
                    <a:pt x="437" y="496"/>
                  </a:lnTo>
                  <a:lnTo>
                    <a:pt x="444" y="485"/>
                  </a:lnTo>
                  <a:lnTo>
                    <a:pt x="437" y="466"/>
                  </a:lnTo>
                  <a:lnTo>
                    <a:pt x="428" y="459"/>
                  </a:lnTo>
                  <a:lnTo>
                    <a:pt x="430" y="456"/>
                  </a:lnTo>
                  <a:lnTo>
                    <a:pt x="446" y="463"/>
                  </a:lnTo>
                  <a:lnTo>
                    <a:pt x="461" y="463"/>
                  </a:lnTo>
                  <a:lnTo>
                    <a:pt x="489" y="482"/>
                  </a:lnTo>
                  <a:lnTo>
                    <a:pt x="491" y="492"/>
                  </a:lnTo>
                  <a:lnTo>
                    <a:pt x="477" y="499"/>
                  </a:lnTo>
                  <a:lnTo>
                    <a:pt x="470" y="499"/>
                  </a:lnTo>
                  <a:lnTo>
                    <a:pt x="463" y="522"/>
                  </a:lnTo>
                  <a:lnTo>
                    <a:pt x="472" y="525"/>
                  </a:lnTo>
                  <a:lnTo>
                    <a:pt x="480" y="546"/>
                  </a:lnTo>
                  <a:lnTo>
                    <a:pt x="496" y="546"/>
                  </a:lnTo>
                  <a:lnTo>
                    <a:pt x="513" y="541"/>
                  </a:lnTo>
                  <a:lnTo>
                    <a:pt x="515" y="504"/>
                  </a:lnTo>
                  <a:lnTo>
                    <a:pt x="536" y="494"/>
                  </a:lnTo>
                  <a:lnTo>
                    <a:pt x="546" y="482"/>
                  </a:lnTo>
                  <a:lnTo>
                    <a:pt x="553" y="475"/>
                  </a:lnTo>
                  <a:lnTo>
                    <a:pt x="557" y="473"/>
                  </a:lnTo>
                  <a:lnTo>
                    <a:pt x="572" y="473"/>
                  </a:lnTo>
                  <a:lnTo>
                    <a:pt x="586" y="463"/>
                  </a:lnTo>
                  <a:lnTo>
                    <a:pt x="595" y="478"/>
                  </a:lnTo>
                  <a:lnTo>
                    <a:pt x="593" y="463"/>
                  </a:lnTo>
                  <a:lnTo>
                    <a:pt x="609" y="442"/>
                  </a:lnTo>
                  <a:lnTo>
                    <a:pt x="619" y="449"/>
                  </a:lnTo>
                  <a:lnTo>
                    <a:pt x="614" y="456"/>
                  </a:lnTo>
                  <a:lnTo>
                    <a:pt x="619" y="468"/>
                  </a:lnTo>
                  <a:lnTo>
                    <a:pt x="607" y="478"/>
                  </a:lnTo>
                  <a:lnTo>
                    <a:pt x="621" y="482"/>
                  </a:lnTo>
                  <a:lnTo>
                    <a:pt x="635" y="471"/>
                  </a:lnTo>
                  <a:lnTo>
                    <a:pt x="643" y="466"/>
                  </a:lnTo>
                  <a:lnTo>
                    <a:pt x="647" y="463"/>
                  </a:lnTo>
                  <a:lnTo>
                    <a:pt x="647" y="463"/>
                  </a:lnTo>
                  <a:lnTo>
                    <a:pt x="673" y="463"/>
                  </a:lnTo>
                  <a:lnTo>
                    <a:pt x="695" y="445"/>
                  </a:lnTo>
                  <a:lnTo>
                    <a:pt x="706" y="445"/>
                  </a:lnTo>
                  <a:lnTo>
                    <a:pt x="704" y="466"/>
                  </a:lnTo>
                  <a:lnTo>
                    <a:pt x="718" y="471"/>
                  </a:lnTo>
                  <a:lnTo>
                    <a:pt x="720" y="459"/>
                  </a:lnTo>
                  <a:lnTo>
                    <a:pt x="730" y="459"/>
                  </a:lnTo>
                  <a:lnTo>
                    <a:pt x="739" y="449"/>
                  </a:lnTo>
                  <a:lnTo>
                    <a:pt x="728" y="423"/>
                  </a:lnTo>
                  <a:lnTo>
                    <a:pt x="735" y="411"/>
                  </a:lnTo>
                  <a:lnTo>
                    <a:pt x="737" y="404"/>
                  </a:lnTo>
                  <a:lnTo>
                    <a:pt x="761" y="407"/>
                  </a:lnTo>
                  <a:lnTo>
                    <a:pt x="768" y="404"/>
                  </a:lnTo>
                  <a:lnTo>
                    <a:pt x="817" y="435"/>
                  </a:lnTo>
                  <a:lnTo>
                    <a:pt x="855" y="463"/>
                  </a:lnTo>
                  <a:lnTo>
                    <a:pt x="855" y="468"/>
                  </a:lnTo>
                  <a:lnTo>
                    <a:pt x="865" y="485"/>
                  </a:lnTo>
                  <a:lnTo>
                    <a:pt x="874" y="459"/>
                  </a:lnTo>
                  <a:lnTo>
                    <a:pt x="881" y="452"/>
                  </a:lnTo>
                  <a:lnTo>
                    <a:pt x="869" y="452"/>
                  </a:lnTo>
                  <a:lnTo>
                    <a:pt x="857" y="430"/>
                  </a:lnTo>
                  <a:lnTo>
                    <a:pt x="862" y="423"/>
                  </a:lnTo>
                  <a:lnTo>
                    <a:pt x="857" y="414"/>
                  </a:lnTo>
                  <a:lnTo>
                    <a:pt x="855" y="416"/>
                  </a:lnTo>
                  <a:lnTo>
                    <a:pt x="841" y="411"/>
                  </a:lnTo>
                  <a:lnTo>
                    <a:pt x="841" y="385"/>
                  </a:lnTo>
                  <a:lnTo>
                    <a:pt x="848" y="369"/>
                  </a:lnTo>
                  <a:lnTo>
                    <a:pt x="846" y="352"/>
                  </a:lnTo>
                  <a:lnTo>
                    <a:pt x="841" y="352"/>
                  </a:lnTo>
                  <a:lnTo>
                    <a:pt x="841" y="331"/>
                  </a:lnTo>
                  <a:lnTo>
                    <a:pt x="848" y="317"/>
                  </a:lnTo>
                  <a:lnTo>
                    <a:pt x="862" y="312"/>
                  </a:lnTo>
                  <a:lnTo>
                    <a:pt x="869" y="279"/>
                  </a:lnTo>
                  <a:lnTo>
                    <a:pt x="874" y="237"/>
                  </a:lnTo>
                  <a:lnTo>
                    <a:pt x="891" y="218"/>
                  </a:lnTo>
                  <a:lnTo>
                    <a:pt x="898" y="222"/>
                  </a:lnTo>
                  <a:lnTo>
                    <a:pt x="907" y="218"/>
                  </a:lnTo>
                  <a:lnTo>
                    <a:pt x="917" y="222"/>
                  </a:lnTo>
                  <a:lnTo>
                    <a:pt x="926" y="222"/>
                  </a:lnTo>
                  <a:lnTo>
                    <a:pt x="938" y="227"/>
                  </a:lnTo>
                  <a:lnTo>
                    <a:pt x="938" y="267"/>
                  </a:lnTo>
                  <a:lnTo>
                    <a:pt x="935" y="293"/>
                  </a:lnTo>
                  <a:lnTo>
                    <a:pt x="924" y="296"/>
                  </a:lnTo>
                  <a:lnTo>
                    <a:pt x="933" y="310"/>
                  </a:lnTo>
                  <a:lnTo>
                    <a:pt x="933" y="319"/>
                  </a:lnTo>
                  <a:lnTo>
                    <a:pt x="947" y="331"/>
                  </a:lnTo>
                  <a:lnTo>
                    <a:pt x="947" y="348"/>
                  </a:lnTo>
                  <a:lnTo>
                    <a:pt x="943" y="381"/>
                  </a:lnTo>
                  <a:lnTo>
                    <a:pt x="938" y="435"/>
                  </a:lnTo>
                  <a:lnTo>
                    <a:pt x="959" y="468"/>
                  </a:lnTo>
                  <a:lnTo>
                    <a:pt x="952" y="475"/>
                  </a:lnTo>
                  <a:lnTo>
                    <a:pt x="950" y="508"/>
                  </a:lnTo>
                  <a:lnTo>
                    <a:pt x="940" y="525"/>
                  </a:lnTo>
                  <a:lnTo>
                    <a:pt x="931" y="539"/>
                  </a:lnTo>
                  <a:lnTo>
                    <a:pt x="921" y="539"/>
                  </a:lnTo>
                  <a:lnTo>
                    <a:pt x="907" y="546"/>
                  </a:lnTo>
                  <a:lnTo>
                    <a:pt x="891" y="544"/>
                  </a:lnTo>
                  <a:lnTo>
                    <a:pt x="876" y="548"/>
                  </a:lnTo>
                  <a:lnTo>
                    <a:pt x="888" y="567"/>
                  </a:lnTo>
                  <a:lnTo>
                    <a:pt x="902" y="574"/>
                  </a:lnTo>
                  <a:lnTo>
                    <a:pt x="933" y="574"/>
                  </a:lnTo>
                  <a:lnTo>
                    <a:pt x="950" y="600"/>
                  </a:lnTo>
                  <a:lnTo>
                    <a:pt x="959" y="598"/>
                  </a:lnTo>
                  <a:lnTo>
                    <a:pt x="945" y="560"/>
                  </a:lnTo>
                  <a:lnTo>
                    <a:pt x="964" y="541"/>
                  </a:lnTo>
                  <a:lnTo>
                    <a:pt x="973" y="511"/>
                  </a:lnTo>
                  <a:lnTo>
                    <a:pt x="983" y="494"/>
                  </a:lnTo>
                  <a:lnTo>
                    <a:pt x="976" y="485"/>
                  </a:lnTo>
                  <a:lnTo>
                    <a:pt x="980" y="463"/>
                  </a:lnTo>
                  <a:lnTo>
                    <a:pt x="999" y="452"/>
                  </a:lnTo>
                  <a:lnTo>
                    <a:pt x="1013" y="456"/>
                  </a:lnTo>
                  <a:lnTo>
                    <a:pt x="1020" y="475"/>
                  </a:lnTo>
                  <a:lnTo>
                    <a:pt x="1023" y="501"/>
                  </a:lnTo>
                  <a:lnTo>
                    <a:pt x="1032" y="515"/>
                  </a:lnTo>
                  <a:lnTo>
                    <a:pt x="1044" y="515"/>
                  </a:lnTo>
                  <a:lnTo>
                    <a:pt x="1061" y="522"/>
                  </a:lnTo>
                  <a:lnTo>
                    <a:pt x="1063" y="508"/>
                  </a:lnTo>
                  <a:lnTo>
                    <a:pt x="1039" y="499"/>
                  </a:lnTo>
                  <a:lnTo>
                    <a:pt x="1037" y="482"/>
                  </a:lnTo>
                  <a:lnTo>
                    <a:pt x="1037" y="459"/>
                  </a:lnTo>
                  <a:lnTo>
                    <a:pt x="1009" y="435"/>
                  </a:lnTo>
                  <a:lnTo>
                    <a:pt x="961" y="442"/>
                  </a:lnTo>
                  <a:lnTo>
                    <a:pt x="964" y="404"/>
                  </a:lnTo>
                  <a:lnTo>
                    <a:pt x="959" y="385"/>
                  </a:lnTo>
                  <a:lnTo>
                    <a:pt x="969" y="355"/>
                  </a:lnTo>
                  <a:lnTo>
                    <a:pt x="961" y="341"/>
                  </a:lnTo>
                  <a:lnTo>
                    <a:pt x="952" y="307"/>
                  </a:lnTo>
                  <a:lnTo>
                    <a:pt x="961" y="284"/>
                  </a:lnTo>
                  <a:lnTo>
                    <a:pt x="985" y="263"/>
                  </a:lnTo>
                  <a:lnTo>
                    <a:pt x="985" y="227"/>
                  </a:lnTo>
                  <a:lnTo>
                    <a:pt x="994" y="239"/>
                  </a:lnTo>
                  <a:lnTo>
                    <a:pt x="999" y="260"/>
                  </a:lnTo>
                  <a:lnTo>
                    <a:pt x="994" y="277"/>
                  </a:lnTo>
                  <a:lnTo>
                    <a:pt x="992" y="317"/>
                  </a:lnTo>
                  <a:lnTo>
                    <a:pt x="1032" y="322"/>
                  </a:lnTo>
                  <a:lnTo>
                    <a:pt x="1035" y="312"/>
                  </a:lnTo>
                  <a:lnTo>
                    <a:pt x="1011" y="300"/>
                  </a:lnTo>
                  <a:lnTo>
                    <a:pt x="1004" y="284"/>
                  </a:lnTo>
                  <a:lnTo>
                    <a:pt x="1016" y="277"/>
                  </a:lnTo>
                  <a:lnTo>
                    <a:pt x="1037" y="284"/>
                  </a:lnTo>
                  <a:lnTo>
                    <a:pt x="1046" y="267"/>
                  </a:lnTo>
                  <a:lnTo>
                    <a:pt x="1030" y="267"/>
                  </a:lnTo>
                  <a:lnTo>
                    <a:pt x="1030" y="260"/>
                  </a:lnTo>
                  <a:lnTo>
                    <a:pt x="1046" y="246"/>
                  </a:lnTo>
                  <a:lnTo>
                    <a:pt x="1061" y="251"/>
                  </a:lnTo>
                  <a:lnTo>
                    <a:pt x="1089" y="265"/>
                  </a:lnTo>
                  <a:lnTo>
                    <a:pt x="1106" y="289"/>
                  </a:lnTo>
                  <a:lnTo>
                    <a:pt x="1124" y="284"/>
                  </a:lnTo>
                  <a:lnTo>
                    <a:pt x="1132" y="289"/>
                  </a:lnTo>
                  <a:lnTo>
                    <a:pt x="1127" y="305"/>
                  </a:lnTo>
                  <a:lnTo>
                    <a:pt x="1115" y="315"/>
                  </a:lnTo>
                  <a:lnTo>
                    <a:pt x="1108" y="371"/>
                  </a:lnTo>
                  <a:lnTo>
                    <a:pt x="1113" y="369"/>
                  </a:lnTo>
                  <a:lnTo>
                    <a:pt x="1122" y="348"/>
                  </a:lnTo>
                  <a:lnTo>
                    <a:pt x="1127" y="348"/>
                  </a:lnTo>
                  <a:lnTo>
                    <a:pt x="1129" y="367"/>
                  </a:lnTo>
                  <a:lnTo>
                    <a:pt x="1122" y="376"/>
                  </a:lnTo>
                  <a:lnTo>
                    <a:pt x="1127" y="393"/>
                  </a:lnTo>
                  <a:lnTo>
                    <a:pt x="1136" y="390"/>
                  </a:lnTo>
                  <a:lnTo>
                    <a:pt x="1141" y="364"/>
                  </a:lnTo>
                  <a:lnTo>
                    <a:pt x="1132" y="329"/>
                  </a:lnTo>
                  <a:lnTo>
                    <a:pt x="1129" y="319"/>
                  </a:lnTo>
                  <a:lnTo>
                    <a:pt x="1141" y="293"/>
                  </a:lnTo>
                  <a:lnTo>
                    <a:pt x="1136" y="279"/>
                  </a:lnTo>
                  <a:lnTo>
                    <a:pt x="1127" y="277"/>
                  </a:lnTo>
                  <a:lnTo>
                    <a:pt x="1120" y="263"/>
                  </a:lnTo>
                  <a:lnTo>
                    <a:pt x="1122" y="258"/>
                  </a:lnTo>
                  <a:lnTo>
                    <a:pt x="1103" y="248"/>
                  </a:lnTo>
                  <a:lnTo>
                    <a:pt x="1089" y="230"/>
                  </a:lnTo>
                  <a:lnTo>
                    <a:pt x="1094" y="215"/>
                  </a:lnTo>
                  <a:lnTo>
                    <a:pt x="1087" y="196"/>
                  </a:lnTo>
                  <a:lnTo>
                    <a:pt x="1094" y="170"/>
                  </a:lnTo>
                  <a:lnTo>
                    <a:pt x="1157" y="163"/>
                  </a:lnTo>
                  <a:lnTo>
                    <a:pt x="1174" y="168"/>
                  </a:lnTo>
                  <a:lnTo>
                    <a:pt x="1183" y="163"/>
                  </a:lnTo>
                  <a:lnTo>
                    <a:pt x="1186" y="156"/>
                  </a:lnTo>
                  <a:lnTo>
                    <a:pt x="1186" y="156"/>
                  </a:lnTo>
                  <a:close/>
                  <a:moveTo>
                    <a:pt x="2183" y="1056"/>
                  </a:moveTo>
                  <a:lnTo>
                    <a:pt x="2180" y="1097"/>
                  </a:lnTo>
                  <a:lnTo>
                    <a:pt x="2190" y="1123"/>
                  </a:lnTo>
                  <a:lnTo>
                    <a:pt x="2187" y="1149"/>
                  </a:lnTo>
                  <a:lnTo>
                    <a:pt x="2183" y="1189"/>
                  </a:lnTo>
                  <a:lnTo>
                    <a:pt x="2190" y="1215"/>
                  </a:lnTo>
                  <a:lnTo>
                    <a:pt x="2187" y="1245"/>
                  </a:lnTo>
                  <a:lnTo>
                    <a:pt x="2187" y="1260"/>
                  </a:lnTo>
                  <a:lnTo>
                    <a:pt x="2199" y="1245"/>
                  </a:lnTo>
                  <a:lnTo>
                    <a:pt x="2209" y="1245"/>
                  </a:lnTo>
                  <a:lnTo>
                    <a:pt x="2213" y="1260"/>
                  </a:lnTo>
                  <a:lnTo>
                    <a:pt x="2216" y="1245"/>
                  </a:lnTo>
                  <a:lnTo>
                    <a:pt x="2213" y="1238"/>
                  </a:lnTo>
                  <a:lnTo>
                    <a:pt x="2206" y="1234"/>
                  </a:lnTo>
                  <a:lnTo>
                    <a:pt x="2197" y="1212"/>
                  </a:lnTo>
                  <a:lnTo>
                    <a:pt x="2197" y="1189"/>
                  </a:lnTo>
                  <a:lnTo>
                    <a:pt x="2213" y="1168"/>
                  </a:lnTo>
                  <a:lnTo>
                    <a:pt x="2232" y="1179"/>
                  </a:lnTo>
                  <a:lnTo>
                    <a:pt x="2209" y="1104"/>
                  </a:lnTo>
                  <a:lnTo>
                    <a:pt x="2213" y="1071"/>
                  </a:lnTo>
                  <a:lnTo>
                    <a:pt x="2199" y="1023"/>
                  </a:lnTo>
                  <a:lnTo>
                    <a:pt x="2194" y="1023"/>
                  </a:lnTo>
                  <a:lnTo>
                    <a:pt x="2192" y="1045"/>
                  </a:lnTo>
                  <a:lnTo>
                    <a:pt x="2183" y="1056"/>
                  </a:lnTo>
                  <a:lnTo>
                    <a:pt x="2183" y="1056"/>
                  </a:lnTo>
                  <a:close/>
                  <a:moveTo>
                    <a:pt x="2128" y="78"/>
                  </a:moveTo>
                  <a:lnTo>
                    <a:pt x="2114" y="85"/>
                  </a:lnTo>
                  <a:lnTo>
                    <a:pt x="2114" y="92"/>
                  </a:lnTo>
                  <a:lnTo>
                    <a:pt x="2105" y="104"/>
                  </a:lnTo>
                  <a:lnTo>
                    <a:pt x="2105" y="109"/>
                  </a:lnTo>
                  <a:lnTo>
                    <a:pt x="2102" y="109"/>
                  </a:lnTo>
                  <a:lnTo>
                    <a:pt x="2102" y="126"/>
                  </a:lnTo>
                  <a:lnTo>
                    <a:pt x="2114" y="144"/>
                  </a:lnTo>
                  <a:lnTo>
                    <a:pt x="2117" y="152"/>
                  </a:lnTo>
                  <a:lnTo>
                    <a:pt x="2138" y="163"/>
                  </a:lnTo>
                  <a:lnTo>
                    <a:pt x="2147" y="149"/>
                  </a:lnTo>
                  <a:lnTo>
                    <a:pt x="2150" y="156"/>
                  </a:lnTo>
                  <a:lnTo>
                    <a:pt x="2173" y="144"/>
                  </a:lnTo>
                  <a:lnTo>
                    <a:pt x="2173" y="149"/>
                  </a:lnTo>
                  <a:lnTo>
                    <a:pt x="2194" y="140"/>
                  </a:lnTo>
                  <a:lnTo>
                    <a:pt x="2209" y="126"/>
                  </a:lnTo>
                  <a:lnTo>
                    <a:pt x="2206" y="116"/>
                  </a:lnTo>
                  <a:lnTo>
                    <a:pt x="2213" y="107"/>
                  </a:lnTo>
                  <a:lnTo>
                    <a:pt x="2194" y="90"/>
                  </a:lnTo>
                  <a:lnTo>
                    <a:pt x="2187" y="90"/>
                  </a:lnTo>
                  <a:lnTo>
                    <a:pt x="2173" y="74"/>
                  </a:lnTo>
                  <a:lnTo>
                    <a:pt x="2161" y="76"/>
                  </a:lnTo>
                  <a:lnTo>
                    <a:pt x="2161" y="100"/>
                  </a:lnTo>
                  <a:lnTo>
                    <a:pt x="2154" y="97"/>
                  </a:lnTo>
                  <a:lnTo>
                    <a:pt x="2147" y="88"/>
                  </a:lnTo>
                  <a:lnTo>
                    <a:pt x="2138" y="71"/>
                  </a:lnTo>
                  <a:lnTo>
                    <a:pt x="2128" y="78"/>
                  </a:lnTo>
                  <a:lnTo>
                    <a:pt x="2128" y="78"/>
                  </a:lnTo>
                  <a:close/>
                  <a:moveTo>
                    <a:pt x="2232" y="116"/>
                  </a:moveTo>
                  <a:lnTo>
                    <a:pt x="2232" y="130"/>
                  </a:lnTo>
                  <a:lnTo>
                    <a:pt x="2235" y="135"/>
                  </a:lnTo>
                  <a:lnTo>
                    <a:pt x="2251" y="149"/>
                  </a:lnTo>
                  <a:lnTo>
                    <a:pt x="2272" y="163"/>
                  </a:lnTo>
                  <a:lnTo>
                    <a:pt x="2284" y="156"/>
                  </a:lnTo>
                  <a:lnTo>
                    <a:pt x="2291" y="152"/>
                  </a:lnTo>
                  <a:lnTo>
                    <a:pt x="2291" y="144"/>
                  </a:lnTo>
                  <a:lnTo>
                    <a:pt x="2294" y="135"/>
                  </a:lnTo>
                  <a:lnTo>
                    <a:pt x="2287" y="135"/>
                  </a:lnTo>
                  <a:lnTo>
                    <a:pt x="2280" y="126"/>
                  </a:lnTo>
                  <a:lnTo>
                    <a:pt x="2268" y="126"/>
                  </a:lnTo>
                  <a:lnTo>
                    <a:pt x="2261" y="121"/>
                  </a:lnTo>
                  <a:lnTo>
                    <a:pt x="2258" y="121"/>
                  </a:lnTo>
                  <a:lnTo>
                    <a:pt x="2258" y="118"/>
                  </a:lnTo>
                  <a:lnTo>
                    <a:pt x="2251" y="116"/>
                  </a:lnTo>
                  <a:lnTo>
                    <a:pt x="2251" y="114"/>
                  </a:lnTo>
                  <a:lnTo>
                    <a:pt x="2246" y="114"/>
                  </a:lnTo>
                  <a:lnTo>
                    <a:pt x="2242" y="116"/>
                  </a:lnTo>
                  <a:lnTo>
                    <a:pt x="2232" y="107"/>
                  </a:lnTo>
                  <a:lnTo>
                    <a:pt x="2232" y="116"/>
                  </a:lnTo>
                  <a:lnTo>
                    <a:pt x="2232" y="116"/>
                  </a:lnTo>
                  <a:close/>
                  <a:moveTo>
                    <a:pt x="2154" y="194"/>
                  </a:moveTo>
                  <a:lnTo>
                    <a:pt x="2161" y="192"/>
                  </a:lnTo>
                  <a:lnTo>
                    <a:pt x="2180" y="196"/>
                  </a:lnTo>
                  <a:lnTo>
                    <a:pt x="2190" y="196"/>
                  </a:lnTo>
                  <a:lnTo>
                    <a:pt x="2199" y="199"/>
                  </a:lnTo>
                  <a:lnTo>
                    <a:pt x="2199" y="182"/>
                  </a:lnTo>
                  <a:lnTo>
                    <a:pt x="2180" y="168"/>
                  </a:lnTo>
                  <a:lnTo>
                    <a:pt x="2168" y="170"/>
                  </a:lnTo>
                  <a:lnTo>
                    <a:pt x="2161" y="182"/>
                  </a:lnTo>
                  <a:lnTo>
                    <a:pt x="2147" y="192"/>
                  </a:lnTo>
                  <a:lnTo>
                    <a:pt x="2154" y="194"/>
                  </a:lnTo>
                  <a:lnTo>
                    <a:pt x="2154" y="194"/>
                  </a:lnTo>
                  <a:close/>
                  <a:moveTo>
                    <a:pt x="2839" y="329"/>
                  </a:moveTo>
                  <a:lnTo>
                    <a:pt x="2846" y="331"/>
                  </a:lnTo>
                  <a:lnTo>
                    <a:pt x="2842" y="333"/>
                  </a:lnTo>
                  <a:lnTo>
                    <a:pt x="2846" y="341"/>
                  </a:lnTo>
                  <a:lnTo>
                    <a:pt x="2858" y="336"/>
                  </a:lnTo>
                  <a:lnTo>
                    <a:pt x="2872" y="331"/>
                  </a:lnTo>
                  <a:lnTo>
                    <a:pt x="2891" y="333"/>
                  </a:lnTo>
                  <a:lnTo>
                    <a:pt x="2905" y="329"/>
                  </a:lnTo>
                  <a:lnTo>
                    <a:pt x="2917" y="324"/>
                  </a:lnTo>
                  <a:lnTo>
                    <a:pt x="2917" y="319"/>
                  </a:lnTo>
                  <a:lnTo>
                    <a:pt x="2917" y="317"/>
                  </a:lnTo>
                  <a:lnTo>
                    <a:pt x="2910" y="310"/>
                  </a:lnTo>
                  <a:lnTo>
                    <a:pt x="2905" y="303"/>
                  </a:lnTo>
                  <a:lnTo>
                    <a:pt x="2894" y="300"/>
                  </a:lnTo>
                  <a:lnTo>
                    <a:pt x="2865" y="298"/>
                  </a:lnTo>
                  <a:lnTo>
                    <a:pt x="2858" y="305"/>
                  </a:lnTo>
                  <a:lnTo>
                    <a:pt x="2839" y="324"/>
                  </a:lnTo>
                  <a:lnTo>
                    <a:pt x="2839" y="329"/>
                  </a:lnTo>
                  <a:lnTo>
                    <a:pt x="2839" y="329"/>
                  </a:lnTo>
                  <a:close/>
                  <a:moveTo>
                    <a:pt x="522" y="445"/>
                  </a:moveTo>
                  <a:lnTo>
                    <a:pt x="524" y="452"/>
                  </a:lnTo>
                  <a:lnTo>
                    <a:pt x="534" y="452"/>
                  </a:lnTo>
                  <a:lnTo>
                    <a:pt x="541" y="445"/>
                  </a:lnTo>
                  <a:lnTo>
                    <a:pt x="548" y="428"/>
                  </a:lnTo>
                  <a:lnTo>
                    <a:pt x="536" y="423"/>
                  </a:lnTo>
                  <a:lnTo>
                    <a:pt x="527" y="423"/>
                  </a:lnTo>
                  <a:lnTo>
                    <a:pt x="522" y="445"/>
                  </a:lnTo>
                  <a:lnTo>
                    <a:pt x="522" y="445"/>
                  </a:lnTo>
                  <a:close/>
                  <a:moveTo>
                    <a:pt x="695" y="385"/>
                  </a:moveTo>
                  <a:lnTo>
                    <a:pt x="709" y="404"/>
                  </a:lnTo>
                  <a:lnTo>
                    <a:pt x="709" y="397"/>
                  </a:lnTo>
                  <a:lnTo>
                    <a:pt x="718" y="397"/>
                  </a:lnTo>
                  <a:lnTo>
                    <a:pt x="718" y="409"/>
                  </a:lnTo>
                  <a:lnTo>
                    <a:pt x="725" y="409"/>
                  </a:lnTo>
                  <a:lnTo>
                    <a:pt x="735" y="404"/>
                  </a:lnTo>
                  <a:lnTo>
                    <a:pt x="728" y="385"/>
                  </a:lnTo>
                  <a:lnTo>
                    <a:pt x="720" y="381"/>
                  </a:lnTo>
                  <a:lnTo>
                    <a:pt x="706" y="357"/>
                  </a:lnTo>
                  <a:lnTo>
                    <a:pt x="702" y="364"/>
                  </a:lnTo>
                  <a:lnTo>
                    <a:pt x="692" y="364"/>
                  </a:lnTo>
                  <a:lnTo>
                    <a:pt x="695" y="385"/>
                  </a:lnTo>
                  <a:lnTo>
                    <a:pt x="695" y="385"/>
                  </a:lnTo>
                  <a:close/>
                  <a:moveTo>
                    <a:pt x="900" y="64"/>
                  </a:moveTo>
                  <a:lnTo>
                    <a:pt x="872" y="76"/>
                  </a:lnTo>
                  <a:lnTo>
                    <a:pt x="865" y="71"/>
                  </a:lnTo>
                  <a:lnTo>
                    <a:pt x="855" y="71"/>
                  </a:lnTo>
                  <a:lnTo>
                    <a:pt x="848" y="78"/>
                  </a:lnTo>
                  <a:lnTo>
                    <a:pt x="841" y="76"/>
                  </a:lnTo>
                  <a:lnTo>
                    <a:pt x="824" y="74"/>
                  </a:lnTo>
                  <a:lnTo>
                    <a:pt x="822" y="81"/>
                  </a:lnTo>
                  <a:lnTo>
                    <a:pt x="810" y="83"/>
                  </a:lnTo>
                  <a:lnTo>
                    <a:pt x="775" y="97"/>
                  </a:lnTo>
                  <a:lnTo>
                    <a:pt x="761" y="111"/>
                  </a:lnTo>
                  <a:lnTo>
                    <a:pt x="746" y="114"/>
                  </a:lnTo>
                  <a:lnTo>
                    <a:pt x="737" y="116"/>
                  </a:lnTo>
                  <a:lnTo>
                    <a:pt x="730" y="111"/>
                  </a:lnTo>
                  <a:lnTo>
                    <a:pt x="718" y="123"/>
                  </a:lnTo>
                  <a:lnTo>
                    <a:pt x="732" y="128"/>
                  </a:lnTo>
                  <a:lnTo>
                    <a:pt x="720" y="137"/>
                  </a:lnTo>
                  <a:lnTo>
                    <a:pt x="713" y="156"/>
                  </a:lnTo>
                  <a:lnTo>
                    <a:pt x="697" y="163"/>
                  </a:lnTo>
                  <a:lnTo>
                    <a:pt x="695" y="166"/>
                  </a:lnTo>
                  <a:lnTo>
                    <a:pt x="676" y="170"/>
                  </a:lnTo>
                  <a:lnTo>
                    <a:pt x="685" y="182"/>
                  </a:lnTo>
                  <a:lnTo>
                    <a:pt x="695" y="185"/>
                  </a:lnTo>
                  <a:lnTo>
                    <a:pt x="683" y="194"/>
                  </a:lnTo>
                  <a:lnTo>
                    <a:pt x="697" y="199"/>
                  </a:lnTo>
                  <a:lnTo>
                    <a:pt x="711" y="211"/>
                  </a:lnTo>
                  <a:lnTo>
                    <a:pt x="725" y="196"/>
                  </a:lnTo>
                  <a:lnTo>
                    <a:pt x="716" y="187"/>
                  </a:lnTo>
                  <a:lnTo>
                    <a:pt x="730" y="192"/>
                  </a:lnTo>
                  <a:lnTo>
                    <a:pt x="737" y="185"/>
                  </a:lnTo>
                  <a:lnTo>
                    <a:pt x="754" y="173"/>
                  </a:lnTo>
                  <a:lnTo>
                    <a:pt x="758" y="163"/>
                  </a:lnTo>
                  <a:lnTo>
                    <a:pt x="763" y="159"/>
                  </a:lnTo>
                  <a:lnTo>
                    <a:pt x="765" y="152"/>
                  </a:lnTo>
                  <a:lnTo>
                    <a:pt x="777" y="159"/>
                  </a:lnTo>
                  <a:lnTo>
                    <a:pt x="791" y="149"/>
                  </a:lnTo>
                  <a:lnTo>
                    <a:pt x="791" y="144"/>
                  </a:lnTo>
                  <a:lnTo>
                    <a:pt x="924" y="100"/>
                  </a:lnTo>
                  <a:lnTo>
                    <a:pt x="931" y="104"/>
                  </a:lnTo>
                  <a:lnTo>
                    <a:pt x="933" y="97"/>
                  </a:lnTo>
                  <a:lnTo>
                    <a:pt x="945" y="88"/>
                  </a:lnTo>
                  <a:lnTo>
                    <a:pt x="940" y="83"/>
                  </a:lnTo>
                  <a:lnTo>
                    <a:pt x="947" y="78"/>
                  </a:lnTo>
                  <a:lnTo>
                    <a:pt x="945" y="64"/>
                  </a:lnTo>
                  <a:lnTo>
                    <a:pt x="947" y="59"/>
                  </a:lnTo>
                  <a:lnTo>
                    <a:pt x="933" y="57"/>
                  </a:lnTo>
                  <a:lnTo>
                    <a:pt x="909" y="55"/>
                  </a:lnTo>
                  <a:lnTo>
                    <a:pt x="900" y="64"/>
                  </a:lnTo>
                  <a:lnTo>
                    <a:pt x="900" y="64"/>
                  </a:lnTo>
                  <a:close/>
                  <a:moveTo>
                    <a:pt x="657" y="204"/>
                  </a:moveTo>
                  <a:lnTo>
                    <a:pt x="659" y="211"/>
                  </a:lnTo>
                  <a:lnTo>
                    <a:pt x="647" y="211"/>
                  </a:lnTo>
                  <a:lnTo>
                    <a:pt x="640" y="218"/>
                  </a:lnTo>
                  <a:lnTo>
                    <a:pt x="638" y="227"/>
                  </a:lnTo>
                  <a:lnTo>
                    <a:pt x="628" y="241"/>
                  </a:lnTo>
                  <a:lnTo>
                    <a:pt x="619" y="260"/>
                  </a:lnTo>
                  <a:lnTo>
                    <a:pt x="628" y="274"/>
                  </a:lnTo>
                  <a:lnTo>
                    <a:pt x="633" y="272"/>
                  </a:lnTo>
                  <a:lnTo>
                    <a:pt x="638" y="281"/>
                  </a:lnTo>
                  <a:lnTo>
                    <a:pt x="645" y="279"/>
                  </a:lnTo>
                  <a:lnTo>
                    <a:pt x="643" y="298"/>
                  </a:lnTo>
                  <a:lnTo>
                    <a:pt x="647" y="310"/>
                  </a:lnTo>
                  <a:lnTo>
                    <a:pt x="640" y="310"/>
                  </a:lnTo>
                  <a:lnTo>
                    <a:pt x="635" y="317"/>
                  </a:lnTo>
                  <a:lnTo>
                    <a:pt x="657" y="338"/>
                  </a:lnTo>
                  <a:lnTo>
                    <a:pt x="659" y="331"/>
                  </a:lnTo>
                  <a:lnTo>
                    <a:pt x="673" y="341"/>
                  </a:lnTo>
                  <a:lnTo>
                    <a:pt x="673" y="326"/>
                  </a:lnTo>
                  <a:lnTo>
                    <a:pt x="683" y="338"/>
                  </a:lnTo>
                  <a:lnTo>
                    <a:pt x="692" y="331"/>
                  </a:lnTo>
                  <a:lnTo>
                    <a:pt x="683" y="322"/>
                  </a:lnTo>
                  <a:lnTo>
                    <a:pt x="678" y="293"/>
                  </a:lnTo>
                  <a:lnTo>
                    <a:pt x="683" y="270"/>
                  </a:lnTo>
                  <a:lnTo>
                    <a:pt x="676" y="265"/>
                  </a:lnTo>
                  <a:lnTo>
                    <a:pt x="687" y="239"/>
                  </a:lnTo>
                  <a:lnTo>
                    <a:pt x="697" y="227"/>
                  </a:lnTo>
                  <a:lnTo>
                    <a:pt x="704" y="218"/>
                  </a:lnTo>
                  <a:lnTo>
                    <a:pt x="704" y="215"/>
                  </a:lnTo>
                  <a:lnTo>
                    <a:pt x="704" y="213"/>
                  </a:lnTo>
                  <a:lnTo>
                    <a:pt x="699" y="208"/>
                  </a:lnTo>
                  <a:lnTo>
                    <a:pt x="692" y="201"/>
                  </a:lnTo>
                  <a:lnTo>
                    <a:pt x="676" y="204"/>
                  </a:lnTo>
                  <a:lnTo>
                    <a:pt x="664" y="199"/>
                  </a:lnTo>
                  <a:lnTo>
                    <a:pt x="657" y="204"/>
                  </a:lnTo>
                  <a:lnTo>
                    <a:pt x="657" y="204"/>
                  </a:lnTo>
                  <a:close/>
                  <a:moveTo>
                    <a:pt x="902" y="211"/>
                  </a:moveTo>
                  <a:lnTo>
                    <a:pt x="914" y="206"/>
                  </a:lnTo>
                  <a:lnTo>
                    <a:pt x="921" y="206"/>
                  </a:lnTo>
                  <a:lnTo>
                    <a:pt x="928" y="199"/>
                  </a:lnTo>
                  <a:lnTo>
                    <a:pt x="919" y="187"/>
                  </a:lnTo>
                  <a:lnTo>
                    <a:pt x="907" y="187"/>
                  </a:lnTo>
                  <a:lnTo>
                    <a:pt x="898" y="187"/>
                  </a:lnTo>
                  <a:lnTo>
                    <a:pt x="895" y="211"/>
                  </a:lnTo>
                  <a:lnTo>
                    <a:pt x="902" y="211"/>
                  </a:lnTo>
                  <a:lnTo>
                    <a:pt x="902" y="211"/>
                  </a:lnTo>
                  <a:close/>
                  <a:moveTo>
                    <a:pt x="0" y="1014"/>
                  </a:moveTo>
                  <a:lnTo>
                    <a:pt x="12" y="1016"/>
                  </a:lnTo>
                  <a:lnTo>
                    <a:pt x="28" y="1019"/>
                  </a:lnTo>
                  <a:lnTo>
                    <a:pt x="52" y="1016"/>
                  </a:lnTo>
                  <a:lnTo>
                    <a:pt x="64" y="1016"/>
                  </a:lnTo>
                  <a:lnTo>
                    <a:pt x="64" y="1009"/>
                  </a:lnTo>
                  <a:lnTo>
                    <a:pt x="71" y="1002"/>
                  </a:lnTo>
                  <a:lnTo>
                    <a:pt x="54" y="1000"/>
                  </a:lnTo>
                  <a:lnTo>
                    <a:pt x="31" y="988"/>
                  </a:lnTo>
                  <a:lnTo>
                    <a:pt x="31" y="1004"/>
                  </a:lnTo>
                  <a:lnTo>
                    <a:pt x="24" y="1004"/>
                  </a:lnTo>
                  <a:lnTo>
                    <a:pt x="19" y="1000"/>
                  </a:lnTo>
                  <a:lnTo>
                    <a:pt x="9" y="1004"/>
                  </a:lnTo>
                  <a:lnTo>
                    <a:pt x="7" y="1012"/>
                  </a:lnTo>
                  <a:lnTo>
                    <a:pt x="0" y="1014"/>
                  </a:lnTo>
                  <a:lnTo>
                    <a:pt x="0" y="101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solidFill>
                  <a:srgbClr val="FF0000"/>
                </a:solidFill>
                <a:latin typeface="Candara" panose="020E0502030303020204" pitchFamily="34" charset="0"/>
              </a:endParaRPr>
            </a:p>
          </p:txBody>
        </p:sp>
        <p:sp>
          <p:nvSpPr>
            <p:cNvPr id="7" name="Afghanistan">
              <a:extLst>
                <a:ext uri="{FF2B5EF4-FFF2-40B4-BE49-F238E27FC236}">
                  <a16:creationId xmlns:a16="http://schemas.microsoft.com/office/drawing/2014/main" id="{C17805C7-C9B1-4DB0-A5A9-BAE7BA5F8121}"/>
                </a:ext>
              </a:extLst>
            </p:cNvPr>
            <p:cNvSpPr>
              <a:spLocks/>
            </p:cNvSpPr>
            <p:nvPr/>
          </p:nvSpPr>
          <p:spPr bwMode="gray">
            <a:xfrm>
              <a:off x="7669334" y="3241156"/>
              <a:ext cx="437316" cy="353980"/>
            </a:xfrm>
            <a:custGeom>
              <a:avLst/>
              <a:gdLst/>
              <a:ahLst/>
              <a:cxnLst>
                <a:cxn ang="0">
                  <a:pos x="532" y="48"/>
                </a:cxn>
                <a:cxn ang="0">
                  <a:pos x="482" y="52"/>
                </a:cxn>
                <a:cxn ang="0">
                  <a:pos x="436" y="74"/>
                </a:cxn>
                <a:cxn ang="0">
                  <a:pos x="406" y="84"/>
                </a:cxn>
                <a:cxn ang="0">
                  <a:pos x="412" y="32"/>
                </a:cxn>
                <a:cxn ang="0">
                  <a:pos x="410" y="10"/>
                </a:cxn>
                <a:cxn ang="0">
                  <a:pos x="384" y="2"/>
                </a:cxn>
                <a:cxn ang="0">
                  <a:pos x="354" y="38"/>
                </a:cxn>
                <a:cxn ang="0">
                  <a:pos x="326" y="40"/>
                </a:cxn>
                <a:cxn ang="0">
                  <a:pos x="288" y="62"/>
                </a:cxn>
                <a:cxn ang="0">
                  <a:pos x="256" y="66"/>
                </a:cxn>
                <a:cxn ang="0">
                  <a:pos x="168" y="58"/>
                </a:cxn>
                <a:cxn ang="0">
                  <a:pos x="152" y="86"/>
                </a:cxn>
                <a:cxn ang="0">
                  <a:pos x="116" y="128"/>
                </a:cxn>
                <a:cxn ang="0">
                  <a:pos x="68" y="156"/>
                </a:cxn>
                <a:cxn ang="0">
                  <a:pos x="22" y="126"/>
                </a:cxn>
                <a:cxn ang="0">
                  <a:pos x="6" y="192"/>
                </a:cxn>
                <a:cxn ang="0">
                  <a:pos x="0" y="232"/>
                </a:cxn>
                <a:cxn ang="0">
                  <a:pos x="6" y="254"/>
                </a:cxn>
                <a:cxn ang="0">
                  <a:pos x="32" y="330"/>
                </a:cxn>
                <a:cxn ang="0">
                  <a:pos x="44" y="352"/>
                </a:cxn>
                <a:cxn ang="0">
                  <a:pos x="40" y="424"/>
                </a:cxn>
                <a:cxn ang="0">
                  <a:pos x="80" y="432"/>
                </a:cxn>
                <a:cxn ang="0">
                  <a:pos x="124" y="424"/>
                </a:cxn>
                <a:cxn ang="0">
                  <a:pos x="188" y="422"/>
                </a:cxn>
                <a:cxn ang="0">
                  <a:pos x="206" y="388"/>
                </a:cxn>
                <a:cxn ang="0">
                  <a:pos x="212" y="358"/>
                </a:cxn>
                <a:cxn ang="0">
                  <a:pos x="232" y="344"/>
                </a:cxn>
                <a:cxn ang="0">
                  <a:pos x="254" y="336"/>
                </a:cxn>
                <a:cxn ang="0">
                  <a:pos x="286" y="318"/>
                </a:cxn>
                <a:cxn ang="0">
                  <a:pos x="332" y="306"/>
                </a:cxn>
                <a:cxn ang="0">
                  <a:pos x="340" y="252"/>
                </a:cxn>
                <a:cxn ang="0">
                  <a:pos x="342" y="212"/>
                </a:cxn>
                <a:cxn ang="0">
                  <a:pos x="378" y="208"/>
                </a:cxn>
                <a:cxn ang="0">
                  <a:pos x="400" y="170"/>
                </a:cxn>
                <a:cxn ang="0">
                  <a:pos x="412" y="138"/>
                </a:cxn>
                <a:cxn ang="0">
                  <a:pos x="414" y="102"/>
                </a:cxn>
                <a:cxn ang="0">
                  <a:pos x="456" y="76"/>
                </a:cxn>
                <a:cxn ang="0">
                  <a:pos x="506" y="76"/>
                </a:cxn>
                <a:cxn ang="0">
                  <a:pos x="532" y="68"/>
                </a:cxn>
              </a:cxnLst>
              <a:rect l="0" t="0" r="r" b="b"/>
              <a:pathLst>
                <a:path w="540" h="432">
                  <a:moveTo>
                    <a:pt x="540" y="58"/>
                  </a:moveTo>
                  <a:lnTo>
                    <a:pt x="532" y="48"/>
                  </a:lnTo>
                  <a:lnTo>
                    <a:pt x="506" y="60"/>
                  </a:lnTo>
                  <a:lnTo>
                    <a:pt x="482" y="52"/>
                  </a:lnTo>
                  <a:lnTo>
                    <a:pt x="460" y="56"/>
                  </a:lnTo>
                  <a:lnTo>
                    <a:pt x="436" y="74"/>
                  </a:lnTo>
                  <a:lnTo>
                    <a:pt x="416" y="88"/>
                  </a:lnTo>
                  <a:lnTo>
                    <a:pt x="406" y="84"/>
                  </a:lnTo>
                  <a:lnTo>
                    <a:pt x="404" y="74"/>
                  </a:lnTo>
                  <a:lnTo>
                    <a:pt x="412" y="32"/>
                  </a:lnTo>
                  <a:lnTo>
                    <a:pt x="404" y="26"/>
                  </a:lnTo>
                  <a:lnTo>
                    <a:pt x="410" y="10"/>
                  </a:lnTo>
                  <a:lnTo>
                    <a:pt x="396" y="0"/>
                  </a:lnTo>
                  <a:lnTo>
                    <a:pt x="384" y="2"/>
                  </a:lnTo>
                  <a:lnTo>
                    <a:pt x="358" y="22"/>
                  </a:lnTo>
                  <a:lnTo>
                    <a:pt x="354" y="38"/>
                  </a:lnTo>
                  <a:lnTo>
                    <a:pt x="340" y="34"/>
                  </a:lnTo>
                  <a:lnTo>
                    <a:pt x="326" y="40"/>
                  </a:lnTo>
                  <a:lnTo>
                    <a:pt x="316" y="60"/>
                  </a:lnTo>
                  <a:lnTo>
                    <a:pt x="288" y="62"/>
                  </a:lnTo>
                  <a:lnTo>
                    <a:pt x="276" y="70"/>
                  </a:lnTo>
                  <a:lnTo>
                    <a:pt x="256" y="66"/>
                  </a:lnTo>
                  <a:lnTo>
                    <a:pt x="188" y="44"/>
                  </a:lnTo>
                  <a:lnTo>
                    <a:pt x="168" y="58"/>
                  </a:lnTo>
                  <a:lnTo>
                    <a:pt x="164" y="72"/>
                  </a:lnTo>
                  <a:lnTo>
                    <a:pt x="152" y="86"/>
                  </a:lnTo>
                  <a:lnTo>
                    <a:pt x="150" y="102"/>
                  </a:lnTo>
                  <a:lnTo>
                    <a:pt x="116" y="128"/>
                  </a:lnTo>
                  <a:lnTo>
                    <a:pt x="100" y="128"/>
                  </a:lnTo>
                  <a:lnTo>
                    <a:pt x="68" y="156"/>
                  </a:lnTo>
                  <a:lnTo>
                    <a:pt x="62" y="138"/>
                  </a:lnTo>
                  <a:lnTo>
                    <a:pt x="22" y="126"/>
                  </a:lnTo>
                  <a:lnTo>
                    <a:pt x="22" y="156"/>
                  </a:lnTo>
                  <a:lnTo>
                    <a:pt x="6" y="192"/>
                  </a:lnTo>
                  <a:lnTo>
                    <a:pt x="0" y="194"/>
                  </a:lnTo>
                  <a:lnTo>
                    <a:pt x="0" y="232"/>
                  </a:lnTo>
                  <a:lnTo>
                    <a:pt x="16" y="238"/>
                  </a:lnTo>
                  <a:lnTo>
                    <a:pt x="6" y="254"/>
                  </a:lnTo>
                  <a:lnTo>
                    <a:pt x="12" y="326"/>
                  </a:lnTo>
                  <a:lnTo>
                    <a:pt x="32" y="330"/>
                  </a:lnTo>
                  <a:lnTo>
                    <a:pt x="44" y="334"/>
                  </a:lnTo>
                  <a:lnTo>
                    <a:pt x="44" y="352"/>
                  </a:lnTo>
                  <a:lnTo>
                    <a:pt x="12" y="406"/>
                  </a:lnTo>
                  <a:lnTo>
                    <a:pt x="40" y="424"/>
                  </a:lnTo>
                  <a:lnTo>
                    <a:pt x="58" y="428"/>
                  </a:lnTo>
                  <a:lnTo>
                    <a:pt x="80" y="432"/>
                  </a:lnTo>
                  <a:lnTo>
                    <a:pt x="100" y="422"/>
                  </a:lnTo>
                  <a:lnTo>
                    <a:pt x="124" y="424"/>
                  </a:lnTo>
                  <a:lnTo>
                    <a:pt x="146" y="420"/>
                  </a:lnTo>
                  <a:lnTo>
                    <a:pt x="188" y="422"/>
                  </a:lnTo>
                  <a:lnTo>
                    <a:pt x="214" y="406"/>
                  </a:lnTo>
                  <a:lnTo>
                    <a:pt x="206" y="388"/>
                  </a:lnTo>
                  <a:lnTo>
                    <a:pt x="212" y="372"/>
                  </a:lnTo>
                  <a:lnTo>
                    <a:pt x="212" y="358"/>
                  </a:lnTo>
                  <a:lnTo>
                    <a:pt x="218" y="344"/>
                  </a:lnTo>
                  <a:lnTo>
                    <a:pt x="232" y="344"/>
                  </a:lnTo>
                  <a:lnTo>
                    <a:pt x="246" y="328"/>
                  </a:lnTo>
                  <a:lnTo>
                    <a:pt x="254" y="336"/>
                  </a:lnTo>
                  <a:lnTo>
                    <a:pt x="270" y="326"/>
                  </a:lnTo>
                  <a:lnTo>
                    <a:pt x="286" y="318"/>
                  </a:lnTo>
                  <a:lnTo>
                    <a:pt x="316" y="318"/>
                  </a:lnTo>
                  <a:lnTo>
                    <a:pt x="332" y="306"/>
                  </a:lnTo>
                  <a:lnTo>
                    <a:pt x="330" y="282"/>
                  </a:lnTo>
                  <a:lnTo>
                    <a:pt x="340" y="252"/>
                  </a:lnTo>
                  <a:lnTo>
                    <a:pt x="368" y="238"/>
                  </a:lnTo>
                  <a:lnTo>
                    <a:pt x="342" y="212"/>
                  </a:lnTo>
                  <a:lnTo>
                    <a:pt x="348" y="204"/>
                  </a:lnTo>
                  <a:lnTo>
                    <a:pt x="378" y="208"/>
                  </a:lnTo>
                  <a:lnTo>
                    <a:pt x="398" y="188"/>
                  </a:lnTo>
                  <a:lnTo>
                    <a:pt x="400" y="170"/>
                  </a:lnTo>
                  <a:lnTo>
                    <a:pt x="414" y="156"/>
                  </a:lnTo>
                  <a:lnTo>
                    <a:pt x="412" y="138"/>
                  </a:lnTo>
                  <a:lnTo>
                    <a:pt x="398" y="124"/>
                  </a:lnTo>
                  <a:lnTo>
                    <a:pt x="414" y="102"/>
                  </a:lnTo>
                  <a:lnTo>
                    <a:pt x="426" y="106"/>
                  </a:lnTo>
                  <a:lnTo>
                    <a:pt x="456" y="76"/>
                  </a:lnTo>
                  <a:lnTo>
                    <a:pt x="494" y="74"/>
                  </a:lnTo>
                  <a:lnTo>
                    <a:pt x="506" y="76"/>
                  </a:lnTo>
                  <a:lnTo>
                    <a:pt x="518" y="68"/>
                  </a:lnTo>
                  <a:lnTo>
                    <a:pt x="532" y="68"/>
                  </a:lnTo>
                  <a:lnTo>
                    <a:pt x="54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 name="Albania">
              <a:extLst>
                <a:ext uri="{FF2B5EF4-FFF2-40B4-BE49-F238E27FC236}">
                  <a16:creationId xmlns:a16="http://schemas.microsoft.com/office/drawing/2014/main" id="{4C949392-7521-4741-99B2-388F7334C0E0}"/>
                </a:ext>
              </a:extLst>
            </p:cNvPr>
            <p:cNvSpPr>
              <a:spLocks/>
            </p:cNvSpPr>
            <p:nvPr/>
          </p:nvSpPr>
          <p:spPr bwMode="gray">
            <a:xfrm>
              <a:off x="6400336" y="3060232"/>
              <a:ext cx="54664" cy="127826"/>
            </a:xfrm>
            <a:custGeom>
              <a:avLst/>
              <a:gdLst/>
              <a:ahLst/>
              <a:cxnLst>
                <a:cxn ang="0">
                  <a:pos x="52" y="64"/>
                </a:cxn>
                <a:cxn ang="0">
                  <a:pos x="54" y="78"/>
                </a:cxn>
                <a:cxn ang="0">
                  <a:pos x="62" y="84"/>
                </a:cxn>
                <a:cxn ang="0">
                  <a:pos x="68" y="92"/>
                </a:cxn>
                <a:cxn ang="0">
                  <a:pos x="68" y="110"/>
                </a:cxn>
                <a:cxn ang="0">
                  <a:pos x="54" y="118"/>
                </a:cxn>
                <a:cxn ang="0">
                  <a:pos x="42" y="134"/>
                </a:cxn>
                <a:cxn ang="0">
                  <a:pos x="42" y="144"/>
                </a:cxn>
                <a:cxn ang="0">
                  <a:pos x="30" y="156"/>
                </a:cxn>
                <a:cxn ang="0">
                  <a:pos x="18" y="142"/>
                </a:cxn>
                <a:cxn ang="0">
                  <a:pos x="2" y="120"/>
                </a:cxn>
                <a:cxn ang="0">
                  <a:pos x="2" y="108"/>
                </a:cxn>
                <a:cxn ang="0">
                  <a:pos x="6" y="100"/>
                </a:cxn>
                <a:cxn ang="0">
                  <a:pos x="4" y="74"/>
                </a:cxn>
                <a:cxn ang="0">
                  <a:pos x="6" y="58"/>
                </a:cxn>
                <a:cxn ang="0">
                  <a:pos x="6" y="36"/>
                </a:cxn>
                <a:cxn ang="0">
                  <a:pos x="0" y="32"/>
                </a:cxn>
                <a:cxn ang="0">
                  <a:pos x="2" y="14"/>
                </a:cxn>
                <a:cxn ang="0">
                  <a:pos x="14" y="0"/>
                </a:cxn>
                <a:cxn ang="0">
                  <a:pos x="26" y="8"/>
                </a:cxn>
                <a:cxn ang="0">
                  <a:pos x="38" y="10"/>
                </a:cxn>
                <a:cxn ang="0">
                  <a:pos x="44" y="44"/>
                </a:cxn>
                <a:cxn ang="0">
                  <a:pos x="52" y="64"/>
                </a:cxn>
              </a:cxnLst>
              <a:rect l="0" t="0" r="r" b="b"/>
              <a:pathLst>
                <a:path w="68" h="156">
                  <a:moveTo>
                    <a:pt x="52" y="64"/>
                  </a:moveTo>
                  <a:lnTo>
                    <a:pt x="54" y="78"/>
                  </a:lnTo>
                  <a:lnTo>
                    <a:pt x="62" y="84"/>
                  </a:lnTo>
                  <a:lnTo>
                    <a:pt x="68" y="92"/>
                  </a:lnTo>
                  <a:lnTo>
                    <a:pt x="68" y="110"/>
                  </a:lnTo>
                  <a:lnTo>
                    <a:pt x="54" y="118"/>
                  </a:lnTo>
                  <a:lnTo>
                    <a:pt x="42" y="134"/>
                  </a:lnTo>
                  <a:lnTo>
                    <a:pt x="42" y="144"/>
                  </a:lnTo>
                  <a:lnTo>
                    <a:pt x="30" y="156"/>
                  </a:lnTo>
                  <a:lnTo>
                    <a:pt x="18" y="142"/>
                  </a:lnTo>
                  <a:lnTo>
                    <a:pt x="2" y="120"/>
                  </a:lnTo>
                  <a:lnTo>
                    <a:pt x="2" y="108"/>
                  </a:lnTo>
                  <a:lnTo>
                    <a:pt x="6" y="100"/>
                  </a:lnTo>
                  <a:lnTo>
                    <a:pt x="4" y="74"/>
                  </a:lnTo>
                  <a:lnTo>
                    <a:pt x="6" y="58"/>
                  </a:lnTo>
                  <a:lnTo>
                    <a:pt x="6" y="36"/>
                  </a:lnTo>
                  <a:lnTo>
                    <a:pt x="0" y="32"/>
                  </a:lnTo>
                  <a:lnTo>
                    <a:pt x="2" y="14"/>
                  </a:lnTo>
                  <a:lnTo>
                    <a:pt x="14" y="0"/>
                  </a:lnTo>
                  <a:lnTo>
                    <a:pt x="26" y="8"/>
                  </a:lnTo>
                  <a:lnTo>
                    <a:pt x="38" y="10"/>
                  </a:lnTo>
                  <a:lnTo>
                    <a:pt x="44" y="44"/>
                  </a:lnTo>
                  <a:lnTo>
                    <a:pt x="52" y="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 name="Algeria">
              <a:extLst>
                <a:ext uri="{FF2B5EF4-FFF2-40B4-BE49-F238E27FC236}">
                  <a16:creationId xmlns:a16="http://schemas.microsoft.com/office/drawing/2014/main" id="{01E11216-BF4D-4E0B-B504-B3EBCDF775B0}"/>
                </a:ext>
              </a:extLst>
            </p:cNvPr>
            <p:cNvSpPr>
              <a:spLocks/>
            </p:cNvSpPr>
            <p:nvPr/>
          </p:nvSpPr>
          <p:spPr bwMode="gray">
            <a:xfrm>
              <a:off x="5535464" y="3282453"/>
              <a:ext cx="652070" cy="662731"/>
            </a:xfrm>
            <a:custGeom>
              <a:avLst/>
              <a:gdLst/>
              <a:ahLst/>
              <a:cxnLst>
                <a:cxn ang="0">
                  <a:pos x="362" y="723"/>
                </a:cxn>
                <a:cxn ang="0">
                  <a:pos x="374" y="743"/>
                </a:cxn>
                <a:cxn ang="0">
                  <a:pos x="388" y="743"/>
                </a:cxn>
                <a:cxn ang="0">
                  <a:pos x="412" y="763"/>
                </a:cxn>
                <a:cxn ang="0">
                  <a:pos x="426" y="755"/>
                </a:cxn>
                <a:cxn ang="0">
                  <a:pos x="452" y="769"/>
                </a:cxn>
                <a:cxn ang="0">
                  <a:pos x="454" y="803"/>
                </a:cxn>
                <a:cxn ang="0">
                  <a:pos x="466" y="809"/>
                </a:cxn>
                <a:cxn ang="0">
                  <a:pos x="492" y="803"/>
                </a:cxn>
                <a:cxn ang="0">
                  <a:pos x="580" y="769"/>
                </a:cxn>
                <a:cxn ang="0">
                  <a:pos x="800" y="627"/>
                </a:cxn>
                <a:cxn ang="0">
                  <a:pos x="772" y="587"/>
                </a:cxn>
                <a:cxn ang="0">
                  <a:pos x="748" y="569"/>
                </a:cxn>
                <a:cxn ang="0">
                  <a:pos x="728" y="569"/>
                </a:cxn>
                <a:cxn ang="0">
                  <a:pos x="712" y="555"/>
                </a:cxn>
                <a:cxn ang="0">
                  <a:pos x="718" y="547"/>
                </a:cxn>
                <a:cxn ang="0">
                  <a:pos x="696" y="509"/>
                </a:cxn>
                <a:cxn ang="0">
                  <a:pos x="714" y="487"/>
                </a:cxn>
                <a:cxn ang="0">
                  <a:pos x="706" y="467"/>
                </a:cxn>
                <a:cxn ang="0">
                  <a:pos x="712" y="439"/>
                </a:cxn>
                <a:cxn ang="0">
                  <a:pos x="704" y="346"/>
                </a:cxn>
                <a:cxn ang="0">
                  <a:pos x="684" y="252"/>
                </a:cxn>
                <a:cxn ang="0">
                  <a:pos x="656" y="234"/>
                </a:cxn>
                <a:cxn ang="0">
                  <a:pos x="654" y="218"/>
                </a:cxn>
                <a:cxn ang="0">
                  <a:pos x="628" y="198"/>
                </a:cxn>
                <a:cxn ang="0">
                  <a:pos x="614" y="158"/>
                </a:cxn>
                <a:cxn ang="0">
                  <a:pos x="620" y="144"/>
                </a:cxn>
                <a:cxn ang="0">
                  <a:pos x="648" y="106"/>
                </a:cxn>
                <a:cxn ang="0">
                  <a:pos x="648" y="30"/>
                </a:cxn>
                <a:cxn ang="0">
                  <a:pos x="654" y="10"/>
                </a:cxn>
                <a:cxn ang="0">
                  <a:pos x="624" y="12"/>
                </a:cxn>
                <a:cxn ang="0">
                  <a:pos x="606" y="0"/>
                </a:cxn>
                <a:cxn ang="0">
                  <a:pos x="598" y="10"/>
                </a:cxn>
                <a:cxn ang="0">
                  <a:pos x="572" y="10"/>
                </a:cxn>
                <a:cxn ang="0">
                  <a:pos x="560" y="18"/>
                </a:cxn>
                <a:cxn ang="0">
                  <a:pos x="544" y="20"/>
                </a:cxn>
                <a:cxn ang="0">
                  <a:pos x="534" y="28"/>
                </a:cxn>
                <a:cxn ang="0">
                  <a:pos x="516" y="18"/>
                </a:cxn>
                <a:cxn ang="0">
                  <a:pos x="492" y="14"/>
                </a:cxn>
                <a:cxn ang="0">
                  <a:pos x="438" y="32"/>
                </a:cxn>
                <a:cxn ang="0">
                  <a:pos x="368" y="42"/>
                </a:cxn>
                <a:cxn ang="0">
                  <a:pos x="320" y="78"/>
                </a:cxn>
                <a:cxn ang="0">
                  <a:pos x="288" y="86"/>
                </a:cxn>
                <a:cxn ang="0">
                  <a:pos x="260" y="102"/>
                </a:cxn>
                <a:cxn ang="0">
                  <a:pos x="244" y="104"/>
                </a:cxn>
                <a:cxn ang="0">
                  <a:pos x="254" y="138"/>
                </a:cxn>
                <a:cxn ang="0">
                  <a:pos x="254" y="174"/>
                </a:cxn>
                <a:cxn ang="0">
                  <a:pos x="264" y="204"/>
                </a:cxn>
                <a:cxn ang="0">
                  <a:pos x="282" y="220"/>
                </a:cxn>
                <a:cxn ang="0">
                  <a:pos x="274" y="246"/>
                </a:cxn>
                <a:cxn ang="0">
                  <a:pos x="230" y="240"/>
                </a:cxn>
                <a:cxn ang="0">
                  <a:pos x="214" y="256"/>
                </a:cxn>
                <a:cxn ang="0">
                  <a:pos x="214" y="276"/>
                </a:cxn>
                <a:cxn ang="0">
                  <a:pos x="106" y="356"/>
                </a:cxn>
                <a:cxn ang="0">
                  <a:pos x="94" y="373"/>
                </a:cxn>
                <a:cxn ang="0">
                  <a:pos x="64" y="377"/>
                </a:cxn>
                <a:cxn ang="0">
                  <a:pos x="20" y="397"/>
                </a:cxn>
                <a:cxn ang="0">
                  <a:pos x="0" y="421"/>
                </a:cxn>
                <a:cxn ang="0">
                  <a:pos x="0" y="439"/>
                </a:cxn>
                <a:cxn ang="0">
                  <a:pos x="0" y="465"/>
                </a:cxn>
                <a:cxn ang="0">
                  <a:pos x="134" y="559"/>
                </a:cxn>
                <a:cxn ang="0">
                  <a:pos x="362" y="723"/>
                </a:cxn>
              </a:cxnLst>
              <a:rect l="0" t="0" r="r" b="b"/>
              <a:pathLst>
                <a:path w="800" h="809">
                  <a:moveTo>
                    <a:pt x="362" y="723"/>
                  </a:moveTo>
                  <a:lnTo>
                    <a:pt x="374" y="743"/>
                  </a:lnTo>
                  <a:lnTo>
                    <a:pt x="388" y="743"/>
                  </a:lnTo>
                  <a:lnTo>
                    <a:pt x="412" y="763"/>
                  </a:lnTo>
                  <a:lnTo>
                    <a:pt x="426" y="755"/>
                  </a:lnTo>
                  <a:lnTo>
                    <a:pt x="452" y="769"/>
                  </a:lnTo>
                  <a:lnTo>
                    <a:pt x="454" y="803"/>
                  </a:lnTo>
                  <a:lnTo>
                    <a:pt x="466" y="809"/>
                  </a:lnTo>
                  <a:lnTo>
                    <a:pt x="492" y="803"/>
                  </a:lnTo>
                  <a:lnTo>
                    <a:pt x="580" y="769"/>
                  </a:lnTo>
                  <a:lnTo>
                    <a:pt x="800" y="627"/>
                  </a:lnTo>
                  <a:lnTo>
                    <a:pt x="772" y="587"/>
                  </a:lnTo>
                  <a:lnTo>
                    <a:pt x="748" y="569"/>
                  </a:lnTo>
                  <a:lnTo>
                    <a:pt x="728" y="569"/>
                  </a:lnTo>
                  <a:lnTo>
                    <a:pt x="712" y="555"/>
                  </a:lnTo>
                  <a:lnTo>
                    <a:pt x="718" y="547"/>
                  </a:lnTo>
                  <a:lnTo>
                    <a:pt x="696" y="509"/>
                  </a:lnTo>
                  <a:lnTo>
                    <a:pt x="714" y="487"/>
                  </a:lnTo>
                  <a:lnTo>
                    <a:pt x="706" y="467"/>
                  </a:lnTo>
                  <a:lnTo>
                    <a:pt x="712" y="439"/>
                  </a:lnTo>
                  <a:lnTo>
                    <a:pt x="704" y="346"/>
                  </a:lnTo>
                  <a:lnTo>
                    <a:pt x="684" y="252"/>
                  </a:lnTo>
                  <a:lnTo>
                    <a:pt x="656" y="234"/>
                  </a:lnTo>
                  <a:lnTo>
                    <a:pt x="654" y="218"/>
                  </a:lnTo>
                  <a:lnTo>
                    <a:pt x="628" y="198"/>
                  </a:lnTo>
                  <a:lnTo>
                    <a:pt x="614" y="158"/>
                  </a:lnTo>
                  <a:lnTo>
                    <a:pt x="620" y="144"/>
                  </a:lnTo>
                  <a:lnTo>
                    <a:pt x="648" y="106"/>
                  </a:lnTo>
                  <a:lnTo>
                    <a:pt x="648" y="30"/>
                  </a:lnTo>
                  <a:lnTo>
                    <a:pt x="654" y="10"/>
                  </a:lnTo>
                  <a:lnTo>
                    <a:pt x="624" y="12"/>
                  </a:lnTo>
                  <a:lnTo>
                    <a:pt x="606" y="0"/>
                  </a:lnTo>
                  <a:lnTo>
                    <a:pt x="598" y="10"/>
                  </a:lnTo>
                  <a:lnTo>
                    <a:pt x="572" y="10"/>
                  </a:lnTo>
                  <a:lnTo>
                    <a:pt x="560" y="18"/>
                  </a:lnTo>
                  <a:lnTo>
                    <a:pt x="544" y="20"/>
                  </a:lnTo>
                  <a:lnTo>
                    <a:pt x="534" y="28"/>
                  </a:lnTo>
                  <a:lnTo>
                    <a:pt x="516" y="18"/>
                  </a:lnTo>
                  <a:lnTo>
                    <a:pt x="492" y="14"/>
                  </a:lnTo>
                  <a:lnTo>
                    <a:pt x="438" y="32"/>
                  </a:lnTo>
                  <a:lnTo>
                    <a:pt x="368" y="42"/>
                  </a:lnTo>
                  <a:lnTo>
                    <a:pt x="320" y="78"/>
                  </a:lnTo>
                  <a:lnTo>
                    <a:pt x="288" y="86"/>
                  </a:lnTo>
                  <a:lnTo>
                    <a:pt x="260" y="102"/>
                  </a:lnTo>
                  <a:lnTo>
                    <a:pt x="244" y="104"/>
                  </a:lnTo>
                  <a:lnTo>
                    <a:pt x="254" y="138"/>
                  </a:lnTo>
                  <a:lnTo>
                    <a:pt x="254" y="174"/>
                  </a:lnTo>
                  <a:lnTo>
                    <a:pt x="264" y="204"/>
                  </a:lnTo>
                  <a:lnTo>
                    <a:pt x="282" y="220"/>
                  </a:lnTo>
                  <a:lnTo>
                    <a:pt x="274" y="246"/>
                  </a:lnTo>
                  <a:lnTo>
                    <a:pt x="230" y="240"/>
                  </a:lnTo>
                  <a:lnTo>
                    <a:pt x="214" y="256"/>
                  </a:lnTo>
                  <a:lnTo>
                    <a:pt x="214" y="276"/>
                  </a:lnTo>
                  <a:lnTo>
                    <a:pt x="106" y="356"/>
                  </a:lnTo>
                  <a:lnTo>
                    <a:pt x="94" y="373"/>
                  </a:lnTo>
                  <a:lnTo>
                    <a:pt x="64" y="377"/>
                  </a:lnTo>
                  <a:lnTo>
                    <a:pt x="20" y="397"/>
                  </a:lnTo>
                  <a:lnTo>
                    <a:pt x="0" y="421"/>
                  </a:lnTo>
                  <a:lnTo>
                    <a:pt x="0" y="439"/>
                  </a:lnTo>
                  <a:lnTo>
                    <a:pt x="0" y="465"/>
                  </a:lnTo>
                  <a:lnTo>
                    <a:pt x="134" y="559"/>
                  </a:lnTo>
                  <a:lnTo>
                    <a:pt x="362" y="72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 name="Andorra">
              <a:extLst>
                <a:ext uri="{FF2B5EF4-FFF2-40B4-BE49-F238E27FC236}">
                  <a16:creationId xmlns:a16="http://schemas.microsoft.com/office/drawing/2014/main" id="{D8B9B229-3B16-4360-831E-9454327EEB60}"/>
                </a:ext>
              </a:extLst>
            </p:cNvPr>
            <p:cNvSpPr>
              <a:spLocks/>
            </p:cNvSpPr>
            <p:nvPr/>
          </p:nvSpPr>
          <p:spPr bwMode="gray">
            <a:xfrm>
              <a:off x="5845881" y="3052368"/>
              <a:ext cx="23427" cy="19666"/>
            </a:xfrm>
            <a:custGeom>
              <a:avLst/>
              <a:gdLst/>
              <a:ahLst/>
              <a:cxnLst>
                <a:cxn ang="0">
                  <a:pos x="26" y="16"/>
                </a:cxn>
                <a:cxn ang="0">
                  <a:pos x="22" y="6"/>
                </a:cxn>
                <a:cxn ang="0">
                  <a:pos x="4" y="0"/>
                </a:cxn>
                <a:cxn ang="0">
                  <a:pos x="4" y="8"/>
                </a:cxn>
                <a:cxn ang="0">
                  <a:pos x="0" y="18"/>
                </a:cxn>
                <a:cxn ang="0">
                  <a:pos x="14" y="26"/>
                </a:cxn>
                <a:cxn ang="0">
                  <a:pos x="26" y="16"/>
                </a:cxn>
              </a:cxnLst>
              <a:rect l="0" t="0" r="r" b="b"/>
              <a:pathLst>
                <a:path w="26" h="26">
                  <a:moveTo>
                    <a:pt x="26" y="16"/>
                  </a:moveTo>
                  <a:lnTo>
                    <a:pt x="22" y="6"/>
                  </a:lnTo>
                  <a:lnTo>
                    <a:pt x="4" y="0"/>
                  </a:lnTo>
                  <a:lnTo>
                    <a:pt x="4" y="8"/>
                  </a:lnTo>
                  <a:lnTo>
                    <a:pt x="0" y="18"/>
                  </a:lnTo>
                  <a:lnTo>
                    <a:pt x="14" y="26"/>
                  </a:lnTo>
                  <a:lnTo>
                    <a:pt x="26"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 name="Angola">
              <a:extLst>
                <a:ext uri="{FF2B5EF4-FFF2-40B4-BE49-F238E27FC236}">
                  <a16:creationId xmlns:a16="http://schemas.microsoft.com/office/drawing/2014/main" id="{8A2E2508-0D3F-4DBF-BA0B-9B189DE7D029}"/>
                </a:ext>
              </a:extLst>
            </p:cNvPr>
            <p:cNvSpPr>
              <a:spLocks noEditPoints="1"/>
            </p:cNvSpPr>
            <p:nvPr/>
          </p:nvSpPr>
          <p:spPr bwMode="gray">
            <a:xfrm>
              <a:off x="6162155" y="4704277"/>
              <a:ext cx="394366" cy="440509"/>
            </a:xfrm>
            <a:custGeom>
              <a:avLst/>
              <a:gdLst/>
              <a:ahLst/>
              <a:cxnLst>
                <a:cxn ang="0">
                  <a:pos x="22" y="64"/>
                </a:cxn>
                <a:cxn ang="0">
                  <a:pos x="62" y="54"/>
                </a:cxn>
                <a:cxn ang="0">
                  <a:pos x="198" y="54"/>
                </a:cxn>
                <a:cxn ang="0">
                  <a:pos x="214" y="118"/>
                </a:cxn>
                <a:cxn ang="0">
                  <a:pos x="296" y="144"/>
                </a:cxn>
                <a:cxn ang="0">
                  <a:pos x="349" y="104"/>
                </a:cxn>
                <a:cxn ang="0">
                  <a:pos x="397" y="116"/>
                </a:cxn>
                <a:cxn ang="0">
                  <a:pos x="409" y="224"/>
                </a:cxn>
                <a:cxn ang="0">
                  <a:pos x="479" y="252"/>
                </a:cxn>
                <a:cxn ang="0">
                  <a:pos x="479" y="334"/>
                </a:cxn>
                <a:cxn ang="0">
                  <a:pos x="405" y="351"/>
                </a:cxn>
                <a:cxn ang="0">
                  <a:pos x="427" y="489"/>
                </a:cxn>
                <a:cxn ang="0">
                  <a:pos x="377" y="535"/>
                </a:cxn>
                <a:cxn ang="0">
                  <a:pos x="314" y="537"/>
                </a:cxn>
                <a:cxn ang="0">
                  <a:pos x="262" y="509"/>
                </a:cxn>
                <a:cxn ang="0">
                  <a:pos x="92" y="519"/>
                </a:cxn>
                <a:cxn ang="0">
                  <a:pos x="56" y="499"/>
                </a:cxn>
                <a:cxn ang="0">
                  <a:pos x="6" y="509"/>
                </a:cxn>
                <a:cxn ang="0">
                  <a:pos x="6" y="483"/>
                </a:cxn>
                <a:cxn ang="0">
                  <a:pos x="0" y="445"/>
                </a:cxn>
                <a:cxn ang="0">
                  <a:pos x="10" y="411"/>
                </a:cxn>
                <a:cxn ang="0">
                  <a:pos x="30" y="359"/>
                </a:cxn>
                <a:cxn ang="0">
                  <a:pos x="46" y="322"/>
                </a:cxn>
                <a:cxn ang="0">
                  <a:pos x="70" y="310"/>
                </a:cxn>
                <a:cxn ang="0">
                  <a:pos x="84" y="252"/>
                </a:cxn>
                <a:cxn ang="0">
                  <a:pos x="62" y="200"/>
                </a:cxn>
                <a:cxn ang="0">
                  <a:pos x="56" y="176"/>
                </a:cxn>
                <a:cxn ang="0">
                  <a:pos x="68" y="152"/>
                </a:cxn>
                <a:cxn ang="0">
                  <a:pos x="36" y="94"/>
                </a:cxn>
                <a:cxn ang="0">
                  <a:pos x="32" y="46"/>
                </a:cxn>
                <a:cxn ang="0">
                  <a:pos x="48" y="28"/>
                </a:cxn>
                <a:cxn ang="0">
                  <a:pos x="46" y="0"/>
                </a:cxn>
                <a:cxn ang="0">
                  <a:pos x="12" y="30"/>
                </a:cxn>
                <a:cxn ang="0">
                  <a:pos x="18" y="52"/>
                </a:cxn>
              </a:cxnLst>
              <a:rect l="0" t="0" r="r" b="b"/>
              <a:pathLst>
                <a:path w="483" h="539">
                  <a:moveTo>
                    <a:pt x="36" y="94"/>
                  </a:moveTo>
                  <a:lnTo>
                    <a:pt x="22" y="64"/>
                  </a:lnTo>
                  <a:lnTo>
                    <a:pt x="44" y="56"/>
                  </a:lnTo>
                  <a:lnTo>
                    <a:pt x="62" y="54"/>
                  </a:lnTo>
                  <a:lnTo>
                    <a:pt x="142" y="56"/>
                  </a:lnTo>
                  <a:lnTo>
                    <a:pt x="198" y="54"/>
                  </a:lnTo>
                  <a:lnTo>
                    <a:pt x="210" y="98"/>
                  </a:lnTo>
                  <a:lnTo>
                    <a:pt x="214" y="118"/>
                  </a:lnTo>
                  <a:lnTo>
                    <a:pt x="234" y="148"/>
                  </a:lnTo>
                  <a:lnTo>
                    <a:pt x="296" y="144"/>
                  </a:lnTo>
                  <a:lnTo>
                    <a:pt x="306" y="108"/>
                  </a:lnTo>
                  <a:lnTo>
                    <a:pt x="349" y="104"/>
                  </a:lnTo>
                  <a:lnTo>
                    <a:pt x="349" y="116"/>
                  </a:lnTo>
                  <a:lnTo>
                    <a:pt x="397" y="116"/>
                  </a:lnTo>
                  <a:lnTo>
                    <a:pt x="395" y="196"/>
                  </a:lnTo>
                  <a:lnTo>
                    <a:pt x="409" y="224"/>
                  </a:lnTo>
                  <a:lnTo>
                    <a:pt x="409" y="262"/>
                  </a:lnTo>
                  <a:lnTo>
                    <a:pt x="479" y="252"/>
                  </a:lnTo>
                  <a:lnTo>
                    <a:pt x="483" y="320"/>
                  </a:lnTo>
                  <a:lnTo>
                    <a:pt x="479" y="334"/>
                  </a:lnTo>
                  <a:lnTo>
                    <a:pt x="479" y="351"/>
                  </a:lnTo>
                  <a:lnTo>
                    <a:pt x="405" y="351"/>
                  </a:lnTo>
                  <a:lnTo>
                    <a:pt x="405" y="467"/>
                  </a:lnTo>
                  <a:lnTo>
                    <a:pt x="427" y="489"/>
                  </a:lnTo>
                  <a:lnTo>
                    <a:pt x="447" y="519"/>
                  </a:lnTo>
                  <a:lnTo>
                    <a:pt x="377" y="535"/>
                  </a:lnTo>
                  <a:lnTo>
                    <a:pt x="331" y="539"/>
                  </a:lnTo>
                  <a:lnTo>
                    <a:pt x="314" y="537"/>
                  </a:lnTo>
                  <a:lnTo>
                    <a:pt x="286" y="527"/>
                  </a:lnTo>
                  <a:lnTo>
                    <a:pt x="262" y="509"/>
                  </a:lnTo>
                  <a:lnTo>
                    <a:pt x="108" y="513"/>
                  </a:lnTo>
                  <a:lnTo>
                    <a:pt x="92" y="519"/>
                  </a:lnTo>
                  <a:lnTo>
                    <a:pt x="70" y="501"/>
                  </a:lnTo>
                  <a:lnTo>
                    <a:pt x="56" y="499"/>
                  </a:lnTo>
                  <a:lnTo>
                    <a:pt x="30" y="503"/>
                  </a:lnTo>
                  <a:lnTo>
                    <a:pt x="6" y="509"/>
                  </a:lnTo>
                  <a:lnTo>
                    <a:pt x="0" y="491"/>
                  </a:lnTo>
                  <a:lnTo>
                    <a:pt x="6" y="483"/>
                  </a:lnTo>
                  <a:lnTo>
                    <a:pt x="4" y="457"/>
                  </a:lnTo>
                  <a:lnTo>
                    <a:pt x="0" y="445"/>
                  </a:lnTo>
                  <a:lnTo>
                    <a:pt x="10" y="427"/>
                  </a:lnTo>
                  <a:lnTo>
                    <a:pt x="10" y="411"/>
                  </a:lnTo>
                  <a:lnTo>
                    <a:pt x="26" y="375"/>
                  </a:lnTo>
                  <a:lnTo>
                    <a:pt x="30" y="359"/>
                  </a:lnTo>
                  <a:lnTo>
                    <a:pt x="54" y="324"/>
                  </a:lnTo>
                  <a:lnTo>
                    <a:pt x="46" y="322"/>
                  </a:lnTo>
                  <a:lnTo>
                    <a:pt x="56" y="312"/>
                  </a:lnTo>
                  <a:lnTo>
                    <a:pt x="70" y="310"/>
                  </a:lnTo>
                  <a:lnTo>
                    <a:pt x="86" y="284"/>
                  </a:lnTo>
                  <a:lnTo>
                    <a:pt x="84" y="252"/>
                  </a:lnTo>
                  <a:lnTo>
                    <a:pt x="66" y="214"/>
                  </a:lnTo>
                  <a:lnTo>
                    <a:pt x="62" y="200"/>
                  </a:lnTo>
                  <a:lnTo>
                    <a:pt x="54" y="192"/>
                  </a:lnTo>
                  <a:lnTo>
                    <a:pt x="56" y="176"/>
                  </a:lnTo>
                  <a:lnTo>
                    <a:pt x="70" y="166"/>
                  </a:lnTo>
                  <a:lnTo>
                    <a:pt x="68" y="152"/>
                  </a:lnTo>
                  <a:lnTo>
                    <a:pt x="58" y="144"/>
                  </a:lnTo>
                  <a:lnTo>
                    <a:pt x="36" y="94"/>
                  </a:lnTo>
                  <a:close/>
                  <a:moveTo>
                    <a:pt x="18" y="52"/>
                  </a:moveTo>
                  <a:lnTo>
                    <a:pt x="32" y="46"/>
                  </a:lnTo>
                  <a:lnTo>
                    <a:pt x="34" y="30"/>
                  </a:lnTo>
                  <a:lnTo>
                    <a:pt x="48" y="28"/>
                  </a:lnTo>
                  <a:lnTo>
                    <a:pt x="60" y="12"/>
                  </a:lnTo>
                  <a:lnTo>
                    <a:pt x="46" y="0"/>
                  </a:lnTo>
                  <a:lnTo>
                    <a:pt x="28" y="18"/>
                  </a:lnTo>
                  <a:lnTo>
                    <a:pt x="12" y="30"/>
                  </a:lnTo>
                  <a:lnTo>
                    <a:pt x="12" y="40"/>
                  </a:lnTo>
                  <a:lnTo>
                    <a:pt x="18" y="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 name="Argentina">
              <a:extLst>
                <a:ext uri="{FF2B5EF4-FFF2-40B4-BE49-F238E27FC236}">
                  <a16:creationId xmlns:a16="http://schemas.microsoft.com/office/drawing/2014/main" id="{BC9C0061-41A6-454D-8EDC-C0A7A0DCF1FA}"/>
                </a:ext>
              </a:extLst>
            </p:cNvPr>
            <p:cNvSpPr>
              <a:spLocks noChangeAspect="1" noEditPoints="1"/>
            </p:cNvSpPr>
            <p:nvPr/>
          </p:nvSpPr>
          <p:spPr bwMode="gray">
            <a:xfrm>
              <a:off x="3425024" y="5327676"/>
              <a:ext cx="620831" cy="1400191"/>
            </a:xfrm>
            <a:custGeom>
              <a:avLst/>
              <a:gdLst/>
              <a:ahLst/>
              <a:cxnLst>
                <a:cxn ang="0">
                  <a:pos x="296" y="16"/>
                </a:cxn>
                <a:cxn ang="0">
                  <a:pos x="407" y="28"/>
                </a:cxn>
                <a:cxn ang="0">
                  <a:pos x="501" y="42"/>
                </a:cxn>
                <a:cxn ang="0">
                  <a:pos x="600" y="128"/>
                </a:cxn>
                <a:cxn ang="0">
                  <a:pos x="730" y="172"/>
                </a:cxn>
                <a:cxn ang="0">
                  <a:pos x="735" y="286"/>
                </a:cxn>
                <a:cxn ang="0">
                  <a:pos x="851" y="234"/>
                </a:cxn>
                <a:cxn ang="0">
                  <a:pos x="903" y="234"/>
                </a:cxn>
                <a:cxn ang="0">
                  <a:pos x="818" y="342"/>
                </a:cxn>
                <a:cxn ang="0">
                  <a:pos x="735" y="432"/>
                </a:cxn>
                <a:cxn ang="0">
                  <a:pos x="699" y="595"/>
                </a:cxn>
                <a:cxn ang="0">
                  <a:pos x="756" y="716"/>
                </a:cxn>
                <a:cxn ang="0">
                  <a:pos x="773" y="782"/>
                </a:cxn>
                <a:cxn ang="0">
                  <a:pos x="725" y="895"/>
                </a:cxn>
                <a:cxn ang="0">
                  <a:pos x="553" y="935"/>
                </a:cxn>
                <a:cxn ang="0">
                  <a:pos x="532" y="968"/>
                </a:cxn>
                <a:cxn ang="0">
                  <a:pos x="529" y="1027"/>
                </a:cxn>
                <a:cxn ang="0">
                  <a:pos x="454" y="1068"/>
                </a:cxn>
                <a:cxn ang="0">
                  <a:pos x="397" y="1039"/>
                </a:cxn>
                <a:cxn ang="0">
                  <a:pos x="418" y="1138"/>
                </a:cxn>
                <a:cxn ang="0">
                  <a:pos x="433" y="1129"/>
                </a:cxn>
                <a:cxn ang="0">
                  <a:pos x="468" y="1131"/>
                </a:cxn>
                <a:cxn ang="0">
                  <a:pos x="437" y="1150"/>
                </a:cxn>
                <a:cxn ang="0">
                  <a:pos x="414" y="1174"/>
                </a:cxn>
                <a:cxn ang="0">
                  <a:pos x="395" y="1221"/>
                </a:cxn>
                <a:cxn ang="0">
                  <a:pos x="369" y="1308"/>
                </a:cxn>
                <a:cxn ang="0">
                  <a:pos x="312" y="1323"/>
                </a:cxn>
                <a:cxn ang="0">
                  <a:pos x="288" y="1410"/>
                </a:cxn>
                <a:cxn ang="0">
                  <a:pos x="355" y="1445"/>
                </a:cxn>
                <a:cxn ang="0">
                  <a:pos x="366" y="1500"/>
                </a:cxn>
                <a:cxn ang="0">
                  <a:pos x="274" y="1597"/>
                </a:cxn>
                <a:cxn ang="0">
                  <a:pos x="251" y="1644"/>
                </a:cxn>
                <a:cxn ang="0">
                  <a:pos x="246" y="1649"/>
                </a:cxn>
                <a:cxn ang="0">
                  <a:pos x="215" y="1741"/>
                </a:cxn>
                <a:cxn ang="0">
                  <a:pos x="227" y="1778"/>
                </a:cxn>
                <a:cxn ang="0">
                  <a:pos x="220" y="1795"/>
                </a:cxn>
                <a:cxn ang="0">
                  <a:pos x="55" y="1726"/>
                </a:cxn>
                <a:cxn ang="0">
                  <a:pos x="14" y="1682"/>
                </a:cxn>
                <a:cxn ang="0">
                  <a:pos x="38" y="1566"/>
                </a:cxn>
                <a:cxn ang="0">
                  <a:pos x="50" y="1478"/>
                </a:cxn>
                <a:cxn ang="0">
                  <a:pos x="92" y="1367"/>
                </a:cxn>
                <a:cxn ang="0">
                  <a:pos x="100" y="1306"/>
                </a:cxn>
                <a:cxn ang="0">
                  <a:pos x="116" y="1292"/>
                </a:cxn>
                <a:cxn ang="0">
                  <a:pos x="85" y="1181"/>
                </a:cxn>
                <a:cxn ang="0">
                  <a:pos x="90" y="1094"/>
                </a:cxn>
                <a:cxn ang="0">
                  <a:pos x="102" y="957"/>
                </a:cxn>
                <a:cxn ang="0">
                  <a:pos x="123" y="841"/>
                </a:cxn>
                <a:cxn ang="0">
                  <a:pos x="149" y="758"/>
                </a:cxn>
                <a:cxn ang="0">
                  <a:pos x="170" y="574"/>
                </a:cxn>
                <a:cxn ang="0">
                  <a:pos x="159" y="465"/>
                </a:cxn>
                <a:cxn ang="0">
                  <a:pos x="180" y="378"/>
                </a:cxn>
                <a:cxn ang="0">
                  <a:pos x="229" y="293"/>
                </a:cxn>
                <a:cxn ang="0">
                  <a:pos x="234" y="196"/>
                </a:cxn>
                <a:cxn ang="0">
                  <a:pos x="281" y="125"/>
                </a:cxn>
                <a:cxn ang="0">
                  <a:pos x="284" y="2008"/>
                </a:cxn>
                <a:cxn ang="0">
                  <a:pos x="362" y="2019"/>
                </a:cxn>
                <a:cxn ang="0">
                  <a:pos x="343" y="1982"/>
                </a:cxn>
                <a:cxn ang="0">
                  <a:pos x="258" y="1889"/>
                </a:cxn>
                <a:cxn ang="0">
                  <a:pos x="237" y="1845"/>
                </a:cxn>
              </a:cxnLst>
              <a:rect l="0" t="0" r="r" b="b"/>
              <a:pathLst>
                <a:path w="905" h="2022">
                  <a:moveTo>
                    <a:pt x="293" y="111"/>
                  </a:moveTo>
                  <a:lnTo>
                    <a:pt x="303" y="76"/>
                  </a:lnTo>
                  <a:lnTo>
                    <a:pt x="303" y="45"/>
                  </a:lnTo>
                  <a:lnTo>
                    <a:pt x="296" y="16"/>
                  </a:lnTo>
                  <a:lnTo>
                    <a:pt x="317" y="12"/>
                  </a:lnTo>
                  <a:lnTo>
                    <a:pt x="329" y="0"/>
                  </a:lnTo>
                  <a:lnTo>
                    <a:pt x="352" y="21"/>
                  </a:lnTo>
                  <a:lnTo>
                    <a:pt x="407" y="28"/>
                  </a:lnTo>
                  <a:lnTo>
                    <a:pt x="430" y="59"/>
                  </a:lnTo>
                  <a:lnTo>
                    <a:pt x="451" y="14"/>
                  </a:lnTo>
                  <a:lnTo>
                    <a:pt x="494" y="24"/>
                  </a:lnTo>
                  <a:lnTo>
                    <a:pt x="501" y="42"/>
                  </a:lnTo>
                  <a:lnTo>
                    <a:pt x="518" y="57"/>
                  </a:lnTo>
                  <a:lnTo>
                    <a:pt x="527" y="57"/>
                  </a:lnTo>
                  <a:lnTo>
                    <a:pt x="529" y="68"/>
                  </a:lnTo>
                  <a:lnTo>
                    <a:pt x="600" y="128"/>
                  </a:lnTo>
                  <a:lnTo>
                    <a:pt x="645" y="125"/>
                  </a:lnTo>
                  <a:lnTo>
                    <a:pt x="669" y="142"/>
                  </a:lnTo>
                  <a:lnTo>
                    <a:pt x="688" y="144"/>
                  </a:lnTo>
                  <a:lnTo>
                    <a:pt x="730" y="172"/>
                  </a:lnTo>
                  <a:lnTo>
                    <a:pt x="690" y="262"/>
                  </a:lnTo>
                  <a:lnTo>
                    <a:pt x="697" y="274"/>
                  </a:lnTo>
                  <a:lnTo>
                    <a:pt x="714" y="276"/>
                  </a:lnTo>
                  <a:lnTo>
                    <a:pt x="735" y="286"/>
                  </a:lnTo>
                  <a:lnTo>
                    <a:pt x="754" y="293"/>
                  </a:lnTo>
                  <a:lnTo>
                    <a:pt x="813" y="288"/>
                  </a:lnTo>
                  <a:lnTo>
                    <a:pt x="844" y="260"/>
                  </a:lnTo>
                  <a:lnTo>
                    <a:pt x="851" y="234"/>
                  </a:lnTo>
                  <a:lnTo>
                    <a:pt x="860" y="194"/>
                  </a:lnTo>
                  <a:lnTo>
                    <a:pt x="886" y="196"/>
                  </a:lnTo>
                  <a:lnTo>
                    <a:pt x="905" y="210"/>
                  </a:lnTo>
                  <a:lnTo>
                    <a:pt x="903" y="234"/>
                  </a:lnTo>
                  <a:lnTo>
                    <a:pt x="891" y="279"/>
                  </a:lnTo>
                  <a:lnTo>
                    <a:pt x="877" y="281"/>
                  </a:lnTo>
                  <a:lnTo>
                    <a:pt x="820" y="335"/>
                  </a:lnTo>
                  <a:lnTo>
                    <a:pt x="818" y="342"/>
                  </a:lnTo>
                  <a:lnTo>
                    <a:pt x="808" y="342"/>
                  </a:lnTo>
                  <a:lnTo>
                    <a:pt x="768" y="385"/>
                  </a:lnTo>
                  <a:lnTo>
                    <a:pt x="761" y="404"/>
                  </a:lnTo>
                  <a:lnTo>
                    <a:pt x="735" y="432"/>
                  </a:lnTo>
                  <a:lnTo>
                    <a:pt x="714" y="484"/>
                  </a:lnTo>
                  <a:lnTo>
                    <a:pt x="707" y="515"/>
                  </a:lnTo>
                  <a:lnTo>
                    <a:pt x="702" y="557"/>
                  </a:lnTo>
                  <a:lnTo>
                    <a:pt x="699" y="595"/>
                  </a:lnTo>
                  <a:lnTo>
                    <a:pt x="692" y="607"/>
                  </a:lnTo>
                  <a:lnTo>
                    <a:pt x="690" y="635"/>
                  </a:lnTo>
                  <a:lnTo>
                    <a:pt x="692" y="675"/>
                  </a:lnTo>
                  <a:lnTo>
                    <a:pt x="756" y="716"/>
                  </a:lnTo>
                  <a:lnTo>
                    <a:pt x="759" y="737"/>
                  </a:lnTo>
                  <a:lnTo>
                    <a:pt x="747" y="753"/>
                  </a:lnTo>
                  <a:lnTo>
                    <a:pt x="754" y="772"/>
                  </a:lnTo>
                  <a:lnTo>
                    <a:pt x="773" y="782"/>
                  </a:lnTo>
                  <a:lnTo>
                    <a:pt x="773" y="817"/>
                  </a:lnTo>
                  <a:lnTo>
                    <a:pt x="744" y="864"/>
                  </a:lnTo>
                  <a:lnTo>
                    <a:pt x="742" y="879"/>
                  </a:lnTo>
                  <a:lnTo>
                    <a:pt x="725" y="895"/>
                  </a:lnTo>
                  <a:lnTo>
                    <a:pt x="652" y="923"/>
                  </a:lnTo>
                  <a:lnTo>
                    <a:pt x="605" y="926"/>
                  </a:lnTo>
                  <a:lnTo>
                    <a:pt x="586" y="935"/>
                  </a:lnTo>
                  <a:lnTo>
                    <a:pt x="553" y="935"/>
                  </a:lnTo>
                  <a:lnTo>
                    <a:pt x="520" y="916"/>
                  </a:lnTo>
                  <a:lnTo>
                    <a:pt x="515" y="919"/>
                  </a:lnTo>
                  <a:lnTo>
                    <a:pt x="515" y="935"/>
                  </a:lnTo>
                  <a:lnTo>
                    <a:pt x="532" y="968"/>
                  </a:lnTo>
                  <a:lnTo>
                    <a:pt x="529" y="990"/>
                  </a:lnTo>
                  <a:lnTo>
                    <a:pt x="515" y="1023"/>
                  </a:lnTo>
                  <a:lnTo>
                    <a:pt x="518" y="1032"/>
                  </a:lnTo>
                  <a:lnTo>
                    <a:pt x="529" y="1027"/>
                  </a:lnTo>
                  <a:lnTo>
                    <a:pt x="529" y="1034"/>
                  </a:lnTo>
                  <a:lnTo>
                    <a:pt x="503" y="1060"/>
                  </a:lnTo>
                  <a:lnTo>
                    <a:pt x="487" y="1070"/>
                  </a:lnTo>
                  <a:lnTo>
                    <a:pt x="454" y="1068"/>
                  </a:lnTo>
                  <a:lnTo>
                    <a:pt x="423" y="1051"/>
                  </a:lnTo>
                  <a:lnTo>
                    <a:pt x="409" y="1046"/>
                  </a:lnTo>
                  <a:lnTo>
                    <a:pt x="407" y="1032"/>
                  </a:lnTo>
                  <a:lnTo>
                    <a:pt x="397" y="1039"/>
                  </a:lnTo>
                  <a:lnTo>
                    <a:pt x="402" y="1089"/>
                  </a:lnTo>
                  <a:lnTo>
                    <a:pt x="397" y="1117"/>
                  </a:lnTo>
                  <a:lnTo>
                    <a:pt x="418" y="1124"/>
                  </a:lnTo>
                  <a:lnTo>
                    <a:pt x="418" y="1138"/>
                  </a:lnTo>
                  <a:lnTo>
                    <a:pt x="433" y="1141"/>
                  </a:lnTo>
                  <a:lnTo>
                    <a:pt x="444" y="1138"/>
                  </a:lnTo>
                  <a:lnTo>
                    <a:pt x="447" y="1131"/>
                  </a:lnTo>
                  <a:lnTo>
                    <a:pt x="433" y="1129"/>
                  </a:lnTo>
                  <a:lnTo>
                    <a:pt x="433" y="1122"/>
                  </a:lnTo>
                  <a:lnTo>
                    <a:pt x="454" y="1115"/>
                  </a:lnTo>
                  <a:lnTo>
                    <a:pt x="463" y="1127"/>
                  </a:lnTo>
                  <a:lnTo>
                    <a:pt x="468" y="1131"/>
                  </a:lnTo>
                  <a:lnTo>
                    <a:pt x="470" y="1164"/>
                  </a:lnTo>
                  <a:lnTo>
                    <a:pt x="459" y="1171"/>
                  </a:lnTo>
                  <a:lnTo>
                    <a:pt x="442" y="1171"/>
                  </a:lnTo>
                  <a:lnTo>
                    <a:pt x="437" y="1150"/>
                  </a:lnTo>
                  <a:lnTo>
                    <a:pt x="418" y="1145"/>
                  </a:lnTo>
                  <a:lnTo>
                    <a:pt x="409" y="1153"/>
                  </a:lnTo>
                  <a:lnTo>
                    <a:pt x="404" y="1162"/>
                  </a:lnTo>
                  <a:lnTo>
                    <a:pt x="414" y="1174"/>
                  </a:lnTo>
                  <a:lnTo>
                    <a:pt x="430" y="1176"/>
                  </a:lnTo>
                  <a:lnTo>
                    <a:pt x="418" y="1183"/>
                  </a:lnTo>
                  <a:lnTo>
                    <a:pt x="397" y="1205"/>
                  </a:lnTo>
                  <a:lnTo>
                    <a:pt x="395" y="1221"/>
                  </a:lnTo>
                  <a:lnTo>
                    <a:pt x="388" y="1261"/>
                  </a:lnTo>
                  <a:lnTo>
                    <a:pt x="390" y="1271"/>
                  </a:lnTo>
                  <a:lnTo>
                    <a:pt x="366" y="1294"/>
                  </a:lnTo>
                  <a:lnTo>
                    <a:pt x="369" y="1308"/>
                  </a:lnTo>
                  <a:lnTo>
                    <a:pt x="352" y="1311"/>
                  </a:lnTo>
                  <a:lnTo>
                    <a:pt x="340" y="1306"/>
                  </a:lnTo>
                  <a:lnTo>
                    <a:pt x="329" y="1323"/>
                  </a:lnTo>
                  <a:lnTo>
                    <a:pt x="312" y="1323"/>
                  </a:lnTo>
                  <a:lnTo>
                    <a:pt x="296" y="1346"/>
                  </a:lnTo>
                  <a:lnTo>
                    <a:pt x="281" y="1372"/>
                  </a:lnTo>
                  <a:lnTo>
                    <a:pt x="281" y="1398"/>
                  </a:lnTo>
                  <a:lnTo>
                    <a:pt x="288" y="1410"/>
                  </a:lnTo>
                  <a:lnTo>
                    <a:pt x="310" y="1424"/>
                  </a:lnTo>
                  <a:lnTo>
                    <a:pt x="312" y="1434"/>
                  </a:lnTo>
                  <a:lnTo>
                    <a:pt x="331" y="1443"/>
                  </a:lnTo>
                  <a:lnTo>
                    <a:pt x="355" y="1445"/>
                  </a:lnTo>
                  <a:lnTo>
                    <a:pt x="366" y="1445"/>
                  </a:lnTo>
                  <a:lnTo>
                    <a:pt x="371" y="1462"/>
                  </a:lnTo>
                  <a:lnTo>
                    <a:pt x="359" y="1481"/>
                  </a:lnTo>
                  <a:lnTo>
                    <a:pt x="366" y="1500"/>
                  </a:lnTo>
                  <a:lnTo>
                    <a:pt x="355" y="1519"/>
                  </a:lnTo>
                  <a:lnTo>
                    <a:pt x="322" y="1538"/>
                  </a:lnTo>
                  <a:lnTo>
                    <a:pt x="286" y="1573"/>
                  </a:lnTo>
                  <a:lnTo>
                    <a:pt x="274" y="1597"/>
                  </a:lnTo>
                  <a:lnTo>
                    <a:pt x="284" y="1599"/>
                  </a:lnTo>
                  <a:lnTo>
                    <a:pt x="281" y="1625"/>
                  </a:lnTo>
                  <a:lnTo>
                    <a:pt x="258" y="1646"/>
                  </a:lnTo>
                  <a:lnTo>
                    <a:pt x="251" y="1644"/>
                  </a:lnTo>
                  <a:lnTo>
                    <a:pt x="237" y="1630"/>
                  </a:lnTo>
                  <a:lnTo>
                    <a:pt x="229" y="1634"/>
                  </a:lnTo>
                  <a:lnTo>
                    <a:pt x="227" y="1641"/>
                  </a:lnTo>
                  <a:lnTo>
                    <a:pt x="246" y="1649"/>
                  </a:lnTo>
                  <a:lnTo>
                    <a:pt x="241" y="1660"/>
                  </a:lnTo>
                  <a:lnTo>
                    <a:pt x="220" y="1670"/>
                  </a:lnTo>
                  <a:lnTo>
                    <a:pt x="211" y="1705"/>
                  </a:lnTo>
                  <a:lnTo>
                    <a:pt x="215" y="1741"/>
                  </a:lnTo>
                  <a:lnTo>
                    <a:pt x="218" y="1755"/>
                  </a:lnTo>
                  <a:lnTo>
                    <a:pt x="203" y="1762"/>
                  </a:lnTo>
                  <a:lnTo>
                    <a:pt x="220" y="1762"/>
                  </a:lnTo>
                  <a:lnTo>
                    <a:pt x="227" y="1778"/>
                  </a:lnTo>
                  <a:lnTo>
                    <a:pt x="253" y="1812"/>
                  </a:lnTo>
                  <a:lnTo>
                    <a:pt x="248" y="1814"/>
                  </a:lnTo>
                  <a:lnTo>
                    <a:pt x="234" y="1814"/>
                  </a:lnTo>
                  <a:lnTo>
                    <a:pt x="220" y="1795"/>
                  </a:lnTo>
                  <a:lnTo>
                    <a:pt x="78" y="1795"/>
                  </a:lnTo>
                  <a:lnTo>
                    <a:pt x="57" y="1760"/>
                  </a:lnTo>
                  <a:lnTo>
                    <a:pt x="59" y="1743"/>
                  </a:lnTo>
                  <a:lnTo>
                    <a:pt x="55" y="1726"/>
                  </a:lnTo>
                  <a:lnTo>
                    <a:pt x="55" y="1691"/>
                  </a:lnTo>
                  <a:lnTo>
                    <a:pt x="38" y="1691"/>
                  </a:lnTo>
                  <a:lnTo>
                    <a:pt x="22" y="1703"/>
                  </a:lnTo>
                  <a:lnTo>
                    <a:pt x="14" y="1682"/>
                  </a:lnTo>
                  <a:lnTo>
                    <a:pt x="3" y="1665"/>
                  </a:lnTo>
                  <a:lnTo>
                    <a:pt x="0" y="1649"/>
                  </a:lnTo>
                  <a:lnTo>
                    <a:pt x="10" y="1611"/>
                  </a:lnTo>
                  <a:lnTo>
                    <a:pt x="38" y="1566"/>
                  </a:lnTo>
                  <a:lnTo>
                    <a:pt x="48" y="1545"/>
                  </a:lnTo>
                  <a:lnTo>
                    <a:pt x="57" y="1519"/>
                  </a:lnTo>
                  <a:lnTo>
                    <a:pt x="50" y="1493"/>
                  </a:lnTo>
                  <a:lnTo>
                    <a:pt x="50" y="1478"/>
                  </a:lnTo>
                  <a:lnTo>
                    <a:pt x="83" y="1445"/>
                  </a:lnTo>
                  <a:lnTo>
                    <a:pt x="85" y="1415"/>
                  </a:lnTo>
                  <a:lnTo>
                    <a:pt x="92" y="1408"/>
                  </a:lnTo>
                  <a:lnTo>
                    <a:pt x="92" y="1367"/>
                  </a:lnTo>
                  <a:lnTo>
                    <a:pt x="97" y="1356"/>
                  </a:lnTo>
                  <a:lnTo>
                    <a:pt x="92" y="1344"/>
                  </a:lnTo>
                  <a:lnTo>
                    <a:pt x="111" y="1320"/>
                  </a:lnTo>
                  <a:lnTo>
                    <a:pt x="100" y="1306"/>
                  </a:lnTo>
                  <a:lnTo>
                    <a:pt x="83" y="1301"/>
                  </a:lnTo>
                  <a:lnTo>
                    <a:pt x="81" y="1299"/>
                  </a:lnTo>
                  <a:lnTo>
                    <a:pt x="88" y="1290"/>
                  </a:lnTo>
                  <a:lnTo>
                    <a:pt x="116" y="1292"/>
                  </a:lnTo>
                  <a:lnTo>
                    <a:pt x="116" y="1278"/>
                  </a:lnTo>
                  <a:lnTo>
                    <a:pt x="88" y="1264"/>
                  </a:lnTo>
                  <a:lnTo>
                    <a:pt x="90" y="1216"/>
                  </a:lnTo>
                  <a:lnTo>
                    <a:pt x="85" y="1181"/>
                  </a:lnTo>
                  <a:lnTo>
                    <a:pt x="69" y="1157"/>
                  </a:lnTo>
                  <a:lnTo>
                    <a:pt x="71" y="1145"/>
                  </a:lnTo>
                  <a:lnTo>
                    <a:pt x="97" y="1134"/>
                  </a:lnTo>
                  <a:lnTo>
                    <a:pt x="90" y="1094"/>
                  </a:lnTo>
                  <a:lnTo>
                    <a:pt x="85" y="1039"/>
                  </a:lnTo>
                  <a:lnTo>
                    <a:pt x="95" y="1018"/>
                  </a:lnTo>
                  <a:lnTo>
                    <a:pt x="90" y="1001"/>
                  </a:lnTo>
                  <a:lnTo>
                    <a:pt x="102" y="957"/>
                  </a:lnTo>
                  <a:lnTo>
                    <a:pt x="116" y="928"/>
                  </a:lnTo>
                  <a:lnTo>
                    <a:pt x="128" y="928"/>
                  </a:lnTo>
                  <a:lnTo>
                    <a:pt x="130" y="897"/>
                  </a:lnTo>
                  <a:lnTo>
                    <a:pt x="123" y="841"/>
                  </a:lnTo>
                  <a:lnTo>
                    <a:pt x="123" y="796"/>
                  </a:lnTo>
                  <a:lnTo>
                    <a:pt x="135" y="786"/>
                  </a:lnTo>
                  <a:lnTo>
                    <a:pt x="137" y="770"/>
                  </a:lnTo>
                  <a:lnTo>
                    <a:pt x="149" y="758"/>
                  </a:lnTo>
                  <a:lnTo>
                    <a:pt x="161" y="706"/>
                  </a:lnTo>
                  <a:lnTo>
                    <a:pt x="175" y="657"/>
                  </a:lnTo>
                  <a:lnTo>
                    <a:pt x="177" y="612"/>
                  </a:lnTo>
                  <a:lnTo>
                    <a:pt x="170" y="574"/>
                  </a:lnTo>
                  <a:lnTo>
                    <a:pt x="151" y="527"/>
                  </a:lnTo>
                  <a:lnTo>
                    <a:pt x="149" y="498"/>
                  </a:lnTo>
                  <a:lnTo>
                    <a:pt x="161" y="491"/>
                  </a:lnTo>
                  <a:lnTo>
                    <a:pt x="159" y="465"/>
                  </a:lnTo>
                  <a:lnTo>
                    <a:pt x="170" y="463"/>
                  </a:lnTo>
                  <a:lnTo>
                    <a:pt x="180" y="449"/>
                  </a:lnTo>
                  <a:lnTo>
                    <a:pt x="177" y="401"/>
                  </a:lnTo>
                  <a:lnTo>
                    <a:pt x="180" y="378"/>
                  </a:lnTo>
                  <a:lnTo>
                    <a:pt x="196" y="345"/>
                  </a:lnTo>
                  <a:lnTo>
                    <a:pt x="213" y="331"/>
                  </a:lnTo>
                  <a:lnTo>
                    <a:pt x="218" y="312"/>
                  </a:lnTo>
                  <a:lnTo>
                    <a:pt x="229" y="293"/>
                  </a:lnTo>
                  <a:lnTo>
                    <a:pt x="248" y="276"/>
                  </a:lnTo>
                  <a:lnTo>
                    <a:pt x="239" y="257"/>
                  </a:lnTo>
                  <a:lnTo>
                    <a:pt x="239" y="217"/>
                  </a:lnTo>
                  <a:lnTo>
                    <a:pt x="234" y="196"/>
                  </a:lnTo>
                  <a:lnTo>
                    <a:pt x="246" y="170"/>
                  </a:lnTo>
                  <a:lnTo>
                    <a:pt x="246" y="151"/>
                  </a:lnTo>
                  <a:lnTo>
                    <a:pt x="253" y="144"/>
                  </a:lnTo>
                  <a:lnTo>
                    <a:pt x="281" y="125"/>
                  </a:lnTo>
                  <a:lnTo>
                    <a:pt x="293" y="111"/>
                  </a:lnTo>
                  <a:close/>
                  <a:moveTo>
                    <a:pt x="234" y="1937"/>
                  </a:moveTo>
                  <a:lnTo>
                    <a:pt x="234" y="2005"/>
                  </a:lnTo>
                  <a:lnTo>
                    <a:pt x="284" y="2008"/>
                  </a:lnTo>
                  <a:lnTo>
                    <a:pt x="303" y="2012"/>
                  </a:lnTo>
                  <a:lnTo>
                    <a:pt x="314" y="2012"/>
                  </a:lnTo>
                  <a:lnTo>
                    <a:pt x="333" y="2022"/>
                  </a:lnTo>
                  <a:lnTo>
                    <a:pt x="362" y="2019"/>
                  </a:lnTo>
                  <a:lnTo>
                    <a:pt x="364" y="2012"/>
                  </a:lnTo>
                  <a:lnTo>
                    <a:pt x="378" y="2015"/>
                  </a:lnTo>
                  <a:lnTo>
                    <a:pt x="395" y="1996"/>
                  </a:lnTo>
                  <a:lnTo>
                    <a:pt x="343" y="1982"/>
                  </a:lnTo>
                  <a:lnTo>
                    <a:pt x="303" y="1944"/>
                  </a:lnTo>
                  <a:lnTo>
                    <a:pt x="286" y="1934"/>
                  </a:lnTo>
                  <a:lnTo>
                    <a:pt x="258" y="1918"/>
                  </a:lnTo>
                  <a:lnTo>
                    <a:pt x="258" y="1889"/>
                  </a:lnTo>
                  <a:lnTo>
                    <a:pt x="241" y="1882"/>
                  </a:lnTo>
                  <a:lnTo>
                    <a:pt x="241" y="1875"/>
                  </a:lnTo>
                  <a:lnTo>
                    <a:pt x="255" y="1868"/>
                  </a:lnTo>
                  <a:lnTo>
                    <a:pt x="237" y="1845"/>
                  </a:lnTo>
                  <a:lnTo>
                    <a:pt x="234" y="1937"/>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13" name="Armenia">
              <a:extLst>
                <a:ext uri="{FF2B5EF4-FFF2-40B4-BE49-F238E27FC236}">
                  <a16:creationId xmlns:a16="http://schemas.microsoft.com/office/drawing/2014/main" id="{40CCE0F2-0108-4412-B9D6-A23ACC367631}"/>
                </a:ext>
              </a:extLst>
            </p:cNvPr>
            <p:cNvSpPr>
              <a:spLocks/>
            </p:cNvSpPr>
            <p:nvPr/>
          </p:nvSpPr>
          <p:spPr bwMode="gray">
            <a:xfrm>
              <a:off x="7148067" y="3121196"/>
              <a:ext cx="97614" cy="104228"/>
            </a:xfrm>
            <a:custGeom>
              <a:avLst/>
              <a:gdLst/>
              <a:ahLst/>
              <a:cxnLst>
                <a:cxn ang="0">
                  <a:pos x="98" y="118"/>
                </a:cxn>
                <a:cxn ang="0">
                  <a:pos x="102" y="126"/>
                </a:cxn>
                <a:cxn ang="0">
                  <a:pos x="120" y="124"/>
                </a:cxn>
                <a:cxn ang="0">
                  <a:pos x="118" y="110"/>
                </a:cxn>
                <a:cxn ang="0">
                  <a:pos x="122" y="100"/>
                </a:cxn>
                <a:cxn ang="0">
                  <a:pos x="120" y="94"/>
                </a:cxn>
                <a:cxn ang="0">
                  <a:pos x="88" y="64"/>
                </a:cxn>
                <a:cxn ang="0">
                  <a:pos x="96" y="42"/>
                </a:cxn>
                <a:cxn ang="0">
                  <a:pos x="80" y="42"/>
                </a:cxn>
                <a:cxn ang="0">
                  <a:pos x="68" y="34"/>
                </a:cxn>
                <a:cxn ang="0">
                  <a:pos x="64" y="28"/>
                </a:cxn>
                <a:cxn ang="0">
                  <a:pos x="70" y="14"/>
                </a:cxn>
                <a:cxn ang="0">
                  <a:pos x="56" y="12"/>
                </a:cxn>
                <a:cxn ang="0">
                  <a:pos x="46" y="0"/>
                </a:cxn>
                <a:cxn ang="0">
                  <a:pos x="0" y="2"/>
                </a:cxn>
                <a:cxn ang="0">
                  <a:pos x="2" y="16"/>
                </a:cxn>
                <a:cxn ang="0">
                  <a:pos x="2" y="34"/>
                </a:cxn>
                <a:cxn ang="0">
                  <a:pos x="6" y="50"/>
                </a:cxn>
                <a:cxn ang="0">
                  <a:pos x="16" y="64"/>
                </a:cxn>
                <a:cxn ang="0">
                  <a:pos x="26" y="62"/>
                </a:cxn>
                <a:cxn ang="0">
                  <a:pos x="40" y="82"/>
                </a:cxn>
                <a:cxn ang="0">
                  <a:pos x="60" y="82"/>
                </a:cxn>
                <a:cxn ang="0">
                  <a:pos x="70" y="84"/>
                </a:cxn>
                <a:cxn ang="0">
                  <a:pos x="80" y="84"/>
                </a:cxn>
                <a:cxn ang="0">
                  <a:pos x="90" y="88"/>
                </a:cxn>
                <a:cxn ang="0">
                  <a:pos x="94" y="96"/>
                </a:cxn>
                <a:cxn ang="0">
                  <a:pos x="96" y="104"/>
                </a:cxn>
                <a:cxn ang="0">
                  <a:pos x="102" y="106"/>
                </a:cxn>
                <a:cxn ang="0">
                  <a:pos x="98" y="118"/>
                </a:cxn>
              </a:cxnLst>
              <a:rect l="0" t="0" r="r" b="b"/>
              <a:pathLst>
                <a:path w="122" h="126">
                  <a:moveTo>
                    <a:pt x="98" y="118"/>
                  </a:moveTo>
                  <a:lnTo>
                    <a:pt x="102" y="126"/>
                  </a:lnTo>
                  <a:lnTo>
                    <a:pt x="120" y="124"/>
                  </a:lnTo>
                  <a:lnTo>
                    <a:pt x="118" y="110"/>
                  </a:lnTo>
                  <a:lnTo>
                    <a:pt x="122" y="100"/>
                  </a:lnTo>
                  <a:lnTo>
                    <a:pt x="120" y="94"/>
                  </a:lnTo>
                  <a:lnTo>
                    <a:pt x="88" y="64"/>
                  </a:lnTo>
                  <a:lnTo>
                    <a:pt x="96" y="42"/>
                  </a:lnTo>
                  <a:lnTo>
                    <a:pt x="80" y="42"/>
                  </a:lnTo>
                  <a:lnTo>
                    <a:pt x="68" y="34"/>
                  </a:lnTo>
                  <a:lnTo>
                    <a:pt x="64" y="28"/>
                  </a:lnTo>
                  <a:lnTo>
                    <a:pt x="70" y="14"/>
                  </a:lnTo>
                  <a:lnTo>
                    <a:pt x="56" y="12"/>
                  </a:lnTo>
                  <a:lnTo>
                    <a:pt x="46" y="0"/>
                  </a:lnTo>
                  <a:lnTo>
                    <a:pt x="0" y="2"/>
                  </a:lnTo>
                  <a:lnTo>
                    <a:pt x="2" y="16"/>
                  </a:lnTo>
                  <a:lnTo>
                    <a:pt x="2" y="34"/>
                  </a:lnTo>
                  <a:lnTo>
                    <a:pt x="6" y="50"/>
                  </a:lnTo>
                  <a:lnTo>
                    <a:pt x="16" y="64"/>
                  </a:lnTo>
                  <a:lnTo>
                    <a:pt x="26" y="62"/>
                  </a:lnTo>
                  <a:lnTo>
                    <a:pt x="40" y="82"/>
                  </a:lnTo>
                  <a:lnTo>
                    <a:pt x="60" y="82"/>
                  </a:lnTo>
                  <a:lnTo>
                    <a:pt x="70" y="84"/>
                  </a:lnTo>
                  <a:lnTo>
                    <a:pt x="80" y="84"/>
                  </a:lnTo>
                  <a:lnTo>
                    <a:pt x="90" y="88"/>
                  </a:lnTo>
                  <a:lnTo>
                    <a:pt x="94" y="96"/>
                  </a:lnTo>
                  <a:lnTo>
                    <a:pt x="96" y="104"/>
                  </a:lnTo>
                  <a:lnTo>
                    <a:pt x="102" y="106"/>
                  </a:lnTo>
                  <a:lnTo>
                    <a:pt x="98" y="118"/>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 name="Australia">
              <a:extLst>
                <a:ext uri="{FF2B5EF4-FFF2-40B4-BE49-F238E27FC236}">
                  <a16:creationId xmlns:a16="http://schemas.microsoft.com/office/drawing/2014/main" id="{4AF9CF14-DA85-41F6-BB62-AC905B4F9DA0}"/>
                </a:ext>
              </a:extLst>
            </p:cNvPr>
            <p:cNvSpPr>
              <a:spLocks noEditPoints="1"/>
            </p:cNvSpPr>
            <p:nvPr/>
          </p:nvSpPr>
          <p:spPr bwMode="gray">
            <a:xfrm>
              <a:off x="9303412" y="4885200"/>
              <a:ext cx="1247524" cy="1205501"/>
            </a:xfrm>
            <a:custGeom>
              <a:avLst/>
              <a:gdLst/>
              <a:ahLst/>
              <a:cxnLst>
                <a:cxn ang="0">
                  <a:pos x="869" y="68"/>
                </a:cxn>
                <a:cxn ang="0">
                  <a:pos x="861" y="110"/>
                </a:cxn>
                <a:cxn ang="0">
                  <a:pos x="975" y="251"/>
                </a:cxn>
                <a:cxn ang="0">
                  <a:pos x="1073" y="98"/>
                </a:cxn>
                <a:cxn ang="0">
                  <a:pos x="1113" y="10"/>
                </a:cxn>
                <a:cxn ang="0">
                  <a:pos x="1151" y="88"/>
                </a:cxn>
                <a:cxn ang="0">
                  <a:pos x="1209" y="165"/>
                </a:cxn>
                <a:cxn ang="0">
                  <a:pos x="1241" y="247"/>
                </a:cxn>
                <a:cxn ang="0">
                  <a:pos x="1321" y="373"/>
                </a:cxn>
                <a:cxn ang="0">
                  <a:pos x="1379" y="455"/>
                </a:cxn>
                <a:cxn ang="0">
                  <a:pos x="1424" y="525"/>
                </a:cxn>
                <a:cxn ang="0">
                  <a:pos x="1522" y="629"/>
                </a:cxn>
                <a:cxn ang="0">
                  <a:pos x="1518" y="829"/>
                </a:cxn>
                <a:cxn ang="0">
                  <a:pos x="1480" y="943"/>
                </a:cxn>
                <a:cxn ang="0">
                  <a:pos x="1430" y="1058"/>
                </a:cxn>
                <a:cxn ang="0">
                  <a:pos x="1399" y="1166"/>
                </a:cxn>
                <a:cxn ang="0">
                  <a:pos x="1289" y="1210"/>
                </a:cxn>
                <a:cxn ang="0">
                  <a:pos x="1259" y="1258"/>
                </a:cxn>
                <a:cxn ang="0">
                  <a:pos x="1173" y="1216"/>
                </a:cxn>
                <a:cxn ang="0">
                  <a:pos x="1081" y="1212"/>
                </a:cxn>
                <a:cxn ang="0">
                  <a:pos x="1013" y="1160"/>
                </a:cxn>
                <a:cxn ang="0">
                  <a:pos x="963" y="1076"/>
                </a:cxn>
                <a:cxn ang="0">
                  <a:pos x="933" y="1026"/>
                </a:cxn>
                <a:cxn ang="0">
                  <a:pos x="905" y="1034"/>
                </a:cxn>
                <a:cxn ang="0">
                  <a:pos x="909" y="984"/>
                </a:cxn>
                <a:cxn ang="0">
                  <a:pos x="861" y="1042"/>
                </a:cxn>
                <a:cxn ang="0">
                  <a:pos x="827" y="973"/>
                </a:cxn>
                <a:cxn ang="0">
                  <a:pos x="769" y="897"/>
                </a:cxn>
                <a:cxn ang="0">
                  <a:pos x="585" y="883"/>
                </a:cxn>
                <a:cxn ang="0">
                  <a:pos x="415" y="945"/>
                </a:cxn>
                <a:cxn ang="0">
                  <a:pos x="275" y="979"/>
                </a:cxn>
                <a:cxn ang="0">
                  <a:pos x="191" y="1046"/>
                </a:cxn>
                <a:cxn ang="0">
                  <a:pos x="94" y="1026"/>
                </a:cxn>
                <a:cxn ang="0">
                  <a:pos x="96" y="887"/>
                </a:cxn>
                <a:cxn ang="0">
                  <a:pos x="44" y="747"/>
                </a:cxn>
                <a:cxn ang="0">
                  <a:pos x="2" y="619"/>
                </a:cxn>
                <a:cxn ang="0">
                  <a:pos x="2" y="549"/>
                </a:cxn>
                <a:cxn ang="0">
                  <a:pos x="20" y="455"/>
                </a:cxn>
                <a:cxn ang="0">
                  <a:pos x="102" y="423"/>
                </a:cxn>
                <a:cxn ang="0">
                  <a:pos x="183" y="407"/>
                </a:cxn>
                <a:cxn ang="0">
                  <a:pos x="309" y="351"/>
                </a:cxn>
                <a:cxn ang="0">
                  <a:pos x="345" y="245"/>
                </a:cxn>
                <a:cxn ang="0">
                  <a:pos x="435" y="193"/>
                </a:cxn>
                <a:cxn ang="0">
                  <a:pos x="551" y="157"/>
                </a:cxn>
                <a:cxn ang="0">
                  <a:pos x="631" y="165"/>
                </a:cxn>
                <a:cxn ang="0">
                  <a:pos x="645" y="90"/>
                </a:cxn>
                <a:cxn ang="0">
                  <a:pos x="721" y="72"/>
                </a:cxn>
                <a:cxn ang="0">
                  <a:pos x="703" y="24"/>
                </a:cxn>
                <a:cxn ang="0">
                  <a:pos x="1189" y="1346"/>
                </a:cxn>
                <a:cxn ang="0">
                  <a:pos x="1221" y="1414"/>
                </a:cxn>
                <a:cxn ang="0">
                  <a:pos x="1251" y="1472"/>
                </a:cxn>
                <a:cxn ang="0">
                  <a:pos x="1307" y="1450"/>
                </a:cxn>
                <a:cxn ang="0">
                  <a:pos x="1325" y="1402"/>
                </a:cxn>
                <a:cxn ang="0">
                  <a:pos x="1337" y="1350"/>
                </a:cxn>
                <a:cxn ang="0">
                  <a:pos x="1279" y="1336"/>
                </a:cxn>
                <a:cxn ang="0">
                  <a:pos x="1207" y="1326"/>
                </a:cxn>
              </a:cxnLst>
              <a:rect l="0" t="0" r="r" b="b"/>
              <a:pathLst>
                <a:path w="1536" h="1474">
                  <a:moveTo>
                    <a:pt x="741" y="32"/>
                  </a:moveTo>
                  <a:lnTo>
                    <a:pt x="773" y="50"/>
                  </a:lnTo>
                  <a:lnTo>
                    <a:pt x="803" y="60"/>
                  </a:lnTo>
                  <a:lnTo>
                    <a:pt x="843" y="68"/>
                  </a:lnTo>
                  <a:lnTo>
                    <a:pt x="869" y="68"/>
                  </a:lnTo>
                  <a:lnTo>
                    <a:pt x="883" y="58"/>
                  </a:lnTo>
                  <a:lnTo>
                    <a:pt x="895" y="64"/>
                  </a:lnTo>
                  <a:lnTo>
                    <a:pt x="881" y="96"/>
                  </a:lnTo>
                  <a:lnTo>
                    <a:pt x="877" y="104"/>
                  </a:lnTo>
                  <a:lnTo>
                    <a:pt x="861" y="110"/>
                  </a:lnTo>
                  <a:lnTo>
                    <a:pt x="855" y="151"/>
                  </a:lnTo>
                  <a:lnTo>
                    <a:pt x="841" y="169"/>
                  </a:lnTo>
                  <a:lnTo>
                    <a:pt x="857" y="185"/>
                  </a:lnTo>
                  <a:lnTo>
                    <a:pt x="931" y="225"/>
                  </a:lnTo>
                  <a:lnTo>
                    <a:pt x="975" y="251"/>
                  </a:lnTo>
                  <a:lnTo>
                    <a:pt x="1011" y="281"/>
                  </a:lnTo>
                  <a:lnTo>
                    <a:pt x="1039" y="275"/>
                  </a:lnTo>
                  <a:lnTo>
                    <a:pt x="1055" y="245"/>
                  </a:lnTo>
                  <a:lnTo>
                    <a:pt x="1077" y="189"/>
                  </a:lnTo>
                  <a:lnTo>
                    <a:pt x="1073" y="98"/>
                  </a:lnTo>
                  <a:lnTo>
                    <a:pt x="1073" y="62"/>
                  </a:lnTo>
                  <a:lnTo>
                    <a:pt x="1087" y="12"/>
                  </a:lnTo>
                  <a:lnTo>
                    <a:pt x="1099" y="2"/>
                  </a:lnTo>
                  <a:lnTo>
                    <a:pt x="1111" y="0"/>
                  </a:lnTo>
                  <a:lnTo>
                    <a:pt x="1113" y="10"/>
                  </a:lnTo>
                  <a:lnTo>
                    <a:pt x="1119" y="18"/>
                  </a:lnTo>
                  <a:lnTo>
                    <a:pt x="1123" y="46"/>
                  </a:lnTo>
                  <a:lnTo>
                    <a:pt x="1135" y="56"/>
                  </a:lnTo>
                  <a:lnTo>
                    <a:pt x="1141" y="82"/>
                  </a:lnTo>
                  <a:lnTo>
                    <a:pt x="1151" y="88"/>
                  </a:lnTo>
                  <a:lnTo>
                    <a:pt x="1151" y="122"/>
                  </a:lnTo>
                  <a:lnTo>
                    <a:pt x="1163" y="149"/>
                  </a:lnTo>
                  <a:lnTo>
                    <a:pt x="1179" y="147"/>
                  </a:lnTo>
                  <a:lnTo>
                    <a:pt x="1191" y="139"/>
                  </a:lnTo>
                  <a:lnTo>
                    <a:pt x="1209" y="165"/>
                  </a:lnTo>
                  <a:lnTo>
                    <a:pt x="1223" y="171"/>
                  </a:lnTo>
                  <a:lnTo>
                    <a:pt x="1221" y="201"/>
                  </a:lnTo>
                  <a:lnTo>
                    <a:pt x="1227" y="213"/>
                  </a:lnTo>
                  <a:lnTo>
                    <a:pt x="1231" y="241"/>
                  </a:lnTo>
                  <a:lnTo>
                    <a:pt x="1241" y="247"/>
                  </a:lnTo>
                  <a:lnTo>
                    <a:pt x="1253" y="273"/>
                  </a:lnTo>
                  <a:lnTo>
                    <a:pt x="1249" y="307"/>
                  </a:lnTo>
                  <a:lnTo>
                    <a:pt x="1263" y="345"/>
                  </a:lnTo>
                  <a:lnTo>
                    <a:pt x="1291" y="365"/>
                  </a:lnTo>
                  <a:lnTo>
                    <a:pt x="1321" y="373"/>
                  </a:lnTo>
                  <a:lnTo>
                    <a:pt x="1341" y="391"/>
                  </a:lnTo>
                  <a:lnTo>
                    <a:pt x="1353" y="407"/>
                  </a:lnTo>
                  <a:lnTo>
                    <a:pt x="1353" y="429"/>
                  </a:lnTo>
                  <a:lnTo>
                    <a:pt x="1373" y="437"/>
                  </a:lnTo>
                  <a:lnTo>
                    <a:pt x="1379" y="455"/>
                  </a:lnTo>
                  <a:lnTo>
                    <a:pt x="1377" y="467"/>
                  </a:lnTo>
                  <a:lnTo>
                    <a:pt x="1385" y="481"/>
                  </a:lnTo>
                  <a:lnTo>
                    <a:pt x="1395" y="471"/>
                  </a:lnTo>
                  <a:lnTo>
                    <a:pt x="1426" y="485"/>
                  </a:lnTo>
                  <a:lnTo>
                    <a:pt x="1424" y="525"/>
                  </a:lnTo>
                  <a:lnTo>
                    <a:pt x="1454" y="549"/>
                  </a:lnTo>
                  <a:lnTo>
                    <a:pt x="1474" y="549"/>
                  </a:lnTo>
                  <a:lnTo>
                    <a:pt x="1482" y="567"/>
                  </a:lnTo>
                  <a:lnTo>
                    <a:pt x="1510" y="625"/>
                  </a:lnTo>
                  <a:lnTo>
                    <a:pt x="1522" y="629"/>
                  </a:lnTo>
                  <a:lnTo>
                    <a:pt x="1520" y="695"/>
                  </a:lnTo>
                  <a:lnTo>
                    <a:pt x="1536" y="739"/>
                  </a:lnTo>
                  <a:lnTo>
                    <a:pt x="1534" y="771"/>
                  </a:lnTo>
                  <a:lnTo>
                    <a:pt x="1530" y="809"/>
                  </a:lnTo>
                  <a:lnTo>
                    <a:pt x="1518" y="829"/>
                  </a:lnTo>
                  <a:lnTo>
                    <a:pt x="1520" y="865"/>
                  </a:lnTo>
                  <a:lnTo>
                    <a:pt x="1510" y="899"/>
                  </a:lnTo>
                  <a:lnTo>
                    <a:pt x="1510" y="919"/>
                  </a:lnTo>
                  <a:lnTo>
                    <a:pt x="1484" y="931"/>
                  </a:lnTo>
                  <a:lnTo>
                    <a:pt x="1480" y="943"/>
                  </a:lnTo>
                  <a:lnTo>
                    <a:pt x="1468" y="947"/>
                  </a:lnTo>
                  <a:lnTo>
                    <a:pt x="1458" y="992"/>
                  </a:lnTo>
                  <a:lnTo>
                    <a:pt x="1450" y="1014"/>
                  </a:lnTo>
                  <a:lnTo>
                    <a:pt x="1444" y="1042"/>
                  </a:lnTo>
                  <a:lnTo>
                    <a:pt x="1430" y="1058"/>
                  </a:lnTo>
                  <a:lnTo>
                    <a:pt x="1415" y="1084"/>
                  </a:lnTo>
                  <a:lnTo>
                    <a:pt x="1407" y="1114"/>
                  </a:lnTo>
                  <a:lnTo>
                    <a:pt x="1401" y="1136"/>
                  </a:lnTo>
                  <a:lnTo>
                    <a:pt x="1407" y="1148"/>
                  </a:lnTo>
                  <a:lnTo>
                    <a:pt x="1399" y="1166"/>
                  </a:lnTo>
                  <a:lnTo>
                    <a:pt x="1365" y="1186"/>
                  </a:lnTo>
                  <a:lnTo>
                    <a:pt x="1349" y="1182"/>
                  </a:lnTo>
                  <a:lnTo>
                    <a:pt x="1309" y="1200"/>
                  </a:lnTo>
                  <a:lnTo>
                    <a:pt x="1289" y="1202"/>
                  </a:lnTo>
                  <a:lnTo>
                    <a:pt x="1289" y="1210"/>
                  </a:lnTo>
                  <a:lnTo>
                    <a:pt x="1283" y="1218"/>
                  </a:lnTo>
                  <a:lnTo>
                    <a:pt x="1267" y="1226"/>
                  </a:lnTo>
                  <a:lnTo>
                    <a:pt x="1267" y="1238"/>
                  </a:lnTo>
                  <a:lnTo>
                    <a:pt x="1265" y="1252"/>
                  </a:lnTo>
                  <a:lnTo>
                    <a:pt x="1259" y="1258"/>
                  </a:lnTo>
                  <a:lnTo>
                    <a:pt x="1249" y="1240"/>
                  </a:lnTo>
                  <a:lnTo>
                    <a:pt x="1235" y="1232"/>
                  </a:lnTo>
                  <a:lnTo>
                    <a:pt x="1213" y="1228"/>
                  </a:lnTo>
                  <a:lnTo>
                    <a:pt x="1185" y="1206"/>
                  </a:lnTo>
                  <a:lnTo>
                    <a:pt x="1173" y="1216"/>
                  </a:lnTo>
                  <a:lnTo>
                    <a:pt x="1157" y="1228"/>
                  </a:lnTo>
                  <a:lnTo>
                    <a:pt x="1137" y="1218"/>
                  </a:lnTo>
                  <a:lnTo>
                    <a:pt x="1111" y="1216"/>
                  </a:lnTo>
                  <a:lnTo>
                    <a:pt x="1095" y="1208"/>
                  </a:lnTo>
                  <a:lnTo>
                    <a:pt x="1081" y="1212"/>
                  </a:lnTo>
                  <a:lnTo>
                    <a:pt x="1069" y="1196"/>
                  </a:lnTo>
                  <a:lnTo>
                    <a:pt x="1053" y="1196"/>
                  </a:lnTo>
                  <a:lnTo>
                    <a:pt x="1027" y="1174"/>
                  </a:lnTo>
                  <a:lnTo>
                    <a:pt x="1025" y="1164"/>
                  </a:lnTo>
                  <a:lnTo>
                    <a:pt x="1013" y="1160"/>
                  </a:lnTo>
                  <a:lnTo>
                    <a:pt x="1009" y="1150"/>
                  </a:lnTo>
                  <a:lnTo>
                    <a:pt x="1015" y="1132"/>
                  </a:lnTo>
                  <a:lnTo>
                    <a:pt x="989" y="1098"/>
                  </a:lnTo>
                  <a:lnTo>
                    <a:pt x="981" y="1062"/>
                  </a:lnTo>
                  <a:lnTo>
                    <a:pt x="963" y="1076"/>
                  </a:lnTo>
                  <a:lnTo>
                    <a:pt x="941" y="1076"/>
                  </a:lnTo>
                  <a:lnTo>
                    <a:pt x="947" y="1062"/>
                  </a:lnTo>
                  <a:lnTo>
                    <a:pt x="959" y="1052"/>
                  </a:lnTo>
                  <a:lnTo>
                    <a:pt x="939" y="1016"/>
                  </a:lnTo>
                  <a:lnTo>
                    <a:pt x="933" y="1026"/>
                  </a:lnTo>
                  <a:lnTo>
                    <a:pt x="933" y="1046"/>
                  </a:lnTo>
                  <a:lnTo>
                    <a:pt x="917" y="1054"/>
                  </a:lnTo>
                  <a:lnTo>
                    <a:pt x="899" y="1056"/>
                  </a:lnTo>
                  <a:lnTo>
                    <a:pt x="897" y="1046"/>
                  </a:lnTo>
                  <a:lnTo>
                    <a:pt x="905" y="1034"/>
                  </a:lnTo>
                  <a:lnTo>
                    <a:pt x="919" y="1034"/>
                  </a:lnTo>
                  <a:lnTo>
                    <a:pt x="923" y="1002"/>
                  </a:lnTo>
                  <a:lnTo>
                    <a:pt x="943" y="949"/>
                  </a:lnTo>
                  <a:lnTo>
                    <a:pt x="929" y="949"/>
                  </a:lnTo>
                  <a:lnTo>
                    <a:pt x="909" y="984"/>
                  </a:lnTo>
                  <a:lnTo>
                    <a:pt x="879" y="1000"/>
                  </a:lnTo>
                  <a:lnTo>
                    <a:pt x="879" y="1020"/>
                  </a:lnTo>
                  <a:lnTo>
                    <a:pt x="871" y="1030"/>
                  </a:lnTo>
                  <a:lnTo>
                    <a:pt x="869" y="1040"/>
                  </a:lnTo>
                  <a:lnTo>
                    <a:pt x="861" y="1042"/>
                  </a:lnTo>
                  <a:lnTo>
                    <a:pt x="853" y="1028"/>
                  </a:lnTo>
                  <a:lnTo>
                    <a:pt x="843" y="1018"/>
                  </a:lnTo>
                  <a:lnTo>
                    <a:pt x="853" y="1014"/>
                  </a:lnTo>
                  <a:lnTo>
                    <a:pt x="839" y="986"/>
                  </a:lnTo>
                  <a:lnTo>
                    <a:pt x="827" y="973"/>
                  </a:lnTo>
                  <a:lnTo>
                    <a:pt x="829" y="951"/>
                  </a:lnTo>
                  <a:lnTo>
                    <a:pt x="815" y="939"/>
                  </a:lnTo>
                  <a:lnTo>
                    <a:pt x="799" y="941"/>
                  </a:lnTo>
                  <a:lnTo>
                    <a:pt x="789" y="905"/>
                  </a:lnTo>
                  <a:lnTo>
                    <a:pt x="769" y="897"/>
                  </a:lnTo>
                  <a:lnTo>
                    <a:pt x="759" y="907"/>
                  </a:lnTo>
                  <a:lnTo>
                    <a:pt x="729" y="889"/>
                  </a:lnTo>
                  <a:lnTo>
                    <a:pt x="719" y="901"/>
                  </a:lnTo>
                  <a:lnTo>
                    <a:pt x="677" y="877"/>
                  </a:lnTo>
                  <a:lnTo>
                    <a:pt x="585" y="883"/>
                  </a:lnTo>
                  <a:lnTo>
                    <a:pt x="569" y="893"/>
                  </a:lnTo>
                  <a:lnTo>
                    <a:pt x="507" y="917"/>
                  </a:lnTo>
                  <a:lnTo>
                    <a:pt x="485" y="913"/>
                  </a:lnTo>
                  <a:lnTo>
                    <a:pt x="459" y="933"/>
                  </a:lnTo>
                  <a:lnTo>
                    <a:pt x="415" y="945"/>
                  </a:lnTo>
                  <a:lnTo>
                    <a:pt x="389" y="977"/>
                  </a:lnTo>
                  <a:lnTo>
                    <a:pt x="345" y="979"/>
                  </a:lnTo>
                  <a:lnTo>
                    <a:pt x="327" y="988"/>
                  </a:lnTo>
                  <a:lnTo>
                    <a:pt x="305" y="979"/>
                  </a:lnTo>
                  <a:lnTo>
                    <a:pt x="275" y="979"/>
                  </a:lnTo>
                  <a:lnTo>
                    <a:pt x="259" y="992"/>
                  </a:lnTo>
                  <a:lnTo>
                    <a:pt x="247" y="992"/>
                  </a:lnTo>
                  <a:lnTo>
                    <a:pt x="233" y="1016"/>
                  </a:lnTo>
                  <a:lnTo>
                    <a:pt x="213" y="1016"/>
                  </a:lnTo>
                  <a:lnTo>
                    <a:pt x="191" y="1046"/>
                  </a:lnTo>
                  <a:lnTo>
                    <a:pt x="174" y="1042"/>
                  </a:lnTo>
                  <a:lnTo>
                    <a:pt x="138" y="1044"/>
                  </a:lnTo>
                  <a:lnTo>
                    <a:pt x="124" y="1046"/>
                  </a:lnTo>
                  <a:lnTo>
                    <a:pt x="112" y="1030"/>
                  </a:lnTo>
                  <a:lnTo>
                    <a:pt x="94" y="1026"/>
                  </a:lnTo>
                  <a:lnTo>
                    <a:pt x="82" y="1010"/>
                  </a:lnTo>
                  <a:lnTo>
                    <a:pt x="70" y="1010"/>
                  </a:lnTo>
                  <a:lnTo>
                    <a:pt x="68" y="971"/>
                  </a:lnTo>
                  <a:lnTo>
                    <a:pt x="84" y="961"/>
                  </a:lnTo>
                  <a:lnTo>
                    <a:pt x="96" y="887"/>
                  </a:lnTo>
                  <a:lnTo>
                    <a:pt x="74" y="837"/>
                  </a:lnTo>
                  <a:lnTo>
                    <a:pt x="74" y="821"/>
                  </a:lnTo>
                  <a:lnTo>
                    <a:pt x="66" y="813"/>
                  </a:lnTo>
                  <a:lnTo>
                    <a:pt x="66" y="787"/>
                  </a:lnTo>
                  <a:lnTo>
                    <a:pt x="44" y="747"/>
                  </a:lnTo>
                  <a:lnTo>
                    <a:pt x="30" y="721"/>
                  </a:lnTo>
                  <a:lnTo>
                    <a:pt x="28" y="699"/>
                  </a:lnTo>
                  <a:lnTo>
                    <a:pt x="2" y="657"/>
                  </a:lnTo>
                  <a:lnTo>
                    <a:pt x="0" y="643"/>
                  </a:lnTo>
                  <a:lnTo>
                    <a:pt x="2" y="619"/>
                  </a:lnTo>
                  <a:lnTo>
                    <a:pt x="16" y="623"/>
                  </a:lnTo>
                  <a:lnTo>
                    <a:pt x="26" y="617"/>
                  </a:lnTo>
                  <a:lnTo>
                    <a:pt x="18" y="601"/>
                  </a:lnTo>
                  <a:lnTo>
                    <a:pt x="10" y="575"/>
                  </a:lnTo>
                  <a:lnTo>
                    <a:pt x="2" y="549"/>
                  </a:lnTo>
                  <a:lnTo>
                    <a:pt x="10" y="529"/>
                  </a:lnTo>
                  <a:lnTo>
                    <a:pt x="16" y="507"/>
                  </a:lnTo>
                  <a:lnTo>
                    <a:pt x="8" y="485"/>
                  </a:lnTo>
                  <a:lnTo>
                    <a:pt x="20" y="469"/>
                  </a:lnTo>
                  <a:lnTo>
                    <a:pt x="20" y="455"/>
                  </a:lnTo>
                  <a:lnTo>
                    <a:pt x="30" y="453"/>
                  </a:lnTo>
                  <a:lnTo>
                    <a:pt x="36" y="467"/>
                  </a:lnTo>
                  <a:lnTo>
                    <a:pt x="50" y="455"/>
                  </a:lnTo>
                  <a:lnTo>
                    <a:pt x="78" y="433"/>
                  </a:lnTo>
                  <a:lnTo>
                    <a:pt x="102" y="423"/>
                  </a:lnTo>
                  <a:lnTo>
                    <a:pt x="116" y="421"/>
                  </a:lnTo>
                  <a:lnTo>
                    <a:pt x="132" y="409"/>
                  </a:lnTo>
                  <a:lnTo>
                    <a:pt x="142" y="417"/>
                  </a:lnTo>
                  <a:lnTo>
                    <a:pt x="154" y="411"/>
                  </a:lnTo>
                  <a:lnTo>
                    <a:pt x="183" y="407"/>
                  </a:lnTo>
                  <a:lnTo>
                    <a:pt x="205" y="385"/>
                  </a:lnTo>
                  <a:lnTo>
                    <a:pt x="225" y="385"/>
                  </a:lnTo>
                  <a:lnTo>
                    <a:pt x="243" y="387"/>
                  </a:lnTo>
                  <a:lnTo>
                    <a:pt x="285" y="377"/>
                  </a:lnTo>
                  <a:lnTo>
                    <a:pt x="309" y="351"/>
                  </a:lnTo>
                  <a:lnTo>
                    <a:pt x="319" y="321"/>
                  </a:lnTo>
                  <a:lnTo>
                    <a:pt x="339" y="297"/>
                  </a:lnTo>
                  <a:lnTo>
                    <a:pt x="331" y="287"/>
                  </a:lnTo>
                  <a:lnTo>
                    <a:pt x="333" y="263"/>
                  </a:lnTo>
                  <a:lnTo>
                    <a:pt x="345" y="245"/>
                  </a:lnTo>
                  <a:lnTo>
                    <a:pt x="353" y="223"/>
                  </a:lnTo>
                  <a:lnTo>
                    <a:pt x="377" y="237"/>
                  </a:lnTo>
                  <a:lnTo>
                    <a:pt x="381" y="223"/>
                  </a:lnTo>
                  <a:lnTo>
                    <a:pt x="417" y="227"/>
                  </a:lnTo>
                  <a:lnTo>
                    <a:pt x="435" y="193"/>
                  </a:lnTo>
                  <a:lnTo>
                    <a:pt x="457" y="157"/>
                  </a:lnTo>
                  <a:lnTo>
                    <a:pt x="487" y="127"/>
                  </a:lnTo>
                  <a:lnTo>
                    <a:pt x="509" y="122"/>
                  </a:lnTo>
                  <a:lnTo>
                    <a:pt x="531" y="131"/>
                  </a:lnTo>
                  <a:lnTo>
                    <a:pt x="551" y="157"/>
                  </a:lnTo>
                  <a:lnTo>
                    <a:pt x="561" y="173"/>
                  </a:lnTo>
                  <a:lnTo>
                    <a:pt x="575" y="169"/>
                  </a:lnTo>
                  <a:lnTo>
                    <a:pt x="597" y="169"/>
                  </a:lnTo>
                  <a:lnTo>
                    <a:pt x="611" y="183"/>
                  </a:lnTo>
                  <a:lnTo>
                    <a:pt x="631" y="165"/>
                  </a:lnTo>
                  <a:lnTo>
                    <a:pt x="609" y="155"/>
                  </a:lnTo>
                  <a:lnTo>
                    <a:pt x="621" y="135"/>
                  </a:lnTo>
                  <a:lnTo>
                    <a:pt x="619" y="112"/>
                  </a:lnTo>
                  <a:lnTo>
                    <a:pt x="649" y="106"/>
                  </a:lnTo>
                  <a:lnTo>
                    <a:pt x="645" y="90"/>
                  </a:lnTo>
                  <a:lnTo>
                    <a:pt x="663" y="78"/>
                  </a:lnTo>
                  <a:lnTo>
                    <a:pt x="677" y="58"/>
                  </a:lnTo>
                  <a:lnTo>
                    <a:pt x="695" y="66"/>
                  </a:lnTo>
                  <a:lnTo>
                    <a:pt x="705" y="64"/>
                  </a:lnTo>
                  <a:lnTo>
                    <a:pt x="721" y="72"/>
                  </a:lnTo>
                  <a:lnTo>
                    <a:pt x="735" y="56"/>
                  </a:lnTo>
                  <a:lnTo>
                    <a:pt x="721" y="46"/>
                  </a:lnTo>
                  <a:lnTo>
                    <a:pt x="703" y="44"/>
                  </a:lnTo>
                  <a:lnTo>
                    <a:pt x="691" y="30"/>
                  </a:lnTo>
                  <a:lnTo>
                    <a:pt x="703" y="24"/>
                  </a:lnTo>
                  <a:lnTo>
                    <a:pt x="717" y="32"/>
                  </a:lnTo>
                  <a:lnTo>
                    <a:pt x="729" y="34"/>
                  </a:lnTo>
                  <a:lnTo>
                    <a:pt x="741" y="32"/>
                  </a:lnTo>
                  <a:close/>
                  <a:moveTo>
                    <a:pt x="1189" y="1326"/>
                  </a:moveTo>
                  <a:lnTo>
                    <a:pt x="1189" y="1346"/>
                  </a:lnTo>
                  <a:lnTo>
                    <a:pt x="1199" y="1364"/>
                  </a:lnTo>
                  <a:lnTo>
                    <a:pt x="1209" y="1388"/>
                  </a:lnTo>
                  <a:lnTo>
                    <a:pt x="1219" y="1392"/>
                  </a:lnTo>
                  <a:lnTo>
                    <a:pt x="1225" y="1406"/>
                  </a:lnTo>
                  <a:lnTo>
                    <a:pt x="1221" y="1414"/>
                  </a:lnTo>
                  <a:lnTo>
                    <a:pt x="1223" y="1436"/>
                  </a:lnTo>
                  <a:lnTo>
                    <a:pt x="1239" y="1450"/>
                  </a:lnTo>
                  <a:lnTo>
                    <a:pt x="1253" y="1460"/>
                  </a:lnTo>
                  <a:lnTo>
                    <a:pt x="1251" y="1466"/>
                  </a:lnTo>
                  <a:lnTo>
                    <a:pt x="1251" y="1472"/>
                  </a:lnTo>
                  <a:lnTo>
                    <a:pt x="1283" y="1474"/>
                  </a:lnTo>
                  <a:lnTo>
                    <a:pt x="1283" y="1460"/>
                  </a:lnTo>
                  <a:lnTo>
                    <a:pt x="1289" y="1460"/>
                  </a:lnTo>
                  <a:lnTo>
                    <a:pt x="1295" y="1444"/>
                  </a:lnTo>
                  <a:lnTo>
                    <a:pt x="1307" y="1450"/>
                  </a:lnTo>
                  <a:lnTo>
                    <a:pt x="1309" y="1442"/>
                  </a:lnTo>
                  <a:lnTo>
                    <a:pt x="1315" y="1440"/>
                  </a:lnTo>
                  <a:lnTo>
                    <a:pt x="1317" y="1424"/>
                  </a:lnTo>
                  <a:lnTo>
                    <a:pt x="1321" y="1414"/>
                  </a:lnTo>
                  <a:lnTo>
                    <a:pt x="1325" y="1402"/>
                  </a:lnTo>
                  <a:lnTo>
                    <a:pt x="1339" y="1402"/>
                  </a:lnTo>
                  <a:lnTo>
                    <a:pt x="1341" y="1394"/>
                  </a:lnTo>
                  <a:lnTo>
                    <a:pt x="1337" y="1378"/>
                  </a:lnTo>
                  <a:lnTo>
                    <a:pt x="1341" y="1358"/>
                  </a:lnTo>
                  <a:lnTo>
                    <a:pt x="1337" y="1350"/>
                  </a:lnTo>
                  <a:lnTo>
                    <a:pt x="1339" y="1332"/>
                  </a:lnTo>
                  <a:lnTo>
                    <a:pt x="1327" y="1324"/>
                  </a:lnTo>
                  <a:lnTo>
                    <a:pt x="1313" y="1328"/>
                  </a:lnTo>
                  <a:lnTo>
                    <a:pt x="1297" y="1332"/>
                  </a:lnTo>
                  <a:lnTo>
                    <a:pt x="1279" y="1336"/>
                  </a:lnTo>
                  <a:lnTo>
                    <a:pt x="1277" y="1344"/>
                  </a:lnTo>
                  <a:lnTo>
                    <a:pt x="1259" y="1342"/>
                  </a:lnTo>
                  <a:lnTo>
                    <a:pt x="1231" y="1338"/>
                  </a:lnTo>
                  <a:lnTo>
                    <a:pt x="1215" y="1334"/>
                  </a:lnTo>
                  <a:lnTo>
                    <a:pt x="1207" y="1326"/>
                  </a:lnTo>
                  <a:lnTo>
                    <a:pt x="1191" y="1324"/>
                  </a:lnTo>
                  <a:lnTo>
                    <a:pt x="1189" y="13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 name="Austria">
              <a:extLst>
                <a:ext uri="{FF2B5EF4-FFF2-40B4-BE49-F238E27FC236}">
                  <a16:creationId xmlns:a16="http://schemas.microsoft.com/office/drawing/2014/main" id="{E78556C1-9D20-44C4-AA4C-40FE2D752496}"/>
                </a:ext>
              </a:extLst>
            </p:cNvPr>
            <p:cNvSpPr>
              <a:spLocks/>
            </p:cNvSpPr>
            <p:nvPr/>
          </p:nvSpPr>
          <p:spPr bwMode="gray">
            <a:xfrm>
              <a:off x="6097728" y="2765248"/>
              <a:ext cx="238181" cy="121926"/>
            </a:xfrm>
            <a:custGeom>
              <a:avLst/>
              <a:gdLst/>
              <a:ahLst/>
              <a:cxnLst>
                <a:cxn ang="0">
                  <a:pos x="42" y="124"/>
                </a:cxn>
                <a:cxn ang="0">
                  <a:pos x="32" y="116"/>
                </a:cxn>
                <a:cxn ang="0">
                  <a:pos x="18" y="120"/>
                </a:cxn>
                <a:cxn ang="0">
                  <a:pos x="4" y="114"/>
                </a:cxn>
                <a:cxn ang="0">
                  <a:pos x="0" y="100"/>
                </a:cxn>
                <a:cxn ang="0">
                  <a:pos x="6" y="86"/>
                </a:cxn>
                <a:cxn ang="0">
                  <a:pos x="92" y="82"/>
                </a:cxn>
                <a:cxn ang="0">
                  <a:pos x="108" y="74"/>
                </a:cxn>
                <a:cxn ang="0">
                  <a:pos x="126" y="84"/>
                </a:cxn>
                <a:cxn ang="0">
                  <a:pos x="138" y="78"/>
                </a:cxn>
                <a:cxn ang="0">
                  <a:pos x="122" y="60"/>
                </a:cxn>
                <a:cxn ang="0">
                  <a:pos x="120" y="46"/>
                </a:cxn>
                <a:cxn ang="0">
                  <a:pos x="138" y="36"/>
                </a:cxn>
                <a:cxn ang="0">
                  <a:pos x="154" y="22"/>
                </a:cxn>
                <a:cxn ang="0">
                  <a:pos x="172" y="20"/>
                </a:cxn>
                <a:cxn ang="0">
                  <a:pos x="176" y="26"/>
                </a:cxn>
                <a:cxn ang="0">
                  <a:pos x="192" y="24"/>
                </a:cxn>
                <a:cxn ang="0">
                  <a:pos x="208" y="0"/>
                </a:cxn>
                <a:cxn ang="0">
                  <a:pos x="230" y="4"/>
                </a:cxn>
                <a:cxn ang="0">
                  <a:pos x="252" y="8"/>
                </a:cxn>
                <a:cxn ang="0">
                  <a:pos x="270" y="8"/>
                </a:cxn>
                <a:cxn ang="0">
                  <a:pos x="286" y="18"/>
                </a:cxn>
                <a:cxn ang="0">
                  <a:pos x="280" y="36"/>
                </a:cxn>
                <a:cxn ang="0">
                  <a:pos x="294" y="48"/>
                </a:cxn>
                <a:cxn ang="0">
                  <a:pos x="286" y="60"/>
                </a:cxn>
                <a:cxn ang="0">
                  <a:pos x="282" y="80"/>
                </a:cxn>
                <a:cxn ang="0">
                  <a:pos x="264" y="74"/>
                </a:cxn>
                <a:cxn ang="0">
                  <a:pos x="258" y="88"/>
                </a:cxn>
                <a:cxn ang="0">
                  <a:pos x="252" y="106"/>
                </a:cxn>
                <a:cxn ang="0">
                  <a:pos x="248" y="124"/>
                </a:cxn>
                <a:cxn ang="0">
                  <a:pos x="236" y="122"/>
                </a:cxn>
                <a:cxn ang="0">
                  <a:pos x="222" y="134"/>
                </a:cxn>
                <a:cxn ang="0">
                  <a:pos x="214" y="130"/>
                </a:cxn>
                <a:cxn ang="0">
                  <a:pos x="200" y="138"/>
                </a:cxn>
                <a:cxn ang="0">
                  <a:pos x="188" y="148"/>
                </a:cxn>
                <a:cxn ang="0">
                  <a:pos x="150" y="146"/>
                </a:cxn>
                <a:cxn ang="0">
                  <a:pos x="124" y="140"/>
                </a:cxn>
                <a:cxn ang="0">
                  <a:pos x="102" y="126"/>
                </a:cxn>
                <a:cxn ang="0">
                  <a:pos x="98" y="112"/>
                </a:cxn>
                <a:cxn ang="0">
                  <a:pos x="66" y="112"/>
                </a:cxn>
                <a:cxn ang="0">
                  <a:pos x="42" y="124"/>
                </a:cxn>
              </a:cxnLst>
              <a:rect l="0" t="0" r="r" b="b"/>
              <a:pathLst>
                <a:path w="294" h="148">
                  <a:moveTo>
                    <a:pt x="42" y="124"/>
                  </a:moveTo>
                  <a:lnTo>
                    <a:pt x="32" y="116"/>
                  </a:lnTo>
                  <a:lnTo>
                    <a:pt x="18" y="120"/>
                  </a:lnTo>
                  <a:lnTo>
                    <a:pt x="4" y="114"/>
                  </a:lnTo>
                  <a:lnTo>
                    <a:pt x="0" y="100"/>
                  </a:lnTo>
                  <a:lnTo>
                    <a:pt x="6" y="86"/>
                  </a:lnTo>
                  <a:lnTo>
                    <a:pt x="92" y="82"/>
                  </a:lnTo>
                  <a:lnTo>
                    <a:pt x="108" y="74"/>
                  </a:lnTo>
                  <a:lnTo>
                    <a:pt x="126" y="84"/>
                  </a:lnTo>
                  <a:lnTo>
                    <a:pt x="138" y="78"/>
                  </a:lnTo>
                  <a:lnTo>
                    <a:pt x="122" y="60"/>
                  </a:lnTo>
                  <a:lnTo>
                    <a:pt x="120" y="46"/>
                  </a:lnTo>
                  <a:lnTo>
                    <a:pt x="138" y="36"/>
                  </a:lnTo>
                  <a:lnTo>
                    <a:pt x="154" y="22"/>
                  </a:lnTo>
                  <a:lnTo>
                    <a:pt x="172" y="20"/>
                  </a:lnTo>
                  <a:lnTo>
                    <a:pt x="176" y="26"/>
                  </a:lnTo>
                  <a:lnTo>
                    <a:pt x="192" y="24"/>
                  </a:lnTo>
                  <a:lnTo>
                    <a:pt x="208" y="0"/>
                  </a:lnTo>
                  <a:lnTo>
                    <a:pt x="230" y="4"/>
                  </a:lnTo>
                  <a:lnTo>
                    <a:pt x="252" y="8"/>
                  </a:lnTo>
                  <a:lnTo>
                    <a:pt x="270" y="8"/>
                  </a:lnTo>
                  <a:lnTo>
                    <a:pt x="286" y="18"/>
                  </a:lnTo>
                  <a:lnTo>
                    <a:pt x="280" y="36"/>
                  </a:lnTo>
                  <a:lnTo>
                    <a:pt x="294" y="48"/>
                  </a:lnTo>
                  <a:lnTo>
                    <a:pt x="286" y="60"/>
                  </a:lnTo>
                  <a:lnTo>
                    <a:pt x="282" y="80"/>
                  </a:lnTo>
                  <a:lnTo>
                    <a:pt x="264" y="74"/>
                  </a:lnTo>
                  <a:lnTo>
                    <a:pt x="258" y="88"/>
                  </a:lnTo>
                  <a:lnTo>
                    <a:pt x="252" y="106"/>
                  </a:lnTo>
                  <a:lnTo>
                    <a:pt x="248" y="124"/>
                  </a:lnTo>
                  <a:lnTo>
                    <a:pt x="236" y="122"/>
                  </a:lnTo>
                  <a:lnTo>
                    <a:pt x="222" y="134"/>
                  </a:lnTo>
                  <a:lnTo>
                    <a:pt x="214" y="130"/>
                  </a:lnTo>
                  <a:lnTo>
                    <a:pt x="200" y="138"/>
                  </a:lnTo>
                  <a:lnTo>
                    <a:pt x="188" y="148"/>
                  </a:lnTo>
                  <a:lnTo>
                    <a:pt x="150" y="146"/>
                  </a:lnTo>
                  <a:lnTo>
                    <a:pt x="124" y="140"/>
                  </a:lnTo>
                  <a:lnTo>
                    <a:pt x="102" y="126"/>
                  </a:lnTo>
                  <a:lnTo>
                    <a:pt x="98" y="112"/>
                  </a:lnTo>
                  <a:lnTo>
                    <a:pt x="66" y="112"/>
                  </a:lnTo>
                  <a:lnTo>
                    <a:pt x="42" y="1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 name="Azerbaijan">
              <a:extLst>
                <a:ext uri="{FF2B5EF4-FFF2-40B4-BE49-F238E27FC236}">
                  <a16:creationId xmlns:a16="http://schemas.microsoft.com/office/drawing/2014/main" id="{1DEFC69D-3012-4AC8-BE7A-A82873A93505}"/>
                </a:ext>
              </a:extLst>
            </p:cNvPr>
            <p:cNvSpPr>
              <a:spLocks noEditPoints="1"/>
            </p:cNvSpPr>
            <p:nvPr/>
          </p:nvSpPr>
          <p:spPr bwMode="gray">
            <a:xfrm>
              <a:off x="7179304" y="3087764"/>
              <a:ext cx="169851" cy="159290"/>
            </a:xfrm>
            <a:custGeom>
              <a:avLst/>
              <a:gdLst/>
              <a:ahLst/>
              <a:cxnLst>
                <a:cxn ang="0">
                  <a:pos x="208" y="229"/>
                </a:cxn>
                <a:cxn ang="0">
                  <a:pos x="180" y="215"/>
                </a:cxn>
                <a:cxn ang="0">
                  <a:pos x="161" y="201"/>
                </a:cxn>
                <a:cxn ang="0">
                  <a:pos x="173" y="182"/>
                </a:cxn>
                <a:cxn ang="0">
                  <a:pos x="159" y="151"/>
                </a:cxn>
                <a:cxn ang="0">
                  <a:pos x="126" y="173"/>
                </a:cxn>
                <a:cxn ang="0">
                  <a:pos x="95" y="196"/>
                </a:cxn>
                <a:cxn ang="0">
                  <a:pos x="92" y="180"/>
                </a:cxn>
                <a:cxn ang="0">
                  <a:pos x="97" y="168"/>
                </a:cxn>
                <a:cxn ang="0">
                  <a:pos x="95" y="161"/>
                </a:cxn>
                <a:cxn ang="0">
                  <a:pos x="57" y="125"/>
                </a:cxn>
                <a:cxn ang="0">
                  <a:pos x="66" y="99"/>
                </a:cxn>
                <a:cxn ang="0">
                  <a:pos x="48" y="99"/>
                </a:cxn>
                <a:cxn ang="0">
                  <a:pos x="33" y="90"/>
                </a:cxn>
                <a:cxn ang="0">
                  <a:pos x="29" y="83"/>
                </a:cxn>
                <a:cxn ang="0">
                  <a:pos x="36" y="66"/>
                </a:cxn>
                <a:cxn ang="0">
                  <a:pos x="19" y="64"/>
                </a:cxn>
                <a:cxn ang="0">
                  <a:pos x="7" y="50"/>
                </a:cxn>
                <a:cxn ang="0">
                  <a:pos x="19" y="40"/>
                </a:cxn>
                <a:cxn ang="0">
                  <a:pos x="36" y="38"/>
                </a:cxn>
                <a:cxn ang="0">
                  <a:pos x="50" y="52"/>
                </a:cxn>
                <a:cxn ang="0">
                  <a:pos x="83" y="50"/>
                </a:cxn>
                <a:cxn ang="0">
                  <a:pos x="81" y="40"/>
                </a:cxn>
                <a:cxn ang="0">
                  <a:pos x="69" y="31"/>
                </a:cxn>
                <a:cxn ang="0">
                  <a:pos x="76" y="7"/>
                </a:cxn>
                <a:cxn ang="0">
                  <a:pos x="92" y="0"/>
                </a:cxn>
                <a:cxn ang="0">
                  <a:pos x="107" y="17"/>
                </a:cxn>
                <a:cxn ang="0">
                  <a:pos x="123" y="21"/>
                </a:cxn>
                <a:cxn ang="0">
                  <a:pos x="130" y="38"/>
                </a:cxn>
                <a:cxn ang="0">
                  <a:pos x="156" y="45"/>
                </a:cxn>
                <a:cxn ang="0">
                  <a:pos x="166" y="45"/>
                </a:cxn>
                <a:cxn ang="0">
                  <a:pos x="170" y="31"/>
                </a:cxn>
                <a:cxn ang="0">
                  <a:pos x="192" y="21"/>
                </a:cxn>
                <a:cxn ang="0">
                  <a:pos x="208" y="50"/>
                </a:cxn>
                <a:cxn ang="0">
                  <a:pos x="208" y="69"/>
                </a:cxn>
                <a:cxn ang="0">
                  <a:pos x="218" y="73"/>
                </a:cxn>
                <a:cxn ang="0">
                  <a:pos x="232" y="95"/>
                </a:cxn>
                <a:cxn ang="0">
                  <a:pos x="253" y="97"/>
                </a:cxn>
                <a:cxn ang="0">
                  <a:pos x="253" y="104"/>
                </a:cxn>
                <a:cxn ang="0">
                  <a:pos x="229" y="121"/>
                </a:cxn>
                <a:cxn ang="0">
                  <a:pos x="225" y="180"/>
                </a:cxn>
                <a:cxn ang="0">
                  <a:pos x="218" y="168"/>
                </a:cxn>
                <a:cxn ang="0">
                  <a:pos x="208" y="170"/>
                </a:cxn>
                <a:cxn ang="0">
                  <a:pos x="208" y="229"/>
                </a:cxn>
                <a:cxn ang="0">
                  <a:pos x="69" y="189"/>
                </a:cxn>
                <a:cxn ang="0">
                  <a:pos x="74" y="175"/>
                </a:cxn>
                <a:cxn ang="0">
                  <a:pos x="66" y="173"/>
                </a:cxn>
                <a:cxn ang="0">
                  <a:pos x="64" y="163"/>
                </a:cxn>
                <a:cxn ang="0">
                  <a:pos x="59" y="154"/>
                </a:cxn>
                <a:cxn ang="0">
                  <a:pos x="48" y="149"/>
                </a:cxn>
                <a:cxn ang="0">
                  <a:pos x="36" y="149"/>
                </a:cxn>
                <a:cxn ang="0">
                  <a:pos x="24" y="147"/>
                </a:cxn>
                <a:cxn ang="0">
                  <a:pos x="0" y="147"/>
                </a:cxn>
                <a:cxn ang="0">
                  <a:pos x="12" y="156"/>
                </a:cxn>
                <a:cxn ang="0">
                  <a:pos x="50" y="191"/>
                </a:cxn>
                <a:cxn ang="0">
                  <a:pos x="59" y="194"/>
                </a:cxn>
                <a:cxn ang="0">
                  <a:pos x="74" y="199"/>
                </a:cxn>
                <a:cxn ang="0">
                  <a:pos x="69" y="189"/>
                </a:cxn>
              </a:cxnLst>
              <a:rect l="0" t="0" r="r" b="b"/>
              <a:pathLst>
                <a:path w="253" h="229">
                  <a:moveTo>
                    <a:pt x="208" y="229"/>
                  </a:moveTo>
                  <a:lnTo>
                    <a:pt x="180" y="215"/>
                  </a:lnTo>
                  <a:lnTo>
                    <a:pt x="161" y="201"/>
                  </a:lnTo>
                  <a:lnTo>
                    <a:pt x="173" y="182"/>
                  </a:lnTo>
                  <a:lnTo>
                    <a:pt x="159" y="151"/>
                  </a:lnTo>
                  <a:lnTo>
                    <a:pt x="126" y="173"/>
                  </a:lnTo>
                  <a:lnTo>
                    <a:pt x="95" y="196"/>
                  </a:lnTo>
                  <a:lnTo>
                    <a:pt x="92" y="180"/>
                  </a:lnTo>
                  <a:lnTo>
                    <a:pt x="97" y="168"/>
                  </a:lnTo>
                  <a:lnTo>
                    <a:pt x="95" y="161"/>
                  </a:lnTo>
                  <a:lnTo>
                    <a:pt x="57" y="125"/>
                  </a:lnTo>
                  <a:lnTo>
                    <a:pt x="66" y="99"/>
                  </a:lnTo>
                  <a:lnTo>
                    <a:pt x="48" y="99"/>
                  </a:lnTo>
                  <a:lnTo>
                    <a:pt x="33" y="90"/>
                  </a:lnTo>
                  <a:lnTo>
                    <a:pt x="29" y="83"/>
                  </a:lnTo>
                  <a:lnTo>
                    <a:pt x="36" y="66"/>
                  </a:lnTo>
                  <a:lnTo>
                    <a:pt x="19" y="64"/>
                  </a:lnTo>
                  <a:lnTo>
                    <a:pt x="7" y="50"/>
                  </a:lnTo>
                  <a:lnTo>
                    <a:pt x="19" y="40"/>
                  </a:lnTo>
                  <a:lnTo>
                    <a:pt x="36" y="38"/>
                  </a:lnTo>
                  <a:lnTo>
                    <a:pt x="50" y="52"/>
                  </a:lnTo>
                  <a:lnTo>
                    <a:pt x="83" y="50"/>
                  </a:lnTo>
                  <a:lnTo>
                    <a:pt x="81" y="40"/>
                  </a:lnTo>
                  <a:lnTo>
                    <a:pt x="69" y="31"/>
                  </a:lnTo>
                  <a:lnTo>
                    <a:pt x="76" y="7"/>
                  </a:lnTo>
                  <a:lnTo>
                    <a:pt x="92" y="0"/>
                  </a:lnTo>
                  <a:lnTo>
                    <a:pt x="107" y="17"/>
                  </a:lnTo>
                  <a:lnTo>
                    <a:pt x="123" y="21"/>
                  </a:lnTo>
                  <a:lnTo>
                    <a:pt x="130" y="38"/>
                  </a:lnTo>
                  <a:lnTo>
                    <a:pt x="156" y="45"/>
                  </a:lnTo>
                  <a:lnTo>
                    <a:pt x="166" y="45"/>
                  </a:lnTo>
                  <a:lnTo>
                    <a:pt x="170" y="31"/>
                  </a:lnTo>
                  <a:lnTo>
                    <a:pt x="192" y="21"/>
                  </a:lnTo>
                  <a:lnTo>
                    <a:pt x="208" y="50"/>
                  </a:lnTo>
                  <a:lnTo>
                    <a:pt x="208" y="69"/>
                  </a:lnTo>
                  <a:lnTo>
                    <a:pt x="218" y="73"/>
                  </a:lnTo>
                  <a:lnTo>
                    <a:pt x="232" y="95"/>
                  </a:lnTo>
                  <a:lnTo>
                    <a:pt x="253" y="97"/>
                  </a:lnTo>
                  <a:lnTo>
                    <a:pt x="253" y="104"/>
                  </a:lnTo>
                  <a:lnTo>
                    <a:pt x="229" y="121"/>
                  </a:lnTo>
                  <a:lnTo>
                    <a:pt x="225" y="180"/>
                  </a:lnTo>
                  <a:lnTo>
                    <a:pt x="218" y="168"/>
                  </a:lnTo>
                  <a:lnTo>
                    <a:pt x="208" y="170"/>
                  </a:lnTo>
                  <a:lnTo>
                    <a:pt x="208" y="229"/>
                  </a:lnTo>
                  <a:moveTo>
                    <a:pt x="69" y="189"/>
                  </a:moveTo>
                  <a:lnTo>
                    <a:pt x="74" y="175"/>
                  </a:lnTo>
                  <a:lnTo>
                    <a:pt x="66" y="173"/>
                  </a:lnTo>
                  <a:lnTo>
                    <a:pt x="64" y="163"/>
                  </a:lnTo>
                  <a:lnTo>
                    <a:pt x="59" y="154"/>
                  </a:lnTo>
                  <a:lnTo>
                    <a:pt x="48" y="149"/>
                  </a:lnTo>
                  <a:lnTo>
                    <a:pt x="36" y="149"/>
                  </a:lnTo>
                  <a:lnTo>
                    <a:pt x="24" y="147"/>
                  </a:lnTo>
                  <a:lnTo>
                    <a:pt x="0" y="147"/>
                  </a:lnTo>
                  <a:lnTo>
                    <a:pt x="12" y="156"/>
                  </a:lnTo>
                  <a:lnTo>
                    <a:pt x="50" y="191"/>
                  </a:lnTo>
                  <a:lnTo>
                    <a:pt x="59" y="194"/>
                  </a:lnTo>
                  <a:lnTo>
                    <a:pt x="74" y="199"/>
                  </a:lnTo>
                  <a:lnTo>
                    <a:pt x="69" y="189"/>
                  </a:lnTo>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17" name="Bahrain">
              <a:extLst>
                <a:ext uri="{FF2B5EF4-FFF2-40B4-BE49-F238E27FC236}">
                  <a16:creationId xmlns:a16="http://schemas.microsoft.com/office/drawing/2014/main" id="{DE97C7CD-13E1-4259-8849-145BABF8361E}"/>
                </a:ext>
              </a:extLst>
            </p:cNvPr>
            <p:cNvSpPr>
              <a:spLocks/>
            </p:cNvSpPr>
            <p:nvPr/>
          </p:nvSpPr>
          <p:spPr bwMode="gray">
            <a:xfrm>
              <a:off x="7360869" y="3689531"/>
              <a:ext cx="11715" cy="17698"/>
            </a:xfrm>
            <a:custGeom>
              <a:avLst/>
              <a:gdLst/>
              <a:ahLst/>
              <a:cxnLst>
                <a:cxn ang="0">
                  <a:pos x="0" y="2"/>
                </a:cxn>
                <a:cxn ang="0">
                  <a:pos x="4" y="0"/>
                </a:cxn>
                <a:cxn ang="0">
                  <a:pos x="12" y="2"/>
                </a:cxn>
                <a:cxn ang="0">
                  <a:pos x="10" y="24"/>
                </a:cxn>
                <a:cxn ang="0">
                  <a:pos x="2" y="16"/>
                </a:cxn>
                <a:cxn ang="0">
                  <a:pos x="2" y="10"/>
                </a:cxn>
                <a:cxn ang="0">
                  <a:pos x="0" y="2"/>
                </a:cxn>
              </a:cxnLst>
              <a:rect l="0" t="0" r="r" b="b"/>
              <a:pathLst>
                <a:path w="12" h="24">
                  <a:moveTo>
                    <a:pt x="0" y="2"/>
                  </a:moveTo>
                  <a:lnTo>
                    <a:pt x="4" y="0"/>
                  </a:lnTo>
                  <a:lnTo>
                    <a:pt x="12" y="2"/>
                  </a:lnTo>
                  <a:lnTo>
                    <a:pt x="10" y="24"/>
                  </a:lnTo>
                  <a:lnTo>
                    <a:pt x="2" y="16"/>
                  </a:lnTo>
                  <a:lnTo>
                    <a:pt x="2" y="10"/>
                  </a:lnTo>
                  <a:lnTo>
                    <a:pt x="0" y="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8" name="Bangladesh">
              <a:extLst>
                <a:ext uri="{FF2B5EF4-FFF2-40B4-BE49-F238E27FC236}">
                  <a16:creationId xmlns:a16="http://schemas.microsoft.com/office/drawing/2014/main" id="{EC201309-ABE0-4AFC-B3DD-8C958C816ECD}"/>
                </a:ext>
              </a:extLst>
            </p:cNvPr>
            <p:cNvSpPr>
              <a:spLocks/>
            </p:cNvSpPr>
            <p:nvPr/>
          </p:nvSpPr>
          <p:spPr bwMode="gray">
            <a:xfrm>
              <a:off x="8518584" y="3691497"/>
              <a:ext cx="150328" cy="202557"/>
            </a:xfrm>
            <a:custGeom>
              <a:avLst/>
              <a:gdLst/>
              <a:ahLst/>
              <a:cxnLst>
                <a:cxn ang="0">
                  <a:pos x="178" y="216"/>
                </a:cxn>
                <a:cxn ang="0">
                  <a:pos x="174" y="192"/>
                </a:cxn>
                <a:cxn ang="0">
                  <a:pos x="172" y="170"/>
                </a:cxn>
                <a:cxn ang="0">
                  <a:pos x="168" y="118"/>
                </a:cxn>
                <a:cxn ang="0">
                  <a:pos x="158" y="112"/>
                </a:cxn>
                <a:cxn ang="0">
                  <a:pos x="150" y="118"/>
                </a:cxn>
                <a:cxn ang="0">
                  <a:pos x="146" y="134"/>
                </a:cxn>
                <a:cxn ang="0">
                  <a:pos x="128" y="124"/>
                </a:cxn>
                <a:cxn ang="0">
                  <a:pos x="130" y="114"/>
                </a:cxn>
                <a:cxn ang="0">
                  <a:pos x="136" y="102"/>
                </a:cxn>
                <a:cxn ang="0">
                  <a:pos x="150" y="94"/>
                </a:cxn>
                <a:cxn ang="0">
                  <a:pos x="162" y="84"/>
                </a:cxn>
                <a:cxn ang="0">
                  <a:pos x="180" y="58"/>
                </a:cxn>
                <a:cxn ang="0">
                  <a:pos x="182" y="42"/>
                </a:cxn>
                <a:cxn ang="0">
                  <a:pos x="104" y="40"/>
                </a:cxn>
                <a:cxn ang="0">
                  <a:pos x="86" y="44"/>
                </a:cxn>
                <a:cxn ang="0">
                  <a:pos x="72" y="38"/>
                </a:cxn>
                <a:cxn ang="0">
                  <a:pos x="70" y="24"/>
                </a:cxn>
                <a:cxn ang="0">
                  <a:pos x="62" y="12"/>
                </a:cxn>
                <a:cxn ang="0">
                  <a:pos x="52" y="12"/>
                </a:cxn>
                <a:cxn ang="0">
                  <a:pos x="44" y="0"/>
                </a:cxn>
                <a:cxn ang="0">
                  <a:pos x="30" y="8"/>
                </a:cxn>
                <a:cxn ang="0">
                  <a:pos x="20" y="2"/>
                </a:cxn>
                <a:cxn ang="0">
                  <a:pos x="6" y="4"/>
                </a:cxn>
                <a:cxn ang="0">
                  <a:pos x="8" y="18"/>
                </a:cxn>
                <a:cxn ang="0">
                  <a:pos x="0" y="32"/>
                </a:cxn>
                <a:cxn ang="0">
                  <a:pos x="16" y="48"/>
                </a:cxn>
                <a:cxn ang="0">
                  <a:pos x="22" y="46"/>
                </a:cxn>
                <a:cxn ang="0">
                  <a:pos x="32" y="56"/>
                </a:cxn>
                <a:cxn ang="0">
                  <a:pos x="24" y="72"/>
                </a:cxn>
                <a:cxn ang="0">
                  <a:pos x="14" y="72"/>
                </a:cxn>
                <a:cxn ang="0">
                  <a:pos x="8" y="84"/>
                </a:cxn>
                <a:cxn ang="0">
                  <a:pos x="30" y="102"/>
                </a:cxn>
                <a:cxn ang="0">
                  <a:pos x="24" y="116"/>
                </a:cxn>
                <a:cxn ang="0">
                  <a:pos x="42" y="156"/>
                </a:cxn>
                <a:cxn ang="0">
                  <a:pos x="56" y="202"/>
                </a:cxn>
                <a:cxn ang="0">
                  <a:pos x="70" y="190"/>
                </a:cxn>
                <a:cxn ang="0">
                  <a:pos x="80" y="196"/>
                </a:cxn>
                <a:cxn ang="0">
                  <a:pos x="92" y="180"/>
                </a:cxn>
                <a:cxn ang="0">
                  <a:pos x="96" y="142"/>
                </a:cxn>
                <a:cxn ang="0">
                  <a:pos x="134" y="170"/>
                </a:cxn>
                <a:cxn ang="0">
                  <a:pos x="142" y="188"/>
                </a:cxn>
                <a:cxn ang="0">
                  <a:pos x="144" y="222"/>
                </a:cxn>
                <a:cxn ang="0">
                  <a:pos x="156" y="236"/>
                </a:cxn>
                <a:cxn ang="0">
                  <a:pos x="172" y="250"/>
                </a:cxn>
                <a:cxn ang="0">
                  <a:pos x="174" y="220"/>
                </a:cxn>
                <a:cxn ang="0">
                  <a:pos x="178" y="216"/>
                </a:cxn>
              </a:cxnLst>
              <a:rect l="0" t="0" r="r" b="b"/>
              <a:pathLst>
                <a:path w="182" h="250">
                  <a:moveTo>
                    <a:pt x="178" y="216"/>
                  </a:moveTo>
                  <a:lnTo>
                    <a:pt x="174" y="192"/>
                  </a:lnTo>
                  <a:lnTo>
                    <a:pt x="172" y="170"/>
                  </a:lnTo>
                  <a:lnTo>
                    <a:pt x="168" y="118"/>
                  </a:lnTo>
                  <a:lnTo>
                    <a:pt x="158" y="112"/>
                  </a:lnTo>
                  <a:lnTo>
                    <a:pt x="150" y="118"/>
                  </a:lnTo>
                  <a:lnTo>
                    <a:pt x="146" y="134"/>
                  </a:lnTo>
                  <a:lnTo>
                    <a:pt x="128" y="124"/>
                  </a:lnTo>
                  <a:lnTo>
                    <a:pt x="130" y="114"/>
                  </a:lnTo>
                  <a:lnTo>
                    <a:pt x="136" y="102"/>
                  </a:lnTo>
                  <a:lnTo>
                    <a:pt x="150" y="94"/>
                  </a:lnTo>
                  <a:lnTo>
                    <a:pt x="162" y="84"/>
                  </a:lnTo>
                  <a:lnTo>
                    <a:pt x="180" y="58"/>
                  </a:lnTo>
                  <a:lnTo>
                    <a:pt x="182" y="42"/>
                  </a:lnTo>
                  <a:lnTo>
                    <a:pt x="104" y="40"/>
                  </a:lnTo>
                  <a:lnTo>
                    <a:pt x="86" y="44"/>
                  </a:lnTo>
                  <a:lnTo>
                    <a:pt x="72" y="38"/>
                  </a:lnTo>
                  <a:lnTo>
                    <a:pt x="70" y="24"/>
                  </a:lnTo>
                  <a:lnTo>
                    <a:pt x="62" y="12"/>
                  </a:lnTo>
                  <a:lnTo>
                    <a:pt x="52" y="12"/>
                  </a:lnTo>
                  <a:lnTo>
                    <a:pt x="44" y="0"/>
                  </a:lnTo>
                  <a:lnTo>
                    <a:pt x="30" y="8"/>
                  </a:lnTo>
                  <a:lnTo>
                    <a:pt x="20" y="2"/>
                  </a:lnTo>
                  <a:lnTo>
                    <a:pt x="6" y="4"/>
                  </a:lnTo>
                  <a:lnTo>
                    <a:pt x="8" y="18"/>
                  </a:lnTo>
                  <a:lnTo>
                    <a:pt x="0" y="32"/>
                  </a:lnTo>
                  <a:lnTo>
                    <a:pt x="16" y="48"/>
                  </a:lnTo>
                  <a:lnTo>
                    <a:pt x="22" y="46"/>
                  </a:lnTo>
                  <a:lnTo>
                    <a:pt x="32" y="56"/>
                  </a:lnTo>
                  <a:lnTo>
                    <a:pt x="24" y="72"/>
                  </a:lnTo>
                  <a:lnTo>
                    <a:pt x="14" y="72"/>
                  </a:lnTo>
                  <a:lnTo>
                    <a:pt x="8" y="84"/>
                  </a:lnTo>
                  <a:lnTo>
                    <a:pt x="30" y="102"/>
                  </a:lnTo>
                  <a:lnTo>
                    <a:pt x="24" y="116"/>
                  </a:lnTo>
                  <a:lnTo>
                    <a:pt x="42" y="156"/>
                  </a:lnTo>
                  <a:lnTo>
                    <a:pt x="56" y="202"/>
                  </a:lnTo>
                  <a:lnTo>
                    <a:pt x="70" y="190"/>
                  </a:lnTo>
                  <a:lnTo>
                    <a:pt x="80" y="196"/>
                  </a:lnTo>
                  <a:lnTo>
                    <a:pt x="92" y="180"/>
                  </a:lnTo>
                  <a:lnTo>
                    <a:pt x="96" y="142"/>
                  </a:lnTo>
                  <a:lnTo>
                    <a:pt x="134" y="170"/>
                  </a:lnTo>
                  <a:lnTo>
                    <a:pt x="142" y="188"/>
                  </a:lnTo>
                  <a:lnTo>
                    <a:pt x="144" y="222"/>
                  </a:lnTo>
                  <a:lnTo>
                    <a:pt x="156" y="236"/>
                  </a:lnTo>
                  <a:lnTo>
                    <a:pt x="172" y="250"/>
                  </a:lnTo>
                  <a:lnTo>
                    <a:pt x="174" y="220"/>
                  </a:lnTo>
                  <a:lnTo>
                    <a:pt x="178" y="2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9" name="Belarus">
              <a:extLst>
                <a:ext uri="{FF2B5EF4-FFF2-40B4-BE49-F238E27FC236}">
                  <a16:creationId xmlns:a16="http://schemas.microsoft.com/office/drawing/2014/main" id="{A48D1ADF-DCDD-4C9A-B9B0-7FCB0896FFE5}"/>
                </a:ext>
              </a:extLst>
            </p:cNvPr>
            <p:cNvSpPr>
              <a:spLocks/>
            </p:cNvSpPr>
            <p:nvPr/>
          </p:nvSpPr>
          <p:spPr bwMode="gray">
            <a:xfrm>
              <a:off x="6517474" y="2381769"/>
              <a:ext cx="294797" cy="269419"/>
            </a:xfrm>
            <a:custGeom>
              <a:avLst/>
              <a:gdLst/>
              <a:ahLst/>
              <a:cxnLst>
                <a:cxn ang="0">
                  <a:pos x="330" y="268"/>
                </a:cxn>
                <a:cxn ang="0">
                  <a:pos x="322" y="210"/>
                </a:cxn>
                <a:cxn ang="0">
                  <a:pos x="352" y="202"/>
                </a:cxn>
                <a:cxn ang="0">
                  <a:pos x="352" y="174"/>
                </a:cxn>
                <a:cxn ang="0">
                  <a:pos x="336" y="154"/>
                </a:cxn>
                <a:cxn ang="0">
                  <a:pos x="304" y="128"/>
                </a:cxn>
                <a:cxn ang="0">
                  <a:pos x="300" y="92"/>
                </a:cxn>
                <a:cxn ang="0">
                  <a:pos x="298" y="62"/>
                </a:cxn>
                <a:cxn ang="0">
                  <a:pos x="270" y="16"/>
                </a:cxn>
                <a:cxn ang="0">
                  <a:pos x="244" y="8"/>
                </a:cxn>
                <a:cxn ang="0">
                  <a:pos x="216" y="10"/>
                </a:cxn>
                <a:cxn ang="0">
                  <a:pos x="190" y="0"/>
                </a:cxn>
                <a:cxn ang="0">
                  <a:pos x="174" y="50"/>
                </a:cxn>
                <a:cxn ang="0">
                  <a:pos x="152" y="46"/>
                </a:cxn>
                <a:cxn ang="0">
                  <a:pos x="136" y="74"/>
                </a:cxn>
                <a:cxn ang="0">
                  <a:pos x="104" y="116"/>
                </a:cxn>
                <a:cxn ang="0">
                  <a:pos x="106" y="152"/>
                </a:cxn>
                <a:cxn ang="0">
                  <a:pos x="66" y="140"/>
                </a:cxn>
                <a:cxn ang="0">
                  <a:pos x="18" y="162"/>
                </a:cxn>
                <a:cxn ang="0">
                  <a:pos x="28" y="214"/>
                </a:cxn>
                <a:cxn ang="0">
                  <a:pos x="22" y="250"/>
                </a:cxn>
                <a:cxn ang="0">
                  <a:pos x="0" y="268"/>
                </a:cxn>
                <a:cxn ang="0">
                  <a:pos x="18" y="304"/>
                </a:cxn>
                <a:cxn ang="0">
                  <a:pos x="52" y="296"/>
                </a:cxn>
                <a:cxn ang="0">
                  <a:pos x="108" y="294"/>
                </a:cxn>
                <a:cxn ang="0">
                  <a:pos x="134" y="304"/>
                </a:cxn>
                <a:cxn ang="0">
                  <a:pos x="160" y="302"/>
                </a:cxn>
                <a:cxn ang="0">
                  <a:pos x="198" y="306"/>
                </a:cxn>
                <a:cxn ang="0">
                  <a:pos x="226" y="308"/>
                </a:cxn>
                <a:cxn ang="0">
                  <a:pos x="242" y="330"/>
                </a:cxn>
                <a:cxn ang="0">
                  <a:pos x="282" y="328"/>
                </a:cxn>
                <a:cxn ang="0">
                  <a:pos x="300" y="276"/>
                </a:cxn>
              </a:cxnLst>
              <a:rect l="0" t="0" r="r" b="b"/>
              <a:pathLst>
                <a:path w="364" h="330">
                  <a:moveTo>
                    <a:pt x="300" y="276"/>
                  </a:moveTo>
                  <a:lnTo>
                    <a:pt x="330" y="268"/>
                  </a:lnTo>
                  <a:lnTo>
                    <a:pt x="336" y="236"/>
                  </a:lnTo>
                  <a:lnTo>
                    <a:pt x="322" y="210"/>
                  </a:lnTo>
                  <a:lnTo>
                    <a:pt x="328" y="200"/>
                  </a:lnTo>
                  <a:lnTo>
                    <a:pt x="352" y="202"/>
                  </a:lnTo>
                  <a:lnTo>
                    <a:pt x="364" y="186"/>
                  </a:lnTo>
                  <a:lnTo>
                    <a:pt x="352" y="174"/>
                  </a:lnTo>
                  <a:lnTo>
                    <a:pt x="330" y="172"/>
                  </a:lnTo>
                  <a:lnTo>
                    <a:pt x="336" y="154"/>
                  </a:lnTo>
                  <a:lnTo>
                    <a:pt x="318" y="134"/>
                  </a:lnTo>
                  <a:lnTo>
                    <a:pt x="304" y="128"/>
                  </a:lnTo>
                  <a:lnTo>
                    <a:pt x="310" y="110"/>
                  </a:lnTo>
                  <a:lnTo>
                    <a:pt x="300" y="92"/>
                  </a:lnTo>
                  <a:lnTo>
                    <a:pt x="308" y="84"/>
                  </a:lnTo>
                  <a:lnTo>
                    <a:pt x="298" y="62"/>
                  </a:lnTo>
                  <a:lnTo>
                    <a:pt x="302" y="40"/>
                  </a:lnTo>
                  <a:lnTo>
                    <a:pt x="270" y="16"/>
                  </a:lnTo>
                  <a:lnTo>
                    <a:pt x="242" y="28"/>
                  </a:lnTo>
                  <a:lnTo>
                    <a:pt x="244" y="8"/>
                  </a:lnTo>
                  <a:lnTo>
                    <a:pt x="226" y="2"/>
                  </a:lnTo>
                  <a:lnTo>
                    <a:pt x="216" y="10"/>
                  </a:lnTo>
                  <a:lnTo>
                    <a:pt x="208" y="0"/>
                  </a:lnTo>
                  <a:lnTo>
                    <a:pt x="190" y="0"/>
                  </a:lnTo>
                  <a:lnTo>
                    <a:pt x="176" y="34"/>
                  </a:lnTo>
                  <a:lnTo>
                    <a:pt x="174" y="50"/>
                  </a:lnTo>
                  <a:lnTo>
                    <a:pt x="164" y="56"/>
                  </a:lnTo>
                  <a:lnTo>
                    <a:pt x="152" y="46"/>
                  </a:lnTo>
                  <a:lnTo>
                    <a:pt x="130" y="54"/>
                  </a:lnTo>
                  <a:lnTo>
                    <a:pt x="136" y="74"/>
                  </a:lnTo>
                  <a:lnTo>
                    <a:pt x="122" y="80"/>
                  </a:lnTo>
                  <a:lnTo>
                    <a:pt x="104" y="116"/>
                  </a:lnTo>
                  <a:lnTo>
                    <a:pt x="110" y="138"/>
                  </a:lnTo>
                  <a:lnTo>
                    <a:pt x="106" y="152"/>
                  </a:lnTo>
                  <a:lnTo>
                    <a:pt x="80" y="140"/>
                  </a:lnTo>
                  <a:lnTo>
                    <a:pt x="66" y="140"/>
                  </a:lnTo>
                  <a:lnTo>
                    <a:pt x="58" y="162"/>
                  </a:lnTo>
                  <a:lnTo>
                    <a:pt x="18" y="162"/>
                  </a:lnTo>
                  <a:lnTo>
                    <a:pt x="20" y="194"/>
                  </a:lnTo>
                  <a:lnTo>
                    <a:pt x="28" y="214"/>
                  </a:lnTo>
                  <a:lnTo>
                    <a:pt x="28" y="238"/>
                  </a:lnTo>
                  <a:lnTo>
                    <a:pt x="22" y="250"/>
                  </a:lnTo>
                  <a:lnTo>
                    <a:pt x="8" y="248"/>
                  </a:lnTo>
                  <a:lnTo>
                    <a:pt x="0" y="268"/>
                  </a:lnTo>
                  <a:lnTo>
                    <a:pt x="22" y="282"/>
                  </a:lnTo>
                  <a:lnTo>
                    <a:pt x="18" y="304"/>
                  </a:lnTo>
                  <a:lnTo>
                    <a:pt x="36" y="304"/>
                  </a:lnTo>
                  <a:lnTo>
                    <a:pt x="52" y="296"/>
                  </a:lnTo>
                  <a:lnTo>
                    <a:pt x="96" y="292"/>
                  </a:lnTo>
                  <a:lnTo>
                    <a:pt x="108" y="294"/>
                  </a:lnTo>
                  <a:lnTo>
                    <a:pt x="122" y="294"/>
                  </a:lnTo>
                  <a:lnTo>
                    <a:pt x="134" y="304"/>
                  </a:lnTo>
                  <a:lnTo>
                    <a:pt x="148" y="304"/>
                  </a:lnTo>
                  <a:lnTo>
                    <a:pt x="160" y="302"/>
                  </a:lnTo>
                  <a:lnTo>
                    <a:pt x="182" y="318"/>
                  </a:lnTo>
                  <a:lnTo>
                    <a:pt x="198" y="306"/>
                  </a:lnTo>
                  <a:lnTo>
                    <a:pt x="216" y="316"/>
                  </a:lnTo>
                  <a:lnTo>
                    <a:pt x="226" y="308"/>
                  </a:lnTo>
                  <a:lnTo>
                    <a:pt x="238" y="312"/>
                  </a:lnTo>
                  <a:lnTo>
                    <a:pt x="242" y="330"/>
                  </a:lnTo>
                  <a:lnTo>
                    <a:pt x="266" y="326"/>
                  </a:lnTo>
                  <a:lnTo>
                    <a:pt x="282" y="328"/>
                  </a:lnTo>
                  <a:lnTo>
                    <a:pt x="286" y="302"/>
                  </a:lnTo>
                  <a:lnTo>
                    <a:pt x="300" y="27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 name="Belgium">
              <a:extLst>
                <a:ext uri="{FF2B5EF4-FFF2-40B4-BE49-F238E27FC236}">
                  <a16:creationId xmlns:a16="http://schemas.microsoft.com/office/drawing/2014/main" id="{B59E287A-54FA-46C9-B2DB-1A723B51D2F7}"/>
                </a:ext>
              </a:extLst>
            </p:cNvPr>
            <p:cNvSpPr>
              <a:spLocks/>
            </p:cNvSpPr>
            <p:nvPr/>
          </p:nvSpPr>
          <p:spPr bwMode="gray">
            <a:xfrm>
              <a:off x="5879069" y="2641355"/>
              <a:ext cx="121043" cy="100295"/>
            </a:xfrm>
            <a:custGeom>
              <a:avLst/>
              <a:gdLst/>
              <a:ahLst/>
              <a:cxnLst>
                <a:cxn ang="0">
                  <a:pos x="0" y="22"/>
                </a:cxn>
                <a:cxn ang="0">
                  <a:pos x="26" y="6"/>
                </a:cxn>
                <a:cxn ang="0">
                  <a:pos x="32" y="20"/>
                </a:cxn>
                <a:cxn ang="0">
                  <a:pos x="60" y="18"/>
                </a:cxn>
                <a:cxn ang="0">
                  <a:pos x="68" y="6"/>
                </a:cxn>
                <a:cxn ang="0">
                  <a:pos x="78" y="0"/>
                </a:cxn>
                <a:cxn ang="0">
                  <a:pos x="98" y="10"/>
                </a:cxn>
                <a:cxn ang="0">
                  <a:pos x="114" y="12"/>
                </a:cxn>
                <a:cxn ang="0">
                  <a:pos x="126" y="20"/>
                </a:cxn>
                <a:cxn ang="0">
                  <a:pos x="126" y="34"/>
                </a:cxn>
                <a:cxn ang="0">
                  <a:pos x="120" y="44"/>
                </a:cxn>
                <a:cxn ang="0">
                  <a:pos x="124" y="48"/>
                </a:cxn>
                <a:cxn ang="0">
                  <a:pos x="136" y="48"/>
                </a:cxn>
                <a:cxn ang="0">
                  <a:pos x="148" y="70"/>
                </a:cxn>
                <a:cxn ang="0">
                  <a:pos x="138" y="84"/>
                </a:cxn>
                <a:cxn ang="0">
                  <a:pos x="130" y="92"/>
                </a:cxn>
                <a:cxn ang="0">
                  <a:pos x="126" y="100"/>
                </a:cxn>
                <a:cxn ang="0">
                  <a:pos x="130" y="106"/>
                </a:cxn>
                <a:cxn ang="0">
                  <a:pos x="126" y="124"/>
                </a:cxn>
                <a:cxn ang="0">
                  <a:pos x="116" y="124"/>
                </a:cxn>
                <a:cxn ang="0">
                  <a:pos x="90" y="100"/>
                </a:cxn>
                <a:cxn ang="0">
                  <a:pos x="86" y="84"/>
                </a:cxn>
                <a:cxn ang="0">
                  <a:pos x="72" y="92"/>
                </a:cxn>
                <a:cxn ang="0">
                  <a:pos x="60" y="86"/>
                </a:cxn>
                <a:cxn ang="0">
                  <a:pos x="54" y="78"/>
                </a:cxn>
                <a:cxn ang="0">
                  <a:pos x="52" y="64"/>
                </a:cxn>
                <a:cxn ang="0">
                  <a:pos x="40" y="64"/>
                </a:cxn>
                <a:cxn ang="0">
                  <a:pos x="26" y="54"/>
                </a:cxn>
                <a:cxn ang="0">
                  <a:pos x="20" y="44"/>
                </a:cxn>
                <a:cxn ang="0">
                  <a:pos x="8" y="36"/>
                </a:cxn>
                <a:cxn ang="0">
                  <a:pos x="0" y="22"/>
                </a:cxn>
              </a:cxnLst>
              <a:rect l="0" t="0" r="r" b="b"/>
              <a:pathLst>
                <a:path w="148" h="124">
                  <a:moveTo>
                    <a:pt x="0" y="22"/>
                  </a:moveTo>
                  <a:lnTo>
                    <a:pt x="26" y="6"/>
                  </a:lnTo>
                  <a:lnTo>
                    <a:pt x="32" y="20"/>
                  </a:lnTo>
                  <a:lnTo>
                    <a:pt x="60" y="18"/>
                  </a:lnTo>
                  <a:lnTo>
                    <a:pt x="68" y="6"/>
                  </a:lnTo>
                  <a:lnTo>
                    <a:pt x="78" y="0"/>
                  </a:lnTo>
                  <a:lnTo>
                    <a:pt x="98" y="10"/>
                  </a:lnTo>
                  <a:lnTo>
                    <a:pt x="114" y="12"/>
                  </a:lnTo>
                  <a:lnTo>
                    <a:pt x="126" y="20"/>
                  </a:lnTo>
                  <a:lnTo>
                    <a:pt x="126" y="34"/>
                  </a:lnTo>
                  <a:lnTo>
                    <a:pt x="120" y="44"/>
                  </a:lnTo>
                  <a:lnTo>
                    <a:pt x="124" y="48"/>
                  </a:lnTo>
                  <a:lnTo>
                    <a:pt x="136" y="48"/>
                  </a:lnTo>
                  <a:lnTo>
                    <a:pt x="148" y="70"/>
                  </a:lnTo>
                  <a:lnTo>
                    <a:pt x="138" y="84"/>
                  </a:lnTo>
                  <a:lnTo>
                    <a:pt x="130" y="92"/>
                  </a:lnTo>
                  <a:lnTo>
                    <a:pt x="126" y="100"/>
                  </a:lnTo>
                  <a:lnTo>
                    <a:pt x="130" y="106"/>
                  </a:lnTo>
                  <a:lnTo>
                    <a:pt x="126" y="124"/>
                  </a:lnTo>
                  <a:lnTo>
                    <a:pt x="116" y="124"/>
                  </a:lnTo>
                  <a:lnTo>
                    <a:pt x="90" y="100"/>
                  </a:lnTo>
                  <a:lnTo>
                    <a:pt x="86" y="84"/>
                  </a:lnTo>
                  <a:lnTo>
                    <a:pt x="72" y="92"/>
                  </a:lnTo>
                  <a:lnTo>
                    <a:pt x="60" y="86"/>
                  </a:lnTo>
                  <a:lnTo>
                    <a:pt x="54" y="78"/>
                  </a:lnTo>
                  <a:lnTo>
                    <a:pt x="52" y="64"/>
                  </a:lnTo>
                  <a:lnTo>
                    <a:pt x="40" y="64"/>
                  </a:lnTo>
                  <a:lnTo>
                    <a:pt x="26" y="54"/>
                  </a:lnTo>
                  <a:lnTo>
                    <a:pt x="20" y="44"/>
                  </a:lnTo>
                  <a:lnTo>
                    <a:pt x="8" y="36"/>
                  </a:lnTo>
                  <a:lnTo>
                    <a:pt x="0" y="2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1" name="Benin">
              <a:extLst>
                <a:ext uri="{FF2B5EF4-FFF2-40B4-BE49-F238E27FC236}">
                  <a16:creationId xmlns:a16="http://schemas.microsoft.com/office/drawing/2014/main" id="{53B73F48-C662-4306-8E34-67F536CD0424}"/>
                </a:ext>
              </a:extLst>
            </p:cNvPr>
            <p:cNvSpPr>
              <a:spLocks/>
            </p:cNvSpPr>
            <p:nvPr/>
          </p:nvSpPr>
          <p:spPr bwMode="gray">
            <a:xfrm>
              <a:off x="5830263" y="4161506"/>
              <a:ext cx="95663" cy="202556"/>
            </a:xfrm>
            <a:custGeom>
              <a:avLst/>
              <a:gdLst/>
              <a:ahLst/>
              <a:cxnLst>
                <a:cxn ang="0">
                  <a:pos x="70" y="247"/>
                </a:cxn>
                <a:cxn ang="0">
                  <a:pos x="44" y="245"/>
                </a:cxn>
                <a:cxn ang="0">
                  <a:pos x="40" y="233"/>
                </a:cxn>
                <a:cxn ang="0">
                  <a:pos x="36" y="140"/>
                </a:cxn>
                <a:cxn ang="0">
                  <a:pos x="22" y="126"/>
                </a:cxn>
                <a:cxn ang="0">
                  <a:pos x="22" y="98"/>
                </a:cxn>
                <a:cxn ang="0">
                  <a:pos x="0" y="66"/>
                </a:cxn>
                <a:cxn ang="0">
                  <a:pos x="24" y="42"/>
                </a:cxn>
                <a:cxn ang="0">
                  <a:pos x="44" y="44"/>
                </a:cxn>
                <a:cxn ang="0">
                  <a:pos x="54" y="26"/>
                </a:cxn>
                <a:cxn ang="0">
                  <a:pos x="62" y="2"/>
                </a:cxn>
                <a:cxn ang="0">
                  <a:pos x="72" y="0"/>
                </a:cxn>
                <a:cxn ang="0">
                  <a:pos x="108" y="16"/>
                </a:cxn>
                <a:cxn ang="0">
                  <a:pos x="118" y="56"/>
                </a:cxn>
                <a:cxn ang="0">
                  <a:pos x="118" y="88"/>
                </a:cxn>
                <a:cxn ang="0">
                  <a:pos x="104" y="120"/>
                </a:cxn>
                <a:cxn ang="0">
                  <a:pos x="94" y="136"/>
                </a:cxn>
                <a:cxn ang="0">
                  <a:pos x="84" y="138"/>
                </a:cxn>
                <a:cxn ang="0">
                  <a:pos x="84" y="203"/>
                </a:cxn>
                <a:cxn ang="0">
                  <a:pos x="92" y="217"/>
                </a:cxn>
                <a:cxn ang="0">
                  <a:pos x="92" y="239"/>
                </a:cxn>
                <a:cxn ang="0">
                  <a:pos x="70" y="247"/>
                </a:cxn>
              </a:cxnLst>
              <a:rect l="0" t="0" r="r" b="b"/>
              <a:pathLst>
                <a:path w="118" h="247">
                  <a:moveTo>
                    <a:pt x="70" y="247"/>
                  </a:moveTo>
                  <a:lnTo>
                    <a:pt x="44" y="245"/>
                  </a:lnTo>
                  <a:lnTo>
                    <a:pt x="40" y="233"/>
                  </a:lnTo>
                  <a:lnTo>
                    <a:pt x="36" y="140"/>
                  </a:lnTo>
                  <a:lnTo>
                    <a:pt x="22" y="126"/>
                  </a:lnTo>
                  <a:lnTo>
                    <a:pt x="22" y="98"/>
                  </a:lnTo>
                  <a:lnTo>
                    <a:pt x="0" y="66"/>
                  </a:lnTo>
                  <a:lnTo>
                    <a:pt x="24" y="42"/>
                  </a:lnTo>
                  <a:lnTo>
                    <a:pt x="44" y="44"/>
                  </a:lnTo>
                  <a:lnTo>
                    <a:pt x="54" y="26"/>
                  </a:lnTo>
                  <a:lnTo>
                    <a:pt x="62" y="2"/>
                  </a:lnTo>
                  <a:lnTo>
                    <a:pt x="72" y="0"/>
                  </a:lnTo>
                  <a:lnTo>
                    <a:pt x="108" y="16"/>
                  </a:lnTo>
                  <a:lnTo>
                    <a:pt x="118" y="56"/>
                  </a:lnTo>
                  <a:lnTo>
                    <a:pt x="118" y="88"/>
                  </a:lnTo>
                  <a:lnTo>
                    <a:pt x="104" y="120"/>
                  </a:lnTo>
                  <a:lnTo>
                    <a:pt x="94" y="136"/>
                  </a:lnTo>
                  <a:lnTo>
                    <a:pt x="84" y="138"/>
                  </a:lnTo>
                  <a:lnTo>
                    <a:pt x="84" y="203"/>
                  </a:lnTo>
                  <a:lnTo>
                    <a:pt x="92" y="217"/>
                  </a:lnTo>
                  <a:lnTo>
                    <a:pt x="92" y="239"/>
                  </a:lnTo>
                  <a:lnTo>
                    <a:pt x="70" y="24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 name="Bhutan">
              <a:extLst>
                <a:ext uri="{FF2B5EF4-FFF2-40B4-BE49-F238E27FC236}">
                  <a16:creationId xmlns:a16="http://schemas.microsoft.com/office/drawing/2014/main" id="{9D810168-817C-4FF8-8613-70B1D58C4EDC}"/>
                </a:ext>
              </a:extLst>
            </p:cNvPr>
            <p:cNvSpPr>
              <a:spLocks/>
            </p:cNvSpPr>
            <p:nvPr/>
          </p:nvSpPr>
          <p:spPr bwMode="gray">
            <a:xfrm>
              <a:off x="8551774" y="3632502"/>
              <a:ext cx="89806" cy="49165"/>
            </a:xfrm>
            <a:custGeom>
              <a:avLst/>
              <a:gdLst/>
              <a:ahLst/>
              <a:cxnLst>
                <a:cxn ang="0">
                  <a:pos x="102" y="4"/>
                </a:cxn>
                <a:cxn ang="0">
                  <a:pos x="60" y="6"/>
                </a:cxn>
                <a:cxn ang="0">
                  <a:pos x="34" y="0"/>
                </a:cxn>
                <a:cxn ang="0">
                  <a:pos x="16" y="16"/>
                </a:cxn>
                <a:cxn ang="0">
                  <a:pos x="0" y="42"/>
                </a:cxn>
                <a:cxn ang="0">
                  <a:pos x="2" y="60"/>
                </a:cxn>
                <a:cxn ang="0">
                  <a:pos x="28" y="60"/>
                </a:cxn>
                <a:cxn ang="0">
                  <a:pos x="48" y="54"/>
                </a:cxn>
                <a:cxn ang="0">
                  <a:pos x="78" y="54"/>
                </a:cxn>
                <a:cxn ang="0">
                  <a:pos x="100" y="54"/>
                </a:cxn>
                <a:cxn ang="0">
                  <a:pos x="112" y="40"/>
                </a:cxn>
                <a:cxn ang="0">
                  <a:pos x="104" y="28"/>
                </a:cxn>
                <a:cxn ang="0">
                  <a:pos x="94" y="24"/>
                </a:cxn>
                <a:cxn ang="0">
                  <a:pos x="102" y="4"/>
                </a:cxn>
              </a:cxnLst>
              <a:rect l="0" t="0" r="r" b="b"/>
              <a:pathLst>
                <a:path w="112" h="60">
                  <a:moveTo>
                    <a:pt x="102" y="4"/>
                  </a:moveTo>
                  <a:lnTo>
                    <a:pt x="60" y="6"/>
                  </a:lnTo>
                  <a:lnTo>
                    <a:pt x="34" y="0"/>
                  </a:lnTo>
                  <a:lnTo>
                    <a:pt x="16" y="16"/>
                  </a:lnTo>
                  <a:lnTo>
                    <a:pt x="0" y="42"/>
                  </a:lnTo>
                  <a:lnTo>
                    <a:pt x="2" y="60"/>
                  </a:lnTo>
                  <a:lnTo>
                    <a:pt x="28" y="60"/>
                  </a:lnTo>
                  <a:lnTo>
                    <a:pt x="48" y="54"/>
                  </a:lnTo>
                  <a:lnTo>
                    <a:pt x="78" y="54"/>
                  </a:lnTo>
                  <a:lnTo>
                    <a:pt x="100" y="54"/>
                  </a:lnTo>
                  <a:lnTo>
                    <a:pt x="112" y="40"/>
                  </a:lnTo>
                  <a:lnTo>
                    <a:pt x="104" y="28"/>
                  </a:lnTo>
                  <a:lnTo>
                    <a:pt x="94" y="24"/>
                  </a:lnTo>
                  <a:lnTo>
                    <a:pt x="102" y="4"/>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3" name="Bolivia">
              <a:extLst>
                <a:ext uri="{FF2B5EF4-FFF2-40B4-BE49-F238E27FC236}">
                  <a16:creationId xmlns:a16="http://schemas.microsoft.com/office/drawing/2014/main" id="{5F9FBDFC-587B-44D9-9DE6-F2F871686446}"/>
                </a:ext>
              </a:extLst>
            </p:cNvPr>
            <p:cNvSpPr>
              <a:spLocks/>
            </p:cNvSpPr>
            <p:nvPr/>
          </p:nvSpPr>
          <p:spPr bwMode="gray">
            <a:xfrm>
              <a:off x="3549972" y="4934364"/>
              <a:ext cx="376794" cy="446410"/>
            </a:xfrm>
            <a:custGeom>
              <a:avLst/>
              <a:gdLst/>
              <a:ahLst/>
              <a:cxnLst>
                <a:cxn ang="0">
                  <a:pos x="6" y="315"/>
                </a:cxn>
                <a:cxn ang="0">
                  <a:pos x="0" y="295"/>
                </a:cxn>
                <a:cxn ang="0">
                  <a:pos x="24" y="279"/>
                </a:cxn>
                <a:cxn ang="0">
                  <a:pos x="36" y="265"/>
                </a:cxn>
                <a:cxn ang="0">
                  <a:pos x="14" y="243"/>
                </a:cxn>
                <a:cxn ang="0">
                  <a:pos x="22" y="217"/>
                </a:cxn>
                <a:cxn ang="0">
                  <a:pos x="12" y="201"/>
                </a:cxn>
                <a:cxn ang="0">
                  <a:pos x="42" y="110"/>
                </a:cxn>
                <a:cxn ang="0">
                  <a:pos x="6" y="52"/>
                </a:cxn>
                <a:cxn ang="0">
                  <a:pos x="44" y="50"/>
                </a:cxn>
                <a:cxn ang="0">
                  <a:pos x="70" y="30"/>
                </a:cxn>
                <a:cxn ang="0">
                  <a:pos x="92" y="24"/>
                </a:cxn>
                <a:cxn ang="0">
                  <a:pos x="114" y="8"/>
                </a:cxn>
                <a:cxn ang="0">
                  <a:pos x="158" y="0"/>
                </a:cxn>
                <a:cxn ang="0">
                  <a:pos x="166" y="20"/>
                </a:cxn>
                <a:cxn ang="0">
                  <a:pos x="160" y="42"/>
                </a:cxn>
                <a:cxn ang="0">
                  <a:pos x="172" y="90"/>
                </a:cxn>
                <a:cxn ang="0">
                  <a:pos x="202" y="106"/>
                </a:cxn>
                <a:cxn ang="0">
                  <a:pos x="228" y="112"/>
                </a:cxn>
                <a:cxn ang="0">
                  <a:pos x="298" y="147"/>
                </a:cxn>
                <a:cxn ang="0">
                  <a:pos x="350" y="161"/>
                </a:cxn>
                <a:cxn ang="0">
                  <a:pos x="356" y="201"/>
                </a:cxn>
                <a:cxn ang="0">
                  <a:pos x="348" y="225"/>
                </a:cxn>
                <a:cxn ang="0">
                  <a:pos x="372" y="261"/>
                </a:cxn>
                <a:cxn ang="0">
                  <a:pos x="430" y="263"/>
                </a:cxn>
                <a:cxn ang="0">
                  <a:pos x="434" y="297"/>
                </a:cxn>
                <a:cxn ang="0">
                  <a:pos x="454" y="307"/>
                </a:cxn>
                <a:cxn ang="0">
                  <a:pos x="464" y="323"/>
                </a:cxn>
                <a:cxn ang="0">
                  <a:pos x="456" y="355"/>
                </a:cxn>
                <a:cxn ang="0">
                  <a:pos x="456" y="375"/>
                </a:cxn>
                <a:cxn ang="0">
                  <a:pos x="438" y="407"/>
                </a:cxn>
                <a:cxn ang="0">
                  <a:pos x="408" y="389"/>
                </a:cxn>
                <a:cxn ang="0">
                  <a:pos x="362" y="395"/>
                </a:cxn>
                <a:cxn ang="0">
                  <a:pos x="330" y="397"/>
                </a:cxn>
                <a:cxn ang="0">
                  <a:pos x="296" y="395"/>
                </a:cxn>
                <a:cxn ang="0">
                  <a:pos x="278" y="429"/>
                </a:cxn>
                <a:cxn ang="0">
                  <a:pos x="278" y="449"/>
                </a:cxn>
                <a:cxn ang="0">
                  <a:pos x="264" y="501"/>
                </a:cxn>
                <a:cxn ang="0">
                  <a:pos x="228" y="493"/>
                </a:cxn>
                <a:cxn ang="0">
                  <a:pos x="210" y="531"/>
                </a:cxn>
                <a:cxn ang="0">
                  <a:pos x="190" y="505"/>
                </a:cxn>
                <a:cxn ang="0">
                  <a:pos x="144" y="499"/>
                </a:cxn>
                <a:cxn ang="0">
                  <a:pos x="124" y="481"/>
                </a:cxn>
                <a:cxn ang="0">
                  <a:pos x="114" y="491"/>
                </a:cxn>
                <a:cxn ang="0">
                  <a:pos x="96" y="495"/>
                </a:cxn>
                <a:cxn ang="0">
                  <a:pos x="102" y="519"/>
                </a:cxn>
                <a:cxn ang="0">
                  <a:pos x="102" y="545"/>
                </a:cxn>
                <a:cxn ang="0">
                  <a:pos x="60" y="527"/>
                </a:cxn>
                <a:cxn ang="0">
                  <a:pos x="54" y="475"/>
                </a:cxn>
                <a:cxn ang="0">
                  <a:pos x="48" y="463"/>
                </a:cxn>
                <a:cxn ang="0">
                  <a:pos x="38" y="457"/>
                </a:cxn>
                <a:cxn ang="0">
                  <a:pos x="38" y="417"/>
                </a:cxn>
                <a:cxn ang="0">
                  <a:pos x="32" y="407"/>
                </a:cxn>
                <a:cxn ang="0">
                  <a:pos x="32" y="391"/>
                </a:cxn>
                <a:cxn ang="0">
                  <a:pos x="6" y="315"/>
                </a:cxn>
              </a:cxnLst>
              <a:rect l="0" t="0" r="r" b="b"/>
              <a:pathLst>
                <a:path w="464" h="545">
                  <a:moveTo>
                    <a:pt x="6" y="315"/>
                  </a:moveTo>
                  <a:lnTo>
                    <a:pt x="0" y="295"/>
                  </a:lnTo>
                  <a:lnTo>
                    <a:pt x="24" y="279"/>
                  </a:lnTo>
                  <a:lnTo>
                    <a:pt x="36" y="265"/>
                  </a:lnTo>
                  <a:lnTo>
                    <a:pt x="14" y="243"/>
                  </a:lnTo>
                  <a:lnTo>
                    <a:pt x="22" y="217"/>
                  </a:lnTo>
                  <a:lnTo>
                    <a:pt x="12" y="201"/>
                  </a:lnTo>
                  <a:lnTo>
                    <a:pt x="42" y="110"/>
                  </a:lnTo>
                  <a:lnTo>
                    <a:pt x="6" y="52"/>
                  </a:lnTo>
                  <a:lnTo>
                    <a:pt x="44" y="50"/>
                  </a:lnTo>
                  <a:lnTo>
                    <a:pt x="70" y="30"/>
                  </a:lnTo>
                  <a:lnTo>
                    <a:pt x="92" y="24"/>
                  </a:lnTo>
                  <a:lnTo>
                    <a:pt x="114" y="8"/>
                  </a:lnTo>
                  <a:lnTo>
                    <a:pt x="158" y="0"/>
                  </a:lnTo>
                  <a:lnTo>
                    <a:pt x="166" y="20"/>
                  </a:lnTo>
                  <a:lnTo>
                    <a:pt x="160" y="42"/>
                  </a:lnTo>
                  <a:lnTo>
                    <a:pt x="172" y="90"/>
                  </a:lnTo>
                  <a:lnTo>
                    <a:pt x="202" y="106"/>
                  </a:lnTo>
                  <a:lnTo>
                    <a:pt x="228" y="112"/>
                  </a:lnTo>
                  <a:lnTo>
                    <a:pt x="298" y="147"/>
                  </a:lnTo>
                  <a:lnTo>
                    <a:pt x="350" y="161"/>
                  </a:lnTo>
                  <a:lnTo>
                    <a:pt x="356" y="201"/>
                  </a:lnTo>
                  <a:lnTo>
                    <a:pt x="348" y="225"/>
                  </a:lnTo>
                  <a:lnTo>
                    <a:pt x="372" y="261"/>
                  </a:lnTo>
                  <a:lnTo>
                    <a:pt x="430" y="263"/>
                  </a:lnTo>
                  <a:lnTo>
                    <a:pt x="434" y="297"/>
                  </a:lnTo>
                  <a:lnTo>
                    <a:pt x="454" y="307"/>
                  </a:lnTo>
                  <a:lnTo>
                    <a:pt x="464" y="323"/>
                  </a:lnTo>
                  <a:lnTo>
                    <a:pt x="456" y="355"/>
                  </a:lnTo>
                  <a:lnTo>
                    <a:pt x="456" y="375"/>
                  </a:lnTo>
                  <a:lnTo>
                    <a:pt x="438" y="407"/>
                  </a:lnTo>
                  <a:lnTo>
                    <a:pt x="408" y="389"/>
                  </a:lnTo>
                  <a:lnTo>
                    <a:pt x="362" y="395"/>
                  </a:lnTo>
                  <a:lnTo>
                    <a:pt x="330" y="397"/>
                  </a:lnTo>
                  <a:lnTo>
                    <a:pt x="296" y="395"/>
                  </a:lnTo>
                  <a:lnTo>
                    <a:pt x="278" y="429"/>
                  </a:lnTo>
                  <a:lnTo>
                    <a:pt x="278" y="449"/>
                  </a:lnTo>
                  <a:lnTo>
                    <a:pt x="264" y="501"/>
                  </a:lnTo>
                  <a:lnTo>
                    <a:pt x="228" y="493"/>
                  </a:lnTo>
                  <a:lnTo>
                    <a:pt x="210" y="531"/>
                  </a:lnTo>
                  <a:lnTo>
                    <a:pt x="190" y="505"/>
                  </a:lnTo>
                  <a:lnTo>
                    <a:pt x="144" y="499"/>
                  </a:lnTo>
                  <a:lnTo>
                    <a:pt x="124" y="481"/>
                  </a:lnTo>
                  <a:lnTo>
                    <a:pt x="114" y="491"/>
                  </a:lnTo>
                  <a:lnTo>
                    <a:pt x="96" y="495"/>
                  </a:lnTo>
                  <a:lnTo>
                    <a:pt x="102" y="519"/>
                  </a:lnTo>
                  <a:lnTo>
                    <a:pt x="102" y="545"/>
                  </a:lnTo>
                  <a:lnTo>
                    <a:pt x="60" y="527"/>
                  </a:lnTo>
                  <a:lnTo>
                    <a:pt x="54" y="475"/>
                  </a:lnTo>
                  <a:lnTo>
                    <a:pt x="48" y="463"/>
                  </a:lnTo>
                  <a:lnTo>
                    <a:pt x="38" y="457"/>
                  </a:lnTo>
                  <a:lnTo>
                    <a:pt x="38" y="417"/>
                  </a:lnTo>
                  <a:lnTo>
                    <a:pt x="32" y="407"/>
                  </a:lnTo>
                  <a:lnTo>
                    <a:pt x="32" y="391"/>
                  </a:lnTo>
                  <a:lnTo>
                    <a:pt x="6" y="3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 name="Bosnia Herzegovina">
              <a:extLst>
                <a:ext uri="{FF2B5EF4-FFF2-40B4-BE49-F238E27FC236}">
                  <a16:creationId xmlns:a16="http://schemas.microsoft.com/office/drawing/2014/main" id="{3E0C0083-AC5A-4197-B862-F0234D23682B}"/>
                </a:ext>
              </a:extLst>
            </p:cNvPr>
            <p:cNvSpPr>
              <a:spLocks/>
            </p:cNvSpPr>
            <p:nvPr/>
          </p:nvSpPr>
          <p:spPr bwMode="gray">
            <a:xfrm>
              <a:off x="6292958" y="2938306"/>
              <a:ext cx="107378" cy="119959"/>
            </a:xfrm>
            <a:custGeom>
              <a:avLst/>
              <a:gdLst/>
              <a:ahLst/>
              <a:cxnLst>
                <a:cxn ang="0">
                  <a:pos x="74" y="126"/>
                </a:cxn>
                <a:cxn ang="0">
                  <a:pos x="66" y="102"/>
                </a:cxn>
                <a:cxn ang="0">
                  <a:pos x="62" y="90"/>
                </a:cxn>
                <a:cxn ang="0">
                  <a:pos x="36" y="74"/>
                </a:cxn>
                <a:cxn ang="0">
                  <a:pos x="16" y="44"/>
                </a:cxn>
                <a:cxn ang="0">
                  <a:pos x="0" y="22"/>
                </a:cxn>
                <a:cxn ang="0">
                  <a:pos x="2" y="0"/>
                </a:cxn>
                <a:cxn ang="0">
                  <a:pos x="22" y="12"/>
                </a:cxn>
                <a:cxn ang="0">
                  <a:pos x="38" y="8"/>
                </a:cxn>
                <a:cxn ang="0">
                  <a:pos x="52" y="16"/>
                </a:cxn>
                <a:cxn ang="0">
                  <a:pos x="104" y="16"/>
                </a:cxn>
                <a:cxn ang="0">
                  <a:pos x="116" y="22"/>
                </a:cxn>
                <a:cxn ang="0">
                  <a:pos x="124" y="26"/>
                </a:cxn>
                <a:cxn ang="0">
                  <a:pos x="118" y="48"/>
                </a:cxn>
                <a:cxn ang="0">
                  <a:pos x="122" y="60"/>
                </a:cxn>
                <a:cxn ang="0">
                  <a:pos x="132" y="68"/>
                </a:cxn>
                <a:cxn ang="0">
                  <a:pos x="122" y="78"/>
                </a:cxn>
                <a:cxn ang="0">
                  <a:pos x="130" y="98"/>
                </a:cxn>
                <a:cxn ang="0">
                  <a:pos x="124" y="116"/>
                </a:cxn>
                <a:cxn ang="0">
                  <a:pos x="104" y="134"/>
                </a:cxn>
                <a:cxn ang="0">
                  <a:pos x="96" y="146"/>
                </a:cxn>
                <a:cxn ang="0">
                  <a:pos x="74" y="126"/>
                </a:cxn>
              </a:cxnLst>
              <a:rect l="0" t="0" r="r" b="b"/>
              <a:pathLst>
                <a:path w="132" h="146">
                  <a:moveTo>
                    <a:pt x="74" y="126"/>
                  </a:moveTo>
                  <a:lnTo>
                    <a:pt x="66" y="102"/>
                  </a:lnTo>
                  <a:lnTo>
                    <a:pt x="62" y="90"/>
                  </a:lnTo>
                  <a:lnTo>
                    <a:pt x="36" y="74"/>
                  </a:lnTo>
                  <a:lnTo>
                    <a:pt x="16" y="44"/>
                  </a:lnTo>
                  <a:lnTo>
                    <a:pt x="0" y="22"/>
                  </a:lnTo>
                  <a:lnTo>
                    <a:pt x="2" y="0"/>
                  </a:lnTo>
                  <a:lnTo>
                    <a:pt x="22" y="12"/>
                  </a:lnTo>
                  <a:lnTo>
                    <a:pt x="38" y="8"/>
                  </a:lnTo>
                  <a:lnTo>
                    <a:pt x="52" y="16"/>
                  </a:lnTo>
                  <a:lnTo>
                    <a:pt x="104" y="16"/>
                  </a:lnTo>
                  <a:lnTo>
                    <a:pt x="116" y="22"/>
                  </a:lnTo>
                  <a:lnTo>
                    <a:pt x="124" y="26"/>
                  </a:lnTo>
                  <a:lnTo>
                    <a:pt x="118" y="48"/>
                  </a:lnTo>
                  <a:lnTo>
                    <a:pt x="122" y="60"/>
                  </a:lnTo>
                  <a:lnTo>
                    <a:pt x="132" y="68"/>
                  </a:lnTo>
                  <a:lnTo>
                    <a:pt x="122" y="78"/>
                  </a:lnTo>
                  <a:lnTo>
                    <a:pt x="130" y="98"/>
                  </a:lnTo>
                  <a:lnTo>
                    <a:pt x="124" y="116"/>
                  </a:lnTo>
                  <a:lnTo>
                    <a:pt x="104" y="134"/>
                  </a:lnTo>
                  <a:lnTo>
                    <a:pt x="96" y="146"/>
                  </a:lnTo>
                  <a:lnTo>
                    <a:pt x="74" y="12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5" name="Botswana">
              <a:extLst>
                <a:ext uri="{FF2B5EF4-FFF2-40B4-BE49-F238E27FC236}">
                  <a16:creationId xmlns:a16="http://schemas.microsoft.com/office/drawing/2014/main" id="{21A97902-E844-4BDB-B4E9-778926271664}"/>
                </a:ext>
              </a:extLst>
            </p:cNvPr>
            <p:cNvSpPr>
              <a:spLocks/>
            </p:cNvSpPr>
            <p:nvPr/>
          </p:nvSpPr>
          <p:spPr bwMode="gray">
            <a:xfrm>
              <a:off x="6423763" y="5136921"/>
              <a:ext cx="296750" cy="322516"/>
            </a:xfrm>
            <a:custGeom>
              <a:avLst/>
              <a:gdLst/>
              <a:ahLst/>
              <a:cxnLst>
                <a:cxn ang="0">
                  <a:pos x="171" y="16"/>
                </a:cxn>
                <a:cxn ang="0">
                  <a:pos x="191" y="0"/>
                </a:cxn>
                <a:cxn ang="0">
                  <a:pos x="189" y="22"/>
                </a:cxn>
                <a:cxn ang="0">
                  <a:pos x="213" y="40"/>
                </a:cxn>
                <a:cxn ang="0">
                  <a:pos x="215" y="56"/>
                </a:cxn>
                <a:cxn ang="0">
                  <a:pos x="273" y="112"/>
                </a:cxn>
                <a:cxn ang="0">
                  <a:pos x="273" y="130"/>
                </a:cxn>
                <a:cxn ang="0">
                  <a:pos x="291" y="128"/>
                </a:cxn>
                <a:cxn ang="0">
                  <a:pos x="299" y="150"/>
                </a:cxn>
                <a:cxn ang="0">
                  <a:pos x="319" y="166"/>
                </a:cxn>
                <a:cxn ang="0">
                  <a:pos x="339" y="168"/>
                </a:cxn>
                <a:cxn ang="0">
                  <a:pos x="365" y="186"/>
                </a:cxn>
                <a:cxn ang="0">
                  <a:pos x="351" y="192"/>
                </a:cxn>
                <a:cxn ang="0">
                  <a:pos x="331" y="206"/>
                </a:cxn>
                <a:cxn ang="0">
                  <a:pos x="319" y="210"/>
                </a:cxn>
                <a:cxn ang="0">
                  <a:pos x="311" y="220"/>
                </a:cxn>
                <a:cxn ang="0">
                  <a:pos x="289" y="226"/>
                </a:cxn>
                <a:cxn ang="0">
                  <a:pos x="263" y="256"/>
                </a:cxn>
                <a:cxn ang="0">
                  <a:pos x="257" y="280"/>
                </a:cxn>
                <a:cxn ang="0">
                  <a:pos x="243" y="288"/>
                </a:cxn>
                <a:cxn ang="0">
                  <a:pos x="225" y="294"/>
                </a:cxn>
                <a:cxn ang="0">
                  <a:pos x="211" y="334"/>
                </a:cxn>
                <a:cxn ang="0">
                  <a:pos x="163" y="346"/>
                </a:cxn>
                <a:cxn ang="0">
                  <a:pos x="135" y="334"/>
                </a:cxn>
                <a:cxn ang="0">
                  <a:pos x="119" y="334"/>
                </a:cxn>
                <a:cxn ang="0">
                  <a:pos x="101" y="362"/>
                </a:cxn>
                <a:cxn ang="0">
                  <a:pos x="67" y="390"/>
                </a:cxn>
                <a:cxn ang="0">
                  <a:pos x="27" y="394"/>
                </a:cxn>
                <a:cxn ang="0">
                  <a:pos x="15" y="368"/>
                </a:cxn>
                <a:cxn ang="0">
                  <a:pos x="19" y="340"/>
                </a:cxn>
                <a:cxn ang="0">
                  <a:pos x="2" y="310"/>
                </a:cxn>
                <a:cxn ang="0">
                  <a:pos x="0" y="196"/>
                </a:cxn>
                <a:cxn ang="0">
                  <a:pos x="39" y="194"/>
                </a:cxn>
                <a:cxn ang="0">
                  <a:pos x="41" y="24"/>
                </a:cxn>
                <a:cxn ang="0">
                  <a:pos x="123" y="2"/>
                </a:cxn>
                <a:cxn ang="0">
                  <a:pos x="127" y="22"/>
                </a:cxn>
                <a:cxn ang="0">
                  <a:pos x="139" y="30"/>
                </a:cxn>
                <a:cxn ang="0">
                  <a:pos x="149" y="18"/>
                </a:cxn>
                <a:cxn ang="0">
                  <a:pos x="161" y="14"/>
                </a:cxn>
                <a:cxn ang="0">
                  <a:pos x="171" y="16"/>
                </a:cxn>
              </a:cxnLst>
              <a:rect l="0" t="0" r="r" b="b"/>
              <a:pathLst>
                <a:path w="365" h="394">
                  <a:moveTo>
                    <a:pt x="171" y="16"/>
                  </a:moveTo>
                  <a:lnTo>
                    <a:pt x="191" y="0"/>
                  </a:lnTo>
                  <a:lnTo>
                    <a:pt x="189" y="22"/>
                  </a:lnTo>
                  <a:lnTo>
                    <a:pt x="213" y="40"/>
                  </a:lnTo>
                  <a:lnTo>
                    <a:pt x="215" y="56"/>
                  </a:lnTo>
                  <a:lnTo>
                    <a:pt x="273" y="112"/>
                  </a:lnTo>
                  <a:lnTo>
                    <a:pt x="273" y="130"/>
                  </a:lnTo>
                  <a:lnTo>
                    <a:pt x="291" y="128"/>
                  </a:lnTo>
                  <a:lnTo>
                    <a:pt x="299" y="150"/>
                  </a:lnTo>
                  <a:lnTo>
                    <a:pt x="319" y="166"/>
                  </a:lnTo>
                  <a:lnTo>
                    <a:pt x="339" y="168"/>
                  </a:lnTo>
                  <a:lnTo>
                    <a:pt x="365" y="186"/>
                  </a:lnTo>
                  <a:lnTo>
                    <a:pt x="351" y="192"/>
                  </a:lnTo>
                  <a:lnTo>
                    <a:pt x="331" y="206"/>
                  </a:lnTo>
                  <a:lnTo>
                    <a:pt x="319" y="210"/>
                  </a:lnTo>
                  <a:lnTo>
                    <a:pt x="311" y="220"/>
                  </a:lnTo>
                  <a:lnTo>
                    <a:pt x="289" y="226"/>
                  </a:lnTo>
                  <a:lnTo>
                    <a:pt x="263" y="256"/>
                  </a:lnTo>
                  <a:lnTo>
                    <a:pt x="257" y="280"/>
                  </a:lnTo>
                  <a:lnTo>
                    <a:pt x="243" y="288"/>
                  </a:lnTo>
                  <a:lnTo>
                    <a:pt x="225" y="294"/>
                  </a:lnTo>
                  <a:lnTo>
                    <a:pt x="211" y="334"/>
                  </a:lnTo>
                  <a:lnTo>
                    <a:pt x="163" y="346"/>
                  </a:lnTo>
                  <a:lnTo>
                    <a:pt x="135" y="334"/>
                  </a:lnTo>
                  <a:lnTo>
                    <a:pt x="119" y="334"/>
                  </a:lnTo>
                  <a:lnTo>
                    <a:pt x="101" y="362"/>
                  </a:lnTo>
                  <a:lnTo>
                    <a:pt x="67" y="390"/>
                  </a:lnTo>
                  <a:lnTo>
                    <a:pt x="27" y="394"/>
                  </a:lnTo>
                  <a:lnTo>
                    <a:pt x="15" y="368"/>
                  </a:lnTo>
                  <a:lnTo>
                    <a:pt x="19" y="340"/>
                  </a:lnTo>
                  <a:lnTo>
                    <a:pt x="2" y="310"/>
                  </a:lnTo>
                  <a:lnTo>
                    <a:pt x="0" y="196"/>
                  </a:lnTo>
                  <a:lnTo>
                    <a:pt x="39" y="194"/>
                  </a:lnTo>
                  <a:lnTo>
                    <a:pt x="41" y="24"/>
                  </a:lnTo>
                  <a:lnTo>
                    <a:pt x="123" y="2"/>
                  </a:lnTo>
                  <a:lnTo>
                    <a:pt x="127" y="22"/>
                  </a:lnTo>
                  <a:lnTo>
                    <a:pt x="139" y="30"/>
                  </a:lnTo>
                  <a:lnTo>
                    <a:pt x="149" y="18"/>
                  </a:lnTo>
                  <a:lnTo>
                    <a:pt x="161" y="14"/>
                  </a:lnTo>
                  <a:lnTo>
                    <a:pt x="171"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6" name="Brazil">
              <a:extLst>
                <a:ext uri="{FF2B5EF4-FFF2-40B4-BE49-F238E27FC236}">
                  <a16:creationId xmlns:a16="http://schemas.microsoft.com/office/drawing/2014/main" id="{AB21B2DB-FF8A-493A-8F2E-16677FF6CE85}"/>
                </a:ext>
              </a:extLst>
            </p:cNvPr>
            <p:cNvSpPr>
              <a:spLocks/>
            </p:cNvSpPr>
            <p:nvPr/>
          </p:nvSpPr>
          <p:spPr bwMode="gray">
            <a:xfrm>
              <a:off x="3419166" y="4456490"/>
              <a:ext cx="1214334" cy="1307761"/>
            </a:xfrm>
            <a:custGeom>
              <a:avLst/>
              <a:gdLst/>
              <a:ahLst/>
              <a:cxnLst>
                <a:cxn ang="0">
                  <a:pos x="28" y="440"/>
                </a:cxn>
                <a:cxn ang="0">
                  <a:pos x="130" y="368"/>
                </a:cxn>
                <a:cxn ang="0">
                  <a:pos x="168" y="202"/>
                </a:cxn>
                <a:cxn ang="0">
                  <a:pos x="148" y="154"/>
                </a:cxn>
                <a:cxn ang="0">
                  <a:pos x="242" y="120"/>
                </a:cxn>
                <a:cxn ang="0">
                  <a:pos x="356" y="136"/>
                </a:cxn>
                <a:cxn ang="0">
                  <a:pos x="362" y="92"/>
                </a:cxn>
                <a:cxn ang="0">
                  <a:pos x="394" y="50"/>
                </a:cxn>
                <a:cxn ang="0">
                  <a:pos x="488" y="30"/>
                </a:cxn>
                <a:cxn ang="0">
                  <a:pos x="552" y="42"/>
                </a:cxn>
                <a:cxn ang="0">
                  <a:pos x="536" y="126"/>
                </a:cxn>
                <a:cxn ang="0">
                  <a:pos x="648" y="122"/>
                </a:cxn>
                <a:cxn ang="0">
                  <a:pos x="722" y="94"/>
                </a:cxn>
                <a:cxn ang="0">
                  <a:pos x="796" y="122"/>
                </a:cxn>
                <a:cxn ang="0">
                  <a:pos x="854" y="28"/>
                </a:cxn>
                <a:cxn ang="0">
                  <a:pos x="890" y="98"/>
                </a:cxn>
                <a:cxn ang="0">
                  <a:pos x="904" y="174"/>
                </a:cxn>
                <a:cxn ang="0">
                  <a:pos x="828" y="256"/>
                </a:cxn>
                <a:cxn ang="0">
                  <a:pos x="888" y="222"/>
                </a:cxn>
                <a:cxn ang="0">
                  <a:pos x="972" y="230"/>
                </a:cxn>
                <a:cxn ang="0">
                  <a:pos x="948" y="274"/>
                </a:cxn>
                <a:cxn ang="0">
                  <a:pos x="1020" y="222"/>
                </a:cxn>
                <a:cxn ang="0">
                  <a:pos x="1096" y="248"/>
                </a:cxn>
                <a:cxn ang="0">
                  <a:pos x="1122" y="282"/>
                </a:cxn>
                <a:cxn ang="0">
                  <a:pos x="1189" y="284"/>
                </a:cxn>
                <a:cxn ang="0">
                  <a:pos x="1329" y="326"/>
                </a:cxn>
                <a:cxn ang="0">
                  <a:pos x="1451" y="392"/>
                </a:cxn>
                <a:cxn ang="0">
                  <a:pos x="1497" y="510"/>
                </a:cxn>
                <a:cxn ang="0">
                  <a:pos x="1411" y="624"/>
                </a:cxn>
                <a:cxn ang="0">
                  <a:pos x="1345" y="700"/>
                </a:cxn>
                <a:cxn ang="0">
                  <a:pos x="1333" y="853"/>
                </a:cxn>
                <a:cxn ang="0">
                  <a:pos x="1275" y="1029"/>
                </a:cxn>
                <a:cxn ang="0">
                  <a:pos x="1219" y="1101"/>
                </a:cxn>
                <a:cxn ang="0">
                  <a:pos x="1161" y="1111"/>
                </a:cxn>
                <a:cxn ang="0">
                  <a:pos x="1084" y="1155"/>
                </a:cxn>
                <a:cxn ang="0">
                  <a:pos x="992" y="1213"/>
                </a:cxn>
                <a:cxn ang="0">
                  <a:pos x="968" y="1279"/>
                </a:cxn>
                <a:cxn ang="0">
                  <a:pos x="954" y="1371"/>
                </a:cxn>
                <a:cxn ang="0">
                  <a:pos x="840" y="1515"/>
                </a:cxn>
                <a:cxn ang="0">
                  <a:pos x="812" y="1541"/>
                </a:cxn>
                <a:cxn ang="0">
                  <a:pos x="796" y="1592"/>
                </a:cxn>
                <a:cxn ang="0">
                  <a:pos x="788" y="1537"/>
                </a:cxn>
                <a:cxn ang="0">
                  <a:pos x="698" y="1461"/>
                </a:cxn>
                <a:cxn ang="0">
                  <a:pos x="692" y="1357"/>
                </a:cxn>
                <a:cxn ang="0">
                  <a:pos x="772" y="1265"/>
                </a:cxn>
                <a:cxn ang="0">
                  <a:pos x="740" y="1159"/>
                </a:cxn>
                <a:cxn ang="0">
                  <a:pos x="680" y="1089"/>
                </a:cxn>
                <a:cxn ang="0">
                  <a:pos x="600" y="993"/>
                </a:cxn>
                <a:cxn ang="0">
                  <a:pos x="596" y="883"/>
                </a:cxn>
                <a:cxn ang="0">
                  <a:pos x="512" y="747"/>
                </a:cxn>
                <a:cxn ang="0">
                  <a:pos x="322" y="628"/>
                </a:cxn>
                <a:cxn ang="0">
                  <a:pos x="232" y="616"/>
                </a:cxn>
                <a:cxn ang="0">
                  <a:pos x="120" y="564"/>
                </a:cxn>
                <a:cxn ang="0">
                  <a:pos x="12" y="540"/>
                </a:cxn>
              </a:cxnLst>
              <a:rect l="0" t="0" r="r" b="b"/>
              <a:pathLst>
                <a:path w="1497" h="1600">
                  <a:moveTo>
                    <a:pt x="0" y="496"/>
                  </a:moveTo>
                  <a:lnTo>
                    <a:pt x="2" y="480"/>
                  </a:lnTo>
                  <a:lnTo>
                    <a:pt x="14" y="462"/>
                  </a:lnTo>
                  <a:lnTo>
                    <a:pt x="28" y="458"/>
                  </a:lnTo>
                  <a:lnTo>
                    <a:pt x="28" y="440"/>
                  </a:lnTo>
                  <a:lnTo>
                    <a:pt x="42" y="402"/>
                  </a:lnTo>
                  <a:lnTo>
                    <a:pt x="58" y="390"/>
                  </a:lnTo>
                  <a:lnTo>
                    <a:pt x="72" y="378"/>
                  </a:lnTo>
                  <a:lnTo>
                    <a:pt x="90" y="376"/>
                  </a:lnTo>
                  <a:lnTo>
                    <a:pt x="130" y="368"/>
                  </a:lnTo>
                  <a:lnTo>
                    <a:pt x="146" y="376"/>
                  </a:lnTo>
                  <a:lnTo>
                    <a:pt x="150" y="364"/>
                  </a:lnTo>
                  <a:lnTo>
                    <a:pt x="170" y="250"/>
                  </a:lnTo>
                  <a:lnTo>
                    <a:pt x="166" y="224"/>
                  </a:lnTo>
                  <a:lnTo>
                    <a:pt x="168" y="202"/>
                  </a:lnTo>
                  <a:lnTo>
                    <a:pt x="142" y="194"/>
                  </a:lnTo>
                  <a:lnTo>
                    <a:pt x="146" y="172"/>
                  </a:lnTo>
                  <a:lnTo>
                    <a:pt x="174" y="172"/>
                  </a:lnTo>
                  <a:lnTo>
                    <a:pt x="174" y="160"/>
                  </a:lnTo>
                  <a:lnTo>
                    <a:pt x="148" y="154"/>
                  </a:lnTo>
                  <a:lnTo>
                    <a:pt x="148" y="130"/>
                  </a:lnTo>
                  <a:lnTo>
                    <a:pt x="196" y="130"/>
                  </a:lnTo>
                  <a:lnTo>
                    <a:pt x="208" y="122"/>
                  </a:lnTo>
                  <a:lnTo>
                    <a:pt x="224" y="126"/>
                  </a:lnTo>
                  <a:lnTo>
                    <a:pt x="242" y="120"/>
                  </a:lnTo>
                  <a:lnTo>
                    <a:pt x="252" y="136"/>
                  </a:lnTo>
                  <a:lnTo>
                    <a:pt x="256" y="152"/>
                  </a:lnTo>
                  <a:lnTo>
                    <a:pt x="264" y="146"/>
                  </a:lnTo>
                  <a:lnTo>
                    <a:pt x="296" y="172"/>
                  </a:lnTo>
                  <a:lnTo>
                    <a:pt x="356" y="136"/>
                  </a:lnTo>
                  <a:lnTo>
                    <a:pt x="366" y="146"/>
                  </a:lnTo>
                  <a:lnTo>
                    <a:pt x="404" y="114"/>
                  </a:lnTo>
                  <a:lnTo>
                    <a:pt x="402" y="102"/>
                  </a:lnTo>
                  <a:lnTo>
                    <a:pt x="376" y="108"/>
                  </a:lnTo>
                  <a:lnTo>
                    <a:pt x="362" y="92"/>
                  </a:lnTo>
                  <a:lnTo>
                    <a:pt x="366" y="60"/>
                  </a:lnTo>
                  <a:lnTo>
                    <a:pt x="342" y="52"/>
                  </a:lnTo>
                  <a:lnTo>
                    <a:pt x="342" y="34"/>
                  </a:lnTo>
                  <a:lnTo>
                    <a:pt x="378" y="50"/>
                  </a:lnTo>
                  <a:lnTo>
                    <a:pt x="394" y="50"/>
                  </a:lnTo>
                  <a:lnTo>
                    <a:pt x="420" y="56"/>
                  </a:lnTo>
                  <a:lnTo>
                    <a:pt x="436" y="36"/>
                  </a:lnTo>
                  <a:lnTo>
                    <a:pt x="448" y="44"/>
                  </a:lnTo>
                  <a:lnTo>
                    <a:pt x="472" y="30"/>
                  </a:lnTo>
                  <a:lnTo>
                    <a:pt x="488" y="30"/>
                  </a:lnTo>
                  <a:lnTo>
                    <a:pt x="506" y="2"/>
                  </a:lnTo>
                  <a:lnTo>
                    <a:pt x="534" y="0"/>
                  </a:lnTo>
                  <a:lnTo>
                    <a:pt x="526" y="18"/>
                  </a:lnTo>
                  <a:lnTo>
                    <a:pt x="536" y="30"/>
                  </a:lnTo>
                  <a:lnTo>
                    <a:pt x="552" y="42"/>
                  </a:lnTo>
                  <a:lnTo>
                    <a:pt x="540" y="62"/>
                  </a:lnTo>
                  <a:lnTo>
                    <a:pt x="540" y="76"/>
                  </a:lnTo>
                  <a:lnTo>
                    <a:pt x="532" y="100"/>
                  </a:lnTo>
                  <a:lnTo>
                    <a:pt x="546" y="114"/>
                  </a:lnTo>
                  <a:lnTo>
                    <a:pt x="536" y="126"/>
                  </a:lnTo>
                  <a:lnTo>
                    <a:pt x="568" y="152"/>
                  </a:lnTo>
                  <a:lnTo>
                    <a:pt x="586" y="138"/>
                  </a:lnTo>
                  <a:lnTo>
                    <a:pt x="600" y="140"/>
                  </a:lnTo>
                  <a:lnTo>
                    <a:pt x="626" y="126"/>
                  </a:lnTo>
                  <a:lnTo>
                    <a:pt x="648" y="122"/>
                  </a:lnTo>
                  <a:lnTo>
                    <a:pt x="688" y="124"/>
                  </a:lnTo>
                  <a:lnTo>
                    <a:pt x="680" y="110"/>
                  </a:lnTo>
                  <a:lnTo>
                    <a:pt x="686" y="102"/>
                  </a:lnTo>
                  <a:lnTo>
                    <a:pt x="704" y="110"/>
                  </a:lnTo>
                  <a:lnTo>
                    <a:pt x="722" y="94"/>
                  </a:lnTo>
                  <a:lnTo>
                    <a:pt x="742" y="112"/>
                  </a:lnTo>
                  <a:lnTo>
                    <a:pt x="758" y="116"/>
                  </a:lnTo>
                  <a:lnTo>
                    <a:pt x="774" y="104"/>
                  </a:lnTo>
                  <a:lnTo>
                    <a:pt x="790" y="110"/>
                  </a:lnTo>
                  <a:lnTo>
                    <a:pt x="796" y="122"/>
                  </a:lnTo>
                  <a:lnTo>
                    <a:pt x="814" y="108"/>
                  </a:lnTo>
                  <a:lnTo>
                    <a:pt x="822" y="76"/>
                  </a:lnTo>
                  <a:lnTo>
                    <a:pt x="838" y="52"/>
                  </a:lnTo>
                  <a:lnTo>
                    <a:pt x="846" y="26"/>
                  </a:lnTo>
                  <a:lnTo>
                    <a:pt x="854" y="28"/>
                  </a:lnTo>
                  <a:lnTo>
                    <a:pt x="858" y="40"/>
                  </a:lnTo>
                  <a:lnTo>
                    <a:pt x="864" y="36"/>
                  </a:lnTo>
                  <a:lnTo>
                    <a:pt x="880" y="66"/>
                  </a:lnTo>
                  <a:lnTo>
                    <a:pt x="876" y="76"/>
                  </a:lnTo>
                  <a:lnTo>
                    <a:pt x="890" y="98"/>
                  </a:lnTo>
                  <a:lnTo>
                    <a:pt x="896" y="132"/>
                  </a:lnTo>
                  <a:lnTo>
                    <a:pt x="914" y="132"/>
                  </a:lnTo>
                  <a:lnTo>
                    <a:pt x="916" y="148"/>
                  </a:lnTo>
                  <a:lnTo>
                    <a:pt x="916" y="164"/>
                  </a:lnTo>
                  <a:lnTo>
                    <a:pt x="904" y="174"/>
                  </a:lnTo>
                  <a:lnTo>
                    <a:pt x="884" y="196"/>
                  </a:lnTo>
                  <a:lnTo>
                    <a:pt x="860" y="206"/>
                  </a:lnTo>
                  <a:lnTo>
                    <a:pt x="844" y="228"/>
                  </a:lnTo>
                  <a:lnTo>
                    <a:pt x="838" y="244"/>
                  </a:lnTo>
                  <a:lnTo>
                    <a:pt x="828" y="256"/>
                  </a:lnTo>
                  <a:lnTo>
                    <a:pt x="828" y="270"/>
                  </a:lnTo>
                  <a:lnTo>
                    <a:pt x="848" y="252"/>
                  </a:lnTo>
                  <a:lnTo>
                    <a:pt x="864" y="246"/>
                  </a:lnTo>
                  <a:lnTo>
                    <a:pt x="880" y="222"/>
                  </a:lnTo>
                  <a:lnTo>
                    <a:pt x="888" y="222"/>
                  </a:lnTo>
                  <a:lnTo>
                    <a:pt x="902" y="210"/>
                  </a:lnTo>
                  <a:lnTo>
                    <a:pt x="930" y="212"/>
                  </a:lnTo>
                  <a:lnTo>
                    <a:pt x="954" y="206"/>
                  </a:lnTo>
                  <a:lnTo>
                    <a:pt x="970" y="208"/>
                  </a:lnTo>
                  <a:lnTo>
                    <a:pt x="972" y="230"/>
                  </a:lnTo>
                  <a:lnTo>
                    <a:pt x="962" y="246"/>
                  </a:lnTo>
                  <a:lnTo>
                    <a:pt x="956" y="260"/>
                  </a:lnTo>
                  <a:lnTo>
                    <a:pt x="942" y="264"/>
                  </a:lnTo>
                  <a:lnTo>
                    <a:pt x="940" y="298"/>
                  </a:lnTo>
                  <a:lnTo>
                    <a:pt x="948" y="274"/>
                  </a:lnTo>
                  <a:lnTo>
                    <a:pt x="974" y="256"/>
                  </a:lnTo>
                  <a:lnTo>
                    <a:pt x="978" y="244"/>
                  </a:lnTo>
                  <a:lnTo>
                    <a:pt x="986" y="226"/>
                  </a:lnTo>
                  <a:lnTo>
                    <a:pt x="1006" y="220"/>
                  </a:lnTo>
                  <a:lnTo>
                    <a:pt x="1020" y="222"/>
                  </a:lnTo>
                  <a:lnTo>
                    <a:pt x="1030" y="230"/>
                  </a:lnTo>
                  <a:lnTo>
                    <a:pt x="1046" y="226"/>
                  </a:lnTo>
                  <a:lnTo>
                    <a:pt x="1058" y="240"/>
                  </a:lnTo>
                  <a:lnTo>
                    <a:pt x="1074" y="238"/>
                  </a:lnTo>
                  <a:lnTo>
                    <a:pt x="1096" y="248"/>
                  </a:lnTo>
                  <a:lnTo>
                    <a:pt x="1094" y="264"/>
                  </a:lnTo>
                  <a:lnTo>
                    <a:pt x="1106" y="254"/>
                  </a:lnTo>
                  <a:lnTo>
                    <a:pt x="1118" y="254"/>
                  </a:lnTo>
                  <a:lnTo>
                    <a:pt x="1126" y="262"/>
                  </a:lnTo>
                  <a:lnTo>
                    <a:pt x="1122" y="282"/>
                  </a:lnTo>
                  <a:lnTo>
                    <a:pt x="1128" y="286"/>
                  </a:lnTo>
                  <a:lnTo>
                    <a:pt x="1128" y="300"/>
                  </a:lnTo>
                  <a:lnTo>
                    <a:pt x="1140" y="298"/>
                  </a:lnTo>
                  <a:lnTo>
                    <a:pt x="1161" y="286"/>
                  </a:lnTo>
                  <a:lnTo>
                    <a:pt x="1189" y="284"/>
                  </a:lnTo>
                  <a:lnTo>
                    <a:pt x="1231" y="312"/>
                  </a:lnTo>
                  <a:lnTo>
                    <a:pt x="1251" y="304"/>
                  </a:lnTo>
                  <a:lnTo>
                    <a:pt x="1279" y="302"/>
                  </a:lnTo>
                  <a:lnTo>
                    <a:pt x="1299" y="302"/>
                  </a:lnTo>
                  <a:lnTo>
                    <a:pt x="1329" y="326"/>
                  </a:lnTo>
                  <a:lnTo>
                    <a:pt x="1353" y="338"/>
                  </a:lnTo>
                  <a:lnTo>
                    <a:pt x="1381" y="370"/>
                  </a:lnTo>
                  <a:lnTo>
                    <a:pt x="1393" y="372"/>
                  </a:lnTo>
                  <a:lnTo>
                    <a:pt x="1421" y="392"/>
                  </a:lnTo>
                  <a:lnTo>
                    <a:pt x="1451" y="392"/>
                  </a:lnTo>
                  <a:lnTo>
                    <a:pt x="1461" y="392"/>
                  </a:lnTo>
                  <a:lnTo>
                    <a:pt x="1485" y="412"/>
                  </a:lnTo>
                  <a:lnTo>
                    <a:pt x="1487" y="438"/>
                  </a:lnTo>
                  <a:lnTo>
                    <a:pt x="1497" y="452"/>
                  </a:lnTo>
                  <a:lnTo>
                    <a:pt x="1497" y="510"/>
                  </a:lnTo>
                  <a:lnTo>
                    <a:pt x="1493" y="530"/>
                  </a:lnTo>
                  <a:lnTo>
                    <a:pt x="1473" y="568"/>
                  </a:lnTo>
                  <a:lnTo>
                    <a:pt x="1453" y="590"/>
                  </a:lnTo>
                  <a:lnTo>
                    <a:pt x="1433" y="606"/>
                  </a:lnTo>
                  <a:lnTo>
                    <a:pt x="1411" y="624"/>
                  </a:lnTo>
                  <a:lnTo>
                    <a:pt x="1405" y="644"/>
                  </a:lnTo>
                  <a:lnTo>
                    <a:pt x="1379" y="682"/>
                  </a:lnTo>
                  <a:lnTo>
                    <a:pt x="1367" y="688"/>
                  </a:lnTo>
                  <a:lnTo>
                    <a:pt x="1335" y="688"/>
                  </a:lnTo>
                  <a:lnTo>
                    <a:pt x="1345" y="700"/>
                  </a:lnTo>
                  <a:lnTo>
                    <a:pt x="1333" y="728"/>
                  </a:lnTo>
                  <a:lnTo>
                    <a:pt x="1339" y="753"/>
                  </a:lnTo>
                  <a:lnTo>
                    <a:pt x="1339" y="789"/>
                  </a:lnTo>
                  <a:lnTo>
                    <a:pt x="1343" y="819"/>
                  </a:lnTo>
                  <a:lnTo>
                    <a:pt x="1333" y="853"/>
                  </a:lnTo>
                  <a:lnTo>
                    <a:pt x="1331" y="903"/>
                  </a:lnTo>
                  <a:lnTo>
                    <a:pt x="1309" y="921"/>
                  </a:lnTo>
                  <a:lnTo>
                    <a:pt x="1307" y="977"/>
                  </a:lnTo>
                  <a:lnTo>
                    <a:pt x="1289" y="1007"/>
                  </a:lnTo>
                  <a:lnTo>
                    <a:pt x="1275" y="1029"/>
                  </a:lnTo>
                  <a:lnTo>
                    <a:pt x="1257" y="1051"/>
                  </a:lnTo>
                  <a:lnTo>
                    <a:pt x="1255" y="1061"/>
                  </a:lnTo>
                  <a:lnTo>
                    <a:pt x="1263" y="1061"/>
                  </a:lnTo>
                  <a:lnTo>
                    <a:pt x="1259" y="1079"/>
                  </a:lnTo>
                  <a:lnTo>
                    <a:pt x="1219" y="1101"/>
                  </a:lnTo>
                  <a:lnTo>
                    <a:pt x="1219" y="1109"/>
                  </a:lnTo>
                  <a:lnTo>
                    <a:pt x="1223" y="1119"/>
                  </a:lnTo>
                  <a:lnTo>
                    <a:pt x="1213" y="1121"/>
                  </a:lnTo>
                  <a:lnTo>
                    <a:pt x="1171" y="1119"/>
                  </a:lnTo>
                  <a:lnTo>
                    <a:pt x="1161" y="1111"/>
                  </a:lnTo>
                  <a:lnTo>
                    <a:pt x="1136" y="1123"/>
                  </a:lnTo>
                  <a:lnTo>
                    <a:pt x="1116" y="1125"/>
                  </a:lnTo>
                  <a:lnTo>
                    <a:pt x="1118" y="1135"/>
                  </a:lnTo>
                  <a:lnTo>
                    <a:pt x="1086" y="1149"/>
                  </a:lnTo>
                  <a:lnTo>
                    <a:pt x="1084" y="1155"/>
                  </a:lnTo>
                  <a:lnTo>
                    <a:pt x="1064" y="1157"/>
                  </a:lnTo>
                  <a:lnTo>
                    <a:pt x="1042" y="1167"/>
                  </a:lnTo>
                  <a:lnTo>
                    <a:pt x="1030" y="1179"/>
                  </a:lnTo>
                  <a:lnTo>
                    <a:pt x="1002" y="1205"/>
                  </a:lnTo>
                  <a:lnTo>
                    <a:pt x="992" y="1213"/>
                  </a:lnTo>
                  <a:lnTo>
                    <a:pt x="990" y="1225"/>
                  </a:lnTo>
                  <a:lnTo>
                    <a:pt x="964" y="1227"/>
                  </a:lnTo>
                  <a:lnTo>
                    <a:pt x="976" y="1239"/>
                  </a:lnTo>
                  <a:lnTo>
                    <a:pt x="968" y="1249"/>
                  </a:lnTo>
                  <a:lnTo>
                    <a:pt x="968" y="1279"/>
                  </a:lnTo>
                  <a:lnTo>
                    <a:pt x="968" y="1301"/>
                  </a:lnTo>
                  <a:lnTo>
                    <a:pt x="970" y="1331"/>
                  </a:lnTo>
                  <a:lnTo>
                    <a:pt x="964" y="1351"/>
                  </a:lnTo>
                  <a:lnTo>
                    <a:pt x="956" y="1357"/>
                  </a:lnTo>
                  <a:lnTo>
                    <a:pt x="954" y="1371"/>
                  </a:lnTo>
                  <a:lnTo>
                    <a:pt x="930" y="1393"/>
                  </a:lnTo>
                  <a:lnTo>
                    <a:pt x="916" y="1425"/>
                  </a:lnTo>
                  <a:lnTo>
                    <a:pt x="908" y="1441"/>
                  </a:lnTo>
                  <a:lnTo>
                    <a:pt x="882" y="1479"/>
                  </a:lnTo>
                  <a:lnTo>
                    <a:pt x="840" y="1515"/>
                  </a:lnTo>
                  <a:lnTo>
                    <a:pt x="828" y="1527"/>
                  </a:lnTo>
                  <a:lnTo>
                    <a:pt x="824" y="1543"/>
                  </a:lnTo>
                  <a:lnTo>
                    <a:pt x="816" y="1559"/>
                  </a:lnTo>
                  <a:lnTo>
                    <a:pt x="812" y="1557"/>
                  </a:lnTo>
                  <a:lnTo>
                    <a:pt x="812" y="1541"/>
                  </a:lnTo>
                  <a:lnTo>
                    <a:pt x="808" y="1541"/>
                  </a:lnTo>
                  <a:lnTo>
                    <a:pt x="800" y="1553"/>
                  </a:lnTo>
                  <a:lnTo>
                    <a:pt x="802" y="1569"/>
                  </a:lnTo>
                  <a:lnTo>
                    <a:pt x="800" y="1583"/>
                  </a:lnTo>
                  <a:lnTo>
                    <a:pt x="796" y="1592"/>
                  </a:lnTo>
                  <a:lnTo>
                    <a:pt x="788" y="1600"/>
                  </a:lnTo>
                  <a:lnTo>
                    <a:pt x="778" y="1590"/>
                  </a:lnTo>
                  <a:lnTo>
                    <a:pt x="778" y="1577"/>
                  </a:lnTo>
                  <a:lnTo>
                    <a:pt x="780" y="1557"/>
                  </a:lnTo>
                  <a:lnTo>
                    <a:pt x="788" y="1537"/>
                  </a:lnTo>
                  <a:lnTo>
                    <a:pt x="774" y="1533"/>
                  </a:lnTo>
                  <a:lnTo>
                    <a:pt x="760" y="1509"/>
                  </a:lnTo>
                  <a:lnTo>
                    <a:pt x="744" y="1491"/>
                  </a:lnTo>
                  <a:lnTo>
                    <a:pt x="720" y="1479"/>
                  </a:lnTo>
                  <a:lnTo>
                    <a:pt x="698" y="1461"/>
                  </a:lnTo>
                  <a:lnTo>
                    <a:pt x="684" y="1469"/>
                  </a:lnTo>
                  <a:lnTo>
                    <a:pt x="670" y="1449"/>
                  </a:lnTo>
                  <a:lnTo>
                    <a:pt x="652" y="1409"/>
                  </a:lnTo>
                  <a:lnTo>
                    <a:pt x="658" y="1393"/>
                  </a:lnTo>
                  <a:lnTo>
                    <a:pt x="692" y="1357"/>
                  </a:lnTo>
                  <a:lnTo>
                    <a:pt x="700" y="1357"/>
                  </a:lnTo>
                  <a:lnTo>
                    <a:pt x="702" y="1351"/>
                  </a:lnTo>
                  <a:lnTo>
                    <a:pt x="750" y="1305"/>
                  </a:lnTo>
                  <a:lnTo>
                    <a:pt x="762" y="1303"/>
                  </a:lnTo>
                  <a:lnTo>
                    <a:pt x="772" y="1265"/>
                  </a:lnTo>
                  <a:lnTo>
                    <a:pt x="774" y="1245"/>
                  </a:lnTo>
                  <a:lnTo>
                    <a:pt x="758" y="1233"/>
                  </a:lnTo>
                  <a:lnTo>
                    <a:pt x="736" y="1231"/>
                  </a:lnTo>
                  <a:lnTo>
                    <a:pt x="752" y="1173"/>
                  </a:lnTo>
                  <a:lnTo>
                    <a:pt x="740" y="1159"/>
                  </a:lnTo>
                  <a:lnTo>
                    <a:pt x="718" y="1159"/>
                  </a:lnTo>
                  <a:lnTo>
                    <a:pt x="704" y="1153"/>
                  </a:lnTo>
                  <a:lnTo>
                    <a:pt x="702" y="1119"/>
                  </a:lnTo>
                  <a:lnTo>
                    <a:pt x="692" y="1095"/>
                  </a:lnTo>
                  <a:lnTo>
                    <a:pt x="680" y="1089"/>
                  </a:lnTo>
                  <a:lnTo>
                    <a:pt x="656" y="1091"/>
                  </a:lnTo>
                  <a:lnTo>
                    <a:pt x="620" y="1085"/>
                  </a:lnTo>
                  <a:lnTo>
                    <a:pt x="606" y="1073"/>
                  </a:lnTo>
                  <a:lnTo>
                    <a:pt x="614" y="1019"/>
                  </a:lnTo>
                  <a:lnTo>
                    <a:pt x="600" y="993"/>
                  </a:lnTo>
                  <a:lnTo>
                    <a:pt x="618" y="961"/>
                  </a:lnTo>
                  <a:lnTo>
                    <a:pt x="618" y="941"/>
                  </a:lnTo>
                  <a:lnTo>
                    <a:pt x="626" y="909"/>
                  </a:lnTo>
                  <a:lnTo>
                    <a:pt x="616" y="893"/>
                  </a:lnTo>
                  <a:lnTo>
                    <a:pt x="596" y="883"/>
                  </a:lnTo>
                  <a:lnTo>
                    <a:pt x="592" y="849"/>
                  </a:lnTo>
                  <a:lnTo>
                    <a:pt x="534" y="847"/>
                  </a:lnTo>
                  <a:lnTo>
                    <a:pt x="510" y="811"/>
                  </a:lnTo>
                  <a:lnTo>
                    <a:pt x="518" y="787"/>
                  </a:lnTo>
                  <a:lnTo>
                    <a:pt x="512" y="747"/>
                  </a:lnTo>
                  <a:lnTo>
                    <a:pt x="460" y="733"/>
                  </a:lnTo>
                  <a:lnTo>
                    <a:pt x="390" y="698"/>
                  </a:lnTo>
                  <a:lnTo>
                    <a:pt x="364" y="692"/>
                  </a:lnTo>
                  <a:lnTo>
                    <a:pt x="334" y="676"/>
                  </a:lnTo>
                  <a:lnTo>
                    <a:pt x="322" y="628"/>
                  </a:lnTo>
                  <a:lnTo>
                    <a:pt x="328" y="606"/>
                  </a:lnTo>
                  <a:lnTo>
                    <a:pt x="320" y="586"/>
                  </a:lnTo>
                  <a:lnTo>
                    <a:pt x="276" y="594"/>
                  </a:lnTo>
                  <a:lnTo>
                    <a:pt x="254" y="610"/>
                  </a:lnTo>
                  <a:lnTo>
                    <a:pt x="232" y="616"/>
                  </a:lnTo>
                  <a:lnTo>
                    <a:pt x="206" y="636"/>
                  </a:lnTo>
                  <a:lnTo>
                    <a:pt x="168" y="638"/>
                  </a:lnTo>
                  <a:lnTo>
                    <a:pt x="130" y="636"/>
                  </a:lnTo>
                  <a:lnTo>
                    <a:pt x="126" y="568"/>
                  </a:lnTo>
                  <a:lnTo>
                    <a:pt x="120" y="564"/>
                  </a:lnTo>
                  <a:lnTo>
                    <a:pt x="80" y="594"/>
                  </a:lnTo>
                  <a:lnTo>
                    <a:pt x="52" y="568"/>
                  </a:lnTo>
                  <a:lnTo>
                    <a:pt x="28" y="562"/>
                  </a:lnTo>
                  <a:lnTo>
                    <a:pt x="38" y="544"/>
                  </a:lnTo>
                  <a:lnTo>
                    <a:pt x="12" y="540"/>
                  </a:lnTo>
                  <a:lnTo>
                    <a:pt x="6" y="526"/>
                  </a:lnTo>
                  <a:lnTo>
                    <a:pt x="10" y="506"/>
                  </a:lnTo>
                  <a:lnTo>
                    <a:pt x="0" y="496"/>
                  </a:lnTo>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27" name="Brunei">
              <a:extLst>
                <a:ext uri="{FF2B5EF4-FFF2-40B4-BE49-F238E27FC236}">
                  <a16:creationId xmlns:a16="http://schemas.microsoft.com/office/drawing/2014/main" id="{7C9EAF51-714F-4722-B8B5-1F89276ADA10}"/>
                </a:ext>
              </a:extLst>
            </p:cNvPr>
            <p:cNvSpPr>
              <a:spLocks/>
            </p:cNvSpPr>
            <p:nvPr/>
          </p:nvSpPr>
          <p:spPr bwMode="gray">
            <a:xfrm>
              <a:off x="9324887" y="4377829"/>
              <a:ext cx="42950" cy="31465"/>
            </a:xfrm>
            <a:custGeom>
              <a:avLst/>
              <a:gdLst/>
              <a:ahLst/>
              <a:cxnLst>
                <a:cxn ang="0">
                  <a:pos x="46" y="0"/>
                </a:cxn>
                <a:cxn ang="0">
                  <a:pos x="52" y="6"/>
                </a:cxn>
                <a:cxn ang="0">
                  <a:pos x="52" y="22"/>
                </a:cxn>
                <a:cxn ang="0">
                  <a:pos x="32" y="14"/>
                </a:cxn>
                <a:cxn ang="0">
                  <a:pos x="32" y="28"/>
                </a:cxn>
                <a:cxn ang="0">
                  <a:pos x="24" y="38"/>
                </a:cxn>
                <a:cxn ang="0">
                  <a:pos x="0" y="14"/>
                </a:cxn>
                <a:cxn ang="0">
                  <a:pos x="18" y="6"/>
                </a:cxn>
                <a:cxn ang="0">
                  <a:pos x="32" y="2"/>
                </a:cxn>
                <a:cxn ang="0">
                  <a:pos x="46" y="0"/>
                </a:cxn>
              </a:cxnLst>
              <a:rect l="0" t="0" r="r" b="b"/>
              <a:pathLst>
                <a:path w="52" h="38">
                  <a:moveTo>
                    <a:pt x="46" y="0"/>
                  </a:moveTo>
                  <a:lnTo>
                    <a:pt x="52" y="6"/>
                  </a:lnTo>
                  <a:lnTo>
                    <a:pt x="52" y="22"/>
                  </a:lnTo>
                  <a:lnTo>
                    <a:pt x="32" y="14"/>
                  </a:lnTo>
                  <a:lnTo>
                    <a:pt x="32" y="28"/>
                  </a:lnTo>
                  <a:lnTo>
                    <a:pt x="24" y="38"/>
                  </a:lnTo>
                  <a:lnTo>
                    <a:pt x="0" y="14"/>
                  </a:lnTo>
                  <a:lnTo>
                    <a:pt x="18" y="6"/>
                  </a:lnTo>
                  <a:lnTo>
                    <a:pt x="32" y="2"/>
                  </a:lnTo>
                  <a:lnTo>
                    <a:pt x="46"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 name="Bulgaria">
              <a:extLst>
                <a:ext uri="{FF2B5EF4-FFF2-40B4-BE49-F238E27FC236}">
                  <a16:creationId xmlns:a16="http://schemas.microsoft.com/office/drawing/2014/main" id="{3D9CB211-6ED8-4E3B-AEF2-49419B90FBAB}"/>
                </a:ext>
              </a:extLst>
            </p:cNvPr>
            <p:cNvSpPr>
              <a:spLocks/>
            </p:cNvSpPr>
            <p:nvPr/>
          </p:nvSpPr>
          <p:spPr bwMode="gray">
            <a:xfrm>
              <a:off x="6488189" y="2987470"/>
              <a:ext cx="193279" cy="125860"/>
            </a:xfrm>
            <a:custGeom>
              <a:avLst/>
              <a:gdLst/>
              <a:ahLst/>
              <a:cxnLst>
                <a:cxn ang="0">
                  <a:pos x="72" y="142"/>
                </a:cxn>
                <a:cxn ang="0">
                  <a:pos x="94" y="148"/>
                </a:cxn>
                <a:cxn ang="0">
                  <a:pos x="108" y="154"/>
                </a:cxn>
                <a:cxn ang="0">
                  <a:pos x="138" y="152"/>
                </a:cxn>
                <a:cxn ang="0">
                  <a:pos x="140" y="138"/>
                </a:cxn>
                <a:cxn ang="0">
                  <a:pos x="146" y="128"/>
                </a:cxn>
                <a:cxn ang="0">
                  <a:pos x="154" y="136"/>
                </a:cxn>
                <a:cxn ang="0">
                  <a:pos x="174" y="116"/>
                </a:cxn>
                <a:cxn ang="0">
                  <a:pos x="190" y="116"/>
                </a:cxn>
                <a:cxn ang="0">
                  <a:pos x="204" y="118"/>
                </a:cxn>
                <a:cxn ang="0">
                  <a:pos x="222" y="114"/>
                </a:cxn>
                <a:cxn ang="0">
                  <a:pos x="214" y="88"/>
                </a:cxn>
                <a:cxn ang="0">
                  <a:pos x="208" y="84"/>
                </a:cxn>
                <a:cxn ang="0">
                  <a:pos x="218" y="68"/>
                </a:cxn>
                <a:cxn ang="0">
                  <a:pos x="222" y="44"/>
                </a:cxn>
                <a:cxn ang="0">
                  <a:pos x="234" y="42"/>
                </a:cxn>
                <a:cxn ang="0">
                  <a:pos x="238" y="26"/>
                </a:cxn>
                <a:cxn ang="0">
                  <a:pos x="216" y="20"/>
                </a:cxn>
                <a:cxn ang="0">
                  <a:pos x="204" y="4"/>
                </a:cxn>
                <a:cxn ang="0">
                  <a:pos x="192" y="10"/>
                </a:cxn>
                <a:cxn ang="0">
                  <a:pos x="180" y="16"/>
                </a:cxn>
                <a:cxn ang="0">
                  <a:pos x="164" y="16"/>
                </a:cxn>
                <a:cxn ang="0">
                  <a:pos x="148" y="28"/>
                </a:cxn>
                <a:cxn ang="0">
                  <a:pos x="112" y="42"/>
                </a:cxn>
                <a:cxn ang="0">
                  <a:pos x="78" y="36"/>
                </a:cxn>
                <a:cxn ang="0">
                  <a:pos x="60" y="28"/>
                </a:cxn>
                <a:cxn ang="0">
                  <a:pos x="28" y="22"/>
                </a:cxn>
                <a:cxn ang="0">
                  <a:pos x="26" y="4"/>
                </a:cxn>
                <a:cxn ang="0">
                  <a:pos x="10" y="0"/>
                </a:cxn>
                <a:cxn ang="0">
                  <a:pos x="6" y="14"/>
                </a:cxn>
                <a:cxn ang="0">
                  <a:pos x="0" y="20"/>
                </a:cxn>
                <a:cxn ang="0">
                  <a:pos x="10" y="36"/>
                </a:cxn>
                <a:cxn ang="0">
                  <a:pos x="20" y="50"/>
                </a:cxn>
                <a:cxn ang="0">
                  <a:pos x="30" y="62"/>
                </a:cxn>
                <a:cxn ang="0">
                  <a:pos x="20" y="76"/>
                </a:cxn>
                <a:cxn ang="0">
                  <a:pos x="10" y="76"/>
                </a:cxn>
                <a:cxn ang="0">
                  <a:pos x="8" y="86"/>
                </a:cxn>
                <a:cxn ang="0">
                  <a:pos x="10" y="98"/>
                </a:cxn>
                <a:cxn ang="0">
                  <a:pos x="12" y="116"/>
                </a:cxn>
                <a:cxn ang="0">
                  <a:pos x="22" y="124"/>
                </a:cxn>
                <a:cxn ang="0">
                  <a:pos x="30" y="152"/>
                </a:cxn>
                <a:cxn ang="0">
                  <a:pos x="52" y="152"/>
                </a:cxn>
                <a:cxn ang="0">
                  <a:pos x="72" y="142"/>
                </a:cxn>
              </a:cxnLst>
              <a:rect l="0" t="0" r="r" b="b"/>
              <a:pathLst>
                <a:path w="238" h="154">
                  <a:moveTo>
                    <a:pt x="72" y="142"/>
                  </a:moveTo>
                  <a:lnTo>
                    <a:pt x="94" y="148"/>
                  </a:lnTo>
                  <a:lnTo>
                    <a:pt x="108" y="154"/>
                  </a:lnTo>
                  <a:lnTo>
                    <a:pt x="138" y="152"/>
                  </a:lnTo>
                  <a:lnTo>
                    <a:pt x="140" y="138"/>
                  </a:lnTo>
                  <a:lnTo>
                    <a:pt x="146" y="128"/>
                  </a:lnTo>
                  <a:lnTo>
                    <a:pt x="154" y="136"/>
                  </a:lnTo>
                  <a:lnTo>
                    <a:pt x="174" y="116"/>
                  </a:lnTo>
                  <a:lnTo>
                    <a:pt x="190" y="116"/>
                  </a:lnTo>
                  <a:lnTo>
                    <a:pt x="204" y="118"/>
                  </a:lnTo>
                  <a:lnTo>
                    <a:pt x="222" y="114"/>
                  </a:lnTo>
                  <a:lnTo>
                    <a:pt x="214" y="88"/>
                  </a:lnTo>
                  <a:lnTo>
                    <a:pt x="208" y="84"/>
                  </a:lnTo>
                  <a:lnTo>
                    <a:pt x="218" y="68"/>
                  </a:lnTo>
                  <a:lnTo>
                    <a:pt x="222" y="44"/>
                  </a:lnTo>
                  <a:lnTo>
                    <a:pt x="234" y="42"/>
                  </a:lnTo>
                  <a:lnTo>
                    <a:pt x="238" y="26"/>
                  </a:lnTo>
                  <a:lnTo>
                    <a:pt x="216" y="20"/>
                  </a:lnTo>
                  <a:lnTo>
                    <a:pt x="204" y="4"/>
                  </a:lnTo>
                  <a:lnTo>
                    <a:pt x="192" y="10"/>
                  </a:lnTo>
                  <a:lnTo>
                    <a:pt x="180" y="16"/>
                  </a:lnTo>
                  <a:lnTo>
                    <a:pt x="164" y="16"/>
                  </a:lnTo>
                  <a:lnTo>
                    <a:pt x="148" y="28"/>
                  </a:lnTo>
                  <a:lnTo>
                    <a:pt x="112" y="42"/>
                  </a:lnTo>
                  <a:lnTo>
                    <a:pt x="78" y="36"/>
                  </a:lnTo>
                  <a:lnTo>
                    <a:pt x="60" y="28"/>
                  </a:lnTo>
                  <a:lnTo>
                    <a:pt x="28" y="22"/>
                  </a:lnTo>
                  <a:lnTo>
                    <a:pt x="26" y="4"/>
                  </a:lnTo>
                  <a:lnTo>
                    <a:pt x="10" y="0"/>
                  </a:lnTo>
                  <a:lnTo>
                    <a:pt x="6" y="14"/>
                  </a:lnTo>
                  <a:lnTo>
                    <a:pt x="0" y="20"/>
                  </a:lnTo>
                  <a:lnTo>
                    <a:pt x="10" y="36"/>
                  </a:lnTo>
                  <a:lnTo>
                    <a:pt x="20" y="50"/>
                  </a:lnTo>
                  <a:lnTo>
                    <a:pt x="30" y="62"/>
                  </a:lnTo>
                  <a:lnTo>
                    <a:pt x="20" y="76"/>
                  </a:lnTo>
                  <a:lnTo>
                    <a:pt x="10" y="76"/>
                  </a:lnTo>
                  <a:lnTo>
                    <a:pt x="8" y="86"/>
                  </a:lnTo>
                  <a:lnTo>
                    <a:pt x="10" y="98"/>
                  </a:lnTo>
                  <a:lnTo>
                    <a:pt x="12" y="116"/>
                  </a:lnTo>
                  <a:lnTo>
                    <a:pt x="22" y="124"/>
                  </a:lnTo>
                  <a:lnTo>
                    <a:pt x="30" y="152"/>
                  </a:lnTo>
                  <a:lnTo>
                    <a:pt x="52" y="152"/>
                  </a:lnTo>
                  <a:lnTo>
                    <a:pt x="72" y="14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9" name="Burkina Faso">
              <a:extLst>
                <a:ext uri="{FF2B5EF4-FFF2-40B4-BE49-F238E27FC236}">
                  <a16:creationId xmlns:a16="http://schemas.microsoft.com/office/drawing/2014/main" id="{76BB58F8-9AEF-4D40-865C-EFEB680640B2}"/>
                </a:ext>
              </a:extLst>
            </p:cNvPr>
            <p:cNvSpPr>
              <a:spLocks/>
            </p:cNvSpPr>
            <p:nvPr/>
          </p:nvSpPr>
          <p:spPr bwMode="gray">
            <a:xfrm>
              <a:off x="5638937" y="4067111"/>
              <a:ext cx="236228" cy="192723"/>
            </a:xfrm>
            <a:custGeom>
              <a:avLst/>
              <a:gdLst/>
              <a:ahLst/>
              <a:cxnLst>
                <a:cxn ang="0">
                  <a:pos x="98" y="232"/>
                </a:cxn>
                <a:cxn ang="0">
                  <a:pos x="68" y="216"/>
                </a:cxn>
                <a:cxn ang="0">
                  <a:pos x="52" y="222"/>
                </a:cxn>
                <a:cxn ang="0">
                  <a:pos x="32" y="224"/>
                </a:cxn>
                <a:cxn ang="0">
                  <a:pos x="16" y="208"/>
                </a:cxn>
                <a:cxn ang="0">
                  <a:pos x="0" y="200"/>
                </a:cxn>
                <a:cxn ang="0">
                  <a:pos x="0" y="186"/>
                </a:cxn>
                <a:cxn ang="0">
                  <a:pos x="14" y="160"/>
                </a:cxn>
                <a:cxn ang="0">
                  <a:pos x="14" y="136"/>
                </a:cxn>
                <a:cxn ang="0">
                  <a:pos x="34" y="134"/>
                </a:cxn>
                <a:cxn ang="0">
                  <a:pos x="52" y="104"/>
                </a:cxn>
                <a:cxn ang="0">
                  <a:pos x="50" y="86"/>
                </a:cxn>
                <a:cxn ang="0">
                  <a:pos x="64" y="74"/>
                </a:cxn>
                <a:cxn ang="0">
                  <a:pos x="82" y="88"/>
                </a:cxn>
                <a:cxn ang="0">
                  <a:pos x="116" y="42"/>
                </a:cxn>
                <a:cxn ang="0">
                  <a:pos x="124" y="48"/>
                </a:cxn>
                <a:cxn ang="0">
                  <a:pos x="130" y="42"/>
                </a:cxn>
                <a:cxn ang="0">
                  <a:pos x="134" y="22"/>
                </a:cxn>
                <a:cxn ang="0">
                  <a:pos x="164" y="18"/>
                </a:cxn>
                <a:cxn ang="0">
                  <a:pos x="192" y="0"/>
                </a:cxn>
                <a:cxn ang="0">
                  <a:pos x="220" y="8"/>
                </a:cxn>
                <a:cxn ang="0">
                  <a:pos x="220" y="50"/>
                </a:cxn>
                <a:cxn ang="0">
                  <a:pos x="244" y="76"/>
                </a:cxn>
                <a:cxn ang="0">
                  <a:pos x="244" y="90"/>
                </a:cxn>
                <a:cxn ang="0">
                  <a:pos x="270" y="100"/>
                </a:cxn>
                <a:cxn ang="0">
                  <a:pos x="274" y="94"/>
                </a:cxn>
                <a:cxn ang="0">
                  <a:pos x="286" y="102"/>
                </a:cxn>
                <a:cxn ang="0">
                  <a:pos x="282" y="114"/>
                </a:cxn>
                <a:cxn ang="0">
                  <a:pos x="280" y="124"/>
                </a:cxn>
                <a:cxn ang="0">
                  <a:pos x="292" y="140"/>
                </a:cxn>
                <a:cxn ang="0">
                  <a:pos x="282" y="158"/>
                </a:cxn>
                <a:cxn ang="0">
                  <a:pos x="262" y="156"/>
                </a:cxn>
                <a:cxn ang="0">
                  <a:pos x="238" y="180"/>
                </a:cxn>
                <a:cxn ang="0">
                  <a:pos x="228" y="174"/>
                </a:cxn>
                <a:cxn ang="0">
                  <a:pos x="212" y="174"/>
                </a:cxn>
                <a:cxn ang="0">
                  <a:pos x="214" y="166"/>
                </a:cxn>
                <a:cxn ang="0">
                  <a:pos x="196" y="166"/>
                </a:cxn>
                <a:cxn ang="0">
                  <a:pos x="188" y="174"/>
                </a:cxn>
                <a:cxn ang="0">
                  <a:pos x="94" y="174"/>
                </a:cxn>
                <a:cxn ang="0">
                  <a:pos x="98" y="232"/>
                </a:cxn>
              </a:cxnLst>
              <a:rect l="0" t="0" r="r" b="b"/>
              <a:pathLst>
                <a:path w="292" h="232">
                  <a:moveTo>
                    <a:pt x="98" y="232"/>
                  </a:moveTo>
                  <a:lnTo>
                    <a:pt x="68" y="216"/>
                  </a:lnTo>
                  <a:lnTo>
                    <a:pt x="52" y="222"/>
                  </a:lnTo>
                  <a:lnTo>
                    <a:pt x="32" y="224"/>
                  </a:lnTo>
                  <a:lnTo>
                    <a:pt x="16" y="208"/>
                  </a:lnTo>
                  <a:lnTo>
                    <a:pt x="0" y="200"/>
                  </a:lnTo>
                  <a:lnTo>
                    <a:pt x="0" y="186"/>
                  </a:lnTo>
                  <a:lnTo>
                    <a:pt x="14" y="160"/>
                  </a:lnTo>
                  <a:lnTo>
                    <a:pt x="14" y="136"/>
                  </a:lnTo>
                  <a:lnTo>
                    <a:pt x="34" y="134"/>
                  </a:lnTo>
                  <a:lnTo>
                    <a:pt x="52" y="104"/>
                  </a:lnTo>
                  <a:lnTo>
                    <a:pt x="50" y="86"/>
                  </a:lnTo>
                  <a:lnTo>
                    <a:pt x="64" y="74"/>
                  </a:lnTo>
                  <a:lnTo>
                    <a:pt x="82" y="88"/>
                  </a:lnTo>
                  <a:lnTo>
                    <a:pt x="116" y="42"/>
                  </a:lnTo>
                  <a:lnTo>
                    <a:pt x="124" y="48"/>
                  </a:lnTo>
                  <a:lnTo>
                    <a:pt x="130" y="42"/>
                  </a:lnTo>
                  <a:lnTo>
                    <a:pt x="134" y="22"/>
                  </a:lnTo>
                  <a:lnTo>
                    <a:pt x="164" y="18"/>
                  </a:lnTo>
                  <a:lnTo>
                    <a:pt x="192" y="0"/>
                  </a:lnTo>
                  <a:lnTo>
                    <a:pt x="220" y="8"/>
                  </a:lnTo>
                  <a:lnTo>
                    <a:pt x="220" y="50"/>
                  </a:lnTo>
                  <a:lnTo>
                    <a:pt x="244" y="76"/>
                  </a:lnTo>
                  <a:lnTo>
                    <a:pt x="244" y="90"/>
                  </a:lnTo>
                  <a:lnTo>
                    <a:pt x="270" y="100"/>
                  </a:lnTo>
                  <a:lnTo>
                    <a:pt x="274" y="94"/>
                  </a:lnTo>
                  <a:lnTo>
                    <a:pt x="286" y="102"/>
                  </a:lnTo>
                  <a:lnTo>
                    <a:pt x="282" y="114"/>
                  </a:lnTo>
                  <a:lnTo>
                    <a:pt x="280" y="124"/>
                  </a:lnTo>
                  <a:lnTo>
                    <a:pt x="292" y="140"/>
                  </a:lnTo>
                  <a:lnTo>
                    <a:pt x="282" y="158"/>
                  </a:lnTo>
                  <a:lnTo>
                    <a:pt x="262" y="156"/>
                  </a:lnTo>
                  <a:lnTo>
                    <a:pt x="238" y="180"/>
                  </a:lnTo>
                  <a:lnTo>
                    <a:pt x="228" y="174"/>
                  </a:lnTo>
                  <a:lnTo>
                    <a:pt x="212" y="174"/>
                  </a:lnTo>
                  <a:lnTo>
                    <a:pt x="214" y="166"/>
                  </a:lnTo>
                  <a:lnTo>
                    <a:pt x="196" y="166"/>
                  </a:lnTo>
                  <a:lnTo>
                    <a:pt x="188" y="174"/>
                  </a:lnTo>
                  <a:lnTo>
                    <a:pt x="94" y="174"/>
                  </a:lnTo>
                  <a:lnTo>
                    <a:pt x="98"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 name="Burundi">
              <a:extLst>
                <a:ext uri="{FF2B5EF4-FFF2-40B4-BE49-F238E27FC236}">
                  <a16:creationId xmlns:a16="http://schemas.microsoft.com/office/drawing/2014/main" id="{B3D20FA8-3C5D-401D-9424-216D29555C6E}"/>
                </a:ext>
              </a:extLst>
            </p:cNvPr>
            <p:cNvSpPr>
              <a:spLocks/>
            </p:cNvSpPr>
            <p:nvPr/>
          </p:nvSpPr>
          <p:spPr bwMode="gray">
            <a:xfrm>
              <a:off x="6716609" y="4645279"/>
              <a:ext cx="50759" cy="62931"/>
            </a:xfrm>
            <a:custGeom>
              <a:avLst/>
              <a:gdLst/>
              <a:ahLst/>
              <a:cxnLst>
                <a:cxn ang="0">
                  <a:pos x="0" y="78"/>
                </a:cxn>
                <a:cxn ang="0">
                  <a:pos x="0" y="46"/>
                </a:cxn>
                <a:cxn ang="0">
                  <a:pos x="6" y="14"/>
                </a:cxn>
                <a:cxn ang="0">
                  <a:pos x="26" y="4"/>
                </a:cxn>
                <a:cxn ang="0">
                  <a:pos x="48" y="0"/>
                </a:cxn>
                <a:cxn ang="0">
                  <a:pos x="62" y="28"/>
                </a:cxn>
                <a:cxn ang="0">
                  <a:pos x="24" y="64"/>
                </a:cxn>
                <a:cxn ang="0">
                  <a:pos x="22" y="76"/>
                </a:cxn>
                <a:cxn ang="0">
                  <a:pos x="0" y="78"/>
                </a:cxn>
              </a:cxnLst>
              <a:rect l="0" t="0" r="r" b="b"/>
              <a:pathLst>
                <a:path w="62" h="78">
                  <a:moveTo>
                    <a:pt x="0" y="78"/>
                  </a:moveTo>
                  <a:lnTo>
                    <a:pt x="0" y="46"/>
                  </a:lnTo>
                  <a:lnTo>
                    <a:pt x="6" y="14"/>
                  </a:lnTo>
                  <a:lnTo>
                    <a:pt x="26" y="4"/>
                  </a:lnTo>
                  <a:lnTo>
                    <a:pt x="48" y="0"/>
                  </a:lnTo>
                  <a:lnTo>
                    <a:pt x="62" y="28"/>
                  </a:lnTo>
                  <a:lnTo>
                    <a:pt x="24" y="64"/>
                  </a:lnTo>
                  <a:lnTo>
                    <a:pt x="22" y="76"/>
                  </a:lnTo>
                  <a:lnTo>
                    <a:pt x="0" y="7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 name="Cambodia">
              <a:extLst>
                <a:ext uri="{FF2B5EF4-FFF2-40B4-BE49-F238E27FC236}">
                  <a16:creationId xmlns:a16="http://schemas.microsoft.com/office/drawing/2014/main" id="{DC6C8908-645B-44E5-B4BF-F98286A52E30}"/>
                </a:ext>
              </a:extLst>
            </p:cNvPr>
            <p:cNvSpPr>
              <a:spLocks/>
            </p:cNvSpPr>
            <p:nvPr/>
          </p:nvSpPr>
          <p:spPr bwMode="gray">
            <a:xfrm>
              <a:off x="8959805" y="4084810"/>
              <a:ext cx="160088" cy="139627"/>
            </a:xfrm>
            <a:custGeom>
              <a:avLst/>
              <a:gdLst/>
              <a:ahLst/>
              <a:cxnLst>
                <a:cxn ang="0">
                  <a:pos x="72" y="164"/>
                </a:cxn>
                <a:cxn ang="0">
                  <a:pos x="88" y="172"/>
                </a:cxn>
                <a:cxn ang="0">
                  <a:pos x="114" y="140"/>
                </a:cxn>
                <a:cxn ang="0">
                  <a:pos x="134" y="138"/>
                </a:cxn>
                <a:cxn ang="0">
                  <a:pos x="136" y="124"/>
                </a:cxn>
                <a:cxn ang="0">
                  <a:pos x="146" y="110"/>
                </a:cxn>
                <a:cxn ang="0">
                  <a:pos x="160" y="110"/>
                </a:cxn>
                <a:cxn ang="0">
                  <a:pos x="168" y="100"/>
                </a:cxn>
                <a:cxn ang="0">
                  <a:pos x="186" y="96"/>
                </a:cxn>
                <a:cxn ang="0">
                  <a:pos x="196" y="86"/>
                </a:cxn>
                <a:cxn ang="0">
                  <a:pos x="196" y="34"/>
                </a:cxn>
                <a:cxn ang="0">
                  <a:pos x="194" y="4"/>
                </a:cxn>
                <a:cxn ang="0">
                  <a:pos x="180" y="6"/>
                </a:cxn>
                <a:cxn ang="0">
                  <a:pos x="172" y="0"/>
                </a:cxn>
                <a:cxn ang="0">
                  <a:pos x="164" y="0"/>
                </a:cxn>
                <a:cxn ang="0">
                  <a:pos x="152" y="12"/>
                </a:cxn>
                <a:cxn ang="0">
                  <a:pos x="138" y="16"/>
                </a:cxn>
                <a:cxn ang="0">
                  <a:pos x="134" y="32"/>
                </a:cxn>
                <a:cxn ang="0">
                  <a:pos x="110" y="22"/>
                </a:cxn>
                <a:cxn ang="0">
                  <a:pos x="100" y="6"/>
                </a:cxn>
                <a:cxn ang="0">
                  <a:pos x="76" y="10"/>
                </a:cxn>
                <a:cxn ang="0">
                  <a:pos x="30" y="18"/>
                </a:cxn>
                <a:cxn ang="0">
                  <a:pos x="2" y="56"/>
                </a:cxn>
                <a:cxn ang="0">
                  <a:pos x="0" y="70"/>
                </a:cxn>
                <a:cxn ang="0">
                  <a:pos x="20" y="94"/>
                </a:cxn>
                <a:cxn ang="0">
                  <a:pos x="18" y="112"/>
                </a:cxn>
                <a:cxn ang="0">
                  <a:pos x="22" y="124"/>
                </a:cxn>
                <a:cxn ang="0">
                  <a:pos x="24" y="150"/>
                </a:cxn>
                <a:cxn ang="0">
                  <a:pos x="34" y="150"/>
                </a:cxn>
                <a:cxn ang="0">
                  <a:pos x="42" y="152"/>
                </a:cxn>
                <a:cxn ang="0">
                  <a:pos x="46" y="148"/>
                </a:cxn>
                <a:cxn ang="0">
                  <a:pos x="42" y="142"/>
                </a:cxn>
                <a:cxn ang="0">
                  <a:pos x="46" y="138"/>
                </a:cxn>
                <a:cxn ang="0">
                  <a:pos x="52" y="144"/>
                </a:cxn>
                <a:cxn ang="0">
                  <a:pos x="52" y="152"/>
                </a:cxn>
                <a:cxn ang="0">
                  <a:pos x="48" y="158"/>
                </a:cxn>
                <a:cxn ang="0">
                  <a:pos x="48" y="164"/>
                </a:cxn>
                <a:cxn ang="0">
                  <a:pos x="52" y="164"/>
                </a:cxn>
                <a:cxn ang="0">
                  <a:pos x="56" y="162"/>
                </a:cxn>
                <a:cxn ang="0">
                  <a:pos x="60" y="158"/>
                </a:cxn>
                <a:cxn ang="0">
                  <a:pos x="72" y="164"/>
                </a:cxn>
              </a:cxnLst>
              <a:rect l="0" t="0" r="r" b="b"/>
              <a:pathLst>
                <a:path w="196" h="172">
                  <a:moveTo>
                    <a:pt x="72" y="164"/>
                  </a:moveTo>
                  <a:lnTo>
                    <a:pt x="88" y="172"/>
                  </a:lnTo>
                  <a:lnTo>
                    <a:pt x="114" y="140"/>
                  </a:lnTo>
                  <a:lnTo>
                    <a:pt x="134" y="138"/>
                  </a:lnTo>
                  <a:lnTo>
                    <a:pt x="136" y="124"/>
                  </a:lnTo>
                  <a:lnTo>
                    <a:pt x="146" y="110"/>
                  </a:lnTo>
                  <a:lnTo>
                    <a:pt x="160" y="110"/>
                  </a:lnTo>
                  <a:lnTo>
                    <a:pt x="168" y="100"/>
                  </a:lnTo>
                  <a:lnTo>
                    <a:pt x="186" y="96"/>
                  </a:lnTo>
                  <a:lnTo>
                    <a:pt x="196" y="86"/>
                  </a:lnTo>
                  <a:lnTo>
                    <a:pt x="196" y="34"/>
                  </a:lnTo>
                  <a:lnTo>
                    <a:pt x="194" y="4"/>
                  </a:lnTo>
                  <a:lnTo>
                    <a:pt x="180" y="6"/>
                  </a:lnTo>
                  <a:lnTo>
                    <a:pt x="172" y="0"/>
                  </a:lnTo>
                  <a:lnTo>
                    <a:pt x="164" y="0"/>
                  </a:lnTo>
                  <a:lnTo>
                    <a:pt x="152" y="12"/>
                  </a:lnTo>
                  <a:lnTo>
                    <a:pt x="138" y="16"/>
                  </a:lnTo>
                  <a:lnTo>
                    <a:pt x="134" y="32"/>
                  </a:lnTo>
                  <a:lnTo>
                    <a:pt x="110" y="22"/>
                  </a:lnTo>
                  <a:lnTo>
                    <a:pt x="100" y="6"/>
                  </a:lnTo>
                  <a:lnTo>
                    <a:pt x="76" y="10"/>
                  </a:lnTo>
                  <a:lnTo>
                    <a:pt x="30" y="18"/>
                  </a:lnTo>
                  <a:lnTo>
                    <a:pt x="2" y="56"/>
                  </a:lnTo>
                  <a:lnTo>
                    <a:pt x="0" y="70"/>
                  </a:lnTo>
                  <a:lnTo>
                    <a:pt x="20" y="94"/>
                  </a:lnTo>
                  <a:lnTo>
                    <a:pt x="18" y="112"/>
                  </a:lnTo>
                  <a:lnTo>
                    <a:pt x="22" y="124"/>
                  </a:lnTo>
                  <a:lnTo>
                    <a:pt x="24" y="150"/>
                  </a:lnTo>
                  <a:lnTo>
                    <a:pt x="34" y="150"/>
                  </a:lnTo>
                  <a:lnTo>
                    <a:pt x="42" y="152"/>
                  </a:lnTo>
                  <a:lnTo>
                    <a:pt x="46" y="148"/>
                  </a:lnTo>
                  <a:lnTo>
                    <a:pt x="42" y="142"/>
                  </a:lnTo>
                  <a:lnTo>
                    <a:pt x="46" y="138"/>
                  </a:lnTo>
                  <a:lnTo>
                    <a:pt x="52" y="144"/>
                  </a:lnTo>
                  <a:lnTo>
                    <a:pt x="52" y="152"/>
                  </a:lnTo>
                  <a:lnTo>
                    <a:pt x="48" y="158"/>
                  </a:lnTo>
                  <a:lnTo>
                    <a:pt x="48" y="164"/>
                  </a:lnTo>
                  <a:lnTo>
                    <a:pt x="52" y="164"/>
                  </a:lnTo>
                  <a:lnTo>
                    <a:pt x="56" y="162"/>
                  </a:lnTo>
                  <a:lnTo>
                    <a:pt x="60" y="158"/>
                  </a:lnTo>
                  <a:lnTo>
                    <a:pt x="72" y="1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 name="Cameroon">
              <a:extLst>
                <a:ext uri="{FF2B5EF4-FFF2-40B4-BE49-F238E27FC236}">
                  <a16:creationId xmlns:a16="http://schemas.microsoft.com/office/drawing/2014/main" id="{6B1ECEB9-FF64-4B00-9D33-591C01153857}"/>
                </a:ext>
              </a:extLst>
            </p:cNvPr>
            <p:cNvSpPr>
              <a:spLocks/>
            </p:cNvSpPr>
            <p:nvPr/>
          </p:nvSpPr>
          <p:spPr bwMode="gray">
            <a:xfrm>
              <a:off x="6086015" y="4149707"/>
              <a:ext cx="214754" cy="361847"/>
            </a:xfrm>
            <a:custGeom>
              <a:avLst/>
              <a:gdLst/>
              <a:ahLst/>
              <a:cxnLst>
                <a:cxn ang="0">
                  <a:pos x="0" y="307"/>
                </a:cxn>
                <a:cxn ang="0">
                  <a:pos x="8" y="297"/>
                </a:cxn>
                <a:cxn ang="0">
                  <a:pos x="8" y="277"/>
                </a:cxn>
                <a:cxn ang="0">
                  <a:pos x="46" y="241"/>
                </a:cxn>
                <a:cxn ang="0">
                  <a:pos x="62" y="239"/>
                </a:cxn>
                <a:cxn ang="0">
                  <a:pos x="96" y="249"/>
                </a:cxn>
                <a:cxn ang="0">
                  <a:pos x="128" y="205"/>
                </a:cxn>
                <a:cxn ang="0">
                  <a:pos x="128" y="189"/>
                </a:cxn>
                <a:cxn ang="0">
                  <a:pos x="148" y="169"/>
                </a:cxn>
                <a:cxn ang="0">
                  <a:pos x="152" y="136"/>
                </a:cxn>
                <a:cxn ang="0">
                  <a:pos x="178" y="110"/>
                </a:cxn>
                <a:cxn ang="0">
                  <a:pos x="180" y="90"/>
                </a:cxn>
                <a:cxn ang="0">
                  <a:pos x="196" y="62"/>
                </a:cxn>
                <a:cxn ang="0">
                  <a:pos x="210" y="56"/>
                </a:cxn>
                <a:cxn ang="0">
                  <a:pos x="210" y="38"/>
                </a:cxn>
                <a:cxn ang="0">
                  <a:pos x="196" y="14"/>
                </a:cxn>
                <a:cxn ang="0">
                  <a:pos x="196" y="0"/>
                </a:cxn>
                <a:cxn ang="0">
                  <a:pos x="214" y="2"/>
                </a:cxn>
                <a:cxn ang="0">
                  <a:pos x="230" y="48"/>
                </a:cxn>
                <a:cxn ang="0">
                  <a:pos x="228" y="86"/>
                </a:cxn>
                <a:cxn ang="0">
                  <a:pos x="246" y="118"/>
                </a:cxn>
                <a:cxn ang="0">
                  <a:pos x="220" y="124"/>
                </a:cxn>
                <a:cxn ang="0">
                  <a:pos x="206" y="122"/>
                </a:cxn>
                <a:cxn ang="0">
                  <a:pos x="196" y="134"/>
                </a:cxn>
                <a:cxn ang="0">
                  <a:pos x="226" y="171"/>
                </a:cxn>
                <a:cxn ang="0">
                  <a:pos x="244" y="173"/>
                </a:cxn>
                <a:cxn ang="0">
                  <a:pos x="250" y="213"/>
                </a:cxn>
                <a:cxn ang="0">
                  <a:pos x="202" y="255"/>
                </a:cxn>
                <a:cxn ang="0">
                  <a:pos x="202" y="315"/>
                </a:cxn>
                <a:cxn ang="0">
                  <a:pos x="226" y="335"/>
                </a:cxn>
                <a:cxn ang="0">
                  <a:pos x="236" y="365"/>
                </a:cxn>
                <a:cxn ang="0">
                  <a:pos x="260" y="381"/>
                </a:cxn>
                <a:cxn ang="0">
                  <a:pos x="264" y="409"/>
                </a:cxn>
                <a:cxn ang="0">
                  <a:pos x="262" y="443"/>
                </a:cxn>
                <a:cxn ang="0">
                  <a:pos x="244" y="437"/>
                </a:cxn>
                <a:cxn ang="0">
                  <a:pos x="162" y="433"/>
                </a:cxn>
                <a:cxn ang="0">
                  <a:pos x="162" y="423"/>
                </a:cxn>
                <a:cxn ang="0">
                  <a:pos x="94" y="427"/>
                </a:cxn>
                <a:cxn ang="0">
                  <a:pos x="22" y="427"/>
                </a:cxn>
                <a:cxn ang="0">
                  <a:pos x="28" y="355"/>
                </a:cxn>
                <a:cxn ang="0">
                  <a:pos x="22" y="343"/>
                </a:cxn>
                <a:cxn ang="0">
                  <a:pos x="2" y="333"/>
                </a:cxn>
                <a:cxn ang="0">
                  <a:pos x="0" y="307"/>
                </a:cxn>
              </a:cxnLst>
              <a:rect l="0" t="0" r="r" b="b"/>
              <a:pathLst>
                <a:path w="264" h="443">
                  <a:moveTo>
                    <a:pt x="0" y="307"/>
                  </a:moveTo>
                  <a:lnTo>
                    <a:pt x="8" y="297"/>
                  </a:lnTo>
                  <a:lnTo>
                    <a:pt x="8" y="277"/>
                  </a:lnTo>
                  <a:lnTo>
                    <a:pt x="46" y="241"/>
                  </a:lnTo>
                  <a:lnTo>
                    <a:pt x="62" y="239"/>
                  </a:lnTo>
                  <a:lnTo>
                    <a:pt x="96" y="249"/>
                  </a:lnTo>
                  <a:lnTo>
                    <a:pt x="128" y="205"/>
                  </a:lnTo>
                  <a:lnTo>
                    <a:pt x="128" y="189"/>
                  </a:lnTo>
                  <a:lnTo>
                    <a:pt x="148" y="169"/>
                  </a:lnTo>
                  <a:lnTo>
                    <a:pt x="152" y="136"/>
                  </a:lnTo>
                  <a:lnTo>
                    <a:pt x="178" y="110"/>
                  </a:lnTo>
                  <a:lnTo>
                    <a:pt x="180" y="90"/>
                  </a:lnTo>
                  <a:lnTo>
                    <a:pt x="196" y="62"/>
                  </a:lnTo>
                  <a:lnTo>
                    <a:pt x="210" y="56"/>
                  </a:lnTo>
                  <a:lnTo>
                    <a:pt x="210" y="38"/>
                  </a:lnTo>
                  <a:lnTo>
                    <a:pt x="196" y="14"/>
                  </a:lnTo>
                  <a:lnTo>
                    <a:pt x="196" y="0"/>
                  </a:lnTo>
                  <a:lnTo>
                    <a:pt x="214" y="2"/>
                  </a:lnTo>
                  <a:lnTo>
                    <a:pt x="230" y="48"/>
                  </a:lnTo>
                  <a:lnTo>
                    <a:pt x="228" y="86"/>
                  </a:lnTo>
                  <a:lnTo>
                    <a:pt x="246" y="118"/>
                  </a:lnTo>
                  <a:lnTo>
                    <a:pt x="220" y="124"/>
                  </a:lnTo>
                  <a:lnTo>
                    <a:pt x="206" y="122"/>
                  </a:lnTo>
                  <a:lnTo>
                    <a:pt x="196" y="134"/>
                  </a:lnTo>
                  <a:lnTo>
                    <a:pt x="226" y="171"/>
                  </a:lnTo>
                  <a:lnTo>
                    <a:pt x="244" y="173"/>
                  </a:lnTo>
                  <a:lnTo>
                    <a:pt x="250" y="213"/>
                  </a:lnTo>
                  <a:lnTo>
                    <a:pt x="202" y="255"/>
                  </a:lnTo>
                  <a:lnTo>
                    <a:pt x="202" y="315"/>
                  </a:lnTo>
                  <a:lnTo>
                    <a:pt x="226" y="335"/>
                  </a:lnTo>
                  <a:lnTo>
                    <a:pt x="236" y="365"/>
                  </a:lnTo>
                  <a:lnTo>
                    <a:pt x="260" y="381"/>
                  </a:lnTo>
                  <a:lnTo>
                    <a:pt x="264" y="409"/>
                  </a:lnTo>
                  <a:lnTo>
                    <a:pt x="262" y="443"/>
                  </a:lnTo>
                  <a:lnTo>
                    <a:pt x="244" y="437"/>
                  </a:lnTo>
                  <a:lnTo>
                    <a:pt x="162" y="433"/>
                  </a:lnTo>
                  <a:lnTo>
                    <a:pt x="162" y="423"/>
                  </a:lnTo>
                  <a:lnTo>
                    <a:pt x="94" y="427"/>
                  </a:lnTo>
                  <a:lnTo>
                    <a:pt x="22" y="427"/>
                  </a:lnTo>
                  <a:lnTo>
                    <a:pt x="28" y="355"/>
                  </a:lnTo>
                  <a:lnTo>
                    <a:pt x="22" y="343"/>
                  </a:lnTo>
                  <a:lnTo>
                    <a:pt x="2" y="333"/>
                  </a:lnTo>
                  <a:lnTo>
                    <a:pt x="0" y="3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3" name="Canada">
              <a:extLst>
                <a:ext uri="{FF2B5EF4-FFF2-40B4-BE49-F238E27FC236}">
                  <a16:creationId xmlns:a16="http://schemas.microsoft.com/office/drawing/2014/main" id="{52FFA4AE-E929-40C0-BA29-256B665642B9}"/>
                </a:ext>
              </a:extLst>
            </p:cNvPr>
            <p:cNvSpPr>
              <a:spLocks noEditPoints="1"/>
            </p:cNvSpPr>
            <p:nvPr/>
          </p:nvSpPr>
          <p:spPr bwMode="gray">
            <a:xfrm>
              <a:off x="1400484" y="967814"/>
              <a:ext cx="2746892" cy="2153382"/>
            </a:xfrm>
            <a:custGeom>
              <a:avLst/>
              <a:gdLst/>
              <a:ahLst/>
              <a:cxnLst>
                <a:cxn ang="0">
                  <a:pos x="310" y="1083"/>
                </a:cxn>
                <a:cxn ang="0">
                  <a:pos x="376" y="195"/>
                </a:cxn>
                <a:cxn ang="0">
                  <a:pos x="461" y="213"/>
                </a:cxn>
                <a:cxn ang="0">
                  <a:pos x="539" y="298"/>
                </a:cxn>
                <a:cxn ang="0">
                  <a:pos x="552" y="406"/>
                </a:cxn>
                <a:cxn ang="0">
                  <a:pos x="757" y="378"/>
                </a:cxn>
                <a:cxn ang="0">
                  <a:pos x="637" y="253"/>
                </a:cxn>
                <a:cxn ang="0">
                  <a:pos x="712" y="133"/>
                </a:cxn>
                <a:cxn ang="0">
                  <a:pos x="752" y="251"/>
                </a:cxn>
                <a:cxn ang="0">
                  <a:pos x="760" y="160"/>
                </a:cxn>
                <a:cxn ang="0">
                  <a:pos x="795" y="361"/>
                </a:cxn>
                <a:cxn ang="0">
                  <a:pos x="1023" y="213"/>
                </a:cxn>
                <a:cxn ang="0">
                  <a:pos x="1101" y="351"/>
                </a:cxn>
                <a:cxn ang="0">
                  <a:pos x="1294" y="436"/>
                </a:cxn>
                <a:cxn ang="0">
                  <a:pos x="1279" y="541"/>
                </a:cxn>
                <a:cxn ang="0">
                  <a:pos x="1369" y="597"/>
                </a:cxn>
                <a:cxn ang="0">
                  <a:pos x="1487" y="544"/>
                </a:cxn>
                <a:cxn ang="0">
                  <a:pos x="1362" y="316"/>
                </a:cxn>
                <a:cxn ang="0">
                  <a:pos x="1254" y="220"/>
                </a:cxn>
                <a:cxn ang="0">
                  <a:pos x="1098" y="281"/>
                </a:cxn>
                <a:cxn ang="0">
                  <a:pos x="1201" y="439"/>
                </a:cxn>
                <a:cxn ang="0">
                  <a:pos x="1035" y="636"/>
                </a:cxn>
                <a:cxn ang="0">
                  <a:pos x="1077" y="568"/>
                </a:cxn>
                <a:cxn ang="0">
                  <a:pos x="955" y="243"/>
                </a:cxn>
                <a:cxn ang="0">
                  <a:pos x="1241" y="150"/>
                </a:cxn>
                <a:cxn ang="0">
                  <a:pos x="1331" y="12"/>
                </a:cxn>
                <a:cxn ang="0">
                  <a:pos x="1006" y="98"/>
                </a:cxn>
                <a:cxn ang="0">
                  <a:pos x="1606" y="1017"/>
                </a:cxn>
                <a:cxn ang="0">
                  <a:pos x="1638" y="1070"/>
                </a:cxn>
                <a:cxn ang="0">
                  <a:pos x="1668" y="1109"/>
                </a:cxn>
                <a:cxn ang="0">
                  <a:pos x="1516" y="1048"/>
                </a:cxn>
                <a:cxn ang="0">
                  <a:pos x="1434" y="1152"/>
                </a:cxn>
                <a:cxn ang="0">
                  <a:pos x="1357" y="1177"/>
                </a:cxn>
                <a:cxn ang="0">
                  <a:pos x="1214" y="1259"/>
                </a:cxn>
                <a:cxn ang="0">
                  <a:pos x="1145" y="1280"/>
                </a:cxn>
                <a:cxn ang="0">
                  <a:pos x="1116" y="1219"/>
                </a:cxn>
                <a:cxn ang="0">
                  <a:pos x="1062" y="1231"/>
                </a:cxn>
                <a:cxn ang="0">
                  <a:pos x="1031" y="1278"/>
                </a:cxn>
                <a:cxn ang="0">
                  <a:pos x="1034" y="1221"/>
                </a:cxn>
                <a:cxn ang="0">
                  <a:pos x="1101" y="1187"/>
                </a:cxn>
                <a:cxn ang="0">
                  <a:pos x="1017" y="1166"/>
                </a:cxn>
                <a:cxn ang="0">
                  <a:pos x="951" y="1171"/>
                </a:cxn>
                <a:cxn ang="0">
                  <a:pos x="914" y="1130"/>
                </a:cxn>
                <a:cxn ang="0">
                  <a:pos x="363" y="1113"/>
                </a:cxn>
                <a:cxn ang="0">
                  <a:pos x="208" y="890"/>
                </a:cxn>
                <a:cxn ang="0">
                  <a:pos x="181" y="346"/>
                </a:cxn>
                <a:cxn ang="0">
                  <a:pos x="411" y="371"/>
                </a:cxn>
                <a:cxn ang="0">
                  <a:pos x="632" y="511"/>
                </a:cxn>
                <a:cxn ang="0">
                  <a:pos x="720" y="444"/>
                </a:cxn>
                <a:cxn ang="0">
                  <a:pos x="889" y="459"/>
                </a:cxn>
                <a:cxn ang="0">
                  <a:pos x="883" y="225"/>
                </a:cxn>
                <a:cxn ang="0">
                  <a:pos x="1036" y="476"/>
                </a:cxn>
                <a:cxn ang="0">
                  <a:pos x="1048" y="526"/>
                </a:cxn>
                <a:cxn ang="0">
                  <a:pos x="976" y="854"/>
                </a:cxn>
                <a:cxn ang="0">
                  <a:pos x="1221" y="946"/>
                </a:cxn>
                <a:cxn ang="0">
                  <a:pos x="1314" y="659"/>
                </a:cxn>
                <a:cxn ang="0">
                  <a:pos x="1492" y="782"/>
                </a:cxn>
                <a:cxn ang="0">
                  <a:pos x="1616" y="923"/>
                </a:cxn>
                <a:cxn ang="0">
                  <a:pos x="1364" y="1119"/>
                </a:cxn>
                <a:cxn ang="0">
                  <a:pos x="1475" y="1102"/>
                </a:cxn>
                <a:cxn ang="0">
                  <a:pos x="1484" y="1183"/>
                </a:cxn>
              </a:cxnLst>
              <a:rect l="0" t="0" r="r" b="b"/>
              <a:pathLst>
                <a:path w="1692" h="1317">
                  <a:moveTo>
                    <a:pt x="168" y="968"/>
                  </a:moveTo>
                  <a:cubicBezTo>
                    <a:pt x="171" y="978"/>
                    <a:pt x="171" y="978"/>
                    <a:pt x="171" y="978"/>
                  </a:cubicBezTo>
                  <a:cubicBezTo>
                    <a:pt x="176" y="988"/>
                    <a:pt x="176" y="988"/>
                    <a:pt x="176" y="988"/>
                  </a:cubicBezTo>
                  <a:cubicBezTo>
                    <a:pt x="193" y="1008"/>
                    <a:pt x="193" y="1008"/>
                    <a:pt x="193" y="1008"/>
                  </a:cubicBezTo>
                  <a:cubicBezTo>
                    <a:pt x="198" y="1008"/>
                    <a:pt x="198" y="1008"/>
                    <a:pt x="198" y="1008"/>
                  </a:cubicBezTo>
                  <a:cubicBezTo>
                    <a:pt x="198" y="1003"/>
                    <a:pt x="198" y="1003"/>
                    <a:pt x="198" y="1003"/>
                  </a:cubicBezTo>
                  <a:cubicBezTo>
                    <a:pt x="192" y="999"/>
                    <a:pt x="192" y="999"/>
                    <a:pt x="192" y="999"/>
                  </a:cubicBezTo>
                  <a:cubicBezTo>
                    <a:pt x="183" y="983"/>
                    <a:pt x="183" y="983"/>
                    <a:pt x="183" y="983"/>
                  </a:cubicBezTo>
                  <a:cubicBezTo>
                    <a:pt x="186" y="980"/>
                    <a:pt x="186" y="980"/>
                    <a:pt x="186" y="980"/>
                  </a:cubicBezTo>
                  <a:cubicBezTo>
                    <a:pt x="186" y="973"/>
                    <a:pt x="186" y="973"/>
                    <a:pt x="186" y="973"/>
                  </a:cubicBezTo>
                  <a:cubicBezTo>
                    <a:pt x="183" y="973"/>
                    <a:pt x="183" y="973"/>
                    <a:pt x="183" y="973"/>
                  </a:cubicBezTo>
                  <a:cubicBezTo>
                    <a:pt x="181" y="968"/>
                    <a:pt x="181" y="968"/>
                    <a:pt x="181" y="968"/>
                  </a:cubicBezTo>
                  <a:cubicBezTo>
                    <a:pt x="183" y="963"/>
                    <a:pt x="183" y="963"/>
                    <a:pt x="183" y="963"/>
                  </a:cubicBezTo>
                  <a:cubicBezTo>
                    <a:pt x="188" y="945"/>
                    <a:pt x="188" y="945"/>
                    <a:pt x="188" y="945"/>
                  </a:cubicBezTo>
                  <a:cubicBezTo>
                    <a:pt x="181" y="950"/>
                    <a:pt x="181" y="950"/>
                    <a:pt x="181" y="950"/>
                  </a:cubicBezTo>
                  <a:cubicBezTo>
                    <a:pt x="163" y="945"/>
                    <a:pt x="163" y="945"/>
                    <a:pt x="163" y="945"/>
                  </a:cubicBezTo>
                  <a:cubicBezTo>
                    <a:pt x="168" y="968"/>
                    <a:pt x="168" y="968"/>
                    <a:pt x="168" y="968"/>
                  </a:cubicBezTo>
                  <a:moveTo>
                    <a:pt x="325" y="1095"/>
                  </a:moveTo>
                  <a:cubicBezTo>
                    <a:pt x="318" y="1088"/>
                    <a:pt x="318" y="1088"/>
                    <a:pt x="318" y="1088"/>
                  </a:cubicBezTo>
                  <a:cubicBezTo>
                    <a:pt x="310" y="1083"/>
                    <a:pt x="310" y="1083"/>
                    <a:pt x="310" y="1083"/>
                  </a:cubicBezTo>
                  <a:cubicBezTo>
                    <a:pt x="307" y="1074"/>
                    <a:pt x="307" y="1074"/>
                    <a:pt x="307" y="1074"/>
                  </a:cubicBezTo>
                  <a:cubicBezTo>
                    <a:pt x="263" y="1055"/>
                    <a:pt x="263" y="1055"/>
                    <a:pt x="263" y="1055"/>
                  </a:cubicBezTo>
                  <a:cubicBezTo>
                    <a:pt x="251" y="1061"/>
                    <a:pt x="251" y="1061"/>
                    <a:pt x="251" y="1061"/>
                  </a:cubicBezTo>
                  <a:cubicBezTo>
                    <a:pt x="267" y="1068"/>
                    <a:pt x="267" y="1068"/>
                    <a:pt x="267" y="1068"/>
                  </a:cubicBezTo>
                  <a:cubicBezTo>
                    <a:pt x="264" y="1073"/>
                    <a:pt x="264" y="1073"/>
                    <a:pt x="264" y="1073"/>
                  </a:cubicBezTo>
                  <a:cubicBezTo>
                    <a:pt x="270" y="1080"/>
                    <a:pt x="270" y="1080"/>
                    <a:pt x="270" y="1080"/>
                  </a:cubicBezTo>
                  <a:cubicBezTo>
                    <a:pt x="281" y="1087"/>
                    <a:pt x="281" y="1087"/>
                    <a:pt x="281" y="1087"/>
                  </a:cubicBezTo>
                  <a:cubicBezTo>
                    <a:pt x="290" y="1088"/>
                    <a:pt x="290" y="1088"/>
                    <a:pt x="290" y="1088"/>
                  </a:cubicBezTo>
                  <a:cubicBezTo>
                    <a:pt x="295" y="1093"/>
                    <a:pt x="295" y="1093"/>
                    <a:pt x="295" y="1093"/>
                  </a:cubicBezTo>
                  <a:cubicBezTo>
                    <a:pt x="297" y="1101"/>
                    <a:pt x="297" y="1101"/>
                    <a:pt x="297" y="1101"/>
                  </a:cubicBezTo>
                  <a:cubicBezTo>
                    <a:pt x="307" y="1102"/>
                    <a:pt x="307" y="1102"/>
                    <a:pt x="307" y="1102"/>
                  </a:cubicBezTo>
                  <a:cubicBezTo>
                    <a:pt x="310" y="1108"/>
                    <a:pt x="310" y="1108"/>
                    <a:pt x="310" y="1108"/>
                  </a:cubicBezTo>
                  <a:cubicBezTo>
                    <a:pt x="317" y="1109"/>
                    <a:pt x="317" y="1109"/>
                    <a:pt x="317" y="1109"/>
                  </a:cubicBezTo>
                  <a:cubicBezTo>
                    <a:pt x="318" y="1116"/>
                    <a:pt x="318" y="1116"/>
                    <a:pt x="318" y="1116"/>
                  </a:cubicBezTo>
                  <a:cubicBezTo>
                    <a:pt x="345" y="1125"/>
                    <a:pt x="345" y="1125"/>
                    <a:pt x="345" y="1125"/>
                  </a:cubicBezTo>
                  <a:cubicBezTo>
                    <a:pt x="350" y="1123"/>
                    <a:pt x="350" y="1123"/>
                    <a:pt x="350" y="1123"/>
                  </a:cubicBezTo>
                  <a:cubicBezTo>
                    <a:pt x="335" y="1100"/>
                    <a:pt x="335" y="1100"/>
                    <a:pt x="335" y="1100"/>
                  </a:cubicBezTo>
                  <a:lnTo>
                    <a:pt x="325" y="1095"/>
                  </a:lnTo>
                  <a:close/>
                  <a:moveTo>
                    <a:pt x="386" y="163"/>
                  </a:moveTo>
                  <a:cubicBezTo>
                    <a:pt x="376" y="195"/>
                    <a:pt x="376" y="195"/>
                    <a:pt x="376" y="195"/>
                  </a:cubicBezTo>
                  <a:cubicBezTo>
                    <a:pt x="371" y="235"/>
                    <a:pt x="371" y="235"/>
                    <a:pt x="371" y="235"/>
                  </a:cubicBezTo>
                  <a:cubicBezTo>
                    <a:pt x="384" y="251"/>
                    <a:pt x="384" y="251"/>
                    <a:pt x="384" y="251"/>
                  </a:cubicBezTo>
                  <a:cubicBezTo>
                    <a:pt x="389" y="281"/>
                    <a:pt x="389" y="281"/>
                    <a:pt x="389" y="281"/>
                  </a:cubicBezTo>
                  <a:cubicBezTo>
                    <a:pt x="396" y="276"/>
                    <a:pt x="396" y="276"/>
                    <a:pt x="396" y="276"/>
                  </a:cubicBezTo>
                  <a:cubicBezTo>
                    <a:pt x="404" y="261"/>
                    <a:pt x="404" y="261"/>
                    <a:pt x="404" y="261"/>
                  </a:cubicBezTo>
                  <a:cubicBezTo>
                    <a:pt x="409" y="266"/>
                    <a:pt x="409" y="266"/>
                    <a:pt x="409" y="266"/>
                  </a:cubicBezTo>
                  <a:cubicBezTo>
                    <a:pt x="416" y="251"/>
                    <a:pt x="416" y="251"/>
                    <a:pt x="416" y="251"/>
                  </a:cubicBezTo>
                  <a:cubicBezTo>
                    <a:pt x="421" y="223"/>
                    <a:pt x="421" y="223"/>
                    <a:pt x="421" y="223"/>
                  </a:cubicBezTo>
                  <a:cubicBezTo>
                    <a:pt x="424" y="193"/>
                    <a:pt x="424" y="193"/>
                    <a:pt x="424" y="193"/>
                  </a:cubicBezTo>
                  <a:cubicBezTo>
                    <a:pt x="446" y="173"/>
                    <a:pt x="446" y="173"/>
                    <a:pt x="446" y="173"/>
                  </a:cubicBezTo>
                  <a:cubicBezTo>
                    <a:pt x="469" y="163"/>
                    <a:pt x="469" y="163"/>
                    <a:pt x="469" y="163"/>
                  </a:cubicBezTo>
                  <a:cubicBezTo>
                    <a:pt x="474" y="133"/>
                    <a:pt x="474" y="133"/>
                    <a:pt x="474" y="133"/>
                  </a:cubicBezTo>
                  <a:cubicBezTo>
                    <a:pt x="446" y="130"/>
                    <a:pt x="446" y="130"/>
                    <a:pt x="446" y="130"/>
                  </a:cubicBezTo>
                  <a:cubicBezTo>
                    <a:pt x="426" y="138"/>
                    <a:pt x="426" y="138"/>
                    <a:pt x="426" y="138"/>
                  </a:cubicBezTo>
                  <a:cubicBezTo>
                    <a:pt x="404" y="145"/>
                    <a:pt x="404" y="145"/>
                    <a:pt x="404" y="145"/>
                  </a:cubicBezTo>
                  <a:cubicBezTo>
                    <a:pt x="403" y="165"/>
                    <a:pt x="403" y="165"/>
                    <a:pt x="403" y="165"/>
                  </a:cubicBezTo>
                  <a:lnTo>
                    <a:pt x="386" y="163"/>
                  </a:lnTo>
                  <a:close/>
                  <a:moveTo>
                    <a:pt x="444" y="205"/>
                  </a:moveTo>
                  <a:cubicBezTo>
                    <a:pt x="446" y="213"/>
                    <a:pt x="446" y="213"/>
                    <a:pt x="446" y="213"/>
                  </a:cubicBezTo>
                  <a:cubicBezTo>
                    <a:pt x="461" y="213"/>
                    <a:pt x="461" y="213"/>
                    <a:pt x="461" y="213"/>
                  </a:cubicBezTo>
                  <a:cubicBezTo>
                    <a:pt x="454" y="223"/>
                    <a:pt x="454" y="223"/>
                    <a:pt x="454" y="223"/>
                  </a:cubicBezTo>
                  <a:cubicBezTo>
                    <a:pt x="444" y="223"/>
                    <a:pt x="444" y="223"/>
                    <a:pt x="444" y="223"/>
                  </a:cubicBezTo>
                  <a:cubicBezTo>
                    <a:pt x="434" y="248"/>
                    <a:pt x="434" y="248"/>
                    <a:pt x="434" y="248"/>
                  </a:cubicBezTo>
                  <a:cubicBezTo>
                    <a:pt x="449" y="248"/>
                    <a:pt x="449" y="248"/>
                    <a:pt x="449" y="248"/>
                  </a:cubicBezTo>
                  <a:cubicBezTo>
                    <a:pt x="451" y="253"/>
                    <a:pt x="451" y="253"/>
                    <a:pt x="451" y="253"/>
                  </a:cubicBezTo>
                  <a:cubicBezTo>
                    <a:pt x="444" y="261"/>
                    <a:pt x="444" y="261"/>
                    <a:pt x="444" y="261"/>
                  </a:cubicBezTo>
                  <a:cubicBezTo>
                    <a:pt x="454" y="266"/>
                    <a:pt x="454" y="266"/>
                    <a:pt x="454" y="266"/>
                  </a:cubicBezTo>
                  <a:cubicBezTo>
                    <a:pt x="461" y="258"/>
                    <a:pt x="461" y="258"/>
                    <a:pt x="461" y="258"/>
                  </a:cubicBezTo>
                  <a:cubicBezTo>
                    <a:pt x="474" y="258"/>
                    <a:pt x="474" y="258"/>
                    <a:pt x="474" y="258"/>
                  </a:cubicBezTo>
                  <a:cubicBezTo>
                    <a:pt x="499" y="253"/>
                    <a:pt x="499" y="253"/>
                    <a:pt x="499" y="253"/>
                  </a:cubicBezTo>
                  <a:cubicBezTo>
                    <a:pt x="507" y="256"/>
                    <a:pt x="507" y="256"/>
                    <a:pt x="507" y="256"/>
                  </a:cubicBezTo>
                  <a:cubicBezTo>
                    <a:pt x="504" y="261"/>
                    <a:pt x="504" y="261"/>
                    <a:pt x="504" y="261"/>
                  </a:cubicBezTo>
                  <a:cubicBezTo>
                    <a:pt x="484" y="266"/>
                    <a:pt x="484" y="266"/>
                    <a:pt x="484" y="266"/>
                  </a:cubicBezTo>
                  <a:cubicBezTo>
                    <a:pt x="459" y="278"/>
                    <a:pt x="459" y="278"/>
                    <a:pt x="459" y="278"/>
                  </a:cubicBezTo>
                  <a:cubicBezTo>
                    <a:pt x="454" y="288"/>
                    <a:pt x="454" y="288"/>
                    <a:pt x="454" y="288"/>
                  </a:cubicBezTo>
                  <a:cubicBezTo>
                    <a:pt x="466" y="298"/>
                    <a:pt x="466" y="298"/>
                    <a:pt x="466" y="298"/>
                  </a:cubicBezTo>
                  <a:cubicBezTo>
                    <a:pt x="484" y="301"/>
                    <a:pt x="484" y="301"/>
                    <a:pt x="484" y="301"/>
                  </a:cubicBezTo>
                  <a:cubicBezTo>
                    <a:pt x="509" y="303"/>
                    <a:pt x="509" y="303"/>
                    <a:pt x="509" y="303"/>
                  </a:cubicBezTo>
                  <a:cubicBezTo>
                    <a:pt x="524" y="301"/>
                    <a:pt x="524" y="301"/>
                    <a:pt x="524" y="301"/>
                  </a:cubicBezTo>
                  <a:cubicBezTo>
                    <a:pt x="539" y="298"/>
                    <a:pt x="539" y="298"/>
                    <a:pt x="539" y="298"/>
                  </a:cubicBezTo>
                  <a:cubicBezTo>
                    <a:pt x="567" y="303"/>
                    <a:pt x="567" y="303"/>
                    <a:pt x="567" y="303"/>
                  </a:cubicBezTo>
                  <a:cubicBezTo>
                    <a:pt x="584" y="306"/>
                    <a:pt x="584" y="306"/>
                    <a:pt x="584" y="306"/>
                  </a:cubicBezTo>
                  <a:cubicBezTo>
                    <a:pt x="594" y="313"/>
                    <a:pt x="594" y="313"/>
                    <a:pt x="594" y="313"/>
                  </a:cubicBezTo>
                  <a:cubicBezTo>
                    <a:pt x="574" y="316"/>
                    <a:pt x="574" y="316"/>
                    <a:pt x="574" y="316"/>
                  </a:cubicBezTo>
                  <a:cubicBezTo>
                    <a:pt x="567" y="323"/>
                    <a:pt x="567" y="323"/>
                    <a:pt x="567" y="323"/>
                  </a:cubicBezTo>
                  <a:cubicBezTo>
                    <a:pt x="532" y="321"/>
                    <a:pt x="532" y="321"/>
                    <a:pt x="532" y="321"/>
                  </a:cubicBezTo>
                  <a:cubicBezTo>
                    <a:pt x="517" y="323"/>
                    <a:pt x="517" y="323"/>
                    <a:pt x="517" y="323"/>
                  </a:cubicBezTo>
                  <a:cubicBezTo>
                    <a:pt x="517" y="326"/>
                    <a:pt x="517" y="326"/>
                    <a:pt x="517" y="326"/>
                  </a:cubicBezTo>
                  <a:cubicBezTo>
                    <a:pt x="499" y="328"/>
                    <a:pt x="499" y="328"/>
                    <a:pt x="499" y="328"/>
                  </a:cubicBezTo>
                  <a:cubicBezTo>
                    <a:pt x="494" y="326"/>
                    <a:pt x="494" y="326"/>
                    <a:pt x="494" y="326"/>
                  </a:cubicBezTo>
                  <a:cubicBezTo>
                    <a:pt x="484" y="333"/>
                    <a:pt x="484" y="333"/>
                    <a:pt x="484" y="333"/>
                  </a:cubicBezTo>
                  <a:cubicBezTo>
                    <a:pt x="469" y="336"/>
                    <a:pt x="469" y="336"/>
                    <a:pt x="469" y="336"/>
                  </a:cubicBezTo>
                  <a:cubicBezTo>
                    <a:pt x="474" y="341"/>
                    <a:pt x="474" y="341"/>
                    <a:pt x="474" y="341"/>
                  </a:cubicBezTo>
                  <a:cubicBezTo>
                    <a:pt x="482" y="358"/>
                    <a:pt x="482" y="358"/>
                    <a:pt x="482" y="358"/>
                  </a:cubicBezTo>
                  <a:cubicBezTo>
                    <a:pt x="499" y="363"/>
                    <a:pt x="499" y="363"/>
                    <a:pt x="499" y="363"/>
                  </a:cubicBezTo>
                  <a:cubicBezTo>
                    <a:pt x="544" y="363"/>
                    <a:pt x="544" y="363"/>
                    <a:pt x="544" y="363"/>
                  </a:cubicBezTo>
                  <a:cubicBezTo>
                    <a:pt x="547" y="381"/>
                    <a:pt x="547" y="381"/>
                    <a:pt x="547" y="381"/>
                  </a:cubicBezTo>
                  <a:cubicBezTo>
                    <a:pt x="539" y="383"/>
                    <a:pt x="539" y="383"/>
                    <a:pt x="539" y="383"/>
                  </a:cubicBezTo>
                  <a:cubicBezTo>
                    <a:pt x="542" y="396"/>
                    <a:pt x="542" y="396"/>
                    <a:pt x="542" y="396"/>
                  </a:cubicBezTo>
                  <a:cubicBezTo>
                    <a:pt x="552" y="406"/>
                    <a:pt x="552" y="406"/>
                    <a:pt x="552" y="406"/>
                  </a:cubicBezTo>
                  <a:cubicBezTo>
                    <a:pt x="552" y="413"/>
                    <a:pt x="552" y="413"/>
                    <a:pt x="552" y="413"/>
                  </a:cubicBezTo>
                  <a:cubicBezTo>
                    <a:pt x="557" y="408"/>
                    <a:pt x="557" y="408"/>
                    <a:pt x="557" y="408"/>
                  </a:cubicBezTo>
                  <a:cubicBezTo>
                    <a:pt x="582" y="411"/>
                    <a:pt x="582" y="411"/>
                    <a:pt x="582" y="411"/>
                  </a:cubicBezTo>
                  <a:cubicBezTo>
                    <a:pt x="604" y="406"/>
                    <a:pt x="604" y="406"/>
                    <a:pt x="604" y="406"/>
                  </a:cubicBezTo>
                  <a:cubicBezTo>
                    <a:pt x="629" y="391"/>
                    <a:pt x="629" y="391"/>
                    <a:pt x="629" y="391"/>
                  </a:cubicBezTo>
                  <a:cubicBezTo>
                    <a:pt x="632" y="388"/>
                    <a:pt x="632" y="388"/>
                    <a:pt x="632" y="388"/>
                  </a:cubicBezTo>
                  <a:cubicBezTo>
                    <a:pt x="639" y="386"/>
                    <a:pt x="639" y="386"/>
                    <a:pt x="639" y="386"/>
                  </a:cubicBezTo>
                  <a:cubicBezTo>
                    <a:pt x="657" y="376"/>
                    <a:pt x="657" y="376"/>
                    <a:pt x="657" y="376"/>
                  </a:cubicBezTo>
                  <a:cubicBezTo>
                    <a:pt x="660" y="366"/>
                    <a:pt x="660" y="366"/>
                    <a:pt x="660" y="366"/>
                  </a:cubicBezTo>
                  <a:cubicBezTo>
                    <a:pt x="670" y="363"/>
                    <a:pt x="670" y="363"/>
                    <a:pt x="670" y="363"/>
                  </a:cubicBezTo>
                  <a:cubicBezTo>
                    <a:pt x="672" y="363"/>
                    <a:pt x="672" y="363"/>
                    <a:pt x="672" y="363"/>
                  </a:cubicBezTo>
                  <a:cubicBezTo>
                    <a:pt x="670" y="376"/>
                    <a:pt x="670" y="376"/>
                    <a:pt x="670" y="376"/>
                  </a:cubicBezTo>
                  <a:cubicBezTo>
                    <a:pt x="682" y="376"/>
                    <a:pt x="682" y="376"/>
                    <a:pt x="682" y="376"/>
                  </a:cubicBezTo>
                  <a:cubicBezTo>
                    <a:pt x="702" y="376"/>
                    <a:pt x="702" y="376"/>
                    <a:pt x="702" y="376"/>
                  </a:cubicBezTo>
                  <a:cubicBezTo>
                    <a:pt x="697" y="383"/>
                    <a:pt x="697" y="383"/>
                    <a:pt x="697" y="383"/>
                  </a:cubicBezTo>
                  <a:cubicBezTo>
                    <a:pt x="697" y="388"/>
                    <a:pt x="697" y="388"/>
                    <a:pt x="697" y="388"/>
                  </a:cubicBezTo>
                  <a:cubicBezTo>
                    <a:pt x="715" y="388"/>
                    <a:pt x="715" y="388"/>
                    <a:pt x="715" y="388"/>
                  </a:cubicBezTo>
                  <a:cubicBezTo>
                    <a:pt x="737" y="388"/>
                    <a:pt x="737" y="388"/>
                    <a:pt x="737" y="388"/>
                  </a:cubicBezTo>
                  <a:cubicBezTo>
                    <a:pt x="747" y="383"/>
                    <a:pt x="747" y="383"/>
                    <a:pt x="747" y="383"/>
                  </a:cubicBezTo>
                  <a:cubicBezTo>
                    <a:pt x="757" y="378"/>
                    <a:pt x="757" y="378"/>
                    <a:pt x="757" y="378"/>
                  </a:cubicBezTo>
                  <a:cubicBezTo>
                    <a:pt x="750" y="366"/>
                    <a:pt x="750" y="366"/>
                    <a:pt x="750" y="366"/>
                  </a:cubicBezTo>
                  <a:cubicBezTo>
                    <a:pt x="747" y="361"/>
                    <a:pt x="747" y="361"/>
                    <a:pt x="747" y="361"/>
                  </a:cubicBezTo>
                  <a:cubicBezTo>
                    <a:pt x="732" y="363"/>
                    <a:pt x="732" y="363"/>
                    <a:pt x="732" y="363"/>
                  </a:cubicBezTo>
                  <a:cubicBezTo>
                    <a:pt x="732" y="356"/>
                    <a:pt x="732" y="356"/>
                    <a:pt x="732" y="356"/>
                  </a:cubicBezTo>
                  <a:cubicBezTo>
                    <a:pt x="745" y="348"/>
                    <a:pt x="745" y="348"/>
                    <a:pt x="745" y="348"/>
                  </a:cubicBezTo>
                  <a:cubicBezTo>
                    <a:pt x="760" y="348"/>
                    <a:pt x="760" y="348"/>
                    <a:pt x="760" y="348"/>
                  </a:cubicBezTo>
                  <a:cubicBezTo>
                    <a:pt x="767" y="351"/>
                    <a:pt x="767" y="351"/>
                    <a:pt x="767" y="351"/>
                  </a:cubicBezTo>
                  <a:cubicBezTo>
                    <a:pt x="770" y="331"/>
                    <a:pt x="770" y="331"/>
                    <a:pt x="770" y="331"/>
                  </a:cubicBezTo>
                  <a:cubicBezTo>
                    <a:pt x="745" y="318"/>
                    <a:pt x="745" y="318"/>
                    <a:pt x="745" y="318"/>
                  </a:cubicBezTo>
                  <a:cubicBezTo>
                    <a:pt x="740" y="311"/>
                    <a:pt x="740" y="311"/>
                    <a:pt x="740" y="311"/>
                  </a:cubicBezTo>
                  <a:cubicBezTo>
                    <a:pt x="732" y="318"/>
                    <a:pt x="732" y="318"/>
                    <a:pt x="732" y="318"/>
                  </a:cubicBezTo>
                  <a:cubicBezTo>
                    <a:pt x="707" y="298"/>
                    <a:pt x="707" y="298"/>
                    <a:pt x="707" y="298"/>
                  </a:cubicBezTo>
                  <a:cubicBezTo>
                    <a:pt x="707" y="276"/>
                    <a:pt x="707" y="276"/>
                    <a:pt x="707" y="276"/>
                  </a:cubicBezTo>
                  <a:cubicBezTo>
                    <a:pt x="697" y="243"/>
                    <a:pt x="697" y="243"/>
                    <a:pt x="697" y="243"/>
                  </a:cubicBezTo>
                  <a:cubicBezTo>
                    <a:pt x="682" y="180"/>
                    <a:pt x="682" y="180"/>
                    <a:pt x="682" y="180"/>
                  </a:cubicBezTo>
                  <a:cubicBezTo>
                    <a:pt x="667" y="170"/>
                    <a:pt x="667" y="170"/>
                    <a:pt x="667" y="170"/>
                  </a:cubicBezTo>
                  <a:cubicBezTo>
                    <a:pt x="639" y="165"/>
                    <a:pt x="639" y="165"/>
                    <a:pt x="639" y="165"/>
                  </a:cubicBezTo>
                  <a:cubicBezTo>
                    <a:pt x="652" y="248"/>
                    <a:pt x="652" y="248"/>
                    <a:pt x="652" y="248"/>
                  </a:cubicBezTo>
                  <a:cubicBezTo>
                    <a:pt x="650" y="258"/>
                    <a:pt x="650" y="258"/>
                    <a:pt x="650" y="258"/>
                  </a:cubicBezTo>
                  <a:cubicBezTo>
                    <a:pt x="637" y="253"/>
                    <a:pt x="637" y="253"/>
                    <a:pt x="637" y="253"/>
                  </a:cubicBezTo>
                  <a:cubicBezTo>
                    <a:pt x="637" y="230"/>
                    <a:pt x="637" y="230"/>
                    <a:pt x="637" y="230"/>
                  </a:cubicBezTo>
                  <a:cubicBezTo>
                    <a:pt x="629" y="205"/>
                    <a:pt x="629" y="205"/>
                    <a:pt x="629" y="205"/>
                  </a:cubicBezTo>
                  <a:cubicBezTo>
                    <a:pt x="614" y="188"/>
                    <a:pt x="614" y="188"/>
                    <a:pt x="614" y="188"/>
                  </a:cubicBezTo>
                  <a:cubicBezTo>
                    <a:pt x="594" y="183"/>
                    <a:pt x="594" y="183"/>
                    <a:pt x="594" y="183"/>
                  </a:cubicBezTo>
                  <a:cubicBezTo>
                    <a:pt x="609" y="223"/>
                    <a:pt x="609" y="223"/>
                    <a:pt x="609" y="223"/>
                  </a:cubicBezTo>
                  <a:cubicBezTo>
                    <a:pt x="572" y="228"/>
                    <a:pt x="572" y="228"/>
                    <a:pt x="572" y="228"/>
                  </a:cubicBezTo>
                  <a:cubicBezTo>
                    <a:pt x="589" y="200"/>
                    <a:pt x="589" y="200"/>
                    <a:pt x="589" y="200"/>
                  </a:cubicBezTo>
                  <a:cubicBezTo>
                    <a:pt x="552" y="183"/>
                    <a:pt x="552" y="183"/>
                    <a:pt x="552" y="183"/>
                  </a:cubicBezTo>
                  <a:cubicBezTo>
                    <a:pt x="539" y="193"/>
                    <a:pt x="539" y="193"/>
                    <a:pt x="539" y="193"/>
                  </a:cubicBezTo>
                  <a:cubicBezTo>
                    <a:pt x="539" y="208"/>
                    <a:pt x="539" y="208"/>
                    <a:pt x="539" y="208"/>
                  </a:cubicBezTo>
                  <a:cubicBezTo>
                    <a:pt x="522" y="210"/>
                    <a:pt x="522" y="210"/>
                    <a:pt x="522" y="210"/>
                  </a:cubicBezTo>
                  <a:cubicBezTo>
                    <a:pt x="527" y="158"/>
                    <a:pt x="527" y="158"/>
                    <a:pt x="527" y="158"/>
                  </a:cubicBezTo>
                  <a:cubicBezTo>
                    <a:pt x="517" y="158"/>
                    <a:pt x="517" y="158"/>
                    <a:pt x="517" y="158"/>
                  </a:cubicBezTo>
                  <a:cubicBezTo>
                    <a:pt x="444" y="198"/>
                    <a:pt x="444" y="198"/>
                    <a:pt x="444" y="198"/>
                  </a:cubicBezTo>
                  <a:cubicBezTo>
                    <a:pt x="444" y="205"/>
                    <a:pt x="444" y="205"/>
                    <a:pt x="444" y="205"/>
                  </a:cubicBezTo>
                  <a:close/>
                  <a:moveTo>
                    <a:pt x="680" y="145"/>
                  </a:moveTo>
                  <a:cubicBezTo>
                    <a:pt x="682" y="145"/>
                    <a:pt x="682" y="145"/>
                    <a:pt x="682" y="145"/>
                  </a:cubicBezTo>
                  <a:cubicBezTo>
                    <a:pt x="705" y="173"/>
                    <a:pt x="705" y="173"/>
                    <a:pt x="705" y="173"/>
                  </a:cubicBezTo>
                  <a:cubicBezTo>
                    <a:pt x="722" y="143"/>
                    <a:pt x="722" y="143"/>
                    <a:pt x="722" y="143"/>
                  </a:cubicBezTo>
                  <a:cubicBezTo>
                    <a:pt x="712" y="133"/>
                    <a:pt x="712" y="133"/>
                    <a:pt x="712" y="133"/>
                  </a:cubicBezTo>
                  <a:cubicBezTo>
                    <a:pt x="710" y="130"/>
                    <a:pt x="710" y="130"/>
                    <a:pt x="710" y="130"/>
                  </a:cubicBezTo>
                  <a:cubicBezTo>
                    <a:pt x="682" y="130"/>
                    <a:pt x="682" y="130"/>
                    <a:pt x="682" y="130"/>
                  </a:cubicBezTo>
                  <a:cubicBezTo>
                    <a:pt x="672" y="143"/>
                    <a:pt x="672" y="143"/>
                    <a:pt x="672" y="143"/>
                  </a:cubicBezTo>
                  <a:cubicBezTo>
                    <a:pt x="680" y="145"/>
                    <a:pt x="680" y="145"/>
                    <a:pt x="680" y="145"/>
                  </a:cubicBezTo>
                  <a:close/>
                  <a:moveTo>
                    <a:pt x="752" y="165"/>
                  </a:moveTo>
                  <a:cubicBezTo>
                    <a:pt x="745" y="165"/>
                    <a:pt x="745" y="165"/>
                    <a:pt x="745" y="165"/>
                  </a:cubicBezTo>
                  <a:cubicBezTo>
                    <a:pt x="740" y="178"/>
                    <a:pt x="740" y="178"/>
                    <a:pt x="740" y="178"/>
                  </a:cubicBezTo>
                  <a:cubicBezTo>
                    <a:pt x="745" y="188"/>
                    <a:pt x="745" y="188"/>
                    <a:pt x="745" y="188"/>
                  </a:cubicBezTo>
                  <a:cubicBezTo>
                    <a:pt x="737" y="193"/>
                    <a:pt x="737" y="193"/>
                    <a:pt x="737" y="193"/>
                  </a:cubicBezTo>
                  <a:cubicBezTo>
                    <a:pt x="760" y="200"/>
                    <a:pt x="760" y="200"/>
                    <a:pt x="760" y="200"/>
                  </a:cubicBezTo>
                  <a:cubicBezTo>
                    <a:pt x="757" y="208"/>
                    <a:pt x="757" y="208"/>
                    <a:pt x="757" y="208"/>
                  </a:cubicBezTo>
                  <a:cubicBezTo>
                    <a:pt x="760" y="228"/>
                    <a:pt x="760" y="228"/>
                    <a:pt x="760" y="228"/>
                  </a:cubicBezTo>
                  <a:cubicBezTo>
                    <a:pt x="752" y="223"/>
                    <a:pt x="752" y="223"/>
                    <a:pt x="752" y="223"/>
                  </a:cubicBezTo>
                  <a:cubicBezTo>
                    <a:pt x="745" y="220"/>
                    <a:pt x="745" y="220"/>
                    <a:pt x="745" y="220"/>
                  </a:cubicBezTo>
                  <a:cubicBezTo>
                    <a:pt x="740" y="208"/>
                    <a:pt x="740" y="208"/>
                    <a:pt x="740" y="208"/>
                  </a:cubicBezTo>
                  <a:cubicBezTo>
                    <a:pt x="727" y="203"/>
                    <a:pt x="727" y="203"/>
                    <a:pt x="727" y="203"/>
                  </a:cubicBezTo>
                  <a:cubicBezTo>
                    <a:pt x="717" y="215"/>
                    <a:pt x="717" y="215"/>
                    <a:pt x="717" y="215"/>
                  </a:cubicBezTo>
                  <a:cubicBezTo>
                    <a:pt x="720" y="228"/>
                    <a:pt x="720" y="228"/>
                    <a:pt x="720" y="228"/>
                  </a:cubicBezTo>
                  <a:cubicBezTo>
                    <a:pt x="732" y="253"/>
                    <a:pt x="732" y="253"/>
                    <a:pt x="732" y="253"/>
                  </a:cubicBezTo>
                  <a:cubicBezTo>
                    <a:pt x="752" y="251"/>
                    <a:pt x="752" y="251"/>
                    <a:pt x="752" y="251"/>
                  </a:cubicBezTo>
                  <a:cubicBezTo>
                    <a:pt x="772" y="271"/>
                    <a:pt x="772" y="271"/>
                    <a:pt x="772" y="271"/>
                  </a:cubicBezTo>
                  <a:cubicBezTo>
                    <a:pt x="790" y="313"/>
                    <a:pt x="790" y="313"/>
                    <a:pt x="790" y="313"/>
                  </a:cubicBezTo>
                  <a:cubicBezTo>
                    <a:pt x="795" y="313"/>
                    <a:pt x="795" y="313"/>
                    <a:pt x="795" y="313"/>
                  </a:cubicBezTo>
                  <a:cubicBezTo>
                    <a:pt x="812" y="296"/>
                    <a:pt x="812" y="296"/>
                    <a:pt x="812" y="296"/>
                  </a:cubicBezTo>
                  <a:cubicBezTo>
                    <a:pt x="802" y="283"/>
                    <a:pt x="802" y="283"/>
                    <a:pt x="802" y="283"/>
                  </a:cubicBezTo>
                  <a:cubicBezTo>
                    <a:pt x="815" y="283"/>
                    <a:pt x="815" y="283"/>
                    <a:pt x="815" y="283"/>
                  </a:cubicBezTo>
                  <a:cubicBezTo>
                    <a:pt x="835" y="271"/>
                    <a:pt x="835" y="271"/>
                    <a:pt x="835" y="271"/>
                  </a:cubicBezTo>
                  <a:cubicBezTo>
                    <a:pt x="830" y="261"/>
                    <a:pt x="830" y="261"/>
                    <a:pt x="830" y="261"/>
                  </a:cubicBezTo>
                  <a:cubicBezTo>
                    <a:pt x="830" y="248"/>
                    <a:pt x="830" y="248"/>
                    <a:pt x="830" y="248"/>
                  </a:cubicBezTo>
                  <a:cubicBezTo>
                    <a:pt x="823" y="248"/>
                    <a:pt x="823" y="248"/>
                    <a:pt x="823" y="248"/>
                  </a:cubicBezTo>
                  <a:cubicBezTo>
                    <a:pt x="830" y="218"/>
                    <a:pt x="830" y="218"/>
                    <a:pt x="830" y="218"/>
                  </a:cubicBezTo>
                  <a:cubicBezTo>
                    <a:pt x="800" y="215"/>
                    <a:pt x="800" y="215"/>
                    <a:pt x="800" y="215"/>
                  </a:cubicBezTo>
                  <a:cubicBezTo>
                    <a:pt x="797" y="200"/>
                    <a:pt x="797" y="200"/>
                    <a:pt x="797" y="200"/>
                  </a:cubicBezTo>
                  <a:cubicBezTo>
                    <a:pt x="820" y="190"/>
                    <a:pt x="820" y="190"/>
                    <a:pt x="820" y="190"/>
                  </a:cubicBezTo>
                  <a:cubicBezTo>
                    <a:pt x="812" y="180"/>
                    <a:pt x="812" y="180"/>
                    <a:pt x="812" y="180"/>
                  </a:cubicBezTo>
                  <a:cubicBezTo>
                    <a:pt x="823" y="175"/>
                    <a:pt x="823" y="175"/>
                    <a:pt x="823" y="175"/>
                  </a:cubicBezTo>
                  <a:cubicBezTo>
                    <a:pt x="820" y="163"/>
                    <a:pt x="820" y="163"/>
                    <a:pt x="820" y="163"/>
                  </a:cubicBezTo>
                  <a:cubicBezTo>
                    <a:pt x="795" y="173"/>
                    <a:pt x="795" y="173"/>
                    <a:pt x="795" y="173"/>
                  </a:cubicBezTo>
                  <a:cubicBezTo>
                    <a:pt x="775" y="175"/>
                    <a:pt x="775" y="175"/>
                    <a:pt x="775" y="175"/>
                  </a:cubicBezTo>
                  <a:cubicBezTo>
                    <a:pt x="760" y="160"/>
                    <a:pt x="760" y="160"/>
                    <a:pt x="760" y="160"/>
                  </a:cubicBezTo>
                  <a:cubicBezTo>
                    <a:pt x="752" y="165"/>
                    <a:pt x="752" y="165"/>
                    <a:pt x="752" y="165"/>
                  </a:cubicBezTo>
                  <a:close/>
                  <a:moveTo>
                    <a:pt x="865" y="158"/>
                  </a:moveTo>
                  <a:cubicBezTo>
                    <a:pt x="858" y="160"/>
                    <a:pt x="858" y="160"/>
                    <a:pt x="858" y="160"/>
                  </a:cubicBezTo>
                  <a:cubicBezTo>
                    <a:pt x="850" y="158"/>
                    <a:pt x="850" y="158"/>
                    <a:pt x="850" y="158"/>
                  </a:cubicBezTo>
                  <a:cubicBezTo>
                    <a:pt x="845" y="168"/>
                    <a:pt x="845" y="168"/>
                    <a:pt x="845" y="168"/>
                  </a:cubicBezTo>
                  <a:cubicBezTo>
                    <a:pt x="845" y="183"/>
                    <a:pt x="845" y="183"/>
                    <a:pt x="845" y="183"/>
                  </a:cubicBezTo>
                  <a:cubicBezTo>
                    <a:pt x="845" y="208"/>
                    <a:pt x="845" y="208"/>
                    <a:pt x="845" y="208"/>
                  </a:cubicBezTo>
                  <a:cubicBezTo>
                    <a:pt x="870" y="210"/>
                    <a:pt x="870" y="210"/>
                    <a:pt x="870" y="210"/>
                  </a:cubicBezTo>
                  <a:cubicBezTo>
                    <a:pt x="883" y="200"/>
                    <a:pt x="883" y="200"/>
                    <a:pt x="883" y="200"/>
                  </a:cubicBezTo>
                  <a:cubicBezTo>
                    <a:pt x="895" y="198"/>
                    <a:pt x="895" y="198"/>
                    <a:pt x="895" y="198"/>
                  </a:cubicBezTo>
                  <a:cubicBezTo>
                    <a:pt x="905" y="198"/>
                    <a:pt x="905" y="198"/>
                    <a:pt x="905" y="198"/>
                  </a:cubicBezTo>
                  <a:cubicBezTo>
                    <a:pt x="930" y="198"/>
                    <a:pt x="930" y="198"/>
                    <a:pt x="930" y="198"/>
                  </a:cubicBezTo>
                  <a:cubicBezTo>
                    <a:pt x="948" y="180"/>
                    <a:pt x="948" y="180"/>
                    <a:pt x="948" y="180"/>
                  </a:cubicBezTo>
                  <a:cubicBezTo>
                    <a:pt x="955" y="158"/>
                    <a:pt x="955" y="158"/>
                    <a:pt x="955" y="158"/>
                  </a:cubicBezTo>
                  <a:cubicBezTo>
                    <a:pt x="940" y="155"/>
                    <a:pt x="940" y="155"/>
                    <a:pt x="940" y="155"/>
                  </a:cubicBezTo>
                  <a:cubicBezTo>
                    <a:pt x="920" y="145"/>
                    <a:pt x="920" y="145"/>
                    <a:pt x="920" y="145"/>
                  </a:cubicBezTo>
                  <a:cubicBezTo>
                    <a:pt x="888" y="145"/>
                    <a:pt x="888" y="145"/>
                    <a:pt x="888" y="145"/>
                  </a:cubicBezTo>
                  <a:cubicBezTo>
                    <a:pt x="853" y="148"/>
                    <a:pt x="853" y="148"/>
                    <a:pt x="853" y="148"/>
                  </a:cubicBezTo>
                  <a:cubicBezTo>
                    <a:pt x="865" y="158"/>
                    <a:pt x="865" y="158"/>
                    <a:pt x="865" y="158"/>
                  </a:cubicBezTo>
                  <a:close/>
                  <a:moveTo>
                    <a:pt x="795" y="361"/>
                  </a:moveTo>
                  <a:cubicBezTo>
                    <a:pt x="792" y="371"/>
                    <a:pt x="792" y="371"/>
                    <a:pt x="792" y="371"/>
                  </a:cubicBezTo>
                  <a:cubicBezTo>
                    <a:pt x="805" y="376"/>
                    <a:pt x="805" y="376"/>
                    <a:pt x="805" y="376"/>
                  </a:cubicBezTo>
                  <a:cubicBezTo>
                    <a:pt x="815" y="376"/>
                    <a:pt x="815" y="376"/>
                    <a:pt x="815" y="376"/>
                  </a:cubicBezTo>
                  <a:cubicBezTo>
                    <a:pt x="820" y="378"/>
                    <a:pt x="820" y="378"/>
                    <a:pt x="820" y="378"/>
                  </a:cubicBezTo>
                  <a:cubicBezTo>
                    <a:pt x="855" y="388"/>
                    <a:pt x="855" y="388"/>
                    <a:pt x="855" y="388"/>
                  </a:cubicBezTo>
                  <a:cubicBezTo>
                    <a:pt x="865" y="376"/>
                    <a:pt x="865" y="376"/>
                    <a:pt x="865" y="376"/>
                  </a:cubicBezTo>
                  <a:cubicBezTo>
                    <a:pt x="873" y="376"/>
                    <a:pt x="873" y="376"/>
                    <a:pt x="873" y="376"/>
                  </a:cubicBezTo>
                  <a:cubicBezTo>
                    <a:pt x="875" y="366"/>
                    <a:pt x="875" y="366"/>
                    <a:pt x="875" y="366"/>
                  </a:cubicBezTo>
                  <a:cubicBezTo>
                    <a:pt x="865" y="363"/>
                    <a:pt x="865" y="363"/>
                    <a:pt x="865" y="363"/>
                  </a:cubicBezTo>
                  <a:cubicBezTo>
                    <a:pt x="858" y="358"/>
                    <a:pt x="858" y="358"/>
                    <a:pt x="858" y="358"/>
                  </a:cubicBezTo>
                  <a:cubicBezTo>
                    <a:pt x="853" y="343"/>
                    <a:pt x="853" y="343"/>
                    <a:pt x="853" y="343"/>
                  </a:cubicBezTo>
                  <a:cubicBezTo>
                    <a:pt x="838" y="338"/>
                    <a:pt x="838" y="338"/>
                    <a:pt x="838" y="338"/>
                  </a:cubicBezTo>
                  <a:cubicBezTo>
                    <a:pt x="830" y="326"/>
                    <a:pt x="830" y="326"/>
                    <a:pt x="830" y="326"/>
                  </a:cubicBezTo>
                  <a:cubicBezTo>
                    <a:pt x="812" y="338"/>
                    <a:pt x="812" y="338"/>
                    <a:pt x="812" y="338"/>
                  </a:cubicBezTo>
                  <a:cubicBezTo>
                    <a:pt x="815" y="356"/>
                    <a:pt x="815" y="356"/>
                    <a:pt x="815" y="356"/>
                  </a:cubicBezTo>
                  <a:cubicBezTo>
                    <a:pt x="807" y="361"/>
                    <a:pt x="807" y="361"/>
                    <a:pt x="807" y="361"/>
                  </a:cubicBezTo>
                  <a:cubicBezTo>
                    <a:pt x="795" y="361"/>
                    <a:pt x="795" y="361"/>
                    <a:pt x="795" y="361"/>
                  </a:cubicBezTo>
                  <a:close/>
                  <a:moveTo>
                    <a:pt x="1036" y="193"/>
                  </a:moveTo>
                  <a:cubicBezTo>
                    <a:pt x="1023" y="205"/>
                    <a:pt x="1023" y="205"/>
                    <a:pt x="1023" y="205"/>
                  </a:cubicBezTo>
                  <a:cubicBezTo>
                    <a:pt x="1023" y="213"/>
                    <a:pt x="1023" y="213"/>
                    <a:pt x="1023" y="213"/>
                  </a:cubicBezTo>
                  <a:cubicBezTo>
                    <a:pt x="1021" y="225"/>
                    <a:pt x="1021" y="225"/>
                    <a:pt x="1021" y="225"/>
                  </a:cubicBezTo>
                  <a:cubicBezTo>
                    <a:pt x="1008" y="240"/>
                    <a:pt x="1008" y="240"/>
                    <a:pt x="1008" y="240"/>
                  </a:cubicBezTo>
                  <a:cubicBezTo>
                    <a:pt x="1011" y="248"/>
                    <a:pt x="1011" y="248"/>
                    <a:pt x="1011" y="248"/>
                  </a:cubicBezTo>
                  <a:cubicBezTo>
                    <a:pt x="1001" y="261"/>
                    <a:pt x="1001" y="261"/>
                    <a:pt x="1001" y="261"/>
                  </a:cubicBezTo>
                  <a:cubicBezTo>
                    <a:pt x="1001" y="273"/>
                    <a:pt x="1001" y="273"/>
                    <a:pt x="1001" y="273"/>
                  </a:cubicBezTo>
                  <a:cubicBezTo>
                    <a:pt x="1023" y="288"/>
                    <a:pt x="1023" y="288"/>
                    <a:pt x="1023" y="288"/>
                  </a:cubicBezTo>
                  <a:cubicBezTo>
                    <a:pt x="1046" y="291"/>
                    <a:pt x="1046" y="291"/>
                    <a:pt x="1046" y="291"/>
                  </a:cubicBezTo>
                  <a:cubicBezTo>
                    <a:pt x="1061" y="303"/>
                    <a:pt x="1061" y="303"/>
                    <a:pt x="1061" y="303"/>
                  </a:cubicBezTo>
                  <a:cubicBezTo>
                    <a:pt x="1053" y="308"/>
                    <a:pt x="1053" y="308"/>
                    <a:pt x="1053" y="308"/>
                  </a:cubicBezTo>
                  <a:cubicBezTo>
                    <a:pt x="1048" y="306"/>
                    <a:pt x="1048" y="306"/>
                    <a:pt x="1048" y="306"/>
                  </a:cubicBezTo>
                  <a:cubicBezTo>
                    <a:pt x="1033" y="298"/>
                    <a:pt x="1033" y="298"/>
                    <a:pt x="1033" y="298"/>
                  </a:cubicBezTo>
                  <a:cubicBezTo>
                    <a:pt x="1016" y="296"/>
                    <a:pt x="1016" y="296"/>
                    <a:pt x="1016" y="296"/>
                  </a:cubicBezTo>
                  <a:cubicBezTo>
                    <a:pt x="1016" y="308"/>
                    <a:pt x="1016" y="308"/>
                    <a:pt x="1016" y="308"/>
                  </a:cubicBezTo>
                  <a:cubicBezTo>
                    <a:pt x="1038" y="336"/>
                    <a:pt x="1038" y="336"/>
                    <a:pt x="1038" y="336"/>
                  </a:cubicBezTo>
                  <a:cubicBezTo>
                    <a:pt x="1053" y="338"/>
                    <a:pt x="1053" y="338"/>
                    <a:pt x="1053" y="338"/>
                  </a:cubicBezTo>
                  <a:cubicBezTo>
                    <a:pt x="1058" y="333"/>
                    <a:pt x="1058" y="333"/>
                    <a:pt x="1058" y="333"/>
                  </a:cubicBezTo>
                  <a:cubicBezTo>
                    <a:pt x="1073" y="338"/>
                    <a:pt x="1073" y="338"/>
                    <a:pt x="1073" y="338"/>
                  </a:cubicBezTo>
                  <a:cubicBezTo>
                    <a:pt x="1088" y="351"/>
                    <a:pt x="1088" y="351"/>
                    <a:pt x="1088" y="351"/>
                  </a:cubicBezTo>
                  <a:cubicBezTo>
                    <a:pt x="1101" y="341"/>
                    <a:pt x="1101" y="341"/>
                    <a:pt x="1101" y="341"/>
                  </a:cubicBezTo>
                  <a:cubicBezTo>
                    <a:pt x="1101" y="351"/>
                    <a:pt x="1101" y="351"/>
                    <a:pt x="1101" y="351"/>
                  </a:cubicBezTo>
                  <a:cubicBezTo>
                    <a:pt x="1128" y="353"/>
                    <a:pt x="1128" y="353"/>
                    <a:pt x="1128" y="353"/>
                  </a:cubicBezTo>
                  <a:cubicBezTo>
                    <a:pt x="1143" y="361"/>
                    <a:pt x="1143" y="361"/>
                    <a:pt x="1143" y="361"/>
                  </a:cubicBezTo>
                  <a:cubicBezTo>
                    <a:pt x="1153" y="356"/>
                    <a:pt x="1153" y="356"/>
                    <a:pt x="1153" y="356"/>
                  </a:cubicBezTo>
                  <a:cubicBezTo>
                    <a:pt x="1158" y="353"/>
                    <a:pt x="1158" y="353"/>
                    <a:pt x="1158" y="353"/>
                  </a:cubicBezTo>
                  <a:cubicBezTo>
                    <a:pt x="1186" y="358"/>
                    <a:pt x="1186" y="358"/>
                    <a:pt x="1186" y="358"/>
                  </a:cubicBezTo>
                  <a:cubicBezTo>
                    <a:pt x="1211" y="363"/>
                    <a:pt x="1211" y="363"/>
                    <a:pt x="1211" y="363"/>
                  </a:cubicBezTo>
                  <a:cubicBezTo>
                    <a:pt x="1209" y="343"/>
                    <a:pt x="1209" y="343"/>
                    <a:pt x="1209" y="343"/>
                  </a:cubicBezTo>
                  <a:cubicBezTo>
                    <a:pt x="1189" y="336"/>
                    <a:pt x="1189" y="336"/>
                    <a:pt x="1189" y="336"/>
                  </a:cubicBezTo>
                  <a:cubicBezTo>
                    <a:pt x="1166" y="316"/>
                    <a:pt x="1166" y="316"/>
                    <a:pt x="1166" y="316"/>
                  </a:cubicBezTo>
                  <a:cubicBezTo>
                    <a:pt x="1206" y="323"/>
                    <a:pt x="1206" y="323"/>
                    <a:pt x="1206" y="323"/>
                  </a:cubicBezTo>
                  <a:cubicBezTo>
                    <a:pt x="1226" y="346"/>
                    <a:pt x="1226" y="346"/>
                    <a:pt x="1226" y="346"/>
                  </a:cubicBezTo>
                  <a:cubicBezTo>
                    <a:pt x="1231" y="371"/>
                    <a:pt x="1231" y="371"/>
                    <a:pt x="1231" y="371"/>
                  </a:cubicBezTo>
                  <a:cubicBezTo>
                    <a:pt x="1241" y="371"/>
                    <a:pt x="1241" y="371"/>
                    <a:pt x="1241" y="371"/>
                  </a:cubicBezTo>
                  <a:cubicBezTo>
                    <a:pt x="1256" y="391"/>
                    <a:pt x="1256" y="391"/>
                    <a:pt x="1256" y="391"/>
                  </a:cubicBezTo>
                  <a:cubicBezTo>
                    <a:pt x="1241" y="401"/>
                    <a:pt x="1241" y="401"/>
                    <a:pt x="1241" y="401"/>
                  </a:cubicBezTo>
                  <a:cubicBezTo>
                    <a:pt x="1239" y="411"/>
                    <a:pt x="1239" y="411"/>
                    <a:pt x="1239" y="411"/>
                  </a:cubicBezTo>
                  <a:cubicBezTo>
                    <a:pt x="1256" y="408"/>
                    <a:pt x="1256" y="408"/>
                    <a:pt x="1256" y="408"/>
                  </a:cubicBezTo>
                  <a:cubicBezTo>
                    <a:pt x="1271" y="396"/>
                    <a:pt x="1271" y="396"/>
                    <a:pt x="1271" y="396"/>
                  </a:cubicBezTo>
                  <a:cubicBezTo>
                    <a:pt x="1281" y="416"/>
                    <a:pt x="1281" y="416"/>
                    <a:pt x="1281" y="416"/>
                  </a:cubicBezTo>
                  <a:cubicBezTo>
                    <a:pt x="1294" y="436"/>
                    <a:pt x="1294" y="436"/>
                    <a:pt x="1294" y="436"/>
                  </a:cubicBezTo>
                  <a:cubicBezTo>
                    <a:pt x="1306" y="436"/>
                    <a:pt x="1306" y="436"/>
                    <a:pt x="1306" y="436"/>
                  </a:cubicBezTo>
                  <a:cubicBezTo>
                    <a:pt x="1311" y="449"/>
                    <a:pt x="1311" y="449"/>
                    <a:pt x="1311" y="449"/>
                  </a:cubicBezTo>
                  <a:cubicBezTo>
                    <a:pt x="1314" y="464"/>
                    <a:pt x="1314" y="464"/>
                    <a:pt x="1314" y="464"/>
                  </a:cubicBezTo>
                  <a:cubicBezTo>
                    <a:pt x="1324" y="466"/>
                    <a:pt x="1324" y="466"/>
                    <a:pt x="1324" y="466"/>
                  </a:cubicBezTo>
                  <a:cubicBezTo>
                    <a:pt x="1316" y="471"/>
                    <a:pt x="1316" y="471"/>
                    <a:pt x="1316" y="471"/>
                  </a:cubicBezTo>
                  <a:cubicBezTo>
                    <a:pt x="1319" y="479"/>
                    <a:pt x="1319" y="479"/>
                    <a:pt x="1319" y="479"/>
                  </a:cubicBezTo>
                  <a:cubicBezTo>
                    <a:pt x="1310" y="490"/>
                    <a:pt x="1310" y="490"/>
                    <a:pt x="1310" y="490"/>
                  </a:cubicBezTo>
                  <a:cubicBezTo>
                    <a:pt x="1334" y="496"/>
                    <a:pt x="1334" y="496"/>
                    <a:pt x="1334" y="496"/>
                  </a:cubicBezTo>
                  <a:cubicBezTo>
                    <a:pt x="1341" y="481"/>
                    <a:pt x="1341" y="481"/>
                    <a:pt x="1341" y="481"/>
                  </a:cubicBezTo>
                  <a:cubicBezTo>
                    <a:pt x="1349" y="499"/>
                    <a:pt x="1349" y="499"/>
                    <a:pt x="1349" y="499"/>
                  </a:cubicBezTo>
                  <a:cubicBezTo>
                    <a:pt x="1354" y="499"/>
                    <a:pt x="1354" y="499"/>
                    <a:pt x="1354" y="499"/>
                  </a:cubicBezTo>
                  <a:cubicBezTo>
                    <a:pt x="1369" y="511"/>
                    <a:pt x="1369" y="511"/>
                    <a:pt x="1369" y="511"/>
                  </a:cubicBezTo>
                  <a:cubicBezTo>
                    <a:pt x="1357" y="519"/>
                    <a:pt x="1357" y="519"/>
                    <a:pt x="1357" y="519"/>
                  </a:cubicBezTo>
                  <a:cubicBezTo>
                    <a:pt x="1347" y="519"/>
                    <a:pt x="1347" y="519"/>
                    <a:pt x="1347" y="519"/>
                  </a:cubicBezTo>
                  <a:cubicBezTo>
                    <a:pt x="1331" y="521"/>
                    <a:pt x="1331" y="521"/>
                    <a:pt x="1331" y="521"/>
                  </a:cubicBezTo>
                  <a:cubicBezTo>
                    <a:pt x="1329" y="506"/>
                    <a:pt x="1329" y="506"/>
                    <a:pt x="1329" y="506"/>
                  </a:cubicBezTo>
                  <a:cubicBezTo>
                    <a:pt x="1304" y="494"/>
                    <a:pt x="1304" y="494"/>
                    <a:pt x="1304" y="494"/>
                  </a:cubicBezTo>
                  <a:cubicBezTo>
                    <a:pt x="1276" y="516"/>
                    <a:pt x="1276" y="516"/>
                    <a:pt x="1276" y="516"/>
                  </a:cubicBezTo>
                  <a:cubicBezTo>
                    <a:pt x="1294" y="544"/>
                    <a:pt x="1294" y="544"/>
                    <a:pt x="1294" y="544"/>
                  </a:cubicBezTo>
                  <a:cubicBezTo>
                    <a:pt x="1279" y="541"/>
                    <a:pt x="1279" y="541"/>
                    <a:pt x="1279" y="541"/>
                  </a:cubicBezTo>
                  <a:cubicBezTo>
                    <a:pt x="1244" y="544"/>
                    <a:pt x="1244" y="544"/>
                    <a:pt x="1244" y="544"/>
                  </a:cubicBezTo>
                  <a:cubicBezTo>
                    <a:pt x="1241" y="544"/>
                    <a:pt x="1214" y="534"/>
                    <a:pt x="1214" y="534"/>
                  </a:cubicBezTo>
                  <a:cubicBezTo>
                    <a:pt x="1211" y="546"/>
                    <a:pt x="1211" y="546"/>
                    <a:pt x="1211" y="546"/>
                  </a:cubicBezTo>
                  <a:cubicBezTo>
                    <a:pt x="1204" y="551"/>
                    <a:pt x="1204" y="551"/>
                    <a:pt x="1204" y="551"/>
                  </a:cubicBezTo>
                  <a:cubicBezTo>
                    <a:pt x="1201" y="564"/>
                    <a:pt x="1201" y="564"/>
                    <a:pt x="1201" y="564"/>
                  </a:cubicBezTo>
                  <a:cubicBezTo>
                    <a:pt x="1206" y="571"/>
                    <a:pt x="1206" y="571"/>
                    <a:pt x="1206" y="571"/>
                  </a:cubicBezTo>
                  <a:cubicBezTo>
                    <a:pt x="1229" y="574"/>
                    <a:pt x="1229" y="574"/>
                    <a:pt x="1229" y="574"/>
                  </a:cubicBezTo>
                  <a:cubicBezTo>
                    <a:pt x="1244" y="569"/>
                    <a:pt x="1244" y="569"/>
                    <a:pt x="1244" y="569"/>
                  </a:cubicBezTo>
                  <a:cubicBezTo>
                    <a:pt x="1271" y="576"/>
                    <a:pt x="1271" y="576"/>
                    <a:pt x="1271" y="576"/>
                  </a:cubicBezTo>
                  <a:cubicBezTo>
                    <a:pt x="1284" y="574"/>
                    <a:pt x="1284" y="574"/>
                    <a:pt x="1284" y="574"/>
                  </a:cubicBezTo>
                  <a:cubicBezTo>
                    <a:pt x="1319" y="604"/>
                    <a:pt x="1319" y="604"/>
                    <a:pt x="1319" y="604"/>
                  </a:cubicBezTo>
                  <a:cubicBezTo>
                    <a:pt x="1306" y="609"/>
                    <a:pt x="1306" y="609"/>
                    <a:pt x="1306" y="609"/>
                  </a:cubicBezTo>
                  <a:cubicBezTo>
                    <a:pt x="1319" y="624"/>
                    <a:pt x="1319" y="624"/>
                    <a:pt x="1319" y="624"/>
                  </a:cubicBezTo>
                  <a:cubicBezTo>
                    <a:pt x="1329" y="624"/>
                    <a:pt x="1329" y="624"/>
                    <a:pt x="1329" y="624"/>
                  </a:cubicBezTo>
                  <a:cubicBezTo>
                    <a:pt x="1352" y="637"/>
                    <a:pt x="1352" y="637"/>
                    <a:pt x="1352" y="637"/>
                  </a:cubicBezTo>
                  <a:cubicBezTo>
                    <a:pt x="1397" y="654"/>
                    <a:pt x="1397" y="654"/>
                    <a:pt x="1397" y="654"/>
                  </a:cubicBezTo>
                  <a:cubicBezTo>
                    <a:pt x="1419" y="667"/>
                    <a:pt x="1419" y="667"/>
                    <a:pt x="1419" y="667"/>
                  </a:cubicBezTo>
                  <a:cubicBezTo>
                    <a:pt x="1414" y="652"/>
                    <a:pt x="1414" y="652"/>
                    <a:pt x="1414" y="652"/>
                  </a:cubicBezTo>
                  <a:cubicBezTo>
                    <a:pt x="1374" y="612"/>
                    <a:pt x="1374" y="612"/>
                    <a:pt x="1374" y="612"/>
                  </a:cubicBezTo>
                  <a:cubicBezTo>
                    <a:pt x="1369" y="597"/>
                    <a:pt x="1369" y="597"/>
                    <a:pt x="1369" y="597"/>
                  </a:cubicBezTo>
                  <a:cubicBezTo>
                    <a:pt x="1394" y="607"/>
                    <a:pt x="1394" y="607"/>
                    <a:pt x="1394" y="607"/>
                  </a:cubicBezTo>
                  <a:cubicBezTo>
                    <a:pt x="1412" y="622"/>
                    <a:pt x="1412" y="622"/>
                    <a:pt x="1412" y="622"/>
                  </a:cubicBezTo>
                  <a:cubicBezTo>
                    <a:pt x="1442" y="634"/>
                    <a:pt x="1442" y="634"/>
                    <a:pt x="1442" y="634"/>
                  </a:cubicBezTo>
                  <a:cubicBezTo>
                    <a:pt x="1442" y="612"/>
                    <a:pt x="1442" y="612"/>
                    <a:pt x="1442" y="612"/>
                  </a:cubicBezTo>
                  <a:cubicBezTo>
                    <a:pt x="1434" y="584"/>
                    <a:pt x="1434" y="584"/>
                    <a:pt x="1434" y="584"/>
                  </a:cubicBezTo>
                  <a:cubicBezTo>
                    <a:pt x="1414" y="571"/>
                    <a:pt x="1414" y="571"/>
                    <a:pt x="1414" y="571"/>
                  </a:cubicBezTo>
                  <a:cubicBezTo>
                    <a:pt x="1399" y="546"/>
                    <a:pt x="1399" y="546"/>
                    <a:pt x="1399" y="546"/>
                  </a:cubicBezTo>
                  <a:cubicBezTo>
                    <a:pt x="1377" y="526"/>
                    <a:pt x="1377" y="526"/>
                    <a:pt x="1377" y="526"/>
                  </a:cubicBezTo>
                  <a:cubicBezTo>
                    <a:pt x="1384" y="521"/>
                    <a:pt x="1384" y="521"/>
                    <a:pt x="1384" y="521"/>
                  </a:cubicBezTo>
                  <a:cubicBezTo>
                    <a:pt x="1392" y="531"/>
                    <a:pt x="1392" y="531"/>
                    <a:pt x="1392" y="531"/>
                  </a:cubicBezTo>
                  <a:cubicBezTo>
                    <a:pt x="1407" y="531"/>
                    <a:pt x="1407" y="531"/>
                    <a:pt x="1407" y="531"/>
                  </a:cubicBezTo>
                  <a:cubicBezTo>
                    <a:pt x="1404" y="519"/>
                    <a:pt x="1404" y="519"/>
                    <a:pt x="1404" y="519"/>
                  </a:cubicBezTo>
                  <a:cubicBezTo>
                    <a:pt x="1407" y="506"/>
                    <a:pt x="1407" y="506"/>
                    <a:pt x="1407" y="506"/>
                  </a:cubicBezTo>
                  <a:cubicBezTo>
                    <a:pt x="1434" y="531"/>
                    <a:pt x="1434" y="531"/>
                    <a:pt x="1434" y="531"/>
                  </a:cubicBezTo>
                  <a:cubicBezTo>
                    <a:pt x="1449" y="529"/>
                    <a:pt x="1449" y="529"/>
                    <a:pt x="1449" y="529"/>
                  </a:cubicBezTo>
                  <a:cubicBezTo>
                    <a:pt x="1439" y="539"/>
                    <a:pt x="1439" y="539"/>
                    <a:pt x="1439" y="539"/>
                  </a:cubicBezTo>
                  <a:cubicBezTo>
                    <a:pt x="1444" y="556"/>
                    <a:pt x="1444" y="556"/>
                    <a:pt x="1444" y="556"/>
                  </a:cubicBezTo>
                  <a:cubicBezTo>
                    <a:pt x="1469" y="569"/>
                    <a:pt x="1469" y="569"/>
                    <a:pt x="1469" y="569"/>
                  </a:cubicBezTo>
                  <a:cubicBezTo>
                    <a:pt x="1472" y="544"/>
                    <a:pt x="1472" y="544"/>
                    <a:pt x="1472" y="544"/>
                  </a:cubicBezTo>
                  <a:cubicBezTo>
                    <a:pt x="1487" y="544"/>
                    <a:pt x="1487" y="544"/>
                    <a:pt x="1487" y="544"/>
                  </a:cubicBezTo>
                  <a:cubicBezTo>
                    <a:pt x="1514" y="516"/>
                    <a:pt x="1514" y="516"/>
                    <a:pt x="1514" y="516"/>
                  </a:cubicBezTo>
                  <a:cubicBezTo>
                    <a:pt x="1499" y="499"/>
                    <a:pt x="1499" y="499"/>
                    <a:pt x="1499" y="499"/>
                  </a:cubicBezTo>
                  <a:cubicBezTo>
                    <a:pt x="1469" y="491"/>
                    <a:pt x="1469" y="491"/>
                    <a:pt x="1469" y="491"/>
                  </a:cubicBezTo>
                  <a:cubicBezTo>
                    <a:pt x="1467" y="471"/>
                    <a:pt x="1467" y="471"/>
                    <a:pt x="1467" y="471"/>
                  </a:cubicBezTo>
                  <a:cubicBezTo>
                    <a:pt x="1464" y="469"/>
                    <a:pt x="1459" y="469"/>
                    <a:pt x="1454" y="466"/>
                  </a:cubicBezTo>
                  <a:cubicBezTo>
                    <a:pt x="1449" y="461"/>
                    <a:pt x="1444" y="459"/>
                    <a:pt x="1437" y="454"/>
                  </a:cubicBezTo>
                  <a:cubicBezTo>
                    <a:pt x="1409" y="431"/>
                    <a:pt x="1409" y="431"/>
                    <a:pt x="1409" y="431"/>
                  </a:cubicBezTo>
                  <a:cubicBezTo>
                    <a:pt x="1392" y="419"/>
                    <a:pt x="1392" y="419"/>
                    <a:pt x="1392" y="419"/>
                  </a:cubicBezTo>
                  <a:cubicBezTo>
                    <a:pt x="1409" y="408"/>
                    <a:pt x="1409" y="408"/>
                    <a:pt x="1409" y="408"/>
                  </a:cubicBezTo>
                  <a:cubicBezTo>
                    <a:pt x="1424" y="408"/>
                    <a:pt x="1424" y="408"/>
                    <a:pt x="1424" y="408"/>
                  </a:cubicBezTo>
                  <a:cubicBezTo>
                    <a:pt x="1419" y="396"/>
                    <a:pt x="1419" y="396"/>
                    <a:pt x="1419" y="396"/>
                  </a:cubicBezTo>
                  <a:cubicBezTo>
                    <a:pt x="1387" y="386"/>
                    <a:pt x="1387" y="386"/>
                    <a:pt x="1387" y="386"/>
                  </a:cubicBezTo>
                  <a:cubicBezTo>
                    <a:pt x="1409" y="381"/>
                    <a:pt x="1409" y="381"/>
                    <a:pt x="1409" y="381"/>
                  </a:cubicBezTo>
                  <a:cubicBezTo>
                    <a:pt x="1424" y="386"/>
                    <a:pt x="1424" y="386"/>
                    <a:pt x="1424" y="386"/>
                  </a:cubicBezTo>
                  <a:cubicBezTo>
                    <a:pt x="1419" y="371"/>
                    <a:pt x="1419" y="371"/>
                    <a:pt x="1419" y="371"/>
                  </a:cubicBezTo>
                  <a:cubicBezTo>
                    <a:pt x="1407" y="358"/>
                    <a:pt x="1407" y="358"/>
                    <a:pt x="1407" y="358"/>
                  </a:cubicBezTo>
                  <a:cubicBezTo>
                    <a:pt x="1394" y="346"/>
                    <a:pt x="1394" y="346"/>
                    <a:pt x="1394" y="346"/>
                  </a:cubicBezTo>
                  <a:cubicBezTo>
                    <a:pt x="1377" y="328"/>
                    <a:pt x="1377" y="328"/>
                    <a:pt x="1377" y="328"/>
                  </a:cubicBezTo>
                  <a:cubicBezTo>
                    <a:pt x="1362" y="323"/>
                    <a:pt x="1362" y="323"/>
                    <a:pt x="1362" y="323"/>
                  </a:cubicBezTo>
                  <a:cubicBezTo>
                    <a:pt x="1362" y="316"/>
                    <a:pt x="1362" y="316"/>
                    <a:pt x="1362" y="316"/>
                  </a:cubicBezTo>
                  <a:cubicBezTo>
                    <a:pt x="1352" y="316"/>
                    <a:pt x="1352" y="316"/>
                    <a:pt x="1352" y="316"/>
                  </a:cubicBezTo>
                  <a:cubicBezTo>
                    <a:pt x="1339" y="326"/>
                    <a:pt x="1339" y="326"/>
                    <a:pt x="1339" y="326"/>
                  </a:cubicBezTo>
                  <a:cubicBezTo>
                    <a:pt x="1341" y="313"/>
                    <a:pt x="1341" y="313"/>
                    <a:pt x="1341" y="313"/>
                  </a:cubicBezTo>
                  <a:cubicBezTo>
                    <a:pt x="1354" y="298"/>
                    <a:pt x="1354" y="298"/>
                    <a:pt x="1354" y="298"/>
                  </a:cubicBezTo>
                  <a:cubicBezTo>
                    <a:pt x="1347" y="296"/>
                    <a:pt x="1347" y="296"/>
                    <a:pt x="1347" y="296"/>
                  </a:cubicBezTo>
                  <a:cubicBezTo>
                    <a:pt x="1341" y="288"/>
                    <a:pt x="1341" y="288"/>
                    <a:pt x="1341" y="288"/>
                  </a:cubicBezTo>
                  <a:cubicBezTo>
                    <a:pt x="1329" y="286"/>
                    <a:pt x="1329" y="286"/>
                    <a:pt x="1329" y="286"/>
                  </a:cubicBezTo>
                  <a:cubicBezTo>
                    <a:pt x="1324" y="281"/>
                    <a:pt x="1324" y="281"/>
                    <a:pt x="1324" y="281"/>
                  </a:cubicBezTo>
                  <a:cubicBezTo>
                    <a:pt x="1311" y="288"/>
                    <a:pt x="1311" y="288"/>
                    <a:pt x="1311" y="288"/>
                  </a:cubicBezTo>
                  <a:cubicBezTo>
                    <a:pt x="1301" y="291"/>
                    <a:pt x="1301" y="291"/>
                    <a:pt x="1301" y="291"/>
                  </a:cubicBezTo>
                  <a:cubicBezTo>
                    <a:pt x="1304" y="276"/>
                    <a:pt x="1304" y="276"/>
                    <a:pt x="1304" y="276"/>
                  </a:cubicBezTo>
                  <a:cubicBezTo>
                    <a:pt x="1279" y="278"/>
                    <a:pt x="1279" y="278"/>
                    <a:pt x="1279" y="278"/>
                  </a:cubicBezTo>
                  <a:cubicBezTo>
                    <a:pt x="1299" y="268"/>
                    <a:pt x="1299" y="268"/>
                    <a:pt x="1299" y="268"/>
                  </a:cubicBezTo>
                  <a:cubicBezTo>
                    <a:pt x="1301" y="256"/>
                    <a:pt x="1301" y="256"/>
                    <a:pt x="1301" y="256"/>
                  </a:cubicBezTo>
                  <a:cubicBezTo>
                    <a:pt x="1271" y="251"/>
                    <a:pt x="1271" y="251"/>
                    <a:pt x="1271" y="251"/>
                  </a:cubicBezTo>
                  <a:cubicBezTo>
                    <a:pt x="1289" y="243"/>
                    <a:pt x="1289" y="243"/>
                    <a:pt x="1289" y="243"/>
                  </a:cubicBezTo>
                  <a:cubicBezTo>
                    <a:pt x="1291" y="233"/>
                    <a:pt x="1291" y="233"/>
                    <a:pt x="1291" y="233"/>
                  </a:cubicBezTo>
                  <a:cubicBezTo>
                    <a:pt x="1281" y="225"/>
                    <a:pt x="1281" y="225"/>
                    <a:pt x="1281" y="225"/>
                  </a:cubicBezTo>
                  <a:cubicBezTo>
                    <a:pt x="1269" y="225"/>
                    <a:pt x="1269" y="225"/>
                    <a:pt x="1269" y="225"/>
                  </a:cubicBezTo>
                  <a:cubicBezTo>
                    <a:pt x="1254" y="220"/>
                    <a:pt x="1254" y="220"/>
                    <a:pt x="1254" y="220"/>
                  </a:cubicBezTo>
                  <a:cubicBezTo>
                    <a:pt x="1231" y="225"/>
                    <a:pt x="1231" y="225"/>
                    <a:pt x="1231" y="225"/>
                  </a:cubicBezTo>
                  <a:cubicBezTo>
                    <a:pt x="1229" y="238"/>
                    <a:pt x="1229" y="238"/>
                    <a:pt x="1229" y="238"/>
                  </a:cubicBezTo>
                  <a:cubicBezTo>
                    <a:pt x="1211" y="243"/>
                    <a:pt x="1211" y="243"/>
                    <a:pt x="1211" y="243"/>
                  </a:cubicBezTo>
                  <a:cubicBezTo>
                    <a:pt x="1181" y="238"/>
                    <a:pt x="1181" y="238"/>
                    <a:pt x="1181" y="238"/>
                  </a:cubicBezTo>
                  <a:cubicBezTo>
                    <a:pt x="1181" y="215"/>
                    <a:pt x="1181" y="215"/>
                    <a:pt x="1181" y="215"/>
                  </a:cubicBezTo>
                  <a:cubicBezTo>
                    <a:pt x="1171" y="200"/>
                    <a:pt x="1171" y="200"/>
                    <a:pt x="1171" y="200"/>
                  </a:cubicBezTo>
                  <a:cubicBezTo>
                    <a:pt x="1176" y="195"/>
                    <a:pt x="1176" y="195"/>
                    <a:pt x="1176" y="195"/>
                  </a:cubicBezTo>
                  <a:cubicBezTo>
                    <a:pt x="1169" y="168"/>
                    <a:pt x="1169" y="168"/>
                    <a:pt x="1169" y="168"/>
                  </a:cubicBezTo>
                  <a:cubicBezTo>
                    <a:pt x="1146" y="165"/>
                    <a:pt x="1146" y="165"/>
                    <a:pt x="1146" y="165"/>
                  </a:cubicBezTo>
                  <a:cubicBezTo>
                    <a:pt x="1123" y="175"/>
                    <a:pt x="1123" y="175"/>
                    <a:pt x="1123" y="175"/>
                  </a:cubicBezTo>
                  <a:cubicBezTo>
                    <a:pt x="1108" y="188"/>
                    <a:pt x="1108" y="188"/>
                    <a:pt x="1108" y="188"/>
                  </a:cubicBezTo>
                  <a:cubicBezTo>
                    <a:pt x="1101" y="205"/>
                    <a:pt x="1101" y="205"/>
                    <a:pt x="1101" y="205"/>
                  </a:cubicBezTo>
                  <a:cubicBezTo>
                    <a:pt x="1101" y="238"/>
                    <a:pt x="1101" y="238"/>
                    <a:pt x="1101" y="238"/>
                  </a:cubicBezTo>
                  <a:cubicBezTo>
                    <a:pt x="1091" y="256"/>
                    <a:pt x="1091" y="256"/>
                    <a:pt x="1091" y="256"/>
                  </a:cubicBezTo>
                  <a:cubicBezTo>
                    <a:pt x="1106" y="266"/>
                    <a:pt x="1106" y="266"/>
                    <a:pt x="1106" y="266"/>
                  </a:cubicBezTo>
                  <a:cubicBezTo>
                    <a:pt x="1106" y="281"/>
                    <a:pt x="1106" y="281"/>
                    <a:pt x="1106" y="281"/>
                  </a:cubicBezTo>
                  <a:cubicBezTo>
                    <a:pt x="1093" y="293"/>
                    <a:pt x="1093" y="293"/>
                    <a:pt x="1093" y="293"/>
                  </a:cubicBezTo>
                  <a:cubicBezTo>
                    <a:pt x="1071" y="301"/>
                    <a:pt x="1071" y="301"/>
                    <a:pt x="1071" y="301"/>
                  </a:cubicBezTo>
                  <a:cubicBezTo>
                    <a:pt x="1078" y="291"/>
                    <a:pt x="1078" y="291"/>
                    <a:pt x="1078" y="291"/>
                  </a:cubicBezTo>
                  <a:cubicBezTo>
                    <a:pt x="1098" y="281"/>
                    <a:pt x="1098" y="281"/>
                    <a:pt x="1098" y="281"/>
                  </a:cubicBezTo>
                  <a:cubicBezTo>
                    <a:pt x="1083" y="258"/>
                    <a:pt x="1083" y="258"/>
                    <a:pt x="1083" y="258"/>
                  </a:cubicBezTo>
                  <a:cubicBezTo>
                    <a:pt x="1081" y="230"/>
                    <a:pt x="1081" y="230"/>
                    <a:pt x="1081" y="230"/>
                  </a:cubicBezTo>
                  <a:cubicBezTo>
                    <a:pt x="1083" y="213"/>
                    <a:pt x="1083" y="213"/>
                    <a:pt x="1083" y="213"/>
                  </a:cubicBezTo>
                  <a:cubicBezTo>
                    <a:pt x="1098" y="183"/>
                    <a:pt x="1098" y="183"/>
                    <a:pt x="1098" y="183"/>
                  </a:cubicBezTo>
                  <a:cubicBezTo>
                    <a:pt x="1098" y="168"/>
                    <a:pt x="1098" y="168"/>
                    <a:pt x="1098" y="168"/>
                  </a:cubicBezTo>
                  <a:cubicBezTo>
                    <a:pt x="1063" y="175"/>
                    <a:pt x="1063" y="175"/>
                    <a:pt x="1063" y="175"/>
                  </a:cubicBezTo>
                  <a:cubicBezTo>
                    <a:pt x="1043" y="173"/>
                    <a:pt x="1043" y="173"/>
                    <a:pt x="1043" y="173"/>
                  </a:cubicBezTo>
                  <a:lnTo>
                    <a:pt x="1036" y="193"/>
                  </a:lnTo>
                  <a:close/>
                  <a:moveTo>
                    <a:pt x="1186" y="193"/>
                  </a:moveTo>
                  <a:cubicBezTo>
                    <a:pt x="1196" y="193"/>
                    <a:pt x="1196" y="193"/>
                    <a:pt x="1196" y="193"/>
                  </a:cubicBezTo>
                  <a:cubicBezTo>
                    <a:pt x="1196" y="213"/>
                    <a:pt x="1196" y="213"/>
                    <a:pt x="1196" y="213"/>
                  </a:cubicBezTo>
                  <a:cubicBezTo>
                    <a:pt x="1209" y="215"/>
                    <a:pt x="1209" y="215"/>
                    <a:pt x="1209" y="215"/>
                  </a:cubicBezTo>
                  <a:cubicBezTo>
                    <a:pt x="1229" y="215"/>
                    <a:pt x="1229" y="215"/>
                    <a:pt x="1229" y="215"/>
                  </a:cubicBezTo>
                  <a:cubicBezTo>
                    <a:pt x="1236" y="208"/>
                    <a:pt x="1236" y="208"/>
                    <a:pt x="1236" y="208"/>
                  </a:cubicBezTo>
                  <a:cubicBezTo>
                    <a:pt x="1271" y="208"/>
                    <a:pt x="1271" y="208"/>
                    <a:pt x="1271" y="208"/>
                  </a:cubicBezTo>
                  <a:cubicBezTo>
                    <a:pt x="1249" y="178"/>
                    <a:pt x="1249" y="178"/>
                    <a:pt x="1249" y="178"/>
                  </a:cubicBezTo>
                  <a:cubicBezTo>
                    <a:pt x="1201" y="173"/>
                    <a:pt x="1201" y="173"/>
                    <a:pt x="1201" y="173"/>
                  </a:cubicBezTo>
                  <a:cubicBezTo>
                    <a:pt x="1181" y="178"/>
                    <a:pt x="1181" y="178"/>
                    <a:pt x="1181" y="178"/>
                  </a:cubicBezTo>
                  <a:cubicBezTo>
                    <a:pt x="1186" y="193"/>
                    <a:pt x="1186" y="193"/>
                    <a:pt x="1186" y="193"/>
                  </a:cubicBezTo>
                  <a:close/>
                  <a:moveTo>
                    <a:pt x="1201" y="439"/>
                  </a:moveTo>
                  <a:cubicBezTo>
                    <a:pt x="1204" y="446"/>
                    <a:pt x="1204" y="446"/>
                    <a:pt x="1204" y="446"/>
                  </a:cubicBezTo>
                  <a:cubicBezTo>
                    <a:pt x="1206" y="459"/>
                    <a:pt x="1206" y="459"/>
                    <a:pt x="1206" y="459"/>
                  </a:cubicBezTo>
                  <a:cubicBezTo>
                    <a:pt x="1229" y="456"/>
                    <a:pt x="1229" y="456"/>
                    <a:pt x="1229" y="456"/>
                  </a:cubicBezTo>
                  <a:cubicBezTo>
                    <a:pt x="1236" y="446"/>
                    <a:pt x="1236" y="446"/>
                    <a:pt x="1236" y="446"/>
                  </a:cubicBezTo>
                  <a:cubicBezTo>
                    <a:pt x="1231" y="431"/>
                    <a:pt x="1231" y="431"/>
                    <a:pt x="1231" y="431"/>
                  </a:cubicBezTo>
                  <a:cubicBezTo>
                    <a:pt x="1236" y="419"/>
                    <a:pt x="1236" y="419"/>
                    <a:pt x="1236" y="419"/>
                  </a:cubicBezTo>
                  <a:cubicBezTo>
                    <a:pt x="1216" y="416"/>
                    <a:pt x="1216" y="416"/>
                    <a:pt x="1216" y="416"/>
                  </a:cubicBezTo>
                  <a:lnTo>
                    <a:pt x="1201" y="439"/>
                  </a:lnTo>
                  <a:close/>
                  <a:moveTo>
                    <a:pt x="1246" y="439"/>
                  </a:moveTo>
                  <a:cubicBezTo>
                    <a:pt x="1269" y="444"/>
                    <a:pt x="1269" y="444"/>
                    <a:pt x="1269" y="444"/>
                  </a:cubicBezTo>
                  <a:cubicBezTo>
                    <a:pt x="1274" y="431"/>
                    <a:pt x="1274" y="431"/>
                    <a:pt x="1274" y="431"/>
                  </a:cubicBezTo>
                  <a:cubicBezTo>
                    <a:pt x="1256" y="424"/>
                    <a:pt x="1256" y="424"/>
                    <a:pt x="1256" y="424"/>
                  </a:cubicBezTo>
                  <a:cubicBezTo>
                    <a:pt x="1246" y="429"/>
                    <a:pt x="1246" y="429"/>
                    <a:pt x="1246" y="429"/>
                  </a:cubicBezTo>
                  <a:lnTo>
                    <a:pt x="1246" y="439"/>
                  </a:lnTo>
                  <a:close/>
                  <a:moveTo>
                    <a:pt x="1065" y="555"/>
                  </a:moveTo>
                  <a:cubicBezTo>
                    <a:pt x="1052" y="575"/>
                    <a:pt x="1052" y="575"/>
                    <a:pt x="1052" y="575"/>
                  </a:cubicBezTo>
                  <a:cubicBezTo>
                    <a:pt x="1050" y="616"/>
                    <a:pt x="1050" y="616"/>
                    <a:pt x="1050" y="616"/>
                  </a:cubicBezTo>
                  <a:cubicBezTo>
                    <a:pt x="1050" y="623"/>
                    <a:pt x="1050" y="623"/>
                    <a:pt x="1050" y="623"/>
                  </a:cubicBezTo>
                  <a:cubicBezTo>
                    <a:pt x="1035" y="628"/>
                    <a:pt x="1035" y="628"/>
                    <a:pt x="1035" y="628"/>
                  </a:cubicBezTo>
                  <a:cubicBezTo>
                    <a:pt x="1035" y="636"/>
                    <a:pt x="1035" y="636"/>
                    <a:pt x="1035" y="636"/>
                  </a:cubicBezTo>
                  <a:cubicBezTo>
                    <a:pt x="1067" y="633"/>
                    <a:pt x="1067" y="633"/>
                    <a:pt x="1067" y="633"/>
                  </a:cubicBezTo>
                  <a:cubicBezTo>
                    <a:pt x="1070" y="656"/>
                    <a:pt x="1070" y="656"/>
                    <a:pt x="1070" y="656"/>
                  </a:cubicBezTo>
                  <a:cubicBezTo>
                    <a:pt x="1075" y="661"/>
                    <a:pt x="1075" y="661"/>
                    <a:pt x="1075" y="661"/>
                  </a:cubicBezTo>
                  <a:cubicBezTo>
                    <a:pt x="1087" y="648"/>
                    <a:pt x="1087" y="648"/>
                    <a:pt x="1087" y="648"/>
                  </a:cubicBezTo>
                  <a:cubicBezTo>
                    <a:pt x="1090" y="638"/>
                    <a:pt x="1090" y="638"/>
                    <a:pt x="1090" y="638"/>
                  </a:cubicBezTo>
                  <a:cubicBezTo>
                    <a:pt x="1105" y="621"/>
                    <a:pt x="1105" y="621"/>
                    <a:pt x="1105" y="621"/>
                  </a:cubicBezTo>
                  <a:cubicBezTo>
                    <a:pt x="1111" y="621"/>
                    <a:pt x="1111" y="621"/>
                    <a:pt x="1111" y="621"/>
                  </a:cubicBezTo>
                  <a:cubicBezTo>
                    <a:pt x="1114" y="623"/>
                    <a:pt x="1114" y="623"/>
                    <a:pt x="1114" y="623"/>
                  </a:cubicBezTo>
                  <a:cubicBezTo>
                    <a:pt x="1130" y="626"/>
                    <a:pt x="1130" y="626"/>
                    <a:pt x="1130" y="626"/>
                  </a:cubicBezTo>
                  <a:cubicBezTo>
                    <a:pt x="1127" y="633"/>
                    <a:pt x="1127" y="633"/>
                    <a:pt x="1127" y="633"/>
                  </a:cubicBezTo>
                  <a:cubicBezTo>
                    <a:pt x="1155" y="638"/>
                    <a:pt x="1155" y="638"/>
                    <a:pt x="1155" y="638"/>
                  </a:cubicBezTo>
                  <a:cubicBezTo>
                    <a:pt x="1172" y="626"/>
                    <a:pt x="1172" y="626"/>
                    <a:pt x="1172" y="626"/>
                  </a:cubicBezTo>
                  <a:cubicBezTo>
                    <a:pt x="1137" y="621"/>
                    <a:pt x="1137" y="621"/>
                    <a:pt x="1137" y="621"/>
                  </a:cubicBezTo>
                  <a:cubicBezTo>
                    <a:pt x="1135" y="608"/>
                    <a:pt x="1135" y="608"/>
                    <a:pt x="1135" y="608"/>
                  </a:cubicBezTo>
                  <a:cubicBezTo>
                    <a:pt x="1107" y="595"/>
                    <a:pt x="1107" y="595"/>
                    <a:pt x="1107" y="595"/>
                  </a:cubicBezTo>
                  <a:cubicBezTo>
                    <a:pt x="1095" y="580"/>
                    <a:pt x="1095" y="580"/>
                    <a:pt x="1095" y="580"/>
                  </a:cubicBezTo>
                  <a:cubicBezTo>
                    <a:pt x="1085" y="575"/>
                    <a:pt x="1085" y="575"/>
                    <a:pt x="1085" y="575"/>
                  </a:cubicBezTo>
                  <a:cubicBezTo>
                    <a:pt x="1080" y="583"/>
                    <a:pt x="1080" y="583"/>
                    <a:pt x="1080" y="583"/>
                  </a:cubicBezTo>
                  <a:cubicBezTo>
                    <a:pt x="1072" y="570"/>
                    <a:pt x="1072" y="570"/>
                    <a:pt x="1072" y="570"/>
                  </a:cubicBezTo>
                  <a:cubicBezTo>
                    <a:pt x="1077" y="568"/>
                    <a:pt x="1077" y="568"/>
                    <a:pt x="1077" y="568"/>
                  </a:cubicBezTo>
                  <a:cubicBezTo>
                    <a:pt x="1065" y="555"/>
                    <a:pt x="1065" y="555"/>
                    <a:pt x="1065" y="555"/>
                  </a:cubicBezTo>
                  <a:close/>
                  <a:moveTo>
                    <a:pt x="1116" y="674"/>
                  </a:moveTo>
                  <a:cubicBezTo>
                    <a:pt x="1108" y="679"/>
                    <a:pt x="1108" y="679"/>
                    <a:pt x="1108" y="679"/>
                  </a:cubicBezTo>
                  <a:cubicBezTo>
                    <a:pt x="1111" y="689"/>
                    <a:pt x="1111" y="689"/>
                    <a:pt x="1111" y="689"/>
                  </a:cubicBezTo>
                  <a:cubicBezTo>
                    <a:pt x="1118" y="682"/>
                    <a:pt x="1118" y="682"/>
                    <a:pt x="1118" y="682"/>
                  </a:cubicBezTo>
                  <a:cubicBezTo>
                    <a:pt x="1126" y="687"/>
                    <a:pt x="1126" y="687"/>
                    <a:pt x="1126" y="687"/>
                  </a:cubicBezTo>
                  <a:cubicBezTo>
                    <a:pt x="1146" y="667"/>
                    <a:pt x="1146" y="667"/>
                    <a:pt x="1146" y="667"/>
                  </a:cubicBezTo>
                  <a:cubicBezTo>
                    <a:pt x="1148" y="657"/>
                    <a:pt x="1148" y="657"/>
                    <a:pt x="1148" y="657"/>
                  </a:cubicBezTo>
                  <a:cubicBezTo>
                    <a:pt x="1116" y="662"/>
                    <a:pt x="1116" y="662"/>
                    <a:pt x="1116" y="662"/>
                  </a:cubicBezTo>
                  <a:cubicBezTo>
                    <a:pt x="1116" y="674"/>
                    <a:pt x="1116" y="674"/>
                    <a:pt x="1116" y="674"/>
                  </a:cubicBezTo>
                  <a:close/>
                  <a:moveTo>
                    <a:pt x="1158" y="714"/>
                  </a:moveTo>
                  <a:cubicBezTo>
                    <a:pt x="1174" y="722"/>
                    <a:pt x="1174" y="722"/>
                    <a:pt x="1174" y="722"/>
                  </a:cubicBezTo>
                  <a:cubicBezTo>
                    <a:pt x="1179" y="699"/>
                    <a:pt x="1179" y="699"/>
                    <a:pt x="1179" y="699"/>
                  </a:cubicBezTo>
                  <a:cubicBezTo>
                    <a:pt x="1169" y="692"/>
                    <a:pt x="1169" y="692"/>
                    <a:pt x="1169" y="692"/>
                  </a:cubicBezTo>
                  <a:cubicBezTo>
                    <a:pt x="1158" y="692"/>
                    <a:pt x="1158" y="692"/>
                    <a:pt x="1158" y="692"/>
                  </a:cubicBezTo>
                  <a:cubicBezTo>
                    <a:pt x="1158" y="714"/>
                    <a:pt x="1158" y="714"/>
                    <a:pt x="1158" y="714"/>
                  </a:cubicBezTo>
                  <a:close/>
                  <a:moveTo>
                    <a:pt x="975" y="183"/>
                  </a:moveTo>
                  <a:cubicBezTo>
                    <a:pt x="973" y="205"/>
                    <a:pt x="973" y="205"/>
                    <a:pt x="973" y="205"/>
                  </a:cubicBezTo>
                  <a:cubicBezTo>
                    <a:pt x="963" y="220"/>
                    <a:pt x="963" y="220"/>
                    <a:pt x="963" y="220"/>
                  </a:cubicBezTo>
                  <a:cubicBezTo>
                    <a:pt x="955" y="243"/>
                    <a:pt x="955" y="243"/>
                    <a:pt x="955" y="243"/>
                  </a:cubicBezTo>
                  <a:cubicBezTo>
                    <a:pt x="965" y="253"/>
                    <a:pt x="965" y="253"/>
                    <a:pt x="965" y="253"/>
                  </a:cubicBezTo>
                  <a:cubicBezTo>
                    <a:pt x="993" y="235"/>
                    <a:pt x="993" y="235"/>
                    <a:pt x="993" y="235"/>
                  </a:cubicBezTo>
                  <a:cubicBezTo>
                    <a:pt x="1006" y="210"/>
                    <a:pt x="1006" y="210"/>
                    <a:pt x="1006" y="210"/>
                  </a:cubicBezTo>
                  <a:cubicBezTo>
                    <a:pt x="1016" y="183"/>
                    <a:pt x="1016" y="183"/>
                    <a:pt x="1016" y="183"/>
                  </a:cubicBezTo>
                  <a:cubicBezTo>
                    <a:pt x="1016" y="160"/>
                    <a:pt x="1016" y="160"/>
                    <a:pt x="1016" y="160"/>
                  </a:cubicBezTo>
                  <a:cubicBezTo>
                    <a:pt x="1038" y="160"/>
                    <a:pt x="1038" y="160"/>
                    <a:pt x="1038" y="160"/>
                  </a:cubicBezTo>
                  <a:cubicBezTo>
                    <a:pt x="1061" y="160"/>
                    <a:pt x="1061" y="160"/>
                    <a:pt x="1061" y="160"/>
                  </a:cubicBezTo>
                  <a:cubicBezTo>
                    <a:pt x="1063" y="143"/>
                    <a:pt x="1063" y="143"/>
                    <a:pt x="1063" y="143"/>
                  </a:cubicBezTo>
                  <a:cubicBezTo>
                    <a:pt x="1088" y="133"/>
                    <a:pt x="1088" y="133"/>
                    <a:pt x="1088" y="133"/>
                  </a:cubicBezTo>
                  <a:cubicBezTo>
                    <a:pt x="1091" y="153"/>
                    <a:pt x="1091" y="153"/>
                    <a:pt x="1091" y="153"/>
                  </a:cubicBezTo>
                  <a:cubicBezTo>
                    <a:pt x="1106" y="153"/>
                    <a:pt x="1106" y="153"/>
                    <a:pt x="1106" y="153"/>
                  </a:cubicBezTo>
                  <a:cubicBezTo>
                    <a:pt x="1123" y="155"/>
                    <a:pt x="1123" y="155"/>
                    <a:pt x="1123" y="155"/>
                  </a:cubicBezTo>
                  <a:cubicBezTo>
                    <a:pt x="1143" y="148"/>
                    <a:pt x="1143" y="148"/>
                    <a:pt x="1143" y="148"/>
                  </a:cubicBezTo>
                  <a:cubicBezTo>
                    <a:pt x="1158" y="140"/>
                    <a:pt x="1158" y="140"/>
                    <a:pt x="1158" y="140"/>
                  </a:cubicBezTo>
                  <a:cubicBezTo>
                    <a:pt x="1171" y="148"/>
                    <a:pt x="1171" y="148"/>
                    <a:pt x="1171" y="148"/>
                  </a:cubicBezTo>
                  <a:cubicBezTo>
                    <a:pt x="1176" y="163"/>
                    <a:pt x="1176" y="163"/>
                    <a:pt x="1176" y="163"/>
                  </a:cubicBezTo>
                  <a:cubicBezTo>
                    <a:pt x="1194" y="158"/>
                    <a:pt x="1194" y="158"/>
                    <a:pt x="1194" y="158"/>
                  </a:cubicBezTo>
                  <a:cubicBezTo>
                    <a:pt x="1221" y="153"/>
                    <a:pt x="1221" y="153"/>
                    <a:pt x="1221" y="153"/>
                  </a:cubicBezTo>
                  <a:cubicBezTo>
                    <a:pt x="1229" y="133"/>
                    <a:pt x="1229" y="133"/>
                    <a:pt x="1229" y="133"/>
                  </a:cubicBezTo>
                  <a:cubicBezTo>
                    <a:pt x="1241" y="150"/>
                    <a:pt x="1241" y="150"/>
                    <a:pt x="1241" y="150"/>
                  </a:cubicBezTo>
                  <a:cubicBezTo>
                    <a:pt x="1261" y="145"/>
                    <a:pt x="1261" y="145"/>
                    <a:pt x="1261" y="145"/>
                  </a:cubicBezTo>
                  <a:cubicBezTo>
                    <a:pt x="1284" y="133"/>
                    <a:pt x="1284" y="133"/>
                    <a:pt x="1284" y="133"/>
                  </a:cubicBezTo>
                  <a:cubicBezTo>
                    <a:pt x="1316" y="145"/>
                    <a:pt x="1316" y="145"/>
                    <a:pt x="1316" y="145"/>
                  </a:cubicBezTo>
                  <a:cubicBezTo>
                    <a:pt x="1329" y="115"/>
                    <a:pt x="1329" y="115"/>
                    <a:pt x="1329" y="115"/>
                  </a:cubicBezTo>
                  <a:cubicBezTo>
                    <a:pt x="1354" y="115"/>
                    <a:pt x="1354" y="115"/>
                    <a:pt x="1354" y="115"/>
                  </a:cubicBezTo>
                  <a:cubicBezTo>
                    <a:pt x="1357" y="95"/>
                    <a:pt x="1357" y="95"/>
                    <a:pt x="1357" y="95"/>
                  </a:cubicBezTo>
                  <a:cubicBezTo>
                    <a:pt x="1369" y="110"/>
                    <a:pt x="1369" y="110"/>
                    <a:pt x="1369" y="110"/>
                  </a:cubicBezTo>
                  <a:cubicBezTo>
                    <a:pt x="1389" y="90"/>
                    <a:pt x="1389" y="90"/>
                    <a:pt x="1389" y="90"/>
                  </a:cubicBezTo>
                  <a:cubicBezTo>
                    <a:pt x="1422" y="88"/>
                    <a:pt x="1422" y="88"/>
                    <a:pt x="1422" y="88"/>
                  </a:cubicBezTo>
                  <a:cubicBezTo>
                    <a:pt x="1429" y="70"/>
                    <a:pt x="1429" y="70"/>
                    <a:pt x="1429" y="70"/>
                  </a:cubicBezTo>
                  <a:cubicBezTo>
                    <a:pt x="1454" y="67"/>
                    <a:pt x="1454" y="67"/>
                    <a:pt x="1454" y="67"/>
                  </a:cubicBezTo>
                  <a:cubicBezTo>
                    <a:pt x="1464" y="42"/>
                    <a:pt x="1464" y="42"/>
                    <a:pt x="1464" y="42"/>
                  </a:cubicBezTo>
                  <a:cubicBezTo>
                    <a:pt x="1495" y="28"/>
                    <a:pt x="1495" y="28"/>
                    <a:pt x="1495" y="28"/>
                  </a:cubicBezTo>
                  <a:cubicBezTo>
                    <a:pt x="1467" y="22"/>
                    <a:pt x="1467" y="22"/>
                    <a:pt x="1467" y="22"/>
                  </a:cubicBezTo>
                  <a:cubicBezTo>
                    <a:pt x="1444" y="17"/>
                    <a:pt x="1444" y="17"/>
                    <a:pt x="1444" y="17"/>
                  </a:cubicBezTo>
                  <a:cubicBezTo>
                    <a:pt x="1414" y="27"/>
                    <a:pt x="1414" y="27"/>
                    <a:pt x="1414" y="27"/>
                  </a:cubicBezTo>
                  <a:cubicBezTo>
                    <a:pt x="1384" y="35"/>
                    <a:pt x="1384" y="35"/>
                    <a:pt x="1384" y="35"/>
                  </a:cubicBezTo>
                  <a:cubicBezTo>
                    <a:pt x="1417" y="12"/>
                    <a:pt x="1417" y="12"/>
                    <a:pt x="1417" y="12"/>
                  </a:cubicBezTo>
                  <a:cubicBezTo>
                    <a:pt x="1369" y="0"/>
                    <a:pt x="1369" y="0"/>
                    <a:pt x="1369" y="0"/>
                  </a:cubicBezTo>
                  <a:cubicBezTo>
                    <a:pt x="1331" y="12"/>
                    <a:pt x="1331" y="12"/>
                    <a:pt x="1331" y="12"/>
                  </a:cubicBezTo>
                  <a:cubicBezTo>
                    <a:pt x="1319" y="0"/>
                    <a:pt x="1319" y="0"/>
                    <a:pt x="1319" y="0"/>
                  </a:cubicBezTo>
                  <a:cubicBezTo>
                    <a:pt x="1309" y="12"/>
                    <a:pt x="1309" y="12"/>
                    <a:pt x="1309" y="12"/>
                  </a:cubicBezTo>
                  <a:cubicBezTo>
                    <a:pt x="1301" y="27"/>
                    <a:pt x="1301" y="27"/>
                    <a:pt x="1301" y="27"/>
                  </a:cubicBezTo>
                  <a:cubicBezTo>
                    <a:pt x="1286" y="27"/>
                    <a:pt x="1286" y="27"/>
                    <a:pt x="1286" y="27"/>
                  </a:cubicBezTo>
                  <a:cubicBezTo>
                    <a:pt x="1264" y="20"/>
                    <a:pt x="1264" y="20"/>
                    <a:pt x="1264" y="20"/>
                  </a:cubicBezTo>
                  <a:cubicBezTo>
                    <a:pt x="1234" y="20"/>
                    <a:pt x="1234" y="20"/>
                    <a:pt x="1234" y="20"/>
                  </a:cubicBezTo>
                  <a:cubicBezTo>
                    <a:pt x="1236" y="50"/>
                    <a:pt x="1236" y="50"/>
                    <a:pt x="1236" y="50"/>
                  </a:cubicBezTo>
                  <a:cubicBezTo>
                    <a:pt x="1226" y="35"/>
                    <a:pt x="1226" y="35"/>
                    <a:pt x="1226" y="35"/>
                  </a:cubicBezTo>
                  <a:cubicBezTo>
                    <a:pt x="1209" y="27"/>
                    <a:pt x="1209" y="27"/>
                    <a:pt x="1209" y="27"/>
                  </a:cubicBezTo>
                  <a:cubicBezTo>
                    <a:pt x="1199" y="40"/>
                    <a:pt x="1199" y="40"/>
                    <a:pt x="1199" y="40"/>
                  </a:cubicBezTo>
                  <a:cubicBezTo>
                    <a:pt x="1169" y="42"/>
                    <a:pt x="1169" y="42"/>
                    <a:pt x="1169" y="42"/>
                  </a:cubicBezTo>
                  <a:cubicBezTo>
                    <a:pt x="1156" y="30"/>
                    <a:pt x="1156" y="30"/>
                    <a:pt x="1156" y="30"/>
                  </a:cubicBezTo>
                  <a:cubicBezTo>
                    <a:pt x="1108" y="35"/>
                    <a:pt x="1108" y="35"/>
                    <a:pt x="1108" y="35"/>
                  </a:cubicBezTo>
                  <a:cubicBezTo>
                    <a:pt x="1086" y="22"/>
                    <a:pt x="1086" y="22"/>
                    <a:pt x="1086" y="22"/>
                  </a:cubicBezTo>
                  <a:cubicBezTo>
                    <a:pt x="1076" y="37"/>
                    <a:pt x="1076" y="37"/>
                    <a:pt x="1076" y="37"/>
                  </a:cubicBezTo>
                  <a:cubicBezTo>
                    <a:pt x="1058" y="50"/>
                    <a:pt x="1058" y="50"/>
                    <a:pt x="1058" y="50"/>
                  </a:cubicBezTo>
                  <a:cubicBezTo>
                    <a:pt x="1001" y="55"/>
                    <a:pt x="1001" y="55"/>
                    <a:pt x="1001" y="55"/>
                  </a:cubicBezTo>
                  <a:cubicBezTo>
                    <a:pt x="1023" y="75"/>
                    <a:pt x="1023" y="75"/>
                    <a:pt x="1023" y="75"/>
                  </a:cubicBezTo>
                  <a:cubicBezTo>
                    <a:pt x="1046" y="98"/>
                    <a:pt x="1046" y="98"/>
                    <a:pt x="1046" y="98"/>
                  </a:cubicBezTo>
                  <a:cubicBezTo>
                    <a:pt x="1006" y="98"/>
                    <a:pt x="1006" y="98"/>
                    <a:pt x="1006" y="98"/>
                  </a:cubicBezTo>
                  <a:cubicBezTo>
                    <a:pt x="983" y="88"/>
                    <a:pt x="983" y="88"/>
                    <a:pt x="983" y="88"/>
                  </a:cubicBezTo>
                  <a:cubicBezTo>
                    <a:pt x="970" y="65"/>
                    <a:pt x="970" y="65"/>
                    <a:pt x="970" y="65"/>
                  </a:cubicBezTo>
                  <a:cubicBezTo>
                    <a:pt x="925" y="65"/>
                    <a:pt x="925" y="65"/>
                    <a:pt x="925" y="65"/>
                  </a:cubicBezTo>
                  <a:cubicBezTo>
                    <a:pt x="925" y="80"/>
                    <a:pt x="925" y="80"/>
                    <a:pt x="925" y="80"/>
                  </a:cubicBezTo>
                  <a:cubicBezTo>
                    <a:pt x="953" y="95"/>
                    <a:pt x="953" y="95"/>
                    <a:pt x="953" y="95"/>
                  </a:cubicBezTo>
                  <a:cubicBezTo>
                    <a:pt x="943" y="110"/>
                    <a:pt x="943" y="110"/>
                    <a:pt x="943" y="110"/>
                  </a:cubicBezTo>
                  <a:cubicBezTo>
                    <a:pt x="938" y="125"/>
                    <a:pt x="938" y="125"/>
                    <a:pt x="938" y="125"/>
                  </a:cubicBezTo>
                  <a:cubicBezTo>
                    <a:pt x="958" y="138"/>
                    <a:pt x="958" y="138"/>
                    <a:pt x="958" y="138"/>
                  </a:cubicBezTo>
                  <a:cubicBezTo>
                    <a:pt x="980" y="153"/>
                    <a:pt x="980" y="153"/>
                    <a:pt x="980" y="153"/>
                  </a:cubicBezTo>
                  <a:cubicBezTo>
                    <a:pt x="975" y="183"/>
                    <a:pt x="975" y="183"/>
                    <a:pt x="975" y="183"/>
                  </a:cubicBezTo>
                  <a:close/>
                  <a:moveTo>
                    <a:pt x="1573" y="1110"/>
                  </a:moveTo>
                  <a:cubicBezTo>
                    <a:pt x="1569" y="1107"/>
                    <a:pt x="1569" y="1107"/>
                    <a:pt x="1569" y="1107"/>
                  </a:cubicBezTo>
                  <a:cubicBezTo>
                    <a:pt x="1568" y="1099"/>
                    <a:pt x="1568" y="1099"/>
                    <a:pt x="1568" y="1099"/>
                  </a:cubicBezTo>
                  <a:cubicBezTo>
                    <a:pt x="1585" y="1085"/>
                    <a:pt x="1585" y="1085"/>
                    <a:pt x="1585" y="1085"/>
                  </a:cubicBezTo>
                  <a:cubicBezTo>
                    <a:pt x="1573" y="1082"/>
                    <a:pt x="1573" y="1082"/>
                    <a:pt x="1573" y="1082"/>
                  </a:cubicBezTo>
                  <a:cubicBezTo>
                    <a:pt x="1585" y="1068"/>
                    <a:pt x="1585" y="1068"/>
                    <a:pt x="1585" y="1068"/>
                  </a:cubicBezTo>
                  <a:cubicBezTo>
                    <a:pt x="1591" y="1069"/>
                    <a:pt x="1591" y="1069"/>
                    <a:pt x="1591" y="1069"/>
                  </a:cubicBezTo>
                  <a:cubicBezTo>
                    <a:pt x="1588" y="1059"/>
                    <a:pt x="1588" y="1059"/>
                    <a:pt x="1588" y="1059"/>
                  </a:cubicBezTo>
                  <a:cubicBezTo>
                    <a:pt x="1602" y="1031"/>
                    <a:pt x="1602" y="1031"/>
                    <a:pt x="1602" y="1031"/>
                  </a:cubicBezTo>
                  <a:cubicBezTo>
                    <a:pt x="1606" y="1017"/>
                    <a:pt x="1606" y="1017"/>
                    <a:pt x="1606" y="1017"/>
                  </a:cubicBezTo>
                  <a:cubicBezTo>
                    <a:pt x="1621" y="997"/>
                    <a:pt x="1621" y="997"/>
                    <a:pt x="1621" y="997"/>
                  </a:cubicBezTo>
                  <a:cubicBezTo>
                    <a:pt x="1631" y="992"/>
                    <a:pt x="1631" y="992"/>
                    <a:pt x="1631" y="992"/>
                  </a:cubicBezTo>
                  <a:cubicBezTo>
                    <a:pt x="1638" y="991"/>
                    <a:pt x="1638" y="991"/>
                    <a:pt x="1638" y="991"/>
                  </a:cubicBezTo>
                  <a:cubicBezTo>
                    <a:pt x="1637" y="1000"/>
                    <a:pt x="1637" y="1000"/>
                    <a:pt x="1637" y="1000"/>
                  </a:cubicBezTo>
                  <a:cubicBezTo>
                    <a:pt x="1631" y="1001"/>
                    <a:pt x="1631" y="1001"/>
                    <a:pt x="1631" y="1001"/>
                  </a:cubicBezTo>
                  <a:cubicBezTo>
                    <a:pt x="1633" y="1007"/>
                    <a:pt x="1633" y="1007"/>
                    <a:pt x="1633" y="1007"/>
                  </a:cubicBezTo>
                  <a:cubicBezTo>
                    <a:pt x="1631" y="1015"/>
                    <a:pt x="1631" y="1015"/>
                    <a:pt x="1631" y="1015"/>
                  </a:cubicBezTo>
                  <a:cubicBezTo>
                    <a:pt x="1626" y="1018"/>
                    <a:pt x="1626" y="1018"/>
                    <a:pt x="1626" y="1018"/>
                  </a:cubicBezTo>
                  <a:cubicBezTo>
                    <a:pt x="1622" y="1031"/>
                    <a:pt x="1622" y="1031"/>
                    <a:pt x="1622" y="1031"/>
                  </a:cubicBezTo>
                  <a:cubicBezTo>
                    <a:pt x="1615" y="1039"/>
                    <a:pt x="1615" y="1039"/>
                    <a:pt x="1615" y="1039"/>
                  </a:cubicBezTo>
                  <a:cubicBezTo>
                    <a:pt x="1611" y="1047"/>
                    <a:pt x="1611" y="1047"/>
                    <a:pt x="1611" y="1047"/>
                  </a:cubicBezTo>
                  <a:cubicBezTo>
                    <a:pt x="1612" y="1054"/>
                    <a:pt x="1612" y="1054"/>
                    <a:pt x="1612" y="1054"/>
                  </a:cubicBezTo>
                  <a:cubicBezTo>
                    <a:pt x="1618" y="1052"/>
                    <a:pt x="1618" y="1052"/>
                    <a:pt x="1618" y="1052"/>
                  </a:cubicBezTo>
                  <a:cubicBezTo>
                    <a:pt x="1626" y="1035"/>
                    <a:pt x="1626" y="1035"/>
                    <a:pt x="1626" y="1035"/>
                  </a:cubicBezTo>
                  <a:cubicBezTo>
                    <a:pt x="1630" y="1044"/>
                    <a:pt x="1630" y="1044"/>
                    <a:pt x="1630" y="1044"/>
                  </a:cubicBezTo>
                  <a:cubicBezTo>
                    <a:pt x="1639" y="1042"/>
                    <a:pt x="1639" y="1042"/>
                    <a:pt x="1639" y="1042"/>
                  </a:cubicBezTo>
                  <a:cubicBezTo>
                    <a:pt x="1629" y="1054"/>
                    <a:pt x="1629" y="1054"/>
                    <a:pt x="1629" y="1054"/>
                  </a:cubicBezTo>
                  <a:cubicBezTo>
                    <a:pt x="1636" y="1056"/>
                    <a:pt x="1636" y="1056"/>
                    <a:pt x="1636" y="1056"/>
                  </a:cubicBezTo>
                  <a:cubicBezTo>
                    <a:pt x="1643" y="1056"/>
                    <a:pt x="1643" y="1056"/>
                    <a:pt x="1643" y="1056"/>
                  </a:cubicBezTo>
                  <a:cubicBezTo>
                    <a:pt x="1638" y="1070"/>
                    <a:pt x="1638" y="1070"/>
                    <a:pt x="1638" y="1070"/>
                  </a:cubicBezTo>
                  <a:cubicBezTo>
                    <a:pt x="1656" y="1054"/>
                    <a:pt x="1656" y="1054"/>
                    <a:pt x="1656" y="1054"/>
                  </a:cubicBezTo>
                  <a:cubicBezTo>
                    <a:pt x="1667" y="1057"/>
                    <a:pt x="1667" y="1057"/>
                    <a:pt x="1667" y="1057"/>
                  </a:cubicBezTo>
                  <a:cubicBezTo>
                    <a:pt x="1677" y="1059"/>
                    <a:pt x="1677" y="1059"/>
                    <a:pt x="1677" y="1059"/>
                  </a:cubicBezTo>
                  <a:cubicBezTo>
                    <a:pt x="1669" y="1072"/>
                    <a:pt x="1669" y="1072"/>
                    <a:pt x="1669" y="1072"/>
                  </a:cubicBezTo>
                  <a:cubicBezTo>
                    <a:pt x="1668" y="1079"/>
                    <a:pt x="1668" y="1079"/>
                    <a:pt x="1668" y="1079"/>
                  </a:cubicBezTo>
                  <a:cubicBezTo>
                    <a:pt x="1685" y="1079"/>
                    <a:pt x="1685" y="1079"/>
                    <a:pt x="1685" y="1079"/>
                  </a:cubicBezTo>
                  <a:cubicBezTo>
                    <a:pt x="1677" y="1087"/>
                    <a:pt x="1677" y="1087"/>
                    <a:pt x="1677" y="1087"/>
                  </a:cubicBezTo>
                  <a:cubicBezTo>
                    <a:pt x="1670" y="1090"/>
                    <a:pt x="1670" y="1090"/>
                    <a:pt x="1670" y="1090"/>
                  </a:cubicBezTo>
                  <a:cubicBezTo>
                    <a:pt x="1674" y="1097"/>
                    <a:pt x="1674" y="1097"/>
                    <a:pt x="1674" y="1097"/>
                  </a:cubicBezTo>
                  <a:cubicBezTo>
                    <a:pt x="1674" y="1107"/>
                    <a:pt x="1674" y="1107"/>
                    <a:pt x="1674" y="1107"/>
                  </a:cubicBezTo>
                  <a:cubicBezTo>
                    <a:pt x="1681" y="1098"/>
                    <a:pt x="1681" y="1098"/>
                    <a:pt x="1681" y="1098"/>
                  </a:cubicBezTo>
                  <a:cubicBezTo>
                    <a:pt x="1688" y="1095"/>
                    <a:pt x="1688" y="1095"/>
                    <a:pt x="1688" y="1095"/>
                  </a:cubicBezTo>
                  <a:cubicBezTo>
                    <a:pt x="1686" y="1119"/>
                    <a:pt x="1686" y="1119"/>
                    <a:pt x="1686" y="1119"/>
                  </a:cubicBezTo>
                  <a:cubicBezTo>
                    <a:pt x="1692" y="1135"/>
                    <a:pt x="1692" y="1135"/>
                    <a:pt x="1692" y="1135"/>
                  </a:cubicBezTo>
                  <a:cubicBezTo>
                    <a:pt x="1679" y="1132"/>
                    <a:pt x="1679" y="1132"/>
                    <a:pt x="1679" y="1132"/>
                  </a:cubicBezTo>
                  <a:cubicBezTo>
                    <a:pt x="1676" y="1124"/>
                    <a:pt x="1676" y="1124"/>
                    <a:pt x="1676" y="1124"/>
                  </a:cubicBezTo>
                  <a:cubicBezTo>
                    <a:pt x="1673" y="1129"/>
                    <a:pt x="1673" y="1129"/>
                    <a:pt x="1673" y="1129"/>
                  </a:cubicBezTo>
                  <a:cubicBezTo>
                    <a:pt x="1665" y="1129"/>
                    <a:pt x="1665" y="1129"/>
                    <a:pt x="1665" y="1129"/>
                  </a:cubicBezTo>
                  <a:cubicBezTo>
                    <a:pt x="1669" y="1118"/>
                    <a:pt x="1669" y="1118"/>
                    <a:pt x="1669" y="1118"/>
                  </a:cubicBezTo>
                  <a:cubicBezTo>
                    <a:pt x="1668" y="1109"/>
                    <a:pt x="1668" y="1109"/>
                    <a:pt x="1668" y="1109"/>
                  </a:cubicBezTo>
                  <a:cubicBezTo>
                    <a:pt x="1666" y="1099"/>
                    <a:pt x="1666" y="1099"/>
                    <a:pt x="1666" y="1099"/>
                  </a:cubicBezTo>
                  <a:cubicBezTo>
                    <a:pt x="1659" y="1112"/>
                    <a:pt x="1659" y="1112"/>
                    <a:pt x="1659" y="1112"/>
                  </a:cubicBezTo>
                  <a:cubicBezTo>
                    <a:pt x="1652" y="1119"/>
                    <a:pt x="1652" y="1119"/>
                    <a:pt x="1652" y="1119"/>
                  </a:cubicBezTo>
                  <a:cubicBezTo>
                    <a:pt x="1644" y="1126"/>
                    <a:pt x="1644" y="1126"/>
                    <a:pt x="1644" y="1126"/>
                  </a:cubicBezTo>
                  <a:cubicBezTo>
                    <a:pt x="1639" y="1130"/>
                    <a:pt x="1639" y="1130"/>
                    <a:pt x="1639" y="1130"/>
                  </a:cubicBezTo>
                  <a:cubicBezTo>
                    <a:pt x="1631" y="1127"/>
                    <a:pt x="1631" y="1127"/>
                    <a:pt x="1631" y="1127"/>
                  </a:cubicBezTo>
                  <a:cubicBezTo>
                    <a:pt x="1639" y="1121"/>
                    <a:pt x="1639" y="1121"/>
                    <a:pt x="1639" y="1121"/>
                  </a:cubicBezTo>
                  <a:cubicBezTo>
                    <a:pt x="1651" y="1108"/>
                    <a:pt x="1651" y="1108"/>
                    <a:pt x="1651" y="1108"/>
                  </a:cubicBezTo>
                  <a:cubicBezTo>
                    <a:pt x="1644" y="1108"/>
                    <a:pt x="1644" y="1108"/>
                    <a:pt x="1644" y="1108"/>
                  </a:cubicBezTo>
                  <a:cubicBezTo>
                    <a:pt x="1638" y="1114"/>
                    <a:pt x="1638" y="1114"/>
                    <a:pt x="1638" y="1114"/>
                  </a:cubicBezTo>
                  <a:cubicBezTo>
                    <a:pt x="1632" y="1112"/>
                    <a:pt x="1632" y="1112"/>
                    <a:pt x="1632" y="1112"/>
                  </a:cubicBezTo>
                  <a:cubicBezTo>
                    <a:pt x="1634" y="1102"/>
                    <a:pt x="1634" y="1102"/>
                    <a:pt x="1634" y="1102"/>
                  </a:cubicBezTo>
                  <a:cubicBezTo>
                    <a:pt x="1625" y="1107"/>
                    <a:pt x="1625" y="1107"/>
                    <a:pt x="1625" y="1107"/>
                  </a:cubicBezTo>
                  <a:cubicBezTo>
                    <a:pt x="1623" y="1102"/>
                    <a:pt x="1623" y="1102"/>
                    <a:pt x="1623" y="1102"/>
                  </a:cubicBezTo>
                  <a:cubicBezTo>
                    <a:pt x="1616" y="1109"/>
                    <a:pt x="1616" y="1109"/>
                    <a:pt x="1616" y="1109"/>
                  </a:cubicBezTo>
                  <a:cubicBezTo>
                    <a:pt x="1603" y="1107"/>
                    <a:pt x="1603" y="1107"/>
                    <a:pt x="1603" y="1107"/>
                  </a:cubicBezTo>
                  <a:lnTo>
                    <a:pt x="1573" y="1110"/>
                  </a:lnTo>
                  <a:close/>
                  <a:moveTo>
                    <a:pt x="1497" y="1044"/>
                  </a:moveTo>
                  <a:cubicBezTo>
                    <a:pt x="1506" y="1049"/>
                    <a:pt x="1506" y="1049"/>
                    <a:pt x="1506" y="1049"/>
                  </a:cubicBezTo>
                  <a:cubicBezTo>
                    <a:pt x="1516" y="1048"/>
                    <a:pt x="1516" y="1048"/>
                    <a:pt x="1516" y="1048"/>
                  </a:cubicBezTo>
                  <a:cubicBezTo>
                    <a:pt x="1521" y="1054"/>
                    <a:pt x="1521" y="1054"/>
                    <a:pt x="1521" y="1054"/>
                  </a:cubicBezTo>
                  <a:cubicBezTo>
                    <a:pt x="1532" y="1057"/>
                    <a:pt x="1532" y="1057"/>
                    <a:pt x="1532" y="1057"/>
                  </a:cubicBezTo>
                  <a:cubicBezTo>
                    <a:pt x="1537" y="1060"/>
                    <a:pt x="1537" y="1060"/>
                    <a:pt x="1537" y="1060"/>
                  </a:cubicBezTo>
                  <a:cubicBezTo>
                    <a:pt x="1535" y="1066"/>
                    <a:pt x="1535" y="1066"/>
                    <a:pt x="1535" y="1066"/>
                  </a:cubicBezTo>
                  <a:cubicBezTo>
                    <a:pt x="1520" y="1066"/>
                    <a:pt x="1520" y="1066"/>
                    <a:pt x="1520" y="1066"/>
                  </a:cubicBezTo>
                  <a:cubicBezTo>
                    <a:pt x="1502" y="1061"/>
                    <a:pt x="1502" y="1061"/>
                    <a:pt x="1502" y="1061"/>
                  </a:cubicBezTo>
                  <a:cubicBezTo>
                    <a:pt x="1501" y="1055"/>
                    <a:pt x="1501" y="1055"/>
                    <a:pt x="1501" y="1055"/>
                  </a:cubicBezTo>
                  <a:cubicBezTo>
                    <a:pt x="1485" y="1048"/>
                    <a:pt x="1485" y="1048"/>
                    <a:pt x="1485" y="1048"/>
                  </a:cubicBezTo>
                  <a:cubicBezTo>
                    <a:pt x="1486" y="1042"/>
                    <a:pt x="1486" y="1042"/>
                    <a:pt x="1486" y="1042"/>
                  </a:cubicBezTo>
                  <a:lnTo>
                    <a:pt x="1497" y="1044"/>
                  </a:lnTo>
                  <a:close/>
                  <a:moveTo>
                    <a:pt x="1477" y="1149"/>
                  </a:moveTo>
                  <a:cubicBezTo>
                    <a:pt x="1474" y="1151"/>
                    <a:pt x="1474" y="1151"/>
                    <a:pt x="1474" y="1151"/>
                  </a:cubicBezTo>
                  <a:cubicBezTo>
                    <a:pt x="1467" y="1154"/>
                    <a:pt x="1467" y="1154"/>
                    <a:pt x="1467" y="1154"/>
                  </a:cubicBezTo>
                  <a:cubicBezTo>
                    <a:pt x="1458" y="1159"/>
                    <a:pt x="1458" y="1159"/>
                    <a:pt x="1458" y="1159"/>
                  </a:cubicBezTo>
                  <a:cubicBezTo>
                    <a:pt x="1453" y="1158"/>
                    <a:pt x="1453" y="1158"/>
                    <a:pt x="1453" y="1158"/>
                  </a:cubicBezTo>
                  <a:cubicBezTo>
                    <a:pt x="1447" y="1159"/>
                    <a:pt x="1447" y="1159"/>
                    <a:pt x="1447" y="1159"/>
                  </a:cubicBezTo>
                  <a:cubicBezTo>
                    <a:pt x="1444" y="1161"/>
                    <a:pt x="1444" y="1161"/>
                    <a:pt x="1444" y="1161"/>
                  </a:cubicBezTo>
                  <a:cubicBezTo>
                    <a:pt x="1439" y="1163"/>
                    <a:pt x="1439" y="1163"/>
                    <a:pt x="1439" y="1163"/>
                  </a:cubicBezTo>
                  <a:cubicBezTo>
                    <a:pt x="1436" y="1160"/>
                    <a:pt x="1436" y="1160"/>
                    <a:pt x="1436" y="1160"/>
                  </a:cubicBezTo>
                  <a:cubicBezTo>
                    <a:pt x="1434" y="1152"/>
                    <a:pt x="1434" y="1152"/>
                    <a:pt x="1434" y="1152"/>
                  </a:cubicBezTo>
                  <a:cubicBezTo>
                    <a:pt x="1427" y="1151"/>
                    <a:pt x="1427" y="1151"/>
                    <a:pt x="1427" y="1151"/>
                  </a:cubicBezTo>
                  <a:cubicBezTo>
                    <a:pt x="1417" y="1114"/>
                    <a:pt x="1417" y="1114"/>
                    <a:pt x="1417" y="1114"/>
                  </a:cubicBezTo>
                  <a:cubicBezTo>
                    <a:pt x="1408" y="1106"/>
                    <a:pt x="1408" y="1106"/>
                    <a:pt x="1408" y="1106"/>
                  </a:cubicBezTo>
                  <a:cubicBezTo>
                    <a:pt x="1403" y="1107"/>
                    <a:pt x="1403" y="1107"/>
                    <a:pt x="1403" y="1107"/>
                  </a:cubicBezTo>
                  <a:cubicBezTo>
                    <a:pt x="1402" y="1110"/>
                    <a:pt x="1402" y="1110"/>
                    <a:pt x="1402" y="1110"/>
                  </a:cubicBezTo>
                  <a:cubicBezTo>
                    <a:pt x="1392" y="1114"/>
                    <a:pt x="1392" y="1114"/>
                    <a:pt x="1392" y="1114"/>
                  </a:cubicBezTo>
                  <a:cubicBezTo>
                    <a:pt x="1391" y="1108"/>
                    <a:pt x="1391" y="1108"/>
                    <a:pt x="1391" y="1108"/>
                  </a:cubicBezTo>
                  <a:cubicBezTo>
                    <a:pt x="1384" y="1108"/>
                    <a:pt x="1384" y="1108"/>
                    <a:pt x="1384" y="1108"/>
                  </a:cubicBezTo>
                  <a:cubicBezTo>
                    <a:pt x="1375" y="1135"/>
                    <a:pt x="1375" y="1135"/>
                    <a:pt x="1375" y="1135"/>
                  </a:cubicBezTo>
                  <a:cubicBezTo>
                    <a:pt x="1377" y="1137"/>
                    <a:pt x="1377" y="1137"/>
                    <a:pt x="1377" y="1137"/>
                  </a:cubicBezTo>
                  <a:cubicBezTo>
                    <a:pt x="1377" y="1141"/>
                    <a:pt x="1377" y="1141"/>
                    <a:pt x="1377" y="1141"/>
                  </a:cubicBezTo>
                  <a:cubicBezTo>
                    <a:pt x="1374" y="1143"/>
                    <a:pt x="1374" y="1143"/>
                    <a:pt x="1374" y="1143"/>
                  </a:cubicBezTo>
                  <a:cubicBezTo>
                    <a:pt x="1377" y="1155"/>
                    <a:pt x="1377" y="1155"/>
                    <a:pt x="1377" y="1155"/>
                  </a:cubicBezTo>
                  <a:cubicBezTo>
                    <a:pt x="1375" y="1157"/>
                    <a:pt x="1375" y="1157"/>
                    <a:pt x="1375" y="1157"/>
                  </a:cubicBezTo>
                  <a:cubicBezTo>
                    <a:pt x="1374" y="1160"/>
                    <a:pt x="1374" y="1160"/>
                    <a:pt x="1374" y="1160"/>
                  </a:cubicBezTo>
                  <a:cubicBezTo>
                    <a:pt x="1370" y="1166"/>
                    <a:pt x="1370" y="1166"/>
                    <a:pt x="1370" y="1166"/>
                  </a:cubicBezTo>
                  <a:cubicBezTo>
                    <a:pt x="1371" y="1169"/>
                    <a:pt x="1371" y="1169"/>
                    <a:pt x="1371" y="1169"/>
                  </a:cubicBezTo>
                  <a:cubicBezTo>
                    <a:pt x="1369" y="1173"/>
                    <a:pt x="1369" y="1173"/>
                    <a:pt x="1369" y="1173"/>
                  </a:cubicBezTo>
                  <a:cubicBezTo>
                    <a:pt x="1364" y="1174"/>
                    <a:pt x="1364" y="1174"/>
                    <a:pt x="1364" y="1174"/>
                  </a:cubicBezTo>
                  <a:cubicBezTo>
                    <a:pt x="1357" y="1177"/>
                    <a:pt x="1357" y="1177"/>
                    <a:pt x="1357" y="1177"/>
                  </a:cubicBezTo>
                  <a:cubicBezTo>
                    <a:pt x="1358" y="1181"/>
                    <a:pt x="1358" y="1181"/>
                    <a:pt x="1358" y="1181"/>
                  </a:cubicBezTo>
                  <a:cubicBezTo>
                    <a:pt x="1356" y="1185"/>
                    <a:pt x="1356" y="1185"/>
                    <a:pt x="1356" y="1185"/>
                  </a:cubicBezTo>
                  <a:cubicBezTo>
                    <a:pt x="1320" y="1192"/>
                    <a:pt x="1320" y="1192"/>
                    <a:pt x="1320" y="1192"/>
                  </a:cubicBezTo>
                  <a:cubicBezTo>
                    <a:pt x="1291" y="1197"/>
                    <a:pt x="1291" y="1197"/>
                    <a:pt x="1291" y="1197"/>
                  </a:cubicBezTo>
                  <a:cubicBezTo>
                    <a:pt x="1274" y="1213"/>
                    <a:pt x="1274" y="1213"/>
                    <a:pt x="1274" y="1213"/>
                  </a:cubicBezTo>
                  <a:cubicBezTo>
                    <a:pt x="1274" y="1217"/>
                    <a:pt x="1274" y="1217"/>
                    <a:pt x="1274" y="1217"/>
                  </a:cubicBezTo>
                  <a:cubicBezTo>
                    <a:pt x="1264" y="1226"/>
                    <a:pt x="1264" y="1226"/>
                    <a:pt x="1264" y="1226"/>
                  </a:cubicBezTo>
                  <a:cubicBezTo>
                    <a:pt x="1265" y="1229"/>
                    <a:pt x="1265" y="1229"/>
                    <a:pt x="1265" y="1229"/>
                  </a:cubicBezTo>
                  <a:cubicBezTo>
                    <a:pt x="1268" y="1231"/>
                    <a:pt x="1268" y="1231"/>
                    <a:pt x="1268" y="1231"/>
                  </a:cubicBezTo>
                  <a:cubicBezTo>
                    <a:pt x="1268" y="1234"/>
                    <a:pt x="1268" y="1234"/>
                    <a:pt x="1268" y="1234"/>
                  </a:cubicBezTo>
                  <a:cubicBezTo>
                    <a:pt x="1270" y="1237"/>
                    <a:pt x="1270" y="1237"/>
                    <a:pt x="1270" y="1237"/>
                  </a:cubicBezTo>
                  <a:cubicBezTo>
                    <a:pt x="1268" y="1242"/>
                    <a:pt x="1268" y="1242"/>
                    <a:pt x="1268" y="1242"/>
                  </a:cubicBezTo>
                  <a:cubicBezTo>
                    <a:pt x="1265" y="1244"/>
                    <a:pt x="1265" y="1244"/>
                    <a:pt x="1265" y="1244"/>
                  </a:cubicBezTo>
                  <a:cubicBezTo>
                    <a:pt x="1260" y="1248"/>
                    <a:pt x="1260" y="1248"/>
                    <a:pt x="1260" y="1248"/>
                  </a:cubicBezTo>
                  <a:cubicBezTo>
                    <a:pt x="1255" y="1250"/>
                    <a:pt x="1255" y="1250"/>
                    <a:pt x="1255" y="1250"/>
                  </a:cubicBezTo>
                  <a:cubicBezTo>
                    <a:pt x="1245" y="1253"/>
                    <a:pt x="1245" y="1253"/>
                    <a:pt x="1245" y="1253"/>
                  </a:cubicBezTo>
                  <a:cubicBezTo>
                    <a:pt x="1239" y="1252"/>
                    <a:pt x="1239" y="1252"/>
                    <a:pt x="1239" y="1252"/>
                  </a:cubicBezTo>
                  <a:cubicBezTo>
                    <a:pt x="1227" y="1252"/>
                    <a:pt x="1227" y="1252"/>
                    <a:pt x="1227" y="1252"/>
                  </a:cubicBezTo>
                  <a:cubicBezTo>
                    <a:pt x="1219" y="1254"/>
                    <a:pt x="1219" y="1254"/>
                    <a:pt x="1219" y="1254"/>
                  </a:cubicBezTo>
                  <a:cubicBezTo>
                    <a:pt x="1214" y="1259"/>
                    <a:pt x="1214" y="1259"/>
                    <a:pt x="1214" y="1259"/>
                  </a:cubicBezTo>
                  <a:cubicBezTo>
                    <a:pt x="1215" y="1262"/>
                    <a:pt x="1215" y="1262"/>
                    <a:pt x="1215" y="1262"/>
                  </a:cubicBezTo>
                  <a:cubicBezTo>
                    <a:pt x="1218" y="1266"/>
                    <a:pt x="1218" y="1266"/>
                    <a:pt x="1218" y="1266"/>
                  </a:cubicBezTo>
                  <a:cubicBezTo>
                    <a:pt x="1218" y="1272"/>
                    <a:pt x="1218" y="1272"/>
                    <a:pt x="1218" y="1272"/>
                  </a:cubicBezTo>
                  <a:cubicBezTo>
                    <a:pt x="1202" y="1287"/>
                    <a:pt x="1202" y="1287"/>
                    <a:pt x="1202" y="1287"/>
                  </a:cubicBezTo>
                  <a:cubicBezTo>
                    <a:pt x="1195" y="1292"/>
                    <a:pt x="1195" y="1292"/>
                    <a:pt x="1195" y="1292"/>
                  </a:cubicBezTo>
                  <a:cubicBezTo>
                    <a:pt x="1188" y="1297"/>
                    <a:pt x="1188" y="1297"/>
                    <a:pt x="1188" y="1297"/>
                  </a:cubicBezTo>
                  <a:cubicBezTo>
                    <a:pt x="1171" y="1305"/>
                    <a:pt x="1171" y="1305"/>
                    <a:pt x="1171" y="1305"/>
                  </a:cubicBezTo>
                  <a:cubicBezTo>
                    <a:pt x="1164" y="1312"/>
                    <a:pt x="1164" y="1312"/>
                    <a:pt x="1164" y="1312"/>
                  </a:cubicBezTo>
                  <a:cubicBezTo>
                    <a:pt x="1156" y="1311"/>
                    <a:pt x="1156" y="1311"/>
                    <a:pt x="1156" y="1311"/>
                  </a:cubicBezTo>
                  <a:cubicBezTo>
                    <a:pt x="1149" y="1317"/>
                    <a:pt x="1149" y="1317"/>
                    <a:pt x="1149" y="1317"/>
                  </a:cubicBezTo>
                  <a:cubicBezTo>
                    <a:pt x="1141" y="1313"/>
                    <a:pt x="1141" y="1313"/>
                    <a:pt x="1141" y="1313"/>
                  </a:cubicBezTo>
                  <a:cubicBezTo>
                    <a:pt x="1127" y="1310"/>
                    <a:pt x="1127" y="1310"/>
                    <a:pt x="1127" y="1310"/>
                  </a:cubicBezTo>
                  <a:cubicBezTo>
                    <a:pt x="1133" y="1299"/>
                    <a:pt x="1133" y="1299"/>
                    <a:pt x="1133" y="1299"/>
                  </a:cubicBezTo>
                  <a:cubicBezTo>
                    <a:pt x="1131" y="1296"/>
                    <a:pt x="1131" y="1296"/>
                    <a:pt x="1131" y="1296"/>
                  </a:cubicBezTo>
                  <a:cubicBezTo>
                    <a:pt x="1133" y="1292"/>
                    <a:pt x="1133" y="1292"/>
                    <a:pt x="1133" y="1292"/>
                  </a:cubicBezTo>
                  <a:cubicBezTo>
                    <a:pt x="1137" y="1290"/>
                    <a:pt x="1137" y="1290"/>
                    <a:pt x="1137" y="1290"/>
                  </a:cubicBezTo>
                  <a:cubicBezTo>
                    <a:pt x="1137" y="1284"/>
                    <a:pt x="1137" y="1284"/>
                    <a:pt x="1137" y="1284"/>
                  </a:cubicBezTo>
                  <a:cubicBezTo>
                    <a:pt x="1139" y="1281"/>
                    <a:pt x="1139" y="1281"/>
                    <a:pt x="1139" y="1281"/>
                  </a:cubicBezTo>
                  <a:cubicBezTo>
                    <a:pt x="1142" y="1282"/>
                    <a:pt x="1142" y="1282"/>
                    <a:pt x="1142" y="1282"/>
                  </a:cubicBezTo>
                  <a:cubicBezTo>
                    <a:pt x="1145" y="1280"/>
                    <a:pt x="1145" y="1280"/>
                    <a:pt x="1145" y="1280"/>
                  </a:cubicBezTo>
                  <a:cubicBezTo>
                    <a:pt x="1144" y="1278"/>
                    <a:pt x="1144" y="1278"/>
                    <a:pt x="1144" y="1278"/>
                  </a:cubicBezTo>
                  <a:cubicBezTo>
                    <a:pt x="1143" y="1266"/>
                    <a:pt x="1143" y="1266"/>
                    <a:pt x="1143" y="1266"/>
                  </a:cubicBezTo>
                  <a:cubicBezTo>
                    <a:pt x="1141" y="1258"/>
                    <a:pt x="1141" y="1258"/>
                    <a:pt x="1141" y="1258"/>
                  </a:cubicBezTo>
                  <a:cubicBezTo>
                    <a:pt x="1137" y="1250"/>
                    <a:pt x="1137" y="1250"/>
                    <a:pt x="1137" y="1250"/>
                  </a:cubicBezTo>
                  <a:cubicBezTo>
                    <a:pt x="1136" y="1245"/>
                    <a:pt x="1136" y="1245"/>
                    <a:pt x="1136" y="1245"/>
                  </a:cubicBezTo>
                  <a:cubicBezTo>
                    <a:pt x="1130" y="1243"/>
                    <a:pt x="1130" y="1243"/>
                    <a:pt x="1130" y="1243"/>
                  </a:cubicBezTo>
                  <a:cubicBezTo>
                    <a:pt x="1126" y="1246"/>
                    <a:pt x="1126" y="1246"/>
                    <a:pt x="1126" y="1246"/>
                  </a:cubicBezTo>
                  <a:cubicBezTo>
                    <a:pt x="1121" y="1252"/>
                    <a:pt x="1121" y="1252"/>
                    <a:pt x="1121" y="1252"/>
                  </a:cubicBezTo>
                  <a:cubicBezTo>
                    <a:pt x="1116" y="1258"/>
                    <a:pt x="1116" y="1258"/>
                    <a:pt x="1116" y="1258"/>
                  </a:cubicBezTo>
                  <a:cubicBezTo>
                    <a:pt x="1114" y="1257"/>
                    <a:pt x="1114" y="1257"/>
                    <a:pt x="1114" y="1257"/>
                  </a:cubicBezTo>
                  <a:cubicBezTo>
                    <a:pt x="1111" y="1255"/>
                    <a:pt x="1111" y="1255"/>
                    <a:pt x="1111" y="1255"/>
                  </a:cubicBezTo>
                  <a:cubicBezTo>
                    <a:pt x="1111" y="1251"/>
                    <a:pt x="1111" y="1251"/>
                    <a:pt x="1111" y="1251"/>
                  </a:cubicBezTo>
                  <a:cubicBezTo>
                    <a:pt x="1113" y="1247"/>
                    <a:pt x="1113" y="1247"/>
                    <a:pt x="1113" y="1247"/>
                  </a:cubicBezTo>
                  <a:cubicBezTo>
                    <a:pt x="1117" y="1244"/>
                    <a:pt x="1117" y="1244"/>
                    <a:pt x="1117" y="1244"/>
                  </a:cubicBezTo>
                  <a:cubicBezTo>
                    <a:pt x="1118" y="1241"/>
                    <a:pt x="1118" y="1241"/>
                    <a:pt x="1118" y="1241"/>
                  </a:cubicBezTo>
                  <a:cubicBezTo>
                    <a:pt x="1119" y="1238"/>
                    <a:pt x="1119" y="1238"/>
                    <a:pt x="1119" y="1238"/>
                  </a:cubicBezTo>
                  <a:cubicBezTo>
                    <a:pt x="1122" y="1235"/>
                    <a:pt x="1122" y="1235"/>
                    <a:pt x="1122" y="1235"/>
                  </a:cubicBezTo>
                  <a:cubicBezTo>
                    <a:pt x="1122" y="1227"/>
                    <a:pt x="1122" y="1227"/>
                    <a:pt x="1122" y="1227"/>
                  </a:cubicBezTo>
                  <a:cubicBezTo>
                    <a:pt x="1120" y="1223"/>
                    <a:pt x="1120" y="1223"/>
                    <a:pt x="1120" y="1223"/>
                  </a:cubicBezTo>
                  <a:cubicBezTo>
                    <a:pt x="1116" y="1219"/>
                    <a:pt x="1116" y="1219"/>
                    <a:pt x="1116" y="1219"/>
                  </a:cubicBezTo>
                  <a:cubicBezTo>
                    <a:pt x="1117" y="1217"/>
                    <a:pt x="1117" y="1217"/>
                    <a:pt x="1117" y="1217"/>
                  </a:cubicBezTo>
                  <a:cubicBezTo>
                    <a:pt x="1120" y="1215"/>
                    <a:pt x="1120" y="1215"/>
                    <a:pt x="1120" y="1215"/>
                  </a:cubicBezTo>
                  <a:cubicBezTo>
                    <a:pt x="1118" y="1210"/>
                    <a:pt x="1118" y="1210"/>
                    <a:pt x="1118" y="1210"/>
                  </a:cubicBezTo>
                  <a:cubicBezTo>
                    <a:pt x="1109" y="1206"/>
                    <a:pt x="1109" y="1206"/>
                    <a:pt x="1109" y="1206"/>
                  </a:cubicBezTo>
                  <a:cubicBezTo>
                    <a:pt x="1102" y="1204"/>
                    <a:pt x="1102" y="1204"/>
                    <a:pt x="1102" y="1204"/>
                  </a:cubicBezTo>
                  <a:cubicBezTo>
                    <a:pt x="1100" y="1202"/>
                    <a:pt x="1100" y="1202"/>
                    <a:pt x="1100" y="1202"/>
                  </a:cubicBezTo>
                  <a:cubicBezTo>
                    <a:pt x="1094" y="1201"/>
                    <a:pt x="1094" y="1201"/>
                    <a:pt x="1094" y="1201"/>
                  </a:cubicBezTo>
                  <a:cubicBezTo>
                    <a:pt x="1090" y="1199"/>
                    <a:pt x="1090" y="1199"/>
                    <a:pt x="1090" y="1199"/>
                  </a:cubicBezTo>
                  <a:cubicBezTo>
                    <a:pt x="1084" y="1201"/>
                    <a:pt x="1084" y="1201"/>
                    <a:pt x="1084" y="1201"/>
                  </a:cubicBezTo>
                  <a:cubicBezTo>
                    <a:pt x="1083" y="1207"/>
                    <a:pt x="1083" y="1207"/>
                    <a:pt x="1083" y="1207"/>
                  </a:cubicBezTo>
                  <a:cubicBezTo>
                    <a:pt x="1084" y="1210"/>
                    <a:pt x="1084" y="1210"/>
                    <a:pt x="1084" y="1210"/>
                  </a:cubicBezTo>
                  <a:cubicBezTo>
                    <a:pt x="1078" y="1215"/>
                    <a:pt x="1078" y="1215"/>
                    <a:pt x="1078" y="1215"/>
                  </a:cubicBezTo>
                  <a:cubicBezTo>
                    <a:pt x="1078" y="1221"/>
                    <a:pt x="1078" y="1221"/>
                    <a:pt x="1078" y="1221"/>
                  </a:cubicBezTo>
                  <a:cubicBezTo>
                    <a:pt x="1076" y="1225"/>
                    <a:pt x="1076" y="1225"/>
                    <a:pt x="1076" y="1225"/>
                  </a:cubicBezTo>
                  <a:cubicBezTo>
                    <a:pt x="1074" y="1226"/>
                    <a:pt x="1074" y="1226"/>
                    <a:pt x="1074" y="1226"/>
                  </a:cubicBezTo>
                  <a:cubicBezTo>
                    <a:pt x="1074" y="1220"/>
                    <a:pt x="1074" y="1220"/>
                    <a:pt x="1074" y="1220"/>
                  </a:cubicBezTo>
                  <a:cubicBezTo>
                    <a:pt x="1073" y="1216"/>
                    <a:pt x="1073" y="1216"/>
                    <a:pt x="1073" y="1216"/>
                  </a:cubicBezTo>
                  <a:cubicBezTo>
                    <a:pt x="1070" y="1222"/>
                    <a:pt x="1070" y="1222"/>
                    <a:pt x="1070" y="1222"/>
                  </a:cubicBezTo>
                  <a:cubicBezTo>
                    <a:pt x="1067" y="1223"/>
                    <a:pt x="1067" y="1223"/>
                    <a:pt x="1067" y="1223"/>
                  </a:cubicBezTo>
                  <a:cubicBezTo>
                    <a:pt x="1062" y="1231"/>
                    <a:pt x="1062" y="1231"/>
                    <a:pt x="1062" y="1231"/>
                  </a:cubicBezTo>
                  <a:cubicBezTo>
                    <a:pt x="1061" y="1243"/>
                    <a:pt x="1061" y="1243"/>
                    <a:pt x="1061" y="1243"/>
                  </a:cubicBezTo>
                  <a:cubicBezTo>
                    <a:pt x="1057" y="1250"/>
                    <a:pt x="1057" y="1250"/>
                    <a:pt x="1057" y="1250"/>
                  </a:cubicBezTo>
                  <a:cubicBezTo>
                    <a:pt x="1059" y="1256"/>
                    <a:pt x="1059" y="1256"/>
                    <a:pt x="1059" y="1256"/>
                  </a:cubicBezTo>
                  <a:cubicBezTo>
                    <a:pt x="1059" y="1262"/>
                    <a:pt x="1059" y="1262"/>
                    <a:pt x="1059" y="1262"/>
                  </a:cubicBezTo>
                  <a:cubicBezTo>
                    <a:pt x="1063" y="1271"/>
                    <a:pt x="1063" y="1271"/>
                    <a:pt x="1063" y="1271"/>
                  </a:cubicBezTo>
                  <a:cubicBezTo>
                    <a:pt x="1067" y="1280"/>
                    <a:pt x="1067" y="1280"/>
                    <a:pt x="1067" y="1280"/>
                  </a:cubicBezTo>
                  <a:cubicBezTo>
                    <a:pt x="1067" y="1288"/>
                    <a:pt x="1067" y="1288"/>
                    <a:pt x="1067" y="1288"/>
                  </a:cubicBezTo>
                  <a:cubicBezTo>
                    <a:pt x="1065" y="1300"/>
                    <a:pt x="1065" y="1300"/>
                    <a:pt x="1065" y="1300"/>
                  </a:cubicBezTo>
                  <a:cubicBezTo>
                    <a:pt x="1060" y="1309"/>
                    <a:pt x="1060" y="1309"/>
                    <a:pt x="1060" y="1309"/>
                  </a:cubicBezTo>
                  <a:cubicBezTo>
                    <a:pt x="1057" y="1314"/>
                    <a:pt x="1057" y="1314"/>
                    <a:pt x="1057" y="1314"/>
                  </a:cubicBezTo>
                  <a:cubicBezTo>
                    <a:pt x="1053" y="1316"/>
                    <a:pt x="1053" y="1316"/>
                    <a:pt x="1053" y="1316"/>
                  </a:cubicBezTo>
                  <a:cubicBezTo>
                    <a:pt x="1046" y="1317"/>
                    <a:pt x="1046" y="1317"/>
                    <a:pt x="1046" y="1317"/>
                  </a:cubicBezTo>
                  <a:cubicBezTo>
                    <a:pt x="1042" y="1315"/>
                    <a:pt x="1042" y="1315"/>
                    <a:pt x="1042" y="1315"/>
                  </a:cubicBezTo>
                  <a:cubicBezTo>
                    <a:pt x="1040" y="1314"/>
                    <a:pt x="1040" y="1314"/>
                    <a:pt x="1040" y="1314"/>
                  </a:cubicBezTo>
                  <a:cubicBezTo>
                    <a:pt x="1039" y="1307"/>
                    <a:pt x="1039" y="1307"/>
                    <a:pt x="1039" y="1307"/>
                  </a:cubicBezTo>
                  <a:cubicBezTo>
                    <a:pt x="1037" y="1304"/>
                    <a:pt x="1037" y="1304"/>
                    <a:pt x="1037" y="1304"/>
                  </a:cubicBezTo>
                  <a:cubicBezTo>
                    <a:pt x="1034" y="1301"/>
                    <a:pt x="1034" y="1301"/>
                    <a:pt x="1034" y="1301"/>
                  </a:cubicBezTo>
                  <a:cubicBezTo>
                    <a:pt x="1033" y="1294"/>
                    <a:pt x="1033" y="1294"/>
                    <a:pt x="1033" y="1294"/>
                  </a:cubicBezTo>
                  <a:cubicBezTo>
                    <a:pt x="1033" y="1286"/>
                    <a:pt x="1033" y="1286"/>
                    <a:pt x="1033" y="1286"/>
                  </a:cubicBezTo>
                  <a:cubicBezTo>
                    <a:pt x="1031" y="1278"/>
                    <a:pt x="1031" y="1278"/>
                    <a:pt x="1031" y="1278"/>
                  </a:cubicBezTo>
                  <a:cubicBezTo>
                    <a:pt x="1030" y="1270"/>
                    <a:pt x="1030" y="1270"/>
                    <a:pt x="1030" y="1270"/>
                  </a:cubicBezTo>
                  <a:cubicBezTo>
                    <a:pt x="1033" y="1262"/>
                    <a:pt x="1033" y="1262"/>
                    <a:pt x="1033" y="1262"/>
                  </a:cubicBezTo>
                  <a:cubicBezTo>
                    <a:pt x="1033" y="1250"/>
                    <a:pt x="1033" y="1250"/>
                    <a:pt x="1033" y="1250"/>
                  </a:cubicBezTo>
                  <a:cubicBezTo>
                    <a:pt x="1037" y="1247"/>
                    <a:pt x="1037" y="1247"/>
                    <a:pt x="1037" y="1247"/>
                  </a:cubicBezTo>
                  <a:cubicBezTo>
                    <a:pt x="1036" y="1238"/>
                    <a:pt x="1036" y="1238"/>
                    <a:pt x="1036" y="1238"/>
                  </a:cubicBezTo>
                  <a:cubicBezTo>
                    <a:pt x="1039" y="1234"/>
                    <a:pt x="1039" y="1234"/>
                    <a:pt x="1039" y="1234"/>
                  </a:cubicBezTo>
                  <a:cubicBezTo>
                    <a:pt x="1039" y="1230"/>
                    <a:pt x="1039" y="1230"/>
                    <a:pt x="1039" y="1230"/>
                  </a:cubicBezTo>
                  <a:cubicBezTo>
                    <a:pt x="1044" y="1221"/>
                    <a:pt x="1044" y="1221"/>
                    <a:pt x="1044" y="1221"/>
                  </a:cubicBezTo>
                  <a:cubicBezTo>
                    <a:pt x="1045" y="1217"/>
                    <a:pt x="1045" y="1217"/>
                    <a:pt x="1045" y="1217"/>
                  </a:cubicBezTo>
                  <a:cubicBezTo>
                    <a:pt x="1044" y="1214"/>
                    <a:pt x="1044" y="1214"/>
                    <a:pt x="1044" y="1214"/>
                  </a:cubicBezTo>
                  <a:cubicBezTo>
                    <a:pt x="1040" y="1219"/>
                    <a:pt x="1040" y="1219"/>
                    <a:pt x="1040" y="1219"/>
                  </a:cubicBezTo>
                  <a:cubicBezTo>
                    <a:pt x="1039" y="1223"/>
                    <a:pt x="1039" y="1223"/>
                    <a:pt x="1039" y="1223"/>
                  </a:cubicBezTo>
                  <a:cubicBezTo>
                    <a:pt x="1037" y="1227"/>
                    <a:pt x="1037" y="1227"/>
                    <a:pt x="1037" y="1227"/>
                  </a:cubicBezTo>
                  <a:cubicBezTo>
                    <a:pt x="1032" y="1230"/>
                    <a:pt x="1032" y="1230"/>
                    <a:pt x="1032" y="1230"/>
                  </a:cubicBezTo>
                  <a:cubicBezTo>
                    <a:pt x="1028" y="1237"/>
                    <a:pt x="1028" y="1237"/>
                    <a:pt x="1028" y="1237"/>
                  </a:cubicBezTo>
                  <a:cubicBezTo>
                    <a:pt x="1025" y="1236"/>
                    <a:pt x="1025" y="1236"/>
                    <a:pt x="1025" y="1236"/>
                  </a:cubicBezTo>
                  <a:cubicBezTo>
                    <a:pt x="1026" y="1231"/>
                    <a:pt x="1026" y="1231"/>
                    <a:pt x="1026" y="1231"/>
                  </a:cubicBezTo>
                  <a:cubicBezTo>
                    <a:pt x="1029" y="1225"/>
                    <a:pt x="1029" y="1225"/>
                    <a:pt x="1029" y="1225"/>
                  </a:cubicBezTo>
                  <a:cubicBezTo>
                    <a:pt x="1031" y="1221"/>
                    <a:pt x="1031" y="1221"/>
                    <a:pt x="1031" y="1221"/>
                  </a:cubicBezTo>
                  <a:cubicBezTo>
                    <a:pt x="1034" y="1221"/>
                    <a:pt x="1034" y="1221"/>
                    <a:pt x="1034" y="1221"/>
                  </a:cubicBezTo>
                  <a:cubicBezTo>
                    <a:pt x="1034" y="1217"/>
                    <a:pt x="1034" y="1217"/>
                    <a:pt x="1034" y="1217"/>
                  </a:cubicBezTo>
                  <a:cubicBezTo>
                    <a:pt x="1039" y="1209"/>
                    <a:pt x="1039" y="1209"/>
                    <a:pt x="1039" y="1209"/>
                  </a:cubicBezTo>
                  <a:cubicBezTo>
                    <a:pt x="1043" y="1202"/>
                    <a:pt x="1043" y="1202"/>
                    <a:pt x="1043" y="1202"/>
                  </a:cubicBezTo>
                  <a:cubicBezTo>
                    <a:pt x="1046" y="1203"/>
                    <a:pt x="1046" y="1203"/>
                    <a:pt x="1046" y="1203"/>
                  </a:cubicBezTo>
                  <a:cubicBezTo>
                    <a:pt x="1048" y="1199"/>
                    <a:pt x="1048" y="1199"/>
                    <a:pt x="1048" y="1199"/>
                  </a:cubicBezTo>
                  <a:cubicBezTo>
                    <a:pt x="1052" y="1200"/>
                    <a:pt x="1052" y="1200"/>
                    <a:pt x="1052" y="1200"/>
                  </a:cubicBezTo>
                  <a:cubicBezTo>
                    <a:pt x="1049" y="1204"/>
                    <a:pt x="1049" y="1204"/>
                    <a:pt x="1049" y="1204"/>
                  </a:cubicBezTo>
                  <a:cubicBezTo>
                    <a:pt x="1051" y="1206"/>
                    <a:pt x="1051" y="1206"/>
                    <a:pt x="1051" y="1206"/>
                  </a:cubicBezTo>
                  <a:cubicBezTo>
                    <a:pt x="1058" y="1199"/>
                    <a:pt x="1058" y="1199"/>
                    <a:pt x="1058" y="1199"/>
                  </a:cubicBezTo>
                  <a:cubicBezTo>
                    <a:pt x="1058" y="1197"/>
                    <a:pt x="1058" y="1197"/>
                    <a:pt x="1058" y="1197"/>
                  </a:cubicBezTo>
                  <a:cubicBezTo>
                    <a:pt x="1064" y="1197"/>
                    <a:pt x="1064" y="1197"/>
                    <a:pt x="1064" y="1197"/>
                  </a:cubicBezTo>
                  <a:cubicBezTo>
                    <a:pt x="1075" y="1191"/>
                    <a:pt x="1075" y="1191"/>
                    <a:pt x="1075" y="1191"/>
                  </a:cubicBezTo>
                  <a:cubicBezTo>
                    <a:pt x="1084" y="1193"/>
                    <a:pt x="1084" y="1193"/>
                    <a:pt x="1084" y="1193"/>
                  </a:cubicBezTo>
                  <a:cubicBezTo>
                    <a:pt x="1088" y="1195"/>
                    <a:pt x="1088" y="1195"/>
                    <a:pt x="1088" y="1195"/>
                  </a:cubicBezTo>
                  <a:cubicBezTo>
                    <a:pt x="1091" y="1192"/>
                    <a:pt x="1091" y="1192"/>
                    <a:pt x="1091" y="1192"/>
                  </a:cubicBezTo>
                  <a:cubicBezTo>
                    <a:pt x="1111" y="1192"/>
                    <a:pt x="1111" y="1192"/>
                    <a:pt x="1111" y="1192"/>
                  </a:cubicBezTo>
                  <a:cubicBezTo>
                    <a:pt x="1113" y="1190"/>
                    <a:pt x="1113" y="1190"/>
                    <a:pt x="1113" y="1190"/>
                  </a:cubicBezTo>
                  <a:cubicBezTo>
                    <a:pt x="1111" y="1188"/>
                    <a:pt x="1111" y="1188"/>
                    <a:pt x="1111" y="1188"/>
                  </a:cubicBezTo>
                  <a:cubicBezTo>
                    <a:pt x="1104" y="1188"/>
                    <a:pt x="1104" y="1188"/>
                    <a:pt x="1104" y="1188"/>
                  </a:cubicBezTo>
                  <a:cubicBezTo>
                    <a:pt x="1101" y="1187"/>
                    <a:pt x="1101" y="1187"/>
                    <a:pt x="1101" y="1187"/>
                  </a:cubicBezTo>
                  <a:cubicBezTo>
                    <a:pt x="1097" y="1180"/>
                    <a:pt x="1097" y="1180"/>
                    <a:pt x="1097" y="1180"/>
                  </a:cubicBezTo>
                  <a:cubicBezTo>
                    <a:pt x="1093" y="1179"/>
                    <a:pt x="1093" y="1179"/>
                    <a:pt x="1093" y="1179"/>
                  </a:cubicBezTo>
                  <a:cubicBezTo>
                    <a:pt x="1083" y="1180"/>
                    <a:pt x="1083" y="1180"/>
                    <a:pt x="1083" y="1180"/>
                  </a:cubicBezTo>
                  <a:cubicBezTo>
                    <a:pt x="1080" y="1175"/>
                    <a:pt x="1080" y="1175"/>
                    <a:pt x="1080" y="1175"/>
                  </a:cubicBezTo>
                  <a:cubicBezTo>
                    <a:pt x="1082" y="1172"/>
                    <a:pt x="1082" y="1172"/>
                    <a:pt x="1082" y="1172"/>
                  </a:cubicBezTo>
                  <a:cubicBezTo>
                    <a:pt x="1078" y="1171"/>
                    <a:pt x="1078" y="1171"/>
                    <a:pt x="1078" y="1171"/>
                  </a:cubicBezTo>
                  <a:cubicBezTo>
                    <a:pt x="1073" y="1174"/>
                    <a:pt x="1073" y="1174"/>
                    <a:pt x="1073" y="1174"/>
                  </a:cubicBezTo>
                  <a:cubicBezTo>
                    <a:pt x="1057" y="1176"/>
                    <a:pt x="1057" y="1176"/>
                    <a:pt x="1057" y="1176"/>
                  </a:cubicBezTo>
                  <a:cubicBezTo>
                    <a:pt x="1052" y="1179"/>
                    <a:pt x="1052" y="1179"/>
                    <a:pt x="1052" y="1179"/>
                  </a:cubicBezTo>
                  <a:cubicBezTo>
                    <a:pt x="1048" y="1183"/>
                    <a:pt x="1048" y="1183"/>
                    <a:pt x="1048" y="1183"/>
                  </a:cubicBezTo>
                  <a:cubicBezTo>
                    <a:pt x="1040" y="1180"/>
                    <a:pt x="1040" y="1180"/>
                    <a:pt x="1040" y="1180"/>
                  </a:cubicBezTo>
                  <a:cubicBezTo>
                    <a:pt x="1038" y="1181"/>
                    <a:pt x="1038" y="1181"/>
                    <a:pt x="1038" y="1181"/>
                  </a:cubicBezTo>
                  <a:cubicBezTo>
                    <a:pt x="1033" y="1181"/>
                    <a:pt x="1033" y="1181"/>
                    <a:pt x="1033" y="1181"/>
                  </a:cubicBezTo>
                  <a:cubicBezTo>
                    <a:pt x="1031" y="1176"/>
                    <a:pt x="1031" y="1176"/>
                    <a:pt x="1031" y="1176"/>
                  </a:cubicBezTo>
                  <a:cubicBezTo>
                    <a:pt x="1027" y="1174"/>
                    <a:pt x="1027" y="1174"/>
                    <a:pt x="1027" y="1174"/>
                  </a:cubicBezTo>
                  <a:cubicBezTo>
                    <a:pt x="1021" y="1171"/>
                    <a:pt x="1021" y="1171"/>
                    <a:pt x="1021" y="1171"/>
                  </a:cubicBezTo>
                  <a:cubicBezTo>
                    <a:pt x="1016" y="1172"/>
                    <a:pt x="1016" y="1172"/>
                    <a:pt x="1016" y="1172"/>
                  </a:cubicBezTo>
                  <a:cubicBezTo>
                    <a:pt x="1012" y="1175"/>
                    <a:pt x="1012" y="1175"/>
                    <a:pt x="1012" y="1175"/>
                  </a:cubicBezTo>
                  <a:cubicBezTo>
                    <a:pt x="1013" y="1168"/>
                    <a:pt x="1013" y="1168"/>
                    <a:pt x="1013" y="1168"/>
                  </a:cubicBezTo>
                  <a:cubicBezTo>
                    <a:pt x="1017" y="1166"/>
                    <a:pt x="1017" y="1166"/>
                    <a:pt x="1017" y="1166"/>
                  </a:cubicBezTo>
                  <a:cubicBezTo>
                    <a:pt x="1021" y="1159"/>
                    <a:pt x="1021" y="1159"/>
                    <a:pt x="1021" y="1159"/>
                  </a:cubicBezTo>
                  <a:cubicBezTo>
                    <a:pt x="1025" y="1156"/>
                    <a:pt x="1025" y="1156"/>
                    <a:pt x="1025" y="1156"/>
                  </a:cubicBezTo>
                  <a:cubicBezTo>
                    <a:pt x="1023" y="1155"/>
                    <a:pt x="1023" y="1155"/>
                    <a:pt x="1023" y="1155"/>
                  </a:cubicBezTo>
                  <a:cubicBezTo>
                    <a:pt x="1015" y="1157"/>
                    <a:pt x="1015" y="1157"/>
                    <a:pt x="1015" y="1157"/>
                  </a:cubicBezTo>
                  <a:cubicBezTo>
                    <a:pt x="1009" y="1163"/>
                    <a:pt x="1009" y="1163"/>
                    <a:pt x="1009" y="1163"/>
                  </a:cubicBezTo>
                  <a:cubicBezTo>
                    <a:pt x="1007" y="1163"/>
                    <a:pt x="1007" y="1163"/>
                    <a:pt x="1007" y="1163"/>
                  </a:cubicBezTo>
                  <a:cubicBezTo>
                    <a:pt x="1000" y="1171"/>
                    <a:pt x="1000" y="1171"/>
                    <a:pt x="1000" y="1171"/>
                  </a:cubicBezTo>
                  <a:cubicBezTo>
                    <a:pt x="990" y="1175"/>
                    <a:pt x="990" y="1175"/>
                    <a:pt x="990" y="1175"/>
                  </a:cubicBezTo>
                  <a:cubicBezTo>
                    <a:pt x="987" y="1176"/>
                    <a:pt x="987" y="1176"/>
                    <a:pt x="987" y="1176"/>
                  </a:cubicBezTo>
                  <a:cubicBezTo>
                    <a:pt x="983" y="1179"/>
                    <a:pt x="983" y="1179"/>
                    <a:pt x="983" y="1179"/>
                  </a:cubicBezTo>
                  <a:cubicBezTo>
                    <a:pt x="975" y="1183"/>
                    <a:pt x="975" y="1183"/>
                    <a:pt x="975" y="1183"/>
                  </a:cubicBezTo>
                  <a:cubicBezTo>
                    <a:pt x="972" y="1183"/>
                    <a:pt x="972" y="1183"/>
                    <a:pt x="972" y="1183"/>
                  </a:cubicBezTo>
                  <a:cubicBezTo>
                    <a:pt x="969" y="1181"/>
                    <a:pt x="969" y="1181"/>
                    <a:pt x="969" y="1181"/>
                  </a:cubicBezTo>
                  <a:cubicBezTo>
                    <a:pt x="964" y="1182"/>
                    <a:pt x="964" y="1182"/>
                    <a:pt x="964" y="1182"/>
                  </a:cubicBezTo>
                  <a:cubicBezTo>
                    <a:pt x="966" y="1175"/>
                    <a:pt x="966" y="1175"/>
                    <a:pt x="966" y="1175"/>
                  </a:cubicBezTo>
                  <a:cubicBezTo>
                    <a:pt x="963" y="1173"/>
                    <a:pt x="963" y="1173"/>
                    <a:pt x="963" y="1173"/>
                  </a:cubicBezTo>
                  <a:cubicBezTo>
                    <a:pt x="953" y="1179"/>
                    <a:pt x="953" y="1179"/>
                    <a:pt x="953" y="1179"/>
                  </a:cubicBezTo>
                  <a:cubicBezTo>
                    <a:pt x="948" y="1182"/>
                    <a:pt x="948" y="1182"/>
                    <a:pt x="948" y="1182"/>
                  </a:cubicBezTo>
                  <a:cubicBezTo>
                    <a:pt x="940" y="1181"/>
                    <a:pt x="940" y="1181"/>
                    <a:pt x="940" y="1181"/>
                  </a:cubicBezTo>
                  <a:cubicBezTo>
                    <a:pt x="951" y="1171"/>
                    <a:pt x="951" y="1171"/>
                    <a:pt x="951" y="1171"/>
                  </a:cubicBezTo>
                  <a:cubicBezTo>
                    <a:pt x="964" y="1157"/>
                    <a:pt x="964" y="1157"/>
                    <a:pt x="964" y="1157"/>
                  </a:cubicBezTo>
                  <a:cubicBezTo>
                    <a:pt x="970" y="1155"/>
                    <a:pt x="970" y="1155"/>
                    <a:pt x="970" y="1155"/>
                  </a:cubicBezTo>
                  <a:cubicBezTo>
                    <a:pt x="976" y="1150"/>
                    <a:pt x="976" y="1150"/>
                    <a:pt x="976" y="1150"/>
                  </a:cubicBezTo>
                  <a:cubicBezTo>
                    <a:pt x="980" y="1150"/>
                    <a:pt x="980" y="1150"/>
                    <a:pt x="980" y="1150"/>
                  </a:cubicBezTo>
                  <a:cubicBezTo>
                    <a:pt x="989" y="1143"/>
                    <a:pt x="989" y="1143"/>
                    <a:pt x="989" y="1143"/>
                  </a:cubicBezTo>
                  <a:cubicBezTo>
                    <a:pt x="983" y="1143"/>
                    <a:pt x="983" y="1143"/>
                    <a:pt x="983" y="1143"/>
                  </a:cubicBezTo>
                  <a:cubicBezTo>
                    <a:pt x="979" y="1140"/>
                    <a:pt x="979" y="1140"/>
                    <a:pt x="979" y="1140"/>
                  </a:cubicBezTo>
                  <a:cubicBezTo>
                    <a:pt x="966" y="1141"/>
                    <a:pt x="966" y="1141"/>
                    <a:pt x="966" y="1141"/>
                  </a:cubicBezTo>
                  <a:cubicBezTo>
                    <a:pt x="962" y="1138"/>
                    <a:pt x="962" y="1138"/>
                    <a:pt x="962" y="1138"/>
                  </a:cubicBezTo>
                  <a:cubicBezTo>
                    <a:pt x="953" y="1143"/>
                    <a:pt x="953" y="1143"/>
                    <a:pt x="953" y="1143"/>
                  </a:cubicBezTo>
                  <a:cubicBezTo>
                    <a:pt x="949" y="1143"/>
                    <a:pt x="949" y="1143"/>
                    <a:pt x="949" y="1143"/>
                  </a:cubicBezTo>
                  <a:cubicBezTo>
                    <a:pt x="944" y="1139"/>
                    <a:pt x="944" y="1139"/>
                    <a:pt x="944" y="1139"/>
                  </a:cubicBezTo>
                  <a:cubicBezTo>
                    <a:pt x="942" y="1138"/>
                    <a:pt x="942" y="1138"/>
                    <a:pt x="942" y="1138"/>
                  </a:cubicBezTo>
                  <a:cubicBezTo>
                    <a:pt x="938" y="1135"/>
                    <a:pt x="938" y="1135"/>
                    <a:pt x="938" y="1135"/>
                  </a:cubicBezTo>
                  <a:cubicBezTo>
                    <a:pt x="935" y="1138"/>
                    <a:pt x="935" y="1138"/>
                    <a:pt x="935" y="1138"/>
                  </a:cubicBezTo>
                  <a:cubicBezTo>
                    <a:pt x="932" y="1138"/>
                    <a:pt x="932" y="1138"/>
                    <a:pt x="932" y="1138"/>
                  </a:cubicBezTo>
                  <a:cubicBezTo>
                    <a:pt x="932" y="1135"/>
                    <a:pt x="932" y="1135"/>
                    <a:pt x="932" y="1135"/>
                  </a:cubicBezTo>
                  <a:cubicBezTo>
                    <a:pt x="929" y="1133"/>
                    <a:pt x="929" y="1133"/>
                    <a:pt x="929" y="1133"/>
                  </a:cubicBezTo>
                  <a:cubicBezTo>
                    <a:pt x="925" y="1130"/>
                    <a:pt x="925" y="1130"/>
                    <a:pt x="925" y="1130"/>
                  </a:cubicBezTo>
                  <a:cubicBezTo>
                    <a:pt x="914" y="1130"/>
                    <a:pt x="914" y="1130"/>
                    <a:pt x="914" y="1130"/>
                  </a:cubicBezTo>
                  <a:cubicBezTo>
                    <a:pt x="912" y="1131"/>
                    <a:pt x="912" y="1131"/>
                    <a:pt x="912" y="1131"/>
                  </a:cubicBezTo>
                  <a:cubicBezTo>
                    <a:pt x="907" y="1132"/>
                    <a:pt x="907" y="1132"/>
                    <a:pt x="907" y="1132"/>
                  </a:cubicBezTo>
                  <a:cubicBezTo>
                    <a:pt x="905" y="1130"/>
                    <a:pt x="905" y="1130"/>
                    <a:pt x="905" y="1130"/>
                  </a:cubicBezTo>
                  <a:cubicBezTo>
                    <a:pt x="898" y="1128"/>
                    <a:pt x="898" y="1128"/>
                    <a:pt x="898" y="1128"/>
                  </a:cubicBezTo>
                  <a:cubicBezTo>
                    <a:pt x="892" y="1127"/>
                    <a:pt x="892" y="1127"/>
                    <a:pt x="892" y="1127"/>
                  </a:cubicBezTo>
                  <a:cubicBezTo>
                    <a:pt x="889" y="1125"/>
                    <a:pt x="889" y="1125"/>
                    <a:pt x="889" y="1125"/>
                  </a:cubicBezTo>
                  <a:cubicBezTo>
                    <a:pt x="890" y="1122"/>
                    <a:pt x="890" y="1122"/>
                    <a:pt x="890" y="1122"/>
                  </a:cubicBezTo>
                  <a:cubicBezTo>
                    <a:pt x="888" y="1117"/>
                    <a:pt x="888" y="1117"/>
                    <a:pt x="888" y="1117"/>
                  </a:cubicBezTo>
                  <a:cubicBezTo>
                    <a:pt x="888" y="1112"/>
                    <a:pt x="888" y="1112"/>
                    <a:pt x="888" y="1112"/>
                  </a:cubicBezTo>
                  <a:cubicBezTo>
                    <a:pt x="882" y="1110"/>
                    <a:pt x="882" y="1110"/>
                    <a:pt x="882" y="1110"/>
                  </a:cubicBezTo>
                  <a:cubicBezTo>
                    <a:pt x="880" y="1119"/>
                    <a:pt x="880" y="1119"/>
                    <a:pt x="880" y="1119"/>
                  </a:cubicBezTo>
                  <a:cubicBezTo>
                    <a:pt x="842" y="1122"/>
                    <a:pt x="842" y="1122"/>
                    <a:pt x="842" y="1122"/>
                  </a:cubicBezTo>
                  <a:cubicBezTo>
                    <a:pt x="712" y="1122"/>
                    <a:pt x="712" y="1122"/>
                    <a:pt x="712" y="1122"/>
                  </a:cubicBezTo>
                  <a:cubicBezTo>
                    <a:pt x="597" y="1122"/>
                    <a:pt x="597" y="1122"/>
                    <a:pt x="597" y="1122"/>
                  </a:cubicBezTo>
                  <a:cubicBezTo>
                    <a:pt x="561" y="1120"/>
                    <a:pt x="561" y="1120"/>
                    <a:pt x="561" y="1120"/>
                  </a:cubicBezTo>
                  <a:cubicBezTo>
                    <a:pt x="489" y="1120"/>
                    <a:pt x="489" y="1120"/>
                    <a:pt x="489" y="1120"/>
                  </a:cubicBezTo>
                  <a:cubicBezTo>
                    <a:pt x="471" y="1120"/>
                    <a:pt x="471" y="1120"/>
                    <a:pt x="471" y="1120"/>
                  </a:cubicBezTo>
                  <a:cubicBezTo>
                    <a:pt x="417" y="1118"/>
                    <a:pt x="417" y="1118"/>
                    <a:pt x="417" y="1118"/>
                  </a:cubicBezTo>
                  <a:cubicBezTo>
                    <a:pt x="368" y="1117"/>
                    <a:pt x="368" y="1117"/>
                    <a:pt x="368" y="1117"/>
                  </a:cubicBezTo>
                  <a:cubicBezTo>
                    <a:pt x="363" y="1113"/>
                    <a:pt x="363" y="1113"/>
                    <a:pt x="363" y="1113"/>
                  </a:cubicBezTo>
                  <a:cubicBezTo>
                    <a:pt x="346" y="1103"/>
                    <a:pt x="346" y="1103"/>
                    <a:pt x="346" y="1103"/>
                  </a:cubicBezTo>
                  <a:cubicBezTo>
                    <a:pt x="341" y="1085"/>
                    <a:pt x="341" y="1085"/>
                    <a:pt x="341" y="1085"/>
                  </a:cubicBezTo>
                  <a:cubicBezTo>
                    <a:pt x="326" y="1083"/>
                    <a:pt x="326" y="1083"/>
                    <a:pt x="326" y="1083"/>
                  </a:cubicBezTo>
                  <a:cubicBezTo>
                    <a:pt x="316" y="1068"/>
                    <a:pt x="316" y="1068"/>
                    <a:pt x="316" y="1068"/>
                  </a:cubicBezTo>
                  <a:cubicBezTo>
                    <a:pt x="299" y="1058"/>
                    <a:pt x="299" y="1058"/>
                    <a:pt x="299" y="1058"/>
                  </a:cubicBezTo>
                  <a:cubicBezTo>
                    <a:pt x="268" y="1038"/>
                    <a:pt x="268" y="1038"/>
                    <a:pt x="268" y="1038"/>
                  </a:cubicBezTo>
                  <a:cubicBezTo>
                    <a:pt x="263" y="1015"/>
                    <a:pt x="263" y="1015"/>
                    <a:pt x="263" y="1015"/>
                  </a:cubicBezTo>
                  <a:cubicBezTo>
                    <a:pt x="243" y="1000"/>
                    <a:pt x="243" y="1000"/>
                    <a:pt x="243" y="1000"/>
                  </a:cubicBezTo>
                  <a:cubicBezTo>
                    <a:pt x="238" y="978"/>
                    <a:pt x="238" y="978"/>
                    <a:pt x="238" y="978"/>
                  </a:cubicBezTo>
                  <a:cubicBezTo>
                    <a:pt x="218" y="965"/>
                    <a:pt x="218" y="965"/>
                    <a:pt x="218" y="965"/>
                  </a:cubicBezTo>
                  <a:cubicBezTo>
                    <a:pt x="218" y="950"/>
                    <a:pt x="218" y="950"/>
                    <a:pt x="218" y="950"/>
                  </a:cubicBezTo>
                  <a:cubicBezTo>
                    <a:pt x="213" y="942"/>
                    <a:pt x="213" y="942"/>
                    <a:pt x="213" y="942"/>
                  </a:cubicBezTo>
                  <a:cubicBezTo>
                    <a:pt x="223" y="922"/>
                    <a:pt x="223" y="922"/>
                    <a:pt x="223" y="922"/>
                  </a:cubicBezTo>
                  <a:cubicBezTo>
                    <a:pt x="226" y="902"/>
                    <a:pt x="226" y="902"/>
                    <a:pt x="226" y="902"/>
                  </a:cubicBezTo>
                  <a:cubicBezTo>
                    <a:pt x="223" y="900"/>
                    <a:pt x="223" y="900"/>
                    <a:pt x="223" y="900"/>
                  </a:cubicBezTo>
                  <a:cubicBezTo>
                    <a:pt x="221" y="910"/>
                    <a:pt x="221" y="910"/>
                    <a:pt x="221" y="910"/>
                  </a:cubicBezTo>
                  <a:cubicBezTo>
                    <a:pt x="211" y="930"/>
                    <a:pt x="211" y="930"/>
                    <a:pt x="211" y="930"/>
                  </a:cubicBezTo>
                  <a:cubicBezTo>
                    <a:pt x="208" y="925"/>
                    <a:pt x="208" y="925"/>
                    <a:pt x="208" y="925"/>
                  </a:cubicBezTo>
                  <a:cubicBezTo>
                    <a:pt x="216" y="910"/>
                    <a:pt x="216" y="910"/>
                    <a:pt x="216" y="910"/>
                  </a:cubicBezTo>
                  <a:cubicBezTo>
                    <a:pt x="208" y="890"/>
                    <a:pt x="208" y="890"/>
                    <a:pt x="208" y="890"/>
                  </a:cubicBezTo>
                  <a:cubicBezTo>
                    <a:pt x="201" y="875"/>
                    <a:pt x="201" y="875"/>
                    <a:pt x="201" y="875"/>
                  </a:cubicBezTo>
                  <a:cubicBezTo>
                    <a:pt x="181" y="867"/>
                    <a:pt x="181" y="867"/>
                    <a:pt x="181" y="867"/>
                  </a:cubicBezTo>
                  <a:cubicBezTo>
                    <a:pt x="168" y="840"/>
                    <a:pt x="168" y="840"/>
                    <a:pt x="168" y="840"/>
                  </a:cubicBezTo>
                  <a:cubicBezTo>
                    <a:pt x="128" y="772"/>
                    <a:pt x="128" y="772"/>
                    <a:pt x="128" y="772"/>
                  </a:cubicBezTo>
                  <a:cubicBezTo>
                    <a:pt x="118" y="754"/>
                    <a:pt x="118" y="754"/>
                    <a:pt x="118" y="754"/>
                  </a:cubicBezTo>
                  <a:cubicBezTo>
                    <a:pt x="95" y="752"/>
                    <a:pt x="95" y="752"/>
                    <a:pt x="95" y="752"/>
                  </a:cubicBezTo>
                  <a:cubicBezTo>
                    <a:pt x="75" y="775"/>
                    <a:pt x="75" y="775"/>
                    <a:pt x="75" y="775"/>
                  </a:cubicBezTo>
                  <a:cubicBezTo>
                    <a:pt x="50" y="742"/>
                    <a:pt x="50" y="742"/>
                    <a:pt x="50" y="742"/>
                  </a:cubicBezTo>
                  <a:cubicBezTo>
                    <a:pt x="43" y="739"/>
                    <a:pt x="43" y="739"/>
                    <a:pt x="43" y="739"/>
                  </a:cubicBezTo>
                  <a:cubicBezTo>
                    <a:pt x="38" y="729"/>
                    <a:pt x="38" y="729"/>
                    <a:pt x="38" y="729"/>
                  </a:cubicBezTo>
                  <a:cubicBezTo>
                    <a:pt x="13" y="732"/>
                    <a:pt x="13" y="732"/>
                    <a:pt x="13" y="732"/>
                  </a:cubicBezTo>
                  <a:cubicBezTo>
                    <a:pt x="5" y="722"/>
                    <a:pt x="5" y="722"/>
                    <a:pt x="5" y="722"/>
                  </a:cubicBezTo>
                  <a:cubicBezTo>
                    <a:pt x="0" y="358"/>
                    <a:pt x="0" y="358"/>
                    <a:pt x="0" y="358"/>
                  </a:cubicBezTo>
                  <a:cubicBezTo>
                    <a:pt x="50" y="366"/>
                    <a:pt x="50" y="366"/>
                    <a:pt x="50" y="366"/>
                  </a:cubicBezTo>
                  <a:cubicBezTo>
                    <a:pt x="68" y="376"/>
                    <a:pt x="68" y="376"/>
                    <a:pt x="68" y="376"/>
                  </a:cubicBezTo>
                  <a:cubicBezTo>
                    <a:pt x="103" y="383"/>
                    <a:pt x="103" y="383"/>
                    <a:pt x="103" y="383"/>
                  </a:cubicBezTo>
                  <a:cubicBezTo>
                    <a:pt x="110" y="368"/>
                    <a:pt x="110" y="368"/>
                    <a:pt x="110" y="368"/>
                  </a:cubicBezTo>
                  <a:cubicBezTo>
                    <a:pt x="133" y="351"/>
                    <a:pt x="133" y="351"/>
                    <a:pt x="133" y="351"/>
                  </a:cubicBezTo>
                  <a:cubicBezTo>
                    <a:pt x="136" y="378"/>
                    <a:pt x="136" y="378"/>
                    <a:pt x="136" y="378"/>
                  </a:cubicBezTo>
                  <a:cubicBezTo>
                    <a:pt x="181" y="346"/>
                    <a:pt x="181" y="346"/>
                    <a:pt x="181" y="346"/>
                  </a:cubicBezTo>
                  <a:cubicBezTo>
                    <a:pt x="201" y="338"/>
                    <a:pt x="201" y="338"/>
                    <a:pt x="201" y="338"/>
                  </a:cubicBezTo>
                  <a:cubicBezTo>
                    <a:pt x="213" y="341"/>
                    <a:pt x="213" y="341"/>
                    <a:pt x="213" y="341"/>
                  </a:cubicBezTo>
                  <a:cubicBezTo>
                    <a:pt x="226" y="331"/>
                    <a:pt x="226" y="331"/>
                    <a:pt x="226" y="331"/>
                  </a:cubicBezTo>
                  <a:cubicBezTo>
                    <a:pt x="231" y="353"/>
                    <a:pt x="231" y="353"/>
                    <a:pt x="231" y="353"/>
                  </a:cubicBezTo>
                  <a:cubicBezTo>
                    <a:pt x="238" y="368"/>
                    <a:pt x="238" y="368"/>
                    <a:pt x="238" y="368"/>
                  </a:cubicBezTo>
                  <a:cubicBezTo>
                    <a:pt x="251" y="338"/>
                    <a:pt x="251" y="338"/>
                    <a:pt x="251" y="338"/>
                  </a:cubicBezTo>
                  <a:cubicBezTo>
                    <a:pt x="258" y="343"/>
                    <a:pt x="258" y="343"/>
                    <a:pt x="258" y="343"/>
                  </a:cubicBezTo>
                  <a:cubicBezTo>
                    <a:pt x="256" y="303"/>
                    <a:pt x="256" y="303"/>
                    <a:pt x="256" y="303"/>
                  </a:cubicBezTo>
                  <a:cubicBezTo>
                    <a:pt x="258" y="301"/>
                    <a:pt x="258" y="301"/>
                    <a:pt x="258" y="301"/>
                  </a:cubicBezTo>
                  <a:cubicBezTo>
                    <a:pt x="271" y="308"/>
                    <a:pt x="271" y="308"/>
                    <a:pt x="271" y="308"/>
                  </a:cubicBezTo>
                  <a:cubicBezTo>
                    <a:pt x="309" y="368"/>
                    <a:pt x="309" y="368"/>
                    <a:pt x="309" y="368"/>
                  </a:cubicBezTo>
                  <a:cubicBezTo>
                    <a:pt x="316" y="366"/>
                    <a:pt x="316" y="366"/>
                    <a:pt x="316" y="366"/>
                  </a:cubicBezTo>
                  <a:cubicBezTo>
                    <a:pt x="316" y="338"/>
                    <a:pt x="316" y="338"/>
                    <a:pt x="316" y="338"/>
                  </a:cubicBezTo>
                  <a:cubicBezTo>
                    <a:pt x="324" y="328"/>
                    <a:pt x="324" y="328"/>
                    <a:pt x="324" y="328"/>
                  </a:cubicBezTo>
                  <a:cubicBezTo>
                    <a:pt x="329" y="338"/>
                    <a:pt x="329" y="338"/>
                    <a:pt x="329" y="338"/>
                  </a:cubicBezTo>
                  <a:cubicBezTo>
                    <a:pt x="329" y="368"/>
                    <a:pt x="329" y="368"/>
                    <a:pt x="329" y="368"/>
                  </a:cubicBezTo>
                  <a:cubicBezTo>
                    <a:pt x="341" y="366"/>
                    <a:pt x="341" y="366"/>
                    <a:pt x="341" y="366"/>
                  </a:cubicBezTo>
                  <a:cubicBezTo>
                    <a:pt x="349" y="348"/>
                    <a:pt x="349" y="348"/>
                    <a:pt x="349" y="348"/>
                  </a:cubicBezTo>
                  <a:cubicBezTo>
                    <a:pt x="369" y="351"/>
                    <a:pt x="369" y="351"/>
                    <a:pt x="369" y="351"/>
                  </a:cubicBezTo>
                  <a:cubicBezTo>
                    <a:pt x="411" y="371"/>
                    <a:pt x="411" y="371"/>
                    <a:pt x="411" y="371"/>
                  </a:cubicBezTo>
                  <a:cubicBezTo>
                    <a:pt x="439" y="376"/>
                    <a:pt x="439" y="376"/>
                    <a:pt x="439" y="376"/>
                  </a:cubicBezTo>
                  <a:cubicBezTo>
                    <a:pt x="479" y="401"/>
                    <a:pt x="479" y="401"/>
                    <a:pt x="479" y="401"/>
                  </a:cubicBezTo>
                  <a:cubicBezTo>
                    <a:pt x="482" y="398"/>
                    <a:pt x="482" y="398"/>
                    <a:pt x="482" y="398"/>
                  </a:cubicBezTo>
                  <a:cubicBezTo>
                    <a:pt x="474" y="388"/>
                    <a:pt x="474" y="388"/>
                    <a:pt x="474" y="388"/>
                  </a:cubicBezTo>
                  <a:cubicBezTo>
                    <a:pt x="472" y="383"/>
                    <a:pt x="472" y="383"/>
                    <a:pt x="472" y="383"/>
                  </a:cubicBezTo>
                  <a:cubicBezTo>
                    <a:pt x="477" y="383"/>
                    <a:pt x="477" y="383"/>
                    <a:pt x="477" y="383"/>
                  </a:cubicBezTo>
                  <a:cubicBezTo>
                    <a:pt x="512" y="401"/>
                    <a:pt x="512" y="401"/>
                    <a:pt x="512" y="401"/>
                  </a:cubicBezTo>
                  <a:cubicBezTo>
                    <a:pt x="524" y="429"/>
                    <a:pt x="524" y="429"/>
                    <a:pt x="524" y="429"/>
                  </a:cubicBezTo>
                  <a:cubicBezTo>
                    <a:pt x="519" y="441"/>
                    <a:pt x="519" y="441"/>
                    <a:pt x="519" y="441"/>
                  </a:cubicBezTo>
                  <a:cubicBezTo>
                    <a:pt x="502" y="444"/>
                    <a:pt x="502" y="444"/>
                    <a:pt x="502" y="444"/>
                  </a:cubicBezTo>
                  <a:cubicBezTo>
                    <a:pt x="497" y="469"/>
                    <a:pt x="497" y="469"/>
                    <a:pt x="497" y="469"/>
                  </a:cubicBezTo>
                  <a:cubicBezTo>
                    <a:pt x="522" y="474"/>
                    <a:pt x="522" y="474"/>
                    <a:pt x="522" y="474"/>
                  </a:cubicBezTo>
                  <a:cubicBezTo>
                    <a:pt x="579" y="466"/>
                    <a:pt x="579" y="466"/>
                    <a:pt x="579" y="466"/>
                  </a:cubicBezTo>
                  <a:cubicBezTo>
                    <a:pt x="602" y="459"/>
                    <a:pt x="602" y="459"/>
                    <a:pt x="602" y="459"/>
                  </a:cubicBezTo>
                  <a:cubicBezTo>
                    <a:pt x="622" y="466"/>
                    <a:pt x="622" y="466"/>
                    <a:pt x="622" y="466"/>
                  </a:cubicBezTo>
                  <a:cubicBezTo>
                    <a:pt x="624" y="474"/>
                    <a:pt x="624" y="474"/>
                    <a:pt x="624" y="474"/>
                  </a:cubicBezTo>
                  <a:cubicBezTo>
                    <a:pt x="634" y="484"/>
                    <a:pt x="634" y="484"/>
                    <a:pt x="634" y="484"/>
                  </a:cubicBezTo>
                  <a:cubicBezTo>
                    <a:pt x="632" y="496"/>
                    <a:pt x="632" y="496"/>
                    <a:pt x="632" y="496"/>
                  </a:cubicBezTo>
                  <a:cubicBezTo>
                    <a:pt x="624" y="499"/>
                    <a:pt x="624" y="499"/>
                    <a:pt x="624" y="499"/>
                  </a:cubicBezTo>
                  <a:cubicBezTo>
                    <a:pt x="632" y="511"/>
                    <a:pt x="632" y="511"/>
                    <a:pt x="632" y="511"/>
                  </a:cubicBezTo>
                  <a:cubicBezTo>
                    <a:pt x="639" y="496"/>
                    <a:pt x="639" y="496"/>
                    <a:pt x="639" y="496"/>
                  </a:cubicBezTo>
                  <a:cubicBezTo>
                    <a:pt x="642" y="466"/>
                    <a:pt x="642" y="466"/>
                    <a:pt x="642" y="466"/>
                  </a:cubicBezTo>
                  <a:cubicBezTo>
                    <a:pt x="675" y="441"/>
                    <a:pt x="675" y="441"/>
                    <a:pt x="675" y="441"/>
                  </a:cubicBezTo>
                  <a:cubicBezTo>
                    <a:pt x="682" y="431"/>
                    <a:pt x="682" y="431"/>
                    <a:pt x="682" y="431"/>
                  </a:cubicBezTo>
                  <a:cubicBezTo>
                    <a:pt x="685" y="416"/>
                    <a:pt x="685" y="416"/>
                    <a:pt x="685" y="416"/>
                  </a:cubicBezTo>
                  <a:cubicBezTo>
                    <a:pt x="680" y="416"/>
                    <a:pt x="680" y="416"/>
                    <a:pt x="680" y="416"/>
                  </a:cubicBezTo>
                  <a:cubicBezTo>
                    <a:pt x="670" y="429"/>
                    <a:pt x="670" y="429"/>
                    <a:pt x="670" y="429"/>
                  </a:cubicBezTo>
                  <a:cubicBezTo>
                    <a:pt x="650" y="429"/>
                    <a:pt x="650" y="429"/>
                    <a:pt x="650" y="429"/>
                  </a:cubicBezTo>
                  <a:cubicBezTo>
                    <a:pt x="645" y="439"/>
                    <a:pt x="645" y="439"/>
                    <a:pt x="645" y="439"/>
                  </a:cubicBezTo>
                  <a:cubicBezTo>
                    <a:pt x="632" y="436"/>
                    <a:pt x="632" y="436"/>
                    <a:pt x="632" y="436"/>
                  </a:cubicBezTo>
                  <a:cubicBezTo>
                    <a:pt x="632" y="429"/>
                    <a:pt x="632" y="429"/>
                    <a:pt x="632" y="429"/>
                  </a:cubicBezTo>
                  <a:cubicBezTo>
                    <a:pt x="627" y="424"/>
                    <a:pt x="627" y="424"/>
                    <a:pt x="627" y="424"/>
                  </a:cubicBezTo>
                  <a:cubicBezTo>
                    <a:pt x="634" y="413"/>
                    <a:pt x="634" y="413"/>
                    <a:pt x="634" y="413"/>
                  </a:cubicBezTo>
                  <a:cubicBezTo>
                    <a:pt x="657" y="408"/>
                    <a:pt x="657" y="408"/>
                    <a:pt x="657" y="408"/>
                  </a:cubicBezTo>
                  <a:cubicBezTo>
                    <a:pt x="680" y="396"/>
                    <a:pt x="680" y="396"/>
                    <a:pt x="680" y="396"/>
                  </a:cubicBezTo>
                  <a:cubicBezTo>
                    <a:pt x="682" y="401"/>
                    <a:pt x="682" y="401"/>
                    <a:pt x="682" y="401"/>
                  </a:cubicBezTo>
                  <a:cubicBezTo>
                    <a:pt x="687" y="401"/>
                    <a:pt x="687" y="401"/>
                    <a:pt x="687" y="401"/>
                  </a:cubicBezTo>
                  <a:cubicBezTo>
                    <a:pt x="692" y="416"/>
                    <a:pt x="692" y="416"/>
                    <a:pt x="692" y="416"/>
                  </a:cubicBezTo>
                  <a:cubicBezTo>
                    <a:pt x="690" y="426"/>
                    <a:pt x="690" y="426"/>
                    <a:pt x="690" y="426"/>
                  </a:cubicBezTo>
                  <a:cubicBezTo>
                    <a:pt x="720" y="444"/>
                    <a:pt x="720" y="444"/>
                    <a:pt x="720" y="444"/>
                  </a:cubicBezTo>
                  <a:cubicBezTo>
                    <a:pt x="762" y="454"/>
                    <a:pt x="762" y="454"/>
                    <a:pt x="762" y="454"/>
                  </a:cubicBezTo>
                  <a:cubicBezTo>
                    <a:pt x="777" y="446"/>
                    <a:pt x="777" y="446"/>
                    <a:pt x="777" y="446"/>
                  </a:cubicBezTo>
                  <a:cubicBezTo>
                    <a:pt x="802" y="451"/>
                    <a:pt x="802" y="451"/>
                    <a:pt x="802" y="451"/>
                  </a:cubicBezTo>
                  <a:cubicBezTo>
                    <a:pt x="823" y="444"/>
                    <a:pt x="823" y="444"/>
                    <a:pt x="823" y="444"/>
                  </a:cubicBezTo>
                  <a:cubicBezTo>
                    <a:pt x="843" y="461"/>
                    <a:pt x="843" y="461"/>
                    <a:pt x="843" y="461"/>
                  </a:cubicBezTo>
                  <a:cubicBezTo>
                    <a:pt x="853" y="456"/>
                    <a:pt x="853" y="456"/>
                    <a:pt x="853" y="456"/>
                  </a:cubicBezTo>
                  <a:cubicBezTo>
                    <a:pt x="843" y="436"/>
                    <a:pt x="843" y="436"/>
                    <a:pt x="843" y="436"/>
                  </a:cubicBezTo>
                  <a:cubicBezTo>
                    <a:pt x="833" y="441"/>
                    <a:pt x="833" y="441"/>
                    <a:pt x="833" y="441"/>
                  </a:cubicBezTo>
                  <a:cubicBezTo>
                    <a:pt x="825" y="424"/>
                    <a:pt x="825" y="424"/>
                    <a:pt x="825" y="424"/>
                  </a:cubicBezTo>
                  <a:cubicBezTo>
                    <a:pt x="835" y="416"/>
                    <a:pt x="835" y="416"/>
                    <a:pt x="835" y="416"/>
                  </a:cubicBezTo>
                  <a:cubicBezTo>
                    <a:pt x="855" y="424"/>
                    <a:pt x="855" y="424"/>
                    <a:pt x="855" y="424"/>
                  </a:cubicBezTo>
                  <a:cubicBezTo>
                    <a:pt x="860" y="444"/>
                    <a:pt x="860" y="444"/>
                    <a:pt x="860" y="444"/>
                  </a:cubicBezTo>
                  <a:cubicBezTo>
                    <a:pt x="870" y="426"/>
                    <a:pt x="870" y="426"/>
                    <a:pt x="870" y="426"/>
                  </a:cubicBezTo>
                  <a:cubicBezTo>
                    <a:pt x="875" y="426"/>
                    <a:pt x="875" y="426"/>
                    <a:pt x="875" y="426"/>
                  </a:cubicBezTo>
                  <a:cubicBezTo>
                    <a:pt x="868" y="456"/>
                    <a:pt x="868" y="456"/>
                    <a:pt x="868" y="456"/>
                  </a:cubicBezTo>
                  <a:cubicBezTo>
                    <a:pt x="863" y="466"/>
                    <a:pt x="863" y="466"/>
                    <a:pt x="863" y="466"/>
                  </a:cubicBezTo>
                  <a:cubicBezTo>
                    <a:pt x="870" y="481"/>
                    <a:pt x="870" y="481"/>
                    <a:pt x="870" y="481"/>
                  </a:cubicBezTo>
                  <a:cubicBezTo>
                    <a:pt x="878" y="484"/>
                    <a:pt x="878" y="484"/>
                    <a:pt x="878" y="484"/>
                  </a:cubicBezTo>
                  <a:cubicBezTo>
                    <a:pt x="888" y="469"/>
                    <a:pt x="888" y="469"/>
                    <a:pt x="888" y="469"/>
                  </a:cubicBezTo>
                  <a:cubicBezTo>
                    <a:pt x="889" y="459"/>
                    <a:pt x="889" y="459"/>
                    <a:pt x="889" y="459"/>
                  </a:cubicBezTo>
                  <a:cubicBezTo>
                    <a:pt x="881" y="454"/>
                    <a:pt x="881" y="454"/>
                    <a:pt x="881" y="454"/>
                  </a:cubicBezTo>
                  <a:cubicBezTo>
                    <a:pt x="884" y="439"/>
                    <a:pt x="884" y="439"/>
                    <a:pt x="884" y="439"/>
                  </a:cubicBezTo>
                  <a:cubicBezTo>
                    <a:pt x="894" y="436"/>
                    <a:pt x="894" y="436"/>
                    <a:pt x="894" y="436"/>
                  </a:cubicBezTo>
                  <a:cubicBezTo>
                    <a:pt x="913" y="408"/>
                    <a:pt x="913" y="408"/>
                    <a:pt x="913" y="408"/>
                  </a:cubicBezTo>
                  <a:cubicBezTo>
                    <a:pt x="905" y="398"/>
                    <a:pt x="905" y="398"/>
                    <a:pt x="905" y="398"/>
                  </a:cubicBezTo>
                  <a:cubicBezTo>
                    <a:pt x="893" y="398"/>
                    <a:pt x="893" y="398"/>
                    <a:pt x="893" y="398"/>
                  </a:cubicBezTo>
                  <a:cubicBezTo>
                    <a:pt x="903" y="386"/>
                    <a:pt x="903" y="386"/>
                    <a:pt x="903" y="386"/>
                  </a:cubicBezTo>
                  <a:cubicBezTo>
                    <a:pt x="905" y="373"/>
                    <a:pt x="905" y="373"/>
                    <a:pt x="905" y="373"/>
                  </a:cubicBezTo>
                  <a:cubicBezTo>
                    <a:pt x="913" y="381"/>
                    <a:pt x="913" y="381"/>
                    <a:pt x="913" y="381"/>
                  </a:cubicBezTo>
                  <a:cubicBezTo>
                    <a:pt x="915" y="363"/>
                    <a:pt x="915" y="363"/>
                    <a:pt x="915" y="363"/>
                  </a:cubicBezTo>
                  <a:cubicBezTo>
                    <a:pt x="905" y="366"/>
                    <a:pt x="905" y="366"/>
                    <a:pt x="905" y="366"/>
                  </a:cubicBezTo>
                  <a:cubicBezTo>
                    <a:pt x="895" y="356"/>
                    <a:pt x="895" y="356"/>
                    <a:pt x="895" y="356"/>
                  </a:cubicBezTo>
                  <a:cubicBezTo>
                    <a:pt x="888" y="358"/>
                    <a:pt x="888" y="358"/>
                    <a:pt x="888" y="358"/>
                  </a:cubicBezTo>
                  <a:cubicBezTo>
                    <a:pt x="868" y="353"/>
                    <a:pt x="868" y="353"/>
                    <a:pt x="868" y="353"/>
                  </a:cubicBezTo>
                  <a:cubicBezTo>
                    <a:pt x="858" y="321"/>
                    <a:pt x="858" y="321"/>
                    <a:pt x="858" y="321"/>
                  </a:cubicBezTo>
                  <a:cubicBezTo>
                    <a:pt x="860" y="301"/>
                    <a:pt x="860" y="301"/>
                    <a:pt x="860" y="301"/>
                  </a:cubicBezTo>
                  <a:cubicBezTo>
                    <a:pt x="873" y="291"/>
                    <a:pt x="873" y="291"/>
                    <a:pt x="873" y="291"/>
                  </a:cubicBezTo>
                  <a:cubicBezTo>
                    <a:pt x="858" y="286"/>
                    <a:pt x="858" y="286"/>
                    <a:pt x="858" y="286"/>
                  </a:cubicBezTo>
                  <a:cubicBezTo>
                    <a:pt x="868" y="246"/>
                    <a:pt x="868" y="246"/>
                    <a:pt x="868" y="246"/>
                  </a:cubicBezTo>
                  <a:cubicBezTo>
                    <a:pt x="883" y="225"/>
                    <a:pt x="883" y="225"/>
                    <a:pt x="883" y="225"/>
                  </a:cubicBezTo>
                  <a:cubicBezTo>
                    <a:pt x="895" y="223"/>
                    <a:pt x="895" y="223"/>
                    <a:pt x="895" y="223"/>
                  </a:cubicBezTo>
                  <a:cubicBezTo>
                    <a:pt x="910" y="235"/>
                    <a:pt x="910" y="235"/>
                    <a:pt x="910" y="235"/>
                  </a:cubicBezTo>
                  <a:cubicBezTo>
                    <a:pt x="923" y="246"/>
                    <a:pt x="923" y="246"/>
                    <a:pt x="923" y="246"/>
                  </a:cubicBezTo>
                  <a:cubicBezTo>
                    <a:pt x="928" y="256"/>
                    <a:pt x="928" y="256"/>
                    <a:pt x="928" y="256"/>
                  </a:cubicBezTo>
                  <a:cubicBezTo>
                    <a:pt x="923" y="278"/>
                    <a:pt x="923" y="278"/>
                    <a:pt x="923" y="278"/>
                  </a:cubicBezTo>
                  <a:cubicBezTo>
                    <a:pt x="938" y="291"/>
                    <a:pt x="938" y="291"/>
                    <a:pt x="938" y="291"/>
                  </a:cubicBezTo>
                  <a:cubicBezTo>
                    <a:pt x="935" y="331"/>
                    <a:pt x="935" y="331"/>
                    <a:pt x="935" y="331"/>
                  </a:cubicBezTo>
                  <a:cubicBezTo>
                    <a:pt x="928" y="343"/>
                    <a:pt x="928" y="343"/>
                    <a:pt x="928" y="343"/>
                  </a:cubicBezTo>
                  <a:cubicBezTo>
                    <a:pt x="948" y="363"/>
                    <a:pt x="948" y="363"/>
                    <a:pt x="948" y="363"/>
                  </a:cubicBezTo>
                  <a:cubicBezTo>
                    <a:pt x="955" y="351"/>
                    <a:pt x="955" y="351"/>
                    <a:pt x="955" y="351"/>
                  </a:cubicBezTo>
                  <a:cubicBezTo>
                    <a:pt x="970" y="368"/>
                    <a:pt x="970" y="368"/>
                    <a:pt x="970" y="368"/>
                  </a:cubicBezTo>
                  <a:cubicBezTo>
                    <a:pt x="960" y="371"/>
                    <a:pt x="960" y="371"/>
                    <a:pt x="960" y="371"/>
                  </a:cubicBezTo>
                  <a:cubicBezTo>
                    <a:pt x="970" y="388"/>
                    <a:pt x="970" y="388"/>
                    <a:pt x="970" y="388"/>
                  </a:cubicBezTo>
                  <a:cubicBezTo>
                    <a:pt x="970" y="421"/>
                    <a:pt x="970" y="421"/>
                    <a:pt x="970" y="421"/>
                  </a:cubicBezTo>
                  <a:cubicBezTo>
                    <a:pt x="980" y="431"/>
                    <a:pt x="980" y="431"/>
                    <a:pt x="980" y="431"/>
                  </a:cubicBezTo>
                  <a:cubicBezTo>
                    <a:pt x="996" y="363"/>
                    <a:pt x="996" y="363"/>
                    <a:pt x="996" y="363"/>
                  </a:cubicBezTo>
                  <a:cubicBezTo>
                    <a:pt x="1016" y="386"/>
                    <a:pt x="1016" y="386"/>
                    <a:pt x="1016" y="386"/>
                  </a:cubicBezTo>
                  <a:cubicBezTo>
                    <a:pt x="1013" y="429"/>
                    <a:pt x="1013" y="429"/>
                    <a:pt x="1013" y="429"/>
                  </a:cubicBezTo>
                  <a:cubicBezTo>
                    <a:pt x="1028" y="476"/>
                    <a:pt x="1028" y="476"/>
                    <a:pt x="1028" y="476"/>
                  </a:cubicBezTo>
                  <a:cubicBezTo>
                    <a:pt x="1036" y="476"/>
                    <a:pt x="1036" y="476"/>
                    <a:pt x="1036" y="476"/>
                  </a:cubicBezTo>
                  <a:cubicBezTo>
                    <a:pt x="1058" y="444"/>
                    <a:pt x="1058" y="444"/>
                    <a:pt x="1058" y="444"/>
                  </a:cubicBezTo>
                  <a:cubicBezTo>
                    <a:pt x="1066" y="403"/>
                    <a:pt x="1066" y="403"/>
                    <a:pt x="1066" y="403"/>
                  </a:cubicBezTo>
                  <a:cubicBezTo>
                    <a:pt x="1078" y="401"/>
                    <a:pt x="1078" y="401"/>
                    <a:pt x="1078" y="401"/>
                  </a:cubicBezTo>
                  <a:cubicBezTo>
                    <a:pt x="1081" y="383"/>
                    <a:pt x="1081" y="383"/>
                    <a:pt x="1081" y="383"/>
                  </a:cubicBezTo>
                  <a:cubicBezTo>
                    <a:pt x="1076" y="378"/>
                    <a:pt x="1076" y="378"/>
                    <a:pt x="1076" y="378"/>
                  </a:cubicBezTo>
                  <a:cubicBezTo>
                    <a:pt x="1086" y="376"/>
                    <a:pt x="1103" y="373"/>
                    <a:pt x="1116" y="373"/>
                  </a:cubicBezTo>
                  <a:cubicBezTo>
                    <a:pt x="1133" y="378"/>
                    <a:pt x="1151" y="381"/>
                    <a:pt x="1151" y="381"/>
                  </a:cubicBezTo>
                  <a:cubicBezTo>
                    <a:pt x="1141" y="398"/>
                    <a:pt x="1141" y="398"/>
                    <a:pt x="1141" y="398"/>
                  </a:cubicBezTo>
                  <a:cubicBezTo>
                    <a:pt x="1153" y="403"/>
                    <a:pt x="1153" y="403"/>
                    <a:pt x="1153" y="403"/>
                  </a:cubicBezTo>
                  <a:cubicBezTo>
                    <a:pt x="1146" y="416"/>
                    <a:pt x="1146" y="416"/>
                    <a:pt x="1146" y="416"/>
                  </a:cubicBezTo>
                  <a:cubicBezTo>
                    <a:pt x="1131" y="416"/>
                    <a:pt x="1131" y="416"/>
                    <a:pt x="1131" y="416"/>
                  </a:cubicBezTo>
                  <a:cubicBezTo>
                    <a:pt x="1143" y="459"/>
                    <a:pt x="1143" y="459"/>
                    <a:pt x="1143" y="459"/>
                  </a:cubicBezTo>
                  <a:cubicBezTo>
                    <a:pt x="1158" y="469"/>
                    <a:pt x="1158" y="469"/>
                    <a:pt x="1158" y="469"/>
                  </a:cubicBezTo>
                  <a:cubicBezTo>
                    <a:pt x="1151" y="499"/>
                    <a:pt x="1151" y="499"/>
                    <a:pt x="1151" y="499"/>
                  </a:cubicBezTo>
                  <a:cubicBezTo>
                    <a:pt x="1138" y="504"/>
                    <a:pt x="1138" y="504"/>
                    <a:pt x="1138" y="504"/>
                  </a:cubicBezTo>
                  <a:cubicBezTo>
                    <a:pt x="1133" y="519"/>
                    <a:pt x="1133" y="519"/>
                    <a:pt x="1133" y="519"/>
                  </a:cubicBezTo>
                  <a:cubicBezTo>
                    <a:pt x="1111" y="534"/>
                    <a:pt x="1111" y="534"/>
                    <a:pt x="1111" y="534"/>
                  </a:cubicBezTo>
                  <a:cubicBezTo>
                    <a:pt x="1081" y="541"/>
                    <a:pt x="1081" y="541"/>
                    <a:pt x="1081" y="541"/>
                  </a:cubicBezTo>
                  <a:cubicBezTo>
                    <a:pt x="1071" y="526"/>
                    <a:pt x="1071" y="526"/>
                    <a:pt x="1071" y="526"/>
                  </a:cubicBezTo>
                  <a:cubicBezTo>
                    <a:pt x="1048" y="526"/>
                    <a:pt x="1048" y="526"/>
                    <a:pt x="1048" y="526"/>
                  </a:cubicBezTo>
                  <a:cubicBezTo>
                    <a:pt x="1061" y="546"/>
                    <a:pt x="1061" y="546"/>
                    <a:pt x="1061" y="546"/>
                  </a:cubicBezTo>
                  <a:cubicBezTo>
                    <a:pt x="1036" y="551"/>
                    <a:pt x="1036" y="551"/>
                    <a:pt x="1036" y="551"/>
                  </a:cubicBezTo>
                  <a:cubicBezTo>
                    <a:pt x="1028" y="589"/>
                    <a:pt x="1028" y="589"/>
                    <a:pt x="1028" y="589"/>
                  </a:cubicBezTo>
                  <a:cubicBezTo>
                    <a:pt x="1028" y="610"/>
                    <a:pt x="1028" y="610"/>
                    <a:pt x="1028" y="610"/>
                  </a:cubicBezTo>
                  <a:cubicBezTo>
                    <a:pt x="1015" y="628"/>
                    <a:pt x="1015" y="628"/>
                    <a:pt x="1015" y="628"/>
                  </a:cubicBezTo>
                  <a:cubicBezTo>
                    <a:pt x="1015" y="646"/>
                    <a:pt x="1015" y="646"/>
                    <a:pt x="1015" y="646"/>
                  </a:cubicBezTo>
                  <a:cubicBezTo>
                    <a:pt x="995" y="657"/>
                    <a:pt x="995" y="657"/>
                    <a:pt x="995" y="657"/>
                  </a:cubicBezTo>
                  <a:cubicBezTo>
                    <a:pt x="976" y="669"/>
                    <a:pt x="976" y="669"/>
                    <a:pt x="976" y="669"/>
                  </a:cubicBezTo>
                  <a:cubicBezTo>
                    <a:pt x="952" y="682"/>
                    <a:pt x="952" y="682"/>
                    <a:pt x="952" y="682"/>
                  </a:cubicBezTo>
                  <a:cubicBezTo>
                    <a:pt x="945" y="709"/>
                    <a:pt x="945" y="709"/>
                    <a:pt x="945" y="709"/>
                  </a:cubicBezTo>
                  <a:cubicBezTo>
                    <a:pt x="912" y="731"/>
                    <a:pt x="912" y="731"/>
                    <a:pt x="912" y="731"/>
                  </a:cubicBezTo>
                  <a:cubicBezTo>
                    <a:pt x="898" y="756"/>
                    <a:pt x="898" y="756"/>
                    <a:pt x="898" y="756"/>
                  </a:cubicBezTo>
                  <a:cubicBezTo>
                    <a:pt x="898" y="787"/>
                    <a:pt x="898" y="787"/>
                    <a:pt x="898" y="787"/>
                  </a:cubicBezTo>
                  <a:cubicBezTo>
                    <a:pt x="918" y="797"/>
                    <a:pt x="918" y="797"/>
                    <a:pt x="918" y="797"/>
                  </a:cubicBezTo>
                  <a:cubicBezTo>
                    <a:pt x="917" y="813"/>
                    <a:pt x="917" y="813"/>
                    <a:pt x="917" y="813"/>
                  </a:cubicBezTo>
                  <a:cubicBezTo>
                    <a:pt x="923" y="836"/>
                    <a:pt x="923" y="836"/>
                    <a:pt x="923" y="836"/>
                  </a:cubicBezTo>
                  <a:cubicBezTo>
                    <a:pt x="932" y="855"/>
                    <a:pt x="932" y="855"/>
                    <a:pt x="932" y="855"/>
                  </a:cubicBezTo>
                  <a:cubicBezTo>
                    <a:pt x="945" y="855"/>
                    <a:pt x="945" y="855"/>
                    <a:pt x="945" y="855"/>
                  </a:cubicBezTo>
                  <a:cubicBezTo>
                    <a:pt x="966" y="845"/>
                    <a:pt x="966" y="845"/>
                    <a:pt x="966" y="845"/>
                  </a:cubicBezTo>
                  <a:cubicBezTo>
                    <a:pt x="976" y="854"/>
                    <a:pt x="976" y="854"/>
                    <a:pt x="976" y="854"/>
                  </a:cubicBezTo>
                  <a:cubicBezTo>
                    <a:pt x="997" y="863"/>
                    <a:pt x="997" y="863"/>
                    <a:pt x="997" y="863"/>
                  </a:cubicBezTo>
                  <a:cubicBezTo>
                    <a:pt x="1029" y="891"/>
                    <a:pt x="1029" y="891"/>
                    <a:pt x="1029" y="891"/>
                  </a:cubicBezTo>
                  <a:cubicBezTo>
                    <a:pt x="1059" y="902"/>
                    <a:pt x="1059" y="902"/>
                    <a:pt x="1059" y="902"/>
                  </a:cubicBezTo>
                  <a:cubicBezTo>
                    <a:pt x="1077" y="914"/>
                    <a:pt x="1077" y="914"/>
                    <a:pt x="1077" y="914"/>
                  </a:cubicBezTo>
                  <a:cubicBezTo>
                    <a:pt x="1091" y="921"/>
                    <a:pt x="1091" y="921"/>
                    <a:pt x="1091" y="921"/>
                  </a:cubicBezTo>
                  <a:cubicBezTo>
                    <a:pt x="1126" y="928"/>
                    <a:pt x="1126" y="928"/>
                    <a:pt x="1126" y="928"/>
                  </a:cubicBezTo>
                  <a:cubicBezTo>
                    <a:pt x="1125" y="961"/>
                    <a:pt x="1125" y="961"/>
                    <a:pt x="1125" y="961"/>
                  </a:cubicBezTo>
                  <a:cubicBezTo>
                    <a:pt x="1126" y="978"/>
                    <a:pt x="1126" y="978"/>
                    <a:pt x="1126" y="978"/>
                  </a:cubicBezTo>
                  <a:cubicBezTo>
                    <a:pt x="1130" y="990"/>
                    <a:pt x="1130" y="990"/>
                    <a:pt x="1130" y="990"/>
                  </a:cubicBezTo>
                  <a:cubicBezTo>
                    <a:pt x="1133" y="1010"/>
                    <a:pt x="1133" y="1010"/>
                    <a:pt x="1133" y="1010"/>
                  </a:cubicBezTo>
                  <a:cubicBezTo>
                    <a:pt x="1136" y="1012"/>
                    <a:pt x="1136" y="1012"/>
                    <a:pt x="1136" y="1012"/>
                  </a:cubicBezTo>
                  <a:cubicBezTo>
                    <a:pt x="1146" y="1026"/>
                    <a:pt x="1146" y="1026"/>
                    <a:pt x="1146" y="1026"/>
                  </a:cubicBezTo>
                  <a:cubicBezTo>
                    <a:pt x="1158" y="1045"/>
                    <a:pt x="1158" y="1045"/>
                    <a:pt x="1158" y="1045"/>
                  </a:cubicBezTo>
                  <a:cubicBezTo>
                    <a:pt x="1173" y="1055"/>
                    <a:pt x="1173" y="1055"/>
                    <a:pt x="1173" y="1055"/>
                  </a:cubicBezTo>
                  <a:cubicBezTo>
                    <a:pt x="1199" y="1046"/>
                    <a:pt x="1199" y="1046"/>
                    <a:pt x="1199" y="1046"/>
                  </a:cubicBezTo>
                  <a:cubicBezTo>
                    <a:pt x="1199" y="1022"/>
                    <a:pt x="1199" y="1022"/>
                    <a:pt x="1199" y="1022"/>
                  </a:cubicBezTo>
                  <a:cubicBezTo>
                    <a:pt x="1196" y="1006"/>
                    <a:pt x="1196" y="1006"/>
                    <a:pt x="1196" y="1006"/>
                  </a:cubicBezTo>
                  <a:cubicBezTo>
                    <a:pt x="1194" y="984"/>
                    <a:pt x="1194" y="984"/>
                    <a:pt x="1194" y="984"/>
                  </a:cubicBezTo>
                  <a:cubicBezTo>
                    <a:pt x="1189" y="966"/>
                    <a:pt x="1189" y="966"/>
                    <a:pt x="1189" y="966"/>
                  </a:cubicBezTo>
                  <a:cubicBezTo>
                    <a:pt x="1221" y="946"/>
                    <a:pt x="1221" y="946"/>
                    <a:pt x="1221" y="946"/>
                  </a:cubicBezTo>
                  <a:cubicBezTo>
                    <a:pt x="1224" y="925"/>
                    <a:pt x="1224" y="925"/>
                    <a:pt x="1224" y="925"/>
                  </a:cubicBezTo>
                  <a:cubicBezTo>
                    <a:pt x="1211" y="910"/>
                    <a:pt x="1211" y="910"/>
                    <a:pt x="1211" y="910"/>
                  </a:cubicBezTo>
                  <a:cubicBezTo>
                    <a:pt x="1217" y="884"/>
                    <a:pt x="1217" y="884"/>
                    <a:pt x="1217" y="884"/>
                  </a:cubicBezTo>
                  <a:cubicBezTo>
                    <a:pt x="1227" y="863"/>
                    <a:pt x="1227" y="863"/>
                    <a:pt x="1227" y="863"/>
                  </a:cubicBezTo>
                  <a:cubicBezTo>
                    <a:pt x="1213" y="818"/>
                    <a:pt x="1213" y="818"/>
                    <a:pt x="1213" y="818"/>
                  </a:cubicBezTo>
                  <a:cubicBezTo>
                    <a:pt x="1194" y="792"/>
                    <a:pt x="1194" y="792"/>
                    <a:pt x="1194" y="792"/>
                  </a:cubicBezTo>
                  <a:cubicBezTo>
                    <a:pt x="1194" y="777"/>
                    <a:pt x="1194" y="777"/>
                    <a:pt x="1194" y="777"/>
                  </a:cubicBezTo>
                  <a:cubicBezTo>
                    <a:pt x="1211" y="752"/>
                    <a:pt x="1211" y="752"/>
                    <a:pt x="1211" y="752"/>
                  </a:cubicBezTo>
                  <a:cubicBezTo>
                    <a:pt x="1219" y="746"/>
                    <a:pt x="1219" y="746"/>
                    <a:pt x="1219" y="746"/>
                  </a:cubicBezTo>
                  <a:cubicBezTo>
                    <a:pt x="1216" y="737"/>
                    <a:pt x="1216" y="737"/>
                    <a:pt x="1216" y="737"/>
                  </a:cubicBezTo>
                  <a:cubicBezTo>
                    <a:pt x="1209" y="709"/>
                    <a:pt x="1209" y="709"/>
                    <a:pt x="1209" y="709"/>
                  </a:cubicBezTo>
                  <a:cubicBezTo>
                    <a:pt x="1201" y="709"/>
                    <a:pt x="1201" y="709"/>
                    <a:pt x="1201" y="709"/>
                  </a:cubicBezTo>
                  <a:cubicBezTo>
                    <a:pt x="1209" y="684"/>
                    <a:pt x="1209" y="684"/>
                    <a:pt x="1209" y="684"/>
                  </a:cubicBezTo>
                  <a:cubicBezTo>
                    <a:pt x="1214" y="674"/>
                    <a:pt x="1214" y="674"/>
                    <a:pt x="1214" y="674"/>
                  </a:cubicBezTo>
                  <a:cubicBezTo>
                    <a:pt x="1206" y="662"/>
                    <a:pt x="1206" y="662"/>
                    <a:pt x="1206" y="662"/>
                  </a:cubicBezTo>
                  <a:cubicBezTo>
                    <a:pt x="1209" y="632"/>
                    <a:pt x="1209" y="632"/>
                    <a:pt x="1209" y="632"/>
                  </a:cubicBezTo>
                  <a:cubicBezTo>
                    <a:pt x="1249" y="634"/>
                    <a:pt x="1249" y="634"/>
                    <a:pt x="1249" y="634"/>
                  </a:cubicBezTo>
                  <a:cubicBezTo>
                    <a:pt x="1269" y="639"/>
                    <a:pt x="1269" y="639"/>
                    <a:pt x="1269" y="639"/>
                  </a:cubicBezTo>
                  <a:cubicBezTo>
                    <a:pt x="1296" y="634"/>
                    <a:pt x="1296" y="634"/>
                    <a:pt x="1296" y="634"/>
                  </a:cubicBezTo>
                  <a:cubicBezTo>
                    <a:pt x="1314" y="659"/>
                    <a:pt x="1314" y="659"/>
                    <a:pt x="1314" y="659"/>
                  </a:cubicBezTo>
                  <a:cubicBezTo>
                    <a:pt x="1329" y="674"/>
                    <a:pt x="1329" y="674"/>
                    <a:pt x="1329" y="674"/>
                  </a:cubicBezTo>
                  <a:cubicBezTo>
                    <a:pt x="1329" y="689"/>
                    <a:pt x="1329" y="689"/>
                    <a:pt x="1329" y="689"/>
                  </a:cubicBezTo>
                  <a:cubicBezTo>
                    <a:pt x="1357" y="702"/>
                    <a:pt x="1357" y="702"/>
                    <a:pt x="1357" y="702"/>
                  </a:cubicBezTo>
                  <a:cubicBezTo>
                    <a:pt x="1372" y="699"/>
                    <a:pt x="1372" y="699"/>
                    <a:pt x="1372" y="699"/>
                  </a:cubicBezTo>
                  <a:cubicBezTo>
                    <a:pt x="1369" y="732"/>
                    <a:pt x="1369" y="732"/>
                    <a:pt x="1369" y="732"/>
                  </a:cubicBezTo>
                  <a:cubicBezTo>
                    <a:pt x="1354" y="734"/>
                    <a:pt x="1354" y="734"/>
                    <a:pt x="1354" y="734"/>
                  </a:cubicBezTo>
                  <a:cubicBezTo>
                    <a:pt x="1367" y="747"/>
                    <a:pt x="1367" y="747"/>
                    <a:pt x="1367" y="747"/>
                  </a:cubicBezTo>
                  <a:cubicBezTo>
                    <a:pt x="1367" y="762"/>
                    <a:pt x="1367" y="762"/>
                    <a:pt x="1367" y="762"/>
                  </a:cubicBezTo>
                  <a:cubicBezTo>
                    <a:pt x="1372" y="772"/>
                    <a:pt x="1372" y="772"/>
                    <a:pt x="1372" y="772"/>
                  </a:cubicBezTo>
                  <a:cubicBezTo>
                    <a:pt x="1392" y="777"/>
                    <a:pt x="1392" y="777"/>
                    <a:pt x="1392" y="777"/>
                  </a:cubicBezTo>
                  <a:cubicBezTo>
                    <a:pt x="1397" y="792"/>
                    <a:pt x="1397" y="792"/>
                    <a:pt x="1397" y="792"/>
                  </a:cubicBezTo>
                  <a:cubicBezTo>
                    <a:pt x="1412" y="802"/>
                    <a:pt x="1412" y="802"/>
                    <a:pt x="1412" y="802"/>
                  </a:cubicBezTo>
                  <a:cubicBezTo>
                    <a:pt x="1422" y="795"/>
                    <a:pt x="1422" y="795"/>
                    <a:pt x="1422" y="795"/>
                  </a:cubicBezTo>
                  <a:cubicBezTo>
                    <a:pt x="1434" y="780"/>
                    <a:pt x="1434" y="780"/>
                    <a:pt x="1434" y="780"/>
                  </a:cubicBezTo>
                  <a:cubicBezTo>
                    <a:pt x="1449" y="767"/>
                    <a:pt x="1449" y="767"/>
                    <a:pt x="1449" y="767"/>
                  </a:cubicBezTo>
                  <a:cubicBezTo>
                    <a:pt x="1452" y="757"/>
                    <a:pt x="1452" y="757"/>
                    <a:pt x="1452" y="757"/>
                  </a:cubicBezTo>
                  <a:cubicBezTo>
                    <a:pt x="1452" y="747"/>
                    <a:pt x="1452" y="747"/>
                    <a:pt x="1452" y="747"/>
                  </a:cubicBezTo>
                  <a:cubicBezTo>
                    <a:pt x="1462" y="724"/>
                    <a:pt x="1462" y="724"/>
                    <a:pt x="1462" y="724"/>
                  </a:cubicBezTo>
                  <a:cubicBezTo>
                    <a:pt x="1477" y="757"/>
                    <a:pt x="1477" y="757"/>
                    <a:pt x="1477" y="757"/>
                  </a:cubicBezTo>
                  <a:cubicBezTo>
                    <a:pt x="1492" y="782"/>
                    <a:pt x="1492" y="782"/>
                    <a:pt x="1492" y="782"/>
                  </a:cubicBezTo>
                  <a:cubicBezTo>
                    <a:pt x="1484" y="797"/>
                    <a:pt x="1484" y="797"/>
                    <a:pt x="1484" y="797"/>
                  </a:cubicBezTo>
                  <a:cubicBezTo>
                    <a:pt x="1504" y="800"/>
                    <a:pt x="1504" y="800"/>
                    <a:pt x="1504" y="800"/>
                  </a:cubicBezTo>
                  <a:cubicBezTo>
                    <a:pt x="1509" y="820"/>
                    <a:pt x="1509" y="820"/>
                    <a:pt x="1509" y="820"/>
                  </a:cubicBezTo>
                  <a:cubicBezTo>
                    <a:pt x="1509" y="837"/>
                    <a:pt x="1509" y="837"/>
                    <a:pt x="1509" y="837"/>
                  </a:cubicBezTo>
                  <a:cubicBezTo>
                    <a:pt x="1520" y="847"/>
                    <a:pt x="1520" y="847"/>
                    <a:pt x="1520" y="847"/>
                  </a:cubicBezTo>
                  <a:cubicBezTo>
                    <a:pt x="1528" y="855"/>
                    <a:pt x="1528" y="855"/>
                    <a:pt x="1528" y="855"/>
                  </a:cubicBezTo>
                  <a:cubicBezTo>
                    <a:pt x="1540" y="856"/>
                    <a:pt x="1540" y="856"/>
                    <a:pt x="1540" y="856"/>
                  </a:cubicBezTo>
                  <a:cubicBezTo>
                    <a:pt x="1545" y="869"/>
                    <a:pt x="1545" y="869"/>
                    <a:pt x="1545" y="869"/>
                  </a:cubicBezTo>
                  <a:cubicBezTo>
                    <a:pt x="1550" y="880"/>
                    <a:pt x="1550" y="880"/>
                    <a:pt x="1550" y="880"/>
                  </a:cubicBezTo>
                  <a:cubicBezTo>
                    <a:pt x="1561" y="887"/>
                    <a:pt x="1561" y="887"/>
                    <a:pt x="1561" y="887"/>
                  </a:cubicBezTo>
                  <a:cubicBezTo>
                    <a:pt x="1566" y="893"/>
                    <a:pt x="1566" y="893"/>
                    <a:pt x="1566" y="893"/>
                  </a:cubicBezTo>
                  <a:cubicBezTo>
                    <a:pt x="1579" y="897"/>
                    <a:pt x="1579" y="897"/>
                    <a:pt x="1579" y="897"/>
                  </a:cubicBezTo>
                  <a:cubicBezTo>
                    <a:pt x="1586" y="911"/>
                    <a:pt x="1586" y="911"/>
                    <a:pt x="1586" y="911"/>
                  </a:cubicBezTo>
                  <a:cubicBezTo>
                    <a:pt x="1560" y="916"/>
                    <a:pt x="1560" y="916"/>
                    <a:pt x="1560" y="916"/>
                  </a:cubicBezTo>
                  <a:cubicBezTo>
                    <a:pt x="1554" y="932"/>
                    <a:pt x="1554" y="932"/>
                    <a:pt x="1554" y="932"/>
                  </a:cubicBezTo>
                  <a:cubicBezTo>
                    <a:pt x="1581" y="921"/>
                    <a:pt x="1581" y="921"/>
                    <a:pt x="1581" y="921"/>
                  </a:cubicBezTo>
                  <a:cubicBezTo>
                    <a:pt x="1595" y="914"/>
                    <a:pt x="1595" y="914"/>
                    <a:pt x="1595" y="914"/>
                  </a:cubicBezTo>
                  <a:cubicBezTo>
                    <a:pt x="1605" y="912"/>
                    <a:pt x="1605" y="912"/>
                    <a:pt x="1605" y="912"/>
                  </a:cubicBezTo>
                  <a:cubicBezTo>
                    <a:pt x="1605" y="932"/>
                    <a:pt x="1605" y="932"/>
                    <a:pt x="1605" y="932"/>
                  </a:cubicBezTo>
                  <a:cubicBezTo>
                    <a:pt x="1616" y="923"/>
                    <a:pt x="1616" y="923"/>
                    <a:pt x="1616" y="923"/>
                  </a:cubicBezTo>
                  <a:cubicBezTo>
                    <a:pt x="1629" y="932"/>
                    <a:pt x="1629" y="932"/>
                    <a:pt x="1629" y="932"/>
                  </a:cubicBezTo>
                  <a:cubicBezTo>
                    <a:pt x="1634" y="959"/>
                    <a:pt x="1634" y="959"/>
                    <a:pt x="1634" y="959"/>
                  </a:cubicBezTo>
                  <a:cubicBezTo>
                    <a:pt x="1634" y="978"/>
                    <a:pt x="1634" y="978"/>
                    <a:pt x="1634" y="978"/>
                  </a:cubicBezTo>
                  <a:cubicBezTo>
                    <a:pt x="1613" y="994"/>
                    <a:pt x="1613" y="994"/>
                    <a:pt x="1613" y="994"/>
                  </a:cubicBezTo>
                  <a:cubicBezTo>
                    <a:pt x="1596" y="997"/>
                    <a:pt x="1596" y="997"/>
                    <a:pt x="1596" y="997"/>
                  </a:cubicBezTo>
                  <a:cubicBezTo>
                    <a:pt x="1578" y="1004"/>
                    <a:pt x="1578" y="1004"/>
                    <a:pt x="1578" y="1004"/>
                  </a:cubicBezTo>
                  <a:cubicBezTo>
                    <a:pt x="1546" y="1031"/>
                    <a:pt x="1546" y="1031"/>
                    <a:pt x="1546" y="1031"/>
                  </a:cubicBezTo>
                  <a:cubicBezTo>
                    <a:pt x="1525" y="1037"/>
                    <a:pt x="1525" y="1037"/>
                    <a:pt x="1525" y="1037"/>
                  </a:cubicBezTo>
                  <a:cubicBezTo>
                    <a:pt x="1517" y="1031"/>
                    <a:pt x="1517" y="1031"/>
                    <a:pt x="1517" y="1031"/>
                  </a:cubicBezTo>
                  <a:cubicBezTo>
                    <a:pt x="1494" y="1032"/>
                    <a:pt x="1494" y="1032"/>
                    <a:pt x="1494" y="1032"/>
                  </a:cubicBezTo>
                  <a:cubicBezTo>
                    <a:pt x="1472" y="1031"/>
                    <a:pt x="1472" y="1031"/>
                    <a:pt x="1472" y="1031"/>
                  </a:cubicBezTo>
                  <a:cubicBezTo>
                    <a:pt x="1437" y="1029"/>
                    <a:pt x="1437" y="1029"/>
                    <a:pt x="1437" y="1029"/>
                  </a:cubicBezTo>
                  <a:cubicBezTo>
                    <a:pt x="1423" y="1041"/>
                    <a:pt x="1423" y="1041"/>
                    <a:pt x="1423" y="1041"/>
                  </a:cubicBezTo>
                  <a:cubicBezTo>
                    <a:pt x="1421" y="1048"/>
                    <a:pt x="1421" y="1048"/>
                    <a:pt x="1421" y="1048"/>
                  </a:cubicBezTo>
                  <a:cubicBezTo>
                    <a:pt x="1408" y="1051"/>
                    <a:pt x="1408" y="1051"/>
                    <a:pt x="1408" y="1051"/>
                  </a:cubicBezTo>
                  <a:cubicBezTo>
                    <a:pt x="1394" y="1070"/>
                    <a:pt x="1394" y="1070"/>
                    <a:pt x="1394" y="1070"/>
                  </a:cubicBezTo>
                  <a:cubicBezTo>
                    <a:pt x="1386" y="1083"/>
                    <a:pt x="1386" y="1083"/>
                    <a:pt x="1386" y="1083"/>
                  </a:cubicBezTo>
                  <a:cubicBezTo>
                    <a:pt x="1381" y="1085"/>
                    <a:pt x="1381" y="1085"/>
                    <a:pt x="1381" y="1085"/>
                  </a:cubicBezTo>
                  <a:cubicBezTo>
                    <a:pt x="1380" y="1098"/>
                    <a:pt x="1380" y="1098"/>
                    <a:pt x="1380" y="1098"/>
                  </a:cubicBezTo>
                  <a:cubicBezTo>
                    <a:pt x="1364" y="1119"/>
                    <a:pt x="1364" y="1119"/>
                    <a:pt x="1364" y="1119"/>
                  </a:cubicBezTo>
                  <a:cubicBezTo>
                    <a:pt x="1365" y="1121"/>
                    <a:pt x="1365" y="1121"/>
                    <a:pt x="1365" y="1121"/>
                  </a:cubicBezTo>
                  <a:cubicBezTo>
                    <a:pt x="1378" y="1108"/>
                    <a:pt x="1378" y="1108"/>
                    <a:pt x="1378" y="1108"/>
                  </a:cubicBezTo>
                  <a:cubicBezTo>
                    <a:pt x="1391" y="1086"/>
                    <a:pt x="1391" y="1086"/>
                    <a:pt x="1391" y="1086"/>
                  </a:cubicBezTo>
                  <a:cubicBezTo>
                    <a:pt x="1417" y="1063"/>
                    <a:pt x="1417" y="1063"/>
                    <a:pt x="1417" y="1063"/>
                  </a:cubicBezTo>
                  <a:cubicBezTo>
                    <a:pt x="1447" y="1048"/>
                    <a:pt x="1447" y="1048"/>
                    <a:pt x="1447" y="1048"/>
                  </a:cubicBezTo>
                  <a:cubicBezTo>
                    <a:pt x="1453" y="1048"/>
                    <a:pt x="1453" y="1048"/>
                    <a:pt x="1453" y="1048"/>
                  </a:cubicBezTo>
                  <a:cubicBezTo>
                    <a:pt x="1463" y="1046"/>
                    <a:pt x="1463" y="1046"/>
                    <a:pt x="1463" y="1046"/>
                  </a:cubicBezTo>
                  <a:cubicBezTo>
                    <a:pt x="1476" y="1051"/>
                    <a:pt x="1476" y="1051"/>
                    <a:pt x="1476" y="1051"/>
                  </a:cubicBezTo>
                  <a:cubicBezTo>
                    <a:pt x="1480" y="1062"/>
                    <a:pt x="1480" y="1062"/>
                    <a:pt x="1480" y="1062"/>
                  </a:cubicBezTo>
                  <a:cubicBezTo>
                    <a:pt x="1466" y="1078"/>
                    <a:pt x="1466" y="1078"/>
                    <a:pt x="1466" y="1078"/>
                  </a:cubicBezTo>
                  <a:cubicBezTo>
                    <a:pt x="1449" y="1077"/>
                    <a:pt x="1449" y="1077"/>
                    <a:pt x="1449" y="1077"/>
                  </a:cubicBezTo>
                  <a:cubicBezTo>
                    <a:pt x="1446" y="1080"/>
                    <a:pt x="1446" y="1080"/>
                    <a:pt x="1446" y="1080"/>
                  </a:cubicBezTo>
                  <a:cubicBezTo>
                    <a:pt x="1457" y="1083"/>
                    <a:pt x="1457" y="1083"/>
                    <a:pt x="1457" y="1083"/>
                  </a:cubicBezTo>
                  <a:cubicBezTo>
                    <a:pt x="1461" y="1088"/>
                    <a:pt x="1461" y="1088"/>
                    <a:pt x="1461" y="1088"/>
                  </a:cubicBezTo>
                  <a:cubicBezTo>
                    <a:pt x="1470" y="1082"/>
                    <a:pt x="1470" y="1082"/>
                    <a:pt x="1470" y="1082"/>
                  </a:cubicBezTo>
                  <a:cubicBezTo>
                    <a:pt x="1476" y="1084"/>
                    <a:pt x="1476" y="1084"/>
                    <a:pt x="1476" y="1084"/>
                  </a:cubicBezTo>
                  <a:cubicBezTo>
                    <a:pt x="1476" y="1090"/>
                    <a:pt x="1476" y="1090"/>
                    <a:pt x="1476" y="1090"/>
                  </a:cubicBezTo>
                  <a:cubicBezTo>
                    <a:pt x="1476" y="1095"/>
                    <a:pt x="1476" y="1095"/>
                    <a:pt x="1476" y="1095"/>
                  </a:cubicBezTo>
                  <a:cubicBezTo>
                    <a:pt x="1473" y="1101"/>
                    <a:pt x="1473" y="1101"/>
                    <a:pt x="1473" y="1101"/>
                  </a:cubicBezTo>
                  <a:cubicBezTo>
                    <a:pt x="1475" y="1102"/>
                    <a:pt x="1475" y="1102"/>
                    <a:pt x="1475" y="1102"/>
                  </a:cubicBezTo>
                  <a:cubicBezTo>
                    <a:pt x="1479" y="1101"/>
                    <a:pt x="1479" y="1101"/>
                    <a:pt x="1479" y="1101"/>
                  </a:cubicBezTo>
                  <a:cubicBezTo>
                    <a:pt x="1481" y="1106"/>
                    <a:pt x="1481" y="1106"/>
                    <a:pt x="1481" y="1106"/>
                  </a:cubicBezTo>
                  <a:cubicBezTo>
                    <a:pt x="1474" y="1125"/>
                    <a:pt x="1474" y="1125"/>
                    <a:pt x="1474" y="1125"/>
                  </a:cubicBezTo>
                  <a:cubicBezTo>
                    <a:pt x="1486" y="1144"/>
                    <a:pt x="1486" y="1144"/>
                    <a:pt x="1486" y="1144"/>
                  </a:cubicBezTo>
                  <a:cubicBezTo>
                    <a:pt x="1496" y="1156"/>
                    <a:pt x="1496" y="1156"/>
                    <a:pt x="1496" y="1156"/>
                  </a:cubicBezTo>
                  <a:cubicBezTo>
                    <a:pt x="1515" y="1151"/>
                    <a:pt x="1515" y="1151"/>
                    <a:pt x="1515" y="1151"/>
                  </a:cubicBezTo>
                  <a:cubicBezTo>
                    <a:pt x="1516" y="1156"/>
                    <a:pt x="1516" y="1156"/>
                    <a:pt x="1516" y="1156"/>
                  </a:cubicBezTo>
                  <a:cubicBezTo>
                    <a:pt x="1526" y="1154"/>
                    <a:pt x="1526" y="1154"/>
                    <a:pt x="1526" y="1154"/>
                  </a:cubicBezTo>
                  <a:cubicBezTo>
                    <a:pt x="1524" y="1146"/>
                    <a:pt x="1524" y="1146"/>
                    <a:pt x="1524" y="1146"/>
                  </a:cubicBezTo>
                  <a:cubicBezTo>
                    <a:pt x="1538" y="1121"/>
                    <a:pt x="1538" y="1121"/>
                    <a:pt x="1538" y="1121"/>
                  </a:cubicBezTo>
                  <a:cubicBezTo>
                    <a:pt x="1544" y="1120"/>
                    <a:pt x="1544" y="1120"/>
                    <a:pt x="1544" y="1120"/>
                  </a:cubicBezTo>
                  <a:cubicBezTo>
                    <a:pt x="1543" y="1141"/>
                    <a:pt x="1543" y="1141"/>
                    <a:pt x="1543" y="1141"/>
                  </a:cubicBezTo>
                  <a:cubicBezTo>
                    <a:pt x="1552" y="1141"/>
                    <a:pt x="1552" y="1141"/>
                    <a:pt x="1552" y="1141"/>
                  </a:cubicBezTo>
                  <a:cubicBezTo>
                    <a:pt x="1554" y="1148"/>
                    <a:pt x="1554" y="1148"/>
                    <a:pt x="1554" y="1148"/>
                  </a:cubicBezTo>
                  <a:cubicBezTo>
                    <a:pt x="1541" y="1158"/>
                    <a:pt x="1541" y="1158"/>
                    <a:pt x="1541" y="1158"/>
                  </a:cubicBezTo>
                  <a:cubicBezTo>
                    <a:pt x="1527" y="1159"/>
                    <a:pt x="1527" y="1159"/>
                    <a:pt x="1527" y="1159"/>
                  </a:cubicBezTo>
                  <a:cubicBezTo>
                    <a:pt x="1529" y="1167"/>
                    <a:pt x="1529" y="1167"/>
                    <a:pt x="1529" y="1167"/>
                  </a:cubicBezTo>
                  <a:cubicBezTo>
                    <a:pt x="1521" y="1170"/>
                    <a:pt x="1521" y="1170"/>
                    <a:pt x="1521" y="1170"/>
                  </a:cubicBezTo>
                  <a:cubicBezTo>
                    <a:pt x="1506" y="1178"/>
                    <a:pt x="1506" y="1178"/>
                    <a:pt x="1506" y="1178"/>
                  </a:cubicBezTo>
                  <a:cubicBezTo>
                    <a:pt x="1484" y="1183"/>
                    <a:pt x="1484" y="1183"/>
                    <a:pt x="1484" y="1183"/>
                  </a:cubicBezTo>
                  <a:cubicBezTo>
                    <a:pt x="1459" y="1206"/>
                    <a:pt x="1459" y="1206"/>
                    <a:pt x="1459" y="1206"/>
                  </a:cubicBezTo>
                  <a:cubicBezTo>
                    <a:pt x="1451" y="1209"/>
                    <a:pt x="1451" y="1209"/>
                    <a:pt x="1451" y="1209"/>
                  </a:cubicBezTo>
                  <a:cubicBezTo>
                    <a:pt x="1448" y="1214"/>
                    <a:pt x="1448" y="1214"/>
                    <a:pt x="1448" y="1214"/>
                  </a:cubicBezTo>
                  <a:cubicBezTo>
                    <a:pt x="1443" y="1213"/>
                    <a:pt x="1443" y="1213"/>
                    <a:pt x="1443" y="1213"/>
                  </a:cubicBezTo>
                  <a:cubicBezTo>
                    <a:pt x="1437" y="1203"/>
                    <a:pt x="1437" y="1203"/>
                    <a:pt x="1437" y="1203"/>
                  </a:cubicBezTo>
                  <a:cubicBezTo>
                    <a:pt x="1436" y="1188"/>
                    <a:pt x="1436" y="1188"/>
                    <a:pt x="1436" y="1188"/>
                  </a:cubicBezTo>
                  <a:cubicBezTo>
                    <a:pt x="1443" y="1183"/>
                    <a:pt x="1443" y="1183"/>
                    <a:pt x="1443" y="1183"/>
                  </a:cubicBezTo>
                  <a:cubicBezTo>
                    <a:pt x="1457" y="1171"/>
                    <a:pt x="1457" y="1171"/>
                    <a:pt x="1457" y="1171"/>
                  </a:cubicBezTo>
                  <a:cubicBezTo>
                    <a:pt x="1466" y="1167"/>
                    <a:pt x="1466" y="1167"/>
                    <a:pt x="1466" y="1167"/>
                  </a:cubicBezTo>
                  <a:cubicBezTo>
                    <a:pt x="1473" y="1173"/>
                    <a:pt x="1473" y="1173"/>
                    <a:pt x="1473" y="1173"/>
                  </a:cubicBezTo>
                  <a:cubicBezTo>
                    <a:pt x="1483" y="1167"/>
                    <a:pt x="1483" y="1167"/>
                    <a:pt x="1483" y="1167"/>
                  </a:cubicBezTo>
                  <a:cubicBezTo>
                    <a:pt x="1481" y="1159"/>
                    <a:pt x="1481" y="1159"/>
                    <a:pt x="1481" y="1159"/>
                  </a:cubicBezTo>
                  <a:cubicBezTo>
                    <a:pt x="1482" y="1151"/>
                    <a:pt x="1482" y="1151"/>
                    <a:pt x="1482" y="1151"/>
                  </a:cubicBezTo>
                  <a:lnTo>
                    <a:pt x="1477" y="1149"/>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34" name="Central African Republic">
              <a:extLst>
                <a:ext uri="{FF2B5EF4-FFF2-40B4-BE49-F238E27FC236}">
                  <a16:creationId xmlns:a16="http://schemas.microsoft.com/office/drawing/2014/main" id="{A7F70F66-18DE-4B4E-8EE3-09EF06CC2615}"/>
                </a:ext>
              </a:extLst>
            </p:cNvPr>
            <p:cNvSpPr>
              <a:spLocks/>
            </p:cNvSpPr>
            <p:nvPr/>
          </p:nvSpPr>
          <p:spPr bwMode="gray">
            <a:xfrm>
              <a:off x="6248056" y="4208703"/>
              <a:ext cx="411936" cy="277285"/>
            </a:xfrm>
            <a:custGeom>
              <a:avLst/>
              <a:gdLst/>
              <a:ahLst/>
              <a:cxnLst>
                <a:cxn ang="0">
                  <a:pos x="62" y="335"/>
                </a:cxn>
                <a:cxn ang="0">
                  <a:pos x="58" y="307"/>
                </a:cxn>
                <a:cxn ang="0">
                  <a:pos x="34" y="291"/>
                </a:cxn>
                <a:cxn ang="0">
                  <a:pos x="24" y="261"/>
                </a:cxn>
                <a:cxn ang="0">
                  <a:pos x="0" y="241"/>
                </a:cxn>
                <a:cxn ang="0">
                  <a:pos x="0" y="181"/>
                </a:cxn>
                <a:cxn ang="0">
                  <a:pos x="48" y="139"/>
                </a:cxn>
                <a:cxn ang="0">
                  <a:pos x="70" y="141"/>
                </a:cxn>
                <a:cxn ang="0">
                  <a:pos x="84" y="129"/>
                </a:cxn>
                <a:cxn ang="0">
                  <a:pos x="98" y="141"/>
                </a:cxn>
                <a:cxn ang="0">
                  <a:pos x="132" y="127"/>
                </a:cxn>
                <a:cxn ang="0">
                  <a:pos x="160" y="125"/>
                </a:cxn>
                <a:cxn ang="0">
                  <a:pos x="184" y="101"/>
                </a:cxn>
                <a:cxn ang="0">
                  <a:pos x="180" y="84"/>
                </a:cxn>
                <a:cxn ang="0">
                  <a:pos x="208" y="84"/>
                </a:cxn>
                <a:cxn ang="0">
                  <a:pos x="235" y="80"/>
                </a:cxn>
                <a:cxn ang="0">
                  <a:pos x="261" y="48"/>
                </a:cxn>
                <a:cxn ang="0">
                  <a:pos x="269" y="14"/>
                </a:cxn>
                <a:cxn ang="0">
                  <a:pos x="331" y="0"/>
                </a:cxn>
                <a:cxn ang="0">
                  <a:pos x="337" y="22"/>
                </a:cxn>
                <a:cxn ang="0">
                  <a:pos x="355" y="40"/>
                </a:cxn>
                <a:cxn ang="0">
                  <a:pos x="357" y="68"/>
                </a:cxn>
                <a:cxn ang="0">
                  <a:pos x="347" y="84"/>
                </a:cxn>
                <a:cxn ang="0">
                  <a:pos x="373" y="97"/>
                </a:cxn>
                <a:cxn ang="0">
                  <a:pos x="393" y="95"/>
                </a:cxn>
                <a:cxn ang="0">
                  <a:pos x="391" y="111"/>
                </a:cxn>
                <a:cxn ang="0">
                  <a:pos x="425" y="133"/>
                </a:cxn>
                <a:cxn ang="0">
                  <a:pos x="423" y="145"/>
                </a:cxn>
                <a:cxn ang="0">
                  <a:pos x="461" y="169"/>
                </a:cxn>
                <a:cxn ang="0">
                  <a:pos x="459" y="181"/>
                </a:cxn>
                <a:cxn ang="0">
                  <a:pos x="499" y="207"/>
                </a:cxn>
                <a:cxn ang="0">
                  <a:pos x="505" y="243"/>
                </a:cxn>
                <a:cxn ang="0">
                  <a:pos x="425" y="215"/>
                </a:cxn>
                <a:cxn ang="0">
                  <a:pos x="415" y="223"/>
                </a:cxn>
                <a:cxn ang="0">
                  <a:pos x="409" y="233"/>
                </a:cxn>
                <a:cxn ang="0">
                  <a:pos x="391" y="223"/>
                </a:cxn>
                <a:cxn ang="0">
                  <a:pos x="371" y="235"/>
                </a:cxn>
                <a:cxn ang="0">
                  <a:pos x="339" y="241"/>
                </a:cxn>
                <a:cxn ang="0">
                  <a:pos x="323" y="239"/>
                </a:cxn>
                <a:cxn ang="0">
                  <a:pos x="301" y="261"/>
                </a:cxn>
                <a:cxn ang="0">
                  <a:pos x="259" y="247"/>
                </a:cxn>
                <a:cxn ang="0">
                  <a:pos x="235" y="247"/>
                </a:cxn>
                <a:cxn ang="0">
                  <a:pos x="208" y="231"/>
                </a:cxn>
                <a:cxn ang="0">
                  <a:pos x="192" y="231"/>
                </a:cxn>
                <a:cxn ang="0">
                  <a:pos x="176" y="249"/>
                </a:cxn>
                <a:cxn ang="0">
                  <a:pos x="166" y="249"/>
                </a:cxn>
                <a:cxn ang="0">
                  <a:pos x="158" y="279"/>
                </a:cxn>
                <a:cxn ang="0">
                  <a:pos x="124" y="277"/>
                </a:cxn>
                <a:cxn ang="0">
                  <a:pos x="110" y="285"/>
                </a:cxn>
                <a:cxn ang="0">
                  <a:pos x="94" y="285"/>
                </a:cxn>
                <a:cxn ang="0">
                  <a:pos x="62" y="335"/>
                </a:cxn>
              </a:cxnLst>
              <a:rect l="0" t="0" r="r" b="b"/>
              <a:pathLst>
                <a:path w="505" h="335">
                  <a:moveTo>
                    <a:pt x="62" y="335"/>
                  </a:moveTo>
                  <a:lnTo>
                    <a:pt x="58" y="307"/>
                  </a:lnTo>
                  <a:lnTo>
                    <a:pt x="34" y="291"/>
                  </a:lnTo>
                  <a:lnTo>
                    <a:pt x="24" y="261"/>
                  </a:lnTo>
                  <a:lnTo>
                    <a:pt x="0" y="241"/>
                  </a:lnTo>
                  <a:lnTo>
                    <a:pt x="0" y="181"/>
                  </a:lnTo>
                  <a:lnTo>
                    <a:pt x="48" y="139"/>
                  </a:lnTo>
                  <a:lnTo>
                    <a:pt x="70" y="141"/>
                  </a:lnTo>
                  <a:lnTo>
                    <a:pt x="84" y="129"/>
                  </a:lnTo>
                  <a:lnTo>
                    <a:pt x="98" y="141"/>
                  </a:lnTo>
                  <a:lnTo>
                    <a:pt x="132" y="127"/>
                  </a:lnTo>
                  <a:lnTo>
                    <a:pt x="160" y="125"/>
                  </a:lnTo>
                  <a:lnTo>
                    <a:pt x="184" y="101"/>
                  </a:lnTo>
                  <a:lnTo>
                    <a:pt x="180" y="84"/>
                  </a:lnTo>
                  <a:lnTo>
                    <a:pt x="208" y="84"/>
                  </a:lnTo>
                  <a:lnTo>
                    <a:pt x="235" y="80"/>
                  </a:lnTo>
                  <a:lnTo>
                    <a:pt x="261" y="48"/>
                  </a:lnTo>
                  <a:lnTo>
                    <a:pt x="269" y="14"/>
                  </a:lnTo>
                  <a:lnTo>
                    <a:pt x="331" y="0"/>
                  </a:lnTo>
                  <a:lnTo>
                    <a:pt x="337" y="22"/>
                  </a:lnTo>
                  <a:lnTo>
                    <a:pt x="355" y="40"/>
                  </a:lnTo>
                  <a:lnTo>
                    <a:pt x="357" y="68"/>
                  </a:lnTo>
                  <a:lnTo>
                    <a:pt x="347" y="84"/>
                  </a:lnTo>
                  <a:lnTo>
                    <a:pt x="373" y="97"/>
                  </a:lnTo>
                  <a:lnTo>
                    <a:pt x="393" y="95"/>
                  </a:lnTo>
                  <a:lnTo>
                    <a:pt x="391" y="111"/>
                  </a:lnTo>
                  <a:lnTo>
                    <a:pt x="425" y="133"/>
                  </a:lnTo>
                  <a:lnTo>
                    <a:pt x="423" y="145"/>
                  </a:lnTo>
                  <a:lnTo>
                    <a:pt x="461" y="169"/>
                  </a:lnTo>
                  <a:lnTo>
                    <a:pt x="459" y="181"/>
                  </a:lnTo>
                  <a:lnTo>
                    <a:pt x="499" y="207"/>
                  </a:lnTo>
                  <a:lnTo>
                    <a:pt x="505" y="243"/>
                  </a:lnTo>
                  <a:lnTo>
                    <a:pt x="425" y="215"/>
                  </a:lnTo>
                  <a:lnTo>
                    <a:pt x="415" y="223"/>
                  </a:lnTo>
                  <a:lnTo>
                    <a:pt x="409" y="233"/>
                  </a:lnTo>
                  <a:lnTo>
                    <a:pt x="391" y="223"/>
                  </a:lnTo>
                  <a:lnTo>
                    <a:pt x="371" y="235"/>
                  </a:lnTo>
                  <a:lnTo>
                    <a:pt x="339" y="241"/>
                  </a:lnTo>
                  <a:lnTo>
                    <a:pt x="323" y="239"/>
                  </a:lnTo>
                  <a:lnTo>
                    <a:pt x="301" y="261"/>
                  </a:lnTo>
                  <a:lnTo>
                    <a:pt x="259" y="247"/>
                  </a:lnTo>
                  <a:lnTo>
                    <a:pt x="235" y="247"/>
                  </a:lnTo>
                  <a:lnTo>
                    <a:pt x="208" y="231"/>
                  </a:lnTo>
                  <a:lnTo>
                    <a:pt x="192" y="231"/>
                  </a:lnTo>
                  <a:lnTo>
                    <a:pt x="176" y="249"/>
                  </a:lnTo>
                  <a:lnTo>
                    <a:pt x="166" y="249"/>
                  </a:lnTo>
                  <a:lnTo>
                    <a:pt x="158" y="279"/>
                  </a:lnTo>
                  <a:lnTo>
                    <a:pt x="124" y="277"/>
                  </a:lnTo>
                  <a:lnTo>
                    <a:pt x="110" y="285"/>
                  </a:lnTo>
                  <a:lnTo>
                    <a:pt x="94" y="285"/>
                  </a:lnTo>
                  <a:lnTo>
                    <a:pt x="62" y="33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5" name="Chad">
              <a:extLst>
                <a:ext uri="{FF2B5EF4-FFF2-40B4-BE49-F238E27FC236}">
                  <a16:creationId xmlns:a16="http://schemas.microsoft.com/office/drawing/2014/main" id="{69D04014-F2C7-4E8B-BD8B-18718ACFE983}"/>
                </a:ext>
              </a:extLst>
            </p:cNvPr>
            <p:cNvSpPr>
              <a:spLocks/>
            </p:cNvSpPr>
            <p:nvPr/>
          </p:nvSpPr>
          <p:spPr bwMode="gray">
            <a:xfrm>
              <a:off x="6216819" y="3795726"/>
              <a:ext cx="324082" cy="530970"/>
            </a:xfrm>
            <a:custGeom>
              <a:avLst/>
              <a:gdLst/>
              <a:ahLst/>
              <a:cxnLst>
                <a:cxn ang="0">
                  <a:pos x="34" y="432"/>
                </a:cxn>
                <a:cxn ang="0">
                  <a:pos x="6" y="384"/>
                </a:cxn>
                <a:cxn ang="0">
                  <a:pos x="0" y="360"/>
                </a:cxn>
                <a:cxn ang="0">
                  <a:pos x="72" y="280"/>
                </a:cxn>
                <a:cxn ang="0">
                  <a:pos x="82" y="150"/>
                </a:cxn>
                <a:cxn ang="0">
                  <a:pos x="104" y="120"/>
                </a:cxn>
                <a:cxn ang="0">
                  <a:pos x="80" y="86"/>
                </a:cxn>
                <a:cxn ang="0">
                  <a:pos x="84" y="46"/>
                </a:cxn>
                <a:cxn ang="0">
                  <a:pos x="66" y="14"/>
                </a:cxn>
                <a:cxn ang="0">
                  <a:pos x="110" y="0"/>
                </a:cxn>
                <a:cxn ang="0">
                  <a:pos x="399" y="170"/>
                </a:cxn>
                <a:cxn ang="0">
                  <a:pos x="397" y="322"/>
                </a:cxn>
                <a:cxn ang="0">
                  <a:pos x="359" y="330"/>
                </a:cxn>
                <a:cxn ang="0">
                  <a:pos x="359" y="354"/>
                </a:cxn>
                <a:cxn ang="0">
                  <a:pos x="343" y="364"/>
                </a:cxn>
                <a:cxn ang="0">
                  <a:pos x="355" y="384"/>
                </a:cxn>
                <a:cxn ang="0">
                  <a:pos x="323" y="400"/>
                </a:cxn>
                <a:cxn ang="0">
                  <a:pos x="333" y="414"/>
                </a:cxn>
                <a:cxn ang="0">
                  <a:pos x="329" y="428"/>
                </a:cxn>
                <a:cxn ang="0">
                  <a:pos x="345" y="438"/>
                </a:cxn>
                <a:cxn ang="0">
                  <a:pos x="365" y="490"/>
                </a:cxn>
                <a:cxn ang="0">
                  <a:pos x="375" y="496"/>
                </a:cxn>
                <a:cxn ang="0">
                  <a:pos x="371" y="506"/>
                </a:cxn>
                <a:cxn ang="0">
                  <a:pos x="309" y="520"/>
                </a:cxn>
                <a:cxn ang="0">
                  <a:pos x="301" y="554"/>
                </a:cxn>
                <a:cxn ang="0">
                  <a:pos x="275" y="586"/>
                </a:cxn>
                <a:cxn ang="0">
                  <a:pos x="248" y="590"/>
                </a:cxn>
                <a:cxn ang="0">
                  <a:pos x="220" y="590"/>
                </a:cxn>
                <a:cxn ang="0">
                  <a:pos x="224" y="607"/>
                </a:cxn>
                <a:cxn ang="0">
                  <a:pos x="200" y="631"/>
                </a:cxn>
                <a:cxn ang="0">
                  <a:pos x="172" y="633"/>
                </a:cxn>
                <a:cxn ang="0">
                  <a:pos x="138" y="647"/>
                </a:cxn>
                <a:cxn ang="0">
                  <a:pos x="124" y="635"/>
                </a:cxn>
                <a:cxn ang="0">
                  <a:pos x="110" y="647"/>
                </a:cxn>
                <a:cxn ang="0">
                  <a:pos x="88" y="645"/>
                </a:cxn>
                <a:cxn ang="0">
                  <a:pos x="82" y="605"/>
                </a:cxn>
                <a:cxn ang="0">
                  <a:pos x="64" y="603"/>
                </a:cxn>
                <a:cxn ang="0">
                  <a:pos x="34" y="566"/>
                </a:cxn>
                <a:cxn ang="0">
                  <a:pos x="44" y="554"/>
                </a:cxn>
                <a:cxn ang="0">
                  <a:pos x="58" y="556"/>
                </a:cxn>
                <a:cxn ang="0">
                  <a:pos x="84" y="550"/>
                </a:cxn>
                <a:cxn ang="0">
                  <a:pos x="66" y="518"/>
                </a:cxn>
                <a:cxn ang="0">
                  <a:pos x="68" y="480"/>
                </a:cxn>
                <a:cxn ang="0">
                  <a:pos x="52" y="434"/>
                </a:cxn>
                <a:cxn ang="0">
                  <a:pos x="34" y="432"/>
                </a:cxn>
              </a:cxnLst>
              <a:rect l="0" t="0" r="r" b="b"/>
              <a:pathLst>
                <a:path w="399" h="647">
                  <a:moveTo>
                    <a:pt x="34" y="432"/>
                  </a:moveTo>
                  <a:lnTo>
                    <a:pt x="6" y="384"/>
                  </a:lnTo>
                  <a:lnTo>
                    <a:pt x="0" y="360"/>
                  </a:lnTo>
                  <a:lnTo>
                    <a:pt x="72" y="280"/>
                  </a:lnTo>
                  <a:lnTo>
                    <a:pt x="82" y="150"/>
                  </a:lnTo>
                  <a:lnTo>
                    <a:pt x="104" y="120"/>
                  </a:lnTo>
                  <a:lnTo>
                    <a:pt x="80" y="86"/>
                  </a:lnTo>
                  <a:lnTo>
                    <a:pt x="84" y="46"/>
                  </a:lnTo>
                  <a:lnTo>
                    <a:pt x="66" y="14"/>
                  </a:lnTo>
                  <a:lnTo>
                    <a:pt x="110" y="0"/>
                  </a:lnTo>
                  <a:lnTo>
                    <a:pt x="399" y="170"/>
                  </a:lnTo>
                  <a:lnTo>
                    <a:pt x="397" y="322"/>
                  </a:lnTo>
                  <a:lnTo>
                    <a:pt x="359" y="330"/>
                  </a:lnTo>
                  <a:lnTo>
                    <a:pt x="359" y="354"/>
                  </a:lnTo>
                  <a:lnTo>
                    <a:pt x="343" y="364"/>
                  </a:lnTo>
                  <a:lnTo>
                    <a:pt x="355" y="384"/>
                  </a:lnTo>
                  <a:lnTo>
                    <a:pt x="323" y="400"/>
                  </a:lnTo>
                  <a:lnTo>
                    <a:pt x="333" y="414"/>
                  </a:lnTo>
                  <a:lnTo>
                    <a:pt x="329" y="428"/>
                  </a:lnTo>
                  <a:lnTo>
                    <a:pt x="345" y="438"/>
                  </a:lnTo>
                  <a:lnTo>
                    <a:pt x="365" y="490"/>
                  </a:lnTo>
                  <a:lnTo>
                    <a:pt x="375" y="496"/>
                  </a:lnTo>
                  <a:lnTo>
                    <a:pt x="371" y="506"/>
                  </a:lnTo>
                  <a:lnTo>
                    <a:pt x="309" y="520"/>
                  </a:lnTo>
                  <a:lnTo>
                    <a:pt x="301" y="554"/>
                  </a:lnTo>
                  <a:lnTo>
                    <a:pt x="275" y="586"/>
                  </a:lnTo>
                  <a:lnTo>
                    <a:pt x="248" y="590"/>
                  </a:lnTo>
                  <a:lnTo>
                    <a:pt x="220" y="590"/>
                  </a:lnTo>
                  <a:lnTo>
                    <a:pt x="224" y="607"/>
                  </a:lnTo>
                  <a:lnTo>
                    <a:pt x="200" y="631"/>
                  </a:lnTo>
                  <a:lnTo>
                    <a:pt x="172" y="633"/>
                  </a:lnTo>
                  <a:lnTo>
                    <a:pt x="138" y="647"/>
                  </a:lnTo>
                  <a:lnTo>
                    <a:pt x="124" y="635"/>
                  </a:lnTo>
                  <a:lnTo>
                    <a:pt x="110" y="647"/>
                  </a:lnTo>
                  <a:lnTo>
                    <a:pt x="88" y="645"/>
                  </a:lnTo>
                  <a:lnTo>
                    <a:pt x="82" y="605"/>
                  </a:lnTo>
                  <a:lnTo>
                    <a:pt x="64" y="603"/>
                  </a:lnTo>
                  <a:lnTo>
                    <a:pt x="34" y="566"/>
                  </a:lnTo>
                  <a:lnTo>
                    <a:pt x="44" y="554"/>
                  </a:lnTo>
                  <a:lnTo>
                    <a:pt x="58" y="556"/>
                  </a:lnTo>
                  <a:lnTo>
                    <a:pt x="84" y="550"/>
                  </a:lnTo>
                  <a:lnTo>
                    <a:pt x="66" y="518"/>
                  </a:lnTo>
                  <a:lnTo>
                    <a:pt x="68" y="480"/>
                  </a:lnTo>
                  <a:lnTo>
                    <a:pt x="52" y="434"/>
                  </a:lnTo>
                  <a:lnTo>
                    <a:pt x="34" y="4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6" name="Chile">
              <a:extLst>
                <a:ext uri="{FF2B5EF4-FFF2-40B4-BE49-F238E27FC236}">
                  <a16:creationId xmlns:a16="http://schemas.microsoft.com/office/drawing/2014/main" id="{145A11A9-2233-46E5-97AC-33CC59755003}"/>
                </a:ext>
              </a:extLst>
            </p:cNvPr>
            <p:cNvSpPr>
              <a:spLocks noEditPoints="1"/>
            </p:cNvSpPr>
            <p:nvPr/>
          </p:nvSpPr>
          <p:spPr bwMode="gray">
            <a:xfrm>
              <a:off x="3364501" y="5191983"/>
              <a:ext cx="271371" cy="1571281"/>
            </a:xfrm>
            <a:custGeom>
              <a:avLst/>
              <a:gdLst/>
              <a:ahLst/>
              <a:cxnLst>
                <a:cxn ang="0">
                  <a:pos x="90" y="878"/>
                </a:cxn>
                <a:cxn ang="0">
                  <a:pos x="75" y="883"/>
                </a:cxn>
                <a:cxn ang="0">
                  <a:pos x="45" y="870"/>
                </a:cxn>
                <a:cxn ang="0">
                  <a:pos x="60" y="856"/>
                </a:cxn>
                <a:cxn ang="0">
                  <a:pos x="45" y="831"/>
                </a:cxn>
                <a:cxn ang="0">
                  <a:pos x="39" y="818"/>
                </a:cxn>
                <a:cxn ang="0">
                  <a:pos x="31" y="769"/>
                </a:cxn>
                <a:cxn ang="0">
                  <a:pos x="31" y="723"/>
                </a:cxn>
                <a:cxn ang="0">
                  <a:pos x="32" y="707"/>
                </a:cxn>
                <a:cxn ang="0">
                  <a:pos x="13" y="685"/>
                </a:cxn>
                <a:cxn ang="0">
                  <a:pos x="15" y="661"/>
                </a:cxn>
                <a:cxn ang="0">
                  <a:pos x="41" y="675"/>
                </a:cxn>
                <a:cxn ang="0">
                  <a:pos x="49" y="617"/>
                </a:cxn>
                <a:cxn ang="0">
                  <a:pos x="59" y="552"/>
                </a:cxn>
                <a:cxn ang="0">
                  <a:pos x="50" y="487"/>
                </a:cxn>
                <a:cxn ang="0">
                  <a:pos x="61" y="402"/>
                </a:cxn>
                <a:cxn ang="0">
                  <a:pos x="80" y="291"/>
                </a:cxn>
                <a:cxn ang="0">
                  <a:pos x="91" y="205"/>
                </a:cxn>
                <a:cxn ang="0">
                  <a:pos x="99" y="118"/>
                </a:cxn>
                <a:cxn ang="0">
                  <a:pos x="102" y="17"/>
                </a:cxn>
                <a:cxn ang="0">
                  <a:pos x="138" y="74"/>
                </a:cxn>
                <a:cxn ang="0">
                  <a:pos x="141" y="147"/>
                </a:cxn>
                <a:cxn ang="0">
                  <a:pos x="129" y="215"/>
                </a:cxn>
                <a:cxn ang="0">
                  <a:pos x="104" y="280"/>
                </a:cxn>
                <a:cxn ang="0">
                  <a:pos x="105" y="382"/>
                </a:cxn>
                <a:cxn ang="0">
                  <a:pos x="91" y="476"/>
                </a:cxn>
                <a:cxn ang="0">
                  <a:pos x="78" y="563"/>
                </a:cxn>
                <a:cxn ang="0">
                  <a:pos x="86" y="630"/>
                </a:cxn>
                <a:cxn ang="0">
                  <a:pos x="78" y="657"/>
                </a:cxn>
                <a:cxn ang="0">
                  <a:pos x="61" y="726"/>
                </a:cxn>
                <a:cxn ang="0">
                  <a:pos x="46" y="804"/>
                </a:cxn>
                <a:cxn ang="0">
                  <a:pos x="130" y="843"/>
                </a:cxn>
                <a:cxn ang="0">
                  <a:pos x="132" y="858"/>
                </a:cxn>
                <a:cxn ang="0">
                  <a:pos x="106" y="871"/>
                </a:cxn>
                <a:cxn ang="0">
                  <a:pos x="123" y="891"/>
                </a:cxn>
                <a:cxn ang="0">
                  <a:pos x="125" y="920"/>
                </a:cxn>
                <a:cxn ang="0">
                  <a:pos x="100" y="923"/>
                </a:cxn>
                <a:cxn ang="0">
                  <a:pos x="92" y="931"/>
                </a:cxn>
                <a:cxn ang="0">
                  <a:pos x="165" y="935"/>
                </a:cxn>
                <a:cxn ang="0">
                  <a:pos x="159" y="949"/>
                </a:cxn>
                <a:cxn ang="0">
                  <a:pos x="130" y="947"/>
                </a:cxn>
                <a:cxn ang="0">
                  <a:pos x="142" y="945"/>
                </a:cxn>
                <a:cxn ang="0">
                  <a:pos x="111" y="944"/>
                </a:cxn>
                <a:cxn ang="0">
                  <a:pos x="96" y="938"/>
                </a:cxn>
                <a:cxn ang="0">
                  <a:pos x="117" y="936"/>
                </a:cxn>
                <a:cxn ang="0">
                  <a:pos x="62" y="905"/>
                </a:cxn>
                <a:cxn ang="0">
                  <a:pos x="28" y="876"/>
                </a:cxn>
                <a:cxn ang="0">
                  <a:pos x="38" y="874"/>
                </a:cxn>
                <a:cxn ang="0">
                  <a:pos x="77" y="911"/>
                </a:cxn>
                <a:cxn ang="0">
                  <a:pos x="88" y="912"/>
                </a:cxn>
                <a:cxn ang="0">
                  <a:pos x="98" y="890"/>
                </a:cxn>
                <a:cxn ang="0">
                  <a:pos x="25" y="822"/>
                </a:cxn>
                <a:cxn ang="0">
                  <a:pos x="18" y="814"/>
                </a:cxn>
                <a:cxn ang="0">
                  <a:pos x="14" y="745"/>
                </a:cxn>
                <a:cxn ang="0">
                  <a:pos x="19" y="764"/>
                </a:cxn>
                <a:cxn ang="0">
                  <a:pos x="12" y="738"/>
                </a:cxn>
                <a:cxn ang="0">
                  <a:pos x="6" y="784"/>
                </a:cxn>
                <a:cxn ang="0">
                  <a:pos x="18" y="841"/>
                </a:cxn>
                <a:cxn ang="0">
                  <a:pos x="55" y="882"/>
                </a:cxn>
                <a:cxn ang="0">
                  <a:pos x="61" y="869"/>
                </a:cxn>
                <a:cxn ang="0">
                  <a:pos x="53" y="630"/>
                </a:cxn>
                <a:cxn ang="0">
                  <a:pos x="26" y="593"/>
                </a:cxn>
                <a:cxn ang="0">
                  <a:pos x="34" y="558"/>
                </a:cxn>
              </a:cxnLst>
              <a:rect l="0" t="0" r="r" b="b"/>
              <a:pathLst>
                <a:path w="167" h="959">
                  <a:moveTo>
                    <a:pt x="121" y="848"/>
                  </a:moveTo>
                  <a:cubicBezTo>
                    <a:pt x="116" y="856"/>
                    <a:pt x="116" y="856"/>
                    <a:pt x="116" y="856"/>
                  </a:cubicBezTo>
                  <a:cubicBezTo>
                    <a:pt x="109" y="858"/>
                    <a:pt x="109" y="858"/>
                    <a:pt x="109" y="858"/>
                  </a:cubicBezTo>
                  <a:cubicBezTo>
                    <a:pt x="101" y="863"/>
                    <a:pt x="101" y="863"/>
                    <a:pt x="101" y="863"/>
                  </a:cubicBezTo>
                  <a:cubicBezTo>
                    <a:pt x="93" y="863"/>
                    <a:pt x="93" y="863"/>
                    <a:pt x="93" y="863"/>
                  </a:cubicBezTo>
                  <a:cubicBezTo>
                    <a:pt x="93" y="870"/>
                    <a:pt x="93" y="870"/>
                    <a:pt x="93" y="870"/>
                  </a:cubicBezTo>
                  <a:cubicBezTo>
                    <a:pt x="90" y="878"/>
                    <a:pt x="90" y="878"/>
                    <a:pt x="90" y="878"/>
                  </a:cubicBezTo>
                  <a:cubicBezTo>
                    <a:pt x="89" y="891"/>
                    <a:pt x="89" y="891"/>
                    <a:pt x="89" y="891"/>
                  </a:cubicBezTo>
                  <a:cubicBezTo>
                    <a:pt x="86" y="900"/>
                    <a:pt x="86" y="900"/>
                    <a:pt x="86" y="900"/>
                  </a:cubicBezTo>
                  <a:cubicBezTo>
                    <a:pt x="78" y="898"/>
                    <a:pt x="78" y="898"/>
                    <a:pt x="78" y="898"/>
                  </a:cubicBezTo>
                  <a:cubicBezTo>
                    <a:pt x="69" y="893"/>
                    <a:pt x="69" y="893"/>
                    <a:pt x="69" y="893"/>
                  </a:cubicBezTo>
                  <a:cubicBezTo>
                    <a:pt x="63" y="881"/>
                    <a:pt x="63" y="881"/>
                    <a:pt x="63" y="881"/>
                  </a:cubicBezTo>
                  <a:cubicBezTo>
                    <a:pt x="70" y="880"/>
                    <a:pt x="70" y="880"/>
                    <a:pt x="70" y="880"/>
                  </a:cubicBezTo>
                  <a:cubicBezTo>
                    <a:pt x="75" y="883"/>
                    <a:pt x="75" y="883"/>
                    <a:pt x="75" y="883"/>
                  </a:cubicBezTo>
                  <a:cubicBezTo>
                    <a:pt x="81" y="879"/>
                    <a:pt x="81" y="879"/>
                    <a:pt x="81" y="879"/>
                  </a:cubicBezTo>
                  <a:cubicBezTo>
                    <a:pt x="85" y="869"/>
                    <a:pt x="85" y="869"/>
                    <a:pt x="85" y="869"/>
                  </a:cubicBezTo>
                  <a:cubicBezTo>
                    <a:pt x="78" y="858"/>
                    <a:pt x="78" y="858"/>
                    <a:pt x="78" y="858"/>
                  </a:cubicBezTo>
                  <a:cubicBezTo>
                    <a:pt x="62" y="861"/>
                    <a:pt x="62" y="861"/>
                    <a:pt x="62" y="861"/>
                  </a:cubicBezTo>
                  <a:cubicBezTo>
                    <a:pt x="53" y="866"/>
                    <a:pt x="53" y="866"/>
                    <a:pt x="53" y="866"/>
                  </a:cubicBezTo>
                  <a:cubicBezTo>
                    <a:pt x="50" y="873"/>
                    <a:pt x="50" y="873"/>
                    <a:pt x="50" y="873"/>
                  </a:cubicBezTo>
                  <a:cubicBezTo>
                    <a:pt x="45" y="870"/>
                    <a:pt x="45" y="870"/>
                    <a:pt x="45" y="870"/>
                  </a:cubicBezTo>
                  <a:cubicBezTo>
                    <a:pt x="41" y="865"/>
                    <a:pt x="41" y="865"/>
                    <a:pt x="41" y="865"/>
                  </a:cubicBezTo>
                  <a:cubicBezTo>
                    <a:pt x="41" y="857"/>
                    <a:pt x="41" y="857"/>
                    <a:pt x="41" y="857"/>
                  </a:cubicBezTo>
                  <a:cubicBezTo>
                    <a:pt x="40" y="847"/>
                    <a:pt x="40" y="847"/>
                    <a:pt x="40" y="847"/>
                  </a:cubicBezTo>
                  <a:cubicBezTo>
                    <a:pt x="48" y="846"/>
                    <a:pt x="48" y="846"/>
                    <a:pt x="48" y="846"/>
                  </a:cubicBezTo>
                  <a:cubicBezTo>
                    <a:pt x="54" y="846"/>
                    <a:pt x="54" y="846"/>
                    <a:pt x="54" y="846"/>
                  </a:cubicBezTo>
                  <a:cubicBezTo>
                    <a:pt x="52" y="856"/>
                    <a:pt x="52" y="856"/>
                    <a:pt x="52" y="856"/>
                  </a:cubicBezTo>
                  <a:cubicBezTo>
                    <a:pt x="60" y="856"/>
                    <a:pt x="60" y="856"/>
                    <a:pt x="60" y="856"/>
                  </a:cubicBezTo>
                  <a:cubicBezTo>
                    <a:pt x="60" y="847"/>
                    <a:pt x="60" y="847"/>
                    <a:pt x="60" y="847"/>
                  </a:cubicBezTo>
                  <a:cubicBezTo>
                    <a:pt x="58" y="839"/>
                    <a:pt x="58" y="839"/>
                    <a:pt x="58" y="839"/>
                  </a:cubicBezTo>
                  <a:cubicBezTo>
                    <a:pt x="58" y="829"/>
                    <a:pt x="58" y="829"/>
                    <a:pt x="58" y="829"/>
                  </a:cubicBezTo>
                  <a:cubicBezTo>
                    <a:pt x="50" y="825"/>
                    <a:pt x="50" y="825"/>
                    <a:pt x="50" y="825"/>
                  </a:cubicBezTo>
                  <a:cubicBezTo>
                    <a:pt x="51" y="839"/>
                    <a:pt x="51" y="839"/>
                    <a:pt x="51" y="839"/>
                  </a:cubicBezTo>
                  <a:cubicBezTo>
                    <a:pt x="46" y="839"/>
                    <a:pt x="46" y="839"/>
                    <a:pt x="46" y="839"/>
                  </a:cubicBezTo>
                  <a:cubicBezTo>
                    <a:pt x="45" y="831"/>
                    <a:pt x="45" y="831"/>
                    <a:pt x="45" y="831"/>
                  </a:cubicBezTo>
                  <a:cubicBezTo>
                    <a:pt x="42" y="841"/>
                    <a:pt x="42" y="841"/>
                    <a:pt x="42" y="841"/>
                  </a:cubicBezTo>
                  <a:cubicBezTo>
                    <a:pt x="38" y="831"/>
                    <a:pt x="38" y="831"/>
                    <a:pt x="38" y="831"/>
                  </a:cubicBezTo>
                  <a:cubicBezTo>
                    <a:pt x="33" y="835"/>
                    <a:pt x="33" y="835"/>
                    <a:pt x="33" y="835"/>
                  </a:cubicBezTo>
                  <a:cubicBezTo>
                    <a:pt x="30" y="833"/>
                    <a:pt x="30" y="833"/>
                    <a:pt x="30" y="833"/>
                  </a:cubicBezTo>
                  <a:cubicBezTo>
                    <a:pt x="34" y="826"/>
                    <a:pt x="34" y="826"/>
                    <a:pt x="34" y="826"/>
                  </a:cubicBezTo>
                  <a:cubicBezTo>
                    <a:pt x="39" y="825"/>
                    <a:pt x="39" y="825"/>
                    <a:pt x="39" y="825"/>
                  </a:cubicBezTo>
                  <a:cubicBezTo>
                    <a:pt x="39" y="818"/>
                    <a:pt x="39" y="818"/>
                    <a:pt x="39" y="818"/>
                  </a:cubicBezTo>
                  <a:cubicBezTo>
                    <a:pt x="33" y="814"/>
                    <a:pt x="33" y="814"/>
                    <a:pt x="33" y="814"/>
                  </a:cubicBezTo>
                  <a:cubicBezTo>
                    <a:pt x="33" y="805"/>
                    <a:pt x="33" y="805"/>
                    <a:pt x="33" y="805"/>
                  </a:cubicBezTo>
                  <a:cubicBezTo>
                    <a:pt x="27" y="801"/>
                    <a:pt x="27" y="801"/>
                    <a:pt x="27" y="801"/>
                  </a:cubicBezTo>
                  <a:cubicBezTo>
                    <a:pt x="21" y="792"/>
                    <a:pt x="21" y="792"/>
                    <a:pt x="21" y="792"/>
                  </a:cubicBezTo>
                  <a:cubicBezTo>
                    <a:pt x="25" y="786"/>
                    <a:pt x="25" y="786"/>
                    <a:pt x="25" y="786"/>
                  </a:cubicBezTo>
                  <a:cubicBezTo>
                    <a:pt x="27" y="779"/>
                    <a:pt x="27" y="779"/>
                    <a:pt x="27" y="779"/>
                  </a:cubicBezTo>
                  <a:cubicBezTo>
                    <a:pt x="31" y="769"/>
                    <a:pt x="31" y="769"/>
                    <a:pt x="31" y="769"/>
                  </a:cubicBezTo>
                  <a:cubicBezTo>
                    <a:pt x="34" y="763"/>
                    <a:pt x="34" y="763"/>
                    <a:pt x="34" y="763"/>
                  </a:cubicBezTo>
                  <a:cubicBezTo>
                    <a:pt x="38" y="758"/>
                    <a:pt x="38" y="758"/>
                    <a:pt x="38" y="758"/>
                  </a:cubicBezTo>
                  <a:cubicBezTo>
                    <a:pt x="36" y="749"/>
                    <a:pt x="36" y="749"/>
                    <a:pt x="36" y="749"/>
                  </a:cubicBezTo>
                  <a:cubicBezTo>
                    <a:pt x="29" y="756"/>
                    <a:pt x="29" y="756"/>
                    <a:pt x="29" y="756"/>
                  </a:cubicBezTo>
                  <a:cubicBezTo>
                    <a:pt x="29" y="735"/>
                    <a:pt x="29" y="735"/>
                    <a:pt x="29" y="735"/>
                  </a:cubicBezTo>
                  <a:cubicBezTo>
                    <a:pt x="24" y="723"/>
                    <a:pt x="24" y="723"/>
                    <a:pt x="24" y="723"/>
                  </a:cubicBezTo>
                  <a:cubicBezTo>
                    <a:pt x="31" y="723"/>
                    <a:pt x="31" y="723"/>
                    <a:pt x="31" y="723"/>
                  </a:cubicBezTo>
                  <a:cubicBezTo>
                    <a:pt x="45" y="726"/>
                    <a:pt x="45" y="726"/>
                    <a:pt x="45" y="726"/>
                  </a:cubicBezTo>
                  <a:cubicBezTo>
                    <a:pt x="45" y="721"/>
                    <a:pt x="45" y="721"/>
                    <a:pt x="45" y="721"/>
                  </a:cubicBezTo>
                  <a:cubicBezTo>
                    <a:pt x="42" y="715"/>
                    <a:pt x="42" y="715"/>
                    <a:pt x="42" y="715"/>
                  </a:cubicBezTo>
                  <a:cubicBezTo>
                    <a:pt x="27" y="718"/>
                    <a:pt x="27" y="718"/>
                    <a:pt x="27" y="718"/>
                  </a:cubicBezTo>
                  <a:cubicBezTo>
                    <a:pt x="23" y="711"/>
                    <a:pt x="23" y="711"/>
                    <a:pt x="23" y="711"/>
                  </a:cubicBezTo>
                  <a:cubicBezTo>
                    <a:pt x="30" y="713"/>
                    <a:pt x="30" y="713"/>
                    <a:pt x="30" y="713"/>
                  </a:cubicBezTo>
                  <a:cubicBezTo>
                    <a:pt x="32" y="707"/>
                    <a:pt x="32" y="707"/>
                    <a:pt x="32" y="707"/>
                  </a:cubicBezTo>
                  <a:cubicBezTo>
                    <a:pt x="25" y="706"/>
                    <a:pt x="25" y="706"/>
                    <a:pt x="25" y="706"/>
                  </a:cubicBezTo>
                  <a:cubicBezTo>
                    <a:pt x="27" y="700"/>
                    <a:pt x="27" y="700"/>
                    <a:pt x="27" y="700"/>
                  </a:cubicBezTo>
                  <a:cubicBezTo>
                    <a:pt x="32" y="697"/>
                    <a:pt x="32" y="697"/>
                    <a:pt x="32" y="697"/>
                  </a:cubicBezTo>
                  <a:cubicBezTo>
                    <a:pt x="32" y="690"/>
                    <a:pt x="32" y="690"/>
                    <a:pt x="32" y="690"/>
                  </a:cubicBezTo>
                  <a:cubicBezTo>
                    <a:pt x="25" y="686"/>
                    <a:pt x="25" y="686"/>
                    <a:pt x="25" y="686"/>
                  </a:cubicBezTo>
                  <a:cubicBezTo>
                    <a:pt x="19" y="690"/>
                    <a:pt x="19" y="690"/>
                    <a:pt x="19" y="690"/>
                  </a:cubicBezTo>
                  <a:cubicBezTo>
                    <a:pt x="13" y="685"/>
                    <a:pt x="13" y="685"/>
                    <a:pt x="13" y="685"/>
                  </a:cubicBezTo>
                  <a:cubicBezTo>
                    <a:pt x="8" y="686"/>
                    <a:pt x="8" y="686"/>
                    <a:pt x="8" y="686"/>
                  </a:cubicBezTo>
                  <a:cubicBezTo>
                    <a:pt x="9" y="693"/>
                    <a:pt x="9" y="693"/>
                    <a:pt x="9" y="693"/>
                  </a:cubicBezTo>
                  <a:cubicBezTo>
                    <a:pt x="2" y="692"/>
                    <a:pt x="2" y="692"/>
                    <a:pt x="2" y="692"/>
                  </a:cubicBezTo>
                  <a:cubicBezTo>
                    <a:pt x="0" y="683"/>
                    <a:pt x="0" y="683"/>
                    <a:pt x="0" y="683"/>
                  </a:cubicBezTo>
                  <a:cubicBezTo>
                    <a:pt x="9" y="678"/>
                    <a:pt x="9" y="678"/>
                    <a:pt x="9" y="678"/>
                  </a:cubicBezTo>
                  <a:cubicBezTo>
                    <a:pt x="17" y="672"/>
                    <a:pt x="17" y="672"/>
                    <a:pt x="17" y="672"/>
                  </a:cubicBezTo>
                  <a:cubicBezTo>
                    <a:pt x="15" y="661"/>
                    <a:pt x="15" y="661"/>
                    <a:pt x="15" y="661"/>
                  </a:cubicBezTo>
                  <a:cubicBezTo>
                    <a:pt x="27" y="658"/>
                    <a:pt x="27" y="658"/>
                    <a:pt x="27" y="658"/>
                  </a:cubicBezTo>
                  <a:cubicBezTo>
                    <a:pt x="29" y="665"/>
                    <a:pt x="29" y="665"/>
                    <a:pt x="29" y="665"/>
                  </a:cubicBezTo>
                  <a:cubicBezTo>
                    <a:pt x="23" y="672"/>
                    <a:pt x="23" y="672"/>
                    <a:pt x="23" y="672"/>
                  </a:cubicBezTo>
                  <a:cubicBezTo>
                    <a:pt x="25" y="677"/>
                    <a:pt x="25" y="677"/>
                    <a:pt x="25" y="677"/>
                  </a:cubicBezTo>
                  <a:cubicBezTo>
                    <a:pt x="36" y="672"/>
                    <a:pt x="36" y="672"/>
                    <a:pt x="36" y="672"/>
                  </a:cubicBezTo>
                  <a:cubicBezTo>
                    <a:pt x="37" y="681"/>
                    <a:pt x="37" y="681"/>
                    <a:pt x="37" y="681"/>
                  </a:cubicBezTo>
                  <a:cubicBezTo>
                    <a:pt x="41" y="675"/>
                    <a:pt x="41" y="675"/>
                    <a:pt x="41" y="675"/>
                  </a:cubicBezTo>
                  <a:cubicBezTo>
                    <a:pt x="45" y="670"/>
                    <a:pt x="45" y="670"/>
                    <a:pt x="45" y="670"/>
                  </a:cubicBezTo>
                  <a:cubicBezTo>
                    <a:pt x="45" y="660"/>
                    <a:pt x="45" y="660"/>
                    <a:pt x="45" y="660"/>
                  </a:cubicBezTo>
                  <a:cubicBezTo>
                    <a:pt x="50" y="649"/>
                    <a:pt x="50" y="649"/>
                    <a:pt x="50" y="649"/>
                  </a:cubicBezTo>
                  <a:cubicBezTo>
                    <a:pt x="45" y="639"/>
                    <a:pt x="45" y="639"/>
                    <a:pt x="45" y="639"/>
                  </a:cubicBezTo>
                  <a:cubicBezTo>
                    <a:pt x="59" y="633"/>
                    <a:pt x="59" y="633"/>
                    <a:pt x="59" y="633"/>
                  </a:cubicBezTo>
                  <a:cubicBezTo>
                    <a:pt x="59" y="623"/>
                    <a:pt x="59" y="623"/>
                    <a:pt x="59" y="623"/>
                  </a:cubicBezTo>
                  <a:cubicBezTo>
                    <a:pt x="49" y="617"/>
                    <a:pt x="49" y="617"/>
                    <a:pt x="49" y="617"/>
                  </a:cubicBezTo>
                  <a:cubicBezTo>
                    <a:pt x="57" y="608"/>
                    <a:pt x="57" y="608"/>
                    <a:pt x="57" y="608"/>
                  </a:cubicBezTo>
                  <a:cubicBezTo>
                    <a:pt x="54" y="595"/>
                    <a:pt x="54" y="595"/>
                    <a:pt x="54" y="595"/>
                  </a:cubicBezTo>
                  <a:cubicBezTo>
                    <a:pt x="58" y="590"/>
                    <a:pt x="58" y="590"/>
                    <a:pt x="58" y="590"/>
                  </a:cubicBezTo>
                  <a:cubicBezTo>
                    <a:pt x="61" y="582"/>
                    <a:pt x="61" y="582"/>
                    <a:pt x="61" y="582"/>
                  </a:cubicBezTo>
                  <a:cubicBezTo>
                    <a:pt x="58" y="578"/>
                    <a:pt x="58" y="578"/>
                    <a:pt x="58" y="578"/>
                  </a:cubicBezTo>
                  <a:cubicBezTo>
                    <a:pt x="65" y="562"/>
                    <a:pt x="65" y="562"/>
                    <a:pt x="65" y="562"/>
                  </a:cubicBezTo>
                  <a:cubicBezTo>
                    <a:pt x="59" y="552"/>
                    <a:pt x="59" y="552"/>
                    <a:pt x="59" y="552"/>
                  </a:cubicBezTo>
                  <a:cubicBezTo>
                    <a:pt x="63" y="543"/>
                    <a:pt x="63" y="543"/>
                    <a:pt x="63" y="543"/>
                  </a:cubicBezTo>
                  <a:cubicBezTo>
                    <a:pt x="55" y="545"/>
                    <a:pt x="55" y="545"/>
                    <a:pt x="55" y="545"/>
                  </a:cubicBezTo>
                  <a:cubicBezTo>
                    <a:pt x="47" y="549"/>
                    <a:pt x="47" y="549"/>
                    <a:pt x="47" y="549"/>
                  </a:cubicBezTo>
                  <a:cubicBezTo>
                    <a:pt x="40" y="546"/>
                    <a:pt x="40" y="546"/>
                    <a:pt x="40" y="546"/>
                  </a:cubicBezTo>
                  <a:cubicBezTo>
                    <a:pt x="35" y="534"/>
                    <a:pt x="35" y="534"/>
                    <a:pt x="35" y="534"/>
                  </a:cubicBezTo>
                  <a:cubicBezTo>
                    <a:pt x="41" y="507"/>
                    <a:pt x="41" y="507"/>
                    <a:pt x="41" y="507"/>
                  </a:cubicBezTo>
                  <a:cubicBezTo>
                    <a:pt x="50" y="487"/>
                    <a:pt x="50" y="487"/>
                    <a:pt x="50" y="487"/>
                  </a:cubicBezTo>
                  <a:cubicBezTo>
                    <a:pt x="44" y="454"/>
                    <a:pt x="44" y="454"/>
                    <a:pt x="44" y="454"/>
                  </a:cubicBezTo>
                  <a:cubicBezTo>
                    <a:pt x="39" y="451"/>
                    <a:pt x="39" y="451"/>
                    <a:pt x="39" y="451"/>
                  </a:cubicBezTo>
                  <a:cubicBezTo>
                    <a:pt x="38" y="436"/>
                    <a:pt x="38" y="436"/>
                    <a:pt x="38" y="436"/>
                  </a:cubicBezTo>
                  <a:cubicBezTo>
                    <a:pt x="48" y="437"/>
                    <a:pt x="48" y="437"/>
                    <a:pt x="48" y="437"/>
                  </a:cubicBezTo>
                  <a:cubicBezTo>
                    <a:pt x="52" y="428"/>
                    <a:pt x="52" y="428"/>
                    <a:pt x="52" y="428"/>
                  </a:cubicBezTo>
                  <a:cubicBezTo>
                    <a:pt x="54" y="416"/>
                    <a:pt x="54" y="416"/>
                    <a:pt x="54" y="416"/>
                  </a:cubicBezTo>
                  <a:cubicBezTo>
                    <a:pt x="61" y="402"/>
                    <a:pt x="61" y="402"/>
                    <a:pt x="61" y="402"/>
                  </a:cubicBezTo>
                  <a:cubicBezTo>
                    <a:pt x="61" y="393"/>
                    <a:pt x="61" y="393"/>
                    <a:pt x="61" y="393"/>
                  </a:cubicBezTo>
                  <a:cubicBezTo>
                    <a:pt x="68" y="384"/>
                    <a:pt x="68" y="384"/>
                    <a:pt x="68" y="384"/>
                  </a:cubicBezTo>
                  <a:cubicBezTo>
                    <a:pt x="76" y="351"/>
                    <a:pt x="76" y="351"/>
                    <a:pt x="76" y="351"/>
                  </a:cubicBezTo>
                  <a:cubicBezTo>
                    <a:pt x="82" y="351"/>
                    <a:pt x="82" y="351"/>
                    <a:pt x="82" y="351"/>
                  </a:cubicBezTo>
                  <a:cubicBezTo>
                    <a:pt x="81" y="333"/>
                    <a:pt x="81" y="333"/>
                    <a:pt x="81" y="333"/>
                  </a:cubicBezTo>
                  <a:cubicBezTo>
                    <a:pt x="85" y="321"/>
                    <a:pt x="85" y="321"/>
                    <a:pt x="85" y="321"/>
                  </a:cubicBezTo>
                  <a:cubicBezTo>
                    <a:pt x="80" y="291"/>
                    <a:pt x="80" y="291"/>
                    <a:pt x="80" y="291"/>
                  </a:cubicBezTo>
                  <a:cubicBezTo>
                    <a:pt x="83" y="272"/>
                    <a:pt x="83" y="272"/>
                    <a:pt x="83" y="272"/>
                  </a:cubicBezTo>
                  <a:cubicBezTo>
                    <a:pt x="87" y="259"/>
                    <a:pt x="87" y="259"/>
                    <a:pt x="87" y="259"/>
                  </a:cubicBezTo>
                  <a:cubicBezTo>
                    <a:pt x="83" y="244"/>
                    <a:pt x="83" y="244"/>
                    <a:pt x="83" y="244"/>
                  </a:cubicBezTo>
                  <a:cubicBezTo>
                    <a:pt x="87" y="237"/>
                    <a:pt x="87" y="237"/>
                    <a:pt x="87" y="237"/>
                  </a:cubicBezTo>
                  <a:cubicBezTo>
                    <a:pt x="87" y="219"/>
                    <a:pt x="87" y="219"/>
                    <a:pt x="87" y="219"/>
                  </a:cubicBezTo>
                  <a:cubicBezTo>
                    <a:pt x="91" y="213"/>
                    <a:pt x="91" y="213"/>
                    <a:pt x="91" y="213"/>
                  </a:cubicBezTo>
                  <a:cubicBezTo>
                    <a:pt x="91" y="205"/>
                    <a:pt x="91" y="205"/>
                    <a:pt x="91" y="205"/>
                  </a:cubicBezTo>
                  <a:cubicBezTo>
                    <a:pt x="99" y="190"/>
                    <a:pt x="99" y="190"/>
                    <a:pt x="99" y="190"/>
                  </a:cubicBezTo>
                  <a:cubicBezTo>
                    <a:pt x="97" y="171"/>
                    <a:pt x="97" y="171"/>
                    <a:pt x="97" y="171"/>
                  </a:cubicBezTo>
                  <a:cubicBezTo>
                    <a:pt x="102" y="166"/>
                    <a:pt x="102" y="166"/>
                    <a:pt x="102" y="166"/>
                  </a:cubicBezTo>
                  <a:cubicBezTo>
                    <a:pt x="100" y="153"/>
                    <a:pt x="100" y="153"/>
                    <a:pt x="100" y="153"/>
                  </a:cubicBezTo>
                  <a:cubicBezTo>
                    <a:pt x="101" y="137"/>
                    <a:pt x="101" y="137"/>
                    <a:pt x="101" y="137"/>
                  </a:cubicBezTo>
                  <a:cubicBezTo>
                    <a:pt x="105" y="125"/>
                    <a:pt x="105" y="125"/>
                    <a:pt x="105" y="125"/>
                  </a:cubicBezTo>
                  <a:cubicBezTo>
                    <a:pt x="99" y="118"/>
                    <a:pt x="99" y="118"/>
                    <a:pt x="99" y="118"/>
                  </a:cubicBezTo>
                  <a:cubicBezTo>
                    <a:pt x="105" y="111"/>
                    <a:pt x="105" y="111"/>
                    <a:pt x="105" y="111"/>
                  </a:cubicBezTo>
                  <a:cubicBezTo>
                    <a:pt x="106" y="102"/>
                    <a:pt x="106" y="102"/>
                    <a:pt x="106" y="102"/>
                  </a:cubicBezTo>
                  <a:cubicBezTo>
                    <a:pt x="108" y="96"/>
                    <a:pt x="108" y="96"/>
                    <a:pt x="108" y="96"/>
                  </a:cubicBezTo>
                  <a:cubicBezTo>
                    <a:pt x="108" y="79"/>
                    <a:pt x="108" y="79"/>
                    <a:pt x="108" y="79"/>
                  </a:cubicBezTo>
                  <a:cubicBezTo>
                    <a:pt x="108" y="41"/>
                    <a:pt x="108" y="41"/>
                    <a:pt x="108" y="41"/>
                  </a:cubicBezTo>
                  <a:cubicBezTo>
                    <a:pt x="101" y="26"/>
                    <a:pt x="101" y="26"/>
                    <a:pt x="101" y="26"/>
                  </a:cubicBezTo>
                  <a:cubicBezTo>
                    <a:pt x="102" y="17"/>
                    <a:pt x="102" y="17"/>
                    <a:pt x="102" y="17"/>
                  </a:cubicBezTo>
                  <a:cubicBezTo>
                    <a:pt x="96" y="14"/>
                    <a:pt x="96" y="14"/>
                    <a:pt x="96" y="14"/>
                  </a:cubicBezTo>
                  <a:cubicBezTo>
                    <a:pt x="117" y="0"/>
                    <a:pt x="117" y="0"/>
                    <a:pt x="117" y="0"/>
                  </a:cubicBezTo>
                  <a:cubicBezTo>
                    <a:pt x="130" y="38"/>
                    <a:pt x="130" y="38"/>
                    <a:pt x="130" y="38"/>
                  </a:cubicBezTo>
                  <a:cubicBezTo>
                    <a:pt x="130" y="46"/>
                    <a:pt x="130" y="46"/>
                    <a:pt x="130" y="46"/>
                  </a:cubicBezTo>
                  <a:cubicBezTo>
                    <a:pt x="133" y="51"/>
                    <a:pt x="133" y="51"/>
                    <a:pt x="133" y="51"/>
                  </a:cubicBezTo>
                  <a:cubicBezTo>
                    <a:pt x="133" y="71"/>
                    <a:pt x="133" y="71"/>
                    <a:pt x="133" y="71"/>
                  </a:cubicBezTo>
                  <a:cubicBezTo>
                    <a:pt x="138" y="74"/>
                    <a:pt x="138" y="74"/>
                    <a:pt x="138" y="74"/>
                  </a:cubicBezTo>
                  <a:cubicBezTo>
                    <a:pt x="141" y="80"/>
                    <a:pt x="141" y="80"/>
                    <a:pt x="141" y="80"/>
                  </a:cubicBezTo>
                  <a:cubicBezTo>
                    <a:pt x="144" y="106"/>
                    <a:pt x="144" y="106"/>
                    <a:pt x="144" y="106"/>
                  </a:cubicBezTo>
                  <a:cubicBezTo>
                    <a:pt x="165" y="115"/>
                    <a:pt x="165" y="115"/>
                    <a:pt x="165" y="115"/>
                  </a:cubicBezTo>
                  <a:cubicBezTo>
                    <a:pt x="161" y="130"/>
                    <a:pt x="161" y="130"/>
                    <a:pt x="161" y="130"/>
                  </a:cubicBezTo>
                  <a:cubicBezTo>
                    <a:pt x="156" y="136"/>
                    <a:pt x="156" y="136"/>
                    <a:pt x="156" y="136"/>
                  </a:cubicBezTo>
                  <a:cubicBezTo>
                    <a:pt x="144" y="144"/>
                    <a:pt x="144" y="144"/>
                    <a:pt x="144" y="144"/>
                  </a:cubicBezTo>
                  <a:cubicBezTo>
                    <a:pt x="141" y="147"/>
                    <a:pt x="141" y="147"/>
                    <a:pt x="141" y="147"/>
                  </a:cubicBezTo>
                  <a:cubicBezTo>
                    <a:pt x="141" y="155"/>
                    <a:pt x="141" y="155"/>
                    <a:pt x="141" y="155"/>
                  </a:cubicBezTo>
                  <a:cubicBezTo>
                    <a:pt x="136" y="166"/>
                    <a:pt x="136" y="166"/>
                    <a:pt x="136" y="166"/>
                  </a:cubicBezTo>
                  <a:cubicBezTo>
                    <a:pt x="138" y="175"/>
                    <a:pt x="138" y="175"/>
                    <a:pt x="138" y="175"/>
                  </a:cubicBezTo>
                  <a:cubicBezTo>
                    <a:pt x="138" y="192"/>
                    <a:pt x="138" y="192"/>
                    <a:pt x="138" y="192"/>
                  </a:cubicBezTo>
                  <a:cubicBezTo>
                    <a:pt x="142" y="200"/>
                    <a:pt x="142" y="200"/>
                    <a:pt x="142" y="200"/>
                  </a:cubicBezTo>
                  <a:cubicBezTo>
                    <a:pt x="134" y="207"/>
                    <a:pt x="134" y="207"/>
                    <a:pt x="134" y="207"/>
                  </a:cubicBezTo>
                  <a:cubicBezTo>
                    <a:pt x="129" y="215"/>
                    <a:pt x="129" y="215"/>
                    <a:pt x="129" y="215"/>
                  </a:cubicBezTo>
                  <a:cubicBezTo>
                    <a:pt x="127" y="223"/>
                    <a:pt x="127" y="223"/>
                    <a:pt x="127" y="223"/>
                  </a:cubicBezTo>
                  <a:cubicBezTo>
                    <a:pt x="120" y="229"/>
                    <a:pt x="120" y="229"/>
                    <a:pt x="120" y="229"/>
                  </a:cubicBezTo>
                  <a:cubicBezTo>
                    <a:pt x="113" y="243"/>
                    <a:pt x="113" y="243"/>
                    <a:pt x="113" y="243"/>
                  </a:cubicBezTo>
                  <a:cubicBezTo>
                    <a:pt x="112" y="253"/>
                    <a:pt x="112" y="253"/>
                    <a:pt x="112" y="253"/>
                  </a:cubicBezTo>
                  <a:cubicBezTo>
                    <a:pt x="113" y="273"/>
                    <a:pt x="113" y="273"/>
                    <a:pt x="113" y="273"/>
                  </a:cubicBezTo>
                  <a:cubicBezTo>
                    <a:pt x="109" y="279"/>
                    <a:pt x="109" y="279"/>
                    <a:pt x="109" y="279"/>
                  </a:cubicBezTo>
                  <a:cubicBezTo>
                    <a:pt x="104" y="280"/>
                    <a:pt x="104" y="280"/>
                    <a:pt x="104" y="280"/>
                  </a:cubicBezTo>
                  <a:cubicBezTo>
                    <a:pt x="105" y="291"/>
                    <a:pt x="105" y="291"/>
                    <a:pt x="105" y="291"/>
                  </a:cubicBezTo>
                  <a:cubicBezTo>
                    <a:pt x="100" y="294"/>
                    <a:pt x="100" y="294"/>
                    <a:pt x="100" y="294"/>
                  </a:cubicBezTo>
                  <a:cubicBezTo>
                    <a:pt x="101" y="306"/>
                    <a:pt x="101" y="306"/>
                    <a:pt x="101" y="306"/>
                  </a:cubicBezTo>
                  <a:cubicBezTo>
                    <a:pt x="109" y="326"/>
                    <a:pt x="109" y="326"/>
                    <a:pt x="109" y="326"/>
                  </a:cubicBezTo>
                  <a:cubicBezTo>
                    <a:pt x="112" y="342"/>
                    <a:pt x="112" y="342"/>
                    <a:pt x="112" y="342"/>
                  </a:cubicBezTo>
                  <a:cubicBezTo>
                    <a:pt x="111" y="361"/>
                    <a:pt x="111" y="361"/>
                    <a:pt x="111" y="361"/>
                  </a:cubicBezTo>
                  <a:cubicBezTo>
                    <a:pt x="105" y="382"/>
                    <a:pt x="105" y="382"/>
                    <a:pt x="105" y="382"/>
                  </a:cubicBezTo>
                  <a:cubicBezTo>
                    <a:pt x="100" y="404"/>
                    <a:pt x="100" y="404"/>
                    <a:pt x="100" y="404"/>
                  </a:cubicBezTo>
                  <a:cubicBezTo>
                    <a:pt x="95" y="409"/>
                    <a:pt x="95" y="409"/>
                    <a:pt x="95" y="409"/>
                  </a:cubicBezTo>
                  <a:cubicBezTo>
                    <a:pt x="94" y="416"/>
                    <a:pt x="94" y="416"/>
                    <a:pt x="94" y="416"/>
                  </a:cubicBezTo>
                  <a:cubicBezTo>
                    <a:pt x="89" y="420"/>
                    <a:pt x="89" y="420"/>
                    <a:pt x="89" y="420"/>
                  </a:cubicBezTo>
                  <a:cubicBezTo>
                    <a:pt x="89" y="439"/>
                    <a:pt x="89" y="439"/>
                    <a:pt x="89" y="439"/>
                  </a:cubicBezTo>
                  <a:cubicBezTo>
                    <a:pt x="92" y="463"/>
                    <a:pt x="92" y="463"/>
                    <a:pt x="92" y="463"/>
                  </a:cubicBezTo>
                  <a:cubicBezTo>
                    <a:pt x="91" y="476"/>
                    <a:pt x="91" y="476"/>
                    <a:pt x="91" y="476"/>
                  </a:cubicBezTo>
                  <a:cubicBezTo>
                    <a:pt x="86" y="476"/>
                    <a:pt x="86" y="476"/>
                    <a:pt x="86" y="476"/>
                  </a:cubicBezTo>
                  <a:cubicBezTo>
                    <a:pt x="80" y="488"/>
                    <a:pt x="80" y="488"/>
                    <a:pt x="80" y="488"/>
                  </a:cubicBezTo>
                  <a:cubicBezTo>
                    <a:pt x="75" y="507"/>
                    <a:pt x="75" y="507"/>
                    <a:pt x="75" y="507"/>
                  </a:cubicBezTo>
                  <a:cubicBezTo>
                    <a:pt x="77" y="514"/>
                    <a:pt x="77" y="514"/>
                    <a:pt x="77" y="514"/>
                  </a:cubicBezTo>
                  <a:cubicBezTo>
                    <a:pt x="73" y="523"/>
                    <a:pt x="73" y="523"/>
                    <a:pt x="73" y="523"/>
                  </a:cubicBezTo>
                  <a:cubicBezTo>
                    <a:pt x="75" y="546"/>
                    <a:pt x="75" y="546"/>
                    <a:pt x="75" y="546"/>
                  </a:cubicBezTo>
                  <a:cubicBezTo>
                    <a:pt x="78" y="563"/>
                    <a:pt x="78" y="563"/>
                    <a:pt x="78" y="563"/>
                  </a:cubicBezTo>
                  <a:cubicBezTo>
                    <a:pt x="67" y="568"/>
                    <a:pt x="67" y="568"/>
                    <a:pt x="67" y="568"/>
                  </a:cubicBezTo>
                  <a:cubicBezTo>
                    <a:pt x="66" y="573"/>
                    <a:pt x="66" y="573"/>
                    <a:pt x="66" y="573"/>
                  </a:cubicBezTo>
                  <a:cubicBezTo>
                    <a:pt x="73" y="583"/>
                    <a:pt x="73" y="583"/>
                    <a:pt x="73" y="583"/>
                  </a:cubicBezTo>
                  <a:cubicBezTo>
                    <a:pt x="75" y="598"/>
                    <a:pt x="75" y="598"/>
                    <a:pt x="75" y="598"/>
                  </a:cubicBezTo>
                  <a:cubicBezTo>
                    <a:pt x="74" y="618"/>
                    <a:pt x="74" y="618"/>
                    <a:pt x="74" y="618"/>
                  </a:cubicBezTo>
                  <a:cubicBezTo>
                    <a:pt x="86" y="624"/>
                    <a:pt x="86" y="624"/>
                    <a:pt x="86" y="624"/>
                  </a:cubicBezTo>
                  <a:cubicBezTo>
                    <a:pt x="86" y="630"/>
                    <a:pt x="86" y="630"/>
                    <a:pt x="86" y="630"/>
                  </a:cubicBezTo>
                  <a:cubicBezTo>
                    <a:pt x="74" y="629"/>
                    <a:pt x="74" y="629"/>
                    <a:pt x="74" y="629"/>
                  </a:cubicBezTo>
                  <a:cubicBezTo>
                    <a:pt x="71" y="633"/>
                    <a:pt x="71" y="633"/>
                    <a:pt x="71" y="633"/>
                  </a:cubicBezTo>
                  <a:cubicBezTo>
                    <a:pt x="72" y="634"/>
                    <a:pt x="72" y="634"/>
                    <a:pt x="72" y="634"/>
                  </a:cubicBezTo>
                  <a:cubicBezTo>
                    <a:pt x="79" y="636"/>
                    <a:pt x="79" y="636"/>
                    <a:pt x="79" y="636"/>
                  </a:cubicBezTo>
                  <a:cubicBezTo>
                    <a:pt x="84" y="642"/>
                    <a:pt x="84" y="642"/>
                    <a:pt x="84" y="642"/>
                  </a:cubicBezTo>
                  <a:cubicBezTo>
                    <a:pt x="76" y="652"/>
                    <a:pt x="76" y="652"/>
                    <a:pt x="76" y="652"/>
                  </a:cubicBezTo>
                  <a:cubicBezTo>
                    <a:pt x="78" y="657"/>
                    <a:pt x="78" y="657"/>
                    <a:pt x="78" y="657"/>
                  </a:cubicBezTo>
                  <a:cubicBezTo>
                    <a:pt x="76" y="662"/>
                    <a:pt x="76" y="662"/>
                    <a:pt x="76" y="662"/>
                  </a:cubicBezTo>
                  <a:cubicBezTo>
                    <a:pt x="76" y="679"/>
                    <a:pt x="76" y="679"/>
                    <a:pt x="76" y="679"/>
                  </a:cubicBezTo>
                  <a:cubicBezTo>
                    <a:pt x="73" y="682"/>
                    <a:pt x="73" y="682"/>
                    <a:pt x="73" y="682"/>
                  </a:cubicBezTo>
                  <a:cubicBezTo>
                    <a:pt x="72" y="695"/>
                    <a:pt x="72" y="695"/>
                    <a:pt x="72" y="695"/>
                  </a:cubicBezTo>
                  <a:cubicBezTo>
                    <a:pt x="58" y="709"/>
                    <a:pt x="58" y="709"/>
                    <a:pt x="58" y="709"/>
                  </a:cubicBezTo>
                  <a:cubicBezTo>
                    <a:pt x="58" y="715"/>
                    <a:pt x="58" y="715"/>
                    <a:pt x="58" y="715"/>
                  </a:cubicBezTo>
                  <a:cubicBezTo>
                    <a:pt x="61" y="726"/>
                    <a:pt x="61" y="726"/>
                    <a:pt x="61" y="726"/>
                  </a:cubicBezTo>
                  <a:cubicBezTo>
                    <a:pt x="57" y="737"/>
                    <a:pt x="57" y="737"/>
                    <a:pt x="57" y="737"/>
                  </a:cubicBezTo>
                  <a:cubicBezTo>
                    <a:pt x="53" y="746"/>
                    <a:pt x="53" y="746"/>
                    <a:pt x="53" y="746"/>
                  </a:cubicBezTo>
                  <a:cubicBezTo>
                    <a:pt x="41" y="765"/>
                    <a:pt x="41" y="765"/>
                    <a:pt x="41" y="765"/>
                  </a:cubicBezTo>
                  <a:cubicBezTo>
                    <a:pt x="37" y="781"/>
                    <a:pt x="37" y="781"/>
                    <a:pt x="37" y="781"/>
                  </a:cubicBezTo>
                  <a:cubicBezTo>
                    <a:pt x="38" y="788"/>
                    <a:pt x="38" y="788"/>
                    <a:pt x="38" y="788"/>
                  </a:cubicBezTo>
                  <a:cubicBezTo>
                    <a:pt x="43" y="795"/>
                    <a:pt x="43" y="795"/>
                    <a:pt x="43" y="795"/>
                  </a:cubicBezTo>
                  <a:cubicBezTo>
                    <a:pt x="46" y="804"/>
                    <a:pt x="46" y="804"/>
                    <a:pt x="46" y="804"/>
                  </a:cubicBezTo>
                  <a:cubicBezTo>
                    <a:pt x="53" y="799"/>
                    <a:pt x="53" y="799"/>
                    <a:pt x="53" y="799"/>
                  </a:cubicBezTo>
                  <a:cubicBezTo>
                    <a:pt x="60" y="799"/>
                    <a:pt x="60" y="799"/>
                    <a:pt x="60" y="799"/>
                  </a:cubicBezTo>
                  <a:cubicBezTo>
                    <a:pt x="60" y="814"/>
                    <a:pt x="60" y="814"/>
                    <a:pt x="60" y="814"/>
                  </a:cubicBezTo>
                  <a:cubicBezTo>
                    <a:pt x="62" y="821"/>
                    <a:pt x="62" y="821"/>
                    <a:pt x="62" y="821"/>
                  </a:cubicBezTo>
                  <a:cubicBezTo>
                    <a:pt x="61" y="828"/>
                    <a:pt x="61" y="828"/>
                    <a:pt x="61" y="828"/>
                  </a:cubicBezTo>
                  <a:cubicBezTo>
                    <a:pt x="70" y="843"/>
                    <a:pt x="70" y="843"/>
                    <a:pt x="70" y="843"/>
                  </a:cubicBezTo>
                  <a:cubicBezTo>
                    <a:pt x="130" y="843"/>
                    <a:pt x="130" y="843"/>
                    <a:pt x="130" y="843"/>
                  </a:cubicBezTo>
                  <a:cubicBezTo>
                    <a:pt x="136" y="851"/>
                    <a:pt x="136" y="851"/>
                    <a:pt x="136" y="851"/>
                  </a:cubicBezTo>
                  <a:cubicBezTo>
                    <a:pt x="128" y="848"/>
                    <a:pt x="128" y="848"/>
                    <a:pt x="128" y="848"/>
                  </a:cubicBezTo>
                  <a:lnTo>
                    <a:pt x="121" y="848"/>
                  </a:lnTo>
                  <a:close/>
                  <a:moveTo>
                    <a:pt x="136" y="932"/>
                  </a:moveTo>
                  <a:cubicBezTo>
                    <a:pt x="136" y="903"/>
                    <a:pt x="136" y="903"/>
                    <a:pt x="136" y="903"/>
                  </a:cubicBezTo>
                  <a:cubicBezTo>
                    <a:pt x="137" y="864"/>
                    <a:pt x="137" y="864"/>
                    <a:pt x="137" y="864"/>
                  </a:cubicBezTo>
                  <a:cubicBezTo>
                    <a:pt x="132" y="858"/>
                    <a:pt x="132" y="858"/>
                    <a:pt x="132" y="858"/>
                  </a:cubicBezTo>
                  <a:cubicBezTo>
                    <a:pt x="125" y="860"/>
                    <a:pt x="125" y="860"/>
                    <a:pt x="125" y="860"/>
                  </a:cubicBezTo>
                  <a:cubicBezTo>
                    <a:pt x="122" y="857"/>
                    <a:pt x="122" y="857"/>
                    <a:pt x="122" y="857"/>
                  </a:cubicBezTo>
                  <a:cubicBezTo>
                    <a:pt x="117" y="857"/>
                    <a:pt x="117" y="857"/>
                    <a:pt x="117" y="857"/>
                  </a:cubicBezTo>
                  <a:cubicBezTo>
                    <a:pt x="112" y="867"/>
                    <a:pt x="112" y="867"/>
                    <a:pt x="112" y="867"/>
                  </a:cubicBezTo>
                  <a:cubicBezTo>
                    <a:pt x="104" y="865"/>
                    <a:pt x="104" y="865"/>
                    <a:pt x="104" y="865"/>
                  </a:cubicBezTo>
                  <a:cubicBezTo>
                    <a:pt x="101" y="867"/>
                    <a:pt x="101" y="867"/>
                    <a:pt x="101" y="867"/>
                  </a:cubicBezTo>
                  <a:cubicBezTo>
                    <a:pt x="106" y="871"/>
                    <a:pt x="106" y="871"/>
                    <a:pt x="106" y="871"/>
                  </a:cubicBezTo>
                  <a:cubicBezTo>
                    <a:pt x="103" y="875"/>
                    <a:pt x="103" y="875"/>
                    <a:pt x="103" y="875"/>
                  </a:cubicBezTo>
                  <a:cubicBezTo>
                    <a:pt x="100" y="874"/>
                    <a:pt x="100" y="874"/>
                    <a:pt x="100" y="874"/>
                  </a:cubicBezTo>
                  <a:cubicBezTo>
                    <a:pt x="99" y="884"/>
                    <a:pt x="99" y="884"/>
                    <a:pt x="99" y="884"/>
                  </a:cubicBezTo>
                  <a:cubicBezTo>
                    <a:pt x="105" y="887"/>
                    <a:pt x="105" y="887"/>
                    <a:pt x="105" y="887"/>
                  </a:cubicBezTo>
                  <a:cubicBezTo>
                    <a:pt x="113" y="887"/>
                    <a:pt x="113" y="887"/>
                    <a:pt x="113" y="887"/>
                  </a:cubicBezTo>
                  <a:cubicBezTo>
                    <a:pt x="122" y="887"/>
                    <a:pt x="122" y="887"/>
                    <a:pt x="122" y="887"/>
                  </a:cubicBezTo>
                  <a:cubicBezTo>
                    <a:pt x="123" y="891"/>
                    <a:pt x="123" y="891"/>
                    <a:pt x="123" y="891"/>
                  </a:cubicBezTo>
                  <a:cubicBezTo>
                    <a:pt x="117" y="893"/>
                    <a:pt x="117" y="893"/>
                    <a:pt x="117" y="893"/>
                  </a:cubicBezTo>
                  <a:cubicBezTo>
                    <a:pt x="109" y="894"/>
                    <a:pt x="109" y="894"/>
                    <a:pt x="109" y="894"/>
                  </a:cubicBezTo>
                  <a:cubicBezTo>
                    <a:pt x="106" y="896"/>
                    <a:pt x="106" y="896"/>
                    <a:pt x="106" y="896"/>
                  </a:cubicBezTo>
                  <a:cubicBezTo>
                    <a:pt x="108" y="905"/>
                    <a:pt x="108" y="905"/>
                    <a:pt x="108" y="905"/>
                  </a:cubicBezTo>
                  <a:cubicBezTo>
                    <a:pt x="114" y="911"/>
                    <a:pt x="114" y="911"/>
                    <a:pt x="114" y="911"/>
                  </a:cubicBezTo>
                  <a:cubicBezTo>
                    <a:pt x="129" y="916"/>
                    <a:pt x="129" y="916"/>
                    <a:pt x="129" y="916"/>
                  </a:cubicBezTo>
                  <a:cubicBezTo>
                    <a:pt x="125" y="920"/>
                    <a:pt x="125" y="920"/>
                    <a:pt x="125" y="920"/>
                  </a:cubicBezTo>
                  <a:cubicBezTo>
                    <a:pt x="117" y="918"/>
                    <a:pt x="117" y="918"/>
                    <a:pt x="117" y="918"/>
                  </a:cubicBezTo>
                  <a:cubicBezTo>
                    <a:pt x="112" y="915"/>
                    <a:pt x="112" y="915"/>
                    <a:pt x="112" y="915"/>
                  </a:cubicBezTo>
                  <a:cubicBezTo>
                    <a:pt x="108" y="915"/>
                    <a:pt x="108" y="915"/>
                    <a:pt x="108" y="915"/>
                  </a:cubicBezTo>
                  <a:cubicBezTo>
                    <a:pt x="106" y="917"/>
                    <a:pt x="106" y="917"/>
                    <a:pt x="106" y="917"/>
                  </a:cubicBezTo>
                  <a:cubicBezTo>
                    <a:pt x="97" y="916"/>
                    <a:pt x="97" y="916"/>
                    <a:pt x="97" y="916"/>
                  </a:cubicBezTo>
                  <a:cubicBezTo>
                    <a:pt x="105" y="924"/>
                    <a:pt x="105" y="924"/>
                    <a:pt x="105" y="924"/>
                  </a:cubicBezTo>
                  <a:cubicBezTo>
                    <a:pt x="100" y="923"/>
                    <a:pt x="100" y="923"/>
                    <a:pt x="100" y="923"/>
                  </a:cubicBezTo>
                  <a:cubicBezTo>
                    <a:pt x="94" y="919"/>
                    <a:pt x="94" y="919"/>
                    <a:pt x="94" y="919"/>
                  </a:cubicBezTo>
                  <a:cubicBezTo>
                    <a:pt x="91" y="921"/>
                    <a:pt x="91" y="921"/>
                    <a:pt x="91" y="921"/>
                  </a:cubicBezTo>
                  <a:cubicBezTo>
                    <a:pt x="84" y="919"/>
                    <a:pt x="84" y="919"/>
                    <a:pt x="84" y="919"/>
                  </a:cubicBezTo>
                  <a:cubicBezTo>
                    <a:pt x="72" y="921"/>
                    <a:pt x="72" y="921"/>
                    <a:pt x="72" y="921"/>
                  </a:cubicBezTo>
                  <a:cubicBezTo>
                    <a:pt x="72" y="924"/>
                    <a:pt x="72" y="924"/>
                    <a:pt x="72" y="924"/>
                  </a:cubicBezTo>
                  <a:cubicBezTo>
                    <a:pt x="92" y="927"/>
                    <a:pt x="92" y="927"/>
                    <a:pt x="92" y="927"/>
                  </a:cubicBezTo>
                  <a:cubicBezTo>
                    <a:pt x="92" y="931"/>
                    <a:pt x="92" y="931"/>
                    <a:pt x="92" y="931"/>
                  </a:cubicBezTo>
                  <a:cubicBezTo>
                    <a:pt x="102" y="931"/>
                    <a:pt x="102" y="931"/>
                    <a:pt x="102" y="931"/>
                  </a:cubicBezTo>
                  <a:cubicBezTo>
                    <a:pt x="104" y="932"/>
                    <a:pt x="104" y="932"/>
                    <a:pt x="104" y="932"/>
                  </a:cubicBezTo>
                  <a:cubicBezTo>
                    <a:pt x="123" y="933"/>
                    <a:pt x="123" y="933"/>
                    <a:pt x="123" y="933"/>
                  </a:cubicBezTo>
                  <a:cubicBezTo>
                    <a:pt x="131" y="935"/>
                    <a:pt x="131" y="935"/>
                    <a:pt x="131" y="935"/>
                  </a:cubicBezTo>
                  <a:lnTo>
                    <a:pt x="136" y="932"/>
                  </a:lnTo>
                  <a:close/>
                  <a:moveTo>
                    <a:pt x="167" y="940"/>
                  </a:moveTo>
                  <a:cubicBezTo>
                    <a:pt x="165" y="935"/>
                    <a:pt x="165" y="935"/>
                    <a:pt x="165" y="935"/>
                  </a:cubicBezTo>
                  <a:cubicBezTo>
                    <a:pt x="157" y="933"/>
                    <a:pt x="157" y="933"/>
                    <a:pt x="157" y="933"/>
                  </a:cubicBezTo>
                  <a:cubicBezTo>
                    <a:pt x="156" y="936"/>
                    <a:pt x="156" y="936"/>
                    <a:pt x="156" y="936"/>
                  </a:cubicBezTo>
                  <a:cubicBezTo>
                    <a:pt x="144" y="939"/>
                    <a:pt x="144" y="939"/>
                    <a:pt x="144" y="939"/>
                  </a:cubicBezTo>
                  <a:cubicBezTo>
                    <a:pt x="146" y="944"/>
                    <a:pt x="146" y="944"/>
                    <a:pt x="146" y="944"/>
                  </a:cubicBezTo>
                  <a:cubicBezTo>
                    <a:pt x="152" y="947"/>
                    <a:pt x="152" y="947"/>
                    <a:pt x="152" y="947"/>
                  </a:cubicBezTo>
                  <a:cubicBezTo>
                    <a:pt x="158" y="945"/>
                    <a:pt x="158" y="945"/>
                    <a:pt x="158" y="945"/>
                  </a:cubicBezTo>
                  <a:cubicBezTo>
                    <a:pt x="159" y="949"/>
                    <a:pt x="159" y="949"/>
                    <a:pt x="159" y="949"/>
                  </a:cubicBezTo>
                  <a:cubicBezTo>
                    <a:pt x="163" y="949"/>
                    <a:pt x="163" y="949"/>
                    <a:pt x="163" y="949"/>
                  </a:cubicBezTo>
                  <a:lnTo>
                    <a:pt x="167" y="940"/>
                  </a:lnTo>
                  <a:close/>
                  <a:moveTo>
                    <a:pt x="120" y="955"/>
                  </a:moveTo>
                  <a:cubicBezTo>
                    <a:pt x="124" y="954"/>
                    <a:pt x="124" y="954"/>
                    <a:pt x="124" y="954"/>
                  </a:cubicBezTo>
                  <a:cubicBezTo>
                    <a:pt x="121" y="949"/>
                    <a:pt x="121" y="949"/>
                    <a:pt x="121" y="949"/>
                  </a:cubicBezTo>
                  <a:cubicBezTo>
                    <a:pt x="124" y="947"/>
                    <a:pt x="124" y="947"/>
                    <a:pt x="124" y="947"/>
                  </a:cubicBezTo>
                  <a:cubicBezTo>
                    <a:pt x="130" y="947"/>
                    <a:pt x="130" y="947"/>
                    <a:pt x="130" y="947"/>
                  </a:cubicBezTo>
                  <a:cubicBezTo>
                    <a:pt x="132" y="955"/>
                    <a:pt x="132" y="955"/>
                    <a:pt x="132" y="955"/>
                  </a:cubicBezTo>
                  <a:cubicBezTo>
                    <a:pt x="140" y="955"/>
                    <a:pt x="140" y="955"/>
                    <a:pt x="140" y="955"/>
                  </a:cubicBezTo>
                  <a:cubicBezTo>
                    <a:pt x="147" y="959"/>
                    <a:pt x="147" y="959"/>
                    <a:pt x="147" y="959"/>
                  </a:cubicBezTo>
                  <a:cubicBezTo>
                    <a:pt x="149" y="957"/>
                    <a:pt x="149" y="957"/>
                    <a:pt x="149" y="957"/>
                  </a:cubicBezTo>
                  <a:cubicBezTo>
                    <a:pt x="144" y="952"/>
                    <a:pt x="144" y="952"/>
                    <a:pt x="144" y="952"/>
                  </a:cubicBezTo>
                  <a:cubicBezTo>
                    <a:pt x="136" y="949"/>
                    <a:pt x="136" y="949"/>
                    <a:pt x="136" y="949"/>
                  </a:cubicBezTo>
                  <a:cubicBezTo>
                    <a:pt x="142" y="945"/>
                    <a:pt x="142" y="945"/>
                    <a:pt x="142" y="945"/>
                  </a:cubicBezTo>
                  <a:cubicBezTo>
                    <a:pt x="133" y="944"/>
                    <a:pt x="133" y="944"/>
                    <a:pt x="133" y="944"/>
                  </a:cubicBezTo>
                  <a:cubicBezTo>
                    <a:pt x="132" y="942"/>
                    <a:pt x="132" y="942"/>
                    <a:pt x="132" y="942"/>
                  </a:cubicBezTo>
                  <a:cubicBezTo>
                    <a:pt x="138" y="942"/>
                    <a:pt x="138" y="942"/>
                    <a:pt x="138" y="942"/>
                  </a:cubicBezTo>
                  <a:cubicBezTo>
                    <a:pt x="140" y="938"/>
                    <a:pt x="140" y="938"/>
                    <a:pt x="140" y="938"/>
                  </a:cubicBezTo>
                  <a:cubicBezTo>
                    <a:pt x="126" y="938"/>
                    <a:pt x="126" y="938"/>
                    <a:pt x="126" y="938"/>
                  </a:cubicBezTo>
                  <a:cubicBezTo>
                    <a:pt x="126" y="938"/>
                    <a:pt x="118" y="944"/>
                    <a:pt x="117" y="944"/>
                  </a:cubicBezTo>
                  <a:cubicBezTo>
                    <a:pt x="116" y="944"/>
                    <a:pt x="111" y="944"/>
                    <a:pt x="111" y="944"/>
                  </a:cubicBezTo>
                  <a:lnTo>
                    <a:pt x="120" y="955"/>
                  </a:lnTo>
                  <a:close/>
                  <a:moveTo>
                    <a:pt x="88" y="938"/>
                  </a:moveTo>
                  <a:cubicBezTo>
                    <a:pt x="92" y="942"/>
                    <a:pt x="92" y="942"/>
                    <a:pt x="92" y="942"/>
                  </a:cubicBezTo>
                  <a:cubicBezTo>
                    <a:pt x="98" y="942"/>
                    <a:pt x="98" y="942"/>
                    <a:pt x="98" y="942"/>
                  </a:cubicBezTo>
                  <a:cubicBezTo>
                    <a:pt x="102" y="942"/>
                    <a:pt x="102" y="942"/>
                    <a:pt x="102" y="942"/>
                  </a:cubicBezTo>
                  <a:cubicBezTo>
                    <a:pt x="100" y="937"/>
                    <a:pt x="100" y="937"/>
                    <a:pt x="100" y="937"/>
                  </a:cubicBezTo>
                  <a:cubicBezTo>
                    <a:pt x="96" y="938"/>
                    <a:pt x="96" y="938"/>
                    <a:pt x="96" y="938"/>
                  </a:cubicBezTo>
                  <a:cubicBezTo>
                    <a:pt x="91" y="936"/>
                    <a:pt x="91" y="936"/>
                    <a:pt x="91" y="936"/>
                  </a:cubicBezTo>
                  <a:cubicBezTo>
                    <a:pt x="85" y="932"/>
                    <a:pt x="85" y="932"/>
                    <a:pt x="85" y="932"/>
                  </a:cubicBezTo>
                  <a:cubicBezTo>
                    <a:pt x="82" y="935"/>
                    <a:pt x="82" y="935"/>
                    <a:pt x="82" y="935"/>
                  </a:cubicBezTo>
                  <a:lnTo>
                    <a:pt x="88" y="938"/>
                  </a:lnTo>
                  <a:close/>
                  <a:moveTo>
                    <a:pt x="117" y="941"/>
                  </a:moveTo>
                  <a:cubicBezTo>
                    <a:pt x="122" y="937"/>
                    <a:pt x="122" y="937"/>
                    <a:pt x="122" y="937"/>
                  </a:cubicBezTo>
                  <a:cubicBezTo>
                    <a:pt x="117" y="936"/>
                    <a:pt x="117" y="936"/>
                    <a:pt x="117" y="936"/>
                  </a:cubicBezTo>
                  <a:cubicBezTo>
                    <a:pt x="108" y="938"/>
                    <a:pt x="108" y="938"/>
                    <a:pt x="108" y="938"/>
                  </a:cubicBezTo>
                  <a:lnTo>
                    <a:pt x="117" y="941"/>
                  </a:lnTo>
                  <a:close/>
                  <a:moveTo>
                    <a:pt x="41" y="900"/>
                  </a:moveTo>
                  <a:cubicBezTo>
                    <a:pt x="45" y="902"/>
                    <a:pt x="45" y="902"/>
                    <a:pt x="45" y="902"/>
                  </a:cubicBezTo>
                  <a:cubicBezTo>
                    <a:pt x="49" y="908"/>
                    <a:pt x="49" y="908"/>
                    <a:pt x="49" y="908"/>
                  </a:cubicBezTo>
                  <a:cubicBezTo>
                    <a:pt x="58" y="909"/>
                    <a:pt x="58" y="909"/>
                    <a:pt x="58" y="909"/>
                  </a:cubicBezTo>
                  <a:cubicBezTo>
                    <a:pt x="62" y="905"/>
                    <a:pt x="62" y="905"/>
                    <a:pt x="62" y="905"/>
                  </a:cubicBezTo>
                  <a:cubicBezTo>
                    <a:pt x="65" y="897"/>
                    <a:pt x="65" y="897"/>
                    <a:pt x="65" y="897"/>
                  </a:cubicBezTo>
                  <a:cubicBezTo>
                    <a:pt x="55" y="888"/>
                    <a:pt x="55" y="888"/>
                    <a:pt x="55" y="888"/>
                  </a:cubicBezTo>
                  <a:cubicBezTo>
                    <a:pt x="50" y="890"/>
                    <a:pt x="50" y="890"/>
                    <a:pt x="50" y="890"/>
                  </a:cubicBezTo>
                  <a:cubicBezTo>
                    <a:pt x="46" y="888"/>
                    <a:pt x="46" y="888"/>
                    <a:pt x="46" y="888"/>
                  </a:cubicBezTo>
                  <a:cubicBezTo>
                    <a:pt x="36" y="892"/>
                    <a:pt x="36" y="892"/>
                    <a:pt x="36" y="892"/>
                  </a:cubicBezTo>
                  <a:lnTo>
                    <a:pt x="41" y="900"/>
                  </a:lnTo>
                  <a:close/>
                  <a:moveTo>
                    <a:pt x="28" y="876"/>
                  </a:moveTo>
                  <a:cubicBezTo>
                    <a:pt x="32" y="878"/>
                    <a:pt x="32" y="878"/>
                    <a:pt x="32" y="878"/>
                  </a:cubicBezTo>
                  <a:cubicBezTo>
                    <a:pt x="39" y="882"/>
                    <a:pt x="39" y="882"/>
                    <a:pt x="39" y="882"/>
                  </a:cubicBezTo>
                  <a:cubicBezTo>
                    <a:pt x="46" y="886"/>
                    <a:pt x="46" y="886"/>
                    <a:pt x="46" y="886"/>
                  </a:cubicBezTo>
                  <a:cubicBezTo>
                    <a:pt x="50" y="885"/>
                    <a:pt x="50" y="885"/>
                    <a:pt x="50" y="885"/>
                  </a:cubicBezTo>
                  <a:cubicBezTo>
                    <a:pt x="46" y="879"/>
                    <a:pt x="46" y="879"/>
                    <a:pt x="46" y="879"/>
                  </a:cubicBezTo>
                  <a:cubicBezTo>
                    <a:pt x="40" y="878"/>
                    <a:pt x="40" y="878"/>
                    <a:pt x="40" y="878"/>
                  </a:cubicBezTo>
                  <a:cubicBezTo>
                    <a:pt x="38" y="874"/>
                    <a:pt x="38" y="874"/>
                    <a:pt x="38" y="874"/>
                  </a:cubicBezTo>
                  <a:cubicBezTo>
                    <a:pt x="33" y="873"/>
                    <a:pt x="33" y="873"/>
                    <a:pt x="33" y="873"/>
                  </a:cubicBezTo>
                  <a:cubicBezTo>
                    <a:pt x="21" y="865"/>
                    <a:pt x="21" y="865"/>
                    <a:pt x="21" y="865"/>
                  </a:cubicBezTo>
                  <a:cubicBezTo>
                    <a:pt x="21" y="871"/>
                    <a:pt x="21" y="871"/>
                    <a:pt x="21" y="871"/>
                  </a:cubicBezTo>
                  <a:lnTo>
                    <a:pt x="28" y="876"/>
                  </a:lnTo>
                  <a:close/>
                  <a:moveTo>
                    <a:pt x="69" y="910"/>
                  </a:moveTo>
                  <a:cubicBezTo>
                    <a:pt x="74" y="915"/>
                    <a:pt x="74" y="915"/>
                    <a:pt x="74" y="915"/>
                  </a:cubicBezTo>
                  <a:cubicBezTo>
                    <a:pt x="77" y="911"/>
                    <a:pt x="77" y="911"/>
                    <a:pt x="77" y="911"/>
                  </a:cubicBezTo>
                  <a:cubicBezTo>
                    <a:pt x="75" y="908"/>
                    <a:pt x="75" y="908"/>
                    <a:pt x="75" y="908"/>
                  </a:cubicBezTo>
                  <a:cubicBezTo>
                    <a:pt x="75" y="902"/>
                    <a:pt x="75" y="902"/>
                    <a:pt x="75" y="902"/>
                  </a:cubicBezTo>
                  <a:cubicBezTo>
                    <a:pt x="71" y="902"/>
                    <a:pt x="71" y="902"/>
                    <a:pt x="71" y="902"/>
                  </a:cubicBezTo>
                  <a:cubicBezTo>
                    <a:pt x="67" y="904"/>
                    <a:pt x="67" y="904"/>
                    <a:pt x="67" y="904"/>
                  </a:cubicBezTo>
                  <a:lnTo>
                    <a:pt x="69" y="910"/>
                  </a:lnTo>
                  <a:close/>
                  <a:moveTo>
                    <a:pt x="84" y="916"/>
                  </a:moveTo>
                  <a:cubicBezTo>
                    <a:pt x="88" y="912"/>
                    <a:pt x="88" y="912"/>
                    <a:pt x="88" y="912"/>
                  </a:cubicBezTo>
                  <a:cubicBezTo>
                    <a:pt x="81" y="906"/>
                    <a:pt x="81" y="906"/>
                    <a:pt x="81" y="906"/>
                  </a:cubicBezTo>
                  <a:cubicBezTo>
                    <a:pt x="78" y="906"/>
                    <a:pt x="78" y="906"/>
                    <a:pt x="78" y="906"/>
                  </a:cubicBezTo>
                  <a:lnTo>
                    <a:pt x="84" y="916"/>
                  </a:lnTo>
                  <a:close/>
                  <a:moveTo>
                    <a:pt x="100" y="907"/>
                  </a:moveTo>
                  <a:cubicBezTo>
                    <a:pt x="103" y="904"/>
                    <a:pt x="103" y="904"/>
                    <a:pt x="103" y="904"/>
                  </a:cubicBezTo>
                  <a:cubicBezTo>
                    <a:pt x="101" y="896"/>
                    <a:pt x="101" y="896"/>
                    <a:pt x="101" y="896"/>
                  </a:cubicBezTo>
                  <a:cubicBezTo>
                    <a:pt x="98" y="890"/>
                    <a:pt x="98" y="890"/>
                    <a:pt x="98" y="890"/>
                  </a:cubicBezTo>
                  <a:cubicBezTo>
                    <a:pt x="97" y="900"/>
                    <a:pt x="97" y="900"/>
                    <a:pt x="97" y="900"/>
                  </a:cubicBezTo>
                  <a:cubicBezTo>
                    <a:pt x="93" y="901"/>
                    <a:pt x="93" y="901"/>
                    <a:pt x="93" y="901"/>
                  </a:cubicBezTo>
                  <a:cubicBezTo>
                    <a:pt x="92" y="909"/>
                    <a:pt x="92" y="909"/>
                    <a:pt x="92" y="909"/>
                  </a:cubicBezTo>
                  <a:cubicBezTo>
                    <a:pt x="100" y="913"/>
                    <a:pt x="100" y="913"/>
                    <a:pt x="100" y="913"/>
                  </a:cubicBezTo>
                  <a:lnTo>
                    <a:pt x="100" y="907"/>
                  </a:lnTo>
                  <a:close/>
                  <a:moveTo>
                    <a:pt x="18" y="824"/>
                  </a:moveTo>
                  <a:cubicBezTo>
                    <a:pt x="25" y="822"/>
                    <a:pt x="25" y="822"/>
                    <a:pt x="25" y="822"/>
                  </a:cubicBezTo>
                  <a:cubicBezTo>
                    <a:pt x="24" y="815"/>
                    <a:pt x="24" y="815"/>
                    <a:pt x="24" y="815"/>
                  </a:cubicBezTo>
                  <a:cubicBezTo>
                    <a:pt x="25" y="812"/>
                    <a:pt x="25" y="812"/>
                    <a:pt x="25" y="812"/>
                  </a:cubicBezTo>
                  <a:cubicBezTo>
                    <a:pt x="25" y="804"/>
                    <a:pt x="25" y="804"/>
                    <a:pt x="25" y="804"/>
                  </a:cubicBezTo>
                  <a:cubicBezTo>
                    <a:pt x="20" y="804"/>
                    <a:pt x="20" y="804"/>
                    <a:pt x="20" y="804"/>
                  </a:cubicBezTo>
                  <a:cubicBezTo>
                    <a:pt x="16" y="800"/>
                    <a:pt x="16" y="800"/>
                    <a:pt x="16" y="800"/>
                  </a:cubicBezTo>
                  <a:cubicBezTo>
                    <a:pt x="15" y="813"/>
                    <a:pt x="15" y="813"/>
                    <a:pt x="15" y="813"/>
                  </a:cubicBezTo>
                  <a:cubicBezTo>
                    <a:pt x="18" y="814"/>
                    <a:pt x="18" y="814"/>
                    <a:pt x="18" y="814"/>
                  </a:cubicBezTo>
                  <a:lnTo>
                    <a:pt x="18" y="824"/>
                  </a:lnTo>
                  <a:close/>
                  <a:moveTo>
                    <a:pt x="17" y="781"/>
                  </a:moveTo>
                  <a:cubicBezTo>
                    <a:pt x="24" y="779"/>
                    <a:pt x="24" y="779"/>
                    <a:pt x="24" y="779"/>
                  </a:cubicBezTo>
                  <a:cubicBezTo>
                    <a:pt x="24" y="755"/>
                    <a:pt x="24" y="755"/>
                    <a:pt x="24" y="755"/>
                  </a:cubicBezTo>
                  <a:cubicBezTo>
                    <a:pt x="22" y="744"/>
                    <a:pt x="22" y="744"/>
                    <a:pt x="22" y="744"/>
                  </a:cubicBezTo>
                  <a:cubicBezTo>
                    <a:pt x="17" y="743"/>
                    <a:pt x="17" y="743"/>
                    <a:pt x="17" y="743"/>
                  </a:cubicBezTo>
                  <a:cubicBezTo>
                    <a:pt x="14" y="745"/>
                    <a:pt x="14" y="745"/>
                    <a:pt x="14" y="745"/>
                  </a:cubicBezTo>
                  <a:cubicBezTo>
                    <a:pt x="18" y="753"/>
                    <a:pt x="18" y="753"/>
                    <a:pt x="18" y="753"/>
                  </a:cubicBezTo>
                  <a:cubicBezTo>
                    <a:pt x="16" y="759"/>
                    <a:pt x="16" y="759"/>
                    <a:pt x="16" y="759"/>
                  </a:cubicBezTo>
                  <a:cubicBezTo>
                    <a:pt x="10" y="760"/>
                    <a:pt x="10" y="760"/>
                    <a:pt x="10" y="760"/>
                  </a:cubicBezTo>
                  <a:cubicBezTo>
                    <a:pt x="8" y="765"/>
                    <a:pt x="8" y="765"/>
                    <a:pt x="8" y="765"/>
                  </a:cubicBezTo>
                  <a:cubicBezTo>
                    <a:pt x="12" y="774"/>
                    <a:pt x="12" y="774"/>
                    <a:pt x="12" y="774"/>
                  </a:cubicBezTo>
                  <a:cubicBezTo>
                    <a:pt x="15" y="765"/>
                    <a:pt x="15" y="765"/>
                    <a:pt x="15" y="765"/>
                  </a:cubicBezTo>
                  <a:cubicBezTo>
                    <a:pt x="19" y="764"/>
                    <a:pt x="19" y="764"/>
                    <a:pt x="19" y="764"/>
                  </a:cubicBezTo>
                  <a:cubicBezTo>
                    <a:pt x="17" y="772"/>
                    <a:pt x="17" y="772"/>
                    <a:pt x="17" y="772"/>
                  </a:cubicBezTo>
                  <a:lnTo>
                    <a:pt x="17" y="781"/>
                  </a:lnTo>
                  <a:close/>
                  <a:moveTo>
                    <a:pt x="12" y="738"/>
                  </a:moveTo>
                  <a:cubicBezTo>
                    <a:pt x="10" y="728"/>
                    <a:pt x="10" y="728"/>
                    <a:pt x="10" y="728"/>
                  </a:cubicBezTo>
                  <a:cubicBezTo>
                    <a:pt x="7" y="728"/>
                    <a:pt x="7" y="728"/>
                    <a:pt x="7" y="728"/>
                  </a:cubicBezTo>
                  <a:cubicBezTo>
                    <a:pt x="5" y="738"/>
                    <a:pt x="5" y="738"/>
                    <a:pt x="5" y="738"/>
                  </a:cubicBezTo>
                  <a:lnTo>
                    <a:pt x="12" y="738"/>
                  </a:lnTo>
                  <a:close/>
                  <a:moveTo>
                    <a:pt x="22" y="741"/>
                  </a:moveTo>
                  <a:cubicBezTo>
                    <a:pt x="23" y="731"/>
                    <a:pt x="23" y="731"/>
                    <a:pt x="23" y="731"/>
                  </a:cubicBezTo>
                  <a:cubicBezTo>
                    <a:pt x="20" y="729"/>
                    <a:pt x="20" y="729"/>
                    <a:pt x="20" y="729"/>
                  </a:cubicBezTo>
                  <a:cubicBezTo>
                    <a:pt x="19" y="733"/>
                    <a:pt x="19" y="733"/>
                    <a:pt x="19" y="733"/>
                  </a:cubicBezTo>
                  <a:cubicBezTo>
                    <a:pt x="14" y="735"/>
                    <a:pt x="14" y="735"/>
                    <a:pt x="14" y="735"/>
                  </a:cubicBezTo>
                  <a:lnTo>
                    <a:pt x="22" y="741"/>
                  </a:lnTo>
                  <a:close/>
                  <a:moveTo>
                    <a:pt x="6" y="784"/>
                  </a:moveTo>
                  <a:cubicBezTo>
                    <a:pt x="6" y="790"/>
                    <a:pt x="6" y="790"/>
                    <a:pt x="6" y="790"/>
                  </a:cubicBezTo>
                  <a:cubicBezTo>
                    <a:pt x="11" y="792"/>
                    <a:pt x="11" y="792"/>
                    <a:pt x="11" y="792"/>
                  </a:cubicBezTo>
                  <a:cubicBezTo>
                    <a:pt x="15" y="787"/>
                    <a:pt x="15" y="787"/>
                    <a:pt x="15" y="787"/>
                  </a:cubicBezTo>
                  <a:cubicBezTo>
                    <a:pt x="14" y="784"/>
                    <a:pt x="14" y="784"/>
                    <a:pt x="14" y="784"/>
                  </a:cubicBezTo>
                  <a:cubicBezTo>
                    <a:pt x="10" y="787"/>
                    <a:pt x="10" y="787"/>
                    <a:pt x="10" y="787"/>
                  </a:cubicBezTo>
                  <a:lnTo>
                    <a:pt x="6" y="784"/>
                  </a:lnTo>
                  <a:close/>
                  <a:moveTo>
                    <a:pt x="18" y="841"/>
                  </a:moveTo>
                  <a:cubicBezTo>
                    <a:pt x="19" y="833"/>
                    <a:pt x="19" y="833"/>
                    <a:pt x="19" y="833"/>
                  </a:cubicBezTo>
                  <a:cubicBezTo>
                    <a:pt x="16" y="831"/>
                    <a:pt x="16" y="831"/>
                    <a:pt x="16" y="831"/>
                  </a:cubicBezTo>
                  <a:cubicBezTo>
                    <a:pt x="14" y="836"/>
                    <a:pt x="14" y="836"/>
                    <a:pt x="14" y="836"/>
                  </a:cubicBezTo>
                  <a:cubicBezTo>
                    <a:pt x="14" y="845"/>
                    <a:pt x="14" y="845"/>
                    <a:pt x="14" y="845"/>
                  </a:cubicBezTo>
                  <a:lnTo>
                    <a:pt x="18" y="841"/>
                  </a:lnTo>
                  <a:close/>
                  <a:moveTo>
                    <a:pt x="51" y="880"/>
                  </a:moveTo>
                  <a:cubicBezTo>
                    <a:pt x="55" y="882"/>
                    <a:pt x="55" y="882"/>
                    <a:pt x="55" y="882"/>
                  </a:cubicBezTo>
                  <a:cubicBezTo>
                    <a:pt x="61" y="876"/>
                    <a:pt x="61" y="876"/>
                    <a:pt x="61" y="876"/>
                  </a:cubicBezTo>
                  <a:cubicBezTo>
                    <a:pt x="64" y="872"/>
                    <a:pt x="64" y="872"/>
                    <a:pt x="64" y="872"/>
                  </a:cubicBezTo>
                  <a:cubicBezTo>
                    <a:pt x="70" y="872"/>
                    <a:pt x="70" y="872"/>
                    <a:pt x="70" y="872"/>
                  </a:cubicBezTo>
                  <a:cubicBezTo>
                    <a:pt x="78" y="867"/>
                    <a:pt x="78" y="867"/>
                    <a:pt x="78" y="867"/>
                  </a:cubicBezTo>
                  <a:cubicBezTo>
                    <a:pt x="77" y="864"/>
                    <a:pt x="77" y="864"/>
                    <a:pt x="77" y="864"/>
                  </a:cubicBezTo>
                  <a:cubicBezTo>
                    <a:pt x="67" y="863"/>
                    <a:pt x="67" y="863"/>
                    <a:pt x="67" y="863"/>
                  </a:cubicBezTo>
                  <a:cubicBezTo>
                    <a:pt x="61" y="869"/>
                    <a:pt x="61" y="869"/>
                    <a:pt x="61" y="869"/>
                  </a:cubicBezTo>
                  <a:cubicBezTo>
                    <a:pt x="54" y="870"/>
                    <a:pt x="54" y="870"/>
                    <a:pt x="54" y="870"/>
                  </a:cubicBezTo>
                  <a:cubicBezTo>
                    <a:pt x="54" y="877"/>
                    <a:pt x="54" y="877"/>
                    <a:pt x="54" y="877"/>
                  </a:cubicBezTo>
                  <a:lnTo>
                    <a:pt x="51" y="880"/>
                  </a:lnTo>
                  <a:close/>
                  <a:moveTo>
                    <a:pt x="36" y="626"/>
                  </a:moveTo>
                  <a:cubicBezTo>
                    <a:pt x="36" y="635"/>
                    <a:pt x="36" y="635"/>
                    <a:pt x="36" y="635"/>
                  </a:cubicBezTo>
                  <a:cubicBezTo>
                    <a:pt x="44" y="636"/>
                    <a:pt x="44" y="636"/>
                    <a:pt x="44" y="636"/>
                  </a:cubicBezTo>
                  <a:cubicBezTo>
                    <a:pt x="53" y="630"/>
                    <a:pt x="53" y="630"/>
                    <a:pt x="53" y="630"/>
                  </a:cubicBezTo>
                  <a:cubicBezTo>
                    <a:pt x="53" y="624"/>
                    <a:pt x="53" y="624"/>
                    <a:pt x="53" y="624"/>
                  </a:cubicBezTo>
                  <a:cubicBezTo>
                    <a:pt x="45" y="620"/>
                    <a:pt x="45" y="620"/>
                    <a:pt x="45" y="620"/>
                  </a:cubicBezTo>
                  <a:lnTo>
                    <a:pt x="36" y="626"/>
                  </a:lnTo>
                  <a:close/>
                  <a:moveTo>
                    <a:pt x="34" y="558"/>
                  </a:moveTo>
                  <a:cubicBezTo>
                    <a:pt x="31" y="564"/>
                    <a:pt x="31" y="564"/>
                    <a:pt x="31" y="564"/>
                  </a:cubicBezTo>
                  <a:cubicBezTo>
                    <a:pt x="31" y="581"/>
                    <a:pt x="31" y="581"/>
                    <a:pt x="31" y="581"/>
                  </a:cubicBezTo>
                  <a:cubicBezTo>
                    <a:pt x="26" y="593"/>
                    <a:pt x="26" y="593"/>
                    <a:pt x="26" y="593"/>
                  </a:cubicBezTo>
                  <a:cubicBezTo>
                    <a:pt x="39" y="594"/>
                    <a:pt x="39" y="594"/>
                    <a:pt x="39" y="594"/>
                  </a:cubicBezTo>
                  <a:cubicBezTo>
                    <a:pt x="44" y="582"/>
                    <a:pt x="44" y="582"/>
                    <a:pt x="44" y="582"/>
                  </a:cubicBezTo>
                  <a:cubicBezTo>
                    <a:pt x="40" y="568"/>
                    <a:pt x="40" y="568"/>
                    <a:pt x="40" y="568"/>
                  </a:cubicBezTo>
                  <a:cubicBezTo>
                    <a:pt x="45" y="566"/>
                    <a:pt x="45" y="566"/>
                    <a:pt x="45" y="566"/>
                  </a:cubicBezTo>
                  <a:cubicBezTo>
                    <a:pt x="48" y="553"/>
                    <a:pt x="48" y="553"/>
                    <a:pt x="48" y="553"/>
                  </a:cubicBezTo>
                  <a:cubicBezTo>
                    <a:pt x="35" y="553"/>
                    <a:pt x="35" y="553"/>
                    <a:pt x="35" y="553"/>
                  </a:cubicBezTo>
                  <a:lnTo>
                    <a:pt x="34" y="55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7" name="China">
              <a:extLst>
                <a:ext uri="{FF2B5EF4-FFF2-40B4-BE49-F238E27FC236}">
                  <a16:creationId xmlns:a16="http://schemas.microsoft.com/office/drawing/2014/main" id="{5C9BC0A4-4456-4529-8B12-B90E3DAF2408}"/>
                </a:ext>
              </a:extLst>
            </p:cNvPr>
            <p:cNvSpPr>
              <a:spLocks noEditPoints="1"/>
            </p:cNvSpPr>
            <p:nvPr/>
          </p:nvSpPr>
          <p:spPr bwMode="gray">
            <a:xfrm>
              <a:off x="8075413" y="2533195"/>
              <a:ext cx="1878117" cy="1427723"/>
            </a:xfrm>
            <a:custGeom>
              <a:avLst/>
              <a:gdLst/>
              <a:ahLst/>
              <a:cxnLst>
                <a:cxn ang="0">
                  <a:pos x="40" y="938"/>
                </a:cxn>
                <a:cxn ang="0">
                  <a:pos x="40" y="882"/>
                </a:cxn>
                <a:cxn ang="0">
                  <a:pos x="0" y="794"/>
                </a:cxn>
                <a:cxn ang="0">
                  <a:pos x="68" y="742"/>
                </a:cxn>
                <a:cxn ang="0">
                  <a:pos x="238" y="686"/>
                </a:cxn>
                <a:cxn ang="0">
                  <a:pos x="234" y="498"/>
                </a:cxn>
                <a:cxn ang="0">
                  <a:pos x="340" y="388"/>
                </a:cxn>
                <a:cxn ang="0">
                  <a:pos x="472" y="282"/>
                </a:cxn>
                <a:cxn ang="0">
                  <a:pos x="550" y="324"/>
                </a:cxn>
                <a:cxn ang="0">
                  <a:pos x="644" y="476"/>
                </a:cxn>
                <a:cxn ang="0">
                  <a:pos x="826" y="560"/>
                </a:cxn>
                <a:cxn ang="0">
                  <a:pos x="1068" y="644"/>
                </a:cxn>
                <a:cxn ang="0">
                  <a:pos x="1188" y="694"/>
                </a:cxn>
                <a:cxn ang="0">
                  <a:pos x="1402" y="610"/>
                </a:cxn>
                <a:cxn ang="0">
                  <a:pos x="1452" y="494"/>
                </a:cxn>
                <a:cxn ang="0">
                  <a:pos x="1644" y="462"/>
                </a:cxn>
                <a:cxn ang="0">
                  <a:pos x="1740" y="424"/>
                </a:cxn>
                <a:cxn ang="0">
                  <a:pos x="1648" y="372"/>
                </a:cxn>
                <a:cxn ang="0">
                  <a:pos x="1610" y="262"/>
                </a:cxn>
                <a:cxn ang="0">
                  <a:pos x="1714" y="234"/>
                </a:cxn>
                <a:cxn ang="0">
                  <a:pos x="1754" y="48"/>
                </a:cxn>
                <a:cxn ang="0">
                  <a:pos x="1928" y="30"/>
                </a:cxn>
                <a:cxn ang="0">
                  <a:pos x="2076" y="254"/>
                </a:cxn>
                <a:cxn ang="0">
                  <a:pos x="2162" y="350"/>
                </a:cxn>
                <a:cxn ang="0">
                  <a:pos x="2310" y="330"/>
                </a:cxn>
                <a:cxn ang="0">
                  <a:pos x="2172" y="522"/>
                </a:cxn>
                <a:cxn ang="0">
                  <a:pos x="2128" y="624"/>
                </a:cxn>
                <a:cxn ang="0">
                  <a:pos x="2076" y="694"/>
                </a:cxn>
                <a:cxn ang="0">
                  <a:pos x="1984" y="742"/>
                </a:cxn>
                <a:cxn ang="0">
                  <a:pos x="1858" y="800"/>
                </a:cxn>
                <a:cxn ang="0">
                  <a:pos x="1808" y="798"/>
                </a:cxn>
                <a:cxn ang="0">
                  <a:pos x="1788" y="746"/>
                </a:cxn>
                <a:cxn ang="0">
                  <a:pos x="1666" y="874"/>
                </a:cxn>
                <a:cxn ang="0">
                  <a:pos x="1730" y="920"/>
                </a:cxn>
                <a:cxn ang="0">
                  <a:pos x="1814" y="934"/>
                </a:cxn>
                <a:cxn ang="0">
                  <a:pos x="1772" y="1058"/>
                </a:cxn>
                <a:cxn ang="0">
                  <a:pos x="1788" y="1176"/>
                </a:cxn>
                <a:cxn ang="0">
                  <a:pos x="1806" y="1332"/>
                </a:cxn>
                <a:cxn ang="0">
                  <a:pos x="1744" y="1442"/>
                </a:cxn>
                <a:cxn ang="0">
                  <a:pos x="1566" y="1566"/>
                </a:cxn>
                <a:cxn ang="0">
                  <a:pos x="1442" y="1602"/>
                </a:cxn>
                <a:cxn ang="0">
                  <a:pos x="1370" y="1668"/>
                </a:cxn>
                <a:cxn ang="0">
                  <a:pos x="1288" y="1606"/>
                </a:cxn>
                <a:cxn ang="0">
                  <a:pos x="1230" y="1568"/>
                </a:cxn>
                <a:cxn ang="0">
                  <a:pos x="1062" y="1584"/>
                </a:cxn>
                <a:cxn ang="0">
                  <a:pos x="1012" y="1624"/>
                </a:cxn>
                <a:cxn ang="0">
                  <a:pos x="964" y="1550"/>
                </a:cxn>
                <a:cxn ang="0">
                  <a:pos x="904" y="1468"/>
                </a:cxn>
                <a:cxn ang="0">
                  <a:pos x="886" y="1340"/>
                </a:cxn>
                <a:cxn ang="0">
                  <a:pos x="818" y="1308"/>
                </a:cxn>
                <a:cxn ang="0">
                  <a:pos x="644" y="1348"/>
                </a:cxn>
                <a:cxn ang="0">
                  <a:pos x="576" y="1356"/>
                </a:cxn>
                <a:cxn ang="0">
                  <a:pos x="430" y="1336"/>
                </a:cxn>
                <a:cxn ang="0">
                  <a:pos x="274" y="1246"/>
                </a:cxn>
                <a:cxn ang="0">
                  <a:pos x="186" y="1166"/>
                </a:cxn>
                <a:cxn ang="0">
                  <a:pos x="206" y="1112"/>
                </a:cxn>
                <a:cxn ang="0">
                  <a:pos x="194" y="994"/>
                </a:cxn>
                <a:cxn ang="0">
                  <a:pos x="1330" y="1712"/>
                </a:cxn>
                <a:cxn ang="0">
                  <a:pos x="1376" y="1732"/>
                </a:cxn>
                <a:cxn ang="0">
                  <a:pos x="1408" y="1674"/>
                </a:cxn>
              </a:cxnLst>
              <a:rect l="0" t="0" r="r" b="b"/>
              <a:pathLst>
                <a:path w="2314" h="1744">
                  <a:moveTo>
                    <a:pt x="146" y="968"/>
                  </a:moveTo>
                  <a:lnTo>
                    <a:pt x="128" y="966"/>
                  </a:lnTo>
                  <a:lnTo>
                    <a:pt x="94" y="962"/>
                  </a:lnTo>
                  <a:lnTo>
                    <a:pt x="62" y="936"/>
                  </a:lnTo>
                  <a:lnTo>
                    <a:pt x="40" y="938"/>
                  </a:lnTo>
                  <a:lnTo>
                    <a:pt x="30" y="932"/>
                  </a:lnTo>
                  <a:lnTo>
                    <a:pt x="38" y="922"/>
                  </a:lnTo>
                  <a:lnTo>
                    <a:pt x="48" y="912"/>
                  </a:lnTo>
                  <a:lnTo>
                    <a:pt x="38" y="902"/>
                  </a:lnTo>
                  <a:lnTo>
                    <a:pt x="40" y="882"/>
                  </a:lnTo>
                  <a:lnTo>
                    <a:pt x="34" y="864"/>
                  </a:lnTo>
                  <a:lnTo>
                    <a:pt x="20" y="858"/>
                  </a:lnTo>
                  <a:lnTo>
                    <a:pt x="0" y="858"/>
                  </a:lnTo>
                  <a:lnTo>
                    <a:pt x="0" y="808"/>
                  </a:lnTo>
                  <a:lnTo>
                    <a:pt x="0" y="794"/>
                  </a:lnTo>
                  <a:lnTo>
                    <a:pt x="6" y="770"/>
                  </a:lnTo>
                  <a:lnTo>
                    <a:pt x="28" y="760"/>
                  </a:lnTo>
                  <a:lnTo>
                    <a:pt x="40" y="748"/>
                  </a:lnTo>
                  <a:lnTo>
                    <a:pt x="56" y="750"/>
                  </a:lnTo>
                  <a:lnTo>
                    <a:pt x="68" y="742"/>
                  </a:lnTo>
                  <a:lnTo>
                    <a:pt x="78" y="760"/>
                  </a:lnTo>
                  <a:lnTo>
                    <a:pt x="98" y="758"/>
                  </a:lnTo>
                  <a:lnTo>
                    <a:pt x="114" y="730"/>
                  </a:lnTo>
                  <a:lnTo>
                    <a:pt x="158" y="718"/>
                  </a:lnTo>
                  <a:lnTo>
                    <a:pt x="238" y="686"/>
                  </a:lnTo>
                  <a:lnTo>
                    <a:pt x="250" y="638"/>
                  </a:lnTo>
                  <a:lnTo>
                    <a:pt x="262" y="596"/>
                  </a:lnTo>
                  <a:lnTo>
                    <a:pt x="240" y="518"/>
                  </a:lnTo>
                  <a:lnTo>
                    <a:pt x="224" y="512"/>
                  </a:lnTo>
                  <a:lnTo>
                    <a:pt x="234" y="498"/>
                  </a:lnTo>
                  <a:lnTo>
                    <a:pt x="290" y="492"/>
                  </a:lnTo>
                  <a:lnTo>
                    <a:pt x="310" y="500"/>
                  </a:lnTo>
                  <a:lnTo>
                    <a:pt x="322" y="486"/>
                  </a:lnTo>
                  <a:lnTo>
                    <a:pt x="308" y="478"/>
                  </a:lnTo>
                  <a:lnTo>
                    <a:pt x="340" y="388"/>
                  </a:lnTo>
                  <a:lnTo>
                    <a:pt x="380" y="400"/>
                  </a:lnTo>
                  <a:lnTo>
                    <a:pt x="424" y="380"/>
                  </a:lnTo>
                  <a:lnTo>
                    <a:pt x="426" y="348"/>
                  </a:lnTo>
                  <a:lnTo>
                    <a:pt x="470" y="308"/>
                  </a:lnTo>
                  <a:lnTo>
                    <a:pt x="472" y="282"/>
                  </a:lnTo>
                  <a:lnTo>
                    <a:pt x="502" y="280"/>
                  </a:lnTo>
                  <a:lnTo>
                    <a:pt x="512" y="294"/>
                  </a:lnTo>
                  <a:lnTo>
                    <a:pt x="530" y="308"/>
                  </a:lnTo>
                  <a:lnTo>
                    <a:pt x="536" y="310"/>
                  </a:lnTo>
                  <a:lnTo>
                    <a:pt x="550" y="324"/>
                  </a:lnTo>
                  <a:lnTo>
                    <a:pt x="582" y="330"/>
                  </a:lnTo>
                  <a:lnTo>
                    <a:pt x="610" y="348"/>
                  </a:lnTo>
                  <a:lnTo>
                    <a:pt x="646" y="404"/>
                  </a:lnTo>
                  <a:lnTo>
                    <a:pt x="670" y="424"/>
                  </a:lnTo>
                  <a:lnTo>
                    <a:pt x="644" y="476"/>
                  </a:lnTo>
                  <a:lnTo>
                    <a:pt x="656" y="490"/>
                  </a:lnTo>
                  <a:lnTo>
                    <a:pt x="724" y="498"/>
                  </a:lnTo>
                  <a:lnTo>
                    <a:pt x="784" y="520"/>
                  </a:lnTo>
                  <a:lnTo>
                    <a:pt x="814" y="552"/>
                  </a:lnTo>
                  <a:lnTo>
                    <a:pt x="826" y="560"/>
                  </a:lnTo>
                  <a:lnTo>
                    <a:pt x="864" y="636"/>
                  </a:lnTo>
                  <a:lnTo>
                    <a:pt x="894" y="636"/>
                  </a:lnTo>
                  <a:lnTo>
                    <a:pt x="920" y="646"/>
                  </a:lnTo>
                  <a:lnTo>
                    <a:pt x="1012" y="648"/>
                  </a:lnTo>
                  <a:lnTo>
                    <a:pt x="1068" y="644"/>
                  </a:lnTo>
                  <a:lnTo>
                    <a:pt x="1090" y="668"/>
                  </a:lnTo>
                  <a:lnTo>
                    <a:pt x="1120" y="670"/>
                  </a:lnTo>
                  <a:lnTo>
                    <a:pt x="1142" y="686"/>
                  </a:lnTo>
                  <a:lnTo>
                    <a:pt x="1170" y="682"/>
                  </a:lnTo>
                  <a:lnTo>
                    <a:pt x="1188" y="694"/>
                  </a:lnTo>
                  <a:lnTo>
                    <a:pt x="1212" y="686"/>
                  </a:lnTo>
                  <a:lnTo>
                    <a:pt x="1228" y="666"/>
                  </a:lnTo>
                  <a:lnTo>
                    <a:pt x="1300" y="640"/>
                  </a:lnTo>
                  <a:lnTo>
                    <a:pt x="1384" y="638"/>
                  </a:lnTo>
                  <a:lnTo>
                    <a:pt x="1402" y="610"/>
                  </a:lnTo>
                  <a:lnTo>
                    <a:pt x="1438" y="592"/>
                  </a:lnTo>
                  <a:lnTo>
                    <a:pt x="1448" y="568"/>
                  </a:lnTo>
                  <a:lnTo>
                    <a:pt x="1418" y="546"/>
                  </a:lnTo>
                  <a:lnTo>
                    <a:pt x="1418" y="528"/>
                  </a:lnTo>
                  <a:lnTo>
                    <a:pt x="1452" y="494"/>
                  </a:lnTo>
                  <a:lnTo>
                    <a:pt x="1466" y="492"/>
                  </a:lnTo>
                  <a:lnTo>
                    <a:pt x="1502" y="514"/>
                  </a:lnTo>
                  <a:lnTo>
                    <a:pt x="1564" y="478"/>
                  </a:lnTo>
                  <a:lnTo>
                    <a:pt x="1604" y="484"/>
                  </a:lnTo>
                  <a:lnTo>
                    <a:pt x="1644" y="462"/>
                  </a:lnTo>
                  <a:lnTo>
                    <a:pt x="1666" y="460"/>
                  </a:lnTo>
                  <a:lnTo>
                    <a:pt x="1678" y="448"/>
                  </a:lnTo>
                  <a:lnTo>
                    <a:pt x="1698" y="446"/>
                  </a:lnTo>
                  <a:lnTo>
                    <a:pt x="1718" y="458"/>
                  </a:lnTo>
                  <a:lnTo>
                    <a:pt x="1740" y="424"/>
                  </a:lnTo>
                  <a:lnTo>
                    <a:pt x="1710" y="388"/>
                  </a:lnTo>
                  <a:lnTo>
                    <a:pt x="1708" y="372"/>
                  </a:lnTo>
                  <a:lnTo>
                    <a:pt x="1676" y="352"/>
                  </a:lnTo>
                  <a:lnTo>
                    <a:pt x="1664" y="354"/>
                  </a:lnTo>
                  <a:lnTo>
                    <a:pt x="1648" y="372"/>
                  </a:lnTo>
                  <a:lnTo>
                    <a:pt x="1630" y="362"/>
                  </a:lnTo>
                  <a:lnTo>
                    <a:pt x="1598" y="360"/>
                  </a:lnTo>
                  <a:lnTo>
                    <a:pt x="1586" y="338"/>
                  </a:lnTo>
                  <a:lnTo>
                    <a:pt x="1606" y="296"/>
                  </a:lnTo>
                  <a:lnTo>
                    <a:pt x="1610" y="262"/>
                  </a:lnTo>
                  <a:lnTo>
                    <a:pt x="1622" y="242"/>
                  </a:lnTo>
                  <a:lnTo>
                    <a:pt x="1648" y="240"/>
                  </a:lnTo>
                  <a:lnTo>
                    <a:pt x="1666" y="258"/>
                  </a:lnTo>
                  <a:lnTo>
                    <a:pt x="1698" y="234"/>
                  </a:lnTo>
                  <a:lnTo>
                    <a:pt x="1714" y="234"/>
                  </a:lnTo>
                  <a:lnTo>
                    <a:pt x="1724" y="214"/>
                  </a:lnTo>
                  <a:lnTo>
                    <a:pt x="1712" y="194"/>
                  </a:lnTo>
                  <a:lnTo>
                    <a:pt x="1766" y="104"/>
                  </a:lnTo>
                  <a:lnTo>
                    <a:pt x="1774" y="66"/>
                  </a:lnTo>
                  <a:lnTo>
                    <a:pt x="1754" y="48"/>
                  </a:lnTo>
                  <a:lnTo>
                    <a:pt x="1780" y="16"/>
                  </a:lnTo>
                  <a:lnTo>
                    <a:pt x="1804" y="10"/>
                  </a:lnTo>
                  <a:lnTo>
                    <a:pt x="1858" y="0"/>
                  </a:lnTo>
                  <a:lnTo>
                    <a:pt x="1906" y="14"/>
                  </a:lnTo>
                  <a:lnTo>
                    <a:pt x="1928" y="30"/>
                  </a:lnTo>
                  <a:lnTo>
                    <a:pt x="1962" y="32"/>
                  </a:lnTo>
                  <a:lnTo>
                    <a:pt x="1984" y="74"/>
                  </a:lnTo>
                  <a:lnTo>
                    <a:pt x="1992" y="110"/>
                  </a:lnTo>
                  <a:lnTo>
                    <a:pt x="2044" y="254"/>
                  </a:lnTo>
                  <a:lnTo>
                    <a:pt x="2076" y="254"/>
                  </a:lnTo>
                  <a:lnTo>
                    <a:pt x="2100" y="268"/>
                  </a:lnTo>
                  <a:lnTo>
                    <a:pt x="2114" y="264"/>
                  </a:lnTo>
                  <a:lnTo>
                    <a:pt x="2130" y="292"/>
                  </a:lnTo>
                  <a:lnTo>
                    <a:pt x="2152" y="298"/>
                  </a:lnTo>
                  <a:lnTo>
                    <a:pt x="2162" y="350"/>
                  </a:lnTo>
                  <a:lnTo>
                    <a:pt x="2186" y="364"/>
                  </a:lnTo>
                  <a:lnTo>
                    <a:pt x="2238" y="364"/>
                  </a:lnTo>
                  <a:lnTo>
                    <a:pt x="2260" y="340"/>
                  </a:lnTo>
                  <a:lnTo>
                    <a:pt x="2288" y="328"/>
                  </a:lnTo>
                  <a:lnTo>
                    <a:pt x="2310" y="330"/>
                  </a:lnTo>
                  <a:lnTo>
                    <a:pt x="2314" y="376"/>
                  </a:lnTo>
                  <a:lnTo>
                    <a:pt x="2282" y="446"/>
                  </a:lnTo>
                  <a:lnTo>
                    <a:pt x="2234" y="510"/>
                  </a:lnTo>
                  <a:lnTo>
                    <a:pt x="2204" y="506"/>
                  </a:lnTo>
                  <a:lnTo>
                    <a:pt x="2172" y="522"/>
                  </a:lnTo>
                  <a:lnTo>
                    <a:pt x="2178" y="586"/>
                  </a:lnTo>
                  <a:lnTo>
                    <a:pt x="2170" y="614"/>
                  </a:lnTo>
                  <a:lnTo>
                    <a:pt x="2154" y="622"/>
                  </a:lnTo>
                  <a:lnTo>
                    <a:pt x="2154" y="634"/>
                  </a:lnTo>
                  <a:lnTo>
                    <a:pt x="2128" y="624"/>
                  </a:lnTo>
                  <a:lnTo>
                    <a:pt x="2120" y="636"/>
                  </a:lnTo>
                  <a:lnTo>
                    <a:pt x="2104" y="642"/>
                  </a:lnTo>
                  <a:lnTo>
                    <a:pt x="2090" y="666"/>
                  </a:lnTo>
                  <a:lnTo>
                    <a:pt x="2068" y="674"/>
                  </a:lnTo>
                  <a:lnTo>
                    <a:pt x="2076" y="694"/>
                  </a:lnTo>
                  <a:lnTo>
                    <a:pt x="2070" y="708"/>
                  </a:lnTo>
                  <a:lnTo>
                    <a:pt x="2046" y="702"/>
                  </a:lnTo>
                  <a:lnTo>
                    <a:pt x="2030" y="688"/>
                  </a:lnTo>
                  <a:lnTo>
                    <a:pt x="2008" y="696"/>
                  </a:lnTo>
                  <a:lnTo>
                    <a:pt x="1984" y="742"/>
                  </a:lnTo>
                  <a:lnTo>
                    <a:pt x="1966" y="746"/>
                  </a:lnTo>
                  <a:lnTo>
                    <a:pt x="1954" y="756"/>
                  </a:lnTo>
                  <a:lnTo>
                    <a:pt x="1942" y="754"/>
                  </a:lnTo>
                  <a:lnTo>
                    <a:pt x="1906" y="788"/>
                  </a:lnTo>
                  <a:lnTo>
                    <a:pt x="1858" y="800"/>
                  </a:lnTo>
                  <a:lnTo>
                    <a:pt x="1816" y="838"/>
                  </a:lnTo>
                  <a:lnTo>
                    <a:pt x="1796" y="838"/>
                  </a:lnTo>
                  <a:lnTo>
                    <a:pt x="1820" y="808"/>
                  </a:lnTo>
                  <a:lnTo>
                    <a:pt x="1808" y="808"/>
                  </a:lnTo>
                  <a:lnTo>
                    <a:pt x="1808" y="798"/>
                  </a:lnTo>
                  <a:lnTo>
                    <a:pt x="1822" y="776"/>
                  </a:lnTo>
                  <a:lnTo>
                    <a:pt x="1828" y="748"/>
                  </a:lnTo>
                  <a:lnTo>
                    <a:pt x="1814" y="728"/>
                  </a:lnTo>
                  <a:lnTo>
                    <a:pt x="1788" y="732"/>
                  </a:lnTo>
                  <a:lnTo>
                    <a:pt x="1788" y="746"/>
                  </a:lnTo>
                  <a:lnTo>
                    <a:pt x="1758" y="780"/>
                  </a:lnTo>
                  <a:lnTo>
                    <a:pt x="1742" y="784"/>
                  </a:lnTo>
                  <a:lnTo>
                    <a:pt x="1712" y="830"/>
                  </a:lnTo>
                  <a:lnTo>
                    <a:pt x="1658" y="832"/>
                  </a:lnTo>
                  <a:lnTo>
                    <a:pt x="1666" y="874"/>
                  </a:lnTo>
                  <a:lnTo>
                    <a:pt x="1688" y="892"/>
                  </a:lnTo>
                  <a:lnTo>
                    <a:pt x="1696" y="884"/>
                  </a:lnTo>
                  <a:lnTo>
                    <a:pt x="1710" y="892"/>
                  </a:lnTo>
                  <a:lnTo>
                    <a:pt x="1710" y="906"/>
                  </a:lnTo>
                  <a:lnTo>
                    <a:pt x="1730" y="920"/>
                  </a:lnTo>
                  <a:lnTo>
                    <a:pt x="1776" y="894"/>
                  </a:lnTo>
                  <a:lnTo>
                    <a:pt x="1806" y="906"/>
                  </a:lnTo>
                  <a:lnTo>
                    <a:pt x="1854" y="914"/>
                  </a:lnTo>
                  <a:lnTo>
                    <a:pt x="1844" y="940"/>
                  </a:lnTo>
                  <a:lnTo>
                    <a:pt x="1814" y="934"/>
                  </a:lnTo>
                  <a:lnTo>
                    <a:pt x="1794" y="940"/>
                  </a:lnTo>
                  <a:lnTo>
                    <a:pt x="1752" y="972"/>
                  </a:lnTo>
                  <a:lnTo>
                    <a:pt x="1730" y="1038"/>
                  </a:lnTo>
                  <a:lnTo>
                    <a:pt x="1778" y="1042"/>
                  </a:lnTo>
                  <a:lnTo>
                    <a:pt x="1772" y="1058"/>
                  </a:lnTo>
                  <a:lnTo>
                    <a:pt x="1786" y="1078"/>
                  </a:lnTo>
                  <a:lnTo>
                    <a:pt x="1784" y="1092"/>
                  </a:lnTo>
                  <a:lnTo>
                    <a:pt x="1790" y="1132"/>
                  </a:lnTo>
                  <a:lnTo>
                    <a:pt x="1816" y="1154"/>
                  </a:lnTo>
                  <a:lnTo>
                    <a:pt x="1788" y="1176"/>
                  </a:lnTo>
                  <a:lnTo>
                    <a:pt x="1812" y="1202"/>
                  </a:lnTo>
                  <a:lnTo>
                    <a:pt x="1780" y="1248"/>
                  </a:lnTo>
                  <a:lnTo>
                    <a:pt x="1800" y="1258"/>
                  </a:lnTo>
                  <a:lnTo>
                    <a:pt x="1812" y="1286"/>
                  </a:lnTo>
                  <a:lnTo>
                    <a:pt x="1806" y="1332"/>
                  </a:lnTo>
                  <a:lnTo>
                    <a:pt x="1782" y="1358"/>
                  </a:lnTo>
                  <a:lnTo>
                    <a:pt x="1786" y="1374"/>
                  </a:lnTo>
                  <a:lnTo>
                    <a:pt x="1748" y="1396"/>
                  </a:lnTo>
                  <a:lnTo>
                    <a:pt x="1738" y="1410"/>
                  </a:lnTo>
                  <a:lnTo>
                    <a:pt x="1744" y="1442"/>
                  </a:lnTo>
                  <a:lnTo>
                    <a:pt x="1692" y="1492"/>
                  </a:lnTo>
                  <a:lnTo>
                    <a:pt x="1682" y="1486"/>
                  </a:lnTo>
                  <a:lnTo>
                    <a:pt x="1630" y="1532"/>
                  </a:lnTo>
                  <a:lnTo>
                    <a:pt x="1624" y="1556"/>
                  </a:lnTo>
                  <a:lnTo>
                    <a:pt x="1566" y="1566"/>
                  </a:lnTo>
                  <a:lnTo>
                    <a:pt x="1526" y="1582"/>
                  </a:lnTo>
                  <a:lnTo>
                    <a:pt x="1516" y="1560"/>
                  </a:lnTo>
                  <a:lnTo>
                    <a:pt x="1502" y="1560"/>
                  </a:lnTo>
                  <a:lnTo>
                    <a:pt x="1472" y="1604"/>
                  </a:lnTo>
                  <a:lnTo>
                    <a:pt x="1442" y="1602"/>
                  </a:lnTo>
                  <a:lnTo>
                    <a:pt x="1430" y="1618"/>
                  </a:lnTo>
                  <a:lnTo>
                    <a:pt x="1398" y="1622"/>
                  </a:lnTo>
                  <a:lnTo>
                    <a:pt x="1386" y="1636"/>
                  </a:lnTo>
                  <a:lnTo>
                    <a:pt x="1400" y="1648"/>
                  </a:lnTo>
                  <a:lnTo>
                    <a:pt x="1370" y="1668"/>
                  </a:lnTo>
                  <a:lnTo>
                    <a:pt x="1364" y="1644"/>
                  </a:lnTo>
                  <a:lnTo>
                    <a:pt x="1370" y="1614"/>
                  </a:lnTo>
                  <a:lnTo>
                    <a:pt x="1356" y="1606"/>
                  </a:lnTo>
                  <a:lnTo>
                    <a:pt x="1350" y="1618"/>
                  </a:lnTo>
                  <a:lnTo>
                    <a:pt x="1288" y="1606"/>
                  </a:lnTo>
                  <a:lnTo>
                    <a:pt x="1256" y="1608"/>
                  </a:lnTo>
                  <a:lnTo>
                    <a:pt x="1242" y="1598"/>
                  </a:lnTo>
                  <a:lnTo>
                    <a:pt x="1258" y="1578"/>
                  </a:lnTo>
                  <a:lnTo>
                    <a:pt x="1246" y="1568"/>
                  </a:lnTo>
                  <a:lnTo>
                    <a:pt x="1230" y="1568"/>
                  </a:lnTo>
                  <a:lnTo>
                    <a:pt x="1198" y="1550"/>
                  </a:lnTo>
                  <a:lnTo>
                    <a:pt x="1148" y="1578"/>
                  </a:lnTo>
                  <a:lnTo>
                    <a:pt x="1090" y="1576"/>
                  </a:lnTo>
                  <a:lnTo>
                    <a:pt x="1076" y="1584"/>
                  </a:lnTo>
                  <a:lnTo>
                    <a:pt x="1062" y="1584"/>
                  </a:lnTo>
                  <a:lnTo>
                    <a:pt x="1064" y="1622"/>
                  </a:lnTo>
                  <a:lnTo>
                    <a:pt x="1052" y="1640"/>
                  </a:lnTo>
                  <a:lnTo>
                    <a:pt x="1042" y="1622"/>
                  </a:lnTo>
                  <a:lnTo>
                    <a:pt x="1036" y="1608"/>
                  </a:lnTo>
                  <a:lnTo>
                    <a:pt x="1012" y="1624"/>
                  </a:lnTo>
                  <a:lnTo>
                    <a:pt x="990" y="1606"/>
                  </a:lnTo>
                  <a:lnTo>
                    <a:pt x="972" y="1608"/>
                  </a:lnTo>
                  <a:lnTo>
                    <a:pt x="958" y="1594"/>
                  </a:lnTo>
                  <a:lnTo>
                    <a:pt x="982" y="1554"/>
                  </a:lnTo>
                  <a:lnTo>
                    <a:pt x="964" y="1550"/>
                  </a:lnTo>
                  <a:lnTo>
                    <a:pt x="948" y="1518"/>
                  </a:lnTo>
                  <a:lnTo>
                    <a:pt x="904" y="1520"/>
                  </a:lnTo>
                  <a:lnTo>
                    <a:pt x="914" y="1498"/>
                  </a:lnTo>
                  <a:lnTo>
                    <a:pt x="898" y="1480"/>
                  </a:lnTo>
                  <a:lnTo>
                    <a:pt x="904" y="1468"/>
                  </a:lnTo>
                  <a:lnTo>
                    <a:pt x="940" y="1430"/>
                  </a:lnTo>
                  <a:lnTo>
                    <a:pt x="930" y="1360"/>
                  </a:lnTo>
                  <a:lnTo>
                    <a:pt x="912" y="1342"/>
                  </a:lnTo>
                  <a:lnTo>
                    <a:pt x="894" y="1336"/>
                  </a:lnTo>
                  <a:lnTo>
                    <a:pt x="886" y="1340"/>
                  </a:lnTo>
                  <a:lnTo>
                    <a:pt x="868" y="1336"/>
                  </a:lnTo>
                  <a:lnTo>
                    <a:pt x="856" y="1342"/>
                  </a:lnTo>
                  <a:lnTo>
                    <a:pt x="850" y="1314"/>
                  </a:lnTo>
                  <a:lnTo>
                    <a:pt x="834" y="1302"/>
                  </a:lnTo>
                  <a:lnTo>
                    <a:pt x="818" y="1308"/>
                  </a:lnTo>
                  <a:lnTo>
                    <a:pt x="782" y="1294"/>
                  </a:lnTo>
                  <a:lnTo>
                    <a:pt x="738" y="1320"/>
                  </a:lnTo>
                  <a:lnTo>
                    <a:pt x="726" y="1336"/>
                  </a:lnTo>
                  <a:lnTo>
                    <a:pt x="686" y="1346"/>
                  </a:lnTo>
                  <a:lnTo>
                    <a:pt x="644" y="1348"/>
                  </a:lnTo>
                  <a:lnTo>
                    <a:pt x="618" y="1342"/>
                  </a:lnTo>
                  <a:lnTo>
                    <a:pt x="600" y="1358"/>
                  </a:lnTo>
                  <a:lnTo>
                    <a:pt x="584" y="1384"/>
                  </a:lnTo>
                  <a:lnTo>
                    <a:pt x="574" y="1368"/>
                  </a:lnTo>
                  <a:lnTo>
                    <a:pt x="576" y="1356"/>
                  </a:lnTo>
                  <a:lnTo>
                    <a:pt x="564" y="1350"/>
                  </a:lnTo>
                  <a:lnTo>
                    <a:pt x="548" y="1354"/>
                  </a:lnTo>
                  <a:lnTo>
                    <a:pt x="486" y="1348"/>
                  </a:lnTo>
                  <a:lnTo>
                    <a:pt x="474" y="1354"/>
                  </a:lnTo>
                  <a:lnTo>
                    <a:pt x="430" y="1336"/>
                  </a:lnTo>
                  <a:lnTo>
                    <a:pt x="386" y="1296"/>
                  </a:lnTo>
                  <a:lnTo>
                    <a:pt x="374" y="1304"/>
                  </a:lnTo>
                  <a:lnTo>
                    <a:pt x="326" y="1274"/>
                  </a:lnTo>
                  <a:lnTo>
                    <a:pt x="288" y="1240"/>
                  </a:lnTo>
                  <a:lnTo>
                    <a:pt x="274" y="1246"/>
                  </a:lnTo>
                  <a:lnTo>
                    <a:pt x="258" y="1230"/>
                  </a:lnTo>
                  <a:lnTo>
                    <a:pt x="234" y="1212"/>
                  </a:lnTo>
                  <a:lnTo>
                    <a:pt x="202" y="1204"/>
                  </a:lnTo>
                  <a:lnTo>
                    <a:pt x="198" y="1180"/>
                  </a:lnTo>
                  <a:lnTo>
                    <a:pt x="186" y="1166"/>
                  </a:lnTo>
                  <a:lnTo>
                    <a:pt x="180" y="1144"/>
                  </a:lnTo>
                  <a:lnTo>
                    <a:pt x="206" y="1152"/>
                  </a:lnTo>
                  <a:lnTo>
                    <a:pt x="220" y="1140"/>
                  </a:lnTo>
                  <a:lnTo>
                    <a:pt x="206" y="1128"/>
                  </a:lnTo>
                  <a:lnTo>
                    <a:pt x="206" y="1112"/>
                  </a:lnTo>
                  <a:lnTo>
                    <a:pt x="194" y="1102"/>
                  </a:lnTo>
                  <a:lnTo>
                    <a:pt x="198" y="1066"/>
                  </a:lnTo>
                  <a:lnTo>
                    <a:pt x="204" y="1034"/>
                  </a:lnTo>
                  <a:lnTo>
                    <a:pt x="194" y="1020"/>
                  </a:lnTo>
                  <a:lnTo>
                    <a:pt x="194" y="994"/>
                  </a:lnTo>
                  <a:lnTo>
                    <a:pt x="170" y="982"/>
                  </a:lnTo>
                  <a:lnTo>
                    <a:pt x="146" y="968"/>
                  </a:lnTo>
                  <a:close/>
                  <a:moveTo>
                    <a:pt x="1344" y="1694"/>
                  </a:moveTo>
                  <a:lnTo>
                    <a:pt x="1346" y="1700"/>
                  </a:lnTo>
                  <a:lnTo>
                    <a:pt x="1330" y="1712"/>
                  </a:lnTo>
                  <a:lnTo>
                    <a:pt x="1334" y="1722"/>
                  </a:lnTo>
                  <a:lnTo>
                    <a:pt x="1332" y="1736"/>
                  </a:lnTo>
                  <a:lnTo>
                    <a:pt x="1360" y="1744"/>
                  </a:lnTo>
                  <a:lnTo>
                    <a:pt x="1368" y="1736"/>
                  </a:lnTo>
                  <a:lnTo>
                    <a:pt x="1376" y="1732"/>
                  </a:lnTo>
                  <a:lnTo>
                    <a:pt x="1386" y="1734"/>
                  </a:lnTo>
                  <a:lnTo>
                    <a:pt x="1400" y="1720"/>
                  </a:lnTo>
                  <a:lnTo>
                    <a:pt x="1400" y="1710"/>
                  </a:lnTo>
                  <a:lnTo>
                    <a:pt x="1416" y="1690"/>
                  </a:lnTo>
                  <a:lnTo>
                    <a:pt x="1408" y="1674"/>
                  </a:lnTo>
                  <a:lnTo>
                    <a:pt x="1394" y="1682"/>
                  </a:lnTo>
                  <a:lnTo>
                    <a:pt x="1352" y="1686"/>
                  </a:lnTo>
                  <a:lnTo>
                    <a:pt x="1344" y="16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8" name="Colombia">
              <a:extLst>
                <a:ext uri="{FF2B5EF4-FFF2-40B4-BE49-F238E27FC236}">
                  <a16:creationId xmlns:a16="http://schemas.microsoft.com/office/drawing/2014/main" id="{A579955F-6AF7-4FBF-9116-936A318F5E70}"/>
                </a:ext>
              </a:extLst>
            </p:cNvPr>
            <p:cNvSpPr>
              <a:spLocks/>
            </p:cNvSpPr>
            <p:nvPr/>
          </p:nvSpPr>
          <p:spPr bwMode="gray">
            <a:xfrm>
              <a:off x="3261030" y="4251969"/>
              <a:ext cx="368985" cy="501472"/>
            </a:xfrm>
            <a:custGeom>
              <a:avLst/>
              <a:gdLst/>
              <a:ahLst/>
              <a:cxnLst>
                <a:cxn ang="0">
                  <a:pos x="50" y="183"/>
                </a:cxn>
                <a:cxn ang="0">
                  <a:pos x="48" y="161"/>
                </a:cxn>
                <a:cxn ang="0">
                  <a:pos x="60" y="143"/>
                </a:cxn>
                <a:cxn ang="0">
                  <a:pos x="76" y="137"/>
                </a:cxn>
                <a:cxn ang="0">
                  <a:pos x="86" y="116"/>
                </a:cxn>
                <a:cxn ang="0">
                  <a:pos x="133" y="88"/>
                </a:cxn>
                <a:cxn ang="0">
                  <a:pos x="155" y="28"/>
                </a:cxn>
                <a:cxn ang="0">
                  <a:pos x="185" y="14"/>
                </a:cxn>
                <a:cxn ang="0">
                  <a:pos x="243" y="0"/>
                </a:cxn>
                <a:cxn ang="0">
                  <a:pos x="255" y="20"/>
                </a:cxn>
                <a:cxn ang="0">
                  <a:pos x="223" y="84"/>
                </a:cxn>
                <a:cxn ang="0">
                  <a:pos x="239" y="139"/>
                </a:cxn>
                <a:cxn ang="0">
                  <a:pos x="279" y="181"/>
                </a:cxn>
                <a:cxn ang="0">
                  <a:pos x="367" y="215"/>
                </a:cxn>
                <a:cxn ang="0">
                  <a:pos x="441" y="221"/>
                </a:cxn>
                <a:cxn ang="0">
                  <a:pos x="429" y="293"/>
                </a:cxn>
                <a:cxn ang="0">
                  <a:pos x="421" y="329"/>
                </a:cxn>
                <a:cxn ang="0">
                  <a:pos x="435" y="341"/>
                </a:cxn>
                <a:cxn ang="0">
                  <a:pos x="453" y="381"/>
                </a:cxn>
                <a:cxn ang="0">
                  <a:pos x="435" y="369"/>
                </a:cxn>
                <a:cxn ang="0">
                  <a:pos x="401" y="371"/>
                </a:cxn>
                <a:cxn ang="0">
                  <a:pos x="341" y="379"/>
                </a:cxn>
                <a:cxn ang="0">
                  <a:pos x="367" y="409"/>
                </a:cxn>
                <a:cxn ang="0">
                  <a:pos x="339" y="421"/>
                </a:cxn>
                <a:cxn ang="0">
                  <a:pos x="361" y="451"/>
                </a:cxn>
                <a:cxn ang="0">
                  <a:pos x="363" y="499"/>
                </a:cxn>
                <a:cxn ang="0">
                  <a:pos x="317" y="601"/>
                </a:cxn>
                <a:cxn ang="0">
                  <a:pos x="299" y="535"/>
                </a:cxn>
                <a:cxn ang="0">
                  <a:pos x="247" y="519"/>
                </a:cxn>
                <a:cxn ang="0">
                  <a:pos x="195" y="499"/>
                </a:cxn>
                <a:cxn ang="0">
                  <a:pos x="32" y="419"/>
                </a:cxn>
                <a:cxn ang="0">
                  <a:pos x="0" y="385"/>
                </a:cxn>
                <a:cxn ang="0">
                  <a:pos x="14" y="369"/>
                </a:cxn>
                <a:cxn ang="0">
                  <a:pos x="44" y="351"/>
                </a:cxn>
                <a:cxn ang="0">
                  <a:pos x="60" y="297"/>
                </a:cxn>
                <a:cxn ang="0">
                  <a:pos x="70" y="225"/>
                </a:cxn>
                <a:cxn ang="0">
                  <a:pos x="64" y="197"/>
                </a:cxn>
              </a:cxnLst>
              <a:rect l="0" t="0" r="r" b="b"/>
              <a:pathLst>
                <a:path w="453" h="613">
                  <a:moveTo>
                    <a:pt x="64" y="197"/>
                  </a:moveTo>
                  <a:lnTo>
                    <a:pt x="50" y="183"/>
                  </a:lnTo>
                  <a:lnTo>
                    <a:pt x="50" y="173"/>
                  </a:lnTo>
                  <a:lnTo>
                    <a:pt x="48" y="161"/>
                  </a:lnTo>
                  <a:lnTo>
                    <a:pt x="60" y="153"/>
                  </a:lnTo>
                  <a:lnTo>
                    <a:pt x="60" y="143"/>
                  </a:lnTo>
                  <a:lnTo>
                    <a:pt x="58" y="118"/>
                  </a:lnTo>
                  <a:lnTo>
                    <a:pt x="76" y="137"/>
                  </a:lnTo>
                  <a:lnTo>
                    <a:pt x="88" y="145"/>
                  </a:lnTo>
                  <a:lnTo>
                    <a:pt x="86" y="116"/>
                  </a:lnTo>
                  <a:lnTo>
                    <a:pt x="115" y="92"/>
                  </a:lnTo>
                  <a:lnTo>
                    <a:pt x="133" y="88"/>
                  </a:lnTo>
                  <a:lnTo>
                    <a:pt x="135" y="50"/>
                  </a:lnTo>
                  <a:lnTo>
                    <a:pt x="155" y="28"/>
                  </a:lnTo>
                  <a:lnTo>
                    <a:pt x="185" y="30"/>
                  </a:lnTo>
                  <a:lnTo>
                    <a:pt x="185" y="14"/>
                  </a:lnTo>
                  <a:lnTo>
                    <a:pt x="219" y="18"/>
                  </a:lnTo>
                  <a:lnTo>
                    <a:pt x="243" y="0"/>
                  </a:lnTo>
                  <a:lnTo>
                    <a:pt x="261" y="0"/>
                  </a:lnTo>
                  <a:lnTo>
                    <a:pt x="255" y="20"/>
                  </a:lnTo>
                  <a:lnTo>
                    <a:pt x="225" y="52"/>
                  </a:lnTo>
                  <a:lnTo>
                    <a:pt x="223" y="84"/>
                  </a:lnTo>
                  <a:lnTo>
                    <a:pt x="235" y="100"/>
                  </a:lnTo>
                  <a:lnTo>
                    <a:pt x="239" y="139"/>
                  </a:lnTo>
                  <a:lnTo>
                    <a:pt x="251" y="169"/>
                  </a:lnTo>
                  <a:lnTo>
                    <a:pt x="279" y="181"/>
                  </a:lnTo>
                  <a:lnTo>
                    <a:pt x="329" y="181"/>
                  </a:lnTo>
                  <a:lnTo>
                    <a:pt x="367" y="215"/>
                  </a:lnTo>
                  <a:lnTo>
                    <a:pt x="429" y="211"/>
                  </a:lnTo>
                  <a:lnTo>
                    <a:pt x="441" y="221"/>
                  </a:lnTo>
                  <a:lnTo>
                    <a:pt x="427" y="251"/>
                  </a:lnTo>
                  <a:lnTo>
                    <a:pt x="429" y="293"/>
                  </a:lnTo>
                  <a:lnTo>
                    <a:pt x="439" y="321"/>
                  </a:lnTo>
                  <a:lnTo>
                    <a:pt x="421" y="329"/>
                  </a:lnTo>
                  <a:lnTo>
                    <a:pt x="417" y="341"/>
                  </a:lnTo>
                  <a:lnTo>
                    <a:pt x="435" y="341"/>
                  </a:lnTo>
                  <a:lnTo>
                    <a:pt x="449" y="361"/>
                  </a:lnTo>
                  <a:lnTo>
                    <a:pt x="453" y="381"/>
                  </a:lnTo>
                  <a:lnTo>
                    <a:pt x="445" y="385"/>
                  </a:lnTo>
                  <a:lnTo>
                    <a:pt x="435" y="369"/>
                  </a:lnTo>
                  <a:lnTo>
                    <a:pt x="417" y="375"/>
                  </a:lnTo>
                  <a:lnTo>
                    <a:pt x="401" y="371"/>
                  </a:lnTo>
                  <a:lnTo>
                    <a:pt x="389" y="379"/>
                  </a:lnTo>
                  <a:lnTo>
                    <a:pt x="341" y="379"/>
                  </a:lnTo>
                  <a:lnTo>
                    <a:pt x="341" y="403"/>
                  </a:lnTo>
                  <a:lnTo>
                    <a:pt x="367" y="409"/>
                  </a:lnTo>
                  <a:lnTo>
                    <a:pt x="367" y="421"/>
                  </a:lnTo>
                  <a:lnTo>
                    <a:pt x="339" y="421"/>
                  </a:lnTo>
                  <a:lnTo>
                    <a:pt x="335" y="443"/>
                  </a:lnTo>
                  <a:lnTo>
                    <a:pt x="361" y="451"/>
                  </a:lnTo>
                  <a:lnTo>
                    <a:pt x="359" y="473"/>
                  </a:lnTo>
                  <a:lnTo>
                    <a:pt x="363" y="499"/>
                  </a:lnTo>
                  <a:lnTo>
                    <a:pt x="343" y="613"/>
                  </a:lnTo>
                  <a:lnTo>
                    <a:pt x="317" y="601"/>
                  </a:lnTo>
                  <a:lnTo>
                    <a:pt x="339" y="539"/>
                  </a:lnTo>
                  <a:lnTo>
                    <a:pt x="299" y="535"/>
                  </a:lnTo>
                  <a:lnTo>
                    <a:pt x="259" y="529"/>
                  </a:lnTo>
                  <a:lnTo>
                    <a:pt x="247" y="519"/>
                  </a:lnTo>
                  <a:lnTo>
                    <a:pt x="235" y="517"/>
                  </a:lnTo>
                  <a:lnTo>
                    <a:pt x="195" y="499"/>
                  </a:lnTo>
                  <a:lnTo>
                    <a:pt x="139" y="453"/>
                  </a:lnTo>
                  <a:lnTo>
                    <a:pt x="32" y="419"/>
                  </a:lnTo>
                  <a:lnTo>
                    <a:pt x="6" y="403"/>
                  </a:lnTo>
                  <a:lnTo>
                    <a:pt x="0" y="385"/>
                  </a:lnTo>
                  <a:lnTo>
                    <a:pt x="16" y="383"/>
                  </a:lnTo>
                  <a:lnTo>
                    <a:pt x="14" y="369"/>
                  </a:lnTo>
                  <a:lnTo>
                    <a:pt x="20" y="353"/>
                  </a:lnTo>
                  <a:lnTo>
                    <a:pt x="44" y="351"/>
                  </a:lnTo>
                  <a:lnTo>
                    <a:pt x="76" y="307"/>
                  </a:lnTo>
                  <a:lnTo>
                    <a:pt x="60" y="297"/>
                  </a:lnTo>
                  <a:lnTo>
                    <a:pt x="64" y="243"/>
                  </a:lnTo>
                  <a:lnTo>
                    <a:pt x="70" y="225"/>
                  </a:lnTo>
                  <a:lnTo>
                    <a:pt x="60" y="215"/>
                  </a:lnTo>
                  <a:lnTo>
                    <a:pt x="64" y="19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9" name="Congo">
              <a:extLst>
                <a:ext uri="{FF2B5EF4-FFF2-40B4-BE49-F238E27FC236}">
                  <a16:creationId xmlns:a16="http://schemas.microsoft.com/office/drawing/2014/main" id="{D581AFAE-FC5E-44B5-98DA-A0FD369CDC8B}"/>
                </a:ext>
              </a:extLst>
            </p:cNvPr>
            <p:cNvSpPr>
              <a:spLocks/>
            </p:cNvSpPr>
            <p:nvPr/>
          </p:nvSpPr>
          <p:spPr bwMode="gray">
            <a:xfrm>
              <a:off x="6134823" y="4436824"/>
              <a:ext cx="244038" cy="293017"/>
            </a:xfrm>
            <a:custGeom>
              <a:avLst/>
              <a:gdLst/>
              <a:ahLst/>
              <a:cxnLst>
                <a:cxn ang="0">
                  <a:pos x="0" y="294"/>
                </a:cxn>
                <a:cxn ang="0">
                  <a:pos x="20" y="282"/>
                </a:cxn>
                <a:cxn ang="0">
                  <a:pos x="32" y="294"/>
                </a:cxn>
                <a:cxn ang="0">
                  <a:pos x="46" y="284"/>
                </a:cxn>
                <a:cxn ang="0">
                  <a:pos x="32" y="260"/>
                </a:cxn>
                <a:cxn ang="0">
                  <a:pos x="42" y="252"/>
                </a:cxn>
                <a:cxn ang="0">
                  <a:pos x="72" y="248"/>
                </a:cxn>
                <a:cxn ang="0">
                  <a:pos x="86" y="232"/>
                </a:cxn>
                <a:cxn ang="0">
                  <a:pos x="96" y="248"/>
                </a:cxn>
                <a:cxn ang="0">
                  <a:pos x="128" y="250"/>
                </a:cxn>
                <a:cxn ang="0">
                  <a:pos x="136" y="254"/>
                </a:cxn>
                <a:cxn ang="0">
                  <a:pos x="148" y="244"/>
                </a:cxn>
                <a:cxn ang="0">
                  <a:pos x="158" y="188"/>
                </a:cxn>
                <a:cxn ang="0">
                  <a:pos x="132" y="166"/>
                </a:cxn>
                <a:cxn ang="0">
                  <a:pos x="134" y="150"/>
                </a:cxn>
                <a:cxn ang="0">
                  <a:pos x="150" y="136"/>
                </a:cxn>
                <a:cxn ang="0">
                  <a:pos x="146" y="116"/>
                </a:cxn>
                <a:cxn ang="0">
                  <a:pos x="126" y="106"/>
                </a:cxn>
                <a:cxn ang="0">
                  <a:pos x="108" y="114"/>
                </a:cxn>
                <a:cxn ang="0">
                  <a:pos x="94" y="114"/>
                </a:cxn>
                <a:cxn ang="0">
                  <a:pos x="100" y="82"/>
                </a:cxn>
                <a:cxn ang="0">
                  <a:pos x="182" y="86"/>
                </a:cxn>
                <a:cxn ang="0">
                  <a:pos x="200" y="92"/>
                </a:cxn>
                <a:cxn ang="0">
                  <a:pos x="202" y="58"/>
                </a:cxn>
                <a:cxn ang="0">
                  <a:pos x="234" y="8"/>
                </a:cxn>
                <a:cxn ang="0">
                  <a:pos x="250" y="8"/>
                </a:cxn>
                <a:cxn ang="0">
                  <a:pos x="264" y="0"/>
                </a:cxn>
                <a:cxn ang="0">
                  <a:pos x="298" y="2"/>
                </a:cxn>
                <a:cxn ang="0">
                  <a:pos x="302" y="20"/>
                </a:cxn>
                <a:cxn ang="0">
                  <a:pos x="284" y="86"/>
                </a:cxn>
                <a:cxn ang="0">
                  <a:pos x="278" y="114"/>
                </a:cxn>
                <a:cxn ang="0">
                  <a:pos x="278" y="138"/>
                </a:cxn>
                <a:cxn ang="0">
                  <a:pos x="270" y="152"/>
                </a:cxn>
                <a:cxn ang="0">
                  <a:pos x="272" y="184"/>
                </a:cxn>
                <a:cxn ang="0">
                  <a:pos x="238" y="206"/>
                </a:cxn>
                <a:cxn ang="0">
                  <a:pos x="218" y="232"/>
                </a:cxn>
                <a:cxn ang="0">
                  <a:pos x="212" y="264"/>
                </a:cxn>
                <a:cxn ang="0">
                  <a:pos x="208" y="296"/>
                </a:cxn>
                <a:cxn ang="0">
                  <a:pos x="194" y="320"/>
                </a:cxn>
                <a:cxn ang="0">
                  <a:pos x="144" y="352"/>
                </a:cxn>
                <a:cxn ang="0">
                  <a:pos x="138" y="326"/>
                </a:cxn>
                <a:cxn ang="0">
                  <a:pos x="108" y="330"/>
                </a:cxn>
                <a:cxn ang="0">
                  <a:pos x="96" y="340"/>
                </a:cxn>
                <a:cxn ang="0">
                  <a:pos x="82" y="328"/>
                </a:cxn>
                <a:cxn ang="0">
                  <a:pos x="64" y="346"/>
                </a:cxn>
                <a:cxn ang="0">
                  <a:pos x="48" y="358"/>
                </a:cxn>
                <a:cxn ang="0">
                  <a:pos x="34" y="330"/>
                </a:cxn>
                <a:cxn ang="0">
                  <a:pos x="8" y="304"/>
                </a:cxn>
                <a:cxn ang="0">
                  <a:pos x="0" y="294"/>
                </a:cxn>
              </a:cxnLst>
              <a:rect l="0" t="0" r="r" b="b"/>
              <a:pathLst>
                <a:path w="302" h="358">
                  <a:moveTo>
                    <a:pt x="0" y="294"/>
                  </a:moveTo>
                  <a:lnTo>
                    <a:pt x="20" y="282"/>
                  </a:lnTo>
                  <a:lnTo>
                    <a:pt x="32" y="294"/>
                  </a:lnTo>
                  <a:lnTo>
                    <a:pt x="46" y="284"/>
                  </a:lnTo>
                  <a:lnTo>
                    <a:pt x="32" y="260"/>
                  </a:lnTo>
                  <a:lnTo>
                    <a:pt x="42" y="252"/>
                  </a:lnTo>
                  <a:lnTo>
                    <a:pt x="72" y="248"/>
                  </a:lnTo>
                  <a:lnTo>
                    <a:pt x="86" y="232"/>
                  </a:lnTo>
                  <a:lnTo>
                    <a:pt x="96" y="248"/>
                  </a:lnTo>
                  <a:lnTo>
                    <a:pt x="128" y="250"/>
                  </a:lnTo>
                  <a:lnTo>
                    <a:pt x="136" y="254"/>
                  </a:lnTo>
                  <a:lnTo>
                    <a:pt x="148" y="244"/>
                  </a:lnTo>
                  <a:lnTo>
                    <a:pt x="158" y="188"/>
                  </a:lnTo>
                  <a:lnTo>
                    <a:pt x="132" y="166"/>
                  </a:lnTo>
                  <a:lnTo>
                    <a:pt x="134" y="150"/>
                  </a:lnTo>
                  <a:lnTo>
                    <a:pt x="150" y="136"/>
                  </a:lnTo>
                  <a:lnTo>
                    <a:pt x="146" y="116"/>
                  </a:lnTo>
                  <a:lnTo>
                    <a:pt x="126" y="106"/>
                  </a:lnTo>
                  <a:lnTo>
                    <a:pt x="108" y="114"/>
                  </a:lnTo>
                  <a:lnTo>
                    <a:pt x="94" y="114"/>
                  </a:lnTo>
                  <a:lnTo>
                    <a:pt x="100" y="82"/>
                  </a:lnTo>
                  <a:lnTo>
                    <a:pt x="182" y="86"/>
                  </a:lnTo>
                  <a:lnTo>
                    <a:pt x="200" y="92"/>
                  </a:lnTo>
                  <a:lnTo>
                    <a:pt x="202" y="58"/>
                  </a:lnTo>
                  <a:lnTo>
                    <a:pt x="234" y="8"/>
                  </a:lnTo>
                  <a:lnTo>
                    <a:pt x="250" y="8"/>
                  </a:lnTo>
                  <a:lnTo>
                    <a:pt x="264" y="0"/>
                  </a:lnTo>
                  <a:lnTo>
                    <a:pt x="298" y="2"/>
                  </a:lnTo>
                  <a:lnTo>
                    <a:pt x="302" y="20"/>
                  </a:lnTo>
                  <a:lnTo>
                    <a:pt x="284" y="86"/>
                  </a:lnTo>
                  <a:lnTo>
                    <a:pt x="278" y="114"/>
                  </a:lnTo>
                  <a:lnTo>
                    <a:pt x="278" y="138"/>
                  </a:lnTo>
                  <a:lnTo>
                    <a:pt x="270" y="152"/>
                  </a:lnTo>
                  <a:lnTo>
                    <a:pt x="272" y="184"/>
                  </a:lnTo>
                  <a:lnTo>
                    <a:pt x="238" y="206"/>
                  </a:lnTo>
                  <a:lnTo>
                    <a:pt x="218" y="232"/>
                  </a:lnTo>
                  <a:lnTo>
                    <a:pt x="212" y="264"/>
                  </a:lnTo>
                  <a:lnTo>
                    <a:pt x="208" y="296"/>
                  </a:lnTo>
                  <a:lnTo>
                    <a:pt x="194" y="320"/>
                  </a:lnTo>
                  <a:lnTo>
                    <a:pt x="144" y="352"/>
                  </a:lnTo>
                  <a:lnTo>
                    <a:pt x="138" y="326"/>
                  </a:lnTo>
                  <a:lnTo>
                    <a:pt x="108" y="330"/>
                  </a:lnTo>
                  <a:lnTo>
                    <a:pt x="96" y="340"/>
                  </a:lnTo>
                  <a:lnTo>
                    <a:pt x="82" y="328"/>
                  </a:lnTo>
                  <a:lnTo>
                    <a:pt x="64" y="346"/>
                  </a:lnTo>
                  <a:lnTo>
                    <a:pt x="48" y="358"/>
                  </a:lnTo>
                  <a:lnTo>
                    <a:pt x="34" y="330"/>
                  </a:lnTo>
                  <a:lnTo>
                    <a:pt x="8" y="304"/>
                  </a:lnTo>
                  <a:lnTo>
                    <a:pt x="0" y="2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0" name="Congo DR">
              <a:extLst>
                <a:ext uri="{FF2B5EF4-FFF2-40B4-BE49-F238E27FC236}">
                  <a16:creationId xmlns:a16="http://schemas.microsoft.com/office/drawing/2014/main" id="{E3AC4A85-BB49-4DE5-BDB8-089FDF92924A}"/>
                </a:ext>
              </a:extLst>
            </p:cNvPr>
            <p:cNvSpPr>
              <a:spLocks/>
            </p:cNvSpPr>
            <p:nvPr/>
          </p:nvSpPr>
          <p:spPr bwMode="gray">
            <a:xfrm>
              <a:off x="6179724" y="4385694"/>
              <a:ext cx="591549" cy="603733"/>
            </a:xfrm>
            <a:custGeom>
              <a:avLst/>
              <a:gdLst/>
              <a:ahLst/>
              <a:cxnLst>
                <a:cxn ang="0">
                  <a:pos x="26" y="446"/>
                </a:cxn>
                <a:cxn ang="0">
                  <a:pos x="124" y="446"/>
                </a:cxn>
                <a:cxn ang="0">
                  <a:pos x="192" y="488"/>
                </a:cxn>
                <a:cxn ang="0">
                  <a:pos x="216" y="538"/>
                </a:cxn>
                <a:cxn ang="0">
                  <a:pos x="288" y="498"/>
                </a:cxn>
                <a:cxn ang="0">
                  <a:pos x="331" y="506"/>
                </a:cxn>
                <a:cxn ang="0">
                  <a:pos x="377" y="586"/>
                </a:cxn>
                <a:cxn ang="0">
                  <a:pos x="391" y="652"/>
                </a:cxn>
                <a:cxn ang="0">
                  <a:pos x="479" y="640"/>
                </a:cxn>
                <a:cxn ang="0">
                  <a:pos x="505" y="662"/>
                </a:cxn>
                <a:cxn ang="0">
                  <a:pos x="563" y="682"/>
                </a:cxn>
                <a:cxn ang="0">
                  <a:pos x="585" y="696"/>
                </a:cxn>
                <a:cxn ang="0">
                  <a:pos x="637" y="730"/>
                </a:cxn>
                <a:cxn ang="0">
                  <a:pos x="675" y="737"/>
                </a:cxn>
                <a:cxn ang="0">
                  <a:pos x="659" y="700"/>
                </a:cxn>
                <a:cxn ang="0">
                  <a:pos x="625" y="664"/>
                </a:cxn>
                <a:cxn ang="0">
                  <a:pos x="631" y="632"/>
                </a:cxn>
                <a:cxn ang="0">
                  <a:pos x="619" y="590"/>
                </a:cxn>
                <a:cxn ang="0">
                  <a:pos x="717" y="546"/>
                </a:cxn>
                <a:cxn ang="0">
                  <a:pos x="671" y="456"/>
                </a:cxn>
                <a:cxn ang="0">
                  <a:pos x="663" y="364"/>
                </a:cxn>
                <a:cxn ang="0">
                  <a:pos x="655" y="312"/>
                </a:cxn>
                <a:cxn ang="0">
                  <a:pos x="665" y="280"/>
                </a:cxn>
                <a:cxn ang="0">
                  <a:pos x="671" y="250"/>
                </a:cxn>
                <a:cxn ang="0">
                  <a:pos x="681" y="192"/>
                </a:cxn>
                <a:cxn ang="0">
                  <a:pos x="729" y="130"/>
                </a:cxn>
                <a:cxn ang="0">
                  <a:pos x="719" y="116"/>
                </a:cxn>
                <a:cxn ang="0">
                  <a:pos x="723" y="84"/>
                </a:cxn>
                <a:cxn ang="0">
                  <a:pos x="657" y="46"/>
                </a:cxn>
                <a:cxn ang="0">
                  <a:pos x="623" y="46"/>
                </a:cxn>
                <a:cxn ang="0">
                  <a:pos x="511" y="0"/>
                </a:cxn>
                <a:cxn ang="0">
                  <a:pos x="495" y="18"/>
                </a:cxn>
                <a:cxn ang="0">
                  <a:pos x="457" y="20"/>
                </a:cxn>
                <a:cxn ang="0">
                  <a:pos x="409" y="24"/>
                </a:cxn>
                <a:cxn ang="0">
                  <a:pos x="345" y="32"/>
                </a:cxn>
                <a:cxn ang="0">
                  <a:pos x="294" y="16"/>
                </a:cxn>
                <a:cxn ang="0">
                  <a:pos x="262" y="34"/>
                </a:cxn>
                <a:cxn ang="0">
                  <a:pos x="244" y="64"/>
                </a:cxn>
                <a:cxn ang="0">
                  <a:pos x="230" y="148"/>
                </a:cxn>
                <a:cxn ang="0">
                  <a:pos x="224" y="200"/>
                </a:cxn>
                <a:cxn ang="0">
                  <a:pos x="218" y="246"/>
                </a:cxn>
                <a:cxn ang="0">
                  <a:pos x="164" y="294"/>
                </a:cxn>
                <a:cxn ang="0">
                  <a:pos x="154" y="358"/>
                </a:cxn>
                <a:cxn ang="0">
                  <a:pos x="90" y="414"/>
                </a:cxn>
                <a:cxn ang="0">
                  <a:pos x="54" y="392"/>
                </a:cxn>
                <a:cxn ang="0">
                  <a:pos x="30" y="418"/>
                </a:cxn>
                <a:cxn ang="0">
                  <a:pos x="14" y="436"/>
                </a:cxn>
                <a:cxn ang="0">
                  <a:pos x="4" y="454"/>
                </a:cxn>
              </a:cxnLst>
              <a:rect l="0" t="0" r="r" b="b"/>
              <a:pathLst>
                <a:path w="729" h="737">
                  <a:moveTo>
                    <a:pt x="4" y="454"/>
                  </a:moveTo>
                  <a:lnTo>
                    <a:pt x="26" y="446"/>
                  </a:lnTo>
                  <a:lnTo>
                    <a:pt x="44" y="444"/>
                  </a:lnTo>
                  <a:lnTo>
                    <a:pt x="124" y="446"/>
                  </a:lnTo>
                  <a:lnTo>
                    <a:pt x="180" y="444"/>
                  </a:lnTo>
                  <a:lnTo>
                    <a:pt x="192" y="488"/>
                  </a:lnTo>
                  <a:lnTo>
                    <a:pt x="196" y="508"/>
                  </a:lnTo>
                  <a:lnTo>
                    <a:pt x="216" y="538"/>
                  </a:lnTo>
                  <a:lnTo>
                    <a:pt x="278" y="534"/>
                  </a:lnTo>
                  <a:lnTo>
                    <a:pt x="288" y="498"/>
                  </a:lnTo>
                  <a:lnTo>
                    <a:pt x="331" y="494"/>
                  </a:lnTo>
                  <a:lnTo>
                    <a:pt x="331" y="506"/>
                  </a:lnTo>
                  <a:lnTo>
                    <a:pt x="379" y="506"/>
                  </a:lnTo>
                  <a:lnTo>
                    <a:pt x="377" y="586"/>
                  </a:lnTo>
                  <a:lnTo>
                    <a:pt x="391" y="614"/>
                  </a:lnTo>
                  <a:lnTo>
                    <a:pt x="391" y="652"/>
                  </a:lnTo>
                  <a:lnTo>
                    <a:pt x="461" y="642"/>
                  </a:lnTo>
                  <a:lnTo>
                    <a:pt x="479" y="640"/>
                  </a:lnTo>
                  <a:lnTo>
                    <a:pt x="479" y="660"/>
                  </a:lnTo>
                  <a:lnTo>
                    <a:pt x="505" y="662"/>
                  </a:lnTo>
                  <a:lnTo>
                    <a:pt x="521" y="678"/>
                  </a:lnTo>
                  <a:lnTo>
                    <a:pt x="563" y="682"/>
                  </a:lnTo>
                  <a:lnTo>
                    <a:pt x="571" y="666"/>
                  </a:lnTo>
                  <a:lnTo>
                    <a:pt x="585" y="696"/>
                  </a:lnTo>
                  <a:lnTo>
                    <a:pt x="605" y="692"/>
                  </a:lnTo>
                  <a:lnTo>
                    <a:pt x="637" y="730"/>
                  </a:lnTo>
                  <a:lnTo>
                    <a:pt x="659" y="726"/>
                  </a:lnTo>
                  <a:lnTo>
                    <a:pt x="675" y="737"/>
                  </a:lnTo>
                  <a:lnTo>
                    <a:pt x="675" y="682"/>
                  </a:lnTo>
                  <a:lnTo>
                    <a:pt x="659" y="700"/>
                  </a:lnTo>
                  <a:lnTo>
                    <a:pt x="647" y="700"/>
                  </a:lnTo>
                  <a:lnTo>
                    <a:pt x="625" y="664"/>
                  </a:lnTo>
                  <a:lnTo>
                    <a:pt x="627" y="642"/>
                  </a:lnTo>
                  <a:lnTo>
                    <a:pt x="631" y="632"/>
                  </a:lnTo>
                  <a:lnTo>
                    <a:pt x="629" y="598"/>
                  </a:lnTo>
                  <a:lnTo>
                    <a:pt x="619" y="590"/>
                  </a:lnTo>
                  <a:lnTo>
                    <a:pt x="639" y="556"/>
                  </a:lnTo>
                  <a:lnTo>
                    <a:pt x="717" y="546"/>
                  </a:lnTo>
                  <a:lnTo>
                    <a:pt x="699" y="500"/>
                  </a:lnTo>
                  <a:lnTo>
                    <a:pt x="671" y="456"/>
                  </a:lnTo>
                  <a:lnTo>
                    <a:pt x="663" y="396"/>
                  </a:lnTo>
                  <a:lnTo>
                    <a:pt x="663" y="364"/>
                  </a:lnTo>
                  <a:lnTo>
                    <a:pt x="669" y="332"/>
                  </a:lnTo>
                  <a:lnTo>
                    <a:pt x="655" y="312"/>
                  </a:lnTo>
                  <a:lnTo>
                    <a:pt x="663" y="300"/>
                  </a:lnTo>
                  <a:lnTo>
                    <a:pt x="665" y="280"/>
                  </a:lnTo>
                  <a:lnTo>
                    <a:pt x="683" y="268"/>
                  </a:lnTo>
                  <a:lnTo>
                    <a:pt x="671" y="250"/>
                  </a:lnTo>
                  <a:lnTo>
                    <a:pt x="679" y="224"/>
                  </a:lnTo>
                  <a:lnTo>
                    <a:pt x="681" y="192"/>
                  </a:lnTo>
                  <a:lnTo>
                    <a:pt x="707" y="164"/>
                  </a:lnTo>
                  <a:lnTo>
                    <a:pt x="729" y="130"/>
                  </a:lnTo>
                  <a:lnTo>
                    <a:pt x="711" y="128"/>
                  </a:lnTo>
                  <a:lnTo>
                    <a:pt x="719" y="116"/>
                  </a:lnTo>
                  <a:lnTo>
                    <a:pt x="719" y="100"/>
                  </a:lnTo>
                  <a:lnTo>
                    <a:pt x="723" y="84"/>
                  </a:lnTo>
                  <a:lnTo>
                    <a:pt x="677" y="36"/>
                  </a:lnTo>
                  <a:lnTo>
                    <a:pt x="657" y="46"/>
                  </a:lnTo>
                  <a:lnTo>
                    <a:pt x="641" y="38"/>
                  </a:lnTo>
                  <a:lnTo>
                    <a:pt x="623" y="46"/>
                  </a:lnTo>
                  <a:lnTo>
                    <a:pt x="591" y="28"/>
                  </a:lnTo>
                  <a:lnTo>
                    <a:pt x="511" y="0"/>
                  </a:lnTo>
                  <a:lnTo>
                    <a:pt x="501" y="8"/>
                  </a:lnTo>
                  <a:lnTo>
                    <a:pt x="495" y="18"/>
                  </a:lnTo>
                  <a:lnTo>
                    <a:pt x="477" y="8"/>
                  </a:lnTo>
                  <a:lnTo>
                    <a:pt x="457" y="20"/>
                  </a:lnTo>
                  <a:lnTo>
                    <a:pt x="425" y="26"/>
                  </a:lnTo>
                  <a:lnTo>
                    <a:pt x="409" y="24"/>
                  </a:lnTo>
                  <a:lnTo>
                    <a:pt x="387" y="46"/>
                  </a:lnTo>
                  <a:lnTo>
                    <a:pt x="345" y="32"/>
                  </a:lnTo>
                  <a:lnTo>
                    <a:pt x="321" y="32"/>
                  </a:lnTo>
                  <a:lnTo>
                    <a:pt x="294" y="16"/>
                  </a:lnTo>
                  <a:lnTo>
                    <a:pt x="278" y="16"/>
                  </a:lnTo>
                  <a:lnTo>
                    <a:pt x="262" y="34"/>
                  </a:lnTo>
                  <a:lnTo>
                    <a:pt x="252" y="34"/>
                  </a:lnTo>
                  <a:lnTo>
                    <a:pt x="244" y="64"/>
                  </a:lnTo>
                  <a:lnTo>
                    <a:pt x="248" y="82"/>
                  </a:lnTo>
                  <a:lnTo>
                    <a:pt x="230" y="148"/>
                  </a:lnTo>
                  <a:lnTo>
                    <a:pt x="224" y="176"/>
                  </a:lnTo>
                  <a:lnTo>
                    <a:pt x="224" y="200"/>
                  </a:lnTo>
                  <a:lnTo>
                    <a:pt x="216" y="214"/>
                  </a:lnTo>
                  <a:lnTo>
                    <a:pt x="218" y="246"/>
                  </a:lnTo>
                  <a:lnTo>
                    <a:pt x="184" y="268"/>
                  </a:lnTo>
                  <a:lnTo>
                    <a:pt x="164" y="294"/>
                  </a:lnTo>
                  <a:lnTo>
                    <a:pt x="158" y="326"/>
                  </a:lnTo>
                  <a:lnTo>
                    <a:pt x="154" y="358"/>
                  </a:lnTo>
                  <a:lnTo>
                    <a:pt x="140" y="382"/>
                  </a:lnTo>
                  <a:lnTo>
                    <a:pt x="90" y="414"/>
                  </a:lnTo>
                  <a:lnTo>
                    <a:pt x="84" y="388"/>
                  </a:lnTo>
                  <a:lnTo>
                    <a:pt x="54" y="392"/>
                  </a:lnTo>
                  <a:lnTo>
                    <a:pt x="42" y="402"/>
                  </a:lnTo>
                  <a:lnTo>
                    <a:pt x="30" y="418"/>
                  </a:lnTo>
                  <a:lnTo>
                    <a:pt x="16" y="420"/>
                  </a:lnTo>
                  <a:lnTo>
                    <a:pt x="14" y="436"/>
                  </a:lnTo>
                  <a:lnTo>
                    <a:pt x="0" y="442"/>
                  </a:lnTo>
                  <a:lnTo>
                    <a:pt x="4" y="4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1" name="Costa Rica">
              <a:extLst>
                <a:ext uri="{FF2B5EF4-FFF2-40B4-BE49-F238E27FC236}">
                  <a16:creationId xmlns:a16="http://schemas.microsoft.com/office/drawing/2014/main" id="{A05A42E7-D628-4AFB-813E-A7E0463174AF}"/>
                </a:ext>
              </a:extLst>
            </p:cNvPr>
            <p:cNvSpPr>
              <a:spLocks/>
            </p:cNvSpPr>
            <p:nvPr/>
          </p:nvSpPr>
          <p:spPr bwMode="gray">
            <a:xfrm>
              <a:off x="3050182" y="4271633"/>
              <a:ext cx="101519" cy="94394"/>
            </a:xfrm>
            <a:custGeom>
              <a:avLst/>
              <a:gdLst/>
              <a:ahLst/>
              <a:cxnLst>
                <a:cxn ang="0">
                  <a:pos x="98" y="105"/>
                </a:cxn>
                <a:cxn ang="0">
                  <a:pos x="98" y="117"/>
                </a:cxn>
                <a:cxn ang="0">
                  <a:pos x="94" y="117"/>
                </a:cxn>
                <a:cxn ang="0">
                  <a:pos x="80" y="105"/>
                </a:cxn>
                <a:cxn ang="0">
                  <a:pos x="84" y="94"/>
                </a:cxn>
                <a:cxn ang="0">
                  <a:pos x="84" y="82"/>
                </a:cxn>
                <a:cxn ang="0">
                  <a:pos x="68" y="72"/>
                </a:cxn>
                <a:cxn ang="0">
                  <a:pos x="54" y="72"/>
                </a:cxn>
                <a:cxn ang="0">
                  <a:pos x="46" y="64"/>
                </a:cxn>
                <a:cxn ang="0">
                  <a:pos x="46" y="52"/>
                </a:cxn>
                <a:cxn ang="0">
                  <a:pos x="30" y="40"/>
                </a:cxn>
                <a:cxn ang="0">
                  <a:pos x="22" y="42"/>
                </a:cxn>
                <a:cxn ang="0">
                  <a:pos x="22" y="48"/>
                </a:cxn>
                <a:cxn ang="0">
                  <a:pos x="34" y="52"/>
                </a:cxn>
                <a:cxn ang="0">
                  <a:pos x="32" y="60"/>
                </a:cxn>
                <a:cxn ang="0">
                  <a:pos x="28" y="66"/>
                </a:cxn>
                <a:cxn ang="0">
                  <a:pos x="10" y="54"/>
                </a:cxn>
                <a:cxn ang="0">
                  <a:pos x="2" y="40"/>
                </a:cxn>
                <a:cxn ang="0">
                  <a:pos x="4" y="18"/>
                </a:cxn>
                <a:cxn ang="0">
                  <a:pos x="0" y="4"/>
                </a:cxn>
                <a:cxn ang="0">
                  <a:pos x="24" y="2"/>
                </a:cxn>
                <a:cxn ang="0">
                  <a:pos x="42" y="0"/>
                </a:cxn>
                <a:cxn ang="0">
                  <a:pos x="62" y="20"/>
                </a:cxn>
                <a:cxn ang="0">
                  <a:pos x="68" y="18"/>
                </a:cxn>
                <a:cxn ang="0">
                  <a:pos x="76" y="10"/>
                </a:cxn>
                <a:cxn ang="0">
                  <a:pos x="84" y="12"/>
                </a:cxn>
                <a:cxn ang="0">
                  <a:pos x="86" y="26"/>
                </a:cxn>
                <a:cxn ang="0">
                  <a:pos x="96" y="32"/>
                </a:cxn>
                <a:cxn ang="0">
                  <a:pos x="98" y="44"/>
                </a:cxn>
                <a:cxn ang="0">
                  <a:pos x="114" y="50"/>
                </a:cxn>
                <a:cxn ang="0">
                  <a:pos x="126" y="64"/>
                </a:cxn>
                <a:cxn ang="0">
                  <a:pos x="102" y="70"/>
                </a:cxn>
                <a:cxn ang="0">
                  <a:pos x="98" y="74"/>
                </a:cxn>
                <a:cxn ang="0">
                  <a:pos x="100" y="94"/>
                </a:cxn>
                <a:cxn ang="0">
                  <a:pos x="90" y="96"/>
                </a:cxn>
                <a:cxn ang="0">
                  <a:pos x="90" y="101"/>
                </a:cxn>
                <a:cxn ang="0">
                  <a:pos x="98" y="105"/>
                </a:cxn>
              </a:cxnLst>
              <a:rect l="0" t="0" r="r" b="b"/>
              <a:pathLst>
                <a:path w="126" h="117">
                  <a:moveTo>
                    <a:pt x="98" y="105"/>
                  </a:moveTo>
                  <a:lnTo>
                    <a:pt x="98" y="117"/>
                  </a:lnTo>
                  <a:lnTo>
                    <a:pt x="94" y="117"/>
                  </a:lnTo>
                  <a:lnTo>
                    <a:pt x="80" y="105"/>
                  </a:lnTo>
                  <a:lnTo>
                    <a:pt x="84" y="94"/>
                  </a:lnTo>
                  <a:lnTo>
                    <a:pt x="84" y="82"/>
                  </a:lnTo>
                  <a:lnTo>
                    <a:pt x="68" y="72"/>
                  </a:lnTo>
                  <a:lnTo>
                    <a:pt x="54" y="72"/>
                  </a:lnTo>
                  <a:lnTo>
                    <a:pt x="46" y="64"/>
                  </a:lnTo>
                  <a:lnTo>
                    <a:pt x="46" y="52"/>
                  </a:lnTo>
                  <a:lnTo>
                    <a:pt x="30" y="40"/>
                  </a:lnTo>
                  <a:lnTo>
                    <a:pt x="22" y="42"/>
                  </a:lnTo>
                  <a:lnTo>
                    <a:pt x="22" y="48"/>
                  </a:lnTo>
                  <a:lnTo>
                    <a:pt x="34" y="52"/>
                  </a:lnTo>
                  <a:lnTo>
                    <a:pt x="32" y="60"/>
                  </a:lnTo>
                  <a:lnTo>
                    <a:pt x="28" y="66"/>
                  </a:lnTo>
                  <a:lnTo>
                    <a:pt x="10" y="54"/>
                  </a:lnTo>
                  <a:lnTo>
                    <a:pt x="2" y="40"/>
                  </a:lnTo>
                  <a:lnTo>
                    <a:pt x="4" y="18"/>
                  </a:lnTo>
                  <a:lnTo>
                    <a:pt x="0" y="4"/>
                  </a:lnTo>
                  <a:lnTo>
                    <a:pt x="24" y="2"/>
                  </a:lnTo>
                  <a:lnTo>
                    <a:pt x="42" y="0"/>
                  </a:lnTo>
                  <a:lnTo>
                    <a:pt x="62" y="20"/>
                  </a:lnTo>
                  <a:lnTo>
                    <a:pt x="68" y="18"/>
                  </a:lnTo>
                  <a:lnTo>
                    <a:pt x="76" y="10"/>
                  </a:lnTo>
                  <a:lnTo>
                    <a:pt x="84" y="12"/>
                  </a:lnTo>
                  <a:lnTo>
                    <a:pt x="86" y="26"/>
                  </a:lnTo>
                  <a:lnTo>
                    <a:pt x="96" y="32"/>
                  </a:lnTo>
                  <a:lnTo>
                    <a:pt x="98" y="44"/>
                  </a:lnTo>
                  <a:lnTo>
                    <a:pt x="114" y="50"/>
                  </a:lnTo>
                  <a:lnTo>
                    <a:pt x="126" y="64"/>
                  </a:lnTo>
                  <a:lnTo>
                    <a:pt x="102" y="70"/>
                  </a:lnTo>
                  <a:lnTo>
                    <a:pt x="98" y="74"/>
                  </a:lnTo>
                  <a:lnTo>
                    <a:pt x="100" y="94"/>
                  </a:lnTo>
                  <a:lnTo>
                    <a:pt x="90" y="96"/>
                  </a:lnTo>
                  <a:lnTo>
                    <a:pt x="90" y="101"/>
                  </a:lnTo>
                  <a:lnTo>
                    <a:pt x="98" y="1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2" name="Croatia">
              <a:extLst>
                <a:ext uri="{FF2B5EF4-FFF2-40B4-BE49-F238E27FC236}">
                  <a16:creationId xmlns:a16="http://schemas.microsoft.com/office/drawing/2014/main" id="{433F5637-A3F6-4F66-8261-54A48707A7AD}"/>
                </a:ext>
              </a:extLst>
            </p:cNvPr>
            <p:cNvSpPr>
              <a:spLocks/>
            </p:cNvSpPr>
            <p:nvPr/>
          </p:nvSpPr>
          <p:spPr bwMode="gray">
            <a:xfrm>
              <a:off x="6214866" y="2891109"/>
              <a:ext cx="183517" cy="151425"/>
            </a:xfrm>
            <a:custGeom>
              <a:avLst/>
              <a:gdLst/>
              <a:ahLst/>
              <a:cxnLst>
                <a:cxn ang="0">
                  <a:pos x="0" y="56"/>
                </a:cxn>
                <a:cxn ang="0">
                  <a:pos x="20" y="44"/>
                </a:cxn>
                <a:cxn ang="0">
                  <a:pos x="40" y="44"/>
                </a:cxn>
                <a:cxn ang="0">
                  <a:pos x="56" y="42"/>
                </a:cxn>
                <a:cxn ang="0">
                  <a:pos x="70" y="48"/>
                </a:cxn>
                <a:cxn ang="0">
                  <a:pos x="84" y="46"/>
                </a:cxn>
                <a:cxn ang="0">
                  <a:pos x="82" y="34"/>
                </a:cxn>
                <a:cxn ang="0">
                  <a:pos x="92" y="24"/>
                </a:cxn>
                <a:cxn ang="0">
                  <a:pos x="92" y="8"/>
                </a:cxn>
                <a:cxn ang="0">
                  <a:pos x="106" y="0"/>
                </a:cxn>
                <a:cxn ang="0">
                  <a:pos x="114" y="4"/>
                </a:cxn>
                <a:cxn ang="0">
                  <a:pos x="118" y="16"/>
                </a:cxn>
                <a:cxn ang="0">
                  <a:pos x="168" y="36"/>
                </a:cxn>
                <a:cxn ang="0">
                  <a:pos x="202" y="32"/>
                </a:cxn>
                <a:cxn ang="0">
                  <a:pos x="210" y="50"/>
                </a:cxn>
                <a:cxn ang="0">
                  <a:pos x="226" y="60"/>
                </a:cxn>
                <a:cxn ang="0">
                  <a:pos x="214" y="80"/>
                </a:cxn>
                <a:cxn ang="0">
                  <a:pos x="202" y="74"/>
                </a:cxn>
                <a:cxn ang="0">
                  <a:pos x="150" y="74"/>
                </a:cxn>
                <a:cxn ang="0">
                  <a:pos x="136" y="66"/>
                </a:cxn>
                <a:cxn ang="0">
                  <a:pos x="120" y="70"/>
                </a:cxn>
                <a:cxn ang="0">
                  <a:pos x="100" y="58"/>
                </a:cxn>
                <a:cxn ang="0">
                  <a:pos x="98" y="80"/>
                </a:cxn>
                <a:cxn ang="0">
                  <a:pos x="114" y="102"/>
                </a:cxn>
                <a:cxn ang="0">
                  <a:pos x="134" y="132"/>
                </a:cxn>
                <a:cxn ang="0">
                  <a:pos x="160" y="148"/>
                </a:cxn>
                <a:cxn ang="0">
                  <a:pos x="164" y="160"/>
                </a:cxn>
                <a:cxn ang="0">
                  <a:pos x="172" y="184"/>
                </a:cxn>
                <a:cxn ang="0">
                  <a:pos x="144" y="172"/>
                </a:cxn>
                <a:cxn ang="0">
                  <a:pos x="126" y="154"/>
                </a:cxn>
                <a:cxn ang="0">
                  <a:pos x="104" y="156"/>
                </a:cxn>
                <a:cxn ang="0">
                  <a:pos x="84" y="136"/>
                </a:cxn>
                <a:cxn ang="0">
                  <a:pos x="62" y="118"/>
                </a:cxn>
                <a:cxn ang="0">
                  <a:pos x="56" y="100"/>
                </a:cxn>
                <a:cxn ang="0">
                  <a:pos x="56" y="82"/>
                </a:cxn>
                <a:cxn ang="0">
                  <a:pos x="52" y="68"/>
                </a:cxn>
                <a:cxn ang="0">
                  <a:pos x="42" y="58"/>
                </a:cxn>
                <a:cxn ang="0">
                  <a:pos x="32" y="58"/>
                </a:cxn>
                <a:cxn ang="0">
                  <a:pos x="30" y="72"/>
                </a:cxn>
                <a:cxn ang="0">
                  <a:pos x="22" y="90"/>
                </a:cxn>
                <a:cxn ang="0">
                  <a:pos x="8" y="76"/>
                </a:cxn>
                <a:cxn ang="0">
                  <a:pos x="0" y="56"/>
                </a:cxn>
              </a:cxnLst>
              <a:rect l="0" t="0" r="r" b="b"/>
              <a:pathLst>
                <a:path w="226" h="184">
                  <a:moveTo>
                    <a:pt x="0" y="56"/>
                  </a:moveTo>
                  <a:lnTo>
                    <a:pt x="20" y="44"/>
                  </a:lnTo>
                  <a:lnTo>
                    <a:pt x="40" y="44"/>
                  </a:lnTo>
                  <a:lnTo>
                    <a:pt x="56" y="42"/>
                  </a:lnTo>
                  <a:lnTo>
                    <a:pt x="70" y="48"/>
                  </a:lnTo>
                  <a:lnTo>
                    <a:pt x="84" y="46"/>
                  </a:lnTo>
                  <a:lnTo>
                    <a:pt x="82" y="34"/>
                  </a:lnTo>
                  <a:lnTo>
                    <a:pt x="92" y="24"/>
                  </a:lnTo>
                  <a:lnTo>
                    <a:pt x="92" y="8"/>
                  </a:lnTo>
                  <a:lnTo>
                    <a:pt x="106" y="0"/>
                  </a:lnTo>
                  <a:lnTo>
                    <a:pt x="114" y="4"/>
                  </a:lnTo>
                  <a:lnTo>
                    <a:pt x="118" y="16"/>
                  </a:lnTo>
                  <a:lnTo>
                    <a:pt x="168" y="36"/>
                  </a:lnTo>
                  <a:lnTo>
                    <a:pt x="202" y="32"/>
                  </a:lnTo>
                  <a:lnTo>
                    <a:pt x="210" y="50"/>
                  </a:lnTo>
                  <a:lnTo>
                    <a:pt x="226" y="60"/>
                  </a:lnTo>
                  <a:lnTo>
                    <a:pt x="214" y="80"/>
                  </a:lnTo>
                  <a:lnTo>
                    <a:pt x="202" y="74"/>
                  </a:lnTo>
                  <a:lnTo>
                    <a:pt x="150" y="74"/>
                  </a:lnTo>
                  <a:lnTo>
                    <a:pt x="136" y="66"/>
                  </a:lnTo>
                  <a:lnTo>
                    <a:pt x="120" y="70"/>
                  </a:lnTo>
                  <a:lnTo>
                    <a:pt x="100" y="58"/>
                  </a:lnTo>
                  <a:lnTo>
                    <a:pt x="98" y="80"/>
                  </a:lnTo>
                  <a:lnTo>
                    <a:pt x="114" y="102"/>
                  </a:lnTo>
                  <a:lnTo>
                    <a:pt x="134" y="132"/>
                  </a:lnTo>
                  <a:lnTo>
                    <a:pt x="160" y="148"/>
                  </a:lnTo>
                  <a:lnTo>
                    <a:pt x="164" y="160"/>
                  </a:lnTo>
                  <a:lnTo>
                    <a:pt x="172" y="184"/>
                  </a:lnTo>
                  <a:lnTo>
                    <a:pt x="144" y="172"/>
                  </a:lnTo>
                  <a:lnTo>
                    <a:pt x="126" y="154"/>
                  </a:lnTo>
                  <a:lnTo>
                    <a:pt x="104" y="156"/>
                  </a:lnTo>
                  <a:lnTo>
                    <a:pt x="84" y="136"/>
                  </a:lnTo>
                  <a:lnTo>
                    <a:pt x="62" y="118"/>
                  </a:lnTo>
                  <a:lnTo>
                    <a:pt x="56" y="100"/>
                  </a:lnTo>
                  <a:lnTo>
                    <a:pt x="56" y="82"/>
                  </a:lnTo>
                  <a:lnTo>
                    <a:pt x="52" y="68"/>
                  </a:lnTo>
                  <a:lnTo>
                    <a:pt x="42" y="58"/>
                  </a:lnTo>
                  <a:lnTo>
                    <a:pt x="32" y="58"/>
                  </a:lnTo>
                  <a:lnTo>
                    <a:pt x="30" y="72"/>
                  </a:lnTo>
                  <a:lnTo>
                    <a:pt x="22" y="90"/>
                  </a:lnTo>
                  <a:lnTo>
                    <a:pt x="8" y="76"/>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3" name="Cuba">
              <a:extLst>
                <a:ext uri="{FF2B5EF4-FFF2-40B4-BE49-F238E27FC236}">
                  <a16:creationId xmlns:a16="http://schemas.microsoft.com/office/drawing/2014/main" id="{4C97DE6C-18D5-4764-92AB-564FAE34EC87}"/>
                </a:ext>
              </a:extLst>
            </p:cNvPr>
            <p:cNvSpPr>
              <a:spLocks/>
            </p:cNvSpPr>
            <p:nvPr/>
          </p:nvSpPr>
          <p:spPr bwMode="gray">
            <a:xfrm>
              <a:off x="3151702" y="3870455"/>
              <a:ext cx="324082" cy="114060"/>
            </a:xfrm>
            <a:custGeom>
              <a:avLst/>
              <a:gdLst/>
              <a:ahLst/>
              <a:cxnLst>
                <a:cxn ang="0">
                  <a:pos x="0" y="50"/>
                </a:cxn>
                <a:cxn ang="0">
                  <a:pos x="14" y="28"/>
                </a:cxn>
                <a:cxn ang="0">
                  <a:pos x="64" y="8"/>
                </a:cxn>
                <a:cxn ang="0">
                  <a:pos x="110" y="10"/>
                </a:cxn>
                <a:cxn ang="0">
                  <a:pos x="130" y="0"/>
                </a:cxn>
                <a:cxn ang="0">
                  <a:pos x="154" y="8"/>
                </a:cxn>
                <a:cxn ang="0">
                  <a:pos x="174" y="16"/>
                </a:cxn>
                <a:cxn ang="0">
                  <a:pos x="206" y="38"/>
                </a:cxn>
                <a:cxn ang="0">
                  <a:pos x="230" y="40"/>
                </a:cxn>
                <a:cxn ang="0">
                  <a:pos x="268" y="70"/>
                </a:cxn>
                <a:cxn ang="0">
                  <a:pos x="302" y="82"/>
                </a:cxn>
                <a:cxn ang="0">
                  <a:pos x="343" y="88"/>
                </a:cxn>
                <a:cxn ang="0">
                  <a:pos x="343" y="104"/>
                </a:cxn>
                <a:cxn ang="0">
                  <a:pos x="369" y="102"/>
                </a:cxn>
                <a:cxn ang="0">
                  <a:pos x="401" y="126"/>
                </a:cxn>
                <a:cxn ang="0">
                  <a:pos x="347" y="136"/>
                </a:cxn>
                <a:cxn ang="0">
                  <a:pos x="318" y="134"/>
                </a:cxn>
                <a:cxn ang="0">
                  <a:pos x="262" y="140"/>
                </a:cxn>
                <a:cxn ang="0">
                  <a:pos x="280" y="124"/>
                </a:cxn>
                <a:cxn ang="0">
                  <a:pos x="280" y="106"/>
                </a:cxn>
                <a:cxn ang="0">
                  <a:pos x="248" y="106"/>
                </a:cxn>
                <a:cxn ang="0">
                  <a:pos x="228" y="90"/>
                </a:cxn>
                <a:cxn ang="0">
                  <a:pos x="220" y="72"/>
                </a:cxn>
                <a:cxn ang="0">
                  <a:pos x="202" y="72"/>
                </a:cxn>
                <a:cxn ang="0">
                  <a:pos x="176" y="58"/>
                </a:cxn>
                <a:cxn ang="0">
                  <a:pos x="158" y="44"/>
                </a:cxn>
                <a:cxn ang="0">
                  <a:pos x="138" y="38"/>
                </a:cxn>
                <a:cxn ang="0">
                  <a:pos x="124" y="48"/>
                </a:cxn>
                <a:cxn ang="0">
                  <a:pos x="104" y="40"/>
                </a:cxn>
                <a:cxn ang="0">
                  <a:pos x="112" y="26"/>
                </a:cxn>
                <a:cxn ang="0">
                  <a:pos x="74" y="24"/>
                </a:cxn>
                <a:cxn ang="0">
                  <a:pos x="46" y="42"/>
                </a:cxn>
                <a:cxn ang="0">
                  <a:pos x="34" y="44"/>
                </a:cxn>
                <a:cxn ang="0">
                  <a:pos x="30" y="56"/>
                </a:cxn>
                <a:cxn ang="0">
                  <a:pos x="8" y="60"/>
                </a:cxn>
                <a:cxn ang="0">
                  <a:pos x="0" y="50"/>
                </a:cxn>
              </a:cxnLst>
              <a:rect l="0" t="0" r="r" b="b"/>
              <a:pathLst>
                <a:path w="401" h="140">
                  <a:moveTo>
                    <a:pt x="0" y="50"/>
                  </a:moveTo>
                  <a:lnTo>
                    <a:pt x="14" y="28"/>
                  </a:lnTo>
                  <a:lnTo>
                    <a:pt x="64" y="8"/>
                  </a:lnTo>
                  <a:lnTo>
                    <a:pt x="110" y="10"/>
                  </a:lnTo>
                  <a:lnTo>
                    <a:pt x="130" y="0"/>
                  </a:lnTo>
                  <a:lnTo>
                    <a:pt x="154" y="8"/>
                  </a:lnTo>
                  <a:lnTo>
                    <a:pt x="174" y="16"/>
                  </a:lnTo>
                  <a:lnTo>
                    <a:pt x="206" y="38"/>
                  </a:lnTo>
                  <a:lnTo>
                    <a:pt x="230" y="40"/>
                  </a:lnTo>
                  <a:lnTo>
                    <a:pt x="268" y="70"/>
                  </a:lnTo>
                  <a:lnTo>
                    <a:pt x="302" y="82"/>
                  </a:lnTo>
                  <a:lnTo>
                    <a:pt x="343" y="88"/>
                  </a:lnTo>
                  <a:lnTo>
                    <a:pt x="343" y="104"/>
                  </a:lnTo>
                  <a:lnTo>
                    <a:pt x="369" y="102"/>
                  </a:lnTo>
                  <a:lnTo>
                    <a:pt x="401" y="126"/>
                  </a:lnTo>
                  <a:lnTo>
                    <a:pt x="347" y="136"/>
                  </a:lnTo>
                  <a:lnTo>
                    <a:pt x="318" y="134"/>
                  </a:lnTo>
                  <a:lnTo>
                    <a:pt x="262" y="140"/>
                  </a:lnTo>
                  <a:lnTo>
                    <a:pt x="280" y="124"/>
                  </a:lnTo>
                  <a:lnTo>
                    <a:pt x="280" y="106"/>
                  </a:lnTo>
                  <a:lnTo>
                    <a:pt x="248" y="106"/>
                  </a:lnTo>
                  <a:lnTo>
                    <a:pt x="228" y="90"/>
                  </a:lnTo>
                  <a:lnTo>
                    <a:pt x="220" y="72"/>
                  </a:lnTo>
                  <a:lnTo>
                    <a:pt x="202" y="72"/>
                  </a:lnTo>
                  <a:lnTo>
                    <a:pt x="176" y="58"/>
                  </a:lnTo>
                  <a:lnTo>
                    <a:pt x="158" y="44"/>
                  </a:lnTo>
                  <a:lnTo>
                    <a:pt x="138" y="38"/>
                  </a:lnTo>
                  <a:lnTo>
                    <a:pt x="124" y="48"/>
                  </a:lnTo>
                  <a:lnTo>
                    <a:pt x="104" y="40"/>
                  </a:lnTo>
                  <a:lnTo>
                    <a:pt x="112" y="26"/>
                  </a:lnTo>
                  <a:lnTo>
                    <a:pt x="74" y="24"/>
                  </a:lnTo>
                  <a:lnTo>
                    <a:pt x="46" y="42"/>
                  </a:lnTo>
                  <a:lnTo>
                    <a:pt x="34" y="44"/>
                  </a:lnTo>
                  <a:lnTo>
                    <a:pt x="30" y="56"/>
                  </a:lnTo>
                  <a:lnTo>
                    <a:pt x="8" y="60"/>
                  </a:lnTo>
                  <a:lnTo>
                    <a:pt x="0" y="5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4" name="Cyprus">
              <a:extLst>
                <a:ext uri="{FF2B5EF4-FFF2-40B4-BE49-F238E27FC236}">
                  <a16:creationId xmlns:a16="http://schemas.microsoft.com/office/drawing/2014/main" id="{6556E453-D01B-4504-A2B9-C22BF80CE2C5}"/>
                </a:ext>
              </a:extLst>
            </p:cNvPr>
            <p:cNvSpPr>
              <a:spLocks/>
            </p:cNvSpPr>
            <p:nvPr/>
          </p:nvSpPr>
          <p:spPr bwMode="gray">
            <a:xfrm>
              <a:off x="6792748" y="3345384"/>
              <a:ext cx="70282" cy="43264"/>
            </a:xfrm>
            <a:custGeom>
              <a:avLst/>
              <a:gdLst/>
              <a:ahLst/>
              <a:cxnLst>
                <a:cxn ang="0">
                  <a:pos x="2" y="36"/>
                </a:cxn>
                <a:cxn ang="0">
                  <a:pos x="24" y="28"/>
                </a:cxn>
                <a:cxn ang="0">
                  <a:pos x="44" y="24"/>
                </a:cxn>
                <a:cxn ang="0">
                  <a:pos x="84" y="0"/>
                </a:cxn>
                <a:cxn ang="0">
                  <a:pos x="88" y="8"/>
                </a:cxn>
                <a:cxn ang="0">
                  <a:pos x="68" y="24"/>
                </a:cxn>
                <a:cxn ang="0">
                  <a:pos x="72" y="36"/>
                </a:cxn>
                <a:cxn ang="0">
                  <a:pos x="48" y="42"/>
                </a:cxn>
                <a:cxn ang="0">
                  <a:pos x="38" y="52"/>
                </a:cxn>
                <a:cxn ang="0">
                  <a:pos x="0" y="46"/>
                </a:cxn>
                <a:cxn ang="0">
                  <a:pos x="2" y="36"/>
                </a:cxn>
              </a:cxnLst>
              <a:rect l="0" t="0" r="r" b="b"/>
              <a:pathLst>
                <a:path w="88" h="52">
                  <a:moveTo>
                    <a:pt x="2" y="36"/>
                  </a:moveTo>
                  <a:lnTo>
                    <a:pt x="24" y="28"/>
                  </a:lnTo>
                  <a:lnTo>
                    <a:pt x="44" y="24"/>
                  </a:lnTo>
                  <a:lnTo>
                    <a:pt x="84" y="0"/>
                  </a:lnTo>
                  <a:lnTo>
                    <a:pt x="88" y="8"/>
                  </a:lnTo>
                  <a:lnTo>
                    <a:pt x="68" y="24"/>
                  </a:lnTo>
                  <a:lnTo>
                    <a:pt x="72" y="36"/>
                  </a:lnTo>
                  <a:lnTo>
                    <a:pt x="48" y="42"/>
                  </a:lnTo>
                  <a:lnTo>
                    <a:pt x="38" y="52"/>
                  </a:lnTo>
                  <a:lnTo>
                    <a:pt x="0" y="46"/>
                  </a:lnTo>
                  <a:lnTo>
                    <a:pt x="2" y="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5" name="Czech Republic">
              <a:extLst>
                <a:ext uri="{FF2B5EF4-FFF2-40B4-BE49-F238E27FC236}">
                  <a16:creationId xmlns:a16="http://schemas.microsoft.com/office/drawing/2014/main" id="{856FB322-EF31-4353-B4F8-5193121A58AA}"/>
                </a:ext>
              </a:extLst>
            </p:cNvPr>
            <p:cNvSpPr>
              <a:spLocks/>
            </p:cNvSpPr>
            <p:nvPr/>
          </p:nvSpPr>
          <p:spPr bwMode="gray">
            <a:xfrm>
              <a:off x="6175819" y="2662987"/>
              <a:ext cx="199135" cy="125860"/>
            </a:xfrm>
            <a:custGeom>
              <a:avLst/>
              <a:gdLst/>
              <a:ahLst/>
              <a:cxnLst>
                <a:cxn ang="0">
                  <a:pos x="248" y="94"/>
                </a:cxn>
                <a:cxn ang="0">
                  <a:pos x="242" y="104"/>
                </a:cxn>
                <a:cxn ang="0">
                  <a:pos x="240" y="120"/>
                </a:cxn>
                <a:cxn ang="0">
                  <a:pos x="226" y="124"/>
                </a:cxn>
                <a:cxn ang="0">
                  <a:pos x="218" y="136"/>
                </a:cxn>
                <a:cxn ang="0">
                  <a:pos x="202" y="134"/>
                </a:cxn>
                <a:cxn ang="0">
                  <a:pos x="190" y="144"/>
                </a:cxn>
                <a:cxn ang="0">
                  <a:pos x="174" y="134"/>
                </a:cxn>
                <a:cxn ang="0">
                  <a:pos x="156" y="134"/>
                </a:cxn>
                <a:cxn ang="0">
                  <a:pos x="134" y="130"/>
                </a:cxn>
                <a:cxn ang="0">
                  <a:pos x="112" y="126"/>
                </a:cxn>
                <a:cxn ang="0">
                  <a:pos x="96" y="150"/>
                </a:cxn>
                <a:cxn ang="0">
                  <a:pos x="80" y="152"/>
                </a:cxn>
                <a:cxn ang="0">
                  <a:pos x="76" y="146"/>
                </a:cxn>
                <a:cxn ang="0">
                  <a:pos x="62" y="124"/>
                </a:cxn>
                <a:cxn ang="0">
                  <a:pos x="52" y="124"/>
                </a:cxn>
                <a:cxn ang="0">
                  <a:pos x="42" y="110"/>
                </a:cxn>
                <a:cxn ang="0">
                  <a:pos x="16" y="98"/>
                </a:cxn>
                <a:cxn ang="0">
                  <a:pos x="12" y="72"/>
                </a:cxn>
                <a:cxn ang="0">
                  <a:pos x="0" y="60"/>
                </a:cxn>
                <a:cxn ang="0">
                  <a:pos x="2" y="54"/>
                </a:cxn>
                <a:cxn ang="0">
                  <a:pos x="20" y="52"/>
                </a:cxn>
                <a:cxn ang="0">
                  <a:pos x="46" y="38"/>
                </a:cxn>
                <a:cxn ang="0">
                  <a:pos x="68" y="24"/>
                </a:cxn>
                <a:cxn ang="0">
                  <a:pos x="86" y="20"/>
                </a:cxn>
                <a:cxn ang="0">
                  <a:pos x="94" y="6"/>
                </a:cxn>
                <a:cxn ang="0">
                  <a:pos x="108" y="10"/>
                </a:cxn>
                <a:cxn ang="0">
                  <a:pos x="116" y="0"/>
                </a:cxn>
                <a:cxn ang="0">
                  <a:pos x="130" y="22"/>
                </a:cxn>
                <a:cxn ang="0">
                  <a:pos x="154" y="30"/>
                </a:cxn>
                <a:cxn ang="0">
                  <a:pos x="160" y="48"/>
                </a:cxn>
                <a:cxn ang="0">
                  <a:pos x="180" y="62"/>
                </a:cxn>
                <a:cxn ang="0">
                  <a:pos x="184" y="42"/>
                </a:cxn>
                <a:cxn ang="0">
                  <a:pos x="204" y="48"/>
                </a:cxn>
                <a:cxn ang="0">
                  <a:pos x="218" y="62"/>
                </a:cxn>
                <a:cxn ang="0">
                  <a:pos x="242" y="68"/>
                </a:cxn>
                <a:cxn ang="0">
                  <a:pos x="248" y="94"/>
                </a:cxn>
              </a:cxnLst>
              <a:rect l="0" t="0" r="r" b="b"/>
              <a:pathLst>
                <a:path w="248" h="152">
                  <a:moveTo>
                    <a:pt x="248" y="94"/>
                  </a:moveTo>
                  <a:lnTo>
                    <a:pt x="242" y="104"/>
                  </a:lnTo>
                  <a:lnTo>
                    <a:pt x="240" y="120"/>
                  </a:lnTo>
                  <a:lnTo>
                    <a:pt x="226" y="124"/>
                  </a:lnTo>
                  <a:lnTo>
                    <a:pt x="218" y="136"/>
                  </a:lnTo>
                  <a:lnTo>
                    <a:pt x="202" y="134"/>
                  </a:lnTo>
                  <a:lnTo>
                    <a:pt x="190" y="144"/>
                  </a:lnTo>
                  <a:lnTo>
                    <a:pt x="174" y="134"/>
                  </a:lnTo>
                  <a:lnTo>
                    <a:pt x="156" y="134"/>
                  </a:lnTo>
                  <a:lnTo>
                    <a:pt x="134" y="130"/>
                  </a:lnTo>
                  <a:lnTo>
                    <a:pt x="112" y="126"/>
                  </a:lnTo>
                  <a:lnTo>
                    <a:pt x="96" y="150"/>
                  </a:lnTo>
                  <a:lnTo>
                    <a:pt x="80" y="152"/>
                  </a:lnTo>
                  <a:lnTo>
                    <a:pt x="76" y="146"/>
                  </a:lnTo>
                  <a:lnTo>
                    <a:pt x="62" y="124"/>
                  </a:lnTo>
                  <a:lnTo>
                    <a:pt x="52" y="124"/>
                  </a:lnTo>
                  <a:lnTo>
                    <a:pt x="42" y="110"/>
                  </a:lnTo>
                  <a:lnTo>
                    <a:pt x="16" y="98"/>
                  </a:lnTo>
                  <a:lnTo>
                    <a:pt x="12" y="72"/>
                  </a:lnTo>
                  <a:lnTo>
                    <a:pt x="0" y="60"/>
                  </a:lnTo>
                  <a:lnTo>
                    <a:pt x="2" y="54"/>
                  </a:lnTo>
                  <a:lnTo>
                    <a:pt x="20" y="52"/>
                  </a:lnTo>
                  <a:lnTo>
                    <a:pt x="46" y="38"/>
                  </a:lnTo>
                  <a:lnTo>
                    <a:pt x="68" y="24"/>
                  </a:lnTo>
                  <a:lnTo>
                    <a:pt x="86" y="20"/>
                  </a:lnTo>
                  <a:lnTo>
                    <a:pt x="94" y="6"/>
                  </a:lnTo>
                  <a:lnTo>
                    <a:pt x="108" y="10"/>
                  </a:lnTo>
                  <a:lnTo>
                    <a:pt x="116" y="0"/>
                  </a:lnTo>
                  <a:lnTo>
                    <a:pt x="130" y="22"/>
                  </a:lnTo>
                  <a:lnTo>
                    <a:pt x="154" y="30"/>
                  </a:lnTo>
                  <a:lnTo>
                    <a:pt x="160" y="48"/>
                  </a:lnTo>
                  <a:lnTo>
                    <a:pt x="180" y="62"/>
                  </a:lnTo>
                  <a:lnTo>
                    <a:pt x="184" y="42"/>
                  </a:lnTo>
                  <a:lnTo>
                    <a:pt x="204" y="48"/>
                  </a:lnTo>
                  <a:lnTo>
                    <a:pt x="218" y="62"/>
                  </a:lnTo>
                  <a:lnTo>
                    <a:pt x="242" y="68"/>
                  </a:lnTo>
                  <a:lnTo>
                    <a:pt x="248"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6" name="Denmark">
              <a:extLst>
                <a:ext uri="{FF2B5EF4-FFF2-40B4-BE49-F238E27FC236}">
                  <a16:creationId xmlns:a16="http://schemas.microsoft.com/office/drawing/2014/main" id="{1E22982D-7152-4C59-8035-42785382D9C4}"/>
                </a:ext>
              </a:extLst>
            </p:cNvPr>
            <p:cNvSpPr>
              <a:spLocks noEditPoints="1"/>
            </p:cNvSpPr>
            <p:nvPr/>
          </p:nvSpPr>
          <p:spPr bwMode="gray">
            <a:xfrm>
              <a:off x="6060634" y="2295242"/>
              <a:ext cx="121043" cy="182891"/>
            </a:xfrm>
            <a:custGeom>
              <a:avLst/>
              <a:gdLst/>
              <a:ahLst/>
              <a:cxnLst>
                <a:cxn ang="0">
                  <a:pos x="16" y="54"/>
                </a:cxn>
                <a:cxn ang="0">
                  <a:pos x="56" y="32"/>
                </a:cxn>
                <a:cxn ang="0">
                  <a:pos x="62" y="6"/>
                </a:cxn>
                <a:cxn ang="0">
                  <a:pos x="74" y="0"/>
                </a:cxn>
                <a:cxn ang="0">
                  <a:pos x="78" y="34"/>
                </a:cxn>
                <a:cxn ang="0">
                  <a:pos x="66" y="52"/>
                </a:cxn>
                <a:cxn ang="0">
                  <a:pos x="70" y="72"/>
                </a:cxn>
                <a:cxn ang="0">
                  <a:pos x="84" y="96"/>
                </a:cxn>
                <a:cxn ang="0">
                  <a:pos x="84" y="110"/>
                </a:cxn>
                <a:cxn ang="0">
                  <a:pos x="74" y="122"/>
                </a:cxn>
                <a:cxn ang="0">
                  <a:pos x="62" y="118"/>
                </a:cxn>
                <a:cxn ang="0">
                  <a:pos x="60" y="148"/>
                </a:cxn>
                <a:cxn ang="0">
                  <a:pos x="46" y="172"/>
                </a:cxn>
                <a:cxn ang="0">
                  <a:pos x="42" y="192"/>
                </a:cxn>
                <a:cxn ang="0">
                  <a:pos x="50" y="214"/>
                </a:cxn>
                <a:cxn ang="0">
                  <a:pos x="12" y="206"/>
                </a:cxn>
                <a:cxn ang="0">
                  <a:pos x="12" y="168"/>
                </a:cxn>
                <a:cxn ang="0">
                  <a:pos x="4" y="166"/>
                </a:cxn>
                <a:cxn ang="0">
                  <a:pos x="8" y="124"/>
                </a:cxn>
                <a:cxn ang="0">
                  <a:pos x="0" y="112"/>
                </a:cxn>
                <a:cxn ang="0">
                  <a:pos x="6" y="96"/>
                </a:cxn>
                <a:cxn ang="0">
                  <a:pos x="2" y="74"/>
                </a:cxn>
                <a:cxn ang="0">
                  <a:pos x="16" y="54"/>
                </a:cxn>
                <a:cxn ang="0">
                  <a:pos x="90" y="168"/>
                </a:cxn>
                <a:cxn ang="0">
                  <a:pos x="100" y="186"/>
                </a:cxn>
                <a:cxn ang="0">
                  <a:pos x="114" y="186"/>
                </a:cxn>
                <a:cxn ang="0">
                  <a:pos x="122" y="200"/>
                </a:cxn>
                <a:cxn ang="0">
                  <a:pos x="120" y="212"/>
                </a:cxn>
                <a:cxn ang="0">
                  <a:pos x="102" y="216"/>
                </a:cxn>
                <a:cxn ang="0">
                  <a:pos x="96" y="206"/>
                </a:cxn>
                <a:cxn ang="0">
                  <a:pos x="86" y="206"/>
                </a:cxn>
                <a:cxn ang="0">
                  <a:pos x="84" y="220"/>
                </a:cxn>
                <a:cxn ang="0">
                  <a:pos x="110" y="226"/>
                </a:cxn>
                <a:cxn ang="0">
                  <a:pos x="118" y="218"/>
                </a:cxn>
                <a:cxn ang="0">
                  <a:pos x="128" y="226"/>
                </a:cxn>
                <a:cxn ang="0">
                  <a:pos x="132" y="206"/>
                </a:cxn>
                <a:cxn ang="0">
                  <a:pos x="134" y="190"/>
                </a:cxn>
                <a:cxn ang="0">
                  <a:pos x="142" y="180"/>
                </a:cxn>
                <a:cxn ang="0">
                  <a:pos x="148" y="160"/>
                </a:cxn>
                <a:cxn ang="0">
                  <a:pos x="144" y="124"/>
                </a:cxn>
                <a:cxn ang="0">
                  <a:pos x="116" y="132"/>
                </a:cxn>
                <a:cxn ang="0">
                  <a:pos x="90" y="152"/>
                </a:cxn>
                <a:cxn ang="0">
                  <a:pos x="90" y="168"/>
                </a:cxn>
                <a:cxn ang="0">
                  <a:pos x="60" y="202"/>
                </a:cxn>
                <a:cxn ang="0">
                  <a:pos x="74" y="200"/>
                </a:cxn>
                <a:cxn ang="0">
                  <a:pos x="88" y="188"/>
                </a:cxn>
                <a:cxn ang="0">
                  <a:pos x="76" y="170"/>
                </a:cxn>
                <a:cxn ang="0">
                  <a:pos x="54" y="172"/>
                </a:cxn>
                <a:cxn ang="0">
                  <a:pos x="60" y="202"/>
                </a:cxn>
              </a:cxnLst>
              <a:rect l="0" t="0" r="r" b="b"/>
              <a:pathLst>
                <a:path w="148" h="226">
                  <a:moveTo>
                    <a:pt x="16" y="54"/>
                  </a:moveTo>
                  <a:lnTo>
                    <a:pt x="56" y="32"/>
                  </a:lnTo>
                  <a:lnTo>
                    <a:pt x="62" y="6"/>
                  </a:lnTo>
                  <a:lnTo>
                    <a:pt x="74" y="0"/>
                  </a:lnTo>
                  <a:lnTo>
                    <a:pt x="78" y="34"/>
                  </a:lnTo>
                  <a:lnTo>
                    <a:pt x="66" y="52"/>
                  </a:lnTo>
                  <a:lnTo>
                    <a:pt x="70" y="72"/>
                  </a:lnTo>
                  <a:lnTo>
                    <a:pt x="84" y="96"/>
                  </a:lnTo>
                  <a:lnTo>
                    <a:pt x="84" y="110"/>
                  </a:lnTo>
                  <a:lnTo>
                    <a:pt x="74" y="122"/>
                  </a:lnTo>
                  <a:lnTo>
                    <a:pt x="62" y="118"/>
                  </a:lnTo>
                  <a:lnTo>
                    <a:pt x="60" y="148"/>
                  </a:lnTo>
                  <a:lnTo>
                    <a:pt x="46" y="172"/>
                  </a:lnTo>
                  <a:lnTo>
                    <a:pt x="42" y="192"/>
                  </a:lnTo>
                  <a:lnTo>
                    <a:pt x="50" y="214"/>
                  </a:lnTo>
                  <a:lnTo>
                    <a:pt x="12" y="206"/>
                  </a:lnTo>
                  <a:lnTo>
                    <a:pt x="12" y="168"/>
                  </a:lnTo>
                  <a:lnTo>
                    <a:pt x="4" y="166"/>
                  </a:lnTo>
                  <a:lnTo>
                    <a:pt x="8" y="124"/>
                  </a:lnTo>
                  <a:lnTo>
                    <a:pt x="0" y="112"/>
                  </a:lnTo>
                  <a:lnTo>
                    <a:pt x="6" y="96"/>
                  </a:lnTo>
                  <a:lnTo>
                    <a:pt x="2" y="74"/>
                  </a:lnTo>
                  <a:lnTo>
                    <a:pt x="16" y="54"/>
                  </a:lnTo>
                  <a:close/>
                  <a:moveTo>
                    <a:pt x="90" y="168"/>
                  </a:moveTo>
                  <a:lnTo>
                    <a:pt x="100" y="186"/>
                  </a:lnTo>
                  <a:lnTo>
                    <a:pt x="114" y="186"/>
                  </a:lnTo>
                  <a:lnTo>
                    <a:pt x="122" y="200"/>
                  </a:lnTo>
                  <a:lnTo>
                    <a:pt x="120" y="212"/>
                  </a:lnTo>
                  <a:lnTo>
                    <a:pt x="102" y="216"/>
                  </a:lnTo>
                  <a:lnTo>
                    <a:pt x="96" y="206"/>
                  </a:lnTo>
                  <a:lnTo>
                    <a:pt x="86" y="206"/>
                  </a:lnTo>
                  <a:lnTo>
                    <a:pt x="84" y="220"/>
                  </a:lnTo>
                  <a:lnTo>
                    <a:pt x="110" y="226"/>
                  </a:lnTo>
                  <a:lnTo>
                    <a:pt x="118" y="218"/>
                  </a:lnTo>
                  <a:lnTo>
                    <a:pt x="128" y="226"/>
                  </a:lnTo>
                  <a:lnTo>
                    <a:pt x="132" y="206"/>
                  </a:lnTo>
                  <a:lnTo>
                    <a:pt x="134" y="190"/>
                  </a:lnTo>
                  <a:lnTo>
                    <a:pt x="142" y="180"/>
                  </a:lnTo>
                  <a:lnTo>
                    <a:pt x="148" y="160"/>
                  </a:lnTo>
                  <a:lnTo>
                    <a:pt x="144" y="124"/>
                  </a:lnTo>
                  <a:lnTo>
                    <a:pt x="116" y="132"/>
                  </a:lnTo>
                  <a:lnTo>
                    <a:pt x="90" y="152"/>
                  </a:lnTo>
                  <a:lnTo>
                    <a:pt x="90" y="168"/>
                  </a:lnTo>
                  <a:close/>
                  <a:moveTo>
                    <a:pt x="60" y="202"/>
                  </a:moveTo>
                  <a:lnTo>
                    <a:pt x="74" y="200"/>
                  </a:lnTo>
                  <a:lnTo>
                    <a:pt x="88" y="188"/>
                  </a:lnTo>
                  <a:lnTo>
                    <a:pt x="76" y="170"/>
                  </a:lnTo>
                  <a:lnTo>
                    <a:pt x="54" y="172"/>
                  </a:lnTo>
                  <a:lnTo>
                    <a:pt x="60" y="20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7" name="Djitouti">
              <a:extLst>
                <a:ext uri="{FF2B5EF4-FFF2-40B4-BE49-F238E27FC236}">
                  <a16:creationId xmlns:a16="http://schemas.microsoft.com/office/drawing/2014/main" id="{87F84CDE-9B24-4769-850D-80A13A575CE3}"/>
                </a:ext>
              </a:extLst>
            </p:cNvPr>
            <p:cNvSpPr>
              <a:spLocks/>
            </p:cNvSpPr>
            <p:nvPr/>
          </p:nvSpPr>
          <p:spPr bwMode="gray">
            <a:xfrm>
              <a:off x="7099261" y="4161506"/>
              <a:ext cx="58569" cy="47198"/>
            </a:xfrm>
            <a:custGeom>
              <a:avLst/>
              <a:gdLst/>
              <a:ahLst/>
              <a:cxnLst>
                <a:cxn ang="0">
                  <a:pos x="36" y="34"/>
                </a:cxn>
                <a:cxn ang="0">
                  <a:pos x="42" y="40"/>
                </a:cxn>
                <a:cxn ang="0">
                  <a:pos x="60" y="36"/>
                </a:cxn>
                <a:cxn ang="0">
                  <a:pos x="64" y="44"/>
                </a:cxn>
                <a:cxn ang="0">
                  <a:pos x="8" y="60"/>
                </a:cxn>
                <a:cxn ang="0">
                  <a:pos x="0" y="48"/>
                </a:cxn>
                <a:cxn ang="0">
                  <a:pos x="12" y="34"/>
                </a:cxn>
                <a:cxn ang="0">
                  <a:pos x="20" y="12"/>
                </a:cxn>
                <a:cxn ang="0">
                  <a:pos x="54" y="0"/>
                </a:cxn>
                <a:cxn ang="0">
                  <a:pos x="70" y="4"/>
                </a:cxn>
                <a:cxn ang="0">
                  <a:pos x="68" y="18"/>
                </a:cxn>
                <a:cxn ang="0">
                  <a:pos x="58" y="22"/>
                </a:cxn>
                <a:cxn ang="0">
                  <a:pos x="36" y="34"/>
                </a:cxn>
              </a:cxnLst>
              <a:rect l="0" t="0" r="r" b="b"/>
              <a:pathLst>
                <a:path w="70" h="60">
                  <a:moveTo>
                    <a:pt x="36" y="34"/>
                  </a:moveTo>
                  <a:lnTo>
                    <a:pt x="42" y="40"/>
                  </a:lnTo>
                  <a:lnTo>
                    <a:pt x="60" y="36"/>
                  </a:lnTo>
                  <a:lnTo>
                    <a:pt x="64" y="44"/>
                  </a:lnTo>
                  <a:lnTo>
                    <a:pt x="8" y="60"/>
                  </a:lnTo>
                  <a:lnTo>
                    <a:pt x="0" y="48"/>
                  </a:lnTo>
                  <a:lnTo>
                    <a:pt x="12" y="34"/>
                  </a:lnTo>
                  <a:lnTo>
                    <a:pt x="20" y="12"/>
                  </a:lnTo>
                  <a:lnTo>
                    <a:pt x="54" y="0"/>
                  </a:lnTo>
                  <a:lnTo>
                    <a:pt x="70" y="4"/>
                  </a:lnTo>
                  <a:lnTo>
                    <a:pt x="68" y="18"/>
                  </a:lnTo>
                  <a:lnTo>
                    <a:pt x="58" y="22"/>
                  </a:lnTo>
                  <a:lnTo>
                    <a:pt x="36"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8" name="Dominican Republic">
              <a:extLst>
                <a:ext uri="{FF2B5EF4-FFF2-40B4-BE49-F238E27FC236}">
                  <a16:creationId xmlns:a16="http://schemas.microsoft.com/office/drawing/2014/main" id="{747112B1-CAB7-48B5-B3D3-F25E5399BE2A}"/>
                </a:ext>
              </a:extLst>
            </p:cNvPr>
            <p:cNvSpPr>
              <a:spLocks/>
            </p:cNvSpPr>
            <p:nvPr/>
          </p:nvSpPr>
          <p:spPr bwMode="gray">
            <a:xfrm>
              <a:off x="3538257" y="3978616"/>
              <a:ext cx="117138" cy="72763"/>
            </a:xfrm>
            <a:custGeom>
              <a:avLst/>
              <a:gdLst/>
              <a:ahLst/>
              <a:cxnLst>
                <a:cxn ang="0">
                  <a:pos x="0" y="60"/>
                </a:cxn>
                <a:cxn ang="0">
                  <a:pos x="10" y="14"/>
                </a:cxn>
                <a:cxn ang="0">
                  <a:pos x="24" y="2"/>
                </a:cxn>
                <a:cxn ang="0">
                  <a:pos x="56" y="0"/>
                </a:cxn>
                <a:cxn ang="0">
                  <a:pos x="84" y="12"/>
                </a:cxn>
                <a:cxn ang="0">
                  <a:pos x="118" y="20"/>
                </a:cxn>
                <a:cxn ang="0">
                  <a:pos x="114" y="30"/>
                </a:cxn>
                <a:cxn ang="0">
                  <a:pos x="146" y="46"/>
                </a:cxn>
                <a:cxn ang="0">
                  <a:pos x="134" y="58"/>
                </a:cxn>
                <a:cxn ang="0">
                  <a:pos x="108" y="50"/>
                </a:cxn>
                <a:cxn ang="0">
                  <a:pos x="88" y="54"/>
                </a:cxn>
                <a:cxn ang="0">
                  <a:pos x="78" y="66"/>
                </a:cxn>
                <a:cxn ang="0">
                  <a:pos x="44" y="52"/>
                </a:cxn>
                <a:cxn ang="0">
                  <a:pos x="46" y="70"/>
                </a:cxn>
                <a:cxn ang="0">
                  <a:pos x="26" y="90"/>
                </a:cxn>
                <a:cxn ang="0">
                  <a:pos x="20" y="76"/>
                </a:cxn>
                <a:cxn ang="0">
                  <a:pos x="0" y="60"/>
                </a:cxn>
              </a:cxnLst>
              <a:rect l="0" t="0" r="r" b="b"/>
              <a:pathLst>
                <a:path w="146" h="90">
                  <a:moveTo>
                    <a:pt x="0" y="60"/>
                  </a:moveTo>
                  <a:lnTo>
                    <a:pt x="10" y="14"/>
                  </a:lnTo>
                  <a:lnTo>
                    <a:pt x="24" y="2"/>
                  </a:lnTo>
                  <a:lnTo>
                    <a:pt x="56" y="0"/>
                  </a:lnTo>
                  <a:lnTo>
                    <a:pt x="84" y="12"/>
                  </a:lnTo>
                  <a:lnTo>
                    <a:pt x="118" y="20"/>
                  </a:lnTo>
                  <a:lnTo>
                    <a:pt x="114" y="30"/>
                  </a:lnTo>
                  <a:lnTo>
                    <a:pt x="146" y="46"/>
                  </a:lnTo>
                  <a:lnTo>
                    <a:pt x="134" y="58"/>
                  </a:lnTo>
                  <a:lnTo>
                    <a:pt x="108" y="50"/>
                  </a:lnTo>
                  <a:lnTo>
                    <a:pt x="88" y="54"/>
                  </a:lnTo>
                  <a:lnTo>
                    <a:pt x="78" y="66"/>
                  </a:lnTo>
                  <a:lnTo>
                    <a:pt x="44" y="52"/>
                  </a:lnTo>
                  <a:lnTo>
                    <a:pt x="46" y="70"/>
                  </a:lnTo>
                  <a:lnTo>
                    <a:pt x="26" y="90"/>
                  </a:lnTo>
                  <a:lnTo>
                    <a:pt x="20" y="76"/>
                  </a:lnTo>
                  <a:lnTo>
                    <a:pt x="0" y="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9" name="East Timor">
              <a:extLst>
                <a:ext uri="{FF2B5EF4-FFF2-40B4-BE49-F238E27FC236}">
                  <a16:creationId xmlns:a16="http://schemas.microsoft.com/office/drawing/2014/main" id="{BC83DE9D-C5BA-4B76-9F02-D14CC30176ED}"/>
                </a:ext>
              </a:extLst>
            </p:cNvPr>
            <p:cNvSpPr>
              <a:spLocks/>
            </p:cNvSpPr>
            <p:nvPr/>
          </p:nvSpPr>
          <p:spPr bwMode="gray">
            <a:xfrm>
              <a:off x="9654825" y="4810471"/>
              <a:ext cx="76141" cy="33432"/>
            </a:xfrm>
            <a:custGeom>
              <a:avLst/>
              <a:gdLst/>
              <a:ahLst/>
              <a:cxnLst>
                <a:cxn ang="0">
                  <a:pos x="10" y="44"/>
                </a:cxn>
                <a:cxn ang="0">
                  <a:pos x="12" y="28"/>
                </a:cxn>
                <a:cxn ang="0">
                  <a:pos x="0" y="22"/>
                </a:cxn>
                <a:cxn ang="0">
                  <a:pos x="12" y="8"/>
                </a:cxn>
                <a:cxn ang="0">
                  <a:pos x="58" y="0"/>
                </a:cxn>
                <a:cxn ang="0">
                  <a:pos x="94" y="0"/>
                </a:cxn>
                <a:cxn ang="0">
                  <a:pos x="64" y="24"/>
                </a:cxn>
                <a:cxn ang="0">
                  <a:pos x="42" y="26"/>
                </a:cxn>
                <a:cxn ang="0">
                  <a:pos x="10" y="44"/>
                </a:cxn>
              </a:cxnLst>
              <a:rect l="0" t="0" r="r" b="b"/>
              <a:pathLst>
                <a:path w="94" h="44">
                  <a:moveTo>
                    <a:pt x="10" y="44"/>
                  </a:moveTo>
                  <a:lnTo>
                    <a:pt x="12" y="28"/>
                  </a:lnTo>
                  <a:lnTo>
                    <a:pt x="0" y="22"/>
                  </a:lnTo>
                  <a:lnTo>
                    <a:pt x="12" y="8"/>
                  </a:lnTo>
                  <a:lnTo>
                    <a:pt x="58" y="0"/>
                  </a:lnTo>
                  <a:lnTo>
                    <a:pt x="94" y="0"/>
                  </a:lnTo>
                  <a:lnTo>
                    <a:pt x="64" y="24"/>
                  </a:lnTo>
                  <a:lnTo>
                    <a:pt x="42" y="26"/>
                  </a:lnTo>
                  <a:lnTo>
                    <a:pt x="10" y="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0" name="Ecuador">
              <a:extLst>
                <a:ext uri="{FF2B5EF4-FFF2-40B4-BE49-F238E27FC236}">
                  <a16:creationId xmlns:a16="http://schemas.microsoft.com/office/drawing/2014/main" id="{0CF0EDC2-A408-4498-990D-AC681E4C1A16}"/>
                </a:ext>
              </a:extLst>
            </p:cNvPr>
            <p:cNvSpPr>
              <a:spLocks noEditPoints="1"/>
            </p:cNvSpPr>
            <p:nvPr/>
          </p:nvSpPr>
          <p:spPr bwMode="gray">
            <a:xfrm>
              <a:off x="2866664" y="4582350"/>
              <a:ext cx="507600" cy="196656"/>
            </a:xfrm>
            <a:custGeom>
              <a:avLst/>
              <a:gdLst/>
              <a:ahLst/>
              <a:cxnLst>
                <a:cxn ang="0">
                  <a:pos x="611" y="98"/>
                </a:cxn>
                <a:cxn ang="0">
                  <a:pos x="582" y="128"/>
                </a:cxn>
                <a:cxn ang="0">
                  <a:pos x="550" y="148"/>
                </a:cxn>
                <a:cxn ang="0">
                  <a:pos x="524" y="158"/>
                </a:cxn>
                <a:cxn ang="0">
                  <a:pos x="516" y="166"/>
                </a:cxn>
                <a:cxn ang="0">
                  <a:pos x="520" y="182"/>
                </a:cxn>
                <a:cxn ang="0">
                  <a:pos x="520" y="198"/>
                </a:cxn>
                <a:cxn ang="0">
                  <a:pos x="514" y="210"/>
                </a:cxn>
                <a:cxn ang="0">
                  <a:pos x="496" y="222"/>
                </a:cxn>
                <a:cxn ang="0">
                  <a:pos x="484" y="226"/>
                </a:cxn>
                <a:cxn ang="0">
                  <a:pos x="474" y="240"/>
                </a:cxn>
                <a:cxn ang="0">
                  <a:pos x="454" y="220"/>
                </a:cxn>
                <a:cxn ang="0">
                  <a:pos x="438" y="222"/>
                </a:cxn>
                <a:cxn ang="0">
                  <a:pos x="432" y="214"/>
                </a:cxn>
                <a:cxn ang="0">
                  <a:pos x="440" y="200"/>
                </a:cxn>
                <a:cxn ang="0">
                  <a:pos x="436" y="186"/>
                </a:cxn>
                <a:cxn ang="0">
                  <a:pos x="456" y="176"/>
                </a:cxn>
                <a:cxn ang="0">
                  <a:pos x="468" y="158"/>
                </a:cxn>
                <a:cxn ang="0">
                  <a:pos x="468" y="144"/>
                </a:cxn>
                <a:cxn ang="0">
                  <a:pos x="464" y="138"/>
                </a:cxn>
                <a:cxn ang="0">
                  <a:pos x="446" y="152"/>
                </a:cxn>
                <a:cxn ang="0">
                  <a:pos x="420" y="138"/>
                </a:cxn>
                <a:cxn ang="0">
                  <a:pos x="418" y="130"/>
                </a:cxn>
                <a:cxn ang="0">
                  <a:pos x="426" y="120"/>
                </a:cxn>
                <a:cxn ang="0">
                  <a:pos x="420" y="102"/>
                </a:cxn>
                <a:cxn ang="0">
                  <a:pos x="426" y="96"/>
                </a:cxn>
                <a:cxn ang="0">
                  <a:pos x="420" y="82"/>
                </a:cxn>
                <a:cxn ang="0">
                  <a:pos x="434" y="76"/>
                </a:cxn>
                <a:cxn ang="0">
                  <a:pos x="436" y="54"/>
                </a:cxn>
                <a:cxn ang="0">
                  <a:pos x="444" y="42"/>
                </a:cxn>
                <a:cxn ang="0">
                  <a:pos x="444" y="20"/>
                </a:cxn>
                <a:cxn ang="0">
                  <a:pos x="464" y="16"/>
                </a:cxn>
                <a:cxn ang="0">
                  <a:pos x="494" y="0"/>
                </a:cxn>
                <a:cxn ang="0">
                  <a:pos x="520" y="16"/>
                </a:cxn>
                <a:cxn ang="0">
                  <a:pos x="627" y="50"/>
                </a:cxn>
                <a:cxn ang="0">
                  <a:pos x="625" y="76"/>
                </a:cxn>
                <a:cxn ang="0">
                  <a:pos x="611" y="98"/>
                </a:cxn>
                <a:cxn ang="0">
                  <a:pos x="10" y="56"/>
                </a:cxn>
                <a:cxn ang="0">
                  <a:pos x="22" y="86"/>
                </a:cxn>
                <a:cxn ang="0">
                  <a:pos x="8" y="100"/>
                </a:cxn>
                <a:cxn ang="0">
                  <a:pos x="24" y="102"/>
                </a:cxn>
                <a:cxn ang="0">
                  <a:pos x="36" y="94"/>
                </a:cxn>
                <a:cxn ang="0">
                  <a:pos x="36" y="82"/>
                </a:cxn>
                <a:cxn ang="0">
                  <a:pos x="28" y="82"/>
                </a:cxn>
                <a:cxn ang="0">
                  <a:pos x="30" y="72"/>
                </a:cxn>
                <a:cxn ang="0">
                  <a:pos x="16" y="44"/>
                </a:cxn>
                <a:cxn ang="0">
                  <a:pos x="0" y="48"/>
                </a:cxn>
                <a:cxn ang="0">
                  <a:pos x="10" y="56"/>
                </a:cxn>
              </a:cxnLst>
              <a:rect l="0" t="0" r="r" b="b"/>
              <a:pathLst>
                <a:path w="627" h="240">
                  <a:moveTo>
                    <a:pt x="611" y="98"/>
                  </a:moveTo>
                  <a:lnTo>
                    <a:pt x="582" y="128"/>
                  </a:lnTo>
                  <a:lnTo>
                    <a:pt x="550" y="148"/>
                  </a:lnTo>
                  <a:lnTo>
                    <a:pt x="524" y="158"/>
                  </a:lnTo>
                  <a:lnTo>
                    <a:pt x="516" y="166"/>
                  </a:lnTo>
                  <a:lnTo>
                    <a:pt x="520" y="182"/>
                  </a:lnTo>
                  <a:lnTo>
                    <a:pt x="520" y="198"/>
                  </a:lnTo>
                  <a:lnTo>
                    <a:pt x="514" y="210"/>
                  </a:lnTo>
                  <a:lnTo>
                    <a:pt x="496" y="222"/>
                  </a:lnTo>
                  <a:lnTo>
                    <a:pt x="484" y="226"/>
                  </a:lnTo>
                  <a:lnTo>
                    <a:pt x="474" y="240"/>
                  </a:lnTo>
                  <a:lnTo>
                    <a:pt x="454" y="220"/>
                  </a:lnTo>
                  <a:lnTo>
                    <a:pt x="438" y="222"/>
                  </a:lnTo>
                  <a:lnTo>
                    <a:pt x="432" y="214"/>
                  </a:lnTo>
                  <a:lnTo>
                    <a:pt x="440" y="200"/>
                  </a:lnTo>
                  <a:lnTo>
                    <a:pt x="436" y="186"/>
                  </a:lnTo>
                  <a:lnTo>
                    <a:pt x="456" y="176"/>
                  </a:lnTo>
                  <a:lnTo>
                    <a:pt x="468" y="158"/>
                  </a:lnTo>
                  <a:lnTo>
                    <a:pt x="468" y="144"/>
                  </a:lnTo>
                  <a:lnTo>
                    <a:pt x="464" y="138"/>
                  </a:lnTo>
                  <a:lnTo>
                    <a:pt x="446" y="152"/>
                  </a:lnTo>
                  <a:lnTo>
                    <a:pt x="420" y="138"/>
                  </a:lnTo>
                  <a:lnTo>
                    <a:pt x="418" y="130"/>
                  </a:lnTo>
                  <a:lnTo>
                    <a:pt x="426" y="120"/>
                  </a:lnTo>
                  <a:lnTo>
                    <a:pt x="420" y="102"/>
                  </a:lnTo>
                  <a:lnTo>
                    <a:pt x="426" y="96"/>
                  </a:lnTo>
                  <a:lnTo>
                    <a:pt x="420" y="82"/>
                  </a:lnTo>
                  <a:lnTo>
                    <a:pt x="434" y="76"/>
                  </a:lnTo>
                  <a:lnTo>
                    <a:pt x="436" y="54"/>
                  </a:lnTo>
                  <a:lnTo>
                    <a:pt x="444" y="42"/>
                  </a:lnTo>
                  <a:lnTo>
                    <a:pt x="444" y="20"/>
                  </a:lnTo>
                  <a:lnTo>
                    <a:pt x="464" y="16"/>
                  </a:lnTo>
                  <a:lnTo>
                    <a:pt x="494" y="0"/>
                  </a:lnTo>
                  <a:lnTo>
                    <a:pt x="520" y="16"/>
                  </a:lnTo>
                  <a:lnTo>
                    <a:pt x="627" y="50"/>
                  </a:lnTo>
                  <a:lnTo>
                    <a:pt x="625" y="76"/>
                  </a:lnTo>
                  <a:lnTo>
                    <a:pt x="611" y="98"/>
                  </a:lnTo>
                  <a:close/>
                  <a:moveTo>
                    <a:pt x="10" y="56"/>
                  </a:moveTo>
                  <a:lnTo>
                    <a:pt x="22" y="86"/>
                  </a:lnTo>
                  <a:lnTo>
                    <a:pt x="8" y="100"/>
                  </a:lnTo>
                  <a:lnTo>
                    <a:pt x="24" y="102"/>
                  </a:lnTo>
                  <a:lnTo>
                    <a:pt x="36" y="94"/>
                  </a:lnTo>
                  <a:lnTo>
                    <a:pt x="36" y="82"/>
                  </a:lnTo>
                  <a:lnTo>
                    <a:pt x="28" y="82"/>
                  </a:lnTo>
                  <a:lnTo>
                    <a:pt x="30" y="72"/>
                  </a:lnTo>
                  <a:lnTo>
                    <a:pt x="16" y="44"/>
                  </a:lnTo>
                  <a:lnTo>
                    <a:pt x="0" y="48"/>
                  </a:lnTo>
                  <a:lnTo>
                    <a:pt x="10" y="5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1" name="Egypt">
              <a:extLst>
                <a:ext uri="{FF2B5EF4-FFF2-40B4-BE49-F238E27FC236}">
                  <a16:creationId xmlns:a16="http://schemas.microsoft.com/office/drawing/2014/main" id="{FD2C5FE2-7A2E-43C1-A878-235410BD389A}"/>
                </a:ext>
              </a:extLst>
            </p:cNvPr>
            <p:cNvSpPr>
              <a:spLocks/>
            </p:cNvSpPr>
            <p:nvPr/>
          </p:nvSpPr>
          <p:spPr bwMode="gray">
            <a:xfrm>
              <a:off x="6570186" y="3496810"/>
              <a:ext cx="374842" cy="353980"/>
            </a:xfrm>
            <a:custGeom>
              <a:avLst/>
              <a:gdLst/>
              <a:ahLst/>
              <a:cxnLst>
                <a:cxn ang="0">
                  <a:pos x="288" y="88"/>
                </a:cxn>
                <a:cxn ang="0">
                  <a:pos x="288" y="109"/>
                </a:cxn>
                <a:cxn ang="0">
                  <a:pos x="292" y="123"/>
                </a:cxn>
                <a:cxn ang="0">
                  <a:pos x="334" y="175"/>
                </a:cxn>
                <a:cxn ang="0">
                  <a:pos x="340" y="221"/>
                </a:cxn>
                <a:cxn ang="0">
                  <a:pos x="374" y="285"/>
                </a:cxn>
                <a:cxn ang="0">
                  <a:pos x="394" y="329"/>
                </a:cxn>
                <a:cxn ang="0">
                  <a:pos x="412" y="337"/>
                </a:cxn>
                <a:cxn ang="0">
                  <a:pos x="418" y="343"/>
                </a:cxn>
                <a:cxn ang="0">
                  <a:pos x="402" y="343"/>
                </a:cxn>
                <a:cxn ang="0">
                  <a:pos x="406" y="379"/>
                </a:cxn>
                <a:cxn ang="0">
                  <a:pos x="448" y="419"/>
                </a:cxn>
                <a:cxn ang="0">
                  <a:pos x="462" y="423"/>
                </a:cxn>
                <a:cxn ang="0">
                  <a:pos x="462" y="435"/>
                </a:cxn>
                <a:cxn ang="0">
                  <a:pos x="14" y="433"/>
                </a:cxn>
                <a:cxn ang="0">
                  <a:pos x="10" y="102"/>
                </a:cxn>
                <a:cxn ang="0">
                  <a:pos x="0" y="86"/>
                </a:cxn>
                <a:cxn ang="0">
                  <a:pos x="10" y="58"/>
                </a:cxn>
                <a:cxn ang="0">
                  <a:pos x="0" y="34"/>
                </a:cxn>
                <a:cxn ang="0">
                  <a:pos x="4" y="24"/>
                </a:cxn>
                <a:cxn ang="0">
                  <a:pos x="18" y="4"/>
                </a:cxn>
                <a:cxn ang="0">
                  <a:pos x="40" y="0"/>
                </a:cxn>
                <a:cxn ang="0">
                  <a:pos x="100" y="16"/>
                </a:cxn>
                <a:cxn ang="0">
                  <a:pos x="108" y="12"/>
                </a:cxn>
                <a:cxn ang="0">
                  <a:pos x="158" y="34"/>
                </a:cxn>
                <a:cxn ang="0">
                  <a:pos x="178" y="34"/>
                </a:cxn>
                <a:cxn ang="0">
                  <a:pos x="208" y="16"/>
                </a:cxn>
                <a:cxn ang="0">
                  <a:pos x="220" y="16"/>
                </a:cxn>
                <a:cxn ang="0">
                  <a:pos x="252" y="4"/>
                </a:cxn>
                <a:cxn ang="0">
                  <a:pos x="276" y="12"/>
                </a:cxn>
                <a:cxn ang="0">
                  <a:pos x="276" y="18"/>
                </a:cxn>
                <a:cxn ang="0">
                  <a:pos x="290" y="24"/>
                </a:cxn>
                <a:cxn ang="0">
                  <a:pos x="294" y="14"/>
                </a:cxn>
                <a:cxn ang="0">
                  <a:pos x="304" y="28"/>
                </a:cxn>
                <a:cxn ang="0">
                  <a:pos x="320" y="30"/>
                </a:cxn>
                <a:cxn ang="0">
                  <a:pos x="340" y="28"/>
                </a:cxn>
                <a:cxn ang="0">
                  <a:pos x="360" y="10"/>
                </a:cxn>
                <a:cxn ang="0">
                  <a:pos x="360" y="24"/>
                </a:cxn>
                <a:cxn ang="0">
                  <a:pos x="366" y="34"/>
                </a:cxn>
                <a:cxn ang="0">
                  <a:pos x="370" y="58"/>
                </a:cxn>
                <a:cxn ang="0">
                  <a:pos x="378" y="84"/>
                </a:cxn>
                <a:cxn ang="0">
                  <a:pos x="382" y="102"/>
                </a:cxn>
                <a:cxn ang="0">
                  <a:pos x="364" y="141"/>
                </a:cxn>
                <a:cxn ang="0">
                  <a:pos x="360" y="157"/>
                </a:cxn>
                <a:cxn ang="0">
                  <a:pos x="350" y="171"/>
                </a:cxn>
                <a:cxn ang="0">
                  <a:pos x="318" y="141"/>
                </a:cxn>
                <a:cxn ang="0">
                  <a:pos x="318" y="129"/>
                </a:cxn>
                <a:cxn ang="0">
                  <a:pos x="300" y="109"/>
                </a:cxn>
                <a:cxn ang="0">
                  <a:pos x="294" y="90"/>
                </a:cxn>
                <a:cxn ang="0">
                  <a:pos x="288" y="70"/>
                </a:cxn>
                <a:cxn ang="0">
                  <a:pos x="286" y="72"/>
                </a:cxn>
                <a:cxn ang="0">
                  <a:pos x="288" y="88"/>
                </a:cxn>
              </a:cxnLst>
              <a:rect l="0" t="0" r="r" b="b"/>
              <a:pathLst>
                <a:path w="462" h="435">
                  <a:moveTo>
                    <a:pt x="288" y="88"/>
                  </a:moveTo>
                  <a:lnTo>
                    <a:pt x="288" y="109"/>
                  </a:lnTo>
                  <a:lnTo>
                    <a:pt x="292" y="123"/>
                  </a:lnTo>
                  <a:lnTo>
                    <a:pt x="334" y="175"/>
                  </a:lnTo>
                  <a:lnTo>
                    <a:pt x="340" y="221"/>
                  </a:lnTo>
                  <a:lnTo>
                    <a:pt x="374" y="285"/>
                  </a:lnTo>
                  <a:lnTo>
                    <a:pt x="394" y="329"/>
                  </a:lnTo>
                  <a:lnTo>
                    <a:pt x="412" y="337"/>
                  </a:lnTo>
                  <a:lnTo>
                    <a:pt x="418" y="343"/>
                  </a:lnTo>
                  <a:lnTo>
                    <a:pt x="402" y="343"/>
                  </a:lnTo>
                  <a:lnTo>
                    <a:pt x="406" y="379"/>
                  </a:lnTo>
                  <a:lnTo>
                    <a:pt x="448" y="419"/>
                  </a:lnTo>
                  <a:lnTo>
                    <a:pt x="462" y="423"/>
                  </a:lnTo>
                  <a:lnTo>
                    <a:pt x="462" y="435"/>
                  </a:lnTo>
                  <a:lnTo>
                    <a:pt x="14" y="433"/>
                  </a:lnTo>
                  <a:lnTo>
                    <a:pt x="10" y="102"/>
                  </a:lnTo>
                  <a:lnTo>
                    <a:pt x="0" y="86"/>
                  </a:lnTo>
                  <a:lnTo>
                    <a:pt x="10" y="58"/>
                  </a:lnTo>
                  <a:lnTo>
                    <a:pt x="0" y="34"/>
                  </a:lnTo>
                  <a:lnTo>
                    <a:pt x="4" y="24"/>
                  </a:lnTo>
                  <a:lnTo>
                    <a:pt x="18" y="4"/>
                  </a:lnTo>
                  <a:lnTo>
                    <a:pt x="40" y="0"/>
                  </a:lnTo>
                  <a:lnTo>
                    <a:pt x="100" y="16"/>
                  </a:lnTo>
                  <a:lnTo>
                    <a:pt x="108" y="12"/>
                  </a:lnTo>
                  <a:lnTo>
                    <a:pt x="158" y="34"/>
                  </a:lnTo>
                  <a:lnTo>
                    <a:pt x="178" y="34"/>
                  </a:lnTo>
                  <a:lnTo>
                    <a:pt x="208" y="16"/>
                  </a:lnTo>
                  <a:lnTo>
                    <a:pt x="220" y="16"/>
                  </a:lnTo>
                  <a:lnTo>
                    <a:pt x="252" y="4"/>
                  </a:lnTo>
                  <a:lnTo>
                    <a:pt x="276" y="12"/>
                  </a:lnTo>
                  <a:lnTo>
                    <a:pt x="276" y="18"/>
                  </a:lnTo>
                  <a:lnTo>
                    <a:pt x="290" y="24"/>
                  </a:lnTo>
                  <a:lnTo>
                    <a:pt x="294" y="14"/>
                  </a:lnTo>
                  <a:lnTo>
                    <a:pt x="304" y="28"/>
                  </a:lnTo>
                  <a:lnTo>
                    <a:pt x="320" y="30"/>
                  </a:lnTo>
                  <a:lnTo>
                    <a:pt x="340" y="28"/>
                  </a:lnTo>
                  <a:lnTo>
                    <a:pt x="360" y="10"/>
                  </a:lnTo>
                  <a:lnTo>
                    <a:pt x="360" y="24"/>
                  </a:lnTo>
                  <a:lnTo>
                    <a:pt x="366" y="34"/>
                  </a:lnTo>
                  <a:lnTo>
                    <a:pt x="370" y="58"/>
                  </a:lnTo>
                  <a:lnTo>
                    <a:pt x="378" y="84"/>
                  </a:lnTo>
                  <a:lnTo>
                    <a:pt x="382" y="102"/>
                  </a:lnTo>
                  <a:lnTo>
                    <a:pt x="364" y="141"/>
                  </a:lnTo>
                  <a:lnTo>
                    <a:pt x="360" y="157"/>
                  </a:lnTo>
                  <a:lnTo>
                    <a:pt x="350" y="171"/>
                  </a:lnTo>
                  <a:lnTo>
                    <a:pt x="318" y="141"/>
                  </a:lnTo>
                  <a:lnTo>
                    <a:pt x="318" y="129"/>
                  </a:lnTo>
                  <a:lnTo>
                    <a:pt x="300" y="109"/>
                  </a:lnTo>
                  <a:lnTo>
                    <a:pt x="294" y="90"/>
                  </a:lnTo>
                  <a:lnTo>
                    <a:pt x="288" y="70"/>
                  </a:lnTo>
                  <a:lnTo>
                    <a:pt x="286" y="72"/>
                  </a:lnTo>
                  <a:lnTo>
                    <a:pt x="288" y="8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2" name="Equatorial Guinea">
              <a:extLst>
                <a:ext uri="{FF2B5EF4-FFF2-40B4-BE49-F238E27FC236}">
                  <a16:creationId xmlns:a16="http://schemas.microsoft.com/office/drawing/2014/main" id="{7EA8BD27-BDA3-4E7E-85CD-A58042EEA21D}"/>
                </a:ext>
              </a:extLst>
            </p:cNvPr>
            <p:cNvSpPr>
              <a:spLocks/>
            </p:cNvSpPr>
            <p:nvPr/>
          </p:nvSpPr>
          <p:spPr bwMode="gray">
            <a:xfrm>
              <a:off x="6097728" y="4499755"/>
              <a:ext cx="62474" cy="33432"/>
            </a:xfrm>
            <a:custGeom>
              <a:avLst/>
              <a:gdLst/>
              <a:ahLst/>
              <a:cxnLst>
                <a:cxn ang="0">
                  <a:pos x="0" y="40"/>
                </a:cxn>
                <a:cxn ang="0">
                  <a:pos x="30" y="38"/>
                </a:cxn>
                <a:cxn ang="0">
                  <a:pos x="74" y="38"/>
                </a:cxn>
                <a:cxn ang="0">
                  <a:pos x="78" y="0"/>
                </a:cxn>
                <a:cxn ang="0">
                  <a:pos x="6" y="0"/>
                </a:cxn>
                <a:cxn ang="0">
                  <a:pos x="0" y="28"/>
                </a:cxn>
                <a:cxn ang="0">
                  <a:pos x="0" y="40"/>
                </a:cxn>
              </a:cxnLst>
              <a:rect l="0" t="0" r="r" b="b"/>
              <a:pathLst>
                <a:path w="78" h="40">
                  <a:moveTo>
                    <a:pt x="0" y="40"/>
                  </a:moveTo>
                  <a:lnTo>
                    <a:pt x="30" y="38"/>
                  </a:lnTo>
                  <a:lnTo>
                    <a:pt x="74" y="38"/>
                  </a:lnTo>
                  <a:lnTo>
                    <a:pt x="78" y="0"/>
                  </a:lnTo>
                  <a:lnTo>
                    <a:pt x="6" y="0"/>
                  </a:lnTo>
                  <a:lnTo>
                    <a:pt x="0" y="28"/>
                  </a:lnTo>
                  <a:lnTo>
                    <a:pt x="0" y="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3" name="Eritrea">
              <a:extLst>
                <a:ext uri="{FF2B5EF4-FFF2-40B4-BE49-F238E27FC236}">
                  <a16:creationId xmlns:a16="http://schemas.microsoft.com/office/drawing/2014/main" id="{231DA74A-DEDA-4E94-ACED-58423C5A4A2C}"/>
                </a:ext>
              </a:extLst>
            </p:cNvPr>
            <p:cNvSpPr>
              <a:spLocks/>
            </p:cNvSpPr>
            <p:nvPr/>
          </p:nvSpPr>
          <p:spPr bwMode="gray">
            <a:xfrm>
              <a:off x="6933315" y="3980583"/>
              <a:ext cx="210849" cy="190756"/>
            </a:xfrm>
            <a:custGeom>
              <a:avLst/>
              <a:gdLst/>
              <a:ahLst/>
              <a:cxnLst>
                <a:cxn ang="0">
                  <a:pos x="30" y="152"/>
                </a:cxn>
                <a:cxn ang="0">
                  <a:pos x="2" y="154"/>
                </a:cxn>
                <a:cxn ang="0">
                  <a:pos x="0" y="120"/>
                </a:cxn>
                <a:cxn ang="0">
                  <a:pos x="16" y="112"/>
                </a:cxn>
                <a:cxn ang="0">
                  <a:pos x="26" y="88"/>
                </a:cxn>
                <a:cxn ang="0">
                  <a:pos x="24" y="40"/>
                </a:cxn>
                <a:cxn ang="0">
                  <a:pos x="38" y="38"/>
                </a:cxn>
                <a:cxn ang="0">
                  <a:pos x="48" y="20"/>
                </a:cxn>
                <a:cxn ang="0">
                  <a:pos x="68" y="14"/>
                </a:cxn>
                <a:cxn ang="0">
                  <a:pos x="86" y="0"/>
                </a:cxn>
                <a:cxn ang="0">
                  <a:pos x="96" y="20"/>
                </a:cxn>
                <a:cxn ang="0">
                  <a:pos x="96" y="32"/>
                </a:cxn>
                <a:cxn ang="0">
                  <a:pos x="114" y="74"/>
                </a:cxn>
                <a:cxn ang="0">
                  <a:pos x="120" y="104"/>
                </a:cxn>
                <a:cxn ang="0">
                  <a:pos x="146" y="122"/>
                </a:cxn>
                <a:cxn ang="0">
                  <a:pos x="158" y="122"/>
                </a:cxn>
                <a:cxn ang="0">
                  <a:pos x="178" y="132"/>
                </a:cxn>
                <a:cxn ang="0">
                  <a:pos x="182" y="142"/>
                </a:cxn>
                <a:cxn ang="0">
                  <a:pos x="204" y="154"/>
                </a:cxn>
                <a:cxn ang="0">
                  <a:pos x="210" y="162"/>
                </a:cxn>
                <a:cxn ang="0">
                  <a:pos x="230" y="188"/>
                </a:cxn>
                <a:cxn ang="0">
                  <a:pos x="244" y="196"/>
                </a:cxn>
                <a:cxn ang="0">
                  <a:pos x="260" y="220"/>
                </a:cxn>
                <a:cxn ang="0">
                  <a:pos x="226" y="232"/>
                </a:cxn>
                <a:cxn ang="0">
                  <a:pos x="214" y="200"/>
                </a:cxn>
                <a:cxn ang="0">
                  <a:pos x="188" y="174"/>
                </a:cxn>
                <a:cxn ang="0">
                  <a:pos x="156" y="146"/>
                </a:cxn>
                <a:cxn ang="0">
                  <a:pos x="122" y="142"/>
                </a:cxn>
                <a:cxn ang="0">
                  <a:pos x="106" y="134"/>
                </a:cxn>
                <a:cxn ang="0">
                  <a:pos x="90" y="136"/>
                </a:cxn>
                <a:cxn ang="0">
                  <a:pos x="68" y="126"/>
                </a:cxn>
                <a:cxn ang="0">
                  <a:pos x="46" y="130"/>
                </a:cxn>
                <a:cxn ang="0">
                  <a:pos x="30" y="152"/>
                </a:cxn>
              </a:cxnLst>
              <a:rect l="0" t="0" r="r" b="b"/>
              <a:pathLst>
                <a:path w="260" h="232">
                  <a:moveTo>
                    <a:pt x="30" y="152"/>
                  </a:moveTo>
                  <a:lnTo>
                    <a:pt x="2" y="154"/>
                  </a:lnTo>
                  <a:lnTo>
                    <a:pt x="0" y="120"/>
                  </a:lnTo>
                  <a:lnTo>
                    <a:pt x="16" y="112"/>
                  </a:lnTo>
                  <a:lnTo>
                    <a:pt x="26" y="88"/>
                  </a:lnTo>
                  <a:lnTo>
                    <a:pt x="24" y="40"/>
                  </a:lnTo>
                  <a:lnTo>
                    <a:pt x="38" y="38"/>
                  </a:lnTo>
                  <a:lnTo>
                    <a:pt x="48" y="20"/>
                  </a:lnTo>
                  <a:lnTo>
                    <a:pt x="68" y="14"/>
                  </a:lnTo>
                  <a:lnTo>
                    <a:pt x="86" y="0"/>
                  </a:lnTo>
                  <a:lnTo>
                    <a:pt x="96" y="20"/>
                  </a:lnTo>
                  <a:lnTo>
                    <a:pt x="96" y="32"/>
                  </a:lnTo>
                  <a:lnTo>
                    <a:pt x="114" y="74"/>
                  </a:lnTo>
                  <a:lnTo>
                    <a:pt x="120" y="104"/>
                  </a:lnTo>
                  <a:lnTo>
                    <a:pt x="146" y="122"/>
                  </a:lnTo>
                  <a:lnTo>
                    <a:pt x="158" y="122"/>
                  </a:lnTo>
                  <a:lnTo>
                    <a:pt x="178" y="132"/>
                  </a:lnTo>
                  <a:lnTo>
                    <a:pt x="182" y="142"/>
                  </a:lnTo>
                  <a:lnTo>
                    <a:pt x="204" y="154"/>
                  </a:lnTo>
                  <a:lnTo>
                    <a:pt x="210" y="162"/>
                  </a:lnTo>
                  <a:lnTo>
                    <a:pt x="230" y="188"/>
                  </a:lnTo>
                  <a:lnTo>
                    <a:pt x="244" y="196"/>
                  </a:lnTo>
                  <a:lnTo>
                    <a:pt x="260" y="220"/>
                  </a:lnTo>
                  <a:lnTo>
                    <a:pt x="226" y="232"/>
                  </a:lnTo>
                  <a:lnTo>
                    <a:pt x="214" y="200"/>
                  </a:lnTo>
                  <a:lnTo>
                    <a:pt x="188" y="174"/>
                  </a:lnTo>
                  <a:lnTo>
                    <a:pt x="156" y="146"/>
                  </a:lnTo>
                  <a:lnTo>
                    <a:pt x="122" y="142"/>
                  </a:lnTo>
                  <a:lnTo>
                    <a:pt x="106" y="134"/>
                  </a:lnTo>
                  <a:lnTo>
                    <a:pt x="90" y="136"/>
                  </a:lnTo>
                  <a:lnTo>
                    <a:pt x="68" y="126"/>
                  </a:lnTo>
                  <a:lnTo>
                    <a:pt x="46" y="130"/>
                  </a:lnTo>
                  <a:lnTo>
                    <a:pt x="30" y="1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4" name="Estonia">
              <a:extLst>
                <a:ext uri="{FF2B5EF4-FFF2-40B4-BE49-F238E27FC236}">
                  <a16:creationId xmlns:a16="http://schemas.microsoft.com/office/drawing/2014/main" id="{6C714BB7-B39A-4E05-B2C5-990228E47FF3}"/>
                </a:ext>
              </a:extLst>
            </p:cNvPr>
            <p:cNvSpPr>
              <a:spLocks noEditPoints="1"/>
            </p:cNvSpPr>
            <p:nvPr/>
          </p:nvSpPr>
          <p:spPr bwMode="gray">
            <a:xfrm>
              <a:off x="6470620" y="2189047"/>
              <a:ext cx="201087" cy="141592"/>
            </a:xfrm>
            <a:custGeom>
              <a:avLst/>
              <a:gdLst/>
              <a:ahLst/>
              <a:cxnLst>
                <a:cxn ang="0">
                  <a:pos x="202" y="166"/>
                </a:cxn>
                <a:cxn ang="0">
                  <a:pos x="182" y="164"/>
                </a:cxn>
                <a:cxn ang="0">
                  <a:pos x="178" y="154"/>
                </a:cxn>
                <a:cxn ang="0">
                  <a:pos x="152" y="132"/>
                </a:cxn>
                <a:cxn ang="0">
                  <a:pos x="146" y="122"/>
                </a:cxn>
                <a:cxn ang="0">
                  <a:pos x="134" y="120"/>
                </a:cxn>
                <a:cxn ang="0">
                  <a:pos x="120" y="128"/>
                </a:cxn>
                <a:cxn ang="0">
                  <a:pos x="98" y="126"/>
                </a:cxn>
                <a:cxn ang="0">
                  <a:pos x="102" y="88"/>
                </a:cxn>
                <a:cxn ang="0">
                  <a:pos x="84" y="94"/>
                </a:cxn>
                <a:cxn ang="0">
                  <a:pos x="70" y="80"/>
                </a:cxn>
                <a:cxn ang="0">
                  <a:pos x="70" y="64"/>
                </a:cxn>
                <a:cxn ang="0">
                  <a:pos x="66" y="48"/>
                </a:cxn>
                <a:cxn ang="0">
                  <a:pos x="68" y="36"/>
                </a:cxn>
                <a:cxn ang="0">
                  <a:pos x="88" y="32"/>
                </a:cxn>
                <a:cxn ang="0">
                  <a:pos x="102" y="18"/>
                </a:cxn>
                <a:cxn ang="0">
                  <a:pos x="140" y="14"/>
                </a:cxn>
                <a:cxn ang="0">
                  <a:pos x="174" y="6"/>
                </a:cxn>
                <a:cxn ang="0">
                  <a:pos x="188" y="0"/>
                </a:cxn>
                <a:cxn ang="0">
                  <a:pos x="198" y="8"/>
                </a:cxn>
                <a:cxn ang="0">
                  <a:pos x="246" y="8"/>
                </a:cxn>
                <a:cxn ang="0">
                  <a:pos x="220" y="58"/>
                </a:cxn>
                <a:cxn ang="0">
                  <a:pos x="234" y="158"/>
                </a:cxn>
                <a:cxn ang="0">
                  <a:pos x="218" y="174"/>
                </a:cxn>
                <a:cxn ang="0">
                  <a:pos x="202" y="166"/>
                </a:cxn>
                <a:cxn ang="0">
                  <a:pos x="0" y="96"/>
                </a:cxn>
                <a:cxn ang="0">
                  <a:pos x="10" y="102"/>
                </a:cxn>
                <a:cxn ang="0">
                  <a:pos x="48" y="90"/>
                </a:cxn>
                <a:cxn ang="0">
                  <a:pos x="58" y="76"/>
                </a:cxn>
                <a:cxn ang="0">
                  <a:pos x="56" y="66"/>
                </a:cxn>
                <a:cxn ang="0">
                  <a:pos x="30" y="70"/>
                </a:cxn>
                <a:cxn ang="0">
                  <a:pos x="4" y="78"/>
                </a:cxn>
                <a:cxn ang="0">
                  <a:pos x="0" y="96"/>
                </a:cxn>
              </a:cxnLst>
              <a:rect l="0" t="0" r="r" b="b"/>
              <a:pathLst>
                <a:path w="246" h="174">
                  <a:moveTo>
                    <a:pt x="202" y="166"/>
                  </a:moveTo>
                  <a:lnTo>
                    <a:pt x="182" y="164"/>
                  </a:lnTo>
                  <a:lnTo>
                    <a:pt x="178" y="154"/>
                  </a:lnTo>
                  <a:lnTo>
                    <a:pt x="152" y="132"/>
                  </a:lnTo>
                  <a:lnTo>
                    <a:pt x="146" y="122"/>
                  </a:lnTo>
                  <a:lnTo>
                    <a:pt x="134" y="120"/>
                  </a:lnTo>
                  <a:lnTo>
                    <a:pt x="120" y="128"/>
                  </a:lnTo>
                  <a:lnTo>
                    <a:pt x="98" y="126"/>
                  </a:lnTo>
                  <a:lnTo>
                    <a:pt x="102" y="88"/>
                  </a:lnTo>
                  <a:lnTo>
                    <a:pt x="84" y="94"/>
                  </a:lnTo>
                  <a:lnTo>
                    <a:pt x="70" y="80"/>
                  </a:lnTo>
                  <a:lnTo>
                    <a:pt x="70" y="64"/>
                  </a:lnTo>
                  <a:lnTo>
                    <a:pt x="66" y="48"/>
                  </a:lnTo>
                  <a:lnTo>
                    <a:pt x="68" y="36"/>
                  </a:lnTo>
                  <a:lnTo>
                    <a:pt x="88" y="32"/>
                  </a:lnTo>
                  <a:lnTo>
                    <a:pt x="102" y="18"/>
                  </a:lnTo>
                  <a:lnTo>
                    <a:pt x="140" y="14"/>
                  </a:lnTo>
                  <a:lnTo>
                    <a:pt x="174" y="6"/>
                  </a:lnTo>
                  <a:lnTo>
                    <a:pt x="188" y="0"/>
                  </a:lnTo>
                  <a:lnTo>
                    <a:pt x="198" y="8"/>
                  </a:lnTo>
                  <a:lnTo>
                    <a:pt x="246" y="8"/>
                  </a:lnTo>
                  <a:lnTo>
                    <a:pt x="220" y="58"/>
                  </a:lnTo>
                  <a:lnTo>
                    <a:pt x="234" y="158"/>
                  </a:lnTo>
                  <a:lnTo>
                    <a:pt x="218" y="174"/>
                  </a:lnTo>
                  <a:lnTo>
                    <a:pt x="202" y="166"/>
                  </a:lnTo>
                  <a:close/>
                  <a:moveTo>
                    <a:pt x="0" y="96"/>
                  </a:moveTo>
                  <a:lnTo>
                    <a:pt x="10" y="102"/>
                  </a:lnTo>
                  <a:lnTo>
                    <a:pt x="48" y="90"/>
                  </a:lnTo>
                  <a:lnTo>
                    <a:pt x="58" y="76"/>
                  </a:lnTo>
                  <a:lnTo>
                    <a:pt x="56" y="66"/>
                  </a:lnTo>
                  <a:lnTo>
                    <a:pt x="30" y="70"/>
                  </a:lnTo>
                  <a:lnTo>
                    <a:pt x="4" y="78"/>
                  </a:lnTo>
                  <a:lnTo>
                    <a:pt x="0"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5" name="Ethiopia">
              <a:extLst>
                <a:ext uri="{FF2B5EF4-FFF2-40B4-BE49-F238E27FC236}">
                  <a16:creationId xmlns:a16="http://schemas.microsoft.com/office/drawing/2014/main" id="{F4093ADC-50A9-4989-8AE2-6A33CCD2FF9D}"/>
                </a:ext>
              </a:extLst>
            </p:cNvPr>
            <p:cNvSpPr>
              <a:spLocks/>
            </p:cNvSpPr>
            <p:nvPr/>
          </p:nvSpPr>
          <p:spPr bwMode="gray">
            <a:xfrm>
              <a:off x="6831794" y="4084810"/>
              <a:ext cx="456838" cy="363814"/>
            </a:xfrm>
            <a:custGeom>
              <a:avLst/>
              <a:gdLst/>
              <a:ahLst/>
              <a:cxnLst>
                <a:cxn ang="0">
                  <a:pos x="106" y="407"/>
                </a:cxn>
                <a:cxn ang="0">
                  <a:pos x="104" y="379"/>
                </a:cxn>
                <a:cxn ang="0">
                  <a:pos x="72" y="369"/>
                </a:cxn>
                <a:cxn ang="0">
                  <a:pos x="70" y="335"/>
                </a:cxn>
                <a:cxn ang="0">
                  <a:pos x="52" y="325"/>
                </a:cxn>
                <a:cxn ang="0">
                  <a:pos x="42" y="307"/>
                </a:cxn>
                <a:cxn ang="0">
                  <a:pos x="0" y="289"/>
                </a:cxn>
                <a:cxn ang="0">
                  <a:pos x="10" y="259"/>
                </a:cxn>
                <a:cxn ang="0">
                  <a:pos x="42" y="261"/>
                </a:cxn>
                <a:cxn ang="0">
                  <a:pos x="38" y="202"/>
                </a:cxn>
                <a:cxn ang="0">
                  <a:pos x="46" y="164"/>
                </a:cxn>
                <a:cxn ang="0">
                  <a:pos x="68" y="158"/>
                </a:cxn>
                <a:cxn ang="0">
                  <a:pos x="64" y="136"/>
                </a:cxn>
                <a:cxn ang="0">
                  <a:pos x="76" y="118"/>
                </a:cxn>
                <a:cxn ang="0">
                  <a:pos x="98" y="90"/>
                </a:cxn>
                <a:cxn ang="0">
                  <a:pos x="116" y="90"/>
                </a:cxn>
                <a:cxn ang="0">
                  <a:pos x="128" y="56"/>
                </a:cxn>
                <a:cxn ang="0">
                  <a:pos x="126" y="28"/>
                </a:cxn>
                <a:cxn ang="0">
                  <a:pos x="154" y="26"/>
                </a:cxn>
                <a:cxn ang="0">
                  <a:pos x="170" y="4"/>
                </a:cxn>
                <a:cxn ang="0">
                  <a:pos x="192" y="0"/>
                </a:cxn>
                <a:cxn ang="0">
                  <a:pos x="214" y="10"/>
                </a:cxn>
                <a:cxn ang="0">
                  <a:pos x="230" y="8"/>
                </a:cxn>
                <a:cxn ang="0">
                  <a:pos x="246" y="16"/>
                </a:cxn>
                <a:cxn ang="0">
                  <a:pos x="280" y="20"/>
                </a:cxn>
                <a:cxn ang="0">
                  <a:pos x="312" y="48"/>
                </a:cxn>
                <a:cxn ang="0">
                  <a:pos x="338" y="74"/>
                </a:cxn>
                <a:cxn ang="0">
                  <a:pos x="350" y="106"/>
                </a:cxn>
                <a:cxn ang="0">
                  <a:pos x="342" y="128"/>
                </a:cxn>
                <a:cxn ang="0">
                  <a:pos x="330" y="142"/>
                </a:cxn>
                <a:cxn ang="0">
                  <a:pos x="338" y="154"/>
                </a:cxn>
                <a:cxn ang="0">
                  <a:pos x="394" y="138"/>
                </a:cxn>
                <a:cxn ang="0">
                  <a:pos x="376" y="160"/>
                </a:cxn>
                <a:cxn ang="0">
                  <a:pos x="410" y="236"/>
                </a:cxn>
                <a:cxn ang="0">
                  <a:pos x="466" y="259"/>
                </a:cxn>
                <a:cxn ang="0">
                  <a:pos x="512" y="275"/>
                </a:cxn>
                <a:cxn ang="0">
                  <a:pos x="560" y="279"/>
                </a:cxn>
                <a:cxn ang="0">
                  <a:pos x="450" y="393"/>
                </a:cxn>
                <a:cxn ang="0">
                  <a:pos x="380" y="405"/>
                </a:cxn>
                <a:cxn ang="0">
                  <a:pos x="364" y="425"/>
                </a:cxn>
                <a:cxn ang="0">
                  <a:pos x="334" y="427"/>
                </a:cxn>
                <a:cxn ang="0">
                  <a:pos x="318" y="427"/>
                </a:cxn>
                <a:cxn ang="0">
                  <a:pos x="298" y="411"/>
                </a:cxn>
                <a:cxn ang="0">
                  <a:pos x="270" y="431"/>
                </a:cxn>
                <a:cxn ang="0">
                  <a:pos x="260" y="431"/>
                </a:cxn>
                <a:cxn ang="0">
                  <a:pos x="240" y="445"/>
                </a:cxn>
                <a:cxn ang="0">
                  <a:pos x="212" y="435"/>
                </a:cxn>
                <a:cxn ang="0">
                  <a:pos x="182" y="433"/>
                </a:cxn>
                <a:cxn ang="0">
                  <a:pos x="154" y="409"/>
                </a:cxn>
                <a:cxn ang="0">
                  <a:pos x="106" y="407"/>
                </a:cxn>
              </a:cxnLst>
              <a:rect l="0" t="0" r="r" b="b"/>
              <a:pathLst>
                <a:path w="560" h="445">
                  <a:moveTo>
                    <a:pt x="106" y="407"/>
                  </a:moveTo>
                  <a:lnTo>
                    <a:pt x="104" y="379"/>
                  </a:lnTo>
                  <a:lnTo>
                    <a:pt x="72" y="369"/>
                  </a:lnTo>
                  <a:lnTo>
                    <a:pt x="70" y="335"/>
                  </a:lnTo>
                  <a:lnTo>
                    <a:pt x="52" y="325"/>
                  </a:lnTo>
                  <a:lnTo>
                    <a:pt x="42" y="307"/>
                  </a:lnTo>
                  <a:lnTo>
                    <a:pt x="0" y="289"/>
                  </a:lnTo>
                  <a:lnTo>
                    <a:pt x="10" y="259"/>
                  </a:lnTo>
                  <a:lnTo>
                    <a:pt x="42" y="261"/>
                  </a:lnTo>
                  <a:lnTo>
                    <a:pt x="38" y="202"/>
                  </a:lnTo>
                  <a:lnTo>
                    <a:pt x="46" y="164"/>
                  </a:lnTo>
                  <a:lnTo>
                    <a:pt x="68" y="158"/>
                  </a:lnTo>
                  <a:lnTo>
                    <a:pt x="64" y="136"/>
                  </a:lnTo>
                  <a:lnTo>
                    <a:pt x="76" y="118"/>
                  </a:lnTo>
                  <a:lnTo>
                    <a:pt x="98" y="90"/>
                  </a:lnTo>
                  <a:lnTo>
                    <a:pt x="116" y="90"/>
                  </a:lnTo>
                  <a:lnTo>
                    <a:pt x="128" y="56"/>
                  </a:lnTo>
                  <a:lnTo>
                    <a:pt x="126" y="28"/>
                  </a:lnTo>
                  <a:lnTo>
                    <a:pt x="154" y="26"/>
                  </a:lnTo>
                  <a:lnTo>
                    <a:pt x="170" y="4"/>
                  </a:lnTo>
                  <a:lnTo>
                    <a:pt x="192" y="0"/>
                  </a:lnTo>
                  <a:lnTo>
                    <a:pt x="214" y="10"/>
                  </a:lnTo>
                  <a:lnTo>
                    <a:pt x="230" y="8"/>
                  </a:lnTo>
                  <a:lnTo>
                    <a:pt x="246" y="16"/>
                  </a:lnTo>
                  <a:lnTo>
                    <a:pt x="280" y="20"/>
                  </a:lnTo>
                  <a:lnTo>
                    <a:pt x="312" y="48"/>
                  </a:lnTo>
                  <a:lnTo>
                    <a:pt x="338" y="74"/>
                  </a:lnTo>
                  <a:lnTo>
                    <a:pt x="350" y="106"/>
                  </a:lnTo>
                  <a:lnTo>
                    <a:pt x="342" y="128"/>
                  </a:lnTo>
                  <a:lnTo>
                    <a:pt x="330" y="142"/>
                  </a:lnTo>
                  <a:lnTo>
                    <a:pt x="338" y="154"/>
                  </a:lnTo>
                  <a:lnTo>
                    <a:pt x="394" y="138"/>
                  </a:lnTo>
                  <a:lnTo>
                    <a:pt x="376" y="160"/>
                  </a:lnTo>
                  <a:lnTo>
                    <a:pt x="410" y="236"/>
                  </a:lnTo>
                  <a:lnTo>
                    <a:pt x="466" y="259"/>
                  </a:lnTo>
                  <a:lnTo>
                    <a:pt x="512" y="275"/>
                  </a:lnTo>
                  <a:lnTo>
                    <a:pt x="560" y="279"/>
                  </a:lnTo>
                  <a:lnTo>
                    <a:pt x="450" y="393"/>
                  </a:lnTo>
                  <a:lnTo>
                    <a:pt x="380" y="405"/>
                  </a:lnTo>
                  <a:lnTo>
                    <a:pt x="364" y="425"/>
                  </a:lnTo>
                  <a:lnTo>
                    <a:pt x="334" y="427"/>
                  </a:lnTo>
                  <a:lnTo>
                    <a:pt x="318" y="427"/>
                  </a:lnTo>
                  <a:lnTo>
                    <a:pt x="298" y="411"/>
                  </a:lnTo>
                  <a:lnTo>
                    <a:pt x="270" y="431"/>
                  </a:lnTo>
                  <a:lnTo>
                    <a:pt x="260" y="431"/>
                  </a:lnTo>
                  <a:lnTo>
                    <a:pt x="240" y="445"/>
                  </a:lnTo>
                  <a:lnTo>
                    <a:pt x="212" y="435"/>
                  </a:lnTo>
                  <a:lnTo>
                    <a:pt x="182" y="433"/>
                  </a:lnTo>
                  <a:lnTo>
                    <a:pt x="154" y="409"/>
                  </a:lnTo>
                  <a:lnTo>
                    <a:pt x="106" y="4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6" name="Falkland Islands">
              <a:extLst>
                <a:ext uri="{FF2B5EF4-FFF2-40B4-BE49-F238E27FC236}">
                  <a16:creationId xmlns:a16="http://schemas.microsoft.com/office/drawing/2014/main" id="{36C522F6-2012-4D50-B044-B5F987918241}"/>
                </a:ext>
              </a:extLst>
            </p:cNvPr>
            <p:cNvSpPr>
              <a:spLocks noChangeAspect="1" noEditPoints="1"/>
            </p:cNvSpPr>
            <p:nvPr/>
          </p:nvSpPr>
          <p:spPr bwMode="gray">
            <a:xfrm>
              <a:off x="3823295" y="6531211"/>
              <a:ext cx="107376" cy="58998"/>
            </a:xfrm>
            <a:custGeom>
              <a:avLst/>
              <a:gdLst/>
              <a:ahLst/>
              <a:cxnLst>
                <a:cxn ang="0">
                  <a:pos x="85" y="38"/>
                </a:cxn>
                <a:cxn ang="0">
                  <a:pos x="73" y="40"/>
                </a:cxn>
                <a:cxn ang="0">
                  <a:pos x="69" y="61"/>
                </a:cxn>
                <a:cxn ang="0">
                  <a:pos x="71" y="73"/>
                </a:cxn>
                <a:cxn ang="0">
                  <a:pos x="61" y="83"/>
                </a:cxn>
                <a:cxn ang="0">
                  <a:pos x="69" y="85"/>
                </a:cxn>
                <a:cxn ang="0">
                  <a:pos x="76" y="78"/>
                </a:cxn>
                <a:cxn ang="0">
                  <a:pos x="80" y="66"/>
                </a:cxn>
                <a:cxn ang="0">
                  <a:pos x="90" y="64"/>
                </a:cxn>
                <a:cxn ang="0">
                  <a:pos x="94" y="52"/>
                </a:cxn>
                <a:cxn ang="0">
                  <a:pos x="109" y="59"/>
                </a:cxn>
                <a:cxn ang="0">
                  <a:pos x="111" y="50"/>
                </a:cxn>
                <a:cxn ang="0">
                  <a:pos x="128" y="45"/>
                </a:cxn>
                <a:cxn ang="0">
                  <a:pos x="132" y="38"/>
                </a:cxn>
                <a:cxn ang="0">
                  <a:pos x="144" y="35"/>
                </a:cxn>
                <a:cxn ang="0">
                  <a:pos x="158" y="26"/>
                </a:cxn>
                <a:cxn ang="0">
                  <a:pos x="156" y="12"/>
                </a:cxn>
                <a:cxn ang="0">
                  <a:pos x="146" y="7"/>
                </a:cxn>
                <a:cxn ang="0">
                  <a:pos x="132" y="7"/>
                </a:cxn>
                <a:cxn ang="0">
                  <a:pos x="128" y="19"/>
                </a:cxn>
                <a:cxn ang="0">
                  <a:pos x="120" y="16"/>
                </a:cxn>
                <a:cxn ang="0">
                  <a:pos x="118" y="5"/>
                </a:cxn>
                <a:cxn ang="0">
                  <a:pos x="102" y="0"/>
                </a:cxn>
                <a:cxn ang="0">
                  <a:pos x="94" y="21"/>
                </a:cxn>
                <a:cxn ang="0">
                  <a:pos x="94" y="38"/>
                </a:cxn>
                <a:cxn ang="0">
                  <a:pos x="85" y="38"/>
                </a:cxn>
                <a:cxn ang="0">
                  <a:pos x="87" y="14"/>
                </a:cxn>
                <a:cxn ang="0">
                  <a:pos x="80" y="7"/>
                </a:cxn>
                <a:cxn ang="0">
                  <a:pos x="76" y="12"/>
                </a:cxn>
                <a:cxn ang="0">
                  <a:pos x="61" y="12"/>
                </a:cxn>
                <a:cxn ang="0">
                  <a:pos x="57" y="2"/>
                </a:cxn>
                <a:cxn ang="0">
                  <a:pos x="40" y="2"/>
                </a:cxn>
                <a:cxn ang="0">
                  <a:pos x="24" y="12"/>
                </a:cxn>
                <a:cxn ang="0">
                  <a:pos x="31" y="14"/>
                </a:cxn>
                <a:cxn ang="0">
                  <a:pos x="33" y="21"/>
                </a:cxn>
                <a:cxn ang="0">
                  <a:pos x="47" y="24"/>
                </a:cxn>
                <a:cxn ang="0">
                  <a:pos x="52" y="31"/>
                </a:cxn>
                <a:cxn ang="0">
                  <a:pos x="45" y="33"/>
                </a:cxn>
                <a:cxn ang="0">
                  <a:pos x="24" y="31"/>
                </a:cxn>
                <a:cxn ang="0">
                  <a:pos x="24" y="38"/>
                </a:cxn>
                <a:cxn ang="0">
                  <a:pos x="35" y="38"/>
                </a:cxn>
                <a:cxn ang="0">
                  <a:pos x="33" y="45"/>
                </a:cxn>
                <a:cxn ang="0">
                  <a:pos x="28" y="52"/>
                </a:cxn>
                <a:cxn ang="0">
                  <a:pos x="14" y="47"/>
                </a:cxn>
                <a:cxn ang="0">
                  <a:pos x="7" y="40"/>
                </a:cxn>
                <a:cxn ang="0">
                  <a:pos x="0" y="45"/>
                </a:cxn>
                <a:cxn ang="0">
                  <a:pos x="5" y="59"/>
                </a:cxn>
                <a:cxn ang="0">
                  <a:pos x="12" y="66"/>
                </a:cxn>
                <a:cxn ang="0">
                  <a:pos x="17" y="64"/>
                </a:cxn>
                <a:cxn ang="0">
                  <a:pos x="28" y="71"/>
                </a:cxn>
                <a:cxn ang="0">
                  <a:pos x="35" y="64"/>
                </a:cxn>
                <a:cxn ang="0">
                  <a:pos x="38" y="57"/>
                </a:cxn>
                <a:cxn ang="0">
                  <a:pos x="54" y="52"/>
                </a:cxn>
                <a:cxn ang="0">
                  <a:pos x="69" y="31"/>
                </a:cxn>
                <a:cxn ang="0">
                  <a:pos x="87" y="14"/>
                </a:cxn>
              </a:cxnLst>
              <a:rect l="0" t="0" r="r" b="b"/>
              <a:pathLst>
                <a:path w="158" h="85">
                  <a:moveTo>
                    <a:pt x="85" y="38"/>
                  </a:moveTo>
                  <a:lnTo>
                    <a:pt x="73" y="40"/>
                  </a:lnTo>
                  <a:lnTo>
                    <a:pt x="69" y="61"/>
                  </a:lnTo>
                  <a:lnTo>
                    <a:pt x="71" y="73"/>
                  </a:lnTo>
                  <a:lnTo>
                    <a:pt x="61" y="83"/>
                  </a:lnTo>
                  <a:lnTo>
                    <a:pt x="69" y="85"/>
                  </a:lnTo>
                  <a:lnTo>
                    <a:pt x="76" y="78"/>
                  </a:lnTo>
                  <a:lnTo>
                    <a:pt x="80" y="66"/>
                  </a:lnTo>
                  <a:lnTo>
                    <a:pt x="90" y="64"/>
                  </a:lnTo>
                  <a:lnTo>
                    <a:pt x="94" y="52"/>
                  </a:lnTo>
                  <a:lnTo>
                    <a:pt x="109" y="59"/>
                  </a:lnTo>
                  <a:lnTo>
                    <a:pt x="111" y="50"/>
                  </a:lnTo>
                  <a:lnTo>
                    <a:pt x="128" y="45"/>
                  </a:lnTo>
                  <a:lnTo>
                    <a:pt x="132" y="38"/>
                  </a:lnTo>
                  <a:lnTo>
                    <a:pt x="144" y="35"/>
                  </a:lnTo>
                  <a:lnTo>
                    <a:pt x="158" y="26"/>
                  </a:lnTo>
                  <a:lnTo>
                    <a:pt x="156" y="12"/>
                  </a:lnTo>
                  <a:lnTo>
                    <a:pt x="146" y="7"/>
                  </a:lnTo>
                  <a:lnTo>
                    <a:pt x="132" y="7"/>
                  </a:lnTo>
                  <a:lnTo>
                    <a:pt x="128" y="19"/>
                  </a:lnTo>
                  <a:lnTo>
                    <a:pt x="120" y="16"/>
                  </a:lnTo>
                  <a:lnTo>
                    <a:pt x="118" y="5"/>
                  </a:lnTo>
                  <a:lnTo>
                    <a:pt x="102" y="0"/>
                  </a:lnTo>
                  <a:lnTo>
                    <a:pt x="94" y="21"/>
                  </a:lnTo>
                  <a:lnTo>
                    <a:pt x="94" y="38"/>
                  </a:lnTo>
                  <a:lnTo>
                    <a:pt x="85" y="38"/>
                  </a:lnTo>
                  <a:close/>
                  <a:moveTo>
                    <a:pt x="87" y="14"/>
                  </a:moveTo>
                  <a:lnTo>
                    <a:pt x="80" y="7"/>
                  </a:lnTo>
                  <a:lnTo>
                    <a:pt x="76" y="12"/>
                  </a:lnTo>
                  <a:lnTo>
                    <a:pt x="61" y="12"/>
                  </a:lnTo>
                  <a:lnTo>
                    <a:pt x="57" y="2"/>
                  </a:lnTo>
                  <a:lnTo>
                    <a:pt x="40" y="2"/>
                  </a:lnTo>
                  <a:lnTo>
                    <a:pt x="24" y="12"/>
                  </a:lnTo>
                  <a:lnTo>
                    <a:pt x="31" y="14"/>
                  </a:lnTo>
                  <a:lnTo>
                    <a:pt x="33" y="21"/>
                  </a:lnTo>
                  <a:lnTo>
                    <a:pt x="47" y="24"/>
                  </a:lnTo>
                  <a:lnTo>
                    <a:pt x="52" y="31"/>
                  </a:lnTo>
                  <a:lnTo>
                    <a:pt x="45" y="33"/>
                  </a:lnTo>
                  <a:lnTo>
                    <a:pt x="24" y="31"/>
                  </a:lnTo>
                  <a:lnTo>
                    <a:pt x="24" y="38"/>
                  </a:lnTo>
                  <a:lnTo>
                    <a:pt x="35" y="38"/>
                  </a:lnTo>
                  <a:lnTo>
                    <a:pt x="33" y="45"/>
                  </a:lnTo>
                  <a:lnTo>
                    <a:pt x="28" y="52"/>
                  </a:lnTo>
                  <a:lnTo>
                    <a:pt x="14" y="47"/>
                  </a:lnTo>
                  <a:lnTo>
                    <a:pt x="7" y="40"/>
                  </a:lnTo>
                  <a:lnTo>
                    <a:pt x="0" y="45"/>
                  </a:lnTo>
                  <a:lnTo>
                    <a:pt x="5" y="59"/>
                  </a:lnTo>
                  <a:lnTo>
                    <a:pt x="12" y="66"/>
                  </a:lnTo>
                  <a:lnTo>
                    <a:pt x="17" y="64"/>
                  </a:lnTo>
                  <a:lnTo>
                    <a:pt x="28" y="71"/>
                  </a:lnTo>
                  <a:lnTo>
                    <a:pt x="35" y="64"/>
                  </a:lnTo>
                  <a:lnTo>
                    <a:pt x="38" y="57"/>
                  </a:lnTo>
                  <a:lnTo>
                    <a:pt x="54" y="52"/>
                  </a:lnTo>
                  <a:lnTo>
                    <a:pt x="69" y="31"/>
                  </a:lnTo>
                  <a:lnTo>
                    <a:pt x="87" y="14"/>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57" name="Fiji">
              <a:extLst>
                <a:ext uri="{FF2B5EF4-FFF2-40B4-BE49-F238E27FC236}">
                  <a16:creationId xmlns:a16="http://schemas.microsoft.com/office/drawing/2014/main" id="{578EACFF-7846-4731-A329-042B5262C6A7}"/>
                </a:ext>
              </a:extLst>
            </p:cNvPr>
            <p:cNvSpPr>
              <a:spLocks noEditPoints="1"/>
            </p:cNvSpPr>
            <p:nvPr/>
          </p:nvSpPr>
          <p:spPr bwMode="gray">
            <a:xfrm>
              <a:off x="11281096" y="5044490"/>
              <a:ext cx="78092" cy="84563"/>
            </a:xfrm>
            <a:custGeom>
              <a:avLst/>
              <a:gdLst/>
              <a:ahLst/>
              <a:cxnLst>
                <a:cxn ang="0">
                  <a:pos x="14" y="60"/>
                </a:cxn>
                <a:cxn ang="0">
                  <a:pos x="40" y="60"/>
                </a:cxn>
                <a:cxn ang="0">
                  <a:pos x="56" y="80"/>
                </a:cxn>
                <a:cxn ang="0">
                  <a:pos x="52" y="102"/>
                </a:cxn>
                <a:cxn ang="0">
                  <a:pos x="28" y="96"/>
                </a:cxn>
                <a:cxn ang="0">
                  <a:pos x="8" y="96"/>
                </a:cxn>
                <a:cxn ang="0">
                  <a:pos x="0" y="84"/>
                </a:cxn>
                <a:cxn ang="0">
                  <a:pos x="14" y="60"/>
                </a:cxn>
                <a:cxn ang="0">
                  <a:pos x="68" y="42"/>
                </a:cxn>
                <a:cxn ang="0">
                  <a:pos x="90" y="32"/>
                </a:cxn>
                <a:cxn ang="0">
                  <a:pos x="96" y="0"/>
                </a:cxn>
                <a:cxn ang="0">
                  <a:pos x="48" y="28"/>
                </a:cxn>
                <a:cxn ang="0">
                  <a:pos x="68" y="42"/>
                </a:cxn>
              </a:cxnLst>
              <a:rect l="0" t="0" r="r" b="b"/>
              <a:pathLst>
                <a:path w="96" h="102">
                  <a:moveTo>
                    <a:pt x="14" y="60"/>
                  </a:moveTo>
                  <a:lnTo>
                    <a:pt x="40" y="60"/>
                  </a:lnTo>
                  <a:lnTo>
                    <a:pt x="56" y="80"/>
                  </a:lnTo>
                  <a:lnTo>
                    <a:pt x="52" y="102"/>
                  </a:lnTo>
                  <a:lnTo>
                    <a:pt x="28" y="96"/>
                  </a:lnTo>
                  <a:lnTo>
                    <a:pt x="8" y="96"/>
                  </a:lnTo>
                  <a:lnTo>
                    <a:pt x="0" y="84"/>
                  </a:lnTo>
                  <a:lnTo>
                    <a:pt x="14" y="60"/>
                  </a:lnTo>
                  <a:close/>
                  <a:moveTo>
                    <a:pt x="68" y="42"/>
                  </a:moveTo>
                  <a:lnTo>
                    <a:pt x="90" y="32"/>
                  </a:lnTo>
                  <a:lnTo>
                    <a:pt x="96" y="0"/>
                  </a:lnTo>
                  <a:lnTo>
                    <a:pt x="48" y="28"/>
                  </a:lnTo>
                  <a:lnTo>
                    <a:pt x="68" y="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8" name="Finland">
              <a:extLst>
                <a:ext uri="{FF2B5EF4-FFF2-40B4-BE49-F238E27FC236}">
                  <a16:creationId xmlns:a16="http://schemas.microsoft.com/office/drawing/2014/main" id="{EA9557E9-944D-4363-995B-58AADF58CBFA}"/>
                </a:ext>
              </a:extLst>
            </p:cNvPr>
            <p:cNvSpPr>
              <a:spLocks/>
            </p:cNvSpPr>
            <p:nvPr/>
          </p:nvSpPr>
          <p:spPr bwMode="gray">
            <a:xfrm>
              <a:off x="6427668" y="1386691"/>
              <a:ext cx="351415" cy="774824"/>
            </a:xfrm>
            <a:custGeom>
              <a:avLst/>
              <a:gdLst/>
              <a:ahLst/>
              <a:cxnLst>
                <a:cxn ang="0">
                  <a:pos x="294" y="912"/>
                </a:cxn>
                <a:cxn ang="0">
                  <a:pos x="320" y="888"/>
                </a:cxn>
                <a:cxn ang="0">
                  <a:pos x="428" y="710"/>
                </a:cxn>
                <a:cxn ang="0">
                  <a:pos x="412" y="684"/>
                </a:cxn>
                <a:cxn ang="0">
                  <a:pos x="388" y="602"/>
                </a:cxn>
                <a:cxn ang="0">
                  <a:pos x="384" y="566"/>
                </a:cxn>
                <a:cxn ang="0">
                  <a:pos x="364" y="552"/>
                </a:cxn>
                <a:cxn ang="0">
                  <a:pos x="368" y="502"/>
                </a:cxn>
                <a:cxn ang="0">
                  <a:pos x="368" y="462"/>
                </a:cxn>
                <a:cxn ang="0">
                  <a:pos x="384" y="420"/>
                </a:cxn>
                <a:cxn ang="0">
                  <a:pos x="346" y="334"/>
                </a:cxn>
                <a:cxn ang="0">
                  <a:pos x="364" y="210"/>
                </a:cxn>
                <a:cxn ang="0">
                  <a:pos x="316" y="130"/>
                </a:cxn>
                <a:cxn ang="0">
                  <a:pos x="308" y="100"/>
                </a:cxn>
                <a:cxn ang="0">
                  <a:pos x="314" y="52"/>
                </a:cxn>
                <a:cxn ang="0">
                  <a:pos x="324" y="16"/>
                </a:cxn>
                <a:cxn ang="0">
                  <a:pos x="286" y="0"/>
                </a:cxn>
                <a:cxn ang="0">
                  <a:pos x="172" y="154"/>
                </a:cxn>
                <a:cxn ang="0">
                  <a:pos x="90" y="132"/>
                </a:cxn>
                <a:cxn ang="0">
                  <a:pos x="40" y="74"/>
                </a:cxn>
                <a:cxn ang="0">
                  <a:pos x="0" y="100"/>
                </a:cxn>
                <a:cxn ang="0">
                  <a:pos x="106" y="178"/>
                </a:cxn>
                <a:cxn ang="0">
                  <a:pos x="132" y="274"/>
                </a:cxn>
                <a:cxn ang="0">
                  <a:pos x="140" y="388"/>
                </a:cxn>
                <a:cxn ang="0">
                  <a:pos x="162" y="456"/>
                </a:cxn>
                <a:cxn ang="0">
                  <a:pos x="188" y="498"/>
                </a:cxn>
                <a:cxn ang="0">
                  <a:pos x="182" y="538"/>
                </a:cxn>
                <a:cxn ang="0">
                  <a:pos x="116" y="600"/>
                </a:cxn>
                <a:cxn ang="0">
                  <a:pos x="44" y="684"/>
                </a:cxn>
                <a:cxn ang="0">
                  <a:pos x="32" y="742"/>
                </a:cxn>
                <a:cxn ang="0">
                  <a:pos x="42" y="802"/>
                </a:cxn>
                <a:cxn ang="0">
                  <a:pos x="40" y="824"/>
                </a:cxn>
                <a:cxn ang="0">
                  <a:pos x="44" y="884"/>
                </a:cxn>
                <a:cxn ang="0">
                  <a:pos x="78" y="918"/>
                </a:cxn>
                <a:cxn ang="0">
                  <a:pos x="98" y="930"/>
                </a:cxn>
                <a:cxn ang="0">
                  <a:pos x="112" y="948"/>
                </a:cxn>
                <a:cxn ang="0">
                  <a:pos x="160" y="950"/>
                </a:cxn>
                <a:cxn ang="0">
                  <a:pos x="202" y="928"/>
                </a:cxn>
                <a:cxn ang="0">
                  <a:pos x="262" y="916"/>
                </a:cxn>
              </a:cxnLst>
              <a:rect l="0" t="0" r="r" b="b"/>
              <a:pathLst>
                <a:path w="432" h="950">
                  <a:moveTo>
                    <a:pt x="278" y="924"/>
                  </a:moveTo>
                  <a:lnTo>
                    <a:pt x="294" y="912"/>
                  </a:lnTo>
                  <a:lnTo>
                    <a:pt x="298" y="888"/>
                  </a:lnTo>
                  <a:lnTo>
                    <a:pt x="320" y="888"/>
                  </a:lnTo>
                  <a:lnTo>
                    <a:pt x="432" y="740"/>
                  </a:lnTo>
                  <a:lnTo>
                    <a:pt x="428" y="710"/>
                  </a:lnTo>
                  <a:lnTo>
                    <a:pt x="412" y="698"/>
                  </a:lnTo>
                  <a:lnTo>
                    <a:pt x="412" y="684"/>
                  </a:lnTo>
                  <a:lnTo>
                    <a:pt x="364" y="646"/>
                  </a:lnTo>
                  <a:lnTo>
                    <a:pt x="388" y="602"/>
                  </a:lnTo>
                  <a:lnTo>
                    <a:pt x="374" y="574"/>
                  </a:lnTo>
                  <a:lnTo>
                    <a:pt x="384" y="566"/>
                  </a:lnTo>
                  <a:lnTo>
                    <a:pt x="378" y="552"/>
                  </a:lnTo>
                  <a:lnTo>
                    <a:pt x="364" y="552"/>
                  </a:lnTo>
                  <a:lnTo>
                    <a:pt x="356" y="516"/>
                  </a:lnTo>
                  <a:lnTo>
                    <a:pt x="368" y="502"/>
                  </a:lnTo>
                  <a:lnTo>
                    <a:pt x="362" y="484"/>
                  </a:lnTo>
                  <a:lnTo>
                    <a:pt x="368" y="462"/>
                  </a:lnTo>
                  <a:lnTo>
                    <a:pt x="366" y="432"/>
                  </a:lnTo>
                  <a:lnTo>
                    <a:pt x="384" y="420"/>
                  </a:lnTo>
                  <a:lnTo>
                    <a:pt x="360" y="392"/>
                  </a:lnTo>
                  <a:lnTo>
                    <a:pt x="346" y="334"/>
                  </a:lnTo>
                  <a:lnTo>
                    <a:pt x="328" y="310"/>
                  </a:lnTo>
                  <a:lnTo>
                    <a:pt x="364" y="210"/>
                  </a:lnTo>
                  <a:lnTo>
                    <a:pt x="330" y="182"/>
                  </a:lnTo>
                  <a:lnTo>
                    <a:pt x="316" y="130"/>
                  </a:lnTo>
                  <a:lnTo>
                    <a:pt x="326" y="104"/>
                  </a:lnTo>
                  <a:lnTo>
                    <a:pt x="308" y="100"/>
                  </a:lnTo>
                  <a:lnTo>
                    <a:pt x="322" y="84"/>
                  </a:lnTo>
                  <a:lnTo>
                    <a:pt x="314" y="52"/>
                  </a:lnTo>
                  <a:lnTo>
                    <a:pt x="328" y="28"/>
                  </a:lnTo>
                  <a:lnTo>
                    <a:pt x="324" y="16"/>
                  </a:lnTo>
                  <a:lnTo>
                    <a:pt x="306" y="14"/>
                  </a:lnTo>
                  <a:lnTo>
                    <a:pt x="286" y="0"/>
                  </a:lnTo>
                  <a:lnTo>
                    <a:pt x="242" y="14"/>
                  </a:lnTo>
                  <a:lnTo>
                    <a:pt x="172" y="154"/>
                  </a:lnTo>
                  <a:lnTo>
                    <a:pt x="146" y="134"/>
                  </a:lnTo>
                  <a:lnTo>
                    <a:pt x="90" y="132"/>
                  </a:lnTo>
                  <a:lnTo>
                    <a:pt x="66" y="94"/>
                  </a:lnTo>
                  <a:lnTo>
                    <a:pt x="40" y="74"/>
                  </a:lnTo>
                  <a:lnTo>
                    <a:pt x="30" y="102"/>
                  </a:lnTo>
                  <a:lnTo>
                    <a:pt x="0" y="100"/>
                  </a:lnTo>
                  <a:lnTo>
                    <a:pt x="58" y="150"/>
                  </a:lnTo>
                  <a:lnTo>
                    <a:pt x="106" y="178"/>
                  </a:lnTo>
                  <a:lnTo>
                    <a:pt x="124" y="204"/>
                  </a:lnTo>
                  <a:lnTo>
                    <a:pt x="132" y="274"/>
                  </a:lnTo>
                  <a:lnTo>
                    <a:pt x="148" y="344"/>
                  </a:lnTo>
                  <a:lnTo>
                    <a:pt x="140" y="388"/>
                  </a:lnTo>
                  <a:lnTo>
                    <a:pt x="148" y="448"/>
                  </a:lnTo>
                  <a:lnTo>
                    <a:pt x="162" y="456"/>
                  </a:lnTo>
                  <a:lnTo>
                    <a:pt x="178" y="470"/>
                  </a:lnTo>
                  <a:lnTo>
                    <a:pt x="188" y="498"/>
                  </a:lnTo>
                  <a:lnTo>
                    <a:pt x="194" y="530"/>
                  </a:lnTo>
                  <a:lnTo>
                    <a:pt x="182" y="538"/>
                  </a:lnTo>
                  <a:lnTo>
                    <a:pt x="134" y="592"/>
                  </a:lnTo>
                  <a:lnTo>
                    <a:pt x="116" y="600"/>
                  </a:lnTo>
                  <a:lnTo>
                    <a:pt x="64" y="676"/>
                  </a:lnTo>
                  <a:lnTo>
                    <a:pt x="44" y="684"/>
                  </a:lnTo>
                  <a:lnTo>
                    <a:pt x="42" y="702"/>
                  </a:lnTo>
                  <a:lnTo>
                    <a:pt x="32" y="742"/>
                  </a:lnTo>
                  <a:lnTo>
                    <a:pt x="40" y="760"/>
                  </a:lnTo>
                  <a:lnTo>
                    <a:pt x="42" y="802"/>
                  </a:lnTo>
                  <a:lnTo>
                    <a:pt x="46" y="810"/>
                  </a:lnTo>
                  <a:lnTo>
                    <a:pt x="40" y="824"/>
                  </a:lnTo>
                  <a:lnTo>
                    <a:pt x="38" y="848"/>
                  </a:lnTo>
                  <a:lnTo>
                    <a:pt x="44" y="884"/>
                  </a:lnTo>
                  <a:lnTo>
                    <a:pt x="74" y="900"/>
                  </a:lnTo>
                  <a:lnTo>
                    <a:pt x="78" y="918"/>
                  </a:lnTo>
                  <a:lnTo>
                    <a:pt x="98" y="914"/>
                  </a:lnTo>
                  <a:lnTo>
                    <a:pt x="98" y="930"/>
                  </a:lnTo>
                  <a:lnTo>
                    <a:pt x="108" y="938"/>
                  </a:lnTo>
                  <a:lnTo>
                    <a:pt x="112" y="948"/>
                  </a:lnTo>
                  <a:lnTo>
                    <a:pt x="150" y="948"/>
                  </a:lnTo>
                  <a:lnTo>
                    <a:pt x="160" y="950"/>
                  </a:lnTo>
                  <a:lnTo>
                    <a:pt x="184" y="934"/>
                  </a:lnTo>
                  <a:lnTo>
                    <a:pt x="202" y="928"/>
                  </a:lnTo>
                  <a:lnTo>
                    <a:pt x="234" y="930"/>
                  </a:lnTo>
                  <a:lnTo>
                    <a:pt x="262" y="916"/>
                  </a:lnTo>
                  <a:lnTo>
                    <a:pt x="278" y="9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9" name="France">
              <a:extLst>
                <a:ext uri="{FF2B5EF4-FFF2-40B4-BE49-F238E27FC236}">
                  <a16:creationId xmlns:a16="http://schemas.microsoft.com/office/drawing/2014/main" id="{E5A6D888-14FC-4389-9B3C-DA7283557625}"/>
                </a:ext>
              </a:extLst>
            </p:cNvPr>
            <p:cNvSpPr>
              <a:spLocks noEditPoints="1"/>
            </p:cNvSpPr>
            <p:nvPr/>
          </p:nvSpPr>
          <p:spPr bwMode="gray">
            <a:xfrm>
              <a:off x="5656507" y="2659055"/>
              <a:ext cx="439269" cy="450341"/>
            </a:xfrm>
            <a:custGeom>
              <a:avLst/>
              <a:gdLst/>
              <a:ahLst/>
              <a:cxnLst>
                <a:cxn ang="0">
                  <a:pos x="436" y="228"/>
                </a:cxn>
                <a:cxn ang="0">
                  <a:pos x="422" y="256"/>
                </a:cxn>
                <a:cxn ang="0">
                  <a:pos x="406" y="298"/>
                </a:cxn>
                <a:cxn ang="0">
                  <a:pos x="434" y="284"/>
                </a:cxn>
                <a:cxn ang="0">
                  <a:pos x="450" y="312"/>
                </a:cxn>
                <a:cxn ang="0">
                  <a:pos x="440" y="350"/>
                </a:cxn>
                <a:cxn ang="0">
                  <a:pos x="426" y="372"/>
                </a:cxn>
                <a:cxn ang="0">
                  <a:pos x="436" y="406"/>
                </a:cxn>
                <a:cxn ang="0">
                  <a:pos x="476" y="406"/>
                </a:cxn>
                <a:cxn ang="0">
                  <a:pos x="456" y="440"/>
                </a:cxn>
                <a:cxn ang="0">
                  <a:pos x="432" y="458"/>
                </a:cxn>
                <a:cxn ang="0">
                  <a:pos x="382" y="452"/>
                </a:cxn>
                <a:cxn ang="0">
                  <a:pos x="348" y="462"/>
                </a:cxn>
                <a:cxn ang="0">
                  <a:pos x="328" y="450"/>
                </a:cxn>
                <a:cxn ang="0">
                  <a:pos x="310" y="492"/>
                </a:cxn>
                <a:cxn ang="0">
                  <a:pos x="260" y="496"/>
                </a:cxn>
                <a:cxn ang="0">
                  <a:pos x="238" y="480"/>
                </a:cxn>
                <a:cxn ang="0">
                  <a:pos x="186" y="486"/>
                </a:cxn>
                <a:cxn ang="0">
                  <a:pos x="154" y="470"/>
                </a:cxn>
                <a:cxn ang="0">
                  <a:pos x="132" y="458"/>
                </a:cxn>
                <a:cxn ang="0">
                  <a:pos x="134" y="410"/>
                </a:cxn>
                <a:cxn ang="0">
                  <a:pos x="146" y="382"/>
                </a:cxn>
                <a:cxn ang="0">
                  <a:pos x="136" y="302"/>
                </a:cxn>
                <a:cxn ang="0">
                  <a:pos x="108" y="264"/>
                </a:cxn>
                <a:cxn ang="0">
                  <a:pos x="110" y="238"/>
                </a:cxn>
                <a:cxn ang="0">
                  <a:pos x="84" y="222"/>
                </a:cxn>
                <a:cxn ang="0">
                  <a:pos x="56" y="214"/>
                </a:cxn>
                <a:cxn ang="0">
                  <a:pos x="10" y="204"/>
                </a:cxn>
                <a:cxn ang="0">
                  <a:pos x="8" y="176"/>
                </a:cxn>
                <a:cxn ang="0">
                  <a:pos x="26" y="152"/>
                </a:cxn>
                <a:cxn ang="0">
                  <a:pos x="50" y="146"/>
                </a:cxn>
                <a:cxn ang="0">
                  <a:pos x="86" y="164"/>
                </a:cxn>
                <a:cxn ang="0">
                  <a:pos x="122" y="118"/>
                </a:cxn>
                <a:cxn ang="0">
                  <a:pos x="116" y="94"/>
                </a:cxn>
                <a:cxn ang="0">
                  <a:pos x="140" y="112"/>
                </a:cxn>
                <a:cxn ang="0">
                  <a:pos x="170" y="108"/>
                </a:cxn>
                <a:cxn ang="0">
                  <a:pos x="206" y="84"/>
                </a:cxn>
                <a:cxn ang="0">
                  <a:pos x="248" y="56"/>
                </a:cxn>
                <a:cxn ang="0">
                  <a:pos x="252" y="14"/>
                </a:cxn>
                <a:cxn ang="0">
                  <a:pos x="282" y="14"/>
                </a:cxn>
                <a:cxn ang="0">
                  <a:pos x="300" y="32"/>
                </a:cxn>
                <a:cxn ang="0">
                  <a:pos x="326" y="42"/>
                </a:cxn>
                <a:cxn ang="0">
                  <a:pos x="334" y="64"/>
                </a:cxn>
                <a:cxn ang="0">
                  <a:pos x="360" y="62"/>
                </a:cxn>
                <a:cxn ang="0">
                  <a:pos x="390" y="102"/>
                </a:cxn>
                <a:cxn ang="0">
                  <a:pos x="426" y="102"/>
                </a:cxn>
                <a:cxn ang="0">
                  <a:pos x="448" y="116"/>
                </a:cxn>
                <a:cxn ang="0">
                  <a:pos x="472" y="182"/>
                </a:cxn>
                <a:cxn ang="0">
                  <a:pos x="458" y="220"/>
                </a:cxn>
                <a:cxn ang="0">
                  <a:pos x="510" y="514"/>
                </a:cxn>
                <a:cxn ang="0">
                  <a:pos x="518" y="552"/>
                </a:cxn>
                <a:cxn ang="0">
                  <a:pos x="538" y="538"/>
                </a:cxn>
                <a:cxn ang="0">
                  <a:pos x="536" y="492"/>
                </a:cxn>
                <a:cxn ang="0">
                  <a:pos x="528" y="476"/>
                </a:cxn>
                <a:cxn ang="0">
                  <a:pos x="512" y="498"/>
                </a:cxn>
              </a:cxnLst>
              <a:rect l="0" t="0" r="r" b="b"/>
              <a:pathLst>
                <a:path w="540" h="552">
                  <a:moveTo>
                    <a:pt x="446" y="218"/>
                  </a:moveTo>
                  <a:lnTo>
                    <a:pt x="436" y="228"/>
                  </a:lnTo>
                  <a:lnTo>
                    <a:pt x="442" y="238"/>
                  </a:lnTo>
                  <a:lnTo>
                    <a:pt x="422" y="256"/>
                  </a:lnTo>
                  <a:lnTo>
                    <a:pt x="412" y="278"/>
                  </a:lnTo>
                  <a:lnTo>
                    <a:pt x="406" y="298"/>
                  </a:lnTo>
                  <a:lnTo>
                    <a:pt x="422" y="298"/>
                  </a:lnTo>
                  <a:lnTo>
                    <a:pt x="434" y="284"/>
                  </a:lnTo>
                  <a:lnTo>
                    <a:pt x="446" y="294"/>
                  </a:lnTo>
                  <a:lnTo>
                    <a:pt x="450" y="312"/>
                  </a:lnTo>
                  <a:lnTo>
                    <a:pt x="440" y="328"/>
                  </a:lnTo>
                  <a:lnTo>
                    <a:pt x="440" y="350"/>
                  </a:lnTo>
                  <a:lnTo>
                    <a:pt x="424" y="358"/>
                  </a:lnTo>
                  <a:lnTo>
                    <a:pt x="426" y="372"/>
                  </a:lnTo>
                  <a:lnTo>
                    <a:pt x="436" y="384"/>
                  </a:lnTo>
                  <a:lnTo>
                    <a:pt x="436" y="406"/>
                  </a:lnTo>
                  <a:lnTo>
                    <a:pt x="454" y="410"/>
                  </a:lnTo>
                  <a:lnTo>
                    <a:pt x="476" y="406"/>
                  </a:lnTo>
                  <a:lnTo>
                    <a:pt x="482" y="422"/>
                  </a:lnTo>
                  <a:lnTo>
                    <a:pt x="456" y="440"/>
                  </a:lnTo>
                  <a:lnTo>
                    <a:pt x="434" y="452"/>
                  </a:lnTo>
                  <a:lnTo>
                    <a:pt x="432" y="458"/>
                  </a:lnTo>
                  <a:lnTo>
                    <a:pt x="410" y="466"/>
                  </a:lnTo>
                  <a:lnTo>
                    <a:pt x="382" y="452"/>
                  </a:lnTo>
                  <a:lnTo>
                    <a:pt x="364" y="444"/>
                  </a:lnTo>
                  <a:lnTo>
                    <a:pt x="348" y="462"/>
                  </a:lnTo>
                  <a:lnTo>
                    <a:pt x="338" y="460"/>
                  </a:lnTo>
                  <a:lnTo>
                    <a:pt x="328" y="450"/>
                  </a:lnTo>
                  <a:lnTo>
                    <a:pt x="312" y="458"/>
                  </a:lnTo>
                  <a:lnTo>
                    <a:pt x="310" y="492"/>
                  </a:lnTo>
                  <a:lnTo>
                    <a:pt x="284" y="496"/>
                  </a:lnTo>
                  <a:lnTo>
                    <a:pt x="260" y="496"/>
                  </a:lnTo>
                  <a:lnTo>
                    <a:pt x="256" y="486"/>
                  </a:lnTo>
                  <a:lnTo>
                    <a:pt x="238" y="480"/>
                  </a:lnTo>
                  <a:lnTo>
                    <a:pt x="214" y="480"/>
                  </a:lnTo>
                  <a:lnTo>
                    <a:pt x="186" y="486"/>
                  </a:lnTo>
                  <a:lnTo>
                    <a:pt x="168" y="480"/>
                  </a:lnTo>
                  <a:lnTo>
                    <a:pt x="154" y="470"/>
                  </a:lnTo>
                  <a:lnTo>
                    <a:pt x="140" y="466"/>
                  </a:lnTo>
                  <a:lnTo>
                    <a:pt x="132" y="458"/>
                  </a:lnTo>
                  <a:lnTo>
                    <a:pt x="122" y="448"/>
                  </a:lnTo>
                  <a:lnTo>
                    <a:pt x="134" y="410"/>
                  </a:lnTo>
                  <a:lnTo>
                    <a:pt x="138" y="386"/>
                  </a:lnTo>
                  <a:lnTo>
                    <a:pt x="146" y="382"/>
                  </a:lnTo>
                  <a:lnTo>
                    <a:pt x="140" y="340"/>
                  </a:lnTo>
                  <a:lnTo>
                    <a:pt x="136" y="302"/>
                  </a:lnTo>
                  <a:lnTo>
                    <a:pt x="122" y="286"/>
                  </a:lnTo>
                  <a:lnTo>
                    <a:pt x="108" y="264"/>
                  </a:lnTo>
                  <a:lnTo>
                    <a:pt x="114" y="254"/>
                  </a:lnTo>
                  <a:lnTo>
                    <a:pt x="110" y="238"/>
                  </a:lnTo>
                  <a:lnTo>
                    <a:pt x="100" y="236"/>
                  </a:lnTo>
                  <a:lnTo>
                    <a:pt x="84" y="222"/>
                  </a:lnTo>
                  <a:lnTo>
                    <a:pt x="64" y="224"/>
                  </a:lnTo>
                  <a:lnTo>
                    <a:pt x="56" y="214"/>
                  </a:lnTo>
                  <a:lnTo>
                    <a:pt x="22" y="198"/>
                  </a:lnTo>
                  <a:lnTo>
                    <a:pt x="10" y="204"/>
                  </a:lnTo>
                  <a:lnTo>
                    <a:pt x="0" y="188"/>
                  </a:lnTo>
                  <a:lnTo>
                    <a:pt x="8" y="176"/>
                  </a:lnTo>
                  <a:lnTo>
                    <a:pt x="8" y="166"/>
                  </a:lnTo>
                  <a:lnTo>
                    <a:pt x="26" y="152"/>
                  </a:lnTo>
                  <a:lnTo>
                    <a:pt x="38" y="156"/>
                  </a:lnTo>
                  <a:lnTo>
                    <a:pt x="50" y="146"/>
                  </a:lnTo>
                  <a:lnTo>
                    <a:pt x="66" y="146"/>
                  </a:lnTo>
                  <a:lnTo>
                    <a:pt x="86" y="164"/>
                  </a:lnTo>
                  <a:lnTo>
                    <a:pt x="120" y="152"/>
                  </a:lnTo>
                  <a:lnTo>
                    <a:pt x="122" y="118"/>
                  </a:lnTo>
                  <a:lnTo>
                    <a:pt x="108" y="102"/>
                  </a:lnTo>
                  <a:lnTo>
                    <a:pt x="116" y="94"/>
                  </a:lnTo>
                  <a:lnTo>
                    <a:pt x="132" y="96"/>
                  </a:lnTo>
                  <a:lnTo>
                    <a:pt x="140" y="112"/>
                  </a:lnTo>
                  <a:lnTo>
                    <a:pt x="156" y="104"/>
                  </a:lnTo>
                  <a:lnTo>
                    <a:pt x="170" y="108"/>
                  </a:lnTo>
                  <a:lnTo>
                    <a:pt x="196" y="102"/>
                  </a:lnTo>
                  <a:lnTo>
                    <a:pt x="206" y="84"/>
                  </a:lnTo>
                  <a:lnTo>
                    <a:pt x="226" y="80"/>
                  </a:lnTo>
                  <a:lnTo>
                    <a:pt x="248" y="56"/>
                  </a:lnTo>
                  <a:lnTo>
                    <a:pt x="246" y="36"/>
                  </a:lnTo>
                  <a:lnTo>
                    <a:pt x="252" y="14"/>
                  </a:lnTo>
                  <a:lnTo>
                    <a:pt x="274" y="0"/>
                  </a:lnTo>
                  <a:lnTo>
                    <a:pt x="282" y="14"/>
                  </a:lnTo>
                  <a:lnTo>
                    <a:pt x="294" y="22"/>
                  </a:lnTo>
                  <a:lnTo>
                    <a:pt x="300" y="32"/>
                  </a:lnTo>
                  <a:lnTo>
                    <a:pt x="314" y="42"/>
                  </a:lnTo>
                  <a:lnTo>
                    <a:pt x="326" y="42"/>
                  </a:lnTo>
                  <a:lnTo>
                    <a:pt x="328" y="56"/>
                  </a:lnTo>
                  <a:lnTo>
                    <a:pt x="334" y="64"/>
                  </a:lnTo>
                  <a:lnTo>
                    <a:pt x="346" y="70"/>
                  </a:lnTo>
                  <a:lnTo>
                    <a:pt x="360" y="62"/>
                  </a:lnTo>
                  <a:lnTo>
                    <a:pt x="364" y="78"/>
                  </a:lnTo>
                  <a:lnTo>
                    <a:pt x="390" y="102"/>
                  </a:lnTo>
                  <a:lnTo>
                    <a:pt x="400" y="102"/>
                  </a:lnTo>
                  <a:lnTo>
                    <a:pt x="426" y="102"/>
                  </a:lnTo>
                  <a:lnTo>
                    <a:pt x="434" y="114"/>
                  </a:lnTo>
                  <a:lnTo>
                    <a:pt x="448" y="116"/>
                  </a:lnTo>
                  <a:lnTo>
                    <a:pt x="486" y="148"/>
                  </a:lnTo>
                  <a:lnTo>
                    <a:pt x="472" y="182"/>
                  </a:lnTo>
                  <a:lnTo>
                    <a:pt x="474" y="212"/>
                  </a:lnTo>
                  <a:lnTo>
                    <a:pt x="458" y="220"/>
                  </a:lnTo>
                  <a:lnTo>
                    <a:pt x="446" y="218"/>
                  </a:lnTo>
                  <a:close/>
                  <a:moveTo>
                    <a:pt x="510" y="514"/>
                  </a:moveTo>
                  <a:lnTo>
                    <a:pt x="506" y="534"/>
                  </a:lnTo>
                  <a:lnTo>
                    <a:pt x="518" y="552"/>
                  </a:lnTo>
                  <a:lnTo>
                    <a:pt x="530" y="552"/>
                  </a:lnTo>
                  <a:lnTo>
                    <a:pt x="538" y="538"/>
                  </a:lnTo>
                  <a:lnTo>
                    <a:pt x="540" y="512"/>
                  </a:lnTo>
                  <a:lnTo>
                    <a:pt x="536" y="492"/>
                  </a:lnTo>
                  <a:lnTo>
                    <a:pt x="536" y="478"/>
                  </a:lnTo>
                  <a:lnTo>
                    <a:pt x="528" y="476"/>
                  </a:lnTo>
                  <a:lnTo>
                    <a:pt x="524" y="492"/>
                  </a:lnTo>
                  <a:lnTo>
                    <a:pt x="512" y="498"/>
                  </a:lnTo>
                  <a:lnTo>
                    <a:pt x="510" y="5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0" name="French Guiana">
              <a:extLst>
                <a:ext uri="{FF2B5EF4-FFF2-40B4-BE49-F238E27FC236}">
                  <a16:creationId xmlns:a16="http://schemas.microsoft.com/office/drawing/2014/main" id="{8E5EE0EE-F723-45B4-8F48-669F631D0D74}"/>
                </a:ext>
              </a:extLst>
            </p:cNvPr>
            <p:cNvSpPr>
              <a:spLocks/>
            </p:cNvSpPr>
            <p:nvPr/>
          </p:nvSpPr>
          <p:spPr bwMode="gray">
            <a:xfrm>
              <a:off x="4020477" y="4442724"/>
              <a:ext cx="83949" cy="114060"/>
            </a:xfrm>
            <a:custGeom>
              <a:avLst/>
              <a:gdLst/>
              <a:ahLst/>
              <a:cxnLst>
                <a:cxn ang="0">
                  <a:pos x="16" y="134"/>
                </a:cxn>
                <a:cxn ang="0">
                  <a:pos x="0" y="130"/>
                </a:cxn>
                <a:cxn ang="0">
                  <a:pos x="14" y="108"/>
                </a:cxn>
                <a:cxn ang="0">
                  <a:pos x="10" y="94"/>
                </a:cxn>
                <a:cxn ang="0">
                  <a:pos x="18" y="84"/>
                </a:cxn>
                <a:cxn ang="0">
                  <a:pos x="4" y="70"/>
                </a:cxn>
                <a:cxn ang="0">
                  <a:pos x="0" y="46"/>
                </a:cxn>
                <a:cxn ang="0">
                  <a:pos x="4" y="24"/>
                </a:cxn>
                <a:cxn ang="0">
                  <a:pos x="24" y="0"/>
                </a:cxn>
                <a:cxn ang="0">
                  <a:pos x="38" y="0"/>
                </a:cxn>
                <a:cxn ang="0">
                  <a:pos x="44" y="6"/>
                </a:cxn>
                <a:cxn ang="0">
                  <a:pos x="56" y="8"/>
                </a:cxn>
                <a:cxn ang="0">
                  <a:pos x="74" y="16"/>
                </a:cxn>
                <a:cxn ang="0">
                  <a:pos x="104" y="44"/>
                </a:cxn>
                <a:cxn ang="0">
                  <a:pos x="96" y="70"/>
                </a:cxn>
                <a:cxn ang="0">
                  <a:pos x="80" y="94"/>
                </a:cxn>
                <a:cxn ang="0">
                  <a:pos x="72" y="126"/>
                </a:cxn>
                <a:cxn ang="0">
                  <a:pos x="54" y="140"/>
                </a:cxn>
                <a:cxn ang="0">
                  <a:pos x="48" y="128"/>
                </a:cxn>
                <a:cxn ang="0">
                  <a:pos x="32" y="122"/>
                </a:cxn>
                <a:cxn ang="0">
                  <a:pos x="16" y="134"/>
                </a:cxn>
              </a:cxnLst>
              <a:rect l="0" t="0" r="r" b="b"/>
              <a:pathLst>
                <a:path w="104" h="140">
                  <a:moveTo>
                    <a:pt x="16" y="134"/>
                  </a:moveTo>
                  <a:lnTo>
                    <a:pt x="0" y="130"/>
                  </a:lnTo>
                  <a:lnTo>
                    <a:pt x="14" y="108"/>
                  </a:lnTo>
                  <a:lnTo>
                    <a:pt x="10" y="94"/>
                  </a:lnTo>
                  <a:lnTo>
                    <a:pt x="18" y="84"/>
                  </a:lnTo>
                  <a:lnTo>
                    <a:pt x="4" y="70"/>
                  </a:lnTo>
                  <a:lnTo>
                    <a:pt x="0" y="46"/>
                  </a:lnTo>
                  <a:lnTo>
                    <a:pt x="4" y="24"/>
                  </a:lnTo>
                  <a:lnTo>
                    <a:pt x="24" y="0"/>
                  </a:lnTo>
                  <a:lnTo>
                    <a:pt x="38" y="0"/>
                  </a:lnTo>
                  <a:lnTo>
                    <a:pt x="44" y="6"/>
                  </a:lnTo>
                  <a:lnTo>
                    <a:pt x="56" y="8"/>
                  </a:lnTo>
                  <a:lnTo>
                    <a:pt x="74" y="16"/>
                  </a:lnTo>
                  <a:lnTo>
                    <a:pt x="104" y="44"/>
                  </a:lnTo>
                  <a:lnTo>
                    <a:pt x="96" y="70"/>
                  </a:lnTo>
                  <a:lnTo>
                    <a:pt x="80" y="94"/>
                  </a:lnTo>
                  <a:lnTo>
                    <a:pt x="72" y="126"/>
                  </a:lnTo>
                  <a:lnTo>
                    <a:pt x="54" y="140"/>
                  </a:lnTo>
                  <a:lnTo>
                    <a:pt x="48" y="128"/>
                  </a:lnTo>
                  <a:lnTo>
                    <a:pt x="32" y="122"/>
                  </a:lnTo>
                  <a:lnTo>
                    <a:pt x="16" y="1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1" name="Gabon">
              <a:extLst>
                <a:ext uri="{FF2B5EF4-FFF2-40B4-BE49-F238E27FC236}">
                  <a16:creationId xmlns:a16="http://schemas.microsoft.com/office/drawing/2014/main" id="{28E41F58-8C5E-4191-96D9-B5B1CC2C7C6C}"/>
                </a:ext>
              </a:extLst>
            </p:cNvPr>
            <p:cNvSpPr>
              <a:spLocks/>
            </p:cNvSpPr>
            <p:nvPr/>
          </p:nvSpPr>
          <p:spPr bwMode="gray">
            <a:xfrm>
              <a:off x="6078205" y="4495822"/>
              <a:ext cx="185469" cy="182889"/>
            </a:xfrm>
            <a:custGeom>
              <a:avLst/>
              <a:gdLst/>
              <a:ahLst/>
              <a:cxnLst>
                <a:cxn ang="0">
                  <a:pos x="104" y="4"/>
                </a:cxn>
                <a:cxn ang="0">
                  <a:pos x="172" y="0"/>
                </a:cxn>
                <a:cxn ang="0">
                  <a:pos x="172" y="10"/>
                </a:cxn>
                <a:cxn ang="0">
                  <a:pos x="166" y="42"/>
                </a:cxn>
                <a:cxn ang="0">
                  <a:pos x="180" y="42"/>
                </a:cxn>
                <a:cxn ang="0">
                  <a:pos x="198" y="34"/>
                </a:cxn>
                <a:cxn ang="0">
                  <a:pos x="218" y="44"/>
                </a:cxn>
                <a:cxn ang="0">
                  <a:pos x="222" y="64"/>
                </a:cxn>
                <a:cxn ang="0">
                  <a:pos x="206" y="78"/>
                </a:cxn>
                <a:cxn ang="0">
                  <a:pos x="204" y="94"/>
                </a:cxn>
                <a:cxn ang="0">
                  <a:pos x="230" y="116"/>
                </a:cxn>
                <a:cxn ang="0">
                  <a:pos x="220" y="172"/>
                </a:cxn>
                <a:cxn ang="0">
                  <a:pos x="208" y="182"/>
                </a:cxn>
                <a:cxn ang="0">
                  <a:pos x="200" y="178"/>
                </a:cxn>
                <a:cxn ang="0">
                  <a:pos x="168" y="176"/>
                </a:cxn>
                <a:cxn ang="0">
                  <a:pos x="158" y="160"/>
                </a:cxn>
                <a:cxn ang="0">
                  <a:pos x="144" y="176"/>
                </a:cxn>
                <a:cxn ang="0">
                  <a:pos x="114" y="180"/>
                </a:cxn>
                <a:cxn ang="0">
                  <a:pos x="104" y="188"/>
                </a:cxn>
                <a:cxn ang="0">
                  <a:pos x="118" y="212"/>
                </a:cxn>
                <a:cxn ang="0">
                  <a:pos x="104" y="222"/>
                </a:cxn>
                <a:cxn ang="0">
                  <a:pos x="92" y="210"/>
                </a:cxn>
                <a:cxn ang="0">
                  <a:pos x="72" y="222"/>
                </a:cxn>
                <a:cxn ang="0">
                  <a:pos x="42" y="192"/>
                </a:cxn>
                <a:cxn ang="0">
                  <a:pos x="40" y="182"/>
                </a:cxn>
                <a:cxn ang="0">
                  <a:pos x="28" y="174"/>
                </a:cxn>
                <a:cxn ang="0">
                  <a:pos x="24" y="146"/>
                </a:cxn>
                <a:cxn ang="0">
                  <a:pos x="28" y="124"/>
                </a:cxn>
                <a:cxn ang="0">
                  <a:pos x="14" y="118"/>
                </a:cxn>
                <a:cxn ang="0">
                  <a:pos x="0" y="108"/>
                </a:cxn>
                <a:cxn ang="0">
                  <a:pos x="2" y="96"/>
                </a:cxn>
                <a:cxn ang="0">
                  <a:pos x="14" y="92"/>
                </a:cxn>
                <a:cxn ang="0">
                  <a:pos x="22" y="80"/>
                </a:cxn>
                <a:cxn ang="0">
                  <a:pos x="32" y="62"/>
                </a:cxn>
                <a:cxn ang="0">
                  <a:pos x="26" y="44"/>
                </a:cxn>
                <a:cxn ang="0">
                  <a:pos x="56" y="42"/>
                </a:cxn>
                <a:cxn ang="0">
                  <a:pos x="100" y="42"/>
                </a:cxn>
                <a:cxn ang="0">
                  <a:pos x="104" y="4"/>
                </a:cxn>
              </a:cxnLst>
              <a:rect l="0" t="0" r="r" b="b"/>
              <a:pathLst>
                <a:path w="230" h="222">
                  <a:moveTo>
                    <a:pt x="104" y="4"/>
                  </a:moveTo>
                  <a:lnTo>
                    <a:pt x="172" y="0"/>
                  </a:lnTo>
                  <a:lnTo>
                    <a:pt x="172" y="10"/>
                  </a:lnTo>
                  <a:lnTo>
                    <a:pt x="166" y="42"/>
                  </a:lnTo>
                  <a:lnTo>
                    <a:pt x="180" y="42"/>
                  </a:lnTo>
                  <a:lnTo>
                    <a:pt x="198" y="34"/>
                  </a:lnTo>
                  <a:lnTo>
                    <a:pt x="218" y="44"/>
                  </a:lnTo>
                  <a:lnTo>
                    <a:pt x="222" y="64"/>
                  </a:lnTo>
                  <a:lnTo>
                    <a:pt x="206" y="78"/>
                  </a:lnTo>
                  <a:lnTo>
                    <a:pt x="204" y="94"/>
                  </a:lnTo>
                  <a:lnTo>
                    <a:pt x="230" y="116"/>
                  </a:lnTo>
                  <a:lnTo>
                    <a:pt x="220" y="172"/>
                  </a:lnTo>
                  <a:lnTo>
                    <a:pt x="208" y="182"/>
                  </a:lnTo>
                  <a:lnTo>
                    <a:pt x="200" y="178"/>
                  </a:lnTo>
                  <a:lnTo>
                    <a:pt x="168" y="176"/>
                  </a:lnTo>
                  <a:lnTo>
                    <a:pt x="158" y="160"/>
                  </a:lnTo>
                  <a:lnTo>
                    <a:pt x="144" y="176"/>
                  </a:lnTo>
                  <a:lnTo>
                    <a:pt x="114" y="180"/>
                  </a:lnTo>
                  <a:lnTo>
                    <a:pt x="104" y="188"/>
                  </a:lnTo>
                  <a:lnTo>
                    <a:pt x="118" y="212"/>
                  </a:lnTo>
                  <a:lnTo>
                    <a:pt x="104" y="222"/>
                  </a:lnTo>
                  <a:lnTo>
                    <a:pt x="92" y="210"/>
                  </a:lnTo>
                  <a:lnTo>
                    <a:pt x="72" y="222"/>
                  </a:lnTo>
                  <a:lnTo>
                    <a:pt x="42" y="192"/>
                  </a:lnTo>
                  <a:lnTo>
                    <a:pt x="40" y="182"/>
                  </a:lnTo>
                  <a:lnTo>
                    <a:pt x="28" y="174"/>
                  </a:lnTo>
                  <a:lnTo>
                    <a:pt x="24" y="146"/>
                  </a:lnTo>
                  <a:lnTo>
                    <a:pt x="28" y="124"/>
                  </a:lnTo>
                  <a:lnTo>
                    <a:pt x="14" y="118"/>
                  </a:lnTo>
                  <a:lnTo>
                    <a:pt x="0" y="108"/>
                  </a:lnTo>
                  <a:lnTo>
                    <a:pt x="2" y="96"/>
                  </a:lnTo>
                  <a:lnTo>
                    <a:pt x="14" y="92"/>
                  </a:lnTo>
                  <a:lnTo>
                    <a:pt x="22" y="80"/>
                  </a:lnTo>
                  <a:lnTo>
                    <a:pt x="32" y="62"/>
                  </a:lnTo>
                  <a:lnTo>
                    <a:pt x="26" y="44"/>
                  </a:lnTo>
                  <a:lnTo>
                    <a:pt x="56" y="42"/>
                  </a:lnTo>
                  <a:lnTo>
                    <a:pt x="100" y="42"/>
                  </a:lnTo>
                  <a:lnTo>
                    <a:pt x="104"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2" name="Gambia">
              <a:extLst>
                <a:ext uri="{FF2B5EF4-FFF2-40B4-BE49-F238E27FC236}">
                  <a16:creationId xmlns:a16="http://schemas.microsoft.com/office/drawing/2014/main" id="{F03C81FB-76E1-40FE-821D-9DF186752428}"/>
                </a:ext>
              </a:extLst>
            </p:cNvPr>
            <p:cNvSpPr>
              <a:spLocks/>
            </p:cNvSpPr>
            <p:nvPr/>
          </p:nvSpPr>
          <p:spPr bwMode="gray">
            <a:xfrm>
              <a:off x="5283618" y="4112342"/>
              <a:ext cx="91758" cy="29499"/>
            </a:xfrm>
            <a:custGeom>
              <a:avLst/>
              <a:gdLst/>
              <a:ahLst/>
              <a:cxnLst>
                <a:cxn ang="0">
                  <a:pos x="0" y="34"/>
                </a:cxn>
                <a:cxn ang="0">
                  <a:pos x="50" y="28"/>
                </a:cxn>
                <a:cxn ang="0">
                  <a:pos x="62" y="22"/>
                </a:cxn>
                <a:cxn ang="0">
                  <a:pos x="78" y="22"/>
                </a:cxn>
                <a:cxn ang="0">
                  <a:pos x="102" y="30"/>
                </a:cxn>
                <a:cxn ang="0">
                  <a:pos x="112" y="22"/>
                </a:cxn>
                <a:cxn ang="0">
                  <a:pos x="106" y="14"/>
                </a:cxn>
                <a:cxn ang="0">
                  <a:pos x="94" y="14"/>
                </a:cxn>
                <a:cxn ang="0">
                  <a:pos x="78" y="4"/>
                </a:cxn>
                <a:cxn ang="0">
                  <a:pos x="70" y="0"/>
                </a:cxn>
                <a:cxn ang="0">
                  <a:pos x="62" y="6"/>
                </a:cxn>
                <a:cxn ang="0">
                  <a:pos x="46" y="6"/>
                </a:cxn>
                <a:cxn ang="0">
                  <a:pos x="12" y="4"/>
                </a:cxn>
                <a:cxn ang="0">
                  <a:pos x="12" y="14"/>
                </a:cxn>
                <a:cxn ang="0">
                  <a:pos x="0" y="34"/>
                </a:cxn>
              </a:cxnLst>
              <a:rect l="0" t="0" r="r" b="b"/>
              <a:pathLst>
                <a:path w="112" h="34">
                  <a:moveTo>
                    <a:pt x="0" y="34"/>
                  </a:moveTo>
                  <a:lnTo>
                    <a:pt x="50" y="28"/>
                  </a:lnTo>
                  <a:lnTo>
                    <a:pt x="62" y="22"/>
                  </a:lnTo>
                  <a:lnTo>
                    <a:pt x="78" y="22"/>
                  </a:lnTo>
                  <a:lnTo>
                    <a:pt x="102" y="30"/>
                  </a:lnTo>
                  <a:lnTo>
                    <a:pt x="112" y="22"/>
                  </a:lnTo>
                  <a:lnTo>
                    <a:pt x="106" y="14"/>
                  </a:lnTo>
                  <a:lnTo>
                    <a:pt x="94" y="14"/>
                  </a:lnTo>
                  <a:lnTo>
                    <a:pt x="78" y="4"/>
                  </a:lnTo>
                  <a:lnTo>
                    <a:pt x="70" y="0"/>
                  </a:lnTo>
                  <a:lnTo>
                    <a:pt x="62" y="6"/>
                  </a:lnTo>
                  <a:lnTo>
                    <a:pt x="46" y="6"/>
                  </a:lnTo>
                  <a:lnTo>
                    <a:pt x="12" y="4"/>
                  </a:lnTo>
                  <a:lnTo>
                    <a:pt x="12" y="14"/>
                  </a:lnTo>
                  <a:lnTo>
                    <a:pt x="0"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3" name="Georgia">
              <a:extLst>
                <a:ext uri="{FF2B5EF4-FFF2-40B4-BE49-F238E27FC236}">
                  <a16:creationId xmlns:a16="http://schemas.microsoft.com/office/drawing/2014/main" id="{12979468-8D91-43CF-BD40-04479FC39E23}"/>
                </a:ext>
              </a:extLst>
            </p:cNvPr>
            <p:cNvSpPr>
              <a:spLocks/>
            </p:cNvSpPr>
            <p:nvPr/>
          </p:nvSpPr>
          <p:spPr bwMode="gray">
            <a:xfrm>
              <a:off x="7042643" y="3020902"/>
              <a:ext cx="191325" cy="102261"/>
            </a:xfrm>
            <a:custGeom>
              <a:avLst/>
              <a:gdLst/>
              <a:ahLst/>
              <a:cxnLst>
                <a:cxn ang="0">
                  <a:pos x="232" y="86"/>
                </a:cxn>
                <a:cxn ang="0">
                  <a:pos x="226" y="106"/>
                </a:cxn>
                <a:cxn ang="0">
                  <a:pos x="236" y="114"/>
                </a:cxn>
                <a:cxn ang="0">
                  <a:pos x="238" y="122"/>
                </a:cxn>
                <a:cxn ang="0">
                  <a:pos x="210" y="124"/>
                </a:cxn>
                <a:cxn ang="0">
                  <a:pos x="198" y="112"/>
                </a:cxn>
                <a:cxn ang="0">
                  <a:pos x="184" y="114"/>
                </a:cxn>
                <a:cxn ang="0">
                  <a:pos x="174" y="122"/>
                </a:cxn>
                <a:cxn ang="0">
                  <a:pos x="128" y="124"/>
                </a:cxn>
                <a:cxn ang="0">
                  <a:pos x="104" y="108"/>
                </a:cxn>
                <a:cxn ang="0">
                  <a:pos x="88" y="112"/>
                </a:cxn>
                <a:cxn ang="0">
                  <a:pos x="44" y="104"/>
                </a:cxn>
                <a:cxn ang="0">
                  <a:pos x="58" y="84"/>
                </a:cxn>
                <a:cxn ang="0">
                  <a:pos x="60" y="56"/>
                </a:cxn>
                <a:cxn ang="0">
                  <a:pos x="42" y="36"/>
                </a:cxn>
                <a:cxn ang="0">
                  <a:pos x="24" y="22"/>
                </a:cxn>
                <a:cxn ang="0">
                  <a:pos x="14" y="24"/>
                </a:cxn>
                <a:cxn ang="0">
                  <a:pos x="0" y="10"/>
                </a:cxn>
                <a:cxn ang="0">
                  <a:pos x="8" y="2"/>
                </a:cxn>
                <a:cxn ang="0">
                  <a:pos x="36" y="0"/>
                </a:cxn>
                <a:cxn ang="0">
                  <a:pos x="98" y="8"/>
                </a:cxn>
                <a:cxn ang="0">
                  <a:pos x="110" y="2"/>
                </a:cxn>
                <a:cxn ang="0">
                  <a:pos x="122" y="14"/>
                </a:cxn>
                <a:cxn ang="0">
                  <a:pos x="148" y="28"/>
                </a:cxn>
                <a:cxn ang="0">
                  <a:pos x="156" y="40"/>
                </a:cxn>
                <a:cxn ang="0">
                  <a:pos x="168" y="32"/>
                </a:cxn>
                <a:cxn ang="0">
                  <a:pos x="182" y="40"/>
                </a:cxn>
                <a:cxn ang="0">
                  <a:pos x="194" y="40"/>
                </a:cxn>
                <a:cxn ang="0">
                  <a:pos x="208" y="50"/>
                </a:cxn>
                <a:cxn ang="0">
                  <a:pos x="208" y="64"/>
                </a:cxn>
                <a:cxn ang="0">
                  <a:pos x="198" y="74"/>
                </a:cxn>
                <a:cxn ang="0">
                  <a:pos x="232" y="86"/>
                </a:cxn>
              </a:cxnLst>
              <a:rect l="0" t="0" r="r" b="b"/>
              <a:pathLst>
                <a:path w="238" h="124">
                  <a:moveTo>
                    <a:pt x="232" y="86"/>
                  </a:moveTo>
                  <a:lnTo>
                    <a:pt x="226" y="106"/>
                  </a:lnTo>
                  <a:lnTo>
                    <a:pt x="236" y="114"/>
                  </a:lnTo>
                  <a:lnTo>
                    <a:pt x="238" y="122"/>
                  </a:lnTo>
                  <a:lnTo>
                    <a:pt x="210" y="124"/>
                  </a:lnTo>
                  <a:lnTo>
                    <a:pt x="198" y="112"/>
                  </a:lnTo>
                  <a:lnTo>
                    <a:pt x="184" y="114"/>
                  </a:lnTo>
                  <a:lnTo>
                    <a:pt x="174" y="122"/>
                  </a:lnTo>
                  <a:lnTo>
                    <a:pt x="128" y="124"/>
                  </a:lnTo>
                  <a:lnTo>
                    <a:pt x="104" y="108"/>
                  </a:lnTo>
                  <a:lnTo>
                    <a:pt x="88" y="112"/>
                  </a:lnTo>
                  <a:lnTo>
                    <a:pt x="44" y="104"/>
                  </a:lnTo>
                  <a:lnTo>
                    <a:pt x="58" y="84"/>
                  </a:lnTo>
                  <a:lnTo>
                    <a:pt x="60" y="56"/>
                  </a:lnTo>
                  <a:lnTo>
                    <a:pt x="42" y="36"/>
                  </a:lnTo>
                  <a:lnTo>
                    <a:pt x="24" y="22"/>
                  </a:lnTo>
                  <a:lnTo>
                    <a:pt x="14" y="24"/>
                  </a:lnTo>
                  <a:lnTo>
                    <a:pt x="0" y="10"/>
                  </a:lnTo>
                  <a:lnTo>
                    <a:pt x="8" y="2"/>
                  </a:lnTo>
                  <a:lnTo>
                    <a:pt x="36" y="0"/>
                  </a:lnTo>
                  <a:lnTo>
                    <a:pt x="98" y="8"/>
                  </a:lnTo>
                  <a:lnTo>
                    <a:pt x="110" y="2"/>
                  </a:lnTo>
                  <a:lnTo>
                    <a:pt x="122" y="14"/>
                  </a:lnTo>
                  <a:lnTo>
                    <a:pt x="148" y="28"/>
                  </a:lnTo>
                  <a:lnTo>
                    <a:pt x="156" y="40"/>
                  </a:lnTo>
                  <a:lnTo>
                    <a:pt x="168" y="32"/>
                  </a:lnTo>
                  <a:lnTo>
                    <a:pt x="182" y="40"/>
                  </a:lnTo>
                  <a:lnTo>
                    <a:pt x="194" y="40"/>
                  </a:lnTo>
                  <a:lnTo>
                    <a:pt x="208" y="50"/>
                  </a:lnTo>
                  <a:lnTo>
                    <a:pt x="208" y="64"/>
                  </a:lnTo>
                  <a:lnTo>
                    <a:pt x="198" y="74"/>
                  </a:lnTo>
                  <a:lnTo>
                    <a:pt x="232" y="8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4" name="Germany">
              <a:extLst>
                <a:ext uri="{FF2B5EF4-FFF2-40B4-BE49-F238E27FC236}">
                  <a16:creationId xmlns:a16="http://schemas.microsoft.com/office/drawing/2014/main" id="{47D37164-D751-43C6-A47B-CCDEB02A8871}"/>
                </a:ext>
              </a:extLst>
            </p:cNvPr>
            <p:cNvSpPr>
              <a:spLocks/>
            </p:cNvSpPr>
            <p:nvPr/>
          </p:nvSpPr>
          <p:spPr bwMode="gray">
            <a:xfrm>
              <a:off x="5988399" y="2462399"/>
              <a:ext cx="281133" cy="373647"/>
            </a:xfrm>
            <a:custGeom>
              <a:avLst/>
              <a:gdLst/>
              <a:ahLst/>
              <a:cxnLst>
                <a:cxn ang="0">
                  <a:pos x="80" y="88"/>
                </a:cxn>
                <a:cxn ang="0">
                  <a:pos x="48" y="96"/>
                </a:cxn>
                <a:cxn ang="0">
                  <a:pos x="40" y="142"/>
                </a:cxn>
                <a:cxn ang="0">
                  <a:pos x="28" y="152"/>
                </a:cxn>
                <a:cxn ang="0">
                  <a:pos x="38" y="172"/>
                </a:cxn>
                <a:cxn ang="0">
                  <a:pos x="22" y="194"/>
                </a:cxn>
                <a:cxn ang="0">
                  <a:pos x="0" y="200"/>
                </a:cxn>
                <a:cxn ang="0">
                  <a:pos x="8" y="228"/>
                </a:cxn>
                <a:cxn ang="0">
                  <a:pos x="4" y="256"/>
                </a:cxn>
                <a:cxn ang="0">
                  <a:pos x="16" y="288"/>
                </a:cxn>
                <a:cxn ang="0">
                  <a:pos x="20" y="322"/>
                </a:cxn>
                <a:cxn ang="0">
                  <a:pos x="28" y="354"/>
                </a:cxn>
                <a:cxn ang="0">
                  <a:pos x="80" y="388"/>
                </a:cxn>
                <a:cxn ang="0">
                  <a:pos x="68" y="452"/>
                </a:cxn>
                <a:cxn ang="0">
                  <a:pos x="102" y="448"/>
                </a:cxn>
                <a:cxn ang="0">
                  <a:pos x="132" y="450"/>
                </a:cxn>
                <a:cxn ang="0">
                  <a:pos x="228" y="454"/>
                </a:cxn>
                <a:cxn ang="0">
                  <a:pos x="262" y="456"/>
                </a:cxn>
                <a:cxn ang="0">
                  <a:pos x="258" y="432"/>
                </a:cxn>
                <a:cxn ang="0">
                  <a:pos x="274" y="408"/>
                </a:cxn>
                <a:cxn ang="0">
                  <a:pos x="308" y="392"/>
                </a:cxn>
                <a:cxn ang="0">
                  <a:pos x="284" y="370"/>
                </a:cxn>
                <a:cxn ang="0">
                  <a:pos x="248" y="344"/>
                </a:cxn>
                <a:cxn ang="0">
                  <a:pos x="232" y="306"/>
                </a:cxn>
                <a:cxn ang="0">
                  <a:pos x="252" y="298"/>
                </a:cxn>
                <a:cxn ang="0">
                  <a:pos x="300" y="270"/>
                </a:cxn>
                <a:cxn ang="0">
                  <a:pos x="326" y="252"/>
                </a:cxn>
                <a:cxn ang="0">
                  <a:pos x="348" y="246"/>
                </a:cxn>
                <a:cxn ang="0">
                  <a:pos x="328" y="198"/>
                </a:cxn>
                <a:cxn ang="0">
                  <a:pos x="304" y="136"/>
                </a:cxn>
                <a:cxn ang="0">
                  <a:pos x="300" y="106"/>
                </a:cxn>
                <a:cxn ang="0">
                  <a:pos x="282" y="62"/>
                </a:cxn>
                <a:cxn ang="0">
                  <a:pos x="268" y="26"/>
                </a:cxn>
                <a:cxn ang="0">
                  <a:pos x="252" y="44"/>
                </a:cxn>
                <a:cxn ang="0">
                  <a:pos x="226" y="62"/>
                </a:cxn>
                <a:cxn ang="0">
                  <a:pos x="200" y="76"/>
                </a:cxn>
                <a:cxn ang="0">
                  <a:pos x="180" y="46"/>
                </a:cxn>
                <a:cxn ang="0">
                  <a:pos x="152" y="16"/>
                </a:cxn>
                <a:cxn ang="0">
                  <a:pos x="104" y="0"/>
                </a:cxn>
                <a:cxn ang="0">
                  <a:pos x="112" y="24"/>
                </a:cxn>
                <a:cxn ang="0">
                  <a:pos x="114" y="52"/>
                </a:cxn>
                <a:cxn ang="0">
                  <a:pos x="110" y="72"/>
                </a:cxn>
                <a:cxn ang="0">
                  <a:pos x="88" y="96"/>
                </a:cxn>
              </a:cxnLst>
              <a:rect l="0" t="0" r="r" b="b"/>
              <a:pathLst>
                <a:path w="348" h="458">
                  <a:moveTo>
                    <a:pt x="88" y="96"/>
                  </a:moveTo>
                  <a:lnTo>
                    <a:pt x="80" y="88"/>
                  </a:lnTo>
                  <a:lnTo>
                    <a:pt x="64" y="94"/>
                  </a:lnTo>
                  <a:lnTo>
                    <a:pt x="48" y="96"/>
                  </a:lnTo>
                  <a:lnTo>
                    <a:pt x="48" y="112"/>
                  </a:lnTo>
                  <a:lnTo>
                    <a:pt x="40" y="142"/>
                  </a:lnTo>
                  <a:lnTo>
                    <a:pt x="26" y="142"/>
                  </a:lnTo>
                  <a:lnTo>
                    <a:pt x="28" y="152"/>
                  </a:lnTo>
                  <a:lnTo>
                    <a:pt x="38" y="156"/>
                  </a:lnTo>
                  <a:lnTo>
                    <a:pt x="38" y="172"/>
                  </a:lnTo>
                  <a:lnTo>
                    <a:pt x="28" y="182"/>
                  </a:lnTo>
                  <a:lnTo>
                    <a:pt x="22" y="194"/>
                  </a:lnTo>
                  <a:lnTo>
                    <a:pt x="8" y="194"/>
                  </a:lnTo>
                  <a:lnTo>
                    <a:pt x="0" y="200"/>
                  </a:lnTo>
                  <a:lnTo>
                    <a:pt x="2" y="214"/>
                  </a:lnTo>
                  <a:lnTo>
                    <a:pt x="8" y="228"/>
                  </a:lnTo>
                  <a:lnTo>
                    <a:pt x="0" y="242"/>
                  </a:lnTo>
                  <a:lnTo>
                    <a:pt x="4" y="256"/>
                  </a:lnTo>
                  <a:lnTo>
                    <a:pt x="4" y="266"/>
                  </a:lnTo>
                  <a:lnTo>
                    <a:pt x="16" y="288"/>
                  </a:lnTo>
                  <a:lnTo>
                    <a:pt x="6" y="302"/>
                  </a:lnTo>
                  <a:lnTo>
                    <a:pt x="20" y="322"/>
                  </a:lnTo>
                  <a:lnTo>
                    <a:pt x="20" y="342"/>
                  </a:lnTo>
                  <a:lnTo>
                    <a:pt x="28" y="354"/>
                  </a:lnTo>
                  <a:lnTo>
                    <a:pt x="42" y="356"/>
                  </a:lnTo>
                  <a:lnTo>
                    <a:pt x="80" y="388"/>
                  </a:lnTo>
                  <a:lnTo>
                    <a:pt x="66" y="422"/>
                  </a:lnTo>
                  <a:lnTo>
                    <a:pt x="68" y="452"/>
                  </a:lnTo>
                  <a:lnTo>
                    <a:pt x="82" y="458"/>
                  </a:lnTo>
                  <a:lnTo>
                    <a:pt x="102" y="448"/>
                  </a:lnTo>
                  <a:lnTo>
                    <a:pt x="114" y="452"/>
                  </a:lnTo>
                  <a:lnTo>
                    <a:pt x="132" y="450"/>
                  </a:lnTo>
                  <a:lnTo>
                    <a:pt x="142" y="458"/>
                  </a:lnTo>
                  <a:lnTo>
                    <a:pt x="228" y="454"/>
                  </a:lnTo>
                  <a:lnTo>
                    <a:pt x="244" y="446"/>
                  </a:lnTo>
                  <a:lnTo>
                    <a:pt x="262" y="456"/>
                  </a:lnTo>
                  <a:lnTo>
                    <a:pt x="274" y="450"/>
                  </a:lnTo>
                  <a:lnTo>
                    <a:pt x="258" y="432"/>
                  </a:lnTo>
                  <a:lnTo>
                    <a:pt x="256" y="418"/>
                  </a:lnTo>
                  <a:lnTo>
                    <a:pt x="274" y="408"/>
                  </a:lnTo>
                  <a:lnTo>
                    <a:pt x="290" y="394"/>
                  </a:lnTo>
                  <a:lnTo>
                    <a:pt x="308" y="392"/>
                  </a:lnTo>
                  <a:lnTo>
                    <a:pt x="294" y="370"/>
                  </a:lnTo>
                  <a:lnTo>
                    <a:pt x="284" y="370"/>
                  </a:lnTo>
                  <a:lnTo>
                    <a:pt x="274" y="356"/>
                  </a:lnTo>
                  <a:lnTo>
                    <a:pt x="248" y="344"/>
                  </a:lnTo>
                  <a:lnTo>
                    <a:pt x="244" y="318"/>
                  </a:lnTo>
                  <a:lnTo>
                    <a:pt x="232" y="306"/>
                  </a:lnTo>
                  <a:lnTo>
                    <a:pt x="234" y="300"/>
                  </a:lnTo>
                  <a:lnTo>
                    <a:pt x="252" y="298"/>
                  </a:lnTo>
                  <a:lnTo>
                    <a:pt x="278" y="284"/>
                  </a:lnTo>
                  <a:lnTo>
                    <a:pt x="300" y="270"/>
                  </a:lnTo>
                  <a:lnTo>
                    <a:pt x="318" y="266"/>
                  </a:lnTo>
                  <a:lnTo>
                    <a:pt x="326" y="252"/>
                  </a:lnTo>
                  <a:lnTo>
                    <a:pt x="340" y="256"/>
                  </a:lnTo>
                  <a:lnTo>
                    <a:pt x="348" y="246"/>
                  </a:lnTo>
                  <a:lnTo>
                    <a:pt x="326" y="218"/>
                  </a:lnTo>
                  <a:lnTo>
                    <a:pt x="328" y="198"/>
                  </a:lnTo>
                  <a:lnTo>
                    <a:pt x="324" y="156"/>
                  </a:lnTo>
                  <a:lnTo>
                    <a:pt x="304" y="136"/>
                  </a:lnTo>
                  <a:lnTo>
                    <a:pt x="306" y="122"/>
                  </a:lnTo>
                  <a:lnTo>
                    <a:pt x="300" y="106"/>
                  </a:lnTo>
                  <a:lnTo>
                    <a:pt x="302" y="78"/>
                  </a:lnTo>
                  <a:lnTo>
                    <a:pt x="282" y="62"/>
                  </a:lnTo>
                  <a:lnTo>
                    <a:pt x="280" y="30"/>
                  </a:lnTo>
                  <a:lnTo>
                    <a:pt x="268" y="26"/>
                  </a:lnTo>
                  <a:lnTo>
                    <a:pt x="262" y="50"/>
                  </a:lnTo>
                  <a:lnTo>
                    <a:pt x="252" y="44"/>
                  </a:lnTo>
                  <a:lnTo>
                    <a:pt x="238" y="44"/>
                  </a:lnTo>
                  <a:lnTo>
                    <a:pt x="226" y="62"/>
                  </a:lnTo>
                  <a:lnTo>
                    <a:pt x="214" y="62"/>
                  </a:lnTo>
                  <a:lnTo>
                    <a:pt x="200" y="76"/>
                  </a:lnTo>
                  <a:lnTo>
                    <a:pt x="176" y="68"/>
                  </a:lnTo>
                  <a:lnTo>
                    <a:pt x="180" y="46"/>
                  </a:lnTo>
                  <a:lnTo>
                    <a:pt x="152" y="38"/>
                  </a:lnTo>
                  <a:lnTo>
                    <a:pt x="152" y="16"/>
                  </a:lnTo>
                  <a:lnTo>
                    <a:pt x="142" y="8"/>
                  </a:lnTo>
                  <a:lnTo>
                    <a:pt x="104" y="0"/>
                  </a:lnTo>
                  <a:lnTo>
                    <a:pt x="100" y="16"/>
                  </a:lnTo>
                  <a:lnTo>
                    <a:pt x="112" y="24"/>
                  </a:lnTo>
                  <a:lnTo>
                    <a:pt x="106" y="42"/>
                  </a:lnTo>
                  <a:lnTo>
                    <a:pt x="114" y="52"/>
                  </a:lnTo>
                  <a:lnTo>
                    <a:pt x="106" y="62"/>
                  </a:lnTo>
                  <a:lnTo>
                    <a:pt x="110" y="72"/>
                  </a:lnTo>
                  <a:lnTo>
                    <a:pt x="100" y="90"/>
                  </a:lnTo>
                  <a:lnTo>
                    <a:pt x="88"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5" name="Ghana">
              <a:extLst>
                <a:ext uri="{FF2B5EF4-FFF2-40B4-BE49-F238E27FC236}">
                  <a16:creationId xmlns:a16="http://schemas.microsoft.com/office/drawing/2014/main" id="{45D7F5FE-94F4-4477-BE93-22400C5E7FF7}"/>
                </a:ext>
              </a:extLst>
            </p:cNvPr>
            <p:cNvSpPr>
              <a:spLocks/>
            </p:cNvSpPr>
            <p:nvPr/>
          </p:nvSpPr>
          <p:spPr bwMode="gray">
            <a:xfrm>
              <a:off x="5703362" y="4202804"/>
              <a:ext cx="140566" cy="206490"/>
            </a:xfrm>
            <a:custGeom>
              <a:avLst/>
              <a:gdLst/>
              <a:ahLst/>
              <a:cxnLst>
                <a:cxn ang="0">
                  <a:pos x="0" y="233"/>
                </a:cxn>
                <a:cxn ang="0">
                  <a:pos x="18" y="225"/>
                </a:cxn>
                <a:cxn ang="0">
                  <a:pos x="0" y="181"/>
                </a:cxn>
                <a:cxn ang="0">
                  <a:pos x="0" y="155"/>
                </a:cxn>
                <a:cxn ang="0">
                  <a:pos x="22" y="105"/>
                </a:cxn>
                <a:cxn ang="0">
                  <a:pos x="16" y="66"/>
                </a:cxn>
                <a:cxn ang="0">
                  <a:pos x="12" y="8"/>
                </a:cxn>
                <a:cxn ang="0">
                  <a:pos x="106" y="8"/>
                </a:cxn>
                <a:cxn ang="0">
                  <a:pos x="114" y="0"/>
                </a:cxn>
                <a:cxn ang="0">
                  <a:pos x="132" y="0"/>
                </a:cxn>
                <a:cxn ang="0">
                  <a:pos x="130" y="8"/>
                </a:cxn>
                <a:cxn ang="0">
                  <a:pos x="128" y="14"/>
                </a:cxn>
                <a:cxn ang="0">
                  <a:pos x="136" y="22"/>
                </a:cxn>
                <a:cxn ang="0">
                  <a:pos x="140" y="50"/>
                </a:cxn>
                <a:cxn ang="0">
                  <a:pos x="144" y="80"/>
                </a:cxn>
                <a:cxn ang="0">
                  <a:pos x="134" y="96"/>
                </a:cxn>
                <a:cxn ang="0">
                  <a:pos x="146" y="117"/>
                </a:cxn>
                <a:cxn ang="0">
                  <a:pos x="150" y="161"/>
                </a:cxn>
                <a:cxn ang="0">
                  <a:pos x="172" y="191"/>
                </a:cxn>
                <a:cxn ang="0">
                  <a:pos x="154" y="205"/>
                </a:cxn>
                <a:cxn ang="0">
                  <a:pos x="118" y="207"/>
                </a:cxn>
                <a:cxn ang="0">
                  <a:pos x="78" y="233"/>
                </a:cxn>
                <a:cxn ang="0">
                  <a:pos x="48" y="237"/>
                </a:cxn>
                <a:cxn ang="0">
                  <a:pos x="36" y="251"/>
                </a:cxn>
                <a:cxn ang="0">
                  <a:pos x="24" y="239"/>
                </a:cxn>
                <a:cxn ang="0">
                  <a:pos x="0" y="233"/>
                </a:cxn>
              </a:cxnLst>
              <a:rect l="0" t="0" r="r" b="b"/>
              <a:pathLst>
                <a:path w="172" h="251">
                  <a:moveTo>
                    <a:pt x="0" y="233"/>
                  </a:moveTo>
                  <a:lnTo>
                    <a:pt x="18" y="225"/>
                  </a:lnTo>
                  <a:lnTo>
                    <a:pt x="0" y="181"/>
                  </a:lnTo>
                  <a:lnTo>
                    <a:pt x="0" y="155"/>
                  </a:lnTo>
                  <a:lnTo>
                    <a:pt x="22" y="105"/>
                  </a:lnTo>
                  <a:lnTo>
                    <a:pt x="16" y="66"/>
                  </a:lnTo>
                  <a:lnTo>
                    <a:pt x="12" y="8"/>
                  </a:lnTo>
                  <a:lnTo>
                    <a:pt x="106" y="8"/>
                  </a:lnTo>
                  <a:lnTo>
                    <a:pt x="114" y="0"/>
                  </a:lnTo>
                  <a:lnTo>
                    <a:pt x="132" y="0"/>
                  </a:lnTo>
                  <a:lnTo>
                    <a:pt x="130" y="8"/>
                  </a:lnTo>
                  <a:lnTo>
                    <a:pt x="128" y="14"/>
                  </a:lnTo>
                  <a:lnTo>
                    <a:pt x="136" y="22"/>
                  </a:lnTo>
                  <a:lnTo>
                    <a:pt x="140" y="50"/>
                  </a:lnTo>
                  <a:lnTo>
                    <a:pt x="144" y="80"/>
                  </a:lnTo>
                  <a:lnTo>
                    <a:pt x="134" y="96"/>
                  </a:lnTo>
                  <a:lnTo>
                    <a:pt x="146" y="117"/>
                  </a:lnTo>
                  <a:lnTo>
                    <a:pt x="150" y="161"/>
                  </a:lnTo>
                  <a:lnTo>
                    <a:pt x="172" y="191"/>
                  </a:lnTo>
                  <a:lnTo>
                    <a:pt x="154" y="205"/>
                  </a:lnTo>
                  <a:lnTo>
                    <a:pt x="118" y="207"/>
                  </a:lnTo>
                  <a:lnTo>
                    <a:pt x="78" y="233"/>
                  </a:lnTo>
                  <a:lnTo>
                    <a:pt x="48" y="237"/>
                  </a:lnTo>
                  <a:lnTo>
                    <a:pt x="36" y="251"/>
                  </a:lnTo>
                  <a:lnTo>
                    <a:pt x="24" y="239"/>
                  </a:lnTo>
                  <a:lnTo>
                    <a:pt x="0" y="23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6" name="Greece">
              <a:extLst>
                <a:ext uri="{FF2B5EF4-FFF2-40B4-BE49-F238E27FC236}">
                  <a16:creationId xmlns:a16="http://schemas.microsoft.com/office/drawing/2014/main" id="{403BAA98-93C3-498B-A3D0-146387B68D55}"/>
                </a:ext>
              </a:extLst>
            </p:cNvPr>
            <p:cNvSpPr>
              <a:spLocks noEditPoints="1"/>
            </p:cNvSpPr>
            <p:nvPr/>
          </p:nvSpPr>
          <p:spPr bwMode="gray">
            <a:xfrm>
              <a:off x="6423763" y="3091698"/>
              <a:ext cx="191325" cy="283184"/>
            </a:xfrm>
            <a:custGeom>
              <a:avLst/>
              <a:gdLst/>
              <a:ahLst/>
              <a:cxnLst>
                <a:cxn ang="0">
                  <a:pos x="0" y="118"/>
                </a:cxn>
                <a:cxn ang="0">
                  <a:pos x="12" y="96"/>
                </a:cxn>
                <a:cxn ang="0">
                  <a:pos x="38" y="72"/>
                </a:cxn>
                <a:cxn ang="0">
                  <a:pos x="44" y="62"/>
                </a:cxn>
                <a:cxn ang="0">
                  <a:pos x="82" y="38"/>
                </a:cxn>
                <a:cxn ang="0">
                  <a:pos x="108" y="24"/>
                </a:cxn>
                <a:cxn ang="0">
                  <a:pos x="150" y="14"/>
                </a:cxn>
                <a:cxn ang="0">
                  <a:pos x="186" y="26"/>
                </a:cxn>
                <a:cxn ang="0">
                  <a:pos x="218" y="10"/>
                </a:cxn>
                <a:cxn ang="0">
                  <a:pos x="232" y="8"/>
                </a:cxn>
                <a:cxn ang="0">
                  <a:pos x="216" y="54"/>
                </a:cxn>
                <a:cxn ang="0">
                  <a:pos x="162" y="48"/>
                </a:cxn>
                <a:cxn ang="0">
                  <a:pos x="134" y="66"/>
                </a:cxn>
                <a:cxn ang="0">
                  <a:pos x="136" y="86"/>
                </a:cxn>
                <a:cxn ang="0">
                  <a:pos x="122" y="96"/>
                </a:cxn>
                <a:cxn ang="0">
                  <a:pos x="100" y="86"/>
                </a:cxn>
                <a:cxn ang="0">
                  <a:pos x="88" y="94"/>
                </a:cxn>
                <a:cxn ang="0">
                  <a:pos x="106" y="130"/>
                </a:cxn>
                <a:cxn ang="0">
                  <a:pos x="116" y="146"/>
                </a:cxn>
                <a:cxn ang="0">
                  <a:pos x="130" y="168"/>
                </a:cxn>
                <a:cxn ang="0">
                  <a:pos x="158" y="200"/>
                </a:cxn>
                <a:cxn ang="0">
                  <a:pos x="142" y="216"/>
                </a:cxn>
                <a:cxn ang="0">
                  <a:pos x="106" y="198"/>
                </a:cxn>
                <a:cxn ang="0">
                  <a:pos x="120" y="236"/>
                </a:cxn>
                <a:cxn ang="0">
                  <a:pos x="106" y="248"/>
                </a:cxn>
                <a:cxn ang="0">
                  <a:pos x="90" y="258"/>
                </a:cxn>
                <a:cxn ang="0">
                  <a:pos x="70" y="254"/>
                </a:cxn>
                <a:cxn ang="0">
                  <a:pos x="48" y="248"/>
                </a:cxn>
                <a:cxn ang="0">
                  <a:pos x="36" y="206"/>
                </a:cxn>
                <a:cxn ang="0">
                  <a:pos x="58" y="194"/>
                </a:cxn>
                <a:cxn ang="0">
                  <a:pos x="94" y="204"/>
                </a:cxn>
                <a:cxn ang="0">
                  <a:pos x="82" y="184"/>
                </a:cxn>
                <a:cxn ang="0">
                  <a:pos x="46" y="178"/>
                </a:cxn>
                <a:cxn ang="0">
                  <a:pos x="16" y="158"/>
                </a:cxn>
                <a:cxn ang="0">
                  <a:pos x="0" y="132"/>
                </a:cxn>
                <a:cxn ang="0">
                  <a:pos x="160" y="338"/>
                </a:cxn>
                <a:cxn ang="0">
                  <a:pos x="226" y="342"/>
                </a:cxn>
                <a:cxn ang="0">
                  <a:pos x="210" y="332"/>
                </a:cxn>
                <a:cxn ang="0">
                  <a:pos x="168" y="322"/>
                </a:cxn>
                <a:cxn ang="0">
                  <a:pos x="150" y="320"/>
                </a:cxn>
                <a:cxn ang="0">
                  <a:pos x="130" y="330"/>
                </a:cxn>
              </a:cxnLst>
              <a:rect l="0" t="0" r="r" b="b"/>
              <a:pathLst>
                <a:path w="234" h="346">
                  <a:moveTo>
                    <a:pt x="0" y="132"/>
                  </a:moveTo>
                  <a:lnTo>
                    <a:pt x="0" y="118"/>
                  </a:lnTo>
                  <a:lnTo>
                    <a:pt x="12" y="106"/>
                  </a:lnTo>
                  <a:lnTo>
                    <a:pt x="12" y="96"/>
                  </a:lnTo>
                  <a:lnTo>
                    <a:pt x="24" y="80"/>
                  </a:lnTo>
                  <a:lnTo>
                    <a:pt x="38" y="72"/>
                  </a:lnTo>
                  <a:lnTo>
                    <a:pt x="38" y="54"/>
                  </a:lnTo>
                  <a:lnTo>
                    <a:pt x="44" y="62"/>
                  </a:lnTo>
                  <a:lnTo>
                    <a:pt x="62" y="48"/>
                  </a:lnTo>
                  <a:lnTo>
                    <a:pt x="82" y="38"/>
                  </a:lnTo>
                  <a:lnTo>
                    <a:pt x="98" y="28"/>
                  </a:lnTo>
                  <a:lnTo>
                    <a:pt x="108" y="24"/>
                  </a:lnTo>
                  <a:lnTo>
                    <a:pt x="130" y="24"/>
                  </a:lnTo>
                  <a:lnTo>
                    <a:pt x="150" y="14"/>
                  </a:lnTo>
                  <a:lnTo>
                    <a:pt x="172" y="20"/>
                  </a:lnTo>
                  <a:lnTo>
                    <a:pt x="186" y="26"/>
                  </a:lnTo>
                  <a:lnTo>
                    <a:pt x="216" y="24"/>
                  </a:lnTo>
                  <a:lnTo>
                    <a:pt x="218" y="10"/>
                  </a:lnTo>
                  <a:lnTo>
                    <a:pt x="224" y="0"/>
                  </a:lnTo>
                  <a:lnTo>
                    <a:pt x="232" y="8"/>
                  </a:lnTo>
                  <a:lnTo>
                    <a:pt x="230" y="28"/>
                  </a:lnTo>
                  <a:lnTo>
                    <a:pt x="216" y="54"/>
                  </a:lnTo>
                  <a:lnTo>
                    <a:pt x="188" y="46"/>
                  </a:lnTo>
                  <a:lnTo>
                    <a:pt x="162" y="48"/>
                  </a:lnTo>
                  <a:lnTo>
                    <a:pt x="142" y="58"/>
                  </a:lnTo>
                  <a:lnTo>
                    <a:pt x="134" y="66"/>
                  </a:lnTo>
                  <a:lnTo>
                    <a:pt x="154" y="84"/>
                  </a:lnTo>
                  <a:lnTo>
                    <a:pt x="136" y="86"/>
                  </a:lnTo>
                  <a:lnTo>
                    <a:pt x="138" y="96"/>
                  </a:lnTo>
                  <a:lnTo>
                    <a:pt x="122" y="96"/>
                  </a:lnTo>
                  <a:lnTo>
                    <a:pt x="112" y="88"/>
                  </a:lnTo>
                  <a:lnTo>
                    <a:pt x="100" y="86"/>
                  </a:lnTo>
                  <a:lnTo>
                    <a:pt x="90" y="76"/>
                  </a:lnTo>
                  <a:lnTo>
                    <a:pt x="88" y="94"/>
                  </a:lnTo>
                  <a:lnTo>
                    <a:pt x="98" y="110"/>
                  </a:lnTo>
                  <a:lnTo>
                    <a:pt x="106" y="130"/>
                  </a:lnTo>
                  <a:lnTo>
                    <a:pt x="102" y="146"/>
                  </a:lnTo>
                  <a:lnTo>
                    <a:pt x="116" y="146"/>
                  </a:lnTo>
                  <a:lnTo>
                    <a:pt x="122" y="160"/>
                  </a:lnTo>
                  <a:lnTo>
                    <a:pt x="130" y="168"/>
                  </a:lnTo>
                  <a:lnTo>
                    <a:pt x="146" y="174"/>
                  </a:lnTo>
                  <a:lnTo>
                    <a:pt x="158" y="200"/>
                  </a:lnTo>
                  <a:lnTo>
                    <a:pt x="140" y="198"/>
                  </a:lnTo>
                  <a:lnTo>
                    <a:pt x="142" y="216"/>
                  </a:lnTo>
                  <a:lnTo>
                    <a:pt x="128" y="200"/>
                  </a:lnTo>
                  <a:lnTo>
                    <a:pt x="106" y="198"/>
                  </a:lnTo>
                  <a:lnTo>
                    <a:pt x="116" y="218"/>
                  </a:lnTo>
                  <a:lnTo>
                    <a:pt x="120" y="236"/>
                  </a:lnTo>
                  <a:lnTo>
                    <a:pt x="106" y="234"/>
                  </a:lnTo>
                  <a:lnTo>
                    <a:pt x="106" y="248"/>
                  </a:lnTo>
                  <a:lnTo>
                    <a:pt x="112" y="272"/>
                  </a:lnTo>
                  <a:lnTo>
                    <a:pt x="90" y="258"/>
                  </a:lnTo>
                  <a:lnTo>
                    <a:pt x="84" y="274"/>
                  </a:lnTo>
                  <a:lnTo>
                    <a:pt x="70" y="254"/>
                  </a:lnTo>
                  <a:lnTo>
                    <a:pt x="60" y="264"/>
                  </a:lnTo>
                  <a:lnTo>
                    <a:pt x="48" y="248"/>
                  </a:lnTo>
                  <a:lnTo>
                    <a:pt x="48" y="230"/>
                  </a:lnTo>
                  <a:lnTo>
                    <a:pt x="36" y="206"/>
                  </a:lnTo>
                  <a:lnTo>
                    <a:pt x="44" y="194"/>
                  </a:lnTo>
                  <a:lnTo>
                    <a:pt x="58" y="194"/>
                  </a:lnTo>
                  <a:lnTo>
                    <a:pt x="68" y="190"/>
                  </a:lnTo>
                  <a:lnTo>
                    <a:pt x="94" y="204"/>
                  </a:lnTo>
                  <a:lnTo>
                    <a:pt x="102" y="194"/>
                  </a:lnTo>
                  <a:lnTo>
                    <a:pt x="82" y="184"/>
                  </a:lnTo>
                  <a:lnTo>
                    <a:pt x="52" y="182"/>
                  </a:lnTo>
                  <a:lnTo>
                    <a:pt x="46" y="178"/>
                  </a:lnTo>
                  <a:lnTo>
                    <a:pt x="36" y="184"/>
                  </a:lnTo>
                  <a:lnTo>
                    <a:pt x="16" y="158"/>
                  </a:lnTo>
                  <a:lnTo>
                    <a:pt x="18" y="148"/>
                  </a:lnTo>
                  <a:lnTo>
                    <a:pt x="0" y="132"/>
                  </a:lnTo>
                  <a:close/>
                  <a:moveTo>
                    <a:pt x="130" y="330"/>
                  </a:moveTo>
                  <a:lnTo>
                    <a:pt x="160" y="338"/>
                  </a:lnTo>
                  <a:lnTo>
                    <a:pt x="170" y="346"/>
                  </a:lnTo>
                  <a:lnTo>
                    <a:pt x="226" y="342"/>
                  </a:lnTo>
                  <a:lnTo>
                    <a:pt x="234" y="324"/>
                  </a:lnTo>
                  <a:lnTo>
                    <a:pt x="210" y="332"/>
                  </a:lnTo>
                  <a:lnTo>
                    <a:pt x="210" y="324"/>
                  </a:lnTo>
                  <a:lnTo>
                    <a:pt x="168" y="322"/>
                  </a:lnTo>
                  <a:lnTo>
                    <a:pt x="158" y="328"/>
                  </a:lnTo>
                  <a:lnTo>
                    <a:pt x="150" y="320"/>
                  </a:lnTo>
                  <a:lnTo>
                    <a:pt x="126" y="318"/>
                  </a:lnTo>
                  <a:lnTo>
                    <a:pt x="130" y="33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7" name="Greenland">
              <a:extLst>
                <a:ext uri="{FF2B5EF4-FFF2-40B4-BE49-F238E27FC236}">
                  <a16:creationId xmlns:a16="http://schemas.microsoft.com/office/drawing/2014/main" id="{90E5E72B-DB8C-4BF9-916C-6367AE2A4DE5}"/>
                </a:ext>
              </a:extLst>
            </p:cNvPr>
            <p:cNvSpPr>
              <a:spLocks/>
            </p:cNvSpPr>
            <p:nvPr/>
          </p:nvSpPr>
          <p:spPr bwMode="gray">
            <a:xfrm>
              <a:off x="3671014" y="859652"/>
              <a:ext cx="1497417" cy="1168136"/>
            </a:xfrm>
            <a:custGeom>
              <a:avLst/>
              <a:gdLst/>
              <a:ahLst/>
              <a:cxnLst>
                <a:cxn ang="0">
                  <a:pos x="25" y="143"/>
                </a:cxn>
                <a:cxn ang="0">
                  <a:pos x="96" y="119"/>
                </a:cxn>
                <a:cxn ang="0">
                  <a:pos x="70" y="96"/>
                </a:cxn>
                <a:cxn ang="0">
                  <a:pos x="150" y="69"/>
                </a:cxn>
                <a:cxn ang="0">
                  <a:pos x="231" y="51"/>
                </a:cxn>
                <a:cxn ang="0">
                  <a:pos x="276" y="72"/>
                </a:cxn>
                <a:cxn ang="0">
                  <a:pos x="291" y="45"/>
                </a:cxn>
                <a:cxn ang="0">
                  <a:pos x="330" y="60"/>
                </a:cxn>
                <a:cxn ang="0">
                  <a:pos x="345" y="39"/>
                </a:cxn>
                <a:cxn ang="0">
                  <a:pos x="378" y="24"/>
                </a:cxn>
                <a:cxn ang="0">
                  <a:pos x="433" y="17"/>
                </a:cxn>
                <a:cxn ang="0">
                  <a:pos x="489" y="2"/>
                </a:cxn>
                <a:cxn ang="0">
                  <a:pos x="561" y="0"/>
                </a:cxn>
                <a:cxn ang="0">
                  <a:pos x="589" y="6"/>
                </a:cxn>
                <a:cxn ang="0">
                  <a:pos x="568" y="18"/>
                </a:cxn>
                <a:cxn ang="0">
                  <a:pos x="568" y="26"/>
                </a:cxn>
                <a:cxn ang="0">
                  <a:pos x="628" y="21"/>
                </a:cxn>
                <a:cxn ang="0">
                  <a:pos x="666" y="33"/>
                </a:cxn>
                <a:cxn ang="0">
                  <a:pos x="612" y="54"/>
                </a:cxn>
                <a:cxn ang="0">
                  <a:pos x="631" y="65"/>
                </a:cxn>
                <a:cxn ang="0">
                  <a:pos x="643" y="89"/>
                </a:cxn>
                <a:cxn ang="0">
                  <a:pos x="742" y="62"/>
                </a:cxn>
                <a:cxn ang="0">
                  <a:pos x="783" y="65"/>
                </a:cxn>
                <a:cxn ang="0">
                  <a:pos x="745" y="96"/>
                </a:cxn>
                <a:cxn ang="0">
                  <a:pos x="700" y="123"/>
                </a:cxn>
                <a:cxn ang="0">
                  <a:pos x="681" y="149"/>
                </a:cxn>
                <a:cxn ang="0">
                  <a:pos x="684" y="168"/>
                </a:cxn>
                <a:cxn ang="0">
                  <a:pos x="697" y="198"/>
                </a:cxn>
                <a:cxn ang="0">
                  <a:pos x="687" y="212"/>
                </a:cxn>
                <a:cxn ang="0">
                  <a:pos x="664" y="234"/>
                </a:cxn>
                <a:cxn ang="0">
                  <a:pos x="663" y="267"/>
                </a:cxn>
                <a:cxn ang="0">
                  <a:pos x="651" y="287"/>
                </a:cxn>
                <a:cxn ang="0">
                  <a:pos x="663" y="314"/>
                </a:cxn>
                <a:cxn ang="0">
                  <a:pos x="658" y="344"/>
                </a:cxn>
                <a:cxn ang="0">
                  <a:pos x="630" y="344"/>
                </a:cxn>
                <a:cxn ang="0">
                  <a:pos x="595" y="354"/>
                </a:cxn>
                <a:cxn ang="0">
                  <a:pos x="619" y="369"/>
                </a:cxn>
                <a:cxn ang="0">
                  <a:pos x="612" y="390"/>
                </a:cxn>
                <a:cxn ang="0">
                  <a:pos x="544" y="413"/>
                </a:cxn>
                <a:cxn ang="0">
                  <a:pos x="499" y="432"/>
                </a:cxn>
                <a:cxn ang="0">
                  <a:pos x="448" y="470"/>
                </a:cxn>
                <a:cxn ang="0">
                  <a:pos x="409" y="516"/>
                </a:cxn>
                <a:cxn ang="0">
                  <a:pos x="376" y="576"/>
                </a:cxn>
                <a:cxn ang="0">
                  <a:pos x="355" y="606"/>
                </a:cxn>
                <a:cxn ang="0">
                  <a:pos x="310" y="582"/>
                </a:cxn>
                <a:cxn ang="0">
                  <a:pos x="265" y="521"/>
                </a:cxn>
                <a:cxn ang="0">
                  <a:pos x="240" y="479"/>
                </a:cxn>
                <a:cxn ang="0">
                  <a:pos x="255" y="440"/>
                </a:cxn>
                <a:cxn ang="0">
                  <a:pos x="268" y="407"/>
                </a:cxn>
                <a:cxn ang="0">
                  <a:pos x="268" y="362"/>
                </a:cxn>
                <a:cxn ang="0">
                  <a:pos x="250" y="326"/>
                </a:cxn>
                <a:cxn ang="0">
                  <a:pos x="208" y="317"/>
                </a:cxn>
                <a:cxn ang="0">
                  <a:pos x="196" y="255"/>
                </a:cxn>
                <a:cxn ang="0">
                  <a:pos x="153" y="213"/>
                </a:cxn>
                <a:cxn ang="0">
                  <a:pos x="102" y="210"/>
                </a:cxn>
                <a:cxn ang="0">
                  <a:pos x="78" y="218"/>
                </a:cxn>
                <a:cxn ang="0">
                  <a:pos x="46" y="213"/>
                </a:cxn>
                <a:cxn ang="0">
                  <a:pos x="9" y="197"/>
                </a:cxn>
                <a:cxn ang="0">
                  <a:pos x="33" y="176"/>
                </a:cxn>
                <a:cxn ang="0">
                  <a:pos x="0" y="162"/>
                </a:cxn>
              </a:cxnLst>
              <a:rect l="0" t="0" r="r" b="b"/>
              <a:pathLst>
                <a:path w="783" h="606">
                  <a:moveTo>
                    <a:pt x="6" y="149"/>
                  </a:moveTo>
                  <a:lnTo>
                    <a:pt x="25" y="143"/>
                  </a:lnTo>
                  <a:lnTo>
                    <a:pt x="67" y="143"/>
                  </a:lnTo>
                  <a:lnTo>
                    <a:pt x="96" y="119"/>
                  </a:lnTo>
                  <a:lnTo>
                    <a:pt x="63" y="114"/>
                  </a:lnTo>
                  <a:lnTo>
                    <a:pt x="70" y="96"/>
                  </a:lnTo>
                  <a:lnTo>
                    <a:pt x="123" y="83"/>
                  </a:lnTo>
                  <a:lnTo>
                    <a:pt x="150" y="69"/>
                  </a:lnTo>
                  <a:lnTo>
                    <a:pt x="196" y="50"/>
                  </a:lnTo>
                  <a:lnTo>
                    <a:pt x="231" y="51"/>
                  </a:lnTo>
                  <a:lnTo>
                    <a:pt x="255" y="66"/>
                  </a:lnTo>
                  <a:lnTo>
                    <a:pt x="276" y="72"/>
                  </a:lnTo>
                  <a:lnTo>
                    <a:pt x="279" y="51"/>
                  </a:lnTo>
                  <a:lnTo>
                    <a:pt x="291" y="45"/>
                  </a:lnTo>
                  <a:lnTo>
                    <a:pt x="306" y="53"/>
                  </a:lnTo>
                  <a:lnTo>
                    <a:pt x="330" y="60"/>
                  </a:lnTo>
                  <a:lnTo>
                    <a:pt x="328" y="42"/>
                  </a:lnTo>
                  <a:lnTo>
                    <a:pt x="345" y="39"/>
                  </a:lnTo>
                  <a:lnTo>
                    <a:pt x="370" y="39"/>
                  </a:lnTo>
                  <a:lnTo>
                    <a:pt x="378" y="24"/>
                  </a:lnTo>
                  <a:lnTo>
                    <a:pt x="409" y="24"/>
                  </a:lnTo>
                  <a:lnTo>
                    <a:pt x="433" y="17"/>
                  </a:lnTo>
                  <a:lnTo>
                    <a:pt x="448" y="3"/>
                  </a:lnTo>
                  <a:lnTo>
                    <a:pt x="489" y="2"/>
                  </a:lnTo>
                  <a:lnTo>
                    <a:pt x="532" y="6"/>
                  </a:lnTo>
                  <a:lnTo>
                    <a:pt x="561" y="0"/>
                  </a:lnTo>
                  <a:lnTo>
                    <a:pt x="570" y="6"/>
                  </a:lnTo>
                  <a:lnTo>
                    <a:pt x="589" y="6"/>
                  </a:lnTo>
                  <a:lnTo>
                    <a:pt x="595" y="14"/>
                  </a:lnTo>
                  <a:lnTo>
                    <a:pt x="568" y="18"/>
                  </a:lnTo>
                  <a:lnTo>
                    <a:pt x="543" y="23"/>
                  </a:lnTo>
                  <a:lnTo>
                    <a:pt x="568" y="26"/>
                  </a:lnTo>
                  <a:lnTo>
                    <a:pt x="591" y="21"/>
                  </a:lnTo>
                  <a:lnTo>
                    <a:pt x="628" y="21"/>
                  </a:lnTo>
                  <a:lnTo>
                    <a:pt x="645" y="33"/>
                  </a:lnTo>
                  <a:lnTo>
                    <a:pt x="666" y="33"/>
                  </a:lnTo>
                  <a:lnTo>
                    <a:pt x="649" y="54"/>
                  </a:lnTo>
                  <a:lnTo>
                    <a:pt x="612" y="54"/>
                  </a:lnTo>
                  <a:lnTo>
                    <a:pt x="597" y="65"/>
                  </a:lnTo>
                  <a:lnTo>
                    <a:pt x="631" y="65"/>
                  </a:lnTo>
                  <a:lnTo>
                    <a:pt x="663" y="66"/>
                  </a:lnTo>
                  <a:lnTo>
                    <a:pt x="643" y="89"/>
                  </a:lnTo>
                  <a:lnTo>
                    <a:pt x="682" y="60"/>
                  </a:lnTo>
                  <a:lnTo>
                    <a:pt x="742" y="62"/>
                  </a:lnTo>
                  <a:lnTo>
                    <a:pt x="763" y="56"/>
                  </a:lnTo>
                  <a:lnTo>
                    <a:pt x="783" y="65"/>
                  </a:lnTo>
                  <a:lnTo>
                    <a:pt x="775" y="81"/>
                  </a:lnTo>
                  <a:lnTo>
                    <a:pt x="745" y="96"/>
                  </a:lnTo>
                  <a:lnTo>
                    <a:pt x="715" y="99"/>
                  </a:lnTo>
                  <a:lnTo>
                    <a:pt x="700" y="123"/>
                  </a:lnTo>
                  <a:lnTo>
                    <a:pt x="694" y="137"/>
                  </a:lnTo>
                  <a:lnTo>
                    <a:pt x="681" y="149"/>
                  </a:lnTo>
                  <a:lnTo>
                    <a:pt x="666" y="156"/>
                  </a:lnTo>
                  <a:lnTo>
                    <a:pt x="684" y="168"/>
                  </a:lnTo>
                  <a:lnTo>
                    <a:pt x="705" y="191"/>
                  </a:lnTo>
                  <a:lnTo>
                    <a:pt x="697" y="198"/>
                  </a:lnTo>
                  <a:lnTo>
                    <a:pt x="678" y="198"/>
                  </a:lnTo>
                  <a:lnTo>
                    <a:pt x="687" y="212"/>
                  </a:lnTo>
                  <a:lnTo>
                    <a:pt x="688" y="227"/>
                  </a:lnTo>
                  <a:lnTo>
                    <a:pt x="664" y="234"/>
                  </a:lnTo>
                  <a:lnTo>
                    <a:pt x="657" y="251"/>
                  </a:lnTo>
                  <a:lnTo>
                    <a:pt x="663" y="267"/>
                  </a:lnTo>
                  <a:lnTo>
                    <a:pt x="678" y="275"/>
                  </a:lnTo>
                  <a:lnTo>
                    <a:pt x="651" y="287"/>
                  </a:lnTo>
                  <a:lnTo>
                    <a:pt x="640" y="290"/>
                  </a:lnTo>
                  <a:lnTo>
                    <a:pt x="663" y="314"/>
                  </a:lnTo>
                  <a:lnTo>
                    <a:pt x="649" y="326"/>
                  </a:lnTo>
                  <a:lnTo>
                    <a:pt x="658" y="344"/>
                  </a:lnTo>
                  <a:lnTo>
                    <a:pt x="648" y="356"/>
                  </a:lnTo>
                  <a:lnTo>
                    <a:pt x="630" y="344"/>
                  </a:lnTo>
                  <a:lnTo>
                    <a:pt x="610" y="344"/>
                  </a:lnTo>
                  <a:lnTo>
                    <a:pt x="595" y="354"/>
                  </a:lnTo>
                  <a:lnTo>
                    <a:pt x="600" y="369"/>
                  </a:lnTo>
                  <a:lnTo>
                    <a:pt x="619" y="369"/>
                  </a:lnTo>
                  <a:lnTo>
                    <a:pt x="637" y="378"/>
                  </a:lnTo>
                  <a:lnTo>
                    <a:pt x="612" y="390"/>
                  </a:lnTo>
                  <a:lnTo>
                    <a:pt x="582" y="413"/>
                  </a:lnTo>
                  <a:lnTo>
                    <a:pt x="544" y="413"/>
                  </a:lnTo>
                  <a:lnTo>
                    <a:pt x="525" y="426"/>
                  </a:lnTo>
                  <a:lnTo>
                    <a:pt x="499" y="432"/>
                  </a:lnTo>
                  <a:lnTo>
                    <a:pt x="475" y="461"/>
                  </a:lnTo>
                  <a:lnTo>
                    <a:pt x="448" y="470"/>
                  </a:lnTo>
                  <a:lnTo>
                    <a:pt x="418" y="489"/>
                  </a:lnTo>
                  <a:lnTo>
                    <a:pt x="409" y="516"/>
                  </a:lnTo>
                  <a:lnTo>
                    <a:pt x="399" y="542"/>
                  </a:lnTo>
                  <a:lnTo>
                    <a:pt x="376" y="576"/>
                  </a:lnTo>
                  <a:lnTo>
                    <a:pt x="378" y="597"/>
                  </a:lnTo>
                  <a:lnTo>
                    <a:pt x="355" y="606"/>
                  </a:lnTo>
                  <a:lnTo>
                    <a:pt x="331" y="584"/>
                  </a:lnTo>
                  <a:lnTo>
                    <a:pt x="310" y="582"/>
                  </a:lnTo>
                  <a:lnTo>
                    <a:pt x="285" y="551"/>
                  </a:lnTo>
                  <a:lnTo>
                    <a:pt x="265" y="521"/>
                  </a:lnTo>
                  <a:lnTo>
                    <a:pt x="258" y="492"/>
                  </a:lnTo>
                  <a:lnTo>
                    <a:pt x="240" y="479"/>
                  </a:lnTo>
                  <a:lnTo>
                    <a:pt x="243" y="452"/>
                  </a:lnTo>
                  <a:lnTo>
                    <a:pt x="255" y="440"/>
                  </a:lnTo>
                  <a:lnTo>
                    <a:pt x="268" y="425"/>
                  </a:lnTo>
                  <a:lnTo>
                    <a:pt x="268" y="407"/>
                  </a:lnTo>
                  <a:lnTo>
                    <a:pt x="279" y="381"/>
                  </a:lnTo>
                  <a:lnTo>
                    <a:pt x="268" y="362"/>
                  </a:lnTo>
                  <a:lnTo>
                    <a:pt x="273" y="335"/>
                  </a:lnTo>
                  <a:lnTo>
                    <a:pt x="250" y="326"/>
                  </a:lnTo>
                  <a:lnTo>
                    <a:pt x="217" y="329"/>
                  </a:lnTo>
                  <a:lnTo>
                    <a:pt x="208" y="317"/>
                  </a:lnTo>
                  <a:lnTo>
                    <a:pt x="216" y="296"/>
                  </a:lnTo>
                  <a:lnTo>
                    <a:pt x="196" y="255"/>
                  </a:lnTo>
                  <a:lnTo>
                    <a:pt x="181" y="233"/>
                  </a:lnTo>
                  <a:lnTo>
                    <a:pt x="153" y="213"/>
                  </a:lnTo>
                  <a:lnTo>
                    <a:pt x="126" y="209"/>
                  </a:lnTo>
                  <a:lnTo>
                    <a:pt x="102" y="210"/>
                  </a:lnTo>
                  <a:lnTo>
                    <a:pt x="94" y="219"/>
                  </a:lnTo>
                  <a:lnTo>
                    <a:pt x="78" y="218"/>
                  </a:lnTo>
                  <a:lnTo>
                    <a:pt x="66" y="204"/>
                  </a:lnTo>
                  <a:lnTo>
                    <a:pt x="46" y="213"/>
                  </a:lnTo>
                  <a:lnTo>
                    <a:pt x="22" y="212"/>
                  </a:lnTo>
                  <a:lnTo>
                    <a:pt x="9" y="197"/>
                  </a:lnTo>
                  <a:lnTo>
                    <a:pt x="18" y="185"/>
                  </a:lnTo>
                  <a:lnTo>
                    <a:pt x="33" y="176"/>
                  </a:lnTo>
                  <a:lnTo>
                    <a:pt x="13" y="173"/>
                  </a:lnTo>
                  <a:lnTo>
                    <a:pt x="0" y="162"/>
                  </a:lnTo>
                  <a:lnTo>
                    <a:pt x="6" y="149"/>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68" name="Guernsey">
              <a:extLst>
                <a:ext uri="{FF2B5EF4-FFF2-40B4-BE49-F238E27FC236}">
                  <a16:creationId xmlns:a16="http://schemas.microsoft.com/office/drawing/2014/main" id="{F85D85F3-8CE0-4B9E-AEA9-E8E6898D1E0B}"/>
                </a:ext>
              </a:extLst>
            </p:cNvPr>
            <p:cNvSpPr>
              <a:spLocks/>
            </p:cNvSpPr>
            <p:nvPr/>
          </p:nvSpPr>
          <p:spPr bwMode="gray">
            <a:xfrm>
              <a:off x="5722886" y="2745584"/>
              <a:ext cx="13667" cy="137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9" name="Guinea">
              <a:extLst>
                <a:ext uri="{FF2B5EF4-FFF2-40B4-BE49-F238E27FC236}">
                  <a16:creationId xmlns:a16="http://schemas.microsoft.com/office/drawing/2014/main" id="{12E8DD5F-9FA4-41E2-9346-E4A5E883FFA9}"/>
                </a:ext>
              </a:extLst>
            </p:cNvPr>
            <p:cNvSpPr>
              <a:spLocks/>
            </p:cNvSpPr>
            <p:nvPr/>
          </p:nvSpPr>
          <p:spPr bwMode="gray">
            <a:xfrm>
              <a:off x="5344137" y="4161506"/>
              <a:ext cx="222562" cy="151425"/>
            </a:xfrm>
            <a:custGeom>
              <a:avLst/>
              <a:gdLst/>
              <a:ahLst/>
              <a:cxnLst>
                <a:cxn ang="0">
                  <a:pos x="14" y="84"/>
                </a:cxn>
                <a:cxn ang="0">
                  <a:pos x="0" y="72"/>
                </a:cxn>
                <a:cxn ang="0">
                  <a:pos x="10" y="54"/>
                </a:cxn>
                <a:cxn ang="0">
                  <a:pos x="20" y="46"/>
                </a:cxn>
                <a:cxn ang="0">
                  <a:pos x="34" y="36"/>
                </a:cxn>
                <a:cxn ang="0">
                  <a:pos x="46" y="30"/>
                </a:cxn>
                <a:cxn ang="0">
                  <a:pos x="48" y="20"/>
                </a:cxn>
                <a:cxn ang="0">
                  <a:pos x="42" y="16"/>
                </a:cxn>
                <a:cxn ang="0">
                  <a:pos x="48" y="12"/>
                </a:cxn>
                <a:cxn ang="0">
                  <a:pos x="48" y="2"/>
                </a:cxn>
                <a:cxn ang="0">
                  <a:pos x="62" y="0"/>
                </a:cxn>
                <a:cxn ang="0">
                  <a:pos x="76" y="8"/>
                </a:cxn>
                <a:cxn ang="0">
                  <a:pos x="109" y="8"/>
                </a:cxn>
                <a:cxn ang="0">
                  <a:pos x="125" y="4"/>
                </a:cxn>
                <a:cxn ang="0">
                  <a:pos x="137" y="16"/>
                </a:cxn>
                <a:cxn ang="0">
                  <a:pos x="153" y="12"/>
                </a:cxn>
                <a:cxn ang="0">
                  <a:pos x="161" y="28"/>
                </a:cxn>
                <a:cxn ang="0">
                  <a:pos x="219" y="0"/>
                </a:cxn>
                <a:cxn ang="0">
                  <a:pos x="229" y="8"/>
                </a:cxn>
                <a:cxn ang="0">
                  <a:pos x="235" y="38"/>
                </a:cxn>
                <a:cxn ang="0">
                  <a:pos x="251" y="42"/>
                </a:cxn>
                <a:cxn ang="0">
                  <a:pos x="251" y="54"/>
                </a:cxn>
                <a:cxn ang="0">
                  <a:pos x="241" y="70"/>
                </a:cxn>
                <a:cxn ang="0">
                  <a:pos x="261" y="70"/>
                </a:cxn>
                <a:cxn ang="0">
                  <a:pos x="267" y="94"/>
                </a:cxn>
                <a:cxn ang="0">
                  <a:pos x="265" y="110"/>
                </a:cxn>
                <a:cxn ang="0">
                  <a:pos x="273" y="122"/>
                </a:cxn>
                <a:cxn ang="0">
                  <a:pos x="273" y="151"/>
                </a:cxn>
                <a:cxn ang="0">
                  <a:pos x="263" y="155"/>
                </a:cxn>
                <a:cxn ang="0">
                  <a:pos x="259" y="173"/>
                </a:cxn>
                <a:cxn ang="0">
                  <a:pos x="245" y="177"/>
                </a:cxn>
                <a:cxn ang="0">
                  <a:pos x="223" y="185"/>
                </a:cxn>
                <a:cxn ang="0">
                  <a:pos x="207" y="183"/>
                </a:cxn>
                <a:cxn ang="0">
                  <a:pos x="205" y="157"/>
                </a:cxn>
                <a:cxn ang="0">
                  <a:pos x="181" y="161"/>
                </a:cxn>
                <a:cxn ang="0">
                  <a:pos x="167" y="169"/>
                </a:cxn>
                <a:cxn ang="0">
                  <a:pos x="155" y="124"/>
                </a:cxn>
                <a:cxn ang="0">
                  <a:pos x="141" y="112"/>
                </a:cxn>
                <a:cxn ang="0">
                  <a:pos x="133" y="108"/>
                </a:cxn>
                <a:cxn ang="0">
                  <a:pos x="117" y="112"/>
                </a:cxn>
                <a:cxn ang="0">
                  <a:pos x="103" y="110"/>
                </a:cxn>
                <a:cxn ang="0">
                  <a:pos x="58" y="132"/>
                </a:cxn>
                <a:cxn ang="0">
                  <a:pos x="54" y="114"/>
                </a:cxn>
                <a:cxn ang="0">
                  <a:pos x="40" y="110"/>
                </a:cxn>
                <a:cxn ang="0">
                  <a:pos x="22" y="96"/>
                </a:cxn>
                <a:cxn ang="0">
                  <a:pos x="22" y="84"/>
                </a:cxn>
                <a:cxn ang="0">
                  <a:pos x="14" y="84"/>
                </a:cxn>
              </a:cxnLst>
              <a:rect l="0" t="0" r="r" b="b"/>
              <a:pathLst>
                <a:path w="273" h="185">
                  <a:moveTo>
                    <a:pt x="14" y="84"/>
                  </a:moveTo>
                  <a:lnTo>
                    <a:pt x="0" y="72"/>
                  </a:lnTo>
                  <a:lnTo>
                    <a:pt x="10" y="54"/>
                  </a:lnTo>
                  <a:lnTo>
                    <a:pt x="20" y="46"/>
                  </a:lnTo>
                  <a:lnTo>
                    <a:pt x="34" y="36"/>
                  </a:lnTo>
                  <a:lnTo>
                    <a:pt x="46" y="30"/>
                  </a:lnTo>
                  <a:lnTo>
                    <a:pt x="48" y="20"/>
                  </a:lnTo>
                  <a:lnTo>
                    <a:pt x="42" y="16"/>
                  </a:lnTo>
                  <a:lnTo>
                    <a:pt x="48" y="12"/>
                  </a:lnTo>
                  <a:lnTo>
                    <a:pt x="48" y="2"/>
                  </a:lnTo>
                  <a:lnTo>
                    <a:pt x="62" y="0"/>
                  </a:lnTo>
                  <a:lnTo>
                    <a:pt x="76" y="8"/>
                  </a:lnTo>
                  <a:lnTo>
                    <a:pt x="109" y="8"/>
                  </a:lnTo>
                  <a:lnTo>
                    <a:pt x="125" y="4"/>
                  </a:lnTo>
                  <a:lnTo>
                    <a:pt x="137" y="16"/>
                  </a:lnTo>
                  <a:lnTo>
                    <a:pt x="153" y="12"/>
                  </a:lnTo>
                  <a:lnTo>
                    <a:pt x="161" y="28"/>
                  </a:lnTo>
                  <a:lnTo>
                    <a:pt x="219" y="0"/>
                  </a:lnTo>
                  <a:lnTo>
                    <a:pt x="229" y="8"/>
                  </a:lnTo>
                  <a:lnTo>
                    <a:pt x="235" y="38"/>
                  </a:lnTo>
                  <a:lnTo>
                    <a:pt x="251" y="42"/>
                  </a:lnTo>
                  <a:lnTo>
                    <a:pt x="251" y="54"/>
                  </a:lnTo>
                  <a:lnTo>
                    <a:pt x="241" y="70"/>
                  </a:lnTo>
                  <a:lnTo>
                    <a:pt x="261" y="70"/>
                  </a:lnTo>
                  <a:lnTo>
                    <a:pt x="267" y="94"/>
                  </a:lnTo>
                  <a:lnTo>
                    <a:pt x="265" y="110"/>
                  </a:lnTo>
                  <a:lnTo>
                    <a:pt x="273" y="122"/>
                  </a:lnTo>
                  <a:lnTo>
                    <a:pt x="273" y="151"/>
                  </a:lnTo>
                  <a:lnTo>
                    <a:pt x="263" y="155"/>
                  </a:lnTo>
                  <a:lnTo>
                    <a:pt x="259" y="173"/>
                  </a:lnTo>
                  <a:lnTo>
                    <a:pt x="245" y="177"/>
                  </a:lnTo>
                  <a:lnTo>
                    <a:pt x="223" y="185"/>
                  </a:lnTo>
                  <a:lnTo>
                    <a:pt x="207" y="183"/>
                  </a:lnTo>
                  <a:lnTo>
                    <a:pt x="205" y="157"/>
                  </a:lnTo>
                  <a:lnTo>
                    <a:pt x="181" y="161"/>
                  </a:lnTo>
                  <a:lnTo>
                    <a:pt x="167" y="169"/>
                  </a:lnTo>
                  <a:lnTo>
                    <a:pt x="155" y="124"/>
                  </a:lnTo>
                  <a:lnTo>
                    <a:pt x="141" y="112"/>
                  </a:lnTo>
                  <a:lnTo>
                    <a:pt x="133" y="108"/>
                  </a:lnTo>
                  <a:lnTo>
                    <a:pt x="117" y="112"/>
                  </a:lnTo>
                  <a:lnTo>
                    <a:pt x="103" y="110"/>
                  </a:lnTo>
                  <a:lnTo>
                    <a:pt x="58" y="132"/>
                  </a:lnTo>
                  <a:lnTo>
                    <a:pt x="54" y="114"/>
                  </a:lnTo>
                  <a:lnTo>
                    <a:pt x="40" y="110"/>
                  </a:lnTo>
                  <a:lnTo>
                    <a:pt x="22" y="96"/>
                  </a:lnTo>
                  <a:lnTo>
                    <a:pt x="22" y="84"/>
                  </a:lnTo>
                  <a:lnTo>
                    <a:pt x="14" y="8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0" name="Guinea Bissau">
              <a:extLst>
                <a:ext uri="{FF2B5EF4-FFF2-40B4-BE49-F238E27FC236}">
                  <a16:creationId xmlns:a16="http://schemas.microsoft.com/office/drawing/2014/main" id="{DC0EA51A-FF9D-4F2B-BA08-336EA5069568}"/>
                </a:ext>
              </a:extLst>
            </p:cNvPr>
            <p:cNvSpPr>
              <a:spLocks/>
            </p:cNvSpPr>
            <p:nvPr/>
          </p:nvSpPr>
          <p:spPr bwMode="gray">
            <a:xfrm>
              <a:off x="5289473" y="4153640"/>
              <a:ext cx="93711" cy="66863"/>
            </a:xfrm>
            <a:custGeom>
              <a:avLst/>
              <a:gdLst/>
              <a:ahLst/>
              <a:cxnLst>
                <a:cxn ang="0">
                  <a:pos x="10" y="32"/>
                </a:cxn>
                <a:cxn ang="0">
                  <a:pos x="0" y="16"/>
                </a:cxn>
                <a:cxn ang="0">
                  <a:pos x="30" y="14"/>
                </a:cxn>
                <a:cxn ang="0">
                  <a:pos x="40" y="4"/>
                </a:cxn>
                <a:cxn ang="0">
                  <a:pos x="54" y="0"/>
                </a:cxn>
                <a:cxn ang="0">
                  <a:pos x="68" y="8"/>
                </a:cxn>
                <a:cxn ang="0">
                  <a:pos x="116" y="10"/>
                </a:cxn>
                <a:cxn ang="0">
                  <a:pos x="116" y="20"/>
                </a:cxn>
                <a:cxn ang="0">
                  <a:pos x="110" y="24"/>
                </a:cxn>
                <a:cxn ang="0">
                  <a:pos x="116" y="28"/>
                </a:cxn>
                <a:cxn ang="0">
                  <a:pos x="114" y="38"/>
                </a:cxn>
                <a:cxn ang="0">
                  <a:pos x="102" y="44"/>
                </a:cxn>
                <a:cxn ang="0">
                  <a:pos x="88" y="54"/>
                </a:cxn>
                <a:cxn ang="0">
                  <a:pos x="78" y="62"/>
                </a:cxn>
                <a:cxn ang="0">
                  <a:pos x="68" y="80"/>
                </a:cxn>
                <a:cxn ang="0">
                  <a:pos x="56" y="78"/>
                </a:cxn>
                <a:cxn ang="0">
                  <a:pos x="56" y="60"/>
                </a:cxn>
                <a:cxn ang="0">
                  <a:pos x="74" y="44"/>
                </a:cxn>
                <a:cxn ang="0">
                  <a:pos x="72" y="30"/>
                </a:cxn>
                <a:cxn ang="0">
                  <a:pos x="48" y="32"/>
                </a:cxn>
                <a:cxn ang="0">
                  <a:pos x="28" y="38"/>
                </a:cxn>
                <a:cxn ang="0">
                  <a:pos x="10" y="32"/>
                </a:cxn>
              </a:cxnLst>
              <a:rect l="0" t="0" r="r" b="b"/>
              <a:pathLst>
                <a:path w="116" h="80">
                  <a:moveTo>
                    <a:pt x="10" y="32"/>
                  </a:moveTo>
                  <a:lnTo>
                    <a:pt x="0" y="16"/>
                  </a:lnTo>
                  <a:lnTo>
                    <a:pt x="30" y="14"/>
                  </a:lnTo>
                  <a:lnTo>
                    <a:pt x="40" y="4"/>
                  </a:lnTo>
                  <a:lnTo>
                    <a:pt x="54" y="0"/>
                  </a:lnTo>
                  <a:lnTo>
                    <a:pt x="68" y="8"/>
                  </a:lnTo>
                  <a:lnTo>
                    <a:pt x="116" y="10"/>
                  </a:lnTo>
                  <a:lnTo>
                    <a:pt x="116" y="20"/>
                  </a:lnTo>
                  <a:lnTo>
                    <a:pt x="110" y="24"/>
                  </a:lnTo>
                  <a:lnTo>
                    <a:pt x="116" y="28"/>
                  </a:lnTo>
                  <a:lnTo>
                    <a:pt x="114" y="38"/>
                  </a:lnTo>
                  <a:lnTo>
                    <a:pt x="102" y="44"/>
                  </a:lnTo>
                  <a:lnTo>
                    <a:pt x="88" y="54"/>
                  </a:lnTo>
                  <a:lnTo>
                    <a:pt x="78" y="62"/>
                  </a:lnTo>
                  <a:lnTo>
                    <a:pt x="68" y="80"/>
                  </a:lnTo>
                  <a:lnTo>
                    <a:pt x="56" y="78"/>
                  </a:lnTo>
                  <a:lnTo>
                    <a:pt x="56" y="60"/>
                  </a:lnTo>
                  <a:lnTo>
                    <a:pt x="74" y="44"/>
                  </a:lnTo>
                  <a:lnTo>
                    <a:pt x="72" y="30"/>
                  </a:lnTo>
                  <a:lnTo>
                    <a:pt x="48" y="32"/>
                  </a:lnTo>
                  <a:lnTo>
                    <a:pt x="28" y="38"/>
                  </a:lnTo>
                  <a:lnTo>
                    <a:pt x="10" y="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1" name="Guyana">
              <a:extLst>
                <a:ext uri="{FF2B5EF4-FFF2-40B4-BE49-F238E27FC236}">
                  <a16:creationId xmlns:a16="http://schemas.microsoft.com/office/drawing/2014/main" id="{BBABAE5E-8D5E-461C-A93E-86163B6C3693}"/>
                </a:ext>
              </a:extLst>
            </p:cNvPr>
            <p:cNvSpPr>
              <a:spLocks/>
            </p:cNvSpPr>
            <p:nvPr/>
          </p:nvSpPr>
          <p:spPr bwMode="gray">
            <a:xfrm>
              <a:off x="3807675" y="4356195"/>
              <a:ext cx="136661" cy="226155"/>
            </a:xfrm>
            <a:custGeom>
              <a:avLst/>
              <a:gdLst/>
              <a:ahLst/>
              <a:cxnLst>
                <a:cxn ang="0">
                  <a:pos x="56" y="124"/>
                </a:cxn>
                <a:cxn ang="0">
                  <a:pos x="28" y="126"/>
                </a:cxn>
                <a:cxn ang="0">
                  <a:pos x="0" y="102"/>
                </a:cxn>
                <a:cxn ang="0">
                  <a:pos x="6" y="86"/>
                </a:cxn>
                <a:cxn ang="0">
                  <a:pos x="8" y="60"/>
                </a:cxn>
                <a:cxn ang="0">
                  <a:pos x="34" y="52"/>
                </a:cxn>
                <a:cxn ang="0">
                  <a:pos x="36" y="24"/>
                </a:cxn>
                <a:cxn ang="0">
                  <a:pos x="56" y="0"/>
                </a:cxn>
                <a:cxn ang="0">
                  <a:pos x="64" y="6"/>
                </a:cxn>
                <a:cxn ang="0">
                  <a:pos x="76" y="6"/>
                </a:cxn>
                <a:cxn ang="0">
                  <a:pos x="112" y="38"/>
                </a:cxn>
                <a:cxn ang="0">
                  <a:pos x="112" y="62"/>
                </a:cxn>
                <a:cxn ang="0">
                  <a:pos x="130" y="58"/>
                </a:cxn>
                <a:cxn ang="0">
                  <a:pos x="150" y="76"/>
                </a:cxn>
                <a:cxn ang="0">
                  <a:pos x="162" y="94"/>
                </a:cxn>
                <a:cxn ang="0">
                  <a:pos x="156" y="112"/>
                </a:cxn>
                <a:cxn ang="0">
                  <a:pos x="156" y="128"/>
                </a:cxn>
                <a:cxn ang="0">
                  <a:pos x="144" y="138"/>
                </a:cxn>
                <a:cxn ang="0">
                  <a:pos x="128" y="134"/>
                </a:cxn>
                <a:cxn ang="0">
                  <a:pos x="126" y="158"/>
                </a:cxn>
                <a:cxn ang="0">
                  <a:pos x="132" y="188"/>
                </a:cxn>
                <a:cxn ang="0">
                  <a:pos x="152" y="200"/>
                </a:cxn>
                <a:cxn ang="0">
                  <a:pos x="170" y="246"/>
                </a:cxn>
                <a:cxn ang="0">
                  <a:pos x="148" y="250"/>
                </a:cxn>
                <a:cxn ang="0">
                  <a:pos x="122" y="264"/>
                </a:cxn>
                <a:cxn ang="0">
                  <a:pos x="108" y="262"/>
                </a:cxn>
                <a:cxn ang="0">
                  <a:pos x="90" y="276"/>
                </a:cxn>
                <a:cxn ang="0">
                  <a:pos x="58" y="250"/>
                </a:cxn>
                <a:cxn ang="0">
                  <a:pos x="68" y="238"/>
                </a:cxn>
                <a:cxn ang="0">
                  <a:pos x="54" y="224"/>
                </a:cxn>
                <a:cxn ang="0">
                  <a:pos x="62" y="200"/>
                </a:cxn>
                <a:cxn ang="0">
                  <a:pos x="62" y="186"/>
                </a:cxn>
                <a:cxn ang="0">
                  <a:pos x="74" y="166"/>
                </a:cxn>
                <a:cxn ang="0">
                  <a:pos x="58" y="154"/>
                </a:cxn>
                <a:cxn ang="0">
                  <a:pos x="48" y="142"/>
                </a:cxn>
                <a:cxn ang="0">
                  <a:pos x="56" y="124"/>
                </a:cxn>
              </a:cxnLst>
              <a:rect l="0" t="0" r="r" b="b"/>
              <a:pathLst>
                <a:path w="170" h="276">
                  <a:moveTo>
                    <a:pt x="56" y="124"/>
                  </a:moveTo>
                  <a:lnTo>
                    <a:pt x="28" y="126"/>
                  </a:lnTo>
                  <a:lnTo>
                    <a:pt x="0" y="102"/>
                  </a:lnTo>
                  <a:lnTo>
                    <a:pt x="6" y="86"/>
                  </a:lnTo>
                  <a:lnTo>
                    <a:pt x="8" y="60"/>
                  </a:lnTo>
                  <a:lnTo>
                    <a:pt x="34" y="52"/>
                  </a:lnTo>
                  <a:lnTo>
                    <a:pt x="36" y="24"/>
                  </a:lnTo>
                  <a:lnTo>
                    <a:pt x="56" y="0"/>
                  </a:lnTo>
                  <a:lnTo>
                    <a:pt x="64" y="6"/>
                  </a:lnTo>
                  <a:lnTo>
                    <a:pt x="76" y="6"/>
                  </a:lnTo>
                  <a:lnTo>
                    <a:pt x="112" y="38"/>
                  </a:lnTo>
                  <a:lnTo>
                    <a:pt x="112" y="62"/>
                  </a:lnTo>
                  <a:lnTo>
                    <a:pt x="130" y="58"/>
                  </a:lnTo>
                  <a:lnTo>
                    <a:pt x="150" y="76"/>
                  </a:lnTo>
                  <a:lnTo>
                    <a:pt x="162" y="94"/>
                  </a:lnTo>
                  <a:lnTo>
                    <a:pt x="156" y="112"/>
                  </a:lnTo>
                  <a:lnTo>
                    <a:pt x="156" y="128"/>
                  </a:lnTo>
                  <a:lnTo>
                    <a:pt x="144" y="138"/>
                  </a:lnTo>
                  <a:lnTo>
                    <a:pt x="128" y="134"/>
                  </a:lnTo>
                  <a:lnTo>
                    <a:pt x="126" y="158"/>
                  </a:lnTo>
                  <a:lnTo>
                    <a:pt x="132" y="188"/>
                  </a:lnTo>
                  <a:lnTo>
                    <a:pt x="152" y="200"/>
                  </a:lnTo>
                  <a:lnTo>
                    <a:pt x="170" y="246"/>
                  </a:lnTo>
                  <a:lnTo>
                    <a:pt x="148" y="250"/>
                  </a:lnTo>
                  <a:lnTo>
                    <a:pt x="122" y="264"/>
                  </a:lnTo>
                  <a:lnTo>
                    <a:pt x="108" y="262"/>
                  </a:lnTo>
                  <a:lnTo>
                    <a:pt x="90" y="276"/>
                  </a:lnTo>
                  <a:lnTo>
                    <a:pt x="58" y="250"/>
                  </a:lnTo>
                  <a:lnTo>
                    <a:pt x="68" y="238"/>
                  </a:lnTo>
                  <a:lnTo>
                    <a:pt x="54" y="224"/>
                  </a:lnTo>
                  <a:lnTo>
                    <a:pt x="62" y="200"/>
                  </a:lnTo>
                  <a:lnTo>
                    <a:pt x="62" y="186"/>
                  </a:lnTo>
                  <a:lnTo>
                    <a:pt x="74" y="166"/>
                  </a:lnTo>
                  <a:lnTo>
                    <a:pt x="58" y="154"/>
                  </a:lnTo>
                  <a:lnTo>
                    <a:pt x="48" y="142"/>
                  </a:lnTo>
                  <a:lnTo>
                    <a:pt x="56" y="12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2" name="Haiti">
              <a:extLst>
                <a:ext uri="{FF2B5EF4-FFF2-40B4-BE49-F238E27FC236}">
                  <a16:creationId xmlns:a16="http://schemas.microsoft.com/office/drawing/2014/main" id="{DBB1AC60-7350-4466-918B-6BC70E0BC0F5}"/>
                </a:ext>
              </a:extLst>
            </p:cNvPr>
            <p:cNvSpPr>
              <a:spLocks/>
            </p:cNvSpPr>
            <p:nvPr/>
          </p:nvSpPr>
          <p:spPr bwMode="gray">
            <a:xfrm>
              <a:off x="3464070" y="3976649"/>
              <a:ext cx="81997" cy="64896"/>
            </a:xfrm>
            <a:custGeom>
              <a:avLst/>
              <a:gdLst/>
              <a:ahLst/>
              <a:cxnLst>
                <a:cxn ang="0">
                  <a:pos x="92" y="62"/>
                </a:cxn>
                <a:cxn ang="0">
                  <a:pos x="102" y="16"/>
                </a:cxn>
                <a:cxn ang="0">
                  <a:pos x="94" y="6"/>
                </a:cxn>
                <a:cxn ang="0">
                  <a:pos x="46" y="0"/>
                </a:cxn>
                <a:cxn ang="0">
                  <a:pos x="44" y="10"/>
                </a:cxn>
                <a:cxn ang="0">
                  <a:pos x="70" y="22"/>
                </a:cxn>
                <a:cxn ang="0">
                  <a:pos x="68" y="36"/>
                </a:cxn>
                <a:cxn ang="0">
                  <a:pos x="78" y="44"/>
                </a:cxn>
                <a:cxn ang="0">
                  <a:pos x="70" y="56"/>
                </a:cxn>
                <a:cxn ang="0">
                  <a:pos x="30" y="54"/>
                </a:cxn>
                <a:cxn ang="0">
                  <a:pos x="16" y="48"/>
                </a:cxn>
                <a:cxn ang="0">
                  <a:pos x="0" y="56"/>
                </a:cxn>
                <a:cxn ang="0">
                  <a:pos x="2" y="70"/>
                </a:cxn>
                <a:cxn ang="0">
                  <a:pos x="24" y="78"/>
                </a:cxn>
                <a:cxn ang="0">
                  <a:pos x="32" y="68"/>
                </a:cxn>
                <a:cxn ang="0">
                  <a:pos x="70" y="68"/>
                </a:cxn>
                <a:cxn ang="0">
                  <a:pos x="92" y="62"/>
                </a:cxn>
              </a:cxnLst>
              <a:rect l="0" t="0" r="r" b="b"/>
              <a:pathLst>
                <a:path w="102" h="78">
                  <a:moveTo>
                    <a:pt x="92" y="62"/>
                  </a:moveTo>
                  <a:lnTo>
                    <a:pt x="102" y="16"/>
                  </a:lnTo>
                  <a:lnTo>
                    <a:pt x="94" y="6"/>
                  </a:lnTo>
                  <a:lnTo>
                    <a:pt x="46" y="0"/>
                  </a:lnTo>
                  <a:lnTo>
                    <a:pt x="44" y="10"/>
                  </a:lnTo>
                  <a:lnTo>
                    <a:pt x="70" y="22"/>
                  </a:lnTo>
                  <a:lnTo>
                    <a:pt x="68" y="36"/>
                  </a:lnTo>
                  <a:lnTo>
                    <a:pt x="78" y="44"/>
                  </a:lnTo>
                  <a:lnTo>
                    <a:pt x="70" y="56"/>
                  </a:lnTo>
                  <a:lnTo>
                    <a:pt x="30" y="54"/>
                  </a:lnTo>
                  <a:lnTo>
                    <a:pt x="16" y="48"/>
                  </a:lnTo>
                  <a:lnTo>
                    <a:pt x="0" y="56"/>
                  </a:lnTo>
                  <a:lnTo>
                    <a:pt x="2" y="70"/>
                  </a:lnTo>
                  <a:lnTo>
                    <a:pt x="24" y="78"/>
                  </a:lnTo>
                  <a:lnTo>
                    <a:pt x="32" y="68"/>
                  </a:lnTo>
                  <a:lnTo>
                    <a:pt x="70" y="68"/>
                  </a:lnTo>
                  <a:lnTo>
                    <a:pt x="92" y="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3" name="Honduras">
              <a:extLst>
                <a:ext uri="{FF2B5EF4-FFF2-40B4-BE49-F238E27FC236}">
                  <a16:creationId xmlns:a16="http://schemas.microsoft.com/office/drawing/2014/main" id="{D95F4AB6-BF35-4CFE-A9CF-345FF3311BFB}"/>
                </a:ext>
              </a:extLst>
            </p:cNvPr>
            <p:cNvSpPr>
              <a:spLocks/>
            </p:cNvSpPr>
            <p:nvPr/>
          </p:nvSpPr>
          <p:spPr bwMode="gray">
            <a:xfrm>
              <a:off x="2923281" y="4118241"/>
              <a:ext cx="183517" cy="84561"/>
            </a:xfrm>
            <a:custGeom>
              <a:avLst/>
              <a:gdLst/>
              <a:ahLst/>
              <a:cxnLst>
                <a:cxn ang="0">
                  <a:pos x="0" y="54"/>
                </a:cxn>
                <a:cxn ang="0">
                  <a:pos x="8" y="36"/>
                </a:cxn>
                <a:cxn ang="0">
                  <a:pos x="48" y="4"/>
                </a:cxn>
                <a:cxn ang="0">
                  <a:pos x="66" y="12"/>
                </a:cxn>
                <a:cxn ang="0">
                  <a:pos x="82" y="6"/>
                </a:cxn>
                <a:cxn ang="0">
                  <a:pos x="96" y="12"/>
                </a:cxn>
                <a:cxn ang="0">
                  <a:pos x="124" y="12"/>
                </a:cxn>
                <a:cxn ang="0">
                  <a:pos x="158" y="2"/>
                </a:cxn>
                <a:cxn ang="0">
                  <a:pos x="168" y="4"/>
                </a:cxn>
                <a:cxn ang="0">
                  <a:pos x="192" y="0"/>
                </a:cxn>
                <a:cxn ang="0">
                  <a:pos x="208" y="6"/>
                </a:cxn>
                <a:cxn ang="0">
                  <a:pos x="220" y="14"/>
                </a:cxn>
                <a:cxn ang="0">
                  <a:pos x="214" y="20"/>
                </a:cxn>
                <a:cxn ang="0">
                  <a:pos x="216" y="26"/>
                </a:cxn>
                <a:cxn ang="0">
                  <a:pos x="228" y="32"/>
                </a:cxn>
                <a:cxn ang="0">
                  <a:pos x="216" y="46"/>
                </a:cxn>
                <a:cxn ang="0">
                  <a:pos x="174" y="48"/>
                </a:cxn>
                <a:cxn ang="0">
                  <a:pos x="160" y="64"/>
                </a:cxn>
                <a:cxn ang="0">
                  <a:pos x="128" y="76"/>
                </a:cxn>
                <a:cxn ang="0">
                  <a:pos x="102" y="80"/>
                </a:cxn>
                <a:cxn ang="0">
                  <a:pos x="98" y="102"/>
                </a:cxn>
                <a:cxn ang="0">
                  <a:pos x="86" y="104"/>
                </a:cxn>
                <a:cxn ang="0">
                  <a:pos x="74" y="104"/>
                </a:cxn>
                <a:cxn ang="0">
                  <a:pos x="68" y="80"/>
                </a:cxn>
                <a:cxn ang="0">
                  <a:pos x="46" y="76"/>
                </a:cxn>
                <a:cxn ang="0">
                  <a:pos x="26" y="64"/>
                </a:cxn>
                <a:cxn ang="0">
                  <a:pos x="0" y="54"/>
                </a:cxn>
              </a:cxnLst>
              <a:rect l="0" t="0" r="r" b="b"/>
              <a:pathLst>
                <a:path w="228" h="104">
                  <a:moveTo>
                    <a:pt x="0" y="54"/>
                  </a:moveTo>
                  <a:lnTo>
                    <a:pt x="8" y="36"/>
                  </a:lnTo>
                  <a:lnTo>
                    <a:pt x="48" y="4"/>
                  </a:lnTo>
                  <a:lnTo>
                    <a:pt x="66" y="12"/>
                  </a:lnTo>
                  <a:lnTo>
                    <a:pt x="82" y="6"/>
                  </a:lnTo>
                  <a:lnTo>
                    <a:pt x="96" y="12"/>
                  </a:lnTo>
                  <a:lnTo>
                    <a:pt x="124" y="12"/>
                  </a:lnTo>
                  <a:lnTo>
                    <a:pt x="158" y="2"/>
                  </a:lnTo>
                  <a:lnTo>
                    <a:pt x="168" y="4"/>
                  </a:lnTo>
                  <a:lnTo>
                    <a:pt x="192" y="0"/>
                  </a:lnTo>
                  <a:lnTo>
                    <a:pt x="208" y="6"/>
                  </a:lnTo>
                  <a:lnTo>
                    <a:pt x="220" y="14"/>
                  </a:lnTo>
                  <a:lnTo>
                    <a:pt x="214" y="20"/>
                  </a:lnTo>
                  <a:lnTo>
                    <a:pt x="216" y="26"/>
                  </a:lnTo>
                  <a:lnTo>
                    <a:pt x="228" y="32"/>
                  </a:lnTo>
                  <a:lnTo>
                    <a:pt x="216" y="46"/>
                  </a:lnTo>
                  <a:lnTo>
                    <a:pt x="174" y="48"/>
                  </a:lnTo>
                  <a:lnTo>
                    <a:pt x="160" y="64"/>
                  </a:lnTo>
                  <a:lnTo>
                    <a:pt x="128" y="76"/>
                  </a:lnTo>
                  <a:lnTo>
                    <a:pt x="102" y="80"/>
                  </a:lnTo>
                  <a:lnTo>
                    <a:pt x="98" y="102"/>
                  </a:lnTo>
                  <a:lnTo>
                    <a:pt x="86" y="104"/>
                  </a:lnTo>
                  <a:lnTo>
                    <a:pt x="74" y="104"/>
                  </a:lnTo>
                  <a:lnTo>
                    <a:pt x="68" y="80"/>
                  </a:lnTo>
                  <a:lnTo>
                    <a:pt x="46" y="76"/>
                  </a:lnTo>
                  <a:lnTo>
                    <a:pt x="26" y="64"/>
                  </a:lnTo>
                  <a:lnTo>
                    <a:pt x="0" y="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4" name="Hong Kong">
              <a:extLst>
                <a:ext uri="{FF2B5EF4-FFF2-40B4-BE49-F238E27FC236}">
                  <a16:creationId xmlns:a16="http://schemas.microsoft.com/office/drawing/2014/main" id="{E28D4524-A33F-4D6D-88EA-92554E52938F}"/>
                </a:ext>
              </a:extLst>
            </p:cNvPr>
            <p:cNvSpPr>
              <a:spLocks noChangeAspect="1"/>
            </p:cNvSpPr>
            <p:nvPr/>
          </p:nvSpPr>
          <p:spPr bwMode="gray">
            <a:xfrm>
              <a:off x="9309270" y="3805559"/>
              <a:ext cx="27332" cy="275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5" name="Hungary">
              <a:extLst>
                <a:ext uri="{FF2B5EF4-FFF2-40B4-BE49-F238E27FC236}">
                  <a16:creationId xmlns:a16="http://schemas.microsoft.com/office/drawing/2014/main" id="{EE92454D-8336-4FD5-8113-DB509673A960}"/>
                </a:ext>
              </a:extLst>
            </p:cNvPr>
            <p:cNvSpPr>
              <a:spLocks/>
            </p:cNvSpPr>
            <p:nvPr/>
          </p:nvSpPr>
          <p:spPr bwMode="gray">
            <a:xfrm>
              <a:off x="6296863" y="2784915"/>
              <a:ext cx="208897" cy="135692"/>
            </a:xfrm>
            <a:custGeom>
              <a:avLst/>
              <a:gdLst/>
              <a:ahLst/>
              <a:cxnLst>
                <a:cxn ang="0">
                  <a:pos x="154" y="144"/>
                </a:cxn>
                <a:cxn ang="0">
                  <a:pos x="170" y="140"/>
                </a:cxn>
                <a:cxn ang="0">
                  <a:pos x="190" y="132"/>
                </a:cxn>
                <a:cxn ang="0">
                  <a:pos x="208" y="106"/>
                </a:cxn>
                <a:cxn ang="0">
                  <a:pos x="222" y="68"/>
                </a:cxn>
                <a:cxn ang="0">
                  <a:pos x="236" y="54"/>
                </a:cxn>
                <a:cxn ang="0">
                  <a:pos x="252" y="52"/>
                </a:cxn>
                <a:cxn ang="0">
                  <a:pos x="256" y="36"/>
                </a:cxn>
                <a:cxn ang="0">
                  <a:pos x="242" y="26"/>
                </a:cxn>
                <a:cxn ang="0">
                  <a:pos x="232" y="4"/>
                </a:cxn>
                <a:cxn ang="0">
                  <a:pos x="216" y="14"/>
                </a:cxn>
                <a:cxn ang="0">
                  <a:pos x="202" y="2"/>
                </a:cxn>
                <a:cxn ang="0">
                  <a:pos x="190" y="4"/>
                </a:cxn>
                <a:cxn ang="0">
                  <a:pos x="170" y="0"/>
                </a:cxn>
                <a:cxn ang="0">
                  <a:pos x="160" y="4"/>
                </a:cxn>
                <a:cxn ang="0">
                  <a:pos x="144" y="18"/>
                </a:cxn>
                <a:cxn ang="0">
                  <a:pos x="106" y="18"/>
                </a:cxn>
                <a:cxn ang="0">
                  <a:pos x="100" y="34"/>
                </a:cxn>
                <a:cxn ang="0">
                  <a:pos x="54" y="34"/>
                </a:cxn>
                <a:cxn ang="0">
                  <a:pos x="46" y="26"/>
                </a:cxn>
                <a:cxn ang="0">
                  <a:pos x="38" y="38"/>
                </a:cxn>
                <a:cxn ang="0">
                  <a:pos x="34" y="58"/>
                </a:cxn>
                <a:cxn ang="0">
                  <a:pos x="16" y="52"/>
                </a:cxn>
                <a:cxn ang="0">
                  <a:pos x="10" y="66"/>
                </a:cxn>
                <a:cxn ang="0">
                  <a:pos x="4" y="84"/>
                </a:cxn>
                <a:cxn ang="0">
                  <a:pos x="0" y="102"/>
                </a:cxn>
                <a:cxn ang="0">
                  <a:pos x="2" y="130"/>
                </a:cxn>
                <a:cxn ang="0">
                  <a:pos x="10" y="134"/>
                </a:cxn>
                <a:cxn ang="0">
                  <a:pos x="14" y="146"/>
                </a:cxn>
                <a:cxn ang="0">
                  <a:pos x="64" y="166"/>
                </a:cxn>
                <a:cxn ang="0">
                  <a:pos x="98" y="162"/>
                </a:cxn>
                <a:cxn ang="0">
                  <a:pos x="134" y="140"/>
                </a:cxn>
                <a:cxn ang="0">
                  <a:pos x="154" y="144"/>
                </a:cxn>
              </a:cxnLst>
              <a:rect l="0" t="0" r="r" b="b"/>
              <a:pathLst>
                <a:path w="256" h="166">
                  <a:moveTo>
                    <a:pt x="154" y="144"/>
                  </a:moveTo>
                  <a:lnTo>
                    <a:pt x="170" y="140"/>
                  </a:lnTo>
                  <a:lnTo>
                    <a:pt x="190" y="132"/>
                  </a:lnTo>
                  <a:lnTo>
                    <a:pt x="208" y="106"/>
                  </a:lnTo>
                  <a:lnTo>
                    <a:pt x="222" y="68"/>
                  </a:lnTo>
                  <a:lnTo>
                    <a:pt x="236" y="54"/>
                  </a:lnTo>
                  <a:lnTo>
                    <a:pt x="252" y="52"/>
                  </a:lnTo>
                  <a:lnTo>
                    <a:pt x="256" y="36"/>
                  </a:lnTo>
                  <a:lnTo>
                    <a:pt x="242" y="26"/>
                  </a:lnTo>
                  <a:lnTo>
                    <a:pt x="232" y="4"/>
                  </a:lnTo>
                  <a:lnTo>
                    <a:pt x="216" y="14"/>
                  </a:lnTo>
                  <a:lnTo>
                    <a:pt x="202" y="2"/>
                  </a:lnTo>
                  <a:lnTo>
                    <a:pt x="190" y="4"/>
                  </a:lnTo>
                  <a:lnTo>
                    <a:pt x="170" y="0"/>
                  </a:lnTo>
                  <a:lnTo>
                    <a:pt x="160" y="4"/>
                  </a:lnTo>
                  <a:lnTo>
                    <a:pt x="144" y="18"/>
                  </a:lnTo>
                  <a:lnTo>
                    <a:pt x="106" y="18"/>
                  </a:lnTo>
                  <a:lnTo>
                    <a:pt x="100" y="34"/>
                  </a:lnTo>
                  <a:lnTo>
                    <a:pt x="54" y="34"/>
                  </a:lnTo>
                  <a:lnTo>
                    <a:pt x="46" y="26"/>
                  </a:lnTo>
                  <a:lnTo>
                    <a:pt x="38" y="38"/>
                  </a:lnTo>
                  <a:lnTo>
                    <a:pt x="34" y="58"/>
                  </a:lnTo>
                  <a:lnTo>
                    <a:pt x="16" y="52"/>
                  </a:lnTo>
                  <a:lnTo>
                    <a:pt x="10" y="66"/>
                  </a:lnTo>
                  <a:lnTo>
                    <a:pt x="4" y="84"/>
                  </a:lnTo>
                  <a:lnTo>
                    <a:pt x="0" y="102"/>
                  </a:lnTo>
                  <a:lnTo>
                    <a:pt x="2" y="130"/>
                  </a:lnTo>
                  <a:lnTo>
                    <a:pt x="10" y="134"/>
                  </a:lnTo>
                  <a:lnTo>
                    <a:pt x="14" y="146"/>
                  </a:lnTo>
                  <a:lnTo>
                    <a:pt x="64" y="166"/>
                  </a:lnTo>
                  <a:lnTo>
                    <a:pt x="98" y="162"/>
                  </a:lnTo>
                  <a:lnTo>
                    <a:pt x="134" y="140"/>
                  </a:lnTo>
                  <a:lnTo>
                    <a:pt x="154" y="1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6" name="Iceland">
              <a:extLst>
                <a:ext uri="{FF2B5EF4-FFF2-40B4-BE49-F238E27FC236}">
                  <a16:creationId xmlns:a16="http://schemas.microsoft.com/office/drawing/2014/main" id="{FB7D9D41-8651-4669-9C7E-38B51B7EAE34}"/>
                </a:ext>
              </a:extLst>
            </p:cNvPr>
            <p:cNvSpPr>
              <a:spLocks/>
            </p:cNvSpPr>
            <p:nvPr/>
          </p:nvSpPr>
          <p:spPr bwMode="gray">
            <a:xfrm>
              <a:off x="5055198" y="1699373"/>
              <a:ext cx="322130" cy="226155"/>
            </a:xfrm>
            <a:custGeom>
              <a:avLst/>
              <a:gdLst/>
              <a:ahLst/>
              <a:cxnLst>
                <a:cxn ang="0">
                  <a:pos x="68" y="0"/>
                </a:cxn>
                <a:cxn ang="0">
                  <a:pos x="110" y="76"/>
                </a:cxn>
                <a:cxn ang="0">
                  <a:pos x="110" y="102"/>
                </a:cxn>
                <a:cxn ang="0">
                  <a:pos x="146" y="80"/>
                </a:cxn>
                <a:cxn ang="0">
                  <a:pos x="152" y="36"/>
                </a:cxn>
                <a:cxn ang="0">
                  <a:pos x="178" y="44"/>
                </a:cxn>
                <a:cxn ang="0">
                  <a:pos x="214" y="52"/>
                </a:cxn>
                <a:cxn ang="0">
                  <a:pos x="256" y="52"/>
                </a:cxn>
                <a:cxn ang="0">
                  <a:pos x="282" y="40"/>
                </a:cxn>
                <a:cxn ang="0">
                  <a:pos x="306" y="4"/>
                </a:cxn>
                <a:cxn ang="0">
                  <a:pos x="322" y="34"/>
                </a:cxn>
                <a:cxn ang="0">
                  <a:pos x="358" y="14"/>
                </a:cxn>
                <a:cxn ang="0">
                  <a:pos x="358" y="42"/>
                </a:cxn>
                <a:cxn ang="0">
                  <a:pos x="370" y="72"/>
                </a:cxn>
                <a:cxn ang="0">
                  <a:pos x="380" y="94"/>
                </a:cxn>
                <a:cxn ang="0">
                  <a:pos x="398" y="136"/>
                </a:cxn>
                <a:cxn ang="0">
                  <a:pos x="392" y="156"/>
                </a:cxn>
                <a:cxn ang="0">
                  <a:pos x="370" y="178"/>
                </a:cxn>
                <a:cxn ang="0">
                  <a:pos x="328" y="188"/>
                </a:cxn>
                <a:cxn ang="0">
                  <a:pos x="316" y="216"/>
                </a:cxn>
                <a:cxn ang="0">
                  <a:pos x="298" y="240"/>
                </a:cxn>
                <a:cxn ang="0">
                  <a:pos x="246" y="268"/>
                </a:cxn>
                <a:cxn ang="0">
                  <a:pos x="214" y="278"/>
                </a:cxn>
                <a:cxn ang="0">
                  <a:pos x="116" y="242"/>
                </a:cxn>
                <a:cxn ang="0">
                  <a:pos x="84" y="244"/>
                </a:cxn>
                <a:cxn ang="0">
                  <a:pos x="62" y="230"/>
                </a:cxn>
                <a:cxn ang="0">
                  <a:pos x="86" y="182"/>
                </a:cxn>
                <a:cxn ang="0">
                  <a:pos x="72" y="168"/>
                </a:cxn>
                <a:cxn ang="0">
                  <a:pos x="16" y="180"/>
                </a:cxn>
                <a:cxn ang="0">
                  <a:pos x="36" y="152"/>
                </a:cxn>
                <a:cxn ang="0">
                  <a:pos x="76" y="124"/>
                </a:cxn>
                <a:cxn ang="0">
                  <a:pos x="66" y="94"/>
                </a:cxn>
                <a:cxn ang="0">
                  <a:pos x="0" y="106"/>
                </a:cxn>
                <a:cxn ang="0">
                  <a:pos x="16" y="88"/>
                </a:cxn>
                <a:cxn ang="0">
                  <a:pos x="26" y="62"/>
                </a:cxn>
                <a:cxn ang="0">
                  <a:pos x="32" y="26"/>
                </a:cxn>
                <a:cxn ang="0">
                  <a:pos x="58" y="34"/>
                </a:cxn>
              </a:cxnLst>
              <a:rect l="0" t="0" r="r" b="b"/>
              <a:pathLst>
                <a:path w="398" h="278">
                  <a:moveTo>
                    <a:pt x="38" y="6"/>
                  </a:moveTo>
                  <a:lnTo>
                    <a:pt x="68" y="0"/>
                  </a:lnTo>
                  <a:lnTo>
                    <a:pt x="108" y="46"/>
                  </a:lnTo>
                  <a:lnTo>
                    <a:pt x="110" y="76"/>
                  </a:lnTo>
                  <a:lnTo>
                    <a:pt x="104" y="82"/>
                  </a:lnTo>
                  <a:lnTo>
                    <a:pt x="110" y="102"/>
                  </a:lnTo>
                  <a:lnTo>
                    <a:pt x="120" y="108"/>
                  </a:lnTo>
                  <a:lnTo>
                    <a:pt x="146" y="80"/>
                  </a:lnTo>
                  <a:lnTo>
                    <a:pt x="140" y="42"/>
                  </a:lnTo>
                  <a:lnTo>
                    <a:pt x="152" y="36"/>
                  </a:lnTo>
                  <a:lnTo>
                    <a:pt x="174" y="64"/>
                  </a:lnTo>
                  <a:lnTo>
                    <a:pt x="178" y="44"/>
                  </a:lnTo>
                  <a:lnTo>
                    <a:pt x="200" y="34"/>
                  </a:lnTo>
                  <a:lnTo>
                    <a:pt x="214" y="52"/>
                  </a:lnTo>
                  <a:lnTo>
                    <a:pt x="228" y="34"/>
                  </a:lnTo>
                  <a:lnTo>
                    <a:pt x="256" y="52"/>
                  </a:lnTo>
                  <a:lnTo>
                    <a:pt x="264" y="34"/>
                  </a:lnTo>
                  <a:lnTo>
                    <a:pt x="282" y="40"/>
                  </a:lnTo>
                  <a:lnTo>
                    <a:pt x="282" y="6"/>
                  </a:lnTo>
                  <a:lnTo>
                    <a:pt x="306" y="4"/>
                  </a:lnTo>
                  <a:lnTo>
                    <a:pt x="320" y="20"/>
                  </a:lnTo>
                  <a:lnTo>
                    <a:pt x="322" y="34"/>
                  </a:lnTo>
                  <a:lnTo>
                    <a:pt x="334" y="38"/>
                  </a:lnTo>
                  <a:lnTo>
                    <a:pt x="358" y="14"/>
                  </a:lnTo>
                  <a:lnTo>
                    <a:pt x="374" y="12"/>
                  </a:lnTo>
                  <a:lnTo>
                    <a:pt x="358" y="42"/>
                  </a:lnTo>
                  <a:lnTo>
                    <a:pt x="370" y="54"/>
                  </a:lnTo>
                  <a:lnTo>
                    <a:pt x="370" y="72"/>
                  </a:lnTo>
                  <a:lnTo>
                    <a:pt x="380" y="78"/>
                  </a:lnTo>
                  <a:lnTo>
                    <a:pt x="380" y="94"/>
                  </a:lnTo>
                  <a:lnTo>
                    <a:pt x="398" y="98"/>
                  </a:lnTo>
                  <a:lnTo>
                    <a:pt x="398" y="136"/>
                  </a:lnTo>
                  <a:lnTo>
                    <a:pt x="390" y="140"/>
                  </a:lnTo>
                  <a:lnTo>
                    <a:pt x="392" y="156"/>
                  </a:lnTo>
                  <a:lnTo>
                    <a:pt x="376" y="166"/>
                  </a:lnTo>
                  <a:lnTo>
                    <a:pt x="370" y="178"/>
                  </a:lnTo>
                  <a:lnTo>
                    <a:pt x="352" y="192"/>
                  </a:lnTo>
                  <a:lnTo>
                    <a:pt x="328" y="188"/>
                  </a:lnTo>
                  <a:lnTo>
                    <a:pt x="328" y="202"/>
                  </a:lnTo>
                  <a:lnTo>
                    <a:pt x="316" y="216"/>
                  </a:lnTo>
                  <a:lnTo>
                    <a:pt x="312" y="228"/>
                  </a:lnTo>
                  <a:lnTo>
                    <a:pt x="298" y="240"/>
                  </a:lnTo>
                  <a:lnTo>
                    <a:pt x="256" y="244"/>
                  </a:lnTo>
                  <a:lnTo>
                    <a:pt x="246" y="268"/>
                  </a:lnTo>
                  <a:lnTo>
                    <a:pt x="228" y="270"/>
                  </a:lnTo>
                  <a:lnTo>
                    <a:pt x="214" y="278"/>
                  </a:lnTo>
                  <a:lnTo>
                    <a:pt x="132" y="248"/>
                  </a:lnTo>
                  <a:lnTo>
                    <a:pt x="116" y="242"/>
                  </a:lnTo>
                  <a:lnTo>
                    <a:pt x="112" y="234"/>
                  </a:lnTo>
                  <a:lnTo>
                    <a:pt x="84" y="244"/>
                  </a:lnTo>
                  <a:lnTo>
                    <a:pt x="60" y="244"/>
                  </a:lnTo>
                  <a:lnTo>
                    <a:pt x="62" y="230"/>
                  </a:lnTo>
                  <a:lnTo>
                    <a:pt x="86" y="214"/>
                  </a:lnTo>
                  <a:lnTo>
                    <a:pt x="86" y="182"/>
                  </a:lnTo>
                  <a:lnTo>
                    <a:pt x="74" y="186"/>
                  </a:lnTo>
                  <a:lnTo>
                    <a:pt x="72" y="168"/>
                  </a:lnTo>
                  <a:lnTo>
                    <a:pt x="28" y="174"/>
                  </a:lnTo>
                  <a:lnTo>
                    <a:pt x="16" y="180"/>
                  </a:lnTo>
                  <a:lnTo>
                    <a:pt x="10" y="164"/>
                  </a:lnTo>
                  <a:lnTo>
                    <a:pt x="36" y="152"/>
                  </a:lnTo>
                  <a:lnTo>
                    <a:pt x="76" y="136"/>
                  </a:lnTo>
                  <a:lnTo>
                    <a:pt x="76" y="124"/>
                  </a:lnTo>
                  <a:lnTo>
                    <a:pt x="94" y="110"/>
                  </a:lnTo>
                  <a:lnTo>
                    <a:pt x="66" y="94"/>
                  </a:lnTo>
                  <a:lnTo>
                    <a:pt x="32" y="110"/>
                  </a:lnTo>
                  <a:lnTo>
                    <a:pt x="0" y="106"/>
                  </a:lnTo>
                  <a:lnTo>
                    <a:pt x="2" y="90"/>
                  </a:lnTo>
                  <a:lnTo>
                    <a:pt x="16" y="88"/>
                  </a:lnTo>
                  <a:lnTo>
                    <a:pt x="16" y="74"/>
                  </a:lnTo>
                  <a:lnTo>
                    <a:pt x="26" y="62"/>
                  </a:lnTo>
                  <a:lnTo>
                    <a:pt x="22" y="40"/>
                  </a:lnTo>
                  <a:lnTo>
                    <a:pt x="32" y="26"/>
                  </a:lnTo>
                  <a:lnTo>
                    <a:pt x="46" y="36"/>
                  </a:lnTo>
                  <a:lnTo>
                    <a:pt x="58" y="34"/>
                  </a:lnTo>
                  <a:lnTo>
                    <a:pt x="38"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7" name="India">
              <a:extLst>
                <a:ext uri="{FF2B5EF4-FFF2-40B4-BE49-F238E27FC236}">
                  <a16:creationId xmlns:a16="http://schemas.microsoft.com/office/drawing/2014/main" id="{27B4088C-ACB2-4437-AFE5-B152F8D4A271}"/>
                </a:ext>
              </a:extLst>
            </p:cNvPr>
            <p:cNvSpPr>
              <a:spLocks/>
            </p:cNvSpPr>
            <p:nvPr/>
          </p:nvSpPr>
          <p:spPr bwMode="gray">
            <a:xfrm>
              <a:off x="7899706" y="3325718"/>
              <a:ext cx="896106" cy="971480"/>
            </a:xfrm>
            <a:custGeom>
              <a:avLst/>
              <a:gdLst/>
              <a:ahLst/>
              <a:cxnLst>
                <a:cxn ang="0">
                  <a:pos x="72" y="616"/>
                </a:cxn>
                <a:cxn ang="0">
                  <a:pos x="110" y="702"/>
                </a:cxn>
                <a:cxn ang="0">
                  <a:pos x="172" y="670"/>
                </a:cxn>
                <a:cxn ang="0">
                  <a:pos x="244" y="938"/>
                </a:cxn>
                <a:cxn ang="0">
                  <a:pos x="294" y="1064"/>
                </a:cxn>
                <a:cxn ang="0">
                  <a:pos x="336" y="1166"/>
                </a:cxn>
                <a:cxn ang="0">
                  <a:pos x="392" y="1158"/>
                </a:cxn>
                <a:cxn ang="0">
                  <a:pos x="430" y="1110"/>
                </a:cxn>
                <a:cxn ang="0">
                  <a:pos x="460" y="1022"/>
                </a:cxn>
                <a:cxn ang="0">
                  <a:pos x="460" y="900"/>
                </a:cxn>
                <a:cxn ang="0">
                  <a:pos x="500" y="882"/>
                </a:cxn>
                <a:cxn ang="0">
                  <a:pos x="530" y="838"/>
                </a:cxn>
                <a:cxn ang="0">
                  <a:pos x="658" y="724"/>
                </a:cxn>
                <a:cxn ang="0">
                  <a:pos x="712" y="694"/>
                </a:cxn>
                <a:cxn ang="0">
                  <a:pos x="752" y="652"/>
                </a:cxn>
                <a:cxn ang="0">
                  <a:pos x="800" y="654"/>
                </a:cxn>
                <a:cxn ang="0">
                  <a:pos x="806" y="604"/>
                </a:cxn>
                <a:cxn ang="0">
                  <a:pos x="778" y="520"/>
                </a:cxn>
                <a:cxn ang="0">
                  <a:pos x="780" y="496"/>
                </a:cxn>
                <a:cxn ang="0">
                  <a:pos x="784" y="450"/>
                </a:cxn>
                <a:cxn ang="0">
                  <a:pos x="826" y="460"/>
                </a:cxn>
                <a:cxn ang="0">
                  <a:pos x="868" y="488"/>
                </a:cxn>
                <a:cxn ang="0">
                  <a:pos x="914" y="542"/>
                </a:cxn>
                <a:cxn ang="0">
                  <a:pos x="910" y="582"/>
                </a:cxn>
                <a:cxn ang="0">
                  <a:pos x="936" y="618"/>
                </a:cxn>
                <a:cxn ang="0">
                  <a:pos x="968" y="594"/>
                </a:cxn>
                <a:cxn ang="0">
                  <a:pos x="1008" y="504"/>
                </a:cxn>
                <a:cxn ang="0">
                  <a:pos x="1084" y="416"/>
                </a:cxn>
                <a:cxn ang="0">
                  <a:pos x="1104" y="374"/>
                </a:cxn>
                <a:cxn ang="0">
                  <a:pos x="1052" y="336"/>
                </a:cxn>
                <a:cxn ang="0">
                  <a:pos x="944" y="370"/>
                </a:cxn>
                <a:cxn ang="0">
                  <a:pos x="914" y="416"/>
                </a:cxn>
                <a:cxn ang="0">
                  <a:pos x="830" y="436"/>
                </a:cxn>
                <a:cxn ang="0">
                  <a:pos x="794" y="390"/>
                </a:cxn>
                <a:cxn ang="0">
                  <a:pos x="758" y="450"/>
                </a:cxn>
                <a:cxn ang="0">
                  <a:pos x="632" y="418"/>
                </a:cxn>
                <a:cxn ang="0">
                  <a:pos x="490" y="368"/>
                </a:cxn>
                <a:cxn ang="0">
                  <a:pos x="458" y="302"/>
                </a:cxn>
                <a:cxn ang="0">
                  <a:pos x="420" y="238"/>
                </a:cxn>
                <a:cxn ang="0">
                  <a:pos x="424" y="186"/>
                </a:cxn>
                <a:cxn ang="0">
                  <a:pos x="412" y="136"/>
                </a:cxn>
                <a:cxn ang="0">
                  <a:pos x="412" y="28"/>
                </a:cxn>
                <a:cxn ang="0">
                  <a:pos x="342" y="24"/>
                </a:cxn>
                <a:cxn ang="0">
                  <a:pos x="278" y="72"/>
                </a:cxn>
                <a:cxn ang="0">
                  <a:pos x="212" y="98"/>
                </a:cxn>
                <a:cxn ang="0">
                  <a:pos x="278" y="184"/>
                </a:cxn>
                <a:cxn ang="0">
                  <a:pos x="232" y="252"/>
                </a:cxn>
                <a:cxn ang="0">
                  <a:pos x="196" y="330"/>
                </a:cxn>
                <a:cxn ang="0">
                  <a:pos x="120" y="384"/>
                </a:cxn>
                <a:cxn ang="0">
                  <a:pos x="70" y="402"/>
                </a:cxn>
                <a:cxn ang="0">
                  <a:pos x="74" y="462"/>
                </a:cxn>
                <a:cxn ang="0">
                  <a:pos x="116" y="520"/>
                </a:cxn>
                <a:cxn ang="0">
                  <a:pos x="84" y="536"/>
                </a:cxn>
                <a:cxn ang="0">
                  <a:pos x="28" y="552"/>
                </a:cxn>
                <a:cxn ang="0">
                  <a:pos x="34" y="600"/>
                </a:cxn>
              </a:cxnLst>
              <a:rect l="0" t="0" r="r" b="b"/>
              <a:pathLst>
                <a:path w="1104" h="1190">
                  <a:moveTo>
                    <a:pt x="34" y="600"/>
                  </a:moveTo>
                  <a:lnTo>
                    <a:pt x="54" y="598"/>
                  </a:lnTo>
                  <a:lnTo>
                    <a:pt x="96" y="584"/>
                  </a:lnTo>
                  <a:lnTo>
                    <a:pt x="72" y="616"/>
                  </a:lnTo>
                  <a:lnTo>
                    <a:pt x="60" y="616"/>
                  </a:lnTo>
                  <a:lnTo>
                    <a:pt x="32" y="626"/>
                  </a:lnTo>
                  <a:lnTo>
                    <a:pt x="88" y="688"/>
                  </a:lnTo>
                  <a:lnTo>
                    <a:pt x="110" y="702"/>
                  </a:lnTo>
                  <a:lnTo>
                    <a:pt x="152" y="676"/>
                  </a:lnTo>
                  <a:lnTo>
                    <a:pt x="158" y="638"/>
                  </a:lnTo>
                  <a:lnTo>
                    <a:pt x="168" y="620"/>
                  </a:lnTo>
                  <a:lnTo>
                    <a:pt x="172" y="670"/>
                  </a:lnTo>
                  <a:lnTo>
                    <a:pt x="182" y="736"/>
                  </a:lnTo>
                  <a:lnTo>
                    <a:pt x="186" y="792"/>
                  </a:lnTo>
                  <a:lnTo>
                    <a:pt x="206" y="870"/>
                  </a:lnTo>
                  <a:lnTo>
                    <a:pt x="244" y="938"/>
                  </a:lnTo>
                  <a:lnTo>
                    <a:pt x="252" y="992"/>
                  </a:lnTo>
                  <a:lnTo>
                    <a:pt x="276" y="1026"/>
                  </a:lnTo>
                  <a:lnTo>
                    <a:pt x="280" y="1046"/>
                  </a:lnTo>
                  <a:lnTo>
                    <a:pt x="294" y="1064"/>
                  </a:lnTo>
                  <a:lnTo>
                    <a:pt x="304" y="1098"/>
                  </a:lnTo>
                  <a:lnTo>
                    <a:pt x="320" y="1146"/>
                  </a:lnTo>
                  <a:lnTo>
                    <a:pt x="330" y="1146"/>
                  </a:lnTo>
                  <a:lnTo>
                    <a:pt x="336" y="1166"/>
                  </a:lnTo>
                  <a:lnTo>
                    <a:pt x="358" y="1188"/>
                  </a:lnTo>
                  <a:lnTo>
                    <a:pt x="372" y="1190"/>
                  </a:lnTo>
                  <a:lnTo>
                    <a:pt x="390" y="1174"/>
                  </a:lnTo>
                  <a:lnTo>
                    <a:pt x="392" y="1158"/>
                  </a:lnTo>
                  <a:lnTo>
                    <a:pt x="402" y="1146"/>
                  </a:lnTo>
                  <a:lnTo>
                    <a:pt x="426" y="1146"/>
                  </a:lnTo>
                  <a:lnTo>
                    <a:pt x="414" y="1132"/>
                  </a:lnTo>
                  <a:lnTo>
                    <a:pt x="430" y="1110"/>
                  </a:lnTo>
                  <a:lnTo>
                    <a:pt x="430" y="1100"/>
                  </a:lnTo>
                  <a:lnTo>
                    <a:pt x="452" y="1092"/>
                  </a:lnTo>
                  <a:lnTo>
                    <a:pt x="448" y="1036"/>
                  </a:lnTo>
                  <a:lnTo>
                    <a:pt x="460" y="1022"/>
                  </a:lnTo>
                  <a:lnTo>
                    <a:pt x="462" y="1008"/>
                  </a:lnTo>
                  <a:lnTo>
                    <a:pt x="472" y="986"/>
                  </a:lnTo>
                  <a:lnTo>
                    <a:pt x="458" y="942"/>
                  </a:lnTo>
                  <a:lnTo>
                    <a:pt x="460" y="900"/>
                  </a:lnTo>
                  <a:lnTo>
                    <a:pt x="466" y="886"/>
                  </a:lnTo>
                  <a:lnTo>
                    <a:pt x="482" y="878"/>
                  </a:lnTo>
                  <a:lnTo>
                    <a:pt x="490" y="884"/>
                  </a:lnTo>
                  <a:lnTo>
                    <a:pt x="500" y="882"/>
                  </a:lnTo>
                  <a:lnTo>
                    <a:pt x="504" y="870"/>
                  </a:lnTo>
                  <a:lnTo>
                    <a:pt x="518" y="866"/>
                  </a:lnTo>
                  <a:lnTo>
                    <a:pt x="540" y="848"/>
                  </a:lnTo>
                  <a:lnTo>
                    <a:pt x="530" y="838"/>
                  </a:lnTo>
                  <a:lnTo>
                    <a:pt x="610" y="778"/>
                  </a:lnTo>
                  <a:lnTo>
                    <a:pt x="646" y="740"/>
                  </a:lnTo>
                  <a:lnTo>
                    <a:pt x="650" y="722"/>
                  </a:lnTo>
                  <a:lnTo>
                    <a:pt x="658" y="724"/>
                  </a:lnTo>
                  <a:lnTo>
                    <a:pt x="658" y="732"/>
                  </a:lnTo>
                  <a:lnTo>
                    <a:pt x="680" y="728"/>
                  </a:lnTo>
                  <a:lnTo>
                    <a:pt x="702" y="706"/>
                  </a:lnTo>
                  <a:lnTo>
                    <a:pt x="712" y="694"/>
                  </a:lnTo>
                  <a:lnTo>
                    <a:pt x="708" y="674"/>
                  </a:lnTo>
                  <a:lnTo>
                    <a:pt x="730" y="654"/>
                  </a:lnTo>
                  <a:lnTo>
                    <a:pt x="754" y="634"/>
                  </a:lnTo>
                  <a:lnTo>
                    <a:pt x="752" y="652"/>
                  </a:lnTo>
                  <a:lnTo>
                    <a:pt x="768" y="652"/>
                  </a:lnTo>
                  <a:lnTo>
                    <a:pt x="780" y="640"/>
                  </a:lnTo>
                  <a:lnTo>
                    <a:pt x="786" y="654"/>
                  </a:lnTo>
                  <a:lnTo>
                    <a:pt x="800" y="654"/>
                  </a:lnTo>
                  <a:lnTo>
                    <a:pt x="804" y="644"/>
                  </a:lnTo>
                  <a:lnTo>
                    <a:pt x="812" y="650"/>
                  </a:lnTo>
                  <a:lnTo>
                    <a:pt x="820" y="650"/>
                  </a:lnTo>
                  <a:lnTo>
                    <a:pt x="806" y="604"/>
                  </a:lnTo>
                  <a:lnTo>
                    <a:pt x="788" y="564"/>
                  </a:lnTo>
                  <a:lnTo>
                    <a:pt x="794" y="550"/>
                  </a:lnTo>
                  <a:lnTo>
                    <a:pt x="772" y="532"/>
                  </a:lnTo>
                  <a:lnTo>
                    <a:pt x="778" y="520"/>
                  </a:lnTo>
                  <a:lnTo>
                    <a:pt x="788" y="520"/>
                  </a:lnTo>
                  <a:lnTo>
                    <a:pt x="796" y="504"/>
                  </a:lnTo>
                  <a:lnTo>
                    <a:pt x="786" y="494"/>
                  </a:lnTo>
                  <a:lnTo>
                    <a:pt x="780" y="496"/>
                  </a:lnTo>
                  <a:lnTo>
                    <a:pt x="764" y="480"/>
                  </a:lnTo>
                  <a:lnTo>
                    <a:pt x="772" y="466"/>
                  </a:lnTo>
                  <a:lnTo>
                    <a:pt x="770" y="452"/>
                  </a:lnTo>
                  <a:lnTo>
                    <a:pt x="784" y="450"/>
                  </a:lnTo>
                  <a:lnTo>
                    <a:pt x="794" y="456"/>
                  </a:lnTo>
                  <a:lnTo>
                    <a:pt x="808" y="448"/>
                  </a:lnTo>
                  <a:lnTo>
                    <a:pt x="816" y="460"/>
                  </a:lnTo>
                  <a:lnTo>
                    <a:pt x="826" y="460"/>
                  </a:lnTo>
                  <a:lnTo>
                    <a:pt x="834" y="472"/>
                  </a:lnTo>
                  <a:lnTo>
                    <a:pt x="836" y="486"/>
                  </a:lnTo>
                  <a:lnTo>
                    <a:pt x="850" y="492"/>
                  </a:lnTo>
                  <a:lnTo>
                    <a:pt x="868" y="488"/>
                  </a:lnTo>
                  <a:lnTo>
                    <a:pt x="946" y="490"/>
                  </a:lnTo>
                  <a:lnTo>
                    <a:pt x="944" y="506"/>
                  </a:lnTo>
                  <a:lnTo>
                    <a:pt x="926" y="532"/>
                  </a:lnTo>
                  <a:lnTo>
                    <a:pt x="914" y="542"/>
                  </a:lnTo>
                  <a:lnTo>
                    <a:pt x="900" y="550"/>
                  </a:lnTo>
                  <a:lnTo>
                    <a:pt x="894" y="562"/>
                  </a:lnTo>
                  <a:lnTo>
                    <a:pt x="892" y="572"/>
                  </a:lnTo>
                  <a:lnTo>
                    <a:pt x="910" y="582"/>
                  </a:lnTo>
                  <a:lnTo>
                    <a:pt x="914" y="566"/>
                  </a:lnTo>
                  <a:lnTo>
                    <a:pt x="922" y="560"/>
                  </a:lnTo>
                  <a:lnTo>
                    <a:pt x="932" y="566"/>
                  </a:lnTo>
                  <a:lnTo>
                    <a:pt x="936" y="618"/>
                  </a:lnTo>
                  <a:lnTo>
                    <a:pt x="938" y="640"/>
                  </a:lnTo>
                  <a:lnTo>
                    <a:pt x="954" y="642"/>
                  </a:lnTo>
                  <a:lnTo>
                    <a:pt x="954" y="608"/>
                  </a:lnTo>
                  <a:lnTo>
                    <a:pt x="968" y="594"/>
                  </a:lnTo>
                  <a:lnTo>
                    <a:pt x="966" y="562"/>
                  </a:lnTo>
                  <a:lnTo>
                    <a:pt x="964" y="540"/>
                  </a:lnTo>
                  <a:lnTo>
                    <a:pt x="982" y="542"/>
                  </a:lnTo>
                  <a:lnTo>
                    <a:pt x="1008" y="504"/>
                  </a:lnTo>
                  <a:lnTo>
                    <a:pt x="1008" y="478"/>
                  </a:lnTo>
                  <a:lnTo>
                    <a:pt x="1046" y="420"/>
                  </a:lnTo>
                  <a:lnTo>
                    <a:pt x="1072" y="404"/>
                  </a:lnTo>
                  <a:lnTo>
                    <a:pt x="1084" y="416"/>
                  </a:lnTo>
                  <a:lnTo>
                    <a:pt x="1094" y="410"/>
                  </a:lnTo>
                  <a:lnTo>
                    <a:pt x="1090" y="394"/>
                  </a:lnTo>
                  <a:lnTo>
                    <a:pt x="1102" y="386"/>
                  </a:lnTo>
                  <a:lnTo>
                    <a:pt x="1104" y="374"/>
                  </a:lnTo>
                  <a:lnTo>
                    <a:pt x="1086" y="370"/>
                  </a:lnTo>
                  <a:lnTo>
                    <a:pt x="1074" y="376"/>
                  </a:lnTo>
                  <a:lnTo>
                    <a:pt x="1068" y="348"/>
                  </a:lnTo>
                  <a:lnTo>
                    <a:pt x="1052" y="336"/>
                  </a:lnTo>
                  <a:lnTo>
                    <a:pt x="1036" y="342"/>
                  </a:lnTo>
                  <a:lnTo>
                    <a:pt x="1000" y="328"/>
                  </a:lnTo>
                  <a:lnTo>
                    <a:pt x="956" y="354"/>
                  </a:lnTo>
                  <a:lnTo>
                    <a:pt x="944" y="370"/>
                  </a:lnTo>
                  <a:lnTo>
                    <a:pt x="904" y="380"/>
                  </a:lnTo>
                  <a:lnTo>
                    <a:pt x="896" y="400"/>
                  </a:lnTo>
                  <a:lnTo>
                    <a:pt x="906" y="404"/>
                  </a:lnTo>
                  <a:lnTo>
                    <a:pt x="914" y="416"/>
                  </a:lnTo>
                  <a:lnTo>
                    <a:pt x="902" y="430"/>
                  </a:lnTo>
                  <a:lnTo>
                    <a:pt x="880" y="430"/>
                  </a:lnTo>
                  <a:lnTo>
                    <a:pt x="850" y="430"/>
                  </a:lnTo>
                  <a:lnTo>
                    <a:pt x="830" y="436"/>
                  </a:lnTo>
                  <a:lnTo>
                    <a:pt x="804" y="436"/>
                  </a:lnTo>
                  <a:lnTo>
                    <a:pt x="802" y="418"/>
                  </a:lnTo>
                  <a:lnTo>
                    <a:pt x="792" y="402"/>
                  </a:lnTo>
                  <a:lnTo>
                    <a:pt x="794" y="390"/>
                  </a:lnTo>
                  <a:lnTo>
                    <a:pt x="782" y="384"/>
                  </a:lnTo>
                  <a:lnTo>
                    <a:pt x="766" y="388"/>
                  </a:lnTo>
                  <a:lnTo>
                    <a:pt x="764" y="434"/>
                  </a:lnTo>
                  <a:lnTo>
                    <a:pt x="758" y="450"/>
                  </a:lnTo>
                  <a:lnTo>
                    <a:pt x="740" y="454"/>
                  </a:lnTo>
                  <a:lnTo>
                    <a:pt x="712" y="446"/>
                  </a:lnTo>
                  <a:lnTo>
                    <a:pt x="676" y="442"/>
                  </a:lnTo>
                  <a:lnTo>
                    <a:pt x="632" y="418"/>
                  </a:lnTo>
                  <a:lnTo>
                    <a:pt x="618" y="408"/>
                  </a:lnTo>
                  <a:lnTo>
                    <a:pt x="592" y="414"/>
                  </a:lnTo>
                  <a:lnTo>
                    <a:pt x="558" y="410"/>
                  </a:lnTo>
                  <a:lnTo>
                    <a:pt x="490" y="368"/>
                  </a:lnTo>
                  <a:lnTo>
                    <a:pt x="484" y="354"/>
                  </a:lnTo>
                  <a:lnTo>
                    <a:pt x="456" y="346"/>
                  </a:lnTo>
                  <a:lnTo>
                    <a:pt x="458" y="328"/>
                  </a:lnTo>
                  <a:lnTo>
                    <a:pt x="458" y="302"/>
                  </a:lnTo>
                  <a:lnTo>
                    <a:pt x="474" y="278"/>
                  </a:lnTo>
                  <a:lnTo>
                    <a:pt x="476" y="264"/>
                  </a:lnTo>
                  <a:lnTo>
                    <a:pt x="452" y="246"/>
                  </a:lnTo>
                  <a:lnTo>
                    <a:pt x="420" y="238"/>
                  </a:lnTo>
                  <a:lnTo>
                    <a:pt x="416" y="214"/>
                  </a:lnTo>
                  <a:lnTo>
                    <a:pt x="404" y="200"/>
                  </a:lnTo>
                  <a:lnTo>
                    <a:pt x="398" y="178"/>
                  </a:lnTo>
                  <a:lnTo>
                    <a:pt x="424" y="186"/>
                  </a:lnTo>
                  <a:lnTo>
                    <a:pt x="438" y="174"/>
                  </a:lnTo>
                  <a:lnTo>
                    <a:pt x="424" y="162"/>
                  </a:lnTo>
                  <a:lnTo>
                    <a:pt x="424" y="146"/>
                  </a:lnTo>
                  <a:lnTo>
                    <a:pt x="412" y="136"/>
                  </a:lnTo>
                  <a:lnTo>
                    <a:pt x="416" y="100"/>
                  </a:lnTo>
                  <a:lnTo>
                    <a:pt x="422" y="68"/>
                  </a:lnTo>
                  <a:lnTo>
                    <a:pt x="412" y="54"/>
                  </a:lnTo>
                  <a:lnTo>
                    <a:pt x="412" y="28"/>
                  </a:lnTo>
                  <a:lnTo>
                    <a:pt x="388" y="16"/>
                  </a:lnTo>
                  <a:lnTo>
                    <a:pt x="364" y="2"/>
                  </a:lnTo>
                  <a:lnTo>
                    <a:pt x="346" y="0"/>
                  </a:lnTo>
                  <a:lnTo>
                    <a:pt x="342" y="24"/>
                  </a:lnTo>
                  <a:lnTo>
                    <a:pt x="342" y="48"/>
                  </a:lnTo>
                  <a:lnTo>
                    <a:pt x="330" y="70"/>
                  </a:lnTo>
                  <a:lnTo>
                    <a:pt x="308" y="62"/>
                  </a:lnTo>
                  <a:lnTo>
                    <a:pt x="278" y="72"/>
                  </a:lnTo>
                  <a:lnTo>
                    <a:pt x="252" y="74"/>
                  </a:lnTo>
                  <a:lnTo>
                    <a:pt x="226" y="62"/>
                  </a:lnTo>
                  <a:lnTo>
                    <a:pt x="216" y="76"/>
                  </a:lnTo>
                  <a:lnTo>
                    <a:pt x="212" y="98"/>
                  </a:lnTo>
                  <a:lnTo>
                    <a:pt x="220" y="150"/>
                  </a:lnTo>
                  <a:lnTo>
                    <a:pt x="246" y="160"/>
                  </a:lnTo>
                  <a:lnTo>
                    <a:pt x="248" y="176"/>
                  </a:lnTo>
                  <a:lnTo>
                    <a:pt x="278" y="184"/>
                  </a:lnTo>
                  <a:lnTo>
                    <a:pt x="248" y="218"/>
                  </a:lnTo>
                  <a:lnTo>
                    <a:pt x="256" y="240"/>
                  </a:lnTo>
                  <a:lnTo>
                    <a:pt x="248" y="248"/>
                  </a:lnTo>
                  <a:lnTo>
                    <a:pt x="232" y="252"/>
                  </a:lnTo>
                  <a:lnTo>
                    <a:pt x="218" y="260"/>
                  </a:lnTo>
                  <a:lnTo>
                    <a:pt x="226" y="278"/>
                  </a:lnTo>
                  <a:lnTo>
                    <a:pt x="206" y="292"/>
                  </a:lnTo>
                  <a:lnTo>
                    <a:pt x="196" y="330"/>
                  </a:lnTo>
                  <a:lnTo>
                    <a:pt x="174" y="346"/>
                  </a:lnTo>
                  <a:lnTo>
                    <a:pt x="160" y="350"/>
                  </a:lnTo>
                  <a:lnTo>
                    <a:pt x="140" y="380"/>
                  </a:lnTo>
                  <a:lnTo>
                    <a:pt x="120" y="384"/>
                  </a:lnTo>
                  <a:lnTo>
                    <a:pt x="104" y="396"/>
                  </a:lnTo>
                  <a:lnTo>
                    <a:pt x="88" y="386"/>
                  </a:lnTo>
                  <a:lnTo>
                    <a:pt x="74" y="386"/>
                  </a:lnTo>
                  <a:lnTo>
                    <a:pt x="70" y="402"/>
                  </a:lnTo>
                  <a:lnTo>
                    <a:pt x="50" y="426"/>
                  </a:lnTo>
                  <a:lnTo>
                    <a:pt x="60" y="440"/>
                  </a:lnTo>
                  <a:lnTo>
                    <a:pt x="78" y="446"/>
                  </a:lnTo>
                  <a:lnTo>
                    <a:pt x="74" y="462"/>
                  </a:lnTo>
                  <a:lnTo>
                    <a:pt x="88" y="482"/>
                  </a:lnTo>
                  <a:lnTo>
                    <a:pt x="100" y="484"/>
                  </a:lnTo>
                  <a:lnTo>
                    <a:pt x="116" y="510"/>
                  </a:lnTo>
                  <a:lnTo>
                    <a:pt x="116" y="520"/>
                  </a:lnTo>
                  <a:lnTo>
                    <a:pt x="120" y="532"/>
                  </a:lnTo>
                  <a:lnTo>
                    <a:pt x="108" y="540"/>
                  </a:lnTo>
                  <a:lnTo>
                    <a:pt x="100" y="528"/>
                  </a:lnTo>
                  <a:lnTo>
                    <a:pt x="84" y="536"/>
                  </a:lnTo>
                  <a:lnTo>
                    <a:pt x="62" y="542"/>
                  </a:lnTo>
                  <a:lnTo>
                    <a:pt x="44" y="542"/>
                  </a:lnTo>
                  <a:lnTo>
                    <a:pt x="30" y="536"/>
                  </a:lnTo>
                  <a:lnTo>
                    <a:pt x="28" y="552"/>
                  </a:lnTo>
                  <a:lnTo>
                    <a:pt x="12" y="554"/>
                  </a:lnTo>
                  <a:lnTo>
                    <a:pt x="0" y="568"/>
                  </a:lnTo>
                  <a:lnTo>
                    <a:pt x="14" y="576"/>
                  </a:lnTo>
                  <a:lnTo>
                    <a:pt x="34" y="6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8" name="Indonesia">
              <a:extLst>
                <a:ext uri="{FF2B5EF4-FFF2-40B4-BE49-F238E27FC236}">
                  <a16:creationId xmlns:a16="http://schemas.microsoft.com/office/drawing/2014/main" id="{95FE749F-1070-4FA3-BC67-5872140C73F3}"/>
                </a:ext>
              </a:extLst>
            </p:cNvPr>
            <p:cNvSpPr>
              <a:spLocks noEditPoints="1"/>
            </p:cNvSpPr>
            <p:nvPr/>
          </p:nvSpPr>
          <p:spPr bwMode="gray">
            <a:xfrm>
              <a:off x="8733338" y="4364062"/>
              <a:ext cx="1427134" cy="507372"/>
            </a:xfrm>
            <a:custGeom>
              <a:avLst/>
              <a:gdLst/>
              <a:ahLst/>
              <a:cxnLst>
                <a:cxn ang="0">
                  <a:pos x="170" y="94"/>
                </a:cxn>
                <a:cxn ang="0">
                  <a:pos x="242" y="140"/>
                </a:cxn>
                <a:cxn ang="0">
                  <a:pos x="320" y="202"/>
                </a:cxn>
                <a:cxn ang="0">
                  <a:pos x="338" y="272"/>
                </a:cxn>
                <a:cxn ang="0">
                  <a:pos x="420" y="352"/>
                </a:cxn>
                <a:cxn ang="0">
                  <a:pos x="356" y="460"/>
                </a:cxn>
                <a:cxn ang="0">
                  <a:pos x="280" y="384"/>
                </a:cxn>
                <a:cxn ang="0">
                  <a:pos x="162" y="220"/>
                </a:cxn>
                <a:cxn ang="0">
                  <a:pos x="92" y="132"/>
                </a:cxn>
                <a:cxn ang="0">
                  <a:pos x="84" y="192"/>
                </a:cxn>
                <a:cxn ang="0">
                  <a:pos x="100" y="184"/>
                </a:cxn>
                <a:cxn ang="0">
                  <a:pos x="544" y="142"/>
                </a:cxn>
                <a:cxn ang="0">
                  <a:pos x="542" y="226"/>
                </a:cxn>
                <a:cxn ang="0">
                  <a:pos x="576" y="330"/>
                </a:cxn>
                <a:cxn ang="0">
                  <a:pos x="684" y="346"/>
                </a:cxn>
                <a:cxn ang="0">
                  <a:pos x="794" y="356"/>
                </a:cxn>
                <a:cxn ang="0">
                  <a:pos x="826" y="258"/>
                </a:cxn>
                <a:cxn ang="0">
                  <a:pos x="902" y="186"/>
                </a:cxn>
                <a:cxn ang="0">
                  <a:pos x="854" y="52"/>
                </a:cxn>
                <a:cxn ang="0">
                  <a:pos x="760" y="162"/>
                </a:cxn>
                <a:cxn ang="0">
                  <a:pos x="666" y="184"/>
                </a:cxn>
                <a:cxn ang="0">
                  <a:pos x="562" y="132"/>
                </a:cxn>
                <a:cxn ang="0">
                  <a:pos x="464" y="512"/>
                </a:cxn>
                <a:cxn ang="0">
                  <a:pos x="666" y="544"/>
                </a:cxn>
                <a:cxn ang="0">
                  <a:pos x="792" y="550"/>
                </a:cxn>
                <a:cxn ang="0">
                  <a:pos x="694" y="498"/>
                </a:cxn>
                <a:cxn ang="0">
                  <a:pos x="524" y="478"/>
                </a:cxn>
                <a:cxn ang="0">
                  <a:pos x="806" y="550"/>
                </a:cxn>
                <a:cxn ang="0">
                  <a:pos x="804" y="536"/>
                </a:cxn>
                <a:cxn ang="0">
                  <a:pos x="920" y="560"/>
                </a:cxn>
                <a:cxn ang="0">
                  <a:pos x="944" y="598"/>
                </a:cxn>
                <a:cxn ang="0">
                  <a:pos x="944" y="598"/>
                </a:cxn>
                <a:cxn ang="0">
                  <a:pos x="1006" y="548"/>
                </a:cxn>
                <a:cxn ang="0">
                  <a:pos x="934" y="270"/>
                </a:cxn>
                <a:cxn ang="0">
                  <a:pos x="944" y="406"/>
                </a:cxn>
                <a:cxn ang="0">
                  <a:pos x="972" y="330"/>
                </a:cxn>
                <a:cxn ang="0">
                  <a:pos x="1026" y="414"/>
                </a:cxn>
                <a:cxn ang="0">
                  <a:pos x="1038" y="362"/>
                </a:cxn>
                <a:cxn ang="0">
                  <a:pos x="1058" y="262"/>
                </a:cxn>
                <a:cxn ang="0">
                  <a:pos x="1010" y="256"/>
                </a:cxn>
                <a:cxn ang="0">
                  <a:pos x="974" y="212"/>
                </a:cxn>
                <a:cxn ang="0">
                  <a:pos x="1156" y="142"/>
                </a:cxn>
                <a:cxn ang="0">
                  <a:pos x="1010" y="172"/>
                </a:cxn>
                <a:cxn ang="0">
                  <a:pos x="1242" y="196"/>
                </a:cxn>
                <a:cxn ang="0">
                  <a:pos x="1256" y="202"/>
                </a:cxn>
                <a:cxn ang="0">
                  <a:pos x="1268" y="164"/>
                </a:cxn>
                <a:cxn ang="0">
                  <a:pos x="1242" y="180"/>
                </a:cxn>
                <a:cxn ang="0">
                  <a:pos x="1338" y="350"/>
                </a:cxn>
                <a:cxn ang="0">
                  <a:pos x="1240" y="340"/>
                </a:cxn>
                <a:cxn ang="0">
                  <a:pos x="1182" y="334"/>
                </a:cxn>
                <a:cxn ang="0">
                  <a:pos x="1582" y="302"/>
                </a:cxn>
                <a:cxn ang="0">
                  <a:pos x="1420" y="228"/>
                </a:cxn>
                <a:cxn ang="0">
                  <a:pos x="1448" y="308"/>
                </a:cxn>
                <a:cxn ang="0">
                  <a:pos x="1464" y="368"/>
                </a:cxn>
                <a:cxn ang="0">
                  <a:pos x="1718" y="526"/>
                </a:cxn>
                <a:cxn ang="0">
                  <a:pos x="1146" y="590"/>
                </a:cxn>
                <a:cxn ang="0">
                  <a:pos x="1080" y="618"/>
                </a:cxn>
              </a:cxnLst>
              <a:rect l="0" t="0" r="r" b="b"/>
              <a:pathLst>
                <a:path w="1758" h="622">
                  <a:moveTo>
                    <a:pt x="0" y="0"/>
                  </a:moveTo>
                  <a:lnTo>
                    <a:pt x="14" y="0"/>
                  </a:lnTo>
                  <a:lnTo>
                    <a:pt x="50" y="18"/>
                  </a:lnTo>
                  <a:lnTo>
                    <a:pt x="96" y="10"/>
                  </a:lnTo>
                  <a:lnTo>
                    <a:pt x="170" y="94"/>
                  </a:lnTo>
                  <a:lnTo>
                    <a:pt x="176" y="94"/>
                  </a:lnTo>
                  <a:lnTo>
                    <a:pt x="188" y="120"/>
                  </a:lnTo>
                  <a:lnTo>
                    <a:pt x="200" y="114"/>
                  </a:lnTo>
                  <a:lnTo>
                    <a:pt x="224" y="140"/>
                  </a:lnTo>
                  <a:lnTo>
                    <a:pt x="242" y="140"/>
                  </a:lnTo>
                  <a:lnTo>
                    <a:pt x="248" y="162"/>
                  </a:lnTo>
                  <a:lnTo>
                    <a:pt x="262" y="162"/>
                  </a:lnTo>
                  <a:lnTo>
                    <a:pt x="298" y="196"/>
                  </a:lnTo>
                  <a:lnTo>
                    <a:pt x="302" y="210"/>
                  </a:lnTo>
                  <a:lnTo>
                    <a:pt x="320" y="202"/>
                  </a:lnTo>
                  <a:lnTo>
                    <a:pt x="332" y="218"/>
                  </a:lnTo>
                  <a:lnTo>
                    <a:pt x="304" y="234"/>
                  </a:lnTo>
                  <a:lnTo>
                    <a:pt x="334" y="240"/>
                  </a:lnTo>
                  <a:lnTo>
                    <a:pt x="318" y="252"/>
                  </a:lnTo>
                  <a:lnTo>
                    <a:pt x="338" y="272"/>
                  </a:lnTo>
                  <a:lnTo>
                    <a:pt x="358" y="266"/>
                  </a:lnTo>
                  <a:lnTo>
                    <a:pt x="368" y="300"/>
                  </a:lnTo>
                  <a:lnTo>
                    <a:pt x="398" y="306"/>
                  </a:lnTo>
                  <a:lnTo>
                    <a:pt x="406" y="324"/>
                  </a:lnTo>
                  <a:lnTo>
                    <a:pt x="420" y="352"/>
                  </a:lnTo>
                  <a:lnTo>
                    <a:pt x="416" y="448"/>
                  </a:lnTo>
                  <a:lnTo>
                    <a:pt x="396" y="424"/>
                  </a:lnTo>
                  <a:lnTo>
                    <a:pt x="386" y="454"/>
                  </a:lnTo>
                  <a:lnTo>
                    <a:pt x="362" y="440"/>
                  </a:lnTo>
                  <a:lnTo>
                    <a:pt x="356" y="460"/>
                  </a:lnTo>
                  <a:lnTo>
                    <a:pt x="340" y="450"/>
                  </a:lnTo>
                  <a:lnTo>
                    <a:pt x="332" y="428"/>
                  </a:lnTo>
                  <a:lnTo>
                    <a:pt x="296" y="404"/>
                  </a:lnTo>
                  <a:lnTo>
                    <a:pt x="292" y="390"/>
                  </a:lnTo>
                  <a:lnTo>
                    <a:pt x="280" y="384"/>
                  </a:lnTo>
                  <a:lnTo>
                    <a:pt x="278" y="370"/>
                  </a:lnTo>
                  <a:lnTo>
                    <a:pt x="230" y="322"/>
                  </a:lnTo>
                  <a:lnTo>
                    <a:pt x="228" y="296"/>
                  </a:lnTo>
                  <a:lnTo>
                    <a:pt x="178" y="224"/>
                  </a:lnTo>
                  <a:lnTo>
                    <a:pt x="162" y="220"/>
                  </a:lnTo>
                  <a:lnTo>
                    <a:pt x="148" y="172"/>
                  </a:lnTo>
                  <a:lnTo>
                    <a:pt x="140" y="170"/>
                  </a:lnTo>
                  <a:lnTo>
                    <a:pt x="146" y="156"/>
                  </a:lnTo>
                  <a:lnTo>
                    <a:pt x="110" y="134"/>
                  </a:lnTo>
                  <a:lnTo>
                    <a:pt x="92" y="132"/>
                  </a:lnTo>
                  <a:lnTo>
                    <a:pt x="90" y="110"/>
                  </a:lnTo>
                  <a:lnTo>
                    <a:pt x="64" y="74"/>
                  </a:lnTo>
                  <a:lnTo>
                    <a:pt x="18" y="44"/>
                  </a:lnTo>
                  <a:lnTo>
                    <a:pt x="0" y="0"/>
                  </a:lnTo>
                  <a:close/>
                  <a:moveTo>
                    <a:pt x="84" y="192"/>
                  </a:moveTo>
                  <a:lnTo>
                    <a:pt x="96" y="194"/>
                  </a:lnTo>
                  <a:lnTo>
                    <a:pt x="96" y="210"/>
                  </a:lnTo>
                  <a:lnTo>
                    <a:pt x="108" y="210"/>
                  </a:lnTo>
                  <a:lnTo>
                    <a:pt x="112" y="192"/>
                  </a:lnTo>
                  <a:lnTo>
                    <a:pt x="100" y="184"/>
                  </a:lnTo>
                  <a:lnTo>
                    <a:pt x="92" y="168"/>
                  </a:lnTo>
                  <a:lnTo>
                    <a:pt x="72" y="170"/>
                  </a:lnTo>
                  <a:lnTo>
                    <a:pt x="84" y="192"/>
                  </a:lnTo>
                  <a:close/>
                  <a:moveTo>
                    <a:pt x="562" y="132"/>
                  </a:moveTo>
                  <a:lnTo>
                    <a:pt x="544" y="142"/>
                  </a:lnTo>
                  <a:lnTo>
                    <a:pt x="542" y="158"/>
                  </a:lnTo>
                  <a:lnTo>
                    <a:pt x="532" y="178"/>
                  </a:lnTo>
                  <a:lnTo>
                    <a:pt x="540" y="204"/>
                  </a:lnTo>
                  <a:lnTo>
                    <a:pt x="548" y="214"/>
                  </a:lnTo>
                  <a:lnTo>
                    <a:pt x="542" y="226"/>
                  </a:lnTo>
                  <a:lnTo>
                    <a:pt x="550" y="248"/>
                  </a:lnTo>
                  <a:lnTo>
                    <a:pt x="584" y="272"/>
                  </a:lnTo>
                  <a:lnTo>
                    <a:pt x="574" y="292"/>
                  </a:lnTo>
                  <a:lnTo>
                    <a:pt x="584" y="316"/>
                  </a:lnTo>
                  <a:lnTo>
                    <a:pt x="576" y="330"/>
                  </a:lnTo>
                  <a:lnTo>
                    <a:pt x="590" y="340"/>
                  </a:lnTo>
                  <a:lnTo>
                    <a:pt x="646" y="336"/>
                  </a:lnTo>
                  <a:lnTo>
                    <a:pt x="646" y="358"/>
                  </a:lnTo>
                  <a:lnTo>
                    <a:pt x="666" y="350"/>
                  </a:lnTo>
                  <a:lnTo>
                    <a:pt x="684" y="346"/>
                  </a:lnTo>
                  <a:lnTo>
                    <a:pt x="698" y="330"/>
                  </a:lnTo>
                  <a:lnTo>
                    <a:pt x="706" y="342"/>
                  </a:lnTo>
                  <a:lnTo>
                    <a:pt x="752" y="370"/>
                  </a:lnTo>
                  <a:lnTo>
                    <a:pt x="752" y="384"/>
                  </a:lnTo>
                  <a:lnTo>
                    <a:pt x="794" y="356"/>
                  </a:lnTo>
                  <a:lnTo>
                    <a:pt x="798" y="336"/>
                  </a:lnTo>
                  <a:lnTo>
                    <a:pt x="810" y="334"/>
                  </a:lnTo>
                  <a:lnTo>
                    <a:pt x="810" y="286"/>
                  </a:lnTo>
                  <a:lnTo>
                    <a:pt x="822" y="272"/>
                  </a:lnTo>
                  <a:lnTo>
                    <a:pt x="826" y="258"/>
                  </a:lnTo>
                  <a:lnTo>
                    <a:pt x="838" y="260"/>
                  </a:lnTo>
                  <a:lnTo>
                    <a:pt x="858" y="244"/>
                  </a:lnTo>
                  <a:lnTo>
                    <a:pt x="858" y="224"/>
                  </a:lnTo>
                  <a:lnTo>
                    <a:pt x="876" y="180"/>
                  </a:lnTo>
                  <a:lnTo>
                    <a:pt x="902" y="186"/>
                  </a:lnTo>
                  <a:lnTo>
                    <a:pt x="924" y="176"/>
                  </a:lnTo>
                  <a:lnTo>
                    <a:pt x="884" y="154"/>
                  </a:lnTo>
                  <a:lnTo>
                    <a:pt x="870" y="138"/>
                  </a:lnTo>
                  <a:lnTo>
                    <a:pt x="866" y="102"/>
                  </a:lnTo>
                  <a:lnTo>
                    <a:pt x="854" y="52"/>
                  </a:lnTo>
                  <a:lnTo>
                    <a:pt x="808" y="48"/>
                  </a:lnTo>
                  <a:lnTo>
                    <a:pt x="792" y="54"/>
                  </a:lnTo>
                  <a:lnTo>
                    <a:pt x="776" y="104"/>
                  </a:lnTo>
                  <a:lnTo>
                    <a:pt x="762" y="114"/>
                  </a:lnTo>
                  <a:lnTo>
                    <a:pt x="760" y="162"/>
                  </a:lnTo>
                  <a:lnTo>
                    <a:pt x="746" y="172"/>
                  </a:lnTo>
                  <a:lnTo>
                    <a:pt x="712" y="172"/>
                  </a:lnTo>
                  <a:lnTo>
                    <a:pt x="702" y="162"/>
                  </a:lnTo>
                  <a:lnTo>
                    <a:pt x="678" y="168"/>
                  </a:lnTo>
                  <a:lnTo>
                    <a:pt x="666" y="184"/>
                  </a:lnTo>
                  <a:lnTo>
                    <a:pt x="650" y="188"/>
                  </a:lnTo>
                  <a:lnTo>
                    <a:pt x="634" y="182"/>
                  </a:lnTo>
                  <a:lnTo>
                    <a:pt x="610" y="190"/>
                  </a:lnTo>
                  <a:lnTo>
                    <a:pt x="570" y="152"/>
                  </a:lnTo>
                  <a:lnTo>
                    <a:pt x="562" y="132"/>
                  </a:lnTo>
                  <a:close/>
                  <a:moveTo>
                    <a:pt x="410" y="494"/>
                  </a:moveTo>
                  <a:lnTo>
                    <a:pt x="430" y="490"/>
                  </a:lnTo>
                  <a:lnTo>
                    <a:pt x="444" y="492"/>
                  </a:lnTo>
                  <a:lnTo>
                    <a:pt x="436" y="512"/>
                  </a:lnTo>
                  <a:lnTo>
                    <a:pt x="464" y="512"/>
                  </a:lnTo>
                  <a:lnTo>
                    <a:pt x="510" y="528"/>
                  </a:lnTo>
                  <a:lnTo>
                    <a:pt x="530" y="518"/>
                  </a:lnTo>
                  <a:lnTo>
                    <a:pt x="612" y="534"/>
                  </a:lnTo>
                  <a:lnTo>
                    <a:pt x="634" y="530"/>
                  </a:lnTo>
                  <a:lnTo>
                    <a:pt x="666" y="544"/>
                  </a:lnTo>
                  <a:lnTo>
                    <a:pt x="694" y="542"/>
                  </a:lnTo>
                  <a:lnTo>
                    <a:pt x="732" y="548"/>
                  </a:lnTo>
                  <a:lnTo>
                    <a:pt x="752" y="546"/>
                  </a:lnTo>
                  <a:lnTo>
                    <a:pt x="774" y="564"/>
                  </a:lnTo>
                  <a:lnTo>
                    <a:pt x="792" y="550"/>
                  </a:lnTo>
                  <a:lnTo>
                    <a:pt x="782" y="532"/>
                  </a:lnTo>
                  <a:lnTo>
                    <a:pt x="748" y="532"/>
                  </a:lnTo>
                  <a:lnTo>
                    <a:pt x="746" y="512"/>
                  </a:lnTo>
                  <a:lnTo>
                    <a:pt x="702" y="508"/>
                  </a:lnTo>
                  <a:lnTo>
                    <a:pt x="694" y="498"/>
                  </a:lnTo>
                  <a:lnTo>
                    <a:pt x="672" y="488"/>
                  </a:lnTo>
                  <a:lnTo>
                    <a:pt x="632" y="462"/>
                  </a:lnTo>
                  <a:lnTo>
                    <a:pt x="612" y="462"/>
                  </a:lnTo>
                  <a:lnTo>
                    <a:pt x="596" y="488"/>
                  </a:lnTo>
                  <a:lnTo>
                    <a:pt x="524" y="478"/>
                  </a:lnTo>
                  <a:lnTo>
                    <a:pt x="520" y="460"/>
                  </a:lnTo>
                  <a:lnTo>
                    <a:pt x="442" y="452"/>
                  </a:lnTo>
                  <a:lnTo>
                    <a:pt x="394" y="492"/>
                  </a:lnTo>
                  <a:lnTo>
                    <a:pt x="410" y="494"/>
                  </a:lnTo>
                  <a:close/>
                  <a:moveTo>
                    <a:pt x="806" y="550"/>
                  </a:moveTo>
                  <a:lnTo>
                    <a:pt x="798" y="564"/>
                  </a:lnTo>
                  <a:lnTo>
                    <a:pt x="816" y="566"/>
                  </a:lnTo>
                  <a:lnTo>
                    <a:pt x="824" y="558"/>
                  </a:lnTo>
                  <a:lnTo>
                    <a:pt x="830" y="538"/>
                  </a:lnTo>
                  <a:lnTo>
                    <a:pt x="804" y="536"/>
                  </a:lnTo>
                  <a:lnTo>
                    <a:pt x="806" y="550"/>
                  </a:lnTo>
                  <a:close/>
                  <a:moveTo>
                    <a:pt x="840" y="552"/>
                  </a:moveTo>
                  <a:lnTo>
                    <a:pt x="842" y="574"/>
                  </a:lnTo>
                  <a:lnTo>
                    <a:pt x="850" y="570"/>
                  </a:lnTo>
                  <a:lnTo>
                    <a:pt x="920" y="560"/>
                  </a:lnTo>
                  <a:lnTo>
                    <a:pt x="916" y="536"/>
                  </a:lnTo>
                  <a:lnTo>
                    <a:pt x="888" y="534"/>
                  </a:lnTo>
                  <a:lnTo>
                    <a:pt x="870" y="548"/>
                  </a:lnTo>
                  <a:lnTo>
                    <a:pt x="840" y="552"/>
                  </a:lnTo>
                  <a:close/>
                  <a:moveTo>
                    <a:pt x="944" y="598"/>
                  </a:moveTo>
                  <a:lnTo>
                    <a:pt x="974" y="622"/>
                  </a:lnTo>
                  <a:lnTo>
                    <a:pt x="986" y="612"/>
                  </a:lnTo>
                  <a:lnTo>
                    <a:pt x="960" y="584"/>
                  </a:lnTo>
                  <a:lnTo>
                    <a:pt x="920" y="584"/>
                  </a:lnTo>
                  <a:lnTo>
                    <a:pt x="944" y="598"/>
                  </a:lnTo>
                  <a:close/>
                  <a:moveTo>
                    <a:pt x="956" y="564"/>
                  </a:moveTo>
                  <a:lnTo>
                    <a:pt x="996" y="568"/>
                  </a:lnTo>
                  <a:lnTo>
                    <a:pt x="1054" y="552"/>
                  </a:lnTo>
                  <a:lnTo>
                    <a:pt x="1062" y="538"/>
                  </a:lnTo>
                  <a:lnTo>
                    <a:pt x="1006" y="548"/>
                  </a:lnTo>
                  <a:lnTo>
                    <a:pt x="972" y="542"/>
                  </a:lnTo>
                  <a:lnTo>
                    <a:pt x="936" y="554"/>
                  </a:lnTo>
                  <a:lnTo>
                    <a:pt x="956" y="564"/>
                  </a:lnTo>
                  <a:close/>
                  <a:moveTo>
                    <a:pt x="946" y="240"/>
                  </a:moveTo>
                  <a:lnTo>
                    <a:pt x="934" y="270"/>
                  </a:lnTo>
                  <a:lnTo>
                    <a:pt x="918" y="318"/>
                  </a:lnTo>
                  <a:lnTo>
                    <a:pt x="922" y="354"/>
                  </a:lnTo>
                  <a:lnTo>
                    <a:pt x="934" y="354"/>
                  </a:lnTo>
                  <a:lnTo>
                    <a:pt x="944" y="380"/>
                  </a:lnTo>
                  <a:lnTo>
                    <a:pt x="944" y="406"/>
                  </a:lnTo>
                  <a:lnTo>
                    <a:pt x="936" y="430"/>
                  </a:lnTo>
                  <a:lnTo>
                    <a:pt x="962" y="444"/>
                  </a:lnTo>
                  <a:lnTo>
                    <a:pt x="982" y="430"/>
                  </a:lnTo>
                  <a:lnTo>
                    <a:pt x="970" y="370"/>
                  </a:lnTo>
                  <a:lnTo>
                    <a:pt x="972" y="330"/>
                  </a:lnTo>
                  <a:lnTo>
                    <a:pt x="992" y="328"/>
                  </a:lnTo>
                  <a:lnTo>
                    <a:pt x="992" y="358"/>
                  </a:lnTo>
                  <a:lnTo>
                    <a:pt x="1018" y="374"/>
                  </a:lnTo>
                  <a:lnTo>
                    <a:pt x="1008" y="402"/>
                  </a:lnTo>
                  <a:lnTo>
                    <a:pt x="1026" y="414"/>
                  </a:lnTo>
                  <a:lnTo>
                    <a:pt x="1040" y="394"/>
                  </a:lnTo>
                  <a:lnTo>
                    <a:pt x="1056" y="400"/>
                  </a:lnTo>
                  <a:lnTo>
                    <a:pt x="1064" y="380"/>
                  </a:lnTo>
                  <a:lnTo>
                    <a:pt x="1046" y="382"/>
                  </a:lnTo>
                  <a:lnTo>
                    <a:pt x="1038" y="362"/>
                  </a:lnTo>
                  <a:lnTo>
                    <a:pt x="1046" y="346"/>
                  </a:lnTo>
                  <a:lnTo>
                    <a:pt x="996" y="294"/>
                  </a:lnTo>
                  <a:lnTo>
                    <a:pt x="1016" y="292"/>
                  </a:lnTo>
                  <a:lnTo>
                    <a:pt x="1046" y="276"/>
                  </a:lnTo>
                  <a:lnTo>
                    <a:pt x="1058" y="262"/>
                  </a:lnTo>
                  <a:lnTo>
                    <a:pt x="1074" y="268"/>
                  </a:lnTo>
                  <a:lnTo>
                    <a:pt x="1084" y="260"/>
                  </a:lnTo>
                  <a:lnTo>
                    <a:pt x="1080" y="250"/>
                  </a:lnTo>
                  <a:lnTo>
                    <a:pt x="1058" y="250"/>
                  </a:lnTo>
                  <a:lnTo>
                    <a:pt x="1010" y="256"/>
                  </a:lnTo>
                  <a:lnTo>
                    <a:pt x="992" y="274"/>
                  </a:lnTo>
                  <a:lnTo>
                    <a:pt x="976" y="274"/>
                  </a:lnTo>
                  <a:lnTo>
                    <a:pt x="972" y="258"/>
                  </a:lnTo>
                  <a:lnTo>
                    <a:pt x="964" y="248"/>
                  </a:lnTo>
                  <a:lnTo>
                    <a:pt x="974" y="212"/>
                  </a:lnTo>
                  <a:lnTo>
                    <a:pt x="1000" y="204"/>
                  </a:lnTo>
                  <a:lnTo>
                    <a:pt x="1076" y="212"/>
                  </a:lnTo>
                  <a:lnTo>
                    <a:pt x="1118" y="200"/>
                  </a:lnTo>
                  <a:lnTo>
                    <a:pt x="1148" y="166"/>
                  </a:lnTo>
                  <a:lnTo>
                    <a:pt x="1156" y="142"/>
                  </a:lnTo>
                  <a:lnTo>
                    <a:pt x="1148" y="136"/>
                  </a:lnTo>
                  <a:lnTo>
                    <a:pt x="1138" y="140"/>
                  </a:lnTo>
                  <a:lnTo>
                    <a:pt x="1102" y="180"/>
                  </a:lnTo>
                  <a:lnTo>
                    <a:pt x="1066" y="182"/>
                  </a:lnTo>
                  <a:lnTo>
                    <a:pt x="1010" y="172"/>
                  </a:lnTo>
                  <a:lnTo>
                    <a:pt x="992" y="172"/>
                  </a:lnTo>
                  <a:lnTo>
                    <a:pt x="980" y="192"/>
                  </a:lnTo>
                  <a:lnTo>
                    <a:pt x="932" y="228"/>
                  </a:lnTo>
                  <a:lnTo>
                    <a:pt x="946" y="240"/>
                  </a:lnTo>
                  <a:close/>
                  <a:moveTo>
                    <a:pt x="1242" y="196"/>
                  </a:moveTo>
                  <a:lnTo>
                    <a:pt x="1240" y="236"/>
                  </a:lnTo>
                  <a:lnTo>
                    <a:pt x="1262" y="254"/>
                  </a:lnTo>
                  <a:lnTo>
                    <a:pt x="1270" y="246"/>
                  </a:lnTo>
                  <a:lnTo>
                    <a:pt x="1256" y="226"/>
                  </a:lnTo>
                  <a:lnTo>
                    <a:pt x="1256" y="202"/>
                  </a:lnTo>
                  <a:lnTo>
                    <a:pt x="1300" y="204"/>
                  </a:lnTo>
                  <a:lnTo>
                    <a:pt x="1264" y="184"/>
                  </a:lnTo>
                  <a:lnTo>
                    <a:pt x="1280" y="166"/>
                  </a:lnTo>
                  <a:lnTo>
                    <a:pt x="1290" y="152"/>
                  </a:lnTo>
                  <a:lnTo>
                    <a:pt x="1268" y="164"/>
                  </a:lnTo>
                  <a:lnTo>
                    <a:pt x="1252" y="164"/>
                  </a:lnTo>
                  <a:lnTo>
                    <a:pt x="1258" y="146"/>
                  </a:lnTo>
                  <a:lnTo>
                    <a:pt x="1250" y="126"/>
                  </a:lnTo>
                  <a:lnTo>
                    <a:pt x="1238" y="148"/>
                  </a:lnTo>
                  <a:lnTo>
                    <a:pt x="1242" y="180"/>
                  </a:lnTo>
                  <a:lnTo>
                    <a:pt x="1228" y="180"/>
                  </a:lnTo>
                  <a:lnTo>
                    <a:pt x="1242" y="196"/>
                  </a:lnTo>
                  <a:close/>
                  <a:moveTo>
                    <a:pt x="1276" y="346"/>
                  </a:moveTo>
                  <a:lnTo>
                    <a:pt x="1312" y="348"/>
                  </a:lnTo>
                  <a:lnTo>
                    <a:pt x="1338" y="350"/>
                  </a:lnTo>
                  <a:lnTo>
                    <a:pt x="1366" y="358"/>
                  </a:lnTo>
                  <a:lnTo>
                    <a:pt x="1348" y="328"/>
                  </a:lnTo>
                  <a:lnTo>
                    <a:pt x="1320" y="324"/>
                  </a:lnTo>
                  <a:lnTo>
                    <a:pt x="1272" y="328"/>
                  </a:lnTo>
                  <a:lnTo>
                    <a:pt x="1240" y="340"/>
                  </a:lnTo>
                  <a:lnTo>
                    <a:pt x="1276" y="346"/>
                  </a:lnTo>
                  <a:close/>
                  <a:moveTo>
                    <a:pt x="1202" y="360"/>
                  </a:moveTo>
                  <a:lnTo>
                    <a:pt x="1228" y="340"/>
                  </a:lnTo>
                  <a:lnTo>
                    <a:pt x="1200" y="328"/>
                  </a:lnTo>
                  <a:lnTo>
                    <a:pt x="1182" y="334"/>
                  </a:lnTo>
                  <a:lnTo>
                    <a:pt x="1202" y="360"/>
                  </a:lnTo>
                  <a:close/>
                  <a:moveTo>
                    <a:pt x="1700" y="306"/>
                  </a:moveTo>
                  <a:lnTo>
                    <a:pt x="1636" y="272"/>
                  </a:lnTo>
                  <a:lnTo>
                    <a:pt x="1606" y="300"/>
                  </a:lnTo>
                  <a:lnTo>
                    <a:pt x="1582" y="302"/>
                  </a:lnTo>
                  <a:lnTo>
                    <a:pt x="1550" y="344"/>
                  </a:lnTo>
                  <a:lnTo>
                    <a:pt x="1526" y="336"/>
                  </a:lnTo>
                  <a:lnTo>
                    <a:pt x="1508" y="302"/>
                  </a:lnTo>
                  <a:lnTo>
                    <a:pt x="1486" y="246"/>
                  </a:lnTo>
                  <a:lnTo>
                    <a:pt x="1420" y="228"/>
                  </a:lnTo>
                  <a:lnTo>
                    <a:pt x="1364" y="270"/>
                  </a:lnTo>
                  <a:lnTo>
                    <a:pt x="1420" y="292"/>
                  </a:lnTo>
                  <a:lnTo>
                    <a:pt x="1476" y="290"/>
                  </a:lnTo>
                  <a:lnTo>
                    <a:pt x="1478" y="304"/>
                  </a:lnTo>
                  <a:lnTo>
                    <a:pt x="1448" y="308"/>
                  </a:lnTo>
                  <a:lnTo>
                    <a:pt x="1438" y="318"/>
                  </a:lnTo>
                  <a:lnTo>
                    <a:pt x="1406" y="324"/>
                  </a:lnTo>
                  <a:lnTo>
                    <a:pt x="1438" y="334"/>
                  </a:lnTo>
                  <a:lnTo>
                    <a:pt x="1448" y="370"/>
                  </a:lnTo>
                  <a:lnTo>
                    <a:pt x="1464" y="368"/>
                  </a:lnTo>
                  <a:lnTo>
                    <a:pt x="1476" y="356"/>
                  </a:lnTo>
                  <a:lnTo>
                    <a:pt x="1630" y="422"/>
                  </a:lnTo>
                  <a:lnTo>
                    <a:pt x="1650" y="440"/>
                  </a:lnTo>
                  <a:lnTo>
                    <a:pt x="1682" y="528"/>
                  </a:lnTo>
                  <a:lnTo>
                    <a:pt x="1718" y="526"/>
                  </a:lnTo>
                  <a:lnTo>
                    <a:pt x="1758" y="564"/>
                  </a:lnTo>
                  <a:lnTo>
                    <a:pt x="1758" y="316"/>
                  </a:lnTo>
                  <a:lnTo>
                    <a:pt x="1700" y="306"/>
                  </a:lnTo>
                  <a:close/>
                  <a:moveTo>
                    <a:pt x="1124" y="610"/>
                  </a:moveTo>
                  <a:lnTo>
                    <a:pt x="1146" y="590"/>
                  </a:lnTo>
                  <a:lnTo>
                    <a:pt x="1148" y="574"/>
                  </a:lnTo>
                  <a:lnTo>
                    <a:pt x="1136" y="568"/>
                  </a:lnTo>
                  <a:lnTo>
                    <a:pt x="1106" y="574"/>
                  </a:lnTo>
                  <a:lnTo>
                    <a:pt x="1090" y="590"/>
                  </a:lnTo>
                  <a:lnTo>
                    <a:pt x="1080" y="618"/>
                  </a:lnTo>
                  <a:lnTo>
                    <a:pt x="1124" y="61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9" name="Iran">
              <a:extLst>
                <a:ext uri="{FF2B5EF4-FFF2-40B4-BE49-F238E27FC236}">
                  <a16:creationId xmlns:a16="http://schemas.microsoft.com/office/drawing/2014/main" id="{643BD2CD-FEFB-4B4F-8E0D-FBF6CDE2243D}"/>
                </a:ext>
              </a:extLst>
            </p:cNvPr>
            <p:cNvSpPr>
              <a:spLocks/>
            </p:cNvSpPr>
            <p:nvPr/>
          </p:nvSpPr>
          <p:spPr bwMode="gray">
            <a:xfrm>
              <a:off x="7169544" y="3188059"/>
              <a:ext cx="581787" cy="552604"/>
            </a:xfrm>
            <a:custGeom>
              <a:avLst/>
              <a:gdLst/>
              <a:ahLst/>
              <a:cxnLst>
                <a:cxn ang="0">
                  <a:pos x="170" y="458"/>
                </a:cxn>
                <a:cxn ang="0">
                  <a:pos x="146" y="422"/>
                </a:cxn>
                <a:cxn ang="0">
                  <a:pos x="132" y="372"/>
                </a:cxn>
                <a:cxn ang="0">
                  <a:pos x="74" y="322"/>
                </a:cxn>
                <a:cxn ang="0">
                  <a:pos x="56" y="290"/>
                </a:cxn>
                <a:cxn ang="0">
                  <a:pos x="52" y="258"/>
                </a:cxn>
                <a:cxn ang="0">
                  <a:pos x="70" y="224"/>
                </a:cxn>
                <a:cxn ang="0">
                  <a:pos x="74" y="202"/>
                </a:cxn>
                <a:cxn ang="0">
                  <a:pos x="74" y="184"/>
                </a:cxn>
                <a:cxn ang="0">
                  <a:pos x="38" y="166"/>
                </a:cxn>
                <a:cxn ang="0">
                  <a:pos x="26" y="124"/>
                </a:cxn>
                <a:cxn ang="0">
                  <a:pos x="14" y="80"/>
                </a:cxn>
                <a:cxn ang="0">
                  <a:pos x="0" y="36"/>
                </a:cxn>
                <a:cxn ang="0">
                  <a:pos x="12" y="0"/>
                </a:cxn>
                <a:cxn ang="0">
                  <a:pos x="54" y="38"/>
                </a:cxn>
                <a:cxn ang="0">
                  <a:pos x="70" y="36"/>
                </a:cxn>
                <a:cxn ang="0">
                  <a:pos x="92" y="42"/>
                </a:cxn>
                <a:cxn ang="0">
                  <a:pos x="146" y="4"/>
                </a:cxn>
                <a:cxn ang="0">
                  <a:pos x="148" y="46"/>
                </a:cxn>
                <a:cxn ang="0">
                  <a:pos x="188" y="70"/>
                </a:cxn>
                <a:cxn ang="0">
                  <a:pos x="192" y="114"/>
                </a:cxn>
                <a:cxn ang="0">
                  <a:pos x="224" y="122"/>
                </a:cxn>
                <a:cxn ang="0">
                  <a:pos x="270" y="162"/>
                </a:cxn>
                <a:cxn ang="0">
                  <a:pos x="314" y="148"/>
                </a:cxn>
                <a:cxn ang="0">
                  <a:pos x="354" y="140"/>
                </a:cxn>
                <a:cxn ang="0">
                  <a:pos x="372" y="148"/>
                </a:cxn>
                <a:cxn ang="0">
                  <a:pos x="368" y="114"/>
                </a:cxn>
                <a:cxn ang="0">
                  <a:pos x="422" y="86"/>
                </a:cxn>
                <a:cxn ang="0">
                  <a:pos x="460" y="72"/>
                </a:cxn>
                <a:cxn ang="0">
                  <a:pos x="500" y="88"/>
                </a:cxn>
                <a:cxn ang="0">
                  <a:pos x="530" y="104"/>
                </a:cxn>
                <a:cxn ang="0">
                  <a:pos x="568" y="118"/>
                </a:cxn>
                <a:cxn ang="0">
                  <a:pos x="598" y="132"/>
                </a:cxn>
                <a:cxn ang="0">
                  <a:pos x="618" y="154"/>
                </a:cxn>
                <a:cxn ang="0">
                  <a:pos x="638" y="190"/>
                </a:cxn>
                <a:cxn ang="0">
                  <a:pos x="622" y="256"/>
                </a:cxn>
                <a:cxn ang="0">
                  <a:pos x="616" y="296"/>
                </a:cxn>
                <a:cxn ang="0">
                  <a:pos x="622" y="318"/>
                </a:cxn>
                <a:cxn ang="0">
                  <a:pos x="648" y="394"/>
                </a:cxn>
                <a:cxn ang="0">
                  <a:pos x="660" y="416"/>
                </a:cxn>
                <a:cxn ang="0">
                  <a:pos x="660" y="528"/>
                </a:cxn>
                <a:cxn ang="0">
                  <a:pos x="700" y="578"/>
                </a:cxn>
                <a:cxn ang="0">
                  <a:pos x="712" y="606"/>
                </a:cxn>
                <a:cxn ang="0">
                  <a:pos x="660" y="630"/>
                </a:cxn>
                <a:cxn ang="0">
                  <a:pos x="648" y="662"/>
                </a:cxn>
                <a:cxn ang="0">
                  <a:pos x="608" y="664"/>
                </a:cxn>
                <a:cxn ang="0">
                  <a:pos x="528" y="656"/>
                </a:cxn>
                <a:cxn ang="0">
                  <a:pos x="510" y="650"/>
                </a:cxn>
                <a:cxn ang="0">
                  <a:pos x="488" y="608"/>
                </a:cxn>
                <a:cxn ang="0">
                  <a:pos x="450" y="584"/>
                </a:cxn>
                <a:cxn ang="0">
                  <a:pos x="428" y="594"/>
                </a:cxn>
                <a:cxn ang="0">
                  <a:pos x="390" y="612"/>
                </a:cxn>
                <a:cxn ang="0">
                  <a:pos x="364" y="610"/>
                </a:cxn>
                <a:cxn ang="0">
                  <a:pos x="314" y="582"/>
                </a:cxn>
                <a:cxn ang="0">
                  <a:pos x="292" y="554"/>
                </a:cxn>
                <a:cxn ang="0">
                  <a:pos x="268" y="520"/>
                </a:cxn>
                <a:cxn ang="0">
                  <a:pos x="260" y="502"/>
                </a:cxn>
                <a:cxn ang="0">
                  <a:pos x="246" y="482"/>
                </a:cxn>
                <a:cxn ang="0">
                  <a:pos x="226" y="452"/>
                </a:cxn>
                <a:cxn ang="0">
                  <a:pos x="202" y="458"/>
                </a:cxn>
                <a:cxn ang="0">
                  <a:pos x="180" y="450"/>
                </a:cxn>
              </a:cxnLst>
              <a:rect l="0" t="0" r="r" b="b"/>
              <a:pathLst>
                <a:path w="718" h="674">
                  <a:moveTo>
                    <a:pt x="180" y="450"/>
                  </a:moveTo>
                  <a:lnTo>
                    <a:pt x="170" y="458"/>
                  </a:lnTo>
                  <a:lnTo>
                    <a:pt x="146" y="438"/>
                  </a:lnTo>
                  <a:lnTo>
                    <a:pt x="146" y="422"/>
                  </a:lnTo>
                  <a:lnTo>
                    <a:pt x="136" y="416"/>
                  </a:lnTo>
                  <a:lnTo>
                    <a:pt x="132" y="372"/>
                  </a:lnTo>
                  <a:lnTo>
                    <a:pt x="120" y="356"/>
                  </a:lnTo>
                  <a:lnTo>
                    <a:pt x="74" y="322"/>
                  </a:lnTo>
                  <a:lnTo>
                    <a:pt x="68" y="306"/>
                  </a:lnTo>
                  <a:lnTo>
                    <a:pt x="56" y="290"/>
                  </a:lnTo>
                  <a:lnTo>
                    <a:pt x="52" y="280"/>
                  </a:lnTo>
                  <a:lnTo>
                    <a:pt x="52" y="258"/>
                  </a:lnTo>
                  <a:lnTo>
                    <a:pt x="62" y="238"/>
                  </a:lnTo>
                  <a:lnTo>
                    <a:pt x="70" y="224"/>
                  </a:lnTo>
                  <a:lnTo>
                    <a:pt x="80" y="216"/>
                  </a:lnTo>
                  <a:lnTo>
                    <a:pt x="74" y="202"/>
                  </a:lnTo>
                  <a:lnTo>
                    <a:pt x="80" y="188"/>
                  </a:lnTo>
                  <a:lnTo>
                    <a:pt x="74" y="184"/>
                  </a:lnTo>
                  <a:lnTo>
                    <a:pt x="46" y="180"/>
                  </a:lnTo>
                  <a:lnTo>
                    <a:pt x="38" y="166"/>
                  </a:lnTo>
                  <a:lnTo>
                    <a:pt x="28" y="158"/>
                  </a:lnTo>
                  <a:lnTo>
                    <a:pt x="26" y="124"/>
                  </a:lnTo>
                  <a:lnTo>
                    <a:pt x="14" y="96"/>
                  </a:lnTo>
                  <a:lnTo>
                    <a:pt x="14" y="80"/>
                  </a:lnTo>
                  <a:lnTo>
                    <a:pt x="2" y="54"/>
                  </a:lnTo>
                  <a:lnTo>
                    <a:pt x="0" y="36"/>
                  </a:lnTo>
                  <a:lnTo>
                    <a:pt x="8" y="14"/>
                  </a:lnTo>
                  <a:lnTo>
                    <a:pt x="12" y="0"/>
                  </a:lnTo>
                  <a:lnTo>
                    <a:pt x="22" y="8"/>
                  </a:lnTo>
                  <a:lnTo>
                    <a:pt x="54" y="38"/>
                  </a:lnTo>
                  <a:lnTo>
                    <a:pt x="62" y="40"/>
                  </a:lnTo>
                  <a:lnTo>
                    <a:pt x="70" y="36"/>
                  </a:lnTo>
                  <a:lnTo>
                    <a:pt x="74" y="44"/>
                  </a:lnTo>
                  <a:lnTo>
                    <a:pt x="92" y="42"/>
                  </a:lnTo>
                  <a:lnTo>
                    <a:pt x="118" y="22"/>
                  </a:lnTo>
                  <a:lnTo>
                    <a:pt x="146" y="4"/>
                  </a:lnTo>
                  <a:lnTo>
                    <a:pt x="158" y="30"/>
                  </a:lnTo>
                  <a:lnTo>
                    <a:pt x="148" y="46"/>
                  </a:lnTo>
                  <a:lnTo>
                    <a:pt x="164" y="58"/>
                  </a:lnTo>
                  <a:lnTo>
                    <a:pt x="188" y="70"/>
                  </a:lnTo>
                  <a:lnTo>
                    <a:pt x="190" y="100"/>
                  </a:lnTo>
                  <a:lnTo>
                    <a:pt x="192" y="114"/>
                  </a:lnTo>
                  <a:lnTo>
                    <a:pt x="204" y="120"/>
                  </a:lnTo>
                  <a:lnTo>
                    <a:pt x="224" y="122"/>
                  </a:lnTo>
                  <a:lnTo>
                    <a:pt x="234" y="142"/>
                  </a:lnTo>
                  <a:lnTo>
                    <a:pt x="270" y="162"/>
                  </a:lnTo>
                  <a:lnTo>
                    <a:pt x="286" y="162"/>
                  </a:lnTo>
                  <a:lnTo>
                    <a:pt x="314" y="148"/>
                  </a:lnTo>
                  <a:lnTo>
                    <a:pt x="338" y="146"/>
                  </a:lnTo>
                  <a:lnTo>
                    <a:pt x="354" y="140"/>
                  </a:lnTo>
                  <a:lnTo>
                    <a:pt x="356" y="146"/>
                  </a:lnTo>
                  <a:lnTo>
                    <a:pt x="372" y="148"/>
                  </a:lnTo>
                  <a:lnTo>
                    <a:pt x="374" y="136"/>
                  </a:lnTo>
                  <a:lnTo>
                    <a:pt x="368" y="114"/>
                  </a:lnTo>
                  <a:lnTo>
                    <a:pt x="384" y="122"/>
                  </a:lnTo>
                  <a:lnTo>
                    <a:pt x="422" y="86"/>
                  </a:lnTo>
                  <a:lnTo>
                    <a:pt x="450" y="86"/>
                  </a:lnTo>
                  <a:lnTo>
                    <a:pt x="460" y="72"/>
                  </a:lnTo>
                  <a:lnTo>
                    <a:pt x="486" y="70"/>
                  </a:lnTo>
                  <a:lnTo>
                    <a:pt x="500" y="88"/>
                  </a:lnTo>
                  <a:lnTo>
                    <a:pt x="518" y="92"/>
                  </a:lnTo>
                  <a:lnTo>
                    <a:pt x="530" y="104"/>
                  </a:lnTo>
                  <a:lnTo>
                    <a:pt x="560" y="104"/>
                  </a:lnTo>
                  <a:lnTo>
                    <a:pt x="568" y="118"/>
                  </a:lnTo>
                  <a:lnTo>
                    <a:pt x="584" y="122"/>
                  </a:lnTo>
                  <a:lnTo>
                    <a:pt x="598" y="132"/>
                  </a:lnTo>
                  <a:lnTo>
                    <a:pt x="604" y="148"/>
                  </a:lnTo>
                  <a:lnTo>
                    <a:pt x="618" y="154"/>
                  </a:lnTo>
                  <a:lnTo>
                    <a:pt x="638" y="152"/>
                  </a:lnTo>
                  <a:lnTo>
                    <a:pt x="638" y="190"/>
                  </a:lnTo>
                  <a:lnTo>
                    <a:pt x="638" y="220"/>
                  </a:lnTo>
                  <a:lnTo>
                    <a:pt x="622" y="256"/>
                  </a:lnTo>
                  <a:lnTo>
                    <a:pt x="616" y="258"/>
                  </a:lnTo>
                  <a:lnTo>
                    <a:pt x="616" y="296"/>
                  </a:lnTo>
                  <a:lnTo>
                    <a:pt x="632" y="302"/>
                  </a:lnTo>
                  <a:lnTo>
                    <a:pt x="622" y="318"/>
                  </a:lnTo>
                  <a:lnTo>
                    <a:pt x="628" y="390"/>
                  </a:lnTo>
                  <a:lnTo>
                    <a:pt x="648" y="394"/>
                  </a:lnTo>
                  <a:lnTo>
                    <a:pt x="660" y="398"/>
                  </a:lnTo>
                  <a:lnTo>
                    <a:pt x="660" y="416"/>
                  </a:lnTo>
                  <a:lnTo>
                    <a:pt x="628" y="470"/>
                  </a:lnTo>
                  <a:lnTo>
                    <a:pt x="660" y="528"/>
                  </a:lnTo>
                  <a:lnTo>
                    <a:pt x="700" y="544"/>
                  </a:lnTo>
                  <a:lnTo>
                    <a:pt x="700" y="578"/>
                  </a:lnTo>
                  <a:lnTo>
                    <a:pt x="718" y="590"/>
                  </a:lnTo>
                  <a:lnTo>
                    <a:pt x="712" y="606"/>
                  </a:lnTo>
                  <a:lnTo>
                    <a:pt x="682" y="610"/>
                  </a:lnTo>
                  <a:lnTo>
                    <a:pt x="660" y="630"/>
                  </a:lnTo>
                  <a:lnTo>
                    <a:pt x="654" y="662"/>
                  </a:lnTo>
                  <a:lnTo>
                    <a:pt x="648" y="662"/>
                  </a:lnTo>
                  <a:lnTo>
                    <a:pt x="644" y="674"/>
                  </a:lnTo>
                  <a:lnTo>
                    <a:pt x="608" y="664"/>
                  </a:lnTo>
                  <a:lnTo>
                    <a:pt x="556" y="662"/>
                  </a:lnTo>
                  <a:lnTo>
                    <a:pt x="528" y="656"/>
                  </a:lnTo>
                  <a:lnTo>
                    <a:pt x="520" y="646"/>
                  </a:lnTo>
                  <a:lnTo>
                    <a:pt x="510" y="650"/>
                  </a:lnTo>
                  <a:lnTo>
                    <a:pt x="492" y="630"/>
                  </a:lnTo>
                  <a:lnTo>
                    <a:pt x="488" y="608"/>
                  </a:lnTo>
                  <a:lnTo>
                    <a:pt x="484" y="592"/>
                  </a:lnTo>
                  <a:lnTo>
                    <a:pt x="450" y="584"/>
                  </a:lnTo>
                  <a:lnTo>
                    <a:pt x="442" y="592"/>
                  </a:lnTo>
                  <a:lnTo>
                    <a:pt x="428" y="594"/>
                  </a:lnTo>
                  <a:lnTo>
                    <a:pt x="404" y="614"/>
                  </a:lnTo>
                  <a:lnTo>
                    <a:pt x="390" y="612"/>
                  </a:lnTo>
                  <a:lnTo>
                    <a:pt x="382" y="602"/>
                  </a:lnTo>
                  <a:lnTo>
                    <a:pt x="364" y="610"/>
                  </a:lnTo>
                  <a:lnTo>
                    <a:pt x="346" y="596"/>
                  </a:lnTo>
                  <a:lnTo>
                    <a:pt x="314" y="582"/>
                  </a:lnTo>
                  <a:lnTo>
                    <a:pt x="316" y="574"/>
                  </a:lnTo>
                  <a:lnTo>
                    <a:pt x="292" y="554"/>
                  </a:lnTo>
                  <a:lnTo>
                    <a:pt x="274" y="546"/>
                  </a:lnTo>
                  <a:lnTo>
                    <a:pt x="268" y="520"/>
                  </a:lnTo>
                  <a:lnTo>
                    <a:pt x="254" y="514"/>
                  </a:lnTo>
                  <a:lnTo>
                    <a:pt x="260" y="502"/>
                  </a:lnTo>
                  <a:lnTo>
                    <a:pt x="248" y="492"/>
                  </a:lnTo>
                  <a:lnTo>
                    <a:pt x="246" y="482"/>
                  </a:lnTo>
                  <a:lnTo>
                    <a:pt x="228" y="462"/>
                  </a:lnTo>
                  <a:lnTo>
                    <a:pt x="226" y="452"/>
                  </a:lnTo>
                  <a:lnTo>
                    <a:pt x="218" y="452"/>
                  </a:lnTo>
                  <a:lnTo>
                    <a:pt x="202" y="458"/>
                  </a:lnTo>
                  <a:lnTo>
                    <a:pt x="186" y="450"/>
                  </a:lnTo>
                  <a:lnTo>
                    <a:pt x="180" y="4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0" name="Iraq">
              <a:extLst>
                <a:ext uri="{FF2B5EF4-FFF2-40B4-BE49-F238E27FC236}">
                  <a16:creationId xmlns:a16="http://schemas.microsoft.com/office/drawing/2014/main" id="{F1531395-118E-4D6B-B802-AFCB92526C8A}"/>
                </a:ext>
              </a:extLst>
            </p:cNvPr>
            <p:cNvSpPr>
              <a:spLocks/>
            </p:cNvSpPr>
            <p:nvPr/>
          </p:nvSpPr>
          <p:spPr bwMode="gray">
            <a:xfrm>
              <a:off x="6995789" y="3288354"/>
              <a:ext cx="310418" cy="316616"/>
            </a:xfrm>
            <a:custGeom>
              <a:avLst/>
              <a:gdLst/>
              <a:ahLst/>
              <a:cxnLst>
                <a:cxn ang="0">
                  <a:pos x="32" y="236"/>
                </a:cxn>
                <a:cxn ang="0">
                  <a:pos x="20" y="228"/>
                </a:cxn>
                <a:cxn ang="0">
                  <a:pos x="20" y="224"/>
                </a:cxn>
                <a:cxn ang="0">
                  <a:pos x="10" y="226"/>
                </a:cxn>
                <a:cxn ang="0">
                  <a:pos x="8" y="218"/>
                </a:cxn>
                <a:cxn ang="0">
                  <a:pos x="12" y="216"/>
                </a:cxn>
                <a:cxn ang="0">
                  <a:pos x="0" y="178"/>
                </a:cxn>
                <a:cxn ang="0">
                  <a:pos x="100" y="112"/>
                </a:cxn>
                <a:cxn ang="0">
                  <a:pos x="98" y="94"/>
                </a:cxn>
                <a:cxn ang="0">
                  <a:pos x="104" y="80"/>
                </a:cxn>
                <a:cxn ang="0">
                  <a:pos x="108" y="48"/>
                </a:cxn>
                <a:cxn ang="0">
                  <a:pos x="154" y="14"/>
                </a:cxn>
                <a:cxn ang="0">
                  <a:pos x="166" y="0"/>
                </a:cxn>
                <a:cxn ang="0">
                  <a:pos x="192" y="6"/>
                </a:cxn>
                <a:cxn ang="0">
                  <a:pos x="212" y="8"/>
                </a:cxn>
                <a:cxn ang="0">
                  <a:pos x="218" y="16"/>
                </a:cxn>
                <a:cxn ang="0">
                  <a:pos x="238" y="2"/>
                </a:cxn>
                <a:cxn ang="0">
                  <a:pos x="240" y="36"/>
                </a:cxn>
                <a:cxn ang="0">
                  <a:pos x="250" y="44"/>
                </a:cxn>
                <a:cxn ang="0">
                  <a:pos x="258" y="58"/>
                </a:cxn>
                <a:cxn ang="0">
                  <a:pos x="286" y="62"/>
                </a:cxn>
                <a:cxn ang="0">
                  <a:pos x="292" y="66"/>
                </a:cxn>
                <a:cxn ang="0">
                  <a:pos x="286" y="80"/>
                </a:cxn>
                <a:cxn ang="0">
                  <a:pos x="292" y="94"/>
                </a:cxn>
                <a:cxn ang="0">
                  <a:pos x="282" y="102"/>
                </a:cxn>
                <a:cxn ang="0">
                  <a:pos x="274" y="116"/>
                </a:cxn>
                <a:cxn ang="0">
                  <a:pos x="264" y="136"/>
                </a:cxn>
                <a:cxn ang="0">
                  <a:pos x="264" y="158"/>
                </a:cxn>
                <a:cxn ang="0">
                  <a:pos x="268" y="168"/>
                </a:cxn>
                <a:cxn ang="0">
                  <a:pos x="280" y="184"/>
                </a:cxn>
                <a:cxn ang="0">
                  <a:pos x="286" y="200"/>
                </a:cxn>
                <a:cxn ang="0">
                  <a:pos x="332" y="234"/>
                </a:cxn>
                <a:cxn ang="0">
                  <a:pos x="344" y="250"/>
                </a:cxn>
                <a:cxn ang="0">
                  <a:pos x="348" y="294"/>
                </a:cxn>
                <a:cxn ang="0">
                  <a:pos x="358" y="300"/>
                </a:cxn>
                <a:cxn ang="0">
                  <a:pos x="358" y="316"/>
                </a:cxn>
                <a:cxn ang="0">
                  <a:pos x="382" y="336"/>
                </a:cxn>
                <a:cxn ang="0">
                  <a:pos x="354" y="336"/>
                </a:cxn>
                <a:cxn ang="0">
                  <a:pos x="338" y="332"/>
                </a:cxn>
                <a:cxn ang="0">
                  <a:pos x="326" y="340"/>
                </a:cxn>
                <a:cxn ang="0">
                  <a:pos x="318" y="356"/>
                </a:cxn>
                <a:cxn ang="0">
                  <a:pos x="316" y="372"/>
                </a:cxn>
                <a:cxn ang="0">
                  <a:pos x="308" y="380"/>
                </a:cxn>
                <a:cxn ang="0">
                  <a:pos x="296" y="388"/>
                </a:cxn>
                <a:cxn ang="0">
                  <a:pos x="244" y="386"/>
                </a:cxn>
                <a:cxn ang="0">
                  <a:pos x="216" y="376"/>
                </a:cxn>
                <a:cxn ang="0">
                  <a:pos x="200" y="372"/>
                </a:cxn>
                <a:cxn ang="0">
                  <a:pos x="190" y="360"/>
                </a:cxn>
                <a:cxn ang="0">
                  <a:pos x="194" y="346"/>
                </a:cxn>
                <a:cxn ang="0">
                  <a:pos x="194" y="330"/>
                </a:cxn>
                <a:cxn ang="0">
                  <a:pos x="170" y="328"/>
                </a:cxn>
                <a:cxn ang="0">
                  <a:pos x="162" y="304"/>
                </a:cxn>
                <a:cxn ang="0">
                  <a:pos x="68" y="246"/>
                </a:cxn>
                <a:cxn ang="0">
                  <a:pos x="52" y="244"/>
                </a:cxn>
                <a:cxn ang="0">
                  <a:pos x="44" y="236"/>
                </a:cxn>
                <a:cxn ang="0">
                  <a:pos x="32" y="236"/>
                </a:cxn>
              </a:cxnLst>
              <a:rect l="0" t="0" r="r" b="b"/>
              <a:pathLst>
                <a:path w="382" h="388">
                  <a:moveTo>
                    <a:pt x="32" y="236"/>
                  </a:moveTo>
                  <a:lnTo>
                    <a:pt x="20" y="228"/>
                  </a:lnTo>
                  <a:lnTo>
                    <a:pt x="20" y="224"/>
                  </a:lnTo>
                  <a:lnTo>
                    <a:pt x="10" y="226"/>
                  </a:lnTo>
                  <a:lnTo>
                    <a:pt x="8" y="218"/>
                  </a:lnTo>
                  <a:lnTo>
                    <a:pt x="12" y="216"/>
                  </a:lnTo>
                  <a:lnTo>
                    <a:pt x="0" y="178"/>
                  </a:lnTo>
                  <a:lnTo>
                    <a:pt x="100" y="112"/>
                  </a:lnTo>
                  <a:lnTo>
                    <a:pt x="98" y="94"/>
                  </a:lnTo>
                  <a:lnTo>
                    <a:pt x="104" y="80"/>
                  </a:lnTo>
                  <a:lnTo>
                    <a:pt x="108" y="48"/>
                  </a:lnTo>
                  <a:lnTo>
                    <a:pt x="154" y="14"/>
                  </a:lnTo>
                  <a:lnTo>
                    <a:pt x="166" y="0"/>
                  </a:lnTo>
                  <a:lnTo>
                    <a:pt x="192" y="6"/>
                  </a:lnTo>
                  <a:lnTo>
                    <a:pt x="212" y="8"/>
                  </a:lnTo>
                  <a:lnTo>
                    <a:pt x="218" y="16"/>
                  </a:lnTo>
                  <a:lnTo>
                    <a:pt x="238" y="2"/>
                  </a:lnTo>
                  <a:lnTo>
                    <a:pt x="240" y="36"/>
                  </a:lnTo>
                  <a:lnTo>
                    <a:pt x="250" y="44"/>
                  </a:lnTo>
                  <a:lnTo>
                    <a:pt x="258" y="58"/>
                  </a:lnTo>
                  <a:lnTo>
                    <a:pt x="286" y="62"/>
                  </a:lnTo>
                  <a:lnTo>
                    <a:pt x="292" y="66"/>
                  </a:lnTo>
                  <a:lnTo>
                    <a:pt x="286" y="80"/>
                  </a:lnTo>
                  <a:lnTo>
                    <a:pt x="292" y="94"/>
                  </a:lnTo>
                  <a:lnTo>
                    <a:pt x="282" y="102"/>
                  </a:lnTo>
                  <a:lnTo>
                    <a:pt x="274" y="116"/>
                  </a:lnTo>
                  <a:lnTo>
                    <a:pt x="264" y="136"/>
                  </a:lnTo>
                  <a:lnTo>
                    <a:pt x="264" y="158"/>
                  </a:lnTo>
                  <a:lnTo>
                    <a:pt x="268" y="168"/>
                  </a:lnTo>
                  <a:lnTo>
                    <a:pt x="280" y="184"/>
                  </a:lnTo>
                  <a:lnTo>
                    <a:pt x="286" y="200"/>
                  </a:lnTo>
                  <a:lnTo>
                    <a:pt x="332" y="234"/>
                  </a:lnTo>
                  <a:lnTo>
                    <a:pt x="344" y="250"/>
                  </a:lnTo>
                  <a:lnTo>
                    <a:pt x="348" y="294"/>
                  </a:lnTo>
                  <a:lnTo>
                    <a:pt x="358" y="300"/>
                  </a:lnTo>
                  <a:lnTo>
                    <a:pt x="358" y="316"/>
                  </a:lnTo>
                  <a:lnTo>
                    <a:pt x="382" y="336"/>
                  </a:lnTo>
                  <a:lnTo>
                    <a:pt x="354" y="336"/>
                  </a:lnTo>
                  <a:lnTo>
                    <a:pt x="338" y="332"/>
                  </a:lnTo>
                  <a:lnTo>
                    <a:pt x="326" y="340"/>
                  </a:lnTo>
                  <a:lnTo>
                    <a:pt x="318" y="356"/>
                  </a:lnTo>
                  <a:lnTo>
                    <a:pt x="316" y="372"/>
                  </a:lnTo>
                  <a:lnTo>
                    <a:pt x="308" y="380"/>
                  </a:lnTo>
                  <a:lnTo>
                    <a:pt x="296" y="388"/>
                  </a:lnTo>
                  <a:lnTo>
                    <a:pt x="244" y="386"/>
                  </a:lnTo>
                  <a:lnTo>
                    <a:pt x="216" y="376"/>
                  </a:lnTo>
                  <a:lnTo>
                    <a:pt x="200" y="372"/>
                  </a:lnTo>
                  <a:lnTo>
                    <a:pt x="190" y="360"/>
                  </a:lnTo>
                  <a:lnTo>
                    <a:pt x="194" y="346"/>
                  </a:lnTo>
                  <a:lnTo>
                    <a:pt x="194" y="330"/>
                  </a:lnTo>
                  <a:lnTo>
                    <a:pt x="170" y="328"/>
                  </a:lnTo>
                  <a:lnTo>
                    <a:pt x="162" y="304"/>
                  </a:lnTo>
                  <a:lnTo>
                    <a:pt x="68" y="246"/>
                  </a:lnTo>
                  <a:lnTo>
                    <a:pt x="52" y="244"/>
                  </a:lnTo>
                  <a:lnTo>
                    <a:pt x="44" y="236"/>
                  </a:lnTo>
                  <a:lnTo>
                    <a:pt x="32" y="2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1" name="Ireland">
              <a:extLst>
                <a:ext uri="{FF2B5EF4-FFF2-40B4-BE49-F238E27FC236}">
                  <a16:creationId xmlns:a16="http://schemas.microsoft.com/office/drawing/2014/main" id="{6AF5EDD4-7DA1-4D66-8B58-527A43A2766C}"/>
                </a:ext>
              </a:extLst>
            </p:cNvPr>
            <p:cNvSpPr>
              <a:spLocks/>
            </p:cNvSpPr>
            <p:nvPr/>
          </p:nvSpPr>
          <p:spPr bwMode="gray">
            <a:xfrm>
              <a:off x="5482752" y="2440767"/>
              <a:ext cx="132756" cy="194690"/>
            </a:xfrm>
            <a:custGeom>
              <a:avLst/>
              <a:gdLst/>
              <a:ahLst/>
              <a:cxnLst>
                <a:cxn ang="0">
                  <a:pos x="150" y="72"/>
                </a:cxn>
                <a:cxn ang="0">
                  <a:pos x="136" y="70"/>
                </a:cxn>
                <a:cxn ang="0">
                  <a:pos x="122" y="58"/>
                </a:cxn>
                <a:cxn ang="0">
                  <a:pos x="110" y="70"/>
                </a:cxn>
                <a:cxn ang="0">
                  <a:pos x="84" y="72"/>
                </a:cxn>
                <a:cxn ang="0">
                  <a:pos x="82" y="58"/>
                </a:cxn>
                <a:cxn ang="0">
                  <a:pos x="86" y="42"/>
                </a:cxn>
                <a:cxn ang="0">
                  <a:pos x="98" y="32"/>
                </a:cxn>
                <a:cxn ang="0">
                  <a:pos x="104" y="18"/>
                </a:cxn>
                <a:cxn ang="0">
                  <a:pos x="118" y="6"/>
                </a:cxn>
                <a:cxn ang="0">
                  <a:pos x="100" y="0"/>
                </a:cxn>
                <a:cxn ang="0">
                  <a:pos x="84" y="4"/>
                </a:cxn>
                <a:cxn ang="0">
                  <a:pos x="72" y="14"/>
                </a:cxn>
                <a:cxn ang="0">
                  <a:pos x="72" y="26"/>
                </a:cxn>
                <a:cxn ang="0">
                  <a:pos x="60" y="42"/>
                </a:cxn>
                <a:cxn ang="0">
                  <a:pos x="66" y="58"/>
                </a:cxn>
                <a:cxn ang="0">
                  <a:pos x="52" y="62"/>
                </a:cxn>
                <a:cxn ang="0">
                  <a:pos x="24" y="60"/>
                </a:cxn>
                <a:cxn ang="0">
                  <a:pos x="20" y="82"/>
                </a:cxn>
                <a:cxn ang="0">
                  <a:pos x="28" y="86"/>
                </a:cxn>
                <a:cxn ang="0">
                  <a:pos x="24" y="96"/>
                </a:cxn>
                <a:cxn ang="0">
                  <a:pos x="12" y="108"/>
                </a:cxn>
                <a:cxn ang="0">
                  <a:pos x="12" y="126"/>
                </a:cxn>
                <a:cxn ang="0">
                  <a:pos x="24" y="126"/>
                </a:cxn>
                <a:cxn ang="0">
                  <a:pos x="32" y="132"/>
                </a:cxn>
                <a:cxn ang="0">
                  <a:pos x="50" y="126"/>
                </a:cxn>
                <a:cxn ang="0">
                  <a:pos x="52" y="136"/>
                </a:cxn>
                <a:cxn ang="0">
                  <a:pos x="38" y="150"/>
                </a:cxn>
                <a:cxn ang="0">
                  <a:pos x="38" y="160"/>
                </a:cxn>
                <a:cxn ang="0">
                  <a:pos x="22" y="176"/>
                </a:cxn>
                <a:cxn ang="0">
                  <a:pos x="28" y="184"/>
                </a:cxn>
                <a:cxn ang="0">
                  <a:pos x="24" y="194"/>
                </a:cxn>
                <a:cxn ang="0">
                  <a:pos x="8" y="206"/>
                </a:cxn>
                <a:cxn ang="0">
                  <a:pos x="12" y="216"/>
                </a:cxn>
                <a:cxn ang="0">
                  <a:pos x="0" y="226"/>
                </a:cxn>
                <a:cxn ang="0">
                  <a:pos x="20" y="230"/>
                </a:cxn>
                <a:cxn ang="0">
                  <a:pos x="48" y="236"/>
                </a:cxn>
                <a:cxn ang="0">
                  <a:pos x="70" y="236"/>
                </a:cxn>
                <a:cxn ang="0">
                  <a:pos x="82" y="220"/>
                </a:cxn>
                <a:cxn ang="0">
                  <a:pos x="96" y="218"/>
                </a:cxn>
                <a:cxn ang="0">
                  <a:pos x="112" y="208"/>
                </a:cxn>
                <a:cxn ang="0">
                  <a:pos x="128" y="208"/>
                </a:cxn>
                <a:cxn ang="0">
                  <a:pos x="158" y="194"/>
                </a:cxn>
                <a:cxn ang="0">
                  <a:pos x="156" y="178"/>
                </a:cxn>
                <a:cxn ang="0">
                  <a:pos x="162" y="160"/>
                </a:cxn>
                <a:cxn ang="0">
                  <a:pos x="164" y="126"/>
                </a:cxn>
                <a:cxn ang="0">
                  <a:pos x="158" y="108"/>
                </a:cxn>
                <a:cxn ang="0">
                  <a:pos x="158" y="88"/>
                </a:cxn>
                <a:cxn ang="0">
                  <a:pos x="150" y="72"/>
                </a:cxn>
              </a:cxnLst>
              <a:rect l="0" t="0" r="r" b="b"/>
              <a:pathLst>
                <a:path w="164" h="236">
                  <a:moveTo>
                    <a:pt x="150" y="72"/>
                  </a:moveTo>
                  <a:lnTo>
                    <a:pt x="136" y="70"/>
                  </a:lnTo>
                  <a:lnTo>
                    <a:pt x="122" y="58"/>
                  </a:lnTo>
                  <a:lnTo>
                    <a:pt x="110" y="70"/>
                  </a:lnTo>
                  <a:lnTo>
                    <a:pt x="84" y="72"/>
                  </a:lnTo>
                  <a:lnTo>
                    <a:pt x="82" y="58"/>
                  </a:lnTo>
                  <a:lnTo>
                    <a:pt x="86" y="42"/>
                  </a:lnTo>
                  <a:lnTo>
                    <a:pt x="98" y="32"/>
                  </a:lnTo>
                  <a:lnTo>
                    <a:pt x="104" y="18"/>
                  </a:lnTo>
                  <a:lnTo>
                    <a:pt x="118" y="6"/>
                  </a:lnTo>
                  <a:lnTo>
                    <a:pt x="100" y="0"/>
                  </a:lnTo>
                  <a:lnTo>
                    <a:pt x="84" y="4"/>
                  </a:lnTo>
                  <a:lnTo>
                    <a:pt x="72" y="14"/>
                  </a:lnTo>
                  <a:lnTo>
                    <a:pt x="72" y="26"/>
                  </a:lnTo>
                  <a:lnTo>
                    <a:pt x="60" y="42"/>
                  </a:lnTo>
                  <a:lnTo>
                    <a:pt x="66" y="58"/>
                  </a:lnTo>
                  <a:lnTo>
                    <a:pt x="52" y="62"/>
                  </a:lnTo>
                  <a:lnTo>
                    <a:pt x="24" y="60"/>
                  </a:lnTo>
                  <a:lnTo>
                    <a:pt x="20" y="82"/>
                  </a:lnTo>
                  <a:lnTo>
                    <a:pt x="28" y="86"/>
                  </a:lnTo>
                  <a:lnTo>
                    <a:pt x="24" y="96"/>
                  </a:lnTo>
                  <a:lnTo>
                    <a:pt x="12" y="108"/>
                  </a:lnTo>
                  <a:lnTo>
                    <a:pt x="12" y="126"/>
                  </a:lnTo>
                  <a:lnTo>
                    <a:pt x="24" y="126"/>
                  </a:lnTo>
                  <a:lnTo>
                    <a:pt x="32" y="132"/>
                  </a:lnTo>
                  <a:lnTo>
                    <a:pt x="50" y="126"/>
                  </a:lnTo>
                  <a:lnTo>
                    <a:pt x="52" y="136"/>
                  </a:lnTo>
                  <a:lnTo>
                    <a:pt x="38" y="150"/>
                  </a:lnTo>
                  <a:lnTo>
                    <a:pt x="38" y="160"/>
                  </a:lnTo>
                  <a:lnTo>
                    <a:pt x="22" y="176"/>
                  </a:lnTo>
                  <a:lnTo>
                    <a:pt x="28" y="184"/>
                  </a:lnTo>
                  <a:lnTo>
                    <a:pt x="24" y="194"/>
                  </a:lnTo>
                  <a:lnTo>
                    <a:pt x="8" y="206"/>
                  </a:lnTo>
                  <a:lnTo>
                    <a:pt x="12" y="216"/>
                  </a:lnTo>
                  <a:lnTo>
                    <a:pt x="0" y="226"/>
                  </a:lnTo>
                  <a:lnTo>
                    <a:pt x="20" y="230"/>
                  </a:lnTo>
                  <a:lnTo>
                    <a:pt x="48" y="236"/>
                  </a:lnTo>
                  <a:lnTo>
                    <a:pt x="70" y="236"/>
                  </a:lnTo>
                  <a:lnTo>
                    <a:pt x="82" y="220"/>
                  </a:lnTo>
                  <a:lnTo>
                    <a:pt x="96" y="218"/>
                  </a:lnTo>
                  <a:lnTo>
                    <a:pt x="112" y="208"/>
                  </a:lnTo>
                  <a:lnTo>
                    <a:pt x="128" y="208"/>
                  </a:lnTo>
                  <a:lnTo>
                    <a:pt x="158" y="194"/>
                  </a:lnTo>
                  <a:lnTo>
                    <a:pt x="156" y="178"/>
                  </a:lnTo>
                  <a:lnTo>
                    <a:pt x="162" y="160"/>
                  </a:lnTo>
                  <a:lnTo>
                    <a:pt x="164" y="126"/>
                  </a:lnTo>
                  <a:lnTo>
                    <a:pt x="158" y="108"/>
                  </a:lnTo>
                  <a:lnTo>
                    <a:pt x="158" y="88"/>
                  </a:lnTo>
                  <a:lnTo>
                    <a:pt x="15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2" name="Israel">
              <a:extLst>
                <a:ext uri="{FF2B5EF4-FFF2-40B4-BE49-F238E27FC236}">
                  <a16:creationId xmlns:a16="http://schemas.microsoft.com/office/drawing/2014/main" id="{76C52CAB-2EC7-47B4-87FE-3E8C378460FE}"/>
                </a:ext>
              </a:extLst>
            </p:cNvPr>
            <p:cNvSpPr>
              <a:spLocks/>
            </p:cNvSpPr>
            <p:nvPr/>
          </p:nvSpPr>
          <p:spPr bwMode="gray">
            <a:xfrm>
              <a:off x="6861079" y="3435845"/>
              <a:ext cx="48807" cy="143559"/>
            </a:xfrm>
            <a:custGeom>
              <a:avLst/>
              <a:gdLst/>
              <a:ahLst/>
              <a:cxnLst>
                <a:cxn ang="0">
                  <a:pos x="22" y="178"/>
                </a:cxn>
                <a:cxn ang="0">
                  <a:pos x="18" y="160"/>
                </a:cxn>
                <a:cxn ang="0">
                  <a:pos x="10" y="134"/>
                </a:cxn>
                <a:cxn ang="0">
                  <a:pos x="6" y="110"/>
                </a:cxn>
                <a:cxn ang="0">
                  <a:pos x="0" y="100"/>
                </a:cxn>
                <a:cxn ang="0">
                  <a:pos x="0" y="86"/>
                </a:cxn>
                <a:cxn ang="0">
                  <a:pos x="8" y="80"/>
                </a:cxn>
                <a:cxn ang="0">
                  <a:pos x="20" y="58"/>
                </a:cxn>
                <a:cxn ang="0">
                  <a:pos x="26" y="34"/>
                </a:cxn>
                <a:cxn ang="0">
                  <a:pos x="26" y="24"/>
                </a:cxn>
                <a:cxn ang="0">
                  <a:pos x="30" y="24"/>
                </a:cxn>
                <a:cxn ang="0">
                  <a:pos x="34" y="12"/>
                </a:cxn>
                <a:cxn ang="0">
                  <a:pos x="40" y="10"/>
                </a:cxn>
                <a:cxn ang="0">
                  <a:pos x="42" y="12"/>
                </a:cxn>
                <a:cxn ang="0">
                  <a:pos x="48" y="10"/>
                </a:cxn>
                <a:cxn ang="0">
                  <a:pos x="50" y="4"/>
                </a:cxn>
                <a:cxn ang="0">
                  <a:pos x="54" y="4"/>
                </a:cxn>
                <a:cxn ang="0">
                  <a:pos x="56" y="0"/>
                </a:cxn>
                <a:cxn ang="0">
                  <a:pos x="60" y="0"/>
                </a:cxn>
                <a:cxn ang="0">
                  <a:pos x="62" y="10"/>
                </a:cxn>
                <a:cxn ang="0">
                  <a:pos x="62" y="16"/>
                </a:cxn>
                <a:cxn ang="0">
                  <a:pos x="62" y="20"/>
                </a:cxn>
                <a:cxn ang="0">
                  <a:pos x="58" y="28"/>
                </a:cxn>
                <a:cxn ang="0">
                  <a:pos x="52" y="30"/>
                </a:cxn>
                <a:cxn ang="0">
                  <a:pos x="50" y="32"/>
                </a:cxn>
                <a:cxn ang="0">
                  <a:pos x="48" y="44"/>
                </a:cxn>
                <a:cxn ang="0">
                  <a:pos x="50" y="52"/>
                </a:cxn>
                <a:cxn ang="0">
                  <a:pos x="46" y="60"/>
                </a:cxn>
                <a:cxn ang="0">
                  <a:pos x="48" y="72"/>
                </a:cxn>
                <a:cxn ang="0">
                  <a:pos x="44" y="86"/>
                </a:cxn>
                <a:cxn ang="0">
                  <a:pos x="42" y="96"/>
                </a:cxn>
                <a:cxn ang="0">
                  <a:pos x="44" y="104"/>
                </a:cxn>
                <a:cxn ang="0">
                  <a:pos x="32" y="136"/>
                </a:cxn>
                <a:cxn ang="0">
                  <a:pos x="32" y="150"/>
                </a:cxn>
                <a:cxn ang="0">
                  <a:pos x="30" y="154"/>
                </a:cxn>
                <a:cxn ang="0">
                  <a:pos x="22" y="178"/>
                </a:cxn>
              </a:cxnLst>
              <a:rect l="0" t="0" r="r" b="b"/>
              <a:pathLst>
                <a:path w="62" h="178">
                  <a:moveTo>
                    <a:pt x="22" y="178"/>
                  </a:moveTo>
                  <a:lnTo>
                    <a:pt x="18" y="160"/>
                  </a:lnTo>
                  <a:lnTo>
                    <a:pt x="10" y="134"/>
                  </a:lnTo>
                  <a:lnTo>
                    <a:pt x="6" y="110"/>
                  </a:lnTo>
                  <a:lnTo>
                    <a:pt x="0" y="100"/>
                  </a:lnTo>
                  <a:lnTo>
                    <a:pt x="0" y="86"/>
                  </a:lnTo>
                  <a:lnTo>
                    <a:pt x="8" y="80"/>
                  </a:lnTo>
                  <a:lnTo>
                    <a:pt x="20" y="58"/>
                  </a:lnTo>
                  <a:lnTo>
                    <a:pt x="26" y="34"/>
                  </a:lnTo>
                  <a:lnTo>
                    <a:pt x="26" y="24"/>
                  </a:lnTo>
                  <a:lnTo>
                    <a:pt x="30" y="24"/>
                  </a:lnTo>
                  <a:lnTo>
                    <a:pt x="34" y="12"/>
                  </a:lnTo>
                  <a:lnTo>
                    <a:pt x="40" y="10"/>
                  </a:lnTo>
                  <a:lnTo>
                    <a:pt x="42" y="12"/>
                  </a:lnTo>
                  <a:lnTo>
                    <a:pt x="48" y="10"/>
                  </a:lnTo>
                  <a:lnTo>
                    <a:pt x="50" y="4"/>
                  </a:lnTo>
                  <a:lnTo>
                    <a:pt x="54" y="4"/>
                  </a:lnTo>
                  <a:lnTo>
                    <a:pt x="56" y="0"/>
                  </a:lnTo>
                  <a:lnTo>
                    <a:pt x="60" y="0"/>
                  </a:lnTo>
                  <a:lnTo>
                    <a:pt x="62" y="10"/>
                  </a:lnTo>
                  <a:lnTo>
                    <a:pt x="62" y="16"/>
                  </a:lnTo>
                  <a:lnTo>
                    <a:pt x="62" y="20"/>
                  </a:lnTo>
                  <a:lnTo>
                    <a:pt x="58" y="28"/>
                  </a:lnTo>
                  <a:lnTo>
                    <a:pt x="52" y="30"/>
                  </a:lnTo>
                  <a:lnTo>
                    <a:pt x="50" y="32"/>
                  </a:lnTo>
                  <a:lnTo>
                    <a:pt x="48" y="44"/>
                  </a:lnTo>
                  <a:lnTo>
                    <a:pt x="50" y="52"/>
                  </a:lnTo>
                  <a:lnTo>
                    <a:pt x="46" y="60"/>
                  </a:lnTo>
                  <a:lnTo>
                    <a:pt x="48" y="72"/>
                  </a:lnTo>
                  <a:lnTo>
                    <a:pt x="44" y="86"/>
                  </a:lnTo>
                  <a:lnTo>
                    <a:pt x="42" y="96"/>
                  </a:lnTo>
                  <a:lnTo>
                    <a:pt x="44" y="104"/>
                  </a:lnTo>
                  <a:lnTo>
                    <a:pt x="32" y="136"/>
                  </a:lnTo>
                  <a:lnTo>
                    <a:pt x="32" y="150"/>
                  </a:lnTo>
                  <a:lnTo>
                    <a:pt x="30" y="154"/>
                  </a:lnTo>
                  <a:lnTo>
                    <a:pt x="22" y="1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3" name="Italy">
              <a:extLst>
                <a:ext uri="{FF2B5EF4-FFF2-40B4-BE49-F238E27FC236}">
                  <a16:creationId xmlns:a16="http://schemas.microsoft.com/office/drawing/2014/main" id="{E6039F53-3BEB-4713-9320-65E8EFCF3F87}"/>
                </a:ext>
              </a:extLst>
            </p:cNvPr>
            <p:cNvSpPr>
              <a:spLocks noEditPoints="1"/>
            </p:cNvSpPr>
            <p:nvPr/>
          </p:nvSpPr>
          <p:spPr bwMode="gray">
            <a:xfrm>
              <a:off x="6002067" y="2857676"/>
              <a:ext cx="367034" cy="448376"/>
            </a:xfrm>
            <a:custGeom>
              <a:avLst/>
              <a:gdLst/>
              <a:ahLst/>
              <a:cxnLst>
                <a:cxn ang="0">
                  <a:pos x="264" y="46"/>
                </a:cxn>
                <a:cxn ang="0">
                  <a:pos x="266" y="80"/>
                </a:cxn>
                <a:cxn ang="0">
                  <a:pos x="222" y="80"/>
                </a:cxn>
                <a:cxn ang="0">
                  <a:pos x="218" y="122"/>
                </a:cxn>
                <a:cxn ang="0">
                  <a:pos x="220" y="170"/>
                </a:cxn>
                <a:cxn ang="0">
                  <a:pos x="272" y="236"/>
                </a:cxn>
                <a:cxn ang="0">
                  <a:pos x="342" y="280"/>
                </a:cxn>
                <a:cxn ang="0">
                  <a:pos x="362" y="300"/>
                </a:cxn>
                <a:cxn ang="0">
                  <a:pos x="412" y="324"/>
                </a:cxn>
                <a:cxn ang="0">
                  <a:pos x="434" y="342"/>
                </a:cxn>
                <a:cxn ang="0">
                  <a:pos x="454" y="390"/>
                </a:cxn>
                <a:cxn ang="0">
                  <a:pos x="430" y="372"/>
                </a:cxn>
                <a:cxn ang="0">
                  <a:pos x="384" y="384"/>
                </a:cxn>
                <a:cxn ang="0">
                  <a:pos x="408" y="418"/>
                </a:cxn>
                <a:cxn ang="0">
                  <a:pos x="392" y="450"/>
                </a:cxn>
                <a:cxn ang="0">
                  <a:pos x="346" y="486"/>
                </a:cxn>
                <a:cxn ang="0">
                  <a:pos x="352" y="454"/>
                </a:cxn>
                <a:cxn ang="0">
                  <a:pos x="362" y="436"/>
                </a:cxn>
                <a:cxn ang="0">
                  <a:pos x="318" y="372"/>
                </a:cxn>
                <a:cxn ang="0">
                  <a:pos x="268" y="320"/>
                </a:cxn>
                <a:cxn ang="0">
                  <a:pos x="206" y="280"/>
                </a:cxn>
                <a:cxn ang="0">
                  <a:pos x="164" y="256"/>
                </a:cxn>
                <a:cxn ang="0">
                  <a:pos x="146" y="228"/>
                </a:cxn>
                <a:cxn ang="0">
                  <a:pos x="118" y="154"/>
                </a:cxn>
                <a:cxn ang="0">
                  <a:pos x="90" y="146"/>
                </a:cxn>
                <a:cxn ang="0">
                  <a:pos x="72" y="168"/>
                </a:cxn>
                <a:cxn ang="0">
                  <a:pos x="52" y="162"/>
                </a:cxn>
                <a:cxn ang="0">
                  <a:pos x="12" y="162"/>
                </a:cxn>
                <a:cxn ang="0">
                  <a:pos x="2" y="128"/>
                </a:cxn>
                <a:cxn ang="0">
                  <a:pos x="16" y="106"/>
                </a:cxn>
                <a:cxn ang="0">
                  <a:pos x="26" y="68"/>
                </a:cxn>
                <a:cxn ang="0">
                  <a:pos x="56" y="64"/>
                </a:cxn>
                <a:cxn ang="0">
                  <a:pos x="78" y="42"/>
                </a:cxn>
                <a:cxn ang="0">
                  <a:pos x="98" y="60"/>
                </a:cxn>
                <a:cxn ang="0">
                  <a:pos x="104" y="32"/>
                </a:cxn>
                <a:cxn ang="0">
                  <a:pos x="140" y="42"/>
                </a:cxn>
                <a:cxn ang="0">
                  <a:pos x="148" y="16"/>
                </a:cxn>
                <a:cxn ang="0">
                  <a:pos x="184" y="0"/>
                </a:cxn>
                <a:cxn ang="0">
                  <a:pos x="220" y="14"/>
                </a:cxn>
                <a:cxn ang="0">
                  <a:pos x="268" y="34"/>
                </a:cxn>
                <a:cxn ang="0">
                  <a:pos x="80" y="362"/>
                </a:cxn>
                <a:cxn ang="0">
                  <a:pos x="80" y="414"/>
                </a:cxn>
                <a:cxn ang="0">
                  <a:pos x="104" y="424"/>
                </a:cxn>
                <a:cxn ang="0">
                  <a:pos x="122" y="416"/>
                </a:cxn>
                <a:cxn ang="0">
                  <a:pos x="118" y="378"/>
                </a:cxn>
                <a:cxn ang="0">
                  <a:pos x="120" y="332"/>
                </a:cxn>
                <a:cxn ang="0">
                  <a:pos x="88" y="334"/>
                </a:cxn>
                <a:cxn ang="0">
                  <a:pos x="72" y="358"/>
                </a:cxn>
                <a:cxn ang="0">
                  <a:pos x="230" y="512"/>
                </a:cxn>
                <a:cxn ang="0">
                  <a:pos x="266" y="528"/>
                </a:cxn>
                <a:cxn ang="0">
                  <a:pos x="298" y="546"/>
                </a:cxn>
                <a:cxn ang="0">
                  <a:pos x="326" y="526"/>
                </a:cxn>
                <a:cxn ang="0">
                  <a:pos x="336" y="476"/>
                </a:cxn>
                <a:cxn ang="0">
                  <a:pos x="278" y="486"/>
                </a:cxn>
                <a:cxn ang="0">
                  <a:pos x="242" y="482"/>
                </a:cxn>
                <a:cxn ang="0">
                  <a:pos x="222" y="496"/>
                </a:cxn>
              </a:cxnLst>
              <a:rect l="0" t="0" r="r" b="b"/>
              <a:pathLst>
                <a:path w="454" h="550">
                  <a:moveTo>
                    <a:pt x="268" y="34"/>
                  </a:moveTo>
                  <a:lnTo>
                    <a:pt x="264" y="46"/>
                  </a:lnTo>
                  <a:lnTo>
                    <a:pt x="268" y="60"/>
                  </a:lnTo>
                  <a:lnTo>
                    <a:pt x="266" y="80"/>
                  </a:lnTo>
                  <a:lnTo>
                    <a:pt x="244" y="78"/>
                  </a:lnTo>
                  <a:lnTo>
                    <a:pt x="222" y="80"/>
                  </a:lnTo>
                  <a:lnTo>
                    <a:pt x="210" y="96"/>
                  </a:lnTo>
                  <a:lnTo>
                    <a:pt x="218" y="122"/>
                  </a:lnTo>
                  <a:lnTo>
                    <a:pt x="214" y="140"/>
                  </a:lnTo>
                  <a:lnTo>
                    <a:pt x="220" y="170"/>
                  </a:lnTo>
                  <a:lnTo>
                    <a:pt x="264" y="202"/>
                  </a:lnTo>
                  <a:lnTo>
                    <a:pt x="272" y="236"/>
                  </a:lnTo>
                  <a:lnTo>
                    <a:pt x="312" y="272"/>
                  </a:lnTo>
                  <a:lnTo>
                    <a:pt x="342" y="280"/>
                  </a:lnTo>
                  <a:lnTo>
                    <a:pt x="368" y="280"/>
                  </a:lnTo>
                  <a:lnTo>
                    <a:pt x="362" y="300"/>
                  </a:lnTo>
                  <a:lnTo>
                    <a:pt x="394" y="320"/>
                  </a:lnTo>
                  <a:lnTo>
                    <a:pt x="412" y="324"/>
                  </a:lnTo>
                  <a:lnTo>
                    <a:pt x="422" y="340"/>
                  </a:lnTo>
                  <a:lnTo>
                    <a:pt x="434" y="342"/>
                  </a:lnTo>
                  <a:lnTo>
                    <a:pt x="454" y="370"/>
                  </a:lnTo>
                  <a:lnTo>
                    <a:pt x="454" y="390"/>
                  </a:lnTo>
                  <a:lnTo>
                    <a:pt x="442" y="392"/>
                  </a:lnTo>
                  <a:lnTo>
                    <a:pt x="430" y="372"/>
                  </a:lnTo>
                  <a:lnTo>
                    <a:pt x="398" y="362"/>
                  </a:lnTo>
                  <a:lnTo>
                    <a:pt x="384" y="384"/>
                  </a:lnTo>
                  <a:lnTo>
                    <a:pt x="382" y="404"/>
                  </a:lnTo>
                  <a:lnTo>
                    <a:pt x="408" y="418"/>
                  </a:lnTo>
                  <a:lnTo>
                    <a:pt x="408" y="442"/>
                  </a:lnTo>
                  <a:lnTo>
                    <a:pt x="392" y="450"/>
                  </a:lnTo>
                  <a:lnTo>
                    <a:pt x="362" y="486"/>
                  </a:lnTo>
                  <a:lnTo>
                    <a:pt x="346" y="486"/>
                  </a:lnTo>
                  <a:lnTo>
                    <a:pt x="344" y="474"/>
                  </a:lnTo>
                  <a:lnTo>
                    <a:pt x="352" y="454"/>
                  </a:lnTo>
                  <a:lnTo>
                    <a:pt x="348" y="446"/>
                  </a:lnTo>
                  <a:lnTo>
                    <a:pt x="362" y="436"/>
                  </a:lnTo>
                  <a:lnTo>
                    <a:pt x="344" y="384"/>
                  </a:lnTo>
                  <a:lnTo>
                    <a:pt x="318" y="372"/>
                  </a:lnTo>
                  <a:lnTo>
                    <a:pt x="314" y="358"/>
                  </a:lnTo>
                  <a:lnTo>
                    <a:pt x="268" y="320"/>
                  </a:lnTo>
                  <a:lnTo>
                    <a:pt x="240" y="312"/>
                  </a:lnTo>
                  <a:lnTo>
                    <a:pt x="206" y="280"/>
                  </a:lnTo>
                  <a:lnTo>
                    <a:pt x="188" y="268"/>
                  </a:lnTo>
                  <a:lnTo>
                    <a:pt x="164" y="256"/>
                  </a:lnTo>
                  <a:lnTo>
                    <a:pt x="160" y="240"/>
                  </a:lnTo>
                  <a:lnTo>
                    <a:pt x="146" y="228"/>
                  </a:lnTo>
                  <a:lnTo>
                    <a:pt x="142" y="182"/>
                  </a:lnTo>
                  <a:lnTo>
                    <a:pt x="118" y="154"/>
                  </a:lnTo>
                  <a:lnTo>
                    <a:pt x="100" y="152"/>
                  </a:lnTo>
                  <a:lnTo>
                    <a:pt x="90" y="146"/>
                  </a:lnTo>
                  <a:lnTo>
                    <a:pt x="76" y="152"/>
                  </a:lnTo>
                  <a:lnTo>
                    <a:pt x="72" y="168"/>
                  </a:lnTo>
                  <a:lnTo>
                    <a:pt x="58" y="178"/>
                  </a:lnTo>
                  <a:lnTo>
                    <a:pt x="52" y="162"/>
                  </a:lnTo>
                  <a:lnTo>
                    <a:pt x="30" y="166"/>
                  </a:lnTo>
                  <a:lnTo>
                    <a:pt x="12" y="162"/>
                  </a:lnTo>
                  <a:lnTo>
                    <a:pt x="12" y="140"/>
                  </a:lnTo>
                  <a:lnTo>
                    <a:pt x="2" y="128"/>
                  </a:lnTo>
                  <a:lnTo>
                    <a:pt x="0" y="114"/>
                  </a:lnTo>
                  <a:lnTo>
                    <a:pt x="16" y="106"/>
                  </a:lnTo>
                  <a:lnTo>
                    <a:pt x="16" y="84"/>
                  </a:lnTo>
                  <a:lnTo>
                    <a:pt x="26" y="68"/>
                  </a:lnTo>
                  <a:lnTo>
                    <a:pt x="44" y="58"/>
                  </a:lnTo>
                  <a:lnTo>
                    <a:pt x="56" y="64"/>
                  </a:lnTo>
                  <a:lnTo>
                    <a:pt x="64" y="54"/>
                  </a:lnTo>
                  <a:lnTo>
                    <a:pt x="78" y="42"/>
                  </a:lnTo>
                  <a:lnTo>
                    <a:pt x="86" y="54"/>
                  </a:lnTo>
                  <a:lnTo>
                    <a:pt x="98" y="60"/>
                  </a:lnTo>
                  <a:lnTo>
                    <a:pt x="100" y="44"/>
                  </a:lnTo>
                  <a:lnTo>
                    <a:pt x="104" y="32"/>
                  </a:lnTo>
                  <a:lnTo>
                    <a:pt x="114" y="36"/>
                  </a:lnTo>
                  <a:lnTo>
                    <a:pt x="140" y="42"/>
                  </a:lnTo>
                  <a:lnTo>
                    <a:pt x="146" y="28"/>
                  </a:lnTo>
                  <a:lnTo>
                    <a:pt x="148" y="16"/>
                  </a:lnTo>
                  <a:lnTo>
                    <a:pt x="160" y="12"/>
                  </a:lnTo>
                  <a:lnTo>
                    <a:pt x="184" y="0"/>
                  </a:lnTo>
                  <a:lnTo>
                    <a:pt x="216" y="0"/>
                  </a:lnTo>
                  <a:lnTo>
                    <a:pt x="220" y="14"/>
                  </a:lnTo>
                  <a:lnTo>
                    <a:pt x="242" y="28"/>
                  </a:lnTo>
                  <a:lnTo>
                    <a:pt x="268" y="34"/>
                  </a:lnTo>
                  <a:close/>
                  <a:moveTo>
                    <a:pt x="72" y="358"/>
                  </a:moveTo>
                  <a:lnTo>
                    <a:pt x="80" y="362"/>
                  </a:lnTo>
                  <a:lnTo>
                    <a:pt x="82" y="388"/>
                  </a:lnTo>
                  <a:lnTo>
                    <a:pt x="80" y="414"/>
                  </a:lnTo>
                  <a:lnTo>
                    <a:pt x="96" y="438"/>
                  </a:lnTo>
                  <a:lnTo>
                    <a:pt x="104" y="424"/>
                  </a:lnTo>
                  <a:lnTo>
                    <a:pt x="114" y="428"/>
                  </a:lnTo>
                  <a:lnTo>
                    <a:pt x="122" y="416"/>
                  </a:lnTo>
                  <a:lnTo>
                    <a:pt x="124" y="392"/>
                  </a:lnTo>
                  <a:lnTo>
                    <a:pt x="118" y="378"/>
                  </a:lnTo>
                  <a:lnTo>
                    <a:pt x="122" y="364"/>
                  </a:lnTo>
                  <a:lnTo>
                    <a:pt x="120" y="332"/>
                  </a:lnTo>
                  <a:lnTo>
                    <a:pt x="108" y="318"/>
                  </a:lnTo>
                  <a:lnTo>
                    <a:pt x="88" y="334"/>
                  </a:lnTo>
                  <a:lnTo>
                    <a:pt x="76" y="334"/>
                  </a:lnTo>
                  <a:lnTo>
                    <a:pt x="72" y="358"/>
                  </a:lnTo>
                  <a:close/>
                  <a:moveTo>
                    <a:pt x="222" y="496"/>
                  </a:moveTo>
                  <a:lnTo>
                    <a:pt x="230" y="512"/>
                  </a:lnTo>
                  <a:lnTo>
                    <a:pt x="246" y="512"/>
                  </a:lnTo>
                  <a:lnTo>
                    <a:pt x="266" y="528"/>
                  </a:lnTo>
                  <a:lnTo>
                    <a:pt x="294" y="536"/>
                  </a:lnTo>
                  <a:lnTo>
                    <a:pt x="298" y="546"/>
                  </a:lnTo>
                  <a:lnTo>
                    <a:pt x="322" y="550"/>
                  </a:lnTo>
                  <a:lnTo>
                    <a:pt x="326" y="526"/>
                  </a:lnTo>
                  <a:lnTo>
                    <a:pt x="322" y="510"/>
                  </a:lnTo>
                  <a:lnTo>
                    <a:pt x="336" y="476"/>
                  </a:lnTo>
                  <a:lnTo>
                    <a:pt x="320" y="476"/>
                  </a:lnTo>
                  <a:lnTo>
                    <a:pt x="278" y="486"/>
                  </a:lnTo>
                  <a:lnTo>
                    <a:pt x="258" y="476"/>
                  </a:lnTo>
                  <a:lnTo>
                    <a:pt x="242" y="482"/>
                  </a:lnTo>
                  <a:lnTo>
                    <a:pt x="230" y="482"/>
                  </a:lnTo>
                  <a:lnTo>
                    <a:pt x="222" y="4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4" name="Ivory Coast">
              <a:extLst>
                <a:ext uri="{FF2B5EF4-FFF2-40B4-BE49-F238E27FC236}">
                  <a16:creationId xmlns:a16="http://schemas.microsoft.com/office/drawing/2014/main" id="{E9425B8F-7488-495D-880C-369215AED727}"/>
                </a:ext>
              </a:extLst>
            </p:cNvPr>
            <p:cNvSpPr>
              <a:spLocks/>
            </p:cNvSpPr>
            <p:nvPr/>
          </p:nvSpPr>
          <p:spPr bwMode="gray">
            <a:xfrm>
              <a:off x="5543273" y="4224437"/>
              <a:ext cx="179612" cy="196656"/>
            </a:xfrm>
            <a:custGeom>
              <a:avLst/>
              <a:gdLst/>
              <a:ahLst/>
              <a:cxnLst>
                <a:cxn ang="0">
                  <a:pos x="46" y="243"/>
                </a:cxn>
                <a:cxn ang="0">
                  <a:pos x="32" y="243"/>
                </a:cxn>
                <a:cxn ang="0">
                  <a:pos x="38" y="185"/>
                </a:cxn>
                <a:cxn ang="0">
                  <a:pos x="2" y="147"/>
                </a:cxn>
                <a:cxn ang="0">
                  <a:pos x="6" y="123"/>
                </a:cxn>
                <a:cxn ang="0">
                  <a:pos x="0" y="115"/>
                </a:cxn>
                <a:cxn ang="0">
                  <a:pos x="2" y="101"/>
                </a:cxn>
                <a:cxn ang="0">
                  <a:pos x="16" y="97"/>
                </a:cxn>
                <a:cxn ang="0">
                  <a:pos x="20" y="79"/>
                </a:cxn>
                <a:cxn ang="0">
                  <a:pos x="30" y="75"/>
                </a:cxn>
                <a:cxn ang="0">
                  <a:pos x="30" y="46"/>
                </a:cxn>
                <a:cxn ang="0">
                  <a:pos x="22" y="34"/>
                </a:cxn>
                <a:cxn ang="0">
                  <a:pos x="24" y="18"/>
                </a:cxn>
                <a:cxn ang="0">
                  <a:pos x="44" y="12"/>
                </a:cxn>
                <a:cxn ang="0">
                  <a:pos x="60" y="22"/>
                </a:cxn>
                <a:cxn ang="0">
                  <a:pos x="78" y="0"/>
                </a:cxn>
                <a:cxn ang="0">
                  <a:pos x="88" y="6"/>
                </a:cxn>
                <a:cxn ang="0">
                  <a:pos x="94" y="20"/>
                </a:cxn>
                <a:cxn ang="0">
                  <a:pos x="108" y="10"/>
                </a:cxn>
                <a:cxn ang="0">
                  <a:pos x="118" y="10"/>
                </a:cxn>
                <a:cxn ang="0">
                  <a:pos x="134" y="18"/>
                </a:cxn>
                <a:cxn ang="0">
                  <a:pos x="150" y="34"/>
                </a:cxn>
                <a:cxn ang="0">
                  <a:pos x="170" y="32"/>
                </a:cxn>
                <a:cxn ang="0">
                  <a:pos x="186" y="26"/>
                </a:cxn>
                <a:cxn ang="0">
                  <a:pos x="216" y="42"/>
                </a:cxn>
                <a:cxn ang="0">
                  <a:pos x="222" y="81"/>
                </a:cxn>
                <a:cxn ang="0">
                  <a:pos x="200" y="131"/>
                </a:cxn>
                <a:cxn ang="0">
                  <a:pos x="200" y="157"/>
                </a:cxn>
                <a:cxn ang="0">
                  <a:pos x="218" y="201"/>
                </a:cxn>
                <a:cxn ang="0">
                  <a:pos x="200" y="209"/>
                </a:cxn>
                <a:cxn ang="0">
                  <a:pos x="160" y="197"/>
                </a:cxn>
                <a:cxn ang="0">
                  <a:pos x="134" y="199"/>
                </a:cxn>
                <a:cxn ang="0">
                  <a:pos x="94" y="213"/>
                </a:cxn>
                <a:cxn ang="0">
                  <a:pos x="72" y="229"/>
                </a:cxn>
                <a:cxn ang="0">
                  <a:pos x="46" y="243"/>
                </a:cxn>
              </a:cxnLst>
              <a:rect l="0" t="0" r="r" b="b"/>
              <a:pathLst>
                <a:path w="222" h="243">
                  <a:moveTo>
                    <a:pt x="46" y="243"/>
                  </a:moveTo>
                  <a:lnTo>
                    <a:pt x="32" y="243"/>
                  </a:lnTo>
                  <a:lnTo>
                    <a:pt x="38" y="185"/>
                  </a:lnTo>
                  <a:lnTo>
                    <a:pt x="2" y="147"/>
                  </a:lnTo>
                  <a:lnTo>
                    <a:pt x="6" y="123"/>
                  </a:lnTo>
                  <a:lnTo>
                    <a:pt x="0" y="115"/>
                  </a:lnTo>
                  <a:lnTo>
                    <a:pt x="2" y="101"/>
                  </a:lnTo>
                  <a:lnTo>
                    <a:pt x="16" y="97"/>
                  </a:lnTo>
                  <a:lnTo>
                    <a:pt x="20" y="79"/>
                  </a:lnTo>
                  <a:lnTo>
                    <a:pt x="30" y="75"/>
                  </a:lnTo>
                  <a:lnTo>
                    <a:pt x="30" y="46"/>
                  </a:lnTo>
                  <a:lnTo>
                    <a:pt x="22" y="34"/>
                  </a:lnTo>
                  <a:lnTo>
                    <a:pt x="24" y="18"/>
                  </a:lnTo>
                  <a:lnTo>
                    <a:pt x="44" y="12"/>
                  </a:lnTo>
                  <a:lnTo>
                    <a:pt x="60" y="22"/>
                  </a:lnTo>
                  <a:lnTo>
                    <a:pt x="78" y="0"/>
                  </a:lnTo>
                  <a:lnTo>
                    <a:pt x="88" y="6"/>
                  </a:lnTo>
                  <a:lnTo>
                    <a:pt x="94" y="20"/>
                  </a:lnTo>
                  <a:lnTo>
                    <a:pt x="108" y="10"/>
                  </a:lnTo>
                  <a:lnTo>
                    <a:pt x="118" y="10"/>
                  </a:lnTo>
                  <a:lnTo>
                    <a:pt x="134" y="18"/>
                  </a:lnTo>
                  <a:lnTo>
                    <a:pt x="150" y="34"/>
                  </a:lnTo>
                  <a:lnTo>
                    <a:pt x="170" y="32"/>
                  </a:lnTo>
                  <a:lnTo>
                    <a:pt x="186" y="26"/>
                  </a:lnTo>
                  <a:lnTo>
                    <a:pt x="216" y="42"/>
                  </a:lnTo>
                  <a:lnTo>
                    <a:pt x="222" y="81"/>
                  </a:lnTo>
                  <a:lnTo>
                    <a:pt x="200" y="131"/>
                  </a:lnTo>
                  <a:lnTo>
                    <a:pt x="200" y="157"/>
                  </a:lnTo>
                  <a:lnTo>
                    <a:pt x="218" y="201"/>
                  </a:lnTo>
                  <a:lnTo>
                    <a:pt x="200" y="209"/>
                  </a:lnTo>
                  <a:lnTo>
                    <a:pt x="160" y="197"/>
                  </a:lnTo>
                  <a:lnTo>
                    <a:pt x="134" y="199"/>
                  </a:lnTo>
                  <a:lnTo>
                    <a:pt x="94" y="213"/>
                  </a:lnTo>
                  <a:lnTo>
                    <a:pt x="72" y="229"/>
                  </a:lnTo>
                  <a:lnTo>
                    <a:pt x="46" y="24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85" name="Jamaica">
              <a:extLst>
                <a:ext uri="{FF2B5EF4-FFF2-40B4-BE49-F238E27FC236}">
                  <a16:creationId xmlns:a16="http://schemas.microsoft.com/office/drawing/2014/main" id="{E904B8FB-8DC4-46AA-86A5-D91C1602F380}"/>
                </a:ext>
              </a:extLst>
            </p:cNvPr>
            <p:cNvSpPr>
              <a:spLocks/>
            </p:cNvSpPr>
            <p:nvPr/>
          </p:nvSpPr>
          <p:spPr bwMode="gray">
            <a:xfrm>
              <a:off x="3339122" y="4025813"/>
              <a:ext cx="72234" cy="23599"/>
            </a:xfrm>
            <a:custGeom>
              <a:avLst/>
              <a:gdLst/>
              <a:ahLst/>
              <a:cxnLst>
                <a:cxn ang="0">
                  <a:pos x="0" y="8"/>
                </a:cxn>
                <a:cxn ang="0">
                  <a:pos x="14" y="2"/>
                </a:cxn>
                <a:cxn ang="0">
                  <a:pos x="42" y="0"/>
                </a:cxn>
                <a:cxn ang="0">
                  <a:pos x="66" y="6"/>
                </a:cxn>
                <a:cxn ang="0">
                  <a:pos x="88" y="16"/>
                </a:cxn>
                <a:cxn ang="0">
                  <a:pos x="80" y="24"/>
                </a:cxn>
                <a:cxn ang="0">
                  <a:pos x="64" y="20"/>
                </a:cxn>
                <a:cxn ang="0">
                  <a:pos x="50" y="28"/>
                </a:cxn>
                <a:cxn ang="0">
                  <a:pos x="30" y="24"/>
                </a:cxn>
                <a:cxn ang="0">
                  <a:pos x="18" y="14"/>
                </a:cxn>
                <a:cxn ang="0">
                  <a:pos x="6" y="14"/>
                </a:cxn>
                <a:cxn ang="0">
                  <a:pos x="0" y="8"/>
                </a:cxn>
              </a:cxnLst>
              <a:rect l="0" t="0" r="r" b="b"/>
              <a:pathLst>
                <a:path w="88" h="28">
                  <a:moveTo>
                    <a:pt x="0" y="8"/>
                  </a:moveTo>
                  <a:lnTo>
                    <a:pt x="14" y="2"/>
                  </a:lnTo>
                  <a:lnTo>
                    <a:pt x="42" y="0"/>
                  </a:lnTo>
                  <a:lnTo>
                    <a:pt x="66" y="6"/>
                  </a:lnTo>
                  <a:lnTo>
                    <a:pt x="88" y="16"/>
                  </a:lnTo>
                  <a:lnTo>
                    <a:pt x="80" y="24"/>
                  </a:lnTo>
                  <a:lnTo>
                    <a:pt x="64" y="20"/>
                  </a:lnTo>
                  <a:lnTo>
                    <a:pt x="50" y="28"/>
                  </a:lnTo>
                  <a:lnTo>
                    <a:pt x="30" y="24"/>
                  </a:lnTo>
                  <a:lnTo>
                    <a:pt x="18" y="14"/>
                  </a:lnTo>
                  <a:lnTo>
                    <a:pt x="6" y="14"/>
                  </a:lnTo>
                  <a:lnTo>
                    <a:pt x="0" y="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86" name="Japan">
              <a:extLst>
                <a:ext uri="{FF2B5EF4-FFF2-40B4-BE49-F238E27FC236}">
                  <a16:creationId xmlns:a16="http://schemas.microsoft.com/office/drawing/2014/main" id="{43D46C30-12D2-4546-969B-16635C939EAC}"/>
                </a:ext>
              </a:extLst>
            </p:cNvPr>
            <p:cNvSpPr>
              <a:spLocks noEditPoints="1"/>
            </p:cNvSpPr>
            <p:nvPr/>
          </p:nvSpPr>
          <p:spPr bwMode="gray">
            <a:xfrm>
              <a:off x="9789535" y="2934372"/>
              <a:ext cx="505647" cy="588001"/>
            </a:xfrm>
            <a:custGeom>
              <a:avLst/>
              <a:gdLst/>
              <a:ahLst/>
              <a:cxnLst>
                <a:cxn ang="0">
                  <a:pos x="556" y="80"/>
                </a:cxn>
                <a:cxn ang="0">
                  <a:pos x="608" y="64"/>
                </a:cxn>
                <a:cxn ang="0">
                  <a:pos x="624" y="104"/>
                </a:cxn>
                <a:cxn ang="0">
                  <a:pos x="586" y="128"/>
                </a:cxn>
                <a:cxn ang="0">
                  <a:pos x="532" y="178"/>
                </a:cxn>
                <a:cxn ang="0">
                  <a:pos x="492" y="170"/>
                </a:cxn>
                <a:cxn ang="0">
                  <a:pos x="428" y="150"/>
                </a:cxn>
                <a:cxn ang="0">
                  <a:pos x="442" y="182"/>
                </a:cxn>
                <a:cxn ang="0">
                  <a:pos x="424" y="198"/>
                </a:cxn>
                <a:cxn ang="0">
                  <a:pos x="396" y="202"/>
                </a:cxn>
                <a:cxn ang="0">
                  <a:pos x="394" y="148"/>
                </a:cxn>
                <a:cxn ang="0">
                  <a:pos x="440" y="114"/>
                </a:cxn>
                <a:cxn ang="0">
                  <a:pos x="464" y="42"/>
                </a:cxn>
                <a:cxn ang="0">
                  <a:pos x="426" y="228"/>
                </a:cxn>
                <a:cxn ang="0">
                  <a:pos x="402" y="244"/>
                </a:cxn>
                <a:cxn ang="0">
                  <a:pos x="398" y="304"/>
                </a:cxn>
                <a:cxn ang="0">
                  <a:pos x="396" y="356"/>
                </a:cxn>
                <a:cxn ang="0">
                  <a:pos x="338" y="436"/>
                </a:cxn>
                <a:cxn ang="0">
                  <a:pos x="296" y="416"/>
                </a:cxn>
                <a:cxn ang="0">
                  <a:pos x="250" y="484"/>
                </a:cxn>
                <a:cxn ang="0">
                  <a:pos x="222" y="502"/>
                </a:cxn>
                <a:cxn ang="0">
                  <a:pos x="146" y="512"/>
                </a:cxn>
                <a:cxn ang="0">
                  <a:pos x="70" y="548"/>
                </a:cxn>
                <a:cxn ang="0">
                  <a:pos x="82" y="580"/>
                </a:cxn>
                <a:cxn ang="0">
                  <a:pos x="120" y="570"/>
                </a:cxn>
                <a:cxn ang="0">
                  <a:pos x="174" y="548"/>
                </a:cxn>
                <a:cxn ang="0">
                  <a:pos x="228" y="582"/>
                </a:cxn>
                <a:cxn ang="0">
                  <a:pos x="280" y="548"/>
                </a:cxn>
                <a:cxn ang="0">
                  <a:pos x="340" y="548"/>
                </a:cxn>
                <a:cxn ang="0">
                  <a:pos x="374" y="526"/>
                </a:cxn>
                <a:cxn ang="0">
                  <a:pos x="406" y="530"/>
                </a:cxn>
                <a:cxn ang="0">
                  <a:pos x="436" y="494"/>
                </a:cxn>
                <a:cxn ang="0">
                  <a:pos x="442" y="408"/>
                </a:cxn>
                <a:cxn ang="0">
                  <a:pos x="464" y="358"/>
                </a:cxn>
                <a:cxn ang="0">
                  <a:pos x="472" y="270"/>
                </a:cxn>
                <a:cxn ang="0">
                  <a:pos x="436" y="212"/>
                </a:cxn>
                <a:cxn ang="0">
                  <a:pos x="118" y="628"/>
                </a:cxn>
                <a:cxn ang="0">
                  <a:pos x="140" y="628"/>
                </a:cxn>
                <a:cxn ang="0">
                  <a:pos x="164" y="598"/>
                </a:cxn>
                <a:cxn ang="0">
                  <a:pos x="192" y="592"/>
                </a:cxn>
                <a:cxn ang="0">
                  <a:pos x="166" y="568"/>
                </a:cxn>
                <a:cxn ang="0">
                  <a:pos x="136" y="588"/>
                </a:cxn>
                <a:cxn ang="0">
                  <a:pos x="104" y="612"/>
                </a:cxn>
                <a:cxn ang="0">
                  <a:pos x="50" y="644"/>
                </a:cxn>
                <a:cxn ang="0">
                  <a:pos x="34" y="692"/>
                </a:cxn>
                <a:cxn ang="0">
                  <a:pos x="50" y="718"/>
                </a:cxn>
                <a:cxn ang="0">
                  <a:pos x="64" y="702"/>
                </a:cxn>
                <a:cxn ang="0">
                  <a:pos x="84" y="640"/>
                </a:cxn>
                <a:cxn ang="0">
                  <a:pos x="76" y="614"/>
                </a:cxn>
                <a:cxn ang="0">
                  <a:pos x="66" y="600"/>
                </a:cxn>
                <a:cxn ang="0">
                  <a:pos x="30" y="598"/>
                </a:cxn>
                <a:cxn ang="0">
                  <a:pos x="16" y="620"/>
                </a:cxn>
                <a:cxn ang="0">
                  <a:pos x="34" y="634"/>
                </a:cxn>
              </a:cxnLst>
              <a:rect l="0" t="0" r="r" b="b"/>
              <a:pathLst>
                <a:path w="624" h="718">
                  <a:moveTo>
                    <a:pt x="468" y="0"/>
                  </a:moveTo>
                  <a:lnTo>
                    <a:pt x="530" y="64"/>
                  </a:lnTo>
                  <a:lnTo>
                    <a:pt x="556" y="80"/>
                  </a:lnTo>
                  <a:lnTo>
                    <a:pt x="580" y="78"/>
                  </a:lnTo>
                  <a:lnTo>
                    <a:pt x="606" y="54"/>
                  </a:lnTo>
                  <a:lnTo>
                    <a:pt x="608" y="64"/>
                  </a:lnTo>
                  <a:lnTo>
                    <a:pt x="598" y="88"/>
                  </a:lnTo>
                  <a:lnTo>
                    <a:pt x="608" y="100"/>
                  </a:lnTo>
                  <a:lnTo>
                    <a:pt x="624" y="104"/>
                  </a:lnTo>
                  <a:lnTo>
                    <a:pt x="616" y="112"/>
                  </a:lnTo>
                  <a:lnTo>
                    <a:pt x="594" y="120"/>
                  </a:lnTo>
                  <a:lnTo>
                    <a:pt x="586" y="128"/>
                  </a:lnTo>
                  <a:lnTo>
                    <a:pt x="558" y="126"/>
                  </a:lnTo>
                  <a:lnTo>
                    <a:pt x="532" y="152"/>
                  </a:lnTo>
                  <a:lnTo>
                    <a:pt x="532" y="178"/>
                  </a:lnTo>
                  <a:lnTo>
                    <a:pt x="524" y="188"/>
                  </a:lnTo>
                  <a:lnTo>
                    <a:pt x="518" y="182"/>
                  </a:lnTo>
                  <a:lnTo>
                    <a:pt x="492" y="170"/>
                  </a:lnTo>
                  <a:lnTo>
                    <a:pt x="462" y="144"/>
                  </a:lnTo>
                  <a:lnTo>
                    <a:pt x="444" y="160"/>
                  </a:lnTo>
                  <a:lnTo>
                    <a:pt x="428" y="150"/>
                  </a:lnTo>
                  <a:lnTo>
                    <a:pt x="418" y="164"/>
                  </a:lnTo>
                  <a:lnTo>
                    <a:pt x="430" y="176"/>
                  </a:lnTo>
                  <a:lnTo>
                    <a:pt x="442" y="182"/>
                  </a:lnTo>
                  <a:lnTo>
                    <a:pt x="450" y="198"/>
                  </a:lnTo>
                  <a:lnTo>
                    <a:pt x="442" y="204"/>
                  </a:lnTo>
                  <a:lnTo>
                    <a:pt x="424" y="198"/>
                  </a:lnTo>
                  <a:lnTo>
                    <a:pt x="412" y="210"/>
                  </a:lnTo>
                  <a:lnTo>
                    <a:pt x="402" y="210"/>
                  </a:lnTo>
                  <a:lnTo>
                    <a:pt x="396" y="202"/>
                  </a:lnTo>
                  <a:lnTo>
                    <a:pt x="402" y="178"/>
                  </a:lnTo>
                  <a:lnTo>
                    <a:pt x="392" y="166"/>
                  </a:lnTo>
                  <a:lnTo>
                    <a:pt x="394" y="148"/>
                  </a:lnTo>
                  <a:lnTo>
                    <a:pt x="414" y="130"/>
                  </a:lnTo>
                  <a:lnTo>
                    <a:pt x="412" y="114"/>
                  </a:lnTo>
                  <a:lnTo>
                    <a:pt x="440" y="114"/>
                  </a:lnTo>
                  <a:lnTo>
                    <a:pt x="454" y="90"/>
                  </a:lnTo>
                  <a:lnTo>
                    <a:pt x="464" y="64"/>
                  </a:lnTo>
                  <a:lnTo>
                    <a:pt x="464" y="42"/>
                  </a:lnTo>
                  <a:lnTo>
                    <a:pt x="458" y="12"/>
                  </a:lnTo>
                  <a:lnTo>
                    <a:pt x="468" y="0"/>
                  </a:lnTo>
                  <a:close/>
                  <a:moveTo>
                    <a:pt x="426" y="228"/>
                  </a:moveTo>
                  <a:lnTo>
                    <a:pt x="410" y="224"/>
                  </a:lnTo>
                  <a:lnTo>
                    <a:pt x="410" y="236"/>
                  </a:lnTo>
                  <a:lnTo>
                    <a:pt x="402" y="244"/>
                  </a:lnTo>
                  <a:lnTo>
                    <a:pt x="404" y="262"/>
                  </a:lnTo>
                  <a:lnTo>
                    <a:pt x="404" y="284"/>
                  </a:lnTo>
                  <a:lnTo>
                    <a:pt x="398" y="304"/>
                  </a:lnTo>
                  <a:lnTo>
                    <a:pt x="406" y="326"/>
                  </a:lnTo>
                  <a:lnTo>
                    <a:pt x="396" y="342"/>
                  </a:lnTo>
                  <a:lnTo>
                    <a:pt x="396" y="356"/>
                  </a:lnTo>
                  <a:lnTo>
                    <a:pt x="366" y="396"/>
                  </a:lnTo>
                  <a:lnTo>
                    <a:pt x="364" y="406"/>
                  </a:lnTo>
                  <a:lnTo>
                    <a:pt x="338" y="436"/>
                  </a:lnTo>
                  <a:lnTo>
                    <a:pt x="304" y="444"/>
                  </a:lnTo>
                  <a:lnTo>
                    <a:pt x="292" y="444"/>
                  </a:lnTo>
                  <a:lnTo>
                    <a:pt x="296" y="416"/>
                  </a:lnTo>
                  <a:lnTo>
                    <a:pt x="278" y="426"/>
                  </a:lnTo>
                  <a:lnTo>
                    <a:pt x="274" y="458"/>
                  </a:lnTo>
                  <a:lnTo>
                    <a:pt x="250" y="484"/>
                  </a:lnTo>
                  <a:lnTo>
                    <a:pt x="250" y="498"/>
                  </a:lnTo>
                  <a:lnTo>
                    <a:pt x="234" y="508"/>
                  </a:lnTo>
                  <a:lnTo>
                    <a:pt x="222" y="502"/>
                  </a:lnTo>
                  <a:lnTo>
                    <a:pt x="222" y="490"/>
                  </a:lnTo>
                  <a:lnTo>
                    <a:pt x="174" y="506"/>
                  </a:lnTo>
                  <a:lnTo>
                    <a:pt x="146" y="512"/>
                  </a:lnTo>
                  <a:lnTo>
                    <a:pt x="134" y="504"/>
                  </a:lnTo>
                  <a:lnTo>
                    <a:pt x="82" y="548"/>
                  </a:lnTo>
                  <a:lnTo>
                    <a:pt x="70" y="548"/>
                  </a:lnTo>
                  <a:lnTo>
                    <a:pt x="50" y="568"/>
                  </a:lnTo>
                  <a:lnTo>
                    <a:pt x="64" y="584"/>
                  </a:lnTo>
                  <a:lnTo>
                    <a:pt x="82" y="580"/>
                  </a:lnTo>
                  <a:lnTo>
                    <a:pt x="96" y="586"/>
                  </a:lnTo>
                  <a:lnTo>
                    <a:pt x="106" y="574"/>
                  </a:lnTo>
                  <a:lnTo>
                    <a:pt x="120" y="570"/>
                  </a:lnTo>
                  <a:lnTo>
                    <a:pt x="154" y="556"/>
                  </a:lnTo>
                  <a:lnTo>
                    <a:pt x="168" y="562"/>
                  </a:lnTo>
                  <a:lnTo>
                    <a:pt x="174" y="548"/>
                  </a:lnTo>
                  <a:lnTo>
                    <a:pt x="224" y="548"/>
                  </a:lnTo>
                  <a:lnTo>
                    <a:pt x="220" y="568"/>
                  </a:lnTo>
                  <a:lnTo>
                    <a:pt x="228" y="582"/>
                  </a:lnTo>
                  <a:lnTo>
                    <a:pt x="252" y="602"/>
                  </a:lnTo>
                  <a:lnTo>
                    <a:pt x="260" y="588"/>
                  </a:lnTo>
                  <a:lnTo>
                    <a:pt x="280" y="548"/>
                  </a:lnTo>
                  <a:lnTo>
                    <a:pt x="296" y="558"/>
                  </a:lnTo>
                  <a:lnTo>
                    <a:pt x="312" y="548"/>
                  </a:lnTo>
                  <a:lnTo>
                    <a:pt x="340" y="548"/>
                  </a:lnTo>
                  <a:lnTo>
                    <a:pt x="352" y="538"/>
                  </a:lnTo>
                  <a:lnTo>
                    <a:pt x="368" y="548"/>
                  </a:lnTo>
                  <a:lnTo>
                    <a:pt x="374" y="526"/>
                  </a:lnTo>
                  <a:lnTo>
                    <a:pt x="380" y="518"/>
                  </a:lnTo>
                  <a:lnTo>
                    <a:pt x="400" y="514"/>
                  </a:lnTo>
                  <a:lnTo>
                    <a:pt x="406" y="530"/>
                  </a:lnTo>
                  <a:lnTo>
                    <a:pt x="422" y="520"/>
                  </a:lnTo>
                  <a:lnTo>
                    <a:pt x="424" y="510"/>
                  </a:lnTo>
                  <a:lnTo>
                    <a:pt x="436" y="494"/>
                  </a:lnTo>
                  <a:lnTo>
                    <a:pt x="432" y="472"/>
                  </a:lnTo>
                  <a:lnTo>
                    <a:pt x="444" y="424"/>
                  </a:lnTo>
                  <a:lnTo>
                    <a:pt x="442" y="408"/>
                  </a:lnTo>
                  <a:lnTo>
                    <a:pt x="448" y="376"/>
                  </a:lnTo>
                  <a:lnTo>
                    <a:pt x="464" y="384"/>
                  </a:lnTo>
                  <a:lnTo>
                    <a:pt x="464" y="358"/>
                  </a:lnTo>
                  <a:lnTo>
                    <a:pt x="476" y="332"/>
                  </a:lnTo>
                  <a:lnTo>
                    <a:pt x="472" y="308"/>
                  </a:lnTo>
                  <a:lnTo>
                    <a:pt x="472" y="270"/>
                  </a:lnTo>
                  <a:lnTo>
                    <a:pt x="452" y="232"/>
                  </a:lnTo>
                  <a:lnTo>
                    <a:pt x="452" y="210"/>
                  </a:lnTo>
                  <a:lnTo>
                    <a:pt x="436" y="212"/>
                  </a:lnTo>
                  <a:lnTo>
                    <a:pt x="426" y="228"/>
                  </a:lnTo>
                  <a:close/>
                  <a:moveTo>
                    <a:pt x="114" y="616"/>
                  </a:moveTo>
                  <a:lnTo>
                    <a:pt x="118" y="628"/>
                  </a:lnTo>
                  <a:lnTo>
                    <a:pt x="130" y="628"/>
                  </a:lnTo>
                  <a:lnTo>
                    <a:pt x="132" y="634"/>
                  </a:lnTo>
                  <a:lnTo>
                    <a:pt x="140" y="628"/>
                  </a:lnTo>
                  <a:lnTo>
                    <a:pt x="142" y="614"/>
                  </a:lnTo>
                  <a:lnTo>
                    <a:pt x="152" y="598"/>
                  </a:lnTo>
                  <a:lnTo>
                    <a:pt x="164" y="598"/>
                  </a:lnTo>
                  <a:lnTo>
                    <a:pt x="178" y="608"/>
                  </a:lnTo>
                  <a:lnTo>
                    <a:pt x="184" y="594"/>
                  </a:lnTo>
                  <a:lnTo>
                    <a:pt x="192" y="592"/>
                  </a:lnTo>
                  <a:lnTo>
                    <a:pt x="200" y="586"/>
                  </a:lnTo>
                  <a:lnTo>
                    <a:pt x="192" y="570"/>
                  </a:lnTo>
                  <a:lnTo>
                    <a:pt x="166" y="568"/>
                  </a:lnTo>
                  <a:lnTo>
                    <a:pt x="158" y="572"/>
                  </a:lnTo>
                  <a:lnTo>
                    <a:pt x="148" y="586"/>
                  </a:lnTo>
                  <a:lnTo>
                    <a:pt x="136" y="588"/>
                  </a:lnTo>
                  <a:lnTo>
                    <a:pt x="126" y="582"/>
                  </a:lnTo>
                  <a:lnTo>
                    <a:pt x="116" y="602"/>
                  </a:lnTo>
                  <a:lnTo>
                    <a:pt x="104" y="612"/>
                  </a:lnTo>
                  <a:lnTo>
                    <a:pt x="114" y="616"/>
                  </a:lnTo>
                  <a:close/>
                  <a:moveTo>
                    <a:pt x="34" y="634"/>
                  </a:moveTo>
                  <a:lnTo>
                    <a:pt x="50" y="644"/>
                  </a:lnTo>
                  <a:lnTo>
                    <a:pt x="40" y="664"/>
                  </a:lnTo>
                  <a:lnTo>
                    <a:pt x="34" y="668"/>
                  </a:lnTo>
                  <a:lnTo>
                    <a:pt x="34" y="692"/>
                  </a:lnTo>
                  <a:lnTo>
                    <a:pt x="30" y="704"/>
                  </a:lnTo>
                  <a:lnTo>
                    <a:pt x="44" y="708"/>
                  </a:lnTo>
                  <a:lnTo>
                    <a:pt x="50" y="718"/>
                  </a:lnTo>
                  <a:lnTo>
                    <a:pt x="58" y="718"/>
                  </a:lnTo>
                  <a:lnTo>
                    <a:pt x="64" y="710"/>
                  </a:lnTo>
                  <a:lnTo>
                    <a:pt x="64" y="702"/>
                  </a:lnTo>
                  <a:lnTo>
                    <a:pt x="78" y="698"/>
                  </a:lnTo>
                  <a:lnTo>
                    <a:pt x="76" y="688"/>
                  </a:lnTo>
                  <a:lnTo>
                    <a:pt x="84" y="640"/>
                  </a:lnTo>
                  <a:lnTo>
                    <a:pt x="96" y="634"/>
                  </a:lnTo>
                  <a:lnTo>
                    <a:pt x="88" y="618"/>
                  </a:lnTo>
                  <a:lnTo>
                    <a:pt x="76" y="614"/>
                  </a:lnTo>
                  <a:lnTo>
                    <a:pt x="84" y="598"/>
                  </a:lnTo>
                  <a:lnTo>
                    <a:pt x="76" y="592"/>
                  </a:lnTo>
                  <a:lnTo>
                    <a:pt x="66" y="600"/>
                  </a:lnTo>
                  <a:lnTo>
                    <a:pt x="54" y="588"/>
                  </a:lnTo>
                  <a:lnTo>
                    <a:pt x="40" y="588"/>
                  </a:lnTo>
                  <a:lnTo>
                    <a:pt x="30" y="598"/>
                  </a:lnTo>
                  <a:lnTo>
                    <a:pt x="20" y="598"/>
                  </a:lnTo>
                  <a:lnTo>
                    <a:pt x="0" y="616"/>
                  </a:lnTo>
                  <a:lnTo>
                    <a:pt x="16" y="620"/>
                  </a:lnTo>
                  <a:lnTo>
                    <a:pt x="14" y="638"/>
                  </a:lnTo>
                  <a:lnTo>
                    <a:pt x="18" y="652"/>
                  </a:lnTo>
                  <a:lnTo>
                    <a:pt x="34" y="6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7" name="Jordan">
              <a:extLst>
                <a:ext uri="{FF2B5EF4-FFF2-40B4-BE49-F238E27FC236}">
                  <a16:creationId xmlns:a16="http://schemas.microsoft.com/office/drawing/2014/main" id="{F37A0894-ABBB-48E4-BA94-8DC13C1620C7}"/>
                </a:ext>
              </a:extLst>
            </p:cNvPr>
            <p:cNvSpPr>
              <a:spLocks/>
            </p:cNvSpPr>
            <p:nvPr/>
          </p:nvSpPr>
          <p:spPr bwMode="gray">
            <a:xfrm>
              <a:off x="6876697" y="3433879"/>
              <a:ext cx="134708" cy="161259"/>
            </a:xfrm>
            <a:custGeom>
              <a:avLst/>
              <a:gdLst/>
              <a:ahLst/>
              <a:cxnLst>
                <a:cxn ang="0">
                  <a:pos x="44" y="196"/>
                </a:cxn>
                <a:cxn ang="0">
                  <a:pos x="60" y="182"/>
                </a:cxn>
                <a:cxn ang="0">
                  <a:pos x="70" y="166"/>
                </a:cxn>
                <a:cxn ang="0">
                  <a:pos x="98" y="158"/>
                </a:cxn>
                <a:cxn ang="0">
                  <a:pos x="104" y="144"/>
                </a:cxn>
                <a:cxn ang="0">
                  <a:pos x="118" y="134"/>
                </a:cxn>
                <a:cxn ang="0">
                  <a:pos x="80" y="88"/>
                </a:cxn>
                <a:cxn ang="0">
                  <a:pos x="154" y="64"/>
                </a:cxn>
                <a:cxn ang="0">
                  <a:pos x="166" y="50"/>
                </a:cxn>
                <a:cxn ang="0">
                  <a:pos x="166" y="46"/>
                </a:cxn>
                <a:cxn ang="0">
                  <a:pos x="156" y="48"/>
                </a:cxn>
                <a:cxn ang="0">
                  <a:pos x="154" y="40"/>
                </a:cxn>
                <a:cxn ang="0">
                  <a:pos x="158" y="38"/>
                </a:cxn>
                <a:cxn ang="0">
                  <a:pos x="146" y="0"/>
                </a:cxn>
                <a:cxn ang="0">
                  <a:pos x="76" y="50"/>
                </a:cxn>
                <a:cxn ang="0">
                  <a:pos x="58" y="46"/>
                </a:cxn>
                <a:cxn ang="0">
                  <a:pos x="50" y="40"/>
                </a:cxn>
                <a:cxn ang="0">
                  <a:pos x="48" y="40"/>
                </a:cxn>
                <a:cxn ang="0">
                  <a:pos x="42" y="30"/>
                </a:cxn>
                <a:cxn ang="0">
                  <a:pos x="36" y="30"/>
                </a:cxn>
                <a:cxn ang="0">
                  <a:pos x="30" y="32"/>
                </a:cxn>
                <a:cxn ang="0">
                  <a:pos x="28" y="34"/>
                </a:cxn>
                <a:cxn ang="0">
                  <a:pos x="26" y="46"/>
                </a:cxn>
                <a:cxn ang="0">
                  <a:pos x="28" y="54"/>
                </a:cxn>
                <a:cxn ang="0">
                  <a:pos x="24" y="62"/>
                </a:cxn>
                <a:cxn ang="0">
                  <a:pos x="26" y="74"/>
                </a:cxn>
                <a:cxn ang="0">
                  <a:pos x="22" y="88"/>
                </a:cxn>
                <a:cxn ang="0">
                  <a:pos x="20" y="98"/>
                </a:cxn>
                <a:cxn ang="0">
                  <a:pos x="22" y="106"/>
                </a:cxn>
                <a:cxn ang="0">
                  <a:pos x="10" y="138"/>
                </a:cxn>
                <a:cxn ang="0">
                  <a:pos x="10" y="152"/>
                </a:cxn>
                <a:cxn ang="0">
                  <a:pos x="8" y="156"/>
                </a:cxn>
                <a:cxn ang="0">
                  <a:pos x="0" y="180"/>
                </a:cxn>
                <a:cxn ang="0">
                  <a:pos x="44" y="196"/>
                </a:cxn>
              </a:cxnLst>
              <a:rect l="0" t="0" r="r" b="b"/>
              <a:pathLst>
                <a:path w="166" h="196">
                  <a:moveTo>
                    <a:pt x="44" y="196"/>
                  </a:moveTo>
                  <a:lnTo>
                    <a:pt x="60" y="182"/>
                  </a:lnTo>
                  <a:lnTo>
                    <a:pt x="70" y="166"/>
                  </a:lnTo>
                  <a:lnTo>
                    <a:pt x="98" y="158"/>
                  </a:lnTo>
                  <a:lnTo>
                    <a:pt x="104" y="144"/>
                  </a:lnTo>
                  <a:lnTo>
                    <a:pt x="118" y="134"/>
                  </a:lnTo>
                  <a:lnTo>
                    <a:pt x="80" y="88"/>
                  </a:lnTo>
                  <a:lnTo>
                    <a:pt x="154" y="64"/>
                  </a:lnTo>
                  <a:lnTo>
                    <a:pt x="166" y="50"/>
                  </a:lnTo>
                  <a:lnTo>
                    <a:pt x="166" y="46"/>
                  </a:lnTo>
                  <a:lnTo>
                    <a:pt x="156" y="48"/>
                  </a:lnTo>
                  <a:lnTo>
                    <a:pt x="154" y="40"/>
                  </a:lnTo>
                  <a:lnTo>
                    <a:pt x="158" y="38"/>
                  </a:lnTo>
                  <a:lnTo>
                    <a:pt x="146" y="0"/>
                  </a:lnTo>
                  <a:lnTo>
                    <a:pt x="76" y="50"/>
                  </a:lnTo>
                  <a:lnTo>
                    <a:pt x="58" y="46"/>
                  </a:lnTo>
                  <a:lnTo>
                    <a:pt x="50" y="40"/>
                  </a:lnTo>
                  <a:lnTo>
                    <a:pt x="48" y="40"/>
                  </a:lnTo>
                  <a:lnTo>
                    <a:pt x="42" y="30"/>
                  </a:lnTo>
                  <a:lnTo>
                    <a:pt x="36" y="30"/>
                  </a:lnTo>
                  <a:lnTo>
                    <a:pt x="30" y="32"/>
                  </a:lnTo>
                  <a:lnTo>
                    <a:pt x="28" y="34"/>
                  </a:lnTo>
                  <a:lnTo>
                    <a:pt x="26" y="46"/>
                  </a:lnTo>
                  <a:lnTo>
                    <a:pt x="28" y="54"/>
                  </a:lnTo>
                  <a:lnTo>
                    <a:pt x="24" y="62"/>
                  </a:lnTo>
                  <a:lnTo>
                    <a:pt x="26" y="74"/>
                  </a:lnTo>
                  <a:lnTo>
                    <a:pt x="22" y="88"/>
                  </a:lnTo>
                  <a:lnTo>
                    <a:pt x="20" y="98"/>
                  </a:lnTo>
                  <a:lnTo>
                    <a:pt x="22" y="106"/>
                  </a:lnTo>
                  <a:lnTo>
                    <a:pt x="10" y="138"/>
                  </a:lnTo>
                  <a:lnTo>
                    <a:pt x="10" y="152"/>
                  </a:lnTo>
                  <a:lnTo>
                    <a:pt x="8" y="156"/>
                  </a:lnTo>
                  <a:lnTo>
                    <a:pt x="0" y="180"/>
                  </a:lnTo>
                  <a:lnTo>
                    <a:pt x="44" y="1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8" name="Kazakhstan">
              <a:extLst>
                <a:ext uri="{FF2B5EF4-FFF2-40B4-BE49-F238E27FC236}">
                  <a16:creationId xmlns:a16="http://schemas.microsoft.com/office/drawing/2014/main" id="{6AF0FE67-FAE3-4124-A2CA-1F888CE75AFF}"/>
                </a:ext>
              </a:extLst>
            </p:cNvPr>
            <p:cNvSpPr>
              <a:spLocks/>
            </p:cNvSpPr>
            <p:nvPr/>
          </p:nvSpPr>
          <p:spPr bwMode="gray">
            <a:xfrm>
              <a:off x="7243731" y="2430934"/>
              <a:ext cx="1257283" cy="692229"/>
            </a:xfrm>
            <a:custGeom>
              <a:avLst/>
              <a:gdLst/>
              <a:ahLst/>
              <a:cxnLst>
                <a:cxn ang="0">
                  <a:pos x="1548" y="412"/>
                </a:cxn>
                <a:cxn ang="0">
                  <a:pos x="1466" y="360"/>
                </a:cxn>
                <a:cxn ang="0">
                  <a:pos x="1420" y="310"/>
                </a:cxn>
                <a:cxn ang="0">
                  <a:pos x="1344" y="300"/>
                </a:cxn>
                <a:cxn ang="0">
                  <a:pos x="1250" y="302"/>
                </a:cxn>
                <a:cxn ang="0">
                  <a:pos x="1186" y="188"/>
                </a:cxn>
                <a:cxn ang="0">
                  <a:pos x="1092" y="78"/>
                </a:cxn>
                <a:cxn ang="0">
                  <a:pos x="1026" y="106"/>
                </a:cxn>
                <a:cxn ang="0">
                  <a:pos x="966" y="76"/>
                </a:cxn>
                <a:cxn ang="0">
                  <a:pos x="906" y="66"/>
                </a:cxn>
                <a:cxn ang="0">
                  <a:pos x="908" y="0"/>
                </a:cxn>
                <a:cxn ang="0">
                  <a:pos x="806" y="22"/>
                </a:cxn>
                <a:cxn ang="0">
                  <a:pos x="620" y="78"/>
                </a:cxn>
                <a:cxn ang="0">
                  <a:pos x="552" y="144"/>
                </a:cxn>
                <a:cxn ang="0">
                  <a:pos x="522" y="206"/>
                </a:cxn>
                <a:cxn ang="0">
                  <a:pos x="530" y="258"/>
                </a:cxn>
                <a:cxn ang="0">
                  <a:pos x="554" y="296"/>
                </a:cxn>
                <a:cxn ang="0">
                  <a:pos x="458" y="288"/>
                </a:cxn>
                <a:cxn ang="0">
                  <a:pos x="392" y="284"/>
                </a:cxn>
                <a:cxn ang="0">
                  <a:pos x="326" y="310"/>
                </a:cxn>
                <a:cxn ang="0">
                  <a:pos x="306" y="312"/>
                </a:cxn>
                <a:cxn ang="0">
                  <a:pos x="286" y="288"/>
                </a:cxn>
                <a:cxn ang="0">
                  <a:pos x="224" y="238"/>
                </a:cxn>
                <a:cxn ang="0">
                  <a:pos x="178" y="244"/>
                </a:cxn>
                <a:cxn ang="0">
                  <a:pos x="106" y="288"/>
                </a:cxn>
                <a:cxn ang="0">
                  <a:pos x="90" y="350"/>
                </a:cxn>
                <a:cxn ang="0">
                  <a:pos x="60" y="340"/>
                </a:cxn>
                <a:cxn ang="0">
                  <a:pos x="14" y="362"/>
                </a:cxn>
                <a:cxn ang="0">
                  <a:pos x="14" y="414"/>
                </a:cxn>
                <a:cxn ang="0">
                  <a:pos x="32" y="478"/>
                </a:cxn>
                <a:cxn ang="0">
                  <a:pos x="84" y="554"/>
                </a:cxn>
                <a:cxn ang="0">
                  <a:pos x="212" y="524"/>
                </a:cxn>
                <a:cxn ang="0">
                  <a:pos x="214" y="630"/>
                </a:cxn>
                <a:cxn ang="0">
                  <a:pos x="152" y="668"/>
                </a:cxn>
                <a:cxn ang="0">
                  <a:pos x="172" y="744"/>
                </a:cxn>
                <a:cxn ang="0">
                  <a:pos x="226" y="766"/>
                </a:cxn>
                <a:cxn ang="0">
                  <a:pos x="238" y="780"/>
                </a:cxn>
                <a:cxn ang="0">
                  <a:pos x="312" y="804"/>
                </a:cxn>
                <a:cxn ang="0">
                  <a:pos x="354" y="626"/>
                </a:cxn>
                <a:cxn ang="0">
                  <a:pos x="564" y="694"/>
                </a:cxn>
                <a:cxn ang="0">
                  <a:pos x="666" y="698"/>
                </a:cxn>
                <a:cxn ang="0">
                  <a:pos x="728" y="750"/>
                </a:cxn>
                <a:cxn ang="0">
                  <a:pos x="722" y="802"/>
                </a:cxn>
                <a:cxn ang="0">
                  <a:pos x="796" y="834"/>
                </a:cxn>
                <a:cxn ang="0">
                  <a:pos x="824" y="828"/>
                </a:cxn>
                <a:cxn ang="0">
                  <a:pos x="918" y="766"/>
                </a:cxn>
                <a:cxn ang="0">
                  <a:pos x="994" y="766"/>
                </a:cxn>
                <a:cxn ang="0">
                  <a:pos x="1080" y="744"/>
                </a:cxn>
                <a:cxn ang="0">
                  <a:pos x="1232" y="740"/>
                </a:cxn>
                <a:cxn ang="0">
                  <a:pos x="1288" y="722"/>
                </a:cxn>
                <a:cxn ang="0">
                  <a:pos x="1260" y="624"/>
                </a:cxn>
                <a:cxn ang="0">
                  <a:pos x="1348" y="612"/>
                </a:cxn>
                <a:cxn ang="0">
                  <a:pos x="1406" y="526"/>
                </a:cxn>
                <a:cxn ang="0">
                  <a:pos x="1496" y="434"/>
                </a:cxn>
              </a:cxnLst>
              <a:rect l="0" t="0" r="r" b="b"/>
              <a:pathLst>
                <a:path w="1548" h="848">
                  <a:moveTo>
                    <a:pt x="1528" y="406"/>
                  </a:moveTo>
                  <a:lnTo>
                    <a:pt x="1538" y="420"/>
                  </a:lnTo>
                  <a:lnTo>
                    <a:pt x="1548" y="412"/>
                  </a:lnTo>
                  <a:lnTo>
                    <a:pt x="1538" y="388"/>
                  </a:lnTo>
                  <a:lnTo>
                    <a:pt x="1508" y="362"/>
                  </a:lnTo>
                  <a:lnTo>
                    <a:pt x="1466" y="360"/>
                  </a:lnTo>
                  <a:lnTo>
                    <a:pt x="1444" y="332"/>
                  </a:lnTo>
                  <a:lnTo>
                    <a:pt x="1430" y="328"/>
                  </a:lnTo>
                  <a:lnTo>
                    <a:pt x="1420" y="310"/>
                  </a:lnTo>
                  <a:lnTo>
                    <a:pt x="1386" y="278"/>
                  </a:lnTo>
                  <a:lnTo>
                    <a:pt x="1366" y="278"/>
                  </a:lnTo>
                  <a:lnTo>
                    <a:pt x="1344" y="300"/>
                  </a:lnTo>
                  <a:lnTo>
                    <a:pt x="1310" y="302"/>
                  </a:lnTo>
                  <a:lnTo>
                    <a:pt x="1284" y="272"/>
                  </a:lnTo>
                  <a:lnTo>
                    <a:pt x="1250" y="302"/>
                  </a:lnTo>
                  <a:lnTo>
                    <a:pt x="1230" y="268"/>
                  </a:lnTo>
                  <a:lnTo>
                    <a:pt x="1216" y="224"/>
                  </a:lnTo>
                  <a:lnTo>
                    <a:pt x="1186" y="188"/>
                  </a:lnTo>
                  <a:lnTo>
                    <a:pt x="1154" y="128"/>
                  </a:lnTo>
                  <a:lnTo>
                    <a:pt x="1108" y="98"/>
                  </a:lnTo>
                  <a:lnTo>
                    <a:pt x="1092" y="78"/>
                  </a:lnTo>
                  <a:lnTo>
                    <a:pt x="1098" y="56"/>
                  </a:lnTo>
                  <a:lnTo>
                    <a:pt x="1082" y="56"/>
                  </a:lnTo>
                  <a:lnTo>
                    <a:pt x="1026" y="106"/>
                  </a:lnTo>
                  <a:lnTo>
                    <a:pt x="1004" y="108"/>
                  </a:lnTo>
                  <a:lnTo>
                    <a:pt x="1010" y="84"/>
                  </a:lnTo>
                  <a:lnTo>
                    <a:pt x="966" y="76"/>
                  </a:lnTo>
                  <a:lnTo>
                    <a:pt x="958" y="54"/>
                  </a:lnTo>
                  <a:lnTo>
                    <a:pt x="926" y="78"/>
                  </a:lnTo>
                  <a:lnTo>
                    <a:pt x="906" y="66"/>
                  </a:lnTo>
                  <a:lnTo>
                    <a:pt x="922" y="54"/>
                  </a:lnTo>
                  <a:lnTo>
                    <a:pt x="904" y="38"/>
                  </a:lnTo>
                  <a:lnTo>
                    <a:pt x="908" y="0"/>
                  </a:lnTo>
                  <a:lnTo>
                    <a:pt x="868" y="18"/>
                  </a:lnTo>
                  <a:lnTo>
                    <a:pt x="836" y="8"/>
                  </a:lnTo>
                  <a:lnTo>
                    <a:pt x="806" y="22"/>
                  </a:lnTo>
                  <a:lnTo>
                    <a:pt x="750" y="36"/>
                  </a:lnTo>
                  <a:lnTo>
                    <a:pt x="688" y="74"/>
                  </a:lnTo>
                  <a:lnTo>
                    <a:pt x="620" y="78"/>
                  </a:lnTo>
                  <a:lnTo>
                    <a:pt x="564" y="80"/>
                  </a:lnTo>
                  <a:lnTo>
                    <a:pt x="546" y="130"/>
                  </a:lnTo>
                  <a:lnTo>
                    <a:pt x="552" y="144"/>
                  </a:lnTo>
                  <a:lnTo>
                    <a:pt x="530" y="176"/>
                  </a:lnTo>
                  <a:lnTo>
                    <a:pt x="542" y="202"/>
                  </a:lnTo>
                  <a:lnTo>
                    <a:pt x="522" y="206"/>
                  </a:lnTo>
                  <a:lnTo>
                    <a:pt x="488" y="234"/>
                  </a:lnTo>
                  <a:lnTo>
                    <a:pt x="488" y="246"/>
                  </a:lnTo>
                  <a:lnTo>
                    <a:pt x="530" y="258"/>
                  </a:lnTo>
                  <a:lnTo>
                    <a:pt x="566" y="256"/>
                  </a:lnTo>
                  <a:lnTo>
                    <a:pt x="568" y="288"/>
                  </a:lnTo>
                  <a:lnTo>
                    <a:pt x="554" y="296"/>
                  </a:lnTo>
                  <a:lnTo>
                    <a:pt x="510" y="292"/>
                  </a:lnTo>
                  <a:lnTo>
                    <a:pt x="460" y="304"/>
                  </a:lnTo>
                  <a:lnTo>
                    <a:pt x="458" y="288"/>
                  </a:lnTo>
                  <a:lnTo>
                    <a:pt x="432" y="272"/>
                  </a:lnTo>
                  <a:lnTo>
                    <a:pt x="410" y="296"/>
                  </a:lnTo>
                  <a:lnTo>
                    <a:pt x="392" y="284"/>
                  </a:lnTo>
                  <a:lnTo>
                    <a:pt x="370" y="290"/>
                  </a:lnTo>
                  <a:lnTo>
                    <a:pt x="354" y="318"/>
                  </a:lnTo>
                  <a:lnTo>
                    <a:pt x="326" y="310"/>
                  </a:lnTo>
                  <a:lnTo>
                    <a:pt x="312" y="280"/>
                  </a:lnTo>
                  <a:lnTo>
                    <a:pt x="304" y="292"/>
                  </a:lnTo>
                  <a:lnTo>
                    <a:pt x="306" y="312"/>
                  </a:lnTo>
                  <a:lnTo>
                    <a:pt x="294" y="326"/>
                  </a:lnTo>
                  <a:lnTo>
                    <a:pt x="288" y="314"/>
                  </a:lnTo>
                  <a:lnTo>
                    <a:pt x="286" y="288"/>
                  </a:lnTo>
                  <a:lnTo>
                    <a:pt x="262" y="260"/>
                  </a:lnTo>
                  <a:lnTo>
                    <a:pt x="232" y="270"/>
                  </a:lnTo>
                  <a:lnTo>
                    <a:pt x="224" y="238"/>
                  </a:lnTo>
                  <a:lnTo>
                    <a:pt x="202" y="238"/>
                  </a:lnTo>
                  <a:lnTo>
                    <a:pt x="186" y="266"/>
                  </a:lnTo>
                  <a:lnTo>
                    <a:pt x="178" y="244"/>
                  </a:lnTo>
                  <a:lnTo>
                    <a:pt x="158" y="236"/>
                  </a:lnTo>
                  <a:lnTo>
                    <a:pt x="132" y="288"/>
                  </a:lnTo>
                  <a:lnTo>
                    <a:pt x="106" y="288"/>
                  </a:lnTo>
                  <a:lnTo>
                    <a:pt x="110" y="304"/>
                  </a:lnTo>
                  <a:lnTo>
                    <a:pt x="78" y="320"/>
                  </a:lnTo>
                  <a:lnTo>
                    <a:pt x="90" y="350"/>
                  </a:lnTo>
                  <a:lnTo>
                    <a:pt x="80" y="364"/>
                  </a:lnTo>
                  <a:lnTo>
                    <a:pt x="68" y="362"/>
                  </a:lnTo>
                  <a:lnTo>
                    <a:pt x="60" y="340"/>
                  </a:lnTo>
                  <a:lnTo>
                    <a:pt x="42" y="328"/>
                  </a:lnTo>
                  <a:lnTo>
                    <a:pt x="32" y="348"/>
                  </a:lnTo>
                  <a:lnTo>
                    <a:pt x="14" y="362"/>
                  </a:lnTo>
                  <a:lnTo>
                    <a:pt x="6" y="380"/>
                  </a:lnTo>
                  <a:lnTo>
                    <a:pt x="6" y="402"/>
                  </a:lnTo>
                  <a:lnTo>
                    <a:pt x="14" y="414"/>
                  </a:lnTo>
                  <a:lnTo>
                    <a:pt x="0" y="454"/>
                  </a:lnTo>
                  <a:lnTo>
                    <a:pt x="22" y="456"/>
                  </a:lnTo>
                  <a:lnTo>
                    <a:pt x="32" y="478"/>
                  </a:lnTo>
                  <a:lnTo>
                    <a:pt x="58" y="480"/>
                  </a:lnTo>
                  <a:lnTo>
                    <a:pt x="90" y="534"/>
                  </a:lnTo>
                  <a:lnTo>
                    <a:pt x="84" y="554"/>
                  </a:lnTo>
                  <a:lnTo>
                    <a:pt x="136" y="546"/>
                  </a:lnTo>
                  <a:lnTo>
                    <a:pt x="168" y="518"/>
                  </a:lnTo>
                  <a:lnTo>
                    <a:pt x="212" y="524"/>
                  </a:lnTo>
                  <a:lnTo>
                    <a:pt x="262" y="548"/>
                  </a:lnTo>
                  <a:lnTo>
                    <a:pt x="248" y="616"/>
                  </a:lnTo>
                  <a:lnTo>
                    <a:pt x="214" y="630"/>
                  </a:lnTo>
                  <a:lnTo>
                    <a:pt x="180" y="626"/>
                  </a:lnTo>
                  <a:lnTo>
                    <a:pt x="178" y="672"/>
                  </a:lnTo>
                  <a:lnTo>
                    <a:pt x="152" y="668"/>
                  </a:lnTo>
                  <a:lnTo>
                    <a:pt x="138" y="686"/>
                  </a:lnTo>
                  <a:lnTo>
                    <a:pt x="152" y="688"/>
                  </a:lnTo>
                  <a:lnTo>
                    <a:pt x="172" y="744"/>
                  </a:lnTo>
                  <a:lnTo>
                    <a:pt x="188" y="744"/>
                  </a:lnTo>
                  <a:lnTo>
                    <a:pt x="200" y="766"/>
                  </a:lnTo>
                  <a:lnTo>
                    <a:pt x="226" y="766"/>
                  </a:lnTo>
                  <a:lnTo>
                    <a:pt x="222" y="808"/>
                  </a:lnTo>
                  <a:lnTo>
                    <a:pt x="236" y="800"/>
                  </a:lnTo>
                  <a:lnTo>
                    <a:pt x="238" y="780"/>
                  </a:lnTo>
                  <a:lnTo>
                    <a:pt x="286" y="762"/>
                  </a:lnTo>
                  <a:lnTo>
                    <a:pt x="308" y="790"/>
                  </a:lnTo>
                  <a:lnTo>
                    <a:pt x="312" y="804"/>
                  </a:lnTo>
                  <a:lnTo>
                    <a:pt x="338" y="834"/>
                  </a:lnTo>
                  <a:lnTo>
                    <a:pt x="354" y="834"/>
                  </a:lnTo>
                  <a:lnTo>
                    <a:pt x="354" y="626"/>
                  </a:lnTo>
                  <a:lnTo>
                    <a:pt x="448" y="602"/>
                  </a:lnTo>
                  <a:lnTo>
                    <a:pt x="552" y="660"/>
                  </a:lnTo>
                  <a:lnTo>
                    <a:pt x="564" y="694"/>
                  </a:lnTo>
                  <a:lnTo>
                    <a:pt x="576" y="710"/>
                  </a:lnTo>
                  <a:lnTo>
                    <a:pt x="596" y="698"/>
                  </a:lnTo>
                  <a:lnTo>
                    <a:pt x="666" y="698"/>
                  </a:lnTo>
                  <a:lnTo>
                    <a:pt x="678" y="686"/>
                  </a:lnTo>
                  <a:lnTo>
                    <a:pt x="710" y="750"/>
                  </a:lnTo>
                  <a:lnTo>
                    <a:pt x="728" y="750"/>
                  </a:lnTo>
                  <a:lnTo>
                    <a:pt x="732" y="778"/>
                  </a:lnTo>
                  <a:lnTo>
                    <a:pt x="722" y="784"/>
                  </a:lnTo>
                  <a:lnTo>
                    <a:pt x="722" y="802"/>
                  </a:lnTo>
                  <a:lnTo>
                    <a:pt x="742" y="808"/>
                  </a:lnTo>
                  <a:lnTo>
                    <a:pt x="746" y="832"/>
                  </a:lnTo>
                  <a:lnTo>
                    <a:pt x="796" y="834"/>
                  </a:lnTo>
                  <a:lnTo>
                    <a:pt x="814" y="848"/>
                  </a:lnTo>
                  <a:lnTo>
                    <a:pt x="824" y="842"/>
                  </a:lnTo>
                  <a:lnTo>
                    <a:pt x="824" y="828"/>
                  </a:lnTo>
                  <a:lnTo>
                    <a:pt x="866" y="804"/>
                  </a:lnTo>
                  <a:lnTo>
                    <a:pt x="918" y="790"/>
                  </a:lnTo>
                  <a:lnTo>
                    <a:pt x="918" y="766"/>
                  </a:lnTo>
                  <a:lnTo>
                    <a:pt x="936" y="762"/>
                  </a:lnTo>
                  <a:lnTo>
                    <a:pt x="956" y="762"/>
                  </a:lnTo>
                  <a:lnTo>
                    <a:pt x="994" y="766"/>
                  </a:lnTo>
                  <a:lnTo>
                    <a:pt x="1010" y="740"/>
                  </a:lnTo>
                  <a:lnTo>
                    <a:pt x="1044" y="722"/>
                  </a:lnTo>
                  <a:lnTo>
                    <a:pt x="1080" y="744"/>
                  </a:lnTo>
                  <a:lnTo>
                    <a:pt x="1152" y="740"/>
                  </a:lnTo>
                  <a:lnTo>
                    <a:pt x="1218" y="748"/>
                  </a:lnTo>
                  <a:lnTo>
                    <a:pt x="1232" y="740"/>
                  </a:lnTo>
                  <a:lnTo>
                    <a:pt x="1238" y="752"/>
                  </a:lnTo>
                  <a:lnTo>
                    <a:pt x="1276" y="764"/>
                  </a:lnTo>
                  <a:lnTo>
                    <a:pt x="1288" y="722"/>
                  </a:lnTo>
                  <a:lnTo>
                    <a:pt x="1266" y="644"/>
                  </a:lnTo>
                  <a:lnTo>
                    <a:pt x="1250" y="638"/>
                  </a:lnTo>
                  <a:lnTo>
                    <a:pt x="1260" y="624"/>
                  </a:lnTo>
                  <a:lnTo>
                    <a:pt x="1316" y="618"/>
                  </a:lnTo>
                  <a:lnTo>
                    <a:pt x="1336" y="626"/>
                  </a:lnTo>
                  <a:lnTo>
                    <a:pt x="1348" y="612"/>
                  </a:lnTo>
                  <a:lnTo>
                    <a:pt x="1334" y="604"/>
                  </a:lnTo>
                  <a:lnTo>
                    <a:pt x="1366" y="514"/>
                  </a:lnTo>
                  <a:lnTo>
                    <a:pt x="1406" y="526"/>
                  </a:lnTo>
                  <a:lnTo>
                    <a:pt x="1450" y="506"/>
                  </a:lnTo>
                  <a:lnTo>
                    <a:pt x="1452" y="474"/>
                  </a:lnTo>
                  <a:lnTo>
                    <a:pt x="1496" y="434"/>
                  </a:lnTo>
                  <a:lnTo>
                    <a:pt x="1498" y="408"/>
                  </a:lnTo>
                  <a:lnTo>
                    <a:pt x="1528" y="40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9" name="Kenya">
              <a:extLst>
                <a:ext uri="{FF2B5EF4-FFF2-40B4-BE49-F238E27FC236}">
                  <a16:creationId xmlns:a16="http://schemas.microsoft.com/office/drawing/2014/main" id="{0E107CA0-1D2E-404D-8E90-AAEEF47E8CF9}"/>
                </a:ext>
              </a:extLst>
            </p:cNvPr>
            <p:cNvSpPr>
              <a:spLocks/>
            </p:cNvSpPr>
            <p:nvPr/>
          </p:nvSpPr>
          <p:spPr bwMode="gray">
            <a:xfrm>
              <a:off x="6851317" y="4407326"/>
              <a:ext cx="253799" cy="308751"/>
            </a:xfrm>
            <a:custGeom>
              <a:avLst/>
              <a:gdLst/>
              <a:ahLst/>
              <a:cxnLst>
                <a:cxn ang="0">
                  <a:pos x="2" y="232"/>
                </a:cxn>
                <a:cxn ang="0">
                  <a:pos x="0" y="200"/>
                </a:cxn>
                <a:cxn ang="0">
                  <a:pos x="8" y="186"/>
                </a:cxn>
                <a:cxn ang="0">
                  <a:pos x="12" y="170"/>
                </a:cxn>
                <a:cxn ang="0">
                  <a:pos x="22" y="148"/>
                </a:cxn>
                <a:cxn ang="0">
                  <a:pos x="36" y="138"/>
                </a:cxn>
                <a:cxn ang="0">
                  <a:pos x="42" y="118"/>
                </a:cxn>
                <a:cxn ang="0">
                  <a:pos x="50" y="100"/>
                </a:cxn>
                <a:cxn ang="0">
                  <a:pos x="46" y="76"/>
                </a:cxn>
                <a:cxn ang="0">
                  <a:pos x="28" y="68"/>
                </a:cxn>
                <a:cxn ang="0">
                  <a:pos x="28" y="48"/>
                </a:cxn>
                <a:cxn ang="0">
                  <a:pos x="16" y="36"/>
                </a:cxn>
                <a:cxn ang="0">
                  <a:pos x="34" y="16"/>
                </a:cxn>
                <a:cxn ang="0">
                  <a:pos x="64" y="0"/>
                </a:cxn>
                <a:cxn ang="0">
                  <a:pos x="82" y="12"/>
                </a:cxn>
                <a:cxn ang="0">
                  <a:pos x="130" y="14"/>
                </a:cxn>
                <a:cxn ang="0">
                  <a:pos x="158" y="38"/>
                </a:cxn>
                <a:cxn ang="0">
                  <a:pos x="188" y="40"/>
                </a:cxn>
                <a:cxn ang="0">
                  <a:pos x="216" y="50"/>
                </a:cxn>
                <a:cxn ang="0">
                  <a:pos x="236" y="36"/>
                </a:cxn>
                <a:cxn ang="0">
                  <a:pos x="246" y="36"/>
                </a:cxn>
                <a:cxn ang="0">
                  <a:pos x="274" y="16"/>
                </a:cxn>
                <a:cxn ang="0">
                  <a:pos x="294" y="32"/>
                </a:cxn>
                <a:cxn ang="0">
                  <a:pos x="310" y="32"/>
                </a:cxn>
                <a:cxn ang="0">
                  <a:pos x="302" y="48"/>
                </a:cxn>
                <a:cxn ang="0">
                  <a:pos x="296" y="62"/>
                </a:cxn>
                <a:cxn ang="0">
                  <a:pos x="278" y="90"/>
                </a:cxn>
                <a:cxn ang="0">
                  <a:pos x="278" y="220"/>
                </a:cxn>
                <a:cxn ang="0">
                  <a:pos x="310" y="254"/>
                </a:cxn>
                <a:cxn ang="0">
                  <a:pos x="296" y="272"/>
                </a:cxn>
                <a:cxn ang="0">
                  <a:pos x="280" y="274"/>
                </a:cxn>
                <a:cxn ang="0">
                  <a:pos x="270" y="294"/>
                </a:cxn>
                <a:cxn ang="0">
                  <a:pos x="256" y="304"/>
                </a:cxn>
                <a:cxn ang="0">
                  <a:pos x="252" y="320"/>
                </a:cxn>
                <a:cxn ang="0">
                  <a:pos x="230" y="346"/>
                </a:cxn>
                <a:cxn ang="0">
                  <a:pos x="228" y="364"/>
                </a:cxn>
                <a:cxn ang="0">
                  <a:pos x="210" y="376"/>
                </a:cxn>
                <a:cxn ang="0">
                  <a:pos x="144" y="338"/>
                </a:cxn>
                <a:cxn ang="0">
                  <a:pos x="152" y="314"/>
                </a:cxn>
                <a:cxn ang="0">
                  <a:pos x="2" y="232"/>
                </a:cxn>
              </a:cxnLst>
              <a:rect l="0" t="0" r="r" b="b"/>
              <a:pathLst>
                <a:path w="310" h="376">
                  <a:moveTo>
                    <a:pt x="2" y="232"/>
                  </a:moveTo>
                  <a:lnTo>
                    <a:pt x="0" y="200"/>
                  </a:lnTo>
                  <a:lnTo>
                    <a:pt x="8" y="186"/>
                  </a:lnTo>
                  <a:lnTo>
                    <a:pt x="12" y="170"/>
                  </a:lnTo>
                  <a:lnTo>
                    <a:pt x="22" y="148"/>
                  </a:lnTo>
                  <a:lnTo>
                    <a:pt x="36" y="138"/>
                  </a:lnTo>
                  <a:lnTo>
                    <a:pt x="42" y="118"/>
                  </a:lnTo>
                  <a:lnTo>
                    <a:pt x="50" y="100"/>
                  </a:lnTo>
                  <a:lnTo>
                    <a:pt x="46" y="76"/>
                  </a:lnTo>
                  <a:lnTo>
                    <a:pt x="28" y="68"/>
                  </a:lnTo>
                  <a:lnTo>
                    <a:pt x="28" y="48"/>
                  </a:lnTo>
                  <a:lnTo>
                    <a:pt x="16" y="36"/>
                  </a:lnTo>
                  <a:lnTo>
                    <a:pt x="34" y="16"/>
                  </a:lnTo>
                  <a:lnTo>
                    <a:pt x="64" y="0"/>
                  </a:lnTo>
                  <a:lnTo>
                    <a:pt x="82" y="12"/>
                  </a:lnTo>
                  <a:lnTo>
                    <a:pt x="130" y="14"/>
                  </a:lnTo>
                  <a:lnTo>
                    <a:pt x="158" y="38"/>
                  </a:lnTo>
                  <a:lnTo>
                    <a:pt x="188" y="40"/>
                  </a:lnTo>
                  <a:lnTo>
                    <a:pt x="216" y="50"/>
                  </a:lnTo>
                  <a:lnTo>
                    <a:pt x="236" y="36"/>
                  </a:lnTo>
                  <a:lnTo>
                    <a:pt x="246" y="36"/>
                  </a:lnTo>
                  <a:lnTo>
                    <a:pt x="274" y="16"/>
                  </a:lnTo>
                  <a:lnTo>
                    <a:pt x="294" y="32"/>
                  </a:lnTo>
                  <a:lnTo>
                    <a:pt x="310" y="32"/>
                  </a:lnTo>
                  <a:lnTo>
                    <a:pt x="302" y="48"/>
                  </a:lnTo>
                  <a:lnTo>
                    <a:pt x="296" y="62"/>
                  </a:lnTo>
                  <a:lnTo>
                    <a:pt x="278" y="90"/>
                  </a:lnTo>
                  <a:lnTo>
                    <a:pt x="278" y="220"/>
                  </a:lnTo>
                  <a:lnTo>
                    <a:pt x="310" y="254"/>
                  </a:lnTo>
                  <a:lnTo>
                    <a:pt x="296" y="272"/>
                  </a:lnTo>
                  <a:lnTo>
                    <a:pt x="280" y="274"/>
                  </a:lnTo>
                  <a:lnTo>
                    <a:pt x="270" y="294"/>
                  </a:lnTo>
                  <a:lnTo>
                    <a:pt x="256" y="304"/>
                  </a:lnTo>
                  <a:lnTo>
                    <a:pt x="252" y="320"/>
                  </a:lnTo>
                  <a:lnTo>
                    <a:pt x="230" y="346"/>
                  </a:lnTo>
                  <a:lnTo>
                    <a:pt x="228" y="364"/>
                  </a:lnTo>
                  <a:lnTo>
                    <a:pt x="210" y="376"/>
                  </a:lnTo>
                  <a:lnTo>
                    <a:pt x="144" y="338"/>
                  </a:lnTo>
                  <a:lnTo>
                    <a:pt x="152" y="314"/>
                  </a:lnTo>
                  <a:lnTo>
                    <a:pt x="2"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0" name="Korea">
              <a:extLst>
                <a:ext uri="{FF2B5EF4-FFF2-40B4-BE49-F238E27FC236}">
                  <a16:creationId xmlns:a16="http://schemas.microsoft.com/office/drawing/2014/main" id="{6A1E36C1-712D-44EB-9273-BAD53C48FCEB}"/>
                </a:ext>
              </a:extLst>
            </p:cNvPr>
            <p:cNvSpPr>
              <a:spLocks/>
            </p:cNvSpPr>
            <p:nvPr/>
          </p:nvSpPr>
          <p:spPr bwMode="gray">
            <a:xfrm>
              <a:off x="9678254" y="3237223"/>
              <a:ext cx="111283" cy="169124"/>
            </a:xfrm>
            <a:custGeom>
              <a:avLst/>
              <a:gdLst/>
              <a:ahLst/>
              <a:cxnLst>
                <a:cxn ang="0">
                  <a:pos x="20" y="34"/>
                </a:cxn>
                <a:cxn ang="0">
                  <a:pos x="26" y="24"/>
                </a:cxn>
                <a:cxn ang="0">
                  <a:pos x="52" y="10"/>
                </a:cxn>
                <a:cxn ang="0">
                  <a:pos x="76" y="14"/>
                </a:cxn>
                <a:cxn ang="0">
                  <a:pos x="90" y="6"/>
                </a:cxn>
                <a:cxn ang="0">
                  <a:pos x="102" y="0"/>
                </a:cxn>
                <a:cxn ang="0">
                  <a:pos x="104" y="22"/>
                </a:cxn>
                <a:cxn ang="0">
                  <a:pos x="114" y="42"/>
                </a:cxn>
                <a:cxn ang="0">
                  <a:pos x="128" y="72"/>
                </a:cxn>
                <a:cxn ang="0">
                  <a:pos x="130" y="94"/>
                </a:cxn>
                <a:cxn ang="0">
                  <a:pos x="126" y="112"/>
                </a:cxn>
                <a:cxn ang="0">
                  <a:pos x="134" y="124"/>
                </a:cxn>
                <a:cxn ang="0">
                  <a:pos x="114" y="160"/>
                </a:cxn>
                <a:cxn ang="0">
                  <a:pos x="100" y="150"/>
                </a:cxn>
                <a:cxn ang="0">
                  <a:pos x="94" y="158"/>
                </a:cxn>
                <a:cxn ang="0">
                  <a:pos x="106" y="170"/>
                </a:cxn>
                <a:cxn ang="0">
                  <a:pos x="104" y="178"/>
                </a:cxn>
                <a:cxn ang="0">
                  <a:pos x="98" y="178"/>
                </a:cxn>
                <a:cxn ang="0">
                  <a:pos x="78" y="162"/>
                </a:cxn>
                <a:cxn ang="0">
                  <a:pos x="72" y="174"/>
                </a:cxn>
                <a:cxn ang="0">
                  <a:pos x="84" y="176"/>
                </a:cxn>
                <a:cxn ang="0">
                  <a:pos x="84" y="184"/>
                </a:cxn>
                <a:cxn ang="0">
                  <a:pos x="68" y="184"/>
                </a:cxn>
                <a:cxn ang="0">
                  <a:pos x="58" y="190"/>
                </a:cxn>
                <a:cxn ang="0">
                  <a:pos x="44" y="182"/>
                </a:cxn>
                <a:cxn ang="0">
                  <a:pos x="38" y="192"/>
                </a:cxn>
                <a:cxn ang="0">
                  <a:pos x="26" y="200"/>
                </a:cxn>
                <a:cxn ang="0">
                  <a:pos x="20" y="194"/>
                </a:cxn>
                <a:cxn ang="0">
                  <a:pos x="10" y="206"/>
                </a:cxn>
                <a:cxn ang="0">
                  <a:pos x="4" y="204"/>
                </a:cxn>
                <a:cxn ang="0">
                  <a:pos x="4" y="196"/>
                </a:cxn>
                <a:cxn ang="0">
                  <a:pos x="12" y="194"/>
                </a:cxn>
                <a:cxn ang="0">
                  <a:pos x="10" y="184"/>
                </a:cxn>
                <a:cxn ang="0">
                  <a:pos x="26" y="176"/>
                </a:cxn>
                <a:cxn ang="0">
                  <a:pos x="18" y="172"/>
                </a:cxn>
                <a:cxn ang="0">
                  <a:pos x="18" y="160"/>
                </a:cxn>
                <a:cxn ang="0">
                  <a:pos x="24" y="154"/>
                </a:cxn>
                <a:cxn ang="0">
                  <a:pos x="26" y="140"/>
                </a:cxn>
                <a:cxn ang="0">
                  <a:pos x="22" y="128"/>
                </a:cxn>
                <a:cxn ang="0">
                  <a:pos x="26" y="98"/>
                </a:cxn>
                <a:cxn ang="0">
                  <a:pos x="16" y="90"/>
                </a:cxn>
                <a:cxn ang="0">
                  <a:pos x="10" y="94"/>
                </a:cxn>
                <a:cxn ang="0">
                  <a:pos x="0" y="94"/>
                </a:cxn>
                <a:cxn ang="0">
                  <a:pos x="0" y="84"/>
                </a:cxn>
                <a:cxn ang="0">
                  <a:pos x="6" y="76"/>
                </a:cxn>
                <a:cxn ang="0">
                  <a:pos x="34" y="74"/>
                </a:cxn>
                <a:cxn ang="0">
                  <a:pos x="22" y="56"/>
                </a:cxn>
                <a:cxn ang="0">
                  <a:pos x="28" y="48"/>
                </a:cxn>
                <a:cxn ang="0">
                  <a:pos x="18" y="46"/>
                </a:cxn>
                <a:cxn ang="0">
                  <a:pos x="26" y="36"/>
                </a:cxn>
                <a:cxn ang="0">
                  <a:pos x="20" y="34"/>
                </a:cxn>
              </a:cxnLst>
              <a:rect l="0" t="0" r="r" b="b"/>
              <a:pathLst>
                <a:path w="134" h="206">
                  <a:moveTo>
                    <a:pt x="20" y="34"/>
                  </a:moveTo>
                  <a:lnTo>
                    <a:pt x="26" y="24"/>
                  </a:lnTo>
                  <a:lnTo>
                    <a:pt x="52" y="10"/>
                  </a:lnTo>
                  <a:lnTo>
                    <a:pt x="76" y="14"/>
                  </a:lnTo>
                  <a:lnTo>
                    <a:pt x="90" y="6"/>
                  </a:lnTo>
                  <a:lnTo>
                    <a:pt x="102" y="0"/>
                  </a:lnTo>
                  <a:lnTo>
                    <a:pt x="104" y="22"/>
                  </a:lnTo>
                  <a:lnTo>
                    <a:pt x="114" y="42"/>
                  </a:lnTo>
                  <a:lnTo>
                    <a:pt x="128" y="72"/>
                  </a:lnTo>
                  <a:lnTo>
                    <a:pt x="130" y="94"/>
                  </a:lnTo>
                  <a:lnTo>
                    <a:pt x="126" y="112"/>
                  </a:lnTo>
                  <a:lnTo>
                    <a:pt x="134" y="124"/>
                  </a:lnTo>
                  <a:lnTo>
                    <a:pt x="114" y="160"/>
                  </a:lnTo>
                  <a:lnTo>
                    <a:pt x="100" y="150"/>
                  </a:lnTo>
                  <a:lnTo>
                    <a:pt x="94" y="158"/>
                  </a:lnTo>
                  <a:lnTo>
                    <a:pt x="106" y="170"/>
                  </a:lnTo>
                  <a:lnTo>
                    <a:pt x="104" y="178"/>
                  </a:lnTo>
                  <a:lnTo>
                    <a:pt x="98" y="178"/>
                  </a:lnTo>
                  <a:lnTo>
                    <a:pt x="78" y="162"/>
                  </a:lnTo>
                  <a:lnTo>
                    <a:pt x="72" y="174"/>
                  </a:lnTo>
                  <a:lnTo>
                    <a:pt x="84" y="176"/>
                  </a:lnTo>
                  <a:lnTo>
                    <a:pt x="84" y="184"/>
                  </a:lnTo>
                  <a:lnTo>
                    <a:pt x="68" y="184"/>
                  </a:lnTo>
                  <a:lnTo>
                    <a:pt x="58" y="190"/>
                  </a:lnTo>
                  <a:lnTo>
                    <a:pt x="44" y="182"/>
                  </a:lnTo>
                  <a:lnTo>
                    <a:pt x="38" y="192"/>
                  </a:lnTo>
                  <a:lnTo>
                    <a:pt x="26" y="200"/>
                  </a:lnTo>
                  <a:lnTo>
                    <a:pt x="20" y="194"/>
                  </a:lnTo>
                  <a:lnTo>
                    <a:pt x="10" y="206"/>
                  </a:lnTo>
                  <a:lnTo>
                    <a:pt x="4" y="204"/>
                  </a:lnTo>
                  <a:lnTo>
                    <a:pt x="4" y="196"/>
                  </a:lnTo>
                  <a:lnTo>
                    <a:pt x="12" y="194"/>
                  </a:lnTo>
                  <a:lnTo>
                    <a:pt x="10" y="184"/>
                  </a:lnTo>
                  <a:lnTo>
                    <a:pt x="26" y="176"/>
                  </a:lnTo>
                  <a:lnTo>
                    <a:pt x="18" y="172"/>
                  </a:lnTo>
                  <a:lnTo>
                    <a:pt x="18" y="160"/>
                  </a:lnTo>
                  <a:lnTo>
                    <a:pt x="24" y="154"/>
                  </a:lnTo>
                  <a:lnTo>
                    <a:pt x="26" y="140"/>
                  </a:lnTo>
                  <a:lnTo>
                    <a:pt x="22" y="128"/>
                  </a:lnTo>
                  <a:lnTo>
                    <a:pt x="26" y="98"/>
                  </a:lnTo>
                  <a:lnTo>
                    <a:pt x="16" y="90"/>
                  </a:lnTo>
                  <a:lnTo>
                    <a:pt x="10" y="94"/>
                  </a:lnTo>
                  <a:lnTo>
                    <a:pt x="0" y="94"/>
                  </a:lnTo>
                  <a:lnTo>
                    <a:pt x="0" y="84"/>
                  </a:lnTo>
                  <a:lnTo>
                    <a:pt x="6" y="76"/>
                  </a:lnTo>
                  <a:lnTo>
                    <a:pt x="34" y="74"/>
                  </a:lnTo>
                  <a:lnTo>
                    <a:pt x="22" y="56"/>
                  </a:lnTo>
                  <a:lnTo>
                    <a:pt x="28" y="48"/>
                  </a:lnTo>
                  <a:lnTo>
                    <a:pt x="18" y="46"/>
                  </a:lnTo>
                  <a:lnTo>
                    <a:pt x="26" y="36"/>
                  </a:lnTo>
                  <a:lnTo>
                    <a:pt x="20" y="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1" name="Kuwait">
              <a:extLst>
                <a:ext uri="{FF2B5EF4-FFF2-40B4-BE49-F238E27FC236}">
                  <a16:creationId xmlns:a16="http://schemas.microsoft.com/office/drawing/2014/main" id="{EE5AADC7-8444-43B9-AF9E-9A0548B273D5}"/>
                </a:ext>
              </a:extLst>
            </p:cNvPr>
            <p:cNvSpPr>
              <a:spLocks/>
            </p:cNvSpPr>
            <p:nvPr/>
          </p:nvSpPr>
          <p:spPr bwMode="gray">
            <a:xfrm>
              <a:off x="7237874" y="3559739"/>
              <a:ext cx="68331" cy="70796"/>
            </a:xfrm>
            <a:custGeom>
              <a:avLst/>
              <a:gdLst/>
              <a:ahLst/>
              <a:cxnLst>
                <a:cxn ang="0">
                  <a:pos x="0" y="56"/>
                </a:cxn>
                <a:cxn ang="0">
                  <a:pos x="12" y="48"/>
                </a:cxn>
                <a:cxn ang="0">
                  <a:pos x="20" y="40"/>
                </a:cxn>
                <a:cxn ang="0">
                  <a:pos x="22" y="24"/>
                </a:cxn>
                <a:cxn ang="0">
                  <a:pos x="30" y="8"/>
                </a:cxn>
                <a:cxn ang="0">
                  <a:pos x="42" y="0"/>
                </a:cxn>
                <a:cxn ang="0">
                  <a:pos x="58" y="4"/>
                </a:cxn>
                <a:cxn ang="0">
                  <a:pos x="66" y="18"/>
                </a:cxn>
                <a:cxn ang="0">
                  <a:pos x="56" y="28"/>
                </a:cxn>
                <a:cxn ang="0">
                  <a:pos x="54" y="36"/>
                </a:cxn>
                <a:cxn ang="0">
                  <a:pos x="74" y="40"/>
                </a:cxn>
                <a:cxn ang="0">
                  <a:pos x="84" y="70"/>
                </a:cxn>
                <a:cxn ang="0">
                  <a:pos x="52" y="86"/>
                </a:cxn>
                <a:cxn ang="0">
                  <a:pos x="34" y="64"/>
                </a:cxn>
                <a:cxn ang="0">
                  <a:pos x="10" y="62"/>
                </a:cxn>
                <a:cxn ang="0">
                  <a:pos x="0" y="56"/>
                </a:cxn>
              </a:cxnLst>
              <a:rect l="0" t="0" r="r" b="b"/>
              <a:pathLst>
                <a:path w="84" h="86">
                  <a:moveTo>
                    <a:pt x="0" y="56"/>
                  </a:moveTo>
                  <a:lnTo>
                    <a:pt x="12" y="48"/>
                  </a:lnTo>
                  <a:lnTo>
                    <a:pt x="20" y="40"/>
                  </a:lnTo>
                  <a:lnTo>
                    <a:pt x="22" y="24"/>
                  </a:lnTo>
                  <a:lnTo>
                    <a:pt x="30" y="8"/>
                  </a:lnTo>
                  <a:lnTo>
                    <a:pt x="42" y="0"/>
                  </a:lnTo>
                  <a:lnTo>
                    <a:pt x="58" y="4"/>
                  </a:lnTo>
                  <a:lnTo>
                    <a:pt x="66" y="18"/>
                  </a:lnTo>
                  <a:lnTo>
                    <a:pt x="56" y="28"/>
                  </a:lnTo>
                  <a:lnTo>
                    <a:pt x="54" y="36"/>
                  </a:lnTo>
                  <a:lnTo>
                    <a:pt x="74" y="40"/>
                  </a:lnTo>
                  <a:lnTo>
                    <a:pt x="84" y="70"/>
                  </a:lnTo>
                  <a:lnTo>
                    <a:pt x="52" y="86"/>
                  </a:lnTo>
                  <a:lnTo>
                    <a:pt x="34" y="64"/>
                  </a:lnTo>
                  <a:lnTo>
                    <a:pt x="10" y="62"/>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2" name="Kyrgyzstan">
              <a:extLst>
                <a:ext uri="{FF2B5EF4-FFF2-40B4-BE49-F238E27FC236}">
                  <a16:creationId xmlns:a16="http://schemas.microsoft.com/office/drawing/2014/main" id="{FB75566D-B7EC-4293-B3C7-07FCAB82D6E0}"/>
                </a:ext>
              </a:extLst>
            </p:cNvPr>
            <p:cNvSpPr>
              <a:spLocks/>
            </p:cNvSpPr>
            <p:nvPr/>
          </p:nvSpPr>
          <p:spPr bwMode="gray">
            <a:xfrm>
              <a:off x="7936798" y="3020902"/>
              <a:ext cx="343607" cy="178957"/>
            </a:xfrm>
            <a:custGeom>
              <a:avLst/>
              <a:gdLst/>
              <a:ahLst/>
              <a:cxnLst>
                <a:cxn ang="0">
                  <a:pos x="410" y="90"/>
                </a:cxn>
                <a:cxn ang="0">
                  <a:pos x="422" y="42"/>
                </a:cxn>
                <a:cxn ang="0">
                  <a:pos x="384" y="30"/>
                </a:cxn>
                <a:cxn ang="0">
                  <a:pos x="378" y="18"/>
                </a:cxn>
                <a:cxn ang="0">
                  <a:pos x="364" y="26"/>
                </a:cxn>
                <a:cxn ang="0">
                  <a:pos x="298" y="18"/>
                </a:cxn>
                <a:cxn ang="0">
                  <a:pos x="226" y="22"/>
                </a:cxn>
                <a:cxn ang="0">
                  <a:pos x="190" y="0"/>
                </a:cxn>
                <a:cxn ang="0">
                  <a:pos x="156" y="18"/>
                </a:cxn>
                <a:cxn ang="0">
                  <a:pos x="140" y="44"/>
                </a:cxn>
                <a:cxn ang="0">
                  <a:pos x="102" y="40"/>
                </a:cxn>
                <a:cxn ang="0">
                  <a:pos x="82" y="40"/>
                </a:cxn>
                <a:cxn ang="0">
                  <a:pos x="64" y="44"/>
                </a:cxn>
                <a:cxn ang="0">
                  <a:pos x="64" y="68"/>
                </a:cxn>
                <a:cxn ang="0">
                  <a:pos x="68" y="84"/>
                </a:cxn>
                <a:cxn ang="0">
                  <a:pos x="30" y="92"/>
                </a:cxn>
                <a:cxn ang="0">
                  <a:pos x="32" y="104"/>
                </a:cxn>
                <a:cxn ang="0">
                  <a:pos x="58" y="122"/>
                </a:cxn>
                <a:cxn ang="0">
                  <a:pos x="80" y="98"/>
                </a:cxn>
                <a:cxn ang="0">
                  <a:pos x="88" y="116"/>
                </a:cxn>
                <a:cxn ang="0">
                  <a:pos x="110" y="132"/>
                </a:cxn>
                <a:cxn ang="0">
                  <a:pos x="134" y="134"/>
                </a:cxn>
                <a:cxn ang="0">
                  <a:pos x="134" y="156"/>
                </a:cxn>
                <a:cxn ang="0">
                  <a:pos x="126" y="162"/>
                </a:cxn>
                <a:cxn ang="0">
                  <a:pos x="112" y="160"/>
                </a:cxn>
                <a:cxn ang="0">
                  <a:pos x="102" y="176"/>
                </a:cxn>
                <a:cxn ang="0">
                  <a:pos x="86" y="166"/>
                </a:cxn>
                <a:cxn ang="0">
                  <a:pos x="58" y="184"/>
                </a:cxn>
                <a:cxn ang="0">
                  <a:pos x="44" y="174"/>
                </a:cxn>
                <a:cxn ang="0">
                  <a:pos x="38" y="184"/>
                </a:cxn>
                <a:cxn ang="0">
                  <a:pos x="14" y="180"/>
                </a:cxn>
                <a:cxn ang="0">
                  <a:pos x="0" y="192"/>
                </a:cxn>
                <a:cxn ang="0">
                  <a:pos x="12" y="200"/>
                </a:cxn>
                <a:cxn ang="0">
                  <a:pos x="44" y="202"/>
                </a:cxn>
                <a:cxn ang="0">
                  <a:pos x="60" y="202"/>
                </a:cxn>
                <a:cxn ang="0">
                  <a:pos x="84" y="206"/>
                </a:cxn>
                <a:cxn ang="0">
                  <a:pos x="88" y="218"/>
                </a:cxn>
                <a:cxn ang="0">
                  <a:pos x="114" y="218"/>
                </a:cxn>
                <a:cxn ang="0">
                  <a:pos x="130" y="208"/>
                </a:cxn>
                <a:cxn ang="0">
                  <a:pos x="150" y="204"/>
                </a:cxn>
                <a:cxn ang="0">
                  <a:pos x="172" y="212"/>
                </a:cxn>
                <a:cxn ang="0">
                  <a:pos x="172" y="198"/>
                </a:cxn>
                <a:cxn ang="0">
                  <a:pos x="178" y="174"/>
                </a:cxn>
                <a:cxn ang="0">
                  <a:pos x="200" y="164"/>
                </a:cxn>
                <a:cxn ang="0">
                  <a:pos x="212" y="152"/>
                </a:cxn>
                <a:cxn ang="0">
                  <a:pos x="228" y="154"/>
                </a:cxn>
                <a:cxn ang="0">
                  <a:pos x="240" y="146"/>
                </a:cxn>
                <a:cxn ang="0">
                  <a:pos x="250" y="164"/>
                </a:cxn>
                <a:cxn ang="0">
                  <a:pos x="270" y="162"/>
                </a:cxn>
                <a:cxn ang="0">
                  <a:pos x="286" y="134"/>
                </a:cxn>
                <a:cxn ang="0">
                  <a:pos x="330" y="122"/>
                </a:cxn>
                <a:cxn ang="0">
                  <a:pos x="410" y="90"/>
                </a:cxn>
              </a:cxnLst>
              <a:rect l="0" t="0" r="r" b="b"/>
              <a:pathLst>
                <a:path w="422" h="218">
                  <a:moveTo>
                    <a:pt x="410" y="90"/>
                  </a:moveTo>
                  <a:lnTo>
                    <a:pt x="422" y="42"/>
                  </a:lnTo>
                  <a:lnTo>
                    <a:pt x="384" y="30"/>
                  </a:lnTo>
                  <a:lnTo>
                    <a:pt x="378" y="18"/>
                  </a:lnTo>
                  <a:lnTo>
                    <a:pt x="364" y="26"/>
                  </a:lnTo>
                  <a:lnTo>
                    <a:pt x="298" y="18"/>
                  </a:lnTo>
                  <a:lnTo>
                    <a:pt x="226" y="22"/>
                  </a:lnTo>
                  <a:lnTo>
                    <a:pt x="190" y="0"/>
                  </a:lnTo>
                  <a:lnTo>
                    <a:pt x="156" y="18"/>
                  </a:lnTo>
                  <a:lnTo>
                    <a:pt x="140" y="44"/>
                  </a:lnTo>
                  <a:lnTo>
                    <a:pt x="102" y="40"/>
                  </a:lnTo>
                  <a:lnTo>
                    <a:pt x="82" y="40"/>
                  </a:lnTo>
                  <a:lnTo>
                    <a:pt x="64" y="44"/>
                  </a:lnTo>
                  <a:lnTo>
                    <a:pt x="64" y="68"/>
                  </a:lnTo>
                  <a:lnTo>
                    <a:pt x="68" y="84"/>
                  </a:lnTo>
                  <a:lnTo>
                    <a:pt x="30" y="92"/>
                  </a:lnTo>
                  <a:lnTo>
                    <a:pt x="32" y="104"/>
                  </a:lnTo>
                  <a:lnTo>
                    <a:pt x="58" y="122"/>
                  </a:lnTo>
                  <a:lnTo>
                    <a:pt x="80" y="98"/>
                  </a:lnTo>
                  <a:lnTo>
                    <a:pt x="88" y="116"/>
                  </a:lnTo>
                  <a:lnTo>
                    <a:pt x="110" y="132"/>
                  </a:lnTo>
                  <a:lnTo>
                    <a:pt x="134" y="134"/>
                  </a:lnTo>
                  <a:lnTo>
                    <a:pt x="134" y="156"/>
                  </a:lnTo>
                  <a:lnTo>
                    <a:pt x="126" y="162"/>
                  </a:lnTo>
                  <a:lnTo>
                    <a:pt x="112" y="160"/>
                  </a:lnTo>
                  <a:lnTo>
                    <a:pt x="102" y="176"/>
                  </a:lnTo>
                  <a:lnTo>
                    <a:pt x="86" y="166"/>
                  </a:lnTo>
                  <a:lnTo>
                    <a:pt x="58" y="184"/>
                  </a:lnTo>
                  <a:lnTo>
                    <a:pt x="44" y="174"/>
                  </a:lnTo>
                  <a:lnTo>
                    <a:pt x="38" y="184"/>
                  </a:lnTo>
                  <a:lnTo>
                    <a:pt x="14" y="180"/>
                  </a:lnTo>
                  <a:lnTo>
                    <a:pt x="0" y="192"/>
                  </a:lnTo>
                  <a:lnTo>
                    <a:pt x="12" y="200"/>
                  </a:lnTo>
                  <a:lnTo>
                    <a:pt x="44" y="202"/>
                  </a:lnTo>
                  <a:lnTo>
                    <a:pt x="60" y="202"/>
                  </a:lnTo>
                  <a:lnTo>
                    <a:pt x="84" y="206"/>
                  </a:lnTo>
                  <a:lnTo>
                    <a:pt x="88" y="218"/>
                  </a:lnTo>
                  <a:lnTo>
                    <a:pt x="114" y="218"/>
                  </a:lnTo>
                  <a:lnTo>
                    <a:pt x="130" y="208"/>
                  </a:lnTo>
                  <a:lnTo>
                    <a:pt x="150" y="204"/>
                  </a:lnTo>
                  <a:lnTo>
                    <a:pt x="172" y="212"/>
                  </a:lnTo>
                  <a:lnTo>
                    <a:pt x="172" y="198"/>
                  </a:lnTo>
                  <a:lnTo>
                    <a:pt x="178" y="174"/>
                  </a:lnTo>
                  <a:lnTo>
                    <a:pt x="200" y="164"/>
                  </a:lnTo>
                  <a:lnTo>
                    <a:pt x="212" y="152"/>
                  </a:lnTo>
                  <a:lnTo>
                    <a:pt x="228" y="154"/>
                  </a:lnTo>
                  <a:lnTo>
                    <a:pt x="240" y="146"/>
                  </a:lnTo>
                  <a:lnTo>
                    <a:pt x="250" y="164"/>
                  </a:lnTo>
                  <a:lnTo>
                    <a:pt x="270" y="162"/>
                  </a:lnTo>
                  <a:lnTo>
                    <a:pt x="286" y="134"/>
                  </a:lnTo>
                  <a:lnTo>
                    <a:pt x="330" y="122"/>
                  </a:lnTo>
                  <a:lnTo>
                    <a:pt x="410" y="9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3" name="Laos">
              <a:extLst>
                <a:ext uri="{FF2B5EF4-FFF2-40B4-BE49-F238E27FC236}">
                  <a16:creationId xmlns:a16="http://schemas.microsoft.com/office/drawing/2014/main" id="{0B1204B4-ECE1-44E2-82B2-D9A76F1E79CB}"/>
                </a:ext>
              </a:extLst>
            </p:cNvPr>
            <p:cNvSpPr>
              <a:spLocks/>
            </p:cNvSpPr>
            <p:nvPr/>
          </p:nvSpPr>
          <p:spPr bwMode="gray">
            <a:xfrm>
              <a:off x="8895381" y="3829157"/>
              <a:ext cx="232324" cy="279252"/>
            </a:xfrm>
            <a:custGeom>
              <a:avLst/>
              <a:gdLst/>
              <a:ahLst/>
              <a:cxnLst>
                <a:cxn ang="0">
                  <a:pos x="96" y="32"/>
                </a:cxn>
                <a:cxn ang="0">
                  <a:pos x="98" y="52"/>
                </a:cxn>
                <a:cxn ang="0">
                  <a:pos x="120" y="64"/>
                </a:cxn>
                <a:cxn ang="0">
                  <a:pos x="140" y="54"/>
                </a:cxn>
                <a:cxn ang="0">
                  <a:pos x="174" y="92"/>
                </a:cxn>
                <a:cxn ang="0">
                  <a:pos x="162" y="100"/>
                </a:cxn>
                <a:cxn ang="0">
                  <a:pos x="146" y="98"/>
                </a:cxn>
                <a:cxn ang="0">
                  <a:pos x="146" y="118"/>
                </a:cxn>
                <a:cxn ang="0">
                  <a:pos x="188" y="156"/>
                </a:cxn>
                <a:cxn ang="0">
                  <a:pos x="188" y="168"/>
                </a:cxn>
                <a:cxn ang="0">
                  <a:pos x="216" y="202"/>
                </a:cxn>
                <a:cxn ang="0">
                  <a:pos x="218" y="216"/>
                </a:cxn>
                <a:cxn ang="0">
                  <a:pos x="238" y="242"/>
                </a:cxn>
                <a:cxn ang="0">
                  <a:pos x="248" y="238"/>
                </a:cxn>
                <a:cxn ang="0">
                  <a:pos x="270" y="260"/>
                </a:cxn>
                <a:cxn ang="0">
                  <a:pos x="262" y="274"/>
                </a:cxn>
                <a:cxn ang="0">
                  <a:pos x="286" y="296"/>
                </a:cxn>
                <a:cxn ang="0">
                  <a:pos x="282" y="306"/>
                </a:cxn>
                <a:cxn ang="0">
                  <a:pos x="274" y="314"/>
                </a:cxn>
                <a:cxn ang="0">
                  <a:pos x="260" y="316"/>
                </a:cxn>
                <a:cxn ang="0">
                  <a:pos x="252" y="310"/>
                </a:cxn>
                <a:cxn ang="0">
                  <a:pos x="244" y="310"/>
                </a:cxn>
                <a:cxn ang="0">
                  <a:pos x="232" y="322"/>
                </a:cxn>
                <a:cxn ang="0">
                  <a:pos x="218" y="326"/>
                </a:cxn>
                <a:cxn ang="0">
                  <a:pos x="214" y="342"/>
                </a:cxn>
                <a:cxn ang="0">
                  <a:pos x="190" y="332"/>
                </a:cxn>
                <a:cxn ang="0">
                  <a:pos x="180" y="316"/>
                </a:cxn>
                <a:cxn ang="0">
                  <a:pos x="196" y="306"/>
                </a:cxn>
                <a:cxn ang="0">
                  <a:pos x="198" y="290"/>
                </a:cxn>
                <a:cxn ang="0">
                  <a:pos x="204" y="272"/>
                </a:cxn>
                <a:cxn ang="0">
                  <a:pos x="188" y="256"/>
                </a:cxn>
                <a:cxn ang="0">
                  <a:pos x="160" y="232"/>
                </a:cxn>
                <a:cxn ang="0">
                  <a:pos x="156" y="192"/>
                </a:cxn>
                <a:cxn ang="0">
                  <a:pos x="138" y="172"/>
                </a:cxn>
                <a:cxn ang="0">
                  <a:pos x="114" y="166"/>
                </a:cxn>
                <a:cxn ang="0">
                  <a:pos x="100" y="176"/>
                </a:cxn>
                <a:cxn ang="0">
                  <a:pos x="58" y="182"/>
                </a:cxn>
                <a:cxn ang="0">
                  <a:pos x="42" y="204"/>
                </a:cxn>
                <a:cxn ang="0">
                  <a:pos x="34" y="204"/>
                </a:cxn>
                <a:cxn ang="0">
                  <a:pos x="30" y="160"/>
                </a:cxn>
                <a:cxn ang="0">
                  <a:pos x="36" y="146"/>
                </a:cxn>
                <a:cxn ang="0">
                  <a:pos x="38" y="114"/>
                </a:cxn>
                <a:cxn ang="0">
                  <a:pos x="26" y="118"/>
                </a:cxn>
                <a:cxn ang="0">
                  <a:pos x="16" y="108"/>
                </a:cxn>
                <a:cxn ang="0">
                  <a:pos x="14" y="90"/>
                </a:cxn>
                <a:cxn ang="0">
                  <a:pos x="4" y="88"/>
                </a:cxn>
                <a:cxn ang="0">
                  <a:pos x="0" y="82"/>
                </a:cxn>
                <a:cxn ang="0">
                  <a:pos x="24" y="46"/>
                </a:cxn>
                <a:cxn ang="0">
                  <a:pos x="34" y="38"/>
                </a:cxn>
                <a:cxn ang="0">
                  <a:pos x="44" y="56"/>
                </a:cxn>
                <a:cxn ang="0">
                  <a:pos x="56" y="38"/>
                </a:cxn>
                <a:cxn ang="0">
                  <a:pos x="54" y="0"/>
                </a:cxn>
                <a:cxn ang="0">
                  <a:pos x="68" y="0"/>
                </a:cxn>
                <a:cxn ang="0">
                  <a:pos x="96" y="32"/>
                </a:cxn>
              </a:cxnLst>
              <a:rect l="0" t="0" r="r" b="b"/>
              <a:pathLst>
                <a:path w="286" h="342">
                  <a:moveTo>
                    <a:pt x="96" y="32"/>
                  </a:moveTo>
                  <a:lnTo>
                    <a:pt x="98" y="52"/>
                  </a:lnTo>
                  <a:lnTo>
                    <a:pt x="120" y="64"/>
                  </a:lnTo>
                  <a:lnTo>
                    <a:pt x="140" y="54"/>
                  </a:lnTo>
                  <a:lnTo>
                    <a:pt x="174" y="92"/>
                  </a:lnTo>
                  <a:lnTo>
                    <a:pt x="162" y="100"/>
                  </a:lnTo>
                  <a:lnTo>
                    <a:pt x="146" y="98"/>
                  </a:lnTo>
                  <a:lnTo>
                    <a:pt x="146" y="118"/>
                  </a:lnTo>
                  <a:lnTo>
                    <a:pt x="188" y="156"/>
                  </a:lnTo>
                  <a:lnTo>
                    <a:pt x="188" y="168"/>
                  </a:lnTo>
                  <a:lnTo>
                    <a:pt x="216" y="202"/>
                  </a:lnTo>
                  <a:lnTo>
                    <a:pt x="218" y="216"/>
                  </a:lnTo>
                  <a:lnTo>
                    <a:pt x="238" y="242"/>
                  </a:lnTo>
                  <a:lnTo>
                    <a:pt x="248" y="238"/>
                  </a:lnTo>
                  <a:lnTo>
                    <a:pt x="270" y="260"/>
                  </a:lnTo>
                  <a:lnTo>
                    <a:pt x="262" y="274"/>
                  </a:lnTo>
                  <a:lnTo>
                    <a:pt x="286" y="296"/>
                  </a:lnTo>
                  <a:lnTo>
                    <a:pt x="282" y="306"/>
                  </a:lnTo>
                  <a:lnTo>
                    <a:pt x="274" y="314"/>
                  </a:lnTo>
                  <a:lnTo>
                    <a:pt x="260" y="316"/>
                  </a:lnTo>
                  <a:lnTo>
                    <a:pt x="252" y="310"/>
                  </a:lnTo>
                  <a:lnTo>
                    <a:pt x="244" y="310"/>
                  </a:lnTo>
                  <a:lnTo>
                    <a:pt x="232" y="322"/>
                  </a:lnTo>
                  <a:lnTo>
                    <a:pt x="218" y="326"/>
                  </a:lnTo>
                  <a:lnTo>
                    <a:pt x="214" y="342"/>
                  </a:lnTo>
                  <a:lnTo>
                    <a:pt x="190" y="332"/>
                  </a:lnTo>
                  <a:lnTo>
                    <a:pt x="180" y="316"/>
                  </a:lnTo>
                  <a:lnTo>
                    <a:pt x="196" y="306"/>
                  </a:lnTo>
                  <a:lnTo>
                    <a:pt x="198" y="290"/>
                  </a:lnTo>
                  <a:lnTo>
                    <a:pt x="204" y="272"/>
                  </a:lnTo>
                  <a:lnTo>
                    <a:pt x="188" y="256"/>
                  </a:lnTo>
                  <a:lnTo>
                    <a:pt x="160" y="232"/>
                  </a:lnTo>
                  <a:lnTo>
                    <a:pt x="156" y="192"/>
                  </a:lnTo>
                  <a:lnTo>
                    <a:pt x="138" y="172"/>
                  </a:lnTo>
                  <a:lnTo>
                    <a:pt x="114" y="166"/>
                  </a:lnTo>
                  <a:lnTo>
                    <a:pt x="100" y="176"/>
                  </a:lnTo>
                  <a:lnTo>
                    <a:pt x="58" y="182"/>
                  </a:lnTo>
                  <a:lnTo>
                    <a:pt x="42" y="204"/>
                  </a:lnTo>
                  <a:lnTo>
                    <a:pt x="34" y="204"/>
                  </a:lnTo>
                  <a:lnTo>
                    <a:pt x="30" y="160"/>
                  </a:lnTo>
                  <a:lnTo>
                    <a:pt x="36" y="146"/>
                  </a:lnTo>
                  <a:lnTo>
                    <a:pt x="38" y="114"/>
                  </a:lnTo>
                  <a:lnTo>
                    <a:pt x="26" y="118"/>
                  </a:lnTo>
                  <a:lnTo>
                    <a:pt x="16" y="108"/>
                  </a:lnTo>
                  <a:lnTo>
                    <a:pt x="14" y="90"/>
                  </a:lnTo>
                  <a:lnTo>
                    <a:pt x="4" y="88"/>
                  </a:lnTo>
                  <a:lnTo>
                    <a:pt x="0" y="82"/>
                  </a:lnTo>
                  <a:lnTo>
                    <a:pt x="24" y="46"/>
                  </a:lnTo>
                  <a:lnTo>
                    <a:pt x="34" y="38"/>
                  </a:lnTo>
                  <a:lnTo>
                    <a:pt x="44" y="56"/>
                  </a:lnTo>
                  <a:lnTo>
                    <a:pt x="56" y="38"/>
                  </a:lnTo>
                  <a:lnTo>
                    <a:pt x="54" y="0"/>
                  </a:lnTo>
                  <a:lnTo>
                    <a:pt x="68" y="0"/>
                  </a:lnTo>
                  <a:lnTo>
                    <a:pt x="96" y="3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4" name="Latvia">
              <a:extLst>
                <a:ext uri="{FF2B5EF4-FFF2-40B4-BE49-F238E27FC236}">
                  <a16:creationId xmlns:a16="http://schemas.microsoft.com/office/drawing/2014/main" id="{338C1673-94D0-4A26-8EF5-FC2EDF2DFA7A}"/>
                </a:ext>
              </a:extLst>
            </p:cNvPr>
            <p:cNvSpPr>
              <a:spLocks/>
            </p:cNvSpPr>
            <p:nvPr/>
          </p:nvSpPr>
          <p:spPr bwMode="gray">
            <a:xfrm>
              <a:off x="6445238" y="2287375"/>
              <a:ext cx="232325" cy="139627"/>
            </a:xfrm>
            <a:custGeom>
              <a:avLst/>
              <a:gdLst/>
              <a:ahLst/>
              <a:cxnLst>
                <a:cxn ang="0">
                  <a:pos x="132" y="6"/>
                </a:cxn>
                <a:cxn ang="0">
                  <a:pos x="154" y="8"/>
                </a:cxn>
                <a:cxn ang="0">
                  <a:pos x="168" y="0"/>
                </a:cxn>
                <a:cxn ang="0">
                  <a:pos x="180" y="2"/>
                </a:cxn>
                <a:cxn ang="0">
                  <a:pos x="186" y="12"/>
                </a:cxn>
                <a:cxn ang="0">
                  <a:pos x="212" y="34"/>
                </a:cxn>
                <a:cxn ang="0">
                  <a:pos x="216" y="44"/>
                </a:cxn>
                <a:cxn ang="0">
                  <a:pos x="236" y="46"/>
                </a:cxn>
                <a:cxn ang="0">
                  <a:pos x="252" y="54"/>
                </a:cxn>
                <a:cxn ang="0">
                  <a:pos x="268" y="38"/>
                </a:cxn>
                <a:cxn ang="0">
                  <a:pos x="274" y="64"/>
                </a:cxn>
                <a:cxn ang="0">
                  <a:pos x="272" y="88"/>
                </a:cxn>
                <a:cxn ang="0">
                  <a:pos x="288" y="94"/>
                </a:cxn>
                <a:cxn ang="0">
                  <a:pos x="280" y="116"/>
                </a:cxn>
                <a:cxn ang="0">
                  <a:pos x="266" y="150"/>
                </a:cxn>
                <a:cxn ang="0">
                  <a:pos x="264" y="166"/>
                </a:cxn>
                <a:cxn ang="0">
                  <a:pos x="254" y="172"/>
                </a:cxn>
                <a:cxn ang="0">
                  <a:pos x="242" y="162"/>
                </a:cxn>
                <a:cxn ang="0">
                  <a:pos x="220" y="170"/>
                </a:cxn>
                <a:cxn ang="0">
                  <a:pos x="208" y="152"/>
                </a:cxn>
                <a:cxn ang="0">
                  <a:pos x="204" y="136"/>
                </a:cxn>
                <a:cxn ang="0">
                  <a:pos x="184" y="118"/>
                </a:cxn>
                <a:cxn ang="0">
                  <a:pos x="170" y="118"/>
                </a:cxn>
                <a:cxn ang="0">
                  <a:pos x="154" y="106"/>
                </a:cxn>
                <a:cxn ang="0">
                  <a:pos x="96" y="116"/>
                </a:cxn>
                <a:cxn ang="0">
                  <a:pos x="72" y="106"/>
                </a:cxn>
                <a:cxn ang="0">
                  <a:pos x="56" y="110"/>
                </a:cxn>
                <a:cxn ang="0">
                  <a:pos x="38" y="102"/>
                </a:cxn>
                <a:cxn ang="0">
                  <a:pos x="0" y="118"/>
                </a:cxn>
                <a:cxn ang="0">
                  <a:pos x="0" y="90"/>
                </a:cxn>
                <a:cxn ang="0">
                  <a:pos x="14" y="66"/>
                </a:cxn>
                <a:cxn ang="0">
                  <a:pos x="18" y="38"/>
                </a:cxn>
                <a:cxn ang="0">
                  <a:pos x="40" y="18"/>
                </a:cxn>
                <a:cxn ang="0">
                  <a:pos x="62" y="16"/>
                </a:cxn>
                <a:cxn ang="0">
                  <a:pos x="60" y="30"/>
                </a:cxn>
                <a:cxn ang="0">
                  <a:pos x="78" y="50"/>
                </a:cxn>
                <a:cxn ang="0">
                  <a:pos x="80" y="64"/>
                </a:cxn>
                <a:cxn ang="0">
                  <a:pos x="112" y="74"/>
                </a:cxn>
                <a:cxn ang="0">
                  <a:pos x="128" y="62"/>
                </a:cxn>
                <a:cxn ang="0">
                  <a:pos x="130" y="36"/>
                </a:cxn>
                <a:cxn ang="0">
                  <a:pos x="132" y="6"/>
                </a:cxn>
              </a:cxnLst>
              <a:rect l="0" t="0" r="r" b="b"/>
              <a:pathLst>
                <a:path w="288" h="172">
                  <a:moveTo>
                    <a:pt x="132" y="6"/>
                  </a:moveTo>
                  <a:lnTo>
                    <a:pt x="154" y="8"/>
                  </a:lnTo>
                  <a:lnTo>
                    <a:pt x="168" y="0"/>
                  </a:lnTo>
                  <a:lnTo>
                    <a:pt x="180" y="2"/>
                  </a:lnTo>
                  <a:lnTo>
                    <a:pt x="186" y="12"/>
                  </a:lnTo>
                  <a:lnTo>
                    <a:pt x="212" y="34"/>
                  </a:lnTo>
                  <a:lnTo>
                    <a:pt x="216" y="44"/>
                  </a:lnTo>
                  <a:lnTo>
                    <a:pt x="236" y="46"/>
                  </a:lnTo>
                  <a:lnTo>
                    <a:pt x="252" y="54"/>
                  </a:lnTo>
                  <a:lnTo>
                    <a:pt x="268" y="38"/>
                  </a:lnTo>
                  <a:lnTo>
                    <a:pt x="274" y="64"/>
                  </a:lnTo>
                  <a:lnTo>
                    <a:pt x="272" y="88"/>
                  </a:lnTo>
                  <a:lnTo>
                    <a:pt x="288" y="94"/>
                  </a:lnTo>
                  <a:lnTo>
                    <a:pt x="280" y="116"/>
                  </a:lnTo>
                  <a:lnTo>
                    <a:pt x="266" y="150"/>
                  </a:lnTo>
                  <a:lnTo>
                    <a:pt x="264" y="166"/>
                  </a:lnTo>
                  <a:lnTo>
                    <a:pt x="254" y="172"/>
                  </a:lnTo>
                  <a:lnTo>
                    <a:pt x="242" y="162"/>
                  </a:lnTo>
                  <a:lnTo>
                    <a:pt x="220" y="170"/>
                  </a:lnTo>
                  <a:lnTo>
                    <a:pt x="208" y="152"/>
                  </a:lnTo>
                  <a:lnTo>
                    <a:pt x="204" y="136"/>
                  </a:lnTo>
                  <a:lnTo>
                    <a:pt x="184" y="118"/>
                  </a:lnTo>
                  <a:lnTo>
                    <a:pt x="170" y="118"/>
                  </a:lnTo>
                  <a:lnTo>
                    <a:pt x="154" y="106"/>
                  </a:lnTo>
                  <a:lnTo>
                    <a:pt x="96" y="116"/>
                  </a:lnTo>
                  <a:lnTo>
                    <a:pt x="72" y="106"/>
                  </a:lnTo>
                  <a:lnTo>
                    <a:pt x="56" y="110"/>
                  </a:lnTo>
                  <a:lnTo>
                    <a:pt x="38" y="102"/>
                  </a:lnTo>
                  <a:lnTo>
                    <a:pt x="0" y="118"/>
                  </a:lnTo>
                  <a:lnTo>
                    <a:pt x="0" y="90"/>
                  </a:lnTo>
                  <a:lnTo>
                    <a:pt x="14" y="66"/>
                  </a:lnTo>
                  <a:lnTo>
                    <a:pt x="18" y="38"/>
                  </a:lnTo>
                  <a:lnTo>
                    <a:pt x="40" y="18"/>
                  </a:lnTo>
                  <a:lnTo>
                    <a:pt x="62" y="16"/>
                  </a:lnTo>
                  <a:lnTo>
                    <a:pt x="60" y="30"/>
                  </a:lnTo>
                  <a:lnTo>
                    <a:pt x="78" y="50"/>
                  </a:lnTo>
                  <a:lnTo>
                    <a:pt x="80" y="64"/>
                  </a:lnTo>
                  <a:lnTo>
                    <a:pt x="112" y="74"/>
                  </a:lnTo>
                  <a:lnTo>
                    <a:pt x="128" y="62"/>
                  </a:lnTo>
                  <a:lnTo>
                    <a:pt x="130" y="36"/>
                  </a:lnTo>
                  <a:lnTo>
                    <a:pt x="132"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5" name="Lebanon">
              <a:extLst>
                <a:ext uri="{FF2B5EF4-FFF2-40B4-BE49-F238E27FC236}">
                  <a16:creationId xmlns:a16="http://schemas.microsoft.com/office/drawing/2014/main" id="{2BF42ABE-C0DC-47C6-8DF4-B8ADDA34679F}"/>
                </a:ext>
              </a:extLst>
            </p:cNvPr>
            <p:cNvSpPr>
              <a:spLocks/>
            </p:cNvSpPr>
            <p:nvPr/>
          </p:nvSpPr>
          <p:spPr bwMode="gray">
            <a:xfrm>
              <a:off x="6888411" y="3386682"/>
              <a:ext cx="37094" cy="57029"/>
            </a:xfrm>
            <a:custGeom>
              <a:avLst/>
              <a:gdLst/>
              <a:ahLst/>
              <a:cxnLst>
                <a:cxn ang="0">
                  <a:pos x="26" y="60"/>
                </a:cxn>
                <a:cxn ang="0">
                  <a:pos x="22" y="60"/>
                </a:cxn>
                <a:cxn ang="0">
                  <a:pos x="20" y="64"/>
                </a:cxn>
                <a:cxn ang="0">
                  <a:pos x="16" y="64"/>
                </a:cxn>
                <a:cxn ang="0">
                  <a:pos x="14" y="70"/>
                </a:cxn>
                <a:cxn ang="0">
                  <a:pos x="8" y="72"/>
                </a:cxn>
                <a:cxn ang="0">
                  <a:pos x="6" y="70"/>
                </a:cxn>
                <a:cxn ang="0">
                  <a:pos x="0" y="72"/>
                </a:cxn>
                <a:cxn ang="0">
                  <a:pos x="18" y="32"/>
                </a:cxn>
                <a:cxn ang="0">
                  <a:pos x="22" y="0"/>
                </a:cxn>
                <a:cxn ang="0">
                  <a:pos x="28" y="0"/>
                </a:cxn>
                <a:cxn ang="0">
                  <a:pos x="34" y="6"/>
                </a:cxn>
                <a:cxn ang="0">
                  <a:pos x="42" y="14"/>
                </a:cxn>
                <a:cxn ang="0">
                  <a:pos x="44" y="32"/>
                </a:cxn>
                <a:cxn ang="0">
                  <a:pos x="40" y="44"/>
                </a:cxn>
                <a:cxn ang="0">
                  <a:pos x="32" y="54"/>
                </a:cxn>
                <a:cxn ang="0">
                  <a:pos x="28" y="60"/>
                </a:cxn>
                <a:cxn ang="0">
                  <a:pos x="26" y="60"/>
                </a:cxn>
              </a:cxnLst>
              <a:rect l="0" t="0" r="r" b="b"/>
              <a:pathLst>
                <a:path w="44" h="72">
                  <a:moveTo>
                    <a:pt x="26" y="60"/>
                  </a:moveTo>
                  <a:lnTo>
                    <a:pt x="22" y="60"/>
                  </a:lnTo>
                  <a:lnTo>
                    <a:pt x="20" y="64"/>
                  </a:lnTo>
                  <a:lnTo>
                    <a:pt x="16" y="64"/>
                  </a:lnTo>
                  <a:lnTo>
                    <a:pt x="14" y="70"/>
                  </a:lnTo>
                  <a:lnTo>
                    <a:pt x="8" y="72"/>
                  </a:lnTo>
                  <a:lnTo>
                    <a:pt x="6" y="70"/>
                  </a:lnTo>
                  <a:lnTo>
                    <a:pt x="0" y="72"/>
                  </a:lnTo>
                  <a:lnTo>
                    <a:pt x="18" y="32"/>
                  </a:lnTo>
                  <a:lnTo>
                    <a:pt x="22" y="0"/>
                  </a:lnTo>
                  <a:lnTo>
                    <a:pt x="28" y="0"/>
                  </a:lnTo>
                  <a:lnTo>
                    <a:pt x="34" y="6"/>
                  </a:lnTo>
                  <a:lnTo>
                    <a:pt x="42" y="14"/>
                  </a:lnTo>
                  <a:lnTo>
                    <a:pt x="44" y="32"/>
                  </a:lnTo>
                  <a:lnTo>
                    <a:pt x="40" y="44"/>
                  </a:lnTo>
                  <a:lnTo>
                    <a:pt x="32" y="54"/>
                  </a:lnTo>
                  <a:lnTo>
                    <a:pt x="28" y="60"/>
                  </a:lnTo>
                  <a:lnTo>
                    <a:pt x="26" y="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6" name="Lesotho">
              <a:extLst>
                <a:ext uri="{FF2B5EF4-FFF2-40B4-BE49-F238E27FC236}">
                  <a16:creationId xmlns:a16="http://schemas.microsoft.com/office/drawing/2014/main" id="{F1D54DDA-41FD-4CAB-9FFE-F4170FEA87B8}"/>
                </a:ext>
              </a:extLst>
            </p:cNvPr>
            <p:cNvSpPr>
              <a:spLocks noChangeAspect="1"/>
            </p:cNvSpPr>
            <p:nvPr/>
          </p:nvSpPr>
          <p:spPr bwMode="gray">
            <a:xfrm>
              <a:off x="6644372" y="5520397"/>
              <a:ext cx="74187" cy="74730"/>
            </a:xfrm>
            <a:custGeom>
              <a:avLst/>
              <a:gdLst/>
              <a:ahLst/>
              <a:cxnLst>
                <a:cxn ang="0">
                  <a:pos x="0" y="49"/>
                </a:cxn>
                <a:cxn ang="0">
                  <a:pos x="5" y="66"/>
                </a:cxn>
                <a:cxn ang="0">
                  <a:pos x="14" y="73"/>
                </a:cxn>
                <a:cxn ang="0">
                  <a:pos x="26" y="94"/>
                </a:cxn>
                <a:cxn ang="0">
                  <a:pos x="43" y="106"/>
                </a:cxn>
                <a:cxn ang="0">
                  <a:pos x="47" y="92"/>
                </a:cxn>
                <a:cxn ang="0">
                  <a:pos x="50" y="78"/>
                </a:cxn>
                <a:cxn ang="0">
                  <a:pos x="66" y="78"/>
                </a:cxn>
                <a:cxn ang="0">
                  <a:pos x="83" y="78"/>
                </a:cxn>
                <a:cxn ang="0">
                  <a:pos x="95" y="66"/>
                </a:cxn>
                <a:cxn ang="0">
                  <a:pos x="104" y="47"/>
                </a:cxn>
                <a:cxn ang="0">
                  <a:pos x="109" y="28"/>
                </a:cxn>
                <a:cxn ang="0">
                  <a:pos x="99" y="19"/>
                </a:cxn>
                <a:cxn ang="0">
                  <a:pos x="88" y="19"/>
                </a:cxn>
                <a:cxn ang="0">
                  <a:pos x="78" y="11"/>
                </a:cxn>
                <a:cxn ang="0">
                  <a:pos x="64" y="0"/>
                </a:cxn>
                <a:cxn ang="0">
                  <a:pos x="50" y="2"/>
                </a:cxn>
                <a:cxn ang="0">
                  <a:pos x="26" y="21"/>
                </a:cxn>
                <a:cxn ang="0">
                  <a:pos x="3" y="40"/>
                </a:cxn>
                <a:cxn ang="0">
                  <a:pos x="0" y="49"/>
                </a:cxn>
              </a:cxnLst>
              <a:rect l="0" t="0" r="r" b="b"/>
              <a:pathLst>
                <a:path w="109" h="106">
                  <a:moveTo>
                    <a:pt x="0" y="49"/>
                  </a:moveTo>
                  <a:lnTo>
                    <a:pt x="5" y="66"/>
                  </a:lnTo>
                  <a:lnTo>
                    <a:pt x="14" y="73"/>
                  </a:lnTo>
                  <a:lnTo>
                    <a:pt x="26" y="94"/>
                  </a:lnTo>
                  <a:lnTo>
                    <a:pt x="43" y="106"/>
                  </a:lnTo>
                  <a:lnTo>
                    <a:pt x="47" y="92"/>
                  </a:lnTo>
                  <a:lnTo>
                    <a:pt x="50" y="78"/>
                  </a:lnTo>
                  <a:lnTo>
                    <a:pt x="66" y="78"/>
                  </a:lnTo>
                  <a:lnTo>
                    <a:pt x="83" y="78"/>
                  </a:lnTo>
                  <a:lnTo>
                    <a:pt x="95" y="66"/>
                  </a:lnTo>
                  <a:lnTo>
                    <a:pt x="104" y="47"/>
                  </a:lnTo>
                  <a:lnTo>
                    <a:pt x="109" y="28"/>
                  </a:lnTo>
                  <a:lnTo>
                    <a:pt x="99" y="19"/>
                  </a:lnTo>
                  <a:lnTo>
                    <a:pt x="88" y="19"/>
                  </a:lnTo>
                  <a:lnTo>
                    <a:pt x="78" y="11"/>
                  </a:lnTo>
                  <a:lnTo>
                    <a:pt x="64" y="0"/>
                  </a:lnTo>
                  <a:lnTo>
                    <a:pt x="50" y="2"/>
                  </a:lnTo>
                  <a:lnTo>
                    <a:pt x="26" y="21"/>
                  </a:lnTo>
                  <a:lnTo>
                    <a:pt x="3" y="40"/>
                  </a:lnTo>
                  <a:lnTo>
                    <a:pt x="0" y="49"/>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97" name="Liberia">
              <a:extLst>
                <a:ext uri="{FF2B5EF4-FFF2-40B4-BE49-F238E27FC236}">
                  <a16:creationId xmlns:a16="http://schemas.microsoft.com/office/drawing/2014/main" id="{35838E79-509C-4F92-82D4-36B89941B4C6}"/>
                </a:ext>
              </a:extLst>
            </p:cNvPr>
            <p:cNvSpPr>
              <a:spLocks/>
            </p:cNvSpPr>
            <p:nvPr/>
          </p:nvSpPr>
          <p:spPr bwMode="gray">
            <a:xfrm>
              <a:off x="5441753" y="4289332"/>
              <a:ext cx="130805" cy="131760"/>
            </a:xfrm>
            <a:custGeom>
              <a:avLst/>
              <a:gdLst/>
              <a:ahLst/>
              <a:cxnLst>
                <a:cxn ang="0">
                  <a:pos x="28" y="70"/>
                </a:cxn>
                <a:cxn ang="0">
                  <a:pos x="0" y="64"/>
                </a:cxn>
                <a:cxn ang="0">
                  <a:pos x="20" y="48"/>
                </a:cxn>
                <a:cxn ang="0">
                  <a:pos x="32" y="46"/>
                </a:cxn>
                <a:cxn ang="0">
                  <a:pos x="66" y="18"/>
                </a:cxn>
                <a:cxn ang="0">
                  <a:pos x="60" y="4"/>
                </a:cxn>
                <a:cxn ang="0">
                  <a:pos x="84" y="0"/>
                </a:cxn>
                <a:cxn ang="0">
                  <a:pos x="86" y="26"/>
                </a:cxn>
                <a:cxn ang="0">
                  <a:pos x="102" y="28"/>
                </a:cxn>
                <a:cxn ang="0">
                  <a:pos x="124" y="20"/>
                </a:cxn>
                <a:cxn ang="0">
                  <a:pos x="122" y="34"/>
                </a:cxn>
                <a:cxn ang="0">
                  <a:pos x="128" y="42"/>
                </a:cxn>
                <a:cxn ang="0">
                  <a:pos x="124" y="66"/>
                </a:cxn>
                <a:cxn ang="0">
                  <a:pos x="160" y="104"/>
                </a:cxn>
                <a:cxn ang="0">
                  <a:pos x="154" y="162"/>
                </a:cxn>
                <a:cxn ang="0">
                  <a:pos x="134" y="162"/>
                </a:cxn>
                <a:cxn ang="0">
                  <a:pos x="116" y="140"/>
                </a:cxn>
                <a:cxn ang="0">
                  <a:pos x="102" y="128"/>
                </a:cxn>
                <a:cxn ang="0">
                  <a:pos x="92" y="126"/>
                </a:cxn>
                <a:cxn ang="0">
                  <a:pos x="48" y="80"/>
                </a:cxn>
                <a:cxn ang="0">
                  <a:pos x="28" y="70"/>
                </a:cxn>
              </a:cxnLst>
              <a:rect l="0" t="0" r="r" b="b"/>
              <a:pathLst>
                <a:path w="160" h="162">
                  <a:moveTo>
                    <a:pt x="28" y="70"/>
                  </a:moveTo>
                  <a:lnTo>
                    <a:pt x="0" y="64"/>
                  </a:lnTo>
                  <a:lnTo>
                    <a:pt x="20" y="48"/>
                  </a:lnTo>
                  <a:lnTo>
                    <a:pt x="32" y="46"/>
                  </a:lnTo>
                  <a:lnTo>
                    <a:pt x="66" y="18"/>
                  </a:lnTo>
                  <a:lnTo>
                    <a:pt x="60" y="4"/>
                  </a:lnTo>
                  <a:lnTo>
                    <a:pt x="84" y="0"/>
                  </a:lnTo>
                  <a:lnTo>
                    <a:pt x="86" y="26"/>
                  </a:lnTo>
                  <a:lnTo>
                    <a:pt x="102" y="28"/>
                  </a:lnTo>
                  <a:lnTo>
                    <a:pt x="124" y="20"/>
                  </a:lnTo>
                  <a:lnTo>
                    <a:pt x="122" y="34"/>
                  </a:lnTo>
                  <a:lnTo>
                    <a:pt x="128" y="42"/>
                  </a:lnTo>
                  <a:lnTo>
                    <a:pt x="124" y="66"/>
                  </a:lnTo>
                  <a:lnTo>
                    <a:pt x="160" y="104"/>
                  </a:lnTo>
                  <a:lnTo>
                    <a:pt x="154" y="162"/>
                  </a:lnTo>
                  <a:lnTo>
                    <a:pt x="134" y="162"/>
                  </a:lnTo>
                  <a:lnTo>
                    <a:pt x="116" y="140"/>
                  </a:lnTo>
                  <a:lnTo>
                    <a:pt x="102" y="128"/>
                  </a:lnTo>
                  <a:lnTo>
                    <a:pt x="92" y="126"/>
                  </a:lnTo>
                  <a:lnTo>
                    <a:pt x="48" y="80"/>
                  </a:lnTo>
                  <a:lnTo>
                    <a:pt x="28" y="7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8" name="Libya">
              <a:extLst>
                <a:ext uri="{FF2B5EF4-FFF2-40B4-BE49-F238E27FC236}">
                  <a16:creationId xmlns:a16="http://schemas.microsoft.com/office/drawing/2014/main" id="{80653AA1-5BEC-4AD4-BAE9-72D148B44C94}"/>
                </a:ext>
              </a:extLst>
            </p:cNvPr>
            <p:cNvSpPr>
              <a:spLocks/>
            </p:cNvSpPr>
            <p:nvPr/>
          </p:nvSpPr>
          <p:spPr bwMode="gray">
            <a:xfrm>
              <a:off x="6101633" y="3435845"/>
              <a:ext cx="482220" cy="499507"/>
            </a:xfrm>
            <a:custGeom>
              <a:avLst/>
              <a:gdLst/>
              <a:ahLst/>
              <a:cxnLst>
                <a:cxn ang="0">
                  <a:pos x="112" y="16"/>
                </a:cxn>
                <a:cxn ang="0">
                  <a:pos x="80" y="0"/>
                </a:cxn>
                <a:cxn ang="0">
                  <a:pos x="84" y="40"/>
                </a:cxn>
                <a:cxn ang="0">
                  <a:pos x="76" y="48"/>
                </a:cxn>
                <a:cxn ang="0">
                  <a:pos x="60" y="54"/>
                </a:cxn>
                <a:cxn ang="0">
                  <a:pos x="50" y="64"/>
                </a:cxn>
                <a:cxn ang="0">
                  <a:pos x="38" y="66"/>
                </a:cxn>
                <a:cxn ang="0">
                  <a:pos x="26" y="78"/>
                </a:cxn>
                <a:cxn ang="0">
                  <a:pos x="26" y="96"/>
                </a:cxn>
                <a:cxn ang="0">
                  <a:pos x="32" y="124"/>
                </a:cxn>
                <a:cxn ang="0">
                  <a:pos x="8" y="158"/>
                </a:cxn>
                <a:cxn ang="0">
                  <a:pos x="16" y="251"/>
                </a:cxn>
                <a:cxn ang="0">
                  <a:pos x="10" y="279"/>
                </a:cxn>
                <a:cxn ang="0">
                  <a:pos x="18" y="299"/>
                </a:cxn>
                <a:cxn ang="0">
                  <a:pos x="0" y="321"/>
                </a:cxn>
                <a:cxn ang="0">
                  <a:pos x="22" y="359"/>
                </a:cxn>
                <a:cxn ang="0">
                  <a:pos x="16" y="367"/>
                </a:cxn>
                <a:cxn ang="0">
                  <a:pos x="32" y="381"/>
                </a:cxn>
                <a:cxn ang="0">
                  <a:pos x="52" y="381"/>
                </a:cxn>
                <a:cxn ang="0">
                  <a:pos x="76" y="399"/>
                </a:cxn>
                <a:cxn ang="0">
                  <a:pos x="104" y="439"/>
                </a:cxn>
                <a:cxn ang="0">
                  <a:pos x="154" y="449"/>
                </a:cxn>
                <a:cxn ang="0">
                  <a:pos x="174" y="465"/>
                </a:cxn>
                <a:cxn ang="0">
                  <a:pos x="206" y="455"/>
                </a:cxn>
                <a:cxn ang="0">
                  <a:pos x="250" y="441"/>
                </a:cxn>
                <a:cxn ang="0">
                  <a:pos x="539" y="611"/>
                </a:cxn>
                <a:cxn ang="0">
                  <a:pos x="541" y="587"/>
                </a:cxn>
                <a:cxn ang="0">
                  <a:pos x="547" y="577"/>
                </a:cxn>
                <a:cxn ang="0">
                  <a:pos x="589" y="577"/>
                </a:cxn>
                <a:cxn ang="0">
                  <a:pos x="589" y="507"/>
                </a:cxn>
                <a:cxn ang="0">
                  <a:pos x="585" y="176"/>
                </a:cxn>
                <a:cxn ang="0">
                  <a:pos x="575" y="160"/>
                </a:cxn>
                <a:cxn ang="0">
                  <a:pos x="585" y="132"/>
                </a:cxn>
                <a:cxn ang="0">
                  <a:pos x="575" y="108"/>
                </a:cxn>
                <a:cxn ang="0">
                  <a:pos x="579" y="98"/>
                </a:cxn>
                <a:cxn ang="0">
                  <a:pos x="593" y="78"/>
                </a:cxn>
                <a:cxn ang="0">
                  <a:pos x="579" y="64"/>
                </a:cxn>
                <a:cxn ang="0">
                  <a:pos x="549" y="62"/>
                </a:cxn>
                <a:cxn ang="0">
                  <a:pos x="525" y="48"/>
                </a:cxn>
                <a:cxn ang="0">
                  <a:pos x="497" y="46"/>
                </a:cxn>
                <a:cxn ang="0">
                  <a:pos x="495" y="32"/>
                </a:cxn>
                <a:cxn ang="0">
                  <a:pos x="457" y="16"/>
                </a:cxn>
                <a:cxn ang="0">
                  <a:pos x="435" y="16"/>
                </a:cxn>
                <a:cxn ang="0">
                  <a:pos x="407" y="38"/>
                </a:cxn>
                <a:cxn ang="0">
                  <a:pos x="394" y="68"/>
                </a:cxn>
                <a:cxn ang="0">
                  <a:pos x="400" y="102"/>
                </a:cxn>
                <a:cxn ang="0">
                  <a:pos x="374" y="130"/>
                </a:cxn>
                <a:cxn ang="0">
                  <a:pos x="344" y="132"/>
                </a:cxn>
                <a:cxn ang="0">
                  <a:pos x="310" y="108"/>
                </a:cxn>
                <a:cxn ang="0">
                  <a:pos x="284" y="104"/>
                </a:cxn>
                <a:cxn ang="0">
                  <a:pos x="258" y="94"/>
                </a:cxn>
                <a:cxn ang="0">
                  <a:pos x="224" y="90"/>
                </a:cxn>
                <a:cxn ang="0">
                  <a:pos x="208" y="74"/>
                </a:cxn>
                <a:cxn ang="0">
                  <a:pos x="204" y="42"/>
                </a:cxn>
                <a:cxn ang="0">
                  <a:pos x="164" y="24"/>
                </a:cxn>
                <a:cxn ang="0">
                  <a:pos x="138" y="14"/>
                </a:cxn>
                <a:cxn ang="0">
                  <a:pos x="112" y="16"/>
                </a:cxn>
              </a:cxnLst>
              <a:rect l="0" t="0" r="r" b="b"/>
              <a:pathLst>
                <a:path w="593" h="611">
                  <a:moveTo>
                    <a:pt x="112" y="16"/>
                  </a:moveTo>
                  <a:lnTo>
                    <a:pt x="80" y="0"/>
                  </a:lnTo>
                  <a:lnTo>
                    <a:pt x="84" y="40"/>
                  </a:lnTo>
                  <a:lnTo>
                    <a:pt x="76" y="48"/>
                  </a:lnTo>
                  <a:lnTo>
                    <a:pt x="60" y="54"/>
                  </a:lnTo>
                  <a:lnTo>
                    <a:pt x="50" y="64"/>
                  </a:lnTo>
                  <a:lnTo>
                    <a:pt x="38" y="66"/>
                  </a:lnTo>
                  <a:lnTo>
                    <a:pt x="26" y="78"/>
                  </a:lnTo>
                  <a:lnTo>
                    <a:pt x="26" y="96"/>
                  </a:lnTo>
                  <a:lnTo>
                    <a:pt x="32" y="124"/>
                  </a:lnTo>
                  <a:lnTo>
                    <a:pt x="8" y="158"/>
                  </a:lnTo>
                  <a:lnTo>
                    <a:pt x="16" y="251"/>
                  </a:lnTo>
                  <a:lnTo>
                    <a:pt x="10" y="279"/>
                  </a:lnTo>
                  <a:lnTo>
                    <a:pt x="18" y="299"/>
                  </a:lnTo>
                  <a:lnTo>
                    <a:pt x="0" y="321"/>
                  </a:lnTo>
                  <a:lnTo>
                    <a:pt x="22" y="359"/>
                  </a:lnTo>
                  <a:lnTo>
                    <a:pt x="16" y="367"/>
                  </a:lnTo>
                  <a:lnTo>
                    <a:pt x="32" y="381"/>
                  </a:lnTo>
                  <a:lnTo>
                    <a:pt x="52" y="381"/>
                  </a:lnTo>
                  <a:lnTo>
                    <a:pt x="76" y="399"/>
                  </a:lnTo>
                  <a:lnTo>
                    <a:pt x="104" y="439"/>
                  </a:lnTo>
                  <a:lnTo>
                    <a:pt x="154" y="449"/>
                  </a:lnTo>
                  <a:lnTo>
                    <a:pt x="174" y="465"/>
                  </a:lnTo>
                  <a:lnTo>
                    <a:pt x="206" y="455"/>
                  </a:lnTo>
                  <a:lnTo>
                    <a:pt x="250" y="441"/>
                  </a:lnTo>
                  <a:lnTo>
                    <a:pt x="539" y="611"/>
                  </a:lnTo>
                  <a:lnTo>
                    <a:pt x="541" y="587"/>
                  </a:lnTo>
                  <a:lnTo>
                    <a:pt x="547" y="577"/>
                  </a:lnTo>
                  <a:lnTo>
                    <a:pt x="589" y="577"/>
                  </a:lnTo>
                  <a:lnTo>
                    <a:pt x="589" y="507"/>
                  </a:lnTo>
                  <a:lnTo>
                    <a:pt x="585" y="176"/>
                  </a:lnTo>
                  <a:lnTo>
                    <a:pt x="575" y="160"/>
                  </a:lnTo>
                  <a:lnTo>
                    <a:pt x="585" y="132"/>
                  </a:lnTo>
                  <a:lnTo>
                    <a:pt x="575" y="108"/>
                  </a:lnTo>
                  <a:lnTo>
                    <a:pt x="579" y="98"/>
                  </a:lnTo>
                  <a:lnTo>
                    <a:pt x="593" y="78"/>
                  </a:lnTo>
                  <a:lnTo>
                    <a:pt x="579" y="64"/>
                  </a:lnTo>
                  <a:lnTo>
                    <a:pt x="549" y="62"/>
                  </a:lnTo>
                  <a:lnTo>
                    <a:pt x="525" y="48"/>
                  </a:lnTo>
                  <a:lnTo>
                    <a:pt x="497" y="46"/>
                  </a:lnTo>
                  <a:lnTo>
                    <a:pt x="495" y="32"/>
                  </a:lnTo>
                  <a:lnTo>
                    <a:pt x="457" y="16"/>
                  </a:lnTo>
                  <a:lnTo>
                    <a:pt x="435" y="16"/>
                  </a:lnTo>
                  <a:lnTo>
                    <a:pt x="407" y="38"/>
                  </a:lnTo>
                  <a:lnTo>
                    <a:pt x="394" y="68"/>
                  </a:lnTo>
                  <a:lnTo>
                    <a:pt x="400" y="102"/>
                  </a:lnTo>
                  <a:lnTo>
                    <a:pt x="374" y="130"/>
                  </a:lnTo>
                  <a:lnTo>
                    <a:pt x="344" y="132"/>
                  </a:lnTo>
                  <a:lnTo>
                    <a:pt x="310" y="108"/>
                  </a:lnTo>
                  <a:lnTo>
                    <a:pt x="284" y="104"/>
                  </a:lnTo>
                  <a:lnTo>
                    <a:pt x="258" y="94"/>
                  </a:lnTo>
                  <a:lnTo>
                    <a:pt x="224" y="90"/>
                  </a:lnTo>
                  <a:lnTo>
                    <a:pt x="208" y="74"/>
                  </a:lnTo>
                  <a:lnTo>
                    <a:pt x="204" y="42"/>
                  </a:lnTo>
                  <a:lnTo>
                    <a:pt x="164" y="24"/>
                  </a:lnTo>
                  <a:lnTo>
                    <a:pt x="138" y="14"/>
                  </a:lnTo>
                  <a:lnTo>
                    <a:pt x="112"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9" name="Liechtenstein">
              <a:extLst>
                <a:ext uri="{FF2B5EF4-FFF2-40B4-BE49-F238E27FC236}">
                  <a16:creationId xmlns:a16="http://schemas.microsoft.com/office/drawing/2014/main" id="{BC93B34B-69C6-4945-ADF1-ED9F6B0246D2}"/>
                </a:ext>
              </a:extLst>
            </p:cNvPr>
            <p:cNvSpPr>
              <a:spLocks/>
            </p:cNvSpPr>
            <p:nvPr/>
          </p:nvSpPr>
          <p:spPr bwMode="gray">
            <a:xfrm>
              <a:off x="6084063" y="2841944"/>
              <a:ext cx="13667" cy="15732"/>
            </a:xfrm>
            <a:custGeom>
              <a:avLst/>
              <a:gdLst/>
              <a:ahLst/>
              <a:cxnLst>
                <a:cxn ang="0">
                  <a:pos x="82" y="50"/>
                </a:cxn>
                <a:cxn ang="0">
                  <a:pos x="83" y="46"/>
                </a:cxn>
                <a:cxn ang="0">
                  <a:pos x="83" y="46"/>
                </a:cxn>
                <a:cxn ang="0">
                  <a:pos x="83" y="41"/>
                </a:cxn>
                <a:cxn ang="0">
                  <a:pos x="83" y="37"/>
                </a:cxn>
                <a:cxn ang="0">
                  <a:pos x="83" y="36"/>
                </a:cxn>
                <a:cxn ang="0">
                  <a:pos x="82" y="33"/>
                </a:cxn>
                <a:cxn ang="0">
                  <a:pos x="82" y="32"/>
                </a:cxn>
                <a:cxn ang="0">
                  <a:pos x="81" y="29"/>
                </a:cxn>
                <a:cxn ang="0">
                  <a:pos x="81" y="29"/>
                </a:cxn>
                <a:cxn ang="0">
                  <a:pos x="41" y="0"/>
                </a:cxn>
                <a:cxn ang="0">
                  <a:pos x="0" y="39"/>
                </a:cxn>
                <a:cxn ang="0">
                  <a:pos x="0" y="41"/>
                </a:cxn>
                <a:cxn ang="0">
                  <a:pos x="41" y="83"/>
                </a:cxn>
                <a:cxn ang="0">
                  <a:pos x="82" y="50"/>
                </a:cxn>
                <a:cxn ang="0">
                  <a:pos x="82" y="50"/>
                </a:cxn>
              </a:cxnLst>
              <a:rect l="0" t="0" r="r" b="b"/>
              <a:pathLst>
                <a:path w="83" h="83">
                  <a:moveTo>
                    <a:pt x="82" y="50"/>
                  </a:moveTo>
                  <a:cubicBezTo>
                    <a:pt x="82" y="49"/>
                    <a:pt x="83" y="47"/>
                    <a:pt x="83" y="46"/>
                  </a:cubicBezTo>
                  <a:cubicBezTo>
                    <a:pt x="83" y="46"/>
                    <a:pt x="83" y="46"/>
                    <a:pt x="83" y="46"/>
                  </a:cubicBezTo>
                  <a:cubicBezTo>
                    <a:pt x="83" y="44"/>
                    <a:pt x="83" y="43"/>
                    <a:pt x="83" y="41"/>
                  </a:cubicBezTo>
                  <a:cubicBezTo>
                    <a:pt x="83" y="40"/>
                    <a:pt x="83" y="38"/>
                    <a:pt x="83" y="37"/>
                  </a:cubicBezTo>
                  <a:cubicBezTo>
                    <a:pt x="83" y="37"/>
                    <a:pt x="83" y="37"/>
                    <a:pt x="83" y="36"/>
                  </a:cubicBezTo>
                  <a:cubicBezTo>
                    <a:pt x="83" y="35"/>
                    <a:pt x="82" y="34"/>
                    <a:pt x="82" y="33"/>
                  </a:cubicBezTo>
                  <a:cubicBezTo>
                    <a:pt x="82" y="33"/>
                    <a:pt x="82" y="33"/>
                    <a:pt x="82" y="32"/>
                  </a:cubicBezTo>
                  <a:cubicBezTo>
                    <a:pt x="82" y="31"/>
                    <a:pt x="82" y="30"/>
                    <a:pt x="81" y="29"/>
                  </a:cubicBezTo>
                  <a:cubicBezTo>
                    <a:pt x="81" y="29"/>
                    <a:pt x="81" y="29"/>
                    <a:pt x="81" y="29"/>
                  </a:cubicBezTo>
                  <a:cubicBezTo>
                    <a:pt x="76" y="12"/>
                    <a:pt x="60" y="0"/>
                    <a:pt x="41" y="0"/>
                  </a:cubicBezTo>
                  <a:cubicBezTo>
                    <a:pt x="19" y="0"/>
                    <a:pt x="1" y="17"/>
                    <a:pt x="0" y="39"/>
                  </a:cubicBezTo>
                  <a:cubicBezTo>
                    <a:pt x="0" y="41"/>
                    <a:pt x="0" y="41"/>
                    <a:pt x="0" y="41"/>
                  </a:cubicBezTo>
                  <a:cubicBezTo>
                    <a:pt x="0" y="64"/>
                    <a:pt x="19" y="83"/>
                    <a:pt x="41" y="83"/>
                  </a:cubicBezTo>
                  <a:cubicBezTo>
                    <a:pt x="61" y="83"/>
                    <a:pt x="78" y="69"/>
                    <a:pt x="82" y="50"/>
                  </a:cubicBezTo>
                  <a:cubicBezTo>
                    <a:pt x="82" y="50"/>
                    <a:pt x="82" y="50"/>
                    <a:pt x="82" y="50"/>
                  </a:cubicBez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00" name="Lithuania">
              <a:extLst>
                <a:ext uri="{FF2B5EF4-FFF2-40B4-BE49-F238E27FC236}">
                  <a16:creationId xmlns:a16="http://schemas.microsoft.com/office/drawing/2014/main" id="{F6E4088A-9534-48CA-AF79-443847281302}"/>
                </a:ext>
              </a:extLst>
            </p:cNvPr>
            <p:cNvSpPr>
              <a:spLocks/>
            </p:cNvSpPr>
            <p:nvPr/>
          </p:nvSpPr>
          <p:spPr bwMode="gray">
            <a:xfrm>
              <a:off x="6445238" y="2369970"/>
              <a:ext cx="183517" cy="143559"/>
            </a:xfrm>
            <a:custGeom>
              <a:avLst/>
              <a:gdLst/>
              <a:ahLst/>
              <a:cxnLst>
                <a:cxn ang="0">
                  <a:pos x="220" y="68"/>
                </a:cxn>
                <a:cxn ang="0">
                  <a:pos x="208" y="50"/>
                </a:cxn>
                <a:cxn ang="0">
                  <a:pos x="204" y="34"/>
                </a:cxn>
                <a:cxn ang="0">
                  <a:pos x="184" y="16"/>
                </a:cxn>
                <a:cxn ang="0">
                  <a:pos x="170" y="16"/>
                </a:cxn>
                <a:cxn ang="0">
                  <a:pos x="154" y="4"/>
                </a:cxn>
                <a:cxn ang="0">
                  <a:pos x="96" y="14"/>
                </a:cxn>
                <a:cxn ang="0">
                  <a:pos x="72" y="4"/>
                </a:cxn>
                <a:cxn ang="0">
                  <a:pos x="56" y="8"/>
                </a:cxn>
                <a:cxn ang="0">
                  <a:pos x="38" y="0"/>
                </a:cxn>
                <a:cxn ang="0">
                  <a:pos x="0" y="16"/>
                </a:cxn>
                <a:cxn ang="0">
                  <a:pos x="0" y="38"/>
                </a:cxn>
                <a:cxn ang="0">
                  <a:pos x="8" y="62"/>
                </a:cxn>
                <a:cxn ang="0">
                  <a:pos x="10" y="80"/>
                </a:cxn>
                <a:cxn ang="0">
                  <a:pos x="58" y="106"/>
                </a:cxn>
                <a:cxn ang="0">
                  <a:pos x="92" y="110"/>
                </a:cxn>
                <a:cxn ang="0">
                  <a:pos x="80" y="124"/>
                </a:cxn>
                <a:cxn ang="0">
                  <a:pos x="78" y="138"/>
                </a:cxn>
                <a:cxn ang="0">
                  <a:pos x="102" y="158"/>
                </a:cxn>
                <a:cxn ang="0">
                  <a:pos x="108" y="176"/>
                </a:cxn>
                <a:cxn ang="0">
                  <a:pos x="148" y="176"/>
                </a:cxn>
                <a:cxn ang="0">
                  <a:pos x="156" y="154"/>
                </a:cxn>
                <a:cxn ang="0">
                  <a:pos x="170" y="154"/>
                </a:cxn>
                <a:cxn ang="0">
                  <a:pos x="196" y="166"/>
                </a:cxn>
                <a:cxn ang="0">
                  <a:pos x="200" y="152"/>
                </a:cxn>
                <a:cxn ang="0">
                  <a:pos x="194" y="130"/>
                </a:cxn>
                <a:cxn ang="0">
                  <a:pos x="212" y="94"/>
                </a:cxn>
                <a:cxn ang="0">
                  <a:pos x="226" y="88"/>
                </a:cxn>
                <a:cxn ang="0">
                  <a:pos x="220" y="68"/>
                </a:cxn>
              </a:cxnLst>
              <a:rect l="0" t="0" r="r" b="b"/>
              <a:pathLst>
                <a:path w="226" h="176">
                  <a:moveTo>
                    <a:pt x="220" y="68"/>
                  </a:moveTo>
                  <a:lnTo>
                    <a:pt x="208" y="50"/>
                  </a:lnTo>
                  <a:lnTo>
                    <a:pt x="204" y="34"/>
                  </a:lnTo>
                  <a:lnTo>
                    <a:pt x="184" y="16"/>
                  </a:lnTo>
                  <a:lnTo>
                    <a:pt x="170" y="16"/>
                  </a:lnTo>
                  <a:lnTo>
                    <a:pt x="154" y="4"/>
                  </a:lnTo>
                  <a:lnTo>
                    <a:pt x="96" y="14"/>
                  </a:lnTo>
                  <a:lnTo>
                    <a:pt x="72" y="4"/>
                  </a:lnTo>
                  <a:lnTo>
                    <a:pt x="56" y="8"/>
                  </a:lnTo>
                  <a:lnTo>
                    <a:pt x="38" y="0"/>
                  </a:lnTo>
                  <a:lnTo>
                    <a:pt x="0" y="16"/>
                  </a:lnTo>
                  <a:lnTo>
                    <a:pt x="0" y="38"/>
                  </a:lnTo>
                  <a:lnTo>
                    <a:pt x="8" y="62"/>
                  </a:lnTo>
                  <a:lnTo>
                    <a:pt x="10" y="80"/>
                  </a:lnTo>
                  <a:lnTo>
                    <a:pt x="58" y="106"/>
                  </a:lnTo>
                  <a:lnTo>
                    <a:pt x="92" y="110"/>
                  </a:lnTo>
                  <a:lnTo>
                    <a:pt x="80" y="124"/>
                  </a:lnTo>
                  <a:lnTo>
                    <a:pt x="78" y="138"/>
                  </a:lnTo>
                  <a:lnTo>
                    <a:pt x="102" y="158"/>
                  </a:lnTo>
                  <a:lnTo>
                    <a:pt x="108" y="176"/>
                  </a:lnTo>
                  <a:lnTo>
                    <a:pt x="148" y="176"/>
                  </a:lnTo>
                  <a:lnTo>
                    <a:pt x="156" y="154"/>
                  </a:lnTo>
                  <a:lnTo>
                    <a:pt x="170" y="154"/>
                  </a:lnTo>
                  <a:lnTo>
                    <a:pt x="196" y="166"/>
                  </a:lnTo>
                  <a:lnTo>
                    <a:pt x="200" y="152"/>
                  </a:lnTo>
                  <a:lnTo>
                    <a:pt x="194" y="130"/>
                  </a:lnTo>
                  <a:lnTo>
                    <a:pt x="212" y="94"/>
                  </a:lnTo>
                  <a:lnTo>
                    <a:pt x="226" y="88"/>
                  </a:lnTo>
                  <a:lnTo>
                    <a:pt x="220" y="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1" name="Luxembourg">
              <a:extLst>
                <a:ext uri="{FF2B5EF4-FFF2-40B4-BE49-F238E27FC236}">
                  <a16:creationId xmlns:a16="http://schemas.microsoft.com/office/drawing/2014/main" id="{8AA57D16-F389-41DA-BAE7-24D91320555F}"/>
                </a:ext>
              </a:extLst>
            </p:cNvPr>
            <p:cNvSpPr>
              <a:spLocks/>
            </p:cNvSpPr>
            <p:nvPr/>
          </p:nvSpPr>
          <p:spPr bwMode="gray">
            <a:xfrm>
              <a:off x="5980589" y="2708219"/>
              <a:ext cx="23427" cy="33433"/>
            </a:xfrm>
            <a:custGeom>
              <a:avLst/>
              <a:gdLst/>
              <a:ahLst/>
              <a:cxnLst>
                <a:cxn ang="0">
                  <a:pos x="26" y="40"/>
                </a:cxn>
                <a:cxn ang="0">
                  <a:pos x="26" y="20"/>
                </a:cxn>
                <a:cxn ang="0">
                  <a:pos x="12" y="0"/>
                </a:cxn>
                <a:cxn ang="0">
                  <a:pos x="4" y="8"/>
                </a:cxn>
                <a:cxn ang="0">
                  <a:pos x="0" y="16"/>
                </a:cxn>
                <a:cxn ang="0">
                  <a:pos x="4" y="22"/>
                </a:cxn>
                <a:cxn ang="0">
                  <a:pos x="0" y="40"/>
                </a:cxn>
                <a:cxn ang="0">
                  <a:pos x="26" y="40"/>
                </a:cxn>
              </a:cxnLst>
              <a:rect l="0" t="0" r="r" b="b"/>
              <a:pathLst>
                <a:path w="26" h="40">
                  <a:moveTo>
                    <a:pt x="26" y="40"/>
                  </a:moveTo>
                  <a:lnTo>
                    <a:pt x="26" y="20"/>
                  </a:lnTo>
                  <a:lnTo>
                    <a:pt x="12" y="0"/>
                  </a:lnTo>
                  <a:lnTo>
                    <a:pt x="4" y="8"/>
                  </a:lnTo>
                  <a:lnTo>
                    <a:pt x="0" y="16"/>
                  </a:lnTo>
                  <a:lnTo>
                    <a:pt x="4" y="22"/>
                  </a:lnTo>
                  <a:lnTo>
                    <a:pt x="0" y="40"/>
                  </a:lnTo>
                  <a:lnTo>
                    <a:pt x="26" y="4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2" name="Macao">
              <a:extLst>
                <a:ext uri="{FF2B5EF4-FFF2-40B4-BE49-F238E27FC236}">
                  <a16:creationId xmlns:a16="http://schemas.microsoft.com/office/drawing/2014/main" id="{357DEA0E-0C39-46D4-8D5B-6736A426A6B2}"/>
                </a:ext>
              </a:extLst>
            </p:cNvPr>
            <p:cNvSpPr>
              <a:spLocks noChangeAspect="1"/>
            </p:cNvSpPr>
            <p:nvPr/>
          </p:nvSpPr>
          <p:spPr bwMode="gray">
            <a:xfrm>
              <a:off x="9258508" y="3827191"/>
              <a:ext cx="17570" cy="17698"/>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3" name="Macedonia">
              <a:extLst>
                <a:ext uri="{FF2B5EF4-FFF2-40B4-BE49-F238E27FC236}">
                  <a16:creationId xmlns:a16="http://schemas.microsoft.com/office/drawing/2014/main" id="{743BC7F1-E88D-4E81-AEFE-9D44B9131199}"/>
                </a:ext>
              </a:extLst>
            </p:cNvPr>
            <p:cNvSpPr>
              <a:spLocks/>
            </p:cNvSpPr>
            <p:nvPr/>
          </p:nvSpPr>
          <p:spPr bwMode="gray">
            <a:xfrm>
              <a:off x="6437430" y="3066132"/>
              <a:ext cx="74187" cy="76696"/>
            </a:xfrm>
            <a:custGeom>
              <a:avLst/>
              <a:gdLst/>
              <a:ahLst/>
              <a:cxnLst>
                <a:cxn ang="0">
                  <a:pos x="8" y="56"/>
                </a:cxn>
                <a:cxn ang="0">
                  <a:pos x="10" y="70"/>
                </a:cxn>
                <a:cxn ang="0">
                  <a:pos x="18" y="76"/>
                </a:cxn>
                <a:cxn ang="0">
                  <a:pos x="24" y="84"/>
                </a:cxn>
                <a:cxn ang="0">
                  <a:pos x="30" y="92"/>
                </a:cxn>
                <a:cxn ang="0">
                  <a:pos x="48" y="78"/>
                </a:cxn>
                <a:cxn ang="0">
                  <a:pos x="68" y="68"/>
                </a:cxn>
                <a:cxn ang="0">
                  <a:pos x="84" y="58"/>
                </a:cxn>
                <a:cxn ang="0">
                  <a:pos x="94" y="54"/>
                </a:cxn>
                <a:cxn ang="0">
                  <a:pos x="86" y="26"/>
                </a:cxn>
                <a:cxn ang="0">
                  <a:pos x="76" y="18"/>
                </a:cxn>
                <a:cxn ang="0">
                  <a:pos x="74" y="0"/>
                </a:cxn>
                <a:cxn ang="0">
                  <a:pos x="62" y="4"/>
                </a:cxn>
                <a:cxn ang="0">
                  <a:pos x="44" y="0"/>
                </a:cxn>
                <a:cxn ang="0">
                  <a:pos x="24" y="10"/>
                </a:cxn>
                <a:cxn ang="0">
                  <a:pos x="10" y="18"/>
                </a:cxn>
                <a:cxn ang="0">
                  <a:pos x="0" y="36"/>
                </a:cxn>
                <a:cxn ang="0">
                  <a:pos x="8" y="56"/>
                </a:cxn>
              </a:cxnLst>
              <a:rect l="0" t="0" r="r" b="b"/>
              <a:pathLst>
                <a:path w="94" h="92">
                  <a:moveTo>
                    <a:pt x="8" y="56"/>
                  </a:moveTo>
                  <a:lnTo>
                    <a:pt x="10" y="70"/>
                  </a:lnTo>
                  <a:lnTo>
                    <a:pt x="18" y="76"/>
                  </a:lnTo>
                  <a:lnTo>
                    <a:pt x="24" y="84"/>
                  </a:lnTo>
                  <a:lnTo>
                    <a:pt x="30" y="92"/>
                  </a:lnTo>
                  <a:lnTo>
                    <a:pt x="48" y="78"/>
                  </a:lnTo>
                  <a:lnTo>
                    <a:pt x="68" y="68"/>
                  </a:lnTo>
                  <a:lnTo>
                    <a:pt x="84" y="58"/>
                  </a:lnTo>
                  <a:lnTo>
                    <a:pt x="94" y="54"/>
                  </a:lnTo>
                  <a:lnTo>
                    <a:pt x="86" y="26"/>
                  </a:lnTo>
                  <a:lnTo>
                    <a:pt x="76" y="18"/>
                  </a:lnTo>
                  <a:lnTo>
                    <a:pt x="74" y="0"/>
                  </a:lnTo>
                  <a:lnTo>
                    <a:pt x="62" y="4"/>
                  </a:lnTo>
                  <a:lnTo>
                    <a:pt x="44" y="0"/>
                  </a:lnTo>
                  <a:lnTo>
                    <a:pt x="24" y="10"/>
                  </a:lnTo>
                  <a:lnTo>
                    <a:pt x="10" y="18"/>
                  </a:lnTo>
                  <a:lnTo>
                    <a:pt x="0" y="36"/>
                  </a:lnTo>
                  <a:lnTo>
                    <a:pt x="8"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4" name="Madagascar">
              <a:extLst>
                <a:ext uri="{FF2B5EF4-FFF2-40B4-BE49-F238E27FC236}">
                  <a16:creationId xmlns:a16="http://schemas.microsoft.com/office/drawing/2014/main" id="{7FE18FEB-C3CA-49CF-ACFA-A81F84BA6D35}"/>
                </a:ext>
              </a:extLst>
            </p:cNvPr>
            <p:cNvSpPr>
              <a:spLocks/>
            </p:cNvSpPr>
            <p:nvPr/>
          </p:nvSpPr>
          <p:spPr bwMode="gray">
            <a:xfrm>
              <a:off x="7148067" y="4946163"/>
              <a:ext cx="226467" cy="470008"/>
            </a:xfrm>
            <a:custGeom>
              <a:avLst/>
              <a:gdLst/>
              <a:ahLst/>
              <a:cxnLst>
                <a:cxn ang="0">
                  <a:pos x="232" y="0"/>
                </a:cxn>
                <a:cxn ang="0">
                  <a:pos x="246" y="20"/>
                </a:cxn>
                <a:cxn ang="0">
                  <a:pos x="266" y="75"/>
                </a:cxn>
                <a:cxn ang="0">
                  <a:pos x="262" y="101"/>
                </a:cxn>
                <a:cxn ang="0">
                  <a:pos x="268" y="105"/>
                </a:cxn>
                <a:cxn ang="0">
                  <a:pos x="278" y="139"/>
                </a:cxn>
                <a:cxn ang="0">
                  <a:pos x="260" y="171"/>
                </a:cxn>
                <a:cxn ang="0">
                  <a:pos x="248" y="153"/>
                </a:cxn>
                <a:cxn ang="0">
                  <a:pos x="250" y="187"/>
                </a:cxn>
                <a:cxn ang="0">
                  <a:pos x="240" y="213"/>
                </a:cxn>
                <a:cxn ang="0">
                  <a:pos x="240" y="249"/>
                </a:cxn>
                <a:cxn ang="0">
                  <a:pos x="218" y="327"/>
                </a:cxn>
                <a:cxn ang="0">
                  <a:pos x="188" y="409"/>
                </a:cxn>
                <a:cxn ang="0">
                  <a:pos x="188" y="435"/>
                </a:cxn>
                <a:cxn ang="0">
                  <a:pos x="154" y="537"/>
                </a:cxn>
                <a:cxn ang="0">
                  <a:pos x="142" y="553"/>
                </a:cxn>
                <a:cxn ang="0">
                  <a:pos x="102" y="557"/>
                </a:cxn>
                <a:cxn ang="0">
                  <a:pos x="92" y="565"/>
                </a:cxn>
                <a:cxn ang="0">
                  <a:pos x="76" y="567"/>
                </a:cxn>
                <a:cxn ang="0">
                  <a:pos x="64" y="575"/>
                </a:cxn>
                <a:cxn ang="0">
                  <a:pos x="52" y="557"/>
                </a:cxn>
                <a:cxn ang="0">
                  <a:pos x="42" y="553"/>
                </a:cxn>
                <a:cxn ang="0">
                  <a:pos x="16" y="523"/>
                </a:cxn>
                <a:cxn ang="0">
                  <a:pos x="18" y="479"/>
                </a:cxn>
                <a:cxn ang="0">
                  <a:pos x="6" y="459"/>
                </a:cxn>
                <a:cxn ang="0">
                  <a:pos x="0" y="421"/>
                </a:cxn>
                <a:cxn ang="0">
                  <a:pos x="8" y="385"/>
                </a:cxn>
                <a:cxn ang="0">
                  <a:pos x="20" y="377"/>
                </a:cxn>
                <a:cxn ang="0">
                  <a:pos x="20" y="369"/>
                </a:cxn>
                <a:cxn ang="0">
                  <a:pos x="40" y="333"/>
                </a:cxn>
                <a:cxn ang="0">
                  <a:pos x="42" y="301"/>
                </a:cxn>
                <a:cxn ang="0">
                  <a:pos x="30" y="263"/>
                </a:cxn>
                <a:cxn ang="0">
                  <a:pos x="30" y="249"/>
                </a:cxn>
                <a:cxn ang="0">
                  <a:pos x="22" y="237"/>
                </a:cxn>
                <a:cxn ang="0">
                  <a:pos x="42" y="201"/>
                </a:cxn>
                <a:cxn ang="0">
                  <a:pos x="42" y="175"/>
                </a:cxn>
                <a:cxn ang="0">
                  <a:pos x="94" y="165"/>
                </a:cxn>
                <a:cxn ang="0">
                  <a:pos x="122" y="157"/>
                </a:cxn>
                <a:cxn ang="0">
                  <a:pos x="136" y="157"/>
                </a:cxn>
                <a:cxn ang="0">
                  <a:pos x="146" y="139"/>
                </a:cxn>
                <a:cxn ang="0">
                  <a:pos x="184" y="85"/>
                </a:cxn>
                <a:cxn ang="0">
                  <a:pos x="178" y="63"/>
                </a:cxn>
                <a:cxn ang="0">
                  <a:pos x="196" y="61"/>
                </a:cxn>
                <a:cxn ang="0">
                  <a:pos x="220" y="38"/>
                </a:cxn>
                <a:cxn ang="0">
                  <a:pos x="214" y="20"/>
                </a:cxn>
                <a:cxn ang="0">
                  <a:pos x="232" y="0"/>
                </a:cxn>
              </a:cxnLst>
              <a:rect l="0" t="0" r="r" b="b"/>
              <a:pathLst>
                <a:path w="278" h="575">
                  <a:moveTo>
                    <a:pt x="232" y="0"/>
                  </a:moveTo>
                  <a:lnTo>
                    <a:pt x="246" y="20"/>
                  </a:lnTo>
                  <a:lnTo>
                    <a:pt x="266" y="75"/>
                  </a:lnTo>
                  <a:lnTo>
                    <a:pt x="262" y="101"/>
                  </a:lnTo>
                  <a:lnTo>
                    <a:pt x="268" y="105"/>
                  </a:lnTo>
                  <a:lnTo>
                    <a:pt x="278" y="139"/>
                  </a:lnTo>
                  <a:lnTo>
                    <a:pt x="260" y="171"/>
                  </a:lnTo>
                  <a:lnTo>
                    <a:pt x="248" y="153"/>
                  </a:lnTo>
                  <a:lnTo>
                    <a:pt x="250" y="187"/>
                  </a:lnTo>
                  <a:lnTo>
                    <a:pt x="240" y="213"/>
                  </a:lnTo>
                  <a:lnTo>
                    <a:pt x="240" y="249"/>
                  </a:lnTo>
                  <a:lnTo>
                    <a:pt x="218" y="327"/>
                  </a:lnTo>
                  <a:lnTo>
                    <a:pt x="188" y="409"/>
                  </a:lnTo>
                  <a:lnTo>
                    <a:pt x="188" y="435"/>
                  </a:lnTo>
                  <a:lnTo>
                    <a:pt x="154" y="537"/>
                  </a:lnTo>
                  <a:lnTo>
                    <a:pt x="142" y="553"/>
                  </a:lnTo>
                  <a:lnTo>
                    <a:pt x="102" y="557"/>
                  </a:lnTo>
                  <a:lnTo>
                    <a:pt x="92" y="565"/>
                  </a:lnTo>
                  <a:lnTo>
                    <a:pt x="76" y="567"/>
                  </a:lnTo>
                  <a:lnTo>
                    <a:pt x="64" y="575"/>
                  </a:lnTo>
                  <a:lnTo>
                    <a:pt x="52" y="557"/>
                  </a:lnTo>
                  <a:lnTo>
                    <a:pt x="42" y="553"/>
                  </a:lnTo>
                  <a:lnTo>
                    <a:pt x="16" y="523"/>
                  </a:lnTo>
                  <a:lnTo>
                    <a:pt x="18" y="479"/>
                  </a:lnTo>
                  <a:lnTo>
                    <a:pt x="6" y="459"/>
                  </a:lnTo>
                  <a:lnTo>
                    <a:pt x="0" y="421"/>
                  </a:lnTo>
                  <a:lnTo>
                    <a:pt x="8" y="385"/>
                  </a:lnTo>
                  <a:lnTo>
                    <a:pt x="20" y="377"/>
                  </a:lnTo>
                  <a:lnTo>
                    <a:pt x="20" y="369"/>
                  </a:lnTo>
                  <a:lnTo>
                    <a:pt x="40" y="333"/>
                  </a:lnTo>
                  <a:lnTo>
                    <a:pt x="42" y="301"/>
                  </a:lnTo>
                  <a:lnTo>
                    <a:pt x="30" y="263"/>
                  </a:lnTo>
                  <a:lnTo>
                    <a:pt x="30" y="249"/>
                  </a:lnTo>
                  <a:lnTo>
                    <a:pt x="22" y="237"/>
                  </a:lnTo>
                  <a:lnTo>
                    <a:pt x="42" y="201"/>
                  </a:lnTo>
                  <a:lnTo>
                    <a:pt x="42" y="175"/>
                  </a:lnTo>
                  <a:lnTo>
                    <a:pt x="94" y="165"/>
                  </a:lnTo>
                  <a:lnTo>
                    <a:pt x="122" y="157"/>
                  </a:lnTo>
                  <a:lnTo>
                    <a:pt x="136" y="157"/>
                  </a:lnTo>
                  <a:lnTo>
                    <a:pt x="146" y="139"/>
                  </a:lnTo>
                  <a:lnTo>
                    <a:pt x="184" y="85"/>
                  </a:lnTo>
                  <a:lnTo>
                    <a:pt x="178" y="63"/>
                  </a:lnTo>
                  <a:lnTo>
                    <a:pt x="196" y="61"/>
                  </a:lnTo>
                  <a:lnTo>
                    <a:pt x="220" y="38"/>
                  </a:lnTo>
                  <a:lnTo>
                    <a:pt x="214" y="20"/>
                  </a:lnTo>
                  <a:lnTo>
                    <a:pt x="232" y="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5" name="Malawi">
              <a:extLst>
                <a:ext uri="{FF2B5EF4-FFF2-40B4-BE49-F238E27FC236}">
                  <a16:creationId xmlns:a16="http://schemas.microsoft.com/office/drawing/2014/main" id="{E6D7B502-EBFA-4801-B58E-3E2E45C842BE}"/>
                </a:ext>
              </a:extLst>
            </p:cNvPr>
            <p:cNvSpPr>
              <a:spLocks/>
            </p:cNvSpPr>
            <p:nvPr/>
          </p:nvSpPr>
          <p:spPr bwMode="gray">
            <a:xfrm>
              <a:off x="6812270" y="4861602"/>
              <a:ext cx="93711" cy="261551"/>
            </a:xfrm>
            <a:custGeom>
              <a:avLst/>
              <a:gdLst/>
              <a:ahLst/>
              <a:cxnLst>
                <a:cxn ang="0">
                  <a:pos x="32" y="215"/>
                </a:cxn>
                <a:cxn ang="0">
                  <a:pos x="66" y="217"/>
                </a:cxn>
                <a:cxn ang="0">
                  <a:pos x="68" y="243"/>
                </a:cxn>
                <a:cxn ang="0">
                  <a:pos x="58" y="285"/>
                </a:cxn>
                <a:cxn ang="0">
                  <a:pos x="80" y="299"/>
                </a:cxn>
                <a:cxn ang="0">
                  <a:pos x="84" y="317"/>
                </a:cxn>
                <a:cxn ang="0">
                  <a:pos x="104" y="311"/>
                </a:cxn>
                <a:cxn ang="0">
                  <a:pos x="96" y="285"/>
                </a:cxn>
                <a:cxn ang="0">
                  <a:pos x="114" y="257"/>
                </a:cxn>
                <a:cxn ang="0">
                  <a:pos x="108" y="205"/>
                </a:cxn>
                <a:cxn ang="0">
                  <a:pos x="84" y="157"/>
                </a:cxn>
                <a:cxn ang="0">
                  <a:pos x="74" y="122"/>
                </a:cxn>
                <a:cxn ang="0">
                  <a:pos x="84" y="100"/>
                </a:cxn>
                <a:cxn ang="0">
                  <a:pos x="78" y="90"/>
                </a:cxn>
                <a:cxn ang="0">
                  <a:pos x="66" y="58"/>
                </a:cxn>
                <a:cxn ang="0">
                  <a:pos x="54" y="12"/>
                </a:cxn>
                <a:cxn ang="0">
                  <a:pos x="44" y="12"/>
                </a:cxn>
                <a:cxn ang="0">
                  <a:pos x="30" y="0"/>
                </a:cxn>
                <a:cxn ang="0">
                  <a:pos x="14" y="8"/>
                </a:cxn>
                <a:cxn ang="0">
                  <a:pos x="32" y="22"/>
                </a:cxn>
                <a:cxn ang="0">
                  <a:pos x="38" y="56"/>
                </a:cxn>
                <a:cxn ang="0">
                  <a:pos x="24" y="74"/>
                </a:cxn>
                <a:cxn ang="0">
                  <a:pos x="28" y="100"/>
                </a:cxn>
                <a:cxn ang="0">
                  <a:pos x="20" y="126"/>
                </a:cxn>
                <a:cxn ang="0">
                  <a:pos x="6" y="146"/>
                </a:cxn>
                <a:cxn ang="0">
                  <a:pos x="0" y="177"/>
                </a:cxn>
                <a:cxn ang="0">
                  <a:pos x="10" y="191"/>
                </a:cxn>
                <a:cxn ang="0">
                  <a:pos x="32" y="215"/>
                </a:cxn>
              </a:cxnLst>
              <a:rect l="0" t="0" r="r" b="b"/>
              <a:pathLst>
                <a:path w="114" h="317">
                  <a:moveTo>
                    <a:pt x="32" y="215"/>
                  </a:moveTo>
                  <a:lnTo>
                    <a:pt x="66" y="217"/>
                  </a:lnTo>
                  <a:lnTo>
                    <a:pt x="68" y="243"/>
                  </a:lnTo>
                  <a:lnTo>
                    <a:pt x="58" y="285"/>
                  </a:lnTo>
                  <a:lnTo>
                    <a:pt x="80" y="299"/>
                  </a:lnTo>
                  <a:lnTo>
                    <a:pt x="84" y="317"/>
                  </a:lnTo>
                  <a:lnTo>
                    <a:pt x="104" y="311"/>
                  </a:lnTo>
                  <a:lnTo>
                    <a:pt x="96" y="285"/>
                  </a:lnTo>
                  <a:lnTo>
                    <a:pt x="114" y="257"/>
                  </a:lnTo>
                  <a:lnTo>
                    <a:pt x="108" y="205"/>
                  </a:lnTo>
                  <a:lnTo>
                    <a:pt x="84" y="157"/>
                  </a:lnTo>
                  <a:lnTo>
                    <a:pt x="74" y="122"/>
                  </a:lnTo>
                  <a:lnTo>
                    <a:pt x="84" y="100"/>
                  </a:lnTo>
                  <a:lnTo>
                    <a:pt x="78" y="90"/>
                  </a:lnTo>
                  <a:lnTo>
                    <a:pt x="66" y="58"/>
                  </a:lnTo>
                  <a:lnTo>
                    <a:pt x="54" y="12"/>
                  </a:lnTo>
                  <a:lnTo>
                    <a:pt x="44" y="12"/>
                  </a:lnTo>
                  <a:lnTo>
                    <a:pt x="30" y="0"/>
                  </a:lnTo>
                  <a:lnTo>
                    <a:pt x="14" y="8"/>
                  </a:lnTo>
                  <a:lnTo>
                    <a:pt x="32" y="22"/>
                  </a:lnTo>
                  <a:lnTo>
                    <a:pt x="38" y="56"/>
                  </a:lnTo>
                  <a:lnTo>
                    <a:pt x="24" y="74"/>
                  </a:lnTo>
                  <a:lnTo>
                    <a:pt x="28" y="100"/>
                  </a:lnTo>
                  <a:lnTo>
                    <a:pt x="20" y="126"/>
                  </a:lnTo>
                  <a:lnTo>
                    <a:pt x="6" y="146"/>
                  </a:lnTo>
                  <a:lnTo>
                    <a:pt x="0" y="177"/>
                  </a:lnTo>
                  <a:lnTo>
                    <a:pt x="10" y="191"/>
                  </a:lnTo>
                  <a:lnTo>
                    <a:pt x="32" y="2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6" name="Malaysia">
              <a:extLst>
                <a:ext uri="{FF2B5EF4-FFF2-40B4-BE49-F238E27FC236}">
                  <a16:creationId xmlns:a16="http://schemas.microsoft.com/office/drawing/2014/main" id="{B05D2098-6B7D-416A-A044-8E512EE55794}"/>
                </a:ext>
              </a:extLst>
            </p:cNvPr>
            <p:cNvSpPr>
              <a:spLocks noEditPoints="1"/>
            </p:cNvSpPr>
            <p:nvPr/>
          </p:nvSpPr>
          <p:spPr bwMode="gray">
            <a:xfrm>
              <a:off x="8891476" y="4316864"/>
              <a:ext cx="593499" cy="200590"/>
            </a:xfrm>
            <a:custGeom>
              <a:avLst/>
              <a:gdLst/>
              <a:ahLst/>
              <a:cxnLst>
                <a:cxn ang="0">
                  <a:pos x="24" y="20"/>
                </a:cxn>
                <a:cxn ang="0">
                  <a:pos x="38" y="46"/>
                </a:cxn>
                <a:cxn ang="0">
                  <a:pos x="78" y="30"/>
                </a:cxn>
                <a:cxn ang="0">
                  <a:pos x="90" y="54"/>
                </a:cxn>
                <a:cxn ang="0">
                  <a:pos x="124" y="126"/>
                </a:cxn>
                <a:cxn ang="0">
                  <a:pos x="140" y="172"/>
                </a:cxn>
                <a:cxn ang="0">
                  <a:pos x="156" y="202"/>
                </a:cxn>
                <a:cxn ang="0">
                  <a:pos x="170" y="228"/>
                </a:cxn>
                <a:cxn ang="0">
                  <a:pos x="152" y="226"/>
                </a:cxn>
                <a:cxn ang="0">
                  <a:pos x="122" y="210"/>
                </a:cxn>
                <a:cxn ang="0">
                  <a:pos x="82" y="182"/>
                </a:cxn>
                <a:cxn ang="0">
                  <a:pos x="56" y="166"/>
                </a:cxn>
                <a:cxn ang="0">
                  <a:pos x="32" y="114"/>
                </a:cxn>
                <a:cxn ang="0">
                  <a:pos x="20" y="92"/>
                </a:cxn>
                <a:cxn ang="0">
                  <a:pos x="10" y="32"/>
                </a:cxn>
                <a:cxn ang="0">
                  <a:pos x="582" y="74"/>
                </a:cxn>
                <a:cxn ang="0">
                  <a:pos x="588" y="96"/>
                </a:cxn>
                <a:cxn ang="0">
                  <a:pos x="568" y="102"/>
                </a:cxn>
                <a:cxn ang="0">
                  <a:pos x="536" y="88"/>
                </a:cxn>
                <a:cxn ang="0">
                  <a:pos x="440" y="164"/>
                </a:cxn>
                <a:cxn ang="0">
                  <a:pos x="432" y="182"/>
                </a:cxn>
                <a:cxn ang="0">
                  <a:pos x="396" y="206"/>
                </a:cxn>
                <a:cxn ang="0">
                  <a:pos x="416" y="246"/>
                </a:cxn>
                <a:cxn ang="0">
                  <a:pos x="456" y="244"/>
                </a:cxn>
                <a:cxn ang="0">
                  <a:pos x="484" y="224"/>
                </a:cxn>
                <a:cxn ang="0">
                  <a:pos x="518" y="228"/>
                </a:cxn>
                <a:cxn ang="0">
                  <a:pos x="566" y="218"/>
                </a:cxn>
                <a:cxn ang="0">
                  <a:pos x="582" y="160"/>
                </a:cxn>
                <a:cxn ang="0">
                  <a:pos x="614" y="104"/>
                </a:cxn>
                <a:cxn ang="0">
                  <a:pos x="668" y="100"/>
                </a:cxn>
                <a:cxn ang="0">
                  <a:pos x="714" y="94"/>
                </a:cxn>
                <a:cxn ang="0">
                  <a:pos x="688" y="74"/>
                </a:cxn>
                <a:cxn ang="0">
                  <a:pos x="724" y="74"/>
                </a:cxn>
                <a:cxn ang="0">
                  <a:pos x="714" y="54"/>
                </a:cxn>
                <a:cxn ang="0">
                  <a:pos x="686" y="48"/>
                </a:cxn>
                <a:cxn ang="0">
                  <a:pos x="664" y="24"/>
                </a:cxn>
                <a:cxn ang="0">
                  <a:pos x="648" y="0"/>
                </a:cxn>
                <a:cxn ang="0">
                  <a:pos x="596" y="44"/>
                </a:cxn>
                <a:cxn ang="0">
                  <a:pos x="578" y="56"/>
                </a:cxn>
                <a:cxn ang="0">
                  <a:pos x="582" y="74"/>
                </a:cxn>
              </a:cxnLst>
              <a:rect l="0" t="0" r="r" b="b"/>
              <a:pathLst>
                <a:path w="732" h="246">
                  <a:moveTo>
                    <a:pt x="0" y="20"/>
                  </a:moveTo>
                  <a:lnTo>
                    <a:pt x="24" y="20"/>
                  </a:lnTo>
                  <a:lnTo>
                    <a:pt x="38" y="30"/>
                  </a:lnTo>
                  <a:lnTo>
                    <a:pt x="38" y="46"/>
                  </a:lnTo>
                  <a:lnTo>
                    <a:pt x="68" y="46"/>
                  </a:lnTo>
                  <a:lnTo>
                    <a:pt x="78" y="30"/>
                  </a:lnTo>
                  <a:lnTo>
                    <a:pt x="86" y="40"/>
                  </a:lnTo>
                  <a:lnTo>
                    <a:pt x="90" y="54"/>
                  </a:lnTo>
                  <a:lnTo>
                    <a:pt x="124" y="90"/>
                  </a:lnTo>
                  <a:lnTo>
                    <a:pt x="124" y="126"/>
                  </a:lnTo>
                  <a:lnTo>
                    <a:pt x="126" y="166"/>
                  </a:lnTo>
                  <a:lnTo>
                    <a:pt x="140" y="172"/>
                  </a:lnTo>
                  <a:lnTo>
                    <a:pt x="144" y="186"/>
                  </a:lnTo>
                  <a:lnTo>
                    <a:pt x="156" y="202"/>
                  </a:lnTo>
                  <a:lnTo>
                    <a:pt x="166" y="212"/>
                  </a:lnTo>
                  <a:lnTo>
                    <a:pt x="170" y="228"/>
                  </a:lnTo>
                  <a:lnTo>
                    <a:pt x="160" y="222"/>
                  </a:lnTo>
                  <a:lnTo>
                    <a:pt x="152" y="226"/>
                  </a:lnTo>
                  <a:lnTo>
                    <a:pt x="148" y="234"/>
                  </a:lnTo>
                  <a:lnTo>
                    <a:pt x="122" y="210"/>
                  </a:lnTo>
                  <a:lnTo>
                    <a:pt x="112" y="208"/>
                  </a:lnTo>
                  <a:lnTo>
                    <a:pt x="82" y="182"/>
                  </a:lnTo>
                  <a:lnTo>
                    <a:pt x="72" y="180"/>
                  </a:lnTo>
                  <a:lnTo>
                    <a:pt x="56" y="166"/>
                  </a:lnTo>
                  <a:lnTo>
                    <a:pt x="32" y="124"/>
                  </a:lnTo>
                  <a:lnTo>
                    <a:pt x="32" y="114"/>
                  </a:lnTo>
                  <a:lnTo>
                    <a:pt x="20" y="106"/>
                  </a:lnTo>
                  <a:lnTo>
                    <a:pt x="20" y="92"/>
                  </a:lnTo>
                  <a:lnTo>
                    <a:pt x="4" y="52"/>
                  </a:lnTo>
                  <a:lnTo>
                    <a:pt x="10" y="32"/>
                  </a:lnTo>
                  <a:lnTo>
                    <a:pt x="0" y="20"/>
                  </a:lnTo>
                  <a:close/>
                  <a:moveTo>
                    <a:pt x="582" y="74"/>
                  </a:moveTo>
                  <a:lnTo>
                    <a:pt x="588" y="80"/>
                  </a:lnTo>
                  <a:lnTo>
                    <a:pt x="588" y="96"/>
                  </a:lnTo>
                  <a:lnTo>
                    <a:pt x="568" y="88"/>
                  </a:lnTo>
                  <a:lnTo>
                    <a:pt x="568" y="102"/>
                  </a:lnTo>
                  <a:lnTo>
                    <a:pt x="560" y="112"/>
                  </a:lnTo>
                  <a:lnTo>
                    <a:pt x="536" y="88"/>
                  </a:lnTo>
                  <a:lnTo>
                    <a:pt x="498" y="150"/>
                  </a:lnTo>
                  <a:lnTo>
                    <a:pt x="440" y="164"/>
                  </a:lnTo>
                  <a:lnTo>
                    <a:pt x="438" y="182"/>
                  </a:lnTo>
                  <a:lnTo>
                    <a:pt x="432" y="182"/>
                  </a:lnTo>
                  <a:lnTo>
                    <a:pt x="424" y="216"/>
                  </a:lnTo>
                  <a:lnTo>
                    <a:pt x="396" y="206"/>
                  </a:lnTo>
                  <a:lnTo>
                    <a:pt x="376" y="208"/>
                  </a:lnTo>
                  <a:lnTo>
                    <a:pt x="416" y="246"/>
                  </a:lnTo>
                  <a:lnTo>
                    <a:pt x="440" y="238"/>
                  </a:lnTo>
                  <a:lnTo>
                    <a:pt x="456" y="244"/>
                  </a:lnTo>
                  <a:lnTo>
                    <a:pt x="472" y="240"/>
                  </a:lnTo>
                  <a:lnTo>
                    <a:pt x="484" y="224"/>
                  </a:lnTo>
                  <a:lnTo>
                    <a:pt x="508" y="218"/>
                  </a:lnTo>
                  <a:lnTo>
                    <a:pt x="518" y="228"/>
                  </a:lnTo>
                  <a:lnTo>
                    <a:pt x="552" y="228"/>
                  </a:lnTo>
                  <a:lnTo>
                    <a:pt x="566" y="218"/>
                  </a:lnTo>
                  <a:lnTo>
                    <a:pt x="568" y="170"/>
                  </a:lnTo>
                  <a:lnTo>
                    <a:pt x="582" y="160"/>
                  </a:lnTo>
                  <a:lnTo>
                    <a:pt x="598" y="110"/>
                  </a:lnTo>
                  <a:lnTo>
                    <a:pt x="614" y="104"/>
                  </a:lnTo>
                  <a:lnTo>
                    <a:pt x="660" y="108"/>
                  </a:lnTo>
                  <a:lnTo>
                    <a:pt x="668" y="100"/>
                  </a:lnTo>
                  <a:lnTo>
                    <a:pt x="712" y="104"/>
                  </a:lnTo>
                  <a:lnTo>
                    <a:pt x="714" y="94"/>
                  </a:lnTo>
                  <a:lnTo>
                    <a:pt x="706" y="94"/>
                  </a:lnTo>
                  <a:lnTo>
                    <a:pt x="688" y="74"/>
                  </a:lnTo>
                  <a:lnTo>
                    <a:pt x="700" y="74"/>
                  </a:lnTo>
                  <a:lnTo>
                    <a:pt x="724" y="74"/>
                  </a:lnTo>
                  <a:lnTo>
                    <a:pt x="732" y="56"/>
                  </a:lnTo>
                  <a:lnTo>
                    <a:pt x="714" y="54"/>
                  </a:lnTo>
                  <a:lnTo>
                    <a:pt x="698" y="42"/>
                  </a:lnTo>
                  <a:lnTo>
                    <a:pt x="686" y="48"/>
                  </a:lnTo>
                  <a:lnTo>
                    <a:pt x="662" y="38"/>
                  </a:lnTo>
                  <a:lnTo>
                    <a:pt x="664" y="24"/>
                  </a:lnTo>
                  <a:lnTo>
                    <a:pt x="650" y="12"/>
                  </a:lnTo>
                  <a:lnTo>
                    <a:pt x="648" y="0"/>
                  </a:lnTo>
                  <a:lnTo>
                    <a:pt x="632" y="0"/>
                  </a:lnTo>
                  <a:lnTo>
                    <a:pt x="596" y="44"/>
                  </a:lnTo>
                  <a:lnTo>
                    <a:pt x="590" y="44"/>
                  </a:lnTo>
                  <a:lnTo>
                    <a:pt x="578" y="56"/>
                  </a:lnTo>
                  <a:lnTo>
                    <a:pt x="590" y="60"/>
                  </a:lnTo>
                  <a:lnTo>
                    <a:pt x="582" y="7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7" name="Mali">
              <a:extLst>
                <a:ext uri="{FF2B5EF4-FFF2-40B4-BE49-F238E27FC236}">
                  <a16:creationId xmlns:a16="http://schemas.microsoft.com/office/drawing/2014/main" id="{6B8C4854-96CD-4240-A7D8-43B503D17FA7}"/>
                </a:ext>
              </a:extLst>
            </p:cNvPr>
            <p:cNvSpPr>
              <a:spLocks/>
            </p:cNvSpPr>
            <p:nvPr/>
          </p:nvSpPr>
          <p:spPr bwMode="gray">
            <a:xfrm>
              <a:off x="5433945" y="3738695"/>
              <a:ext cx="501743" cy="503440"/>
            </a:xfrm>
            <a:custGeom>
              <a:avLst/>
              <a:gdLst/>
              <a:ahLst/>
              <a:cxnLst>
                <a:cxn ang="0">
                  <a:pos x="444" y="402"/>
                </a:cxn>
                <a:cxn ang="0">
                  <a:pos x="386" y="424"/>
                </a:cxn>
                <a:cxn ang="0">
                  <a:pos x="376" y="450"/>
                </a:cxn>
                <a:cxn ang="0">
                  <a:pos x="334" y="490"/>
                </a:cxn>
                <a:cxn ang="0">
                  <a:pos x="302" y="488"/>
                </a:cxn>
                <a:cxn ang="0">
                  <a:pos x="286" y="536"/>
                </a:cxn>
                <a:cxn ang="0">
                  <a:pos x="266" y="562"/>
                </a:cxn>
                <a:cxn ang="0">
                  <a:pos x="252" y="602"/>
                </a:cxn>
                <a:cxn ang="0">
                  <a:pos x="228" y="612"/>
                </a:cxn>
                <a:cxn ang="0">
                  <a:pos x="212" y="592"/>
                </a:cxn>
                <a:cxn ang="0">
                  <a:pos x="178" y="604"/>
                </a:cxn>
                <a:cxn ang="0">
                  <a:pos x="152" y="586"/>
                </a:cxn>
                <a:cxn ang="0">
                  <a:pos x="142" y="570"/>
                </a:cxn>
                <a:cxn ang="0">
                  <a:pos x="126" y="554"/>
                </a:cxn>
                <a:cxn ang="0">
                  <a:pos x="110" y="516"/>
                </a:cxn>
                <a:cxn ang="0">
                  <a:pos x="44" y="528"/>
                </a:cxn>
                <a:cxn ang="0">
                  <a:pos x="16" y="520"/>
                </a:cxn>
                <a:cxn ang="0">
                  <a:pos x="2" y="472"/>
                </a:cxn>
                <a:cxn ang="0">
                  <a:pos x="0" y="426"/>
                </a:cxn>
                <a:cxn ang="0">
                  <a:pos x="46" y="402"/>
                </a:cxn>
                <a:cxn ang="0">
                  <a:pos x="80" y="382"/>
                </a:cxn>
                <a:cxn ang="0">
                  <a:pos x="118" y="380"/>
                </a:cxn>
                <a:cxn ang="0">
                  <a:pos x="254" y="358"/>
                </a:cxn>
                <a:cxn ang="0">
                  <a:pos x="220" y="4"/>
                </a:cxn>
                <a:cxn ang="0">
                  <a:pos x="490" y="164"/>
                </a:cxn>
                <a:cxn ang="0">
                  <a:pos x="516" y="184"/>
                </a:cxn>
                <a:cxn ang="0">
                  <a:pos x="554" y="196"/>
                </a:cxn>
                <a:cxn ang="0">
                  <a:pos x="582" y="244"/>
                </a:cxn>
                <a:cxn ang="0">
                  <a:pos x="620" y="244"/>
                </a:cxn>
                <a:cxn ang="0">
                  <a:pos x="600" y="390"/>
                </a:cxn>
                <a:cxn ang="0">
                  <a:pos x="552" y="392"/>
                </a:cxn>
                <a:cxn ang="0">
                  <a:pos x="504" y="400"/>
                </a:cxn>
                <a:cxn ang="0">
                  <a:pos x="472" y="410"/>
                </a:cxn>
              </a:cxnLst>
              <a:rect l="0" t="0" r="r" b="b"/>
              <a:pathLst>
                <a:path w="620" h="614">
                  <a:moveTo>
                    <a:pt x="472" y="410"/>
                  </a:moveTo>
                  <a:lnTo>
                    <a:pt x="444" y="402"/>
                  </a:lnTo>
                  <a:lnTo>
                    <a:pt x="416" y="420"/>
                  </a:lnTo>
                  <a:lnTo>
                    <a:pt x="386" y="424"/>
                  </a:lnTo>
                  <a:lnTo>
                    <a:pt x="382" y="444"/>
                  </a:lnTo>
                  <a:lnTo>
                    <a:pt x="376" y="450"/>
                  </a:lnTo>
                  <a:lnTo>
                    <a:pt x="368" y="444"/>
                  </a:lnTo>
                  <a:lnTo>
                    <a:pt x="334" y="490"/>
                  </a:lnTo>
                  <a:lnTo>
                    <a:pt x="316" y="476"/>
                  </a:lnTo>
                  <a:lnTo>
                    <a:pt x="302" y="488"/>
                  </a:lnTo>
                  <a:lnTo>
                    <a:pt x="304" y="506"/>
                  </a:lnTo>
                  <a:lnTo>
                    <a:pt x="286" y="536"/>
                  </a:lnTo>
                  <a:lnTo>
                    <a:pt x="266" y="538"/>
                  </a:lnTo>
                  <a:lnTo>
                    <a:pt x="266" y="562"/>
                  </a:lnTo>
                  <a:lnTo>
                    <a:pt x="252" y="588"/>
                  </a:lnTo>
                  <a:lnTo>
                    <a:pt x="252" y="602"/>
                  </a:lnTo>
                  <a:lnTo>
                    <a:pt x="242" y="602"/>
                  </a:lnTo>
                  <a:lnTo>
                    <a:pt x="228" y="612"/>
                  </a:lnTo>
                  <a:lnTo>
                    <a:pt x="222" y="598"/>
                  </a:lnTo>
                  <a:lnTo>
                    <a:pt x="212" y="592"/>
                  </a:lnTo>
                  <a:lnTo>
                    <a:pt x="194" y="614"/>
                  </a:lnTo>
                  <a:lnTo>
                    <a:pt x="178" y="604"/>
                  </a:lnTo>
                  <a:lnTo>
                    <a:pt x="158" y="610"/>
                  </a:lnTo>
                  <a:lnTo>
                    <a:pt x="152" y="586"/>
                  </a:lnTo>
                  <a:lnTo>
                    <a:pt x="132" y="586"/>
                  </a:lnTo>
                  <a:lnTo>
                    <a:pt x="142" y="570"/>
                  </a:lnTo>
                  <a:lnTo>
                    <a:pt x="142" y="558"/>
                  </a:lnTo>
                  <a:lnTo>
                    <a:pt x="126" y="554"/>
                  </a:lnTo>
                  <a:lnTo>
                    <a:pt x="120" y="524"/>
                  </a:lnTo>
                  <a:lnTo>
                    <a:pt x="110" y="516"/>
                  </a:lnTo>
                  <a:lnTo>
                    <a:pt x="52" y="544"/>
                  </a:lnTo>
                  <a:lnTo>
                    <a:pt x="44" y="528"/>
                  </a:lnTo>
                  <a:lnTo>
                    <a:pt x="28" y="532"/>
                  </a:lnTo>
                  <a:lnTo>
                    <a:pt x="16" y="520"/>
                  </a:lnTo>
                  <a:lnTo>
                    <a:pt x="18" y="502"/>
                  </a:lnTo>
                  <a:lnTo>
                    <a:pt x="2" y="472"/>
                  </a:lnTo>
                  <a:lnTo>
                    <a:pt x="6" y="460"/>
                  </a:lnTo>
                  <a:lnTo>
                    <a:pt x="0" y="426"/>
                  </a:lnTo>
                  <a:lnTo>
                    <a:pt x="24" y="384"/>
                  </a:lnTo>
                  <a:lnTo>
                    <a:pt x="46" y="402"/>
                  </a:lnTo>
                  <a:lnTo>
                    <a:pt x="60" y="384"/>
                  </a:lnTo>
                  <a:lnTo>
                    <a:pt x="80" y="382"/>
                  </a:lnTo>
                  <a:lnTo>
                    <a:pt x="96" y="388"/>
                  </a:lnTo>
                  <a:lnTo>
                    <a:pt x="118" y="380"/>
                  </a:lnTo>
                  <a:lnTo>
                    <a:pt x="244" y="386"/>
                  </a:lnTo>
                  <a:lnTo>
                    <a:pt x="254" y="358"/>
                  </a:lnTo>
                  <a:lnTo>
                    <a:pt x="246" y="350"/>
                  </a:lnTo>
                  <a:lnTo>
                    <a:pt x="220" y="4"/>
                  </a:lnTo>
                  <a:lnTo>
                    <a:pt x="262" y="0"/>
                  </a:lnTo>
                  <a:lnTo>
                    <a:pt x="490" y="164"/>
                  </a:lnTo>
                  <a:lnTo>
                    <a:pt x="502" y="184"/>
                  </a:lnTo>
                  <a:lnTo>
                    <a:pt x="516" y="184"/>
                  </a:lnTo>
                  <a:lnTo>
                    <a:pt x="540" y="204"/>
                  </a:lnTo>
                  <a:lnTo>
                    <a:pt x="554" y="196"/>
                  </a:lnTo>
                  <a:lnTo>
                    <a:pt x="580" y="210"/>
                  </a:lnTo>
                  <a:lnTo>
                    <a:pt x="582" y="244"/>
                  </a:lnTo>
                  <a:lnTo>
                    <a:pt x="594" y="250"/>
                  </a:lnTo>
                  <a:lnTo>
                    <a:pt x="620" y="244"/>
                  </a:lnTo>
                  <a:lnTo>
                    <a:pt x="620" y="358"/>
                  </a:lnTo>
                  <a:lnTo>
                    <a:pt x="600" y="390"/>
                  </a:lnTo>
                  <a:lnTo>
                    <a:pt x="576" y="386"/>
                  </a:lnTo>
                  <a:lnTo>
                    <a:pt x="552" y="392"/>
                  </a:lnTo>
                  <a:lnTo>
                    <a:pt x="536" y="400"/>
                  </a:lnTo>
                  <a:lnTo>
                    <a:pt x="504" y="400"/>
                  </a:lnTo>
                  <a:lnTo>
                    <a:pt x="490" y="412"/>
                  </a:lnTo>
                  <a:lnTo>
                    <a:pt x="472" y="41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8" name="Malta">
              <a:extLst>
                <a:ext uri="{FF2B5EF4-FFF2-40B4-BE49-F238E27FC236}">
                  <a16:creationId xmlns:a16="http://schemas.microsoft.com/office/drawing/2014/main" id="{66A18739-3000-420A-BD65-A4F1F223C0E0}"/>
                </a:ext>
              </a:extLst>
            </p:cNvPr>
            <p:cNvSpPr>
              <a:spLocks/>
            </p:cNvSpPr>
            <p:nvPr/>
          </p:nvSpPr>
          <p:spPr bwMode="gray">
            <a:xfrm>
              <a:off x="6232438" y="3343418"/>
              <a:ext cx="15618" cy="13765"/>
            </a:xfrm>
            <a:custGeom>
              <a:avLst/>
              <a:gdLst/>
              <a:ahLst/>
              <a:cxnLst>
                <a:cxn ang="0">
                  <a:pos x="0" y="0"/>
                </a:cxn>
                <a:cxn ang="0">
                  <a:pos x="10" y="0"/>
                </a:cxn>
                <a:cxn ang="0">
                  <a:pos x="20" y="4"/>
                </a:cxn>
                <a:cxn ang="0">
                  <a:pos x="16" y="16"/>
                </a:cxn>
                <a:cxn ang="0">
                  <a:pos x="2" y="12"/>
                </a:cxn>
                <a:cxn ang="0">
                  <a:pos x="0" y="0"/>
                </a:cxn>
              </a:cxnLst>
              <a:rect l="0" t="0" r="r" b="b"/>
              <a:pathLst>
                <a:path w="20" h="16">
                  <a:moveTo>
                    <a:pt x="0" y="0"/>
                  </a:moveTo>
                  <a:lnTo>
                    <a:pt x="10" y="0"/>
                  </a:lnTo>
                  <a:lnTo>
                    <a:pt x="20" y="4"/>
                  </a:lnTo>
                  <a:lnTo>
                    <a:pt x="16" y="16"/>
                  </a:lnTo>
                  <a:lnTo>
                    <a:pt x="2" y="12"/>
                  </a:lnTo>
                  <a:lnTo>
                    <a:pt x="0"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9" name="Mauritania">
              <a:extLst>
                <a:ext uri="{FF2B5EF4-FFF2-40B4-BE49-F238E27FC236}">
                  <a16:creationId xmlns:a16="http://schemas.microsoft.com/office/drawing/2014/main" id="{959B7159-0F1D-4D6F-8A4B-68B65FE09988}"/>
                </a:ext>
              </a:extLst>
            </p:cNvPr>
            <p:cNvSpPr>
              <a:spLocks/>
            </p:cNvSpPr>
            <p:nvPr/>
          </p:nvSpPr>
          <p:spPr bwMode="gray">
            <a:xfrm>
              <a:off x="5279713" y="3662001"/>
              <a:ext cx="367034" cy="426742"/>
            </a:xfrm>
            <a:custGeom>
              <a:avLst/>
              <a:gdLst/>
              <a:ahLst/>
              <a:cxnLst>
                <a:cxn ang="0">
                  <a:pos x="0" y="248"/>
                </a:cxn>
                <a:cxn ang="0">
                  <a:pos x="142" y="250"/>
                </a:cxn>
                <a:cxn ang="0">
                  <a:pos x="144" y="182"/>
                </a:cxn>
                <a:cxn ang="0">
                  <a:pos x="156" y="164"/>
                </a:cxn>
                <a:cxn ang="0">
                  <a:pos x="185" y="168"/>
                </a:cxn>
                <a:cxn ang="0">
                  <a:pos x="185" y="52"/>
                </a:cxn>
                <a:cxn ang="0">
                  <a:pos x="319" y="50"/>
                </a:cxn>
                <a:cxn ang="0">
                  <a:pos x="319" y="0"/>
                </a:cxn>
                <a:cxn ang="0">
                  <a:pos x="453" y="94"/>
                </a:cxn>
                <a:cxn ang="0">
                  <a:pos x="411" y="98"/>
                </a:cxn>
                <a:cxn ang="0">
                  <a:pos x="437" y="444"/>
                </a:cxn>
                <a:cxn ang="0">
                  <a:pos x="445" y="452"/>
                </a:cxn>
                <a:cxn ang="0">
                  <a:pos x="435" y="480"/>
                </a:cxn>
                <a:cxn ang="0">
                  <a:pos x="309" y="474"/>
                </a:cxn>
                <a:cxn ang="0">
                  <a:pos x="287" y="482"/>
                </a:cxn>
                <a:cxn ang="0">
                  <a:pos x="271" y="476"/>
                </a:cxn>
                <a:cxn ang="0">
                  <a:pos x="251" y="478"/>
                </a:cxn>
                <a:cxn ang="0">
                  <a:pos x="237" y="496"/>
                </a:cxn>
                <a:cxn ang="0">
                  <a:pos x="215" y="478"/>
                </a:cxn>
                <a:cxn ang="0">
                  <a:pos x="191" y="520"/>
                </a:cxn>
                <a:cxn ang="0">
                  <a:pos x="168" y="504"/>
                </a:cxn>
                <a:cxn ang="0">
                  <a:pos x="146" y="476"/>
                </a:cxn>
                <a:cxn ang="0">
                  <a:pos x="120" y="466"/>
                </a:cxn>
                <a:cxn ang="0">
                  <a:pos x="104" y="448"/>
                </a:cxn>
                <a:cxn ang="0">
                  <a:pos x="50" y="460"/>
                </a:cxn>
                <a:cxn ang="0">
                  <a:pos x="36" y="452"/>
                </a:cxn>
                <a:cxn ang="0">
                  <a:pos x="18" y="462"/>
                </a:cxn>
                <a:cxn ang="0">
                  <a:pos x="20" y="438"/>
                </a:cxn>
                <a:cxn ang="0">
                  <a:pos x="32" y="408"/>
                </a:cxn>
                <a:cxn ang="0">
                  <a:pos x="32" y="344"/>
                </a:cxn>
                <a:cxn ang="0">
                  <a:pos x="26" y="330"/>
                </a:cxn>
                <a:cxn ang="0">
                  <a:pos x="28" y="296"/>
                </a:cxn>
                <a:cxn ang="0">
                  <a:pos x="20" y="274"/>
                </a:cxn>
                <a:cxn ang="0">
                  <a:pos x="6" y="262"/>
                </a:cxn>
                <a:cxn ang="0">
                  <a:pos x="0" y="248"/>
                </a:cxn>
              </a:cxnLst>
              <a:rect l="0" t="0" r="r" b="b"/>
              <a:pathLst>
                <a:path w="453" h="520">
                  <a:moveTo>
                    <a:pt x="0" y="248"/>
                  </a:moveTo>
                  <a:lnTo>
                    <a:pt x="142" y="250"/>
                  </a:lnTo>
                  <a:lnTo>
                    <a:pt x="144" y="182"/>
                  </a:lnTo>
                  <a:lnTo>
                    <a:pt x="156" y="164"/>
                  </a:lnTo>
                  <a:lnTo>
                    <a:pt x="185" y="168"/>
                  </a:lnTo>
                  <a:lnTo>
                    <a:pt x="185" y="52"/>
                  </a:lnTo>
                  <a:lnTo>
                    <a:pt x="319" y="50"/>
                  </a:lnTo>
                  <a:lnTo>
                    <a:pt x="319" y="0"/>
                  </a:lnTo>
                  <a:lnTo>
                    <a:pt x="453" y="94"/>
                  </a:lnTo>
                  <a:lnTo>
                    <a:pt x="411" y="98"/>
                  </a:lnTo>
                  <a:lnTo>
                    <a:pt x="437" y="444"/>
                  </a:lnTo>
                  <a:lnTo>
                    <a:pt x="445" y="452"/>
                  </a:lnTo>
                  <a:lnTo>
                    <a:pt x="435" y="480"/>
                  </a:lnTo>
                  <a:lnTo>
                    <a:pt x="309" y="474"/>
                  </a:lnTo>
                  <a:lnTo>
                    <a:pt x="287" y="482"/>
                  </a:lnTo>
                  <a:lnTo>
                    <a:pt x="271" y="476"/>
                  </a:lnTo>
                  <a:lnTo>
                    <a:pt x="251" y="478"/>
                  </a:lnTo>
                  <a:lnTo>
                    <a:pt x="237" y="496"/>
                  </a:lnTo>
                  <a:lnTo>
                    <a:pt x="215" y="478"/>
                  </a:lnTo>
                  <a:lnTo>
                    <a:pt x="191" y="520"/>
                  </a:lnTo>
                  <a:lnTo>
                    <a:pt x="168" y="504"/>
                  </a:lnTo>
                  <a:lnTo>
                    <a:pt x="146" y="476"/>
                  </a:lnTo>
                  <a:lnTo>
                    <a:pt x="120" y="466"/>
                  </a:lnTo>
                  <a:lnTo>
                    <a:pt x="104" y="448"/>
                  </a:lnTo>
                  <a:lnTo>
                    <a:pt x="50" y="460"/>
                  </a:lnTo>
                  <a:lnTo>
                    <a:pt x="36" y="452"/>
                  </a:lnTo>
                  <a:lnTo>
                    <a:pt x="18" y="462"/>
                  </a:lnTo>
                  <a:lnTo>
                    <a:pt x="20" y="438"/>
                  </a:lnTo>
                  <a:lnTo>
                    <a:pt x="32" y="408"/>
                  </a:lnTo>
                  <a:lnTo>
                    <a:pt x="32" y="344"/>
                  </a:lnTo>
                  <a:lnTo>
                    <a:pt x="26" y="330"/>
                  </a:lnTo>
                  <a:lnTo>
                    <a:pt x="28" y="296"/>
                  </a:lnTo>
                  <a:lnTo>
                    <a:pt x="20" y="274"/>
                  </a:lnTo>
                  <a:lnTo>
                    <a:pt x="6" y="262"/>
                  </a:lnTo>
                  <a:lnTo>
                    <a:pt x="0" y="2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0" name="Mexico">
              <a:extLst>
                <a:ext uri="{FF2B5EF4-FFF2-40B4-BE49-F238E27FC236}">
                  <a16:creationId xmlns:a16="http://schemas.microsoft.com/office/drawing/2014/main" id="{4232519A-EF54-41AC-B4DF-4179BA456ADD}"/>
                </a:ext>
              </a:extLst>
            </p:cNvPr>
            <p:cNvSpPr>
              <a:spLocks/>
            </p:cNvSpPr>
            <p:nvPr/>
          </p:nvSpPr>
          <p:spPr bwMode="gray">
            <a:xfrm>
              <a:off x="1997889" y="3479110"/>
              <a:ext cx="1007388" cy="670598"/>
            </a:xfrm>
            <a:custGeom>
              <a:avLst/>
              <a:gdLst/>
              <a:ahLst/>
              <a:cxnLst>
                <a:cxn ang="0">
                  <a:pos x="838" y="481"/>
                </a:cxn>
                <a:cxn ang="0">
                  <a:pos x="862" y="565"/>
                </a:cxn>
                <a:cxn ang="0">
                  <a:pos x="910" y="645"/>
                </a:cxn>
                <a:cxn ang="0">
                  <a:pos x="1016" y="668"/>
                </a:cxn>
                <a:cxn ang="0">
                  <a:pos x="1098" y="649"/>
                </a:cxn>
                <a:cxn ang="0">
                  <a:pos x="1188" y="549"/>
                </a:cxn>
                <a:cxn ang="0">
                  <a:pos x="1228" y="601"/>
                </a:cxn>
                <a:cxn ang="0">
                  <a:pos x="1210" y="678"/>
                </a:cxn>
                <a:cxn ang="0">
                  <a:pos x="1152" y="692"/>
                </a:cxn>
                <a:cxn ang="0">
                  <a:pos x="1068" y="714"/>
                </a:cxn>
                <a:cxn ang="0">
                  <a:pos x="1058" y="770"/>
                </a:cxn>
                <a:cxn ang="0">
                  <a:pos x="972" y="776"/>
                </a:cxn>
                <a:cxn ang="0">
                  <a:pos x="946" y="774"/>
                </a:cxn>
                <a:cxn ang="0">
                  <a:pos x="835" y="772"/>
                </a:cxn>
                <a:cxn ang="0">
                  <a:pos x="683" y="688"/>
                </a:cxn>
                <a:cxn ang="0">
                  <a:pos x="547" y="597"/>
                </a:cxn>
                <a:cxn ang="0">
                  <a:pos x="533" y="493"/>
                </a:cxn>
                <a:cxn ang="0">
                  <a:pos x="443" y="411"/>
                </a:cxn>
                <a:cxn ang="0">
                  <a:pos x="399" y="371"/>
                </a:cxn>
                <a:cxn ang="0">
                  <a:pos x="383" y="333"/>
                </a:cxn>
                <a:cxn ang="0">
                  <a:pos x="350" y="296"/>
                </a:cxn>
                <a:cxn ang="0">
                  <a:pos x="312" y="254"/>
                </a:cxn>
                <a:cxn ang="0">
                  <a:pos x="276" y="218"/>
                </a:cxn>
                <a:cxn ang="0">
                  <a:pos x="254" y="174"/>
                </a:cxn>
                <a:cxn ang="0">
                  <a:pos x="158" y="82"/>
                </a:cxn>
                <a:cxn ang="0">
                  <a:pos x="194" y="196"/>
                </a:cxn>
                <a:cxn ang="0">
                  <a:pos x="254" y="248"/>
                </a:cxn>
                <a:cxn ang="0">
                  <a:pos x="280" y="310"/>
                </a:cxn>
                <a:cxn ang="0">
                  <a:pos x="306" y="329"/>
                </a:cxn>
                <a:cxn ang="0">
                  <a:pos x="346" y="405"/>
                </a:cxn>
                <a:cxn ang="0">
                  <a:pos x="377" y="443"/>
                </a:cxn>
                <a:cxn ang="0">
                  <a:pos x="365" y="477"/>
                </a:cxn>
                <a:cxn ang="0">
                  <a:pos x="300" y="413"/>
                </a:cxn>
                <a:cxn ang="0">
                  <a:pos x="282" y="357"/>
                </a:cxn>
                <a:cxn ang="0">
                  <a:pos x="176" y="286"/>
                </a:cxn>
                <a:cxn ang="0">
                  <a:pos x="158" y="214"/>
                </a:cxn>
                <a:cxn ang="0">
                  <a:pos x="74" y="94"/>
                </a:cxn>
                <a:cxn ang="0">
                  <a:pos x="0" y="0"/>
                </a:cxn>
                <a:cxn ang="0">
                  <a:pos x="365" y="106"/>
                </a:cxn>
                <a:cxn ang="0">
                  <a:pos x="493" y="96"/>
                </a:cxn>
                <a:cxn ang="0">
                  <a:pos x="563" y="166"/>
                </a:cxn>
                <a:cxn ang="0">
                  <a:pos x="577" y="218"/>
                </a:cxn>
                <a:cxn ang="0">
                  <a:pos x="639" y="198"/>
                </a:cxn>
                <a:cxn ang="0">
                  <a:pos x="673" y="200"/>
                </a:cxn>
                <a:cxn ang="0">
                  <a:pos x="703" y="216"/>
                </a:cxn>
                <a:cxn ang="0">
                  <a:pos x="747" y="290"/>
                </a:cxn>
                <a:cxn ang="0">
                  <a:pos x="779" y="355"/>
                </a:cxn>
                <a:cxn ang="0">
                  <a:pos x="815" y="383"/>
                </a:cxn>
                <a:cxn ang="0">
                  <a:pos x="860" y="389"/>
                </a:cxn>
              </a:cxnLst>
              <a:rect l="0" t="0" r="r" b="b"/>
              <a:pathLst>
                <a:path w="1244" h="822">
                  <a:moveTo>
                    <a:pt x="850" y="419"/>
                  </a:moveTo>
                  <a:lnTo>
                    <a:pt x="840" y="431"/>
                  </a:lnTo>
                  <a:lnTo>
                    <a:pt x="840" y="453"/>
                  </a:lnTo>
                  <a:lnTo>
                    <a:pt x="838" y="481"/>
                  </a:lnTo>
                  <a:lnTo>
                    <a:pt x="844" y="493"/>
                  </a:lnTo>
                  <a:lnTo>
                    <a:pt x="842" y="541"/>
                  </a:lnTo>
                  <a:lnTo>
                    <a:pt x="856" y="547"/>
                  </a:lnTo>
                  <a:lnTo>
                    <a:pt x="862" y="565"/>
                  </a:lnTo>
                  <a:lnTo>
                    <a:pt x="864" y="581"/>
                  </a:lnTo>
                  <a:lnTo>
                    <a:pt x="876" y="589"/>
                  </a:lnTo>
                  <a:lnTo>
                    <a:pt x="900" y="601"/>
                  </a:lnTo>
                  <a:lnTo>
                    <a:pt x="910" y="645"/>
                  </a:lnTo>
                  <a:lnTo>
                    <a:pt x="968" y="674"/>
                  </a:lnTo>
                  <a:lnTo>
                    <a:pt x="992" y="674"/>
                  </a:lnTo>
                  <a:lnTo>
                    <a:pt x="1004" y="664"/>
                  </a:lnTo>
                  <a:lnTo>
                    <a:pt x="1016" y="668"/>
                  </a:lnTo>
                  <a:lnTo>
                    <a:pt x="1030" y="653"/>
                  </a:lnTo>
                  <a:lnTo>
                    <a:pt x="1056" y="653"/>
                  </a:lnTo>
                  <a:lnTo>
                    <a:pt x="1066" y="662"/>
                  </a:lnTo>
                  <a:lnTo>
                    <a:pt x="1098" y="649"/>
                  </a:lnTo>
                  <a:lnTo>
                    <a:pt x="1134" y="569"/>
                  </a:lnTo>
                  <a:lnTo>
                    <a:pt x="1158" y="557"/>
                  </a:lnTo>
                  <a:lnTo>
                    <a:pt x="1176" y="557"/>
                  </a:lnTo>
                  <a:lnTo>
                    <a:pt x="1188" y="549"/>
                  </a:lnTo>
                  <a:lnTo>
                    <a:pt x="1214" y="555"/>
                  </a:lnTo>
                  <a:lnTo>
                    <a:pt x="1240" y="563"/>
                  </a:lnTo>
                  <a:lnTo>
                    <a:pt x="1244" y="579"/>
                  </a:lnTo>
                  <a:lnTo>
                    <a:pt x="1228" y="601"/>
                  </a:lnTo>
                  <a:lnTo>
                    <a:pt x="1220" y="621"/>
                  </a:lnTo>
                  <a:lnTo>
                    <a:pt x="1226" y="637"/>
                  </a:lnTo>
                  <a:lnTo>
                    <a:pt x="1216" y="678"/>
                  </a:lnTo>
                  <a:lnTo>
                    <a:pt x="1210" y="678"/>
                  </a:lnTo>
                  <a:lnTo>
                    <a:pt x="1208" y="658"/>
                  </a:lnTo>
                  <a:lnTo>
                    <a:pt x="1196" y="672"/>
                  </a:lnTo>
                  <a:lnTo>
                    <a:pt x="1174" y="674"/>
                  </a:lnTo>
                  <a:lnTo>
                    <a:pt x="1152" y="692"/>
                  </a:lnTo>
                  <a:lnTo>
                    <a:pt x="1150" y="702"/>
                  </a:lnTo>
                  <a:lnTo>
                    <a:pt x="1084" y="702"/>
                  </a:lnTo>
                  <a:lnTo>
                    <a:pt x="1080" y="714"/>
                  </a:lnTo>
                  <a:lnTo>
                    <a:pt x="1068" y="714"/>
                  </a:lnTo>
                  <a:lnTo>
                    <a:pt x="1096" y="746"/>
                  </a:lnTo>
                  <a:lnTo>
                    <a:pt x="1116" y="758"/>
                  </a:lnTo>
                  <a:lnTo>
                    <a:pt x="1116" y="764"/>
                  </a:lnTo>
                  <a:lnTo>
                    <a:pt x="1058" y="770"/>
                  </a:lnTo>
                  <a:lnTo>
                    <a:pt x="1040" y="822"/>
                  </a:lnTo>
                  <a:lnTo>
                    <a:pt x="1022" y="810"/>
                  </a:lnTo>
                  <a:lnTo>
                    <a:pt x="980" y="768"/>
                  </a:lnTo>
                  <a:lnTo>
                    <a:pt x="972" y="776"/>
                  </a:lnTo>
                  <a:lnTo>
                    <a:pt x="960" y="774"/>
                  </a:lnTo>
                  <a:lnTo>
                    <a:pt x="960" y="764"/>
                  </a:lnTo>
                  <a:lnTo>
                    <a:pt x="940" y="766"/>
                  </a:lnTo>
                  <a:lnTo>
                    <a:pt x="946" y="774"/>
                  </a:lnTo>
                  <a:lnTo>
                    <a:pt x="912" y="786"/>
                  </a:lnTo>
                  <a:lnTo>
                    <a:pt x="892" y="796"/>
                  </a:lnTo>
                  <a:lnTo>
                    <a:pt x="868" y="776"/>
                  </a:lnTo>
                  <a:lnTo>
                    <a:pt x="835" y="772"/>
                  </a:lnTo>
                  <a:lnTo>
                    <a:pt x="793" y="748"/>
                  </a:lnTo>
                  <a:lnTo>
                    <a:pt x="765" y="746"/>
                  </a:lnTo>
                  <a:lnTo>
                    <a:pt x="715" y="722"/>
                  </a:lnTo>
                  <a:lnTo>
                    <a:pt x="683" y="688"/>
                  </a:lnTo>
                  <a:lnTo>
                    <a:pt x="641" y="690"/>
                  </a:lnTo>
                  <a:lnTo>
                    <a:pt x="593" y="641"/>
                  </a:lnTo>
                  <a:lnTo>
                    <a:pt x="579" y="637"/>
                  </a:lnTo>
                  <a:lnTo>
                    <a:pt x="547" y="597"/>
                  </a:lnTo>
                  <a:lnTo>
                    <a:pt x="561" y="581"/>
                  </a:lnTo>
                  <a:lnTo>
                    <a:pt x="563" y="565"/>
                  </a:lnTo>
                  <a:lnTo>
                    <a:pt x="555" y="547"/>
                  </a:lnTo>
                  <a:lnTo>
                    <a:pt x="533" y="493"/>
                  </a:lnTo>
                  <a:lnTo>
                    <a:pt x="519" y="487"/>
                  </a:lnTo>
                  <a:lnTo>
                    <a:pt x="501" y="473"/>
                  </a:lnTo>
                  <a:lnTo>
                    <a:pt x="461" y="421"/>
                  </a:lnTo>
                  <a:lnTo>
                    <a:pt x="443" y="411"/>
                  </a:lnTo>
                  <a:lnTo>
                    <a:pt x="439" y="397"/>
                  </a:lnTo>
                  <a:lnTo>
                    <a:pt x="417" y="397"/>
                  </a:lnTo>
                  <a:lnTo>
                    <a:pt x="401" y="387"/>
                  </a:lnTo>
                  <a:lnTo>
                    <a:pt x="399" y="371"/>
                  </a:lnTo>
                  <a:lnTo>
                    <a:pt x="409" y="355"/>
                  </a:lnTo>
                  <a:lnTo>
                    <a:pt x="403" y="339"/>
                  </a:lnTo>
                  <a:lnTo>
                    <a:pt x="389" y="341"/>
                  </a:lnTo>
                  <a:lnTo>
                    <a:pt x="383" y="333"/>
                  </a:lnTo>
                  <a:lnTo>
                    <a:pt x="379" y="323"/>
                  </a:lnTo>
                  <a:lnTo>
                    <a:pt x="379" y="314"/>
                  </a:lnTo>
                  <a:lnTo>
                    <a:pt x="354" y="312"/>
                  </a:lnTo>
                  <a:lnTo>
                    <a:pt x="350" y="296"/>
                  </a:lnTo>
                  <a:lnTo>
                    <a:pt x="350" y="280"/>
                  </a:lnTo>
                  <a:lnTo>
                    <a:pt x="330" y="290"/>
                  </a:lnTo>
                  <a:lnTo>
                    <a:pt x="324" y="280"/>
                  </a:lnTo>
                  <a:lnTo>
                    <a:pt x="312" y="254"/>
                  </a:lnTo>
                  <a:lnTo>
                    <a:pt x="300" y="252"/>
                  </a:lnTo>
                  <a:lnTo>
                    <a:pt x="302" y="242"/>
                  </a:lnTo>
                  <a:lnTo>
                    <a:pt x="294" y="230"/>
                  </a:lnTo>
                  <a:lnTo>
                    <a:pt x="276" y="218"/>
                  </a:lnTo>
                  <a:lnTo>
                    <a:pt x="272" y="202"/>
                  </a:lnTo>
                  <a:lnTo>
                    <a:pt x="268" y="192"/>
                  </a:lnTo>
                  <a:lnTo>
                    <a:pt x="256" y="186"/>
                  </a:lnTo>
                  <a:lnTo>
                    <a:pt x="254" y="174"/>
                  </a:lnTo>
                  <a:lnTo>
                    <a:pt x="242" y="158"/>
                  </a:lnTo>
                  <a:lnTo>
                    <a:pt x="244" y="124"/>
                  </a:lnTo>
                  <a:lnTo>
                    <a:pt x="186" y="86"/>
                  </a:lnTo>
                  <a:lnTo>
                    <a:pt x="158" y="82"/>
                  </a:lnTo>
                  <a:lnTo>
                    <a:pt x="172" y="110"/>
                  </a:lnTo>
                  <a:lnTo>
                    <a:pt x="180" y="138"/>
                  </a:lnTo>
                  <a:lnTo>
                    <a:pt x="190" y="172"/>
                  </a:lnTo>
                  <a:lnTo>
                    <a:pt x="194" y="196"/>
                  </a:lnTo>
                  <a:lnTo>
                    <a:pt x="204" y="212"/>
                  </a:lnTo>
                  <a:lnTo>
                    <a:pt x="220" y="222"/>
                  </a:lnTo>
                  <a:lnTo>
                    <a:pt x="234" y="238"/>
                  </a:lnTo>
                  <a:lnTo>
                    <a:pt x="254" y="248"/>
                  </a:lnTo>
                  <a:lnTo>
                    <a:pt x="260" y="262"/>
                  </a:lnTo>
                  <a:lnTo>
                    <a:pt x="262" y="278"/>
                  </a:lnTo>
                  <a:lnTo>
                    <a:pt x="274" y="294"/>
                  </a:lnTo>
                  <a:lnTo>
                    <a:pt x="280" y="310"/>
                  </a:lnTo>
                  <a:lnTo>
                    <a:pt x="294" y="316"/>
                  </a:lnTo>
                  <a:lnTo>
                    <a:pt x="294" y="335"/>
                  </a:lnTo>
                  <a:lnTo>
                    <a:pt x="302" y="343"/>
                  </a:lnTo>
                  <a:lnTo>
                    <a:pt x="306" y="329"/>
                  </a:lnTo>
                  <a:lnTo>
                    <a:pt x="320" y="339"/>
                  </a:lnTo>
                  <a:lnTo>
                    <a:pt x="324" y="365"/>
                  </a:lnTo>
                  <a:lnTo>
                    <a:pt x="342" y="389"/>
                  </a:lnTo>
                  <a:lnTo>
                    <a:pt x="346" y="405"/>
                  </a:lnTo>
                  <a:lnTo>
                    <a:pt x="350" y="429"/>
                  </a:lnTo>
                  <a:lnTo>
                    <a:pt x="352" y="439"/>
                  </a:lnTo>
                  <a:lnTo>
                    <a:pt x="363" y="433"/>
                  </a:lnTo>
                  <a:lnTo>
                    <a:pt x="377" y="443"/>
                  </a:lnTo>
                  <a:lnTo>
                    <a:pt x="387" y="457"/>
                  </a:lnTo>
                  <a:lnTo>
                    <a:pt x="395" y="463"/>
                  </a:lnTo>
                  <a:lnTo>
                    <a:pt x="373" y="493"/>
                  </a:lnTo>
                  <a:lnTo>
                    <a:pt x="365" y="477"/>
                  </a:lnTo>
                  <a:lnTo>
                    <a:pt x="330" y="447"/>
                  </a:lnTo>
                  <a:lnTo>
                    <a:pt x="320" y="443"/>
                  </a:lnTo>
                  <a:lnTo>
                    <a:pt x="312" y="435"/>
                  </a:lnTo>
                  <a:lnTo>
                    <a:pt x="300" y="413"/>
                  </a:lnTo>
                  <a:lnTo>
                    <a:pt x="288" y="423"/>
                  </a:lnTo>
                  <a:lnTo>
                    <a:pt x="286" y="397"/>
                  </a:lnTo>
                  <a:lnTo>
                    <a:pt x="288" y="373"/>
                  </a:lnTo>
                  <a:lnTo>
                    <a:pt x="282" y="357"/>
                  </a:lnTo>
                  <a:lnTo>
                    <a:pt x="256" y="335"/>
                  </a:lnTo>
                  <a:lnTo>
                    <a:pt x="250" y="327"/>
                  </a:lnTo>
                  <a:lnTo>
                    <a:pt x="208" y="310"/>
                  </a:lnTo>
                  <a:lnTo>
                    <a:pt x="176" y="286"/>
                  </a:lnTo>
                  <a:lnTo>
                    <a:pt x="194" y="280"/>
                  </a:lnTo>
                  <a:lnTo>
                    <a:pt x="210" y="266"/>
                  </a:lnTo>
                  <a:lnTo>
                    <a:pt x="194" y="242"/>
                  </a:lnTo>
                  <a:lnTo>
                    <a:pt x="158" y="214"/>
                  </a:lnTo>
                  <a:lnTo>
                    <a:pt x="136" y="180"/>
                  </a:lnTo>
                  <a:lnTo>
                    <a:pt x="120" y="158"/>
                  </a:lnTo>
                  <a:lnTo>
                    <a:pt x="94" y="114"/>
                  </a:lnTo>
                  <a:lnTo>
                    <a:pt x="74" y="94"/>
                  </a:lnTo>
                  <a:lnTo>
                    <a:pt x="58" y="66"/>
                  </a:lnTo>
                  <a:lnTo>
                    <a:pt x="32" y="42"/>
                  </a:lnTo>
                  <a:lnTo>
                    <a:pt x="6" y="16"/>
                  </a:lnTo>
                  <a:lnTo>
                    <a:pt x="0" y="0"/>
                  </a:lnTo>
                  <a:lnTo>
                    <a:pt x="108" y="4"/>
                  </a:lnTo>
                  <a:lnTo>
                    <a:pt x="106" y="12"/>
                  </a:lnTo>
                  <a:lnTo>
                    <a:pt x="268" y="94"/>
                  </a:lnTo>
                  <a:lnTo>
                    <a:pt x="365" y="106"/>
                  </a:lnTo>
                  <a:lnTo>
                    <a:pt x="405" y="108"/>
                  </a:lnTo>
                  <a:lnTo>
                    <a:pt x="411" y="86"/>
                  </a:lnTo>
                  <a:lnTo>
                    <a:pt x="485" y="94"/>
                  </a:lnTo>
                  <a:lnTo>
                    <a:pt x="493" y="96"/>
                  </a:lnTo>
                  <a:lnTo>
                    <a:pt x="501" y="110"/>
                  </a:lnTo>
                  <a:lnTo>
                    <a:pt x="509" y="116"/>
                  </a:lnTo>
                  <a:lnTo>
                    <a:pt x="537" y="146"/>
                  </a:lnTo>
                  <a:lnTo>
                    <a:pt x="563" y="166"/>
                  </a:lnTo>
                  <a:lnTo>
                    <a:pt x="563" y="176"/>
                  </a:lnTo>
                  <a:lnTo>
                    <a:pt x="569" y="184"/>
                  </a:lnTo>
                  <a:lnTo>
                    <a:pt x="569" y="204"/>
                  </a:lnTo>
                  <a:lnTo>
                    <a:pt x="577" y="218"/>
                  </a:lnTo>
                  <a:lnTo>
                    <a:pt x="615" y="230"/>
                  </a:lnTo>
                  <a:lnTo>
                    <a:pt x="619" y="228"/>
                  </a:lnTo>
                  <a:lnTo>
                    <a:pt x="633" y="200"/>
                  </a:lnTo>
                  <a:lnTo>
                    <a:pt x="639" y="198"/>
                  </a:lnTo>
                  <a:lnTo>
                    <a:pt x="647" y="202"/>
                  </a:lnTo>
                  <a:lnTo>
                    <a:pt x="651" y="194"/>
                  </a:lnTo>
                  <a:lnTo>
                    <a:pt x="661" y="198"/>
                  </a:lnTo>
                  <a:lnTo>
                    <a:pt x="673" y="200"/>
                  </a:lnTo>
                  <a:lnTo>
                    <a:pt x="681" y="204"/>
                  </a:lnTo>
                  <a:lnTo>
                    <a:pt x="687" y="202"/>
                  </a:lnTo>
                  <a:lnTo>
                    <a:pt x="699" y="208"/>
                  </a:lnTo>
                  <a:lnTo>
                    <a:pt x="703" y="216"/>
                  </a:lnTo>
                  <a:lnTo>
                    <a:pt x="707" y="218"/>
                  </a:lnTo>
                  <a:lnTo>
                    <a:pt x="727" y="236"/>
                  </a:lnTo>
                  <a:lnTo>
                    <a:pt x="731" y="270"/>
                  </a:lnTo>
                  <a:lnTo>
                    <a:pt x="747" y="290"/>
                  </a:lnTo>
                  <a:lnTo>
                    <a:pt x="769" y="308"/>
                  </a:lnTo>
                  <a:lnTo>
                    <a:pt x="769" y="325"/>
                  </a:lnTo>
                  <a:lnTo>
                    <a:pt x="773" y="341"/>
                  </a:lnTo>
                  <a:lnTo>
                    <a:pt x="779" y="355"/>
                  </a:lnTo>
                  <a:lnTo>
                    <a:pt x="781" y="363"/>
                  </a:lnTo>
                  <a:lnTo>
                    <a:pt x="787" y="365"/>
                  </a:lnTo>
                  <a:lnTo>
                    <a:pt x="797" y="371"/>
                  </a:lnTo>
                  <a:lnTo>
                    <a:pt x="815" y="383"/>
                  </a:lnTo>
                  <a:lnTo>
                    <a:pt x="831" y="385"/>
                  </a:lnTo>
                  <a:lnTo>
                    <a:pt x="848" y="395"/>
                  </a:lnTo>
                  <a:lnTo>
                    <a:pt x="854" y="389"/>
                  </a:lnTo>
                  <a:lnTo>
                    <a:pt x="860" y="389"/>
                  </a:lnTo>
                  <a:lnTo>
                    <a:pt x="850" y="419"/>
                  </a:lnTo>
                  <a:close/>
                </a:path>
              </a:pathLst>
            </a:custGeom>
            <a:solidFill>
              <a:schemeClr val="accent2">
                <a:lumMod val="20000"/>
                <a:lumOff val="80000"/>
                <a:alpha val="31000"/>
              </a:schemeClr>
            </a:solidFill>
            <a:ln w="6350" cap="flat" cmpd="sng">
              <a:noFill/>
              <a:prstDash val="solid"/>
              <a:miter lim="800000"/>
              <a:headEnd type="none" w="med" len="med"/>
              <a:tailEnd type="none" w="med" len="med"/>
            </a:ln>
            <a:effectLst/>
          </p:spPr>
          <p:txBody>
            <a:bodyPr/>
            <a:lstStyle/>
            <a:p>
              <a:endParaRPr lang="en-US" dirty="0">
                <a:latin typeface="Candara" panose="020E0502030303020204" pitchFamily="34" charset="0"/>
              </a:endParaRPr>
            </a:p>
          </p:txBody>
        </p:sp>
        <p:sp>
          <p:nvSpPr>
            <p:cNvPr id="111" name="Moldova">
              <a:extLst>
                <a:ext uri="{FF2B5EF4-FFF2-40B4-BE49-F238E27FC236}">
                  <a16:creationId xmlns:a16="http://schemas.microsoft.com/office/drawing/2014/main" id="{D94B18FA-45D1-439B-844E-7E4ABA4A1A79}"/>
                </a:ext>
              </a:extLst>
            </p:cNvPr>
            <p:cNvSpPr>
              <a:spLocks/>
            </p:cNvSpPr>
            <p:nvPr/>
          </p:nvSpPr>
          <p:spPr bwMode="gray">
            <a:xfrm>
              <a:off x="6615088" y="2788847"/>
              <a:ext cx="121043" cy="143558"/>
            </a:xfrm>
            <a:custGeom>
              <a:avLst/>
              <a:gdLst/>
              <a:ahLst/>
              <a:cxnLst>
                <a:cxn ang="0">
                  <a:pos x="18" y="0"/>
                </a:cxn>
                <a:cxn ang="0">
                  <a:pos x="48" y="18"/>
                </a:cxn>
                <a:cxn ang="0">
                  <a:pos x="68" y="24"/>
                </a:cxn>
                <a:cxn ang="0">
                  <a:pos x="84" y="20"/>
                </a:cxn>
                <a:cxn ang="0">
                  <a:pos x="100" y="28"/>
                </a:cxn>
                <a:cxn ang="0">
                  <a:pos x="114" y="36"/>
                </a:cxn>
                <a:cxn ang="0">
                  <a:pos x="128" y="52"/>
                </a:cxn>
                <a:cxn ang="0">
                  <a:pos x="134" y="76"/>
                </a:cxn>
                <a:cxn ang="0">
                  <a:pos x="140" y="100"/>
                </a:cxn>
                <a:cxn ang="0">
                  <a:pos x="150" y="122"/>
                </a:cxn>
                <a:cxn ang="0">
                  <a:pos x="126" y="126"/>
                </a:cxn>
                <a:cxn ang="0">
                  <a:pos x="104" y="120"/>
                </a:cxn>
                <a:cxn ang="0">
                  <a:pos x="96" y="146"/>
                </a:cxn>
                <a:cxn ang="0">
                  <a:pos x="84" y="168"/>
                </a:cxn>
                <a:cxn ang="0">
                  <a:pos x="66" y="178"/>
                </a:cxn>
                <a:cxn ang="0">
                  <a:pos x="62" y="160"/>
                </a:cxn>
                <a:cxn ang="0">
                  <a:pos x="66" y="138"/>
                </a:cxn>
                <a:cxn ang="0">
                  <a:pos x="64" y="124"/>
                </a:cxn>
                <a:cxn ang="0">
                  <a:pos x="58" y="96"/>
                </a:cxn>
                <a:cxn ang="0">
                  <a:pos x="46" y="78"/>
                </a:cxn>
                <a:cxn ang="0">
                  <a:pos x="34" y="50"/>
                </a:cxn>
                <a:cxn ang="0">
                  <a:pos x="18" y="28"/>
                </a:cxn>
                <a:cxn ang="0">
                  <a:pos x="0" y="16"/>
                </a:cxn>
                <a:cxn ang="0">
                  <a:pos x="2" y="4"/>
                </a:cxn>
                <a:cxn ang="0">
                  <a:pos x="18" y="0"/>
                </a:cxn>
              </a:cxnLst>
              <a:rect l="0" t="0" r="r" b="b"/>
              <a:pathLst>
                <a:path w="150" h="178">
                  <a:moveTo>
                    <a:pt x="18" y="0"/>
                  </a:moveTo>
                  <a:lnTo>
                    <a:pt x="48" y="18"/>
                  </a:lnTo>
                  <a:lnTo>
                    <a:pt x="68" y="24"/>
                  </a:lnTo>
                  <a:lnTo>
                    <a:pt x="84" y="20"/>
                  </a:lnTo>
                  <a:lnTo>
                    <a:pt x="100" y="28"/>
                  </a:lnTo>
                  <a:lnTo>
                    <a:pt x="114" y="36"/>
                  </a:lnTo>
                  <a:lnTo>
                    <a:pt x="128" y="52"/>
                  </a:lnTo>
                  <a:lnTo>
                    <a:pt x="134" y="76"/>
                  </a:lnTo>
                  <a:lnTo>
                    <a:pt x="140" y="100"/>
                  </a:lnTo>
                  <a:lnTo>
                    <a:pt x="150" y="122"/>
                  </a:lnTo>
                  <a:lnTo>
                    <a:pt x="126" y="126"/>
                  </a:lnTo>
                  <a:lnTo>
                    <a:pt x="104" y="120"/>
                  </a:lnTo>
                  <a:lnTo>
                    <a:pt x="96" y="146"/>
                  </a:lnTo>
                  <a:lnTo>
                    <a:pt x="84" y="168"/>
                  </a:lnTo>
                  <a:lnTo>
                    <a:pt x="66" y="178"/>
                  </a:lnTo>
                  <a:lnTo>
                    <a:pt x="62" y="160"/>
                  </a:lnTo>
                  <a:lnTo>
                    <a:pt x="66" y="138"/>
                  </a:lnTo>
                  <a:lnTo>
                    <a:pt x="64" y="124"/>
                  </a:lnTo>
                  <a:lnTo>
                    <a:pt x="58" y="96"/>
                  </a:lnTo>
                  <a:lnTo>
                    <a:pt x="46" y="78"/>
                  </a:lnTo>
                  <a:lnTo>
                    <a:pt x="34" y="50"/>
                  </a:lnTo>
                  <a:lnTo>
                    <a:pt x="18" y="28"/>
                  </a:lnTo>
                  <a:lnTo>
                    <a:pt x="0" y="16"/>
                  </a:lnTo>
                  <a:lnTo>
                    <a:pt x="2" y="4"/>
                  </a:lnTo>
                  <a:lnTo>
                    <a:pt x="1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2" name="Monaco">
              <a:extLst>
                <a:ext uri="{FF2B5EF4-FFF2-40B4-BE49-F238E27FC236}">
                  <a16:creationId xmlns:a16="http://schemas.microsoft.com/office/drawing/2014/main" id="{3A23EC6A-694F-4233-9591-EDE9DA228721}"/>
                </a:ext>
              </a:extLst>
            </p:cNvPr>
            <p:cNvSpPr>
              <a:spLocks/>
            </p:cNvSpPr>
            <p:nvPr/>
          </p:nvSpPr>
          <p:spPr bwMode="gray">
            <a:xfrm>
              <a:off x="6013779" y="3003203"/>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3" name="Mongolia">
              <a:extLst>
                <a:ext uri="{FF2B5EF4-FFF2-40B4-BE49-F238E27FC236}">
                  <a16:creationId xmlns:a16="http://schemas.microsoft.com/office/drawing/2014/main" id="{362B3301-5214-44D4-B851-69EA83B89D03}"/>
                </a:ext>
              </a:extLst>
            </p:cNvPr>
            <p:cNvSpPr>
              <a:spLocks/>
            </p:cNvSpPr>
            <p:nvPr/>
          </p:nvSpPr>
          <p:spPr bwMode="gray">
            <a:xfrm>
              <a:off x="8493205" y="2619723"/>
              <a:ext cx="995675" cy="481806"/>
            </a:xfrm>
            <a:custGeom>
              <a:avLst/>
              <a:gdLst/>
              <a:ahLst/>
              <a:cxnLst>
                <a:cxn ang="0">
                  <a:pos x="70" y="226"/>
                </a:cxn>
                <a:cxn ang="0">
                  <a:pos x="134" y="300"/>
                </a:cxn>
                <a:cxn ang="0">
                  <a:pos x="132" y="372"/>
                </a:cxn>
                <a:cxn ang="0">
                  <a:pos x="212" y="394"/>
                </a:cxn>
                <a:cxn ang="0">
                  <a:pos x="302" y="448"/>
                </a:cxn>
                <a:cxn ang="0">
                  <a:pos x="352" y="532"/>
                </a:cxn>
                <a:cxn ang="0">
                  <a:pos x="408" y="542"/>
                </a:cxn>
                <a:cxn ang="0">
                  <a:pos x="556" y="540"/>
                </a:cxn>
                <a:cxn ang="0">
                  <a:pos x="608" y="566"/>
                </a:cxn>
                <a:cxn ang="0">
                  <a:pos x="658" y="578"/>
                </a:cxn>
                <a:cxn ang="0">
                  <a:pos x="700" y="582"/>
                </a:cxn>
                <a:cxn ang="0">
                  <a:pos x="788" y="536"/>
                </a:cxn>
                <a:cxn ang="0">
                  <a:pos x="890" y="506"/>
                </a:cxn>
                <a:cxn ang="0">
                  <a:pos x="936" y="464"/>
                </a:cxn>
                <a:cxn ang="0">
                  <a:pos x="906" y="424"/>
                </a:cxn>
                <a:cxn ang="0">
                  <a:pos x="954" y="388"/>
                </a:cxn>
                <a:cxn ang="0">
                  <a:pos x="1052" y="374"/>
                </a:cxn>
                <a:cxn ang="0">
                  <a:pos x="1132" y="358"/>
                </a:cxn>
                <a:cxn ang="0">
                  <a:pos x="1166" y="344"/>
                </a:cxn>
                <a:cxn ang="0">
                  <a:pos x="1206" y="354"/>
                </a:cxn>
                <a:cxn ang="0">
                  <a:pos x="1198" y="284"/>
                </a:cxn>
                <a:cxn ang="0">
                  <a:pos x="1164" y="248"/>
                </a:cxn>
                <a:cxn ang="0">
                  <a:pos x="1136" y="268"/>
                </a:cxn>
                <a:cxn ang="0">
                  <a:pos x="1086" y="256"/>
                </a:cxn>
                <a:cxn ang="0">
                  <a:pos x="1094" y="192"/>
                </a:cxn>
                <a:cxn ang="0">
                  <a:pos x="1110" y="138"/>
                </a:cxn>
                <a:cxn ang="0">
                  <a:pos x="1070" y="128"/>
                </a:cxn>
                <a:cxn ang="0">
                  <a:pos x="978" y="144"/>
                </a:cxn>
                <a:cxn ang="0">
                  <a:pos x="850" y="164"/>
                </a:cxn>
                <a:cxn ang="0">
                  <a:pos x="768" y="134"/>
                </a:cxn>
                <a:cxn ang="0">
                  <a:pos x="716" y="98"/>
                </a:cxn>
                <a:cxn ang="0">
                  <a:pos x="562" y="78"/>
                </a:cxn>
                <a:cxn ang="0">
                  <a:pos x="470" y="0"/>
                </a:cxn>
                <a:cxn ang="0">
                  <a:pos x="416" y="86"/>
                </a:cxn>
                <a:cxn ang="0">
                  <a:pos x="402" y="124"/>
                </a:cxn>
                <a:cxn ang="0">
                  <a:pos x="338" y="124"/>
                </a:cxn>
                <a:cxn ang="0">
                  <a:pos x="258" y="112"/>
                </a:cxn>
                <a:cxn ang="0">
                  <a:pos x="192" y="82"/>
                </a:cxn>
                <a:cxn ang="0">
                  <a:pos x="90" y="122"/>
                </a:cxn>
                <a:cxn ang="0">
                  <a:pos x="34" y="162"/>
                </a:cxn>
                <a:cxn ang="0">
                  <a:pos x="10" y="182"/>
                </a:cxn>
                <a:cxn ang="0">
                  <a:pos x="18" y="204"/>
                </a:cxn>
                <a:cxn ang="0">
                  <a:pos x="38" y="220"/>
                </a:cxn>
              </a:cxnLst>
              <a:rect l="0" t="0" r="r" b="b"/>
              <a:pathLst>
                <a:path w="1228" h="590">
                  <a:moveTo>
                    <a:pt x="38" y="220"/>
                  </a:moveTo>
                  <a:lnTo>
                    <a:pt x="70" y="226"/>
                  </a:lnTo>
                  <a:lnTo>
                    <a:pt x="98" y="244"/>
                  </a:lnTo>
                  <a:lnTo>
                    <a:pt x="134" y="300"/>
                  </a:lnTo>
                  <a:lnTo>
                    <a:pt x="158" y="320"/>
                  </a:lnTo>
                  <a:lnTo>
                    <a:pt x="132" y="372"/>
                  </a:lnTo>
                  <a:lnTo>
                    <a:pt x="144" y="386"/>
                  </a:lnTo>
                  <a:lnTo>
                    <a:pt x="212" y="394"/>
                  </a:lnTo>
                  <a:lnTo>
                    <a:pt x="272" y="416"/>
                  </a:lnTo>
                  <a:lnTo>
                    <a:pt x="302" y="448"/>
                  </a:lnTo>
                  <a:lnTo>
                    <a:pt x="314" y="456"/>
                  </a:lnTo>
                  <a:lnTo>
                    <a:pt x="352" y="532"/>
                  </a:lnTo>
                  <a:lnTo>
                    <a:pt x="382" y="532"/>
                  </a:lnTo>
                  <a:lnTo>
                    <a:pt x="408" y="542"/>
                  </a:lnTo>
                  <a:lnTo>
                    <a:pt x="500" y="544"/>
                  </a:lnTo>
                  <a:lnTo>
                    <a:pt x="556" y="540"/>
                  </a:lnTo>
                  <a:lnTo>
                    <a:pt x="578" y="564"/>
                  </a:lnTo>
                  <a:lnTo>
                    <a:pt x="608" y="566"/>
                  </a:lnTo>
                  <a:lnTo>
                    <a:pt x="630" y="582"/>
                  </a:lnTo>
                  <a:lnTo>
                    <a:pt x="658" y="578"/>
                  </a:lnTo>
                  <a:lnTo>
                    <a:pt x="676" y="590"/>
                  </a:lnTo>
                  <a:lnTo>
                    <a:pt x="700" y="582"/>
                  </a:lnTo>
                  <a:lnTo>
                    <a:pt x="716" y="562"/>
                  </a:lnTo>
                  <a:lnTo>
                    <a:pt x="788" y="536"/>
                  </a:lnTo>
                  <a:lnTo>
                    <a:pt x="872" y="534"/>
                  </a:lnTo>
                  <a:lnTo>
                    <a:pt x="890" y="506"/>
                  </a:lnTo>
                  <a:lnTo>
                    <a:pt x="926" y="488"/>
                  </a:lnTo>
                  <a:lnTo>
                    <a:pt x="936" y="464"/>
                  </a:lnTo>
                  <a:lnTo>
                    <a:pt x="906" y="442"/>
                  </a:lnTo>
                  <a:lnTo>
                    <a:pt x="906" y="424"/>
                  </a:lnTo>
                  <a:lnTo>
                    <a:pt x="940" y="390"/>
                  </a:lnTo>
                  <a:lnTo>
                    <a:pt x="954" y="388"/>
                  </a:lnTo>
                  <a:lnTo>
                    <a:pt x="990" y="410"/>
                  </a:lnTo>
                  <a:lnTo>
                    <a:pt x="1052" y="374"/>
                  </a:lnTo>
                  <a:lnTo>
                    <a:pt x="1092" y="380"/>
                  </a:lnTo>
                  <a:lnTo>
                    <a:pt x="1132" y="358"/>
                  </a:lnTo>
                  <a:lnTo>
                    <a:pt x="1154" y="356"/>
                  </a:lnTo>
                  <a:lnTo>
                    <a:pt x="1166" y="344"/>
                  </a:lnTo>
                  <a:lnTo>
                    <a:pt x="1186" y="342"/>
                  </a:lnTo>
                  <a:lnTo>
                    <a:pt x="1206" y="354"/>
                  </a:lnTo>
                  <a:lnTo>
                    <a:pt x="1228" y="320"/>
                  </a:lnTo>
                  <a:lnTo>
                    <a:pt x="1198" y="284"/>
                  </a:lnTo>
                  <a:lnTo>
                    <a:pt x="1196" y="268"/>
                  </a:lnTo>
                  <a:lnTo>
                    <a:pt x="1164" y="248"/>
                  </a:lnTo>
                  <a:lnTo>
                    <a:pt x="1152" y="250"/>
                  </a:lnTo>
                  <a:lnTo>
                    <a:pt x="1136" y="268"/>
                  </a:lnTo>
                  <a:lnTo>
                    <a:pt x="1118" y="258"/>
                  </a:lnTo>
                  <a:lnTo>
                    <a:pt x="1086" y="256"/>
                  </a:lnTo>
                  <a:lnTo>
                    <a:pt x="1074" y="234"/>
                  </a:lnTo>
                  <a:lnTo>
                    <a:pt x="1094" y="192"/>
                  </a:lnTo>
                  <a:lnTo>
                    <a:pt x="1098" y="158"/>
                  </a:lnTo>
                  <a:lnTo>
                    <a:pt x="1110" y="138"/>
                  </a:lnTo>
                  <a:lnTo>
                    <a:pt x="1102" y="128"/>
                  </a:lnTo>
                  <a:lnTo>
                    <a:pt x="1070" y="128"/>
                  </a:lnTo>
                  <a:lnTo>
                    <a:pt x="1038" y="108"/>
                  </a:lnTo>
                  <a:lnTo>
                    <a:pt x="978" y="144"/>
                  </a:lnTo>
                  <a:lnTo>
                    <a:pt x="926" y="162"/>
                  </a:lnTo>
                  <a:lnTo>
                    <a:pt x="850" y="164"/>
                  </a:lnTo>
                  <a:lnTo>
                    <a:pt x="800" y="154"/>
                  </a:lnTo>
                  <a:lnTo>
                    <a:pt x="768" y="134"/>
                  </a:lnTo>
                  <a:lnTo>
                    <a:pt x="746" y="104"/>
                  </a:lnTo>
                  <a:lnTo>
                    <a:pt x="716" y="98"/>
                  </a:lnTo>
                  <a:lnTo>
                    <a:pt x="592" y="110"/>
                  </a:lnTo>
                  <a:lnTo>
                    <a:pt x="562" y="78"/>
                  </a:lnTo>
                  <a:lnTo>
                    <a:pt x="554" y="30"/>
                  </a:lnTo>
                  <a:lnTo>
                    <a:pt x="470" y="0"/>
                  </a:lnTo>
                  <a:lnTo>
                    <a:pt x="418" y="44"/>
                  </a:lnTo>
                  <a:lnTo>
                    <a:pt x="416" y="86"/>
                  </a:lnTo>
                  <a:lnTo>
                    <a:pt x="400" y="106"/>
                  </a:lnTo>
                  <a:lnTo>
                    <a:pt x="402" y="124"/>
                  </a:lnTo>
                  <a:lnTo>
                    <a:pt x="370" y="140"/>
                  </a:lnTo>
                  <a:lnTo>
                    <a:pt x="338" y="124"/>
                  </a:lnTo>
                  <a:lnTo>
                    <a:pt x="300" y="134"/>
                  </a:lnTo>
                  <a:lnTo>
                    <a:pt x="258" y="112"/>
                  </a:lnTo>
                  <a:lnTo>
                    <a:pt x="230" y="116"/>
                  </a:lnTo>
                  <a:lnTo>
                    <a:pt x="192" y="82"/>
                  </a:lnTo>
                  <a:lnTo>
                    <a:pt x="164" y="82"/>
                  </a:lnTo>
                  <a:lnTo>
                    <a:pt x="90" y="122"/>
                  </a:lnTo>
                  <a:lnTo>
                    <a:pt x="88" y="140"/>
                  </a:lnTo>
                  <a:lnTo>
                    <a:pt x="34" y="162"/>
                  </a:lnTo>
                  <a:lnTo>
                    <a:pt x="22" y="180"/>
                  </a:lnTo>
                  <a:lnTo>
                    <a:pt x="10" y="182"/>
                  </a:lnTo>
                  <a:lnTo>
                    <a:pt x="0" y="190"/>
                  </a:lnTo>
                  <a:lnTo>
                    <a:pt x="18" y="204"/>
                  </a:lnTo>
                  <a:lnTo>
                    <a:pt x="24" y="206"/>
                  </a:lnTo>
                  <a:lnTo>
                    <a:pt x="38" y="22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4" name="Montenegro">
              <a:extLst>
                <a:ext uri="{FF2B5EF4-FFF2-40B4-BE49-F238E27FC236}">
                  <a16:creationId xmlns:a16="http://schemas.microsoft.com/office/drawing/2014/main" id="{587FEE2A-E8F3-4379-BF77-E01143F36B5E}"/>
                </a:ext>
              </a:extLst>
            </p:cNvPr>
            <p:cNvSpPr>
              <a:spLocks noChangeAspect="1"/>
            </p:cNvSpPr>
            <p:nvPr/>
          </p:nvSpPr>
          <p:spPr bwMode="gray">
            <a:xfrm>
              <a:off x="6371051" y="3016969"/>
              <a:ext cx="62474" cy="66863"/>
            </a:xfrm>
            <a:custGeom>
              <a:avLst/>
              <a:gdLst/>
              <a:ahLst/>
              <a:cxnLst>
                <a:cxn ang="0">
                  <a:pos x="668" y="246"/>
                </a:cxn>
                <a:cxn ang="0">
                  <a:pos x="912" y="395"/>
                </a:cxn>
                <a:cxn ang="0">
                  <a:pos x="784" y="520"/>
                </a:cxn>
                <a:cxn ang="0">
                  <a:pos x="732" y="709"/>
                </a:cxn>
                <a:cxn ang="0">
                  <a:pos x="590" y="614"/>
                </a:cxn>
                <a:cxn ang="0">
                  <a:pos x="449" y="780"/>
                </a:cxn>
                <a:cxn ang="0">
                  <a:pos x="425" y="992"/>
                </a:cxn>
                <a:cxn ang="0">
                  <a:pos x="307" y="921"/>
                </a:cxn>
                <a:cxn ang="0">
                  <a:pos x="236" y="756"/>
                </a:cxn>
                <a:cxn ang="0">
                  <a:pos x="0" y="567"/>
                </a:cxn>
                <a:cxn ang="0">
                  <a:pos x="0" y="567"/>
                </a:cxn>
                <a:cxn ang="0">
                  <a:pos x="94" y="425"/>
                </a:cxn>
                <a:cxn ang="0">
                  <a:pos x="331" y="213"/>
                </a:cxn>
                <a:cxn ang="0">
                  <a:pos x="401" y="0"/>
                </a:cxn>
                <a:cxn ang="0">
                  <a:pos x="668" y="246"/>
                </a:cxn>
              </a:cxnLst>
              <a:rect l="0" t="0" r="r" b="b"/>
              <a:pathLst>
                <a:path w="912" h="992">
                  <a:moveTo>
                    <a:pt x="668" y="246"/>
                  </a:moveTo>
                  <a:lnTo>
                    <a:pt x="912" y="395"/>
                  </a:lnTo>
                  <a:lnTo>
                    <a:pt x="784" y="520"/>
                  </a:lnTo>
                  <a:lnTo>
                    <a:pt x="732" y="709"/>
                  </a:lnTo>
                  <a:lnTo>
                    <a:pt x="590" y="614"/>
                  </a:lnTo>
                  <a:lnTo>
                    <a:pt x="449" y="780"/>
                  </a:lnTo>
                  <a:lnTo>
                    <a:pt x="425" y="992"/>
                  </a:lnTo>
                  <a:lnTo>
                    <a:pt x="307" y="921"/>
                  </a:lnTo>
                  <a:lnTo>
                    <a:pt x="236" y="756"/>
                  </a:lnTo>
                  <a:lnTo>
                    <a:pt x="0" y="567"/>
                  </a:lnTo>
                  <a:lnTo>
                    <a:pt x="0" y="567"/>
                  </a:lnTo>
                  <a:lnTo>
                    <a:pt x="94" y="425"/>
                  </a:lnTo>
                  <a:lnTo>
                    <a:pt x="331" y="213"/>
                  </a:lnTo>
                  <a:lnTo>
                    <a:pt x="401" y="0"/>
                  </a:lnTo>
                  <a:lnTo>
                    <a:pt x="668" y="246"/>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15" name="Morocco">
              <a:extLst>
                <a:ext uri="{FF2B5EF4-FFF2-40B4-BE49-F238E27FC236}">
                  <a16:creationId xmlns:a16="http://schemas.microsoft.com/office/drawing/2014/main" id="{5A80B737-A420-4D02-B5C2-628CFD5A952A}"/>
                </a:ext>
              </a:extLst>
            </p:cNvPr>
            <p:cNvSpPr>
              <a:spLocks/>
            </p:cNvSpPr>
            <p:nvPr/>
          </p:nvSpPr>
          <p:spPr bwMode="gray">
            <a:xfrm>
              <a:off x="5398803" y="3339485"/>
              <a:ext cx="368987" cy="302851"/>
            </a:xfrm>
            <a:custGeom>
              <a:avLst/>
              <a:gdLst/>
              <a:ahLst/>
              <a:cxnLst>
                <a:cxn ang="0">
                  <a:pos x="55" y="339"/>
                </a:cxn>
                <a:cxn ang="0">
                  <a:pos x="131" y="276"/>
                </a:cxn>
                <a:cxn ang="0">
                  <a:pos x="133" y="256"/>
                </a:cxn>
                <a:cxn ang="0">
                  <a:pos x="125" y="204"/>
                </a:cxn>
                <a:cxn ang="0">
                  <a:pos x="147" y="170"/>
                </a:cxn>
                <a:cxn ang="0">
                  <a:pos x="171" y="124"/>
                </a:cxn>
                <a:cxn ang="0">
                  <a:pos x="229" y="92"/>
                </a:cxn>
                <a:cxn ang="0">
                  <a:pos x="251" y="56"/>
                </a:cxn>
                <a:cxn ang="0">
                  <a:pos x="269" y="8"/>
                </a:cxn>
                <a:cxn ang="0">
                  <a:pos x="287" y="0"/>
                </a:cxn>
                <a:cxn ang="0">
                  <a:pos x="299" y="2"/>
                </a:cxn>
                <a:cxn ang="0">
                  <a:pos x="295" y="16"/>
                </a:cxn>
                <a:cxn ang="0">
                  <a:pos x="333" y="32"/>
                </a:cxn>
                <a:cxn ang="0">
                  <a:pos x="385" y="26"/>
                </a:cxn>
                <a:cxn ang="0">
                  <a:pos x="413" y="34"/>
                </a:cxn>
                <a:cxn ang="0">
                  <a:pos x="423" y="68"/>
                </a:cxn>
                <a:cxn ang="0">
                  <a:pos x="423" y="104"/>
                </a:cxn>
                <a:cxn ang="0">
                  <a:pos x="433" y="134"/>
                </a:cxn>
                <a:cxn ang="0">
                  <a:pos x="451" y="150"/>
                </a:cxn>
                <a:cxn ang="0">
                  <a:pos x="443" y="176"/>
                </a:cxn>
                <a:cxn ang="0">
                  <a:pos x="399" y="170"/>
                </a:cxn>
                <a:cxn ang="0">
                  <a:pos x="383" y="186"/>
                </a:cxn>
                <a:cxn ang="0">
                  <a:pos x="383" y="206"/>
                </a:cxn>
                <a:cxn ang="0">
                  <a:pos x="275" y="286"/>
                </a:cxn>
                <a:cxn ang="0">
                  <a:pos x="263" y="303"/>
                </a:cxn>
                <a:cxn ang="0">
                  <a:pos x="233" y="307"/>
                </a:cxn>
                <a:cxn ang="0">
                  <a:pos x="189" y="327"/>
                </a:cxn>
                <a:cxn ang="0">
                  <a:pos x="169" y="351"/>
                </a:cxn>
                <a:cxn ang="0">
                  <a:pos x="169" y="369"/>
                </a:cxn>
                <a:cxn ang="0">
                  <a:pos x="0" y="371"/>
                </a:cxn>
                <a:cxn ang="0">
                  <a:pos x="10" y="359"/>
                </a:cxn>
                <a:cxn ang="0">
                  <a:pos x="55" y="339"/>
                </a:cxn>
              </a:cxnLst>
              <a:rect l="0" t="0" r="r" b="b"/>
              <a:pathLst>
                <a:path w="451" h="371">
                  <a:moveTo>
                    <a:pt x="55" y="339"/>
                  </a:moveTo>
                  <a:lnTo>
                    <a:pt x="131" y="276"/>
                  </a:lnTo>
                  <a:lnTo>
                    <a:pt x="133" y="256"/>
                  </a:lnTo>
                  <a:lnTo>
                    <a:pt x="125" y="204"/>
                  </a:lnTo>
                  <a:lnTo>
                    <a:pt x="147" y="170"/>
                  </a:lnTo>
                  <a:lnTo>
                    <a:pt x="171" y="124"/>
                  </a:lnTo>
                  <a:lnTo>
                    <a:pt x="229" y="92"/>
                  </a:lnTo>
                  <a:lnTo>
                    <a:pt x="251" y="56"/>
                  </a:lnTo>
                  <a:lnTo>
                    <a:pt x="269" y="8"/>
                  </a:lnTo>
                  <a:lnTo>
                    <a:pt x="287" y="0"/>
                  </a:lnTo>
                  <a:lnTo>
                    <a:pt x="299" y="2"/>
                  </a:lnTo>
                  <a:lnTo>
                    <a:pt x="295" y="16"/>
                  </a:lnTo>
                  <a:lnTo>
                    <a:pt x="333" y="32"/>
                  </a:lnTo>
                  <a:lnTo>
                    <a:pt x="385" y="26"/>
                  </a:lnTo>
                  <a:lnTo>
                    <a:pt x="413" y="34"/>
                  </a:lnTo>
                  <a:lnTo>
                    <a:pt x="423" y="68"/>
                  </a:lnTo>
                  <a:lnTo>
                    <a:pt x="423" y="104"/>
                  </a:lnTo>
                  <a:lnTo>
                    <a:pt x="433" y="134"/>
                  </a:lnTo>
                  <a:lnTo>
                    <a:pt x="451" y="150"/>
                  </a:lnTo>
                  <a:lnTo>
                    <a:pt x="443" y="176"/>
                  </a:lnTo>
                  <a:lnTo>
                    <a:pt x="399" y="170"/>
                  </a:lnTo>
                  <a:lnTo>
                    <a:pt x="383" y="186"/>
                  </a:lnTo>
                  <a:lnTo>
                    <a:pt x="383" y="206"/>
                  </a:lnTo>
                  <a:lnTo>
                    <a:pt x="275" y="286"/>
                  </a:lnTo>
                  <a:lnTo>
                    <a:pt x="263" y="303"/>
                  </a:lnTo>
                  <a:lnTo>
                    <a:pt x="233" y="307"/>
                  </a:lnTo>
                  <a:lnTo>
                    <a:pt x="189" y="327"/>
                  </a:lnTo>
                  <a:lnTo>
                    <a:pt x="169" y="351"/>
                  </a:lnTo>
                  <a:lnTo>
                    <a:pt x="169" y="369"/>
                  </a:lnTo>
                  <a:lnTo>
                    <a:pt x="0" y="371"/>
                  </a:lnTo>
                  <a:lnTo>
                    <a:pt x="10" y="359"/>
                  </a:lnTo>
                  <a:lnTo>
                    <a:pt x="55" y="339"/>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6" name="Mozambique">
              <a:extLst>
                <a:ext uri="{FF2B5EF4-FFF2-40B4-BE49-F238E27FC236}">
                  <a16:creationId xmlns:a16="http://schemas.microsoft.com/office/drawing/2014/main" id="{3A9A7288-8FC9-4CE8-9763-1C79B4ECDA78}"/>
                </a:ext>
              </a:extLst>
            </p:cNvPr>
            <p:cNvSpPr>
              <a:spLocks/>
            </p:cNvSpPr>
            <p:nvPr/>
          </p:nvSpPr>
          <p:spPr bwMode="gray">
            <a:xfrm>
              <a:off x="6738084" y="4898965"/>
              <a:ext cx="327987" cy="556536"/>
            </a:xfrm>
            <a:custGeom>
              <a:avLst/>
              <a:gdLst/>
              <a:ahLst/>
              <a:cxnLst>
                <a:cxn ang="0">
                  <a:pos x="0" y="193"/>
                </a:cxn>
                <a:cxn ang="0">
                  <a:pos x="46" y="171"/>
                </a:cxn>
                <a:cxn ang="0">
                  <a:pos x="122" y="171"/>
                </a:cxn>
                <a:cxn ang="0">
                  <a:pos x="158" y="199"/>
                </a:cxn>
                <a:cxn ang="0">
                  <a:pos x="170" y="255"/>
                </a:cxn>
                <a:cxn ang="0">
                  <a:pos x="194" y="267"/>
                </a:cxn>
                <a:cxn ang="0">
                  <a:pos x="204" y="213"/>
                </a:cxn>
                <a:cxn ang="0">
                  <a:pos x="174" y="113"/>
                </a:cxn>
                <a:cxn ang="0">
                  <a:pos x="174" y="56"/>
                </a:cxn>
                <a:cxn ang="0">
                  <a:pos x="210" y="34"/>
                </a:cxn>
                <a:cxn ang="0">
                  <a:pos x="260" y="34"/>
                </a:cxn>
                <a:cxn ang="0">
                  <a:pos x="300" y="28"/>
                </a:cxn>
                <a:cxn ang="0">
                  <a:pos x="382" y="2"/>
                </a:cxn>
                <a:cxn ang="0">
                  <a:pos x="400" y="24"/>
                </a:cxn>
                <a:cxn ang="0">
                  <a:pos x="398" y="86"/>
                </a:cxn>
                <a:cxn ang="0">
                  <a:pos x="398" y="151"/>
                </a:cxn>
                <a:cxn ang="0">
                  <a:pos x="392" y="191"/>
                </a:cxn>
                <a:cxn ang="0">
                  <a:pos x="382" y="235"/>
                </a:cxn>
                <a:cxn ang="0">
                  <a:pos x="320" y="269"/>
                </a:cxn>
                <a:cxn ang="0">
                  <a:pos x="274" y="285"/>
                </a:cxn>
                <a:cxn ang="0">
                  <a:pos x="246" y="305"/>
                </a:cxn>
                <a:cxn ang="0">
                  <a:pos x="236" y="339"/>
                </a:cxn>
                <a:cxn ang="0">
                  <a:pos x="174" y="371"/>
                </a:cxn>
                <a:cxn ang="0">
                  <a:pos x="180" y="413"/>
                </a:cxn>
                <a:cxn ang="0">
                  <a:pos x="200" y="485"/>
                </a:cxn>
                <a:cxn ang="0">
                  <a:pos x="188" y="549"/>
                </a:cxn>
                <a:cxn ang="0">
                  <a:pos x="182" y="587"/>
                </a:cxn>
                <a:cxn ang="0">
                  <a:pos x="94" y="627"/>
                </a:cxn>
                <a:cxn ang="0">
                  <a:pos x="104" y="679"/>
                </a:cxn>
                <a:cxn ang="0">
                  <a:pos x="74" y="659"/>
                </a:cxn>
                <a:cxn ang="0">
                  <a:pos x="50" y="639"/>
                </a:cxn>
                <a:cxn ang="0">
                  <a:pos x="54" y="517"/>
                </a:cxn>
                <a:cxn ang="0">
                  <a:pos x="86" y="451"/>
                </a:cxn>
                <a:cxn ang="0">
                  <a:pos x="106" y="405"/>
                </a:cxn>
                <a:cxn ang="0">
                  <a:pos x="110" y="351"/>
                </a:cxn>
                <a:cxn ang="0">
                  <a:pos x="102" y="255"/>
                </a:cxn>
                <a:cxn ang="0">
                  <a:pos x="20" y="229"/>
                </a:cxn>
              </a:cxnLst>
              <a:rect l="0" t="0" r="r" b="b"/>
              <a:pathLst>
                <a:path w="402" h="681">
                  <a:moveTo>
                    <a:pt x="4" y="213"/>
                  </a:moveTo>
                  <a:lnTo>
                    <a:pt x="0" y="193"/>
                  </a:lnTo>
                  <a:lnTo>
                    <a:pt x="14" y="177"/>
                  </a:lnTo>
                  <a:lnTo>
                    <a:pt x="46" y="171"/>
                  </a:lnTo>
                  <a:lnTo>
                    <a:pt x="100" y="147"/>
                  </a:lnTo>
                  <a:lnTo>
                    <a:pt x="122" y="171"/>
                  </a:lnTo>
                  <a:lnTo>
                    <a:pt x="156" y="173"/>
                  </a:lnTo>
                  <a:lnTo>
                    <a:pt x="158" y="199"/>
                  </a:lnTo>
                  <a:lnTo>
                    <a:pt x="148" y="241"/>
                  </a:lnTo>
                  <a:lnTo>
                    <a:pt x="170" y="255"/>
                  </a:lnTo>
                  <a:lnTo>
                    <a:pt x="174" y="273"/>
                  </a:lnTo>
                  <a:lnTo>
                    <a:pt x="194" y="267"/>
                  </a:lnTo>
                  <a:lnTo>
                    <a:pt x="186" y="241"/>
                  </a:lnTo>
                  <a:lnTo>
                    <a:pt x="204" y="213"/>
                  </a:lnTo>
                  <a:lnTo>
                    <a:pt x="198" y="161"/>
                  </a:lnTo>
                  <a:lnTo>
                    <a:pt x="174" y="113"/>
                  </a:lnTo>
                  <a:lnTo>
                    <a:pt x="164" y="78"/>
                  </a:lnTo>
                  <a:lnTo>
                    <a:pt x="174" y="56"/>
                  </a:lnTo>
                  <a:lnTo>
                    <a:pt x="168" y="46"/>
                  </a:lnTo>
                  <a:lnTo>
                    <a:pt x="210" y="34"/>
                  </a:lnTo>
                  <a:lnTo>
                    <a:pt x="236" y="48"/>
                  </a:lnTo>
                  <a:lnTo>
                    <a:pt x="260" y="34"/>
                  </a:lnTo>
                  <a:lnTo>
                    <a:pt x="282" y="42"/>
                  </a:lnTo>
                  <a:lnTo>
                    <a:pt x="300" y="28"/>
                  </a:lnTo>
                  <a:lnTo>
                    <a:pt x="340" y="26"/>
                  </a:lnTo>
                  <a:lnTo>
                    <a:pt x="382" y="2"/>
                  </a:lnTo>
                  <a:lnTo>
                    <a:pt x="396" y="0"/>
                  </a:lnTo>
                  <a:lnTo>
                    <a:pt x="400" y="24"/>
                  </a:lnTo>
                  <a:lnTo>
                    <a:pt x="394" y="46"/>
                  </a:lnTo>
                  <a:lnTo>
                    <a:pt x="398" y="86"/>
                  </a:lnTo>
                  <a:lnTo>
                    <a:pt x="394" y="141"/>
                  </a:lnTo>
                  <a:lnTo>
                    <a:pt x="398" y="151"/>
                  </a:lnTo>
                  <a:lnTo>
                    <a:pt x="402" y="183"/>
                  </a:lnTo>
                  <a:lnTo>
                    <a:pt x="392" y="191"/>
                  </a:lnTo>
                  <a:lnTo>
                    <a:pt x="394" y="209"/>
                  </a:lnTo>
                  <a:lnTo>
                    <a:pt x="382" y="235"/>
                  </a:lnTo>
                  <a:lnTo>
                    <a:pt x="364" y="249"/>
                  </a:lnTo>
                  <a:lnTo>
                    <a:pt x="320" y="269"/>
                  </a:lnTo>
                  <a:lnTo>
                    <a:pt x="310" y="267"/>
                  </a:lnTo>
                  <a:lnTo>
                    <a:pt x="274" y="285"/>
                  </a:lnTo>
                  <a:lnTo>
                    <a:pt x="264" y="301"/>
                  </a:lnTo>
                  <a:lnTo>
                    <a:pt x="246" y="305"/>
                  </a:lnTo>
                  <a:lnTo>
                    <a:pt x="248" y="325"/>
                  </a:lnTo>
                  <a:lnTo>
                    <a:pt x="236" y="339"/>
                  </a:lnTo>
                  <a:lnTo>
                    <a:pt x="206" y="349"/>
                  </a:lnTo>
                  <a:lnTo>
                    <a:pt x="174" y="371"/>
                  </a:lnTo>
                  <a:lnTo>
                    <a:pt x="164" y="411"/>
                  </a:lnTo>
                  <a:lnTo>
                    <a:pt x="180" y="413"/>
                  </a:lnTo>
                  <a:lnTo>
                    <a:pt x="188" y="475"/>
                  </a:lnTo>
                  <a:lnTo>
                    <a:pt x="200" y="485"/>
                  </a:lnTo>
                  <a:lnTo>
                    <a:pt x="196" y="519"/>
                  </a:lnTo>
                  <a:lnTo>
                    <a:pt x="188" y="549"/>
                  </a:lnTo>
                  <a:lnTo>
                    <a:pt x="196" y="557"/>
                  </a:lnTo>
                  <a:lnTo>
                    <a:pt x="182" y="587"/>
                  </a:lnTo>
                  <a:lnTo>
                    <a:pt x="124" y="609"/>
                  </a:lnTo>
                  <a:lnTo>
                    <a:pt x="94" y="627"/>
                  </a:lnTo>
                  <a:lnTo>
                    <a:pt x="100" y="651"/>
                  </a:lnTo>
                  <a:lnTo>
                    <a:pt x="104" y="679"/>
                  </a:lnTo>
                  <a:lnTo>
                    <a:pt x="76" y="681"/>
                  </a:lnTo>
                  <a:lnTo>
                    <a:pt x="74" y="659"/>
                  </a:lnTo>
                  <a:lnTo>
                    <a:pt x="64" y="647"/>
                  </a:lnTo>
                  <a:lnTo>
                    <a:pt x="50" y="639"/>
                  </a:lnTo>
                  <a:lnTo>
                    <a:pt x="64" y="619"/>
                  </a:lnTo>
                  <a:lnTo>
                    <a:pt x="54" y="517"/>
                  </a:lnTo>
                  <a:lnTo>
                    <a:pt x="48" y="491"/>
                  </a:lnTo>
                  <a:lnTo>
                    <a:pt x="86" y="451"/>
                  </a:lnTo>
                  <a:lnTo>
                    <a:pt x="88" y="423"/>
                  </a:lnTo>
                  <a:lnTo>
                    <a:pt x="106" y="405"/>
                  </a:lnTo>
                  <a:lnTo>
                    <a:pt x="102" y="371"/>
                  </a:lnTo>
                  <a:lnTo>
                    <a:pt x="110" y="351"/>
                  </a:lnTo>
                  <a:lnTo>
                    <a:pt x="104" y="315"/>
                  </a:lnTo>
                  <a:lnTo>
                    <a:pt x="102" y="255"/>
                  </a:lnTo>
                  <a:lnTo>
                    <a:pt x="62" y="231"/>
                  </a:lnTo>
                  <a:lnTo>
                    <a:pt x="20" y="229"/>
                  </a:lnTo>
                  <a:lnTo>
                    <a:pt x="4" y="21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7" name="Myanmar">
              <a:extLst>
                <a:ext uri="{FF2B5EF4-FFF2-40B4-BE49-F238E27FC236}">
                  <a16:creationId xmlns:a16="http://schemas.microsoft.com/office/drawing/2014/main" id="{9F57F72F-21AC-4487-9F62-73DD55B262B9}"/>
                </a:ext>
              </a:extLst>
            </p:cNvPr>
            <p:cNvSpPr>
              <a:spLocks/>
            </p:cNvSpPr>
            <p:nvPr/>
          </p:nvSpPr>
          <p:spPr bwMode="gray">
            <a:xfrm>
              <a:off x="8659150" y="3628568"/>
              <a:ext cx="263561" cy="603735"/>
            </a:xfrm>
            <a:custGeom>
              <a:avLst/>
              <a:gdLst/>
              <a:ahLst/>
              <a:cxnLst>
                <a:cxn ang="0">
                  <a:pos x="2" y="298"/>
                </a:cxn>
                <a:cxn ang="0">
                  <a:pos x="2" y="270"/>
                </a:cxn>
                <a:cxn ang="0">
                  <a:pos x="18" y="238"/>
                </a:cxn>
                <a:cxn ang="0">
                  <a:pos x="30" y="192"/>
                </a:cxn>
                <a:cxn ang="0">
                  <a:pos x="46" y="172"/>
                </a:cxn>
                <a:cxn ang="0">
                  <a:pos x="72" y="108"/>
                </a:cxn>
                <a:cxn ang="0">
                  <a:pos x="136" y="34"/>
                </a:cxn>
                <a:cxn ang="0">
                  <a:pos x="158" y="40"/>
                </a:cxn>
                <a:cxn ang="0">
                  <a:pos x="166" y="16"/>
                </a:cxn>
                <a:cxn ang="0">
                  <a:pos x="176" y="0"/>
                </a:cxn>
                <a:cxn ang="0">
                  <a:pos x="212" y="24"/>
                </a:cxn>
                <a:cxn ang="0">
                  <a:pos x="186" y="132"/>
                </a:cxn>
                <a:cxn ang="0">
                  <a:pos x="196" y="162"/>
                </a:cxn>
                <a:cxn ang="0">
                  <a:pos x="230" y="182"/>
                </a:cxn>
                <a:cxn ang="0">
                  <a:pos x="264" y="218"/>
                </a:cxn>
                <a:cxn ang="0">
                  <a:pos x="254" y="272"/>
                </a:cxn>
                <a:cxn ang="0">
                  <a:pos x="294" y="288"/>
                </a:cxn>
                <a:cxn ang="0">
                  <a:pos x="324" y="286"/>
                </a:cxn>
                <a:cxn ang="0">
                  <a:pos x="290" y="330"/>
                </a:cxn>
                <a:cxn ang="0">
                  <a:pos x="254" y="344"/>
                </a:cxn>
                <a:cxn ang="0">
                  <a:pos x="210" y="360"/>
                </a:cxn>
                <a:cxn ang="0">
                  <a:pos x="198" y="398"/>
                </a:cxn>
                <a:cxn ang="0">
                  <a:pos x="192" y="420"/>
                </a:cxn>
                <a:cxn ang="0">
                  <a:pos x="218" y="486"/>
                </a:cxn>
                <a:cxn ang="0">
                  <a:pos x="230" y="512"/>
                </a:cxn>
                <a:cxn ang="0">
                  <a:pos x="210" y="538"/>
                </a:cxn>
                <a:cxn ang="0">
                  <a:pos x="244" y="580"/>
                </a:cxn>
                <a:cxn ang="0">
                  <a:pos x="260" y="626"/>
                </a:cxn>
                <a:cxn ang="0">
                  <a:pos x="254" y="652"/>
                </a:cxn>
                <a:cxn ang="0">
                  <a:pos x="260" y="686"/>
                </a:cxn>
                <a:cxn ang="0">
                  <a:pos x="222" y="718"/>
                </a:cxn>
                <a:cxn ang="0">
                  <a:pos x="232" y="642"/>
                </a:cxn>
                <a:cxn ang="0">
                  <a:pos x="208" y="592"/>
                </a:cxn>
                <a:cxn ang="0">
                  <a:pos x="196" y="556"/>
                </a:cxn>
                <a:cxn ang="0">
                  <a:pos x="186" y="498"/>
                </a:cxn>
                <a:cxn ang="0">
                  <a:pos x="158" y="462"/>
                </a:cxn>
                <a:cxn ang="0">
                  <a:pos x="124" y="484"/>
                </a:cxn>
                <a:cxn ang="0">
                  <a:pos x="88" y="506"/>
                </a:cxn>
                <a:cxn ang="0">
                  <a:pos x="48" y="508"/>
                </a:cxn>
                <a:cxn ang="0">
                  <a:pos x="62" y="462"/>
                </a:cxn>
                <a:cxn ang="0">
                  <a:pos x="58" y="376"/>
                </a:cxn>
                <a:cxn ang="0">
                  <a:pos x="32" y="350"/>
                </a:cxn>
                <a:cxn ang="0">
                  <a:pos x="0" y="328"/>
                </a:cxn>
              </a:cxnLst>
              <a:rect l="0" t="0" r="r" b="b"/>
              <a:pathLst>
                <a:path w="324" h="740">
                  <a:moveTo>
                    <a:pt x="0" y="328"/>
                  </a:moveTo>
                  <a:lnTo>
                    <a:pt x="2" y="298"/>
                  </a:lnTo>
                  <a:lnTo>
                    <a:pt x="6" y="294"/>
                  </a:lnTo>
                  <a:lnTo>
                    <a:pt x="2" y="270"/>
                  </a:lnTo>
                  <a:lnTo>
                    <a:pt x="18" y="272"/>
                  </a:lnTo>
                  <a:lnTo>
                    <a:pt x="18" y="238"/>
                  </a:lnTo>
                  <a:lnTo>
                    <a:pt x="32" y="224"/>
                  </a:lnTo>
                  <a:lnTo>
                    <a:pt x="30" y="192"/>
                  </a:lnTo>
                  <a:lnTo>
                    <a:pt x="28" y="170"/>
                  </a:lnTo>
                  <a:lnTo>
                    <a:pt x="46" y="172"/>
                  </a:lnTo>
                  <a:lnTo>
                    <a:pt x="72" y="134"/>
                  </a:lnTo>
                  <a:lnTo>
                    <a:pt x="72" y="108"/>
                  </a:lnTo>
                  <a:lnTo>
                    <a:pt x="110" y="50"/>
                  </a:lnTo>
                  <a:lnTo>
                    <a:pt x="136" y="34"/>
                  </a:lnTo>
                  <a:lnTo>
                    <a:pt x="148" y="46"/>
                  </a:lnTo>
                  <a:lnTo>
                    <a:pt x="158" y="40"/>
                  </a:lnTo>
                  <a:lnTo>
                    <a:pt x="154" y="24"/>
                  </a:lnTo>
                  <a:lnTo>
                    <a:pt x="166" y="16"/>
                  </a:lnTo>
                  <a:lnTo>
                    <a:pt x="168" y="4"/>
                  </a:lnTo>
                  <a:lnTo>
                    <a:pt x="176" y="0"/>
                  </a:lnTo>
                  <a:lnTo>
                    <a:pt x="194" y="6"/>
                  </a:lnTo>
                  <a:lnTo>
                    <a:pt x="212" y="24"/>
                  </a:lnTo>
                  <a:lnTo>
                    <a:pt x="222" y="94"/>
                  </a:lnTo>
                  <a:lnTo>
                    <a:pt x="186" y="132"/>
                  </a:lnTo>
                  <a:lnTo>
                    <a:pt x="180" y="144"/>
                  </a:lnTo>
                  <a:lnTo>
                    <a:pt x="196" y="162"/>
                  </a:lnTo>
                  <a:lnTo>
                    <a:pt x="186" y="184"/>
                  </a:lnTo>
                  <a:lnTo>
                    <a:pt x="230" y="182"/>
                  </a:lnTo>
                  <a:lnTo>
                    <a:pt x="246" y="214"/>
                  </a:lnTo>
                  <a:lnTo>
                    <a:pt x="264" y="218"/>
                  </a:lnTo>
                  <a:lnTo>
                    <a:pt x="240" y="258"/>
                  </a:lnTo>
                  <a:lnTo>
                    <a:pt x="254" y="272"/>
                  </a:lnTo>
                  <a:lnTo>
                    <a:pt x="272" y="270"/>
                  </a:lnTo>
                  <a:lnTo>
                    <a:pt x="294" y="288"/>
                  </a:lnTo>
                  <a:lnTo>
                    <a:pt x="318" y="272"/>
                  </a:lnTo>
                  <a:lnTo>
                    <a:pt x="324" y="286"/>
                  </a:lnTo>
                  <a:lnTo>
                    <a:pt x="314" y="294"/>
                  </a:lnTo>
                  <a:lnTo>
                    <a:pt x="290" y="330"/>
                  </a:lnTo>
                  <a:lnTo>
                    <a:pt x="264" y="328"/>
                  </a:lnTo>
                  <a:lnTo>
                    <a:pt x="254" y="344"/>
                  </a:lnTo>
                  <a:lnTo>
                    <a:pt x="222" y="364"/>
                  </a:lnTo>
                  <a:lnTo>
                    <a:pt x="210" y="360"/>
                  </a:lnTo>
                  <a:lnTo>
                    <a:pt x="200" y="372"/>
                  </a:lnTo>
                  <a:lnTo>
                    <a:pt x="198" y="398"/>
                  </a:lnTo>
                  <a:lnTo>
                    <a:pt x="182" y="406"/>
                  </a:lnTo>
                  <a:lnTo>
                    <a:pt x="192" y="420"/>
                  </a:lnTo>
                  <a:lnTo>
                    <a:pt x="192" y="456"/>
                  </a:lnTo>
                  <a:lnTo>
                    <a:pt x="218" y="486"/>
                  </a:lnTo>
                  <a:lnTo>
                    <a:pt x="224" y="502"/>
                  </a:lnTo>
                  <a:lnTo>
                    <a:pt x="230" y="512"/>
                  </a:lnTo>
                  <a:lnTo>
                    <a:pt x="216" y="532"/>
                  </a:lnTo>
                  <a:lnTo>
                    <a:pt x="210" y="538"/>
                  </a:lnTo>
                  <a:lnTo>
                    <a:pt x="216" y="552"/>
                  </a:lnTo>
                  <a:lnTo>
                    <a:pt x="244" y="580"/>
                  </a:lnTo>
                  <a:lnTo>
                    <a:pt x="258" y="604"/>
                  </a:lnTo>
                  <a:lnTo>
                    <a:pt x="260" y="626"/>
                  </a:lnTo>
                  <a:lnTo>
                    <a:pt x="254" y="636"/>
                  </a:lnTo>
                  <a:lnTo>
                    <a:pt x="254" y="652"/>
                  </a:lnTo>
                  <a:lnTo>
                    <a:pt x="262" y="668"/>
                  </a:lnTo>
                  <a:lnTo>
                    <a:pt x="260" y="686"/>
                  </a:lnTo>
                  <a:lnTo>
                    <a:pt x="220" y="740"/>
                  </a:lnTo>
                  <a:lnTo>
                    <a:pt x="222" y="718"/>
                  </a:lnTo>
                  <a:lnTo>
                    <a:pt x="232" y="684"/>
                  </a:lnTo>
                  <a:lnTo>
                    <a:pt x="232" y="642"/>
                  </a:lnTo>
                  <a:lnTo>
                    <a:pt x="224" y="612"/>
                  </a:lnTo>
                  <a:lnTo>
                    <a:pt x="208" y="592"/>
                  </a:lnTo>
                  <a:lnTo>
                    <a:pt x="200" y="596"/>
                  </a:lnTo>
                  <a:lnTo>
                    <a:pt x="196" y="556"/>
                  </a:lnTo>
                  <a:lnTo>
                    <a:pt x="190" y="556"/>
                  </a:lnTo>
                  <a:lnTo>
                    <a:pt x="186" y="498"/>
                  </a:lnTo>
                  <a:lnTo>
                    <a:pt x="178" y="496"/>
                  </a:lnTo>
                  <a:lnTo>
                    <a:pt x="158" y="462"/>
                  </a:lnTo>
                  <a:lnTo>
                    <a:pt x="140" y="484"/>
                  </a:lnTo>
                  <a:lnTo>
                    <a:pt x="124" y="484"/>
                  </a:lnTo>
                  <a:lnTo>
                    <a:pt x="102" y="512"/>
                  </a:lnTo>
                  <a:lnTo>
                    <a:pt x="88" y="506"/>
                  </a:lnTo>
                  <a:lnTo>
                    <a:pt x="66" y="512"/>
                  </a:lnTo>
                  <a:lnTo>
                    <a:pt x="48" y="508"/>
                  </a:lnTo>
                  <a:lnTo>
                    <a:pt x="50" y="486"/>
                  </a:lnTo>
                  <a:lnTo>
                    <a:pt x="62" y="462"/>
                  </a:lnTo>
                  <a:lnTo>
                    <a:pt x="64" y="406"/>
                  </a:lnTo>
                  <a:lnTo>
                    <a:pt x="58" y="376"/>
                  </a:lnTo>
                  <a:lnTo>
                    <a:pt x="46" y="368"/>
                  </a:lnTo>
                  <a:lnTo>
                    <a:pt x="32" y="350"/>
                  </a:lnTo>
                  <a:lnTo>
                    <a:pt x="18" y="332"/>
                  </a:lnTo>
                  <a:lnTo>
                    <a:pt x="0" y="3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8" name="Namibia">
              <a:extLst>
                <a:ext uri="{FF2B5EF4-FFF2-40B4-BE49-F238E27FC236}">
                  <a16:creationId xmlns:a16="http://schemas.microsoft.com/office/drawing/2014/main" id="{3A629575-DD89-4972-BE0B-22FA0AB59424}"/>
                </a:ext>
              </a:extLst>
            </p:cNvPr>
            <p:cNvSpPr>
              <a:spLocks/>
            </p:cNvSpPr>
            <p:nvPr/>
          </p:nvSpPr>
          <p:spPr bwMode="gray">
            <a:xfrm>
              <a:off x="6169964" y="5113322"/>
              <a:ext cx="409984" cy="422810"/>
            </a:xfrm>
            <a:custGeom>
              <a:avLst/>
              <a:gdLst/>
              <a:ahLst/>
              <a:cxnLst>
                <a:cxn ang="0">
                  <a:pos x="152" y="476"/>
                </a:cxn>
                <a:cxn ang="0">
                  <a:pos x="168" y="496"/>
                </a:cxn>
                <a:cxn ang="0">
                  <a:pos x="188" y="482"/>
                </a:cxn>
                <a:cxn ang="0">
                  <a:pos x="204" y="482"/>
                </a:cxn>
                <a:cxn ang="0">
                  <a:pos x="198" y="496"/>
                </a:cxn>
                <a:cxn ang="0">
                  <a:pos x="206" y="506"/>
                </a:cxn>
                <a:cxn ang="0">
                  <a:pos x="222" y="508"/>
                </a:cxn>
                <a:cxn ang="0">
                  <a:pos x="242" y="516"/>
                </a:cxn>
                <a:cxn ang="0">
                  <a:pos x="256" y="512"/>
                </a:cxn>
                <a:cxn ang="0">
                  <a:pos x="282" y="516"/>
                </a:cxn>
                <a:cxn ang="0">
                  <a:pos x="286" y="502"/>
                </a:cxn>
                <a:cxn ang="0">
                  <a:pos x="306" y="498"/>
                </a:cxn>
                <a:cxn ang="0">
                  <a:pos x="318" y="484"/>
                </a:cxn>
                <a:cxn ang="0">
                  <a:pos x="316" y="340"/>
                </a:cxn>
                <a:cxn ang="0">
                  <a:pos x="314" y="226"/>
                </a:cxn>
                <a:cxn ang="0">
                  <a:pos x="353" y="224"/>
                </a:cxn>
                <a:cxn ang="0">
                  <a:pos x="355" y="54"/>
                </a:cxn>
                <a:cxn ang="0">
                  <a:pos x="437" y="32"/>
                </a:cxn>
                <a:cxn ang="0">
                  <a:pos x="441" y="52"/>
                </a:cxn>
                <a:cxn ang="0">
                  <a:pos x="453" y="60"/>
                </a:cxn>
                <a:cxn ang="0">
                  <a:pos x="463" y="48"/>
                </a:cxn>
                <a:cxn ang="0">
                  <a:pos x="475" y="44"/>
                </a:cxn>
                <a:cxn ang="0">
                  <a:pos x="485" y="46"/>
                </a:cxn>
                <a:cxn ang="0">
                  <a:pos x="505" y="30"/>
                </a:cxn>
                <a:cxn ang="0">
                  <a:pos x="475" y="14"/>
                </a:cxn>
                <a:cxn ang="0">
                  <a:pos x="441" y="20"/>
                </a:cxn>
                <a:cxn ang="0">
                  <a:pos x="371" y="36"/>
                </a:cxn>
                <a:cxn ang="0">
                  <a:pos x="325" y="40"/>
                </a:cxn>
                <a:cxn ang="0">
                  <a:pos x="308" y="38"/>
                </a:cxn>
                <a:cxn ang="0">
                  <a:pos x="280" y="28"/>
                </a:cxn>
                <a:cxn ang="0">
                  <a:pos x="256" y="10"/>
                </a:cxn>
                <a:cxn ang="0">
                  <a:pos x="102" y="14"/>
                </a:cxn>
                <a:cxn ang="0">
                  <a:pos x="86" y="20"/>
                </a:cxn>
                <a:cxn ang="0">
                  <a:pos x="64" y="2"/>
                </a:cxn>
                <a:cxn ang="0">
                  <a:pos x="50" y="0"/>
                </a:cxn>
                <a:cxn ang="0">
                  <a:pos x="24" y="4"/>
                </a:cxn>
                <a:cxn ang="0">
                  <a:pos x="0" y="10"/>
                </a:cxn>
                <a:cxn ang="0">
                  <a:pos x="0" y="54"/>
                </a:cxn>
                <a:cxn ang="0">
                  <a:pos x="40" y="116"/>
                </a:cxn>
                <a:cxn ang="0">
                  <a:pos x="56" y="148"/>
                </a:cxn>
                <a:cxn ang="0">
                  <a:pos x="98" y="232"/>
                </a:cxn>
                <a:cxn ang="0">
                  <a:pos x="98" y="276"/>
                </a:cxn>
                <a:cxn ang="0">
                  <a:pos x="102" y="290"/>
                </a:cxn>
                <a:cxn ang="0">
                  <a:pos x="98" y="312"/>
                </a:cxn>
                <a:cxn ang="0">
                  <a:pos x="112" y="352"/>
                </a:cxn>
                <a:cxn ang="0">
                  <a:pos x="108" y="364"/>
                </a:cxn>
                <a:cxn ang="0">
                  <a:pos x="116" y="378"/>
                </a:cxn>
                <a:cxn ang="0">
                  <a:pos x="126" y="398"/>
                </a:cxn>
                <a:cxn ang="0">
                  <a:pos x="126" y="428"/>
                </a:cxn>
                <a:cxn ang="0">
                  <a:pos x="152" y="476"/>
                </a:cxn>
              </a:cxnLst>
              <a:rect l="0" t="0" r="r" b="b"/>
              <a:pathLst>
                <a:path w="505" h="516">
                  <a:moveTo>
                    <a:pt x="152" y="476"/>
                  </a:moveTo>
                  <a:lnTo>
                    <a:pt x="168" y="496"/>
                  </a:lnTo>
                  <a:lnTo>
                    <a:pt x="188" y="482"/>
                  </a:lnTo>
                  <a:lnTo>
                    <a:pt x="204" y="482"/>
                  </a:lnTo>
                  <a:lnTo>
                    <a:pt x="198" y="496"/>
                  </a:lnTo>
                  <a:lnTo>
                    <a:pt x="206" y="506"/>
                  </a:lnTo>
                  <a:lnTo>
                    <a:pt x="222" y="508"/>
                  </a:lnTo>
                  <a:lnTo>
                    <a:pt x="242" y="516"/>
                  </a:lnTo>
                  <a:lnTo>
                    <a:pt x="256" y="512"/>
                  </a:lnTo>
                  <a:lnTo>
                    <a:pt x="282" y="516"/>
                  </a:lnTo>
                  <a:lnTo>
                    <a:pt x="286" y="502"/>
                  </a:lnTo>
                  <a:lnTo>
                    <a:pt x="306" y="498"/>
                  </a:lnTo>
                  <a:lnTo>
                    <a:pt x="318" y="484"/>
                  </a:lnTo>
                  <a:lnTo>
                    <a:pt x="316" y="340"/>
                  </a:lnTo>
                  <a:lnTo>
                    <a:pt x="314" y="226"/>
                  </a:lnTo>
                  <a:lnTo>
                    <a:pt x="353" y="224"/>
                  </a:lnTo>
                  <a:lnTo>
                    <a:pt x="355" y="54"/>
                  </a:lnTo>
                  <a:lnTo>
                    <a:pt x="437" y="32"/>
                  </a:lnTo>
                  <a:lnTo>
                    <a:pt x="441" y="52"/>
                  </a:lnTo>
                  <a:lnTo>
                    <a:pt x="453" y="60"/>
                  </a:lnTo>
                  <a:lnTo>
                    <a:pt x="463" y="48"/>
                  </a:lnTo>
                  <a:lnTo>
                    <a:pt x="475" y="44"/>
                  </a:lnTo>
                  <a:lnTo>
                    <a:pt x="485" y="46"/>
                  </a:lnTo>
                  <a:lnTo>
                    <a:pt x="505" y="30"/>
                  </a:lnTo>
                  <a:lnTo>
                    <a:pt x="475" y="14"/>
                  </a:lnTo>
                  <a:lnTo>
                    <a:pt x="441" y="20"/>
                  </a:lnTo>
                  <a:lnTo>
                    <a:pt x="371" y="36"/>
                  </a:lnTo>
                  <a:lnTo>
                    <a:pt x="325" y="40"/>
                  </a:lnTo>
                  <a:lnTo>
                    <a:pt x="308" y="38"/>
                  </a:lnTo>
                  <a:lnTo>
                    <a:pt x="280" y="28"/>
                  </a:lnTo>
                  <a:lnTo>
                    <a:pt x="256" y="10"/>
                  </a:lnTo>
                  <a:lnTo>
                    <a:pt x="102" y="14"/>
                  </a:lnTo>
                  <a:lnTo>
                    <a:pt x="86" y="20"/>
                  </a:lnTo>
                  <a:lnTo>
                    <a:pt x="64" y="2"/>
                  </a:lnTo>
                  <a:lnTo>
                    <a:pt x="50" y="0"/>
                  </a:lnTo>
                  <a:lnTo>
                    <a:pt x="24" y="4"/>
                  </a:lnTo>
                  <a:lnTo>
                    <a:pt x="0" y="10"/>
                  </a:lnTo>
                  <a:lnTo>
                    <a:pt x="0" y="54"/>
                  </a:lnTo>
                  <a:lnTo>
                    <a:pt x="40" y="116"/>
                  </a:lnTo>
                  <a:lnTo>
                    <a:pt x="56" y="148"/>
                  </a:lnTo>
                  <a:lnTo>
                    <a:pt x="98" y="232"/>
                  </a:lnTo>
                  <a:lnTo>
                    <a:pt x="98" y="276"/>
                  </a:lnTo>
                  <a:lnTo>
                    <a:pt x="102" y="290"/>
                  </a:lnTo>
                  <a:lnTo>
                    <a:pt x="98" y="312"/>
                  </a:lnTo>
                  <a:lnTo>
                    <a:pt x="112" y="352"/>
                  </a:lnTo>
                  <a:lnTo>
                    <a:pt x="108" y="364"/>
                  </a:lnTo>
                  <a:lnTo>
                    <a:pt x="116" y="378"/>
                  </a:lnTo>
                  <a:lnTo>
                    <a:pt x="126" y="398"/>
                  </a:lnTo>
                  <a:lnTo>
                    <a:pt x="126" y="428"/>
                  </a:lnTo>
                  <a:lnTo>
                    <a:pt x="152" y="47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9" name="Nepal">
              <a:extLst>
                <a:ext uri="{FF2B5EF4-FFF2-40B4-BE49-F238E27FC236}">
                  <a16:creationId xmlns:a16="http://schemas.microsoft.com/office/drawing/2014/main" id="{09393C99-DD16-4D7B-8C26-CAB09CA9C390}"/>
                </a:ext>
              </a:extLst>
            </p:cNvPr>
            <p:cNvSpPr>
              <a:spLocks/>
            </p:cNvSpPr>
            <p:nvPr/>
          </p:nvSpPr>
          <p:spPr bwMode="gray">
            <a:xfrm>
              <a:off x="8270643" y="3542039"/>
              <a:ext cx="249896" cy="153392"/>
            </a:xfrm>
            <a:custGeom>
              <a:avLst/>
              <a:gdLst/>
              <a:ahLst/>
              <a:cxnLst>
                <a:cxn ang="0">
                  <a:pos x="308" y="170"/>
                </a:cxn>
                <a:cxn ang="0">
                  <a:pos x="302" y="186"/>
                </a:cxn>
                <a:cxn ang="0">
                  <a:pos x="284" y="190"/>
                </a:cxn>
                <a:cxn ang="0">
                  <a:pos x="256" y="182"/>
                </a:cxn>
                <a:cxn ang="0">
                  <a:pos x="220" y="178"/>
                </a:cxn>
                <a:cxn ang="0">
                  <a:pos x="176" y="154"/>
                </a:cxn>
                <a:cxn ang="0">
                  <a:pos x="162" y="144"/>
                </a:cxn>
                <a:cxn ang="0">
                  <a:pos x="136" y="150"/>
                </a:cxn>
                <a:cxn ang="0">
                  <a:pos x="102" y="146"/>
                </a:cxn>
                <a:cxn ang="0">
                  <a:pos x="34" y="104"/>
                </a:cxn>
                <a:cxn ang="0">
                  <a:pos x="28" y="90"/>
                </a:cxn>
                <a:cxn ang="0">
                  <a:pos x="0" y="82"/>
                </a:cxn>
                <a:cxn ang="0">
                  <a:pos x="2" y="64"/>
                </a:cxn>
                <a:cxn ang="0">
                  <a:pos x="2" y="38"/>
                </a:cxn>
                <a:cxn ang="0">
                  <a:pos x="18" y="14"/>
                </a:cxn>
                <a:cxn ang="0">
                  <a:pos x="20" y="0"/>
                </a:cxn>
                <a:cxn ang="0">
                  <a:pos x="36" y="16"/>
                </a:cxn>
                <a:cxn ang="0">
                  <a:pos x="50" y="10"/>
                </a:cxn>
                <a:cxn ang="0">
                  <a:pos x="88" y="44"/>
                </a:cxn>
                <a:cxn ang="0">
                  <a:pos x="136" y="74"/>
                </a:cxn>
                <a:cxn ang="0">
                  <a:pos x="148" y="66"/>
                </a:cxn>
                <a:cxn ang="0">
                  <a:pos x="192" y="106"/>
                </a:cxn>
                <a:cxn ang="0">
                  <a:pos x="236" y="124"/>
                </a:cxn>
                <a:cxn ang="0">
                  <a:pos x="248" y="118"/>
                </a:cxn>
                <a:cxn ang="0">
                  <a:pos x="310" y="124"/>
                </a:cxn>
                <a:cxn ang="0">
                  <a:pos x="308" y="170"/>
                </a:cxn>
              </a:cxnLst>
              <a:rect l="0" t="0" r="r" b="b"/>
              <a:pathLst>
                <a:path w="310" h="190">
                  <a:moveTo>
                    <a:pt x="308" y="170"/>
                  </a:moveTo>
                  <a:lnTo>
                    <a:pt x="302" y="186"/>
                  </a:lnTo>
                  <a:lnTo>
                    <a:pt x="284" y="190"/>
                  </a:lnTo>
                  <a:lnTo>
                    <a:pt x="256" y="182"/>
                  </a:lnTo>
                  <a:lnTo>
                    <a:pt x="220" y="178"/>
                  </a:lnTo>
                  <a:lnTo>
                    <a:pt x="176" y="154"/>
                  </a:lnTo>
                  <a:lnTo>
                    <a:pt x="162" y="144"/>
                  </a:lnTo>
                  <a:lnTo>
                    <a:pt x="136" y="150"/>
                  </a:lnTo>
                  <a:lnTo>
                    <a:pt x="102" y="146"/>
                  </a:lnTo>
                  <a:lnTo>
                    <a:pt x="34" y="104"/>
                  </a:lnTo>
                  <a:lnTo>
                    <a:pt x="28" y="90"/>
                  </a:lnTo>
                  <a:lnTo>
                    <a:pt x="0" y="82"/>
                  </a:lnTo>
                  <a:lnTo>
                    <a:pt x="2" y="64"/>
                  </a:lnTo>
                  <a:lnTo>
                    <a:pt x="2" y="38"/>
                  </a:lnTo>
                  <a:lnTo>
                    <a:pt x="18" y="14"/>
                  </a:lnTo>
                  <a:lnTo>
                    <a:pt x="20" y="0"/>
                  </a:lnTo>
                  <a:lnTo>
                    <a:pt x="36" y="16"/>
                  </a:lnTo>
                  <a:lnTo>
                    <a:pt x="50" y="10"/>
                  </a:lnTo>
                  <a:lnTo>
                    <a:pt x="88" y="44"/>
                  </a:lnTo>
                  <a:lnTo>
                    <a:pt x="136" y="74"/>
                  </a:lnTo>
                  <a:lnTo>
                    <a:pt x="148" y="66"/>
                  </a:lnTo>
                  <a:lnTo>
                    <a:pt x="192" y="106"/>
                  </a:lnTo>
                  <a:lnTo>
                    <a:pt x="236" y="124"/>
                  </a:lnTo>
                  <a:lnTo>
                    <a:pt x="248" y="118"/>
                  </a:lnTo>
                  <a:lnTo>
                    <a:pt x="310" y="124"/>
                  </a:lnTo>
                  <a:lnTo>
                    <a:pt x="308" y="17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0" name="Netherlands">
              <a:extLst>
                <a:ext uri="{FF2B5EF4-FFF2-40B4-BE49-F238E27FC236}">
                  <a16:creationId xmlns:a16="http://schemas.microsoft.com/office/drawing/2014/main" id="{C39DE480-8F93-48C5-89D0-4DE3BACB7B58}"/>
                </a:ext>
              </a:extLst>
            </p:cNvPr>
            <p:cNvSpPr>
              <a:spLocks/>
            </p:cNvSpPr>
            <p:nvPr/>
          </p:nvSpPr>
          <p:spPr bwMode="gray">
            <a:xfrm>
              <a:off x="5765603" y="2520855"/>
              <a:ext cx="259889" cy="159832"/>
            </a:xfrm>
            <a:custGeom>
              <a:avLst/>
              <a:gdLst/>
              <a:ahLst/>
              <a:cxnLst>
                <a:cxn ang="0">
                  <a:pos x="82" y="12"/>
                </a:cxn>
                <a:cxn ang="0">
                  <a:pos x="84" y="22"/>
                </a:cxn>
                <a:cxn ang="0">
                  <a:pos x="86" y="32"/>
                </a:cxn>
                <a:cxn ang="0">
                  <a:pos x="92" y="38"/>
                </a:cxn>
                <a:cxn ang="0">
                  <a:pos x="78" y="46"/>
                </a:cxn>
                <a:cxn ang="0">
                  <a:pos x="80" y="54"/>
                </a:cxn>
                <a:cxn ang="0">
                  <a:pos x="74" y="60"/>
                </a:cxn>
                <a:cxn ang="0">
                  <a:pos x="80" y="66"/>
                </a:cxn>
                <a:cxn ang="0">
                  <a:pos x="86" y="68"/>
                </a:cxn>
                <a:cxn ang="0">
                  <a:pos x="92" y="58"/>
                </a:cxn>
                <a:cxn ang="0">
                  <a:pos x="102" y="50"/>
                </a:cxn>
                <a:cxn ang="0">
                  <a:pos x="106" y="42"/>
                </a:cxn>
                <a:cxn ang="0">
                  <a:pos x="104" y="32"/>
                </a:cxn>
                <a:cxn ang="0">
                  <a:pos x="98" y="30"/>
                </a:cxn>
                <a:cxn ang="0">
                  <a:pos x="96" y="18"/>
                </a:cxn>
                <a:cxn ang="0">
                  <a:pos x="96" y="4"/>
                </a:cxn>
                <a:cxn ang="0">
                  <a:pos x="110" y="2"/>
                </a:cxn>
                <a:cxn ang="0">
                  <a:pos x="124" y="0"/>
                </a:cxn>
                <a:cxn ang="0">
                  <a:pos x="138" y="0"/>
                </a:cxn>
                <a:cxn ang="0">
                  <a:pos x="154" y="12"/>
                </a:cxn>
                <a:cxn ang="0">
                  <a:pos x="146" y="42"/>
                </a:cxn>
                <a:cxn ang="0">
                  <a:pos x="132" y="42"/>
                </a:cxn>
                <a:cxn ang="0">
                  <a:pos x="134" y="52"/>
                </a:cxn>
                <a:cxn ang="0">
                  <a:pos x="144" y="56"/>
                </a:cxn>
                <a:cxn ang="0">
                  <a:pos x="144" y="72"/>
                </a:cxn>
                <a:cxn ang="0">
                  <a:pos x="134" y="82"/>
                </a:cxn>
                <a:cxn ang="0">
                  <a:pos x="128" y="94"/>
                </a:cxn>
                <a:cxn ang="0">
                  <a:pos x="114" y="94"/>
                </a:cxn>
                <a:cxn ang="0">
                  <a:pos x="106" y="100"/>
                </a:cxn>
                <a:cxn ang="0">
                  <a:pos x="108" y="114"/>
                </a:cxn>
                <a:cxn ang="0">
                  <a:pos x="114" y="128"/>
                </a:cxn>
                <a:cxn ang="0">
                  <a:pos x="106" y="142"/>
                </a:cxn>
                <a:cxn ang="0">
                  <a:pos x="110" y="156"/>
                </a:cxn>
                <a:cxn ang="0">
                  <a:pos x="110" y="166"/>
                </a:cxn>
                <a:cxn ang="0">
                  <a:pos x="98" y="166"/>
                </a:cxn>
                <a:cxn ang="0">
                  <a:pos x="94" y="162"/>
                </a:cxn>
                <a:cxn ang="0">
                  <a:pos x="100" y="152"/>
                </a:cxn>
                <a:cxn ang="0">
                  <a:pos x="100" y="138"/>
                </a:cxn>
                <a:cxn ang="0">
                  <a:pos x="88" y="130"/>
                </a:cxn>
                <a:cxn ang="0">
                  <a:pos x="72" y="128"/>
                </a:cxn>
                <a:cxn ang="0">
                  <a:pos x="52" y="118"/>
                </a:cxn>
                <a:cxn ang="0">
                  <a:pos x="42" y="124"/>
                </a:cxn>
                <a:cxn ang="0">
                  <a:pos x="34" y="136"/>
                </a:cxn>
                <a:cxn ang="0">
                  <a:pos x="6" y="138"/>
                </a:cxn>
                <a:cxn ang="0">
                  <a:pos x="0" y="124"/>
                </a:cxn>
                <a:cxn ang="0">
                  <a:pos x="8" y="122"/>
                </a:cxn>
                <a:cxn ang="0">
                  <a:pos x="10" y="112"/>
                </a:cxn>
                <a:cxn ang="0">
                  <a:pos x="22" y="110"/>
                </a:cxn>
                <a:cxn ang="0">
                  <a:pos x="22" y="100"/>
                </a:cxn>
                <a:cxn ang="0">
                  <a:pos x="32" y="98"/>
                </a:cxn>
                <a:cxn ang="0">
                  <a:pos x="32" y="90"/>
                </a:cxn>
                <a:cxn ang="0">
                  <a:pos x="40" y="84"/>
                </a:cxn>
                <a:cxn ang="0">
                  <a:pos x="52" y="58"/>
                </a:cxn>
                <a:cxn ang="0">
                  <a:pos x="60" y="44"/>
                </a:cxn>
                <a:cxn ang="0">
                  <a:pos x="66" y="32"/>
                </a:cxn>
                <a:cxn ang="0">
                  <a:pos x="68" y="20"/>
                </a:cxn>
                <a:cxn ang="0">
                  <a:pos x="82" y="12"/>
                </a:cxn>
              </a:cxnLst>
              <a:rect l="0" t="0" r="r" b="b"/>
              <a:pathLst>
                <a:path w="154" h="166">
                  <a:moveTo>
                    <a:pt x="82" y="12"/>
                  </a:moveTo>
                  <a:lnTo>
                    <a:pt x="84" y="22"/>
                  </a:lnTo>
                  <a:lnTo>
                    <a:pt x="86" y="32"/>
                  </a:lnTo>
                  <a:lnTo>
                    <a:pt x="92" y="38"/>
                  </a:lnTo>
                  <a:lnTo>
                    <a:pt x="78" y="46"/>
                  </a:lnTo>
                  <a:lnTo>
                    <a:pt x="80" y="54"/>
                  </a:lnTo>
                  <a:lnTo>
                    <a:pt x="74" y="60"/>
                  </a:lnTo>
                  <a:lnTo>
                    <a:pt x="80" y="66"/>
                  </a:lnTo>
                  <a:lnTo>
                    <a:pt x="86" y="68"/>
                  </a:lnTo>
                  <a:lnTo>
                    <a:pt x="92" y="58"/>
                  </a:lnTo>
                  <a:lnTo>
                    <a:pt x="102" y="50"/>
                  </a:lnTo>
                  <a:lnTo>
                    <a:pt x="106" y="42"/>
                  </a:lnTo>
                  <a:lnTo>
                    <a:pt x="104" y="32"/>
                  </a:lnTo>
                  <a:lnTo>
                    <a:pt x="98" y="30"/>
                  </a:lnTo>
                  <a:lnTo>
                    <a:pt x="96" y="18"/>
                  </a:lnTo>
                  <a:lnTo>
                    <a:pt x="96" y="4"/>
                  </a:lnTo>
                  <a:lnTo>
                    <a:pt x="110" y="2"/>
                  </a:lnTo>
                  <a:lnTo>
                    <a:pt x="124" y="0"/>
                  </a:lnTo>
                  <a:lnTo>
                    <a:pt x="138" y="0"/>
                  </a:lnTo>
                  <a:lnTo>
                    <a:pt x="154" y="12"/>
                  </a:lnTo>
                  <a:lnTo>
                    <a:pt x="146" y="42"/>
                  </a:lnTo>
                  <a:lnTo>
                    <a:pt x="132" y="42"/>
                  </a:lnTo>
                  <a:lnTo>
                    <a:pt x="134" y="52"/>
                  </a:lnTo>
                  <a:lnTo>
                    <a:pt x="144" y="56"/>
                  </a:lnTo>
                  <a:lnTo>
                    <a:pt x="144" y="72"/>
                  </a:lnTo>
                  <a:lnTo>
                    <a:pt x="134" y="82"/>
                  </a:lnTo>
                  <a:lnTo>
                    <a:pt x="128" y="94"/>
                  </a:lnTo>
                  <a:lnTo>
                    <a:pt x="114" y="94"/>
                  </a:lnTo>
                  <a:lnTo>
                    <a:pt x="106" y="100"/>
                  </a:lnTo>
                  <a:lnTo>
                    <a:pt x="108" y="114"/>
                  </a:lnTo>
                  <a:lnTo>
                    <a:pt x="114" y="128"/>
                  </a:lnTo>
                  <a:lnTo>
                    <a:pt x="106" y="142"/>
                  </a:lnTo>
                  <a:lnTo>
                    <a:pt x="110" y="156"/>
                  </a:lnTo>
                  <a:lnTo>
                    <a:pt x="110" y="166"/>
                  </a:lnTo>
                  <a:lnTo>
                    <a:pt x="98" y="166"/>
                  </a:lnTo>
                  <a:lnTo>
                    <a:pt x="94" y="162"/>
                  </a:lnTo>
                  <a:lnTo>
                    <a:pt x="100" y="152"/>
                  </a:lnTo>
                  <a:lnTo>
                    <a:pt x="100" y="138"/>
                  </a:lnTo>
                  <a:lnTo>
                    <a:pt x="88" y="130"/>
                  </a:lnTo>
                  <a:lnTo>
                    <a:pt x="72" y="128"/>
                  </a:lnTo>
                  <a:lnTo>
                    <a:pt x="52" y="118"/>
                  </a:lnTo>
                  <a:lnTo>
                    <a:pt x="42" y="124"/>
                  </a:lnTo>
                  <a:lnTo>
                    <a:pt x="34" y="136"/>
                  </a:lnTo>
                  <a:lnTo>
                    <a:pt x="6" y="138"/>
                  </a:lnTo>
                  <a:lnTo>
                    <a:pt x="0" y="124"/>
                  </a:lnTo>
                  <a:lnTo>
                    <a:pt x="8" y="122"/>
                  </a:lnTo>
                  <a:lnTo>
                    <a:pt x="10" y="112"/>
                  </a:lnTo>
                  <a:lnTo>
                    <a:pt x="22" y="110"/>
                  </a:lnTo>
                  <a:lnTo>
                    <a:pt x="22" y="100"/>
                  </a:lnTo>
                  <a:lnTo>
                    <a:pt x="32" y="98"/>
                  </a:lnTo>
                  <a:lnTo>
                    <a:pt x="32" y="90"/>
                  </a:lnTo>
                  <a:lnTo>
                    <a:pt x="40" y="84"/>
                  </a:lnTo>
                  <a:lnTo>
                    <a:pt x="52" y="58"/>
                  </a:lnTo>
                  <a:lnTo>
                    <a:pt x="60" y="44"/>
                  </a:lnTo>
                  <a:lnTo>
                    <a:pt x="66" y="32"/>
                  </a:lnTo>
                  <a:lnTo>
                    <a:pt x="68" y="20"/>
                  </a:lnTo>
                  <a:lnTo>
                    <a:pt x="82"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1" name="New Zealand">
              <a:extLst>
                <a:ext uri="{FF2B5EF4-FFF2-40B4-BE49-F238E27FC236}">
                  <a16:creationId xmlns:a16="http://schemas.microsoft.com/office/drawing/2014/main" id="{C320E09E-AD84-44B0-B374-11155DD936EC}"/>
                </a:ext>
              </a:extLst>
            </p:cNvPr>
            <p:cNvSpPr>
              <a:spLocks noEditPoints="1"/>
            </p:cNvSpPr>
            <p:nvPr/>
          </p:nvSpPr>
          <p:spPr bwMode="gray">
            <a:xfrm>
              <a:off x="10951156" y="5711155"/>
              <a:ext cx="374842" cy="521139"/>
            </a:xfrm>
            <a:custGeom>
              <a:avLst/>
              <a:gdLst/>
              <a:ahLst/>
              <a:cxnLst>
                <a:cxn ang="0">
                  <a:pos x="246" y="328"/>
                </a:cxn>
                <a:cxn ang="0">
                  <a:pos x="280" y="342"/>
                </a:cxn>
                <a:cxn ang="0">
                  <a:pos x="264" y="410"/>
                </a:cxn>
                <a:cxn ang="0">
                  <a:pos x="256" y="450"/>
                </a:cxn>
                <a:cxn ang="0">
                  <a:pos x="224" y="476"/>
                </a:cxn>
                <a:cxn ang="0">
                  <a:pos x="182" y="530"/>
                </a:cxn>
                <a:cxn ang="0">
                  <a:pos x="144" y="612"/>
                </a:cxn>
                <a:cxn ang="0">
                  <a:pos x="116" y="632"/>
                </a:cxn>
                <a:cxn ang="0">
                  <a:pos x="76" y="622"/>
                </a:cxn>
                <a:cxn ang="0">
                  <a:pos x="56" y="588"/>
                </a:cxn>
                <a:cxn ang="0">
                  <a:pos x="8" y="608"/>
                </a:cxn>
                <a:cxn ang="0">
                  <a:pos x="16" y="578"/>
                </a:cxn>
                <a:cxn ang="0">
                  <a:pos x="32" y="536"/>
                </a:cxn>
                <a:cxn ang="0">
                  <a:pos x="62" y="502"/>
                </a:cxn>
                <a:cxn ang="0">
                  <a:pos x="94" y="484"/>
                </a:cxn>
                <a:cxn ang="0">
                  <a:pos x="146" y="450"/>
                </a:cxn>
                <a:cxn ang="0">
                  <a:pos x="180" y="400"/>
                </a:cxn>
                <a:cxn ang="0">
                  <a:pos x="200" y="358"/>
                </a:cxn>
                <a:cxn ang="0">
                  <a:pos x="214" y="316"/>
                </a:cxn>
                <a:cxn ang="0">
                  <a:pos x="250" y="48"/>
                </a:cxn>
                <a:cxn ang="0">
                  <a:pos x="298" y="118"/>
                </a:cxn>
                <a:cxn ang="0">
                  <a:pos x="300" y="192"/>
                </a:cxn>
                <a:cxn ang="0">
                  <a:pos x="286" y="224"/>
                </a:cxn>
                <a:cxn ang="0">
                  <a:pos x="296" y="266"/>
                </a:cxn>
                <a:cxn ang="0">
                  <a:pos x="322" y="302"/>
                </a:cxn>
                <a:cxn ang="0">
                  <a:pos x="302" y="354"/>
                </a:cxn>
                <a:cxn ang="0">
                  <a:pos x="338" y="364"/>
                </a:cxn>
                <a:cxn ang="0">
                  <a:pos x="372" y="318"/>
                </a:cxn>
                <a:cxn ang="0">
                  <a:pos x="396" y="262"/>
                </a:cxn>
                <a:cxn ang="0">
                  <a:pos x="430" y="244"/>
                </a:cxn>
                <a:cxn ang="0">
                  <a:pos x="448" y="204"/>
                </a:cxn>
                <a:cxn ang="0">
                  <a:pos x="446" y="144"/>
                </a:cxn>
                <a:cxn ang="0">
                  <a:pos x="400" y="172"/>
                </a:cxn>
                <a:cxn ang="0">
                  <a:pos x="344" y="146"/>
                </a:cxn>
                <a:cxn ang="0">
                  <a:pos x="322" y="110"/>
                </a:cxn>
                <a:cxn ang="0">
                  <a:pos x="294" y="42"/>
                </a:cxn>
                <a:cxn ang="0">
                  <a:pos x="246" y="0"/>
                </a:cxn>
                <a:cxn ang="0">
                  <a:pos x="250" y="48"/>
                </a:cxn>
              </a:cxnLst>
              <a:rect l="0" t="0" r="r" b="b"/>
              <a:pathLst>
                <a:path w="462" h="638">
                  <a:moveTo>
                    <a:pt x="228" y="308"/>
                  </a:moveTo>
                  <a:lnTo>
                    <a:pt x="246" y="328"/>
                  </a:lnTo>
                  <a:lnTo>
                    <a:pt x="252" y="342"/>
                  </a:lnTo>
                  <a:lnTo>
                    <a:pt x="280" y="342"/>
                  </a:lnTo>
                  <a:lnTo>
                    <a:pt x="276" y="374"/>
                  </a:lnTo>
                  <a:lnTo>
                    <a:pt x="264" y="410"/>
                  </a:lnTo>
                  <a:lnTo>
                    <a:pt x="244" y="436"/>
                  </a:lnTo>
                  <a:lnTo>
                    <a:pt x="256" y="450"/>
                  </a:lnTo>
                  <a:lnTo>
                    <a:pt x="256" y="474"/>
                  </a:lnTo>
                  <a:lnTo>
                    <a:pt x="224" y="476"/>
                  </a:lnTo>
                  <a:lnTo>
                    <a:pt x="194" y="486"/>
                  </a:lnTo>
                  <a:lnTo>
                    <a:pt x="182" y="530"/>
                  </a:lnTo>
                  <a:lnTo>
                    <a:pt x="176" y="566"/>
                  </a:lnTo>
                  <a:lnTo>
                    <a:pt x="144" y="612"/>
                  </a:lnTo>
                  <a:lnTo>
                    <a:pt x="130" y="612"/>
                  </a:lnTo>
                  <a:lnTo>
                    <a:pt x="116" y="632"/>
                  </a:lnTo>
                  <a:lnTo>
                    <a:pt x="82" y="638"/>
                  </a:lnTo>
                  <a:lnTo>
                    <a:pt x="76" y="622"/>
                  </a:lnTo>
                  <a:lnTo>
                    <a:pt x="58" y="612"/>
                  </a:lnTo>
                  <a:lnTo>
                    <a:pt x="56" y="588"/>
                  </a:lnTo>
                  <a:lnTo>
                    <a:pt x="32" y="612"/>
                  </a:lnTo>
                  <a:lnTo>
                    <a:pt x="8" y="608"/>
                  </a:lnTo>
                  <a:lnTo>
                    <a:pt x="0" y="594"/>
                  </a:lnTo>
                  <a:lnTo>
                    <a:pt x="16" y="578"/>
                  </a:lnTo>
                  <a:lnTo>
                    <a:pt x="16" y="556"/>
                  </a:lnTo>
                  <a:lnTo>
                    <a:pt x="32" y="536"/>
                  </a:lnTo>
                  <a:lnTo>
                    <a:pt x="60" y="518"/>
                  </a:lnTo>
                  <a:lnTo>
                    <a:pt x="62" y="502"/>
                  </a:lnTo>
                  <a:lnTo>
                    <a:pt x="76" y="490"/>
                  </a:lnTo>
                  <a:lnTo>
                    <a:pt x="94" y="484"/>
                  </a:lnTo>
                  <a:lnTo>
                    <a:pt x="130" y="452"/>
                  </a:lnTo>
                  <a:lnTo>
                    <a:pt x="146" y="450"/>
                  </a:lnTo>
                  <a:lnTo>
                    <a:pt x="162" y="430"/>
                  </a:lnTo>
                  <a:lnTo>
                    <a:pt x="180" y="400"/>
                  </a:lnTo>
                  <a:lnTo>
                    <a:pt x="186" y="370"/>
                  </a:lnTo>
                  <a:lnTo>
                    <a:pt x="200" y="358"/>
                  </a:lnTo>
                  <a:lnTo>
                    <a:pt x="214" y="332"/>
                  </a:lnTo>
                  <a:lnTo>
                    <a:pt x="214" y="316"/>
                  </a:lnTo>
                  <a:lnTo>
                    <a:pt x="228" y="308"/>
                  </a:lnTo>
                  <a:close/>
                  <a:moveTo>
                    <a:pt x="250" y="48"/>
                  </a:moveTo>
                  <a:lnTo>
                    <a:pt x="272" y="70"/>
                  </a:lnTo>
                  <a:lnTo>
                    <a:pt x="298" y="118"/>
                  </a:lnTo>
                  <a:lnTo>
                    <a:pt x="310" y="152"/>
                  </a:lnTo>
                  <a:lnTo>
                    <a:pt x="300" y="192"/>
                  </a:lnTo>
                  <a:lnTo>
                    <a:pt x="296" y="220"/>
                  </a:lnTo>
                  <a:lnTo>
                    <a:pt x="286" y="224"/>
                  </a:lnTo>
                  <a:lnTo>
                    <a:pt x="274" y="244"/>
                  </a:lnTo>
                  <a:lnTo>
                    <a:pt x="296" y="266"/>
                  </a:lnTo>
                  <a:lnTo>
                    <a:pt x="316" y="270"/>
                  </a:lnTo>
                  <a:lnTo>
                    <a:pt x="322" y="302"/>
                  </a:lnTo>
                  <a:lnTo>
                    <a:pt x="312" y="328"/>
                  </a:lnTo>
                  <a:lnTo>
                    <a:pt x="302" y="354"/>
                  </a:lnTo>
                  <a:lnTo>
                    <a:pt x="320" y="356"/>
                  </a:lnTo>
                  <a:lnTo>
                    <a:pt x="338" y="364"/>
                  </a:lnTo>
                  <a:lnTo>
                    <a:pt x="358" y="346"/>
                  </a:lnTo>
                  <a:lnTo>
                    <a:pt x="372" y="318"/>
                  </a:lnTo>
                  <a:lnTo>
                    <a:pt x="386" y="288"/>
                  </a:lnTo>
                  <a:lnTo>
                    <a:pt x="396" y="262"/>
                  </a:lnTo>
                  <a:lnTo>
                    <a:pt x="406" y="240"/>
                  </a:lnTo>
                  <a:lnTo>
                    <a:pt x="430" y="244"/>
                  </a:lnTo>
                  <a:lnTo>
                    <a:pt x="440" y="236"/>
                  </a:lnTo>
                  <a:lnTo>
                    <a:pt x="448" y="204"/>
                  </a:lnTo>
                  <a:lnTo>
                    <a:pt x="462" y="154"/>
                  </a:lnTo>
                  <a:lnTo>
                    <a:pt x="446" y="144"/>
                  </a:lnTo>
                  <a:lnTo>
                    <a:pt x="428" y="160"/>
                  </a:lnTo>
                  <a:lnTo>
                    <a:pt x="400" y="172"/>
                  </a:lnTo>
                  <a:lnTo>
                    <a:pt x="362" y="162"/>
                  </a:lnTo>
                  <a:lnTo>
                    <a:pt x="344" y="146"/>
                  </a:lnTo>
                  <a:lnTo>
                    <a:pt x="340" y="120"/>
                  </a:lnTo>
                  <a:lnTo>
                    <a:pt x="322" y="110"/>
                  </a:lnTo>
                  <a:lnTo>
                    <a:pt x="312" y="92"/>
                  </a:lnTo>
                  <a:lnTo>
                    <a:pt x="294" y="42"/>
                  </a:lnTo>
                  <a:lnTo>
                    <a:pt x="258" y="24"/>
                  </a:lnTo>
                  <a:lnTo>
                    <a:pt x="246" y="0"/>
                  </a:lnTo>
                  <a:lnTo>
                    <a:pt x="236" y="8"/>
                  </a:lnTo>
                  <a:lnTo>
                    <a:pt x="250" y="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2" name="Nicaragua">
              <a:extLst>
                <a:ext uri="{FF2B5EF4-FFF2-40B4-BE49-F238E27FC236}">
                  <a16:creationId xmlns:a16="http://schemas.microsoft.com/office/drawing/2014/main" id="{64ADCE11-A9CD-4EFD-9908-56D45D93EF80}"/>
                </a:ext>
              </a:extLst>
            </p:cNvPr>
            <p:cNvSpPr>
              <a:spLocks/>
            </p:cNvSpPr>
            <p:nvPr/>
          </p:nvSpPr>
          <p:spPr bwMode="gray">
            <a:xfrm>
              <a:off x="2987708" y="4141840"/>
              <a:ext cx="138613" cy="145525"/>
            </a:xfrm>
            <a:custGeom>
              <a:avLst/>
              <a:gdLst/>
              <a:ahLst/>
              <a:cxnLst>
                <a:cxn ang="0">
                  <a:pos x="50" y="140"/>
                </a:cxn>
                <a:cxn ang="0">
                  <a:pos x="66" y="152"/>
                </a:cxn>
                <a:cxn ang="0">
                  <a:pos x="74" y="162"/>
                </a:cxn>
                <a:cxn ang="0">
                  <a:pos x="98" y="160"/>
                </a:cxn>
                <a:cxn ang="0">
                  <a:pos x="116" y="158"/>
                </a:cxn>
                <a:cxn ang="0">
                  <a:pos x="136" y="178"/>
                </a:cxn>
                <a:cxn ang="0">
                  <a:pos x="142" y="176"/>
                </a:cxn>
                <a:cxn ang="0">
                  <a:pos x="150" y="168"/>
                </a:cxn>
                <a:cxn ang="0">
                  <a:pos x="146" y="150"/>
                </a:cxn>
                <a:cxn ang="0">
                  <a:pos x="150" y="144"/>
                </a:cxn>
                <a:cxn ang="0">
                  <a:pos x="150" y="112"/>
                </a:cxn>
                <a:cxn ang="0">
                  <a:pos x="156" y="108"/>
                </a:cxn>
                <a:cxn ang="0">
                  <a:pos x="158" y="94"/>
                </a:cxn>
                <a:cxn ang="0">
                  <a:pos x="158" y="72"/>
                </a:cxn>
                <a:cxn ang="0">
                  <a:pos x="158" y="62"/>
                </a:cxn>
                <a:cxn ang="0">
                  <a:pos x="162" y="48"/>
                </a:cxn>
                <a:cxn ang="0">
                  <a:pos x="170" y="40"/>
                </a:cxn>
                <a:cxn ang="0">
                  <a:pos x="170" y="16"/>
                </a:cxn>
                <a:cxn ang="0">
                  <a:pos x="166" y="6"/>
                </a:cxn>
                <a:cxn ang="0">
                  <a:pos x="158" y="0"/>
                </a:cxn>
                <a:cxn ang="0">
                  <a:pos x="146" y="4"/>
                </a:cxn>
                <a:cxn ang="0">
                  <a:pos x="134" y="18"/>
                </a:cxn>
                <a:cxn ang="0">
                  <a:pos x="92" y="20"/>
                </a:cxn>
                <a:cxn ang="0">
                  <a:pos x="78" y="36"/>
                </a:cxn>
                <a:cxn ang="0">
                  <a:pos x="46" y="48"/>
                </a:cxn>
                <a:cxn ang="0">
                  <a:pos x="20" y="52"/>
                </a:cxn>
                <a:cxn ang="0">
                  <a:pos x="16" y="74"/>
                </a:cxn>
                <a:cxn ang="0">
                  <a:pos x="0" y="94"/>
                </a:cxn>
                <a:cxn ang="0">
                  <a:pos x="16" y="106"/>
                </a:cxn>
                <a:cxn ang="0">
                  <a:pos x="22" y="114"/>
                </a:cxn>
                <a:cxn ang="0">
                  <a:pos x="30" y="114"/>
                </a:cxn>
                <a:cxn ang="0">
                  <a:pos x="50" y="140"/>
                </a:cxn>
              </a:cxnLst>
              <a:rect l="0" t="0" r="r" b="b"/>
              <a:pathLst>
                <a:path w="170" h="178">
                  <a:moveTo>
                    <a:pt x="50" y="140"/>
                  </a:moveTo>
                  <a:lnTo>
                    <a:pt x="66" y="152"/>
                  </a:lnTo>
                  <a:lnTo>
                    <a:pt x="74" y="162"/>
                  </a:lnTo>
                  <a:lnTo>
                    <a:pt x="98" y="160"/>
                  </a:lnTo>
                  <a:lnTo>
                    <a:pt x="116" y="158"/>
                  </a:lnTo>
                  <a:lnTo>
                    <a:pt x="136" y="178"/>
                  </a:lnTo>
                  <a:lnTo>
                    <a:pt x="142" y="176"/>
                  </a:lnTo>
                  <a:lnTo>
                    <a:pt x="150" y="168"/>
                  </a:lnTo>
                  <a:lnTo>
                    <a:pt x="146" y="150"/>
                  </a:lnTo>
                  <a:lnTo>
                    <a:pt x="150" y="144"/>
                  </a:lnTo>
                  <a:lnTo>
                    <a:pt x="150" y="112"/>
                  </a:lnTo>
                  <a:lnTo>
                    <a:pt x="156" y="108"/>
                  </a:lnTo>
                  <a:lnTo>
                    <a:pt x="158" y="94"/>
                  </a:lnTo>
                  <a:lnTo>
                    <a:pt x="158" y="72"/>
                  </a:lnTo>
                  <a:lnTo>
                    <a:pt x="158" y="62"/>
                  </a:lnTo>
                  <a:lnTo>
                    <a:pt x="162" y="48"/>
                  </a:lnTo>
                  <a:lnTo>
                    <a:pt x="170" y="40"/>
                  </a:lnTo>
                  <a:lnTo>
                    <a:pt x="170" y="16"/>
                  </a:lnTo>
                  <a:lnTo>
                    <a:pt x="166" y="6"/>
                  </a:lnTo>
                  <a:lnTo>
                    <a:pt x="158" y="0"/>
                  </a:lnTo>
                  <a:lnTo>
                    <a:pt x="146" y="4"/>
                  </a:lnTo>
                  <a:lnTo>
                    <a:pt x="134" y="18"/>
                  </a:lnTo>
                  <a:lnTo>
                    <a:pt x="92" y="20"/>
                  </a:lnTo>
                  <a:lnTo>
                    <a:pt x="78" y="36"/>
                  </a:lnTo>
                  <a:lnTo>
                    <a:pt x="46" y="48"/>
                  </a:lnTo>
                  <a:lnTo>
                    <a:pt x="20" y="52"/>
                  </a:lnTo>
                  <a:lnTo>
                    <a:pt x="16" y="74"/>
                  </a:lnTo>
                  <a:lnTo>
                    <a:pt x="0" y="94"/>
                  </a:lnTo>
                  <a:lnTo>
                    <a:pt x="16" y="106"/>
                  </a:lnTo>
                  <a:lnTo>
                    <a:pt x="22" y="114"/>
                  </a:lnTo>
                  <a:lnTo>
                    <a:pt x="30" y="114"/>
                  </a:lnTo>
                  <a:lnTo>
                    <a:pt x="50" y="1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3" name="Niger">
              <a:extLst>
                <a:ext uri="{FF2B5EF4-FFF2-40B4-BE49-F238E27FC236}">
                  <a16:creationId xmlns:a16="http://schemas.microsoft.com/office/drawing/2014/main" id="{36E1CAC7-BD21-492A-9E90-CE22C3C529B5}"/>
                </a:ext>
              </a:extLst>
            </p:cNvPr>
            <p:cNvSpPr>
              <a:spLocks/>
            </p:cNvSpPr>
            <p:nvPr/>
          </p:nvSpPr>
          <p:spPr bwMode="gray">
            <a:xfrm>
              <a:off x="5816595" y="3793759"/>
              <a:ext cx="484171" cy="389378"/>
            </a:xfrm>
            <a:custGeom>
              <a:avLst/>
              <a:gdLst/>
              <a:ahLst/>
              <a:cxnLst>
                <a:cxn ang="0">
                  <a:pos x="126" y="464"/>
                </a:cxn>
                <a:cxn ang="0">
                  <a:pos x="90" y="448"/>
                </a:cxn>
                <a:cxn ang="0">
                  <a:pos x="80" y="450"/>
                </a:cxn>
                <a:cxn ang="0">
                  <a:pos x="72" y="474"/>
                </a:cxn>
                <a:cxn ang="0">
                  <a:pos x="60" y="458"/>
                </a:cxn>
                <a:cxn ang="0">
                  <a:pos x="62" y="448"/>
                </a:cxn>
                <a:cxn ang="0">
                  <a:pos x="66" y="436"/>
                </a:cxn>
                <a:cxn ang="0">
                  <a:pos x="54" y="428"/>
                </a:cxn>
                <a:cxn ang="0">
                  <a:pos x="50" y="434"/>
                </a:cxn>
                <a:cxn ang="0">
                  <a:pos x="24" y="424"/>
                </a:cxn>
                <a:cxn ang="0">
                  <a:pos x="24" y="410"/>
                </a:cxn>
                <a:cxn ang="0">
                  <a:pos x="0" y="384"/>
                </a:cxn>
                <a:cxn ang="0">
                  <a:pos x="0" y="342"/>
                </a:cxn>
                <a:cxn ang="0">
                  <a:pos x="18" y="344"/>
                </a:cxn>
                <a:cxn ang="0">
                  <a:pos x="32" y="332"/>
                </a:cxn>
                <a:cxn ang="0">
                  <a:pos x="64" y="332"/>
                </a:cxn>
                <a:cxn ang="0">
                  <a:pos x="80" y="324"/>
                </a:cxn>
                <a:cxn ang="0">
                  <a:pos x="104" y="318"/>
                </a:cxn>
                <a:cxn ang="0">
                  <a:pos x="128" y="322"/>
                </a:cxn>
                <a:cxn ang="0">
                  <a:pos x="148" y="290"/>
                </a:cxn>
                <a:cxn ang="0">
                  <a:pos x="148" y="176"/>
                </a:cxn>
                <a:cxn ang="0">
                  <a:pos x="236" y="142"/>
                </a:cxn>
                <a:cxn ang="0">
                  <a:pos x="456" y="0"/>
                </a:cxn>
                <a:cxn ang="0">
                  <a:pos x="506" y="10"/>
                </a:cxn>
                <a:cxn ang="0">
                  <a:pos x="526" y="26"/>
                </a:cxn>
                <a:cxn ang="0">
                  <a:pos x="558" y="16"/>
                </a:cxn>
                <a:cxn ang="0">
                  <a:pos x="576" y="48"/>
                </a:cxn>
                <a:cxn ang="0">
                  <a:pos x="572" y="88"/>
                </a:cxn>
                <a:cxn ang="0">
                  <a:pos x="596" y="122"/>
                </a:cxn>
                <a:cxn ang="0">
                  <a:pos x="574" y="152"/>
                </a:cxn>
                <a:cxn ang="0">
                  <a:pos x="564" y="282"/>
                </a:cxn>
                <a:cxn ang="0">
                  <a:pos x="492" y="362"/>
                </a:cxn>
                <a:cxn ang="0">
                  <a:pos x="498" y="386"/>
                </a:cxn>
                <a:cxn ang="0">
                  <a:pos x="456" y="418"/>
                </a:cxn>
                <a:cxn ang="0">
                  <a:pos x="424" y="404"/>
                </a:cxn>
                <a:cxn ang="0">
                  <a:pos x="398" y="404"/>
                </a:cxn>
                <a:cxn ang="0">
                  <a:pos x="368" y="422"/>
                </a:cxn>
                <a:cxn ang="0">
                  <a:pos x="340" y="422"/>
                </a:cxn>
                <a:cxn ang="0">
                  <a:pos x="320" y="404"/>
                </a:cxn>
                <a:cxn ang="0">
                  <a:pos x="270" y="412"/>
                </a:cxn>
                <a:cxn ang="0">
                  <a:pos x="238" y="388"/>
                </a:cxn>
                <a:cxn ang="0">
                  <a:pos x="192" y="404"/>
                </a:cxn>
                <a:cxn ang="0">
                  <a:pos x="168" y="398"/>
                </a:cxn>
                <a:cxn ang="0">
                  <a:pos x="150" y="408"/>
                </a:cxn>
                <a:cxn ang="0">
                  <a:pos x="148" y="430"/>
                </a:cxn>
                <a:cxn ang="0">
                  <a:pos x="130" y="448"/>
                </a:cxn>
                <a:cxn ang="0">
                  <a:pos x="126" y="464"/>
                </a:cxn>
              </a:cxnLst>
              <a:rect l="0" t="0" r="r" b="b"/>
              <a:pathLst>
                <a:path w="596" h="474">
                  <a:moveTo>
                    <a:pt x="126" y="464"/>
                  </a:moveTo>
                  <a:lnTo>
                    <a:pt x="90" y="448"/>
                  </a:lnTo>
                  <a:lnTo>
                    <a:pt x="80" y="450"/>
                  </a:lnTo>
                  <a:lnTo>
                    <a:pt x="72" y="474"/>
                  </a:lnTo>
                  <a:lnTo>
                    <a:pt x="60" y="458"/>
                  </a:lnTo>
                  <a:lnTo>
                    <a:pt x="62" y="448"/>
                  </a:lnTo>
                  <a:lnTo>
                    <a:pt x="66" y="436"/>
                  </a:lnTo>
                  <a:lnTo>
                    <a:pt x="54" y="428"/>
                  </a:lnTo>
                  <a:lnTo>
                    <a:pt x="50" y="434"/>
                  </a:lnTo>
                  <a:lnTo>
                    <a:pt x="24" y="424"/>
                  </a:lnTo>
                  <a:lnTo>
                    <a:pt x="24" y="410"/>
                  </a:lnTo>
                  <a:lnTo>
                    <a:pt x="0" y="384"/>
                  </a:lnTo>
                  <a:lnTo>
                    <a:pt x="0" y="342"/>
                  </a:lnTo>
                  <a:lnTo>
                    <a:pt x="18" y="344"/>
                  </a:lnTo>
                  <a:lnTo>
                    <a:pt x="32" y="332"/>
                  </a:lnTo>
                  <a:lnTo>
                    <a:pt x="64" y="332"/>
                  </a:lnTo>
                  <a:lnTo>
                    <a:pt x="80" y="324"/>
                  </a:lnTo>
                  <a:lnTo>
                    <a:pt x="104" y="318"/>
                  </a:lnTo>
                  <a:lnTo>
                    <a:pt x="128" y="322"/>
                  </a:lnTo>
                  <a:lnTo>
                    <a:pt x="148" y="290"/>
                  </a:lnTo>
                  <a:lnTo>
                    <a:pt x="148" y="176"/>
                  </a:lnTo>
                  <a:lnTo>
                    <a:pt x="236" y="142"/>
                  </a:lnTo>
                  <a:lnTo>
                    <a:pt x="456" y="0"/>
                  </a:lnTo>
                  <a:lnTo>
                    <a:pt x="506" y="10"/>
                  </a:lnTo>
                  <a:lnTo>
                    <a:pt x="526" y="26"/>
                  </a:lnTo>
                  <a:lnTo>
                    <a:pt x="558" y="16"/>
                  </a:lnTo>
                  <a:lnTo>
                    <a:pt x="576" y="48"/>
                  </a:lnTo>
                  <a:lnTo>
                    <a:pt x="572" y="88"/>
                  </a:lnTo>
                  <a:lnTo>
                    <a:pt x="596" y="122"/>
                  </a:lnTo>
                  <a:lnTo>
                    <a:pt x="574" y="152"/>
                  </a:lnTo>
                  <a:lnTo>
                    <a:pt x="564" y="282"/>
                  </a:lnTo>
                  <a:lnTo>
                    <a:pt x="492" y="362"/>
                  </a:lnTo>
                  <a:lnTo>
                    <a:pt x="498" y="386"/>
                  </a:lnTo>
                  <a:lnTo>
                    <a:pt x="456" y="418"/>
                  </a:lnTo>
                  <a:lnTo>
                    <a:pt x="424" y="404"/>
                  </a:lnTo>
                  <a:lnTo>
                    <a:pt x="398" y="404"/>
                  </a:lnTo>
                  <a:lnTo>
                    <a:pt x="368" y="422"/>
                  </a:lnTo>
                  <a:lnTo>
                    <a:pt x="340" y="422"/>
                  </a:lnTo>
                  <a:lnTo>
                    <a:pt x="320" y="404"/>
                  </a:lnTo>
                  <a:lnTo>
                    <a:pt x="270" y="412"/>
                  </a:lnTo>
                  <a:lnTo>
                    <a:pt x="238" y="388"/>
                  </a:lnTo>
                  <a:lnTo>
                    <a:pt x="192" y="404"/>
                  </a:lnTo>
                  <a:lnTo>
                    <a:pt x="168" y="398"/>
                  </a:lnTo>
                  <a:lnTo>
                    <a:pt x="150" y="408"/>
                  </a:lnTo>
                  <a:lnTo>
                    <a:pt x="148" y="430"/>
                  </a:lnTo>
                  <a:lnTo>
                    <a:pt x="130" y="448"/>
                  </a:lnTo>
                  <a:lnTo>
                    <a:pt x="126" y="4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4" name="Nigeria">
              <a:extLst>
                <a:ext uri="{FF2B5EF4-FFF2-40B4-BE49-F238E27FC236}">
                  <a16:creationId xmlns:a16="http://schemas.microsoft.com/office/drawing/2014/main" id="{8E1A1913-BD6E-48C3-915B-C678AA64BEAF}"/>
                </a:ext>
              </a:extLst>
            </p:cNvPr>
            <p:cNvSpPr>
              <a:spLocks/>
            </p:cNvSpPr>
            <p:nvPr/>
          </p:nvSpPr>
          <p:spPr bwMode="gray">
            <a:xfrm>
              <a:off x="5900546" y="4110377"/>
              <a:ext cx="355319" cy="314649"/>
            </a:xfrm>
            <a:custGeom>
              <a:avLst/>
              <a:gdLst/>
              <a:ahLst/>
              <a:cxnLst>
                <a:cxn ang="0">
                  <a:pos x="8" y="301"/>
                </a:cxn>
                <a:cxn ang="0">
                  <a:pos x="8" y="279"/>
                </a:cxn>
                <a:cxn ang="0">
                  <a:pos x="0" y="265"/>
                </a:cxn>
                <a:cxn ang="0">
                  <a:pos x="0" y="200"/>
                </a:cxn>
                <a:cxn ang="0">
                  <a:pos x="10" y="198"/>
                </a:cxn>
                <a:cxn ang="0">
                  <a:pos x="20" y="182"/>
                </a:cxn>
                <a:cxn ang="0">
                  <a:pos x="34" y="150"/>
                </a:cxn>
                <a:cxn ang="0">
                  <a:pos x="34" y="118"/>
                </a:cxn>
                <a:cxn ang="0">
                  <a:pos x="24" y="78"/>
                </a:cxn>
                <a:cxn ang="0">
                  <a:pos x="28" y="62"/>
                </a:cxn>
                <a:cxn ang="0">
                  <a:pos x="46" y="44"/>
                </a:cxn>
                <a:cxn ang="0">
                  <a:pos x="48" y="22"/>
                </a:cxn>
                <a:cxn ang="0">
                  <a:pos x="66" y="12"/>
                </a:cxn>
                <a:cxn ang="0">
                  <a:pos x="90" y="18"/>
                </a:cxn>
                <a:cxn ang="0">
                  <a:pos x="136" y="2"/>
                </a:cxn>
                <a:cxn ang="0">
                  <a:pos x="168" y="26"/>
                </a:cxn>
                <a:cxn ang="0">
                  <a:pos x="218" y="18"/>
                </a:cxn>
                <a:cxn ang="0">
                  <a:pos x="238" y="36"/>
                </a:cxn>
                <a:cxn ang="0">
                  <a:pos x="266" y="36"/>
                </a:cxn>
                <a:cxn ang="0">
                  <a:pos x="296" y="18"/>
                </a:cxn>
                <a:cxn ang="0">
                  <a:pos x="322" y="18"/>
                </a:cxn>
                <a:cxn ang="0">
                  <a:pos x="354" y="32"/>
                </a:cxn>
                <a:cxn ang="0">
                  <a:pos x="396" y="0"/>
                </a:cxn>
                <a:cxn ang="0">
                  <a:pos x="424" y="48"/>
                </a:cxn>
                <a:cxn ang="0">
                  <a:pos x="424" y="62"/>
                </a:cxn>
                <a:cxn ang="0">
                  <a:pos x="438" y="86"/>
                </a:cxn>
                <a:cxn ang="0">
                  <a:pos x="438" y="104"/>
                </a:cxn>
                <a:cxn ang="0">
                  <a:pos x="424" y="110"/>
                </a:cxn>
                <a:cxn ang="0">
                  <a:pos x="408" y="138"/>
                </a:cxn>
                <a:cxn ang="0">
                  <a:pos x="406" y="158"/>
                </a:cxn>
                <a:cxn ang="0">
                  <a:pos x="380" y="184"/>
                </a:cxn>
                <a:cxn ang="0">
                  <a:pos x="376" y="217"/>
                </a:cxn>
                <a:cxn ang="0">
                  <a:pos x="356" y="237"/>
                </a:cxn>
                <a:cxn ang="0">
                  <a:pos x="356" y="253"/>
                </a:cxn>
                <a:cxn ang="0">
                  <a:pos x="324" y="297"/>
                </a:cxn>
                <a:cxn ang="0">
                  <a:pos x="290" y="287"/>
                </a:cxn>
                <a:cxn ang="0">
                  <a:pos x="274" y="289"/>
                </a:cxn>
                <a:cxn ang="0">
                  <a:pos x="236" y="325"/>
                </a:cxn>
                <a:cxn ang="0">
                  <a:pos x="236" y="345"/>
                </a:cxn>
                <a:cxn ang="0">
                  <a:pos x="228" y="355"/>
                </a:cxn>
                <a:cxn ang="0">
                  <a:pos x="216" y="359"/>
                </a:cxn>
                <a:cxn ang="0">
                  <a:pos x="212" y="373"/>
                </a:cxn>
                <a:cxn ang="0">
                  <a:pos x="194" y="371"/>
                </a:cxn>
                <a:cxn ang="0">
                  <a:pos x="164" y="367"/>
                </a:cxn>
                <a:cxn ang="0">
                  <a:pos x="160" y="377"/>
                </a:cxn>
                <a:cxn ang="0">
                  <a:pos x="150" y="383"/>
                </a:cxn>
                <a:cxn ang="0">
                  <a:pos x="126" y="385"/>
                </a:cxn>
                <a:cxn ang="0">
                  <a:pos x="110" y="375"/>
                </a:cxn>
                <a:cxn ang="0">
                  <a:pos x="94" y="347"/>
                </a:cxn>
                <a:cxn ang="0">
                  <a:pos x="52" y="305"/>
                </a:cxn>
                <a:cxn ang="0">
                  <a:pos x="44" y="299"/>
                </a:cxn>
                <a:cxn ang="0">
                  <a:pos x="36" y="295"/>
                </a:cxn>
                <a:cxn ang="0">
                  <a:pos x="24" y="301"/>
                </a:cxn>
                <a:cxn ang="0">
                  <a:pos x="8" y="301"/>
                </a:cxn>
              </a:cxnLst>
              <a:rect l="0" t="0" r="r" b="b"/>
              <a:pathLst>
                <a:path w="438" h="385">
                  <a:moveTo>
                    <a:pt x="8" y="301"/>
                  </a:moveTo>
                  <a:lnTo>
                    <a:pt x="8" y="279"/>
                  </a:lnTo>
                  <a:lnTo>
                    <a:pt x="0" y="265"/>
                  </a:lnTo>
                  <a:lnTo>
                    <a:pt x="0" y="200"/>
                  </a:lnTo>
                  <a:lnTo>
                    <a:pt x="10" y="198"/>
                  </a:lnTo>
                  <a:lnTo>
                    <a:pt x="20" y="182"/>
                  </a:lnTo>
                  <a:lnTo>
                    <a:pt x="34" y="150"/>
                  </a:lnTo>
                  <a:lnTo>
                    <a:pt x="34" y="118"/>
                  </a:lnTo>
                  <a:lnTo>
                    <a:pt x="24" y="78"/>
                  </a:lnTo>
                  <a:lnTo>
                    <a:pt x="28" y="62"/>
                  </a:lnTo>
                  <a:lnTo>
                    <a:pt x="46" y="44"/>
                  </a:lnTo>
                  <a:lnTo>
                    <a:pt x="48" y="22"/>
                  </a:lnTo>
                  <a:lnTo>
                    <a:pt x="66" y="12"/>
                  </a:lnTo>
                  <a:lnTo>
                    <a:pt x="90" y="18"/>
                  </a:lnTo>
                  <a:lnTo>
                    <a:pt x="136" y="2"/>
                  </a:lnTo>
                  <a:lnTo>
                    <a:pt x="168" y="26"/>
                  </a:lnTo>
                  <a:lnTo>
                    <a:pt x="218" y="18"/>
                  </a:lnTo>
                  <a:lnTo>
                    <a:pt x="238" y="36"/>
                  </a:lnTo>
                  <a:lnTo>
                    <a:pt x="266" y="36"/>
                  </a:lnTo>
                  <a:lnTo>
                    <a:pt x="296" y="18"/>
                  </a:lnTo>
                  <a:lnTo>
                    <a:pt x="322" y="18"/>
                  </a:lnTo>
                  <a:lnTo>
                    <a:pt x="354" y="32"/>
                  </a:lnTo>
                  <a:lnTo>
                    <a:pt x="396" y="0"/>
                  </a:lnTo>
                  <a:lnTo>
                    <a:pt x="424" y="48"/>
                  </a:lnTo>
                  <a:lnTo>
                    <a:pt x="424" y="62"/>
                  </a:lnTo>
                  <a:lnTo>
                    <a:pt x="438" y="86"/>
                  </a:lnTo>
                  <a:lnTo>
                    <a:pt x="438" y="104"/>
                  </a:lnTo>
                  <a:lnTo>
                    <a:pt x="424" y="110"/>
                  </a:lnTo>
                  <a:lnTo>
                    <a:pt x="408" y="138"/>
                  </a:lnTo>
                  <a:lnTo>
                    <a:pt x="406" y="158"/>
                  </a:lnTo>
                  <a:lnTo>
                    <a:pt x="380" y="184"/>
                  </a:lnTo>
                  <a:lnTo>
                    <a:pt x="376" y="217"/>
                  </a:lnTo>
                  <a:lnTo>
                    <a:pt x="356" y="237"/>
                  </a:lnTo>
                  <a:lnTo>
                    <a:pt x="356" y="253"/>
                  </a:lnTo>
                  <a:lnTo>
                    <a:pt x="324" y="297"/>
                  </a:lnTo>
                  <a:lnTo>
                    <a:pt x="290" y="287"/>
                  </a:lnTo>
                  <a:lnTo>
                    <a:pt x="274" y="289"/>
                  </a:lnTo>
                  <a:lnTo>
                    <a:pt x="236" y="325"/>
                  </a:lnTo>
                  <a:lnTo>
                    <a:pt x="236" y="345"/>
                  </a:lnTo>
                  <a:lnTo>
                    <a:pt x="228" y="355"/>
                  </a:lnTo>
                  <a:lnTo>
                    <a:pt x="216" y="359"/>
                  </a:lnTo>
                  <a:lnTo>
                    <a:pt x="212" y="373"/>
                  </a:lnTo>
                  <a:lnTo>
                    <a:pt x="194" y="371"/>
                  </a:lnTo>
                  <a:lnTo>
                    <a:pt x="164" y="367"/>
                  </a:lnTo>
                  <a:lnTo>
                    <a:pt x="160" y="377"/>
                  </a:lnTo>
                  <a:lnTo>
                    <a:pt x="150" y="383"/>
                  </a:lnTo>
                  <a:lnTo>
                    <a:pt x="126" y="385"/>
                  </a:lnTo>
                  <a:lnTo>
                    <a:pt x="110" y="375"/>
                  </a:lnTo>
                  <a:lnTo>
                    <a:pt x="94" y="347"/>
                  </a:lnTo>
                  <a:lnTo>
                    <a:pt x="52" y="305"/>
                  </a:lnTo>
                  <a:lnTo>
                    <a:pt x="44" y="299"/>
                  </a:lnTo>
                  <a:lnTo>
                    <a:pt x="36" y="295"/>
                  </a:lnTo>
                  <a:lnTo>
                    <a:pt x="24" y="301"/>
                  </a:lnTo>
                  <a:lnTo>
                    <a:pt x="8" y="30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5" name="North Korea">
              <a:extLst>
                <a:ext uri="{FF2B5EF4-FFF2-40B4-BE49-F238E27FC236}">
                  <a16:creationId xmlns:a16="http://schemas.microsoft.com/office/drawing/2014/main" id="{53ACE661-91C0-44EC-BC56-AD4F9052F5EA}"/>
                </a:ext>
              </a:extLst>
            </p:cNvPr>
            <p:cNvSpPr>
              <a:spLocks/>
            </p:cNvSpPr>
            <p:nvPr/>
          </p:nvSpPr>
          <p:spPr bwMode="gray">
            <a:xfrm>
              <a:off x="9623588" y="3044501"/>
              <a:ext cx="206944" cy="224188"/>
            </a:xfrm>
            <a:custGeom>
              <a:avLst/>
              <a:gdLst/>
              <a:ahLst/>
              <a:cxnLst>
                <a:cxn ang="0">
                  <a:pos x="94" y="260"/>
                </a:cxn>
                <a:cxn ang="0">
                  <a:pos x="76" y="258"/>
                </a:cxn>
                <a:cxn ang="0">
                  <a:pos x="68" y="272"/>
                </a:cxn>
                <a:cxn ang="0">
                  <a:pos x="54" y="274"/>
                </a:cxn>
                <a:cxn ang="0">
                  <a:pos x="52" y="262"/>
                </a:cxn>
                <a:cxn ang="0">
                  <a:pos x="38" y="260"/>
                </a:cxn>
                <a:cxn ang="0">
                  <a:pos x="28" y="250"/>
                </a:cxn>
                <a:cxn ang="0">
                  <a:pos x="40" y="228"/>
                </a:cxn>
                <a:cxn ang="0">
                  <a:pos x="56" y="224"/>
                </a:cxn>
                <a:cxn ang="0">
                  <a:pos x="52" y="210"/>
                </a:cxn>
                <a:cxn ang="0">
                  <a:pos x="62" y="174"/>
                </a:cxn>
                <a:cxn ang="0">
                  <a:pos x="28" y="174"/>
                </a:cxn>
                <a:cxn ang="0">
                  <a:pos x="18" y="178"/>
                </a:cxn>
                <a:cxn ang="0">
                  <a:pos x="0" y="164"/>
                </a:cxn>
                <a:cxn ang="0">
                  <a:pos x="36" y="130"/>
                </a:cxn>
                <a:cxn ang="0">
                  <a:pos x="48" y="132"/>
                </a:cxn>
                <a:cxn ang="0">
                  <a:pos x="60" y="122"/>
                </a:cxn>
                <a:cxn ang="0">
                  <a:pos x="78" y="118"/>
                </a:cxn>
                <a:cxn ang="0">
                  <a:pos x="102" y="72"/>
                </a:cxn>
                <a:cxn ang="0">
                  <a:pos x="124" y="64"/>
                </a:cxn>
                <a:cxn ang="0">
                  <a:pos x="140" y="78"/>
                </a:cxn>
                <a:cxn ang="0">
                  <a:pos x="164" y="84"/>
                </a:cxn>
                <a:cxn ang="0">
                  <a:pos x="170" y="70"/>
                </a:cxn>
                <a:cxn ang="0">
                  <a:pos x="162" y="50"/>
                </a:cxn>
                <a:cxn ang="0">
                  <a:pos x="184" y="42"/>
                </a:cxn>
                <a:cxn ang="0">
                  <a:pos x="198" y="18"/>
                </a:cxn>
                <a:cxn ang="0">
                  <a:pos x="214" y="12"/>
                </a:cxn>
                <a:cxn ang="0">
                  <a:pos x="222" y="0"/>
                </a:cxn>
                <a:cxn ang="0">
                  <a:pos x="248" y="10"/>
                </a:cxn>
                <a:cxn ang="0">
                  <a:pos x="254" y="26"/>
                </a:cxn>
                <a:cxn ang="0">
                  <a:pos x="234" y="46"/>
                </a:cxn>
                <a:cxn ang="0">
                  <a:pos x="216" y="56"/>
                </a:cxn>
                <a:cxn ang="0">
                  <a:pos x="212" y="76"/>
                </a:cxn>
                <a:cxn ang="0">
                  <a:pos x="220" y="88"/>
                </a:cxn>
                <a:cxn ang="0">
                  <a:pos x="214" y="114"/>
                </a:cxn>
                <a:cxn ang="0">
                  <a:pos x="190" y="144"/>
                </a:cxn>
                <a:cxn ang="0">
                  <a:pos x="174" y="152"/>
                </a:cxn>
                <a:cxn ang="0">
                  <a:pos x="152" y="154"/>
                </a:cxn>
                <a:cxn ang="0">
                  <a:pos x="138" y="174"/>
                </a:cxn>
                <a:cxn ang="0">
                  <a:pos x="130" y="176"/>
                </a:cxn>
                <a:cxn ang="0">
                  <a:pos x="128" y="198"/>
                </a:cxn>
                <a:cxn ang="0">
                  <a:pos x="152" y="214"/>
                </a:cxn>
                <a:cxn ang="0">
                  <a:pos x="162" y="220"/>
                </a:cxn>
                <a:cxn ang="0">
                  <a:pos x="170" y="236"/>
                </a:cxn>
                <a:cxn ang="0">
                  <a:pos x="158" y="242"/>
                </a:cxn>
                <a:cxn ang="0">
                  <a:pos x="144" y="250"/>
                </a:cxn>
                <a:cxn ang="0">
                  <a:pos x="120" y="246"/>
                </a:cxn>
                <a:cxn ang="0">
                  <a:pos x="94" y="260"/>
                </a:cxn>
              </a:cxnLst>
              <a:rect l="0" t="0" r="r" b="b"/>
              <a:pathLst>
                <a:path w="254" h="274">
                  <a:moveTo>
                    <a:pt x="94" y="260"/>
                  </a:moveTo>
                  <a:lnTo>
                    <a:pt x="76" y="258"/>
                  </a:lnTo>
                  <a:lnTo>
                    <a:pt x="68" y="272"/>
                  </a:lnTo>
                  <a:lnTo>
                    <a:pt x="54" y="274"/>
                  </a:lnTo>
                  <a:lnTo>
                    <a:pt x="52" y="262"/>
                  </a:lnTo>
                  <a:lnTo>
                    <a:pt x="38" y="260"/>
                  </a:lnTo>
                  <a:lnTo>
                    <a:pt x="28" y="250"/>
                  </a:lnTo>
                  <a:lnTo>
                    <a:pt x="40" y="228"/>
                  </a:lnTo>
                  <a:lnTo>
                    <a:pt x="56" y="224"/>
                  </a:lnTo>
                  <a:lnTo>
                    <a:pt x="52" y="210"/>
                  </a:lnTo>
                  <a:lnTo>
                    <a:pt x="62" y="174"/>
                  </a:lnTo>
                  <a:lnTo>
                    <a:pt x="28" y="174"/>
                  </a:lnTo>
                  <a:lnTo>
                    <a:pt x="18" y="178"/>
                  </a:lnTo>
                  <a:lnTo>
                    <a:pt x="0" y="164"/>
                  </a:lnTo>
                  <a:lnTo>
                    <a:pt x="36" y="130"/>
                  </a:lnTo>
                  <a:lnTo>
                    <a:pt x="48" y="132"/>
                  </a:lnTo>
                  <a:lnTo>
                    <a:pt x="60" y="122"/>
                  </a:lnTo>
                  <a:lnTo>
                    <a:pt x="78" y="118"/>
                  </a:lnTo>
                  <a:lnTo>
                    <a:pt x="102" y="72"/>
                  </a:lnTo>
                  <a:lnTo>
                    <a:pt x="124" y="64"/>
                  </a:lnTo>
                  <a:lnTo>
                    <a:pt x="140" y="78"/>
                  </a:lnTo>
                  <a:lnTo>
                    <a:pt x="164" y="84"/>
                  </a:lnTo>
                  <a:lnTo>
                    <a:pt x="170" y="70"/>
                  </a:lnTo>
                  <a:lnTo>
                    <a:pt x="162" y="50"/>
                  </a:lnTo>
                  <a:lnTo>
                    <a:pt x="184" y="42"/>
                  </a:lnTo>
                  <a:lnTo>
                    <a:pt x="198" y="18"/>
                  </a:lnTo>
                  <a:lnTo>
                    <a:pt x="214" y="12"/>
                  </a:lnTo>
                  <a:lnTo>
                    <a:pt x="222" y="0"/>
                  </a:lnTo>
                  <a:lnTo>
                    <a:pt x="248" y="10"/>
                  </a:lnTo>
                  <a:lnTo>
                    <a:pt x="254" y="26"/>
                  </a:lnTo>
                  <a:lnTo>
                    <a:pt x="234" y="46"/>
                  </a:lnTo>
                  <a:lnTo>
                    <a:pt x="216" y="56"/>
                  </a:lnTo>
                  <a:lnTo>
                    <a:pt x="212" y="76"/>
                  </a:lnTo>
                  <a:lnTo>
                    <a:pt x="220" y="88"/>
                  </a:lnTo>
                  <a:lnTo>
                    <a:pt x="214" y="114"/>
                  </a:lnTo>
                  <a:lnTo>
                    <a:pt x="190" y="144"/>
                  </a:lnTo>
                  <a:lnTo>
                    <a:pt x="174" y="152"/>
                  </a:lnTo>
                  <a:lnTo>
                    <a:pt x="152" y="154"/>
                  </a:lnTo>
                  <a:lnTo>
                    <a:pt x="138" y="174"/>
                  </a:lnTo>
                  <a:lnTo>
                    <a:pt x="130" y="176"/>
                  </a:lnTo>
                  <a:lnTo>
                    <a:pt x="128" y="198"/>
                  </a:lnTo>
                  <a:lnTo>
                    <a:pt x="152" y="214"/>
                  </a:lnTo>
                  <a:lnTo>
                    <a:pt x="162" y="220"/>
                  </a:lnTo>
                  <a:lnTo>
                    <a:pt x="170" y="236"/>
                  </a:lnTo>
                  <a:lnTo>
                    <a:pt x="158" y="242"/>
                  </a:lnTo>
                  <a:lnTo>
                    <a:pt x="144" y="250"/>
                  </a:lnTo>
                  <a:lnTo>
                    <a:pt x="120" y="246"/>
                  </a:lnTo>
                  <a:lnTo>
                    <a:pt x="94" y="2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6" name="Norway">
              <a:extLst>
                <a:ext uri="{FF2B5EF4-FFF2-40B4-BE49-F238E27FC236}">
                  <a16:creationId xmlns:a16="http://schemas.microsoft.com/office/drawing/2014/main" id="{B3C0FCB5-11C0-4BA9-B77A-B7CB0B1DCD8E}"/>
                </a:ext>
              </a:extLst>
            </p:cNvPr>
            <p:cNvSpPr>
              <a:spLocks/>
            </p:cNvSpPr>
            <p:nvPr/>
          </p:nvSpPr>
          <p:spPr bwMode="gray">
            <a:xfrm>
              <a:off x="5966925" y="1272629"/>
              <a:ext cx="796540" cy="1006878"/>
            </a:xfrm>
            <a:custGeom>
              <a:avLst/>
              <a:gdLst/>
              <a:ahLst/>
              <a:cxnLst>
                <a:cxn ang="0">
                  <a:pos x="890" y="222"/>
                </a:cxn>
                <a:cxn ang="0">
                  <a:pos x="892" y="154"/>
                </a:cxn>
                <a:cxn ang="0">
                  <a:pos x="810" y="152"/>
                </a:cxn>
                <a:cxn ang="0">
                  <a:pos x="658" y="270"/>
                </a:cxn>
                <a:cxn ang="0">
                  <a:pos x="598" y="240"/>
                </a:cxn>
                <a:cxn ang="0">
                  <a:pos x="552" y="284"/>
                </a:cxn>
                <a:cxn ang="0">
                  <a:pos x="496" y="292"/>
                </a:cxn>
                <a:cxn ang="0">
                  <a:pos x="484" y="322"/>
                </a:cxn>
                <a:cxn ang="0">
                  <a:pos x="432" y="378"/>
                </a:cxn>
                <a:cxn ang="0">
                  <a:pos x="434" y="430"/>
                </a:cxn>
                <a:cxn ang="0">
                  <a:pos x="368" y="556"/>
                </a:cxn>
                <a:cxn ang="0">
                  <a:pos x="332" y="702"/>
                </a:cxn>
                <a:cxn ang="0">
                  <a:pos x="252" y="768"/>
                </a:cxn>
                <a:cxn ang="0">
                  <a:pos x="276" y="970"/>
                </a:cxn>
                <a:cxn ang="0">
                  <a:pos x="242" y="1122"/>
                </a:cxn>
                <a:cxn ang="0">
                  <a:pos x="222" y="1146"/>
                </a:cxn>
                <a:cxn ang="0">
                  <a:pos x="168" y="1154"/>
                </a:cxn>
                <a:cxn ang="0">
                  <a:pos x="46" y="1200"/>
                </a:cxn>
                <a:cxn ang="0">
                  <a:pos x="22" y="1148"/>
                </a:cxn>
                <a:cxn ang="0">
                  <a:pos x="6" y="1124"/>
                </a:cxn>
                <a:cxn ang="0">
                  <a:pos x="24" y="1082"/>
                </a:cxn>
                <a:cxn ang="0">
                  <a:pos x="14" y="1028"/>
                </a:cxn>
                <a:cxn ang="0">
                  <a:pos x="8" y="988"/>
                </a:cxn>
                <a:cxn ang="0">
                  <a:pos x="6" y="936"/>
                </a:cxn>
                <a:cxn ang="0">
                  <a:pos x="22" y="894"/>
                </a:cxn>
                <a:cxn ang="0">
                  <a:pos x="64" y="856"/>
                </a:cxn>
                <a:cxn ang="0">
                  <a:pos x="130" y="836"/>
                </a:cxn>
                <a:cxn ang="0">
                  <a:pos x="176" y="792"/>
                </a:cxn>
                <a:cxn ang="0">
                  <a:pos x="188" y="736"/>
                </a:cxn>
                <a:cxn ang="0">
                  <a:pos x="238" y="710"/>
                </a:cxn>
                <a:cxn ang="0">
                  <a:pos x="254" y="658"/>
                </a:cxn>
                <a:cxn ang="0">
                  <a:pos x="278" y="572"/>
                </a:cxn>
                <a:cxn ang="0">
                  <a:pos x="308" y="516"/>
                </a:cxn>
                <a:cxn ang="0">
                  <a:pos x="348" y="454"/>
                </a:cxn>
                <a:cxn ang="0">
                  <a:pos x="374" y="402"/>
                </a:cxn>
                <a:cxn ang="0">
                  <a:pos x="404" y="332"/>
                </a:cxn>
                <a:cxn ang="0">
                  <a:pos x="456" y="268"/>
                </a:cxn>
                <a:cxn ang="0">
                  <a:pos x="438" y="228"/>
                </a:cxn>
                <a:cxn ang="0">
                  <a:pos x="486" y="186"/>
                </a:cxn>
                <a:cxn ang="0">
                  <a:pos x="558" y="148"/>
                </a:cxn>
                <a:cxn ang="0">
                  <a:pos x="682" y="108"/>
                </a:cxn>
                <a:cxn ang="0">
                  <a:pos x="768" y="2"/>
                </a:cxn>
                <a:cxn ang="0">
                  <a:pos x="802" y="30"/>
                </a:cxn>
                <a:cxn ang="0">
                  <a:pos x="832" y="40"/>
                </a:cxn>
                <a:cxn ang="0">
                  <a:pos x="876" y="8"/>
                </a:cxn>
                <a:cxn ang="0">
                  <a:pos x="868" y="80"/>
                </a:cxn>
                <a:cxn ang="0">
                  <a:pos x="912" y="46"/>
                </a:cxn>
                <a:cxn ang="0">
                  <a:pos x="978" y="98"/>
                </a:cxn>
                <a:cxn ang="0">
                  <a:pos x="890" y="118"/>
                </a:cxn>
                <a:cxn ang="0">
                  <a:pos x="944" y="160"/>
                </a:cxn>
              </a:cxnLst>
              <a:rect l="0" t="0" r="r" b="b"/>
              <a:pathLst>
                <a:path w="980" h="1232">
                  <a:moveTo>
                    <a:pt x="944" y="160"/>
                  </a:moveTo>
                  <a:lnTo>
                    <a:pt x="902" y="222"/>
                  </a:lnTo>
                  <a:lnTo>
                    <a:pt x="890" y="222"/>
                  </a:lnTo>
                  <a:lnTo>
                    <a:pt x="882" y="190"/>
                  </a:lnTo>
                  <a:lnTo>
                    <a:pt x="896" y="166"/>
                  </a:lnTo>
                  <a:lnTo>
                    <a:pt x="892" y="154"/>
                  </a:lnTo>
                  <a:lnTo>
                    <a:pt x="874" y="152"/>
                  </a:lnTo>
                  <a:lnTo>
                    <a:pt x="854" y="138"/>
                  </a:lnTo>
                  <a:lnTo>
                    <a:pt x="810" y="152"/>
                  </a:lnTo>
                  <a:lnTo>
                    <a:pt x="740" y="292"/>
                  </a:lnTo>
                  <a:lnTo>
                    <a:pt x="714" y="272"/>
                  </a:lnTo>
                  <a:lnTo>
                    <a:pt x="658" y="270"/>
                  </a:lnTo>
                  <a:lnTo>
                    <a:pt x="634" y="232"/>
                  </a:lnTo>
                  <a:lnTo>
                    <a:pt x="608" y="212"/>
                  </a:lnTo>
                  <a:lnTo>
                    <a:pt x="598" y="240"/>
                  </a:lnTo>
                  <a:lnTo>
                    <a:pt x="568" y="238"/>
                  </a:lnTo>
                  <a:lnTo>
                    <a:pt x="554" y="238"/>
                  </a:lnTo>
                  <a:lnTo>
                    <a:pt x="552" y="284"/>
                  </a:lnTo>
                  <a:lnTo>
                    <a:pt x="540" y="300"/>
                  </a:lnTo>
                  <a:lnTo>
                    <a:pt x="528" y="292"/>
                  </a:lnTo>
                  <a:lnTo>
                    <a:pt x="496" y="292"/>
                  </a:lnTo>
                  <a:lnTo>
                    <a:pt x="486" y="286"/>
                  </a:lnTo>
                  <a:lnTo>
                    <a:pt x="480" y="292"/>
                  </a:lnTo>
                  <a:lnTo>
                    <a:pt x="484" y="322"/>
                  </a:lnTo>
                  <a:lnTo>
                    <a:pt x="482" y="342"/>
                  </a:lnTo>
                  <a:lnTo>
                    <a:pt x="452" y="330"/>
                  </a:lnTo>
                  <a:lnTo>
                    <a:pt x="432" y="378"/>
                  </a:lnTo>
                  <a:lnTo>
                    <a:pt x="416" y="382"/>
                  </a:lnTo>
                  <a:lnTo>
                    <a:pt x="412" y="400"/>
                  </a:lnTo>
                  <a:lnTo>
                    <a:pt x="434" y="430"/>
                  </a:lnTo>
                  <a:lnTo>
                    <a:pt x="370" y="520"/>
                  </a:lnTo>
                  <a:lnTo>
                    <a:pt x="378" y="544"/>
                  </a:lnTo>
                  <a:lnTo>
                    <a:pt x="368" y="556"/>
                  </a:lnTo>
                  <a:lnTo>
                    <a:pt x="354" y="556"/>
                  </a:lnTo>
                  <a:lnTo>
                    <a:pt x="316" y="690"/>
                  </a:lnTo>
                  <a:lnTo>
                    <a:pt x="332" y="702"/>
                  </a:lnTo>
                  <a:lnTo>
                    <a:pt x="306" y="728"/>
                  </a:lnTo>
                  <a:lnTo>
                    <a:pt x="280" y="726"/>
                  </a:lnTo>
                  <a:lnTo>
                    <a:pt x="252" y="768"/>
                  </a:lnTo>
                  <a:lnTo>
                    <a:pt x="258" y="788"/>
                  </a:lnTo>
                  <a:lnTo>
                    <a:pt x="250" y="910"/>
                  </a:lnTo>
                  <a:lnTo>
                    <a:pt x="276" y="970"/>
                  </a:lnTo>
                  <a:lnTo>
                    <a:pt x="256" y="1006"/>
                  </a:lnTo>
                  <a:lnTo>
                    <a:pt x="272" y="1074"/>
                  </a:lnTo>
                  <a:lnTo>
                    <a:pt x="242" y="1122"/>
                  </a:lnTo>
                  <a:lnTo>
                    <a:pt x="238" y="1158"/>
                  </a:lnTo>
                  <a:lnTo>
                    <a:pt x="226" y="1158"/>
                  </a:lnTo>
                  <a:lnTo>
                    <a:pt x="222" y="1146"/>
                  </a:lnTo>
                  <a:lnTo>
                    <a:pt x="204" y="1144"/>
                  </a:lnTo>
                  <a:lnTo>
                    <a:pt x="190" y="1128"/>
                  </a:lnTo>
                  <a:lnTo>
                    <a:pt x="168" y="1154"/>
                  </a:lnTo>
                  <a:lnTo>
                    <a:pt x="112" y="1230"/>
                  </a:lnTo>
                  <a:lnTo>
                    <a:pt x="72" y="1232"/>
                  </a:lnTo>
                  <a:lnTo>
                    <a:pt x="46" y="1200"/>
                  </a:lnTo>
                  <a:lnTo>
                    <a:pt x="30" y="1198"/>
                  </a:lnTo>
                  <a:lnTo>
                    <a:pt x="22" y="1170"/>
                  </a:lnTo>
                  <a:lnTo>
                    <a:pt x="22" y="1148"/>
                  </a:lnTo>
                  <a:lnTo>
                    <a:pt x="34" y="1130"/>
                  </a:lnTo>
                  <a:lnTo>
                    <a:pt x="14" y="1130"/>
                  </a:lnTo>
                  <a:lnTo>
                    <a:pt x="6" y="1124"/>
                  </a:lnTo>
                  <a:lnTo>
                    <a:pt x="10" y="1102"/>
                  </a:lnTo>
                  <a:lnTo>
                    <a:pt x="24" y="1100"/>
                  </a:lnTo>
                  <a:lnTo>
                    <a:pt x="24" y="1082"/>
                  </a:lnTo>
                  <a:lnTo>
                    <a:pt x="16" y="1070"/>
                  </a:lnTo>
                  <a:lnTo>
                    <a:pt x="8" y="1052"/>
                  </a:lnTo>
                  <a:lnTo>
                    <a:pt x="14" y="1028"/>
                  </a:lnTo>
                  <a:lnTo>
                    <a:pt x="0" y="1016"/>
                  </a:lnTo>
                  <a:lnTo>
                    <a:pt x="0" y="998"/>
                  </a:lnTo>
                  <a:lnTo>
                    <a:pt x="8" y="988"/>
                  </a:lnTo>
                  <a:lnTo>
                    <a:pt x="4" y="970"/>
                  </a:lnTo>
                  <a:lnTo>
                    <a:pt x="16" y="960"/>
                  </a:lnTo>
                  <a:lnTo>
                    <a:pt x="6" y="936"/>
                  </a:lnTo>
                  <a:lnTo>
                    <a:pt x="16" y="924"/>
                  </a:lnTo>
                  <a:lnTo>
                    <a:pt x="2" y="908"/>
                  </a:lnTo>
                  <a:lnTo>
                    <a:pt x="22" y="894"/>
                  </a:lnTo>
                  <a:lnTo>
                    <a:pt x="42" y="886"/>
                  </a:lnTo>
                  <a:lnTo>
                    <a:pt x="40" y="868"/>
                  </a:lnTo>
                  <a:lnTo>
                    <a:pt x="64" y="856"/>
                  </a:lnTo>
                  <a:lnTo>
                    <a:pt x="78" y="838"/>
                  </a:lnTo>
                  <a:lnTo>
                    <a:pt x="108" y="832"/>
                  </a:lnTo>
                  <a:lnTo>
                    <a:pt x="130" y="836"/>
                  </a:lnTo>
                  <a:lnTo>
                    <a:pt x="126" y="814"/>
                  </a:lnTo>
                  <a:lnTo>
                    <a:pt x="138" y="790"/>
                  </a:lnTo>
                  <a:lnTo>
                    <a:pt x="176" y="792"/>
                  </a:lnTo>
                  <a:lnTo>
                    <a:pt x="188" y="782"/>
                  </a:lnTo>
                  <a:lnTo>
                    <a:pt x="174" y="762"/>
                  </a:lnTo>
                  <a:lnTo>
                    <a:pt x="188" y="736"/>
                  </a:lnTo>
                  <a:lnTo>
                    <a:pt x="202" y="732"/>
                  </a:lnTo>
                  <a:lnTo>
                    <a:pt x="210" y="704"/>
                  </a:lnTo>
                  <a:lnTo>
                    <a:pt x="238" y="710"/>
                  </a:lnTo>
                  <a:lnTo>
                    <a:pt x="238" y="688"/>
                  </a:lnTo>
                  <a:lnTo>
                    <a:pt x="224" y="676"/>
                  </a:lnTo>
                  <a:lnTo>
                    <a:pt x="254" y="658"/>
                  </a:lnTo>
                  <a:lnTo>
                    <a:pt x="266" y="640"/>
                  </a:lnTo>
                  <a:lnTo>
                    <a:pt x="256" y="614"/>
                  </a:lnTo>
                  <a:lnTo>
                    <a:pt x="278" y="572"/>
                  </a:lnTo>
                  <a:lnTo>
                    <a:pt x="298" y="558"/>
                  </a:lnTo>
                  <a:lnTo>
                    <a:pt x="290" y="544"/>
                  </a:lnTo>
                  <a:lnTo>
                    <a:pt x="308" y="516"/>
                  </a:lnTo>
                  <a:lnTo>
                    <a:pt x="300" y="490"/>
                  </a:lnTo>
                  <a:lnTo>
                    <a:pt x="306" y="472"/>
                  </a:lnTo>
                  <a:lnTo>
                    <a:pt x="348" y="454"/>
                  </a:lnTo>
                  <a:lnTo>
                    <a:pt x="360" y="432"/>
                  </a:lnTo>
                  <a:lnTo>
                    <a:pt x="348" y="418"/>
                  </a:lnTo>
                  <a:lnTo>
                    <a:pt x="374" y="402"/>
                  </a:lnTo>
                  <a:lnTo>
                    <a:pt x="368" y="380"/>
                  </a:lnTo>
                  <a:lnTo>
                    <a:pt x="372" y="352"/>
                  </a:lnTo>
                  <a:lnTo>
                    <a:pt x="404" y="332"/>
                  </a:lnTo>
                  <a:lnTo>
                    <a:pt x="420" y="332"/>
                  </a:lnTo>
                  <a:lnTo>
                    <a:pt x="420" y="294"/>
                  </a:lnTo>
                  <a:lnTo>
                    <a:pt x="456" y="268"/>
                  </a:lnTo>
                  <a:lnTo>
                    <a:pt x="462" y="244"/>
                  </a:lnTo>
                  <a:lnTo>
                    <a:pt x="468" y="226"/>
                  </a:lnTo>
                  <a:lnTo>
                    <a:pt x="438" y="228"/>
                  </a:lnTo>
                  <a:lnTo>
                    <a:pt x="442" y="200"/>
                  </a:lnTo>
                  <a:lnTo>
                    <a:pt x="468" y="184"/>
                  </a:lnTo>
                  <a:lnTo>
                    <a:pt x="486" y="186"/>
                  </a:lnTo>
                  <a:lnTo>
                    <a:pt x="494" y="166"/>
                  </a:lnTo>
                  <a:lnTo>
                    <a:pt x="514" y="142"/>
                  </a:lnTo>
                  <a:lnTo>
                    <a:pt x="558" y="148"/>
                  </a:lnTo>
                  <a:lnTo>
                    <a:pt x="584" y="144"/>
                  </a:lnTo>
                  <a:lnTo>
                    <a:pt x="614" y="114"/>
                  </a:lnTo>
                  <a:lnTo>
                    <a:pt x="682" y="108"/>
                  </a:lnTo>
                  <a:lnTo>
                    <a:pt x="720" y="64"/>
                  </a:lnTo>
                  <a:lnTo>
                    <a:pt x="714" y="36"/>
                  </a:lnTo>
                  <a:lnTo>
                    <a:pt x="768" y="2"/>
                  </a:lnTo>
                  <a:lnTo>
                    <a:pt x="780" y="6"/>
                  </a:lnTo>
                  <a:lnTo>
                    <a:pt x="768" y="46"/>
                  </a:lnTo>
                  <a:lnTo>
                    <a:pt x="802" y="30"/>
                  </a:lnTo>
                  <a:lnTo>
                    <a:pt x="820" y="60"/>
                  </a:lnTo>
                  <a:lnTo>
                    <a:pt x="820" y="60"/>
                  </a:lnTo>
                  <a:lnTo>
                    <a:pt x="832" y="40"/>
                  </a:lnTo>
                  <a:lnTo>
                    <a:pt x="832" y="40"/>
                  </a:lnTo>
                  <a:lnTo>
                    <a:pt x="858" y="0"/>
                  </a:lnTo>
                  <a:lnTo>
                    <a:pt x="876" y="8"/>
                  </a:lnTo>
                  <a:lnTo>
                    <a:pt x="864" y="38"/>
                  </a:lnTo>
                  <a:lnTo>
                    <a:pt x="860" y="60"/>
                  </a:lnTo>
                  <a:lnTo>
                    <a:pt x="868" y="80"/>
                  </a:lnTo>
                  <a:lnTo>
                    <a:pt x="900" y="22"/>
                  </a:lnTo>
                  <a:lnTo>
                    <a:pt x="914" y="24"/>
                  </a:lnTo>
                  <a:lnTo>
                    <a:pt x="912" y="46"/>
                  </a:lnTo>
                  <a:lnTo>
                    <a:pt x="966" y="62"/>
                  </a:lnTo>
                  <a:lnTo>
                    <a:pt x="980" y="82"/>
                  </a:lnTo>
                  <a:lnTo>
                    <a:pt x="978" y="98"/>
                  </a:lnTo>
                  <a:lnTo>
                    <a:pt x="966" y="100"/>
                  </a:lnTo>
                  <a:lnTo>
                    <a:pt x="946" y="130"/>
                  </a:lnTo>
                  <a:lnTo>
                    <a:pt x="890" y="118"/>
                  </a:lnTo>
                  <a:lnTo>
                    <a:pt x="884" y="128"/>
                  </a:lnTo>
                  <a:lnTo>
                    <a:pt x="918" y="156"/>
                  </a:lnTo>
                  <a:lnTo>
                    <a:pt x="944" y="1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7" name="Oman">
              <a:extLst>
                <a:ext uri="{FF2B5EF4-FFF2-40B4-BE49-F238E27FC236}">
                  <a16:creationId xmlns:a16="http://schemas.microsoft.com/office/drawing/2014/main" id="{3CBA82E9-D078-4CAD-9AEB-7A34C86D4144}"/>
                </a:ext>
              </a:extLst>
            </p:cNvPr>
            <p:cNvSpPr>
              <a:spLocks/>
            </p:cNvSpPr>
            <p:nvPr/>
          </p:nvSpPr>
          <p:spPr bwMode="gray">
            <a:xfrm>
              <a:off x="7429200" y="3695431"/>
              <a:ext cx="218657" cy="326449"/>
            </a:xfrm>
            <a:custGeom>
              <a:avLst/>
              <a:gdLst/>
              <a:ahLst/>
              <a:cxnLst>
                <a:cxn ang="0">
                  <a:pos x="48" y="400"/>
                </a:cxn>
                <a:cxn ang="0">
                  <a:pos x="34" y="400"/>
                </a:cxn>
                <a:cxn ang="0">
                  <a:pos x="0" y="312"/>
                </a:cxn>
                <a:cxn ang="0">
                  <a:pos x="84" y="284"/>
                </a:cxn>
                <a:cxn ang="0">
                  <a:pos x="96" y="190"/>
                </a:cxn>
                <a:cxn ang="0">
                  <a:pos x="92" y="166"/>
                </a:cxn>
                <a:cxn ang="0">
                  <a:pos x="96" y="134"/>
                </a:cxn>
                <a:cxn ang="0">
                  <a:pos x="104" y="128"/>
                </a:cxn>
                <a:cxn ang="0">
                  <a:pos x="112" y="80"/>
                </a:cxn>
                <a:cxn ang="0">
                  <a:pos x="118" y="68"/>
                </a:cxn>
                <a:cxn ang="0">
                  <a:pos x="126" y="38"/>
                </a:cxn>
                <a:cxn ang="0">
                  <a:pos x="124" y="16"/>
                </a:cxn>
                <a:cxn ang="0">
                  <a:pos x="134" y="6"/>
                </a:cxn>
                <a:cxn ang="0">
                  <a:pos x="146" y="0"/>
                </a:cxn>
                <a:cxn ang="0">
                  <a:pos x="146" y="10"/>
                </a:cxn>
                <a:cxn ang="0">
                  <a:pos x="138" y="16"/>
                </a:cxn>
                <a:cxn ang="0">
                  <a:pos x="136" y="36"/>
                </a:cxn>
                <a:cxn ang="0">
                  <a:pos x="140" y="66"/>
                </a:cxn>
                <a:cxn ang="0">
                  <a:pos x="160" y="88"/>
                </a:cxn>
                <a:cxn ang="0">
                  <a:pos x="174" y="108"/>
                </a:cxn>
                <a:cxn ang="0">
                  <a:pos x="194" y="114"/>
                </a:cxn>
                <a:cxn ang="0">
                  <a:pos x="208" y="114"/>
                </a:cxn>
                <a:cxn ang="0">
                  <a:pos x="236" y="132"/>
                </a:cxn>
                <a:cxn ang="0">
                  <a:pos x="242" y="142"/>
                </a:cxn>
                <a:cxn ang="0">
                  <a:pos x="246" y="160"/>
                </a:cxn>
                <a:cxn ang="0">
                  <a:pos x="258" y="170"/>
                </a:cxn>
                <a:cxn ang="0">
                  <a:pos x="270" y="170"/>
                </a:cxn>
                <a:cxn ang="0">
                  <a:pos x="256" y="208"/>
                </a:cxn>
                <a:cxn ang="0">
                  <a:pos x="254" y="218"/>
                </a:cxn>
                <a:cxn ang="0">
                  <a:pos x="242" y="236"/>
                </a:cxn>
                <a:cxn ang="0">
                  <a:pos x="214" y="264"/>
                </a:cxn>
                <a:cxn ang="0">
                  <a:pos x="208" y="256"/>
                </a:cxn>
                <a:cxn ang="0">
                  <a:pos x="194" y="284"/>
                </a:cxn>
                <a:cxn ang="0">
                  <a:pos x="200" y="314"/>
                </a:cxn>
                <a:cxn ang="0">
                  <a:pos x="196" y="320"/>
                </a:cxn>
                <a:cxn ang="0">
                  <a:pos x="184" y="314"/>
                </a:cxn>
                <a:cxn ang="0">
                  <a:pos x="156" y="330"/>
                </a:cxn>
                <a:cxn ang="0">
                  <a:pos x="154" y="344"/>
                </a:cxn>
                <a:cxn ang="0">
                  <a:pos x="140" y="352"/>
                </a:cxn>
                <a:cxn ang="0">
                  <a:pos x="120" y="352"/>
                </a:cxn>
                <a:cxn ang="0">
                  <a:pos x="110" y="358"/>
                </a:cxn>
                <a:cxn ang="0">
                  <a:pos x="110" y="382"/>
                </a:cxn>
                <a:cxn ang="0">
                  <a:pos x="100" y="392"/>
                </a:cxn>
                <a:cxn ang="0">
                  <a:pos x="70" y="392"/>
                </a:cxn>
                <a:cxn ang="0">
                  <a:pos x="48" y="400"/>
                </a:cxn>
              </a:cxnLst>
              <a:rect l="0" t="0" r="r" b="b"/>
              <a:pathLst>
                <a:path w="270" h="400">
                  <a:moveTo>
                    <a:pt x="48" y="400"/>
                  </a:moveTo>
                  <a:lnTo>
                    <a:pt x="34" y="400"/>
                  </a:lnTo>
                  <a:lnTo>
                    <a:pt x="0" y="312"/>
                  </a:lnTo>
                  <a:lnTo>
                    <a:pt x="84" y="284"/>
                  </a:lnTo>
                  <a:lnTo>
                    <a:pt x="96" y="190"/>
                  </a:lnTo>
                  <a:lnTo>
                    <a:pt x="92" y="166"/>
                  </a:lnTo>
                  <a:lnTo>
                    <a:pt x="96" y="134"/>
                  </a:lnTo>
                  <a:lnTo>
                    <a:pt x="104" y="128"/>
                  </a:lnTo>
                  <a:lnTo>
                    <a:pt x="112" y="80"/>
                  </a:lnTo>
                  <a:lnTo>
                    <a:pt x="118" y="68"/>
                  </a:lnTo>
                  <a:lnTo>
                    <a:pt x="126" y="38"/>
                  </a:lnTo>
                  <a:lnTo>
                    <a:pt x="124" y="16"/>
                  </a:lnTo>
                  <a:lnTo>
                    <a:pt x="134" y="6"/>
                  </a:lnTo>
                  <a:lnTo>
                    <a:pt x="146" y="0"/>
                  </a:lnTo>
                  <a:lnTo>
                    <a:pt x="146" y="10"/>
                  </a:lnTo>
                  <a:lnTo>
                    <a:pt x="138" y="16"/>
                  </a:lnTo>
                  <a:lnTo>
                    <a:pt x="136" y="36"/>
                  </a:lnTo>
                  <a:lnTo>
                    <a:pt x="140" y="66"/>
                  </a:lnTo>
                  <a:lnTo>
                    <a:pt x="160" y="88"/>
                  </a:lnTo>
                  <a:lnTo>
                    <a:pt x="174" y="108"/>
                  </a:lnTo>
                  <a:lnTo>
                    <a:pt x="194" y="114"/>
                  </a:lnTo>
                  <a:lnTo>
                    <a:pt x="208" y="114"/>
                  </a:lnTo>
                  <a:lnTo>
                    <a:pt x="236" y="132"/>
                  </a:lnTo>
                  <a:lnTo>
                    <a:pt x="242" y="142"/>
                  </a:lnTo>
                  <a:lnTo>
                    <a:pt x="246" y="160"/>
                  </a:lnTo>
                  <a:lnTo>
                    <a:pt x="258" y="170"/>
                  </a:lnTo>
                  <a:lnTo>
                    <a:pt x="270" y="170"/>
                  </a:lnTo>
                  <a:lnTo>
                    <a:pt x="256" y="208"/>
                  </a:lnTo>
                  <a:lnTo>
                    <a:pt x="254" y="218"/>
                  </a:lnTo>
                  <a:lnTo>
                    <a:pt x="242" y="236"/>
                  </a:lnTo>
                  <a:lnTo>
                    <a:pt x="214" y="264"/>
                  </a:lnTo>
                  <a:lnTo>
                    <a:pt x="208" y="256"/>
                  </a:lnTo>
                  <a:lnTo>
                    <a:pt x="194" y="284"/>
                  </a:lnTo>
                  <a:lnTo>
                    <a:pt x="200" y="314"/>
                  </a:lnTo>
                  <a:lnTo>
                    <a:pt x="196" y="320"/>
                  </a:lnTo>
                  <a:lnTo>
                    <a:pt x="184" y="314"/>
                  </a:lnTo>
                  <a:lnTo>
                    <a:pt x="156" y="330"/>
                  </a:lnTo>
                  <a:lnTo>
                    <a:pt x="154" y="344"/>
                  </a:lnTo>
                  <a:lnTo>
                    <a:pt x="140" y="352"/>
                  </a:lnTo>
                  <a:lnTo>
                    <a:pt x="120" y="352"/>
                  </a:lnTo>
                  <a:lnTo>
                    <a:pt x="110" y="358"/>
                  </a:lnTo>
                  <a:lnTo>
                    <a:pt x="110" y="382"/>
                  </a:lnTo>
                  <a:lnTo>
                    <a:pt x="100" y="392"/>
                  </a:lnTo>
                  <a:lnTo>
                    <a:pt x="70" y="392"/>
                  </a:lnTo>
                  <a:lnTo>
                    <a:pt x="48" y="4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8" name="Pakistan">
              <a:extLst>
                <a:ext uri="{FF2B5EF4-FFF2-40B4-BE49-F238E27FC236}">
                  <a16:creationId xmlns:a16="http://schemas.microsoft.com/office/drawing/2014/main" id="{0BBE1EDC-1463-4453-B151-4C768D461677}"/>
                </a:ext>
              </a:extLst>
            </p:cNvPr>
            <p:cNvSpPr>
              <a:spLocks/>
            </p:cNvSpPr>
            <p:nvPr/>
          </p:nvSpPr>
          <p:spPr bwMode="gray">
            <a:xfrm>
              <a:off x="7677144" y="3296221"/>
              <a:ext cx="503695" cy="491640"/>
            </a:xfrm>
            <a:custGeom>
              <a:avLst/>
              <a:gdLst/>
              <a:ahLst/>
              <a:cxnLst>
                <a:cxn ang="0">
                  <a:pos x="26" y="530"/>
                </a:cxn>
                <a:cxn ang="0">
                  <a:pos x="54" y="478"/>
                </a:cxn>
                <a:cxn ang="0">
                  <a:pos x="90" y="458"/>
                </a:cxn>
                <a:cxn ang="0">
                  <a:pos x="72" y="412"/>
                </a:cxn>
                <a:cxn ang="0">
                  <a:pos x="0" y="338"/>
                </a:cxn>
                <a:cxn ang="0">
                  <a:pos x="46" y="360"/>
                </a:cxn>
                <a:cxn ang="0">
                  <a:pos x="88" y="354"/>
                </a:cxn>
                <a:cxn ang="0">
                  <a:pos x="134" y="352"/>
                </a:cxn>
                <a:cxn ang="0">
                  <a:pos x="202" y="338"/>
                </a:cxn>
                <a:cxn ang="0">
                  <a:pos x="200" y="304"/>
                </a:cxn>
                <a:cxn ang="0">
                  <a:pos x="206" y="276"/>
                </a:cxn>
                <a:cxn ang="0">
                  <a:pos x="234" y="260"/>
                </a:cxn>
                <a:cxn ang="0">
                  <a:pos x="258" y="258"/>
                </a:cxn>
                <a:cxn ang="0">
                  <a:pos x="304" y="250"/>
                </a:cxn>
                <a:cxn ang="0">
                  <a:pos x="318" y="214"/>
                </a:cxn>
                <a:cxn ang="0">
                  <a:pos x="356" y="170"/>
                </a:cxn>
                <a:cxn ang="0">
                  <a:pos x="336" y="136"/>
                </a:cxn>
                <a:cxn ang="0">
                  <a:pos x="386" y="120"/>
                </a:cxn>
                <a:cxn ang="0">
                  <a:pos x="402" y="88"/>
                </a:cxn>
                <a:cxn ang="0">
                  <a:pos x="386" y="56"/>
                </a:cxn>
                <a:cxn ang="0">
                  <a:pos x="414" y="38"/>
                </a:cxn>
                <a:cxn ang="0">
                  <a:pos x="482" y="6"/>
                </a:cxn>
                <a:cxn ang="0">
                  <a:pos x="506" y="0"/>
                </a:cxn>
                <a:cxn ang="0">
                  <a:pos x="530" y="6"/>
                </a:cxn>
                <a:cxn ang="0">
                  <a:pos x="584" y="30"/>
                </a:cxn>
                <a:cxn ang="0">
                  <a:pos x="614" y="58"/>
                </a:cxn>
                <a:cxn ang="0">
                  <a:pos x="602" y="104"/>
                </a:cxn>
                <a:cxn ang="0">
                  <a:pos x="550" y="106"/>
                </a:cxn>
                <a:cxn ang="0">
                  <a:pos x="498" y="96"/>
                </a:cxn>
                <a:cxn ang="0">
                  <a:pos x="484" y="132"/>
                </a:cxn>
                <a:cxn ang="0">
                  <a:pos x="518" y="194"/>
                </a:cxn>
                <a:cxn ang="0">
                  <a:pos x="550" y="218"/>
                </a:cxn>
                <a:cxn ang="0">
                  <a:pos x="528" y="274"/>
                </a:cxn>
                <a:cxn ang="0">
                  <a:pos x="504" y="286"/>
                </a:cxn>
                <a:cxn ang="0">
                  <a:pos x="498" y="312"/>
                </a:cxn>
                <a:cxn ang="0">
                  <a:pos x="468" y="364"/>
                </a:cxn>
                <a:cxn ang="0">
                  <a:pos x="432" y="384"/>
                </a:cxn>
                <a:cxn ang="0">
                  <a:pos x="392" y="418"/>
                </a:cxn>
                <a:cxn ang="0">
                  <a:pos x="360" y="420"/>
                </a:cxn>
                <a:cxn ang="0">
                  <a:pos x="342" y="436"/>
                </a:cxn>
                <a:cxn ang="0">
                  <a:pos x="332" y="474"/>
                </a:cxn>
                <a:cxn ang="0">
                  <a:pos x="346" y="496"/>
                </a:cxn>
                <a:cxn ang="0">
                  <a:pos x="372" y="518"/>
                </a:cxn>
                <a:cxn ang="0">
                  <a:pos x="388" y="554"/>
                </a:cxn>
                <a:cxn ang="0">
                  <a:pos x="380" y="574"/>
                </a:cxn>
                <a:cxn ang="0">
                  <a:pos x="356" y="570"/>
                </a:cxn>
                <a:cxn ang="0">
                  <a:pos x="316" y="576"/>
                </a:cxn>
                <a:cxn ang="0">
                  <a:pos x="300" y="586"/>
                </a:cxn>
                <a:cxn ang="0">
                  <a:pos x="272" y="602"/>
                </a:cxn>
                <a:cxn ang="0">
                  <a:pos x="226" y="558"/>
                </a:cxn>
                <a:cxn ang="0">
                  <a:pos x="218" y="536"/>
                </a:cxn>
                <a:cxn ang="0">
                  <a:pos x="162" y="526"/>
                </a:cxn>
                <a:cxn ang="0">
                  <a:pos x="116" y="524"/>
                </a:cxn>
                <a:cxn ang="0">
                  <a:pos x="94" y="538"/>
                </a:cxn>
                <a:cxn ang="0">
                  <a:pos x="62" y="538"/>
                </a:cxn>
                <a:cxn ang="0">
                  <a:pos x="40" y="538"/>
                </a:cxn>
              </a:cxnLst>
              <a:rect l="0" t="0" r="r" b="b"/>
              <a:pathLst>
                <a:path w="618" h="602">
                  <a:moveTo>
                    <a:pt x="40" y="538"/>
                  </a:moveTo>
                  <a:lnTo>
                    <a:pt x="26" y="530"/>
                  </a:lnTo>
                  <a:lnTo>
                    <a:pt x="32" y="498"/>
                  </a:lnTo>
                  <a:lnTo>
                    <a:pt x="54" y="478"/>
                  </a:lnTo>
                  <a:lnTo>
                    <a:pt x="84" y="474"/>
                  </a:lnTo>
                  <a:lnTo>
                    <a:pt x="90" y="458"/>
                  </a:lnTo>
                  <a:lnTo>
                    <a:pt x="72" y="446"/>
                  </a:lnTo>
                  <a:lnTo>
                    <a:pt x="72" y="412"/>
                  </a:lnTo>
                  <a:lnTo>
                    <a:pt x="32" y="396"/>
                  </a:lnTo>
                  <a:lnTo>
                    <a:pt x="0" y="338"/>
                  </a:lnTo>
                  <a:lnTo>
                    <a:pt x="28" y="356"/>
                  </a:lnTo>
                  <a:lnTo>
                    <a:pt x="46" y="360"/>
                  </a:lnTo>
                  <a:lnTo>
                    <a:pt x="68" y="364"/>
                  </a:lnTo>
                  <a:lnTo>
                    <a:pt x="88" y="354"/>
                  </a:lnTo>
                  <a:lnTo>
                    <a:pt x="112" y="356"/>
                  </a:lnTo>
                  <a:lnTo>
                    <a:pt x="134" y="352"/>
                  </a:lnTo>
                  <a:lnTo>
                    <a:pt x="176" y="354"/>
                  </a:lnTo>
                  <a:lnTo>
                    <a:pt x="202" y="338"/>
                  </a:lnTo>
                  <a:lnTo>
                    <a:pt x="194" y="320"/>
                  </a:lnTo>
                  <a:lnTo>
                    <a:pt x="200" y="304"/>
                  </a:lnTo>
                  <a:lnTo>
                    <a:pt x="200" y="290"/>
                  </a:lnTo>
                  <a:lnTo>
                    <a:pt x="206" y="276"/>
                  </a:lnTo>
                  <a:lnTo>
                    <a:pt x="220" y="276"/>
                  </a:lnTo>
                  <a:lnTo>
                    <a:pt x="234" y="260"/>
                  </a:lnTo>
                  <a:lnTo>
                    <a:pt x="242" y="268"/>
                  </a:lnTo>
                  <a:lnTo>
                    <a:pt x="258" y="258"/>
                  </a:lnTo>
                  <a:lnTo>
                    <a:pt x="274" y="250"/>
                  </a:lnTo>
                  <a:lnTo>
                    <a:pt x="304" y="250"/>
                  </a:lnTo>
                  <a:lnTo>
                    <a:pt x="320" y="238"/>
                  </a:lnTo>
                  <a:lnTo>
                    <a:pt x="318" y="214"/>
                  </a:lnTo>
                  <a:lnTo>
                    <a:pt x="328" y="184"/>
                  </a:lnTo>
                  <a:lnTo>
                    <a:pt x="356" y="170"/>
                  </a:lnTo>
                  <a:lnTo>
                    <a:pt x="330" y="144"/>
                  </a:lnTo>
                  <a:lnTo>
                    <a:pt x="336" y="136"/>
                  </a:lnTo>
                  <a:lnTo>
                    <a:pt x="366" y="140"/>
                  </a:lnTo>
                  <a:lnTo>
                    <a:pt x="386" y="120"/>
                  </a:lnTo>
                  <a:lnTo>
                    <a:pt x="388" y="102"/>
                  </a:lnTo>
                  <a:lnTo>
                    <a:pt x="402" y="88"/>
                  </a:lnTo>
                  <a:lnTo>
                    <a:pt x="400" y="70"/>
                  </a:lnTo>
                  <a:lnTo>
                    <a:pt x="386" y="56"/>
                  </a:lnTo>
                  <a:lnTo>
                    <a:pt x="402" y="34"/>
                  </a:lnTo>
                  <a:lnTo>
                    <a:pt x="414" y="38"/>
                  </a:lnTo>
                  <a:lnTo>
                    <a:pt x="444" y="8"/>
                  </a:lnTo>
                  <a:lnTo>
                    <a:pt x="482" y="6"/>
                  </a:lnTo>
                  <a:lnTo>
                    <a:pt x="494" y="8"/>
                  </a:lnTo>
                  <a:lnTo>
                    <a:pt x="506" y="0"/>
                  </a:lnTo>
                  <a:lnTo>
                    <a:pt x="520" y="0"/>
                  </a:lnTo>
                  <a:lnTo>
                    <a:pt x="530" y="6"/>
                  </a:lnTo>
                  <a:lnTo>
                    <a:pt x="552" y="4"/>
                  </a:lnTo>
                  <a:lnTo>
                    <a:pt x="584" y="30"/>
                  </a:lnTo>
                  <a:lnTo>
                    <a:pt x="618" y="34"/>
                  </a:lnTo>
                  <a:lnTo>
                    <a:pt x="614" y="58"/>
                  </a:lnTo>
                  <a:lnTo>
                    <a:pt x="614" y="82"/>
                  </a:lnTo>
                  <a:lnTo>
                    <a:pt x="602" y="104"/>
                  </a:lnTo>
                  <a:lnTo>
                    <a:pt x="580" y="96"/>
                  </a:lnTo>
                  <a:lnTo>
                    <a:pt x="550" y="106"/>
                  </a:lnTo>
                  <a:lnTo>
                    <a:pt x="524" y="108"/>
                  </a:lnTo>
                  <a:lnTo>
                    <a:pt x="498" y="96"/>
                  </a:lnTo>
                  <a:lnTo>
                    <a:pt x="488" y="110"/>
                  </a:lnTo>
                  <a:lnTo>
                    <a:pt x="484" y="132"/>
                  </a:lnTo>
                  <a:lnTo>
                    <a:pt x="492" y="184"/>
                  </a:lnTo>
                  <a:lnTo>
                    <a:pt x="518" y="194"/>
                  </a:lnTo>
                  <a:lnTo>
                    <a:pt x="520" y="210"/>
                  </a:lnTo>
                  <a:lnTo>
                    <a:pt x="550" y="218"/>
                  </a:lnTo>
                  <a:lnTo>
                    <a:pt x="520" y="252"/>
                  </a:lnTo>
                  <a:lnTo>
                    <a:pt x="528" y="274"/>
                  </a:lnTo>
                  <a:lnTo>
                    <a:pt x="520" y="282"/>
                  </a:lnTo>
                  <a:lnTo>
                    <a:pt x="504" y="286"/>
                  </a:lnTo>
                  <a:lnTo>
                    <a:pt x="490" y="294"/>
                  </a:lnTo>
                  <a:lnTo>
                    <a:pt x="498" y="312"/>
                  </a:lnTo>
                  <a:lnTo>
                    <a:pt x="478" y="326"/>
                  </a:lnTo>
                  <a:lnTo>
                    <a:pt x="468" y="364"/>
                  </a:lnTo>
                  <a:lnTo>
                    <a:pt x="446" y="380"/>
                  </a:lnTo>
                  <a:lnTo>
                    <a:pt x="432" y="384"/>
                  </a:lnTo>
                  <a:lnTo>
                    <a:pt x="412" y="414"/>
                  </a:lnTo>
                  <a:lnTo>
                    <a:pt x="392" y="418"/>
                  </a:lnTo>
                  <a:lnTo>
                    <a:pt x="376" y="430"/>
                  </a:lnTo>
                  <a:lnTo>
                    <a:pt x="360" y="420"/>
                  </a:lnTo>
                  <a:lnTo>
                    <a:pt x="346" y="420"/>
                  </a:lnTo>
                  <a:lnTo>
                    <a:pt x="342" y="436"/>
                  </a:lnTo>
                  <a:lnTo>
                    <a:pt x="322" y="460"/>
                  </a:lnTo>
                  <a:lnTo>
                    <a:pt x="332" y="474"/>
                  </a:lnTo>
                  <a:lnTo>
                    <a:pt x="350" y="480"/>
                  </a:lnTo>
                  <a:lnTo>
                    <a:pt x="346" y="496"/>
                  </a:lnTo>
                  <a:lnTo>
                    <a:pt x="360" y="516"/>
                  </a:lnTo>
                  <a:lnTo>
                    <a:pt x="372" y="518"/>
                  </a:lnTo>
                  <a:lnTo>
                    <a:pt x="388" y="544"/>
                  </a:lnTo>
                  <a:lnTo>
                    <a:pt x="388" y="554"/>
                  </a:lnTo>
                  <a:lnTo>
                    <a:pt x="392" y="566"/>
                  </a:lnTo>
                  <a:lnTo>
                    <a:pt x="380" y="574"/>
                  </a:lnTo>
                  <a:lnTo>
                    <a:pt x="372" y="562"/>
                  </a:lnTo>
                  <a:lnTo>
                    <a:pt x="356" y="570"/>
                  </a:lnTo>
                  <a:lnTo>
                    <a:pt x="334" y="576"/>
                  </a:lnTo>
                  <a:lnTo>
                    <a:pt x="316" y="576"/>
                  </a:lnTo>
                  <a:lnTo>
                    <a:pt x="302" y="570"/>
                  </a:lnTo>
                  <a:lnTo>
                    <a:pt x="300" y="586"/>
                  </a:lnTo>
                  <a:lnTo>
                    <a:pt x="284" y="588"/>
                  </a:lnTo>
                  <a:lnTo>
                    <a:pt x="272" y="602"/>
                  </a:lnTo>
                  <a:lnTo>
                    <a:pt x="250" y="588"/>
                  </a:lnTo>
                  <a:lnTo>
                    <a:pt x="226" y="558"/>
                  </a:lnTo>
                  <a:lnTo>
                    <a:pt x="214" y="558"/>
                  </a:lnTo>
                  <a:lnTo>
                    <a:pt x="218" y="536"/>
                  </a:lnTo>
                  <a:lnTo>
                    <a:pt x="196" y="526"/>
                  </a:lnTo>
                  <a:lnTo>
                    <a:pt x="162" y="526"/>
                  </a:lnTo>
                  <a:lnTo>
                    <a:pt x="134" y="536"/>
                  </a:lnTo>
                  <a:lnTo>
                    <a:pt x="116" y="524"/>
                  </a:lnTo>
                  <a:lnTo>
                    <a:pt x="100" y="530"/>
                  </a:lnTo>
                  <a:lnTo>
                    <a:pt x="94" y="538"/>
                  </a:lnTo>
                  <a:lnTo>
                    <a:pt x="64" y="528"/>
                  </a:lnTo>
                  <a:lnTo>
                    <a:pt x="62" y="538"/>
                  </a:lnTo>
                  <a:lnTo>
                    <a:pt x="52" y="532"/>
                  </a:lnTo>
                  <a:lnTo>
                    <a:pt x="40" y="5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9" name="Panama">
              <a:extLst>
                <a:ext uri="{FF2B5EF4-FFF2-40B4-BE49-F238E27FC236}">
                  <a16:creationId xmlns:a16="http://schemas.microsoft.com/office/drawing/2014/main" id="{C2980426-E48A-4D1B-8FD3-5188F38BD455}"/>
                </a:ext>
              </a:extLst>
            </p:cNvPr>
            <p:cNvSpPr>
              <a:spLocks noEditPoints="1"/>
            </p:cNvSpPr>
            <p:nvPr/>
          </p:nvSpPr>
          <p:spPr bwMode="gray">
            <a:xfrm>
              <a:off x="3128273" y="4320797"/>
              <a:ext cx="183517" cy="82594"/>
            </a:xfrm>
            <a:custGeom>
              <a:avLst/>
              <a:gdLst/>
              <a:ahLst/>
              <a:cxnLst>
                <a:cxn ang="0">
                  <a:pos x="134" y="41"/>
                </a:cxn>
                <a:cxn ang="0">
                  <a:pos x="114" y="53"/>
                </a:cxn>
                <a:cxn ang="0">
                  <a:pos x="122" y="81"/>
                </a:cxn>
                <a:cxn ang="0">
                  <a:pos x="106" y="97"/>
                </a:cxn>
                <a:cxn ang="0">
                  <a:pos x="92" y="97"/>
                </a:cxn>
                <a:cxn ang="0">
                  <a:pos x="80" y="75"/>
                </a:cxn>
                <a:cxn ang="0">
                  <a:pos x="64" y="73"/>
                </a:cxn>
                <a:cxn ang="0">
                  <a:pos x="50" y="57"/>
                </a:cxn>
                <a:cxn ang="0">
                  <a:pos x="28" y="57"/>
                </a:cxn>
                <a:cxn ang="0">
                  <a:pos x="10" y="61"/>
                </a:cxn>
                <a:cxn ang="0">
                  <a:pos x="2" y="34"/>
                </a:cxn>
                <a:cxn ang="0">
                  <a:pos x="4" y="10"/>
                </a:cxn>
                <a:cxn ang="0">
                  <a:pos x="32" y="14"/>
                </a:cxn>
                <a:cxn ang="0">
                  <a:pos x="40" y="24"/>
                </a:cxn>
                <a:cxn ang="0">
                  <a:pos x="52" y="20"/>
                </a:cxn>
                <a:cxn ang="0">
                  <a:pos x="80" y="28"/>
                </a:cxn>
                <a:cxn ang="0">
                  <a:pos x="110" y="18"/>
                </a:cxn>
                <a:cxn ang="0">
                  <a:pos x="124" y="10"/>
                </a:cxn>
                <a:cxn ang="0">
                  <a:pos x="52" y="87"/>
                </a:cxn>
                <a:cxn ang="0">
                  <a:pos x="66" y="89"/>
                </a:cxn>
                <a:cxn ang="0">
                  <a:pos x="52" y="87"/>
                </a:cxn>
                <a:cxn ang="0">
                  <a:pos x="156" y="22"/>
                </a:cxn>
                <a:cxn ang="0">
                  <a:pos x="192" y="39"/>
                </a:cxn>
                <a:cxn ang="0">
                  <a:pos x="208" y="51"/>
                </a:cxn>
                <a:cxn ang="0">
                  <a:pos x="192" y="63"/>
                </a:cxn>
                <a:cxn ang="0">
                  <a:pos x="206" y="95"/>
                </a:cxn>
                <a:cxn ang="0">
                  <a:pos x="214" y="91"/>
                </a:cxn>
                <a:cxn ang="0">
                  <a:pos x="224" y="71"/>
                </a:cxn>
                <a:cxn ang="0">
                  <a:pos x="222" y="36"/>
                </a:cxn>
                <a:cxn ang="0">
                  <a:pos x="196" y="14"/>
                </a:cxn>
                <a:cxn ang="0">
                  <a:pos x="164" y="6"/>
                </a:cxn>
                <a:cxn ang="0">
                  <a:pos x="150" y="2"/>
                </a:cxn>
                <a:cxn ang="0">
                  <a:pos x="124" y="10"/>
                </a:cxn>
              </a:cxnLst>
              <a:rect l="0" t="0" r="r" b="b"/>
              <a:pathLst>
                <a:path w="224" h="101">
                  <a:moveTo>
                    <a:pt x="138" y="26"/>
                  </a:moveTo>
                  <a:lnTo>
                    <a:pt x="134" y="41"/>
                  </a:lnTo>
                  <a:lnTo>
                    <a:pt x="120" y="43"/>
                  </a:lnTo>
                  <a:lnTo>
                    <a:pt x="114" y="53"/>
                  </a:lnTo>
                  <a:lnTo>
                    <a:pt x="106" y="59"/>
                  </a:lnTo>
                  <a:lnTo>
                    <a:pt x="122" y="81"/>
                  </a:lnTo>
                  <a:lnTo>
                    <a:pt x="110" y="89"/>
                  </a:lnTo>
                  <a:lnTo>
                    <a:pt x="106" y="97"/>
                  </a:lnTo>
                  <a:lnTo>
                    <a:pt x="100" y="101"/>
                  </a:lnTo>
                  <a:lnTo>
                    <a:pt x="92" y="97"/>
                  </a:lnTo>
                  <a:lnTo>
                    <a:pt x="86" y="71"/>
                  </a:lnTo>
                  <a:lnTo>
                    <a:pt x="80" y="75"/>
                  </a:lnTo>
                  <a:lnTo>
                    <a:pt x="78" y="83"/>
                  </a:lnTo>
                  <a:lnTo>
                    <a:pt x="64" y="73"/>
                  </a:lnTo>
                  <a:lnTo>
                    <a:pt x="64" y="63"/>
                  </a:lnTo>
                  <a:lnTo>
                    <a:pt x="50" y="57"/>
                  </a:lnTo>
                  <a:lnTo>
                    <a:pt x="38" y="53"/>
                  </a:lnTo>
                  <a:lnTo>
                    <a:pt x="28" y="57"/>
                  </a:lnTo>
                  <a:lnTo>
                    <a:pt x="18" y="55"/>
                  </a:lnTo>
                  <a:lnTo>
                    <a:pt x="10" y="61"/>
                  </a:lnTo>
                  <a:lnTo>
                    <a:pt x="10" y="41"/>
                  </a:lnTo>
                  <a:lnTo>
                    <a:pt x="2" y="34"/>
                  </a:lnTo>
                  <a:lnTo>
                    <a:pt x="0" y="14"/>
                  </a:lnTo>
                  <a:lnTo>
                    <a:pt x="4" y="10"/>
                  </a:lnTo>
                  <a:lnTo>
                    <a:pt x="28" y="4"/>
                  </a:lnTo>
                  <a:lnTo>
                    <a:pt x="32" y="14"/>
                  </a:lnTo>
                  <a:lnTo>
                    <a:pt x="38" y="16"/>
                  </a:lnTo>
                  <a:lnTo>
                    <a:pt x="40" y="24"/>
                  </a:lnTo>
                  <a:lnTo>
                    <a:pt x="48" y="24"/>
                  </a:lnTo>
                  <a:lnTo>
                    <a:pt x="52" y="20"/>
                  </a:lnTo>
                  <a:lnTo>
                    <a:pt x="62" y="26"/>
                  </a:lnTo>
                  <a:lnTo>
                    <a:pt x="80" y="28"/>
                  </a:lnTo>
                  <a:lnTo>
                    <a:pt x="96" y="20"/>
                  </a:lnTo>
                  <a:lnTo>
                    <a:pt x="110" y="18"/>
                  </a:lnTo>
                  <a:lnTo>
                    <a:pt x="118" y="16"/>
                  </a:lnTo>
                  <a:lnTo>
                    <a:pt x="124" y="10"/>
                  </a:lnTo>
                  <a:lnTo>
                    <a:pt x="138" y="26"/>
                  </a:lnTo>
                  <a:close/>
                  <a:moveTo>
                    <a:pt x="52" y="87"/>
                  </a:moveTo>
                  <a:lnTo>
                    <a:pt x="62" y="95"/>
                  </a:lnTo>
                  <a:lnTo>
                    <a:pt x="66" y="89"/>
                  </a:lnTo>
                  <a:lnTo>
                    <a:pt x="56" y="79"/>
                  </a:lnTo>
                  <a:lnTo>
                    <a:pt x="52" y="87"/>
                  </a:lnTo>
                  <a:close/>
                  <a:moveTo>
                    <a:pt x="138" y="26"/>
                  </a:moveTo>
                  <a:lnTo>
                    <a:pt x="156" y="22"/>
                  </a:lnTo>
                  <a:lnTo>
                    <a:pt x="170" y="22"/>
                  </a:lnTo>
                  <a:lnTo>
                    <a:pt x="192" y="39"/>
                  </a:lnTo>
                  <a:lnTo>
                    <a:pt x="204" y="41"/>
                  </a:lnTo>
                  <a:lnTo>
                    <a:pt x="208" y="51"/>
                  </a:lnTo>
                  <a:lnTo>
                    <a:pt x="196" y="55"/>
                  </a:lnTo>
                  <a:lnTo>
                    <a:pt x="192" y="63"/>
                  </a:lnTo>
                  <a:lnTo>
                    <a:pt x="198" y="83"/>
                  </a:lnTo>
                  <a:lnTo>
                    <a:pt x="206" y="95"/>
                  </a:lnTo>
                  <a:lnTo>
                    <a:pt x="214" y="101"/>
                  </a:lnTo>
                  <a:lnTo>
                    <a:pt x="214" y="91"/>
                  </a:lnTo>
                  <a:lnTo>
                    <a:pt x="212" y="79"/>
                  </a:lnTo>
                  <a:lnTo>
                    <a:pt x="224" y="71"/>
                  </a:lnTo>
                  <a:lnTo>
                    <a:pt x="224" y="61"/>
                  </a:lnTo>
                  <a:lnTo>
                    <a:pt x="222" y="36"/>
                  </a:lnTo>
                  <a:lnTo>
                    <a:pt x="204" y="20"/>
                  </a:lnTo>
                  <a:lnTo>
                    <a:pt x="196" y="14"/>
                  </a:lnTo>
                  <a:lnTo>
                    <a:pt x="184" y="8"/>
                  </a:lnTo>
                  <a:lnTo>
                    <a:pt x="164" y="6"/>
                  </a:lnTo>
                  <a:lnTo>
                    <a:pt x="158" y="2"/>
                  </a:lnTo>
                  <a:lnTo>
                    <a:pt x="150" y="2"/>
                  </a:lnTo>
                  <a:lnTo>
                    <a:pt x="138" y="0"/>
                  </a:lnTo>
                  <a:lnTo>
                    <a:pt x="124" y="10"/>
                  </a:lnTo>
                  <a:lnTo>
                    <a:pt x="138" y="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0" name="Papua New Guinea">
              <a:extLst>
                <a:ext uri="{FF2B5EF4-FFF2-40B4-BE49-F238E27FC236}">
                  <a16:creationId xmlns:a16="http://schemas.microsoft.com/office/drawing/2014/main" id="{FD5E19D2-67EF-4B7A-81E1-1D935CAE6A2D}"/>
                </a:ext>
              </a:extLst>
            </p:cNvPr>
            <p:cNvSpPr>
              <a:spLocks noEditPoints="1"/>
            </p:cNvSpPr>
            <p:nvPr/>
          </p:nvSpPr>
          <p:spPr bwMode="gray">
            <a:xfrm>
              <a:off x="10160474" y="4623647"/>
              <a:ext cx="462695" cy="257620"/>
            </a:xfrm>
            <a:custGeom>
              <a:avLst/>
              <a:gdLst/>
              <a:ahLst/>
              <a:cxnLst>
                <a:cxn ang="0">
                  <a:pos x="0" y="248"/>
                </a:cxn>
                <a:cxn ang="0">
                  <a:pos x="0" y="0"/>
                </a:cxn>
                <a:cxn ang="0">
                  <a:pos x="38" y="10"/>
                </a:cxn>
                <a:cxn ang="0">
                  <a:pos x="88" y="46"/>
                </a:cxn>
                <a:cxn ang="0">
                  <a:pos x="136" y="50"/>
                </a:cxn>
                <a:cxn ang="0">
                  <a:pos x="176" y="84"/>
                </a:cxn>
                <a:cxn ang="0">
                  <a:pos x="178" y="110"/>
                </a:cxn>
                <a:cxn ang="0">
                  <a:pos x="238" y="130"/>
                </a:cxn>
                <a:cxn ang="0">
                  <a:pos x="258" y="154"/>
                </a:cxn>
                <a:cxn ang="0">
                  <a:pos x="224" y="158"/>
                </a:cxn>
                <a:cxn ang="0">
                  <a:pos x="294" y="246"/>
                </a:cxn>
                <a:cxn ang="0">
                  <a:pos x="320" y="248"/>
                </a:cxn>
                <a:cxn ang="0">
                  <a:pos x="318" y="262"/>
                </a:cxn>
                <a:cxn ang="0">
                  <a:pos x="346" y="272"/>
                </a:cxn>
                <a:cxn ang="0">
                  <a:pos x="338" y="280"/>
                </a:cxn>
                <a:cxn ang="0">
                  <a:pos x="379" y="302"/>
                </a:cxn>
                <a:cxn ang="0">
                  <a:pos x="371" y="316"/>
                </a:cxn>
                <a:cxn ang="0">
                  <a:pos x="348" y="316"/>
                </a:cxn>
                <a:cxn ang="0">
                  <a:pos x="290" y="296"/>
                </a:cxn>
                <a:cxn ang="0">
                  <a:pos x="274" y="300"/>
                </a:cxn>
                <a:cxn ang="0">
                  <a:pos x="224" y="274"/>
                </a:cxn>
                <a:cxn ang="0">
                  <a:pos x="218" y="254"/>
                </a:cxn>
                <a:cxn ang="0">
                  <a:pos x="198" y="240"/>
                </a:cxn>
                <a:cxn ang="0">
                  <a:pos x="184" y="204"/>
                </a:cxn>
                <a:cxn ang="0">
                  <a:pos x="158" y="198"/>
                </a:cxn>
                <a:cxn ang="0">
                  <a:pos x="148" y="188"/>
                </a:cxn>
                <a:cxn ang="0">
                  <a:pos x="96" y="190"/>
                </a:cxn>
                <a:cxn ang="0">
                  <a:pos x="74" y="224"/>
                </a:cxn>
                <a:cxn ang="0">
                  <a:pos x="82" y="238"/>
                </a:cxn>
                <a:cxn ang="0">
                  <a:pos x="54" y="254"/>
                </a:cxn>
                <a:cxn ang="0">
                  <a:pos x="26" y="244"/>
                </a:cxn>
                <a:cxn ang="0">
                  <a:pos x="14" y="250"/>
                </a:cxn>
                <a:cxn ang="0">
                  <a:pos x="0" y="248"/>
                </a:cxn>
                <a:cxn ang="0">
                  <a:pos x="292" y="128"/>
                </a:cxn>
                <a:cxn ang="0">
                  <a:pos x="310" y="138"/>
                </a:cxn>
                <a:cxn ang="0">
                  <a:pos x="328" y="138"/>
                </a:cxn>
                <a:cxn ang="0">
                  <a:pos x="340" y="146"/>
                </a:cxn>
                <a:cxn ang="0">
                  <a:pos x="399" y="140"/>
                </a:cxn>
                <a:cxn ang="0">
                  <a:pos x="407" y="124"/>
                </a:cxn>
                <a:cxn ang="0">
                  <a:pos x="427" y="122"/>
                </a:cxn>
                <a:cxn ang="0">
                  <a:pos x="425" y="104"/>
                </a:cxn>
                <a:cxn ang="0">
                  <a:pos x="437" y="94"/>
                </a:cxn>
                <a:cxn ang="0">
                  <a:pos x="435" y="62"/>
                </a:cxn>
                <a:cxn ang="0">
                  <a:pos x="419" y="72"/>
                </a:cxn>
                <a:cxn ang="0">
                  <a:pos x="405" y="66"/>
                </a:cxn>
                <a:cxn ang="0">
                  <a:pos x="409" y="92"/>
                </a:cxn>
                <a:cxn ang="0">
                  <a:pos x="381" y="118"/>
                </a:cxn>
                <a:cxn ang="0">
                  <a:pos x="282" y="116"/>
                </a:cxn>
                <a:cxn ang="0">
                  <a:pos x="292" y="128"/>
                </a:cxn>
                <a:cxn ang="0">
                  <a:pos x="529" y="142"/>
                </a:cxn>
                <a:cxn ang="0">
                  <a:pos x="551" y="168"/>
                </a:cxn>
                <a:cxn ang="0">
                  <a:pos x="571" y="156"/>
                </a:cxn>
                <a:cxn ang="0">
                  <a:pos x="541" y="120"/>
                </a:cxn>
                <a:cxn ang="0">
                  <a:pos x="519" y="108"/>
                </a:cxn>
                <a:cxn ang="0">
                  <a:pos x="529" y="142"/>
                </a:cxn>
              </a:cxnLst>
              <a:rect l="0" t="0" r="r" b="b"/>
              <a:pathLst>
                <a:path w="571" h="316">
                  <a:moveTo>
                    <a:pt x="0" y="248"/>
                  </a:moveTo>
                  <a:lnTo>
                    <a:pt x="0" y="0"/>
                  </a:lnTo>
                  <a:lnTo>
                    <a:pt x="38" y="10"/>
                  </a:lnTo>
                  <a:lnTo>
                    <a:pt x="88" y="46"/>
                  </a:lnTo>
                  <a:lnTo>
                    <a:pt x="136" y="50"/>
                  </a:lnTo>
                  <a:lnTo>
                    <a:pt x="176" y="84"/>
                  </a:lnTo>
                  <a:lnTo>
                    <a:pt x="178" y="110"/>
                  </a:lnTo>
                  <a:lnTo>
                    <a:pt x="238" y="130"/>
                  </a:lnTo>
                  <a:lnTo>
                    <a:pt x="258" y="154"/>
                  </a:lnTo>
                  <a:lnTo>
                    <a:pt x="224" y="158"/>
                  </a:lnTo>
                  <a:lnTo>
                    <a:pt x="294" y="246"/>
                  </a:lnTo>
                  <a:lnTo>
                    <a:pt x="320" y="248"/>
                  </a:lnTo>
                  <a:lnTo>
                    <a:pt x="318" y="262"/>
                  </a:lnTo>
                  <a:lnTo>
                    <a:pt x="346" y="272"/>
                  </a:lnTo>
                  <a:lnTo>
                    <a:pt x="338" y="280"/>
                  </a:lnTo>
                  <a:lnTo>
                    <a:pt x="379" y="302"/>
                  </a:lnTo>
                  <a:lnTo>
                    <a:pt x="371" y="316"/>
                  </a:lnTo>
                  <a:lnTo>
                    <a:pt x="348" y="316"/>
                  </a:lnTo>
                  <a:lnTo>
                    <a:pt x="290" y="296"/>
                  </a:lnTo>
                  <a:lnTo>
                    <a:pt x="274" y="300"/>
                  </a:lnTo>
                  <a:lnTo>
                    <a:pt x="224" y="274"/>
                  </a:lnTo>
                  <a:lnTo>
                    <a:pt x="218" y="254"/>
                  </a:lnTo>
                  <a:lnTo>
                    <a:pt x="198" y="240"/>
                  </a:lnTo>
                  <a:lnTo>
                    <a:pt x="184" y="204"/>
                  </a:lnTo>
                  <a:lnTo>
                    <a:pt x="158" y="198"/>
                  </a:lnTo>
                  <a:lnTo>
                    <a:pt x="148" y="188"/>
                  </a:lnTo>
                  <a:lnTo>
                    <a:pt x="96" y="190"/>
                  </a:lnTo>
                  <a:lnTo>
                    <a:pt x="74" y="224"/>
                  </a:lnTo>
                  <a:lnTo>
                    <a:pt x="82" y="238"/>
                  </a:lnTo>
                  <a:lnTo>
                    <a:pt x="54" y="254"/>
                  </a:lnTo>
                  <a:lnTo>
                    <a:pt x="26" y="244"/>
                  </a:lnTo>
                  <a:lnTo>
                    <a:pt x="14" y="250"/>
                  </a:lnTo>
                  <a:lnTo>
                    <a:pt x="0" y="248"/>
                  </a:lnTo>
                  <a:close/>
                  <a:moveTo>
                    <a:pt x="292" y="128"/>
                  </a:moveTo>
                  <a:lnTo>
                    <a:pt x="310" y="138"/>
                  </a:lnTo>
                  <a:lnTo>
                    <a:pt x="328" y="138"/>
                  </a:lnTo>
                  <a:lnTo>
                    <a:pt x="340" y="146"/>
                  </a:lnTo>
                  <a:lnTo>
                    <a:pt x="399" y="140"/>
                  </a:lnTo>
                  <a:lnTo>
                    <a:pt x="407" y="124"/>
                  </a:lnTo>
                  <a:lnTo>
                    <a:pt x="427" y="122"/>
                  </a:lnTo>
                  <a:lnTo>
                    <a:pt x="425" y="104"/>
                  </a:lnTo>
                  <a:lnTo>
                    <a:pt x="437" y="94"/>
                  </a:lnTo>
                  <a:lnTo>
                    <a:pt x="435" y="62"/>
                  </a:lnTo>
                  <a:lnTo>
                    <a:pt x="419" y="72"/>
                  </a:lnTo>
                  <a:lnTo>
                    <a:pt x="405" y="66"/>
                  </a:lnTo>
                  <a:lnTo>
                    <a:pt x="409" y="92"/>
                  </a:lnTo>
                  <a:lnTo>
                    <a:pt x="381" y="118"/>
                  </a:lnTo>
                  <a:lnTo>
                    <a:pt x="282" y="116"/>
                  </a:lnTo>
                  <a:lnTo>
                    <a:pt x="292" y="128"/>
                  </a:lnTo>
                  <a:close/>
                  <a:moveTo>
                    <a:pt x="529" y="142"/>
                  </a:moveTo>
                  <a:lnTo>
                    <a:pt x="551" y="168"/>
                  </a:lnTo>
                  <a:lnTo>
                    <a:pt x="571" y="156"/>
                  </a:lnTo>
                  <a:lnTo>
                    <a:pt x="541" y="120"/>
                  </a:lnTo>
                  <a:lnTo>
                    <a:pt x="519" y="108"/>
                  </a:lnTo>
                  <a:lnTo>
                    <a:pt x="529" y="1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1" name="Paraguay">
              <a:extLst>
                <a:ext uri="{FF2B5EF4-FFF2-40B4-BE49-F238E27FC236}">
                  <a16:creationId xmlns:a16="http://schemas.microsoft.com/office/drawing/2014/main" id="{E8484F27-0D97-4EC9-8477-A04EFDC2AECE}"/>
                </a:ext>
              </a:extLst>
            </p:cNvPr>
            <p:cNvSpPr>
              <a:spLocks/>
            </p:cNvSpPr>
            <p:nvPr/>
          </p:nvSpPr>
          <p:spPr bwMode="gray">
            <a:xfrm>
              <a:off x="3764725" y="5254914"/>
              <a:ext cx="265513" cy="277285"/>
            </a:xfrm>
            <a:custGeom>
              <a:avLst/>
              <a:gdLst/>
              <a:ahLst/>
              <a:cxnLst>
                <a:cxn ang="0">
                  <a:pos x="6" y="128"/>
                </a:cxn>
                <a:cxn ang="0">
                  <a:pos x="0" y="112"/>
                </a:cxn>
                <a:cxn ang="0">
                  <a:pos x="14" y="60"/>
                </a:cxn>
                <a:cxn ang="0">
                  <a:pos x="14" y="40"/>
                </a:cxn>
                <a:cxn ang="0">
                  <a:pos x="32" y="6"/>
                </a:cxn>
                <a:cxn ang="0">
                  <a:pos x="66" y="8"/>
                </a:cxn>
                <a:cxn ang="0">
                  <a:pos x="98" y="6"/>
                </a:cxn>
                <a:cxn ang="0">
                  <a:pos x="144" y="0"/>
                </a:cxn>
                <a:cxn ang="0">
                  <a:pos x="174" y="18"/>
                </a:cxn>
                <a:cxn ang="0">
                  <a:pos x="188" y="44"/>
                </a:cxn>
                <a:cxn ang="0">
                  <a:pos x="180" y="98"/>
                </a:cxn>
                <a:cxn ang="0">
                  <a:pos x="194" y="110"/>
                </a:cxn>
                <a:cxn ang="0">
                  <a:pos x="230" y="116"/>
                </a:cxn>
                <a:cxn ang="0">
                  <a:pos x="254" y="114"/>
                </a:cxn>
                <a:cxn ang="0">
                  <a:pos x="266" y="120"/>
                </a:cxn>
                <a:cxn ang="0">
                  <a:pos x="276" y="144"/>
                </a:cxn>
                <a:cxn ang="0">
                  <a:pos x="278" y="178"/>
                </a:cxn>
                <a:cxn ang="0">
                  <a:pos x="292" y="184"/>
                </a:cxn>
                <a:cxn ang="0">
                  <a:pos x="314" y="184"/>
                </a:cxn>
                <a:cxn ang="0">
                  <a:pos x="326" y="198"/>
                </a:cxn>
                <a:cxn ang="0">
                  <a:pos x="310" y="256"/>
                </a:cxn>
                <a:cxn ang="0">
                  <a:pos x="302" y="290"/>
                </a:cxn>
                <a:cxn ang="0">
                  <a:pos x="296" y="312"/>
                </a:cxn>
                <a:cxn ang="0">
                  <a:pos x="270" y="336"/>
                </a:cxn>
                <a:cxn ang="0">
                  <a:pos x="220" y="340"/>
                </a:cxn>
                <a:cxn ang="0">
                  <a:pos x="204" y="334"/>
                </a:cxn>
                <a:cxn ang="0">
                  <a:pos x="186" y="326"/>
                </a:cxn>
                <a:cxn ang="0">
                  <a:pos x="172" y="324"/>
                </a:cxn>
                <a:cxn ang="0">
                  <a:pos x="166" y="314"/>
                </a:cxn>
                <a:cxn ang="0">
                  <a:pos x="200" y="238"/>
                </a:cxn>
                <a:cxn ang="0">
                  <a:pos x="164" y="214"/>
                </a:cxn>
                <a:cxn ang="0">
                  <a:pos x="148" y="212"/>
                </a:cxn>
                <a:cxn ang="0">
                  <a:pos x="128" y="198"/>
                </a:cxn>
                <a:cxn ang="0">
                  <a:pos x="90" y="200"/>
                </a:cxn>
                <a:cxn ang="0">
                  <a:pos x="30" y="150"/>
                </a:cxn>
                <a:cxn ang="0">
                  <a:pos x="28" y="140"/>
                </a:cxn>
                <a:cxn ang="0">
                  <a:pos x="20" y="140"/>
                </a:cxn>
                <a:cxn ang="0">
                  <a:pos x="6" y="128"/>
                </a:cxn>
              </a:cxnLst>
              <a:rect l="0" t="0" r="r" b="b"/>
              <a:pathLst>
                <a:path w="326" h="340">
                  <a:moveTo>
                    <a:pt x="6" y="128"/>
                  </a:moveTo>
                  <a:lnTo>
                    <a:pt x="0" y="112"/>
                  </a:lnTo>
                  <a:lnTo>
                    <a:pt x="14" y="60"/>
                  </a:lnTo>
                  <a:lnTo>
                    <a:pt x="14" y="40"/>
                  </a:lnTo>
                  <a:lnTo>
                    <a:pt x="32" y="6"/>
                  </a:lnTo>
                  <a:lnTo>
                    <a:pt x="66" y="8"/>
                  </a:lnTo>
                  <a:lnTo>
                    <a:pt x="98" y="6"/>
                  </a:lnTo>
                  <a:lnTo>
                    <a:pt x="144" y="0"/>
                  </a:lnTo>
                  <a:lnTo>
                    <a:pt x="174" y="18"/>
                  </a:lnTo>
                  <a:lnTo>
                    <a:pt x="188" y="44"/>
                  </a:lnTo>
                  <a:lnTo>
                    <a:pt x="180" y="98"/>
                  </a:lnTo>
                  <a:lnTo>
                    <a:pt x="194" y="110"/>
                  </a:lnTo>
                  <a:lnTo>
                    <a:pt x="230" y="116"/>
                  </a:lnTo>
                  <a:lnTo>
                    <a:pt x="254" y="114"/>
                  </a:lnTo>
                  <a:lnTo>
                    <a:pt x="266" y="120"/>
                  </a:lnTo>
                  <a:lnTo>
                    <a:pt x="276" y="144"/>
                  </a:lnTo>
                  <a:lnTo>
                    <a:pt x="278" y="178"/>
                  </a:lnTo>
                  <a:lnTo>
                    <a:pt x="292" y="184"/>
                  </a:lnTo>
                  <a:lnTo>
                    <a:pt x="314" y="184"/>
                  </a:lnTo>
                  <a:lnTo>
                    <a:pt x="326" y="198"/>
                  </a:lnTo>
                  <a:lnTo>
                    <a:pt x="310" y="256"/>
                  </a:lnTo>
                  <a:lnTo>
                    <a:pt x="302" y="290"/>
                  </a:lnTo>
                  <a:lnTo>
                    <a:pt x="296" y="312"/>
                  </a:lnTo>
                  <a:lnTo>
                    <a:pt x="270" y="336"/>
                  </a:lnTo>
                  <a:lnTo>
                    <a:pt x="220" y="340"/>
                  </a:lnTo>
                  <a:lnTo>
                    <a:pt x="204" y="334"/>
                  </a:lnTo>
                  <a:lnTo>
                    <a:pt x="186" y="326"/>
                  </a:lnTo>
                  <a:lnTo>
                    <a:pt x="172" y="324"/>
                  </a:lnTo>
                  <a:lnTo>
                    <a:pt x="166" y="314"/>
                  </a:lnTo>
                  <a:lnTo>
                    <a:pt x="200" y="238"/>
                  </a:lnTo>
                  <a:lnTo>
                    <a:pt x="164" y="214"/>
                  </a:lnTo>
                  <a:lnTo>
                    <a:pt x="148" y="212"/>
                  </a:lnTo>
                  <a:lnTo>
                    <a:pt x="128" y="198"/>
                  </a:lnTo>
                  <a:lnTo>
                    <a:pt x="90" y="200"/>
                  </a:lnTo>
                  <a:lnTo>
                    <a:pt x="30" y="150"/>
                  </a:lnTo>
                  <a:lnTo>
                    <a:pt x="28" y="140"/>
                  </a:lnTo>
                  <a:lnTo>
                    <a:pt x="20" y="140"/>
                  </a:lnTo>
                  <a:lnTo>
                    <a:pt x="6" y="1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2" name="Peru">
              <a:extLst>
                <a:ext uri="{FF2B5EF4-FFF2-40B4-BE49-F238E27FC236}">
                  <a16:creationId xmlns:a16="http://schemas.microsoft.com/office/drawing/2014/main" id="{9069F7E3-930B-4A87-830B-27A3A71D17A0}"/>
                </a:ext>
              </a:extLst>
            </p:cNvPr>
            <p:cNvSpPr>
              <a:spLocks/>
            </p:cNvSpPr>
            <p:nvPr/>
          </p:nvSpPr>
          <p:spPr bwMode="gray">
            <a:xfrm>
              <a:off x="3192699" y="4623647"/>
              <a:ext cx="392414" cy="593901"/>
            </a:xfrm>
            <a:custGeom>
              <a:avLst/>
              <a:gdLst/>
              <a:ahLst/>
              <a:cxnLst>
                <a:cxn ang="0">
                  <a:pos x="38" y="150"/>
                </a:cxn>
                <a:cxn ang="0">
                  <a:pos x="36" y="172"/>
                </a:cxn>
                <a:cxn ang="0">
                  <a:pos x="72" y="190"/>
                </a:cxn>
                <a:cxn ang="0">
                  <a:pos x="94" y="172"/>
                </a:cxn>
                <a:cxn ang="0">
                  <a:pos x="118" y="148"/>
                </a:cxn>
                <a:cxn ang="0">
                  <a:pos x="114" y="116"/>
                </a:cxn>
                <a:cxn ang="0">
                  <a:pos x="148" y="98"/>
                </a:cxn>
                <a:cxn ang="0">
                  <a:pos x="209" y="48"/>
                </a:cxn>
                <a:cxn ang="0">
                  <a:pos x="225" y="0"/>
                </a:cxn>
                <a:cxn ang="0">
                  <a:pos x="321" y="64"/>
                </a:cxn>
                <a:cxn ang="0">
                  <a:pos x="345" y="76"/>
                </a:cxn>
                <a:cxn ang="0">
                  <a:pos x="425" y="86"/>
                </a:cxn>
                <a:cxn ang="0">
                  <a:pos x="429" y="160"/>
                </a:cxn>
                <a:cxn ang="0">
                  <a:pos x="409" y="164"/>
                </a:cxn>
                <a:cxn ang="0">
                  <a:pos x="351" y="174"/>
                </a:cxn>
                <a:cxn ang="0">
                  <a:pos x="321" y="198"/>
                </a:cxn>
                <a:cxn ang="0">
                  <a:pos x="307" y="254"/>
                </a:cxn>
                <a:cxn ang="0">
                  <a:pos x="281" y="276"/>
                </a:cxn>
                <a:cxn ang="0">
                  <a:pos x="289" y="302"/>
                </a:cxn>
                <a:cxn ang="0">
                  <a:pos x="291" y="336"/>
                </a:cxn>
                <a:cxn ang="0">
                  <a:pos x="307" y="358"/>
                </a:cxn>
                <a:cxn ang="0">
                  <a:pos x="359" y="390"/>
                </a:cxn>
                <a:cxn ang="0">
                  <a:pos x="405" y="364"/>
                </a:cxn>
                <a:cxn ang="0">
                  <a:pos x="447" y="434"/>
                </a:cxn>
                <a:cxn ang="0">
                  <a:pos x="453" y="583"/>
                </a:cxn>
                <a:cxn ang="0">
                  <a:pos x="455" y="625"/>
                </a:cxn>
                <a:cxn ang="0">
                  <a:pos x="465" y="661"/>
                </a:cxn>
                <a:cxn ang="0">
                  <a:pos x="447" y="697"/>
                </a:cxn>
                <a:cxn ang="0">
                  <a:pos x="399" y="711"/>
                </a:cxn>
                <a:cxn ang="0">
                  <a:pos x="379" y="691"/>
                </a:cxn>
                <a:cxn ang="0">
                  <a:pos x="355" y="677"/>
                </a:cxn>
                <a:cxn ang="0">
                  <a:pos x="329" y="651"/>
                </a:cxn>
                <a:cxn ang="0">
                  <a:pos x="265" y="619"/>
                </a:cxn>
                <a:cxn ang="0">
                  <a:pos x="233" y="601"/>
                </a:cxn>
                <a:cxn ang="0">
                  <a:pos x="203" y="573"/>
                </a:cxn>
                <a:cxn ang="0">
                  <a:pos x="189" y="547"/>
                </a:cxn>
                <a:cxn ang="0">
                  <a:pos x="166" y="486"/>
                </a:cxn>
                <a:cxn ang="0">
                  <a:pos x="142" y="436"/>
                </a:cxn>
                <a:cxn ang="0">
                  <a:pos x="120" y="392"/>
                </a:cxn>
                <a:cxn ang="0">
                  <a:pos x="104" y="352"/>
                </a:cxn>
                <a:cxn ang="0">
                  <a:pos x="74" y="302"/>
                </a:cxn>
                <a:cxn ang="0">
                  <a:pos x="42" y="250"/>
                </a:cxn>
                <a:cxn ang="0">
                  <a:pos x="10" y="228"/>
                </a:cxn>
                <a:cxn ang="0">
                  <a:pos x="8" y="198"/>
                </a:cxn>
                <a:cxn ang="0">
                  <a:pos x="0" y="178"/>
                </a:cxn>
                <a:cxn ang="0">
                  <a:pos x="16" y="150"/>
                </a:cxn>
              </a:cxnLst>
              <a:rect l="0" t="0" r="r" b="b"/>
              <a:pathLst>
                <a:path w="483" h="725">
                  <a:moveTo>
                    <a:pt x="34" y="136"/>
                  </a:moveTo>
                  <a:lnTo>
                    <a:pt x="38" y="150"/>
                  </a:lnTo>
                  <a:lnTo>
                    <a:pt x="30" y="164"/>
                  </a:lnTo>
                  <a:lnTo>
                    <a:pt x="36" y="172"/>
                  </a:lnTo>
                  <a:lnTo>
                    <a:pt x="52" y="170"/>
                  </a:lnTo>
                  <a:lnTo>
                    <a:pt x="72" y="190"/>
                  </a:lnTo>
                  <a:lnTo>
                    <a:pt x="82" y="176"/>
                  </a:lnTo>
                  <a:lnTo>
                    <a:pt x="94" y="172"/>
                  </a:lnTo>
                  <a:lnTo>
                    <a:pt x="112" y="160"/>
                  </a:lnTo>
                  <a:lnTo>
                    <a:pt x="118" y="148"/>
                  </a:lnTo>
                  <a:lnTo>
                    <a:pt x="118" y="132"/>
                  </a:lnTo>
                  <a:lnTo>
                    <a:pt x="114" y="116"/>
                  </a:lnTo>
                  <a:lnTo>
                    <a:pt x="122" y="108"/>
                  </a:lnTo>
                  <a:lnTo>
                    <a:pt x="148" y="98"/>
                  </a:lnTo>
                  <a:lnTo>
                    <a:pt x="180" y="78"/>
                  </a:lnTo>
                  <a:lnTo>
                    <a:pt x="209" y="48"/>
                  </a:lnTo>
                  <a:lnTo>
                    <a:pt x="223" y="26"/>
                  </a:lnTo>
                  <a:lnTo>
                    <a:pt x="225" y="0"/>
                  </a:lnTo>
                  <a:lnTo>
                    <a:pt x="281" y="46"/>
                  </a:lnTo>
                  <a:lnTo>
                    <a:pt x="321" y="64"/>
                  </a:lnTo>
                  <a:lnTo>
                    <a:pt x="333" y="66"/>
                  </a:lnTo>
                  <a:lnTo>
                    <a:pt x="345" y="76"/>
                  </a:lnTo>
                  <a:lnTo>
                    <a:pt x="385" y="82"/>
                  </a:lnTo>
                  <a:lnTo>
                    <a:pt x="425" y="86"/>
                  </a:lnTo>
                  <a:lnTo>
                    <a:pt x="403" y="148"/>
                  </a:lnTo>
                  <a:lnTo>
                    <a:pt x="429" y="160"/>
                  </a:lnTo>
                  <a:lnTo>
                    <a:pt x="423" y="170"/>
                  </a:lnTo>
                  <a:lnTo>
                    <a:pt x="409" y="164"/>
                  </a:lnTo>
                  <a:lnTo>
                    <a:pt x="369" y="172"/>
                  </a:lnTo>
                  <a:lnTo>
                    <a:pt x="351" y="174"/>
                  </a:lnTo>
                  <a:lnTo>
                    <a:pt x="337" y="186"/>
                  </a:lnTo>
                  <a:lnTo>
                    <a:pt x="321" y="198"/>
                  </a:lnTo>
                  <a:lnTo>
                    <a:pt x="307" y="236"/>
                  </a:lnTo>
                  <a:lnTo>
                    <a:pt x="307" y="254"/>
                  </a:lnTo>
                  <a:lnTo>
                    <a:pt x="293" y="258"/>
                  </a:lnTo>
                  <a:lnTo>
                    <a:pt x="281" y="276"/>
                  </a:lnTo>
                  <a:lnTo>
                    <a:pt x="279" y="292"/>
                  </a:lnTo>
                  <a:lnTo>
                    <a:pt x="289" y="302"/>
                  </a:lnTo>
                  <a:lnTo>
                    <a:pt x="285" y="322"/>
                  </a:lnTo>
                  <a:lnTo>
                    <a:pt x="291" y="336"/>
                  </a:lnTo>
                  <a:lnTo>
                    <a:pt x="317" y="340"/>
                  </a:lnTo>
                  <a:lnTo>
                    <a:pt x="307" y="358"/>
                  </a:lnTo>
                  <a:lnTo>
                    <a:pt x="331" y="364"/>
                  </a:lnTo>
                  <a:lnTo>
                    <a:pt x="359" y="390"/>
                  </a:lnTo>
                  <a:lnTo>
                    <a:pt x="399" y="360"/>
                  </a:lnTo>
                  <a:lnTo>
                    <a:pt x="405" y="364"/>
                  </a:lnTo>
                  <a:lnTo>
                    <a:pt x="409" y="432"/>
                  </a:lnTo>
                  <a:lnTo>
                    <a:pt x="447" y="434"/>
                  </a:lnTo>
                  <a:lnTo>
                    <a:pt x="483" y="492"/>
                  </a:lnTo>
                  <a:lnTo>
                    <a:pt x="453" y="583"/>
                  </a:lnTo>
                  <a:lnTo>
                    <a:pt x="463" y="599"/>
                  </a:lnTo>
                  <a:lnTo>
                    <a:pt x="455" y="625"/>
                  </a:lnTo>
                  <a:lnTo>
                    <a:pt x="477" y="647"/>
                  </a:lnTo>
                  <a:lnTo>
                    <a:pt x="465" y="661"/>
                  </a:lnTo>
                  <a:lnTo>
                    <a:pt x="441" y="677"/>
                  </a:lnTo>
                  <a:lnTo>
                    <a:pt x="447" y="697"/>
                  </a:lnTo>
                  <a:lnTo>
                    <a:pt x="405" y="725"/>
                  </a:lnTo>
                  <a:lnTo>
                    <a:pt x="399" y="711"/>
                  </a:lnTo>
                  <a:lnTo>
                    <a:pt x="383" y="705"/>
                  </a:lnTo>
                  <a:lnTo>
                    <a:pt x="379" y="691"/>
                  </a:lnTo>
                  <a:lnTo>
                    <a:pt x="367" y="679"/>
                  </a:lnTo>
                  <a:lnTo>
                    <a:pt x="355" y="677"/>
                  </a:lnTo>
                  <a:lnTo>
                    <a:pt x="349" y="661"/>
                  </a:lnTo>
                  <a:lnTo>
                    <a:pt x="329" y="651"/>
                  </a:lnTo>
                  <a:lnTo>
                    <a:pt x="307" y="647"/>
                  </a:lnTo>
                  <a:lnTo>
                    <a:pt x="265" y="619"/>
                  </a:lnTo>
                  <a:lnTo>
                    <a:pt x="255" y="617"/>
                  </a:lnTo>
                  <a:lnTo>
                    <a:pt x="233" y="601"/>
                  </a:lnTo>
                  <a:lnTo>
                    <a:pt x="227" y="591"/>
                  </a:lnTo>
                  <a:lnTo>
                    <a:pt x="203" y="573"/>
                  </a:lnTo>
                  <a:lnTo>
                    <a:pt x="201" y="563"/>
                  </a:lnTo>
                  <a:lnTo>
                    <a:pt x="189" y="547"/>
                  </a:lnTo>
                  <a:lnTo>
                    <a:pt x="197" y="537"/>
                  </a:lnTo>
                  <a:lnTo>
                    <a:pt x="166" y="486"/>
                  </a:lnTo>
                  <a:lnTo>
                    <a:pt x="156" y="462"/>
                  </a:lnTo>
                  <a:lnTo>
                    <a:pt x="142" y="436"/>
                  </a:lnTo>
                  <a:lnTo>
                    <a:pt x="142" y="422"/>
                  </a:lnTo>
                  <a:lnTo>
                    <a:pt x="120" y="392"/>
                  </a:lnTo>
                  <a:lnTo>
                    <a:pt x="116" y="376"/>
                  </a:lnTo>
                  <a:lnTo>
                    <a:pt x="104" y="352"/>
                  </a:lnTo>
                  <a:lnTo>
                    <a:pt x="88" y="314"/>
                  </a:lnTo>
                  <a:lnTo>
                    <a:pt x="74" y="302"/>
                  </a:lnTo>
                  <a:lnTo>
                    <a:pt x="72" y="288"/>
                  </a:lnTo>
                  <a:lnTo>
                    <a:pt x="42" y="250"/>
                  </a:lnTo>
                  <a:lnTo>
                    <a:pt x="22" y="242"/>
                  </a:lnTo>
                  <a:lnTo>
                    <a:pt x="10" y="228"/>
                  </a:lnTo>
                  <a:lnTo>
                    <a:pt x="16" y="216"/>
                  </a:lnTo>
                  <a:lnTo>
                    <a:pt x="8" y="198"/>
                  </a:lnTo>
                  <a:lnTo>
                    <a:pt x="10" y="190"/>
                  </a:lnTo>
                  <a:lnTo>
                    <a:pt x="0" y="178"/>
                  </a:lnTo>
                  <a:lnTo>
                    <a:pt x="2" y="164"/>
                  </a:lnTo>
                  <a:lnTo>
                    <a:pt x="16" y="150"/>
                  </a:lnTo>
                  <a:lnTo>
                    <a:pt x="34" y="13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3" name="Philippines">
              <a:extLst>
                <a:ext uri="{FF2B5EF4-FFF2-40B4-BE49-F238E27FC236}">
                  <a16:creationId xmlns:a16="http://schemas.microsoft.com/office/drawing/2014/main" id="{BAE976DD-7E42-4FAB-B3A1-4C66FADC095B}"/>
                </a:ext>
              </a:extLst>
            </p:cNvPr>
            <p:cNvSpPr>
              <a:spLocks noEditPoints="1"/>
            </p:cNvSpPr>
            <p:nvPr/>
          </p:nvSpPr>
          <p:spPr bwMode="gray">
            <a:xfrm>
              <a:off x="9416646" y="3947151"/>
              <a:ext cx="285036" cy="412977"/>
            </a:xfrm>
            <a:custGeom>
              <a:avLst/>
              <a:gdLst/>
              <a:ahLst/>
              <a:cxnLst>
                <a:cxn ang="0">
                  <a:pos x="166" y="16"/>
                </a:cxn>
                <a:cxn ang="0">
                  <a:pos x="186" y="54"/>
                </a:cxn>
                <a:cxn ang="0">
                  <a:pos x="160" y="176"/>
                </a:cxn>
                <a:cxn ang="0">
                  <a:pos x="202" y="176"/>
                </a:cxn>
                <a:cxn ang="0">
                  <a:pos x="258" y="204"/>
                </a:cxn>
                <a:cxn ang="0">
                  <a:pos x="270" y="230"/>
                </a:cxn>
                <a:cxn ang="0">
                  <a:pos x="200" y="198"/>
                </a:cxn>
                <a:cxn ang="0">
                  <a:pos x="166" y="202"/>
                </a:cxn>
                <a:cxn ang="0">
                  <a:pos x="164" y="228"/>
                </a:cxn>
                <a:cxn ang="0">
                  <a:pos x="162" y="262"/>
                </a:cxn>
                <a:cxn ang="0">
                  <a:pos x="114" y="200"/>
                </a:cxn>
                <a:cxn ang="0">
                  <a:pos x="110" y="162"/>
                </a:cxn>
                <a:cxn ang="0">
                  <a:pos x="120" y="118"/>
                </a:cxn>
                <a:cxn ang="0">
                  <a:pos x="122" y="88"/>
                </a:cxn>
                <a:cxn ang="0">
                  <a:pos x="116" y="30"/>
                </a:cxn>
                <a:cxn ang="0">
                  <a:pos x="132" y="0"/>
                </a:cxn>
                <a:cxn ang="0">
                  <a:pos x="242" y="422"/>
                </a:cxn>
                <a:cxn ang="0">
                  <a:pos x="256" y="454"/>
                </a:cxn>
                <a:cxn ang="0">
                  <a:pos x="320" y="506"/>
                </a:cxn>
                <a:cxn ang="0">
                  <a:pos x="312" y="466"/>
                </a:cxn>
                <a:cxn ang="0">
                  <a:pos x="328" y="438"/>
                </a:cxn>
                <a:cxn ang="0">
                  <a:pos x="350" y="440"/>
                </a:cxn>
                <a:cxn ang="0">
                  <a:pos x="324" y="386"/>
                </a:cxn>
                <a:cxn ang="0">
                  <a:pos x="240" y="402"/>
                </a:cxn>
                <a:cxn ang="0">
                  <a:pos x="236" y="440"/>
                </a:cxn>
                <a:cxn ang="0">
                  <a:pos x="48" y="382"/>
                </a:cxn>
                <a:cxn ang="0">
                  <a:pos x="78" y="360"/>
                </a:cxn>
                <a:cxn ang="0">
                  <a:pos x="94" y="296"/>
                </a:cxn>
                <a:cxn ang="0">
                  <a:pos x="0" y="400"/>
                </a:cxn>
                <a:cxn ang="0">
                  <a:pos x="182" y="300"/>
                </a:cxn>
                <a:cxn ang="0">
                  <a:pos x="200" y="338"/>
                </a:cxn>
                <a:cxn ang="0">
                  <a:pos x="170" y="274"/>
                </a:cxn>
                <a:cxn ang="0">
                  <a:pos x="200" y="370"/>
                </a:cxn>
                <a:cxn ang="0">
                  <a:pos x="236" y="372"/>
                </a:cxn>
                <a:cxn ang="0">
                  <a:pos x="248" y="318"/>
                </a:cxn>
                <a:cxn ang="0">
                  <a:pos x="214" y="352"/>
                </a:cxn>
                <a:cxn ang="0">
                  <a:pos x="200" y="370"/>
                </a:cxn>
                <a:cxn ang="0">
                  <a:pos x="294" y="298"/>
                </a:cxn>
                <a:cxn ang="0">
                  <a:pos x="290" y="338"/>
                </a:cxn>
                <a:cxn ang="0">
                  <a:pos x="304" y="302"/>
                </a:cxn>
                <a:cxn ang="0">
                  <a:pos x="326" y="270"/>
                </a:cxn>
                <a:cxn ang="0">
                  <a:pos x="272" y="258"/>
                </a:cxn>
                <a:cxn ang="0">
                  <a:pos x="248" y="362"/>
                </a:cxn>
                <a:cxn ang="0">
                  <a:pos x="260" y="304"/>
                </a:cxn>
                <a:cxn ang="0">
                  <a:pos x="248" y="362"/>
                </a:cxn>
              </a:cxnLst>
              <a:rect l="0" t="0" r="r" b="b"/>
              <a:pathLst>
                <a:path w="350" h="506">
                  <a:moveTo>
                    <a:pt x="132" y="0"/>
                  </a:moveTo>
                  <a:lnTo>
                    <a:pt x="166" y="16"/>
                  </a:lnTo>
                  <a:lnTo>
                    <a:pt x="188" y="2"/>
                  </a:lnTo>
                  <a:lnTo>
                    <a:pt x="186" y="54"/>
                  </a:lnTo>
                  <a:lnTo>
                    <a:pt x="150" y="152"/>
                  </a:lnTo>
                  <a:lnTo>
                    <a:pt x="160" y="176"/>
                  </a:lnTo>
                  <a:lnTo>
                    <a:pt x="176" y="186"/>
                  </a:lnTo>
                  <a:lnTo>
                    <a:pt x="202" y="176"/>
                  </a:lnTo>
                  <a:lnTo>
                    <a:pt x="230" y="190"/>
                  </a:lnTo>
                  <a:lnTo>
                    <a:pt x="258" y="204"/>
                  </a:lnTo>
                  <a:lnTo>
                    <a:pt x="250" y="216"/>
                  </a:lnTo>
                  <a:lnTo>
                    <a:pt x="270" y="230"/>
                  </a:lnTo>
                  <a:lnTo>
                    <a:pt x="260" y="246"/>
                  </a:lnTo>
                  <a:lnTo>
                    <a:pt x="200" y="198"/>
                  </a:lnTo>
                  <a:lnTo>
                    <a:pt x="204" y="222"/>
                  </a:lnTo>
                  <a:lnTo>
                    <a:pt x="166" y="202"/>
                  </a:lnTo>
                  <a:lnTo>
                    <a:pt x="152" y="206"/>
                  </a:lnTo>
                  <a:lnTo>
                    <a:pt x="164" y="228"/>
                  </a:lnTo>
                  <a:lnTo>
                    <a:pt x="162" y="240"/>
                  </a:lnTo>
                  <a:lnTo>
                    <a:pt x="162" y="262"/>
                  </a:lnTo>
                  <a:lnTo>
                    <a:pt x="146" y="254"/>
                  </a:lnTo>
                  <a:lnTo>
                    <a:pt x="114" y="200"/>
                  </a:lnTo>
                  <a:lnTo>
                    <a:pt x="136" y="178"/>
                  </a:lnTo>
                  <a:lnTo>
                    <a:pt x="110" y="162"/>
                  </a:lnTo>
                  <a:lnTo>
                    <a:pt x="98" y="102"/>
                  </a:lnTo>
                  <a:lnTo>
                    <a:pt x="120" y="118"/>
                  </a:lnTo>
                  <a:lnTo>
                    <a:pt x="128" y="110"/>
                  </a:lnTo>
                  <a:lnTo>
                    <a:pt x="122" y="88"/>
                  </a:lnTo>
                  <a:lnTo>
                    <a:pt x="126" y="52"/>
                  </a:lnTo>
                  <a:lnTo>
                    <a:pt x="116" y="30"/>
                  </a:lnTo>
                  <a:lnTo>
                    <a:pt x="120" y="12"/>
                  </a:lnTo>
                  <a:lnTo>
                    <a:pt x="132" y="0"/>
                  </a:lnTo>
                  <a:close/>
                  <a:moveTo>
                    <a:pt x="236" y="440"/>
                  </a:moveTo>
                  <a:lnTo>
                    <a:pt x="242" y="422"/>
                  </a:lnTo>
                  <a:lnTo>
                    <a:pt x="270" y="444"/>
                  </a:lnTo>
                  <a:lnTo>
                    <a:pt x="256" y="454"/>
                  </a:lnTo>
                  <a:lnTo>
                    <a:pt x="266" y="478"/>
                  </a:lnTo>
                  <a:lnTo>
                    <a:pt x="320" y="506"/>
                  </a:lnTo>
                  <a:lnTo>
                    <a:pt x="328" y="482"/>
                  </a:lnTo>
                  <a:lnTo>
                    <a:pt x="312" y="466"/>
                  </a:lnTo>
                  <a:lnTo>
                    <a:pt x="312" y="438"/>
                  </a:lnTo>
                  <a:lnTo>
                    <a:pt x="328" y="438"/>
                  </a:lnTo>
                  <a:lnTo>
                    <a:pt x="342" y="470"/>
                  </a:lnTo>
                  <a:lnTo>
                    <a:pt x="350" y="440"/>
                  </a:lnTo>
                  <a:lnTo>
                    <a:pt x="334" y="360"/>
                  </a:lnTo>
                  <a:lnTo>
                    <a:pt x="324" y="386"/>
                  </a:lnTo>
                  <a:lnTo>
                    <a:pt x="252" y="408"/>
                  </a:lnTo>
                  <a:lnTo>
                    <a:pt x="240" y="402"/>
                  </a:lnTo>
                  <a:lnTo>
                    <a:pt x="182" y="422"/>
                  </a:lnTo>
                  <a:lnTo>
                    <a:pt x="236" y="440"/>
                  </a:lnTo>
                  <a:close/>
                  <a:moveTo>
                    <a:pt x="24" y="402"/>
                  </a:moveTo>
                  <a:lnTo>
                    <a:pt x="48" y="382"/>
                  </a:lnTo>
                  <a:lnTo>
                    <a:pt x="60" y="378"/>
                  </a:lnTo>
                  <a:lnTo>
                    <a:pt x="78" y="360"/>
                  </a:lnTo>
                  <a:lnTo>
                    <a:pt x="100" y="338"/>
                  </a:lnTo>
                  <a:lnTo>
                    <a:pt x="94" y="296"/>
                  </a:lnTo>
                  <a:lnTo>
                    <a:pt x="70" y="346"/>
                  </a:lnTo>
                  <a:lnTo>
                    <a:pt x="0" y="400"/>
                  </a:lnTo>
                  <a:lnTo>
                    <a:pt x="24" y="402"/>
                  </a:lnTo>
                  <a:close/>
                  <a:moveTo>
                    <a:pt x="182" y="300"/>
                  </a:moveTo>
                  <a:lnTo>
                    <a:pt x="178" y="336"/>
                  </a:lnTo>
                  <a:lnTo>
                    <a:pt x="200" y="338"/>
                  </a:lnTo>
                  <a:lnTo>
                    <a:pt x="224" y="290"/>
                  </a:lnTo>
                  <a:lnTo>
                    <a:pt x="170" y="274"/>
                  </a:lnTo>
                  <a:lnTo>
                    <a:pt x="182" y="300"/>
                  </a:lnTo>
                  <a:close/>
                  <a:moveTo>
                    <a:pt x="200" y="370"/>
                  </a:moveTo>
                  <a:lnTo>
                    <a:pt x="224" y="384"/>
                  </a:lnTo>
                  <a:lnTo>
                    <a:pt x="236" y="372"/>
                  </a:lnTo>
                  <a:lnTo>
                    <a:pt x="230" y="358"/>
                  </a:lnTo>
                  <a:lnTo>
                    <a:pt x="248" y="318"/>
                  </a:lnTo>
                  <a:lnTo>
                    <a:pt x="234" y="312"/>
                  </a:lnTo>
                  <a:lnTo>
                    <a:pt x="214" y="352"/>
                  </a:lnTo>
                  <a:lnTo>
                    <a:pt x="194" y="356"/>
                  </a:lnTo>
                  <a:lnTo>
                    <a:pt x="200" y="370"/>
                  </a:lnTo>
                  <a:close/>
                  <a:moveTo>
                    <a:pt x="298" y="282"/>
                  </a:moveTo>
                  <a:lnTo>
                    <a:pt x="294" y="298"/>
                  </a:lnTo>
                  <a:lnTo>
                    <a:pt x="266" y="290"/>
                  </a:lnTo>
                  <a:lnTo>
                    <a:pt x="290" y="338"/>
                  </a:lnTo>
                  <a:lnTo>
                    <a:pt x="310" y="336"/>
                  </a:lnTo>
                  <a:lnTo>
                    <a:pt x="304" y="302"/>
                  </a:lnTo>
                  <a:lnTo>
                    <a:pt x="332" y="312"/>
                  </a:lnTo>
                  <a:lnTo>
                    <a:pt x="326" y="270"/>
                  </a:lnTo>
                  <a:lnTo>
                    <a:pt x="300" y="256"/>
                  </a:lnTo>
                  <a:lnTo>
                    <a:pt x="272" y="258"/>
                  </a:lnTo>
                  <a:lnTo>
                    <a:pt x="298" y="282"/>
                  </a:lnTo>
                  <a:close/>
                  <a:moveTo>
                    <a:pt x="248" y="362"/>
                  </a:moveTo>
                  <a:lnTo>
                    <a:pt x="266" y="340"/>
                  </a:lnTo>
                  <a:lnTo>
                    <a:pt x="260" y="304"/>
                  </a:lnTo>
                  <a:lnTo>
                    <a:pt x="244" y="360"/>
                  </a:lnTo>
                  <a:lnTo>
                    <a:pt x="248" y="36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4" name="Poland">
              <a:extLst>
                <a:ext uri="{FF2B5EF4-FFF2-40B4-BE49-F238E27FC236}">
                  <a16:creationId xmlns:a16="http://schemas.microsoft.com/office/drawing/2014/main" id="{72CD58C6-77DB-456A-AA0D-2371F18EDC49}"/>
                </a:ext>
              </a:extLst>
            </p:cNvPr>
            <p:cNvSpPr>
              <a:spLocks/>
            </p:cNvSpPr>
            <p:nvPr/>
          </p:nvSpPr>
          <p:spPr bwMode="gray">
            <a:xfrm>
              <a:off x="6230484" y="2468297"/>
              <a:ext cx="320177" cy="294984"/>
            </a:xfrm>
            <a:custGeom>
              <a:avLst/>
              <a:gdLst/>
              <a:ahLst/>
              <a:cxnLst>
                <a:cxn ang="0">
                  <a:pos x="370" y="214"/>
                </a:cxn>
                <a:cxn ang="0">
                  <a:pos x="372" y="198"/>
                </a:cxn>
                <a:cxn ang="0">
                  <a:pos x="376" y="176"/>
                </a:cxn>
                <a:cxn ang="0">
                  <a:pos x="354" y="162"/>
                </a:cxn>
                <a:cxn ang="0">
                  <a:pos x="362" y="142"/>
                </a:cxn>
                <a:cxn ang="0">
                  <a:pos x="376" y="144"/>
                </a:cxn>
                <a:cxn ang="0">
                  <a:pos x="382" y="132"/>
                </a:cxn>
                <a:cxn ang="0">
                  <a:pos x="382" y="108"/>
                </a:cxn>
                <a:cxn ang="0">
                  <a:pos x="374" y="88"/>
                </a:cxn>
                <a:cxn ang="0">
                  <a:pos x="372" y="56"/>
                </a:cxn>
                <a:cxn ang="0">
                  <a:pos x="366" y="38"/>
                </a:cxn>
                <a:cxn ang="0">
                  <a:pos x="342" y="18"/>
                </a:cxn>
                <a:cxn ang="0">
                  <a:pos x="316" y="22"/>
                </a:cxn>
                <a:cxn ang="0">
                  <a:pos x="268" y="24"/>
                </a:cxn>
                <a:cxn ang="0">
                  <a:pos x="230" y="22"/>
                </a:cxn>
                <a:cxn ang="0">
                  <a:pos x="204" y="12"/>
                </a:cxn>
                <a:cxn ang="0">
                  <a:pos x="184" y="20"/>
                </a:cxn>
                <a:cxn ang="0">
                  <a:pos x="174" y="0"/>
                </a:cxn>
                <a:cxn ang="0">
                  <a:pos x="142" y="2"/>
                </a:cxn>
                <a:cxn ang="0">
                  <a:pos x="100" y="18"/>
                </a:cxn>
                <a:cxn ang="0">
                  <a:pos x="84" y="36"/>
                </a:cxn>
                <a:cxn ang="0">
                  <a:pos x="38" y="48"/>
                </a:cxn>
                <a:cxn ang="0">
                  <a:pos x="20" y="74"/>
                </a:cxn>
                <a:cxn ang="0">
                  <a:pos x="2" y="72"/>
                </a:cxn>
                <a:cxn ang="0">
                  <a:pos x="0" y="100"/>
                </a:cxn>
                <a:cxn ang="0">
                  <a:pos x="6" y="116"/>
                </a:cxn>
                <a:cxn ang="0">
                  <a:pos x="4" y="130"/>
                </a:cxn>
                <a:cxn ang="0">
                  <a:pos x="24" y="150"/>
                </a:cxn>
                <a:cxn ang="0">
                  <a:pos x="28" y="192"/>
                </a:cxn>
                <a:cxn ang="0">
                  <a:pos x="26" y="212"/>
                </a:cxn>
                <a:cxn ang="0">
                  <a:pos x="48" y="240"/>
                </a:cxn>
                <a:cxn ang="0">
                  <a:pos x="62" y="262"/>
                </a:cxn>
                <a:cxn ang="0">
                  <a:pos x="86" y="270"/>
                </a:cxn>
                <a:cxn ang="0">
                  <a:pos x="92" y="288"/>
                </a:cxn>
                <a:cxn ang="0">
                  <a:pos x="112" y="302"/>
                </a:cxn>
                <a:cxn ang="0">
                  <a:pos x="116" y="282"/>
                </a:cxn>
                <a:cxn ang="0">
                  <a:pos x="136" y="288"/>
                </a:cxn>
                <a:cxn ang="0">
                  <a:pos x="150" y="302"/>
                </a:cxn>
                <a:cxn ang="0">
                  <a:pos x="174" y="308"/>
                </a:cxn>
                <a:cxn ang="0">
                  <a:pos x="180" y="334"/>
                </a:cxn>
                <a:cxn ang="0">
                  <a:pos x="198" y="342"/>
                </a:cxn>
                <a:cxn ang="0">
                  <a:pos x="212" y="336"/>
                </a:cxn>
                <a:cxn ang="0">
                  <a:pos x="226" y="348"/>
                </a:cxn>
                <a:cxn ang="0">
                  <a:pos x="268" y="344"/>
                </a:cxn>
                <a:cxn ang="0">
                  <a:pos x="294" y="342"/>
                </a:cxn>
                <a:cxn ang="0">
                  <a:pos x="326" y="362"/>
                </a:cxn>
                <a:cxn ang="0">
                  <a:pos x="344" y="324"/>
                </a:cxn>
                <a:cxn ang="0">
                  <a:pos x="368" y="296"/>
                </a:cxn>
                <a:cxn ang="0">
                  <a:pos x="394" y="276"/>
                </a:cxn>
                <a:cxn ang="0">
                  <a:pos x="388" y="252"/>
                </a:cxn>
                <a:cxn ang="0">
                  <a:pos x="370" y="214"/>
                </a:cxn>
              </a:cxnLst>
              <a:rect l="0" t="0" r="r" b="b"/>
              <a:pathLst>
                <a:path w="394" h="362">
                  <a:moveTo>
                    <a:pt x="370" y="214"/>
                  </a:moveTo>
                  <a:lnTo>
                    <a:pt x="372" y="198"/>
                  </a:lnTo>
                  <a:lnTo>
                    <a:pt x="376" y="176"/>
                  </a:lnTo>
                  <a:lnTo>
                    <a:pt x="354" y="162"/>
                  </a:lnTo>
                  <a:lnTo>
                    <a:pt x="362" y="142"/>
                  </a:lnTo>
                  <a:lnTo>
                    <a:pt x="376" y="144"/>
                  </a:lnTo>
                  <a:lnTo>
                    <a:pt x="382" y="132"/>
                  </a:lnTo>
                  <a:lnTo>
                    <a:pt x="382" y="108"/>
                  </a:lnTo>
                  <a:lnTo>
                    <a:pt x="374" y="88"/>
                  </a:lnTo>
                  <a:lnTo>
                    <a:pt x="372" y="56"/>
                  </a:lnTo>
                  <a:lnTo>
                    <a:pt x="366" y="38"/>
                  </a:lnTo>
                  <a:lnTo>
                    <a:pt x="342" y="18"/>
                  </a:lnTo>
                  <a:lnTo>
                    <a:pt x="316" y="22"/>
                  </a:lnTo>
                  <a:lnTo>
                    <a:pt x="268" y="24"/>
                  </a:lnTo>
                  <a:lnTo>
                    <a:pt x="230" y="22"/>
                  </a:lnTo>
                  <a:lnTo>
                    <a:pt x="204" y="12"/>
                  </a:lnTo>
                  <a:lnTo>
                    <a:pt x="184" y="20"/>
                  </a:lnTo>
                  <a:lnTo>
                    <a:pt x="174" y="0"/>
                  </a:lnTo>
                  <a:lnTo>
                    <a:pt x="142" y="2"/>
                  </a:lnTo>
                  <a:lnTo>
                    <a:pt x="100" y="18"/>
                  </a:lnTo>
                  <a:lnTo>
                    <a:pt x="84" y="36"/>
                  </a:lnTo>
                  <a:lnTo>
                    <a:pt x="38" y="48"/>
                  </a:lnTo>
                  <a:lnTo>
                    <a:pt x="20" y="74"/>
                  </a:lnTo>
                  <a:lnTo>
                    <a:pt x="2" y="72"/>
                  </a:lnTo>
                  <a:lnTo>
                    <a:pt x="0" y="100"/>
                  </a:lnTo>
                  <a:lnTo>
                    <a:pt x="6" y="116"/>
                  </a:lnTo>
                  <a:lnTo>
                    <a:pt x="4" y="130"/>
                  </a:lnTo>
                  <a:lnTo>
                    <a:pt x="24" y="150"/>
                  </a:lnTo>
                  <a:lnTo>
                    <a:pt x="28" y="192"/>
                  </a:lnTo>
                  <a:lnTo>
                    <a:pt x="26" y="212"/>
                  </a:lnTo>
                  <a:lnTo>
                    <a:pt x="48" y="240"/>
                  </a:lnTo>
                  <a:lnTo>
                    <a:pt x="62" y="262"/>
                  </a:lnTo>
                  <a:lnTo>
                    <a:pt x="86" y="270"/>
                  </a:lnTo>
                  <a:lnTo>
                    <a:pt x="92" y="288"/>
                  </a:lnTo>
                  <a:lnTo>
                    <a:pt x="112" y="302"/>
                  </a:lnTo>
                  <a:lnTo>
                    <a:pt x="116" y="282"/>
                  </a:lnTo>
                  <a:lnTo>
                    <a:pt x="136" y="288"/>
                  </a:lnTo>
                  <a:lnTo>
                    <a:pt x="150" y="302"/>
                  </a:lnTo>
                  <a:lnTo>
                    <a:pt x="174" y="308"/>
                  </a:lnTo>
                  <a:lnTo>
                    <a:pt x="180" y="334"/>
                  </a:lnTo>
                  <a:lnTo>
                    <a:pt x="198" y="342"/>
                  </a:lnTo>
                  <a:lnTo>
                    <a:pt x="212" y="336"/>
                  </a:lnTo>
                  <a:lnTo>
                    <a:pt x="226" y="348"/>
                  </a:lnTo>
                  <a:lnTo>
                    <a:pt x="268" y="344"/>
                  </a:lnTo>
                  <a:lnTo>
                    <a:pt x="294" y="342"/>
                  </a:lnTo>
                  <a:lnTo>
                    <a:pt x="326" y="362"/>
                  </a:lnTo>
                  <a:lnTo>
                    <a:pt x="344" y="324"/>
                  </a:lnTo>
                  <a:lnTo>
                    <a:pt x="368" y="296"/>
                  </a:lnTo>
                  <a:lnTo>
                    <a:pt x="394" y="276"/>
                  </a:lnTo>
                  <a:lnTo>
                    <a:pt x="388" y="252"/>
                  </a:lnTo>
                  <a:lnTo>
                    <a:pt x="370" y="2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5" name="Portugal">
              <a:extLst>
                <a:ext uri="{FF2B5EF4-FFF2-40B4-BE49-F238E27FC236}">
                  <a16:creationId xmlns:a16="http://schemas.microsoft.com/office/drawing/2014/main" id="{AFBC0FEB-73BD-493E-92F1-23039DEF4194}"/>
                </a:ext>
              </a:extLst>
            </p:cNvPr>
            <p:cNvSpPr>
              <a:spLocks/>
            </p:cNvSpPr>
            <p:nvPr/>
          </p:nvSpPr>
          <p:spPr bwMode="gray">
            <a:xfrm>
              <a:off x="5512036" y="3073997"/>
              <a:ext cx="101519" cy="218289"/>
            </a:xfrm>
            <a:custGeom>
              <a:avLst/>
              <a:gdLst/>
              <a:ahLst/>
              <a:cxnLst>
                <a:cxn ang="0">
                  <a:pos x="76" y="254"/>
                </a:cxn>
                <a:cxn ang="0">
                  <a:pos x="78" y="228"/>
                </a:cxn>
                <a:cxn ang="0">
                  <a:pos x="94" y="214"/>
                </a:cxn>
                <a:cxn ang="0">
                  <a:pos x="86" y="200"/>
                </a:cxn>
                <a:cxn ang="0">
                  <a:pos x="86" y="186"/>
                </a:cxn>
                <a:cxn ang="0">
                  <a:pos x="94" y="178"/>
                </a:cxn>
                <a:cxn ang="0">
                  <a:pos x="78" y="160"/>
                </a:cxn>
                <a:cxn ang="0">
                  <a:pos x="70" y="140"/>
                </a:cxn>
                <a:cxn ang="0">
                  <a:pos x="86" y="138"/>
                </a:cxn>
                <a:cxn ang="0">
                  <a:pos x="92" y="126"/>
                </a:cxn>
                <a:cxn ang="0">
                  <a:pos x="88" y="110"/>
                </a:cxn>
                <a:cxn ang="0">
                  <a:pos x="96" y="88"/>
                </a:cxn>
                <a:cxn ang="0">
                  <a:pos x="96" y="70"/>
                </a:cxn>
                <a:cxn ang="0">
                  <a:pos x="102" y="58"/>
                </a:cxn>
                <a:cxn ang="0">
                  <a:pos x="124" y="36"/>
                </a:cxn>
                <a:cxn ang="0">
                  <a:pos x="108" y="18"/>
                </a:cxn>
                <a:cxn ang="0">
                  <a:pos x="86" y="12"/>
                </a:cxn>
                <a:cxn ang="0">
                  <a:pos x="66" y="12"/>
                </a:cxn>
                <a:cxn ang="0">
                  <a:pos x="50" y="12"/>
                </a:cxn>
                <a:cxn ang="0">
                  <a:pos x="42" y="0"/>
                </a:cxn>
                <a:cxn ang="0">
                  <a:pos x="20" y="14"/>
                </a:cxn>
                <a:cxn ang="0">
                  <a:pos x="22" y="46"/>
                </a:cxn>
                <a:cxn ang="0">
                  <a:pos x="22" y="66"/>
                </a:cxn>
                <a:cxn ang="0">
                  <a:pos x="26" y="78"/>
                </a:cxn>
                <a:cxn ang="0">
                  <a:pos x="22" y="86"/>
                </a:cxn>
                <a:cxn ang="0">
                  <a:pos x="18" y="106"/>
                </a:cxn>
                <a:cxn ang="0">
                  <a:pos x="18" y="140"/>
                </a:cxn>
                <a:cxn ang="0">
                  <a:pos x="10" y="156"/>
                </a:cxn>
                <a:cxn ang="0">
                  <a:pos x="6" y="172"/>
                </a:cxn>
                <a:cxn ang="0">
                  <a:pos x="0" y="182"/>
                </a:cxn>
                <a:cxn ang="0">
                  <a:pos x="8" y="188"/>
                </a:cxn>
                <a:cxn ang="0">
                  <a:pos x="8" y="200"/>
                </a:cxn>
                <a:cxn ang="0">
                  <a:pos x="26" y="200"/>
                </a:cxn>
                <a:cxn ang="0">
                  <a:pos x="30" y="206"/>
                </a:cxn>
                <a:cxn ang="0">
                  <a:pos x="24" y="214"/>
                </a:cxn>
                <a:cxn ang="0">
                  <a:pos x="28" y="234"/>
                </a:cxn>
                <a:cxn ang="0">
                  <a:pos x="18" y="262"/>
                </a:cxn>
                <a:cxn ang="0">
                  <a:pos x="24" y="266"/>
                </a:cxn>
                <a:cxn ang="0">
                  <a:pos x="36" y="256"/>
                </a:cxn>
                <a:cxn ang="0">
                  <a:pos x="50" y="262"/>
                </a:cxn>
                <a:cxn ang="0">
                  <a:pos x="62" y="262"/>
                </a:cxn>
                <a:cxn ang="0">
                  <a:pos x="76" y="254"/>
                </a:cxn>
              </a:cxnLst>
              <a:rect l="0" t="0" r="r" b="b"/>
              <a:pathLst>
                <a:path w="124" h="266">
                  <a:moveTo>
                    <a:pt x="76" y="254"/>
                  </a:moveTo>
                  <a:lnTo>
                    <a:pt x="78" y="228"/>
                  </a:lnTo>
                  <a:lnTo>
                    <a:pt x="94" y="214"/>
                  </a:lnTo>
                  <a:lnTo>
                    <a:pt x="86" y="200"/>
                  </a:lnTo>
                  <a:lnTo>
                    <a:pt x="86" y="186"/>
                  </a:lnTo>
                  <a:lnTo>
                    <a:pt x="94" y="178"/>
                  </a:lnTo>
                  <a:lnTo>
                    <a:pt x="78" y="160"/>
                  </a:lnTo>
                  <a:lnTo>
                    <a:pt x="70" y="140"/>
                  </a:lnTo>
                  <a:lnTo>
                    <a:pt x="86" y="138"/>
                  </a:lnTo>
                  <a:lnTo>
                    <a:pt x="92" y="126"/>
                  </a:lnTo>
                  <a:lnTo>
                    <a:pt x="88" y="110"/>
                  </a:lnTo>
                  <a:lnTo>
                    <a:pt x="96" y="88"/>
                  </a:lnTo>
                  <a:lnTo>
                    <a:pt x="96" y="70"/>
                  </a:lnTo>
                  <a:lnTo>
                    <a:pt x="102" y="58"/>
                  </a:lnTo>
                  <a:lnTo>
                    <a:pt x="124" y="36"/>
                  </a:lnTo>
                  <a:lnTo>
                    <a:pt x="108" y="18"/>
                  </a:lnTo>
                  <a:lnTo>
                    <a:pt x="86" y="12"/>
                  </a:lnTo>
                  <a:lnTo>
                    <a:pt x="66" y="12"/>
                  </a:lnTo>
                  <a:lnTo>
                    <a:pt x="50" y="12"/>
                  </a:lnTo>
                  <a:lnTo>
                    <a:pt x="42" y="0"/>
                  </a:lnTo>
                  <a:lnTo>
                    <a:pt x="20" y="14"/>
                  </a:lnTo>
                  <a:lnTo>
                    <a:pt x="22" y="46"/>
                  </a:lnTo>
                  <a:lnTo>
                    <a:pt x="22" y="66"/>
                  </a:lnTo>
                  <a:lnTo>
                    <a:pt x="26" y="78"/>
                  </a:lnTo>
                  <a:lnTo>
                    <a:pt x="22" y="86"/>
                  </a:lnTo>
                  <a:lnTo>
                    <a:pt x="18" y="106"/>
                  </a:lnTo>
                  <a:lnTo>
                    <a:pt x="18" y="140"/>
                  </a:lnTo>
                  <a:lnTo>
                    <a:pt x="10" y="156"/>
                  </a:lnTo>
                  <a:lnTo>
                    <a:pt x="6" y="172"/>
                  </a:lnTo>
                  <a:lnTo>
                    <a:pt x="0" y="182"/>
                  </a:lnTo>
                  <a:lnTo>
                    <a:pt x="8" y="188"/>
                  </a:lnTo>
                  <a:lnTo>
                    <a:pt x="8" y="200"/>
                  </a:lnTo>
                  <a:lnTo>
                    <a:pt x="26" y="200"/>
                  </a:lnTo>
                  <a:lnTo>
                    <a:pt x="30" y="206"/>
                  </a:lnTo>
                  <a:lnTo>
                    <a:pt x="24" y="214"/>
                  </a:lnTo>
                  <a:lnTo>
                    <a:pt x="28" y="234"/>
                  </a:lnTo>
                  <a:lnTo>
                    <a:pt x="18" y="262"/>
                  </a:lnTo>
                  <a:lnTo>
                    <a:pt x="24" y="266"/>
                  </a:lnTo>
                  <a:lnTo>
                    <a:pt x="36" y="256"/>
                  </a:lnTo>
                  <a:lnTo>
                    <a:pt x="50" y="262"/>
                  </a:lnTo>
                  <a:lnTo>
                    <a:pt x="62" y="262"/>
                  </a:lnTo>
                  <a:lnTo>
                    <a:pt x="76" y="2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6" name="Puerto Rico">
              <a:extLst>
                <a:ext uri="{FF2B5EF4-FFF2-40B4-BE49-F238E27FC236}">
                  <a16:creationId xmlns:a16="http://schemas.microsoft.com/office/drawing/2014/main" id="{2F6F037D-584A-4EFF-84A2-7AF48DB46539}"/>
                </a:ext>
              </a:extLst>
            </p:cNvPr>
            <p:cNvSpPr>
              <a:spLocks/>
            </p:cNvSpPr>
            <p:nvPr/>
          </p:nvSpPr>
          <p:spPr bwMode="gray">
            <a:xfrm>
              <a:off x="3692489" y="4021880"/>
              <a:ext cx="46855" cy="25566"/>
            </a:xfrm>
            <a:custGeom>
              <a:avLst/>
              <a:gdLst/>
              <a:ahLst/>
              <a:cxnLst>
                <a:cxn ang="0">
                  <a:pos x="2" y="4"/>
                </a:cxn>
                <a:cxn ang="0">
                  <a:pos x="18" y="0"/>
                </a:cxn>
                <a:cxn ang="0">
                  <a:pos x="28" y="4"/>
                </a:cxn>
                <a:cxn ang="0">
                  <a:pos x="39" y="0"/>
                </a:cxn>
                <a:cxn ang="0">
                  <a:pos x="53" y="6"/>
                </a:cxn>
                <a:cxn ang="0">
                  <a:pos x="59" y="14"/>
                </a:cxn>
                <a:cxn ang="0">
                  <a:pos x="53" y="26"/>
                </a:cxn>
                <a:cxn ang="0">
                  <a:pos x="39" y="30"/>
                </a:cxn>
                <a:cxn ang="0">
                  <a:pos x="35" y="30"/>
                </a:cxn>
                <a:cxn ang="0">
                  <a:pos x="22" y="26"/>
                </a:cxn>
                <a:cxn ang="0">
                  <a:pos x="12" y="24"/>
                </a:cxn>
                <a:cxn ang="0">
                  <a:pos x="2" y="22"/>
                </a:cxn>
                <a:cxn ang="0">
                  <a:pos x="2" y="18"/>
                </a:cxn>
                <a:cxn ang="0">
                  <a:pos x="0" y="10"/>
                </a:cxn>
                <a:cxn ang="0">
                  <a:pos x="2" y="4"/>
                </a:cxn>
              </a:cxnLst>
              <a:rect l="0" t="0" r="r" b="b"/>
              <a:pathLst>
                <a:path w="59" h="30">
                  <a:moveTo>
                    <a:pt x="2" y="4"/>
                  </a:moveTo>
                  <a:lnTo>
                    <a:pt x="18" y="0"/>
                  </a:lnTo>
                  <a:lnTo>
                    <a:pt x="28" y="4"/>
                  </a:lnTo>
                  <a:lnTo>
                    <a:pt x="39" y="0"/>
                  </a:lnTo>
                  <a:lnTo>
                    <a:pt x="53" y="6"/>
                  </a:lnTo>
                  <a:lnTo>
                    <a:pt x="59" y="14"/>
                  </a:lnTo>
                  <a:lnTo>
                    <a:pt x="53" y="26"/>
                  </a:lnTo>
                  <a:lnTo>
                    <a:pt x="39" y="30"/>
                  </a:lnTo>
                  <a:lnTo>
                    <a:pt x="35" y="30"/>
                  </a:lnTo>
                  <a:lnTo>
                    <a:pt x="22" y="26"/>
                  </a:lnTo>
                  <a:lnTo>
                    <a:pt x="12" y="24"/>
                  </a:lnTo>
                  <a:lnTo>
                    <a:pt x="2" y="22"/>
                  </a:lnTo>
                  <a:lnTo>
                    <a:pt x="2" y="18"/>
                  </a:lnTo>
                  <a:lnTo>
                    <a:pt x="0" y="10"/>
                  </a:lnTo>
                  <a:lnTo>
                    <a:pt x="2"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7" name="Qatar">
              <a:extLst>
                <a:ext uri="{FF2B5EF4-FFF2-40B4-BE49-F238E27FC236}">
                  <a16:creationId xmlns:a16="http://schemas.microsoft.com/office/drawing/2014/main" id="{700773FB-2562-4E72-A908-9BA2F9463169}"/>
                </a:ext>
              </a:extLst>
            </p:cNvPr>
            <p:cNvSpPr>
              <a:spLocks/>
            </p:cNvSpPr>
            <p:nvPr/>
          </p:nvSpPr>
          <p:spPr bwMode="gray">
            <a:xfrm>
              <a:off x="7376487" y="3693464"/>
              <a:ext cx="21474" cy="53097"/>
            </a:xfrm>
            <a:custGeom>
              <a:avLst/>
              <a:gdLst/>
              <a:ahLst/>
              <a:cxnLst>
                <a:cxn ang="0">
                  <a:pos x="28" y="54"/>
                </a:cxn>
                <a:cxn ang="0">
                  <a:pos x="20" y="64"/>
                </a:cxn>
                <a:cxn ang="0">
                  <a:pos x="4" y="56"/>
                </a:cxn>
                <a:cxn ang="0">
                  <a:pos x="0" y="40"/>
                </a:cxn>
                <a:cxn ang="0">
                  <a:pos x="0" y="26"/>
                </a:cxn>
                <a:cxn ang="0">
                  <a:pos x="6" y="18"/>
                </a:cxn>
                <a:cxn ang="0">
                  <a:pos x="6" y="8"/>
                </a:cxn>
                <a:cxn ang="0">
                  <a:pos x="12" y="0"/>
                </a:cxn>
                <a:cxn ang="0">
                  <a:pos x="24" y="12"/>
                </a:cxn>
                <a:cxn ang="0">
                  <a:pos x="22" y="36"/>
                </a:cxn>
                <a:cxn ang="0">
                  <a:pos x="24" y="40"/>
                </a:cxn>
                <a:cxn ang="0">
                  <a:pos x="28" y="46"/>
                </a:cxn>
                <a:cxn ang="0">
                  <a:pos x="28" y="54"/>
                </a:cxn>
              </a:cxnLst>
              <a:rect l="0" t="0" r="r" b="b"/>
              <a:pathLst>
                <a:path w="28" h="64">
                  <a:moveTo>
                    <a:pt x="28" y="54"/>
                  </a:moveTo>
                  <a:lnTo>
                    <a:pt x="20" y="64"/>
                  </a:lnTo>
                  <a:lnTo>
                    <a:pt x="4" y="56"/>
                  </a:lnTo>
                  <a:lnTo>
                    <a:pt x="0" y="40"/>
                  </a:lnTo>
                  <a:lnTo>
                    <a:pt x="0" y="26"/>
                  </a:lnTo>
                  <a:lnTo>
                    <a:pt x="6" y="18"/>
                  </a:lnTo>
                  <a:lnTo>
                    <a:pt x="6" y="8"/>
                  </a:lnTo>
                  <a:lnTo>
                    <a:pt x="12" y="0"/>
                  </a:lnTo>
                  <a:lnTo>
                    <a:pt x="24" y="12"/>
                  </a:lnTo>
                  <a:lnTo>
                    <a:pt x="22" y="36"/>
                  </a:lnTo>
                  <a:lnTo>
                    <a:pt x="24" y="40"/>
                  </a:lnTo>
                  <a:lnTo>
                    <a:pt x="28" y="46"/>
                  </a:lnTo>
                  <a:lnTo>
                    <a:pt x="28" y="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8" name="Romania">
              <a:extLst>
                <a:ext uri="{FF2B5EF4-FFF2-40B4-BE49-F238E27FC236}">
                  <a16:creationId xmlns:a16="http://schemas.microsoft.com/office/drawing/2014/main" id="{B927BE0C-0384-4812-84AC-E82217E1ED0D}"/>
                </a:ext>
              </a:extLst>
            </p:cNvPr>
            <p:cNvSpPr>
              <a:spLocks/>
            </p:cNvSpPr>
            <p:nvPr/>
          </p:nvSpPr>
          <p:spPr bwMode="gray">
            <a:xfrm>
              <a:off x="6437430" y="2800647"/>
              <a:ext cx="277228" cy="220255"/>
            </a:xfrm>
            <a:custGeom>
              <a:avLst/>
              <a:gdLst/>
              <a:ahLst/>
              <a:cxnLst>
                <a:cxn ang="0">
                  <a:pos x="74" y="228"/>
                </a:cxn>
                <a:cxn ang="0">
                  <a:pos x="66" y="216"/>
                </a:cxn>
                <a:cxn ang="0">
                  <a:pos x="38" y="202"/>
                </a:cxn>
                <a:cxn ang="0">
                  <a:pos x="30" y="186"/>
                </a:cxn>
                <a:cxn ang="0">
                  <a:pos x="26" y="172"/>
                </a:cxn>
                <a:cxn ang="0">
                  <a:pos x="12" y="164"/>
                </a:cxn>
                <a:cxn ang="0">
                  <a:pos x="10" y="140"/>
                </a:cxn>
                <a:cxn ang="0">
                  <a:pos x="0" y="120"/>
                </a:cxn>
                <a:cxn ang="0">
                  <a:pos x="20" y="112"/>
                </a:cxn>
                <a:cxn ang="0">
                  <a:pos x="38" y="86"/>
                </a:cxn>
                <a:cxn ang="0">
                  <a:pos x="52" y="48"/>
                </a:cxn>
                <a:cxn ang="0">
                  <a:pos x="66" y="34"/>
                </a:cxn>
                <a:cxn ang="0">
                  <a:pos x="82" y="32"/>
                </a:cxn>
                <a:cxn ang="0">
                  <a:pos x="86" y="16"/>
                </a:cxn>
                <a:cxn ang="0">
                  <a:pos x="100" y="10"/>
                </a:cxn>
                <a:cxn ang="0">
                  <a:pos x="138" y="24"/>
                </a:cxn>
                <a:cxn ang="0">
                  <a:pos x="154" y="20"/>
                </a:cxn>
                <a:cxn ang="0">
                  <a:pos x="172" y="26"/>
                </a:cxn>
                <a:cxn ang="0">
                  <a:pos x="206" y="12"/>
                </a:cxn>
                <a:cxn ang="0">
                  <a:pos x="220" y="0"/>
                </a:cxn>
                <a:cxn ang="0">
                  <a:pos x="238" y="12"/>
                </a:cxn>
                <a:cxn ang="0">
                  <a:pos x="254" y="34"/>
                </a:cxn>
                <a:cxn ang="0">
                  <a:pos x="266" y="62"/>
                </a:cxn>
                <a:cxn ang="0">
                  <a:pos x="278" y="80"/>
                </a:cxn>
                <a:cxn ang="0">
                  <a:pos x="284" y="108"/>
                </a:cxn>
                <a:cxn ang="0">
                  <a:pos x="286" y="122"/>
                </a:cxn>
                <a:cxn ang="0">
                  <a:pos x="282" y="144"/>
                </a:cxn>
                <a:cxn ang="0">
                  <a:pos x="286" y="162"/>
                </a:cxn>
                <a:cxn ang="0">
                  <a:pos x="290" y="178"/>
                </a:cxn>
                <a:cxn ang="0">
                  <a:pos x="312" y="178"/>
                </a:cxn>
                <a:cxn ang="0">
                  <a:pos x="332" y="174"/>
                </a:cxn>
                <a:cxn ang="0">
                  <a:pos x="342" y="182"/>
                </a:cxn>
                <a:cxn ang="0">
                  <a:pos x="334" y="198"/>
                </a:cxn>
                <a:cxn ang="0">
                  <a:pos x="316" y="198"/>
                </a:cxn>
                <a:cxn ang="0">
                  <a:pos x="308" y="222"/>
                </a:cxn>
                <a:cxn ang="0">
                  <a:pos x="302" y="238"/>
                </a:cxn>
                <a:cxn ang="0">
                  <a:pos x="302" y="254"/>
                </a:cxn>
                <a:cxn ang="0">
                  <a:pos x="280" y="248"/>
                </a:cxn>
                <a:cxn ang="0">
                  <a:pos x="268" y="232"/>
                </a:cxn>
                <a:cxn ang="0">
                  <a:pos x="256" y="238"/>
                </a:cxn>
                <a:cxn ang="0">
                  <a:pos x="244" y="244"/>
                </a:cxn>
                <a:cxn ang="0">
                  <a:pos x="228" y="244"/>
                </a:cxn>
                <a:cxn ang="0">
                  <a:pos x="212" y="256"/>
                </a:cxn>
                <a:cxn ang="0">
                  <a:pos x="176" y="270"/>
                </a:cxn>
                <a:cxn ang="0">
                  <a:pos x="142" y="264"/>
                </a:cxn>
                <a:cxn ang="0">
                  <a:pos x="124" y="256"/>
                </a:cxn>
                <a:cxn ang="0">
                  <a:pos x="92" y="250"/>
                </a:cxn>
                <a:cxn ang="0">
                  <a:pos x="90" y="232"/>
                </a:cxn>
                <a:cxn ang="0">
                  <a:pos x="74" y="228"/>
                </a:cxn>
              </a:cxnLst>
              <a:rect l="0" t="0" r="r" b="b"/>
              <a:pathLst>
                <a:path w="342" h="270">
                  <a:moveTo>
                    <a:pt x="74" y="228"/>
                  </a:moveTo>
                  <a:lnTo>
                    <a:pt x="66" y="216"/>
                  </a:lnTo>
                  <a:lnTo>
                    <a:pt x="38" y="202"/>
                  </a:lnTo>
                  <a:lnTo>
                    <a:pt x="30" y="186"/>
                  </a:lnTo>
                  <a:lnTo>
                    <a:pt x="26" y="172"/>
                  </a:lnTo>
                  <a:lnTo>
                    <a:pt x="12" y="164"/>
                  </a:lnTo>
                  <a:lnTo>
                    <a:pt x="10" y="140"/>
                  </a:lnTo>
                  <a:lnTo>
                    <a:pt x="0" y="120"/>
                  </a:lnTo>
                  <a:lnTo>
                    <a:pt x="20" y="112"/>
                  </a:lnTo>
                  <a:lnTo>
                    <a:pt x="38" y="86"/>
                  </a:lnTo>
                  <a:lnTo>
                    <a:pt x="52" y="48"/>
                  </a:lnTo>
                  <a:lnTo>
                    <a:pt x="66" y="34"/>
                  </a:lnTo>
                  <a:lnTo>
                    <a:pt x="82" y="32"/>
                  </a:lnTo>
                  <a:lnTo>
                    <a:pt x="86" y="16"/>
                  </a:lnTo>
                  <a:lnTo>
                    <a:pt x="100" y="10"/>
                  </a:lnTo>
                  <a:lnTo>
                    <a:pt x="138" y="24"/>
                  </a:lnTo>
                  <a:lnTo>
                    <a:pt x="154" y="20"/>
                  </a:lnTo>
                  <a:lnTo>
                    <a:pt x="172" y="26"/>
                  </a:lnTo>
                  <a:lnTo>
                    <a:pt x="206" y="12"/>
                  </a:lnTo>
                  <a:lnTo>
                    <a:pt x="220" y="0"/>
                  </a:lnTo>
                  <a:lnTo>
                    <a:pt x="238" y="12"/>
                  </a:lnTo>
                  <a:lnTo>
                    <a:pt x="254" y="34"/>
                  </a:lnTo>
                  <a:lnTo>
                    <a:pt x="266" y="62"/>
                  </a:lnTo>
                  <a:lnTo>
                    <a:pt x="278" y="80"/>
                  </a:lnTo>
                  <a:lnTo>
                    <a:pt x="284" y="108"/>
                  </a:lnTo>
                  <a:lnTo>
                    <a:pt x="286" y="122"/>
                  </a:lnTo>
                  <a:lnTo>
                    <a:pt x="282" y="144"/>
                  </a:lnTo>
                  <a:lnTo>
                    <a:pt x="286" y="162"/>
                  </a:lnTo>
                  <a:lnTo>
                    <a:pt x="290" y="178"/>
                  </a:lnTo>
                  <a:lnTo>
                    <a:pt x="312" y="178"/>
                  </a:lnTo>
                  <a:lnTo>
                    <a:pt x="332" y="174"/>
                  </a:lnTo>
                  <a:lnTo>
                    <a:pt x="342" y="182"/>
                  </a:lnTo>
                  <a:lnTo>
                    <a:pt x="334" y="198"/>
                  </a:lnTo>
                  <a:lnTo>
                    <a:pt x="316" y="198"/>
                  </a:lnTo>
                  <a:lnTo>
                    <a:pt x="308" y="222"/>
                  </a:lnTo>
                  <a:lnTo>
                    <a:pt x="302" y="238"/>
                  </a:lnTo>
                  <a:lnTo>
                    <a:pt x="302" y="254"/>
                  </a:lnTo>
                  <a:lnTo>
                    <a:pt x="280" y="248"/>
                  </a:lnTo>
                  <a:lnTo>
                    <a:pt x="268" y="232"/>
                  </a:lnTo>
                  <a:lnTo>
                    <a:pt x="256" y="238"/>
                  </a:lnTo>
                  <a:lnTo>
                    <a:pt x="244" y="244"/>
                  </a:lnTo>
                  <a:lnTo>
                    <a:pt x="228" y="244"/>
                  </a:lnTo>
                  <a:lnTo>
                    <a:pt x="212" y="256"/>
                  </a:lnTo>
                  <a:lnTo>
                    <a:pt x="176" y="270"/>
                  </a:lnTo>
                  <a:lnTo>
                    <a:pt x="142" y="264"/>
                  </a:lnTo>
                  <a:lnTo>
                    <a:pt x="124" y="256"/>
                  </a:lnTo>
                  <a:lnTo>
                    <a:pt x="92" y="250"/>
                  </a:lnTo>
                  <a:lnTo>
                    <a:pt x="90" y="232"/>
                  </a:lnTo>
                  <a:lnTo>
                    <a:pt x="74" y="2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9" name="Rwanda">
              <a:extLst>
                <a:ext uri="{FF2B5EF4-FFF2-40B4-BE49-F238E27FC236}">
                  <a16:creationId xmlns:a16="http://schemas.microsoft.com/office/drawing/2014/main" id="{16625C9F-C5BE-4EB4-9ECC-967B37CD58D4}"/>
                </a:ext>
              </a:extLst>
            </p:cNvPr>
            <p:cNvSpPr>
              <a:spLocks/>
            </p:cNvSpPr>
            <p:nvPr/>
          </p:nvSpPr>
          <p:spPr bwMode="gray">
            <a:xfrm>
              <a:off x="6710751" y="4602015"/>
              <a:ext cx="52712" cy="55064"/>
            </a:xfrm>
            <a:custGeom>
              <a:avLst/>
              <a:gdLst/>
              <a:ahLst/>
              <a:cxnLst>
                <a:cxn ang="0">
                  <a:pos x="64" y="34"/>
                </a:cxn>
                <a:cxn ang="0">
                  <a:pos x="56" y="54"/>
                </a:cxn>
                <a:cxn ang="0">
                  <a:pos x="34" y="58"/>
                </a:cxn>
                <a:cxn ang="0">
                  <a:pos x="14" y="68"/>
                </a:cxn>
                <a:cxn ang="0">
                  <a:pos x="0" y="48"/>
                </a:cxn>
                <a:cxn ang="0">
                  <a:pos x="8" y="36"/>
                </a:cxn>
                <a:cxn ang="0">
                  <a:pos x="10" y="16"/>
                </a:cxn>
                <a:cxn ang="0">
                  <a:pos x="28" y="4"/>
                </a:cxn>
                <a:cxn ang="0">
                  <a:pos x="40" y="8"/>
                </a:cxn>
                <a:cxn ang="0">
                  <a:pos x="50" y="0"/>
                </a:cxn>
                <a:cxn ang="0">
                  <a:pos x="62" y="22"/>
                </a:cxn>
                <a:cxn ang="0">
                  <a:pos x="64" y="34"/>
                </a:cxn>
              </a:cxnLst>
              <a:rect l="0" t="0" r="r" b="b"/>
              <a:pathLst>
                <a:path w="64" h="68">
                  <a:moveTo>
                    <a:pt x="64" y="34"/>
                  </a:moveTo>
                  <a:lnTo>
                    <a:pt x="56" y="54"/>
                  </a:lnTo>
                  <a:lnTo>
                    <a:pt x="34" y="58"/>
                  </a:lnTo>
                  <a:lnTo>
                    <a:pt x="14" y="68"/>
                  </a:lnTo>
                  <a:lnTo>
                    <a:pt x="0" y="48"/>
                  </a:lnTo>
                  <a:lnTo>
                    <a:pt x="8" y="36"/>
                  </a:lnTo>
                  <a:lnTo>
                    <a:pt x="10" y="16"/>
                  </a:lnTo>
                  <a:lnTo>
                    <a:pt x="28" y="4"/>
                  </a:lnTo>
                  <a:lnTo>
                    <a:pt x="40" y="8"/>
                  </a:lnTo>
                  <a:lnTo>
                    <a:pt x="50" y="0"/>
                  </a:lnTo>
                  <a:lnTo>
                    <a:pt x="62" y="22"/>
                  </a:lnTo>
                  <a:lnTo>
                    <a:pt x="64"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0" name="San Marino">
              <a:extLst>
                <a:ext uri="{FF2B5EF4-FFF2-40B4-BE49-F238E27FC236}">
                  <a16:creationId xmlns:a16="http://schemas.microsoft.com/office/drawing/2014/main" id="{3A6AC99F-0E90-4334-969E-74B236EFB72A}"/>
                </a:ext>
              </a:extLst>
            </p:cNvPr>
            <p:cNvSpPr>
              <a:spLocks/>
            </p:cNvSpPr>
            <p:nvPr/>
          </p:nvSpPr>
          <p:spPr bwMode="gray">
            <a:xfrm>
              <a:off x="6173867" y="2999268"/>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1" name="Saudi Arabia">
              <a:extLst>
                <a:ext uri="{FF2B5EF4-FFF2-40B4-BE49-F238E27FC236}">
                  <a16:creationId xmlns:a16="http://schemas.microsoft.com/office/drawing/2014/main" id="{03D87748-9EC4-4835-8A05-965379021C88}"/>
                </a:ext>
              </a:extLst>
            </p:cNvPr>
            <p:cNvSpPr>
              <a:spLocks/>
            </p:cNvSpPr>
            <p:nvPr/>
          </p:nvSpPr>
          <p:spPr bwMode="gray">
            <a:xfrm>
              <a:off x="6866936" y="3475176"/>
              <a:ext cx="640356" cy="574236"/>
            </a:xfrm>
            <a:custGeom>
              <a:avLst/>
              <a:gdLst/>
              <a:ahLst/>
              <a:cxnLst>
                <a:cxn ang="0">
                  <a:pos x="0" y="190"/>
                </a:cxn>
                <a:cxn ang="0">
                  <a:pos x="28" y="196"/>
                </a:cxn>
                <a:cxn ang="0">
                  <a:pos x="62" y="254"/>
                </a:cxn>
                <a:cxn ang="0">
                  <a:pos x="104" y="348"/>
                </a:cxn>
                <a:cxn ang="0">
                  <a:pos x="156" y="388"/>
                </a:cxn>
                <a:cxn ang="0">
                  <a:pos x="164" y="450"/>
                </a:cxn>
                <a:cxn ang="0">
                  <a:pos x="180" y="486"/>
                </a:cxn>
                <a:cxn ang="0">
                  <a:pos x="234" y="538"/>
                </a:cxn>
                <a:cxn ang="0">
                  <a:pos x="246" y="554"/>
                </a:cxn>
                <a:cxn ang="0">
                  <a:pos x="276" y="602"/>
                </a:cxn>
                <a:cxn ang="0">
                  <a:pos x="306" y="648"/>
                </a:cxn>
                <a:cxn ang="0">
                  <a:pos x="322" y="682"/>
                </a:cxn>
                <a:cxn ang="0">
                  <a:pos x="336" y="648"/>
                </a:cxn>
                <a:cxn ang="0">
                  <a:pos x="368" y="656"/>
                </a:cxn>
                <a:cxn ang="0">
                  <a:pos x="428" y="678"/>
                </a:cxn>
                <a:cxn ang="0">
                  <a:pos x="566" y="626"/>
                </a:cxn>
                <a:cxn ang="0">
                  <a:pos x="776" y="554"/>
                </a:cxn>
                <a:cxn ang="0">
                  <a:pos x="784" y="436"/>
                </a:cxn>
                <a:cxn ang="0">
                  <a:pos x="644" y="390"/>
                </a:cxn>
                <a:cxn ang="0">
                  <a:pos x="626" y="352"/>
                </a:cxn>
                <a:cxn ang="0">
                  <a:pos x="630" y="324"/>
                </a:cxn>
                <a:cxn ang="0">
                  <a:pos x="602" y="290"/>
                </a:cxn>
                <a:cxn ang="0">
                  <a:pos x="572" y="228"/>
                </a:cxn>
                <a:cxn ang="0">
                  <a:pos x="550" y="196"/>
                </a:cxn>
                <a:cxn ang="0">
                  <a:pos x="508" y="190"/>
                </a:cxn>
                <a:cxn ang="0">
                  <a:pos x="466" y="166"/>
                </a:cxn>
                <a:cxn ang="0">
                  <a:pos x="404" y="158"/>
                </a:cxn>
                <a:cxn ang="0">
                  <a:pos x="360" y="144"/>
                </a:cxn>
                <a:cxn ang="0">
                  <a:pos x="354" y="118"/>
                </a:cxn>
                <a:cxn ang="0">
                  <a:pos x="330" y="100"/>
                </a:cxn>
                <a:cxn ang="0">
                  <a:pos x="228" y="18"/>
                </a:cxn>
                <a:cxn ang="0">
                  <a:pos x="204" y="8"/>
                </a:cxn>
                <a:cxn ang="0">
                  <a:pos x="180" y="0"/>
                </a:cxn>
                <a:cxn ang="0">
                  <a:pos x="94" y="38"/>
                </a:cxn>
                <a:cxn ang="0">
                  <a:pos x="118" y="94"/>
                </a:cxn>
                <a:cxn ang="0">
                  <a:pos x="84" y="116"/>
                </a:cxn>
                <a:cxn ang="0">
                  <a:pos x="58" y="146"/>
                </a:cxn>
                <a:cxn ang="0">
                  <a:pos x="10" y="168"/>
                </a:cxn>
              </a:cxnLst>
              <a:rect l="0" t="0" r="r" b="b"/>
              <a:pathLst>
                <a:path w="788" h="702">
                  <a:moveTo>
                    <a:pt x="10" y="168"/>
                  </a:moveTo>
                  <a:lnTo>
                    <a:pt x="0" y="190"/>
                  </a:lnTo>
                  <a:lnTo>
                    <a:pt x="20" y="190"/>
                  </a:lnTo>
                  <a:lnTo>
                    <a:pt x="28" y="196"/>
                  </a:lnTo>
                  <a:lnTo>
                    <a:pt x="34" y="216"/>
                  </a:lnTo>
                  <a:lnTo>
                    <a:pt x="62" y="254"/>
                  </a:lnTo>
                  <a:lnTo>
                    <a:pt x="102" y="322"/>
                  </a:lnTo>
                  <a:lnTo>
                    <a:pt x="104" y="348"/>
                  </a:lnTo>
                  <a:lnTo>
                    <a:pt x="126" y="360"/>
                  </a:lnTo>
                  <a:lnTo>
                    <a:pt x="156" y="388"/>
                  </a:lnTo>
                  <a:lnTo>
                    <a:pt x="172" y="444"/>
                  </a:lnTo>
                  <a:lnTo>
                    <a:pt x="164" y="450"/>
                  </a:lnTo>
                  <a:lnTo>
                    <a:pt x="178" y="468"/>
                  </a:lnTo>
                  <a:lnTo>
                    <a:pt x="180" y="486"/>
                  </a:lnTo>
                  <a:lnTo>
                    <a:pt x="206" y="528"/>
                  </a:lnTo>
                  <a:lnTo>
                    <a:pt x="234" y="538"/>
                  </a:lnTo>
                  <a:lnTo>
                    <a:pt x="234" y="548"/>
                  </a:lnTo>
                  <a:lnTo>
                    <a:pt x="246" y="554"/>
                  </a:lnTo>
                  <a:lnTo>
                    <a:pt x="246" y="570"/>
                  </a:lnTo>
                  <a:lnTo>
                    <a:pt x="276" y="602"/>
                  </a:lnTo>
                  <a:lnTo>
                    <a:pt x="276" y="610"/>
                  </a:lnTo>
                  <a:lnTo>
                    <a:pt x="306" y="648"/>
                  </a:lnTo>
                  <a:lnTo>
                    <a:pt x="312" y="666"/>
                  </a:lnTo>
                  <a:lnTo>
                    <a:pt x="322" y="682"/>
                  </a:lnTo>
                  <a:lnTo>
                    <a:pt x="332" y="672"/>
                  </a:lnTo>
                  <a:lnTo>
                    <a:pt x="336" y="648"/>
                  </a:lnTo>
                  <a:lnTo>
                    <a:pt x="346" y="644"/>
                  </a:lnTo>
                  <a:lnTo>
                    <a:pt x="368" y="656"/>
                  </a:lnTo>
                  <a:lnTo>
                    <a:pt x="384" y="654"/>
                  </a:lnTo>
                  <a:lnTo>
                    <a:pt x="428" y="678"/>
                  </a:lnTo>
                  <a:lnTo>
                    <a:pt x="442" y="702"/>
                  </a:lnTo>
                  <a:lnTo>
                    <a:pt x="566" y="626"/>
                  </a:lnTo>
                  <a:lnTo>
                    <a:pt x="692" y="582"/>
                  </a:lnTo>
                  <a:lnTo>
                    <a:pt x="776" y="554"/>
                  </a:lnTo>
                  <a:lnTo>
                    <a:pt x="788" y="460"/>
                  </a:lnTo>
                  <a:lnTo>
                    <a:pt x="784" y="436"/>
                  </a:lnTo>
                  <a:lnTo>
                    <a:pt x="644" y="408"/>
                  </a:lnTo>
                  <a:lnTo>
                    <a:pt x="644" y="390"/>
                  </a:lnTo>
                  <a:lnTo>
                    <a:pt x="634" y="362"/>
                  </a:lnTo>
                  <a:lnTo>
                    <a:pt x="626" y="352"/>
                  </a:lnTo>
                  <a:lnTo>
                    <a:pt x="624" y="338"/>
                  </a:lnTo>
                  <a:lnTo>
                    <a:pt x="630" y="324"/>
                  </a:lnTo>
                  <a:lnTo>
                    <a:pt x="620" y="314"/>
                  </a:lnTo>
                  <a:lnTo>
                    <a:pt x="602" y="290"/>
                  </a:lnTo>
                  <a:lnTo>
                    <a:pt x="598" y="252"/>
                  </a:lnTo>
                  <a:lnTo>
                    <a:pt x="572" y="228"/>
                  </a:lnTo>
                  <a:lnTo>
                    <a:pt x="560" y="202"/>
                  </a:lnTo>
                  <a:lnTo>
                    <a:pt x="550" y="196"/>
                  </a:lnTo>
                  <a:lnTo>
                    <a:pt x="540" y="174"/>
                  </a:lnTo>
                  <a:lnTo>
                    <a:pt x="508" y="190"/>
                  </a:lnTo>
                  <a:lnTo>
                    <a:pt x="490" y="168"/>
                  </a:lnTo>
                  <a:lnTo>
                    <a:pt x="466" y="166"/>
                  </a:lnTo>
                  <a:lnTo>
                    <a:pt x="456" y="160"/>
                  </a:lnTo>
                  <a:lnTo>
                    <a:pt x="404" y="158"/>
                  </a:lnTo>
                  <a:lnTo>
                    <a:pt x="376" y="148"/>
                  </a:lnTo>
                  <a:lnTo>
                    <a:pt x="360" y="144"/>
                  </a:lnTo>
                  <a:lnTo>
                    <a:pt x="350" y="132"/>
                  </a:lnTo>
                  <a:lnTo>
                    <a:pt x="354" y="118"/>
                  </a:lnTo>
                  <a:lnTo>
                    <a:pt x="354" y="102"/>
                  </a:lnTo>
                  <a:lnTo>
                    <a:pt x="330" y="100"/>
                  </a:lnTo>
                  <a:lnTo>
                    <a:pt x="322" y="76"/>
                  </a:lnTo>
                  <a:lnTo>
                    <a:pt x="228" y="18"/>
                  </a:lnTo>
                  <a:lnTo>
                    <a:pt x="212" y="16"/>
                  </a:lnTo>
                  <a:lnTo>
                    <a:pt x="204" y="8"/>
                  </a:lnTo>
                  <a:lnTo>
                    <a:pt x="192" y="8"/>
                  </a:lnTo>
                  <a:lnTo>
                    <a:pt x="180" y="0"/>
                  </a:lnTo>
                  <a:lnTo>
                    <a:pt x="168" y="14"/>
                  </a:lnTo>
                  <a:lnTo>
                    <a:pt x="94" y="38"/>
                  </a:lnTo>
                  <a:lnTo>
                    <a:pt x="132" y="84"/>
                  </a:lnTo>
                  <a:lnTo>
                    <a:pt x="118" y="94"/>
                  </a:lnTo>
                  <a:lnTo>
                    <a:pt x="112" y="108"/>
                  </a:lnTo>
                  <a:lnTo>
                    <a:pt x="84" y="116"/>
                  </a:lnTo>
                  <a:lnTo>
                    <a:pt x="74" y="132"/>
                  </a:lnTo>
                  <a:lnTo>
                    <a:pt x="58" y="146"/>
                  </a:lnTo>
                  <a:lnTo>
                    <a:pt x="14" y="130"/>
                  </a:lnTo>
                  <a:lnTo>
                    <a:pt x="10" y="1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2" name="Senegal">
              <a:extLst>
                <a:ext uri="{FF2B5EF4-FFF2-40B4-BE49-F238E27FC236}">
                  <a16:creationId xmlns:a16="http://schemas.microsoft.com/office/drawing/2014/main" id="{9D02A1FC-1DBE-4D38-B122-A6C2A7D1774F}"/>
                </a:ext>
              </a:extLst>
            </p:cNvPr>
            <p:cNvSpPr>
              <a:spLocks/>
            </p:cNvSpPr>
            <p:nvPr/>
          </p:nvSpPr>
          <p:spPr bwMode="gray">
            <a:xfrm>
              <a:off x="5275808" y="4027780"/>
              <a:ext cx="171803" cy="139625"/>
            </a:xfrm>
            <a:custGeom>
              <a:avLst/>
              <a:gdLst/>
              <a:ahLst/>
              <a:cxnLst>
                <a:cxn ang="0">
                  <a:pos x="201" y="106"/>
                </a:cxn>
                <a:cxn ang="0">
                  <a:pos x="195" y="72"/>
                </a:cxn>
                <a:cxn ang="0">
                  <a:pos x="172" y="56"/>
                </a:cxn>
                <a:cxn ang="0">
                  <a:pos x="150" y="28"/>
                </a:cxn>
                <a:cxn ang="0">
                  <a:pos x="124" y="18"/>
                </a:cxn>
                <a:cxn ang="0">
                  <a:pos x="108" y="0"/>
                </a:cxn>
                <a:cxn ang="0">
                  <a:pos x="54" y="12"/>
                </a:cxn>
                <a:cxn ang="0">
                  <a:pos x="40" y="4"/>
                </a:cxn>
                <a:cxn ang="0">
                  <a:pos x="22" y="14"/>
                </a:cxn>
                <a:cxn ang="0">
                  <a:pos x="24" y="28"/>
                </a:cxn>
                <a:cxn ang="0">
                  <a:pos x="0" y="60"/>
                </a:cxn>
                <a:cxn ang="0">
                  <a:pos x="22" y="108"/>
                </a:cxn>
                <a:cxn ang="0">
                  <a:pos x="56" y="110"/>
                </a:cxn>
                <a:cxn ang="0">
                  <a:pos x="72" y="110"/>
                </a:cxn>
                <a:cxn ang="0">
                  <a:pos x="80" y="104"/>
                </a:cxn>
                <a:cxn ang="0">
                  <a:pos x="88" y="108"/>
                </a:cxn>
                <a:cxn ang="0">
                  <a:pos x="104" y="118"/>
                </a:cxn>
                <a:cxn ang="0">
                  <a:pos x="116" y="118"/>
                </a:cxn>
                <a:cxn ang="0">
                  <a:pos x="122" y="126"/>
                </a:cxn>
                <a:cxn ang="0">
                  <a:pos x="112" y="134"/>
                </a:cxn>
                <a:cxn ang="0">
                  <a:pos x="88" y="126"/>
                </a:cxn>
                <a:cxn ang="0">
                  <a:pos x="72" y="126"/>
                </a:cxn>
                <a:cxn ang="0">
                  <a:pos x="60" y="132"/>
                </a:cxn>
                <a:cxn ang="0">
                  <a:pos x="10" y="138"/>
                </a:cxn>
                <a:cxn ang="0">
                  <a:pos x="14" y="160"/>
                </a:cxn>
                <a:cxn ang="0">
                  <a:pos x="26" y="160"/>
                </a:cxn>
                <a:cxn ang="0">
                  <a:pos x="18" y="170"/>
                </a:cxn>
                <a:cxn ang="0">
                  <a:pos x="48" y="168"/>
                </a:cxn>
                <a:cxn ang="0">
                  <a:pos x="58" y="158"/>
                </a:cxn>
                <a:cxn ang="0">
                  <a:pos x="72" y="154"/>
                </a:cxn>
                <a:cxn ang="0">
                  <a:pos x="86" y="162"/>
                </a:cxn>
                <a:cxn ang="0">
                  <a:pos x="134" y="164"/>
                </a:cxn>
                <a:cxn ang="0">
                  <a:pos x="148" y="162"/>
                </a:cxn>
                <a:cxn ang="0">
                  <a:pos x="162" y="170"/>
                </a:cxn>
                <a:cxn ang="0">
                  <a:pos x="195" y="170"/>
                </a:cxn>
                <a:cxn ang="0">
                  <a:pos x="211" y="166"/>
                </a:cxn>
                <a:cxn ang="0">
                  <a:pos x="213" y="148"/>
                </a:cxn>
                <a:cxn ang="0">
                  <a:pos x="197" y="118"/>
                </a:cxn>
                <a:cxn ang="0">
                  <a:pos x="201" y="106"/>
                </a:cxn>
              </a:cxnLst>
              <a:rect l="0" t="0" r="r" b="b"/>
              <a:pathLst>
                <a:path w="213" h="170">
                  <a:moveTo>
                    <a:pt x="201" y="106"/>
                  </a:moveTo>
                  <a:lnTo>
                    <a:pt x="195" y="72"/>
                  </a:lnTo>
                  <a:lnTo>
                    <a:pt x="172" y="56"/>
                  </a:lnTo>
                  <a:lnTo>
                    <a:pt x="150" y="28"/>
                  </a:lnTo>
                  <a:lnTo>
                    <a:pt x="124" y="18"/>
                  </a:lnTo>
                  <a:lnTo>
                    <a:pt x="108" y="0"/>
                  </a:lnTo>
                  <a:lnTo>
                    <a:pt x="54" y="12"/>
                  </a:lnTo>
                  <a:lnTo>
                    <a:pt x="40" y="4"/>
                  </a:lnTo>
                  <a:lnTo>
                    <a:pt x="22" y="14"/>
                  </a:lnTo>
                  <a:lnTo>
                    <a:pt x="24" y="28"/>
                  </a:lnTo>
                  <a:lnTo>
                    <a:pt x="0" y="60"/>
                  </a:lnTo>
                  <a:lnTo>
                    <a:pt x="22" y="108"/>
                  </a:lnTo>
                  <a:lnTo>
                    <a:pt x="56" y="110"/>
                  </a:lnTo>
                  <a:lnTo>
                    <a:pt x="72" y="110"/>
                  </a:lnTo>
                  <a:lnTo>
                    <a:pt x="80" y="104"/>
                  </a:lnTo>
                  <a:lnTo>
                    <a:pt x="88" y="108"/>
                  </a:lnTo>
                  <a:lnTo>
                    <a:pt x="104" y="118"/>
                  </a:lnTo>
                  <a:lnTo>
                    <a:pt x="116" y="118"/>
                  </a:lnTo>
                  <a:lnTo>
                    <a:pt x="122" y="126"/>
                  </a:lnTo>
                  <a:lnTo>
                    <a:pt x="112" y="134"/>
                  </a:lnTo>
                  <a:lnTo>
                    <a:pt x="88" y="126"/>
                  </a:lnTo>
                  <a:lnTo>
                    <a:pt x="72" y="126"/>
                  </a:lnTo>
                  <a:lnTo>
                    <a:pt x="60" y="132"/>
                  </a:lnTo>
                  <a:lnTo>
                    <a:pt x="10" y="138"/>
                  </a:lnTo>
                  <a:lnTo>
                    <a:pt x="14" y="160"/>
                  </a:lnTo>
                  <a:lnTo>
                    <a:pt x="26" y="160"/>
                  </a:lnTo>
                  <a:lnTo>
                    <a:pt x="18" y="170"/>
                  </a:lnTo>
                  <a:lnTo>
                    <a:pt x="48" y="168"/>
                  </a:lnTo>
                  <a:lnTo>
                    <a:pt x="58" y="158"/>
                  </a:lnTo>
                  <a:lnTo>
                    <a:pt x="72" y="154"/>
                  </a:lnTo>
                  <a:lnTo>
                    <a:pt x="86" y="162"/>
                  </a:lnTo>
                  <a:lnTo>
                    <a:pt x="134" y="164"/>
                  </a:lnTo>
                  <a:lnTo>
                    <a:pt x="148" y="162"/>
                  </a:lnTo>
                  <a:lnTo>
                    <a:pt x="162" y="170"/>
                  </a:lnTo>
                  <a:lnTo>
                    <a:pt x="195" y="170"/>
                  </a:lnTo>
                  <a:lnTo>
                    <a:pt x="211" y="166"/>
                  </a:lnTo>
                  <a:lnTo>
                    <a:pt x="213" y="148"/>
                  </a:lnTo>
                  <a:lnTo>
                    <a:pt x="197" y="118"/>
                  </a:lnTo>
                  <a:lnTo>
                    <a:pt x="201" y="10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3" name="Serbia">
              <a:extLst>
                <a:ext uri="{FF2B5EF4-FFF2-40B4-BE49-F238E27FC236}">
                  <a16:creationId xmlns:a16="http://schemas.microsoft.com/office/drawing/2014/main" id="{3EFBD7A4-C3F2-4DA0-AD10-5FBCEAFF3A51}"/>
                </a:ext>
              </a:extLst>
            </p:cNvPr>
            <p:cNvSpPr>
              <a:spLocks noChangeAspect="1"/>
            </p:cNvSpPr>
            <p:nvPr/>
          </p:nvSpPr>
          <p:spPr bwMode="gray">
            <a:xfrm>
              <a:off x="6376907" y="2898976"/>
              <a:ext cx="132756" cy="196656"/>
            </a:xfrm>
            <a:custGeom>
              <a:avLst/>
              <a:gdLst/>
              <a:ahLst/>
              <a:cxnLst>
                <a:cxn ang="0">
                  <a:pos x="638" y="2433"/>
                </a:cxn>
                <a:cxn ang="0">
                  <a:pos x="780" y="2456"/>
                </a:cxn>
                <a:cxn ang="0">
                  <a:pos x="851" y="2858"/>
                </a:cxn>
                <a:cxn ang="0">
                  <a:pos x="969" y="2645"/>
                </a:cxn>
                <a:cxn ang="0">
                  <a:pos x="1134" y="2551"/>
                </a:cxn>
                <a:cxn ang="0">
                  <a:pos x="1368" y="2433"/>
                </a:cxn>
                <a:cxn ang="0">
                  <a:pos x="1581" y="2480"/>
                </a:cxn>
                <a:cxn ang="0">
                  <a:pos x="1722" y="2433"/>
                </a:cxn>
                <a:cxn ang="0">
                  <a:pos x="1699" y="2291"/>
                </a:cxn>
                <a:cxn ang="0">
                  <a:pos x="1722" y="2173"/>
                </a:cxn>
                <a:cxn ang="0">
                  <a:pos x="1841" y="2173"/>
                </a:cxn>
                <a:cxn ang="0">
                  <a:pos x="1959" y="2008"/>
                </a:cxn>
                <a:cxn ang="0">
                  <a:pos x="1841" y="1866"/>
                </a:cxn>
                <a:cxn ang="0">
                  <a:pos x="1722" y="1701"/>
                </a:cxn>
                <a:cxn ang="0">
                  <a:pos x="1604" y="1512"/>
                </a:cxn>
                <a:cxn ang="0">
                  <a:pos x="1675" y="1441"/>
                </a:cxn>
                <a:cxn ang="0">
                  <a:pos x="1722" y="1275"/>
                </a:cxn>
                <a:cxn ang="0">
                  <a:pos x="1628" y="1134"/>
                </a:cxn>
                <a:cxn ang="0">
                  <a:pos x="1297" y="968"/>
                </a:cxn>
                <a:cxn ang="0">
                  <a:pos x="1205" y="779"/>
                </a:cxn>
                <a:cxn ang="0">
                  <a:pos x="1158" y="614"/>
                </a:cxn>
                <a:cxn ang="0">
                  <a:pos x="992" y="519"/>
                </a:cxn>
                <a:cxn ang="0">
                  <a:pos x="969" y="236"/>
                </a:cxn>
                <a:cxn ang="0">
                  <a:pos x="851" y="0"/>
                </a:cxn>
                <a:cxn ang="0">
                  <a:pos x="662" y="47"/>
                </a:cxn>
                <a:cxn ang="0">
                  <a:pos x="426" y="0"/>
                </a:cxn>
                <a:cxn ang="0">
                  <a:pos x="0" y="260"/>
                </a:cxn>
                <a:cxn ang="0">
                  <a:pos x="95" y="472"/>
                </a:cxn>
                <a:cxn ang="0">
                  <a:pos x="284" y="590"/>
                </a:cxn>
                <a:cxn ang="0">
                  <a:pos x="142" y="826"/>
                </a:cxn>
                <a:cxn ang="0">
                  <a:pos x="237" y="874"/>
                </a:cxn>
                <a:cxn ang="0">
                  <a:pos x="166" y="1134"/>
                </a:cxn>
                <a:cxn ang="0">
                  <a:pos x="213" y="1275"/>
                </a:cxn>
                <a:cxn ang="0">
                  <a:pos x="331" y="1370"/>
                </a:cxn>
                <a:cxn ang="0">
                  <a:pos x="213" y="1488"/>
                </a:cxn>
                <a:cxn ang="0">
                  <a:pos x="307" y="1724"/>
                </a:cxn>
                <a:cxn ang="0">
                  <a:pos x="574" y="1970"/>
                </a:cxn>
                <a:cxn ang="0">
                  <a:pos x="818" y="2119"/>
                </a:cxn>
                <a:cxn ang="0">
                  <a:pos x="690" y="2244"/>
                </a:cxn>
                <a:cxn ang="0">
                  <a:pos x="638" y="2433"/>
                </a:cxn>
              </a:cxnLst>
              <a:rect l="0" t="0" r="r" b="b"/>
              <a:pathLst>
                <a:path w="1959" h="2858">
                  <a:moveTo>
                    <a:pt x="638" y="2433"/>
                  </a:moveTo>
                  <a:lnTo>
                    <a:pt x="780" y="2456"/>
                  </a:lnTo>
                  <a:lnTo>
                    <a:pt x="851" y="2858"/>
                  </a:lnTo>
                  <a:lnTo>
                    <a:pt x="969" y="2645"/>
                  </a:lnTo>
                  <a:lnTo>
                    <a:pt x="1134" y="2551"/>
                  </a:lnTo>
                  <a:lnTo>
                    <a:pt x="1368" y="2433"/>
                  </a:lnTo>
                  <a:lnTo>
                    <a:pt x="1581" y="2480"/>
                  </a:lnTo>
                  <a:lnTo>
                    <a:pt x="1722" y="2433"/>
                  </a:lnTo>
                  <a:lnTo>
                    <a:pt x="1699" y="2291"/>
                  </a:lnTo>
                  <a:lnTo>
                    <a:pt x="1722" y="2173"/>
                  </a:lnTo>
                  <a:lnTo>
                    <a:pt x="1841" y="2173"/>
                  </a:lnTo>
                  <a:lnTo>
                    <a:pt x="1959" y="2008"/>
                  </a:lnTo>
                  <a:lnTo>
                    <a:pt x="1841" y="1866"/>
                  </a:lnTo>
                  <a:lnTo>
                    <a:pt x="1722" y="1701"/>
                  </a:lnTo>
                  <a:lnTo>
                    <a:pt x="1604" y="1512"/>
                  </a:lnTo>
                  <a:lnTo>
                    <a:pt x="1675" y="1441"/>
                  </a:lnTo>
                  <a:lnTo>
                    <a:pt x="1722" y="1275"/>
                  </a:lnTo>
                  <a:lnTo>
                    <a:pt x="1628" y="1134"/>
                  </a:lnTo>
                  <a:lnTo>
                    <a:pt x="1297" y="968"/>
                  </a:lnTo>
                  <a:lnTo>
                    <a:pt x="1205" y="779"/>
                  </a:lnTo>
                  <a:lnTo>
                    <a:pt x="1158" y="614"/>
                  </a:lnTo>
                  <a:lnTo>
                    <a:pt x="992" y="519"/>
                  </a:lnTo>
                  <a:lnTo>
                    <a:pt x="969" y="236"/>
                  </a:lnTo>
                  <a:lnTo>
                    <a:pt x="851" y="0"/>
                  </a:lnTo>
                  <a:lnTo>
                    <a:pt x="662" y="47"/>
                  </a:lnTo>
                  <a:lnTo>
                    <a:pt x="426" y="0"/>
                  </a:lnTo>
                  <a:lnTo>
                    <a:pt x="0" y="260"/>
                  </a:lnTo>
                  <a:lnTo>
                    <a:pt x="95" y="472"/>
                  </a:lnTo>
                  <a:lnTo>
                    <a:pt x="284" y="590"/>
                  </a:lnTo>
                  <a:lnTo>
                    <a:pt x="142" y="826"/>
                  </a:lnTo>
                  <a:lnTo>
                    <a:pt x="237" y="874"/>
                  </a:lnTo>
                  <a:lnTo>
                    <a:pt x="166" y="1134"/>
                  </a:lnTo>
                  <a:lnTo>
                    <a:pt x="213" y="1275"/>
                  </a:lnTo>
                  <a:lnTo>
                    <a:pt x="331" y="1370"/>
                  </a:lnTo>
                  <a:lnTo>
                    <a:pt x="213" y="1488"/>
                  </a:lnTo>
                  <a:lnTo>
                    <a:pt x="307" y="1724"/>
                  </a:lnTo>
                  <a:lnTo>
                    <a:pt x="574" y="1970"/>
                  </a:lnTo>
                  <a:lnTo>
                    <a:pt x="818" y="2119"/>
                  </a:lnTo>
                  <a:lnTo>
                    <a:pt x="690" y="2244"/>
                  </a:lnTo>
                  <a:lnTo>
                    <a:pt x="638" y="2433"/>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44" name="Sierra Leone">
              <a:extLst>
                <a:ext uri="{FF2B5EF4-FFF2-40B4-BE49-F238E27FC236}">
                  <a16:creationId xmlns:a16="http://schemas.microsoft.com/office/drawing/2014/main" id="{8E68B010-ED07-4077-8046-D2114BE6E136}"/>
                </a:ext>
              </a:extLst>
            </p:cNvPr>
            <p:cNvSpPr>
              <a:spLocks/>
            </p:cNvSpPr>
            <p:nvPr/>
          </p:nvSpPr>
          <p:spPr bwMode="gray">
            <a:xfrm>
              <a:off x="5390994" y="4250002"/>
              <a:ext cx="107378" cy="90461"/>
            </a:xfrm>
            <a:custGeom>
              <a:avLst/>
              <a:gdLst/>
              <a:ahLst/>
              <a:cxnLst>
                <a:cxn ang="0">
                  <a:pos x="129" y="67"/>
                </a:cxn>
                <a:cxn ang="0">
                  <a:pos x="123" y="53"/>
                </a:cxn>
                <a:cxn ang="0">
                  <a:pos x="109" y="61"/>
                </a:cxn>
                <a:cxn ang="0">
                  <a:pos x="97" y="16"/>
                </a:cxn>
                <a:cxn ang="0">
                  <a:pos x="83" y="4"/>
                </a:cxn>
                <a:cxn ang="0">
                  <a:pos x="75" y="0"/>
                </a:cxn>
                <a:cxn ang="0">
                  <a:pos x="59" y="4"/>
                </a:cxn>
                <a:cxn ang="0">
                  <a:pos x="45" y="2"/>
                </a:cxn>
                <a:cxn ang="0">
                  <a:pos x="0" y="24"/>
                </a:cxn>
                <a:cxn ang="0">
                  <a:pos x="6" y="38"/>
                </a:cxn>
                <a:cxn ang="0">
                  <a:pos x="4" y="57"/>
                </a:cxn>
                <a:cxn ang="0">
                  <a:pos x="12" y="71"/>
                </a:cxn>
                <a:cxn ang="0">
                  <a:pos x="20" y="85"/>
                </a:cxn>
                <a:cxn ang="0">
                  <a:pos x="40" y="97"/>
                </a:cxn>
                <a:cxn ang="0">
                  <a:pos x="63" y="113"/>
                </a:cxn>
                <a:cxn ang="0">
                  <a:pos x="83" y="97"/>
                </a:cxn>
                <a:cxn ang="0">
                  <a:pos x="95" y="95"/>
                </a:cxn>
                <a:cxn ang="0">
                  <a:pos x="129" y="67"/>
                </a:cxn>
              </a:cxnLst>
              <a:rect l="0" t="0" r="r" b="b"/>
              <a:pathLst>
                <a:path w="129" h="113">
                  <a:moveTo>
                    <a:pt x="129" y="67"/>
                  </a:moveTo>
                  <a:lnTo>
                    <a:pt x="123" y="53"/>
                  </a:lnTo>
                  <a:lnTo>
                    <a:pt x="109" y="61"/>
                  </a:lnTo>
                  <a:lnTo>
                    <a:pt x="97" y="16"/>
                  </a:lnTo>
                  <a:lnTo>
                    <a:pt x="83" y="4"/>
                  </a:lnTo>
                  <a:lnTo>
                    <a:pt x="75" y="0"/>
                  </a:lnTo>
                  <a:lnTo>
                    <a:pt x="59" y="4"/>
                  </a:lnTo>
                  <a:lnTo>
                    <a:pt x="45" y="2"/>
                  </a:lnTo>
                  <a:lnTo>
                    <a:pt x="0" y="24"/>
                  </a:lnTo>
                  <a:lnTo>
                    <a:pt x="6" y="38"/>
                  </a:lnTo>
                  <a:lnTo>
                    <a:pt x="4" y="57"/>
                  </a:lnTo>
                  <a:lnTo>
                    <a:pt x="12" y="71"/>
                  </a:lnTo>
                  <a:lnTo>
                    <a:pt x="20" y="85"/>
                  </a:lnTo>
                  <a:lnTo>
                    <a:pt x="40" y="97"/>
                  </a:lnTo>
                  <a:lnTo>
                    <a:pt x="63" y="113"/>
                  </a:lnTo>
                  <a:lnTo>
                    <a:pt x="83" y="97"/>
                  </a:lnTo>
                  <a:lnTo>
                    <a:pt x="95" y="95"/>
                  </a:lnTo>
                  <a:lnTo>
                    <a:pt x="129" y="6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5" name="Singapore">
              <a:extLst>
                <a:ext uri="{FF2B5EF4-FFF2-40B4-BE49-F238E27FC236}">
                  <a16:creationId xmlns:a16="http://schemas.microsoft.com/office/drawing/2014/main" id="{9298D1DF-C0EE-4CA3-BB34-6990036616A1}"/>
                </a:ext>
              </a:extLst>
            </p:cNvPr>
            <p:cNvSpPr>
              <a:spLocks noChangeAspect="1"/>
            </p:cNvSpPr>
            <p:nvPr/>
          </p:nvSpPr>
          <p:spPr bwMode="gray">
            <a:xfrm>
              <a:off x="9010566" y="4491888"/>
              <a:ext cx="27332" cy="255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6" name="Slovakia">
              <a:extLst>
                <a:ext uri="{FF2B5EF4-FFF2-40B4-BE49-F238E27FC236}">
                  <a16:creationId xmlns:a16="http://schemas.microsoft.com/office/drawing/2014/main" id="{C12D7609-7E7E-4F10-9BC3-879A1ECF8528}"/>
                </a:ext>
              </a:extLst>
            </p:cNvPr>
            <p:cNvSpPr>
              <a:spLocks/>
            </p:cNvSpPr>
            <p:nvPr/>
          </p:nvSpPr>
          <p:spPr bwMode="gray">
            <a:xfrm>
              <a:off x="6324195" y="2741650"/>
              <a:ext cx="171803" cy="70796"/>
            </a:xfrm>
            <a:custGeom>
              <a:avLst/>
              <a:gdLst/>
              <a:ahLst/>
              <a:cxnLst>
                <a:cxn ang="0">
                  <a:pos x="200" y="58"/>
                </a:cxn>
                <a:cxn ang="0">
                  <a:pos x="184" y="68"/>
                </a:cxn>
                <a:cxn ang="0">
                  <a:pos x="170" y="56"/>
                </a:cxn>
                <a:cxn ang="0">
                  <a:pos x="158" y="58"/>
                </a:cxn>
                <a:cxn ang="0">
                  <a:pos x="138" y="54"/>
                </a:cxn>
                <a:cxn ang="0">
                  <a:pos x="128" y="58"/>
                </a:cxn>
                <a:cxn ang="0">
                  <a:pos x="112" y="72"/>
                </a:cxn>
                <a:cxn ang="0">
                  <a:pos x="74" y="72"/>
                </a:cxn>
                <a:cxn ang="0">
                  <a:pos x="68" y="88"/>
                </a:cxn>
                <a:cxn ang="0">
                  <a:pos x="22" y="88"/>
                </a:cxn>
                <a:cxn ang="0">
                  <a:pos x="14" y="80"/>
                </a:cxn>
                <a:cxn ang="0">
                  <a:pos x="0" y="68"/>
                </a:cxn>
                <a:cxn ang="0">
                  <a:pos x="6" y="50"/>
                </a:cxn>
                <a:cxn ang="0">
                  <a:pos x="18" y="40"/>
                </a:cxn>
                <a:cxn ang="0">
                  <a:pos x="34" y="42"/>
                </a:cxn>
                <a:cxn ang="0">
                  <a:pos x="42" y="30"/>
                </a:cxn>
                <a:cxn ang="0">
                  <a:pos x="56" y="26"/>
                </a:cxn>
                <a:cxn ang="0">
                  <a:pos x="58" y="10"/>
                </a:cxn>
                <a:cxn ang="0">
                  <a:pos x="64" y="0"/>
                </a:cxn>
                <a:cxn ang="0">
                  <a:pos x="82" y="8"/>
                </a:cxn>
                <a:cxn ang="0">
                  <a:pos x="96" y="2"/>
                </a:cxn>
                <a:cxn ang="0">
                  <a:pos x="110" y="14"/>
                </a:cxn>
                <a:cxn ang="0">
                  <a:pos x="152" y="10"/>
                </a:cxn>
                <a:cxn ang="0">
                  <a:pos x="178" y="8"/>
                </a:cxn>
                <a:cxn ang="0">
                  <a:pos x="210" y="28"/>
                </a:cxn>
                <a:cxn ang="0">
                  <a:pos x="204" y="46"/>
                </a:cxn>
                <a:cxn ang="0">
                  <a:pos x="200" y="58"/>
                </a:cxn>
              </a:cxnLst>
              <a:rect l="0" t="0" r="r" b="b"/>
              <a:pathLst>
                <a:path w="210" h="88">
                  <a:moveTo>
                    <a:pt x="200" y="58"/>
                  </a:moveTo>
                  <a:lnTo>
                    <a:pt x="184" y="68"/>
                  </a:lnTo>
                  <a:lnTo>
                    <a:pt x="170" y="56"/>
                  </a:lnTo>
                  <a:lnTo>
                    <a:pt x="158" y="58"/>
                  </a:lnTo>
                  <a:lnTo>
                    <a:pt x="138" y="54"/>
                  </a:lnTo>
                  <a:lnTo>
                    <a:pt x="128" y="58"/>
                  </a:lnTo>
                  <a:lnTo>
                    <a:pt x="112" y="72"/>
                  </a:lnTo>
                  <a:lnTo>
                    <a:pt x="74" y="72"/>
                  </a:lnTo>
                  <a:lnTo>
                    <a:pt x="68" y="88"/>
                  </a:lnTo>
                  <a:lnTo>
                    <a:pt x="22" y="88"/>
                  </a:lnTo>
                  <a:lnTo>
                    <a:pt x="14" y="80"/>
                  </a:lnTo>
                  <a:lnTo>
                    <a:pt x="0" y="68"/>
                  </a:lnTo>
                  <a:lnTo>
                    <a:pt x="6" y="50"/>
                  </a:lnTo>
                  <a:lnTo>
                    <a:pt x="18" y="40"/>
                  </a:lnTo>
                  <a:lnTo>
                    <a:pt x="34" y="42"/>
                  </a:lnTo>
                  <a:lnTo>
                    <a:pt x="42" y="30"/>
                  </a:lnTo>
                  <a:lnTo>
                    <a:pt x="56" y="26"/>
                  </a:lnTo>
                  <a:lnTo>
                    <a:pt x="58" y="10"/>
                  </a:lnTo>
                  <a:lnTo>
                    <a:pt x="64" y="0"/>
                  </a:lnTo>
                  <a:lnTo>
                    <a:pt x="82" y="8"/>
                  </a:lnTo>
                  <a:lnTo>
                    <a:pt x="96" y="2"/>
                  </a:lnTo>
                  <a:lnTo>
                    <a:pt x="110" y="14"/>
                  </a:lnTo>
                  <a:lnTo>
                    <a:pt x="152" y="10"/>
                  </a:lnTo>
                  <a:lnTo>
                    <a:pt x="178" y="8"/>
                  </a:lnTo>
                  <a:lnTo>
                    <a:pt x="210" y="28"/>
                  </a:lnTo>
                  <a:lnTo>
                    <a:pt x="204" y="46"/>
                  </a:lnTo>
                  <a:lnTo>
                    <a:pt x="20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7" name="Slovenia">
              <a:extLst>
                <a:ext uri="{FF2B5EF4-FFF2-40B4-BE49-F238E27FC236}">
                  <a16:creationId xmlns:a16="http://schemas.microsoft.com/office/drawing/2014/main" id="{A691FC18-C188-4594-B618-517AC23488B9}"/>
                </a:ext>
              </a:extLst>
            </p:cNvPr>
            <p:cNvSpPr>
              <a:spLocks/>
            </p:cNvSpPr>
            <p:nvPr/>
          </p:nvSpPr>
          <p:spPr bwMode="gray">
            <a:xfrm>
              <a:off x="6214866" y="2867510"/>
              <a:ext cx="85901" cy="68829"/>
            </a:xfrm>
            <a:custGeom>
              <a:avLst/>
              <a:gdLst/>
              <a:ahLst/>
              <a:cxnLst>
                <a:cxn ang="0">
                  <a:pos x="6" y="50"/>
                </a:cxn>
                <a:cxn ang="0">
                  <a:pos x="2" y="36"/>
                </a:cxn>
                <a:cxn ang="0">
                  <a:pos x="6" y="24"/>
                </a:cxn>
                <a:cxn ang="0">
                  <a:pos x="44" y="26"/>
                </a:cxn>
                <a:cxn ang="0">
                  <a:pos x="56" y="16"/>
                </a:cxn>
                <a:cxn ang="0">
                  <a:pos x="70" y="8"/>
                </a:cxn>
                <a:cxn ang="0">
                  <a:pos x="78" y="12"/>
                </a:cxn>
                <a:cxn ang="0">
                  <a:pos x="92" y="0"/>
                </a:cxn>
                <a:cxn ang="0">
                  <a:pos x="104" y="2"/>
                </a:cxn>
                <a:cxn ang="0">
                  <a:pos x="106" y="30"/>
                </a:cxn>
                <a:cxn ang="0">
                  <a:pos x="92" y="38"/>
                </a:cxn>
                <a:cxn ang="0">
                  <a:pos x="92" y="54"/>
                </a:cxn>
                <a:cxn ang="0">
                  <a:pos x="82" y="64"/>
                </a:cxn>
                <a:cxn ang="0">
                  <a:pos x="84" y="76"/>
                </a:cxn>
                <a:cxn ang="0">
                  <a:pos x="70" y="78"/>
                </a:cxn>
                <a:cxn ang="0">
                  <a:pos x="56" y="72"/>
                </a:cxn>
                <a:cxn ang="0">
                  <a:pos x="40" y="74"/>
                </a:cxn>
                <a:cxn ang="0">
                  <a:pos x="20" y="74"/>
                </a:cxn>
                <a:cxn ang="0">
                  <a:pos x="0" y="86"/>
                </a:cxn>
                <a:cxn ang="0">
                  <a:pos x="4" y="70"/>
                </a:cxn>
                <a:cxn ang="0">
                  <a:pos x="6" y="50"/>
                </a:cxn>
              </a:cxnLst>
              <a:rect l="0" t="0" r="r" b="b"/>
              <a:pathLst>
                <a:path w="106" h="86">
                  <a:moveTo>
                    <a:pt x="6" y="50"/>
                  </a:moveTo>
                  <a:lnTo>
                    <a:pt x="2" y="36"/>
                  </a:lnTo>
                  <a:lnTo>
                    <a:pt x="6" y="24"/>
                  </a:lnTo>
                  <a:lnTo>
                    <a:pt x="44" y="26"/>
                  </a:lnTo>
                  <a:lnTo>
                    <a:pt x="56" y="16"/>
                  </a:lnTo>
                  <a:lnTo>
                    <a:pt x="70" y="8"/>
                  </a:lnTo>
                  <a:lnTo>
                    <a:pt x="78" y="12"/>
                  </a:lnTo>
                  <a:lnTo>
                    <a:pt x="92" y="0"/>
                  </a:lnTo>
                  <a:lnTo>
                    <a:pt x="104" y="2"/>
                  </a:lnTo>
                  <a:lnTo>
                    <a:pt x="106" y="30"/>
                  </a:lnTo>
                  <a:lnTo>
                    <a:pt x="92" y="38"/>
                  </a:lnTo>
                  <a:lnTo>
                    <a:pt x="92" y="54"/>
                  </a:lnTo>
                  <a:lnTo>
                    <a:pt x="82" y="64"/>
                  </a:lnTo>
                  <a:lnTo>
                    <a:pt x="84" y="76"/>
                  </a:lnTo>
                  <a:lnTo>
                    <a:pt x="70" y="78"/>
                  </a:lnTo>
                  <a:lnTo>
                    <a:pt x="56" y="72"/>
                  </a:lnTo>
                  <a:lnTo>
                    <a:pt x="40" y="74"/>
                  </a:lnTo>
                  <a:lnTo>
                    <a:pt x="20" y="74"/>
                  </a:lnTo>
                  <a:lnTo>
                    <a:pt x="0" y="86"/>
                  </a:lnTo>
                  <a:lnTo>
                    <a:pt x="4" y="70"/>
                  </a:lnTo>
                  <a:lnTo>
                    <a:pt x="6" y="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8" name="Somalia">
              <a:extLst>
                <a:ext uri="{FF2B5EF4-FFF2-40B4-BE49-F238E27FC236}">
                  <a16:creationId xmlns:a16="http://schemas.microsoft.com/office/drawing/2014/main" id="{68B68182-AC57-481C-BCED-ED45642D3F67}"/>
                </a:ext>
              </a:extLst>
            </p:cNvPr>
            <p:cNvSpPr>
              <a:spLocks/>
            </p:cNvSpPr>
            <p:nvPr/>
          </p:nvSpPr>
          <p:spPr bwMode="gray">
            <a:xfrm>
              <a:off x="7077785" y="4179204"/>
              <a:ext cx="324082" cy="434610"/>
            </a:xfrm>
            <a:custGeom>
              <a:avLst/>
              <a:gdLst/>
              <a:ahLst/>
              <a:cxnLst>
                <a:cxn ang="0">
                  <a:pos x="52" y="515"/>
                </a:cxn>
                <a:cxn ang="0">
                  <a:pos x="32" y="535"/>
                </a:cxn>
                <a:cxn ang="0">
                  <a:pos x="0" y="501"/>
                </a:cxn>
                <a:cxn ang="0">
                  <a:pos x="0" y="371"/>
                </a:cxn>
                <a:cxn ang="0">
                  <a:pos x="18" y="343"/>
                </a:cxn>
                <a:cxn ang="0">
                  <a:pos x="24" y="329"/>
                </a:cxn>
                <a:cxn ang="0">
                  <a:pos x="32" y="313"/>
                </a:cxn>
                <a:cxn ang="0">
                  <a:pos x="62" y="311"/>
                </a:cxn>
                <a:cxn ang="0">
                  <a:pos x="78" y="291"/>
                </a:cxn>
                <a:cxn ang="0">
                  <a:pos x="148" y="279"/>
                </a:cxn>
                <a:cxn ang="0">
                  <a:pos x="258" y="165"/>
                </a:cxn>
                <a:cxn ang="0">
                  <a:pos x="210" y="161"/>
                </a:cxn>
                <a:cxn ang="0">
                  <a:pos x="164" y="145"/>
                </a:cxn>
                <a:cxn ang="0">
                  <a:pos x="108" y="122"/>
                </a:cxn>
                <a:cxn ang="0">
                  <a:pos x="74" y="46"/>
                </a:cxn>
                <a:cxn ang="0">
                  <a:pos x="92" y="24"/>
                </a:cxn>
                <a:cxn ang="0">
                  <a:pos x="132" y="60"/>
                </a:cxn>
                <a:cxn ang="0">
                  <a:pos x="156" y="66"/>
                </a:cxn>
                <a:cxn ang="0">
                  <a:pos x="178" y="52"/>
                </a:cxn>
                <a:cxn ang="0">
                  <a:pos x="210" y="58"/>
                </a:cxn>
                <a:cxn ang="0">
                  <a:pos x="246" y="36"/>
                </a:cxn>
                <a:cxn ang="0">
                  <a:pos x="270" y="40"/>
                </a:cxn>
                <a:cxn ang="0">
                  <a:pos x="286" y="32"/>
                </a:cxn>
                <a:cxn ang="0">
                  <a:pos x="322" y="28"/>
                </a:cxn>
                <a:cxn ang="0">
                  <a:pos x="342" y="16"/>
                </a:cxn>
                <a:cxn ang="0">
                  <a:pos x="354" y="16"/>
                </a:cxn>
                <a:cxn ang="0">
                  <a:pos x="368" y="0"/>
                </a:cxn>
                <a:cxn ang="0">
                  <a:pos x="388" y="0"/>
                </a:cxn>
                <a:cxn ang="0">
                  <a:pos x="392" y="30"/>
                </a:cxn>
                <a:cxn ang="0">
                  <a:pos x="386" y="56"/>
                </a:cxn>
                <a:cxn ang="0">
                  <a:pos x="400" y="58"/>
                </a:cxn>
                <a:cxn ang="0">
                  <a:pos x="398" y="66"/>
                </a:cxn>
                <a:cxn ang="0">
                  <a:pos x="384" y="68"/>
                </a:cxn>
                <a:cxn ang="0">
                  <a:pos x="374" y="106"/>
                </a:cxn>
                <a:cxn ang="0">
                  <a:pos x="360" y="145"/>
                </a:cxn>
                <a:cxn ang="0">
                  <a:pos x="344" y="161"/>
                </a:cxn>
                <a:cxn ang="0">
                  <a:pos x="342" y="173"/>
                </a:cxn>
                <a:cxn ang="0">
                  <a:pos x="310" y="241"/>
                </a:cxn>
                <a:cxn ang="0">
                  <a:pos x="276" y="297"/>
                </a:cxn>
                <a:cxn ang="0">
                  <a:pos x="204" y="363"/>
                </a:cxn>
                <a:cxn ang="0">
                  <a:pos x="174" y="383"/>
                </a:cxn>
                <a:cxn ang="0">
                  <a:pos x="130" y="415"/>
                </a:cxn>
                <a:cxn ang="0">
                  <a:pos x="108" y="441"/>
                </a:cxn>
                <a:cxn ang="0">
                  <a:pos x="74" y="481"/>
                </a:cxn>
                <a:cxn ang="0">
                  <a:pos x="52" y="515"/>
                </a:cxn>
              </a:cxnLst>
              <a:rect l="0" t="0" r="r" b="b"/>
              <a:pathLst>
                <a:path w="400" h="535">
                  <a:moveTo>
                    <a:pt x="52" y="515"/>
                  </a:moveTo>
                  <a:lnTo>
                    <a:pt x="32" y="535"/>
                  </a:lnTo>
                  <a:lnTo>
                    <a:pt x="0" y="501"/>
                  </a:lnTo>
                  <a:lnTo>
                    <a:pt x="0" y="371"/>
                  </a:lnTo>
                  <a:lnTo>
                    <a:pt x="18" y="343"/>
                  </a:lnTo>
                  <a:lnTo>
                    <a:pt x="24" y="329"/>
                  </a:lnTo>
                  <a:lnTo>
                    <a:pt x="32" y="313"/>
                  </a:lnTo>
                  <a:lnTo>
                    <a:pt x="62" y="311"/>
                  </a:lnTo>
                  <a:lnTo>
                    <a:pt x="78" y="291"/>
                  </a:lnTo>
                  <a:lnTo>
                    <a:pt x="148" y="279"/>
                  </a:lnTo>
                  <a:lnTo>
                    <a:pt x="258" y="165"/>
                  </a:lnTo>
                  <a:lnTo>
                    <a:pt x="210" y="161"/>
                  </a:lnTo>
                  <a:lnTo>
                    <a:pt x="164" y="145"/>
                  </a:lnTo>
                  <a:lnTo>
                    <a:pt x="108" y="122"/>
                  </a:lnTo>
                  <a:lnTo>
                    <a:pt x="74" y="46"/>
                  </a:lnTo>
                  <a:lnTo>
                    <a:pt x="92" y="24"/>
                  </a:lnTo>
                  <a:lnTo>
                    <a:pt x="132" y="60"/>
                  </a:lnTo>
                  <a:lnTo>
                    <a:pt x="156" y="66"/>
                  </a:lnTo>
                  <a:lnTo>
                    <a:pt x="178" y="52"/>
                  </a:lnTo>
                  <a:lnTo>
                    <a:pt x="210" y="58"/>
                  </a:lnTo>
                  <a:lnTo>
                    <a:pt x="246" y="36"/>
                  </a:lnTo>
                  <a:lnTo>
                    <a:pt x="270" y="40"/>
                  </a:lnTo>
                  <a:lnTo>
                    <a:pt x="286" y="32"/>
                  </a:lnTo>
                  <a:lnTo>
                    <a:pt x="322" y="28"/>
                  </a:lnTo>
                  <a:lnTo>
                    <a:pt x="342" y="16"/>
                  </a:lnTo>
                  <a:lnTo>
                    <a:pt x="354" y="16"/>
                  </a:lnTo>
                  <a:lnTo>
                    <a:pt x="368" y="0"/>
                  </a:lnTo>
                  <a:lnTo>
                    <a:pt x="388" y="0"/>
                  </a:lnTo>
                  <a:lnTo>
                    <a:pt x="392" y="30"/>
                  </a:lnTo>
                  <a:lnTo>
                    <a:pt x="386" y="56"/>
                  </a:lnTo>
                  <a:lnTo>
                    <a:pt x="400" y="58"/>
                  </a:lnTo>
                  <a:lnTo>
                    <a:pt x="398" y="66"/>
                  </a:lnTo>
                  <a:lnTo>
                    <a:pt x="384" y="68"/>
                  </a:lnTo>
                  <a:lnTo>
                    <a:pt x="374" y="106"/>
                  </a:lnTo>
                  <a:lnTo>
                    <a:pt x="360" y="145"/>
                  </a:lnTo>
                  <a:lnTo>
                    <a:pt x="344" y="161"/>
                  </a:lnTo>
                  <a:lnTo>
                    <a:pt x="342" y="173"/>
                  </a:lnTo>
                  <a:lnTo>
                    <a:pt x="310" y="241"/>
                  </a:lnTo>
                  <a:lnTo>
                    <a:pt x="276" y="297"/>
                  </a:lnTo>
                  <a:lnTo>
                    <a:pt x="204" y="363"/>
                  </a:lnTo>
                  <a:lnTo>
                    <a:pt x="174" y="383"/>
                  </a:lnTo>
                  <a:lnTo>
                    <a:pt x="130" y="415"/>
                  </a:lnTo>
                  <a:lnTo>
                    <a:pt x="108" y="441"/>
                  </a:lnTo>
                  <a:lnTo>
                    <a:pt x="74" y="481"/>
                  </a:lnTo>
                  <a:lnTo>
                    <a:pt x="52" y="5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9" name="South Africa">
              <a:extLst>
                <a:ext uri="{FF2B5EF4-FFF2-40B4-BE49-F238E27FC236}">
                  <a16:creationId xmlns:a16="http://schemas.microsoft.com/office/drawing/2014/main" id="{29A21BB1-6F80-483E-B907-83E4E97F65F4}"/>
                </a:ext>
              </a:extLst>
            </p:cNvPr>
            <p:cNvSpPr>
              <a:spLocks noChangeAspect="1" noEditPoints="1"/>
            </p:cNvSpPr>
            <p:nvPr/>
          </p:nvSpPr>
          <p:spPr bwMode="gray">
            <a:xfrm>
              <a:off x="6306625" y="5288344"/>
              <a:ext cx="517360" cy="466075"/>
            </a:xfrm>
            <a:custGeom>
              <a:avLst/>
              <a:gdLst/>
              <a:ahLst/>
              <a:cxnLst>
                <a:cxn ang="0">
                  <a:pos x="517" y="354"/>
                </a:cxn>
                <a:cxn ang="0">
                  <a:pos x="555" y="333"/>
                </a:cxn>
                <a:cxn ang="0">
                  <a:pos x="579" y="352"/>
                </a:cxn>
                <a:cxn ang="0">
                  <a:pos x="600" y="361"/>
                </a:cxn>
                <a:cxn ang="0">
                  <a:pos x="586" y="399"/>
                </a:cxn>
                <a:cxn ang="0">
                  <a:pos x="557" y="411"/>
                </a:cxn>
                <a:cxn ang="0">
                  <a:pos x="538" y="425"/>
                </a:cxn>
                <a:cxn ang="0">
                  <a:pos x="517" y="427"/>
                </a:cxn>
                <a:cxn ang="0">
                  <a:pos x="496" y="399"/>
                </a:cxn>
                <a:cxn ang="0">
                  <a:pos x="494" y="373"/>
                </a:cxn>
                <a:cxn ang="0">
                  <a:pos x="720" y="238"/>
                </a:cxn>
                <a:cxn ang="0">
                  <a:pos x="673" y="259"/>
                </a:cxn>
                <a:cxn ang="0">
                  <a:pos x="654" y="233"/>
                </a:cxn>
                <a:cxn ang="0">
                  <a:pos x="671" y="184"/>
                </a:cxn>
                <a:cxn ang="0">
                  <a:pos x="706" y="165"/>
                </a:cxn>
                <a:cxn ang="0">
                  <a:pos x="687" y="14"/>
                </a:cxn>
                <a:cxn ang="0">
                  <a:pos x="602" y="0"/>
                </a:cxn>
                <a:cxn ang="0">
                  <a:pos x="562" y="23"/>
                </a:cxn>
                <a:cxn ang="0">
                  <a:pos x="538" y="40"/>
                </a:cxn>
                <a:cxn ang="0">
                  <a:pos x="482" y="82"/>
                </a:cxn>
                <a:cxn ang="0">
                  <a:pos x="458" y="120"/>
                </a:cxn>
                <a:cxn ang="0">
                  <a:pos x="420" y="174"/>
                </a:cxn>
                <a:cxn ang="0">
                  <a:pos x="331" y="174"/>
                </a:cxn>
                <a:cxn ang="0">
                  <a:pos x="290" y="207"/>
                </a:cxn>
                <a:cxn ang="0">
                  <a:pos x="203" y="245"/>
                </a:cxn>
                <a:cxn ang="0">
                  <a:pos x="194" y="182"/>
                </a:cxn>
                <a:cxn ang="0">
                  <a:pos x="177" y="316"/>
                </a:cxn>
                <a:cxn ang="0">
                  <a:pos x="139" y="337"/>
                </a:cxn>
                <a:cxn ang="0">
                  <a:pos x="104" y="349"/>
                </a:cxn>
                <a:cxn ang="0">
                  <a:pos x="64" y="344"/>
                </a:cxn>
                <a:cxn ang="0">
                  <a:pos x="35" y="330"/>
                </a:cxn>
                <a:cxn ang="0">
                  <a:pos x="24" y="314"/>
                </a:cxn>
                <a:cxn ang="0">
                  <a:pos x="26" y="352"/>
                </a:cxn>
                <a:cxn ang="0">
                  <a:pos x="71" y="441"/>
                </a:cxn>
                <a:cxn ang="0">
                  <a:pos x="85" y="540"/>
                </a:cxn>
                <a:cxn ang="0">
                  <a:pos x="99" y="604"/>
                </a:cxn>
                <a:cxn ang="0">
                  <a:pos x="104" y="642"/>
                </a:cxn>
                <a:cxn ang="0">
                  <a:pos x="123" y="642"/>
                </a:cxn>
                <a:cxn ang="0">
                  <a:pos x="168" y="668"/>
                </a:cxn>
                <a:cxn ang="0">
                  <a:pos x="236" y="649"/>
                </a:cxn>
                <a:cxn ang="0">
                  <a:pos x="276" y="628"/>
                </a:cxn>
                <a:cxn ang="0">
                  <a:pos x="321" y="625"/>
                </a:cxn>
                <a:cxn ang="0">
                  <a:pos x="385" y="628"/>
                </a:cxn>
                <a:cxn ang="0">
                  <a:pos x="442" y="609"/>
                </a:cxn>
                <a:cxn ang="0">
                  <a:pos x="515" y="571"/>
                </a:cxn>
                <a:cxn ang="0">
                  <a:pos x="605" y="481"/>
                </a:cxn>
                <a:cxn ang="0">
                  <a:pos x="666" y="399"/>
                </a:cxn>
                <a:cxn ang="0">
                  <a:pos x="720" y="354"/>
                </a:cxn>
                <a:cxn ang="0">
                  <a:pos x="741" y="262"/>
                </a:cxn>
                <a:cxn ang="0">
                  <a:pos x="753" y="236"/>
                </a:cxn>
              </a:cxnLst>
              <a:rect l="0" t="0" r="r" b="b"/>
              <a:pathLst>
                <a:path w="753" h="668">
                  <a:moveTo>
                    <a:pt x="494" y="373"/>
                  </a:moveTo>
                  <a:lnTo>
                    <a:pt x="517" y="354"/>
                  </a:lnTo>
                  <a:lnTo>
                    <a:pt x="541" y="335"/>
                  </a:lnTo>
                  <a:lnTo>
                    <a:pt x="555" y="333"/>
                  </a:lnTo>
                  <a:lnTo>
                    <a:pt x="569" y="344"/>
                  </a:lnTo>
                  <a:lnTo>
                    <a:pt x="579" y="352"/>
                  </a:lnTo>
                  <a:lnTo>
                    <a:pt x="590" y="352"/>
                  </a:lnTo>
                  <a:lnTo>
                    <a:pt x="600" y="361"/>
                  </a:lnTo>
                  <a:lnTo>
                    <a:pt x="595" y="380"/>
                  </a:lnTo>
                  <a:lnTo>
                    <a:pt x="586" y="399"/>
                  </a:lnTo>
                  <a:lnTo>
                    <a:pt x="574" y="411"/>
                  </a:lnTo>
                  <a:lnTo>
                    <a:pt x="557" y="411"/>
                  </a:lnTo>
                  <a:lnTo>
                    <a:pt x="541" y="411"/>
                  </a:lnTo>
                  <a:lnTo>
                    <a:pt x="538" y="425"/>
                  </a:lnTo>
                  <a:lnTo>
                    <a:pt x="534" y="439"/>
                  </a:lnTo>
                  <a:lnTo>
                    <a:pt x="517" y="427"/>
                  </a:lnTo>
                  <a:lnTo>
                    <a:pt x="505" y="406"/>
                  </a:lnTo>
                  <a:lnTo>
                    <a:pt x="496" y="399"/>
                  </a:lnTo>
                  <a:lnTo>
                    <a:pt x="491" y="382"/>
                  </a:lnTo>
                  <a:lnTo>
                    <a:pt x="494" y="373"/>
                  </a:lnTo>
                  <a:close/>
                  <a:moveTo>
                    <a:pt x="753" y="236"/>
                  </a:moveTo>
                  <a:lnTo>
                    <a:pt x="720" y="238"/>
                  </a:lnTo>
                  <a:lnTo>
                    <a:pt x="699" y="259"/>
                  </a:lnTo>
                  <a:lnTo>
                    <a:pt x="673" y="259"/>
                  </a:lnTo>
                  <a:lnTo>
                    <a:pt x="661" y="257"/>
                  </a:lnTo>
                  <a:lnTo>
                    <a:pt x="654" y="233"/>
                  </a:lnTo>
                  <a:lnTo>
                    <a:pt x="664" y="210"/>
                  </a:lnTo>
                  <a:lnTo>
                    <a:pt x="671" y="184"/>
                  </a:lnTo>
                  <a:lnTo>
                    <a:pt x="690" y="189"/>
                  </a:lnTo>
                  <a:lnTo>
                    <a:pt x="706" y="165"/>
                  </a:lnTo>
                  <a:lnTo>
                    <a:pt x="694" y="45"/>
                  </a:lnTo>
                  <a:lnTo>
                    <a:pt x="687" y="14"/>
                  </a:lnTo>
                  <a:lnTo>
                    <a:pt x="626" y="2"/>
                  </a:lnTo>
                  <a:lnTo>
                    <a:pt x="602" y="0"/>
                  </a:lnTo>
                  <a:lnTo>
                    <a:pt x="586" y="7"/>
                  </a:lnTo>
                  <a:lnTo>
                    <a:pt x="562" y="23"/>
                  </a:lnTo>
                  <a:lnTo>
                    <a:pt x="548" y="28"/>
                  </a:lnTo>
                  <a:lnTo>
                    <a:pt x="538" y="40"/>
                  </a:lnTo>
                  <a:lnTo>
                    <a:pt x="512" y="47"/>
                  </a:lnTo>
                  <a:lnTo>
                    <a:pt x="482" y="82"/>
                  </a:lnTo>
                  <a:lnTo>
                    <a:pt x="475" y="111"/>
                  </a:lnTo>
                  <a:lnTo>
                    <a:pt x="458" y="120"/>
                  </a:lnTo>
                  <a:lnTo>
                    <a:pt x="437" y="127"/>
                  </a:lnTo>
                  <a:lnTo>
                    <a:pt x="420" y="174"/>
                  </a:lnTo>
                  <a:lnTo>
                    <a:pt x="364" y="189"/>
                  </a:lnTo>
                  <a:lnTo>
                    <a:pt x="331" y="174"/>
                  </a:lnTo>
                  <a:lnTo>
                    <a:pt x="312" y="174"/>
                  </a:lnTo>
                  <a:lnTo>
                    <a:pt x="290" y="207"/>
                  </a:lnTo>
                  <a:lnTo>
                    <a:pt x="250" y="241"/>
                  </a:lnTo>
                  <a:lnTo>
                    <a:pt x="203" y="245"/>
                  </a:lnTo>
                  <a:lnTo>
                    <a:pt x="189" y="215"/>
                  </a:lnTo>
                  <a:lnTo>
                    <a:pt x="194" y="182"/>
                  </a:lnTo>
                  <a:lnTo>
                    <a:pt x="175" y="146"/>
                  </a:lnTo>
                  <a:lnTo>
                    <a:pt x="177" y="316"/>
                  </a:lnTo>
                  <a:lnTo>
                    <a:pt x="163" y="333"/>
                  </a:lnTo>
                  <a:lnTo>
                    <a:pt x="139" y="337"/>
                  </a:lnTo>
                  <a:lnTo>
                    <a:pt x="135" y="354"/>
                  </a:lnTo>
                  <a:lnTo>
                    <a:pt x="104" y="349"/>
                  </a:lnTo>
                  <a:lnTo>
                    <a:pt x="87" y="354"/>
                  </a:lnTo>
                  <a:lnTo>
                    <a:pt x="64" y="344"/>
                  </a:lnTo>
                  <a:lnTo>
                    <a:pt x="45" y="342"/>
                  </a:lnTo>
                  <a:lnTo>
                    <a:pt x="35" y="330"/>
                  </a:lnTo>
                  <a:lnTo>
                    <a:pt x="43" y="314"/>
                  </a:lnTo>
                  <a:lnTo>
                    <a:pt x="24" y="314"/>
                  </a:lnTo>
                  <a:lnTo>
                    <a:pt x="0" y="330"/>
                  </a:lnTo>
                  <a:lnTo>
                    <a:pt x="26" y="352"/>
                  </a:lnTo>
                  <a:lnTo>
                    <a:pt x="52" y="411"/>
                  </a:lnTo>
                  <a:lnTo>
                    <a:pt x="71" y="441"/>
                  </a:lnTo>
                  <a:lnTo>
                    <a:pt x="87" y="486"/>
                  </a:lnTo>
                  <a:lnTo>
                    <a:pt x="85" y="540"/>
                  </a:lnTo>
                  <a:lnTo>
                    <a:pt x="71" y="545"/>
                  </a:lnTo>
                  <a:lnTo>
                    <a:pt x="99" y="604"/>
                  </a:lnTo>
                  <a:lnTo>
                    <a:pt x="90" y="616"/>
                  </a:lnTo>
                  <a:lnTo>
                    <a:pt x="104" y="642"/>
                  </a:lnTo>
                  <a:lnTo>
                    <a:pt x="111" y="623"/>
                  </a:lnTo>
                  <a:lnTo>
                    <a:pt x="123" y="642"/>
                  </a:lnTo>
                  <a:lnTo>
                    <a:pt x="139" y="649"/>
                  </a:lnTo>
                  <a:lnTo>
                    <a:pt x="168" y="668"/>
                  </a:lnTo>
                  <a:lnTo>
                    <a:pt x="180" y="649"/>
                  </a:lnTo>
                  <a:lnTo>
                    <a:pt x="236" y="649"/>
                  </a:lnTo>
                  <a:lnTo>
                    <a:pt x="257" y="635"/>
                  </a:lnTo>
                  <a:lnTo>
                    <a:pt x="276" y="628"/>
                  </a:lnTo>
                  <a:lnTo>
                    <a:pt x="312" y="637"/>
                  </a:lnTo>
                  <a:lnTo>
                    <a:pt x="321" y="625"/>
                  </a:lnTo>
                  <a:lnTo>
                    <a:pt x="371" y="642"/>
                  </a:lnTo>
                  <a:lnTo>
                    <a:pt x="385" y="628"/>
                  </a:lnTo>
                  <a:lnTo>
                    <a:pt x="427" y="628"/>
                  </a:lnTo>
                  <a:lnTo>
                    <a:pt x="442" y="609"/>
                  </a:lnTo>
                  <a:lnTo>
                    <a:pt x="465" y="609"/>
                  </a:lnTo>
                  <a:lnTo>
                    <a:pt x="515" y="571"/>
                  </a:lnTo>
                  <a:lnTo>
                    <a:pt x="574" y="522"/>
                  </a:lnTo>
                  <a:lnTo>
                    <a:pt x="605" y="481"/>
                  </a:lnTo>
                  <a:lnTo>
                    <a:pt x="633" y="455"/>
                  </a:lnTo>
                  <a:lnTo>
                    <a:pt x="666" y="399"/>
                  </a:lnTo>
                  <a:lnTo>
                    <a:pt x="701" y="356"/>
                  </a:lnTo>
                  <a:lnTo>
                    <a:pt x="720" y="354"/>
                  </a:lnTo>
                  <a:lnTo>
                    <a:pt x="746" y="302"/>
                  </a:lnTo>
                  <a:lnTo>
                    <a:pt x="741" y="262"/>
                  </a:lnTo>
                  <a:lnTo>
                    <a:pt x="751" y="257"/>
                  </a:lnTo>
                  <a:lnTo>
                    <a:pt x="753" y="236"/>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150" name="Spain">
              <a:extLst>
                <a:ext uri="{FF2B5EF4-FFF2-40B4-BE49-F238E27FC236}">
                  <a16:creationId xmlns:a16="http://schemas.microsoft.com/office/drawing/2014/main" id="{BF7B8A80-1E7D-40B3-B38A-389F81B6EEBB}"/>
                </a:ext>
              </a:extLst>
            </p:cNvPr>
            <p:cNvSpPr>
              <a:spLocks noEditPoints="1"/>
            </p:cNvSpPr>
            <p:nvPr/>
          </p:nvSpPr>
          <p:spPr bwMode="gray">
            <a:xfrm>
              <a:off x="5517158" y="3007570"/>
              <a:ext cx="439268" cy="326449"/>
            </a:xfrm>
            <a:custGeom>
              <a:avLst/>
              <a:gdLst/>
              <a:ahLst/>
              <a:cxnLst>
                <a:cxn ang="0">
                  <a:pos x="308" y="26"/>
                </a:cxn>
                <a:cxn ang="0">
                  <a:pos x="330" y="38"/>
                </a:cxn>
                <a:cxn ang="0">
                  <a:pos x="362" y="54"/>
                </a:cxn>
                <a:cxn ang="0">
                  <a:pos x="414" y="48"/>
                </a:cxn>
                <a:cxn ang="0">
                  <a:pos x="410" y="66"/>
                </a:cxn>
                <a:cxn ang="0">
                  <a:pos x="436" y="64"/>
                </a:cxn>
                <a:cxn ang="0">
                  <a:pos x="486" y="60"/>
                </a:cxn>
                <a:cxn ang="0">
                  <a:pos x="486" y="82"/>
                </a:cxn>
                <a:cxn ang="0">
                  <a:pos x="452" y="124"/>
                </a:cxn>
                <a:cxn ang="0">
                  <a:pos x="392" y="152"/>
                </a:cxn>
                <a:cxn ang="0">
                  <a:pos x="376" y="184"/>
                </a:cxn>
                <a:cxn ang="0">
                  <a:pos x="352" y="244"/>
                </a:cxn>
                <a:cxn ang="0">
                  <a:pos x="350" y="278"/>
                </a:cxn>
                <a:cxn ang="0">
                  <a:pos x="332" y="328"/>
                </a:cxn>
                <a:cxn ang="0">
                  <a:pos x="290" y="340"/>
                </a:cxn>
                <a:cxn ang="0">
                  <a:pos x="282" y="364"/>
                </a:cxn>
                <a:cxn ang="0">
                  <a:pos x="254" y="364"/>
                </a:cxn>
                <a:cxn ang="0">
                  <a:pos x="214" y="362"/>
                </a:cxn>
                <a:cxn ang="0">
                  <a:pos x="184" y="370"/>
                </a:cxn>
                <a:cxn ang="0">
                  <a:pos x="158" y="390"/>
                </a:cxn>
                <a:cxn ang="0">
                  <a:pos x="132" y="384"/>
                </a:cxn>
                <a:cxn ang="0">
                  <a:pos x="118" y="366"/>
                </a:cxn>
                <a:cxn ang="0">
                  <a:pos x="110" y="354"/>
                </a:cxn>
                <a:cxn ang="0">
                  <a:pos x="84" y="338"/>
                </a:cxn>
                <a:cxn ang="0">
                  <a:pos x="76" y="306"/>
                </a:cxn>
                <a:cxn ang="0">
                  <a:pos x="84" y="278"/>
                </a:cxn>
                <a:cxn ang="0">
                  <a:pos x="92" y="256"/>
                </a:cxn>
                <a:cxn ang="0">
                  <a:pos x="68" y="218"/>
                </a:cxn>
                <a:cxn ang="0">
                  <a:pos x="90" y="204"/>
                </a:cxn>
                <a:cxn ang="0">
                  <a:pos x="94" y="166"/>
                </a:cxn>
                <a:cxn ang="0">
                  <a:pos x="100" y="136"/>
                </a:cxn>
                <a:cxn ang="0">
                  <a:pos x="106" y="96"/>
                </a:cxn>
                <a:cxn ang="0">
                  <a:pos x="64" y="90"/>
                </a:cxn>
                <a:cxn ang="0">
                  <a:pos x="40" y="78"/>
                </a:cxn>
                <a:cxn ang="0">
                  <a:pos x="16" y="76"/>
                </a:cxn>
                <a:cxn ang="0">
                  <a:pos x="12" y="42"/>
                </a:cxn>
                <a:cxn ang="0">
                  <a:pos x="0" y="26"/>
                </a:cxn>
                <a:cxn ang="0">
                  <a:pos x="34" y="8"/>
                </a:cxn>
                <a:cxn ang="0">
                  <a:pos x="102" y="2"/>
                </a:cxn>
                <a:cxn ang="0">
                  <a:pos x="170" y="6"/>
                </a:cxn>
                <a:cxn ang="0">
                  <a:pos x="228" y="8"/>
                </a:cxn>
                <a:cxn ang="0">
                  <a:pos x="280" y="20"/>
                </a:cxn>
                <a:cxn ang="0">
                  <a:pos x="492" y="238"/>
                </a:cxn>
                <a:cxn ang="0">
                  <a:pos x="502" y="218"/>
                </a:cxn>
                <a:cxn ang="0">
                  <a:pos x="472" y="214"/>
                </a:cxn>
                <a:cxn ang="0">
                  <a:pos x="492" y="238"/>
                </a:cxn>
                <a:cxn ang="0">
                  <a:pos x="424" y="256"/>
                </a:cxn>
                <a:cxn ang="0">
                  <a:pos x="406" y="260"/>
                </a:cxn>
                <a:cxn ang="0">
                  <a:pos x="534" y="208"/>
                </a:cxn>
                <a:cxn ang="0">
                  <a:pos x="526" y="188"/>
                </a:cxn>
                <a:cxn ang="0">
                  <a:pos x="534" y="208"/>
                </a:cxn>
              </a:cxnLst>
              <a:rect l="0" t="0" r="r" b="b"/>
              <a:pathLst>
                <a:path w="540" h="398">
                  <a:moveTo>
                    <a:pt x="298" y="16"/>
                  </a:moveTo>
                  <a:lnTo>
                    <a:pt x="308" y="26"/>
                  </a:lnTo>
                  <a:lnTo>
                    <a:pt x="316" y="34"/>
                  </a:lnTo>
                  <a:lnTo>
                    <a:pt x="330" y="38"/>
                  </a:lnTo>
                  <a:lnTo>
                    <a:pt x="344" y="48"/>
                  </a:lnTo>
                  <a:lnTo>
                    <a:pt x="362" y="54"/>
                  </a:lnTo>
                  <a:lnTo>
                    <a:pt x="390" y="48"/>
                  </a:lnTo>
                  <a:lnTo>
                    <a:pt x="414" y="48"/>
                  </a:lnTo>
                  <a:lnTo>
                    <a:pt x="414" y="56"/>
                  </a:lnTo>
                  <a:lnTo>
                    <a:pt x="410" y="66"/>
                  </a:lnTo>
                  <a:lnTo>
                    <a:pt x="424" y="74"/>
                  </a:lnTo>
                  <a:lnTo>
                    <a:pt x="436" y="64"/>
                  </a:lnTo>
                  <a:lnTo>
                    <a:pt x="460" y="64"/>
                  </a:lnTo>
                  <a:lnTo>
                    <a:pt x="486" y="60"/>
                  </a:lnTo>
                  <a:lnTo>
                    <a:pt x="492" y="72"/>
                  </a:lnTo>
                  <a:lnTo>
                    <a:pt x="486" y="82"/>
                  </a:lnTo>
                  <a:lnTo>
                    <a:pt x="484" y="98"/>
                  </a:lnTo>
                  <a:lnTo>
                    <a:pt x="452" y="124"/>
                  </a:lnTo>
                  <a:lnTo>
                    <a:pt x="436" y="126"/>
                  </a:lnTo>
                  <a:lnTo>
                    <a:pt x="392" y="152"/>
                  </a:lnTo>
                  <a:lnTo>
                    <a:pt x="394" y="166"/>
                  </a:lnTo>
                  <a:lnTo>
                    <a:pt x="376" y="184"/>
                  </a:lnTo>
                  <a:lnTo>
                    <a:pt x="352" y="222"/>
                  </a:lnTo>
                  <a:lnTo>
                    <a:pt x="352" y="244"/>
                  </a:lnTo>
                  <a:lnTo>
                    <a:pt x="366" y="266"/>
                  </a:lnTo>
                  <a:lnTo>
                    <a:pt x="350" y="278"/>
                  </a:lnTo>
                  <a:lnTo>
                    <a:pt x="336" y="302"/>
                  </a:lnTo>
                  <a:lnTo>
                    <a:pt x="332" y="328"/>
                  </a:lnTo>
                  <a:lnTo>
                    <a:pt x="312" y="330"/>
                  </a:lnTo>
                  <a:lnTo>
                    <a:pt x="290" y="340"/>
                  </a:lnTo>
                  <a:lnTo>
                    <a:pt x="290" y="356"/>
                  </a:lnTo>
                  <a:lnTo>
                    <a:pt x="282" y="364"/>
                  </a:lnTo>
                  <a:lnTo>
                    <a:pt x="272" y="354"/>
                  </a:lnTo>
                  <a:lnTo>
                    <a:pt x="254" y="364"/>
                  </a:lnTo>
                  <a:lnTo>
                    <a:pt x="240" y="362"/>
                  </a:lnTo>
                  <a:lnTo>
                    <a:pt x="214" y="362"/>
                  </a:lnTo>
                  <a:lnTo>
                    <a:pt x="198" y="360"/>
                  </a:lnTo>
                  <a:lnTo>
                    <a:pt x="184" y="370"/>
                  </a:lnTo>
                  <a:lnTo>
                    <a:pt x="164" y="374"/>
                  </a:lnTo>
                  <a:lnTo>
                    <a:pt x="158" y="390"/>
                  </a:lnTo>
                  <a:lnTo>
                    <a:pt x="144" y="398"/>
                  </a:lnTo>
                  <a:lnTo>
                    <a:pt x="132" y="384"/>
                  </a:lnTo>
                  <a:lnTo>
                    <a:pt x="122" y="380"/>
                  </a:lnTo>
                  <a:lnTo>
                    <a:pt x="118" y="366"/>
                  </a:lnTo>
                  <a:lnTo>
                    <a:pt x="112" y="364"/>
                  </a:lnTo>
                  <a:lnTo>
                    <a:pt x="110" y="354"/>
                  </a:lnTo>
                  <a:lnTo>
                    <a:pt x="98" y="338"/>
                  </a:lnTo>
                  <a:lnTo>
                    <a:pt x="84" y="338"/>
                  </a:lnTo>
                  <a:lnTo>
                    <a:pt x="74" y="332"/>
                  </a:lnTo>
                  <a:lnTo>
                    <a:pt x="76" y="306"/>
                  </a:lnTo>
                  <a:lnTo>
                    <a:pt x="92" y="292"/>
                  </a:lnTo>
                  <a:lnTo>
                    <a:pt x="84" y="278"/>
                  </a:lnTo>
                  <a:lnTo>
                    <a:pt x="84" y="264"/>
                  </a:lnTo>
                  <a:lnTo>
                    <a:pt x="92" y="256"/>
                  </a:lnTo>
                  <a:lnTo>
                    <a:pt x="76" y="238"/>
                  </a:lnTo>
                  <a:lnTo>
                    <a:pt x="68" y="218"/>
                  </a:lnTo>
                  <a:lnTo>
                    <a:pt x="84" y="216"/>
                  </a:lnTo>
                  <a:lnTo>
                    <a:pt x="90" y="204"/>
                  </a:lnTo>
                  <a:lnTo>
                    <a:pt x="86" y="188"/>
                  </a:lnTo>
                  <a:lnTo>
                    <a:pt x="94" y="166"/>
                  </a:lnTo>
                  <a:lnTo>
                    <a:pt x="94" y="148"/>
                  </a:lnTo>
                  <a:lnTo>
                    <a:pt x="100" y="136"/>
                  </a:lnTo>
                  <a:lnTo>
                    <a:pt x="122" y="114"/>
                  </a:lnTo>
                  <a:lnTo>
                    <a:pt x="106" y="96"/>
                  </a:lnTo>
                  <a:lnTo>
                    <a:pt x="84" y="90"/>
                  </a:lnTo>
                  <a:lnTo>
                    <a:pt x="64" y="90"/>
                  </a:lnTo>
                  <a:lnTo>
                    <a:pt x="48" y="90"/>
                  </a:lnTo>
                  <a:lnTo>
                    <a:pt x="40" y="78"/>
                  </a:lnTo>
                  <a:lnTo>
                    <a:pt x="18" y="92"/>
                  </a:lnTo>
                  <a:lnTo>
                    <a:pt x="16" y="76"/>
                  </a:lnTo>
                  <a:lnTo>
                    <a:pt x="10" y="62"/>
                  </a:lnTo>
                  <a:lnTo>
                    <a:pt x="12" y="42"/>
                  </a:lnTo>
                  <a:lnTo>
                    <a:pt x="2" y="36"/>
                  </a:lnTo>
                  <a:lnTo>
                    <a:pt x="0" y="26"/>
                  </a:lnTo>
                  <a:lnTo>
                    <a:pt x="10" y="10"/>
                  </a:lnTo>
                  <a:lnTo>
                    <a:pt x="34" y="8"/>
                  </a:lnTo>
                  <a:lnTo>
                    <a:pt x="48" y="0"/>
                  </a:lnTo>
                  <a:lnTo>
                    <a:pt x="102" y="2"/>
                  </a:lnTo>
                  <a:lnTo>
                    <a:pt x="136" y="0"/>
                  </a:lnTo>
                  <a:lnTo>
                    <a:pt x="170" y="6"/>
                  </a:lnTo>
                  <a:lnTo>
                    <a:pt x="192" y="10"/>
                  </a:lnTo>
                  <a:lnTo>
                    <a:pt x="228" y="8"/>
                  </a:lnTo>
                  <a:lnTo>
                    <a:pt x="256" y="14"/>
                  </a:lnTo>
                  <a:lnTo>
                    <a:pt x="280" y="20"/>
                  </a:lnTo>
                  <a:lnTo>
                    <a:pt x="298" y="16"/>
                  </a:lnTo>
                  <a:close/>
                  <a:moveTo>
                    <a:pt x="492" y="238"/>
                  </a:moveTo>
                  <a:lnTo>
                    <a:pt x="496" y="226"/>
                  </a:lnTo>
                  <a:lnTo>
                    <a:pt x="502" y="218"/>
                  </a:lnTo>
                  <a:lnTo>
                    <a:pt x="492" y="204"/>
                  </a:lnTo>
                  <a:lnTo>
                    <a:pt x="472" y="214"/>
                  </a:lnTo>
                  <a:lnTo>
                    <a:pt x="458" y="228"/>
                  </a:lnTo>
                  <a:lnTo>
                    <a:pt x="492" y="238"/>
                  </a:lnTo>
                  <a:close/>
                  <a:moveTo>
                    <a:pt x="420" y="268"/>
                  </a:moveTo>
                  <a:lnTo>
                    <a:pt x="424" y="256"/>
                  </a:lnTo>
                  <a:lnTo>
                    <a:pt x="420" y="244"/>
                  </a:lnTo>
                  <a:lnTo>
                    <a:pt x="406" y="260"/>
                  </a:lnTo>
                  <a:lnTo>
                    <a:pt x="420" y="268"/>
                  </a:lnTo>
                  <a:close/>
                  <a:moveTo>
                    <a:pt x="534" y="208"/>
                  </a:moveTo>
                  <a:lnTo>
                    <a:pt x="540" y="200"/>
                  </a:lnTo>
                  <a:lnTo>
                    <a:pt x="526" y="188"/>
                  </a:lnTo>
                  <a:lnTo>
                    <a:pt x="514" y="200"/>
                  </a:lnTo>
                  <a:lnTo>
                    <a:pt x="534" y="20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1" name="Sri Lanka">
              <a:extLst>
                <a:ext uri="{FF2B5EF4-FFF2-40B4-BE49-F238E27FC236}">
                  <a16:creationId xmlns:a16="http://schemas.microsoft.com/office/drawing/2014/main" id="{4FD981E9-36F6-4CBD-9C36-CF7165887CD7}"/>
                </a:ext>
              </a:extLst>
            </p:cNvPr>
            <p:cNvSpPr>
              <a:spLocks/>
            </p:cNvSpPr>
            <p:nvPr/>
          </p:nvSpPr>
          <p:spPr bwMode="gray">
            <a:xfrm>
              <a:off x="8260881" y="4242135"/>
              <a:ext cx="66379" cy="110128"/>
            </a:xfrm>
            <a:custGeom>
              <a:avLst/>
              <a:gdLst/>
              <a:ahLst/>
              <a:cxnLst>
                <a:cxn ang="0">
                  <a:pos x="8" y="0"/>
                </a:cxn>
                <a:cxn ang="0">
                  <a:pos x="20" y="0"/>
                </a:cxn>
                <a:cxn ang="0">
                  <a:pos x="38" y="14"/>
                </a:cxn>
                <a:cxn ang="0">
                  <a:pos x="52" y="36"/>
                </a:cxn>
                <a:cxn ang="0">
                  <a:pos x="54" y="50"/>
                </a:cxn>
                <a:cxn ang="0">
                  <a:pos x="60" y="50"/>
                </a:cxn>
                <a:cxn ang="0">
                  <a:pos x="70" y="76"/>
                </a:cxn>
                <a:cxn ang="0">
                  <a:pos x="78" y="74"/>
                </a:cxn>
                <a:cxn ang="0">
                  <a:pos x="80" y="94"/>
                </a:cxn>
                <a:cxn ang="0">
                  <a:pos x="76" y="120"/>
                </a:cxn>
                <a:cxn ang="0">
                  <a:pos x="60" y="124"/>
                </a:cxn>
                <a:cxn ang="0">
                  <a:pos x="42" y="134"/>
                </a:cxn>
                <a:cxn ang="0">
                  <a:pos x="16" y="134"/>
                </a:cxn>
                <a:cxn ang="0">
                  <a:pos x="2" y="110"/>
                </a:cxn>
                <a:cxn ang="0">
                  <a:pos x="2" y="90"/>
                </a:cxn>
                <a:cxn ang="0">
                  <a:pos x="0" y="50"/>
                </a:cxn>
                <a:cxn ang="0">
                  <a:pos x="8" y="32"/>
                </a:cxn>
                <a:cxn ang="0">
                  <a:pos x="14" y="14"/>
                </a:cxn>
                <a:cxn ang="0">
                  <a:pos x="8" y="0"/>
                </a:cxn>
              </a:cxnLst>
              <a:rect l="0" t="0" r="r" b="b"/>
              <a:pathLst>
                <a:path w="80" h="134">
                  <a:moveTo>
                    <a:pt x="8" y="0"/>
                  </a:moveTo>
                  <a:lnTo>
                    <a:pt x="20" y="0"/>
                  </a:lnTo>
                  <a:lnTo>
                    <a:pt x="38" y="14"/>
                  </a:lnTo>
                  <a:lnTo>
                    <a:pt x="52" y="36"/>
                  </a:lnTo>
                  <a:lnTo>
                    <a:pt x="54" y="50"/>
                  </a:lnTo>
                  <a:lnTo>
                    <a:pt x="60" y="50"/>
                  </a:lnTo>
                  <a:lnTo>
                    <a:pt x="70" y="76"/>
                  </a:lnTo>
                  <a:lnTo>
                    <a:pt x="78" y="74"/>
                  </a:lnTo>
                  <a:lnTo>
                    <a:pt x="80" y="94"/>
                  </a:lnTo>
                  <a:lnTo>
                    <a:pt x="76" y="120"/>
                  </a:lnTo>
                  <a:lnTo>
                    <a:pt x="60" y="124"/>
                  </a:lnTo>
                  <a:lnTo>
                    <a:pt x="42" y="134"/>
                  </a:lnTo>
                  <a:lnTo>
                    <a:pt x="16" y="134"/>
                  </a:lnTo>
                  <a:lnTo>
                    <a:pt x="2" y="110"/>
                  </a:lnTo>
                  <a:lnTo>
                    <a:pt x="2" y="90"/>
                  </a:lnTo>
                  <a:lnTo>
                    <a:pt x="0" y="50"/>
                  </a:lnTo>
                  <a:lnTo>
                    <a:pt x="8" y="32"/>
                  </a:lnTo>
                  <a:lnTo>
                    <a:pt x="14" y="14"/>
                  </a:lnTo>
                  <a:lnTo>
                    <a:pt x="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2" name="Sudan">
              <a:extLst>
                <a:ext uri="{FF2B5EF4-FFF2-40B4-BE49-F238E27FC236}">
                  <a16:creationId xmlns:a16="http://schemas.microsoft.com/office/drawing/2014/main" id="{44DB2662-C9A1-42E4-A510-0E2C6CD57E8D}"/>
                </a:ext>
              </a:extLst>
            </p:cNvPr>
            <p:cNvSpPr>
              <a:spLocks/>
            </p:cNvSpPr>
            <p:nvPr/>
          </p:nvSpPr>
          <p:spPr bwMode="gray">
            <a:xfrm>
              <a:off x="6478427" y="3848823"/>
              <a:ext cx="523217" cy="605700"/>
            </a:xfrm>
            <a:custGeom>
              <a:avLst/>
              <a:gdLst/>
              <a:ahLst/>
              <a:cxnLst>
                <a:cxn ang="0">
                  <a:pos x="216" y="647"/>
                </a:cxn>
                <a:cxn ang="0">
                  <a:pos x="178" y="609"/>
                </a:cxn>
                <a:cxn ang="0">
                  <a:pos x="142" y="573"/>
                </a:cxn>
                <a:cxn ang="0">
                  <a:pos x="110" y="535"/>
                </a:cxn>
                <a:cxn ang="0">
                  <a:pos x="64" y="524"/>
                </a:cxn>
                <a:cxn ang="0">
                  <a:pos x="72" y="480"/>
                </a:cxn>
                <a:cxn ang="0">
                  <a:pos x="48" y="440"/>
                </a:cxn>
                <a:cxn ang="0">
                  <a:pos x="42" y="424"/>
                </a:cxn>
                <a:cxn ang="0">
                  <a:pos x="6" y="362"/>
                </a:cxn>
                <a:cxn ang="0">
                  <a:pos x="0" y="334"/>
                </a:cxn>
                <a:cxn ang="0">
                  <a:pos x="20" y="298"/>
                </a:cxn>
                <a:cxn ang="0">
                  <a:pos x="36" y="264"/>
                </a:cxn>
                <a:cxn ang="0">
                  <a:pos x="76" y="104"/>
                </a:cxn>
                <a:cxn ang="0">
                  <a:pos x="84" y="70"/>
                </a:cxn>
                <a:cxn ang="0">
                  <a:pos x="126" y="0"/>
                </a:cxn>
                <a:cxn ang="0">
                  <a:pos x="594" y="40"/>
                </a:cxn>
                <a:cxn ang="0">
                  <a:pos x="590" y="86"/>
                </a:cxn>
                <a:cxn ang="0">
                  <a:pos x="646" y="160"/>
                </a:cxn>
                <a:cxn ang="0">
                  <a:pos x="608" y="180"/>
                </a:cxn>
                <a:cxn ang="0">
                  <a:pos x="584" y="200"/>
                </a:cxn>
                <a:cxn ang="0">
                  <a:pos x="576" y="272"/>
                </a:cxn>
                <a:cxn ang="0">
                  <a:pos x="562" y="314"/>
                </a:cxn>
                <a:cxn ang="0">
                  <a:pos x="552" y="376"/>
                </a:cxn>
                <a:cxn ang="0">
                  <a:pos x="506" y="410"/>
                </a:cxn>
                <a:cxn ang="0">
                  <a:pos x="504" y="444"/>
                </a:cxn>
                <a:cxn ang="0">
                  <a:pos x="474" y="488"/>
                </a:cxn>
                <a:cxn ang="0">
                  <a:pos x="446" y="545"/>
                </a:cxn>
                <a:cxn ang="0">
                  <a:pos x="478" y="593"/>
                </a:cxn>
                <a:cxn ang="0">
                  <a:pos x="506" y="621"/>
                </a:cxn>
                <a:cxn ang="0">
                  <a:pos x="540" y="665"/>
                </a:cxn>
                <a:cxn ang="0">
                  <a:pos x="524" y="681"/>
                </a:cxn>
                <a:cxn ang="0">
                  <a:pos x="476" y="717"/>
                </a:cxn>
                <a:cxn ang="0">
                  <a:pos x="408" y="727"/>
                </a:cxn>
                <a:cxn ang="0">
                  <a:pos x="382" y="721"/>
                </a:cxn>
                <a:cxn ang="0">
                  <a:pos x="354" y="739"/>
                </a:cxn>
                <a:cxn ang="0">
                  <a:pos x="288" y="701"/>
                </a:cxn>
                <a:cxn ang="0">
                  <a:pos x="254" y="701"/>
                </a:cxn>
              </a:cxnLst>
              <a:rect l="0" t="0" r="r" b="b"/>
              <a:pathLst>
                <a:path w="646" h="739">
                  <a:moveTo>
                    <a:pt x="222" y="683"/>
                  </a:moveTo>
                  <a:lnTo>
                    <a:pt x="216" y="647"/>
                  </a:lnTo>
                  <a:lnTo>
                    <a:pt x="176" y="621"/>
                  </a:lnTo>
                  <a:lnTo>
                    <a:pt x="178" y="609"/>
                  </a:lnTo>
                  <a:lnTo>
                    <a:pt x="140" y="585"/>
                  </a:lnTo>
                  <a:lnTo>
                    <a:pt x="142" y="573"/>
                  </a:lnTo>
                  <a:lnTo>
                    <a:pt x="108" y="551"/>
                  </a:lnTo>
                  <a:lnTo>
                    <a:pt x="110" y="535"/>
                  </a:lnTo>
                  <a:lnTo>
                    <a:pt x="90" y="537"/>
                  </a:lnTo>
                  <a:lnTo>
                    <a:pt x="64" y="524"/>
                  </a:lnTo>
                  <a:lnTo>
                    <a:pt x="74" y="508"/>
                  </a:lnTo>
                  <a:lnTo>
                    <a:pt x="72" y="480"/>
                  </a:lnTo>
                  <a:lnTo>
                    <a:pt x="54" y="462"/>
                  </a:lnTo>
                  <a:lnTo>
                    <a:pt x="48" y="440"/>
                  </a:lnTo>
                  <a:lnTo>
                    <a:pt x="52" y="430"/>
                  </a:lnTo>
                  <a:lnTo>
                    <a:pt x="42" y="424"/>
                  </a:lnTo>
                  <a:lnTo>
                    <a:pt x="22" y="372"/>
                  </a:lnTo>
                  <a:lnTo>
                    <a:pt x="6" y="362"/>
                  </a:lnTo>
                  <a:lnTo>
                    <a:pt x="10" y="348"/>
                  </a:lnTo>
                  <a:lnTo>
                    <a:pt x="0" y="334"/>
                  </a:lnTo>
                  <a:lnTo>
                    <a:pt x="32" y="318"/>
                  </a:lnTo>
                  <a:lnTo>
                    <a:pt x="20" y="298"/>
                  </a:lnTo>
                  <a:lnTo>
                    <a:pt x="36" y="288"/>
                  </a:lnTo>
                  <a:lnTo>
                    <a:pt x="36" y="264"/>
                  </a:lnTo>
                  <a:lnTo>
                    <a:pt x="74" y="256"/>
                  </a:lnTo>
                  <a:lnTo>
                    <a:pt x="76" y="104"/>
                  </a:lnTo>
                  <a:lnTo>
                    <a:pt x="78" y="80"/>
                  </a:lnTo>
                  <a:lnTo>
                    <a:pt x="84" y="70"/>
                  </a:lnTo>
                  <a:lnTo>
                    <a:pt x="126" y="70"/>
                  </a:lnTo>
                  <a:lnTo>
                    <a:pt x="126" y="0"/>
                  </a:lnTo>
                  <a:lnTo>
                    <a:pt x="574" y="2"/>
                  </a:lnTo>
                  <a:lnTo>
                    <a:pt x="594" y="40"/>
                  </a:lnTo>
                  <a:lnTo>
                    <a:pt x="584" y="40"/>
                  </a:lnTo>
                  <a:lnTo>
                    <a:pt x="590" y="86"/>
                  </a:lnTo>
                  <a:lnTo>
                    <a:pt x="604" y="132"/>
                  </a:lnTo>
                  <a:lnTo>
                    <a:pt x="646" y="160"/>
                  </a:lnTo>
                  <a:lnTo>
                    <a:pt x="628" y="174"/>
                  </a:lnTo>
                  <a:lnTo>
                    <a:pt x="608" y="180"/>
                  </a:lnTo>
                  <a:lnTo>
                    <a:pt x="598" y="198"/>
                  </a:lnTo>
                  <a:lnTo>
                    <a:pt x="584" y="200"/>
                  </a:lnTo>
                  <a:lnTo>
                    <a:pt x="586" y="248"/>
                  </a:lnTo>
                  <a:lnTo>
                    <a:pt x="576" y="272"/>
                  </a:lnTo>
                  <a:lnTo>
                    <a:pt x="560" y="280"/>
                  </a:lnTo>
                  <a:lnTo>
                    <a:pt x="562" y="314"/>
                  </a:lnTo>
                  <a:lnTo>
                    <a:pt x="564" y="342"/>
                  </a:lnTo>
                  <a:lnTo>
                    <a:pt x="552" y="376"/>
                  </a:lnTo>
                  <a:lnTo>
                    <a:pt x="534" y="376"/>
                  </a:lnTo>
                  <a:lnTo>
                    <a:pt x="506" y="410"/>
                  </a:lnTo>
                  <a:lnTo>
                    <a:pt x="500" y="422"/>
                  </a:lnTo>
                  <a:lnTo>
                    <a:pt x="504" y="444"/>
                  </a:lnTo>
                  <a:lnTo>
                    <a:pt x="482" y="450"/>
                  </a:lnTo>
                  <a:lnTo>
                    <a:pt x="474" y="488"/>
                  </a:lnTo>
                  <a:lnTo>
                    <a:pt x="478" y="547"/>
                  </a:lnTo>
                  <a:lnTo>
                    <a:pt x="446" y="545"/>
                  </a:lnTo>
                  <a:lnTo>
                    <a:pt x="436" y="575"/>
                  </a:lnTo>
                  <a:lnTo>
                    <a:pt x="478" y="593"/>
                  </a:lnTo>
                  <a:lnTo>
                    <a:pt x="488" y="611"/>
                  </a:lnTo>
                  <a:lnTo>
                    <a:pt x="506" y="621"/>
                  </a:lnTo>
                  <a:lnTo>
                    <a:pt x="508" y="655"/>
                  </a:lnTo>
                  <a:lnTo>
                    <a:pt x="540" y="665"/>
                  </a:lnTo>
                  <a:lnTo>
                    <a:pt x="542" y="693"/>
                  </a:lnTo>
                  <a:lnTo>
                    <a:pt x="524" y="681"/>
                  </a:lnTo>
                  <a:lnTo>
                    <a:pt x="494" y="697"/>
                  </a:lnTo>
                  <a:lnTo>
                    <a:pt x="476" y="717"/>
                  </a:lnTo>
                  <a:lnTo>
                    <a:pt x="462" y="731"/>
                  </a:lnTo>
                  <a:lnTo>
                    <a:pt x="408" y="727"/>
                  </a:lnTo>
                  <a:lnTo>
                    <a:pt x="396" y="711"/>
                  </a:lnTo>
                  <a:lnTo>
                    <a:pt x="382" y="721"/>
                  </a:lnTo>
                  <a:lnTo>
                    <a:pt x="366" y="723"/>
                  </a:lnTo>
                  <a:lnTo>
                    <a:pt x="354" y="739"/>
                  </a:lnTo>
                  <a:lnTo>
                    <a:pt x="308" y="691"/>
                  </a:lnTo>
                  <a:lnTo>
                    <a:pt x="288" y="701"/>
                  </a:lnTo>
                  <a:lnTo>
                    <a:pt x="272" y="693"/>
                  </a:lnTo>
                  <a:lnTo>
                    <a:pt x="254" y="701"/>
                  </a:lnTo>
                  <a:lnTo>
                    <a:pt x="222" y="6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3" name="Suriname">
              <a:extLst>
                <a:ext uri="{FF2B5EF4-FFF2-40B4-BE49-F238E27FC236}">
                  <a16:creationId xmlns:a16="http://schemas.microsoft.com/office/drawing/2014/main" id="{1D4CFD02-E50E-420A-974D-9FC987C5529B}"/>
                </a:ext>
              </a:extLst>
            </p:cNvPr>
            <p:cNvSpPr>
              <a:spLocks/>
            </p:cNvSpPr>
            <p:nvPr/>
          </p:nvSpPr>
          <p:spPr bwMode="gray">
            <a:xfrm>
              <a:off x="3909196" y="4426990"/>
              <a:ext cx="130803" cy="129793"/>
            </a:xfrm>
            <a:custGeom>
              <a:avLst/>
              <a:gdLst/>
              <a:ahLst/>
              <a:cxnLst>
                <a:cxn ang="0">
                  <a:pos x="84" y="160"/>
                </a:cxn>
                <a:cxn ang="0">
                  <a:pos x="44" y="158"/>
                </a:cxn>
                <a:cxn ang="0">
                  <a:pos x="26" y="112"/>
                </a:cxn>
                <a:cxn ang="0">
                  <a:pos x="6" y="100"/>
                </a:cxn>
                <a:cxn ang="0">
                  <a:pos x="0" y="70"/>
                </a:cxn>
                <a:cxn ang="0">
                  <a:pos x="2" y="46"/>
                </a:cxn>
                <a:cxn ang="0">
                  <a:pos x="18" y="50"/>
                </a:cxn>
                <a:cxn ang="0">
                  <a:pos x="30" y="40"/>
                </a:cxn>
                <a:cxn ang="0">
                  <a:pos x="30" y="24"/>
                </a:cxn>
                <a:cxn ang="0">
                  <a:pos x="36" y="6"/>
                </a:cxn>
                <a:cxn ang="0">
                  <a:pos x="62" y="10"/>
                </a:cxn>
                <a:cxn ang="0">
                  <a:pos x="86" y="10"/>
                </a:cxn>
                <a:cxn ang="0">
                  <a:pos x="112" y="0"/>
                </a:cxn>
                <a:cxn ang="0">
                  <a:pos x="142" y="6"/>
                </a:cxn>
                <a:cxn ang="0">
                  <a:pos x="158" y="8"/>
                </a:cxn>
                <a:cxn ang="0">
                  <a:pos x="162" y="18"/>
                </a:cxn>
                <a:cxn ang="0">
                  <a:pos x="142" y="42"/>
                </a:cxn>
                <a:cxn ang="0">
                  <a:pos x="138" y="64"/>
                </a:cxn>
                <a:cxn ang="0">
                  <a:pos x="142" y="88"/>
                </a:cxn>
                <a:cxn ang="0">
                  <a:pos x="156" y="102"/>
                </a:cxn>
                <a:cxn ang="0">
                  <a:pos x="148" y="112"/>
                </a:cxn>
                <a:cxn ang="0">
                  <a:pos x="152" y="126"/>
                </a:cxn>
                <a:cxn ang="0">
                  <a:pos x="138" y="148"/>
                </a:cxn>
                <a:cxn ang="0">
                  <a:pos x="118" y="130"/>
                </a:cxn>
                <a:cxn ang="0">
                  <a:pos x="100" y="146"/>
                </a:cxn>
                <a:cxn ang="0">
                  <a:pos x="82" y="138"/>
                </a:cxn>
                <a:cxn ang="0">
                  <a:pos x="76" y="146"/>
                </a:cxn>
                <a:cxn ang="0">
                  <a:pos x="84" y="160"/>
                </a:cxn>
              </a:cxnLst>
              <a:rect l="0" t="0" r="r" b="b"/>
              <a:pathLst>
                <a:path w="162" h="160">
                  <a:moveTo>
                    <a:pt x="84" y="160"/>
                  </a:moveTo>
                  <a:lnTo>
                    <a:pt x="44" y="158"/>
                  </a:lnTo>
                  <a:lnTo>
                    <a:pt x="26" y="112"/>
                  </a:lnTo>
                  <a:lnTo>
                    <a:pt x="6" y="100"/>
                  </a:lnTo>
                  <a:lnTo>
                    <a:pt x="0" y="70"/>
                  </a:lnTo>
                  <a:lnTo>
                    <a:pt x="2" y="46"/>
                  </a:lnTo>
                  <a:lnTo>
                    <a:pt x="18" y="50"/>
                  </a:lnTo>
                  <a:lnTo>
                    <a:pt x="30" y="40"/>
                  </a:lnTo>
                  <a:lnTo>
                    <a:pt x="30" y="24"/>
                  </a:lnTo>
                  <a:lnTo>
                    <a:pt x="36" y="6"/>
                  </a:lnTo>
                  <a:lnTo>
                    <a:pt x="62" y="10"/>
                  </a:lnTo>
                  <a:lnTo>
                    <a:pt x="86" y="10"/>
                  </a:lnTo>
                  <a:lnTo>
                    <a:pt x="112" y="0"/>
                  </a:lnTo>
                  <a:lnTo>
                    <a:pt x="142" y="6"/>
                  </a:lnTo>
                  <a:lnTo>
                    <a:pt x="158" y="8"/>
                  </a:lnTo>
                  <a:lnTo>
                    <a:pt x="162" y="18"/>
                  </a:lnTo>
                  <a:lnTo>
                    <a:pt x="142" y="42"/>
                  </a:lnTo>
                  <a:lnTo>
                    <a:pt x="138" y="64"/>
                  </a:lnTo>
                  <a:lnTo>
                    <a:pt x="142" y="88"/>
                  </a:lnTo>
                  <a:lnTo>
                    <a:pt x="156" y="102"/>
                  </a:lnTo>
                  <a:lnTo>
                    <a:pt x="148" y="112"/>
                  </a:lnTo>
                  <a:lnTo>
                    <a:pt x="152" y="126"/>
                  </a:lnTo>
                  <a:lnTo>
                    <a:pt x="138" y="148"/>
                  </a:lnTo>
                  <a:lnTo>
                    <a:pt x="118" y="130"/>
                  </a:lnTo>
                  <a:lnTo>
                    <a:pt x="100" y="146"/>
                  </a:lnTo>
                  <a:lnTo>
                    <a:pt x="82" y="138"/>
                  </a:lnTo>
                  <a:lnTo>
                    <a:pt x="76" y="146"/>
                  </a:lnTo>
                  <a:lnTo>
                    <a:pt x="84" y="1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4" name="Swaziland">
              <a:extLst>
                <a:ext uri="{FF2B5EF4-FFF2-40B4-BE49-F238E27FC236}">
                  <a16:creationId xmlns:a16="http://schemas.microsoft.com/office/drawing/2014/main" id="{FD1473B1-2C89-4EB1-8DEC-CF366509F806}"/>
                </a:ext>
              </a:extLst>
            </p:cNvPr>
            <p:cNvSpPr>
              <a:spLocks/>
            </p:cNvSpPr>
            <p:nvPr/>
          </p:nvSpPr>
          <p:spPr bwMode="gray">
            <a:xfrm>
              <a:off x="6755655" y="5418137"/>
              <a:ext cx="46855" cy="51131"/>
            </a:xfrm>
            <a:custGeom>
              <a:avLst/>
              <a:gdLst/>
              <a:ahLst/>
              <a:cxnLst>
                <a:cxn ang="0">
                  <a:pos x="38" y="64"/>
                </a:cxn>
                <a:cxn ang="0">
                  <a:pos x="56" y="46"/>
                </a:cxn>
                <a:cxn ang="0">
                  <a:pos x="54" y="24"/>
                </a:cxn>
                <a:cxn ang="0">
                  <a:pos x="44" y="12"/>
                </a:cxn>
                <a:cxn ang="0">
                  <a:pos x="30" y="4"/>
                </a:cxn>
                <a:cxn ang="0">
                  <a:pos x="14" y="0"/>
                </a:cxn>
                <a:cxn ang="0">
                  <a:pos x="8" y="22"/>
                </a:cxn>
                <a:cxn ang="0">
                  <a:pos x="0" y="42"/>
                </a:cxn>
                <a:cxn ang="0">
                  <a:pos x="6" y="62"/>
                </a:cxn>
                <a:cxn ang="0">
                  <a:pos x="16" y="64"/>
                </a:cxn>
                <a:cxn ang="0">
                  <a:pos x="38" y="64"/>
                </a:cxn>
              </a:cxnLst>
              <a:rect l="0" t="0" r="r" b="b"/>
              <a:pathLst>
                <a:path w="56" h="64">
                  <a:moveTo>
                    <a:pt x="38" y="64"/>
                  </a:moveTo>
                  <a:lnTo>
                    <a:pt x="56" y="46"/>
                  </a:lnTo>
                  <a:lnTo>
                    <a:pt x="54" y="24"/>
                  </a:lnTo>
                  <a:lnTo>
                    <a:pt x="44" y="12"/>
                  </a:lnTo>
                  <a:lnTo>
                    <a:pt x="30" y="4"/>
                  </a:lnTo>
                  <a:lnTo>
                    <a:pt x="14" y="0"/>
                  </a:lnTo>
                  <a:lnTo>
                    <a:pt x="8" y="22"/>
                  </a:lnTo>
                  <a:lnTo>
                    <a:pt x="0" y="42"/>
                  </a:lnTo>
                  <a:lnTo>
                    <a:pt x="6" y="62"/>
                  </a:lnTo>
                  <a:lnTo>
                    <a:pt x="16" y="64"/>
                  </a:lnTo>
                  <a:lnTo>
                    <a:pt x="38" y="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5" name="Sweden">
              <a:extLst>
                <a:ext uri="{FF2B5EF4-FFF2-40B4-BE49-F238E27FC236}">
                  <a16:creationId xmlns:a16="http://schemas.microsoft.com/office/drawing/2014/main" id="{9A755762-ACDE-407F-B7BF-DC514413BCBB}"/>
                </a:ext>
              </a:extLst>
            </p:cNvPr>
            <p:cNvSpPr>
              <a:spLocks/>
            </p:cNvSpPr>
            <p:nvPr/>
          </p:nvSpPr>
          <p:spPr bwMode="gray">
            <a:xfrm>
              <a:off x="6144582" y="1469286"/>
              <a:ext cx="404127" cy="967548"/>
            </a:xfrm>
            <a:custGeom>
              <a:avLst/>
              <a:gdLst/>
              <a:ahLst/>
              <a:cxnLst>
                <a:cxn ang="0">
                  <a:pos x="12" y="968"/>
                </a:cxn>
                <a:cxn ang="0">
                  <a:pos x="18" y="1010"/>
                </a:cxn>
                <a:cxn ang="0">
                  <a:pos x="42" y="1078"/>
                </a:cxn>
                <a:cxn ang="0">
                  <a:pos x="60" y="1100"/>
                </a:cxn>
                <a:cxn ang="0">
                  <a:pos x="56" y="1144"/>
                </a:cxn>
                <a:cxn ang="0">
                  <a:pos x="76" y="1186"/>
                </a:cxn>
                <a:cxn ang="0">
                  <a:pos x="110" y="1180"/>
                </a:cxn>
                <a:cxn ang="0">
                  <a:pos x="118" y="1148"/>
                </a:cxn>
                <a:cxn ang="0">
                  <a:pos x="138" y="1128"/>
                </a:cxn>
                <a:cxn ang="0">
                  <a:pos x="168" y="1132"/>
                </a:cxn>
                <a:cxn ang="0">
                  <a:pos x="192" y="1104"/>
                </a:cxn>
                <a:cxn ang="0">
                  <a:pos x="204" y="1064"/>
                </a:cxn>
                <a:cxn ang="0">
                  <a:pos x="210" y="1022"/>
                </a:cxn>
                <a:cxn ang="0">
                  <a:pos x="222" y="976"/>
                </a:cxn>
                <a:cxn ang="0">
                  <a:pos x="232" y="954"/>
                </a:cxn>
                <a:cxn ang="0">
                  <a:pos x="268" y="934"/>
                </a:cxn>
                <a:cxn ang="0">
                  <a:pos x="286" y="886"/>
                </a:cxn>
                <a:cxn ang="0">
                  <a:pos x="296" y="844"/>
                </a:cxn>
                <a:cxn ang="0">
                  <a:pos x="270" y="812"/>
                </a:cxn>
                <a:cxn ang="0">
                  <a:pos x="246" y="790"/>
                </a:cxn>
                <a:cxn ang="0">
                  <a:pos x="252" y="710"/>
                </a:cxn>
                <a:cxn ang="0">
                  <a:pos x="246" y="638"/>
                </a:cxn>
                <a:cxn ang="0">
                  <a:pos x="274" y="608"/>
                </a:cxn>
                <a:cxn ang="0">
                  <a:pos x="308" y="572"/>
                </a:cxn>
                <a:cxn ang="0">
                  <a:pos x="332" y="550"/>
                </a:cxn>
                <a:cxn ang="0">
                  <a:pos x="354" y="528"/>
                </a:cxn>
                <a:cxn ang="0">
                  <a:pos x="388" y="492"/>
                </a:cxn>
                <a:cxn ang="0">
                  <a:pos x="374" y="450"/>
                </a:cxn>
                <a:cxn ang="0">
                  <a:pos x="390" y="402"/>
                </a:cxn>
                <a:cxn ang="0">
                  <a:pos x="442" y="342"/>
                </a:cxn>
                <a:cxn ang="0">
                  <a:pos x="498" y="348"/>
                </a:cxn>
                <a:cxn ang="0">
                  <a:pos x="498" y="244"/>
                </a:cxn>
                <a:cxn ang="0">
                  <a:pos x="474" y="104"/>
                </a:cxn>
                <a:cxn ang="0">
                  <a:pos x="408" y="50"/>
                </a:cxn>
                <a:cxn ang="0">
                  <a:pos x="336" y="0"/>
                </a:cxn>
                <a:cxn ang="0">
                  <a:pos x="322" y="62"/>
                </a:cxn>
                <a:cxn ang="0">
                  <a:pos x="278" y="54"/>
                </a:cxn>
                <a:cxn ang="0">
                  <a:pos x="262" y="54"/>
                </a:cxn>
                <a:cxn ang="0">
                  <a:pos x="264" y="104"/>
                </a:cxn>
                <a:cxn ang="0">
                  <a:pos x="214" y="140"/>
                </a:cxn>
                <a:cxn ang="0">
                  <a:pos x="194" y="162"/>
                </a:cxn>
                <a:cxn ang="0">
                  <a:pos x="152" y="282"/>
                </a:cxn>
                <a:cxn ang="0">
                  <a:pos x="150" y="318"/>
                </a:cxn>
                <a:cxn ang="0">
                  <a:pos x="98" y="452"/>
                </a:cxn>
                <a:cxn ang="0">
                  <a:pos x="88" y="490"/>
                </a:cxn>
                <a:cxn ang="0">
                  <a:pos x="34" y="530"/>
                </a:cxn>
                <a:cxn ang="0">
                  <a:pos x="32" y="672"/>
                </a:cxn>
                <a:cxn ang="0">
                  <a:pos x="38" y="768"/>
                </a:cxn>
                <a:cxn ang="0">
                  <a:pos x="24" y="884"/>
                </a:cxn>
                <a:cxn ang="0">
                  <a:pos x="8" y="920"/>
                </a:cxn>
                <a:cxn ang="0">
                  <a:pos x="0" y="950"/>
                </a:cxn>
              </a:cxnLst>
              <a:rect l="0" t="0" r="r" b="b"/>
              <a:pathLst>
                <a:path w="498" h="1186">
                  <a:moveTo>
                    <a:pt x="0" y="950"/>
                  </a:moveTo>
                  <a:lnTo>
                    <a:pt x="12" y="968"/>
                  </a:lnTo>
                  <a:lnTo>
                    <a:pt x="24" y="978"/>
                  </a:lnTo>
                  <a:lnTo>
                    <a:pt x="18" y="1010"/>
                  </a:lnTo>
                  <a:lnTo>
                    <a:pt x="30" y="1026"/>
                  </a:lnTo>
                  <a:lnTo>
                    <a:pt x="42" y="1078"/>
                  </a:lnTo>
                  <a:lnTo>
                    <a:pt x="56" y="1086"/>
                  </a:lnTo>
                  <a:lnTo>
                    <a:pt x="60" y="1100"/>
                  </a:lnTo>
                  <a:lnTo>
                    <a:pt x="46" y="1120"/>
                  </a:lnTo>
                  <a:lnTo>
                    <a:pt x="56" y="1144"/>
                  </a:lnTo>
                  <a:lnTo>
                    <a:pt x="60" y="1170"/>
                  </a:lnTo>
                  <a:lnTo>
                    <a:pt x="76" y="1186"/>
                  </a:lnTo>
                  <a:lnTo>
                    <a:pt x="96" y="1178"/>
                  </a:lnTo>
                  <a:lnTo>
                    <a:pt x="110" y="1180"/>
                  </a:lnTo>
                  <a:lnTo>
                    <a:pt x="118" y="1170"/>
                  </a:lnTo>
                  <a:lnTo>
                    <a:pt x="118" y="1148"/>
                  </a:lnTo>
                  <a:lnTo>
                    <a:pt x="134" y="1140"/>
                  </a:lnTo>
                  <a:lnTo>
                    <a:pt x="138" y="1128"/>
                  </a:lnTo>
                  <a:lnTo>
                    <a:pt x="152" y="1122"/>
                  </a:lnTo>
                  <a:lnTo>
                    <a:pt x="168" y="1132"/>
                  </a:lnTo>
                  <a:lnTo>
                    <a:pt x="188" y="1128"/>
                  </a:lnTo>
                  <a:lnTo>
                    <a:pt x="192" y="1104"/>
                  </a:lnTo>
                  <a:lnTo>
                    <a:pt x="200" y="1086"/>
                  </a:lnTo>
                  <a:lnTo>
                    <a:pt x="204" y="1064"/>
                  </a:lnTo>
                  <a:lnTo>
                    <a:pt x="212" y="1056"/>
                  </a:lnTo>
                  <a:lnTo>
                    <a:pt x="210" y="1022"/>
                  </a:lnTo>
                  <a:lnTo>
                    <a:pt x="210" y="1012"/>
                  </a:lnTo>
                  <a:lnTo>
                    <a:pt x="222" y="976"/>
                  </a:lnTo>
                  <a:lnTo>
                    <a:pt x="218" y="962"/>
                  </a:lnTo>
                  <a:lnTo>
                    <a:pt x="232" y="954"/>
                  </a:lnTo>
                  <a:lnTo>
                    <a:pt x="250" y="922"/>
                  </a:lnTo>
                  <a:lnTo>
                    <a:pt x="268" y="934"/>
                  </a:lnTo>
                  <a:lnTo>
                    <a:pt x="284" y="910"/>
                  </a:lnTo>
                  <a:lnTo>
                    <a:pt x="286" y="886"/>
                  </a:lnTo>
                  <a:lnTo>
                    <a:pt x="298" y="872"/>
                  </a:lnTo>
                  <a:lnTo>
                    <a:pt x="296" y="844"/>
                  </a:lnTo>
                  <a:lnTo>
                    <a:pt x="284" y="832"/>
                  </a:lnTo>
                  <a:lnTo>
                    <a:pt x="270" y="812"/>
                  </a:lnTo>
                  <a:lnTo>
                    <a:pt x="262" y="798"/>
                  </a:lnTo>
                  <a:lnTo>
                    <a:pt x="246" y="790"/>
                  </a:lnTo>
                  <a:lnTo>
                    <a:pt x="238" y="708"/>
                  </a:lnTo>
                  <a:lnTo>
                    <a:pt x="252" y="710"/>
                  </a:lnTo>
                  <a:lnTo>
                    <a:pt x="254" y="664"/>
                  </a:lnTo>
                  <a:lnTo>
                    <a:pt x="246" y="638"/>
                  </a:lnTo>
                  <a:lnTo>
                    <a:pt x="264" y="632"/>
                  </a:lnTo>
                  <a:lnTo>
                    <a:pt x="274" y="608"/>
                  </a:lnTo>
                  <a:lnTo>
                    <a:pt x="296" y="570"/>
                  </a:lnTo>
                  <a:lnTo>
                    <a:pt x="308" y="572"/>
                  </a:lnTo>
                  <a:lnTo>
                    <a:pt x="314" y="544"/>
                  </a:lnTo>
                  <a:lnTo>
                    <a:pt x="332" y="550"/>
                  </a:lnTo>
                  <a:lnTo>
                    <a:pt x="340" y="530"/>
                  </a:lnTo>
                  <a:lnTo>
                    <a:pt x="354" y="528"/>
                  </a:lnTo>
                  <a:lnTo>
                    <a:pt x="372" y="502"/>
                  </a:lnTo>
                  <a:lnTo>
                    <a:pt x="388" y="492"/>
                  </a:lnTo>
                  <a:lnTo>
                    <a:pt x="398" y="478"/>
                  </a:lnTo>
                  <a:lnTo>
                    <a:pt x="374" y="450"/>
                  </a:lnTo>
                  <a:lnTo>
                    <a:pt x="390" y="422"/>
                  </a:lnTo>
                  <a:lnTo>
                    <a:pt x="390" y="402"/>
                  </a:lnTo>
                  <a:lnTo>
                    <a:pt x="424" y="372"/>
                  </a:lnTo>
                  <a:lnTo>
                    <a:pt x="442" y="342"/>
                  </a:lnTo>
                  <a:lnTo>
                    <a:pt x="460" y="350"/>
                  </a:lnTo>
                  <a:lnTo>
                    <a:pt x="498" y="348"/>
                  </a:lnTo>
                  <a:lnTo>
                    <a:pt x="490" y="288"/>
                  </a:lnTo>
                  <a:lnTo>
                    <a:pt x="498" y="244"/>
                  </a:lnTo>
                  <a:lnTo>
                    <a:pt x="482" y="174"/>
                  </a:lnTo>
                  <a:lnTo>
                    <a:pt x="474" y="104"/>
                  </a:lnTo>
                  <a:lnTo>
                    <a:pt x="456" y="78"/>
                  </a:lnTo>
                  <a:lnTo>
                    <a:pt x="408" y="50"/>
                  </a:lnTo>
                  <a:lnTo>
                    <a:pt x="350" y="0"/>
                  </a:lnTo>
                  <a:lnTo>
                    <a:pt x="336" y="0"/>
                  </a:lnTo>
                  <a:lnTo>
                    <a:pt x="334" y="46"/>
                  </a:lnTo>
                  <a:lnTo>
                    <a:pt x="322" y="62"/>
                  </a:lnTo>
                  <a:lnTo>
                    <a:pt x="310" y="54"/>
                  </a:lnTo>
                  <a:lnTo>
                    <a:pt x="278" y="54"/>
                  </a:lnTo>
                  <a:lnTo>
                    <a:pt x="268" y="48"/>
                  </a:lnTo>
                  <a:lnTo>
                    <a:pt x="262" y="54"/>
                  </a:lnTo>
                  <a:lnTo>
                    <a:pt x="266" y="84"/>
                  </a:lnTo>
                  <a:lnTo>
                    <a:pt x="264" y="104"/>
                  </a:lnTo>
                  <a:lnTo>
                    <a:pt x="234" y="92"/>
                  </a:lnTo>
                  <a:lnTo>
                    <a:pt x="214" y="140"/>
                  </a:lnTo>
                  <a:lnTo>
                    <a:pt x="198" y="144"/>
                  </a:lnTo>
                  <a:lnTo>
                    <a:pt x="194" y="162"/>
                  </a:lnTo>
                  <a:lnTo>
                    <a:pt x="216" y="192"/>
                  </a:lnTo>
                  <a:lnTo>
                    <a:pt x="152" y="282"/>
                  </a:lnTo>
                  <a:lnTo>
                    <a:pt x="160" y="306"/>
                  </a:lnTo>
                  <a:lnTo>
                    <a:pt x="150" y="318"/>
                  </a:lnTo>
                  <a:lnTo>
                    <a:pt x="136" y="318"/>
                  </a:lnTo>
                  <a:lnTo>
                    <a:pt x="98" y="452"/>
                  </a:lnTo>
                  <a:lnTo>
                    <a:pt x="114" y="464"/>
                  </a:lnTo>
                  <a:lnTo>
                    <a:pt x="88" y="490"/>
                  </a:lnTo>
                  <a:lnTo>
                    <a:pt x="62" y="488"/>
                  </a:lnTo>
                  <a:lnTo>
                    <a:pt x="34" y="530"/>
                  </a:lnTo>
                  <a:lnTo>
                    <a:pt x="40" y="550"/>
                  </a:lnTo>
                  <a:lnTo>
                    <a:pt x="32" y="672"/>
                  </a:lnTo>
                  <a:lnTo>
                    <a:pt x="58" y="732"/>
                  </a:lnTo>
                  <a:lnTo>
                    <a:pt x="38" y="768"/>
                  </a:lnTo>
                  <a:lnTo>
                    <a:pt x="54" y="836"/>
                  </a:lnTo>
                  <a:lnTo>
                    <a:pt x="24" y="884"/>
                  </a:lnTo>
                  <a:lnTo>
                    <a:pt x="20" y="920"/>
                  </a:lnTo>
                  <a:lnTo>
                    <a:pt x="8" y="920"/>
                  </a:lnTo>
                  <a:lnTo>
                    <a:pt x="0" y="928"/>
                  </a:lnTo>
                  <a:lnTo>
                    <a:pt x="0" y="9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6" name="Switzerland">
              <a:extLst>
                <a:ext uri="{FF2B5EF4-FFF2-40B4-BE49-F238E27FC236}">
                  <a16:creationId xmlns:a16="http://schemas.microsoft.com/office/drawing/2014/main" id="{364CDDC1-127E-48CB-8600-68CCCC105D80}"/>
                </a:ext>
              </a:extLst>
            </p:cNvPr>
            <p:cNvSpPr>
              <a:spLocks/>
            </p:cNvSpPr>
            <p:nvPr/>
          </p:nvSpPr>
          <p:spPr bwMode="gray">
            <a:xfrm>
              <a:off x="5988399" y="2828179"/>
              <a:ext cx="142519" cy="86528"/>
            </a:xfrm>
            <a:custGeom>
              <a:avLst/>
              <a:gdLst/>
              <a:ahLst/>
              <a:cxnLst>
                <a:cxn ang="0">
                  <a:pos x="62" y="94"/>
                </a:cxn>
                <a:cxn ang="0">
                  <a:pos x="74" y="100"/>
                </a:cxn>
                <a:cxn ang="0">
                  <a:pos x="82" y="90"/>
                </a:cxn>
                <a:cxn ang="0">
                  <a:pos x="96" y="78"/>
                </a:cxn>
                <a:cxn ang="0">
                  <a:pos x="104" y="90"/>
                </a:cxn>
                <a:cxn ang="0">
                  <a:pos x="116" y="96"/>
                </a:cxn>
                <a:cxn ang="0">
                  <a:pos x="118" y="80"/>
                </a:cxn>
                <a:cxn ang="0">
                  <a:pos x="122" y="68"/>
                </a:cxn>
                <a:cxn ang="0">
                  <a:pos x="132" y="72"/>
                </a:cxn>
                <a:cxn ang="0">
                  <a:pos x="158" y="78"/>
                </a:cxn>
                <a:cxn ang="0">
                  <a:pos x="164" y="64"/>
                </a:cxn>
                <a:cxn ang="0">
                  <a:pos x="166" y="52"/>
                </a:cxn>
                <a:cxn ang="0">
                  <a:pos x="178" y="48"/>
                </a:cxn>
                <a:cxn ang="0">
                  <a:pos x="168" y="40"/>
                </a:cxn>
                <a:cxn ang="0">
                  <a:pos x="154" y="44"/>
                </a:cxn>
                <a:cxn ang="0">
                  <a:pos x="140" y="38"/>
                </a:cxn>
                <a:cxn ang="0">
                  <a:pos x="136" y="24"/>
                </a:cxn>
                <a:cxn ang="0">
                  <a:pos x="142" y="10"/>
                </a:cxn>
                <a:cxn ang="0">
                  <a:pos x="132" y="2"/>
                </a:cxn>
                <a:cxn ang="0">
                  <a:pos x="114" y="4"/>
                </a:cxn>
                <a:cxn ang="0">
                  <a:pos x="102" y="0"/>
                </a:cxn>
                <a:cxn ang="0">
                  <a:pos x="82" y="10"/>
                </a:cxn>
                <a:cxn ang="0">
                  <a:pos x="68" y="4"/>
                </a:cxn>
                <a:cxn ang="0">
                  <a:pos x="52" y="12"/>
                </a:cxn>
                <a:cxn ang="0">
                  <a:pos x="40" y="10"/>
                </a:cxn>
                <a:cxn ang="0">
                  <a:pos x="30" y="20"/>
                </a:cxn>
                <a:cxn ang="0">
                  <a:pos x="36" y="30"/>
                </a:cxn>
                <a:cxn ang="0">
                  <a:pos x="16" y="48"/>
                </a:cxn>
                <a:cxn ang="0">
                  <a:pos x="6" y="70"/>
                </a:cxn>
                <a:cxn ang="0">
                  <a:pos x="0" y="90"/>
                </a:cxn>
                <a:cxn ang="0">
                  <a:pos x="16" y="90"/>
                </a:cxn>
                <a:cxn ang="0">
                  <a:pos x="28" y="76"/>
                </a:cxn>
                <a:cxn ang="0">
                  <a:pos x="40" y="86"/>
                </a:cxn>
                <a:cxn ang="0">
                  <a:pos x="44" y="104"/>
                </a:cxn>
                <a:cxn ang="0">
                  <a:pos x="62" y="94"/>
                </a:cxn>
              </a:cxnLst>
              <a:rect l="0" t="0" r="r" b="b"/>
              <a:pathLst>
                <a:path w="178" h="104">
                  <a:moveTo>
                    <a:pt x="62" y="94"/>
                  </a:moveTo>
                  <a:lnTo>
                    <a:pt x="74" y="100"/>
                  </a:lnTo>
                  <a:lnTo>
                    <a:pt x="82" y="90"/>
                  </a:lnTo>
                  <a:lnTo>
                    <a:pt x="96" y="78"/>
                  </a:lnTo>
                  <a:lnTo>
                    <a:pt x="104" y="90"/>
                  </a:lnTo>
                  <a:lnTo>
                    <a:pt x="116" y="96"/>
                  </a:lnTo>
                  <a:lnTo>
                    <a:pt x="118" y="80"/>
                  </a:lnTo>
                  <a:lnTo>
                    <a:pt x="122" y="68"/>
                  </a:lnTo>
                  <a:lnTo>
                    <a:pt x="132" y="72"/>
                  </a:lnTo>
                  <a:lnTo>
                    <a:pt x="158" y="78"/>
                  </a:lnTo>
                  <a:lnTo>
                    <a:pt x="164" y="64"/>
                  </a:lnTo>
                  <a:lnTo>
                    <a:pt x="166" y="52"/>
                  </a:lnTo>
                  <a:lnTo>
                    <a:pt x="178" y="48"/>
                  </a:lnTo>
                  <a:lnTo>
                    <a:pt x="168" y="40"/>
                  </a:lnTo>
                  <a:lnTo>
                    <a:pt x="154" y="44"/>
                  </a:lnTo>
                  <a:lnTo>
                    <a:pt x="140" y="38"/>
                  </a:lnTo>
                  <a:lnTo>
                    <a:pt x="136" y="24"/>
                  </a:lnTo>
                  <a:lnTo>
                    <a:pt x="142" y="10"/>
                  </a:lnTo>
                  <a:lnTo>
                    <a:pt x="132" y="2"/>
                  </a:lnTo>
                  <a:lnTo>
                    <a:pt x="114" y="4"/>
                  </a:lnTo>
                  <a:lnTo>
                    <a:pt x="102" y="0"/>
                  </a:lnTo>
                  <a:lnTo>
                    <a:pt x="82" y="10"/>
                  </a:lnTo>
                  <a:lnTo>
                    <a:pt x="68" y="4"/>
                  </a:lnTo>
                  <a:lnTo>
                    <a:pt x="52" y="12"/>
                  </a:lnTo>
                  <a:lnTo>
                    <a:pt x="40" y="10"/>
                  </a:lnTo>
                  <a:lnTo>
                    <a:pt x="30" y="20"/>
                  </a:lnTo>
                  <a:lnTo>
                    <a:pt x="36" y="30"/>
                  </a:lnTo>
                  <a:lnTo>
                    <a:pt x="16" y="48"/>
                  </a:lnTo>
                  <a:lnTo>
                    <a:pt x="6" y="70"/>
                  </a:lnTo>
                  <a:lnTo>
                    <a:pt x="0" y="90"/>
                  </a:lnTo>
                  <a:lnTo>
                    <a:pt x="16" y="90"/>
                  </a:lnTo>
                  <a:lnTo>
                    <a:pt x="28" y="76"/>
                  </a:lnTo>
                  <a:lnTo>
                    <a:pt x="40" y="86"/>
                  </a:lnTo>
                  <a:lnTo>
                    <a:pt x="44" y="104"/>
                  </a:lnTo>
                  <a:lnTo>
                    <a:pt x="62"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7" name="Syria">
              <a:extLst>
                <a:ext uri="{FF2B5EF4-FFF2-40B4-BE49-F238E27FC236}">
                  <a16:creationId xmlns:a16="http://schemas.microsoft.com/office/drawing/2014/main" id="{DE63C68D-C1EE-420E-8F3F-55297C128683}"/>
                </a:ext>
              </a:extLst>
            </p:cNvPr>
            <p:cNvSpPr>
              <a:spLocks/>
            </p:cNvSpPr>
            <p:nvPr/>
          </p:nvSpPr>
          <p:spPr bwMode="gray">
            <a:xfrm>
              <a:off x="6905983" y="3286387"/>
              <a:ext cx="216707" cy="188791"/>
            </a:xfrm>
            <a:custGeom>
              <a:avLst/>
              <a:gdLst/>
              <a:ahLst/>
              <a:cxnLst>
                <a:cxn ang="0">
                  <a:pos x="4" y="182"/>
                </a:cxn>
                <a:cxn ang="0">
                  <a:pos x="6" y="192"/>
                </a:cxn>
                <a:cxn ang="0">
                  <a:pos x="6" y="198"/>
                </a:cxn>
                <a:cxn ang="0">
                  <a:pos x="6" y="202"/>
                </a:cxn>
                <a:cxn ang="0">
                  <a:pos x="2" y="210"/>
                </a:cxn>
                <a:cxn ang="0">
                  <a:pos x="8" y="210"/>
                </a:cxn>
                <a:cxn ang="0">
                  <a:pos x="14" y="220"/>
                </a:cxn>
                <a:cxn ang="0">
                  <a:pos x="16" y="220"/>
                </a:cxn>
                <a:cxn ang="0">
                  <a:pos x="24" y="226"/>
                </a:cxn>
                <a:cxn ang="0">
                  <a:pos x="42" y="230"/>
                </a:cxn>
                <a:cxn ang="0">
                  <a:pos x="112" y="180"/>
                </a:cxn>
                <a:cxn ang="0">
                  <a:pos x="212" y="114"/>
                </a:cxn>
                <a:cxn ang="0">
                  <a:pos x="210" y="96"/>
                </a:cxn>
                <a:cxn ang="0">
                  <a:pos x="216" y="82"/>
                </a:cxn>
                <a:cxn ang="0">
                  <a:pos x="220" y="50"/>
                </a:cxn>
                <a:cxn ang="0">
                  <a:pos x="266" y="16"/>
                </a:cxn>
                <a:cxn ang="0">
                  <a:pos x="248" y="0"/>
                </a:cxn>
                <a:cxn ang="0">
                  <a:pos x="224" y="12"/>
                </a:cxn>
                <a:cxn ang="0">
                  <a:pos x="190" y="12"/>
                </a:cxn>
                <a:cxn ang="0">
                  <a:pos x="174" y="24"/>
                </a:cxn>
                <a:cxn ang="0">
                  <a:pos x="160" y="28"/>
                </a:cxn>
                <a:cxn ang="0">
                  <a:pos x="128" y="28"/>
                </a:cxn>
                <a:cxn ang="0">
                  <a:pos x="112" y="22"/>
                </a:cxn>
                <a:cxn ang="0">
                  <a:pos x="82" y="32"/>
                </a:cxn>
                <a:cxn ang="0">
                  <a:pos x="68" y="32"/>
                </a:cxn>
                <a:cxn ang="0">
                  <a:pos x="58" y="18"/>
                </a:cxn>
                <a:cxn ang="0">
                  <a:pos x="48" y="20"/>
                </a:cxn>
                <a:cxn ang="0">
                  <a:pos x="40" y="34"/>
                </a:cxn>
                <a:cxn ang="0">
                  <a:pos x="48" y="50"/>
                </a:cxn>
                <a:cxn ang="0">
                  <a:pos x="36" y="52"/>
                </a:cxn>
                <a:cxn ang="0">
                  <a:pos x="16" y="70"/>
                </a:cxn>
                <a:cxn ang="0">
                  <a:pos x="6" y="60"/>
                </a:cxn>
                <a:cxn ang="0">
                  <a:pos x="4" y="70"/>
                </a:cxn>
                <a:cxn ang="0">
                  <a:pos x="2" y="108"/>
                </a:cxn>
                <a:cxn ang="0">
                  <a:pos x="2" y="114"/>
                </a:cxn>
                <a:cxn ang="0">
                  <a:pos x="0" y="122"/>
                </a:cxn>
                <a:cxn ang="0">
                  <a:pos x="6" y="122"/>
                </a:cxn>
                <a:cxn ang="0">
                  <a:pos x="12" y="128"/>
                </a:cxn>
                <a:cxn ang="0">
                  <a:pos x="20" y="136"/>
                </a:cxn>
                <a:cxn ang="0">
                  <a:pos x="22" y="154"/>
                </a:cxn>
                <a:cxn ang="0">
                  <a:pos x="18" y="166"/>
                </a:cxn>
                <a:cxn ang="0">
                  <a:pos x="10" y="176"/>
                </a:cxn>
                <a:cxn ang="0">
                  <a:pos x="6" y="182"/>
                </a:cxn>
                <a:cxn ang="0">
                  <a:pos x="4" y="182"/>
                </a:cxn>
              </a:cxnLst>
              <a:rect l="0" t="0" r="r" b="b"/>
              <a:pathLst>
                <a:path w="266" h="230">
                  <a:moveTo>
                    <a:pt x="4" y="182"/>
                  </a:moveTo>
                  <a:lnTo>
                    <a:pt x="6" y="192"/>
                  </a:lnTo>
                  <a:lnTo>
                    <a:pt x="6" y="198"/>
                  </a:lnTo>
                  <a:lnTo>
                    <a:pt x="6" y="202"/>
                  </a:lnTo>
                  <a:lnTo>
                    <a:pt x="2" y="210"/>
                  </a:lnTo>
                  <a:lnTo>
                    <a:pt x="8" y="210"/>
                  </a:lnTo>
                  <a:lnTo>
                    <a:pt x="14" y="220"/>
                  </a:lnTo>
                  <a:lnTo>
                    <a:pt x="16" y="220"/>
                  </a:lnTo>
                  <a:lnTo>
                    <a:pt x="24" y="226"/>
                  </a:lnTo>
                  <a:lnTo>
                    <a:pt x="42" y="230"/>
                  </a:lnTo>
                  <a:lnTo>
                    <a:pt x="112" y="180"/>
                  </a:lnTo>
                  <a:lnTo>
                    <a:pt x="212" y="114"/>
                  </a:lnTo>
                  <a:lnTo>
                    <a:pt x="210" y="96"/>
                  </a:lnTo>
                  <a:lnTo>
                    <a:pt x="216" y="82"/>
                  </a:lnTo>
                  <a:lnTo>
                    <a:pt x="220" y="50"/>
                  </a:lnTo>
                  <a:lnTo>
                    <a:pt x="266" y="16"/>
                  </a:lnTo>
                  <a:lnTo>
                    <a:pt x="248" y="0"/>
                  </a:lnTo>
                  <a:lnTo>
                    <a:pt x="224" y="12"/>
                  </a:lnTo>
                  <a:lnTo>
                    <a:pt x="190" y="12"/>
                  </a:lnTo>
                  <a:lnTo>
                    <a:pt x="174" y="24"/>
                  </a:lnTo>
                  <a:lnTo>
                    <a:pt x="160" y="28"/>
                  </a:lnTo>
                  <a:lnTo>
                    <a:pt x="128" y="28"/>
                  </a:lnTo>
                  <a:lnTo>
                    <a:pt x="112" y="22"/>
                  </a:lnTo>
                  <a:lnTo>
                    <a:pt x="82" y="32"/>
                  </a:lnTo>
                  <a:lnTo>
                    <a:pt x="68" y="32"/>
                  </a:lnTo>
                  <a:lnTo>
                    <a:pt x="58" y="18"/>
                  </a:lnTo>
                  <a:lnTo>
                    <a:pt x="48" y="20"/>
                  </a:lnTo>
                  <a:lnTo>
                    <a:pt x="40" y="34"/>
                  </a:lnTo>
                  <a:lnTo>
                    <a:pt x="48" y="50"/>
                  </a:lnTo>
                  <a:lnTo>
                    <a:pt x="36" y="52"/>
                  </a:lnTo>
                  <a:lnTo>
                    <a:pt x="16" y="70"/>
                  </a:lnTo>
                  <a:lnTo>
                    <a:pt x="6" y="60"/>
                  </a:lnTo>
                  <a:lnTo>
                    <a:pt x="4" y="70"/>
                  </a:lnTo>
                  <a:lnTo>
                    <a:pt x="2" y="108"/>
                  </a:lnTo>
                  <a:lnTo>
                    <a:pt x="2" y="114"/>
                  </a:lnTo>
                  <a:lnTo>
                    <a:pt x="0" y="122"/>
                  </a:lnTo>
                  <a:lnTo>
                    <a:pt x="6" y="122"/>
                  </a:lnTo>
                  <a:lnTo>
                    <a:pt x="12" y="128"/>
                  </a:lnTo>
                  <a:lnTo>
                    <a:pt x="20" y="136"/>
                  </a:lnTo>
                  <a:lnTo>
                    <a:pt x="22" y="154"/>
                  </a:lnTo>
                  <a:lnTo>
                    <a:pt x="18" y="166"/>
                  </a:lnTo>
                  <a:lnTo>
                    <a:pt x="10" y="176"/>
                  </a:lnTo>
                  <a:lnTo>
                    <a:pt x="6" y="182"/>
                  </a:lnTo>
                  <a:lnTo>
                    <a:pt x="4" y="18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8" name="Taiwan">
              <a:extLst>
                <a:ext uri="{FF2B5EF4-FFF2-40B4-BE49-F238E27FC236}">
                  <a16:creationId xmlns:a16="http://schemas.microsoft.com/office/drawing/2014/main" id="{B7142251-A7CF-496C-ABA3-23C5EF47F214}"/>
                </a:ext>
              </a:extLst>
            </p:cNvPr>
            <p:cNvSpPr>
              <a:spLocks/>
            </p:cNvSpPr>
            <p:nvPr/>
          </p:nvSpPr>
          <p:spPr bwMode="gray">
            <a:xfrm>
              <a:off x="9506451" y="3720997"/>
              <a:ext cx="56617" cy="121926"/>
            </a:xfrm>
            <a:custGeom>
              <a:avLst/>
              <a:gdLst/>
              <a:ahLst/>
              <a:cxnLst>
                <a:cxn ang="0">
                  <a:pos x="36" y="12"/>
                </a:cxn>
                <a:cxn ang="0">
                  <a:pos x="50" y="0"/>
                </a:cxn>
                <a:cxn ang="0">
                  <a:pos x="68" y="12"/>
                </a:cxn>
                <a:cxn ang="0">
                  <a:pos x="58" y="44"/>
                </a:cxn>
                <a:cxn ang="0">
                  <a:pos x="54" y="80"/>
                </a:cxn>
                <a:cxn ang="0">
                  <a:pos x="50" y="88"/>
                </a:cxn>
                <a:cxn ang="0">
                  <a:pos x="50" y="98"/>
                </a:cxn>
                <a:cxn ang="0">
                  <a:pos x="36" y="120"/>
                </a:cxn>
                <a:cxn ang="0">
                  <a:pos x="38" y="140"/>
                </a:cxn>
                <a:cxn ang="0">
                  <a:pos x="32" y="152"/>
                </a:cxn>
                <a:cxn ang="0">
                  <a:pos x="14" y="128"/>
                </a:cxn>
                <a:cxn ang="0">
                  <a:pos x="2" y="108"/>
                </a:cxn>
                <a:cxn ang="0">
                  <a:pos x="0" y="94"/>
                </a:cxn>
                <a:cxn ang="0">
                  <a:pos x="2" y="72"/>
                </a:cxn>
                <a:cxn ang="0">
                  <a:pos x="20" y="62"/>
                </a:cxn>
                <a:cxn ang="0">
                  <a:pos x="12" y="56"/>
                </a:cxn>
                <a:cxn ang="0">
                  <a:pos x="30" y="28"/>
                </a:cxn>
                <a:cxn ang="0">
                  <a:pos x="36" y="12"/>
                </a:cxn>
              </a:cxnLst>
              <a:rect l="0" t="0" r="r" b="b"/>
              <a:pathLst>
                <a:path w="68" h="152">
                  <a:moveTo>
                    <a:pt x="36" y="12"/>
                  </a:moveTo>
                  <a:lnTo>
                    <a:pt x="50" y="0"/>
                  </a:lnTo>
                  <a:lnTo>
                    <a:pt x="68" y="12"/>
                  </a:lnTo>
                  <a:lnTo>
                    <a:pt x="58" y="44"/>
                  </a:lnTo>
                  <a:lnTo>
                    <a:pt x="54" y="80"/>
                  </a:lnTo>
                  <a:lnTo>
                    <a:pt x="50" y="88"/>
                  </a:lnTo>
                  <a:lnTo>
                    <a:pt x="50" y="98"/>
                  </a:lnTo>
                  <a:lnTo>
                    <a:pt x="36" y="120"/>
                  </a:lnTo>
                  <a:lnTo>
                    <a:pt x="38" y="140"/>
                  </a:lnTo>
                  <a:lnTo>
                    <a:pt x="32" y="152"/>
                  </a:lnTo>
                  <a:lnTo>
                    <a:pt x="14" y="128"/>
                  </a:lnTo>
                  <a:lnTo>
                    <a:pt x="2" y="108"/>
                  </a:lnTo>
                  <a:lnTo>
                    <a:pt x="0" y="94"/>
                  </a:lnTo>
                  <a:lnTo>
                    <a:pt x="2" y="72"/>
                  </a:lnTo>
                  <a:lnTo>
                    <a:pt x="20" y="62"/>
                  </a:lnTo>
                  <a:lnTo>
                    <a:pt x="12" y="56"/>
                  </a:lnTo>
                  <a:lnTo>
                    <a:pt x="30" y="28"/>
                  </a:lnTo>
                  <a:lnTo>
                    <a:pt x="36"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9" name="Tajikistan">
              <a:extLst>
                <a:ext uri="{FF2B5EF4-FFF2-40B4-BE49-F238E27FC236}">
                  <a16:creationId xmlns:a16="http://schemas.microsoft.com/office/drawing/2014/main" id="{79A52297-299B-499C-9F98-3837D9606F87}"/>
                </a:ext>
              </a:extLst>
            </p:cNvPr>
            <p:cNvSpPr>
              <a:spLocks/>
            </p:cNvSpPr>
            <p:nvPr/>
          </p:nvSpPr>
          <p:spPr bwMode="gray">
            <a:xfrm>
              <a:off x="7876279" y="3132995"/>
              <a:ext cx="238181" cy="180924"/>
            </a:xfrm>
            <a:custGeom>
              <a:avLst/>
              <a:gdLst/>
              <a:ahLst/>
              <a:cxnLst>
                <a:cxn ang="0">
                  <a:pos x="246" y="128"/>
                </a:cxn>
                <a:cxn ang="0">
                  <a:pos x="246" y="78"/>
                </a:cxn>
                <a:cxn ang="0">
                  <a:pos x="224" y="70"/>
                </a:cxn>
                <a:cxn ang="0">
                  <a:pos x="204" y="74"/>
                </a:cxn>
                <a:cxn ang="0">
                  <a:pos x="188" y="84"/>
                </a:cxn>
                <a:cxn ang="0">
                  <a:pos x="162" y="84"/>
                </a:cxn>
                <a:cxn ang="0">
                  <a:pos x="158" y="72"/>
                </a:cxn>
                <a:cxn ang="0">
                  <a:pos x="134" y="68"/>
                </a:cxn>
                <a:cxn ang="0">
                  <a:pos x="118" y="68"/>
                </a:cxn>
                <a:cxn ang="0">
                  <a:pos x="86" y="66"/>
                </a:cxn>
                <a:cxn ang="0">
                  <a:pos x="74" y="58"/>
                </a:cxn>
                <a:cxn ang="0">
                  <a:pos x="88" y="46"/>
                </a:cxn>
                <a:cxn ang="0">
                  <a:pos x="112" y="50"/>
                </a:cxn>
                <a:cxn ang="0">
                  <a:pos x="118" y="40"/>
                </a:cxn>
                <a:cxn ang="0">
                  <a:pos x="102" y="30"/>
                </a:cxn>
                <a:cxn ang="0">
                  <a:pos x="120" y="10"/>
                </a:cxn>
                <a:cxn ang="0">
                  <a:pos x="110" y="0"/>
                </a:cxn>
                <a:cxn ang="0">
                  <a:pos x="90" y="10"/>
                </a:cxn>
                <a:cxn ang="0">
                  <a:pos x="70" y="4"/>
                </a:cxn>
                <a:cxn ang="0">
                  <a:pos x="68" y="26"/>
                </a:cxn>
                <a:cxn ang="0">
                  <a:pos x="40" y="60"/>
                </a:cxn>
                <a:cxn ang="0">
                  <a:pos x="14" y="64"/>
                </a:cxn>
                <a:cxn ang="0">
                  <a:pos x="8" y="80"/>
                </a:cxn>
                <a:cxn ang="0">
                  <a:pos x="20" y="92"/>
                </a:cxn>
                <a:cxn ang="0">
                  <a:pos x="28" y="128"/>
                </a:cxn>
                <a:cxn ang="0">
                  <a:pos x="12" y="146"/>
                </a:cxn>
                <a:cxn ang="0">
                  <a:pos x="0" y="200"/>
                </a:cxn>
                <a:cxn ang="0">
                  <a:pos x="20" y="204"/>
                </a:cxn>
                <a:cxn ang="0">
                  <a:pos x="32" y="196"/>
                </a:cxn>
                <a:cxn ang="0">
                  <a:pos x="60" y="194"/>
                </a:cxn>
                <a:cxn ang="0">
                  <a:pos x="70" y="174"/>
                </a:cxn>
                <a:cxn ang="0">
                  <a:pos x="84" y="168"/>
                </a:cxn>
                <a:cxn ang="0">
                  <a:pos x="98" y="172"/>
                </a:cxn>
                <a:cxn ang="0">
                  <a:pos x="102" y="156"/>
                </a:cxn>
                <a:cxn ang="0">
                  <a:pos x="128" y="136"/>
                </a:cxn>
                <a:cxn ang="0">
                  <a:pos x="140" y="134"/>
                </a:cxn>
                <a:cxn ang="0">
                  <a:pos x="154" y="144"/>
                </a:cxn>
                <a:cxn ang="0">
                  <a:pos x="148" y="160"/>
                </a:cxn>
                <a:cxn ang="0">
                  <a:pos x="156" y="166"/>
                </a:cxn>
                <a:cxn ang="0">
                  <a:pos x="148" y="208"/>
                </a:cxn>
                <a:cxn ang="0">
                  <a:pos x="150" y="218"/>
                </a:cxn>
                <a:cxn ang="0">
                  <a:pos x="160" y="222"/>
                </a:cxn>
                <a:cxn ang="0">
                  <a:pos x="180" y="208"/>
                </a:cxn>
                <a:cxn ang="0">
                  <a:pos x="204" y="190"/>
                </a:cxn>
                <a:cxn ang="0">
                  <a:pos x="226" y="186"/>
                </a:cxn>
                <a:cxn ang="0">
                  <a:pos x="250" y="194"/>
                </a:cxn>
                <a:cxn ang="0">
                  <a:pos x="276" y="182"/>
                </a:cxn>
                <a:cxn ang="0">
                  <a:pos x="284" y="192"/>
                </a:cxn>
                <a:cxn ang="0">
                  <a:pos x="294" y="182"/>
                </a:cxn>
                <a:cxn ang="0">
                  <a:pos x="284" y="172"/>
                </a:cxn>
                <a:cxn ang="0">
                  <a:pos x="286" y="152"/>
                </a:cxn>
                <a:cxn ang="0">
                  <a:pos x="280" y="134"/>
                </a:cxn>
                <a:cxn ang="0">
                  <a:pos x="266" y="128"/>
                </a:cxn>
                <a:cxn ang="0">
                  <a:pos x="246" y="128"/>
                </a:cxn>
              </a:cxnLst>
              <a:rect l="0" t="0" r="r" b="b"/>
              <a:pathLst>
                <a:path w="294" h="222">
                  <a:moveTo>
                    <a:pt x="246" y="128"/>
                  </a:moveTo>
                  <a:lnTo>
                    <a:pt x="246" y="78"/>
                  </a:lnTo>
                  <a:lnTo>
                    <a:pt x="224" y="70"/>
                  </a:lnTo>
                  <a:lnTo>
                    <a:pt x="204" y="74"/>
                  </a:lnTo>
                  <a:lnTo>
                    <a:pt x="188" y="84"/>
                  </a:lnTo>
                  <a:lnTo>
                    <a:pt x="162" y="84"/>
                  </a:lnTo>
                  <a:lnTo>
                    <a:pt x="158" y="72"/>
                  </a:lnTo>
                  <a:lnTo>
                    <a:pt x="134" y="68"/>
                  </a:lnTo>
                  <a:lnTo>
                    <a:pt x="118" y="68"/>
                  </a:lnTo>
                  <a:lnTo>
                    <a:pt x="86" y="66"/>
                  </a:lnTo>
                  <a:lnTo>
                    <a:pt x="74" y="58"/>
                  </a:lnTo>
                  <a:lnTo>
                    <a:pt x="88" y="46"/>
                  </a:lnTo>
                  <a:lnTo>
                    <a:pt x="112" y="50"/>
                  </a:lnTo>
                  <a:lnTo>
                    <a:pt x="118" y="40"/>
                  </a:lnTo>
                  <a:lnTo>
                    <a:pt x="102" y="30"/>
                  </a:lnTo>
                  <a:lnTo>
                    <a:pt x="120" y="10"/>
                  </a:lnTo>
                  <a:lnTo>
                    <a:pt x="110" y="0"/>
                  </a:lnTo>
                  <a:lnTo>
                    <a:pt x="90" y="10"/>
                  </a:lnTo>
                  <a:lnTo>
                    <a:pt x="70" y="4"/>
                  </a:lnTo>
                  <a:lnTo>
                    <a:pt x="68" y="26"/>
                  </a:lnTo>
                  <a:lnTo>
                    <a:pt x="40" y="60"/>
                  </a:lnTo>
                  <a:lnTo>
                    <a:pt x="14" y="64"/>
                  </a:lnTo>
                  <a:lnTo>
                    <a:pt x="8" y="80"/>
                  </a:lnTo>
                  <a:lnTo>
                    <a:pt x="20" y="92"/>
                  </a:lnTo>
                  <a:lnTo>
                    <a:pt x="28" y="128"/>
                  </a:lnTo>
                  <a:lnTo>
                    <a:pt x="12" y="146"/>
                  </a:lnTo>
                  <a:lnTo>
                    <a:pt x="0" y="200"/>
                  </a:lnTo>
                  <a:lnTo>
                    <a:pt x="20" y="204"/>
                  </a:lnTo>
                  <a:lnTo>
                    <a:pt x="32" y="196"/>
                  </a:lnTo>
                  <a:lnTo>
                    <a:pt x="60" y="194"/>
                  </a:lnTo>
                  <a:lnTo>
                    <a:pt x="70" y="174"/>
                  </a:lnTo>
                  <a:lnTo>
                    <a:pt x="84" y="168"/>
                  </a:lnTo>
                  <a:lnTo>
                    <a:pt x="98" y="172"/>
                  </a:lnTo>
                  <a:lnTo>
                    <a:pt x="102" y="156"/>
                  </a:lnTo>
                  <a:lnTo>
                    <a:pt x="128" y="136"/>
                  </a:lnTo>
                  <a:lnTo>
                    <a:pt x="140" y="134"/>
                  </a:lnTo>
                  <a:lnTo>
                    <a:pt x="154" y="144"/>
                  </a:lnTo>
                  <a:lnTo>
                    <a:pt x="148" y="160"/>
                  </a:lnTo>
                  <a:lnTo>
                    <a:pt x="156" y="166"/>
                  </a:lnTo>
                  <a:lnTo>
                    <a:pt x="148" y="208"/>
                  </a:lnTo>
                  <a:lnTo>
                    <a:pt x="150" y="218"/>
                  </a:lnTo>
                  <a:lnTo>
                    <a:pt x="160" y="222"/>
                  </a:lnTo>
                  <a:lnTo>
                    <a:pt x="180" y="208"/>
                  </a:lnTo>
                  <a:lnTo>
                    <a:pt x="204" y="190"/>
                  </a:lnTo>
                  <a:lnTo>
                    <a:pt x="226" y="186"/>
                  </a:lnTo>
                  <a:lnTo>
                    <a:pt x="250" y="194"/>
                  </a:lnTo>
                  <a:lnTo>
                    <a:pt x="276" y="182"/>
                  </a:lnTo>
                  <a:lnTo>
                    <a:pt x="284" y="192"/>
                  </a:lnTo>
                  <a:lnTo>
                    <a:pt x="294" y="182"/>
                  </a:lnTo>
                  <a:lnTo>
                    <a:pt x="284" y="172"/>
                  </a:lnTo>
                  <a:lnTo>
                    <a:pt x="286" y="152"/>
                  </a:lnTo>
                  <a:lnTo>
                    <a:pt x="280" y="134"/>
                  </a:lnTo>
                  <a:lnTo>
                    <a:pt x="266" y="128"/>
                  </a:lnTo>
                  <a:lnTo>
                    <a:pt x="246" y="1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0" name="Tanzania">
              <a:extLst>
                <a:ext uri="{FF2B5EF4-FFF2-40B4-BE49-F238E27FC236}">
                  <a16:creationId xmlns:a16="http://schemas.microsoft.com/office/drawing/2014/main" id="{197A9E74-9FA0-4162-8FC9-3DF48EFFF7BD}"/>
                </a:ext>
              </a:extLst>
            </p:cNvPr>
            <p:cNvSpPr>
              <a:spLocks/>
            </p:cNvSpPr>
            <p:nvPr/>
          </p:nvSpPr>
          <p:spPr bwMode="gray">
            <a:xfrm>
              <a:off x="6716609" y="4598083"/>
              <a:ext cx="331892" cy="340214"/>
            </a:xfrm>
            <a:custGeom>
              <a:avLst/>
              <a:gdLst/>
              <a:ahLst/>
              <a:cxnLst>
                <a:cxn ang="0">
                  <a:pos x="372" y="162"/>
                </a:cxn>
                <a:cxn ang="0">
                  <a:pos x="376" y="144"/>
                </a:cxn>
                <a:cxn ang="0">
                  <a:pos x="310" y="108"/>
                </a:cxn>
                <a:cxn ang="0">
                  <a:pos x="318" y="84"/>
                </a:cxn>
                <a:cxn ang="0">
                  <a:pos x="168" y="0"/>
                </a:cxn>
                <a:cxn ang="0">
                  <a:pos x="52" y="2"/>
                </a:cxn>
                <a:cxn ang="0">
                  <a:pos x="42" y="6"/>
                </a:cxn>
                <a:cxn ang="0">
                  <a:pos x="54" y="28"/>
                </a:cxn>
                <a:cxn ang="0">
                  <a:pos x="56" y="40"/>
                </a:cxn>
                <a:cxn ang="0">
                  <a:pos x="48" y="60"/>
                </a:cxn>
                <a:cxn ang="0">
                  <a:pos x="62" y="88"/>
                </a:cxn>
                <a:cxn ang="0">
                  <a:pos x="24" y="124"/>
                </a:cxn>
                <a:cxn ang="0">
                  <a:pos x="22" y="136"/>
                </a:cxn>
                <a:cxn ang="0">
                  <a:pos x="0" y="138"/>
                </a:cxn>
                <a:cxn ang="0">
                  <a:pos x="8" y="198"/>
                </a:cxn>
                <a:cxn ang="0">
                  <a:pos x="36" y="242"/>
                </a:cxn>
                <a:cxn ang="0">
                  <a:pos x="54" y="288"/>
                </a:cxn>
                <a:cxn ang="0">
                  <a:pos x="92" y="312"/>
                </a:cxn>
                <a:cxn ang="0">
                  <a:pos x="108" y="312"/>
                </a:cxn>
                <a:cxn ang="0">
                  <a:pos x="132" y="332"/>
                </a:cxn>
                <a:cxn ang="0">
                  <a:pos x="148" y="324"/>
                </a:cxn>
                <a:cxn ang="0">
                  <a:pos x="162" y="336"/>
                </a:cxn>
                <a:cxn ang="0">
                  <a:pos x="172" y="336"/>
                </a:cxn>
                <a:cxn ang="0">
                  <a:pos x="184" y="382"/>
                </a:cxn>
                <a:cxn ang="0">
                  <a:pos x="196" y="414"/>
                </a:cxn>
                <a:cxn ang="0">
                  <a:pos x="238" y="402"/>
                </a:cxn>
                <a:cxn ang="0">
                  <a:pos x="264" y="416"/>
                </a:cxn>
                <a:cxn ang="0">
                  <a:pos x="288" y="402"/>
                </a:cxn>
                <a:cxn ang="0">
                  <a:pos x="310" y="410"/>
                </a:cxn>
                <a:cxn ang="0">
                  <a:pos x="328" y="396"/>
                </a:cxn>
                <a:cxn ang="0">
                  <a:pos x="368" y="394"/>
                </a:cxn>
                <a:cxn ang="0">
                  <a:pos x="410" y="370"/>
                </a:cxn>
                <a:cxn ang="0">
                  <a:pos x="396" y="352"/>
                </a:cxn>
                <a:cxn ang="0">
                  <a:pos x="394" y="332"/>
                </a:cxn>
                <a:cxn ang="0">
                  <a:pos x="382" y="292"/>
                </a:cxn>
                <a:cxn ang="0">
                  <a:pos x="390" y="266"/>
                </a:cxn>
                <a:cxn ang="0">
                  <a:pos x="382" y="262"/>
                </a:cxn>
                <a:cxn ang="0">
                  <a:pos x="384" y="224"/>
                </a:cxn>
                <a:cxn ang="0">
                  <a:pos x="360" y="196"/>
                </a:cxn>
                <a:cxn ang="0">
                  <a:pos x="372" y="162"/>
                </a:cxn>
              </a:cxnLst>
              <a:rect l="0" t="0" r="r" b="b"/>
              <a:pathLst>
                <a:path w="410" h="416">
                  <a:moveTo>
                    <a:pt x="372" y="162"/>
                  </a:moveTo>
                  <a:lnTo>
                    <a:pt x="376" y="144"/>
                  </a:lnTo>
                  <a:lnTo>
                    <a:pt x="310" y="108"/>
                  </a:lnTo>
                  <a:lnTo>
                    <a:pt x="318" y="84"/>
                  </a:lnTo>
                  <a:lnTo>
                    <a:pt x="168" y="0"/>
                  </a:lnTo>
                  <a:lnTo>
                    <a:pt x="52" y="2"/>
                  </a:lnTo>
                  <a:lnTo>
                    <a:pt x="42" y="6"/>
                  </a:lnTo>
                  <a:lnTo>
                    <a:pt x="54" y="28"/>
                  </a:lnTo>
                  <a:lnTo>
                    <a:pt x="56" y="40"/>
                  </a:lnTo>
                  <a:lnTo>
                    <a:pt x="48" y="60"/>
                  </a:lnTo>
                  <a:lnTo>
                    <a:pt x="62" y="88"/>
                  </a:lnTo>
                  <a:lnTo>
                    <a:pt x="24" y="124"/>
                  </a:lnTo>
                  <a:lnTo>
                    <a:pt x="22" y="136"/>
                  </a:lnTo>
                  <a:lnTo>
                    <a:pt x="0" y="138"/>
                  </a:lnTo>
                  <a:lnTo>
                    <a:pt x="8" y="198"/>
                  </a:lnTo>
                  <a:lnTo>
                    <a:pt x="36" y="242"/>
                  </a:lnTo>
                  <a:lnTo>
                    <a:pt x="54" y="288"/>
                  </a:lnTo>
                  <a:lnTo>
                    <a:pt x="92" y="312"/>
                  </a:lnTo>
                  <a:lnTo>
                    <a:pt x="108" y="312"/>
                  </a:lnTo>
                  <a:lnTo>
                    <a:pt x="132" y="332"/>
                  </a:lnTo>
                  <a:lnTo>
                    <a:pt x="148" y="324"/>
                  </a:lnTo>
                  <a:lnTo>
                    <a:pt x="162" y="336"/>
                  </a:lnTo>
                  <a:lnTo>
                    <a:pt x="172" y="336"/>
                  </a:lnTo>
                  <a:lnTo>
                    <a:pt x="184" y="382"/>
                  </a:lnTo>
                  <a:lnTo>
                    <a:pt x="196" y="414"/>
                  </a:lnTo>
                  <a:lnTo>
                    <a:pt x="238" y="402"/>
                  </a:lnTo>
                  <a:lnTo>
                    <a:pt x="264" y="416"/>
                  </a:lnTo>
                  <a:lnTo>
                    <a:pt x="288" y="402"/>
                  </a:lnTo>
                  <a:lnTo>
                    <a:pt x="310" y="410"/>
                  </a:lnTo>
                  <a:lnTo>
                    <a:pt x="328" y="396"/>
                  </a:lnTo>
                  <a:lnTo>
                    <a:pt x="368" y="394"/>
                  </a:lnTo>
                  <a:lnTo>
                    <a:pt x="410" y="370"/>
                  </a:lnTo>
                  <a:lnTo>
                    <a:pt x="396" y="352"/>
                  </a:lnTo>
                  <a:lnTo>
                    <a:pt x="394" y="332"/>
                  </a:lnTo>
                  <a:lnTo>
                    <a:pt x="382" y="292"/>
                  </a:lnTo>
                  <a:lnTo>
                    <a:pt x="390" y="266"/>
                  </a:lnTo>
                  <a:lnTo>
                    <a:pt x="382" y="262"/>
                  </a:lnTo>
                  <a:lnTo>
                    <a:pt x="384" y="224"/>
                  </a:lnTo>
                  <a:lnTo>
                    <a:pt x="360" y="196"/>
                  </a:lnTo>
                  <a:lnTo>
                    <a:pt x="372" y="1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1" name="Thailand">
              <a:extLst>
                <a:ext uri="{FF2B5EF4-FFF2-40B4-BE49-F238E27FC236}">
                  <a16:creationId xmlns:a16="http://schemas.microsoft.com/office/drawing/2014/main" id="{DC98E3AD-564F-4E25-96DE-45340F5D9AF8}"/>
                </a:ext>
              </a:extLst>
            </p:cNvPr>
            <p:cNvSpPr>
              <a:spLocks/>
            </p:cNvSpPr>
            <p:nvPr/>
          </p:nvSpPr>
          <p:spPr bwMode="gray">
            <a:xfrm>
              <a:off x="8807527" y="3894054"/>
              <a:ext cx="251847" cy="462141"/>
            </a:xfrm>
            <a:custGeom>
              <a:avLst/>
              <a:gdLst/>
              <a:ahLst/>
              <a:cxnLst>
                <a:cxn ang="0">
                  <a:pos x="38" y="412"/>
                </a:cxn>
                <a:cxn ang="0">
                  <a:pos x="80" y="340"/>
                </a:cxn>
                <a:cxn ang="0">
                  <a:pos x="72" y="308"/>
                </a:cxn>
                <a:cxn ang="0">
                  <a:pos x="76" y="276"/>
                </a:cxn>
                <a:cxn ang="0">
                  <a:pos x="34" y="224"/>
                </a:cxn>
                <a:cxn ang="0">
                  <a:pos x="34" y="204"/>
                </a:cxn>
                <a:cxn ang="0">
                  <a:pos x="42" y="174"/>
                </a:cxn>
                <a:cxn ang="0">
                  <a:pos x="10" y="128"/>
                </a:cxn>
                <a:cxn ang="0">
                  <a:pos x="0" y="78"/>
                </a:cxn>
                <a:cxn ang="0">
                  <a:pos x="18" y="44"/>
                </a:cxn>
                <a:cxn ang="0">
                  <a:pos x="40" y="36"/>
                </a:cxn>
                <a:cxn ang="0">
                  <a:pos x="82" y="0"/>
                </a:cxn>
                <a:cxn ang="0">
                  <a:pos x="112" y="8"/>
                </a:cxn>
                <a:cxn ang="0">
                  <a:pos x="124" y="28"/>
                </a:cxn>
                <a:cxn ang="0">
                  <a:pos x="146" y="34"/>
                </a:cxn>
                <a:cxn ang="0">
                  <a:pos x="138" y="80"/>
                </a:cxn>
                <a:cxn ang="0">
                  <a:pos x="150" y="124"/>
                </a:cxn>
                <a:cxn ang="0">
                  <a:pos x="208" y="96"/>
                </a:cxn>
                <a:cxn ang="0">
                  <a:pos x="246" y="92"/>
                </a:cxn>
                <a:cxn ang="0">
                  <a:pos x="268" y="152"/>
                </a:cxn>
                <a:cxn ang="0">
                  <a:pos x="312" y="192"/>
                </a:cxn>
                <a:cxn ang="0">
                  <a:pos x="304" y="226"/>
                </a:cxn>
                <a:cxn ang="0">
                  <a:pos x="264" y="240"/>
                </a:cxn>
                <a:cxn ang="0">
                  <a:pos x="190" y="286"/>
                </a:cxn>
                <a:cxn ang="0">
                  <a:pos x="208" y="324"/>
                </a:cxn>
                <a:cxn ang="0">
                  <a:pos x="190" y="328"/>
                </a:cxn>
                <a:cxn ang="0">
                  <a:pos x="128" y="306"/>
                </a:cxn>
                <a:cxn ang="0">
                  <a:pos x="108" y="268"/>
                </a:cxn>
                <a:cxn ang="0">
                  <a:pos x="98" y="298"/>
                </a:cxn>
                <a:cxn ang="0">
                  <a:pos x="82" y="358"/>
                </a:cxn>
                <a:cxn ang="0">
                  <a:pos x="68" y="414"/>
                </a:cxn>
                <a:cxn ang="0">
                  <a:pos x="96" y="442"/>
                </a:cxn>
                <a:cxn ang="0">
                  <a:pos x="112" y="474"/>
                </a:cxn>
                <a:cxn ang="0">
                  <a:pos x="110" y="514"/>
                </a:cxn>
                <a:cxn ang="0">
                  <a:pos x="154" y="530"/>
                </a:cxn>
                <a:cxn ang="0">
                  <a:pos x="180" y="546"/>
                </a:cxn>
                <a:cxn ang="0">
                  <a:pos x="140" y="562"/>
                </a:cxn>
                <a:cxn ang="0">
                  <a:pos x="126" y="536"/>
                </a:cxn>
                <a:cxn ang="0">
                  <a:pos x="78" y="526"/>
                </a:cxn>
                <a:cxn ang="0">
                  <a:pos x="64" y="510"/>
                </a:cxn>
                <a:cxn ang="0">
                  <a:pos x="44" y="476"/>
                </a:cxn>
                <a:cxn ang="0">
                  <a:pos x="28" y="460"/>
                </a:cxn>
              </a:cxnLst>
              <a:rect l="0" t="0" r="r" b="b"/>
              <a:pathLst>
                <a:path w="312" h="562">
                  <a:moveTo>
                    <a:pt x="42" y="428"/>
                  </a:moveTo>
                  <a:lnTo>
                    <a:pt x="38" y="412"/>
                  </a:lnTo>
                  <a:lnTo>
                    <a:pt x="78" y="358"/>
                  </a:lnTo>
                  <a:lnTo>
                    <a:pt x="80" y="340"/>
                  </a:lnTo>
                  <a:lnTo>
                    <a:pt x="72" y="324"/>
                  </a:lnTo>
                  <a:lnTo>
                    <a:pt x="72" y="308"/>
                  </a:lnTo>
                  <a:lnTo>
                    <a:pt x="78" y="298"/>
                  </a:lnTo>
                  <a:lnTo>
                    <a:pt x="76" y="276"/>
                  </a:lnTo>
                  <a:lnTo>
                    <a:pt x="62" y="252"/>
                  </a:lnTo>
                  <a:lnTo>
                    <a:pt x="34" y="224"/>
                  </a:lnTo>
                  <a:lnTo>
                    <a:pt x="28" y="210"/>
                  </a:lnTo>
                  <a:lnTo>
                    <a:pt x="34" y="204"/>
                  </a:lnTo>
                  <a:lnTo>
                    <a:pt x="48" y="184"/>
                  </a:lnTo>
                  <a:lnTo>
                    <a:pt x="42" y="174"/>
                  </a:lnTo>
                  <a:lnTo>
                    <a:pt x="36" y="158"/>
                  </a:lnTo>
                  <a:lnTo>
                    <a:pt x="10" y="128"/>
                  </a:lnTo>
                  <a:lnTo>
                    <a:pt x="10" y="92"/>
                  </a:lnTo>
                  <a:lnTo>
                    <a:pt x="0" y="78"/>
                  </a:lnTo>
                  <a:lnTo>
                    <a:pt x="16" y="70"/>
                  </a:lnTo>
                  <a:lnTo>
                    <a:pt x="18" y="44"/>
                  </a:lnTo>
                  <a:lnTo>
                    <a:pt x="28" y="32"/>
                  </a:lnTo>
                  <a:lnTo>
                    <a:pt x="40" y="36"/>
                  </a:lnTo>
                  <a:lnTo>
                    <a:pt x="72" y="16"/>
                  </a:lnTo>
                  <a:lnTo>
                    <a:pt x="82" y="0"/>
                  </a:lnTo>
                  <a:lnTo>
                    <a:pt x="108" y="2"/>
                  </a:lnTo>
                  <a:lnTo>
                    <a:pt x="112" y="8"/>
                  </a:lnTo>
                  <a:lnTo>
                    <a:pt x="122" y="10"/>
                  </a:lnTo>
                  <a:lnTo>
                    <a:pt x="124" y="28"/>
                  </a:lnTo>
                  <a:lnTo>
                    <a:pt x="134" y="38"/>
                  </a:lnTo>
                  <a:lnTo>
                    <a:pt x="146" y="34"/>
                  </a:lnTo>
                  <a:lnTo>
                    <a:pt x="144" y="66"/>
                  </a:lnTo>
                  <a:lnTo>
                    <a:pt x="138" y="80"/>
                  </a:lnTo>
                  <a:lnTo>
                    <a:pt x="142" y="124"/>
                  </a:lnTo>
                  <a:lnTo>
                    <a:pt x="150" y="124"/>
                  </a:lnTo>
                  <a:lnTo>
                    <a:pt x="166" y="102"/>
                  </a:lnTo>
                  <a:lnTo>
                    <a:pt x="208" y="96"/>
                  </a:lnTo>
                  <a:lnTo>
                    <a:pt x="222" y="86"/>
                  </a:lnTo>
                  <a:lnTo>
                    <a:pt x="246" y="92"/>
                  </a:lnTo>
                  <a:lnTo>
                    <a:pt x="264" y="112"/>
                  </a:lnTo>
                  <a:lnTo>
                    <a:pt x="268" y="152"/>
                  </a:lnTo>
                  <a:lnTo>
                    <a:pt x="296" y="176"/>
                  </a:lnTo>
                  <a:lnTo>
                    <a:pt x="312" y="192"/>
                  </a:lnTo>
                  <a:lnTo>
                    <a:pt x="306" y="210"/>
                  </a:lnTo>
                  <a:lnTo>
                    <a:pt x="304" y="226"/>
                  </a:lnTo>
                  <a:lnTo>
                    <a:pt x="288" y="236"/>
                  </a:lnTo>
                  <a:lnTo>
                    <a:pt x="264" y="240"/>
                  </a:lnTo>
                  <a:lnTo>
                    <a:pt x="218" y="248"/>
                  </a:lnTo>
                  <a:lnTo>
                    <a:pt x="190" y="286"/>
                  </a:lnTo>
                  <a:lnTo>
                    <a:pt x="188" y="300"/>
                  </a:lnTo>
                  <a:lnTo>
                    <a:pt x="208" y="324"/>
                  </a:lnTo>
                  <a:lnTo>
                    <a:pt x="206" y="342"/>
                  </a:lnTo>
                  <a:lnTo>
                    <a:pt x="190" y="328"/>
                  </a:lnTo>
                  <a:lnTo>
                    <a:pt x="162" y="312"/>
                  </a:lnTo>
                  <a:lnTo>
                    <a:pt x="128" y="306"/>
                  </a:lnTo>
                  <a:lnTo>
                    <a:pt x="124" y="280"/>
                  </a:lnTo>
                  <a:lnTo>
                    <a:pt x="108" y="268"/>
                  </a:lnTo>
                  <a:lnTo>
                    <a:pt x="94" y="280"/>
                  </a:lnTo>
                  <a:lnTo>
                    <a:pt x="98" y="298"/>
                  </a:lnTo>
                  <a:lnTo>
                    <a:pt x="94" y="328"/>
                  </a:lnTo>
                  <a:lnTo>
                    <a:pt x="82" y="358"/>
                  </a:lnTo>
                  <a:lnTo>
                    <a:pt x="82" y="372"/>
                  </a:lnTo>
                  <a:lnTo>
                    <a:pt x="68" y="414"/>
                  </a:lnTo>
                  <a:lnTo>
                    <a:pt x="66" y="442"/>
                  </a:lnTo>
                  <a:lnTo>
                    <a:pt x="96" y="442"/>
                  </a:lnTo>
                  <a:lnTo>
                    <a:pt x="96" y="464"/>
                  </a:lnTo>
                  <a:lnTo>
                    <a:pt x="112" y="474"/>
                  </a:lnTo>
                  <a:lnTo>
                    <a:pt x="108" y="492"/>
                  </a:lnTo>
                  <a:lnTo>
                    <a:pt x="110" y="514"/>
                  </a:lnTo>
                  <a:lnTo>
                    <a:pt x="140" y="528"/>
                  </a:lnTo>
                  <a:lnTo>
                    <a:pt x="154" y="530"/>
                  </a:lnTo>
                  <a:lnTo>
                    <a:pt x="168" y="544"/>
                  </a:lnTo>
                  <a:lnTo>
                    <a:pt x="180" y="546"/>
                  </a:lnTo>
                  <a:lnTo>
                    <a:pt x="170" y="562"/>
                  </a:lnTo>
                  <a:lnTo>
                    <a:pt x="140" y="562"/>
                  </a:lnTo>
                  <a:lnTo>
                    <a:pt x="140" y="546"/>
                  </a:lnTo>
                  <a:lnTo>
                    <a:pt x="126" y="536"/>
                  </a:lnTo>
                  <a:lnTo>
                    <a:pt x="102" y="536"/>
                  </a:lnTo>
                  <a:lnTo>
                    <a:pt x="78" y="526"/>
                  </a:lnTo>
                  <a:lnTo>
                    <a:pt x="72" y="508"/>
                  </a:lnTo>
                  <a:lnTo>
                    <a:pt x="64" y="510"/>
                  </a:lnTo>
                  <a:lnTo>
                    <a:pt x="44" y="494"/>
                  </a:lnTo>
                  <a:lnTo>
                    <a:pt x="44" y="476"/>
                  </a:lnTo>
                  <a:lnTo>
                    <a:pt x="30" y="482"/>
                  </a:lnTo>
                  <a:lnTo>
                    <a:pt x="28" y="460"/>
                  </a:lnTo>
                  <a:lnTo>
                    <a:pt x="42" y="4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2" name="Togo">
              <a:extLst>
                <a:ext uri="{FF2B5EF4-FFF2-40B4-BE49-F238E27FC236}">
                  <a16:creationId xmlns:a16="http://schemas.microsoft.com/office/drawing/2014/main" id="{44570338-5D07-4DE3-96ED-A0AC1F889AE2}"/>
                </a:ext>
              </a:extLst>
            </p:cNvPr>
            <p:cNvSpPr>
              <a:spLocks/>
            </p:cNvSpPr>
            <p:nvPr/>
          </p:nvSpPr>
          <p:spPr bwMode="gray">
            <a:xfrm>
              <a:off x="5808787" y="4208703"/>
              <a:ext cx="58569" cy="153392"/>
            </a:xfrm>
            <a:custGeom>
              <a:avLst/>
              <a:gdLst/>
              <a:ahLst/>
              <a:cxnLst>
                <a:cxn ang="0">
                  <a:pos x="44" y="183"/>
                </a:cxn>
                <a:cxn ang="0">
                  <a:pos x="22" y="153"/>
                </a:cxn>
                <a:cxn ang="0">
                  <a:pos x="18" y="109"/>
                </a:cxn>
                <a:cxn ang="0">
                  <a:pos x="6" y="88"/>
                </a:cxn>
                <a:cxn ang="0">
                  <a:pos x="16" y="72"/>
                </a:cxn>
                <a:cxn ang="0">
                  <a:pos x="12" y="42"/>
                </a:cxn>
                <a:cxn ang="0">
                  <a:pos x="8" y="14"/>
                </a:cxn>
                <a:cxn ang="0">
                  <a:pos x="0" y="6"/>
                </a:cxn>
                <a:cxn ang="0">
                  <a:pos x="2" y="0"/>
                </a:cxn>
                <a:cxn ang="0">
                  <a:pos x="18" y="0"/>
                </a:cxn>
                <a:cxn ang="0">
                  <a:pos x="28" y="6"/>
                </a:cxn>
                <a:cxn ang="0">
                  <a:pos x="50" y="38"/>
                </a:cxn>
                <a:cxn ang="0">
                  <a:pos x="50" y="66"/>
                </a:cxn>
                <a:cxn ang="0">
                  <a:pos x="64" y="80"/>
                </a:cxn>
                <a:cxn ang="0">
                  <a:pos x="68" y="173"/>
                </a:cxn>
                <a:cxn ang="0">
                  <a:pos x="72" y="185"/>
                </a:cxn>
                <a:cxn ang="0">
                  <a:pos x="50" y="185"/>
                </a:cxn>
                <a:cxn ang="0">
                  <a:pos x="44" y="183"/>
                </a:cxn>
              </a:cxnLst>
              <a:rect l="0" t="0" r="r" b="b"/>
              <a:pathLst>
                <a:path w="72" h="185">
                  <a:moveTo>
                    <a:pt x="44" y="183"/>
                  </a:moveTo>
                  <a:lnTo>
                    <a:pt x="22" y="153"/>
                  </a:lnTo>
                  <a:lnTo>
                    <a:pt x="18" y="109"/>
                  </a:lnTo>
                  <a:lnTo>
                    <a:pt x="6" y="88"/>
                  </a:lnTo>
                  <a:lnTo>
                    <a:pt x="16" y="72"/>
                  </a:lnTo>
                  <a:lnTo>
                    <a:pt x="12" y="42"/>
                  </a:lnTo>
                  <a:lnTo>
                    <a:pt x="8" y="14"/>
                  </a:lnTo>
                  <a:lnTo>
                    <a:pt x="0" y="6"/>
                  </a:lnTo>
                  <a:lnTo>
                    <a:pt x="2" y="0"/>
                  </a:lnTo>
                  <a:lnTo>
                    <a:pt x="18" y="0"/>
                  </a:lnTo>
                  <a:lnTo>
                    <a:pt x="28" y="6"/>
                  </a:lnTo>
                  <a:lnTo>
                    <a:pt x="50" y="38"/>
                  </a:lnTo>
                  <a:lnTo>
                    <a:pt x="50" y="66"/>
                  </a:lnTo>
                  <a:lnTo>
                    <a:pt x="64" y="80"/>
                  </a:lnTo>
                  <a:lnTo>
                    <a:pt x="68" y="173"/>
                  </a:lnTo>
                  <a:lnTo>
                    <a:pt x="72" y="185"/>
                  </a:lnTo>
                  <a:lnTo>
                    <a:pt x="50" y="185"/>
                  </a:lnTo>
                  <a:lnTo>
                    <a:pt x="44" y="1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3" name="Tunisia">
              <a:extLst>
                <a:ext uri="{FF2B5EF4-FFF2-40B4-BE49-F238E27FC236}">
                  <a16:creationId xmlns:a16="http://schemas.microsoft.com/office/drawing/2014/main" id="{E1E79D6B-CC1A-41DE-AFAA-6C8CB652C44D}"/>
                </a:ext>
              </a:extLst>
            </p:cNvPr>
            <p:cNvSpPr>
              <a:spLocks/>
            </p:cNvSpPr>
            <p:nvPr/>
          </p:nvSpPr>
          <p:spPr bwMode="gray">
            <a:xfrm>
              <a:off x="6037207" y="3274587"/>
              <a:ext cx="134708" cy="291051"/>
            </a:xfrm>
            <a:custGeom>
              <a:avLst/>
              <a:gdLst/>
              <a:ahLst/>
              <a:cxnLst>
                <a:cxn ang="0">
                  <a:pos x="114" y="322"/>
                </a:cxn>
                <a:cxn ang="0">
                  <a:pos x="90" y="356"/>
                </a:cxn>
                <a:cxn ang="0">
                  <a:pos x="70" y="262"/>
                </a:cxn>
                <a:cxn ang="0">
                  <a:pos x="42" y="244"/>
                </a:cxn>
                <a:cxn ang="0">
                  <a:pos x="40" y="228"/>
                </a:cxn>
                <a:cxn ang="0">
                  <a:pos x="14" y="208"/>
                </a:cxn>
                <a:cxn ang="0">
                  <a:pos x="0" y="168"/>
                </a:cxn>
                <a:cxn ang="0">
                  <a:pos x="6" y="154"/>
                </a:cxn>
                <a:cxn ang="0">
                  <a:pos x="34" y="116"/>
                </a:cxn>
                <a:cxn ang="0">
                  <a:pos x="34" y="40"/>
                </a:cxn>
                <a:cxn ang="0">
                  <a:pos x="40" y="20"/>
                </a:cxn>
                <a:cxn ang="0">
                  <a:pos x="48" y="20"/>
                </a:cxn>
                <a:cxn ang="0">
                  <a:pos x="56" y="12"/>
                </a:cxn>
                <a:cxn ang="0">
                  <a:pos x="94" y="0"/>
                </a:cxn>
                <a:cxn ang="0">
                  <a:pos x="108" y="10"/>
                </a:cxn>
                <a:cxn ang="0">
                  <a:pos x="112" y="18"/>
                </a:cxn>
                <a:cxn ang="0">
                  <a:pos x="122" y="26"/>
                </a:cxn>
                <a:cxn ang="0">
                  <a:pos x="136" y="18"/>
                </a:cxn>
                <a:cxn ang="0">
                  <a:pos x="138" y="30"/>
                </a:cxn>
                <a:cxn ang="0">
                  <a:pos x="118" y="58"/>
                </a:cxn>
                <a:cxn ang="0">
                  <a:pos x="120" y="66"/>
                </a:cxn>
                <a:cxn ang="0">
                  <a:pos x="140" y="94"/>
                </a:cxn>
                <a:cxn ang="0">
                  <a:pos x="142" y="106"/>
                </a:cxn>
                <a:cxn ang="0">
                  <a:pos x="124" y="134"/>
                </a:cxn>
                <a:cxn ang="0">
                  <a:pos x="108" y="146"/>
                </a:cxn>
                <a:cxn ang="0">
                  <a:pos x="108" y="158"/>
                </a:cxn>
                <a:cxn ang="0">
                  <a:pos x="114" y="168"/>
                </a:cxn>
                <a:cxn ang="0">
                  <a:pos x="130" y="172"/>
                </a:cxn>
                <a:cxn ang="0">
                  <a:pos x="142" y="178"/>
                </a:cxn>
                <a:cxn ang="0">
                  <a:pos x="152" y="196"/>
                </a:cxn>
                <a:cxn ang="0">
                  <a:pos x="162" y="198"/>
                </a:cxn>
                <a:cxn ang="0">
                  <a:pos x="166" y="238"/>
                </a:cxn>
                <a:cxn ang="0">
                  <a:pos x="158" y="246"/>
                </a:cxn>
                <a:cxn ang="0">
                  <a:pos x="142" y="252"/>
                </a:cxn>
                <a:cxn ang="0">
                  <a:pos x="132" y="262"/>
                </a:cxn>
                <a:cxn ang="0">
                  <a:pos x="120" y="264"/>
                </a:cxn>
                <a:cxn ang="0">
                  <a:pos x="108" y="276"/>
                </a:cxn>
                <a:cxn ang="0">
                  <a:pos x="108" y="294"/>
                </a:cxn>
                <a:cxn ang="0">
                  <a:pos x="114" y="322"/>
                </a:cxn>
              </a:cxnLst>
              <a:rect l="0" t="0" r="r" b="b"/>
              <a:pathLst>
                <a:path w="166" h="356">
                  <a:moveTo>
                    <a:pt x="114" y="322"/>
                  </a:moveTo>
                  <a:lnTo>
                    <a:pt x="90" y="356"/>
                  </a:lnTo>
                  <a:lnTo>
                    <a:pt x="70" y="262"/>
                  </a:lnTo>
                  <a:lnTo>
                    <a:pt x="42" y="244"/>
                  </a:lnTo>
                  <a:lnTo>
                    <a:pt x="40" y="228"/>
                  </a:lnTo>
                  <a:lnTo>
                    <a:pt x="14" y="208"/>
                  </a:lnTo>
                  <a:lnTo>
                    <a:pt x="0" y="168"/>
                  </a:lnTo>
                  <a:lnTo>
                    <a:pt x="6" y="154"/>
                  </a:lnTo>
                  <a:lnTo>
                    <a:pt x="34" y="116"/>
                  </a:lnTo>
                  <a:lnTo>
                    <a:pt x="34" y="40"/>
                  </a:lnTo>
                  <a:lnTo>
                    <a:pt x="40" y="20"/>
                  </a:lnTo>
                  <a:lnTo>
                    <a:pt x="48" y="20"/>
                  </a:lnTo>
                  <a:lnTo>
                    <a:pt x="56" y="12"/>
                  </a:lnTo>
                  <a:lnTo>
                    <a:pt x="94" y="0"/>
                  </a:lnTo>
                  <a:lnTo>
                    <a:pt x="108" y="10"/>
                  </a:lnTo>
                  <a:lnTo>
                    <a:pt x="112" y="18"/>
                  </a:lnTo>
                  <a:lnTo>
                    <a:pt x="122" y="26"/>
                  </a:lnTo>
                  <a:lnTo>
                    <a:pt x="136" y="18"/>
                  </a:lnTo>
                  <a:lnTo>
                    <a:pt x="138" y="30"/>
                  </a:lnTo>
                  <a:lnTo>
                    <a:pt x="118" y="58"/>
                  </a:lnTo>
                  <a:lnTo>
                    <a:pt x="120" y="66"/>
                  </a:lnTo>
                  <a:lnTo>
                    <a:pt x="140" y="94"/>
                  </a:lnTo>
                  <a:lnTo>
                    <a:pt x="142" y="106"/>
                  </a:lnTo>
                  <a:lnTo>
                    <a:pt x="124" y="134"/>
                  </a:lnTo>
                  <a:lnTo>
                    <a:pt x="108" y="146"/>
                  </a:lnTo>
                  <a:lnTo>
                    <a:pt x="108" y="158"/>
                  </a:lnTo>
                  <a:lnTo>
                    <a:pt x="114" y="168"/>
                  </a:lnTo>
                  <a:lnTo>
                    <a:pt x="130" y="172"/>
                  </a:lnTo>
                  <a:lnTo>
                    <a:pt x="142" y="178"/>
                  </a:lnTo>
                  <a:lnTo>
                    <a:pt x="152" y="196"/>
                  </a:lnTo>
                  <a:lnTo>
                    <a:pt x="162" y="198"/>
                  </a:lnTo>
                  <a:lnTo>
                    <a:pt x="166" y="238"/>
                  </a:lnTo>
                  <a:lnTo>
                    <a:pt x="158" y="246"/>
                  </a:lnTo>
                  <a:lnTo>
                    <a:pt x="142" y="252"/>
                  </a:lnTo>
                  <a:lnTo>
                    <a:pt x="132" y="262"/>
                  </a:lnTo>
                  <a:lnTo>
                    <a:pt x="120" y="264"/>
                  </a:lnTo>
                  <a:lnTo>
                    <a:pt x="108" y="276"/>
                  </a:lnTo>
                  <a:lnTo>
                    <a:pt x="108" y="294"/>
                  </a:lnTo>
                  <a:lnTo>
                    <a:pt x="114" y="32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4" name="Turkey">
              <a:extLst>
                <a:ext uri="{FF2B5EF4-FFF2-40B4-BE49-F238E27FC236}">
                  <a16:creationId xmlns:a16="http://schemas.microsoft.com/office/drawing/2014/main" id="{6BAF72A1-3FE4-4EA7-8FED-5BEDABB7131E}"/>
                </a:ext>
              </a:extLst>
            </p:cNvPr>
            <p:cNvSpPr>
              <a:spLocks noEditPoints="1"/>
            </p:cNvSpPr>
            <p:nvPr/>
          </p:nvSpPr>
          <p:spPr bwMode="gray">
            <a:xfrm>
              <a:off x="6599471" y="3079898"/>
              <a:ext cx="589596" cy="263518"/>
            </a:xfrm>
            <a:custGeom>
              <a:avLst/>
              <a:gdLst/>
              <a:ahLst/>
              <a:cxnLst>
                <a:cxn ang="0">
                  <a:pos x="700" y="262"/>
                </a:cxn>
                <a:cxn ang="0">
                  <a:pos x="654" y="254"/>
                </a:cxn>
                <a:cxn ang="0">
                  <a:pos x="624" y="252"/>
                </a:cxn>
                <a:cxn ang="0">
                  <a:pos x="566" y="264"/>
                </a:cxn>
                <a:cxn ang="0">
                  <a:pos x="536" y="280"/>
                </a:cxn>
                <a:cxn ang="0">
                  <a:pos x="488" y="274"/>
                </a:cxn>
                <a:cxn ang="0">
                  <a:pos x="444" y="284"/>
                </a:cxn>
                <a:cxn ang="0">
                  <a:pos x="424" y="272"/>
                </a:cxn>
                <a:cxn ang="0">
                  <a:pos x="424" y="302"/>
                </a:cxn>
                <a:cxn ang="0">
                  <a:pos x="392" y="322"/>
                </a:cxn>
                <a:cxn ang="0">
                  <a:pos x="384" y="296"/>
                </a:cxn>
                <a:cxn ang="0">
                  <a:pos x="396" y="272"/>
                </a:cxn>
                <a:cxn ang="0">
                  <a:pos x="376" y="288"/>
                </a:cxn>
                <a:cxn ang="0">
                  <a:pos x="336" y="274"/>
                </a:cxn>
                <a:cxn ang="0">
                  <a:pos x="322" y="288"/>
                </a:cxn>
                <a:cxn ang="0">
                  <a:pos x="276" y="308"/>
                </a:cxn>
                <a:cxn ang="0">
                  <a:pos x="244" y="310"/>
                </a:cxn>
                <a:cxn ang="0">
                  <a:pos x="196" y="274"/>
                </a:cxn>
                <a:cxn ang="0">
                  <a:pos x="176" y="300"/>
                </a:cxn>
                <a:cxn ang="0">
                  <a:pos x="128" y="286"/>
                </a:cxn>
                <a:cxn ang="0">
                  <a:pos x="108" y="272"/>
                </a:cxn>
                <a:cxn ang="0">
                  <a:pos x="88" y="284"/>
                </a:cxn>
                <a:cxn ang="0">
                  <a:pos x="78" y="276"/>
                </a:cxn>
                <a:cxn ang="0">
                  <a:pos x="52" y="268"/>
                </a:cxn>
                <a:cxn ang="0">
                  <a:pos x="56" y="254"/>
                </a:cxn>
                <a:cxn ang="0">
                  <a:pos x="52" y="224"/>
                </a:cxn>
                <a:cxn ang="0">
                  <a:pos x="20" y="206"/>
                </a:cxn>
                <a:cxn ang="0">
                  <a:pos x="14" y="186"/>
                </a:cxn>
                <a:cxn ang="0">
                  <a:pos x="26" y="190"/>
                </a:cxn>
                <a:cxn ang="0">
                  <a:pos x="36" y="182"/>
                </a:cxn>
                <a:cxn ang="0">
                  <a:pos x="28" y="154"/>
                </a:cxn>
                <a:cxn ang="0">
                  <a:pos x="36" y="130"/>
                </a:cxn>
                <a:cxn ang="0">
                  <a:pos x="10" y="112"/>
                </a:cxn>
                <a:cxn ang="0">
                  <a:pos x="26" y="94"/>
                </a:cxn>
                <a:cxn ang="0">
                  <a:pos x="72" y="90"/>
                </a:cxn>
                <a:cxn ang="0">
                  <a:pos x="108" y="76"/>
                </a:cxn>
                <a:cxn ang="0">
                  <a:pos x="122" y="56"/>
                </a:cxn>
                <a:cxn ang="0">
                  <a:pos x="202" y="48"/>
                </a:cxn>
                <a:cxn ang="0">
                  <a:pos x="284" y="6"/>
                </a:cxn>
                <a:cxn ang="0">
                  <a:pos x="342" y="4"/>
                </a:cxn>
                <a:cxn ang="0">
                  <a:pos x="360" y="22"/>
                </a:cxn>
                <a:cxn ang="0">
                  <a:pos x="402" y="44"/>
                </a:cxn>
                <a:cxn ang="0">
                  <a:pos x="424" y="48"/>
                </a:cxn>
                <a:cxn ang="0">
                  <a:pos x="520" y="46"/>
                </a:cxn>
                <a:cxn ang="0">
                  <a:pos x="570" y="50"/>
                </a:cxn>
                <a:cxn ang="0">
                  <a:pos x="632" y="40"/>
                </a:cxn>
                <a:cxn ang="0">
                  <a:pos x="672" y="52"/>
                </a:cxn>
                <a:cxn ang="0">
                  <a:pos x="674" y="84"/>
                </a:cxn>
                <a:cxn ang="0">
                  <a:pos x="688" y="114"/>
                </a:cxn>
                <a:cxn ang="0">
                  <a:pos x="712" y="132"/>
                </a:cxn>
                <a:cxn ang="0">
                  <a:pos x="700" y="168"/>
                </a:cxn>
                <a:cxn ang="0">
                  <a:pos x="714" y="212"/>
                </a:cxn>
                <a:cxn ang="0">
                  <a:pos x="726" y="256"/>
                </a:cxn>
                <a:cxn ang="0">
                  <a:pos x="20" y="72"/>
                </a:cxn>
                <a:cxn ang="0">
                  <a:pos x="34" y="84"/>
                </a:cxn>
                <a:cxn ang="0">
                  <a:pos x="74" y="62"/>
                </a:cxn>
                <a:cxn ang="0">
                  <a:pos x="94" y="54"/>
                </a:cxn>
                <a:cxn ang="0">
                  <a:pos x="96" y="30"/>
                </a:cxn>
                <a:cxn ang="0">
                  <a:pos x="84" y="0"/>
                </a:cxn>
                <a:cxn ang="0">
                  <a:pos x="52" y="2"/>
                </a:cxn>
                <a:cxn ang="0">
                  <a:pos x="16" y="22"/>
                </a:cxn>
                <a:cxn ang="0">
                  <a:pos x="0" y="68"/>
                </a:cxn>
              </a:cxnLst>
              <a:rect l="0" t="0" r="r" b="b"/>
              <a:pathLst>
                <a:path w="726" h="322">
                  <a:moveTo>
                    <a:pt x="706" y="270"/>
                  </a:moveTo>
                  <a:lnTo>
                    <a:pt x="700" y="262"/>
                  </a:lnTo>
                  <a:lnTo>
                    <a:pt x="680" y="260"/>
                  </a:lnTo>
                  <a:lnTo>
                    <a:pt x="654" y="254"/>
                  </a:lnTo>
                  <a:lnTo>
                    <a:pt x="642" y="268"/>
                  </a:lnTo>
                  <a:lnTo>
                    <a:pt x="624" y="252"/>
                  </a:lnTo>
                  <a:lnTo>
                    <a:pt x="600" y="264"/>
                  </a:lnTo>
                  <a:lnTo>
                    <a:pt x="566" y="264"/>
                  </a:lnTo>
                  <a:lnTo>
                    <a:pt x="550" y="276"/>
                  </a:lnTo>
                  <a:lnTo>
                    <a:pt x="536" y="280"/>
                  </a:lnTo>
                  <a:lnTo>
                    <a:pt x="504" y="280"/>
                  </a:lnTo>
                  <a:lnTo>
                    <a:pt x="488" y="274"/>
                  </a:lnTo>
                  <a:lnTo>
                    <a:pt x="458" y="284"/>
                  </a:lnTo>
                  <a:lnTo>
                    <a:pt x="444" y="284"/>
                  </a:lnTo>
                  <a:lnTo>
                    <a:pt x="434" y="270"/>
                  </a:lnTo>
                  <a:lnTo>
                    <a:pt x="424" y="272"/>
                  </a:lnTo>
                  <a:lnTo>
                    <a:pt x="416" y="286"/>
                  </a:lnTo>
                  <a:lnTo>
                    <a:pt x="424" y="302"/>
                  </a:lnTo>
                  <a:lnTo>
                    <a:pt x="412" y="304"/>
                  </a:lnTo>
                  <a:lnTo>
                    <a:pt x="392" y="322"/>
                  </a:lnTo>
                  <a:lnTo>
                    <a:pt x="382" y="312"/>
                  </a:lnTo>
                  <a:lnTo>
                    <a:pt x="384" y="296"/>
                  </a:lnTo>
                  <a:lnTo>
                    <a:pt x="396" y="284"/>
                  </a:lnTo>
                  <a:lnTo>
                    <a:pt x="396" y="272"/>
                  </a:lnTo>
                  <a:lnTo>
                    <a:pt x="390" y="272"/>
                  </a:lnTo>
                  <a:lnTo>
                    <a:pt x="376" y="288"/>
                  </a:lnTo>
                  <a:lnTo>
                    <a:pt x="364" y="288"/>
                  </a:lnTo>
                  <a:lnTo>
                    <a:pt x="336" y="274"/>
                  </a:lnTo>
                  <a:lnTo>
                    <a:pt x="326" y="274"/>
                  </a:lnTo>
                  <a:lnTo>
                    <a:pt x="322" y="288"/>
                  </a:lnTo>
                  <a:lnTo>
                    <a:pt x="310" y="300"/>
                  </a:lnTo>
                  <a:lnTo>
                    <a:pt x="276" y="308"/>
                  </a:lnTo>
                  <a:lnTo>
                    <a:pt x="262" y="312"/>
                  </a:lnTo>
                  <a:lnTo>
                    <a:pt x="244" y="310"/>
                  </a:lnTo>
                  <a:lnTo>
                    <a:pt x="228" y="288"/>
                  </a:lnTo>
                  <a:lnTo>
                    <a:pt x="196" y="274"/>
                  </a:lnTo>
                  <a:lnTo>
                    <a:pt x="178" y="276"/>
                  </a:lnTo>
                  <a:lnTo>
                    <a:pt x="176" y="300"/>
                  </a:lnTo>
                  <a:lnTo>
                    <a:pt x="152" y="300"/>
                  </a:lnTo>
                  <a:lnTo>
                    <a:pt x="128" y="286"/>
                  </a:lnTo>
                  <a:lnTo>
                    <a:pt x="126" y="280"/>
                  </a:lnTo>
                  <a:lnTo>
                    <a:pt x="108" y="272"/>
                  </a:lnTo>
                  <a:lnTo>
                    <a:pt x="96" y="272"/>
                  </a:lnTo>
                  <a:lnTo>
                    <a:pt x="88" y="284"/>
                  </a:lnTo>
                  <a:lnTo>
                    <a:pt x="84" y="284"/>
                  </a:lnTo>
                  <a:lnTo>
                    <a:pt x="78" y="276"/>
                  </a:lnTo>
                  <a:lnTo>
                    <a:pt x="80" y="266"/>
                  </a:lnTo>
                  <a:lnTo>
                    <a:pt x="52" y="268"/>
                  </a:lnTo>
                  <a:lnTo>
                    <a:pt x="44" y="264"/>
                  </a:lnTo>
                  <a:lnTo>
                    <a:pt x="56" y="254"/>
                  </a:lnTo>
                  <a:lnTo>
                    <a:pt x="44" y="236"/>
                  </a:lnTo>
                  <a:lnTo>
                    <a:pt x="52" y="224"/>
                  </a:lnTo>
                  <a:lnTo>
                    <a:pt x="32" y="208"/>
                  </a:lnTo>
                  <a:lnTo>
                    <a:pt x="20" y="206"/>
                  </a:lnTo>
                  <a:lnTo>
                    <a:pt x="18" y="192"/>
                  </a:lnTo>
                  <a:lnTo>
                    <a:pt x="14" y="186"/>
                  </a:lnTo>
                  <a:lnTo>
                    <a:pt x="16" y="180"/>
                  </a:lnTo>
                  <a:lnTo>
                    <a:pt x="26" y="190"/>
                  </a:lnTo>
                  <a:lnTo>
                    <a:pt x="38" y="192"/>
                  </a:lnTo>
                  <a:lnTo>
                    <a:pt x="36" y="182"/>
                  </a:lnTo>
                  <a:lnTo>
                    <a:pt x="38" y="170"/>
                  </a:lnTo>
                  <a:lnTo>
                    <a:pt x="28" y="154"/>
                  </a:lnTo>
                  <a:lnTo>
                    <a:pt x="28" y="144"/>
                  </a:lnTo>
                  <a:lnTo>
                    <a:pt x="36" y="130"/>
                  </a:lnTo>
                  <a:lnTo>
                    <a:pt x="10" y="128"/>
                  </a:lnTo>
                  <a:lnTo>
                    <a:pt x="10" y="112"/>
                  </a:lnTo>
                  <a:lnTo>
                    <a:pt x="18" y="106"/>
                  </a:lnTo>
                  <a:lnTo>
                    <a:pt x="26" y="94"/>
                  </a:lnTo>
                  <a:lnTo>
                    <a:pt x="58" y="98"/>
                  </a:lnTo>
                  <a:lnTo>
                    <a:pt x="72" y="90"/>
                  </a:lnTo>
                  <a:lnTo>
                    <a:pt x="96" y="92"/>
                  </a:lnTo>
                  <a:lnTo>
                    <a:pt x="108" y="76"/>
                  </a:lnTo>
                  <a:lnTo>
                    <a:pt x="124" y="66"/>
                  </a:lnTo>
                  <a:lnTo>
                    <a:pt x="122" y="56"/>
                  </a:lnTo>
                  <a:lnTo>
                    <a:pt x="126" y="50"/>
                  </a:lnTo>
                  <a:lnTo>
                    <a:pt x="202" y="48"/>
                  </a:lnTo>
                  <a:lnTo>
                    <a:pt x="230" y="28"/>
                  </a:lnTo>
                  <a:lnTo>
                    <a:pt x="284" y="6"/>
                  </a:lnTo>
                  <a:lnTo>
                    <a:pt x="326" y="14"/>
                  </a:lnTo>
                  <a:lnTo>
                    <a:pt x="342" y="4"/>
                  </a:lnTo>
                  <a:lnTo>
                    <a:pt x="350" y="4"/>
                  </a:lnTo>
                  <a:lnTo>
                    <a:pt x="360" y="22"/>
                  </a:lnTo>
                  <a:lnTo>
                    <a:pt x="384" y="20"/>
                  </a:lnTo>
                  <a:lnTo>
                    <a:pt x="402" y="44"/>
                  </a:lnTo>
                  <a:lnTo>
                    <a:pt x="414" y="42"/>
                  </a:lnTo>
                  <a:lnTo>
                    <a:pt x="424" y="48"/>
                  </a:lnTo>
                  <a:lnTo>
                    <a:pt x="480" y="60"/>
                  </a:lnTo>
                  <a:lnTo>
                    <a:pt x="520" y="46"/>
                  </a:lnTo>
                  <a:lnTo>
                    <a:pt x="542" y="56"/>
                  </a:lnTo>
                  <a:lnTo>
                    <a:pt x="570" y="50"/>
                  </a:lnTo>
                  <a:lnTo>
                    <a:pt x="588" y="32"/>
                  </a:lnTo>
                  <a:lnTo>
                    <a:pt x="632" y="40"/>
                  </a:lnTo>
                  <a:lnTo>
                    <a:pt x="648" y="36"/>
                  </a:lnTo>
                  <a:lnTo>
                    <a:pt x="672" y="52"/>
                  </a:lnTo>
                  <a:lnTo>
                    <a:pt x="674" y="66"/>
                  </a:lnTo>
                  <a:lnTo>
                    <a:pt x="674" y="84"/>
                  </a:lnTo>
                  <a:lnTo>
                    <a:pt x="678" y="100"/>
                  </a:lnTo>
                  <a:lnTo>
                    <a:pt x="688" y="114"/>
                  </a:lnTo>
                  <a:lnTo>
                    <a:pt x="698" y="112"/>
                  </a:lnTo>
                  <a:lnTo>
                    <a:pt x="712" y="132"/>
                  </a:lnTo>
                  <a:lnTo>
                    <a:pt x="708" y="146"/>
                  </a:lnTo>
                  <a:lnTo>
                    <a:pt x="700" y="168"/>
                  </a:lnTo>
                  <a:lnTo>
                    <a:pt x="702" y="186"/>
                  </a:lnTo>
                  <a:lnTo>
                    <a:pt x="714" y="212"/>
                  </a:lnTo>
                  <a:lnTo>
                    <a:pt x="714" y="228"/>
                  </a:lnTo>
                  <a:lnTo>
                    <a:pt x="726" y="256"/>
                  </a:lnTo>
                  <a:lnTo>
                    <a:pt x="706" y="270"/>
                  </a:lnTo>
                  <a:close/>
                  <a:moveTo>
                    <a:pt x="20" y="72"/>
                  </a:moveTo>
                  <a:lnTo>
                    <a:pt x="18" y="86"/>
                  </a:lnTo>
                  <a:lnTo>
                    <a:pt x="34" y="84"/>
                  </a:lnTo>
                  <a:lnTo>
                    <a:pt x="54" y="66"/>
                  </a:lnTo>
                  <a:lnTo>
                    <a:pt x="74" y="62"/>
                  </a:lnTo>
                  <a:lnTo>
                    <a:pt x="76" y="54"/>
                  </a:lnTo>
                  <a:lnTo>
                    <a:pt x="94" y="54"/>
                  </a:lnTo>
                  <a:lnTo>
                    <a:pt x="114" y="48"/>
                  </a:lnTo>
                  <a:lnTo>
                    <a:pt x="96" y="30"/>
                  </a:lnTo>
                  <a:lnTo>
                    <a:pt x="88" y="16"/>
                  </a:lnTo>
                  <a:lnTo>
                    <a:pt x="84" y="0"/>
                  </a:lnTo>
                  <a:lnTo>
                    <a:pt x="66" y="4"/>
                  </a:lnTo>
                  <a:lnTo>
                    <a:pt x="52" y="2"/>
                  </a:lnTo>
                  <a:lnTo>
                    <a:pt x="36" y="2"/>
                  </a:lnTo>
                  <a:lnTo>
                    <a:pt x="16" y="22"/>
                  </a:lnTo>
                  <a:lnTo>
                    <a:pt x="14" y="42"/>
                  </a:lnTo>
                  <a:lnTo>
                    <a:pt x="0" y="68"/>
                  </a:lnTo>
                  <a:lnTo>
                    <a:pt x="2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solidFill>
                  <a:schemeClr val="bg2">
                    <a:lumMod val="85000"/>
                  </a:schemeClr>
                </a:solidFill>
                <a:latin typeface="Candara" panose="020E0502030303020204" pitchFamily="34" charset="0"/>
              </a:endParaRPr>
            </a:p>
          </p:txBody>
        </p:sp>
        <p:sp>
          <p:nvSpPr>
            <p:cNvPr id="165" name="Turkmenistan">
              <a:extLst>
                <a:ext uri="{FF2B5EF4-FFF2-40B4-BE49-F238E27FC236}">
                  <a16:creationId xmlns:a16="http://schemas.microsoft.com/office/drawing/2014/main" id="{9A53E79E-3834-4445-9FC0-197154DE535C}"/>
                </a:ext>
              </a:extLst>
            </p:cNvPr>
            <p:cNvSpPr>
              <a:spLocks/>
            </p:cNvSpPr>
            <p:nvPr/>
          </p:nvSpPr>
          <p:spPr bwMode="gray">
            <a:xfrm>
              <a:off x="7425295" y="3054334"/>
              <a:ext cx="400222" cy="314649"/>
            </a:xfrm>
            <a:custGeom>
              <a:avLst/>
              <a:gdLst/>
              <a:ahLst/>
              <a:cxnLst>
                <a:cxn ang="0">
                  <a:pos x="54" y="278"/>
                </a:cxn>
                <a:cxn ang="0">
                  <a:pos x="108" y="250"/>
                </a:cxn>
                <a:cxn ang="0">
                  <a:pos x="146" y="236"/>
                </a:cxn>
                <a:cxn ang="0">
                  <a:pos x="186" y="252"/>
                </a:cxn>
                <a:cxn ang="0">
                  <a:pos x="216" y="268"/>
                </a:cxn>
                <a:cxn ang="0">
                  <a:pos x="254" y="282"/>
                </a:cxn>
                <a:cxn ang="0">
                  <a:pos x="284" y="296"/>
                </a:cxn>
                <a:cxn ang="0">
                  <a:pos x="304" y="318"/>
                </a:cxn>
                <a:cxn ang="0">
                  <a:pos x="324" y="354"/>
                </a:cxn>
                <a:cxn ang="0">
                  <a:pos x="370" y="384"/>
                </a:cxn>
                <a:cxn ang="0">
                  <a:pos x="418" y="356"/>
                </a:cxn>
                <a:cxn ang="0">
                  <a:pos x="454" y="314"/>
                </a:cxn>
                <a:cxn ang="0">
                  <a:pos x="470" y="286"/>
                </a:cxn>
                <a:cxn ang="0">
                  <a:pos x="488" y="244"/>
                </a:cxn>
                <a:cxn ang="0">
                  <a:pos x="470" y="214"/>
                </a:cxn>
                <a:cxn ang="0">
                  <a:pos x="366" y="124"/>
                </a:cxn>
                <a:cxn ang="0">
                  <a:pos x="338" y="82"/>
                </a:cxn>
                <a:cxn ang="0">
                  <a:pos x="280" y="70"/>
                </a:cxn>
                <a:cxn ang="0">
                  <a:pos x="280" y="42"/>
                </a:cxn>
                <a:cxn ang="0">
                  <a:pos x="216" y="8"/>
                </a:cxn>
                <a:cxn ang="0">
                  <a:pos x="206" y="16"/>
                </a:cxn>
                <a:cxn ang="0">
                  <a:pos x="168" y="54"/>
                </a:cxn>
                <a:cxn ang="0">
                  <a:pos x="168" y="74"/>
                </a:cxn>
                <a:cxn ang="0">
                  <a:pos x="116" y="72"/>
                </a:cxn>
                <a:cxn ang="0">
                  <a:pos x="86" y="28"/>
                </a:cxn>
                <a:cxn ang="0">
                  <a:pos x="16" y="18"/>
                </a:cxn>
                <a:cxn ang="0">
                  <a:pos x="0" y="46"/>
                </a:cxn>
                <a:cxn ang="0">
                  <a:pos x="22" y="64"/>
                </a:cxn>
                <a:cxn ang="0">
                  <a:pos x="22" y="40"/>
                </a:cxn>
                <a:cxn ang="0">
                  <a:pos x="64" y="70"/>
                </a:cxn>
                <a:cxn ang="0">
                  <a:pos x="72" y="114"/>
                </a:cxn>
                <a:cxn ang="0">
                  <a:pos x="22" y="104"/>
                </a:cxn>
                <a:cxn ang="0">
                  <a:pos x="8" y="144"/>
                </a:cxn>
                <a:cxn ang="0">
                  <a:pos x="22" y="146"/>
                </a:cxn>
                <a:cxn ang="0">
                  <a:pos x="48" y="150"/>
                </a:cxn>
                <a:cxn ang="0">
                  <a:pos x="54" y="174"/>
                </a:cxn>
                <a:cxn ang="0">
                  <a:pos x="32" y="180"/>
                </a:cxn>
                <a:cxn ang="0">
                  <a:pos x="22" y="184"/>
                </a:cxn>
                <a:cxn ang="0">
                  <a:pos x="30" y="190"/>
                </a:cxn>
                <a:cxn ang="0">
                  <a:pos x="46" y="204"/>
                </a:cxn>
              </a:cxnLst>
              <a:rect l="0" t="0" r="r" b="b"/>
              <a:pathLst>
                <a:path w="494" h="384">
                  <a:moveTo>
                    <a:pt x="56" y="212"/>
                  </a:moveTo>
                  <a:lnTo>
                    <a:pt x="54" y="278"/>
                  </a:lnTo>
                  <a:lnTo>
                    <a:pt x="70" y="286"/>
                  </a:lnTo>
                  <a:lnTo>
                    <a:pt x="108" y="250"/>
                  </a:lnTo>
                  <a:lnTo>
                    <a:pt x="136" y="250"/>
                  </a:lnTo>
                  <a:lnTo>
                    <a:pt x="146" y="236"/>
                  </a:lnTo>
                  <a:lnTo>
                    <a:pt x="172" y="234"/>
                  </a:lnTo>
                  <a:lnTo>
                    <a:pt x="186" y="252"/>
                  </a:lnTo>
                  <a:lnTo>
                    <a:pt x="204" y="256"/>
                  </a:lnTo>
                  <a:lnTo>
                    <a:pt x="216" y="268"/>
                  </a:lnTo>
                  <a:lnTo>
                    <a:pt x="246" y="268"/>
                  </a:lnTo>
                  <a:lnTo>
                    <a:pt x="254" y="282"/>
                  </a:lnTo>
                  <a:lnTo>
                    <a:pt x="270" y="286"/>
                  </a:lnTo>
                  <a:lnTo>
                    <a:pt x="284" y="296"/>
                  </a:lnTo>
                  <a:lnTo>
                    <a:pt x="290" y="312"/>
                  </a:lnTo>
                  <a:lnTo>
                    <a:pt x="304" y="318"/>
                  </a:lnTo>
                  <a:lnTo>
                    <a:pt x="324" y="316"/>
                  </a:lnTo>
                  <a:lnTo>
                    <a:pt x="324" y="354"/>
                  </a:lnTo>
                  <a:lnTo>
                    <a:pt x="364" y="366"/>
                  </a:lnTo>
                  <a:lnTo>
                    <a:pt x="370" y="384"/>
                  </a:lnTo>
                  <a:lnTo>
                    <a:pt x="402" y="356"/>
                  </a:lnTo>
                  <a:lnTo>
                    <a:pt x="418" y="356"/>
                  </a:lnTo>
                  <a:lnTo>
                    <a:pt x="452" y="330"/>
                  </a:lnTo>
                  <a:lnTo>
                    <a:pt x="454" y="314"/>
                  </a:lnTo>
                  <a:lnTo>
                    <a:pt x="466" y="300"/>
                  </a:lnTo>
                  <a:lnTo>
                    <a:pt x="470" y="286"/>
                  </a:lnTo>
                  <a:lnTo>
                    <a:pt x="490" y="272"/>
                  </a:lnTo>
                  <a:lnTo>
                    <a:pt x="488" y="244"/>
                  </a:lnTo>
                  <a:lnTo>
                    <a:pt x="494" y="228"/>
                  </a:lnTo>
                  <a:lnTo>
                    <a:pt x="470" y="214"/>
                  </a:lnTo>
                  <a:lnTo>
                    <a:pt x="454" y="214"/>
                  </a:lnTo>
                  <a:lnTo>
                    <a:pt x="366" y="124"/>
                  </a:lnTo>
                  <a:lnTo>
                    <a:pt x="364" y="108"/>
                  </a:lnTo>
                  <a:lnTo>
                    <a:pt x="338" y="82"/>
                  </a:lnTo>
                  <a:lnTo>
                    <a:pt x="304" y="82"/>
                  </a:lnTo>
                  <a:lnTo>
                    <a:pt x="280" y="70"/>
                  </a:lnTo>
                  <a:lnTo>
                    <a:pt x="284" y="52"/>
                  </a:lnTo>
                  <a:lnTo>
                    <a:pt x="280" y="42"/>
                  </a:lnTo>
                  <a:lnTo>
                    <a:pt x="224" y="0"/>
                  </a:lnTo>
                  <a:lnTo>
                    <a:pt x="216" y="8"/>
                  </a:lnTo>
                  <a:lnTo>
                    <a:pt x="226" y="20"/>
                  </a:lnTo>
                  <a:lnTo>
                    <a:pt x="206" y="16"/>
                  </a:lnTo>
                  <a:lnTo>
                    <a:pt x="172" y="32"/>
                  </a:lnTo>
                  <a:lnTo>
                    <a:pt x="168" y="54"/>
                  </a:lnTo>
                  <a:lnTo>
                    <a:pt x="180" y="66"/>
                  </a:lnTo>
                  <a:lnTo>
                    <a:pt x="168" y="74"/>
                  </a:lnTo>
                  <a:lnTo>
                    <a:pt x="132" y="72"/>
                  </a:lnTo>
                  <a:lnTo>
                    <a:pt x="116" y="72"/>
                  </a:lnTo>
                  <a:lnTo>
                    <a:pt x="90" y="42"/>
                  </a:lnTo>
                  <a:lnTo>
                    <a:pt x="86" y="28"/>
                  </a:lnTo>
                  <a:lnTo>
                    <a:pt x="64" y="0"/>
                  </a:lnTo>
                  <a:lnTo>
                    <a:pt x="16" y="18"/>
                  </a:lnTo>
                  <a:lnTo>
                    <a:pt x="14" y="38"/>
                  </a:lnTo>
                  <a:lnTo>
                    <a:pt x="0" y="46"/>
                  </a:lnTo>
                  <a:lnTo>
                    <a:pt x="20" y="90"/>
                  </a:lnTo>
                  <a:lnTo>
                    <a:pt x="22" y="64"/>
                  </a:lnTo>
                  <a:lnTo>
                    <a:pt x="18" y="54"/>
                  </a:lnTo>
                  <a:lnTo>
                    <a:pt x="22" y="40"/>
                  </a:lnTo>
                  <a:lnTo>
                    <a:pt x="52" y="34"/>
                  </a:lnTo>
                  <a:lnTo>
                    <a:pt x="64" y="70"/>
                  </a:lnTo>
                  <a:lnTo>
                    <a:pt x="82" y="92"/>
                  </a:lnTo>
                  <a:lnTo>
                    <a:pt x="72" y="114"/>
                  </a:lnTo>
                  <a:lnTo>
                    <a:pt x="22" y="114"/>
                  </a:lnTo>
                  <a:lnTo>
                    <a:pt x="22" y="104"/>
                  </a:lnTo>
                  <a:lnTo>
                    <a:pt x="12" y="114"/>
                  </a:lnTo>
                  <a:lnTo>
                    <a:pt x="8" y="144"/>
                  </a:lnTo>
                  <a:lnTo>
                    <a:pt x="18" y="164"/>
                  </a:lnTo>
                  <a:lnTo>
                    <a:pt x="22" y="146"/>
                  </a:lnTo>
                  <a:lnTo>
                    <a:pt x="38" y="150"/>
                  </a:lnTo>
                  <a:lnTo>
                    <a:pt x="48" y="150"/>
                  </a:lnTo>
                  <a:lnTo>
                    <a:pt x="48" y="166"/>
                  </a:lnTo>
                  <a:lnTo>
                    <a:pt x="54" y="174"/>
                  </a:lnTo>
                  <a:lnTo>
                    <a:pt x="46" y="180"/>
                  </a:lnTo>
                  <a:lnTo>
                    <a:pt x="32" y="180"/>
                  </a:lnTo>
                  <a:lnTo>
                    <a:pt x="30" y="170"/>
                  </a:lnTo>
                  <a:lnTo>
                    <a:pt x="22" y="184"/>
                  </a:lnTo>
                  <a:lnTo>
                    <a:pt x="24" y="196"/>
                  </a:lnTo>
                  <a:lnTo>
                    <a:pt x="30" y="190"/>
                  </a:lnTo>
                  <a:lnTo>
                    <a:pt x="40" y="192"/>
                  </a:lnTo>
                  <a:lnTo>
                    <a:pt x="46" y="204"/>
                  </a:lnTo>
                  <a:lnTo>
                    <a:pt x="56" y="2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6" name="Uganda">
              <a:extLst>
                <a:ext uri="{FF2B5EF4-FFF2-40B4-BE49-F238E27FC236}">
                  <a16:creationId xmlns:a16="http://schemas.microsoft.com/office/drawing/2014/main" id="{D363614C-A6A6-445C-9B0C-0EF75E0E3520}"/>
                </a:ext>
              </a:extLst>
            </p:cNvPr>
            <p:cNvSpPr>
              <a:spLocks/>
            </p:cNvSpPr>
            <p:nvPr/>
          </p:nvSpPr>
          <p:spPr bwMode="gray">
            <a:xfrm>
              <a:off x="6724418" y="4430924"/>
              <a:ext cx="167898" cy="176991"/>
            </a:xfrm>
            <a:custGeom>
              <a:avLst/>
              <a:gdLst/>
              <a:ahLst/>
              <a:cxnLst>
                <a:cxn ang="0">
                  <a:pos x="24" y="216"/>
                </a:cxn>
                <a:cxn ang="0">
                  <a:pos x="12" y="212"/>
                </a:cxn>
                <a:cxn ang="0">
                  <a:pos x="0" y="194"/>
                </a:cxn>
                <a:cxn ang="0">
                  <a:pos x="8" y="168"/>
                </a:cxn>
                <a:cxn ang="0">
                  <a:pos x="10" y="136"/>
                </a:cxn>
                <a:cxn ang="0">
                  <a:pos x="36" y="108"/>
                </a:cxn>
                <a:cxn ang="0">
                  <a:pos x="58" y="74"/>
                </a:cxn>
                <a:cxn ang="0">
                  <a:pos x="40" y="72"/>
                </a:cxn>
                <a:cxn ang="0">
                  <a:pos x="48" y="60"/>
                </a:cxn>
                <a:cxn ang="0">
                  <a:pos x="48" y="44"/>
                </a:cxn>
                <a:cxn ang="0">
                  <a:pos x="52" y="28"/>
                </a:cxn>
                <a:cxn ang="0">
                  <a:pos x="64" y="12"/>
                </a:cxn>
                <a:cxn ang="0">
                  <a:pos x="80" y="10"/>
                </a:cxn>
                <a:cxn ang="0">
                  <a:pos x="94" y="0"/>
                </a:cxn>
                <a:cxn ang="0">
                  <a:pos x="106" y="16"/>
                </a:cxn>
                <a:cxn ang="0">
                  <a:pos x="160" y="20"/>
                </a:cxn>
                <a:cxn ang="0">
                  <a:pos x="174" y="6"/>
                </a:cxn>
                <a:cxn ang="0">
                  <a:pos x="186" y="18"/>
                </a:cxn>
                <a:cxn ang="0">
                  <a:pos x="186" y="38"/>
                </a:cxn>
                <a:cxn ang="0">
                  <a:pos x="204" y="46"/>
                </a:cxn>
                <a:cxn ang="0">
                  <a:pos x="208" y="70"/>
                </a:cxn>
                <a:cxn ang="0">
                  <a:pos x="200" y="88"/>
                </a:cxn>
                <a:cxn ang="0">
                  <a:pos x="194" y="108"/>
                </a:cxn>
                <a:cxn ang="0">
                  <a:pos x="180" y="118"/>
                </a:cxn>
                <a:cxn ang="0">
                  <a:pos x="170" y="140"/>
                </a:cxn>
                <a:cxn ang="0">
                  <a:pos x="166" y="156"/>
                </a:cxn>
                <a:cxn ang="0">
                  <a:pos x="158" y="170"/>
                </a:cxn>
                <a:cxn ang="0">
                  <a:pos x="160" y="202"/>
                </a:cxn>
                <a:cxn ang="0">
                  <a:pos x="44" y="204"/>
                </a:cxn>
                <a:cxn ang="0">
                  <a:pos x="34" y="208"/>
                </a:cxn>
                <a:cxn ang="0">
                  <a:pos x="24" y="216"/>
                </a:cxn>
              </a:cxnLst>
              <a:rect l="0" t="0" r="r" b="b"/>
              <a:pathLst>
                <a:path w="208" h="216">
                  <a:moveTo>
                    <a:pt x="24" y="216"/>
                  </a:moveTo>
                  <a:lnTo>
                    <a:pt x="12" y="212"/>
                  </a:lnTo>
                  <a:lnTo>
                    <a:pt x="0" y="194"/>
                  </a:lnTo>
                  <a:lnTo>
                    <a:pt x="8" y="168"/>
                  </a:lnTo>
                  <a:lnTo>
                    <a:pt x="10" y="136"/>
                  </a:lnTo>
                  <a:lnTo>
                    <a:pt x="36" y="108"/>
                  </a:lnTo>
                  <a:lnTo>
                    <a:pt x="58" y="74"/>
                  </a:lnTo>
                  <a:lnTo>
                    <a:pt x="40" y="72"/>
                  </a:lnTo>
                  <a:lnTo>
                    <a:pt x="48" y="60"/>
                  </a:lnTo>
                  <a:lnTo>
                    <a:pt x="48" y="44"/>
                  </a:lnTo>
                  <a:lnTo>
                    <a:pt x="52" y="28"/>
                  </a:lnTo>
                  <a:lnTo>
                    <a:pt x="64" y="12"/>
                  </a:lnTo>
                  <a:lnTo>
                    <a:pt x="80" y="10"/>
                  </a:lnTo>
                  <a:lnTo>
                    <a:pt x="94" y="0"/>
                  </a:lnTo>
                  <a:lnTo>
                    <a:pt x="106" y="16"/>
                  </a:lnTo>
                  <a:lnTo>
                    <a:pt x="160" y="20"/>
                  </a:lnTo>
                  <a:lnTo>
                    <a:pt x="174" y="6"/>
                  </a:lnTo>
                  <a:lnTo>
                    <a:pt x="186" y="18"/>
                  </a:lnTo>
                  <a:lnTo>
                    <a:pt x="186" y="38"/>
                  </a:lnTo>
                  <a:lnTo>
                    <a:pt x="204" y="46"/>
                  </a:lnTo>
                  <a:lnTo>
                    <a:pt x="208" y="70"/>
                  </a:lnTo>
                  <a:lnTo>
                    <a:pt x="200" y="88"/>
                  </a:lnTo>
                  <a:lnTo>
                    <a:pt x="194" y="108"/>
                  </a:lnTo>
                  <a:lnTo>
                    <a:pt x="180" y="118"/>
                  </a:lnTo>
                  <a:lnTo>
                    <a:pt x="170" y="140"/>
                  </a:lnTo>
                  <a:lnTo>
                    <a:pt x="166" y="156"/>
                  </a:lnTo>
                  <a:lnTo>
                    <a:pt x="158" y="170"/>
                  </a:lnTo>
                  <a:lnTo>
                    <a:pt x="160" y="202"/>
                  </a:lnTo>
                  <a:lnTo>
                    <a:pt x="44" y="204"/>
                  </a:lnTo>
                  <a:lnTo>
                    <a:pt x="34" y="208"/>
                  </a:lnTo>
                  <a:lnTo>
                    <a:pt x="24" y="2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7" name="Ukraine">
              <a:extLst>
                <a:ext uri="{FF2B5EF4-FFF2-40B4-BE49-F238E27FC236}">
                  <a16:creationId xmlns:a16="http://schemas.microsoft.com/office/drawing/2014/main" id="{00114ADE-AADA-43B1-B7FB-FAA140B8B6FB}"/>
                </a:ext>
              </a:extLst>
            </p:cNvPr>
            <p:cNvSpPr>
              <a:spLocks/>
            </p:cNvSpPr>
            <p:nvPr/>
          </p:nvSpPr>
          <p:spPr bwMode="gray">
            <a:xfrm>
              <a:off x="6488189" y="2582359"/>
              <a:ext cx="564216" cy="399212"/>
            </a:xfrm>
            <a:custGeom>
              <a:avLst/>
              <a:gdLst/>
              <a:ahLst/>
              <a:cxnLst>
                <a:cxn ang="0">
                  <a:pos x="520" y="434"/>
                </a:cxn>
                <a:cxn ang="0">
                  <a:pos x="552" y="436"/>
                </a:cxn>
                <a:cxn ang="0">
                  <a:pos x="546" y="456"/>
                </a:cxn>
                <a:cxn ang="0">
                  <a:pos x="520" y="452"/>
                </a:cxn>
                <a:cxn ang="0">
                  <a:pos x="490" y="464"/>
                </a:cxn>
                <a:cxn ang="0">
                  <a:pos x="448" y="488"/>
                </a:cxn>
                <a:cxn ang="0">
                  <a:pos x="424" y="482"/>
                </a:cxn>
                <a:cxn ang="0">
                  <a:pos x="432" y="444"/>
                </a:cxn>
                <a:cxn ang="0">
                  <a:pos x="396" y="428"/>
                </a:cxn>
                <a:cxn ang="0">
                  <a:pos x="388" y="392"/>
                </a:cxn>
                <a:cxn ang="0">
                  <a:pos x="384" y="368"/>
                </a:cxn>
                <a:cxn ang="0">
                  <a:pos x="334" y="370"/>
                </a:cxn>
                <a:cxn ang="0">
                  <a:pos x="282" y="430"/>
                </a:cxn>
                <a:cxn ang="0">
                  <a:pos x="270" y="440"/>
                </a:cxn>
                <a:cxn ang="0">
                  <a:pos x="228" y="444"/>
                </a:cxn>
                <a:cxn ang="0">
                  <a:pos x="242" y="418"/>
                </a:cxn>
                <a:cxn ang="0">
                  <a:pos x="262" y="370"/>
                </a:cxn>
                <a:cxn ang="0">
                  <a:pos x="308" y="372"/>
                </a:cxn>
                <a:cxn ang="0">
                  <a:pos x="292" y="326"/>
                </a:cxn>
                <a:cxn ang="0">
                  <a:pos x="272" y="286"/>
                </a:cxn>
                <a:cxn ang="0">
                  <a:pos x="242" y="270"/>
                </a:cxn>
                <a:cxn ang="0">
                  <a:pos x="206" y="268"/>
                </a:cxn>
                <a:cxn ang="0">
                  <a:pos x="160" y="254"/>
                </a:cxn>
                <a:cxn ang="0">
                  <a:pos x="144" y="278"/>
                </a:cxn>
                <a:cxn ang="0">
                  <a:pos x="92" y="286"/>
                </a:cxn>
                <a:cxn ang="0">
                  <a:pos x="38" y="276"/>
                </a:cxn>
                <a:cxn ang="0">
                  <a:pos x="10" y="272"/>
                </a:cxn>
                <a:cxn ang="0">
                  <a:pos x="4" y="238"/>
                </a:cxn>
                <a:cxn ang="0">
                  <a:pos x="28" y="182"/>
                </a:cxn>
                <a:cxn ang="0">
                  <a:pos x="78" y="134"/>
                </a:cxn>
                <a:cxn ang="0">
                  <a:pos x="54" y="72"/>
                </a:cxn>
                <a:cxn ang="0">
                  <a:pos x="74" y="56"/>
                </a:cxn>
                <a:cxn ang="0">
                  <a:pos x="134" y="44"/>
                </a:cxn>
                <a:cxn ang="0">
                  <a:pos x="160" y="46"/>
                </a:cxn>
                <a:cxn ang="0">
                  <a:pos x="186" y="56"/>
                </a:cxn>
                <a:cxn ang="0">
                  <a:pos x="220" y="70"/>
                </a:cxn>
                <a:cxn ang="0">
                  <a:pos x="254" y="68"/>
                </a:cxn>
                <a:cxn ang="0">
                  <a:pos x="276" y="64"/>
                </a:cxn>
                <a:cxn ang="0">
                  <a:pos x="304" y="78"/>
                </a:cxn>
                <a:cxn ang="0">
                  <a:pos x="324" y="54"/>
                </a:cxn>
                <a:cxn ang="0">
                  <a:pos x="368" y="20"/>
                </a:cxn>
                <a:cxn ang="0">
                  <a:pos x="440" y="0"/>
                </a:cxn>
                <a:cxn ang="0">
                  <a:pos x="476" y="56"/>
                </a:cxn>
                <a:cxn ang="0">
                  <a:pos x="474" y="86"/>
                </a:cxn>
                <a:cxn ang="0">
                  <a:pos x="520" y="98"/>
                </a:cxn>
                <a:cxn ang="0">
                  <a:pos x="508" y="130"/>
                </a:cxn>
                <a:cxn ang="0">
                  <a:pos x="536" y="142"/>
                </a:cxn>
                <a:cxn ang="0">
                  <a:pos x="594" y="134"/>
                </a:cxn>
                <a:cxn ang="0">
                  <a:pos x="626" y="160"/>
                </a:cxn>
                <a:cxn ang="0">
                  <a:pos x="698" y="190"/>
                </a:cxn>
                <a:cxn ang="0">
                  <a:pos x="666" y="224"/>
                </a:cxn>
                <a:cxn ang="0">
                  <a:pos x="688" y="262"/>
                </a:cxn>
                <a:cxn ang="0">
                  <a:pos x="652" y="292"/>
                </a:cxn>
                <a:cxn ang="0">
                  <a:pos x="620" y="328"/>
                </a:cxn>
                <a:cxn ang="0">
                  <a:pos x="594" y="340"/>
                </a:cxn>
                <a:cxn ang="0">
                  <a:pos x="568" y="344"/>
                </a:cxn>
                <a:cxn ang="0">
                  <a:pos x="544" y="352"/>
                </a:cxn>
                <a:cxn ang="0">
                  <a:pos x="516" y="362"/>
                </a:cxn>
                <a:cxn ang="0">
                  <a:pos x="488" y="370"/>
                </a:cxn>
                <a:cxn ang="0">
                  <a:pos x="490" y="414"/>
                </a:cxn>
              </a:cxnLst>
              <a:rect l="0" t="0" r="r" b="b"/>
              <a:pathLst>
                <a:path w="698" h="488">
                  <a:moveTo>
                    <a:pt x="508" y="438"/>
                  </a:moveTo>
                  <a:lnTo>
                    <a:pt x="520" y="434"/>
                  </a:lnTo>
                  <a:lnTo>
                    <a:pt x="546" y="432"/>
                  </a:lnTo>
                  <a:lnTo>
                    <a:pt x="552" y="436"/>
                  </a:lnTo>
                  <a:lnTo>
                    <a:pt x="548" y="444"/>
                  </a:lnTo>
                  <a:lnTo>
                    <a:pt x="546" y="456"/>
                  </a:lnTo>
                  <a:lnTo>
                    <a:pt x="530" y="458"/>
                  </a:lnTo>
                  <a:lnTo>
                    <a:pt x="520" y="452"/>
                  </a:lnTo>
                  <a:lnTo>
                    <a:pt x="508" y="448"/>
                  </a:lnTo>
                  <a:lnTo>
                    <a:pt x="490" y="464"/>
                  </a:lnTo>
                  <a:lnTo>
                    <a:pt x="474" y="468"/>
                  </a:lnTo>
                  <a:lnTo>
                    <a:pt x="448" y="488"/>
                  </a:lnTo>
                  <a:lnTo>
                    <a:pt x="438" y="482"/>
                  </a:lnTo>
                  <a:lnTo>
                    <a:pt x="424" y="482"/>
                  </a:lnTo>
                  <a:lnTo>
                    <a:pt x="434" y="458"/>
                  </a:lnTo>
                  <a:lnTo>
                    <a:pt x="432" y="444"/>
                  </a:lnTo>
                  <a:lnTo>
                    <a:pt x="392" y="436"/>
                  </a:lnTo>
                  <a:lnTo>
                    <a:pt x="396" y="428"/>
                  </a:lnTo>
                  <a:lnTo>
                    <a:pt x="430" y="404"/>
                  </a:lnTo>
                  <a:lnTo>
                    <a:pt x="388" y="392"/>
                  </a:lnTo>
                  <a:lnTo>
                    <a:pt x="374" y="384"/>
                  </a:lnTo>
                  <a:lnTo>
                    <a:pt x="384" y="368"/>
                  </a:lnTo>
                  <a:lnTo>
                    <a:pt x="366" y="360"/>
                  </a:lnTo>
                  <a:lnTo>
                    <a:pt x="334" y="370"/>
                  </a:lnTo>
                  <a:lnTo>
                    <a:pt x="312" y="392"/>
                  </a:lnTo>
                  <a:lnTo>
                    <a:pt x="282" y="430"/>
                  </a:lnTo>
                  <a:lnTo>
                    <a:pt x="280" y="448"/>
                  </a:lnTo>
                  <a:lnTo>
                    <a:pt x="270" y="440"/>
                  </a:lnTo>
                  <a:lnTo>
                    <a:pt x="250" y="444"/>
                  </a:lnTo>
                  <a:lnTo>
                    <a:pt x="228" y="444"/>
                  </a:lnTo>
                  <a:lnTo>
                    <a:pt x="224" y="428"/>
                  </a:lnTo>
                  <a:lnTo>
                    <a:pt x="242" y="418"/>
                  </a:lnTo>
                  <a:lnTo>
                    <a:pt x="254" y="396"/>
                  </a:lnTo>
                  <a:lnTo>
                    <a:pt x="262" y="370"/>
                  </a:lnTo>
                  <a:lnTo>
                    <a:pt x="284" y="376"/>
                  </a:lnTo>
                  <a:lnTo>
                    <a:pt x="308" y="372"/>
                  </a:lnTo>
                  <a:lnTo>
                    <a:pt x="298" y="350"/>
                  </a:lnTo>
                  <a:lnTo>
                    <a:pt x="292" y="326"/>
                  </a:lnTo>
                  <a:lnTo>
                    <a:pt x="286" y="302"/>
                  </a:lnTo>
                  <a:lnTo>
                    <a:pt x="272" y="286"/>
                  </a:lnTo>
                  <a:lnTo>
                    <a:pt x="258" y="278"/>
                  </a:lnTo>
                  <a:lnTo>
                    <a:pt x="242" y="270"/>
                  </a:lnTo>
                  <a:lnTo>
                    <a:pt x="226" y="274"/>
                  </a:lnTo>
                  <a:lnTo>
                    <a:pt x="206" y="268"/>
                  </a:lnTo>
                  <a:lnTo>
                    <a:pt x="176" y="250"/>
                  </a:lnTo>
                  <a:lnTo>
                    <a:pt x="160" y="254"/>
                  </a:lnTo>
                  <a:lnTo>
                    <a:pt x="158" y="266"/>
                  </a:lnTo>
                  <a:lnTo>
                    <a:pt x="144" y="278"/>
                  </a:lnTo>
                  <a:lnTo>
                    <a:pt x="110" y="292"/>
                  </a:lnTo>
                  <a:lnTo>
                    <a:pt x="92" y="286"/>
                  </a:lnTo>
                  <a:lnTo>
                    <a:pt x="76" y="290"/>
                  </a:lnTo>
                  <a:lnTo>
                    <a:pt x="38" y="276"/>
                  </a:lnTo>
                  <a:lnTo>
                    <a:pt x="24" y="282"/>
                  </a:lnTo>
                  <a:lnTo>
                    <a:pt x="10" y="272"/>
                  </a:lnTo>
                  <a:lnTo>
                    <a:pt x="0" y="250"/>
                  </a:lnTo>
                  <a:lnTo>
                    <a:pt x="4" y="238"/>
                  </a:lnTo>
                  <a:lnTo>
                    <a:pt x="10" y="220"/>
                  </a:lnTo>
                  <a:lnTo>
                    <a:pt x="28" y="182"/>
                  </a:lnTo>
                  <a:lnTo>
                    <a:pt x="52" y="154"/>
                  </a:lnTo>
                  <a:lnTo>
                    <a:pt x="78" y="134"/>
                  </a:lnTo>
                  <a:lnTo>
                    <a:pt x="72" y="110"/>
                  </a:lnTo>
                  <a:lnTo>
                    <a:pt x="54" y="72"/>
                  </a:lnTo>
                  <a:lnTo>
                    <a:pt x="56" y="56"/>
                  </a:lnTo>
                  <a:lnTo>
                    <a:pt x="74" y="56"/>
                  </a:lnTo>
                  <a:lnTo>
                    <a:pt x="90" y="48"/>
                  </a:lnTo>
                  <a:lnTo>
                    <a:pt x="134" y="44"/>
                  </a:lnTo>
                  <a:lnTo>
                    <a:pt x="146" y="46"/>
                  </a:lnTo>
                  <a:lnTo>
                    <a:pt x="160" y="46"/>
                  </a:lnTo>
                  <a:lnTo>
                    <a:pt x="172" y="56"/>
                  </a:lnTo>
                  <a:lnTo>
                    <a:pt x="186" y="56"/>
                  </a:lnTo>
                  <a:lnTo>
                    <a:pt x="198" y="54"/>
                  </a:lnTo>
                  <a:lnTo>
                    <a:pt x="220" y="70"/>
                  </a:lnTo>
                  <a:lnTo>
                    <a:pt x="236" y="58"/>
                  </a:lnTo>
                  <a:lnTo>
                    <a:pt x="254" y="68"/>
                  </a:lnTo>
                  <a:lnTo>
                    <a:pt x="264" y="60"/>
                  </a:lnTo>
                  <a:lnTo>
                    <a:pt x="276" y="64"/>
                  </a:lnTo>
                  <a:lnTo>
                    <a:pt x="280" y="82"/>
                  </a:lnTo>
                  <a:lnTo>
                    <a:pt x="304" y="78"/>
                  </a:lnTo>
                  <a:lnTo>
                    <a:pt x="320" y="80"/>
                  </a:lnTo>
                  <a:lnTo>
                    <a:pt x="324" y="54"/>
                  </a:lnTo>
                  <a:lnTo>
                    <a:pt x="338" y="28"/>
                  </a:lnTo>
                  <a:lnTo>
                    <a:pt x="368" y="20"/>
                  </a:lnTo>
                  <a:lnTo>
                    <a:pt x="414" y="20"/>
                  </a:lnTo>
                  <a:lnTo>
                    <a:pt x="440" y="0"/>
                  </a:lnTo>
                  <a:lnTo>
                    <a:pt x="458" y="10"/>
                  </a:lnTo>
                  <a:lnTo>
                    <a:pt x="476" y="56"/>
                  </a:lnTo>
                  <a:lnTo>
                    <a:pt x="464" y="58"/>
                  </a:lnTo>
                  <a:lnTo>
                    <a:pt x="474" y="86"/>
                  </a:lnTo>
                  <a:lnTo>
                    <a:pt x="506" y="84"/>
                  </a:lnTo>
                  <a:lnTo>
                    <a:pt x="520" y="98"/>
                  </a:lnTo>
                  <a:lnTo>
                    <a:pt x="516" y="124"/>
                  </a:lnTo>
                  <a:lnTo>
                    <a:pt x="508" y="130"/>
                  </a:lnTo>
                  <a:lnTo>
                    <a:pt x="518" y="150"/>
                  </a:lnTo>
                  <a:lnTo>
                    <a:pt x="536" y="142"/>
                  </a:lnTo>
                  <a:lnTo>
                    <a:pt x="560" y="154"/>
                  </a:lnTo>
                  <a:lnTo>
                    <a:pt x="594" y="134"/>
                  </a:lnTo>
                  <a:lnTo>
                    <a:pt x="598" y="158"/>
                  </a:lnTo>
                  <a:lnTo>
                    <a:pt x="626" y="160"/>
                  </a:lnTo>
                  <a:lnTo>
                    <a:pt x="676" y="190"/>
                  </a:lnTo>
                  <a:lnTo>
                    <a:pt x="698" y="190"/>
                  </a:lnTo>
                  <a:lnTo>
                    <a:pt x="694" y="216"/>
                  </a:lnTo>
                  <a:lnTo>
                    <a:pt x="666" y="224"/>
                  </a:lnTo>
                  <a:lnTo>
                    <a:pt x="666" y="236"/>
                  </a:lnTo>
                  <a:lnTo>
                    <a:pt x="688" y="262"/>
                  </a:lnTo>
                  <a:lnTo>
                    <a:pt x="674" y="288"/>
                  </a:lnTo>
                  <a:lnTo>
                    <a:pt x="652" y="292"/>
                  </a:lnTo>
                  <a:lnTo>
                    <a:pt x="622" y="308"/>
                  </a:lnTo>
                  <a:lnTo>
                    <a:pt x="620" y="328"/>
                  </a:lnTo>
                  <a:lnTo>
                    <a:pt x="614" y="342"/>
                  </a:lnTo>
                  <a:lnTo>
                    <a:pt x="594" y="340"/>
                  </a:lnTo>
                  <a:lnTo>
                    <a:pt x="576" y="350"/>
                  </a:lnTo>
                  <a:lnTo>
                    <a:pt x="568" y="344"/>
                  </a:lnTo>
                  <a:lnTo>
                    <a:pt x="554" y="358"/>
                  </a:lnTo>
                  <a:lnTo>
                    <a:pt x="544" y="352"/>
                  </a:lnTo>
                  <a:lnTo>
                    <a:pt x="526" y="368"/>
                  </a:lnTo>
                  <a:lnTo>
                    <a:pt x="516" y="362"/>
                  </a:lnTo>
                  <a:lnTo>
                    <a:pt x="500" y="380"/>
                  </a:lnTo>
                  <a:lnTo>
                    <a:pt x="488" y="370"/>
                  </a:lnTo>
                  <a:lnTo>
                    <a:pt x="480" y="386"/>
                  </a:lnTo>
                  <a:lnTo>
                    <a:pt x="490" y="414"/>
                  </a:lnTo>
                  <a:lnTo>
                    <a:pt x="508" y="4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8" name="United Arab Emirates">
              <a:extLst>
                <a:ext uri="{FF2B5EF4-FFF2-40B4-BE49-F238E27FC236}">
                  <a16:creationId xmlns:a16="http://schemas.microsoft.com/office/drawing/2014/main" id="{464B41D3-0825-4ED0-8964-3A53C6A2E7F1}"/>
                </a:ext>
              </a:extLst>
            </p:cNvPr>
            <p:cNvSpPr>
              <a:spLocks/>
            </p:cNvSpPr>
            <p:nvPr/>
          </p:nvSpPr>
          <p:spPr bwMode="gray">
            <a:xfrm>
              <a:off x="7374536" y="3707231"/>
              <a:ext cx="156183" cy="123894"/>
            </a:xfrm>
            <a:custGeom>
              <a:avLst/>
              <a:gdLst/>
              <a:ahLst/>
              <a:cxnLst>
                <a:cxn ang="0">
                  <a:pos x="182" y="16"/>
                </a:cxn>
                <a:cxn ang="0">
                  <a:pos x="192" y="0"/>
                </a:cxn>
                <a:cxn ang="0">
                  <a:pos x="194" y="22"/>
                </a:cxn>
                <a:cxn ang="0">
                  <a:pos x="186" y="52"/>
                </a:cxn>
                <a:cxn ang="0">
                  <a:pos x="180" y="64"/>
                </a:cxn>
                <a:cxn ang="0">
                  <a:pos x="172" y="112"/>
                </a:cxn>
                <a:cxn ang="0">
                  <a:pos x="164" y="118"/>
                </a:cxn>
                <a:cxn ang="0">
                  <a:pos x="160" y="150"/>
                </a:cxn>
                <a:cxn ang="0">
                  <a:pos x="20" y="122"/>
                </a:cxn>
                <a:cxn ang="0">
                  <a:pos x="20" y="104"/>
                </a:cxn>
                <a:cxn ang="0">
                  <a:pos x="10" y="76"/>
                </a:cxn>
                <a:cxn ang="0">
                  <a:pos x="2" y="66"/>
                </a:cxn>
                <a:cxn ang="0">
                  <a:pos x="0" y="52"/>
                </a:cxn>
                <a:cxn ang="0">
                  <a:pos x="6" y="38"/>
                </a:cxn>
                <a:cxn ang="0">
                  <a:pos x="22" y="46"/>
                </a:cxn>
                <a:cxn ang="0">
                  <a:pos x="26" y="60"/>
                </a:cxn>
                <a:cxn ang="0">
                  <a:pos x="32" y="56"/>
                </a:cxn>
                <a:cxn ang="0">
                  <a:pos x="42" y="58"/>
                </a:cxn>
                <a:cxn ang="0">
                  <a:pos x="56" y="72"/>
                </a:cxn>
                <a:cxn ang="0">
                  <a:pos x="68" y="62"/>
                </a:cxn>
                <a:cxn ang="0">
                  <a:pos x="78" y="68"/>
                </a:cxn>
                <a:cxn ang="0">
                  <a:pos x="108" y="70"/>
                </a:cxn>
                <a:cxn ang="0">
                  <a:pos x="110" y="76"/>
                </a:cxn>
                <a:cxn ang="0">
                  <a:pos x="132" y="74"/>
                </a:cxn>
                <a:cxn ang="0">
                  <a:pos x="160" y="38"/>
                </a:cxn>
                <a:cxn ang="0">
                  <a:pos x="182" y="16"/>
                </a:cxn>
              </a:cxnLst>
              <a:rect l="0" t="0" r="r" b="b"/>
              <a:pathLst>
                <a:path w="194" h="150">
                  <a:moveTo>
                    <a:pt x="182" y="16"/>
                  </a:moveTo>
                  <a:lnTo>
                    <a:pt x="192" y="0"/>
                  </a:lnTo>
                  <a:lnTo>
                    <a:pt x="194" y="22"/>
                  </a:lnTo>
                  <a:lnTo>
                    <a:pt x="186" y="52"/>
                  </a:lnTo>
                  <a:lnTo>
                    <a:pt x="180" y="64"/>
                  </a:lnTo>
                  <a:lnTo>
                    <a:pt x="172" y="112"/>
                  </a:lnTo>
                  <a:lnTo>
                    <a:pt x="164" y="118"/>
                  </a:lnTo>
                  <a:lnTo>
                    <a:pt x="160" y="150"/>
                  </a:lnTo>
                  <a:lnTo>
                    <a:pt x="20" y="122"/>
                  </a:lnTo>
                  <a:lnTo>
                    <a:pt x="20" y="104"/>
                  </a:lnTo>
                  <a:lnTo>
                    <a:pt x="10" y="76"/>
                  </a:lnTo>
                  <a:lnTo>
                    <a:pt x="2" y="66"/>
                  </a:lnTo>
                  <a:lnTo>
                    <a:pt x="0" y="52"/>
                  </a:lnTo>
                  <a:lnTo>
                    <a:pt x="6" y="38"/>
                  </a:lnTo>
                  <a:lnTo>
                    <a:pt x="22" y="46"/>
                  </a:lnTo>
                  <a:lnTo>
                    <a:pt x="26" y="60"/>
                  </a:lnTo>
                  <a:lnTo>
                    <a:pt x="32" y="56"/>
                  </a:lnTo>
                  <a:lnTo>
                    <a:pt x="42" y="58"/>
                  </a:lnTo>
                  <a:lnTo>
                    <a:pt x="56" y="72"/>
                  </a:lnTo>
                  <a:lnTo>
                    <a:pt x="68" y="62"/>
                  </a:lnTo>
                  <a:lnTo>
                    <a:pt x="78" y="68"/>
                  </a:lnTo>
                  <a:lnTo>
                    <a:pt x="108" y="70"/>
                  </a:lnTo>
                  <a:lnTo>
                    <a:pt x="110" y="76"/>
                  </a:lnTo>
                  <a:lnTo>
                    <a:pt x="132" y="74"/>
                  </a:lnTo>
                  <a:lnTo>
                    <a:pt x="160" y="38"/>
                  </a:lnTo>
                  <a:lnTo>
                    <a:pt x="182"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9" name="United Kingdom">
              <a:extLst>
                <a:ext uri="{FF2B5EF4-FFF2-40B4-BE49-F238E27FC236}">
                  <a16:creationId xmlns:a16="http://schemas.microsoft.com/office/drawing/2014/main" id="{CE18A2E0-E032-4435-B455-34E9355D19C7}"/>
                </a:ext>
              </a:extLst>
            </p:cNvPr>
            <p:cNvSpPr>
              <a:spLocks noEditPoints="1"/>
            </p:cNvSpPr>
            <p:nvPr/>
          </p:nvSpPr>
          <p:spPr bwMode="gray">
            <a:xfrm>
              <a:off x="5551083" y="2240176"/>
              <a:ext cx="314323" cy="477875"/>
            </a:xfrm>
            <a:custGeom>
              <a:avLst/>
              <a:gdLst/>
              <a:ahLst/>
              <a:cxnLst>
                <a:cxn ang="0">
                  <a:pos x="224" y="80"/>
                </a:cxn>
                <a:cxn ang="0">
                  <a:pos x="244" y="110"/>
                </a:cxn>
                <a:cxn ang="0">
                  <a:pos x="204" y="166"/>
                </a:cxn>
                <a:cxn ang="0">
                  <a:pos x="224" y="198"/>
                </a:cxn>
                <a:cxn ang="0">
                  <a:pos x="260" y="266"/>
                </a:cxn>
                <a:cxn ang="0">
                  <a:pos x="294" y="300"/>
                </a:cxn>
                <a:cxn ang="0">
                  <a:pos x="324" y="358"/>
                </a:cxn>
                <a:cxn ang="0">
                  <a:pos x="320" y="402"/>
                </a:cxn>
                <a:cxn ang="0">
                  <a:pos x="356" y="400"/>
                </a:cxn>
                <a:cxn ang="0">
                  <a:pos x="388" y="434"/>
                </a:cxn>
                <a:cxn ang="0">
                  <a:pos x="356" y="470"/>
                </a:cxn>
                <a:cxn ang="0">
                  <a:pos x="374" y="490"/>
                </a:cxn>
                <a:cxn ang="0">
                  <a:pos x="346" y="524"/>
                </a:cxn>
                <a:cxn ang="0">
                  <a:pos x="294" y="538"/>
                </a:cxn>
                <a:cxn ang="0">
                  <a:pos x="246" y="548"/>
                </a:cxn>
                <a:cxn ang="0">
                  <a:pos x="188" y="544"/>
                </a:cxn>
                <a:cxn ang="0">
                  <a:pos x="154" y="560"/>
                </a:cxn>
                <a:cxn ang="0">
                  <a:pos x="110" y="580"/>
                </a:cxn>
                <a:cxn ang="0">
                  <a:pos x="130" y="550"/>
                </a:cxn>
                <a:cxn ang="0">
                  <a:pos x="160" y="510"/>
                </a:cxn>
                <a:cxn ang="0">
                  <a:pos x="158" y="474"/>
                </a:cxn>
                <a:cxn ang="0">
                  <a:pos x="118" y="464"/>
                </a:cxn>
                <a:cxn ang="0">
                  <a:pos x="174" y="434"/>
                </a:cxn>
                <a:cxn ang="0">
                  <a:pos x="144" y="400"/>
                </a:cxn>
                <a:cxn ang="0">
                  <a:pos x="198" y="374"/>
                </a:cxn>
                <a:cxn ang="0">
                  <a:pos x="188" y="308"/>
                </a:cxn>
                <a:cxn ang="0">
                  <a:pos x="174" y="278"/>
                </a:cxn>
                <a:cxn ang="0">
                  <a:pos x="142" y="284"/>
                </a:cxn>
                <a:cxn ang="0">
                  <a:pos x="140" y="238"/>
                </a:cxn>
                <a:cxn ang="0">
                  <a:pos x="126" y="210"/>
                </a:cxn>
                <a:cxn ang="0">
                  <a:pos x="104" y="220"/>
                </a:cxn>
                <a:cxn ang="0">
                  <a:pos x="92" y="208"/>
                </a:cxn>
                <a:cxn ang="0">
                  <a:pos x="122" y="144"/>
                </a:cxn>
                <a:cxn ang="0">
                  <a:pos x="92" y="122"/>
                </a:cxn>
                <a:cxn ang="0">
                  <a:pos x="88" y="64"/>
                </a:cxn>
                <a:cxn ang="0">
                  <a:pos x="116" y="30"/>
                </a:cxn>
                <a:cxn ang="0">
                  <a:pos x="148" y="2"/>
                </a:cxn>
                <a:cxn ang="0">
                  <a:pos x="194" y="20"/>
                </a:cxn>
                <a:cxn ang="0">
                  <a:pos x="170" y="58"/>
                </a:cxn>
                <a:cxn ang="0">
                  <a:pos x="36" y="252"/>
                </a:cxn>
                <a:cxn ang="0">
                  <a:pos x="4" y="288"/>
                </a:cxn>
                <a:cxn ang="0">
                  <a:pos x="28" y="316"/>
                </a:cxn>
                <a:cxn ang="0">
                  <a:pos x="68" y="318"/>
                </a:cxn>
                <a:cxn ang="0">
                  <a:pos x="94" y="286"/>
                </a:cxn>
                <a:cxn ang="0">
                  <a:pos x="78" y="250"/>
                </a:cxn>
              </a:cxnLst>
              <a:rect l="0" t="0" r="r" b="b"/>
              <a:pathLst>
                <a:path w="388" h="586">
                  <a:moveTo>
                    <a:pt x="158" y="86"/>
                  </a:moveTo>
                  <a:lnTo>
                    <a:pt x="198" y="74"/>
                  </a:lnTo>
                  <a:lnTo>
                    <a:pt x="224" y="80"/>
                  </a:lnTo>
                  <a:lnTo>
                    <a:pt x="242" y="76"/>
                  </a:lnTo>
                  <a:lnTo>
                    <a:pt x="252" y="86"/>
                  </a:lnTo>
                  <a:lnTo>
                    <a:pt x="244" y="110"/>
                  </a:lnTo>
                  <a:lnTo>
                    <a:pt x="224" y="132"/>
                  </a:lnTo>
                  <a:lnTo>
                    <a:pt x="218" y="148"/>
                  </a:lnTo>
                  <a:lnTo>
                    <a:pt x="204" y="166"/>
                  </a:lnTo>
                  <a:lnTo>
                    <a:pt x="214" y="176"/>
                  </a:lnTo>
                  <a:lnTo>
                    <a:pt x="208" y="192"/>
                  </a:lnTo>
                  <a:lnTo>
                    <a:pt x="224" y="198"/>
                  </a:lnTo>
                  <a:lnTo>
                    <a:pt x="240" y="208"/>
                  </a:lnTo>
                  <a:lnTo>
                    <a:pt x="256" y="232"/>
                  </a:lnTo>
                  <a:lnTo>
                    <a:pt x="260" y="266"/>
                  </a:lnTo>
                  <a:lnTo>
                    <a:pt x="276" y="280"/>
                  </a:lnTo>
                  <a:lnTo>
                    <a:pt x="280" y="294"/>
                  </a:lnTo>
                  <a:lnTo>
                    <a:pt x="294" y="300"/>
                  </a:lnTo>
                  <a:lnTo>
                    <a:pt x="310" y="324"/>
                  </a:lnTo>
                  <a:lnTo>
                    <a:pt x="322" y="346"/>
                  </a:lnTo>
                  <a:lnTo>
                    <a:pt x="324" y="358"/>
                  </a:lnTo>
                  <a:lnTo>
                    <a:pt x="328" y="372"/>
                  </a:lnTo>
                  <a:lnTo>
                    <a:pt x="324" y="390"/>
                  </a:lnTo>
                  <a:lnTo>
                    <a:pt x="320" y="402"/>
                  </a:lnTo>
                  <a:lnTo>
                    <a:pt x="328" y="414"/>
                  </a:lnTo>
                  <a:lnTo>
                    <a:pt x="340" y="400"/>
                  </a:lnTo>
                  <a:lnTo>
                    <a:pt x="356" y="400"/>
                  </a:lnTo>
                  <a:lnTo>
                    <a:pt x="374" y="400"/>
                  </a:lnTo>
                  <a:lnTo>
                    <a:pt x="384" y="414"/>
                  </a:lnTo>
                  <a:lnTo>
                    <a:pt x="388" y="434"/>
                  </a:lnTo>
                  <a:lnTo>
                    <a:pt x="382" y="452"/>
                  </a:lnTo>
                  <a:lnTo>
                    <a:pt x="366" y="456"/>
                  </a:lnTo>
                  <a:lnTo>
                    <a:pt x="356" y="470"/>
                  </a:lnTo>
                  <a:lnTo>
                    <a:pt x="342" y="486"/>
                  </a:lnTo>
                  <a:lnTo>
                    <a:pt x="360" y="492"/>
                  </a:lnTo>
                  <a:lnTo>
                    <a:pt x="374" y="490"/>
                  </a:lnTo>
                  <a:lnTo>
                    <a:pt x="374" y="502"/>
                  </a:lnTo>
                  <a:lnTo>
                    <a:pt x="362" y="520"/>
                  </a:lnTo>
                  <a:lnTo>
                    <a:pt x="346" y="524"/>
                  </a:lnTo>
                  <a:lnTo>
                    <a:pt x="332" y="538"/>
                  </a:lnTo>
                  <a:lnTo>
                    <a:pt x="318" y="532"/>
                  </a:lnTo>
                  <a:lnTo>
                    <a:pt x="294" y="538"/>
                  </a:lnTo>
                  <a:lnTo>
                    <a:pt x="266" y="530"/>
                  </a:lnTo>
                  <a:lnTo>
                    <a:pt x="268" y="554"/>
                  </a:lnTo>
                  <a:lnTo>
                    <a:pt x="246" y="548"/>
                  </a:lnTo>
                  <a:lnTo>
                    <a:pt x="228" y="556"/>
                  </a:lnTo>
                  <a:lnTo>
                    <a:pt x="212" y="542"/>
                  </a:lnTo>
                  <a:lnTo>
                    <a:pt x="188" y="544"/>
                  </a:lnTo>
                  <a:lnTo>
                    <a:pt x="188" y="562"/>
                  </a:lnTo>
                  <a:lnTo>
                    <a:pt x="178" y="570"/>
                  </a:lnTo>
                  <a:lnTo>
                    <a:pt x="154" y="560"/>
                  </a:lnTo>
                  <a:lnTo>
                    <a:pt x="130" y="574"/>
                  </a:lnTo>
                  <a:lnTo>
                    <a:pt x="120" y="586"/>
                  </a:lnTo>
                  <a:lnTo>
                    <a:pt x="110" y="580"/>
                  </a:lnTo>
                  <a:lnTo>
                    <a:pt x="96" y="576"/>
                  </a:lnTo>
                  <a:lnTo>
                    <a:pt x="108" y="564"/>
                  </a:lnTo>
                  <a:lnTo>
                    <a:pt x="130" y="550"/>
                  </a:lnTo>
                  <a:lnTo>
                    <a:pt x="144" y="538"/>
                  </a:lnTo>
                  <a:lnTo>
                    <a:pt x="144" y="524"/>
                  </a:lnTo>
                  <a:lnTo>
                    <a:pt x="160" y="510"/>
                  </a:lnTo>
                  <a:lnTo>
                    <a:pt x="186" y="504"/>
                  </a:lnTo>
                  <a:lnTo>
                    <a:pt x="174" y="490"/>
                  </a:lnTo>
                  <a:lnTo>
                    <a:pt x="158" y="474"/>
                  </a:lnTo>
                  <a:lnTo>
                    <a:pt x="142" y="472"/>
                  </a:lnTo>
                  <a:lnTo>
                    <a:pt x="122" y="484"/>
                  </a:lnTo>
                  <a:lnTo>
                    <a:pt x="118" y="464"/>
                  </a:lnTo>
                  <a:lnTo>
                    <a:pt x="136" y="458"/>
                  </a:lnTo>
                  <a:lnTo>
                    <a:pt x="150" y="444"/>
                  </a:lnTo>
                  <a:lnTo>
                    <a:pt x="174" y="434"/>
                  </a:lnTo>
                  <a:lnTo>
                    <a:pt x="168" y="412"/>
                  </a:lnTo>
                  <a:lnTo>
                    <a:pt x="172" y="396"/>
                  </a:lnTo>
                  <a:lnTo>
                    <a:pt x="144" y="400"/>
                  </a:lnTo>
                  <a:lnTo>
                    <a:pt x="160" y="378"/>
                  </a:lnTo>
                  <a:lnTo>
                    <a:pt x="180" y="372"/>
                  </a:lnTo>
                  <a:lnTo>
                    <a:pt x="198" y="374"/>
                  </a:lnTo>
                  <a:lnTo>
                    <a:pt x="206" y="340"/>
                  </a:lnTo>
                  <a:lnTo>
                    <a:pt x="204" y="320"/>
                  </a:lnTo>
                  <a:lnTo>
                    <a:pt x="188" y="308"/>
                  </a:lnTo>
                  <a:lnTo>
                    <a:pt x="186" y="290"/>
                  </a:lnTo>
                  <a:lnTo>
                    <a:pt x="196" y="268"/>
                  </a:lnTo>
                  <a:lnTo>
                    <a:pt x="174" y="278"/>
                  </a:lnTo>
                  <a:lnTo>
                    <a:pt x="164" y="278"/>
                  </a:lnTo>
                  <a:lnTo>
                    <a:pt x="156" y="286"/>
                  </a:lnTo>
                  <a:lnTo>
                    <a:pt x="142" y="284"/>
                  </a:lnTo>
                  <a:lnTo>
                    <a:pt x="132" y="296"/>
                  </a:lnTo>
                  <a:lnTo>
                    <a:pt x="126" y="274"/>
                  </a:lnTo>
                  <a:lnTo>
                    <a:pt x="140" y="238"/>
                  </a:lnTo>
                  <a:lnTo>
                    <a:pt x="134" y="218"/>
                  </a:lnTo>
                  <a:lnTo>
                    <a:pt x="134" y="202"/>
                  </a:lnTo>
                  <a:lnTo>
                    <a:pt x="126" y="210"/>
                  </a:lnTo>
                  <a:lnTo>
                    <a:pt x="118" y="220"/>
                  </a:lnTo>
                  <a:lnTo>
                    <a:pt x="110" y="230"/>
                  </a:lnTo>
                  <a:lnTo>
                    <a:pt x="104" y="220"/>
                  </a:lnTo>
                  <a:lnTo>
                    <a:pt x="100" y="236"/>
                  </a:lnTo>
                  <a:lnTo>
                    <a:pt x="90" y="236"/>
                  </a:lnTo>
                  <a:lnTo>
                    <a:pt x="92" y="208"/>
                  </a:lnTo>
                  <a:lnTo>
                    <a:pt x="90" y="192"/>
                  </a:lnTo>
                  <a:lnTo>
                    <a:pt x="112" y="162"/>
                  </a:lnTo>
                  <a:lnTo>
                    <a:pt x="122" y="144"/>
                  </a:lnTo>
                  <a:lnTo>
                    <a:pt x="94" y="148"/>
                  </a:lnTo>
                  <a:lnTo>
                    <a:pt x="82" y="140"/>
                  </a:lnTo>
                  <a:lnTo>
                    <a:pt x="92" y="122"/>
                  </a:lnTo>
                  <a:lnTo>
                    <a:pt x="88" y="104"/>
                  </a:lnTo>
                  <a:lnTo>
                    <a:pt x="96" y="92"/>
                  </a:lnTo>
                  <a:lnTo>
                    <a:pt x="88" y="64"/>
                  </a:lnTo>
                  <a:lnTo>
                    <a:pt x="94" y="52"/>
                  </a:lnTo>
                  <a:lnTo>
                    <a:pt x="108" y="52"/>
                  </a:lnTo>
                  <a:lnTo>
                    <a:pt x="116" y="30"/>
                  </a:lnTo>
                  <a:lnTo>
                    <a:pt x="122" y="24"/>
                  </a:lnTo>
                  <a:lnTo>
                    <a:pt x="126" y="2"/>
                  </a:lnTo>
                  <a:lnTo>
                    <a:pt x="148" y="2"/>
                  </a:lnTo>
                  <a:lnTo>
                    <a:pt x="158" y="6"/>
                  </a:lnTo>
                  <a:lnTo>
                    <a:pt x="192" y="0"/>
                  </a:lnTo>
                  <a:lnTo>
                    <a:pt x="194" y="20"/>
                  </a:lnTo>
                  <a:lnTo>
                    <a:pt x="176" y="38"/>
                  </a:lnTo>
                  <a:lnTo>
                    <a:pt x="158" y="50"/>
                  </a:lnTo>
                  <a:lnTo>
                    <a:pt x="170" y="58"/>
                  </a:lnTo>
                  <a:lnTo>
                    <a:pt x="162" y="72"/>
                  </a:lnTo>
                  <a:lnTo>
                    <a:pt x="158" y="86"/>
                  </a:lnTo>
                  <a:close/>
                  <a:moveTo>
                    <a:pt x="36" y="252"/>
                  </a:moveTo>
                  <a:lnTo>
                    <a:pt x="22" y="264"/>
                  </a:lnTo>
                  <a:lnTo>
                    <a:pt x="16" y="278"/>
                  </a:lnTo>
                  <a:lnTo>
                    <a:pt x="4" y="288"/>
                  </a:lnTo>
                  <a:lnTo>
                    <a:pt x="0" y="304"/>
                  </a:lnTo>
                  <a:lnTo>
                    <a:pt x="2" y="318"/>
                  </a:lnTo>
                  <a:lnTo>
                    <a:pt x="28" y="316"/>
                  </a:lnTo>
                  <a:lnTo>
                    <a:pt x="40" y="304"/>
                  </a:lnTo>
                  <a:lnTo>
                    <a:pt x="54" y="316"/>
                  </a:lnTo>
                  <a:lnTo>
                    <a:pt x="68" y="318"/>
                  </a:lnTo>
                  <a:lnTo>
                    <a:pt x="82" y="314"/>
                  </a:lnTo>
                  <a:lnTo>
                    <a:pt x="94" y="296"/>
                  </a:lnTo>
                  <a:lnTo>
                    <a:pt x="94" y="286"/>
                  </a:lnTo>
                  <a:lnTo>
                    <a:pt x="84" y="280"/>
                  </a:lnTo>
                  <a:lnTo>
                    <a:pt x="84" y="268"/>
                  </a:lnTo>
                  <a:lnTo>
                    <a:pt x="78" y="250"/>
                  </a:lnTo>
                  <a:lnTo>
                    <a:pt x="62" y="250"/>
                  </a:lnTo>
                  <a:lnTo>
                    <a:pt x="36" y="25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0" name="United States">
              <a:extLst>
                <a:ext uri="{FF2B5EF4-FFF2-40B4-BE49-F238E27FC236}">
                  <a16:creationId xmlns:a16="http://schemas.microsoft.com/office/drawing/2014/main" id="{20D3CDA3-3383-442D-84D4-3E258BDFDB54}"/>
                </a:ext>
              </a:extLst>
            </p:cNvPr>
            <p:cNvSpPr>
              <a:spLocks noEditPoints="1"/>
            </p:cNvSpPr>
            <p:nvPr/>
          </p:nvSpPr>
          <p:spPr bwMode="gray">
            <a:xfrm>
              <a:off x="562946" y="1327694"/>
              <a:ext cx="3188112" cy="2619458"/>
            </a:xfrm>
            <a:custGeom>
              <a:avLst/>
              <a:gdLst/>
              <a:ahLst/>
              <a:cxnLst>
                <a:cxn ang="0">
                  <a:pos x="1893" y="935"/>
                </a:cxn>
                <a:cxn ang="0">
                  <a:pos x="1784" y="1022"/>
                </a:cxn>
                <a:cxn ang="0">
                  <a:pos x="1657" y="1093"/>
                </a:cxn>
                <a:cxn ang="0">
                  <a:pos x="1630" y="1037"/>
                </a:cxn>
                <a:cxn ang="0">
                  <a:pos x="1600" y="981"/>
                </a:cxn>
                <a:cxn ang="0">
                  <a:pos x="1581" y="1080"/>
                </a:cxn>
                <a:cxn ang="0">
                  <a:pos x="1555" y="1010"/>
                </a:cxn>
                <a:cxn ang="0">
                  <a:pos x="1568" y="980"/>
                </a:cxn>
                <a:cxn ang="0">
                  <a:pos x="1598" y="952"/>
                </a:cxn>
                <a:cxn ang="0">
                  <a:pos x="1531" y="937"/>
                </a:cxn>
                <a:cxn ang="0">
                  <a:pos x="1492" y="930"/>
                </a:cxn>
                <a:cxn ang="0">
                  <a:pos x="1423" y="912"/>
                </a:cxn>
                <a:cxn ang="0">
                  <a:pos x="887" y="903"/>
                </a:cxn>
                <a:cxn ang="0">
                  <a:pos x="843" y="952"/>
                </a:cxn>
                <a:cxn ang="0">
                  <a:pos x="799" y="1077"/>
                </a:cxn>
                <a:cxn ang="0">
                  <a:pos x="800" y="1176"/>
                </a:cxn>
                <a:cxn ang="0">
                  <a:pos x="816" y="1240"/>
                </a:cxn>
                <a:cxn ang="0">
                  <a:pos x="872" y="1288"/>
                </a:cxn>
                <a:cxn ang="0">
                  <a:pos x="1167" y="1407"/>
                </a:cxn>
                <a:cxn ang="0">
                  <a:pos x="1267" y="1469"/>
                </a:cxn>
                <a:cxn ang="0">
                  <a:pos x="1317" y="1455"/>
                </a:cxn>
                <a:cxn ang="0">
                  <a:pos x="1423" y="1431"/>
                </a:cxn>
                <a:cxn ang="0">
                  <a:pos x="1522" y="1442"/>
                </a:cxn>
                <a:cxn ang="0">
                  <a:pos x="1531" y="1417"/>
                </a:cxn>
                <a:cxn ang="0">
                  <a:pos x="1570" y="1406"/>
                </a:cxn>
                <a:cxn ang="0">
                  <a:pos x="1639" y="1413"/>
                </a:cxn>
                <a:cxn ang="0">
                  <a:pos x="1711" y="1462"/>
                </a:cxn>
                <a:cxn ang="0">
                  <a:pos x="1780" y="1517"/>
                </a:cxn>
                <a:cxn ang="0">
                  <a:pos x="1745" y="1416"/>
                </a:cxn>
                <a:cxn ang="0">
                  <a:pos x="1760" y="1320"/>
                </a:cxn>
                <a:cxn ang="0">
                  <a:pos x="1823" y="1249"/>
                </a:cxn>
                <a:cxn ang="0">
                  <a:pos x="1829" y="1220"/>
                </a:cxn>
                <a:cxn ang="0">
                  <a:pos x="1809" y="1163"/>
                </a:cxn>
                <a:cxn ang="0">
                  <a:pos x="1833" y="1174"/>
                </a:cxn>
                <a:cxn ang="0">
                  <a:pos x="1848" y="1097"/>
                </a:cxn>
                <a:cxn ang="0">
                  <a:pos x="1896" y="1065"/>
                </a:cxn>
                <a:cxn ang="0">
                  <a:pos x="1902" y="1017"/>
                </a:cxn>
                <a:cxn ang="0">
                  <a:pos x="163" y="1543"/>
                </a:cxn>
                <a:cxn ang="0">
                  <a:pos x="223" y="1562"/>
                </a:cxn>
                <a:cxn ang="0">
                  <a:pos x="223" y="1564"/>
                </a:cxn>
                <a:cxn ang="0">
                  <a:pos x="259" y="1594"/>
                </a:cxn>
                <a:cxn ang="0">
                  <a:pos x="308" y="633"/>
                </a:cxn>
                <a:cxn ang="0">
                  <a:pos x="79" y="703"/>
                </a:cxn>
                <a:cxn ang="0">
                  <a:pos x="48" y="510"/>
                </a:cxn>
                <a:cxn ang="0">
                  <a:pos x="659" y="615"/>
                </a:cxn>
                <a:cxn ang="0">
                  <a:pos x="634" y="618"/>
                </a:cxn>
                <a:cxn ang="0">
                  <a:pos x="724" y="705"/>
                </a:cxn>
                <a:cxn ang="0">
                  <a:pos x="442" y="109"/>
                </a:cxn>
                <a:cxn ang="0">
                  <a:pos x="250" y="15"/>
                </a:cxn>
                <a:cxn ang="0">
                  <a:pos x="39" y="183"/>
                </a:cxn>
                <a:cxn ang="0">
                  <a:pos x="40" y="277"/>
                </a:cxn>
                <a:cxn ang="0">
                  <a:pos x="134" y="353"/>
                </a:cxn>
                <a:cxn ang="0">
                  <a:pos x="65" y="474"/>
                </a:cxn>
                <a:cxn ang="0">
                  <a:pos x="143" y="566"/>
                </a:cxn>
                <a:cxn ang="0">
                  <a:pos x="181" y="643"/>
                </a:cxn>
                <a:cxn ang="0">
                  <a:pos x="201" y="654"/>
                </a:cxn>
                <a:cxn ang="0">
                  <a:pos x="339" y="468"/>
                </a:cxn>
                <a:cxn ang="0">
                  <a:pos x="357" y="546"/>
                </a:cxn>
                <a:cxn ang="0">
                  <a:pos x="471" y="525"/>
                </a:cxn>
                <a:cxn ang="0">
                  <a:pos x="602" y="562"/>
                </a:cxn>
                <a:cxn ang="0">
                  <a:pos x="706" y="663"/>
                </a:cxn>
              </a:cxnLst>
              <a:rect l="0" t="0" r="r" b="b"/>
              <a:pathLst>
                <a:path w="1964" h="1601">
                  <a:moveTo>
                    <a:pt x="1960" y="952"/>
                  </a:moveTo>
                  <a:cubicBezTo>
                    <a:pt x="1962" y="948"/>
                    <a:pt x="1962" y="948"/>
                    <a:pt x="1962" y="948"/>
                  </a:cubicBezTo>
                  <a:cubicBezTo>
                    <a:pt x="1960" y="941"/>
                    <a:pt x="1960" y="941"/>
                    <a:pt x="1960" y="941"/>
                  </a:cubicBezTo>
                  <a:cubicBezTo>
                    <a:pt x="1955" y="943"/>
                    <a:pt x="1955" y="943"/>
                    <a:pt x="1955" y="943"/>
                  </a:cubicBezTo>
                  <a:cubicBezTo>
                    <a:pt x="1952" y="940"/>
                    <a:pt x="1952" y="940"/>
                    <a:pt x="1952" y="940"/>
                  </a:cubicBezTo>
                  <a:cubicBezTo>
                    <a:pt x="1950" y="932"/>
                    <a:pt x="1950" y="932"/>
                    <a:pt x="1950" y="932"/>
                  </a:cubicBezTo>
                  <a:cubicBezTo>
                    <a:pt x="1943" y="931"/>
                    <a:pt x="1943" y="931"/>
                    <a:pt x="1943" y="931"/>
                  </a:cubicBezTo>
                  <a:cubicBezTo>
                    <a:pt x="1933" y="894"/>
                    <a:pt x="1933" y="894"/>
                    <a:pt x="1933" y="894"/>
                  </a:cubicBezTo>
                  <a:cubicBezTo>
                    <a:pt x="1924" y="886"/>
                    <a:pt x="1924" y="886"/>
                    <a:pt x="1924" y="886"/>
                  </a:cubicBezTo>
                  <a:cubicBezTo>
                    <a:pt x="1919" y="887"/>
                    <a:pt x="1919" y="887"/>
                    <a:pt x="1919" y="887"/>
                  </a:cubicBezTo>
                  <a:cubicBezTo>
                    <a:pt x="1918" y="890"/>
                    <a:pt x="1918" y="890"/>
                    <a:pt x="1918" y="890"/>
                  </a:cubicBezTo>
                  <a:cubicBezTo>
                    <a:pt x="1908" y="894"/>
                    <a:pt x="1908" y="894"/>
                    <a:pt x="1908" y="894"/>
                  </a:cubicBezTo>
                  <a:cubicBezTo>
                    <a:pt x="1907" y="888"/>
                    <a:pt x="1907" y="888"/>
                    <a:pt x="1907" y="888"/>
                  </a:cubicBezTo>
                  <a:cubicBezTo>
                    <a:pt x="1900" y="888"/>
                    <a:pt x="1900" y="888"/>
                    <a:pt x="1900" y="888"/>
                  </a:cubicBezTo>
                  <a:cubicBezTo>
                    <a:pt x="1891" y="915"/>
                    <a:pt x="1891" y="915"/>
                    <a:pt x="1891" y="915"/>
                  </a:cubicBezTo>
                  <a:cubicBezTo>
                    <a:pt x="1893" y="917"/>
                    <a:pt x="1893" y="917"/>
                    <a:pt x="1893" y="917"/>
                  </a:cubicBezTo>
                  <a:cubicBezTo>
                    <a:pt x="1893" y="921"/>
                    <a:pt x="1893" y="921"/>
                    <a:pt x="1893" y="921"/>
                  </a:cubicBezTo>
                  <a:cubicBezTo>
                    <a:pt x="1890" y="923"/>
                    <a:pt x="1890" y="923"/>
                    <a:pt x="1890" y="923"/>
                  </a:cubicBezTo>
                  <a:cubicBezTo>
                    <a:pt x="1893" y="935"/>
                    <a:pt x="1893" y="935"/>
                    <a:pt x="1893" y="935"/>
                  </a:cubicBezTo>
                  <a:cubicBezTo>
                    <a:pt x="1891" y="937"/>
                    <a:pt x="1891" y="937"/>
                    <a:pt x="1891" y="937"/>
                  </a:cubicBezTo>
                  <a:cubicBezTo>
                    <a:pt x="1890" y="940"/>
                    <a:pt x="1890" y="940"/>
                    <a:pt x="1890" y="940"/>
                  </a:cubicBezTo>
                  <a:cubicBezTo>
                    <a:pt x="1886" y="946"/>
                    <a:pt x="1886" y="946"/>
                    <a:pt x="1886" y="946"/>
                  </a:cubicBezTo>
                  <a:cubicBezTo>
                    <a:pt x="1887" y="949"/>
                    <a:pt x="1887" y="949"/>
                    <a:pt x="1887" y="949"/>
                  </a:cubicBezTo>
                  <a:cubicBezTo>
                    <a:pt x="1885" y="953"/>
                    <a:pt x="1885" y="953"/>
                    <a:pt x="1885" y="953"/>
                  </a:cubicBezTo>
                  <a:cubicBezTo>
                    <a:pt x="1880" y="954"/>
                    <a:pt x="1880" y="954"/>
                    <a:pt x="1880" y="954"/>
                  </a:cubicBezTo>
                  <a:cubicBezTo>
                    <a:pt x="1873" y="957"/>
                    <a:pt x="1873" y="957"/>
                    <a:pt x="1873" y="957"/>
                  </a:cubicBezTo>
                  <a:cubicBezTo>
                    <a:pt x="1874" y="961"/>
                    <a:pt x="1874" y="961"/>
                    <a:pt x="1874" y="961"/>
                  </a:cubicBezTo>
                  <a:cubicBezTo>
                    <a:pt x="1872" y="965"/>
                    <a:pt x="1872" y="965"/>
                    <a:pt x="1872" y="965"/>
                  </a:cubicBezTo>
                  <a:cubicBezTo>
                    <a:pt x="1836" y="972"/>
                    <a:pt x="1836" y="972"/>
                    <a:pt x="1836" y="972"/>
                  </a:cubicBezTo>
                  <a:cubicBezTo>
                    <a:pt x="1807" y="977"/>
                    <a:pt x="1807" y="977"/>
                    <a:pt x="1807" y="977"/>
                  </a:cubicBezTo>
                  <a:cubicBezTo>
                    <a:pt x="1790" y="993"/>
                    <a:pt x="1790" y="993"/>
                    <a:pt x="1790" y="993"/>
                  </a:cubicBezTo>
                  <a:cubicBezTo>
                    <a:pt x="1790" y="997"/>
                    <a:pt x="1790" y="997"/>
                    <a:pt x="1790" y="997"/>
                  </a:cubicBezTo>
                  <a:cubicBezTo>
                    <a:pt x="1780" y="1006"/>
                    <a:pt x="1780" y="1006"/>
                    <a:pt x="1780" y="1006"/>
                  </a:cubicBezTo>
                  <a:cubicBezTo>
                    <a:pt x="1781" y="1009"/>
                    <a:pt x="1781" y="1009"/>
                    <a:pt x="1781" y="1009"/>
                  </a:cubicBezTo>
                  <a:cubicBezTo>
                    <a:pt x="1784" y="1011"/>
                    <a:pt x="1784" y="1011"/>
                    <a:pt x="1784" y="1011"/>
                  </a:cubicBezTo>
                  <a:cubicBezTo>
                    <a:pt x="1784" y="1014"/>
                    <a:pt x="1784" y="1014"/>
                    <a:pt x="1784" y="1014"/>
                  </a:cubicBezTo>
                  <a:cubicBezTo>
                    <a:pt x="1786" y="1017"/>
                    <a:pt x="1786" y="1017"/>
                    <a:pt x="1786" y="1017"/>
                  </a:cubicBezTo>
                  <a:cubicBezTo>
                    <a:pt x="1784" y="1022"/>
                    <a:pt x="1784" y="1022"/>
                    <a:pt x="1784" y="1022"/>
                  </a:cubicBezTo>
                  <a:cubicBezTo>
                    <a:pt x="1781" y="1024"/>
                    <a:pt x="1781" y="1024"/>
                    <a:pt x="1781" y="1024"/>
                  </a:cubicBezTo>
                  <a:cubicBezTo>
                    <a:pt x="1776" y="1028"/>
                    <a:pt x="1776" y="1028"/>
                    <a:pt x="1776" y="1028"/>
                  </a:cubicBezTo>
                  <a:cubicBezTo>
                    <a:pt x="1771" y="1030"/>
                    <a:pt x="1771" y="1030"/>
                    <a:pt x="1771" y="1030"/>
                  </a:cubicBezTo>
                  <a:cubicBezTo>
                    <a:pt x="1761" y="1033"/>
                    <a:pt x="1761" y="1033"/>
                    <a:pt x="1761" y="1033"/>
                  </a:cubicBezTo>
                  <a:cubicBezTo>
                    <a:pt x="1755" y="1032"/>
                    <a:pt x="1755" y="1032"/>
                    <a:pt x="1755" y="1032"/>
                  </a:cubicBezTo>
                  <a:cubicBezTo>
                    <a:pt x="1743" y="1032"/>
                    <a:pt x="1743" y="1032"/>
                    <a:pt x="1743" y="1032"/>
                  </a:cubicBezTo>
                  <a:cubicBezTo>
                    <a:pt x="1735" y="1034"/>
                    <a:pt x="1735" y="1034"/>
                    <a:pt x="1735" y="1034"/>
                  </a:cubicBezTo>
                  <a:cubicBezTo>
                    <a:pt x="1730" y="1039"/>
                    <a:pt x="1730" y="1039"/>
                    <a:pt x="1730" y="1039"/>
                  </a:cubicBezTo>
                  <a:cubicBezTo>
                    <a:pt x="1731" y="1042"/>
                    <a:pt x="1731" y="1042"/>
                    <a:pt x="1731" y="1042"/>
                  </a:cubicBezTo>
                  <a:cubicBezTo>
                    <a:pt x="1734" y="1046"/>
                    <a:pt x="1734" y="1046"/>
                    <a:pt x="1734" y="1046"/>
                  </a:cubicBezTo>
                  <a:cubicBezTo>
                    <a:pt x="1734" y="1052"/>
                    <a:pt x="1734" y="1052"/>
                    <a:pt x="1734" y="1052"/>
                  </a:cubicBezTo>
                  <a:cubicBezTo>
                    <a:pt x="1718" y="1067"/>
                    <a:pt x="1718" y="1067"/>
                    <a:pt x="1718" y="1067"/>
                  </a:cubicBezTo>
                  <a:cubicBezTo>
                    <a:pt x="1711" y="1072"/>
                    <a:pt x="1711" y="1072"/>
                    <a:pt x="1711" y="1072"/>
                  </a:cubicBezTo>
                  <a:cubicBezTo>
                    <a:pt x="1704" y="1077"/>
                    <a:pt x="1704" y="1077"/>
                    <a:pt x="1704" y="1077"/>
                  </a:cubicBezTo>
                  <a:cubicBezTo>
                    <a:pt x="1687" y="1085"/>
                    <a:pt x="1687" y="1085"/>
                    <a:pt x="1687" y="1085"/>
                  </a:cubicBezTo>
                  <a:cubicBezTo>
                    <a:pt x="1680" y="1092"/>
                    <a:pt x="1680" y="1092"/>
                    <a:pt x="1680" y="1092"/>
                  </a:cubicBezTo>
                  <a:cubicBezTo>
                    <a:pt x="1672" y="1091"/>
                    <a:pt x="1672" y="1091"/>
                    <a:pt x="1672" y="1091"/>
                  </a:cubicBezTo>
                  <a:cubicBezTo>
                    <a:pt x="1665" y="1097"/>
                    <a:pt x="1665" y="1097"/>
                    <a:pt x="1665" y="1097"/>
                  </a:cubicBezTo>
                  <a:cubicBezTo>
                    <a:pt x="1657" y="1093"/>
                    <a:pt x="1657" y="1093"/>
                    <a:pt x="1657" y="1093"/>
                  </a:cubicBezTo>
                  <a:cubicBezTo>
                    <a:pt x="1643" y="1090"/>
                    <a:pt x="1643" y="1090"/>
                    <a:pt x="1643" y="1090"/>
                  </a:cubicBezTo>
                  <a:cubicBezTo>
                    <a:pt x="1649" y="1079"/>
                    <a:pt x="1649" y="1079"/>
                    <a:pt x="1649" y="1079"/>
                  </a:cubicBezTo>
                  <a:cubicBezTo>
                    <a:pt x="1647" y="1076"/>
                    <a:pt x="1647" y="1076"/>
                    <a:pt x="1647" y="1076"/>
                  </a:cubicBezTo>
                  <a:cubicBezTo>
                    <a:pt x="1649" y="1072"/>
                    <a:pt x="1649" y="1072"/>
                    <a:pt x="1649" y="1072"/>
                  </a:cubicBezTo>
                  <a:cubicBezTo>
                    <a:pt x="1653" y="1070"/>
                    <a:pt x="1653" y="1070"/>
                    <a:pt x="1653" y="1070"/>
                  </a:cubicBezTo>
                  <a:cubicBezTo>
                    <a:pt x="1653" y="1064"/>
                    <a:pt x="1653" y="1064"/>
                    <a:pt x="1653" y="1064"/>
                  </a:cubicBezTo>
                  <a:cubicBezTo>
                    <a:pt x="1655" y="1061"/>
                    <a:pt x="1655" y="1061"/>
                    <a:pt x="1655" y="1061"/>
                  </a:cubicBezTo>
                  <a:cubicBezTo>
                    <a:pt x="1658" y="1062"/>
                    <a:pt x="1658" y="1062"/>
                    <a:pt x="1658" y="1062"/>
                  </a:cubicBezTo>
                  <a:cubicBezTo>
                    <a:pt x="1661" y="1060"/>
                    <a:pt x="1661" y="1060"/>
                    <a:pt x="1661" y="1060"/>
                  </a:cubicBezTo>
                  <a:cubicBezTo>
                    <a:pt x="1660" y="1058"/>
                    <a:pt x="1660" y="1058"/>
                    <a:pt x="1660" y="1058"/>
                  </a:cubicBezTo>
                  <a:cubicBezTo>
                    <a:pt x="1659" y="1046"/>
                    <a:pt x="1659" y="1046"/>
                    <a:pt x="1659" y="1046"/>
                  </a:cubicBezTo>
                  <a:cubicBezTo>
                    <a:pt x="1657" y="1038"/>
                    <a:pt x="1657" y="1038"/>
                    <a:pt x="1657" y="1038"/>
                  </a:cubicBezTo>
                  <a:cubicBezTo>
                    <a:pt x="1653" y="1030"/>
                    <a:pt x="1653" y="1030"/>
                    <a:pt x="1653" y="1030"/>
                  </a:cubicBezTo>
                  <a:cubicBezTo>
                    <a:pt x="1652" y="1025"/>
                    <a:pt x="1652" y="1025"/>
                    <a:pt x="1652" y="1025"/>
                  </a:cubicBezTo>
                  <a:cubicBezTo>
                    <a:pt x="1646" y="1023"/>
                    <a:pt x="1646" y="1023"/>
                    <a:pt x="1646" y="1023"/>
                  </a:cubicBezTo>
                  <a:cubicBezTo>
                    <a:pt x="1642" y="1026"/>
                    <a:pt x="1642" y="1026"/>
                    <a:pt x="1642" y="1026"/>
                  </a:cubicBezTo>
                  <a:cubicBezTo>
                    <a:pt x="1637" y="1032"/>
                    <a:pt x="1637" y="1032"/>
                    <a:pt x="1637" y="1032"/>
                  </a:cubicBezTo>
                  <a:cubicBezTo>
                    <a:pt x="1632" y="1038"/>
                    <a:pt x="1632" y="1038"/>
                    <a:pt x="1632" y="1038"/>
                  </a:cubicBezTo>
                  <a:cubicBezTo>
                    <a:pt x="1630" y="1037"/>
                    <a:pt x="1630" y="1037"/>
                    <a:pt x="1630" y="1037"/>
                  </a:cubicBezTo>
                  <a:cubicBezTo>
                    <a:pt x="1627" y="1035"/>
                    <a:pt x="1627" y="1035"/>
                    <a:pt x="1627" y="1035"/>
                  </a:cubicBezTo>
                  <a:cubicBezTo>
                    <a:pt x="1627" y="1031"/>
                    <a:pt x="1627" y="1031"/>
                    <a:pt x="1627" y="1031"/>
                  </a:cubicBezTo>
                  <a:cubicBezTo>
                    <a:pt x="1629" y="1027"/>
                    <a:pt x="1629" y="1027"/>
                    <a:pt x="1629" y="1027"/>
                  </a:cubicBezTo>
                  <a:cubicBezTo>
                    <a:pt x="1633" y="1024"/>
                    <a:pt x="1633" y="1024"/>
                    <a:pt x="1633" y="1024"/>
                  </a:cubicBezTo>
                  <a:cubicBezTo>
                    <a:pt x="1634" y="1021"/>
                    <a:pt x="1634" y="1021"/>
                    <a:pt x="1634" y="1021"/>
                  </a:cubicBezTo>
                  <a:cubicBezTo>
                    <a:pt x="1635" y="1018"/>
                    <a:pt x="1635" y="1018"/>
                    <a:pt x="1635" y="1018"/>
                  </a:cubicBezTo>
                  <a:cubicBezTo>
                    <a:pt x="1638" y="1015"/>
                    <a:pt x="1638" y="1015"/>
                    <a:pt x="1638" y="1015"/>
                  </a:cubicBezTo>
                  <a:cubicBezTo>
                    <a:pt x="1638" y="1007"/>
                    <a:pt x="1638" y="1007"/>
                    <a:pt x="1638" y="1007"/>
                  </a:cubicBezTo>
                  <a:cubicBezTo>
                    <a:pt x="1636" y="1003"/>
                    <a:pt x="1636" y="1003"/>
                    <a:pt x="1636" y="1003"/>
                  </a:cubicBezTo>
                  <a:cubicBezTo>
                    <a:pt x="1632" y="999"/>
                    <a:pt x="1632" y="999"/>
                    <a:pt x="1632" y="999"/>
                  </a:cubicBezTo>
                  <a:cubicBezTo>
                    <a:pt x="1633" y="997"/>
                    <a:pt x="1633" y="997"/>
                    <a:pt x="1633" y="997"/>
                  </a:cubicBezTo>
                  <a:cubicBezTo>
                    <a:pt x="1636" y="995"/>
                    <a:pt x="1636" y="995"/>
                    <a:pt x="1636" y="995"/>
                  </a:cubicBezTo>
                  <a:cubicBezTo>
                    <a:pt x="1634" y="990"/>
                    <a:pt x="1634" y="990"/>
                    <a:pt x="1634" y="990"/>
                  </a:cubicBezTo>
                  <a:cubicBezTo>
                    <a:pt x="1625" y="986"/>
                    <a:pt x="1625" y="986"/>
                    <a:pt x="1625" y="986"/>
                  </a:cubicBezTo>
                  <a:cubicBezTo>
                    <a:pt x="1618" y="984"/>
                    <a:pt x="1618" y="984"/>
                    <a:pt x="1618" y="984"/>
                  </a:cubicBezTo>
                  <a:cubicBezTo>
                    <a:pt x="1616" y="982"/>
                    <a:pt x="1616" y="982"/>
                    <a:pt x="1616" y="982"/>
                  </a:cubicBezTo>
                  <a:cubicBezTo>
                    <a:pt x="1610" y="981"/>
                    <a:pt x="1610" y="981"/>
                    <a:pt x="1610" y="981"/>
                  </a:cubicBezTo>
                  <a:cubicBezTo>
                    <a:pt x="1606" y="979"/>
                    <a:pt x="1606" y="979"/>
                    <a:pt x="1606" y="979"/>
                  </a:cubicBezTo>
                  <a:cubicBezTo>
                    <a:pt x="1600" y="981"/>
                    <a:pt x="1600" y="981"/>
                    <a:pt x="1600" y="981"/>
                  </a:cubicBezTo>
                  <a:cubicBezTo>
                    <a:pt x="1599" y="987"/>
                    <a:pt x="1599" y="987"/>
                    <a:pt x="1599" y="987"/>
                  </a:cubicBezTo>
                  <a:cubicBezTo>
                    <a:pt x="1600" y="990"/>
                    <a:pt x="1600" y="990"/>
                    <a:pt x="1600" y="990"/>
                  </a:cubicBezTo>
                  <a:cubicBezTo>
                    <a:pt x="1594" y="995"/>
                    <a:pt x="1594" y="995"/>
                    <a:pt x="1594" y="995"/>
                  </a:cubicBezTo>
                  <a:cubicBezTo>
                    <a:pt x="1594" y="1001"/>
                    <a:pt x="1594" y="1001"/>
                    <a:pt x="1594" y="1001"/>
                  </a:cubicBezTo>
                  <a:cubicBezTo>
                    <a:pt x="1592" y="1005"/>
                    <a:pt x="1592" y="1005"/>
                    <a:pt x="1592" y="1005"/>
                  </a:cubicBezTo>
                  <a:cubicBezTo>
                    <a:pt x="1590" y="1006"/>
                    <a:pt x="1590" y="1006"/>
                    <a:pt x="1590" y="1006"/>
                  </a:cubicBezTo>
                  <a:cubicBezTo>
                    <a:pt x="1590" y="1000"/>
                    <a:pt x="1590" y="1000"/>
                    <a:pt x="1590" y="1000"/>
                  </a:cubicBezTo>
                  <a:cubicBezTo>
                    <a:pt x="1589" y="996"/>
                    <a:pt x="1589" y="996"/>
                    <a:pt x="1589" y="996"/>
                  </a:cubicBezTo>
                  <a:cubicBezTo>
                    <a:pt x="1586" y="1002"/>
                    <a:pt x="1586" y="1002"/>
                    <a:pt x="1586" y="1002"/>
                  </a:cubicBezTo>
                  <a:cubicBezTo>
                    <a:pt x="1583" y="1003"/>
                    <a:pt x="1583" y="1003"/>
                    <a:pt x="1583" y="1003"/>
                  </a:cubicBezTo>
                  <a:cubicBezTo>
                    <a:pt x="1578" y="1011"/>
                    <a:pt x="1578" y="1011"/>
                    <a:pt x="1578" y="1011"/>
                  </a:cubicBezTo>
                  <a:cubicBezTo>
                    <a:pt x="1577" y="1023"/>
                    <a:pt x="1577" y="1023"/>
                    <a:pt x="1577" y="1023"/>
                  </a:cubicBezTo>
                  <a:cubicBezTo>
                    <a:pt x="1573" y="1030"/>
                    <a:pt x="1573" y="1030"/>
                    <a:pt x="1573" y="1030"/>
                  </a:cubicBezTo>
                  <a:cubicBezTo>
                    <a:pt x="1575" y="1036"/>
                    <a:pt x="1575" y="1036"/>
                    <a:pt x="1575" y="1036"/>
                  </a:cubicBezTo>
                  <a:cubicBezTo>
                    <a:pt x="1575" y="1042"/>
                    <a:pt x="1575" y="1042"/>
                    <a:pt x="1575" y="1042"/>
                  </a:cubicBezTo>
                  <a:cubicBezTo>
                    <a:pt x="1579" y="1051"/>
                    <a:pt x="1579" y="1051"/>
                    <a:pt x="1579" y="1051"/>
                  </a:cubicBezTo>
                  <a:cubicBezTo>
                    <a:pt x="1583" y="1060"/>
                    <a:pt x="1583" y="1060"/>
                    <a:pt x="1583" y="1060"/>
                  </a:cubicBezTo>
                  <a:cubicBezTo>
                    <a:pt x="1583" y="1068"/>
                    <a:pt x="1583" y="1068"/>
                    <a:pt x="1583" y="1068"/>
                  </a:cubicBezTo>
                  <a:cubicBezTo>
                    <a:pt x="1581" y="1080"/>
                    <a:pt x="1581" y="1080"/>
                    <a:pt x="1581" y="1080"/>
                  </a:cubicBezTo>
                  <a:cubicBezTo>
                    <a:pt x="1576" y="1089"/>
                    <a:pt x="1576" y="1089"/>
                    <a:pt x="1576" y="1089"/>
                  </a:cubicBezTo>
                  <a:cubicBezTo>
                    <a:pt x="1573" y="1094"/>
                    <a:pt x="1573" y="1094"/>
                    <a:pt x="1573" y="1094"/>
                  </a:cubicBezTo>
                  <a:cubicBezTo>
                    <a:pt x="1569" y="1096"/>
                    <a:pt x="1569" y="1096"/>
                    <a:pt x="1569" y="1096"/>
                  </a:cubicBezTo>
                  <a:cubicBezTo>
                    <a:pt x="1562" y="1097"/>
                    <a:pt x="1562" y="1097"/>
                    <a:pt x="1562" y="1097"/>
                  </a:cubicBezTo>
                  <a:cubicBezTo>
                    <a:pt x="1558" y="1095"/>
                    <a:pt x="1558" y="1095"/>
                    <a:pt x="1558" y="1095"/>
                  </a:cubicBezTo>
                  <a:cubicBezTo>
                    <a:pt x="1556" y="1094"/>
                    <a:pt x="1556" y="1094"/>
                    <a:pt x="1556" y="1094"/>
                  </a:cubicBezTo>
                  <a:cubicBezTo>
                    <a:pt x="1555" y="1087"/>
                    <a:pt x="1555" y="1087"/>
                    <a:pt x="1555" y="1087"/>
                  </a:cubicBezTo>
                  <a:cubicBezTo>
                    <a:pt x="1553" y="1084"/>
                    <a:pt x="1553" y="1084"/>
                    <a:pt x="1553" y="1084"/>
                  </a:cubicBezTo>
                  <a:cubicBezTo>
                    <a:pt x="1550" y="1081"/>
                    <a:pt x="1550" y="1081"/>
                    <a:pt x="1550" y="1081"/>
                  </a:cubicBezTo>
                  <a:cubicBezTo>
                    <a:pt x="1549" y="1074"/>
                    <a:pt x="1549" y="1074"/>
                    <a:pt x="1549" y="1074"/>
                  </a:cubicBezTo>
                  <a:cubicBezTo>
                    <a:pt x="1549" y="1066"/>
                    <a:pt x="1549" y="1066"/>
                    <a:pt x="1549" y="1066"/>
                  </a:cubicBezTo>
                  <a:cubicBezTo>
                    <a:pt x="1547" y="1058"/>
                    <a:pt x="1547" y="1058"/>
                    <a:pt x="1547" y="1058"/>
                  </a:cubicBezTo>
                  <a:cubicBezTo>
                    <a:pt x="1546" y="1050"/>
                    <a:pt x="1546" y="1050"/>
                    <a:pt x="1546" y="1050"/>
                  </a:cubicBezTo>
                  <a:cubicBezTo>
                    <a:pt x="1549" y="1042"/>
                    <a:pt x="1549" y="1042"/>
                    <a:pt x="1549" y="1042"/>
                  </a:cubicBezTo>
                  <a:cubicBezTo>
                    <a:pt x="1549" y="1030"/>
                    <a:pt x="1549" y="1030"/>
                    <a:pt x="1549" y="1030"/>
                  </a:cubicBezTo>
                  <a:cubicBezTo>
                    <a:pt x="1553" y="1027"/>
                    <a:pt x="1553" y="1027"/>
                    <a:pt x="1553" y="1027"/>
                  </a:cubicBezTo>
                  <a:cubicBezTo>
                    <a:pt x="1552" y="1018"/>
                    <a:pt x="1552" y="1018"/>
                    <a:pt x="1552" y="1018"/>
                  </a:cubicBezTo>
                  <a:cubicBezTo>
                    <a:pt x="1555" y="1014"/>
                    <a:pt x="1555" y="1014"/>
                    <a:pt x="1555" y="1014"/>
                  </a:cubicBezTo>
                  <a:cubicBezTo>
                    <a:pt x="1555" y="1010"/>
                    <a:pt x="1555" y="1010"/>
                    <a:pt x="1555" y="1010"/>
                  </a:cubicBezTo>
                  <a:cubicBezTo>
                    <a:pt x="1560" y="1001"/>
                    <a:pt x="1560" y="1001"/>
                    <a:pt x="1560" y="1001"/>
                  </a:cubicBezTo>
                  <a:cubicBezTo>
                    <a:pt x="1561" y="997"/>
                    <a:pt x="1561" y="997"/>
                    <a:pt x="1561" y="997"/>
                  </a:cubicBezTo>
                  <a:cubicBezTo>
                    <a:pt x="1560" y="994"/>
                    <a:pt x="1560" y="994"/>
                    <a:pt x="1560" y="994"/>
                  </a:cubicBezTo>
                  <a:cubicBezTo>
                    <a:pt x="1556" y="999"/>
                    <a:pt x="1556" y="999"/>
                    <a:pt x="1556" y="999"/>
                  </a:cubicBezTo>
                  <a:cubicBezTo>
                    <a:pt x="1555" y="1003"/>
                    <a:pt x="1555" y="1003"/>
                    <a:pt x="1555" y="1003"/>
                  </a:cubicBezTo>
                  <a:cubicBezTo>
                    <a:pt x="1553" y="1007"/>
                    <a:pt x="1553" y="1007"/>
                    <a:pt x="1553" y="1007"/>
                  </a:cubicBezTo>
                  <a:cubicBezTo>
                    <a:pt x="1548" y="1010"/>
                    <a:pt x="1548" y="1010"/>
                    <a:pt x="1548" y="1010"/>
                  </a:cubicBezTo>
                  <a:cubicBezTo>
                    <a:pt x="1544" y="1017"/>
                    <a:pt x="1544" y="1017"/>
                    <a:pt x="1544" y="1017"/>
                  </a:cubicBezTo>
                  <a:cubicBezTo>
                    <a:pt x="1541" y="1016"/>
                    <a:pt x="1541" y="1016"/>
                    <a:pt x="1541" y="1016"/>
                  </a:cubicBezTo>
                  <a:cubicBezTo>
                    <a:pt x="1542" y="1011"/>
                    <a:pt x="1542" y="1011"/>
                    <a:pt x="1542" y="1011"/>
                  </a:cubicBezTo>
                  <a:cubicBezTo>
                    <a:pt x="1545" y="1005"/>
                    <a:pt x="1545" y="1005"/>
                    <a:pt x="1545" y="1005"/>
                  </a:cubicBezTo>
                  <a:cubicBezTo>
                    <a:pt x="1547" y="1001"/>
                    <a:pt x="1547" y="1001"/>
                    <a:pt x="1547" y="1001"/>
                  </a:cubicBezTo>
                  <a:cubicBezTo>
                    <a:pt x="1550" y="1001"/>
                    <a:pt x="1550" y="1001"/>
                    <a:pt x="1550" y="1001"/>
                  </a:cubicBezTo>
                  <a:cubicBezTo>
                    <a:pt x="1550" y="997"/>
                    <a:pt x="1550" y="997"/>
                    <a:pt x="1550" y="997"/>
                  </a:cubicBezTo>
                  <a:cubicBezTo>
                    <a:pt x="1555" y="989"/>
                    <a:pt x="1555" y="989"/>
                    <a:pt x="1555" y="989"/>
                  </a:cubicBezTo>
                  <a:cubicBezTo>
                    <a:pt x="1559" y="982"/>
                    <a:pt x="1559" y="982"/>
                    <a:pt x="1559" y="982"/>
                  </a:cubicBezTo>
                  <a:cubicBezTo>
                    <a:pt x="1562" y="983"/>
                    <a:pt x="1562" y="983"/>
                    <a:pt x="1562" y="983"/>
                  </a:cubicBezTo>
                  <a:cubicBezTo>
                    <a:pt x="1564" y="979"/>
                    <a:pt x="1564" y="979"/>
                    <a:pt x="1564" y="979"/>
                  </a:cubicBezTo>
                  <a:cubicBezTo>
                    <a:pt x="1568" y="980"/>
                    <a:pt x="1568" y="980"/>
                    <a:pt x="1568" y="980"/>
                  </a:cubicBezTo>
                  <a:cubicBezTo>
                    <a:pt x="1565" y="984"/>
                    <a:pt x="1565" y="984"/>
                    <a:pt x="1565" y="984"/>
                  </a:cubicBezTo>
                  <a:cubicBezTo>
                    <a:pt x="1567" y="986"/>
                    <a:pt x="1567" y="986"/>
                    <a:pt x="1567" y="986"/>
                  </a:cubicBezTo>
                  <a:cubicBezTo>
                    <a:pt x="1574" y="979"/>
                    <a:pt x="1574" y="979"/>
                    <a:pt x="1574" y="979"/>
                  </a:cubicBezTo>
                  <a:cubicBezTo>
                    <a:pt x="1574" y="977"/>
                    <a:pt x="1574" y="977"/>
                    <a:pt x="1574" y="977"/>
                  </a:cubicBezTo>
                  <a:cubicBezTo>
                    <a:pt x="1580" y="977"/>
                    <a:pt x="1580" y="977"/>
                    <a:pt x="1580" y="977"/>
                  </a:cubicBezTo>
                  <a:cubicBezTo>
                    <a:pt x="1591" y="971"/>
                    <a:pt x="1591" y="971"/>
                    <a:pt x="1591" y="971"/>
                  </a:cubicBezTo>
                  <a:cubicBezTo>
                    <a:pt x="1600" y="973"/>
                    <a:pt x="1600" y="973"/>
                    <a:pt x="1600" y="973"/>
                  </a:cubicBezTo>
                  <a:cubicBezTo>
                    <a:pt x="1604" y="975"/>
                    <a:pt x="1604" y="975"/>
                    <a:pt x="1604" y="975"/>
                  </a:cubicBezTo>
                  <a:cubicBezTo>
                    <a:pt x="1607" y="972"/>
                    <a:pt x="1607" y="972"/>
                    <a:pt x="1607" y="972"/>
                  </a:cubicBezTo>
                  <a:cubicBezTo>
                    <a:pt x="1627" y="972"/>
                    <a:pt x="1627" y="972"/>
                    <a:pt x="1627" y="972"/>
                  </a:cubicBezTo>
                  <a:cubicBezTo>
                    <a:pt x="1629" y="970"/>
                    <a:pt x="1629" y="970"/>
                    <a:pt x="1629" y="970"/>
                  </a:cubicBezTo>
                  <a:cubicBezTo>
                    <a:pt x="1627" y="968"/>
                    <a:pt x="1627" y="968"/>
                    <a:pt x="1627" y="968"/>
                  </a:cubicBezTo>
                  <a:cubicBezTo>
                    <a:pt x="1620" y="968"/>
                    <a:pt x="1620" y="968"/>
                    <a:pt x="1620" y="968"/>
                  </a:cubicBezTo>
                  <a:cubicBezTo>
                    <a:pt x="1617" y="967"/>
                    <a:pt x="1617" y="967"/>
                    <a:pt x="1617" y="967"/>
                  </a:cubicBezTo>
                  <a:cubicBezTo>
                    <a:pt x="1613" y="960"/>
                    <a:pt x="1613" y="960"/>
                    <a:pt x="1613" y="960"/>
                  </a:cubicBezTo>
                  <a:cubicBezTo>
                    <a:pt x="1609" y="959"/>
                    <a:pt x="1609" y="959"/>
                    <a:pt x="1609" y="959"/>
                  </a:cubicBezTo>
                  <a:cubicBezTo>
                    <a:pt x="1599" y="960"/>
                    <a:pt x="1599" y="960"/>
                    <a:pt x="1599" y="960"/>
                  </a:cubicBezTo>
                  <a:cubicBezTo>
                    <a:pt x="1596" y="955"/>
                    <a:pt x="1596" y="955"/>
                    <a:pt x="1596" y="955"/>
                  </a:cubicBezTo>
                  <a:cubicBezTo>
                    <a:pt x="1598" y="952"/>
                    <a:pt x="1598" y="952"/>
                    <a:pt x="1598" y="952"/>
                  </a:cubicBezTo>
                  <a:cubicBezTo>
                    <a:pt x="1594" y="951"/>
                    <a:pt x="1594" y="951"/>
                    <a:pt x="1594" y="951"/>
                  </a:cubicBezTo>
                  <a:cubicBezTo>
                    <a:pt x="1589" y="954"/>
                    <a:pt x="1589" y="954"/>
                    <a:pt x="1589" y="954"/>
                  </a:cubicBezTo>
                  <a:cubicBezTo>
                    <a:pt x="1573" y="956"/>
                    <a:pt x="1573" y="956"/>
                    <a:pt x="1573" y="956"/>
                  </a:cubicBezTo>
                  <a:cubicBezTo>
                    <a:pt x="1568" y="959"/>
                    <a:pt x="1568" y="959"/>
                    <a:pt x="1568" y="959"/>
                  </a:cubicBezTo>
                  <a:cubicBezTo>
                    <a:pt x="1564" y="963"/>
                    <a:pt x="1564" y="963"/>
                    <a:pt x="1564" y="963"/>
                  </a:cubicBezTo>
                  <a:cubicBezTo>
                    <a:pt x="1556" y="960"/>
                    <a:pt x="1556" y="960"/>
                    <a:pt x="1556" y="960"/>
                  </a:cubicBezTo>
                  <a:cubicBezTo>
                    <a:pt x="1554" y="961"/>
                    <a:pt x="1554" y="961"/>
                    <a:pt x="1554" y="961"/>
                  </a:cubicBezTo>
                  <a:cubicBezTo>
                    <a:pt x="1549" y="961"/>
                    <a:pt x="1549" y="961"/>
                    <a:pt x="1549" y="961"/>
                  </a:cubicBezTo>
                  <a:cubicBezTo>
                    <a:pt x="1547" y="956"/>
                    <a:pt x="1547" y="956"/>
                    <a:pt x="1547" y="956"/>
                  </a:cubicBezTo>
                  <a:cubicBezTo>
                    <a:pt x="1543" y="954"/>
                    <a:pt x="1543" y="954"/>
                    <a:pt x="1543" y="954"/>
                  </a:cubicBezTo>
                  <a:cubicBezTo>
                    <a:pt x="1537" y="951"/>
                    <a:pt x="1537" y="951"/>
                    <a:pt x="1537" y="951"/>
                  </a:cubicBezTo>
                  <a:cubicBezTo>
                    <a:pt x="1532" y="952"/>
                    <a:pt x="1532" y="952"/>
                    <a:pt x="1532" y="952"/>
                  </a:cubicBezTo>
                  <a:cubicBezTo>
                    <a:pt x="1528" y="955"/>
                    <a:pt x="1528" y="955"/>
                    <a:pt x="1528" y="955"/>
                  </a:cubicBezTo>
                  <a:cubicBezTo>
                    <a:pt x="1529" y="948"/>
                    <a:pt x="1529" y="948"/>
                    <a:pt x="1529" y="948"/>
                  </a:cubicBezTo>
                  <a:cubicBezTo>
                    <a:pt x="1533" y="946"/>
                    <a:pt x="1533" y="946"/>
                    <a:pt x="1533" y="946"/>
                  </a:cubicBezTo>
                  <a:cubicBezTo>
                    <a:pt x="1537" y="939"/>
                    <a:pt x="1537" y="939"/>
                    <a:pt x="1537" y="939"/>
                  </a:cubicBezTo>
                  <a:cubicBezTo>
                    <a:pt x="1541" y="936"/>
                    <a:pt x="1541" y="936"/>
                    <a:pt x="1541" y="936"/>
                  </a:cubicBezTo>
                  <a:cubicBezTo>
                    <a:pt x="1539" y="935"/>
                    <a:pt x="1539" y="935"/>
                    <a:pt x="1539" y="935"/>
                  </a:cubicBezTo>
                  <a:cubicBezTo>
                    <a:pt x="1531" y="937"/>
                    <a:pt x="1531" y="937"/>
                    <a:pt x="1531" y="937"/>
                  </a:cubicBezTo>
                  <a:cubicBezTo>
                    <a:pt x="1525" y="943"/>
                    <a:pt x="1525" y="943"/>
                    <a:pt x="1525" y="943"/>
                  </a:cubicBezTo>
                  <a:cubicBezTo>
                    <a:pt x="1523" y="943"/>
                    <a:pt x="1523" y="943"/>
                    <a:pt x="1523" y="943"/>
                  </a:cubicBezTo>
                  <a:cubicBezTo>
                    <a:pt x="1516" y="951"/>
                    <a:pt x="1516" y="951"/>
                    <a:pt x="1516" y="951"/>
                  </a:cubicBezTo>
                  <a:cubicBezTo>
                    <a:pt x="1506" y="955"/>
                    <a:pt x="1506" y="955"/>
                    <a:pt x="1506" y="955"/>
                  </a:cubicBezTo>
                  <a:cubicBezTo>
                    <a:pt x="1503" y="956"/>
                    <a:pt x="1503" y="956"/>
                    <a:pt x="1503" y="956"/>
                  </a:cubicBezTo>
                  <a:cubicBezTo>
                    <a:pt x="1499" y="959"/>
                    <a:pt x="1499" y="959"/>
                    <a:pt x="1499" y="959"/>
                  </a:cubicBezTo>
                  <a:cubicBezTo>
                    <a:pt x="1491" y="963"/>
                    <a:pt x="1491" y="963"/>
                    <a:pt x="1491" y="963"/>
                  </a:cubicBezTo>
                  <a:cubicBezTo>
                    <a:pt x="1488" y="963"/>
                    <a:pt x="1488" y="963"/>
                    <a:pt x="1488" y="963"/>
                  </a:cubicBezTo>
                  <a:cubicBezTo>
                    <a:pt x="1485" y="961"/>
                    <a:pt x="1485" y="961"/>
                    <a:pt x="1485" y="961"/>
                  </a:cubicBezTo>
                  <a:cubicBezTo>
                    <a:pt x="1480" y="962"/>
                    <a:pt x="1480" y="962"/>
                    <a:pt x="1480" y="962"/>
                  </a:cubicBezTo>
                  <a:cubicBezTo>
                    <a:pt x="1482" y="955"/>
                    <a:pt x="1482" y="955"/>
                    <a:pt x="1482" y="955"/>
                  </a:cubicBezTo>
                  <a:cubicBezTo>
                    <a:pt x="1479" y="953"/>
                    <a:pt x="1479" y="953"/>
                    <a:pt x="1479" y="953"/>
                  </a:cubicBezTo>
                  <a:cubicBezTo>
                    <a:pt x="1469" y="959"/>
                    <a:pt x="1469" y="959"/>
                    <a:pt x="1469" y="959"/>
                  </a:cubicBezTo>
                  <a:cubicBezTo>
                    <a:pt x="1464" y="962"/>
                    <a:pt x="1464" y="962"/>
                    <a:pt x="1464" y="962"/>
                  </a:cubicBezTo>
                  <a:cubicBezTo>
                    <a:pt x="1456" y="961"/>
                    <a:pt x="1456" y="961"/>
                    <a:pt x="1456" y="961"/>
                  </a:cubicBezTo>
                  <a:cubicBezTo>
                    <a:pt x="1467" y="951"/>
                    <a:pt x="1467" y="951"/>
                    <a:pt x="1467" y="951"/>
                  </a:cubicBezTo>
                  <a:cubicBezTo>
                    <a:pt x="1480" y="937"/>
                    <a:pt x="1480" y="937"/>
                    <a:pt x="1480" y="937"/>
                  </a:cubicBezTo>
                  <a:cubicBezTo>
                    <a:pt x="1486" y="935"/>
                    <a:pt x="1486" y="935"/>
                    <a:pt x="1486" y="935"/>
                  </a:cubicBezTo>
                  <a:cubicBezTo>
                    <a:pt x="1492" y="930"/>
                    <a:pt x="1492" y="930"/>
                    <a:pt x="1492" y="930"/>
                  </a:cubicBezTo>
                  <a:cubicBezTo>
                    <a:pt x="1496" y="930"/>
                    <a:pt x="1496" y="930"/>
                    <a:pt x="1496" y="930"/>
                  </a:cubicBezTo>
                  <a:cubicBezTo>
                    <a:pt x="1505" y="923"/>
                    <a:pt x="1505" y="923"/>
                    <a:pt x="1505" y="923"/>
                  </a:cubicBezTo>
                  <a:cubicBezTo>
                    <a:pt x="1499" y="923"/>
                    <a:pt x="1499" y="923"/>
                    <a:pt x="1499" y="923"/>
                  </a:cubicBezTo>
                  <a:cubicBezTo>
                    <a:pt x="1495" y="920"/>
                    <a:pt x="1495" y="920"/>
                    <a:pt x="1495" y="920"/>
                  </a:cubicBezTo>
                  <a:cubicBezTo>
                    <a:pt x="1482" y="921"/>
                    <a:pt x="1482" y="921"/>
                    <a:pt x="1482" y="921"/>
                  </a:cubicBezTo>
                  <a:cubicBezTo>
                    <a:pt x="1478" y="918"/>
                    <a:pt x="1478" y="918"/>
                    <a:pt x="1478" y="918"/>
                  </a:cubicBezTo>
                  <a:cubicBezTo>
                    <a:pt x="1469" y="923"/>
                    <a:pt x="1469" y="923"/>
                    <a:pt x="1469" y="923"/>
                  </a:cubicBezTo>
                  <a:cubicBezTo>
                    <a:pt x="1465" y="923"/>
                    <a:pt x="1465" y="923"/>
                    <a:pt x="1465" y="923"/>
                  </a:cubicBezTo>
                  <a:cubicBezTo>
                    <a:pt x="1460" y="919"/>
                    <a:pt x="1460" y="919"/>
                    <a:pt x="1460" y="919"/>
                  </a:cubicBezTo>
                  <a:cubicBezTo>
                    <a:pt x="1458" y="918"/>
                    <a:pt x="1458" y="918"/>
                    <a:pt x="1458" y="918"/>
                  </a:cubicBezTo>
                  <a:cubicBezTo>
                    <a:pt x="1454" y="915"/>
                    <a:pt x="1454" y="915"/>
                    <a:pt x="1454" y="915"/>
                  </a:cubicBezTo>
                  <a:cubicBezTo>
                    <a:pt x="1451" y="918"/>
                    <a:pt x="1451" y="918"/>
                    <a:pt x="1451" y="918"/>
                  </a:cubicBezTo>
                  <a:cubicBezTo>
                    <a:pt x="1448" y="918"/>
                    <a:pt x="1448" y="918"/>
                    <a:pt x="1448" y="918"/>
                  </a:cubicBezTo>
                  <a:cubicBezTo>
                    <a:pt x="1448" y="915"/>
                    <a:pt x="1448" y="915"/>
                    <a:pt x="1448" y="915"/>
                  </a:cubicBezTo>
                  <a:cubicBezTo>
                    <a:pt x="1445" y="913"/>
                    <a:pt x="1445" y="913"/>
                    <a:pt x="1445" y="913"/>
                  </a:cubicBezTo>
                  <a:cubicBezTo>
                    <a:pt x="1441" y="910"/>
                    <a:pt x="1441" y="910"/>
                    <a:pt x="1441" y="910"/>
                  </a:cubicBezTo>
                  <a:cubicBezTo>
                    <a:pt x="1430" y="910"/>
                    <a:pt x="1430" y="910"/>
                    <a:pt x="1430" y="910"/>
                  </a:cubicBezTo>
                  <a:cubicBezTo>
                    <a:pt x="1428" y="911"/>
                    <a:pt x="1428" y="911"/>
                    <a:pt x="1428" y="911"/>
                  </a:cubicBezTo>
                  <a:cubicBezTo>
                    <a:pt x="1423" y="912"/>
                    <a:pt x="1423" y="912"/>
                    <a:pt x="1423" y="912"/>
                  </a:cubicBezTo>
                  <a:cubicBezTo>
                    <a:pt x="1421" y="910"/>
                    <a:pt x="1421" y="910"/>
                    <a:pt x="1421" y="910"/>
                  </a:cubicBezTo>
                  <a:cubicBezTo>
                    <a:pt x="1414" y="908"/>
                    <a:pt x="1414" y="908"/>
                    <a:pt x="1414" y="908"/>
                  </a:cubicBezTo>
                  <a:cubicBezTo>
                    <a:pt x="1408" y="907"/>
                    <a:pt x="1408" y="907"/>
                    <a:pt x="1408" y="907"/>
                  </a:cubicBezTo>
                  <a:cubicBezTo>
                    <a:pt x="1405" y="905"/>
                    <a:pt x="1405" y="905"/>
                    <a:pt x="1405" y="905"/>
                  </a:cubicBezTo>
                  <a:cubicBezTo>
                    <a:pt x="1406" y="902"/>
                    <a:pt x="1406" y="902"/>
                    <a:pt x="1406" y="902"/>
                  </a:cubicBezTo>
                  <a:cubicBezTo>
                    <a:pt x="1404" y="897"/>
                    <a:pt x="1404" y="897"/>
                    <a:pt x="1404" y="897"/>
                  </a:cubicBezTo>
                  <a:cubicBezTo>
                    <a:pt x="1404" y="892"/>
                    <a:pt x="1404" y="892"/>
                    <a:pt x="1404" y="892"/>
                  </a:cubicBezTo>
                  <a:cubicBezTo>
                    <a:pt x="1398" y="890"/>
                    <a:pt x="1398" y="890"/>
                    <a:pt x="1398" y="890"/>
                  </a:cubicBezTo>
                  <a:cubicBezTo>
                    <a:pt x="1396" y="899"/>
                    <a:pt x="1396" y="899"/>
                    <a:pt x="1396" y="899"/>
                  </a:cubicBezTo>
                  <a:cubicBezTo>
                    <a:pt x="1358" y="902"/>
                    <a:pt x="1358" y="902"/>
                    <a:pt x="1358" y="902"/>
                  </a:cubicBezTo>
                  <a:cubicBezTo>
                    <a:pt x="1228" y="902"/>
                    <a:pt x="1228" y="902"/>
                    <a:pt x="1228" y="902"/>
                  </a:cubicBezTo>
                  <a:cubicBezTo>
                    <a:pt x="1113" y="902"/>
                    <a:pt x="1113" y="902"/>
                    <a:pt x="1113" y="902"/>
                  </a:cubicBezTo>
                  <a:cubicBezTo>
                    <a:pt x="1077" y="900"/>
                    <a:pt x="1077" y="900"/>
                    <a:pt x="1077" y="900"/>
                  </a:cubicBezTo>
                  <a:cubicBezTo>
                    <a:pt x="1005" y="900"/>
                    <a:pt x="1005" y="900"/>
                    <a:pt x="1005" y="900"/>
                  </a:cubicBezTo>
                  <a:cubicBezTo>
                    <a:pt x="987" y="900"/>
                    <a:pt x="987" y="900"/>
                    <a:pt x="987" y="900"/>
                  </a:cubicBezTo>
                  <a:cubicBezTo>
                    <a:pt x="933" y="898"/>
                    <a:pt x="933" y="898"/>
                    <a:pt x="933" y="898"/>
                  </a:cubicBezTo>
                  <a:cubicBezTo>
                    <a:pt x="884" y="897"/>
                    <a:pt x="884" y="897"/>
                    <a:pt x="884" y="897"/>
                  </a:cubicBezTo>
                  <a:cubicBezTo>
                    <a:pt x="884" y="903"/>
                    <a:pt x="884" y="903"/>
                    <a:pt x="884" y="903"/>
                  </a:cubicBezTo>
                  <a:cubicBezTo>
                    <a:pt x="887" y="903"/>
                    <a:pt x="887" y="903"/>
                    <a:pt x="887" y="903"/>
                  </a:cubicBezTo>
                  <a:cubicBezTo>
                    <a:pt x="887" y="909"/>
                    <a:pt x="887" y="909"/>
                    <a:pt x="887" y="909"/>
                  </a:cubicBezTo>
                  <a:cubicBezTo>
                    <a:pt x="883" y="912"/>
                    <a:pt x="883" y="912"/>
                    <a:pt x="883" y="912"/>
                  </a:cubicBezTo>
                  <a:cubicBezTo>
                    <a:pt x="887" y="924"/>
                    <a:pt x="887" y="924"/>
                    <a:pt x="887" y="924"/>
                  </a:cubicBezTo>
                  <a:cubicBezTo>
                    <a:pt x="882" y="931"/>
                    <a:pt x="882" y="931"/>
                    <a:pt x="882" y="931"/>
                  </a:cubicBezTo>
                  <a:cubicBezTo>
                    <a:pt x="880" y="935"/>
                    <a:pt x="880" y="935"/>
                    <a:pt x="880" y="935"/>
                  </a:cubicBezTo>
                  <a:cubicBezTo>
                    <a:pt x="880" y="939"/>
                    <a:pt x="880" y="939"/>
                    <a:pt x="880" y="939"/>
                  </a:cubicBezTo>
                  <a:cubicBezTo>
                    <a:pt x="875" y="941"/>
                    <a:pt x="875" y="941"/>
                    <a:pt x="875" y="941"/>
                  </a:cubicBezTo>
                  <a:cubicBezTo>
                    <a:pt x="875" y="934"/>
                    <a:pt x="875" y="934"/>
                    <a:pt x="875" y="934"/>
                  </a:cubicBezTo>
                  <a:cubicBezTo>
                    <a:pt x="879" y="927"/>
                    <a:pt x="879" y="927"/>
                    <a:pt x="879" y="927"/>
                  </a:cubicBezTo>
                  <a:cubicBezTo>
                    <a:pt x="879" y="920"/>
                    <a:pt x="879" y="920"/>
                    <a:pt x="879" y="920"/>
                  </a:cubicBezTo>
                  <a:cubicBezTo>
                    <a:pt x="873" y="920"/>
                    <a:pt x="873" y="920"/>
                    <a:pt x="873" y="920"/>
                  </a:cubicBezTo>
                  <a:cubicBezTo>
                    <a:pt x="863" y="918"/>
                    <a:pt x="863" y="918"/>
                    <a:pt x="863" y="918"/>
                  </a:cubicBezTo>
                  <a:cubicBezTo>
                    <a:pt x="845" y="912"/>
                    <a:pt x="845" y="912"/>
                    <a:pt x="845" y="912"/>
                  </a:cubicBezTo>
                  <a:cubicBezTo>
                    <a:pt x="842" y="921"/>
                    <a:pt x="842" y="921"/>
                    <a:pt x="842" y="921"/>
                  </a:cubicBezTo>
                  <a:cubicBezTo>
                    <a:pt x="844" y="928"/>
                    <a:pt x="844" y="928"/>
                    <a:pt x="844" y="928"/>
                  </a:cubicBezTo>
                  <a:cubicBezTo>
                    <a:pt x="843" y="934"/>
                    <a:pt x="843" y="934"/>
                    <a:pt x="843" y="934"/>
                  </a:cubicBezTo>
                  <a:cubicBezTo>
                    <a:pt x="843" y="948"/>
                    <a:pt x="843" y="948"/>
                    <a:pt x="843" y="948"/>
                  </a:cubicBezTo>
                  <a:cubicBezTo>
                    <a:pt x="847" y="949"/>
                    <a:pt x="847" y="949"/>
                    <a:pt x="847" y="949"/>
                  </a:cubicBezTo>
                  <a:cubicBezTo>
                    <a:pt x="843" y="952"/>
                    <a:pt x="843" y="952"/>
                    <a:pt x="843" y="952"/>
                  </a:cubicBezTo>
                  <a:cubicBezTo>
                    <a:pt x="843" y="955"/>
                    <a:pt x="843" y="955"/>
                    <a:pt x="843" y="955"/>
                  </a:cubicBezTo>
                  <a:cubicBezTo>
                    <a:pt x="845" y="957"/>
                    <a:pt x="845" y="957"/>
                    <a:pt x="845" y="957"/>
                  </a:cubicBezTo>
                  <a:cubicBezTo>
                    <a:pt x="843" y="961"/>
                    <a:pt x="843" y="961"/>
                    <a:pt x="843" y="961"/>
                  </a:cubicBezTo>
                  <a:cubicBezTo>
                    <a:pt x="840" y="961"/>
                    <a:pt x="840" y="961"/>
                    <a:pt x="840" y="961"/>
                  </a:cubicBezTo>
                  <a:cubicBezTo>
                    <a:pt x="839" y="966"/>
                    <a:pt x="839" y="966"/>
                    <a:pt x="839" y="966"/>
                  </a:cubicBezTo>
                  <a:cubicBezTo>
                    <a:pt x="844" y="968"/>
                    <a:pt x="844" y="968"/>
                    <a:pt x="844" y="968"/>
                  </a:cubicBezTo>
                  <a:cubicBezTo>
                    <a:pt x="839" y="971"/>
                    <a:pt x="839" y="971"/>
                    <a:pt x="839" y="971"/>
                  </a:cubicBezTo>
                  <a:cubicBezTo>
                    <a:pt x="831" y="995"/>
                    <a:pt x="831" y="995"/>
                    <a:pt x="831" y="995"/>
                  </a:cubicBezTo>
                  <a:cubicBezTo>
                    <a:pt x="829" y="1000"/>
                    <a:pt x="829" y="1000"/>
                    <a:pt x="829" y="1000"/>
                  </a:cubicBezTo>
                  <a:cubicBezTo>
                    <a:pt x="824" y="1007"/>
                    <a:pt x="824" y="1007"/>
                    <a:pt x="824" y="1007"/>
                  </a:cubicBezTo>
                  <a:cubicBezTo>
                    <a:pt x="821" y="1018"/>
                    <a:pt x="821" y="1018"/>
                    <a:pt x="821" y="1018"/>
                  </a:cubicBezTo>
                  <a:cubicBezTo>
                    <a:pt x="813" y="1034"/>
                    <a:pt x="813" y="1034"/>
                    <a:pt x="813" y="1034"/>
                  </a:cubicBezTo>
                  <a:cubicBezTo>
                    <a:pt x="806" y="1043"/>
                    <a:pt x="806" y="1043"/>
                    <a:pt x="806" y="1043"/>
                  </a:cubicBezTo>
                  <a:cubicBezTo>
                    <a:pt x="806" y="1047"/>
                    <a:pt x="806" y="1047"/>
                    <a:pt x="806" y="1047"/>
                  </a:cubicBezTo>
                  <a:cubicBezTo>
                    <a:pt x="799" y="1054"/>
                    <a:pt x="799" y="1054"/>
                    <a:pt x="799" y="1054"/>
                  </a:cubicBezTo>
                  <a:cubicBezTo>
                    <a:pt x="800" y="1058"/>
                    <a:pt x="800" y="1058"/>
                    <a:pt x="800" y="1058"/>
                  </a:cubicBezTo>
                  <a:cubicBezTo>
                    <a:pt x="800" y="1064"/>
                    <a:pt x="800" y="1064"/>
                    <a:pt x="800" y="1064"/>
                  </a:cubicBezTo>
                  <a:cubicBezTo>
                    <a:pt x="797" y="1070"/>
                    <a:pt x="797" y="1070"/>
                    <a:pt x="797" y="1070"/>
                  </a:cubicBezTo>
                  <a:cubicBezTo>
                    <a:pt x="799" y="1077"/>
                    <a:pt x="799" y="1077"/>
                    <a:pt x="799" y="1077"/>
                  </a:cubicBezTo>
                  <a:cubicBezTo>
                    <a:pt x="797" y="1081"/>
                    <a:pt x="797" y="1081"/>
                    <a:pt x="797" y="1081"/>
                  </a:cubicBezTo>
                  <a:cubicBezTo>
                    <a:pt x="798" y="1086"/>
                    <a:pt x="798" y="1086"/>
                    <a:pt x="798" y="1086"/>
                  </a:cubicBezTo>
                  <a:cubicBezTo>
                    <a:pt x="798" y="1091"/>
                    <a:pt x="798" y="1091"/>
                    <a:pt x="798" y="1091"/>
                  </a:cubicBezTo>
                  <a:cubicBezTo>
                    <a:pt x="794" y="1096"/>
                    <a:pt x="794" y="1096"/>
                    <a:pt x="794" y="1096"/>
                  </a:cubicBezTo>
                  <a:cubicBezTo>
                    <a:pt x="794" y="1100"/>
                    <a:pt x="794" y="1100"/>
                    <a:pt x="794" y="1100"/>
                  </a:cubicBezTo>
                  <a:cubicBezTo>
                    <a:pt x="782" y="1113"/>
                    <a:pt x="782" y="1113"/>
                    <a:pt x="782" y="1113"/>
                  </a:cubicBezTo>
                  <a:cubicBezTo>
                    <a:pt x="782" y="1118"/>
                    <a:pt x="782" y="1118"/>
                    <a:pt x="782" y="1118"/>
                  </a:cubicBezTo>
                  <a:cubicBezTo>
                    <a:pt x="783" y="1122"/>
                    <a:pt x="783" y="1122"/>
                    <a:pt x="783" y="1122"/>
                  </a:cubicBezTo>
                  <a:cubicBezTo>
                    <a:pt x="788" y="1130"/>
                    <a:pt x="788" y="1130"/>
                    <a:pt x="788" y="1130"/>
                  </a:cubicBezTo>
                  <a:cubicBezTo>
                    <a:pt x="788" y="1136"/>
                    <a:pt x="788" y="1136"/>
                    <a:pt x="788" y="1136"/>
                  </a:cubicBezTo>
                  <a:cubicBezTo>
                    <a:pt x="784" y="1142"/>
                    <a:pt x="784" y="1142"/>
                    <a:pt x="784" y="1142"/>
                  </a:cubicBezTo>
                  <a:cubicBezTo>
                    <a:pt x="785" y="1146"/>
                    <a:pt x="785" y="1146"/>
                    <a:pt x="785" y="1146"/>
                  </a:cubicBezTo>
                  <a:cubicBezTo>
                    <a:pt x="783" y="1150"/>
                    <a:pt x="783" y="1150"/>
                    <a:pt x="783" y="1150"/>
                  </a:cubicBezTo>
                  <a:cubicBezTo>
                    <a:pt x="788" y="1159"/>
                    <a:pt x="788" y="1159"/>
                    <a:pt x="788" y="1159"/>
                  </a:cubicBezTo>
                  <a:cubicBezTo>
                    <a:pt x="793" y="1162"/>
                    <a:pt x="793" y="1162"/>
                    <a:pt x="793" y="1162"/>
                  </a:cubicBezTo>
                  <a:cubicBezTo>
                    <a:pt x="793" y="1170"/>
                    <a:pt x="793" y="1170"/>
                    <a:pt x="793" y="1170"/>
                  </a:cubicBezTo>
                  <a:cubicBezTo>
                    <a:pt x="791" y="1172"/>
                    <a:pt x="791" y="1172"/>
                    <a:pt x="791" y="1172"/>
                  </a:cubicBezTo>
                  <a:cubicBezTo>
                    <a:pt x="797" y="1176"/>
                    <a:pt x="797" y="1176"/>
                    <a:pt x="797" y="1176"/>
                  </a:cubicBezTo>
                  <a:cubicBezTo>
                    <a:pt x="800" y="1176"/>
                    <a:pt x="800" y="1176"/>
                    <a:pt x="800" y="1176"/>
                  </a:cubicBezTo>
                  <a:cubicBezTo>
                    <a:pt x="804" y="1173"/>
                    <a:pt x="804" y="1173"/>
                    <a:pt x="804" y="1173"/>
                  </a:cubicBezTo>
                  <a:cubicBezTo>
                    <a:pt x="805" y="1177"/>
                    <a:pt x="805" y="1177"/>
                    <a:pt x="805" y="1177"/>
                  </a:cubicBezTo>
                  <a:cubicBezTo>
                    <a:pt x="806" y="1182"/>
                    <a:pt x="806" y="1182"/>
                    <a:pt x="806" y="1182"/>
                  </a:cubicBezTo>
                  <a:cubicBezTo>
                    <a:pt x="805" y="1185"/>
                    <a:pt x="805" y="1185"/>
                    <a:pt x="805" y="1185"/>
                  </a:cubicBezTo>
                  <a:cubicBezTo>
                    <a:pt x="802" y="1183"/>
                    <a:pt x="802" y="1183"/>
                    <a:pt x="802" y="1183"/>
                  </a:cubicBezTo>
                  <a:cubicBezTo>
                    <a:pt x="800" y="1179"/>
                    <a:pt x="800" y="1179"/>
                    <a:pt x="800" y="1179"/>
                  </a:cubicBezTo>
                  <a:cubicBezTo>
                    <a:pt x="798" y="1183"/>
                    <a:pt x="798" y="1183"/>
                    <a:pt x="798" y="1183"/>
                  </a:cubicBezTo>
                  <a:cubicBezTo>
                    <a:pt x="797" y="1194"/>
                    <a:pt x="797" y="1194"/>
                    <a:pt x="797" y="1194"/>
                  </a:cubicBezTo>
                  <a:cubicBezTo>
                    <a:pt x="799" y="1198"/>
                    <a:pt x="799" y="1198"/>
                    <a:pt x="799" y="1198"/>
                  </a:cubicBezTo>
                  <a:cubicBezTo>
                    <a:pt x="806" y="1199"/>
                    <a:pt x="806" y="1199"/>
                    <a:pt x="806" y="1199"/>
                  </a:cubicBezTo>
                  <a:cubicBezTo>
                    <a:pt x="807" y="1200"/>
                    <a:pt x="807" y="1200"/>
                    <a:pt x="807" y="1200"/>
                  </a:cubicBezTo>
                  <a:cubicBezTo>
                    <a:pt x="807" y="1205"/>
                    <a:pt x="807" y="1205"/>
                    <a:pt x="807" y="1205"/>
                  </a:cubicBezTo>
                  <a:cubicBezTo>
                    <a:pt x="803" y="1208"/>
                    <a:pt x="803" y="1208"/>
                    <a:pt x="803" y="1208"/>
                  </a:cubicBezTo>
                  <a:cubicBezTo>
                    <a:pt x="802" y="1213"/>
                    <a:pt x="802" y="1213"/>
                    <a:pt x="802" y="1213"/>
                  </a:cubicBezTo>
                  <a:cubicBezTo>
                    <a:pt x="806" y="1219"/>
                    <a:pt x="806" y="1219"/>
                    <a:pt x="806" y="1219"/>
                  </a:cubicBezTo>
                  <a:cubicBezTo>
                    <a:pt x="807" y="1223"/>
                    <a:pt x="807" y="1223"/>
                    <a:pt x="807" y="1223"/>
                  </a:cubicBezTo>
                  <a:cubicBezTo>
                    <a:pt x="815" y="1235"/>
                    <a:pt x="815" y="1235"/>
                    <a:pt x="815" y="1235"/>
                  </a:cubicBezTo>
                  <a:cubicBezTo>
                    <a:pt x="818" y="1236"/>
                    <a:pt x="818" y="1236"/>
                    <a:pt x="818" y="1236"/>
                  </a:cubicBezTo>
                  <a:cubicBezTo>
                    <a:pt x="816" y="1240"/>
                    <a:pt x="816" y="1240"/>
                    <a:pt x="816" y="1240"/>
                  </a:cubicBezTo>
                  <a:cubicBezTo>
                    <a:pt x="817" y="1243"/>
                    <a:pt x="817" y="1243"/>
                    <a:pt x="817" y="1243"/>
                  </a:cubicBezTo>
                  <a:cubicBezTo>
                    <a:pt x="819" y="1243"/>
                    <a:pt x="819" y="1243"/>
                    <a:pt x="819" y="1243"/>
                  </a:cubicBezTo>
                  <a:cubicBezTo>
                    <a:pt x="820" y="1246"/>
                    <a:pt x="820" y="1246"/>
                    <a:pt x="820" y="1246"/>
                  </a:cubicBezTo>
                  <a:cubicBezTo>
                    <a:pt x="818" y="1252"/>
                    <a:pt x="818" y="1252"/>
                    <a:pt x="818" y="1252"/>
                  </a:cubicBezTo>
                  <a:cubicBezTo>
                    <a:pt x="816" y="1255"/>
                    <a:pt x="816" y="1255"/>
                    <a:pt x="816" y="1255"/>
                  </a:cubicBezTo>
                  <a:cubicBezTo>
                    <a:pt x="816" y="1258"/>
                    <a:pt x="816" y="1258"/>
                    <a:pt x="816" y="1258"/>
                  </a:cubicBezTo>
                  <a:cubicBezTo>
                    <a:pt x="820" y="1260"/>
                    <a:pt x="820" y="1260"/>
                    <a:pt x="820" y="1260"/>
                  </a:cubicBezTo>
                  <a:cubicBezTo>
                    <a:pt x="828" y="1261"/>
                    <a:pt x="828" y="1261"/>
                    <a:pt x="828" y="1261"/>
                  </a:cubicBezTo>
                  <a:cubicBezTo>
                    <a:pt x="834" y="1263"/>
                    <a:pt x="834" y="1263"/>
                    <a:pt x="834" y="1263"/>
                  </a:cubicBezTo>
                  <a:cubicBezTo>
                    <a:pt x="838" y="1263"/>
                    <a:pt x="838" y="1263"/>
                    <a:pt x="838" y="1263"/>
                  </a:cubicBezTo>
                  <a:cubicBezTo>
                    <a:pt x="843" y="1264"/>
                    <a:pt x="843" y="1264"/>
                    <a:pt x="843" y="1264"/>
                  </a:cubicBezTo>
                  <a:cubicBezTo>
                    <a:pt x="846" y="1269"/>
                    <a:pt x="846" y="1269"/>
                    <a:pt x="846" y="1269"/>
                  </a:cubicBezTo>
                  <a:cubicBezTo>
                    <a:pt x="851" y="1273"/>
                    <a:pt x="851" y="1273"/>
                    <a:pt x="851" y="1273"/>
                  </a:cubicBezTo>
                  <a:cubicBezTo>
                    <a:pt x="858" y="1273"/>
                    <a:pt x="858" y="1273"/>
                    <a:pt x="858" y="1273"/>
                  </a:cubicBezTo>
                  <a:cubicBezTo>
                    <a:pt x="860" y="1276"/>
                    <a:pt x="860" y="1276"/>
                    <a:pt x="860" y="1276"/>
                  </a:cubicBezTo>
                  <a:cubicBezTo>
                    <a:pt x="861" y="1281"/>
                    <a:pt x="861" y="1281"/>
                    <a:pt x="861" y="1281"/>
                  </a:cubicBezTo>
                  <a:cubicBezTo>
                    <a:pt x="862" y="1283"/>
                    <a:pt x="862" y="1283"/>
                    <a:pt x="862" y="1283"/>
                  </a:cubicBezTo>
                  <a:cubicBezTo>
                    <a:pt x="865" y="1282"/>
                    <a:pt x="865" y="1282"/>
                    <a:pt x="865" y="1282"/>
                  </a:cubicBezTo>
                  <a:cubicBezTo>
                    <a:pt x="872" y="1288"/>
                    <a:pt x="872" y="1288"/>
                    <a:pt x="872" y="1288"/>
                  </a:cubicBezTo>
                  <a:cubicBezTo>
                    <a:pt x="881" y="1299"/>
                    <a:pt x="881" y="1299"/>
                    <a:pt x="881" y="1299"/>
                  </a:cubicBezTo>
                  <a:cubicBezTo>
                    <a:pt x="881" y="1308"/>
                    <a:pt x="881" y="1308"/>
                    <a:pt x="881" y="1308"/>
                  </a:cubicBezTo>
                  <a:cubicBezTo>
                    <a:pt x="882" y="1310"/>
                    <a:pt x="882" y="1310"/>
                    <a:pt x="882" y="1310"/>
                  </a:cubicBezTo>
                  <a:cubicBezTo>
                    <a:pt x="881" y="1313"/>
                    <a:pt x="881" y="1313"/>
                    <a:pt x="881" y="1313"/>
                  </a:cubicBezTo>
                  <a:cubicBezTo>
                    <a:pt x="883" y="1315"/>
                    <a:pt x="883" y="1315"/>
                    <a:pt x="883" y="1315"/>
                  </a:cubicBezTo>
                  <a:cubicBezTo>
                    <a:pt x="937" y="1317"/>
                    <a:pt x="937" y="1317"/>
                    <a:pt x="937" y="1317"/>
                  </a:cubicBezTo>
                  <a:cubicBezTo>
                    <a:pt x="936" y="1321"/>
                    <a:pt x="936" y="1321"/>
                    <a:pt x="936" y="1321"/>
                  </a:cubicBezTo>
                  <a:cubicBezTo>
                    <a:pt x="1017" y="1362"/>
                    <a:pt x="1017" y="1362"/>
                    <a:pt x="1017" y="1362"/>
                  </a:cubicBezTo>
                  <a:cubicBezTo>
                    <a:pt x="1065" y="1368"/>
                    <a:pt x="1065" y="1368"/>
                    <a:pt x="1065" y="1368"/>
                  </a:cubicBezTo>
                  <a:cubicBezTo>
                    <a:pt x="1085" y="1369"/>
                    <a:pt x="1085" y="1369"/>
                    <a:pt x="1085" y="1369"/>
                  </a:cubicBezTo>
                  <a:cubicBezTo>
                    <a:pt x="1088" y="1358"/>
                    <a:pt x="1088" y="1358"/>
                    <a:pt x="1088" y="1358"/>
                  </a:cubicBezTo>
                  <a:cubicBezTo>
                    <a:pt x="1125" y="1362"/>
                    <a:pt x="1125" y="1362"/>
                    <a:pt x="1125" y="1362"/>
                  </a:cubicBezTo>
                  <a:cubicBezTo>
                    <a:pt x="1129" y="1363"/>
                    <a:pt x="1129" y="1363"/>
                    <a:pt x="1129" y="1363"/>
                  </a:cubicBezTo>
                  <a:cubicBezTo>
                    <a:pt x="1133" y="1370"/>
                    <a:pt x="1133" y="1370"/>
                    <a:pt x="1133" y="1370"/>
                  </a:cubicBezTo>
                  <a:cubicBezTo>
                    <a:pt x="1137" y="1373"/>
                    <a:pt x="1137" y="1373"/>
                    <a:pt x="1137" y="1373"/>
                  </a:cubicBezTo>
                  <a:cubicBezTo>
                    <a:pt x="1151" y="1388"/>
                    <a:pt x="1151" y="1388"/>
                    <a:pt x="1151" y="1388"/>
                  </a:cubicBezTo>
                  <a:cubicBezTo>
                    <a:pt x="1164" y="1398"/>
                    <a:pt x="1164" y="1398"/>
                    <a:pt x="1164" y="1398"/>
                  </a:cubicBezTo>
                  <a:cubicBezTo>
                    <a:pt x="1164" y="1403"/>
                    <a:pt x="1164" y="1403"/>
                    <a:pt x="1164" y="1403"/>
                  </a:cubicBezTo>
                  <a:cubicBezTo>
                    <a:pt x="1167" y="1407"/>
                    <a:pt x="1167" y="1407"/>
                    <a:pt x="1167" y="1407"/>
                  </a:cubicBezTo>
                  <a:cubicBezTo>
                    <a:pt x="1167" y="1417"/>
                    <a:pt x="1167" y="1417"/>
                    <a:pt x="1167" y="1417"/>
                  </a:cubicBezTo>
                  <a:cubicBezTo>
                    <a:pt x="1171" y="1424"/>
                    <a:pt x="1171" y="1424"/>
                    <a:pt x="1171" y="1424"/>
                  </a:cubicBezTo>
                  <a:cubicBezTo>
                    <a:pt x="1190" y="1430"/>
                    <a:pt x="1190" y="1430"/>
                    <a:pt x="1190" y="1430"/>
                  </a:cubicBezTo>
                  <a:cubicBezTo>
                    <a:pt x="1192" y="1429"/>
                    <a:pt x="1192" y="1429"/>
                    <a:pt x="1192" y="1429"/>
                  </a:cubicBezTo>
                  <a:cubicBezTo>
                    <a:pt x="1199" y="1415"/>
                    <a:pt x="1199" y="1415"/>
                    <a:pt x="1199" y="1415"/>
                  </a:cubicBezTo>
                  <a:cubicBezTo>
                    <a:pt x="1202" y="1414"/>
                    <a:pt x="1202" y="1414"/>
                    <a:pt x="1202" y="1414"/>
                  </a:cubicBezTo>
                  <a:cubicBezTo>
                    <a:pt x="1206" y="1416"/>
                    <a:pt x="1206" y="1416"/>
                    <a:pt x="1206" y="1416"/>
                  </a:cubicBezTo>
                  <a:cubicBezTo>
                    <a:pt x="1208" y="1412"/>
                    <a:pt x="1208" y="1412"/>
                    <a:pt x="1208" y="1412"/>
                  </a:cubicBezTo>
                  <a:cubicBezTo>
                    <a:pt x="1213" y="1414"/>
                    <a:pt x="1213" y="1414"/>
                    <a:pt x="1213" y="1414"/>
                  </a:cubicBezTo>
                  <a:cubicBezTo>
                    <a:pt x="1219" y="1415"/>
                    <a:pt x="1219" y="1415"/>
                    <a:pt x="1219" y="1415"/>
                  </a:cubicBezTo>
                  <a:cubicBezTo>
                    <a:pt x="1223" y="1417"/>
                    <a:pt x="1223" y="1417"/>
                    <a:pt x="1223" y="1417"/>
                  </a:cubicBezTo>
                  <a:cubicBezTo>
                    <a:pt x="1226" y="1416"/>
                    <a:pt x="1226" y="1416"/>
                    <a:pt x="1226" y="1416"/>
                  </a:cubicBezTo>
                  <a:cubicBezTo>
                    <a:pt x="1232" y="1419"/>
                    <a:pt x="1232" y="1419"/>
                    <a:pt x="1232" y="1419"/>
                  </a:cubicBezTo>
                  <a:cubicBezTo>
                    <a:pt x="1234" y="1423"/>
                    <a:pt x="1234" y="1423"/>
                    <a:pt x="1234" y="1423"/>
                  </a:cubicBezTo>
                  <a:cubicBezTo>
                    <a:pt x="1236" y="1424"/>
                    <a:pt x="1236" y="1424"/>
                    <a:pt x="1236" y="1424"/>
                  </a:cubicBezTo>
                  <a:cubicBezTo>
                    <a:pt x="1246" y="1433"/>
                    <a:pt x="1246" y="1433"/>
                    <a:pt x="1246" y="1433"/>
                  </a:cubicBezTo>
                  <a:cubicBezTo>
                    <a:pt x="1248" y="1450"/>
                    <a:pt x="1248" y="1450"/>
                    <a:pt x="1248" y="1450"/>
                  </a:cubicBezTo>
                  <a:cubicBezTo>
                    <a:pt x="1256" y="1460"/>
                    <a:pt x="1256" y="1460"/>
                    <a:pt x="1256" y="1460"/>
                  </a:cubicBezTo>
                  <a:cubicBezTo>
                    <a:pt x="1267" y="1469"/>
                    <a:pt x="1267" y="1469"/>
                    <a:pt x="1267" y="1469"/>
                  </a:cubicBezTo>
                  <a:cubicBezTo>
                    <a:pt x="1267" y="1477"/>
                    <a:pt x="1267" y="1477"/>
                    <a:pt x="1267" y="1477"/>
                  </a:cubicBezTo>
                  <a:cubicBezTo>
                    <a:pt x="1269" y="1485"/>
                    <a:pt x="1269" y="1485"/>
                    <a:pt x="1269" y="1485"/>
                  </a:cubicBezTo>
                  <a:cubicBezTo>
                    <a:pt x="1272" y="1492"/>
                    <a:pt x="1272" y="1492"/>
                    <a:pt x="1272" y="1492"/>
                  </a:cubicBezTo>
                  <a:cubicBezTo>
                    <a:pt x="1273" y="1496"/>
                    <a:pt x="1273" y="1496"/>
                    <a:pt x="1273" y="1496"/>
                  </a:cubicBezTo>
                  <a:cubicBezTo>
                    <a:pt x="1276" y="1497"/>
                    <a:pt x="1276" y="1497"/>
                    <a:pt x="1276" y="1497"/>
                  </a:cubicBezTo>
                  <a:cubicBezTo>
                    <a:pt x="1281" y="1500"/>
                    <a:pt x="1281" y="1500"/>
                    <a:pt x="1281" y="1500"/>
                  </a:cubicBezTo>
                  <a:cubicBezTo>
                    <a:pt x="1290" y="1506"/>
                    <a:pt x="1290" y="1506"/>
                    <a:pt x="1290" y="1506"/>
                  </a:cubicBezTo>
                  <a:cubicBezTo>
                    <a:pt x="1298" y="1507"/>
                    <a:pt x="1298" y="1507"/>
                    <a:pt x="1298" y="1507"/>
                  </a:cubicBezTo>
                  <a:cubicBezTo>
                    <a:pt x="1306" y="1512"/>
                    <a:pt x="1306" y="1512"/>
                    <a:pt x="1306" y="1512"/>
                  </a:cubicBezTo>
                  <a:cubicBezTo>
                    <a:pt x="1309" y="1509"/>
                    <a:pt x="1309" y="1509"/>
                    <a:pt x="1309" y="1509"/>
                  </a:cubicBezTo>
                  <a:cubicBezTo>
                    <a:pt x="1312" y="1509"/>
                    <a:pt x="1312" y="1509"/>
                    <a:pt x="1312" y="1509"/>
                  </a:cubicBezTo>
                  <a:cubicBezTo>
                    <a:pt x="1314" y="1507"/>
                    <a:pt x="1314" y="1507"/>
                    <a:pt x="1314" y="1507"/>
                  </a:cubicBezTo>
                  <a:cubicBezTo>
                    <a:pt x="1309" y="1502"/>
                    <a:pt x="1309" y="1502"/>
                    <a:pt x="1309" y="1502"/>
                  </a:cubicBezTo>
                  <a:cubicBezTo>
                    <a:pt x="1312" y="1481"/>
                    <a:pt x="1312" y="1481"/>
                    <a:pt x="1312" y="1481"/>
                  </a:cubicBezTo>
                  <a:cubicBezTo>
                    <a:pt x="1315" y="1474"/>
                    <a:pt x="1315" y="1474"/>
                    <a:pt x="1315" y="1474"/>
                  </a:cubicBezTo>
                  <a:cubicBezTo>
                    <a:pt x="1313" y="1469"/>
                    <a:pt x="1313" y="1469"/>
                    <a:pt x="1313" y="1469"/>
                  </a:cubicBezTo>
                  <a:cubicBezTo>
                    <a:pt x="1316" y="1467"/>
                    <a:pt x="1316" y="1467"/>
                    <a:pt x="1316" y="1467"/>
                  </a:cubicBezTo>
                  <a:cubicBezTo>
                    <a:pt x="1318" y="1461"/>
                    <a:pt x="1318" y="1461"/>
                    <a:pt x="1318" y="1461"/>
                  </a:cubicBezTo>
                  <a:cubicBezTo>
                    <a:pt x="1317" y="1455"/>
                    <a:pt x="1317" y="1455"/>
                    <a:pt x="1317" y="1455"/>
                  </a:cubicBezTo>
                  <a:cubicBezTo>
                    <a:pt x="1321" y="1455"/>
                    <a:pt x="1321" y="1455"/>
                    <a:pt x="1321" y="1455"/>
                  </a:cubicBezTo>
                  <a:cubicBezTo>
                    <a:pt x="1325" y="1451"/>
                    <a:pt x="1325" y="1451"/>
                    <a:pt x="1325" y="1451"/>
                  </a:cubicBezTo>
                  <a:cubicBezTo>
                    <a:pt x="1324" y="1445"/>
                    <a:pt x="1324" y="1445"/>
                    <a:pt x="1324" y="1445"/>
                  </a:cubicBezTo>
                  <a:cubicBezTo>
                    <a:pt x="1331" y="1446"/>
                    <a:pt x="1331" y="1446"/>
                    <a:pt x="1331" y="1446"/>
                  </a:cubicBezTo>
                  <a:cubicBezTo>
                    <a:pt x="1333" y="1441"/>
                    <a:pt x="1333" y="1441"/>
                    <a:pt x="1333" y="1441"/>
                  </a:cubicBezTo>
                  <a:cubicBezTo>
                    <a:pt x="1341" y="1440"/>
                    <a:pt x="1341" y="1440"/>
                    <a:pt x="1341" y="1440"/>
                  </a:cubicBezTo>
                  <a:cubicBezTo>
                    <a:pt x="1338" y="1437"/>
                    <a:pt x="1338" y="1437"/>
                    <a:pt x="1338" y="1437"/>
                  </a:cubicBezTo>
                  <a:cubicBezTo>
                    <a:pt x="1342" y="1434"/>
                    <a:pt x="1342" y="1434"/>
                    <a:pt x="1342" y="1434"/>
                  </a:cubicBezTo>
                  <a:cubicBezTo>
                    <a:pt x="1345" y="1433"/>
                    <a:pt x="1345" y="1433"/>
                    <a:pt x="1345" y="1433"/>
                  </a:cubicBezTo>
                  <a:cubicBezTo>
                    <a:pt x="1346" y="1435"/>
                    <a:pt x="1346" y="1435"/>
                    <a:pt x="1346" y="1435"/>
                  </a:cubicBezTo>
                  <a:cubicBezTo>
                    <a:pt x="1370" y="1424"/>
                    <a:pt x="1370" y="1424"/>
                    <a:pt x="1370" y="1424"/>
                  </a:cubicBezTo>
                  <a:cubicBezTo>
                    <a:pt x="1371" y="1420"/>
                    <a:pt x="1371" y="1420"/>
                    <a:pt x="1371" y="1420"/>
                  </a:cubicBezTo>
                  <a:cubicBezTo>
                    <a:pt x="1382" y="1422"/>
                    <a:pt x="1382" y="1422"/>
                    <a:pt x="1382" y="1422"/>
                  </a:cubicBezTo>
                  <a:cubicBezTo>
                    <a:pt x="1380" y="1418"/>
                    <a:pt x="1380" y="1418"/>
                    <a:pt x="1380" y="1418"/>
                  </a:cubicBezTo>
                  <a:cubicBezTo>
                    <a:pt x="1380" y="1416"/>
                    <a:pt x="1380" y="1416"/>
                    <a:pt x="1380" y="1416"/>
                  </a:cubicBezTo>
                  <a:cubicBezTo>
                    <a:pt x="1385" y="1414"/>
                    <a:pt x="1385" y="1414"/>
                    <a:pt x="1385" y="1414"/>
                  </a:cubicBezTo>
                  <a:cubicBezTo>
                    <a:pt x="1386" y="1416"/>
                    <a:pt x="1386" y="1416"/>
                    <a:pt x="1386" y="1416"/>
                  </a:cubicBezTo>
                  <a:cubicBezTo>
                    <a:pt x="1391" y="1418"/>
                    <a:pt x="1391" y="1418"/>
                    <a:pt x="1391" y="1418"/>
                  </a:cubicBezTo>
                  <a:cubicBezTo>
                    <a:pt x="1423" y="1431"/>
                    <a:pt x="1423" y="1431"/>
                    <a:pt x="1423" y="1431"/>
                  </a:cubicBezTo>
                  <a:cubicBezTo>
                    <a:pt x="1430" y="1429"/>
                    <a:pt x="1430" y="1429"/>
                    <a:pt x="1430" y="1429"/>
                  </a:cubicBezTo>
                  <a:cubicBezTo>
                    <a:pt x="1439" y="1428"/>
                    <a:pt x="1439" y="1428"/>
                    <a:pt x="1439" y="1428"/>
                  </a:cubicBezTo>
                  <a:cubicBezTo>
                    <a:pt x="1447" y="1427"/>
                    <a:pt x="1447" y="1427"/>
                    <a:pt x="1447" y="1427"/>
                  </a:cubicBezTo>
                  <a:cubicBezTo>
                    <a:pt x="1452" y="1428"/>
                    <a:pt x="1452" y="1428"/>
                    <a:pt x="1452" y="1428"/>
                  </a:cubicBezTo>
                  <a:cubicBezTo>
                    <a:pt x="1465" y="1431"/>
                    <a:pt x="1465" y="1431"/>
                    <a:pt x="1465" y="1431"/>
                  </a:cubicBezTo>
                  <a:cubicBezTo>
                    <a:pt x="1474" y="1431"/>
                    <a:pt x="1474" y="1431"/>
                    <a:pt x="1474" y="1431"/>
                  </a:cubicBezTo>
                  <a:cubicBezTo>
                    <a:pt x="1474" y="1428"/>
                    <a:pt x="1474" y="1428"/>
                    <a:pt x="1474" y="1428"/>
                  </a:cubicBezTo>
                  <a:cubicBezTo>
                    <a:pt x="1479" y="1424"/>
                    <a:pt x="1479" y="1424"/>
                    <a:pt x="1479" y="1424"/>
                  </a:cubicBezTo>
                  <a:cubicBezTo>
                    <a:pt x="1481" y="1426"/>
                    <a:pt x="1481" y="1426"/>
                    <a:pt x="1481" y="1426"/>
                  </a:cubicBezTo>
                  <a:cubicBezTo>
                    <a:pt x="1485" y="1426"/>
                    <a:pt x="1485" y="1426"/>
                    <a:pt x="1485" y="1426"/>
                  </a:cubicBezTo>
                  <a:cubicBezTo>
                    <a:pt x="1490" y="1431"/>
                    <a:pt x="1490" y="1431"/>
                    <a:pt x="1490" y="1431"/>
                  </a:cubicBezTo>
                  <a:cubicBezTo>
                    <a:pt x="1496" y="1433"/>
                    <a:pt x="1496" y="1433"/>
                    <a:pt x="1496" y="1433"/>
                  </a:cubicBezTo>
                  <a:cubicBezTo>
                    <a:pt x="1500" y="1439"/>
                    <a:pt x="1500" y="1439"/>
                    <a:pt x="1500" y="1439"/>
                  </a:cubicBezTo>
                  <a:cubicBezTo>
                    <a:pt x="1505" y="1440"/>
                    <a:pt x="1505" y="1440"/>
                    <a:pt x="1505" y="1440"/>
                  </a:cubicBezTo>
                  <a:cubicBezTo>
                    <a:pt x="1507" y="1443"/>
                    <a:pt x="1507" y="1443"/>
                    <a:pt x="1507" y="1443"/>
                  </a:cubicBezTo>
                  <a:cubicBezTo>
                    <a:pt x="1510" y="1441"/>
                    <a:pt x="1510" y="1441"/>
                    <a:pt x="1510" y="1441"/>
                  </a:cubicBezTo>
                  <a:cubicBezTo>
                    <a:pt x="1514" y="1438"/>
                    <a:pt x="1514" y="1438"/>
                    <a:pt x="1514" y="1438"/>
                  </a:cubicBezTo>
                  <a:cubicBezTo>
                    <a:pt x="1518" y="1438"/>
                    <a:pt x="1518" y="1438"/>
                    <a:pt x="1518" y="1438"/>
                  </a:cubicBezTo>
                  <a:cubicBezTo>
                    <a:pt x="1522" y="1442"/>
                    <a:pt x="1522" y="1442"/>
                    <a:pt x="1522" y="1442"/>
                  </a:cubicBezTo>
                  <a:cubicBezTo>
                    <a:pt x="1526" y="1439"/>
                    <a:pt x="1526" y="1439"/>
                    <a:pt x="1526" y="1439"/>
                  </a:cubicBezTo>
                  <a:cubicBezTo>
                    <a:pt x="1526" y="1436"/>
                    <a:pt x="1526" y="1436"/>
                    <a:pt x="1526" y="1436"/>
                  </a:cubicBezTo>
                  <a:cubicBezTo>
                    <a:pt x="1527" y="1433"/>
                    <a:pt x="1527" y="1433"/>
                    <a:pt x="1527" y="1433"/>
                  </a:cubicBezTo>
                  <a:cubicBezTo>
                    <a:pt x="1530" y="1432"/>
                    <a:pt x="1530" y="1432"/>
                    <a:pt x="1530" y="1432"/>
                  </a:cubicBezTo>
                  <a:cubicBezTo>
                    <a:pt x="1531" y="1435"/>
                    <a:pt x="1531" y="1435"/>
                    <a:pt x="1531" y="1435"/>
                  </a:cubicBezTo>
                  <a:cubicBezTo>
                    <a:pt x="1542" y="1440"/>
                    <a:pt x="1542" y="1440"/>
                    <a:pt x="1542" y="1440"/>
                  </a:cubicBezTo>
                  <a:cubicBezTo>
                    <a:pt x="1542" y="1444"/>
                    <a:pt x="1542" y="1444"/>
                    <a:pt x="1542" y="1444"/>
                  </a:cubicBezTo>
                  <a:cubicBezTo>
                    <a:pt x="1550" y="1441"/>
                    <a:pt x="1550" y="1441"/>
                    <a:pt x="1550" y="1441"/>
                  </a:cubicBezTo>
                  <a:cubicBezTo>
                    <a:pt x="1551" y="1438"/>
                    <a:pt x="1551" y="1438"/>
                    <a:pt x="1551" y="1438"/>
                  </a:cubicBezTo>
                  <a:cubicBezTo>
                    <a:pt x="1536" y="1432"/>
                    <a:pt x="1536" y="1432"/>
                    <a:pt x="1536" y="1432"/>
                  </a:cubicBezTo>
                  <a:cubicBezTo>
                    <a:pt x="1537" y="1427"/>
                    <a:pt x="1537" y="1427"/>
                    <a:pt x="1537" y="1427"/>
                  </a:cubicBezTo>
                  <a:cubicBezTo>
                    <a:pt x="1545" y="1420"/>
                    <a:pt x="1545" y="1420"/>
                    <a:pt x="1545" y="1420"/>
                  </a:cubicBezTo>
                  <a:cubicBezTo>
                    <a:pt x="1545" y="1414"/>
                    <a:pt x="1545" y="1414"/>
                    <a:pt x="1545" y="1414"/>
                  </a:cubicBezTo>
                  <a:cubicBezTo>
                    <a:pt x="1544" y="1413"/>
                    <a:pt x="1544" y="1413"/>
                    <a:pt x="1544" y="1413"/>
                  </a:cubicBezTo>
                  <a:cubicBezTo>
                    <a:pt x="1538" y="1416"/>
                    <a:pt x="1538" y="1416"/>
                    <a:pt x="1538" y="1416"/>
                  </a:cubicBezTo>
                  <a:cubicBezTo>
                    <a:pt x="1536" y="1417"/>
                    <a:pt x="1536" y="1417"/>
                    <a:pt x="1536" y="1417"/>
                  </a:cubicBezTo>
                  <a:cubicBezTo>
                    <a:pt x="1534" y="1420"/>
                    <a:pt x="1534" y="1420"/>
                    <a:pt x="1534" y="1420"/>
                  </a:cubicBezTo>
                  <a:cubicBezTo>
                    <a:pt x="1532" y="1419"/>
                    <a:pt x="1532" y="1419"/>
                    <a:pt x="1532" y="1419"/>
                  </a:cubicBezTo>
                  <a:cubicBezTo>
                    <a:pt x="1531" y="1417"/>
                    <a:pt x="1531" y="1417"/>
                    <a:pt x="1531" y="1417"/>
                  </a:cubicBezTo>
                  <a:cubicBezTo>
                    <a:pt x="1533" y="1414"/>
                    <a:pt x="1533" y="1414"/>
                    <a:pt x="1533" y="1414"/>
                  </a:cubicBezTo>
                  <a:cubicBezTo>
                    <a:pt x="1528" y="1414"/>
                    <a:pt x="1528" y="1414"/>
                    <a:pt x="1528" y="1414"/>
                  </a:cubicBezTo>
                  <a:cubicBezTo>
                    <a:pt x="1524" y="1416"/>
                    <a:pt x="1524" y="1416"/>
                    <a:pt x="1524" y="1416"/>
                  </a:cubicBezTo>
                  <a:cubicBezTo>
                    <a:pt x="1520" y="1417"/>
                    <a:pt x="1520" y="1417"/>
                    <a:pt x="1520" y="1417"/>
                  </a:cubicBezTo>
                  <a:cubicBezTo>
                    <a:pt x="1516" y="1415"/>
                    <a:pt x="1516" y="1415"/>
                    <a:pt x="1516" y="1415"/>
                  </a:cubicBezTo>
                  <a:cubicBezTo>
                    <a:pt x="1516" y="1413"/>
                    <a:pt x="1516" y="1413"/>
                    <a:pt x="1516" y="1413"/>
                  </a:cubicBezTo>
                  <a:cubicBezTo>
                    <a:pt x="1518" y="1409"/>
                    <a:pt x="1518" y="1409"/>
                    <a:pt x="1518" y="1409"/>
                  </a:cubicBezTo>
                  <a:cubicBezTo>
                    <a:pt x="1522" y="1408"/>
                    <a:pt x="1522" y="1408"/>
                    <a:pt x="1522" y="1408"/>
                  </a:cubicBezTo>
                  <a:cubicBezTo>
                    <a:pt x="1529" y="1411"/>
                    <a:pt x="1529" y="1411"/>
                    <a:pt x="1529" y="1411"/>
                  </a:cubicBezTo>
                  <a:cubicBezTo>
                    <a:pt x="1535" y="1411"/>
                    <a:pt x="1535" y="1411"/>
                    <a:pt x="1535" y="1411"/>
                  </a:cubicBezTo>
                  <a:cubicBezTo>
                    <a:pt x="1539" y="1411"/>
                    <a:pt x="1539" y="1411"/>
                    <a:pt x="1539" y="1411"/>
                  </a:cubicBezTo>
                  <a:cubicBezTo>
                    <a:pt x="1542" y="1408"/>
                    <a:pt x="1542" y="1408"/>
                    <a:pt x="1542" y="1408"/>
                  </a:cubicBezTo>
                  <a:cubicBezTo>
                    <a:pt x="1547" y="1407"/>
                    <a:pt x="1547" y="1407"/>
                    <a:pt x="1547" y="1407"/>
                  </a:cubicBezTo>
                  <a:cubicBezTo>
                    <a:pt x="1554" y="1406"/>
                    <a:pt x="1554" y="1406"/>
                    <a:pt x="1554" y="1406"/>
                  </a:cubicBezTo>
                  <a:cubicBezTo>
                    <a:pt x="1557" y="1407"/>
                    <a:pt x="1557" y="1407"/>
                    <a:pt x="1557" y="1407"/>
                  </a:cubicBezTo>
                  <a:cubicBezTo>
                    <a:pt x="1560" y="1406"/>
                    <a:pt x="1560" y="1406"/>
                    <a:pt x="1560" y="1406"/>
                  </a:cubicBezTo>
                  <a:cubicBezTo>
                    <a:pt x="1563" y="1407"/>
                    <a:pt x="1563" y="1407"/>
                    <a:pt x="1563" y="1407"/>
                  </a:cubicBezTo>
                  <a:cubicBezTo>
                    <a:pt x="1566" y="1405"/>
                    <a:pt x="1566" y="1405"/>
                    <a:pt x="1566" y="1405"/>
                  </a:cubicBezTo>
                  <a:cubicBezTo>
                    <a:pt x="1570" y="1406"/>
                    <a:pt x="1570" y="1406"/>
                    <a:pt x="1570" y="1406"/>
                  </a:cubicBezTo>
                  <a:cubicBezTo>
                    <a:pt x="1571" y="1401"/>
                    <a:pt x="1571" y="1401"/>
                    <a:pt x="1571" y="1401"/>
                  </a:cubicBezTo>
                  <a:cubicBezTo>
                    <a:pt x="1573" y="1396"/>
                    <a:pt x="1573" y="1396"/>
                    <a:pt x="1573" y="1396"/>
                  </a:cubicBezTo>
                  <a:cubicBezTo>
                    <a:pt x="1576" y="1398"/>
                    <a:pt x="1576" y="1398"/>
                    <a:pt x="1576" y="1398"/>
                  </a:cubicBezTo>
                  <a:cubicBezTo>
                    <a:pt x="1576" y="1403"/>
                    <a:pt x="1576" y="1403"/>
                    <a:pt x="1576" y="1403"/>
                  </a:cubicBezTo>
                  <a:cubicBezTo>
                    <a:pt x="1578" y="1407"/>
                    <a:pt x="1578" y="1407"/>
                    <a:pt x="1578" y="1407"/>
                  </a:cubicBezTo>
                  <a:cubicBezTo>
                    <a:pt x="1582" y="1407"/>
                    <a:pt x="1582" y="1407"/>
                    <a:pt x="1582" y="1407"/>
                  </a:cubicBezTo>
                  <a:cubicBezTo>
                    <a:pt x="1587" y="1404"/>
                    <a:pt x="1587" y="1404"/>
                    <a:pt x="1587" y="1404"/>
                  </a:cubicBezTo>
                  <a:cubicBezTo>
                    <a:pt x="1588" y="1406"/>
                    <a:pt x="1588" y="1406"/>
                    <a:pt x="1588" y="1406"/>
                  </a:cubicBezTo>
                  <a:cubicBezTo>
                    <a:pt x="1591" y="1404"/>
                    <a:pt x="1591" y="1404"/>
                    <a:pt x="1591" y="1404"/>
                  </a:cubicBezTo>
                  <a:cubicBezTo>
                    <a:pt x="1595" y="1400"/>
                    <a:pt x="1595" y="1400"/>
                    <a:pt x="1595" y="1400"/>
                  </a:cubicBezTo>
                  <a:cubicBezTo>
                    <a:pt x="1598" y="1400"/>
                    <a:pt x="1598" y="1400"/>
                    <a:pt x="1598" y="1400"/>
                  </a:cubicBezTo>
                  <a:cubicBezTo>
                    <a:pt x="1598" y="1403"/>
                    <a:pt x="1598" y="1403"/>
                    <a:pt x="1598" y="1403"/>
                  </a:cubicBezTo>
                  <a:cubicBezTo>
                    <a:pt x="1612" y="1399"/>
                    <a:pt x="1612" y="1399"/>
                    <a:pt x="1612" y="1399"/>
                  </a:cubicBezTo>
                  <a:cubicBezTo>
                    <a:pt x="1614" y="1402"/>
                    <a:pt x="1614" y="1402"/>
                    <a:pt x="1614" y="1402"/>
                  </a:cubicBezTo>
                  <a:cubicBezTo>
                    <a:pt x="1620" y="1403"/>
                    <a:pt x="1620" y="1403"/>
                    <a:pt x="1620" y="1403"/>
                  </a:cubicBezTo>
                  <a:cubicBezTo>
                    <a:pt x="1628" y="1407"/>
                    <a:pt x="1628" y="1407"/>
                    <a:pt x="1628" y="1407"/>
                  </a:cubicBezTo>
                  <a:cubicBezTo>
                    <a:pt x="1630" y="1405"/>
                    <a:pt x="1630" y="1405"/>
                    <a:pt x="1630" y="1405"/>
                  </a:cubicBezTo>
                  <a:cubicBezTo>
                    <a:pt x="1635" y="1409"/>
                    <a:pt x="1635" y="1409"/>
                    <a:pt x="1635" y="1409"/>
                  </a:cubicBezTo>
                  <a:cubicBezTo>
                    <a:pt x="1639" y="1413"/>
                    <a:pt x="1639" y="1413"/>
                    <a:pt x="1639" y="1413"/>
                  </a:cubicBezTo>
                  <a:cubicBezTo>
                    <a:pt x="1639" y="1418"/>
                    <a:pt x="1639" y="1418"/>
                    <a:pt x="1639" y="1418"/>
                  </a:cubicBezTo>
                  <a:cubicBezTo>
                    <a:pt x="1646" y="1417"/>
                    <a:pt x="1646" y="1417"/>
                    <a:pt x="1646" y="1417"/>
                  </a:cubicBezTo>
                  <a:cubicBezTo>
                    <a:pt x="1649" y="1415"/>
                    <a:pt x="1649" y="1415"/>
                    <a:pt x="1649" y="1415"/>
                  </a:cubicBezTo>
                  <a:cubicBezTo>
                    <a:pt x="1652" y="1415"/>
                    <a:pt x="1652" y="1415"/>
                    <a:pt x="1652" y="1415"/>
                  </a:cubicBezTo>
                  <a:cubicBezTo>
                    <a:pt x="1659" y="1410"/>
                    <a:pt x="1659" y="1410"/>
                    <a:pt x="1659" y="1410"/>
                  </a:cubicBezTo>
                  <a:cubicBezTo>
                    <a:pt x="1663" y="1410"/>
                    <a:pt x="1663" y="1410"/>
                    <a:pt x="1663" y="1410"/>
                  </a:cubicBezTo>
                  <a:cubicBezTo>
                    <a:pt x="1664" y="1406"/>
                    <a:pt x="1664" y="1406"/>
                    <a:pt x="1664" y="1406"/>
                  </a:cubicBezTo>
                  <a:cubicBezTo>
                    <a:pt x="1667" y="1404"/>
                    <a:pt x="1667" y="1404"/>
                    <a:pt x="1667" y="1404"/>
                  </a:cubicBezTo>
                  <a:cubicBezTo>
                    <a:pt x="1673" y="1405"/>
                    <a:pt x="1673" y="1405"/>
                    <a:pt x="1673" y="1405"/>
                  </a:cubicBezTo>
                  <a:cubicBezTo>
                    <a:pt x="1680" y="1408"/>
                    <a:pt x="1680" y="1408"/>
                    <a:pt x="1680" y="1408"/>
                  </a:cubicBezTo>
                  <a:cubicBezTo>
                    <a:pt x="1683" y="1410"/>
                    <a:pt x="1683" y="1410"/>
                    <a:pt x="1683" y="1410"/>
                  </a:cubicBezTo>
                  <a:cubicBezTo>
                    <a:pt x="1688" y="1417"/>
                    <a:pt x="1688" y="1417"/>
                    <a:pt x="1688" y="1417"/>
                  </a:cubicBezTo>
                  <a:cubicBezTo>
                    <a:pt x="1693" y="1420"/>
                    <a:pt x="1693" y="1420"/>
                    <a:pt x="1693" y="1420"/>
                  </a:cubicBezTo>
                  <a:cubicBezTo>
                    <a:pt x="1697" y="1425"/>
                    <a:pt x="1697" y="1425"/>
                    <a:pt x="1697" y="1425"/>
                  </a:cubicBezTo>
                  <a:cubicBezTo>
                    <a:pt x="1704" y="1425"/>
                    <a:pt x="1704" y="1425"/>
                    <a:pt x="1704" y="1425"/>
                  </a:cubicBezTo>
                  <a:cubicBezTo>
                    <a:pt x="1710" y="1436"/>
                    <a:pt x="1710" y="1436"/>
                    <a:pt x="1710" y="1436"/>
                  </a:cubicBezTo>
                  <a:cubicBezTo>
                    <a:pt x="1709" y="1447"/>
                    <a:pt x="1709" y="1447"/>
                    <a:pt x="1709" y="1447"/>
                  </a:cubicBezTo>
                  <a:cubicBezTo>
                    <a:pt x="1708" y="1457"/>
                    <a:pt x="1708" y="1457"/>
                    <a:pt x="1708" y="1457"/>
                  </a:cubicBezTo>
                  <a:cubicBezTo>
                    <a:pt x="1711" y="1462"/>
                    <a:pt x="1711" y="1462"/>
                    <a:pt x="1711" y="1462"/>
                  </a:cubicBezTo>
                  <a:cubicBezTo>
                    <a:pt x="1714" y="1460"/>
                    <a:pt x="1714" y="1460"/>
                    <a:pt x="1714" y="1460"/>
                  </a:cubicBezTo>
                  <a:cubicBezTo>
                    <a:pt x="1713" y="1456"/>
                    <a:pt x="1713" y="1456"/>
                    <a:pt x="1713" y="1456"/>
                  </a:cubicBezTo>
                  <a:cubicBezTo>
                    <a:pt x="1717" y="1457"/>
                    <a:pt x="1717" y="1457"/>
                    <a:pt x="1717" y="1457"/>
                  </a:cubicBezTo>
                  <a:cubicBezTo>
                    <a:pt x="1719" y="1460"/>
                    <a:pt x="1719" y="1460"/>
                    <a:pt x="1719" y="1460"/>
                  </a:cubicBezTo>
                  <a:cubicBezTo>
                    <a:pt x="1714" y="1468"/>
                    <a:pt x="1714" y="1468"/>
                    <a:pt x="1714" y="1468"/>
                  </a:cubicBezTo>
                  <a:cubicBezTo>
                    <a:pt x="1719" y="1473"/>
                    <a:pt x="1719" y="1473"/>
                    <a:pt x="1719" y="1473"/>
                  </a:cubicBezTo>
                  <a:cubicBezTo>
                    <a:pt x="1722" y="1481"/>
                    <a:pt x="1722" y="1481"/>
                    <a:pt x="1722" y="1481"/>
                  </a:cubicBezTo>
                  <a:cubicBezTo>
                    <a:pt x="1728" y="1483"/>
                    <a:pt x="1728" y="1483"/>
                    <a:pt x="1728" y="1483"/>
                  </a:cubicBezTo>
                  <a:cubicBezTo>
                    <a:pt x="1731" y="1481"/>
                    <a:pt x="1731" y="1481"/>
                    <a:pt x="1731" y="1481"/>
                  </a:cubicBezTo>
                  <a:cubicBezTo>
                    <a:pt x="1735" y="1491"/>
                    <a:pt x="1735" y="1491"/>
                    <a:pt x="1735" y="1491"/>
                  </a:cubicBezTo>
                  <a:cubicBezTo>
                    <a:pt x="1739" y="1492"/>
                    <a:pt x="1739" y="1492"/>
                    <a:pt x="1739" y="1492"/>
                  </a:cubicBezTo>
                  <a:cubicBezTo>
                    <a:pt x="1744" y="1505"/>
                    <a:pt x="1744" y="1505"/>
                    <a:pt x="1744" y="1505"/>
                  </a:cubicBezTo>
                  <a:cubicBezTo>
                    <a:pt x="1753" y="1507"/>
                    <a:pt x="1753" y="1507"/>
                    <a:pt x="1753" y="1507"/>
                  </a:cubicBezTo>
                  <a:cubicBezTo>
                    <a:pt x="1762" y="1516"/>
                    <a:pt x="1762" y="1516"/>
                    <a:pt x="1762" y="1516"/>
                  </a:cubicBezTo>
                  <a:cubicBezTo>
                    <a:pt x="1764" y="1518"/>
                    <a:pt x="1764" y="1518"/>
                    <a:pt x="1764" y="1518"/>
                  </a:cubicBezTo>
                  <a:cubicBezTo>
                    <a:pt x="1762" y="1520"/>
                    <a:pt x="1762" y="1520"/>
                    <a:pt x="1762" y="1520"/>
                  </a:cubicBezTo>
                  <a:cubicBezTo>
                    <a:pt x="1764" y="1522"/>
                    <a:pt x="1764" y="1522"/>
                    <a:pt x="1764" y="1522"/>
                  </a:cubicBezTo>
                  <a:cubicBezTo>
                    <a:pt x="1769" y="1521"/>
                    <a:pt x="1769" y="1521"/>
                    <a:pt x="1769" y="1521"/>
                  </a:cubicBezTo>
                  <a:cubicBezTo>
                    <a:pt x="1780" y="1517"/>
                    <a:pt x="1780" y="1517"/>
                    <a:pt x="1780" y="1517"/>
                  </a:cubicBezTo>
                  <a:cubicBezTo>
                    <a:pt x="1782" y="1514"/>
                    <a:pt x="1782" y="1514"/>
                    <a:pt x="1782" y="1514"/>
                  </a:cubicBezTo>
                  <a:cubicBezTo>
                    <a:pt x="1782" y="1508"/>
                    <a:pt x="1782" y="1508"/>
                    <a:pt x="1782" y="1508"/>
                  </a:cubicBezTo>
                  <a:cubicBezTo>
                    <a:pt x="1783" y="1502"/>
                    <a:pt x="1783" y="1502"/>
                    <a:pt x="1783" y="1502"/>
                  </a:cubicBezTo>
                  <a:cubicBezTo>
                    <a:pt x="1785" y="1502"/>
                    <a:pt x="1785" y="1502"/>
                    <a:pt x="1785" y="1502"/>
                  </a:cubicBezTo>
                  <a:cubicBezTo>
                    <a:pt x="1784" y="1498"/>
                    <a:pt x="1784" y="1498"/>
                    <a:pt x="1784" y="1498"/>
                  </a:cubicBezTo>
                  <a:cubicBezTo>
                    <a:pt x="1783" y="1492"/>
                    <a:pt x="1783" y="1492"/>
                    <a:pt x="1783" y="1492"/>
                  </a:cubicBezTo>
                  <a:cubicBezTo>
                    <a:pt x="1784" y="1489"/>
                    <a:pt x="1784" y="1489"/>
                    <a:pt x="1784" y="1489"/>
                  </a:cubicBezTo>
                  <a:cubicBezTo>
                    <a:pt x="1783" y="1478"/>
                    <a:pt x="1783" y="1478"/>
                    <a:pt x="1783" y="1478"/>
                  </a:cubicBezTo>
                  <a:cubicBezTo>
                    <a:pt x="1781" y="1473"/>
                    <a:pt x="1781" y="1473"/>
                    <a:pt x="1781" y="1473"/>
                  </a:cubicBezTo>
                  <a:cubicBezTo>
                    <a:pt x="1775" y="1466"/>
                    <a:pt x="1775" y="1466"/>
                    <a:pt x="1775" y="1466"/>
                  </a:cubicBezTo>
                  <a:cubicBezTo>
                    <a:pt x="1772" y="1461"/>
                    <a:pt x="1772" y="1461"/>
                    <a:pt x="1772" y="1461"/>
                  </a:cubicBezTo>
                  <a:cubicBezTo>
                    <a:pt x="1770" y="1455"/>
                    <a:pt x="1770" y="1455"/>
                    <a:pt x="1770" y="1455"/>
                  </a:cubicBezTo>
                  <a:cubicBezTo>
                    <a:pt x="1764" y="1448"/>
                    <a:pt x="1764" y="1448"/>
                    <a:pt x="1764" y="1448"/>
                  </a:cubicBezTo>
                  <a:cubicBezTo>
                    <a:pt x="1762" y="1444"/>
                    <a:pt x="1762" y="1444"/>
                    <a:pt x="1762" y="1444"/>
                  </a:cubicBezTo>
                  <a:cubicBezTo>
                    <a:pt x="1762" y="1439"/>
                    <a:pt x="1762" y="1439"/>
                    <a:pt x="1762" y="1439"/>
                  </a:cubicBezTo>
                  <a:cubicBezTo>
                    <a:pt x="1763" y="1437"/>
                    <a:pt x="1763" y="1437"/>
                    <a:pt x="1763" y="1437"/>
                  </a:cubicBezTo>
                  <a:cubicBezTo>
                    <a:pt x="1756" y="1426"/>
                    <a:pt x="1756" y="1426"/>
                    <a:pt x="1756" y="1426"/>
                  </a:cubicBezTo>
                  <a:cubicBezTo>
                    <a:pt x="1750" y="1423"/>
                    <a:pt x="1750" y="1423"/>
                    <a:pt x="1750" y="1423"/>
                  </a:cubicBezTo>
                  <a:cubicBezTo>
                    <a:pt x="1745" y="1416"/>
                    <a:pt x="1745" y="1416"/>
                    <a:pt x="1745" y="1416"/>
                  </a:cubicBezTo>
                  <a:cubicBezTo>
                    <a:pt x="1738" y="1405"/>
                    <a:pt x="1738" y="1405"/>
                    <a:pt x="1738" y="1405"/>
                  </a:cubicBezTo>
                  <a:cubicBezTo>
                    <a:pt x="1737" y="1400"/>
                    <a:pt x="1737" y="1400"/>
                    <a:pt x="1737" y="1400"/>
                  </a:cubicBezTo>
                  <a:cubicBezTo>
                    <a:pt x="1733" y="1391"/>
                    <a:pt x="1733" y="1391"/>
                    <a:pt x="1733" y="1391"/>
                  </a:cubicBezTo>
                  <a:cubicBezTo>
                    <a:pt x="1731" y="1388"/>
                    <a:pt x="1731" y="1388"/>
                    <a:pt x="1731" y="1388"/>
                  </a:cubicBezTo>
                  <a:cubicBezTo>
                    <a:pt x="1730" y="1381"/>
                    <a:pt x="1730" y="1381"/>
                    <a:pt x="1730" y="1381"/>
                  </a:cubicBezTo>
                  <a:cubicBezTo>
                    <a:pt x="1728" y="1373"/>
                    <a:pt x="1728" y="1373"/>
                    <a:pt x="1728" y="1373"/>
                  </a:cubicBezTo>
                  <a:cubicBezTo>
                    <a:pt x="1728" y="1368"/>
                    <a:pt x="1728" y="1368"/>
                    <a:pt x="1728" y="1368"/>
                  </a:cubicBezTo>
                  <a:cubicBezTo>
                    <a:pt x="1732" y="1360"/>
                    <a:pt x="1732" y="1360"/>
                    <a:pt x="1732" y="1360"/>
                  </a:cubicBezTo>
                  <a:cubicBezTo>
                    <a:pt x="1733" y="1356"/>
                    <a:pt x="1733" y="1356"/>
                    <a:pt x="1733" y="1356"/>
                  </a:cubicBezTo>
                  <a:cubicBezTo>
                    <a:pt x="1735" y="1351"/>
                    <a:pt x="1735" y="1351"/>
                    <a:pt x="1735" y="1351"/>
                  </a:cubicBezTo>
                  <a:cubicBezTo>
                    <a:pt x="1740" y="1346"/>
                    <a:pt x="1740" y="1346"/>
                    <a:pt x="1740" y="1346"/>
                  </a:cubicBezTo>
                  <a:cubicBezTo>
                    <a:pt x="1738" y="1344"/>
                    <a:pt x="1738" y="1344"/>
                    <a:pt x="1738" y="1344"/>
                  </a:cubicBezTo>
                  <a:cubicBezTo>
                    <a:pt x="1741" y="1340"/>
                    <a:pt x="1741" y="1340"/>
                    <a:pt x="1741" y="1340"/>
                  </a:cubicBezTo>
                  <a:cubicBezTo>
                    <a:pt x="1740" y="1336"/>
                    <a:pt x="1740" y="1336"/>
                    <a:pt x="1740" y="1336"/>
                  </a:cubicBezTo>
                  <a:cubicBezTo>
                    <a:pt x="1743" y="1336"/>
                    <a:pt x="1743" y="1336"/>
                    <a:pt x="1743" y="1336"/>
                  </a:cubicBezTo>
                  <a:cubicBezTo>
                    <a:pt x="1746" y="1331"/>
                    <a:pt x="1746" y="1331"/>
                    <a:pt x="1746" y="1331"/>
                  </a:cubicBezTo>
                  <a:cubicBezTo>
                    <a:pt x="1751" y="1329"/>
                    <a:pt x="1751" y="1329"/>
                    <a:pt x="1751" y="1329"/>
                  </a:cubicBezTo>
                  <a:cubicBezTo>
                    <a:pt x="1757" y="1325"/>
                    <a:pt x="1757" y="1325"/>
                    <a:pt x="1757" y="1325"/>
                  </a:cubicBezTo>
                  <a:cubicBezTo>
                    <a:pt x="1760" y="1320"/>
                    <a:pt x="1760" y="1320"/>
                    <a:pt x="1760" y="1320"/>
                  </a:cubicBezTo>
                  <a:cubicBezTo>
                    <a:pt x="1764" y="1319"/>
                    <a:pt x="1764" y="1319"/>
                    <a:pt x="1764" y="1319"/>
                  </a:cubicBezTo>
                  <a:cubicBezTo>
                    <a:pt x="1768" y="1312"/>
                    <a:pt x="1768" y="1312"/>
                    <a:pt x="1768" y="1312"/>
                  </a:cubicBezTo>
                  <a:cubicBezTo>
                    <a:pt x="1772" y="1311"/>
                    <a:pt x="1772" y="1311"/>
                    <a:pt x="1772" y="1311"/>
                  </a:cubicBezTo>
                  <a:cubicBezTo>
                    <a:pt x="1773" y="1304"/>
                    <a:pt x="1773" y="1304"/>
                    <a:pt x="1773" y="1304"/>
                  </a:cubicBezTo>
                  <a:cubicBezTo>
                    <a:pt x="1776" y="1296"/>
                    <a:pt x="1776" y="1296"/>
                    <a:pt x="1776" y="1296"/>
                  </a:cubicBezTo>
                  <a:cubicBezTo>
                    <a:pt x="1780" y="1292"/>
                    <a:pt x="1780" y="1292"/>
                    <a:pt x="1780" y="1292"/>
                  </a:cubicBezTo>
                  <a:cubicBezTo>
                    <a:pt x="1784" y="1289"/>
                    <a:pt x="1784" y="1289"/>
                    <a:pt x="1784" y="1289"/>
                  </a:cubicBezTo>
                  <a:cubicBezTo>
                    <a:pt x="1797" y="1287"/>
                    <a:pt x="1797" y="1287"/>
                    <a:pt x="1797" y="1287"/>
                  </a:cubicBezTo>
                  <a:cubicBezTo>
                    <a:pt x="1799" y="1283"/>
                    <a:pt x="1799" y="1283"/>
                    <a:pt x="1799" y="1283"/>
                  </a:cubicBezTo>
                  <a:cubicBezTo>
                    <a:pt x="1800" y="1276"/>
                    <a:pt x="1800" y="1276"/>
                    <a:pt x="1800" y="1276"/>
                  </a:cubicBezTo>
                  <a:cubicBezTo>
                    <a:pt x="1804" y="1271"/>
                    <a:pt x="1804" y="1271"/>
                    <a:pt x="1804" y="1271"/>
                  </a:cubicBezTo>
                  <a:cubicBezTo>
                    <a:pt x="1811" y="1266"/>
                    <a:pt x="1811" y="1266"/>
                    <a:pt x="1811" y="1266"/>
                  </a:cubicBezTo>
                  <a:cubicBezTo>
                    <a:pt x="1814" y="1260"/>
                    <a:pt x="1814" y="1260"/>
                    <a:pt x="1814" y="1260"/>
                  </a:cubicBezTo>
                  <a:cubicBezTo>
                    <a:pt x="1825" y="1259"/>
                    <a:pt x="1825" y="1259"/>
                    <a:pt x="1825" y="1259"/>
                  </a:cubicBezTo>
                  <a:cubicBezTo>
                    <a:pt x="1829" y="1253"/>
                    <a:pt x="1829" y="1253"/>
                    <a:pt x="1829" y="1253"/>
                  </a:cubicBezTo>
                  <a:cubicBezTo>
                    <a:pt x="1828" y="1251"/>
                    <a:pt x="1828" y="1251"/>
                    <a:pt x="1828" y="1251"/>
                  </a:cubicBezTo>
                  <a:cubicBezTo>
                    <a:pt x="1823" y="1254"/>
                    <a:pt x="1823" y="1254"/>
                    <a:pt x="1823" y="1254"/>
                  </a:cubicBezTo>
                  <a:cubicBezTo>
                    <a:pt x="1819" y="1252"/>
                    <a:pt x="1819" y="1252"/>
                    <a:pt x="1819" y="1252"/>
                  </a:cubicBezTo>
                  <a:cubicBezTo>
                    <a:pt x="1823" y="1249"/>
                    <a:pt x="1823" y="1249"/>
                    <a:pt x="1823" y="1249"/>
                  </a:cubicBezTo>
                  <a:cubicBezTo>
                    <a:pt x="1823" y="1245"/>
                    <a:pt x="1823" y="1245"/>
                    <a:pt x="1823" y="1245"/>
                  </a:cubicBezTo>
                  <a:cubicBezTo>
                    <a:pt x="1821" y="1243"/>
                    <a:pt x="1821" y="1243"/>
                    <a:pt x="1821" y="1243"/>
                  </a:cubicBezTo>
                  <a:cubicBezTo>
                    <a:pt x="1821" y="1239"/>
                    <a:pt x="1821" y="1239"/>
                    <a:pt x="1821" y="1239"/>
                  </a:cubicBezTo>
                  <a:cubicBezTo>
                    <a:pt x="1824" y="1242"/>
                    <a:pt x="1824" y="1242"/>
                    <a:pt x="1824" y="1242"/>
                  </a:cubicBezTo>
                  <a:cubicBezTo>
                    <a:pt x="1827" y="1242"/>
                    <a:pt x="1827" y="1242"/>
                    <a:pt x="1827" y="1242"/>
                  </a:cubicBezTo>
                  <a:cubicBezTo>
                    <a:pt x="1833" y="1241"/>
                    <a:pt x="1833" y="1241"/>
                    <a:pt x="1833" y="1241"/>
                  </a:cubicBezTo>
                  <a:cubicBezTo>
                    <a:pt x="1835" y="1237"/>
                    <a:pt x="1835" y="1237"/>
                    <a:pt x="1835" y="1237"/>
                  </a:cubicBezTo>
                  <a:cubicBezTo>
                    <a:pt x="1839" y="1235"/>
                    <a:pt x="1839" y="1235"/>
                    <a:pt x="1839" y="1235"/>
                  </a:cubicBezTo>
                  <a:cubicBezTo>
                    <a:pt x="1837" y="1226"/>
                    <a:pt x="1837" y="1226"/>
                    <a:pt x="1837" y="1226"/>
                  </a:cubicBezTo>
                  <a:cubicBezTo>
                    <a:pt x="1835" y="1227"/>
                    <a:pt x="1835" y="1227"/>
                    <a:pt x="1835" y="1227"/>
                  </a:cubicBezTo>
                  <a:cubicBezTo>
                    <a:pt x="1830" y="1230"/>
                    <a:pt x="1830" y="1230"/>
                    <a:pt x="1830" y="1230"/>
                  </a:cubicBezTo>
                  <a:cubicBezTo>
                    <a:pt x="1830" y="1226"/>
                    <a:pt x="1830" y="1226"/>
                    <a:pt x="1830" y="1226"/>
                  </a:cubicBezTo>
                  <a:cubicBezTo>
                    <a:pt x="1827" y="1225"/>
                    <a:pt x="1827" y="1225"/>
                    <a:pt x="1827" y="1225"/>
                  </a:cubicBezTo>
                  <a:cubicBezTo>
                    <a:pt x="1818" y="1228"/>
                    <a:pt x="1818" y="1228"/>
                    <a:pt x="1818" y="1228"/>
                  </a:cubicBezTo>
                  <a:cubicBezTo>
                    <a:pt x="1816" y="1229"/>
                    <a:pt x="1816" y="1229"/>
                    <a:pt x="1816" y="1229"/>
                  </a:cubicBezTo>
                  <a:cubicBezTo>
                    <a:pt x="1816" y="1226"/>
                    <a:pt x="1816" y="1226"/>
                    <a:pt x="1816" y="1226"/>
                  </a:cubicBezTo>
                  <a:cubicBezTo>
                    <a:pt x="1820" y="1224"/>
                    <a:pt x="1820" y="1224"/>
                    <a:pt x="1820" y="1224"/>
                  </a:cubicBezTo>
                  <a:cubicBezTo>
                    <a:pt x="1823" y="1222"/>
                    <a:pt x="1823" y="1222"/>
                    <a:pt x="1823" y="1222"/>
                  </a:cubicBezTo>
                  <a:cubicBezTo>
                    <a:pt x="1829" y="1220"/>
                    <a:pt x="1829" y="1220"/>
                    <a:pt x="1829" y="1220"/>
                  </a:cubicBezTo>
                  <a:cubicBezTo>
                    <a:pt x="1833" y="1219"/>
                    <a:pt x="1833" y="1219"/>
                    <a:pt x="1833" y="1219"/>
                  </a:cubicBezTo>
                  <a:cubicBezTo>
                    <a:pt x="1833" y="1215"/>
                    <a:pt x="1833" y="1215"/>
                    <a:pt x="1833" y="1215"/>
                  </a:cubicBezTo>
                  <a:cubicBezTo>
                    <a:pt x="1827" y="1211"/>
                    <a:pt x="1827" y="1211"/>
                    <a:pt x="1827" y="1211"/>
                  </a:cubicBezTo>
                  <a:cubicBezTo>
                    <a:pt x="1830" y="1207"/>
                    <a:pt x="1830" y="1207"/>
                    <a:pt x="1830" y="1207"/>
                  </a:cubicBezTo>
                  <a:cubicBezTo>
                    <a:pt x="1827" y="1200"/>
                    <a:pt x="1827" y="1200"/>
                    <a:pt x="1827" y="1200"/>
                  </a:cubicBezTo>
                  <a:cubicBezTo>
                    <a:pt x="1823" y="1200"/>
                    <a:pt x="1823" y="1200"/>
                    <a:pt x="1823" y="1200"/>
                  </a:cubicBezTo>
                  <a:cubicBezTo>
                    <a:pt x="1818" y="1202"/>
                    <a:pt x="1818" y="1202"/>
                    <a:pt x="1818" y="1202"/>
                  </a:cubicBezTo>
                  <a:cubicBezTo>
                    <a:pt x="1815" y="1199"/>
                    <a:pt x="1815" y="1199"/>
                    <a:pt x="1815" y="1199"/>
                  </a:cubicBezTo>
                  <a:cubicBezTo>
                    <a:pt x="1818" y="1196"/>
                    <a:pt x="1818" y="1196"/>
                    <a:pt x="1818" y="1196"/>
                  </a:cubicBezTo>
                  <a:cubicBezTo>
                    <a:pt x="1814" y="1192"/>
                    <a:pt x="1814" y="1192"/>
                    <a:pt x="1814" y="1192"/>
                  </a:cubicBezTo>
                  <a:cubicBezTo>
                    <a:pt x="1817" y="1189"/>
                    <a:pt x="1817" y="1189"/>
                    <a:pt x="1817" y="1189"/>
                  </a:cubicBezTo>
                  <a:cubicBezTo>
                    <a:pt x="1813" y="1183"/>
                    <a:pt x="1813" y="1183"/>
                    <a:pt x="1813" y="1183"/>
                  </a:cubicBezTo>
                  <a:cubicBezTo>
                    <a:pt x="1815" y="1176"/>
                    <a:pt x="1815" y="1176"/>
                    <a:pt x="1815" y="1176"/>
                  </a:cubicBezTo>
                  <a:cubicBezTo>
                    <a:pt x="1806" y="1171"/>
                    <a:pt x="1806" y="1171"/>
                    <a:pt x="1806" y="1171"/>
                  </a:cubicBezTo>
                  <a:cubicBezTo>
                    <a:pt x="1802" y="1171"/>
                    <a:pt x="1802" y="1171"/>
                    <a:pt x="1802" y="1171"/>
                  </a:cubicBezTo>
                  <a:cubicBezTo>
                    <a:pt x="1799" y="1168"/>
                    <a:pt x="1799" y="1168"/>
                    <a:pt x="1799" y="1168"/>
                  </a:cubicBezTo>
                  <a:cubicBezTo>
                    <a:pt x="1805" y="1167"/>
                    <a:pt x="1805" y="1167"/>
                    <a:pt x="1805" y="1167"/>
                  </a:cubicBezTo>
                  <a:cubicBezTo>
                    <a:pt x="1812" y="1170"/>
                    <a:pt x="1812" y="1170"/>
                    <a:pt x="1812" y="1170"/>
                  </a:cubicBezTo>
                  <a:cubicBezTo>
                    <a:pt x="1809" y="1163"/>
                    <a:pt x="1809" y="1163"/>
                    <a:pt x="1809" y="1163"/>
                  </a:cubicBezTo>
                  <a:cubicBezTo>
                    <a:pt x="1803" y="1153"/>
                    <a:pt x="1803" y="1153"/>
                    <a:pt x="1803" y="1153"/>
                  </a:cubicBezTo>
                  <a:cubicBezTo>
                    <a:pt x="1803" y="1141"/>
                    <a:pt x="1803" y="1141"/>
                    <a:pt x="1803" y="1141"/>
                  </a:cubicBezTo>
                  <a:cubicBezTo>
                    <a:pt x="1805" y="1136"/>
                    <a:pt x="1805" y="1136"/>
                    <a:pt x="1805" y="1136"/>
                  </a:cubicBezTo>
                  <a:cubicBezTo>
                    <a:pt x="1811" y="1131"/>
                    <a:pt x="1811" y="1131"/>
                    <a:pt x="1811" y="1131"/>
                  </a:cubicBezTo>
                  <a:cubicBezTo>
                    <a:pt x="1814" y="1132"/>
                    <a:pt x="1814" y="1132"/>
                    <a:pt x="1814" y="1132"/>
                  </a:cubicBezTo>
                  <a:cubicBezTo>
                    <a:pt x="1809" y="1140"/>
                    <a:pt x="1809" y="1140"/>
                    <a:pt x="1809" y="1140"/>
                  </a:cubicBezTo>
                  <a:cubicBezTo>
                    <a:pt x="1812" y="1148"/>
                    <a:pt x="1812" y="1148"/>
                    <a:pt x="1812" y="1148"/>
                  </a:cubicBezTo>
                  <a:cubicBezTo>
                    <a:pt x="1810" y="1151"/>
                    <a:pt x="1810" y="1151"/>
                    <a:pt x="1810" y="1151"/>
                  </a:cubicBezTo>
                  <a:cubicBezTo>
                    <a:pt x="1813" y="1155"/>
                    <a:pt x="1813" y="1155"/>
                    <a:pt x="1813" y="1155"/>
                  </a:cubicBezTo>
                  <a:cubicBezTo>
                    <a:pt x="1813" y="1162"/>
                    <a:pt x="1813" y="1162"/>
                    <a:pt x="1813" y="1162"/>
                  </a:cubicBezTo>
                  <a:cubicBezTo>
                    <a:pt x="1817" y="1165"/>
                    <a:pt x="1817" y="1165"/>
                    <a:pt x="1817" y="1165"/>
                  </a:cubicBezTo>
                  <a:cubicBezTo>
                    <a:pt x="1822" y="1165"/>
                    <a:pt x="1822" y="1165"/>
                    <a:pt x="1822" y="1165"/>
                  </a:cubicBezTo>
                  <a:cubicBezTo>
                    <a:pt x="1824" y="1170"/>
                    <a:pt x="1824" y="1170"/>
                    <a:pt x="1824" y="1170"/>
                  </a:cubicBezTo>
                  <a:cubicBezTo>
                    <a:pt x="1828" y="1171"/>
                    <a:pt x="1828" y="1171"/>
                    <a:pt x="1828" y="1171"/>
                  </a:cubicBezTo>
                  <a:cubicBezTo>
                    <a:pt x="1828" y="1176"/>
                    <a:pt x="1828" y="1176"/>
                    <a:pt x="1828" y="1176"/>
                  </a:cubicBezTo>
                  <a:cubicBezTo>
                    <a:pt x="1824" y="1182"/>
                    <a:pt x="1824" y="1182"/>
                    <a:pt x="1824" y="1182"/>
                  </a:cubicBezTo>
                  <a:cubicBezTo>
                    <a:pt x="1825" y="1192"/>
                    <a:pt x="1825" y="1192"/>
                    <a:pt x="1825" y="1192"/>
                  </a:cubicBezTo>
                  <a:cubicBezTo>
                    <a:pt x="1833" y="1177"/>
                    <a:pt x="1833" y="1177"/>
                    <a:pt x="1833" y="1177"/>
                  </a:cubicBezTo>
                  <a:cubicBezTo>
                    <a:pt x="1833" y="1174"/>
                    <a:pt x="1833" y="1174"/>
                    <a:pt x="1833" y="1174"/>
                  </a:cubicBezTo>
                  <a:cubicBezTo>
                    <a:pt x="1836" y="1169"/>
                    <a:pt x="1836" y="1169"/>
                    <a:pt x="1836" y="1169"/>
                  </a:cubicBezTo>
                  <a:cubicBezTo>
                    <a:pt x="1839" y="1156"/>
                    <a:pt x="1839" y="1156"/>
                    <a:pt x="1839" y="1156"/>
                  </a:cubicBezTo>
                  <a:cubicBezTo>
                    <a:pt x="1838" y="1150"/>
                    <a:pt x="1838" y="1150"/>
                    <a:pt x="1838" y="1150"/>
                  </a:cubicBezTo>
                  <a:cubicBezTo>
                    <a:pt x="1831" y="1145"/>
                    <a:pt x="1831" y="1145"/>
                    <a:pt x="1831" y="1145"/>
                  </a:cubicBezTo>
                  <a:cubicBezTo>
                    <a:pt x="1820" y="1129"/>
                    <a:pt x="1820" y="1129"/>
                    <a:pt x="1820" y="1129"/>
                  </a:cubicBezTo>
                  <a:cubicBezTo>
                    <a:pt x="1821" y="1126"/>
                    <a:pt x="1821" y="1126"/>
                    <a:pt x="1821" y="1126"/>
                  </a:cubicBezTo>
                  <a:cubicBezTo>
                    <a:pt x="1827" y="1133"/>
                    <a:pt x="1827" y="1133"/>
                    <a:pt x="1827" y="1133"/>
                  </a:cubicBezTo>
                  <a:cubicBezTo>
                    <a:pt x="1833" y="1136"/>
                    <a:pt x="1833" y="1136"/>
                    <a:pt x="1833" y="1136"/>
                  </a:cubicBezTo>
                  <a:cubicBezTo>
                    <a:pt x="1838" y="1137"/>
                    <a:pt x="1838" y="1137"/>
                    <a:pt x="1838" y="1137"/>
                  </a:cubicBezTo>
                  <a:cubicBezTo>
                    <a:pt x="1838" y="1141"/>
                    <a:pt x="1838" y="1141"/>
                    <a:pt x="1838" y="1141"/>
                  </a:cubicBezTo>
                  <a:cubicBezTo>
                    <a:pt x="1840" y="1143"/>
                    <a:pt x="1840" y="1143"/>
                    <a:pt x="1840" y="1143"/>
                  </a:cubicBezTo>
                  <a:cubicBezTo>
                    <a:pt x="1843" y="1135"/>
                    <a:pt x="1843" y="1135"/>
                    <a:pt x="1843" y="1135"/>
                  </a:cubicBezTo>
                  <a:cubicBezTo>
                    <a:pt x="1850" y="1123"/>
                    <a:pt x="1850" y="1123"/>
                    <a:pt x="1850" y="1123"/>
                  </a:cubicBezTo>
                  <a:cubicBezTo>
                    <a:pt x="1853" y="1116"/>
                    <a:pt x="1853" y="1116"/>
                    <a:pt x="1853" y="1116"/>
                  </a:cubicBezTo>
                  <a:cubicBezTo>
                    <a:pt x="1851" y="1102"/>
                    <a:pt x="1851" y="1102"/>
                    <a:pt x="1851" y="1102"/>
                  </a:cubicBezTo>
                  <a:cubicBezTo>
                    <a:pt x="1849" y="1099"/>
                    <a:pt x="1849" y="1099"/>
                    <a:pt x="1849" y="1099"/>
                  </a:cubicBezTo>
                  <a:cubicBezTo>
                    <a:pt x="1845" y="1101"/>
                    <a:pt x="1845" y="1101"/>
                    <a:pt x="1845" y="1101"/>
                  </a:cubicBezTo>
                  <a:cubicBezTo>
                    <a:pt x="1843" y="1099"/>
                    <a:pt x="1843" y="1099"/>
                    <a:pt x="1843" y="1099"/>
                  </a:cubicBezTo>
                  <a:cubicBezTo>
                    <a:pt x="1848" y="1097"/>
                    <a:pt x="1848" y="1097"/>
                    <a:pt x="1848" y="1097"/>
                  </a:cubicBezTo>
                  <a:cubicBezTo>
                    <a:pt x="1855" y="1096"/>
                    <a:pt x="1855" y="1096"/>
                    <a:pt x="1855" y="1096"/>
                  </a:cubicBezTo>
                  <a:cubicBezTo>
                    <a:pt x="1865" y="1093"/>
                    <a:pt x="1865" y="1093"/>
                    <a:pt x="1865" y="1093"/>
                  </a:cubicBezTo>
                  <a:cubicBezTo>
                    <a:pt x="1878" y="1083"/>
                    <a:pt x="1878" y="1083"/>
                    <a:pt x="1878" y="1083"/>
                  </a:cubicBezTo>
                  <a:cubicBezTo>
                    <a:pt x="1888" y="1079"/>
                    <a:pt x="1888" y="1079"/>
                    <a:pt x="1888" y="1079"/>
                  </a:cubicBezTo>
                  <a:cubicBezTo>
                    <a:pt x="1890" y="1075"/>
                    <a:pt x="1890" y="1075"/>
                    <a:pt x="1890" y="1075"/>
                  </a:cubicBezTo>
                  <a:cubicBezTo>
                    <a:pt x="1885" y="1075"/>
                    <a:pt x="1885" y="1075"/>
                    <a:pt x="1885" y="1075"/>
                  </a:cubicBezTo>
                  <a:cubicBezTo>
                    <a:pt x="1879" y="1074"/>
                    <a:pt x="1879" y="1074"/>
                    <a:pt x="1879" y="1074"/>
                  </a:cubicBezTo>
                  <a:cubicBezTo>
                    <a:pt x="1876" y="1078"/>
                    <a:pt x="1876" y="1078"/>
                    <a:pt x="1876" y="1078"/>
                  </a:cubicBezTo>
                  <a:cubicBezTo>
                    <a:pt x="1867" y="1081"/>
                    <a:pt x="1867" y="1081"/>
                    <a:pt x="1867" y="1081"/>
                  </a:cubicBezTo>
                  <a:cubicBezTo>
                    <a:pt x="1856" y="1086"/>
                    <a:pt x="1856" y="1086"/>
                    <a:pt x="1856" y="1086"/>
                  </a:cubicBezTo>
                  <a:cubicBezTo>
                    <a:pt x="1853" y="1090"/>
                    <a:pt x="1853" y="1090"/>
                    <a:pt x="1853" y="1090"/>
                  </a:cubicBezTo>
                  <a:cubicBezTo>
                    <a:pt x="1850" y="1087"/>
                    <a:pt x="1850" y="1087"/>
                    <a:pt x="1850" y="1087"/>
                  </a:cubicBezTo>
                  <a:cubicBezTo>
                    <a:pt x="1854" y="1083"/>
                    <a:pt x="1854" y="1083"/>
                    <a:pt x="1854" y="1083"/>
                  </a:cubicBezTo>
                  <a:cubicBezTo>
                    <a:pt x="1858" y="1081"/>
                    <a:pt x="1858" y="1081"/>
                    <a:pt x="1858" y="1081"/>
                  </a:cubicBezTo>
                  <a:cubicBezTo>
                    <a:pt x="1867" y="1073"/>
                    <a:pt x="1867" y="1073"/>
                    <a:pt x="1867" y="1073"/>
                  </a:cubicBezTo>
                  <a:cubicBezTo>
                    <a:pt x="1877" y="1071"/>
                    <a:pt x="1877" y="1071"/>
                    <a:pt x="1877" y="1071"/>
                  </a:cubicBezTo>
                  <a:cubicBezTo>
                    <a:pt x="1883" y="1068"/>
                    <a:pt x="1883" y="1068"/>
                    <a:pt x="1883" y="1068"/>
                  </a:cubicBezTo>
                  <a:cubicBezTo>
                    <a:pt x="1889" y="1068"/>
                    <a:pt x="1889" y="1068"/>
                    <a:pt x="1889" y="1068"/>
                  </a:cubicBezTo>
                  <a:cubicBezTo>
                    <a:pt x="1896" y="1065"/>
                    <a:pt x="1896" y="1065"/>
                    <a:pt x="1896" y="1065"/>
                  </a:cubicBezTo>
                  <a:cubicBezTo>
                    <a:pt x="1898" y="1060"/>
                    <a:pt x="1898" y="1060"/>
                    <a:pt x="1898" y="1060"/>
                  </a:cubicBezTo>
                  <a:cubicBezTo>
                    <a:pt x="1901" y="1062"/>
                    <a:pt x="1901" y="1062"/>
                    <a:pt x="1901" y="1062"/>
                  </a:cubicBezTo>
                  <a:cubicBezTo>
                    <a:pt x="1907" y="1058"/>
                    <a:pt x="1907" y="1058"/>
                    <a:pt x="1907" y="1058"/>
                  </a:cubicBezTo>
                  <a:cubicBezTo>
                    <a:pt x="1912" y="1053"/>
                    <a:pt x="1912" y="1053"/>
                    <a:pt x="1912" y="1053"/>
                  </a:cubicBezTo>
                  <a:cubicBezTo>
                    <a:pt x="1915" y="1057"/>
                    <a:pt x="1915" y="1057"/>
                    <a:pt x="1915" y="1057"/>
                  </a:cubicBezTo>
                  <a:cubicBezTo>
                    <a:pt x="1920" y="1054"/>
                    <a:pt x="1920" y="1054"/>
                    <a:pt x="1920" y="1054"/>
                  </a:cubicBezTo>
                  <a:cubicBezTo>
                    <a:pt x="1927" y="1053"/>
                    <a:pt x="1927" y="1053"/>
                    <a:pt x="1927" y="1053"/>
                  </a:cubicBezTo>
                  <a:cubicBezTo>
                    <a:pt x="1928" y="1050"/>
                    <a:pt x="1928" y="1050"/>
                    <a:pt x="1928" y="1050"/>
                  </a:cubicBezTo>
                  <a:cubicBezTo>
                    <a:pt x="1923" y="1041"/>
                    <a:pt x="1923" y="1041"/>
                    <a:pt x="1923" y="1041"/>
                  </a:cubicBezTo>
                  <a:cubicBezTo>
                    <a:pt x="1918" y="1041"/>
                    <a:pt x="1918" y="1041"/>
                    <a:pt x="1918" y="1041"/>
                  </a:cubicBezTo>
                  <a:cubicBezTo>
                    <a:pt x="1923" y="1046"/>
                    <a:pt x="1923" y="1046"/>
                    <a:pt x="1923" y="1046"/>
                  </a:cubicBezTo>
                  <a:cubicBezTo>
                    <a:pt x="1921" y="1049"/>
                    <a:pt x="1921" y="1049"/>
                    <a:pt x="1921" y="1049"/>
                  </a:cubicBezTo>
                  <a:cubicBezTo>
                    <a:pt x="1913" y="1049"/>
                    <a:pt x="1913" y="1049"/>
                    <a:pt x="1913" y="1049"/>
                  </a:cubicBezTo>
                  <a:cubicBezTo>
                    <a:pt x="1906" y="1038"/>
                    <a:pt x="1906" y="1038"/>
                    <a:pt x="1906" y="1038"/>
                  </a:cubicBezTo>
                  <a:cubicBezTo>
                    <a:pt x="1900" y="1037"/>
                    <a:pt x="1900" y="1037"/>
                    <a:pt x="1900" y="1037"/>
                  </a:cubicBezTo>
                  <a:cubicBezTo>
                    <a:pt x="1905" y="1029"/>
                    <a:pt x="1905" y="1029"/>
                    <a:pt x="1905" y="1029"/>
                  </a:cubicBezTo>
                  <a:cubicBezTo>
                    <a:pt x="1901" y="1024"/>
                    <a:pt x="1901" y="1024"/>
                    <a:pt x="1901" y="1024"/>
                  </a:cubicBezTo>
                  <a:cubicBezTo>
                    <a:pt x="1901" y="1021"/>
                    <a:pt x="1901" y="1021"/>
                    <a:pt x="1901" y="1021"/>
                  </a:cubicBezTo>
                  <a:cubicBezTo>
                    <a:pt x="1902" y="1017"/>
                    <a:pt x="1902" y="1017"/>
                    <a:pt x="1902" y="1017"/>
                  </a:cubicBezTo>
                  <a:cubicBezTo>
                    <a:pt x="1903" y="1012"/>
                    <a:pt x="1903" y="1012"/>
                    <a:pt x="1903" y="1012"/>
                  </a:cubicBezTo>
                  <a:cubicBezTo>
                    <a:pt x="1906" y="1003"/>
                    <a:pt x="1906" y="1003"/>
                    <a:pt x="1906" y="1003"/>
                  </a:cubicBezTo>
                  <a:cubicBezTo>
                    <a:pt x="1909" y="1001"/>
                    <a:pt x="1909" y="1001"/>
                    <a:pt x="1909" y="1001"/>
                  </a:cubicBezTo>
                  <a:cubicBezTo>
                    <a:pt x="1907" y="995"/>
                    <a:pt x="1907" y="995"/>
                    <a:pt x="1907" y="995"/>
                  </a:cubicBezTo>
                  <a:cubicBezTo>
                    <a:pt x="1911" y="992"/>
                    <a:pt x="1911" y="992"/>
                    <a:pt x="1911" y="992"/>
                  </a:cubicBezTo>
                  <a:cubicBezTo>
                    <a:pt x="1915" y="993"/>
                    <a:pt x="1915" y="993"/>
                    <a:pt x="1915" y="993"/>
                  </a:cubicBezTo>
                  <a:cubicBezTo>
                    <a:pt x="1917" y="989"/>
                    <a:pt x="1917" y="989"/>
                    <a:pt x="1917" y="989"/>
                  </a:cubicBezTo>
                  <a:cubicBezTo>
                    <a:pt x="1923" y="986"/>
                    <a:pt x="1923" y="986"/>
                    <a:pt x="1923" y="986"/>
                  </a:cubicBezTo>
                  <a:cubicBezTo>
                    <a:pt x="1927" y="984"/>
                    <a:pt x="1927" y="984"/>
                    <a:pt x="1927" y="984"/>
                  </a:cubicBezTo>
                  <a:cubicBezTo>
                    <a:pt x="1928" y="979"/>
                    <a:pt x="1928" y="979"/>
                    <a:pt x="1928" y="979"/>
                  </a:cubicBezTo>
                  <a:cubicBezTo>
                    <a:pt x="1931" y="972"/>
                    <a:pt x="1931" y="972"/>
                    <a:pt x="1931" y="972"/>
                  </a:cubicBezTo>
                  <a:cubicBezTo>
                    <a:pt x="1935" y="974"/>
                    <a:pt x="1935" y="974"/>
                    <a:pt x="1935" y="974"/>
                  </a:cubicBezTo>
                  <a:cubicBezTo>
                    <a:pt x="1942" y="966"/>
                    <a:pt x="1942" y="966"/>
                    <a:pt x="1942" y="966"/>
                  </a:cubicBezTo>
                  <a:cubicBezTo>
                    <a:pt x="1948" y="969"/>
                    <a:pt x="1948" y="969"/>
                    <a:pt x="1948" y="969"/>
                  </a:cubicBezTo>
                  <a:cubicBezTo>
                    <a:pt x="1952" y="963"/>
                    <a:pt x="1952" y="963"/>
                    <a:pt x="1952" y="963"/>
                  </a:cubicBezTo>
                  <a:cubicBezTo>
                    <a:pt x="1960" y="958"/>
                    <a:pt x="1960" y="958"/>
                    <a:pt x="1960" y="958"/>
                  </a:cubicBezTo>
                  <a:cubicBezTo>
                    <a:pt x="1964" y="954"/>
                    <a:pt x="1964" y="954"/>
                    <a:pt x="1964" y="954"/>
                  </a:cubicBezTo>
                  <a:lnTo>
                    <a:pt x="1960" y="952"/>
                  </a:lnTo>
                  <a:close/>
                  <a:moveTo>
                    <a:pt x="163" y="1543"/>
                  </a:moveTo>
                  <a:cubicBezTo>
                    <a:pt x="166" y="1540"/>
                    <a:pt x="166" y="1540"/>
                    <a:pt x="166" y="1540"/>
                  </a:cubicBezTo>
                  <a:cubicBezTo>
                    <a:pt x="171" y="1539"/>
                    <a:pt x="171" y="1539"/>
                    <a:pt x="171" y="1539"/>
                  </a:cubicBezTo>
                  <a:cubicBezTo>
                    <a:pt x="173" y="1540"/>
                    <a:pt x="173" y="1540"/>
                    <a:pt x="173" y="1540"/>
                  </a:cubicBezTo>
                  <a:cubicBezTo>
                    <a:pt x="173" y="1544"/>
                    <a:pt x="173" y="1544"/>
                    <a:pt x="173" y="1544"/>
                  </a:cubicBezTo>
                  <a:cubicBezTo>
                    <a:pt x="170" y="1546"/>
                    <a:pt x="170" y="1546"/>
                    <a:pt x="170" y="1546"/>
                  </a:cubicBezTo>
                  <a:cubicBezTo>
                    <a:pt x="167" y="1546"/>
                    <a:pt x="167" y="1546"/>
                    <a:pt x="167" y="1546"/>
                  </a:cubicBezTo>
                  <a:lnTo>
                    <a:pt x="163" y="1543"/>
                  </a:lnTo>
                  <a:close/>
                  <a:moveTo>
                    <a:pt x="198" y="1557"/>
                  </a:moveTo>
                  <a:cubicBezTo>
                    <a:pt x="203" y="1557"/>
                    <a:pt x="203" y="1557"/>
                    <a:pt x="203" y="1557"/>
                  </a:cubicBezTo>
                  <a:cubicBezTo>
                    <a:pt x="205" y="1557"/>
                    <a:pt x="205" y="1557"/>
                    <a:pt x="205" y="1557"/>
                  </a:cubicBezTo>
                  <a:cubicBezTo>
                    <a:pt x="207" y="1556"/>
                    <a:pt x="207" y="1556"/>
                    <a:pt x="207" y="1556"/>
                  </a:cubicBezTo>
                  <a:cubicBezTo>
                    <a:pt x="201" y="1549"/>
                    <a:pt x="201" y="1549"/>
                    <a:pt x="201" y="1549"/>
                  </a:cubicBezTo>
                  <a:cubicBezTo>
                    <a:pt x="198" y="1551"/>
                    <a:pt x="198" y="1551"/>
                    <a:pt x="198" y="1551"/>
                  </a:cubicBezTo>
                  <a:cubicBezTo>
                    <a:pt x="194" y="1551"/>
                    <a:pt x="194" y="1551"/>
                    <a:pt x="194" y="1551"/>
                  </a:cubicBezTo>
                  <a:lnTo>
                    <a:pt x="198" y="1557"/>
                  </a:lnTo>
                  <a:close/>
                  <a:moveTo>
                    <a:pt x="215" y="1562"/>
                  </a:moveTo>
                  <a:cubicBezTo>
                    <a:pt x="217" y="1561"/>
                    <a:pt x="217" y="1561"/>
                    <a:pt x="217" y="1561"/>
                  </a:cubicBezTo>
                  <a:cubicBezTo>
                    <a:pt x="222" y="1561"/>
                    <a:pt x="222" y="1561"/>
                    <a:pt x="222" y="1561"/>
                  </a:cubicBezTo>
                  <a:cubicBezTo>
                    <a:pt x="223" y="1562"/>
                    <a:pt x="223" y="1562"/>
                    <a:pt x="223" y="1562"/>
                  </a:cubicBezTo>
                  <a:cubicBezTo>
                    <a:pt x="227" y="1559"/>
                    <a:pt x="227" y="1559"/>
                    <a:pt x="227" y="1559"/>
                  </a:cubicBezTo>
                  <a:cubicBezTo>
                    <a:pt x="216" y="1557"/>
                    <a:pt x="216" y="1557"/>
                    <a:pt x="216" y="1557"/>
                  </a:cubicBezTo>
                  <a:cubicBezTo>
                    <a:pt x="214" y="1560"/>
                    <a:pt x="214" y="1560"/>
                    <a:pt x="214" y="1560"/>
                  </a:cubicBezTo>
                  <a:lnTo>
                    <a:pt x="215" y="1562"/>
                  </a:lnTo>
                  <a:close/>
                  <a:moveTo>
                    <a:pt x="227" y="1563"/>
                  </a:moveTo>
                  <a:cubicBezTo>
                    <a:pt x="228" y="1565"/>
                    <a:pt x="228" y="1565"/>
                    <a:pt x="228" y="1565"/>
                  </a:cubicBezTo>
                  <a:cubicBezTo>
                    <a:pt x="230" y="1565"/>
                    <a:pt x="230" y="1565"/>
                    <a:pt x="230" y="1565"/>
                  </a:cubicBezTo>
                  <a:cubicBezTo>
                    <a:pt x="232" y="1567"/>
                    <a:pt x="232" y="1567"/>
                    <a:pt x="232" y="1567"/>
                  </a:cubicBezTo>
                  <a:cubicBezTo>
                    <a:pt x="233" y="1570"/>
                    <a:pt x="233" y="1570"/>
                    <a:pt x="233" y="1570"/>
                  </a:cubicBezTo>
                  <a:cubicBezTo>
                    <a:pt x="236" y="1570"/>
                    <a:pt x="236" y="1570"/>
                    <a:pt x="236" y="1570"/>
                  </a:cubicBezTo>
                  <a:cubicBezTo>
                    <a:pt x="242" y="1566"/>
                    <a:pt x="242" y="1566"/>
                    <a:pt x="242" y="1566"/>
                  </a:cubicBezTo>
                  <a:cubicBezTo>
                    <a:pt x="236" y="1563"/>
                    <a:pt x="236" y="1563"/>
                    <a:pt x="236" y="1563"/>
                  </a:cubicBezTo>
                  <a:cubicBezTo>
                    <a:pt x="234" y="1564"/>
                    <a:pt x="234" y="1564"/>
                    <a:pt x="234" y="1564"/>
                  </a:cubicBezTo>
                  <a:cubicBezTo>
                    <a:pt x="231" y="1564"/>
                    <a:pt x="231" y="1564"/>
                    <a:pt x="231" y="1564"/>
                  </a:cubicBezTo>
                  <a:cubicBezTo>
                    <a:pt x="229" y="1561"/>
                    <a:pt x="229" y="1561"/>
                    <a:pt x="229" y="1561"/>
                  </a:cubicBezTo>
                  <a:lnTo>
                    <a:pt x="227" y="1563"/>
                  </a:lnTo>
                  <a:close/>
                  <a:moveTo>
                    <a:pt x="222" y="1568"/>
                  </a:moveTo>
                  <a:cubicBezTo>
                    <a:pt x="225" y="1566"/>
                    <a:pt x="225" y="1566"/>
                    <a:pt x="225" y="1566"/>
                  </a:cubicBezTo>
                  <a:cubicBezTo>
                    <a:pt x="223" y="1564"/>
                    <a:pt x="223" y="1564"/>
                    <a:pt x="223" y="1564"/>
                  </a:cubicBezTo>
                  <a:cubicBezTo>
                    <a:pt x="219" y="1564"/>
                    <a:pt x="219" y="1564"/>
                    <a:pt x="219" y="1564"/>
                  </a:cubicBezTo>
                  <a:lnTo>
                    <a:pt x="222" y="1568"/>
                  </a:lnTo>
                  <a:close/>
                  <a:moveTo>
                    <a:pt x="230" y="1571"/>
                  </a:moveTo>
                  <a:cubicBezTo>
                    <a:pt x="228" y="1569"/>
                    <a:pt x="228" y="1569"/>
                    <a:pt x="228" y="1569"/>
                  </a:cubicBezTo>
                  <a:cubicBezTo>
                    <a:pt x="228" y="1571"/>
                    <a:pt x="228" y="1571"/>
                    <a:pt x="228" y="1571"/>
                  </a:cubicBezTo>
                  <a:lnTo>
                    <a:pt x="230" y="1571"/>
                  </a:lnTo>
                  <a:close/>
                  <a:moveTo>
                    <a:pt x="155" y="1548"/>
                  </a:moveTo>
                  <a:cubicBezTo>
                    <a:pt x="158" y="1544"/>
                    <a:pt x="158" y="1544"/>
                    <a:pt x="158" y="1544"/>
                  </a:cubicBezTo>
                  <a:cubicBezTo>
                    <a:pt x="157" y="1543"/>
                    <a:pt x="157" y="1543"/>
                    <a:pt x="157" y="1543"/>
                  </a:cubicBezTo>
                  <a:cubicBezTo>
                    <a:pt x="153" y="1548"/>
                    <a:pt x="153" y="1548"/>
                    <a:pt x="153" y="1548"/>
                  </a:cubicBezTo>
                  <a:lnTo>
                    <a:pt x="155" y="1548"/>
                  </a:lnTo>
                  <a:close/>
                  <a:moveTo>
                    <a:pt x="244" y="1580"/>
                  </a:moveTo>
                  <a:cubicBezTo>
                    <a:pt x="245" y="1582"/>
                    <a:pt x="245" y="1582"/>
                    <a:pt x="245" y="1582"/>
                  </a:cubicBezTo>
                  <a:cubicBezTo>
                    <a:pt x="241" y="1585"/>
                    <a:pt x="241" y="1585"/>
                    <a:pt x="241" y="1585"/>
                  </a:cubicBezTo>
                  <a:cubicBezTo>
                    <a:pt x="244" y="1593"/>
                    <a:pt x="244" y="1593"/>
                    <a:pt x="244" y="1593"/>
                  </a:cubicBezTo>
                  <a:cubicBezTo>
                    <a:pt x="244" y="1600"/>
                    <a:pt x="244" y="1600"/>
                    <a:pt x="244" y="1600"/>
                  </a:cubicBezTo>
                  <a:cubicBezTo>
                    <a:pt x="250" y="1601"/>
                    <a:pt x="250" y="1601"/>
                    <a:pt x="250" y="1601"/>
                  </a:cubicBezTo>
                  <a:cubicBezTo>
                    <a:pt x="254" y="1596"/>
                    <a:pt x="254" y="1596"/>
                    <a:pt x="254" y="1596"/>
                  </a:cubicBezTo>
                  <a:cubicBezTo>
                    <a:pt x="259" y="1594"/>
                    <a:pt x="259" y="1594"/>
                    <a:pt x="259" y="1594"/>
                  </a:cubicBezTo>
                  <a:cubicBezTo>
                    <a:pt x="265" y="1592"/>
                    <a:pt x="265" y="1592"/>
                    <a:pt x="265" y="1592"/>
                  </a:cubicBezTo>
                  <a:cubicBezTo>
                    <a:pt x="266" y="1590"/>
                    <a:pt x="266" y="1590"/>
                    <a:pt x="266" y="1590"/>
                  </a:cubicBezTo>
                  <a:cubicBezTo>
                    <a:pt x="260" y="1586"/>
                    <a:pt x="260" y="1586"/>
                    <a:pt x="260" y="1586"/>
                  </a:cubicBezTo>
                  <a:cubicBezTo>
                    <a:pt x="260" y="1583"/>
                    <a:pt x="260" y="1583"/>
                    <a:pt x="260" y="1583"/>
                  </a:cubicBezTo>
                  <a:cubicBezTo>
                    <a:pt x="251" y="1578"/>
                    <a:pt x="251" y="1578"/>
                    <a:pt x="251" y="1578"/>
                  </a:cubicBezTo>
                  <a:cubicBezTo>
                    <a:pt x="244" y="1576"/>
                    <a:pt x="244" y="1576"/>
                    <a:pt x="244" y="1576"/>
                  </a:cubicBezTo>
                  <a:lnTo>
                    <a:pt x="244" y="1580"/>
                  </a:lnTo>
                  <a:close/>
                  <a:moveTo>
                    <a:pt x="288" y="622"/>
                  </a:moveTo>
                  <a:cubicBezTo>
                    <a:pt x="284" y="617"/>
                    <a:pt x="284" y="617"/>
                    <a:pt x="284" y="617"/>
                  </a:cubicBezTo>
                  <a:cubicBezTo>
                    <a:pt x="269" y="625"/>
                    <a:pt x="269" y="625"/>
                    <a:pt x="269" y="625"/>
                  </a:cubicBezTo>
                  <a:cubicBezTo>
                    <a:pt x="268" y="639"/>
                    <a:pt x="268" y="639"/>
                    <a:pt x="268" y="639"/>
                  </a:cubicBezTo>
                  <a:cubicBezTo>
                    <a:pt x="279" y="648"/>
                    <a:pt x="279" y="648"/>
                    <a:pt x="279" y="648"/>
                  </a:cubicBezTo>
                  <a:cubicBezTo>
                    <a:pt x="280" y="639"/>
                    <a:pt x="280" y="639"/>
                    <a:pt x="280" y="639"/>
                  </a:cubicBezTo>
                  <a:cubicBezTo>
                    <a:pt x="290" y="636"/>
                    <a:pt x="290" y="636"/>
                    <a:pt x="290" y="636"/>
                  </a:cubicBezTo>
                  <a:cubicBezTo>
                    <a:pt x="285" y="650"/>
                    <a:pt x="285" y="650"/>
                    <a:pt x="285" y="650"/>
                  </a:cubicBezTo>
                  <a:cubicBezTo>
                    <a:pt x="290" y="650"/>
                    <a:pt x="290" y="650"/>
                    <a:pt x="290" y="650"/>
                  </a:cubicBezTo>
                  <a:cubicBezTo>
                    <a:pt x="295" y="640"/>
                    <a:pt x="295" y="640"/>
                    <a:pt x="295" y="640"/>
                  </a:cubicBezTo>
                  <a:cubicBezTo>
                    <a:pt x="306" y="638"/>
                    <a:pt x="306" y="638"/>
                    <a:pt x="306" y="638"/>
                  </a:cubicBezTo>
                  <a:cubicBezTo>
                    <a:pt x="308" y="633"/>
                    <a:pt x="308" y="633"/>
                    <a:pt x="308" y="633"/>
                  </a:cubicBezTo>
                  <a:cubicBezTo>
                    <a:pt x="307" y="629"/>
                    <a:pt x="307" y="629"/>
                    <a:pt x="307" y="629"/>
                  </a:cubicBezTo>
                  <a:cubicBezTo>
                    <a:pt x="317" y="625"/>
                    <a:pt x="317" y="625"/>
                    <a:pt x="317" y="625"/>
                  </a:cubicBezTo>
                  <a:cubicBezTo>
                    <a:pt x="308" y="617"/>
                    <a:pt x="308" y="617"/>
                    <a:pt x="308" y="617"/>
                  </a:cubicBezTo>
                  <a:cubicBezTo>
                    <a:pt x="317" y="617"/>
                    <a:pt x="317" y="617"/>
                    <a:pt x="317" y="617"/>
                  </a:cubicBezTo>
                  <a:cubicBezTo>
                    <a:pt x="324" y="611"/>
                    <a:pt x="324" y="611"/>
                    <a:pt x="324" y="611"/>
                  </a:cubicBezTo>
                  <a:cubicBezTo>
                    <a:pt x="320" y="603"/>
                    <a:pt x="320" y="603"/>
                    <a:pt x="320" y="603"/>
                  </a:cubicBezTo>
                  <a:cubicBezTo>
                    <a:pt x="310" y="609"/>
                    <a:pt x="310" y="609"/>
                    <a:pt x="310" y="609"/>
                  </a:cubicBezTo>
                  <a:cubicBezTo>
                    <a:pt x="308" y="603"/>
                    <a:pt x="308" y="603"/>
                    <a:pt x="308" y="603"/>
                  </a:cubicBezTo>
                  <a:cubicBezTo>
                    <a:pt x="302" y="610"/>
                    <a:pt x="302" y="610"/>
                    <a:pt x="302" y="610"/>
                  </a:cubicBezTo>
                  <a:cubicBezTo>
                    <a:pt x="300" y="603"/>
                    <a:pt x="300" y="603"/>
                    <a:pt x="300" y="603"/>
                  </a:cubicBezTo>
                  <a:cubicBezTo>
                    <a:pt x="286" y="611"/>
                    <a:pt x="286" y="611"/>
                    <a:pt x="286" y="611"/>
                  </a:cubicBezTo>
                  <a:lnTo>
                    <a:pt x="288" y="622"/>
                  </a:lnTo>
                  <a:close/>
                  <a:moveTo>
                    <a:pt x="70" y="728"/>
                  </a:moveTo>
                  <a:cubicBezTo>
                    <a:pt x="83" y="726"/>
                    <a:pt x="83" y="726"/>
                    <a:pt x="83" y="726"/>
                  </a:cubicBezTo>
                  <a:cubicBezTo>
                    <a:pt x="83" y="721"/>
                    <a:pt x="83" y="721"/>
                    <a:pt x="83" y="721"/>
                  </a:cubicBezTo>
                  <a:cubicBezTo>
                    <a:pt x="99" y="717"/>
                    <a:pt x="99" y="717"/>
                    <a:pt x="99" y="717"/>
                  </a:cubicBezTo>
                  <a:cubicBezTo>
                    <a:pt x="99" y="711"/>
                    <a:pt x="99" y="711"/>
                    <a:pt x="99" y="711"/>
                  </a:cubicBezTo>
                  <a:cubicBezTo>
                    <a:pt x="96" y="704"/>
                    <a:pt x="96" y="704"/>
                    <a:pt x="96" y="704"/>
                  </a:cubicBezTo>
                  <a:cubicBezTo>
                    <a:pt x="79" y="703"/>
                    <a:pt x="79" y="703"/>
                    <a:pt x="79" y="703"/>
                  </a:cubicBezTo>
                  <a:cubicBezTo>
                    <a:pt x="72" y="719"/>
                    <a:pt x="72" y="719"/>
                    <a:pt x="72" y="719"/>
                  </a:cubicBezTo>
                  <a:cubicBezTo>
                    <a:pt x="67" y="720"/>
                    <a:pt x="67" y="720"/>
                    <a:pt x="67" y="720"/>
                  </a:cubicBezTo>
                  <a:lnTo>
                    <a:pt x="70" y="728"/>
                  </a:lnTo>
                  <a:close/>
                  <a:moveTo>
                    <a:pt x="11" y="762"/>
                  </a:moveTo>
                  <a:cubicBezTo>
                    <a:pt x="22" y="756"/>
                    <a:pt x="22" y="756"/>
                    <a:pt x="22" y="756"/>
                  </a:cubicBezTo>
                  <a:cubicBezTo>
                    <a:pt x="40" y="754"/>
                    <a:pt x="40" y="754"/>
                    <a:pt x="40" y="754"/>
                  </a:cubicBezTo>
                  <a:cubicBezTo>
                    <a:pt x="45" y="744"/>
                    <a:pt x="45" y="744"/>
                    <a:pt x="45" y="744"/>
                  </a:cubicBezTo>
                  <a:cubicBezTo>
                    <a:pt x="46" y="733"/>
                    <a:pt x="46" y="733"/>
                    <a:pt x="46" y="733"/>
                  </a:cubicBezTo>
                  <a:cubicBezTo>
                    <a:pt x="34" y="739"/>
                    <a:pt x="34" y="739"/>
                    <a:pt x="34" y="739"/>
                  </a:cubicBezTo>
                  <a:cubicBezTo>
                    <a:pt x="33" y="736"/>
                    <a:pt x="33" y="736"/>
                    <a:pt x="33" y="736"/>
                  </a:cubicBezTo>
                  <a:cubicBezTo>
                    <a:pt x="23" y="738"/>
                    <a:pt x="23" y="738"/>
                    <a:pt x="23" y="738"/>
                  </a:cubicBezTo>
                  <a:cubicBezTo>
                    <a:pt x="33" y="746"/>
                    <a:pt x="33" y="746"/>
                    <a:pt x="33" y="746"/>
                  </a:cubicBezTo>
                  <a:cubicBezTo>
                    <a:pt x="12" y="758"/>
                    <a:pt x="12" y="758"/>
                    <a:pt x="12" y="758"/>
                  </a:cubicBezTo>
                  <a:lnTo>
                    <a:pt x="11" y="762"/>
                  </a:lnTo>
                  <a:close/>
                  <a:moveTo>
                    <a:pt x="23" y="522"/>
                  </a:moveTo>
                  <a:cubicBezTo>
                    <a:pt x="29" y="522"/>
                    <a:pt x="29" y="522"/>
                    <a:pt x="29" y="522"/>
                  </a:cubicBezTo>
                  <a:cubicBezTo>
                    <a:pt x="36" y="529"/>
                    <a:pt x="36" y="529"/>
                    <a:pt x="36" y="529"/>
                  </a:cubicBezTo>
                  <a:cubicBezTo>
                    <a:pt x="45" y="529"/>
                    <a:pt x="45" y="529"/>
                    <a:pt x="45" y="529"/>
                  </a:cubicBezTo>
                  <a:cubicBezTo>
                    <a:pt x="48" y="510"/>
                    <a:pt x="48" y="510"/>
                    <a:pt x="48" y="510"/>
                  </a:cubicBezTo>
                  <a:cubicBezTo>
                    <a:pt x="37" y="504"/>
                    <a:pt x="37" y="504"/>
                    <a:pt x="37" y="504"/>
                  </a:cubicBezTo>
                  <a:cubicBezTo>
                    <a:pt x="30" y="511"/>
                    <a:pt x="30" y="511"/>
                    <a:pt x="30" y="511"/>
                  </a:cubicBezTo>
                  <a:cubicBezTo>
                    <a:pt x="17" y="512"/>
                    <a:pt x="17" y="512"/>
                    <a:pt x="17" y="512"/>
                  </a:cubicBezTo>
                  <a:lnTo>
                    <a:pt x="23" y="522"/>
                  </a:lnTo>
                  <a:close/>
                  <a:moveTo>
                    <a:pt x="610" y="601"/>
                  </a:moveTo>
                  <a:cubicBezTo>
                    <a:pt x="618" y="606"/>
                    <a:pt x="618" y="606"/>
                    <a:pt x="618" y="606"/>
                  </a:cubicBezTo>
                  <a:cubicBezTo>
                    <a:pt x="625" y="617"/>
                    <a:pt x="625" y="617"/>
                    <a:pt x="625" y="617"/>
                  </a:cubicBezTo>
                  <a:cubicBezTo>
                    <a:pt x="629" y="610"/>
                    <a:pt x="629" y="610"/>
                    <a:pt x="629" y="610"/>
                  </a:cubicBezTo>
                  <a:cubicBezTo>
                    <a:pt x="640" y="617"/>
                    <a:pt x="640" y="617"/>
                    <a:pt x="640" y="617"/>
                  </a:cubicBezTo>
                  <a:cubicBezTo>
                    <a:pt x="644" y="612"/>
                    <a:pt x="644" y="612"/>
                    <a:pt x="644" y="612"/>
                  </a:cubicBezTo>
                  <a:cubicBezTo>
                    <a:pt x="632" y="602"/>
                    <a:pt x="632" y="602"/>
                    <a:pt x="632" y="602"/>
                  </a:cubicBezTo>
                  <a:cubicBezTo>
                    <a:pt x="641" y="598"/>
                    <a:pt x="641" y="598"/>
                    <a:pt x="641" y="598"/>
                  </a:cubicBezTo>
                  <a:cubicBezTo>
                    <a:pt x="626" y="590"/>
                    <a:pt x="626" y="590"/>
                    <a:pt x="626" y="590"/>
                  </a:cubicBezTo>
                  <a:cubicBezTo>
                    <a:pt x="616" y="590"/>
                    <a:pt x="616" y="590"/>
                    <a:pt x="616" y="590"/>
                  </a:cubicBezTo>
                  <a:lnTo>
                    <a:pt x="610" y="601"/>
                  </a:lnTo>
                  <a:close/>
                  <a:moveTo>
                    <a:pt x="640" y="589"/>
                  </a:moveTo>
                  <a:cubicBezTo>
                    <a:pt x="649" y="600"/>
                    <a:pt x="649" y="600"/>
                    <a:pt x="649" y="600"/>
                  </a:cubicBezTo>
                  <a:cubicBezTo>
                    <a:pt x="649" y="626"/>
                    <a:pt x="649" y="626"/>
                    <a:pt x="649" y="626"/>
                  </a:cubicBezTo>
                  <a:cubicBezTo>
                    <a:pt x="659" y="615"/>
                    <a:pt x="659" y="615"/>
                    <a:pt x="659" y="615"/>
                  </a:cubicBezTo>
                  <a:cubicBezTo>
                    <a:pt x="660" y="608"/>
                    <a:pt x="660" y="608"/>
                    <a:pt x="660" y="608"/>
                  </a:cubicBezTo>
                  <a:cubicBezTo>
                    <a:pt x="656" y="595"/>
                    <a:pt x="656" y="595"/>
                    <a:pt x="656" y="595"/>
                  </a:cubicBezTo>
                  <a:cubicBezTo>
                    <a:pt x="642" y="588"/>
                    <a:pt x="642" y="588"/>
                    <a:pt x="642" y="588"/>
                  </a:cubicBezTo>
                  <a:lnTo>
                    <a:pt x="640" y="589"/>
                  </a:lnTo>
                  <a:close/>
                  <a:moveTo>
                    <a:pt x="662" y="637"/>
                  </a:moveTo>
                  <a:cubicBezTo>
                    <a:pt x="667" y="641"/>
                    <a:pt x="667" y="641"/>
                    <a:pt x="667" y="641"/>
                  </a:cubicBezTo>
                  <a:cubicBezTo>
                    <a:pt x="667" y="650"/>
                    <a:pt x="667" y="650"/>
                    <a:pt x="667" y="650"/>
                  </a:cubicBezTo>
                  <a:cubicBezTo>
                    <a:pt x="677" y="649"/>
                    <a:pt x="677" y="649"/>
                    <a:pt x="677" y="649"/>
                  </a:cubicBezTo>
                  <a:cubicBezTo>
                    <a:pt x="684" y="646"/>
                    <a:pt x="684" y="646"/>
                    <a:pt x="684" y="646"/>
                  </a:cubicBezTo>
                  <a:cubicBezTo>
                    <a:pt x="673" y="634"/>
                    <a:pt x="673" y="634"/>
                    <a:pt x="673" y="634"/>
                  </a:cubicBezTo>
                  <a:cubicBezTo>
                    <a:pt x="664" y="631"/>
                    <a:pt x="664" y="631"/>
                    <a:pt x="664" y="631"/>
                  </a:cubicBezTo>
                  <a:lnTo>
                    <a:pt x="662" y="637"/>
                  </a:lnTo>
                  <a:close/>
                  <a:moveTo>
                    <a:pt x="630" y="623"/>
                  </a:moveTo>
                  <a:cubicBezTo>
                    <a:pt x="635" y="632"/>
                    <a:pt x="635" y="632"/>
                    <a:pt x="635" y="632"/>
                  </a:cubicBezTo>
                  <a:cubicBezTo>
                    <a:pt x="635" y="642"/>
                    <a:pt x="635" y="642"/>
                    <a:pt x="635" y="642"/>
                  </a:cubicBezTo>
                  <a:cubicBezTo>
                    <a:pt x="646" y="657"/>
                    <a:pt x="646" y="657"/>
                    <a:pt x="646" y="657"/>
                  </a:cubicBezTo>
                  <a:cubicBezTo>
                    <a:pt x="646" y="631"/>
                    <a:pt x="646" y="631"/>
                    <a:pt x="646" y="631"/>
                  </a:cubicBezTo>
                  <a:cubicBezTo>
                    <a:pt x="638" y="624"/>
                    <a:pt x="638" y="624"/>
                    <a:pt x="638" y="624"/>
                  </a:cubicBezTo>
                  <a:cubicBezTo>
                    <a:pt x="634" y="618"/>
                    <a:pt x="634" y="618"/>
                    <a:pt x="634" y="618"/>
                  </a:cubicBezTo>
                  <a:lnTo>
                    <a:pt x="630" y="623"/>
                  </a:lnTo>
                  <a:close/>
                  <a:moveTo>
                    <a:pt x="656" y="647"/>
                  </a:moveTo>
                  <a:cubicBezTo>
                    <a:pt x="652" y="657"/>
                    <a:pt x="652" y="657"/>
                    <a:pt x="652" y="657"/>
                  </a:cubicBezTo>
                  <a:cubicBezTo>
                    <a:pt x="658" y="663"/>
                    <a:pt x="658" y="663"/>
                    <a:pt x="658" y="663"/>
                  </a:cubicBezTo>
                  <a:cubicBezTo>
                    <a:pt x="661" y="643"/>
                    <a:pt x="661" y="643"/>
                    <a:pt x="661" y="643"/>
                  </a:cubicBezTo>
                  <a:cubicBezTo>
                    <a:pt x="658" y="633"/>
                    <a:pt x="658" y="633"/>
                    <a:pt x="658" y="633"/>
                  </a:cubicBezTo>
                  <a:cubicBezTo>
                    <a:pt x="650" y="636"/>
                    <a:pt x="650" y="636"/>
                    <a:pt x="650" y="636"/>
                  </a:cubicBezTo>
                  <a:lnTo>
                    <a:pt x="656" y="647"/>
                  </a:lnTo>
                  <a:close/>
                  <a:moveTo>
                    <a:pt x="672" y="672"/>
                  </a:moveTo>
                  <a:cubicBezTo>
                    <a:pt x="673" y="683"/>
                    <a:pt x="673" y="683"/>
                    <a:pt x="673" y="683"/>
                  </a:cubicBezTo>
                  <a:cubicBezTo>
                    <a:pt x="681" y="701"/>
                    <a:pt x="681" y="701"/>
                    <a:pt x="681" y="701"/>
                  </a:cubicBezTo>
                  <a:cubicBezTo>
                    <a:pt x="690" y="686"/>
                    <a:pt x="690" y="686"/>
                    <a:pt x="690" y="686"/>
                  </a:cubicBezTo>
                  <a:cubicBezTo>
                    <a:pt x="682" y="671"/>
                    <a:pt x="682" y="671"/>
                    <a:pt x="682" y="671"/>
                  </a:cubicBezTo>
                  <a:cubicBezTo>
                    <a:pt x="676" y="669"/>
                    <a:pt x="676" y="669"/>
                    <a:pt x="676" y="669"/>
                  </a:cubicBezTo>
                  <a:cubicBezTo>
                    <a:pt x="676" y="662"/>
                    <a:pt x="676" y="662"/>
                    <a:pt x="676" y="662"/>
                  </a:cubicBezTo>
                  <a:cubicBezTo>
                    <a:pt x="668" y="656"/>
                    <a:pt x="668" y="656"/>
                    <a:pt x="668" y="656"/>
                  </a:cubicBezTo>
                  <a:cubicBezTo>
                    <a:pt x="663" y="668"/>
                    <a:pt x="663" y="668"/>
                    <a:pt x="663" y="668"/>
                  </a:cubicBezTo>
                  <a:lnTo>
                    <a:pt x="672" y="672"/>
                  </a:lnTo>
                  <a:close/>
                  <a:moveTo>
                    <a:pt x="724" y="705"/>
                  </a:moveTo>
                  <a:cubicBezTo>
                    <a:pt x="732" y="690"/>
                    <a:pt x="732" y="690"/>
                    <a:pt x="732" y="690"/>
                  </a:cubicBezTo>
                  <a:cubicBezTo>
                    <a:pt x="724" y="670"/>
                    <a:pt x="724" y="670"/>
                    <a:pt x="724" y="670"/>
                  </a:cubicBezTo>
                  <a:cubicBezTo>
                    <a:pt x="717" y="655"/>
                    <a:pt x="717" y="655"/>
                    <a:pt x="717" y="655"/>
                  </a:cubicBezTo>
                  <a:cubicBezTo>
                    <a:pt x="697" y="647"/>
                    <a:pt x="697" y="647"/>
                    <a:pt x="697" y="647"/>
                  </a:cubicBezTo>
                  <a:cubicBezTo>
                    <a:pt x="684" y="620"/>
                    <a:pt x="684" y="620"/>
                    <a:pt x="684" y="620"/>
                  </a:cubicBezTo>
                  <a:cubicBezTo>
                    <a:pt x="644" y="552"/>
                    <a:pt x="644" y="552"/>
                    <a:pt x="644" y="552"/>
                  </a:cubicBezTo>
                  <a:cubicBezTo>
                    <a:pt x="634" y="534"/>
                    <a:pt x="634" y="534"/>
                    <a:pt x="634" y="534"/>
                  </a:cubicBezTo>
                  <a:cubicBezTo>
                    <a:pt x="611" y="532"/>
                    <a:pt x="611" y="532"/>
                    <a:pt x="611" y="532"/>
                  </a:cubicBezTo>
                  <a:cubicBezTo>
                    <a:pt x="591" y="555"/>
                    <a:pt x="591" y="555"/>
                    <a:pt x="591" y="555"/>
                  </a:cubicBezTo>
                  <a:cubicBezTo>
                    <a:pt x="566" y="522"/>
                    <a:pt x="566" y="522"/>
                    <a:pt x="566" y="522"/>
                  </a:cubicBezTo>
                  <a:cubicBezTo>
                    <a:pt x="559" y="519"/>
                    <a:pt x="559" y="519"/>
                    <a:pt x="559" y="519"/>
                  </a:cubicBezTo>
                  <a:cubicBezTo>
                    <a:pt x="554" y="509"/>
                    <a:pt x="554" y="509"/>
                    <a:pt x="554" y="509"/>
                  </a:cubicBezTo>
                  <a:cubicBezTo>
                    <a:pt x="529" y="512"/>
                    <a:pt x="529" y="512"/>
                    <a:pt x="529" y="512"/>
                  </a:cubicBezTo>
                  <a:cubicBezTo>
                    <a:pt x="521" y="502"/>
                    <a:pt x="521" y="502"/>
                    <a:pt x="521" y="502"/>
                  </a:cubicBezTo>
                  <a:cubicBezTo>
                    <a:pt x="516" y="138"/>
                    <a:pt x="516" y="138"/>
                    <a:pt x="516" y="138"/>
                  </a:cubicBezTo>
                  <a:cubicBezTo>
                    <a:pt x="493" y="125"/>
                    <a:pt x="493" y="125"/>
                    <a:pt x="493" y="125"/>
                  </a:cubicBezTo>
                  <a:cubicBezTo>
                    <a:pt x="473" y="115"/>
                    <a:pt x="473" y="115"/>
                    <a:pt x="473" y="115"/>
                  </a:cubicBezTo>
                  <a:cubicBezTo>
                    <a:pt x="454" y="100"/>
                    <a:pt x="454" y="100"/>
                    <a:pt x="454" y="100"/>
                  </a:cubicBezTo>
                  <a:cubicBezTo>
                    <a:pt x="442" y="109"/>
                    <a:pt x="442" y="109"/>
                    <a:pt x="442" y="109"/>
                  </a:cubicBezTo>
                  <a:cubicBezTo>
                    <a:pt x="434" y="101"/>
                    <a:pt x="434" y="101"/>
                    <a:pt x="434" y="101"/>
                  </a:cubicBezTo>
                  <a:cubicBezTo>
                    <a:pt x="412" y="96"/>
                    <a:pt x="412" y="96"/>
                    <a:pt x="412" y="96"/>
                  </a:cubicBezTo>
                  <a:cubicBezTo>
                    <a:pt x="407" y="98"/>
                    <a:pt x="407" y="98"/>
                    <a:pt x="407" y="98"/>
                  </a:cubicBezTo>
                  <a:cubicBezTo>
                    <a:pt x="378" y="86"/>
                    <a:pt x="378" y="86"/>
                    <a:pt x="378" y="86"/>
                  </a:cubicBezTo>
                  <a:cubicBezTo>
                    <a:pt x="370" y="90"/>
                    <a:pt x="370" y="90"/>
                    <a:pt x="370" y="90"/>
                  </a:cubicBezTo>
                  <a:cubicBezTo>
                    <a:pt x="370" y="81"/>
                    <a:pt x="370" y="81"/>
                    <a:pt x="370" y="81"/>
                  </a:cubicBezTo>
                  <a:cubicBezTo>
                    <a:pt x="344" y="79"/>
                    <a:pt x="344" y="79"/>
                    <a:pt x="344" y="79"/>
                  </a:cubicBezTo>
                  <a:cubicBezTo>
                    <a:pt x="328" y="89"/>
                    <a:pt x="328" y="89"/>
                    <a:pt x="328" y="89"/>
                  </a:cubicBezTo>
                  <a:cubicBezTo>
                    <a:pt x="330" y="79"/>
                    <a:pt x="330" y="79"/>
                    <a:pt x="330" y="79"/>
                  </a:cubicBezTo>
                  <a:cubicBezTo>
                    <a:pt x="297" y="61"/>
                    <a:pt x="297" y="61"/>
                    <a:pt x="297" y="61"/>
                  </a:cubicBezTo>
                  <a:cubicBezTo>
                    <a:pt x="294" y="44"/>
                    <a:pt x="294" y="44"/>
                    <a:pt x="294" y="44"/>
                  </a:cubicBezTo>
                  <a:cubicBezTo>
                    <a:pt x="268" y="40"/>
                    <a:pt x="268" y="40"/>
                    <a:pt x="268" y="40"/>
                  </a:cubicBezTo>
                  <a:cubicBezTo>
                    <a:pt x="268" y="22"/>
                    <a:pt x="268" y="22"/>
                    <a:pt x="268" y="22"/>
                  </a:cubicBezTo>
                  <a:cubicBezTo>
                    <a:pt x="257" y="14"/>
                    <a:pt x="257" y="14"/>
                    <a:pt x="257" y="14"/>
                  </a:cubicBezTo>
                  <a:cubicBezTo>
                    <a:pt x="253" y="39"/>
                    <a:pt x="253" y="39"/>
                    <a:pt x="253" y="39"/>
                  </a:cubicBezTo>
                  <a:cubicBezTo>
                    <a:pt x="237" y="43"/>
                    <a:pt x="237" y="43"/>
                    <a:pt x="237" y="43"/>
                  </a:cubicBezTo>
                  <a:cubicBezTo>
                    <a:pt x="235" y="33"/>
                    <a:pt x="235" y="33"/>
                    <a:pt x="235" y="33"/>
                  </a:cubicBezTo>
                  <a:cubicBezTo>
                    <a:pt x="244" y="28"/>
                    <a:pt x="244" y="28"/>
                    <a:pt x="244" y="28"/>
                  </a:cubicBezTo>
                  <a:cubicBezTo>
                    <a:pt x="250" y="15"/>
                    <a:pt x="250" y="15"/>
                    <a:pt x="250" y="15"/>
                  </a:cubicBezTo>
                  <a:cubicBezTo>
                    <a:pt x="239" y="10"/>
                    <a:pt x="239" y="10"/>
                    <a:pt x="239" y="10"/>
                  </a:cubicBezTo>
                  <a:cubicBezTo>
                    <a:pt x="227" y="0"/>
                    <a:pt x="227" y="0"/>
                    <a:pt x="227" y="0"/>
                  </a:cubicBezTo>
                  <a:cubicBezTo>
                    <a:pt x="197" y="39"/>
                    <a:pt x="197" y="39"/>
                    <a:pt x="197" y="39"/>
                  </a:cubicBezTo>
                  <a:cubicBezTo>
                    <a:pt x="175" y="46"/>
                    <a:pt x="175" y="46"/>
                    <a:pt x="175" y="46"/>
                  </a:cubicBezTo>
                  <a:cubicBezTo>
                    <a:pt x="158" y="56"/>
                    <a:pt x="158" y="56"/>
                    <a:pt x="158" y="56"/>
                  </a:cubicBezTo>
                  <a:cubicBezTo>
                    <a:pt x="162" y="69"/>
                    <a:pt x="162" y="69"/>
                    <a:pt x="162" y="69"/>
                  </a:cubicBezTo>
                  <a:cubicBezTo>
                    <a:pt x="154" y="64"/>
                    <a:pt x="154" y="64"/>
                    <a:pt x="154" y="64"/>
                  </a:cubicBezTo>
                  <a:cubicBezTo>
                    <a:pt x="124" y="65"/>
                    <a:pt x="124" y="65"/>
                    <a:pt x="124" y="65"/>
                  </a:cubicBezTo>
                  <a:cubicBezTo>
                    <a:pt x="113" y="87"/>
                    <a:pt x="113" y="87"/>
                    <a:pt x="113" y="87"/>
                  </a:cubicBezTo>
                  <a:cubicBezTo>
                    <a:pt x="109" y="89"/>
                    <a:pt x="109" y="89"/>
                    <a:pt x="109" y="89"/>
                  </a:cubicBezTo>
                  <a:cubicBezTo>
                    <a:pt x="99" y="105"/>
                    <a:pt x="99" y="105"/>
                    <a:pt x="99" y="105"/>
                  </a:cubicBezTo>
                  <a:cubicBezTo>
                    <a:pt x="98" y="122"/>
                    <a:pt x="98" y="122"/>
                    <a:pt x="98" y="122"/>
                  </a:cubicBezTo>
                  <a:cubicBezTo>
                    <a:pt x="94" y="132"/>
                    <a:pt x="94" y="132"/>
                    <a:pt x="94" y="132"/>
                  </a:cubicBezTo>
                  <a:cubicBezTo>
                    <a:pt x="68" y="142"/>
                    <a:pt x="68" y="142"/>
                    <a:pt x="68" y="142"/>
                  </a:cubicBezTo>
                  <a:cubicBezTo>
                    <a:pt x="59" y="150"/>
                    <a:pt x="59" y="150"/>
                    <a:pt x="59" y="150"/>
                  </a:cubicBezTo>
                  <a:cubicBezTo>
                    <a:pt x="37" y="151"/>
                    <a:pt x="37" y="151"/>
                    <a:pt x="37" y="151"/>
                  </a:cubicBezTo>
                  <a:cubicBezTo>
                    <a:pt x="34" y="169"/>
                    <a:pt x="34" y="169"/>
                    <a:pt x="34" y="169"/>
                  </a:cubicBezTo>
                  <a:cubicBezTo>
                    <a:pt x="30" y="176"/>
                    <a:pt x="30" y="176"/>
                    <a:pt x="30" y="176"/>
                  </a:cubicBezTo>
                  <a:cubicBezTo>
                    <a:pt x="39" y="183"/>
                    <a:pt x="39" y="183"/>
                    <a:pt x="39" y="183"/>
                  </a:cubicBezTo>
                  <a:cubicBezTo>
                    <a:pt x="58" y="187"/>
                    <a:pt x="58" y="187"/>
                    <a:pt x="58" y="187"/>
                  </a:cubicBezTo>
                  <a:cubicBezTo>
                    <a:pt x="88" y="210"/>
                    <a:pt x="88" y="210"/>
                    <a:pt x="88" y="210"/>
                  </a:cubicBezTo>
                  <a:cubicBezTo>
                    <a:pt x="89" y="226"/>
                    <a:pt x="89" y="226"/>
                    <a:pt x="89" y="226"/>
                  </a:cubicBezTo>
                  <a:cubicBezTo>
                    <a:pt x="105" y="228"/>
                    <a:pt x="105" y="228"/>
                    <a:pt x="105" y="228"/>
                  </a:cubicBezTo>
                  <a:cubicBezTo>
                    <a:pt x="111" y="232"/>
                    <a:pt x="111" y="232"/>
                    <a:pt x="111" y="232"/>
                  </a:cubicBezTo>
                  <a:cubicBezTo>
                    <a:pt x="110" y="242"/>
                    <a:pt x="110" y="242"/>
                    <a:pt x="110" y="242"/>
                  </a:cubicBezTo>
                  <a:cubicBezTo>
                    <a:pt x="121" y="256"/>
                    <a:pt x="121" y="256"/>
                    <a:pt x="121" y="256"/>
                  </a:cubicBezTo>
                  <a:cubicBezTo>
                    <a:pt x="123" y="264"/>
                    <a:pt x="123" y="264"/>
                    <a:pt x="123" y="264"/>
                  </a:cubicBezTo>
                  <a:cubicBezTo>
                    <a:pt x="131" y="266"/>
                    <a:pt x="131" y="266"/>
                    <a:pt x="131" y="266"/>
                  </a:cubicBezTo>
                  <a:cubicBezTo>
                    <a:pt x="138" y="280"/>
                    <a:pt x="138" y="280"/>
                    <a:pt x="138" y="280"/>
                  </a:cubicBezTo>
                  <a:cubicBezTo>
                    <a:pt x="91" y="281"/>
                    <a:pt x="91" y="281"/>
                    <a:pt x="91" y="281"/>
                  </a:cubicBezTo>
                  <a:cubicBezTo>
                    <a:pt x="93" y="273"/>
                    <a:pt x="93" y="273"/>
                    <a:pt x="93" y="273"/>
                  </a:cubicBezTo>
                  <a:cubicBezTo>
                    <a:pt x="92" y="264"/>
                    <a:pt x="92" y="264"/>
                    <a:pt x="92" y="264"/>
                  </a:cubicBezTo>
                  <a:cubicBezTo>
                    <a:pt x="93" y="259"/>
                    <a:pt x="93" y="259"/>
                    <a:pt x="93" y="259"/>
                  </a:cubicBezTo>
                  <a:cubicBezTo>
                    <a:pt x="93" y="255"/>
                    <a:pt x="93" y="255"/>
                    <a:pt x="93" y="255"/>
                  </a:cubicBezTo>
                  <a:cubicBezTo>
                    <a:pt x="75" y="255"/>
                    <a:pt x="75" y="255"/>
                    <a:pt x="75" y="255"/>
                  </a:cubicBezTo>
                  <a:cubicBezTo>
                    <a:pt x="54" y="269"/>
                    <a:pt x="54" y="269"/>
                    <a:pt x="54" y="269"/>
                  </a:cubicBezTo>
                  <a:cubicBezTo>
                    <a:pt x="53" y="276"/>
                    <a:pt x="53" y="276"/>
                    <a:pt x="53" y="276"/>
                  </a:cubicBezTo>
                  <a:cubicBezTo>
                    <a:pt x="40" y="277"/>
                    <a:pt x="40" y="277"/>
                    <a:pt x="40" y="277"/>
                  </a:cubicBezTo>
                  <a:cubicBezTo>
                    <a:pt x="12" y="291"/>
                    <a:pt x="12" y="291"/>
                    <a:pt x="12" y="291"/>
                  </a:cubicBezTo>
                  <a:cubicBezTo>
                    <a:pt x="0" y="301"/>
                    <a:pt x="0" y="301"/>
                    <a:pt x="0" y="301"/>
                  </a:cubicBezTo>
                  <a:cubicBezTo>
                    <a:pt x="17" y="313"/>
                    <a:pt x="17" y="313"/>
                    <a:pt x="17" y="313"/>
                  </a:cubicBezTo>
                  <a:cubicBezTo>
                    <a:pt x="41" y="315"/>
                    <a:pt x="41" y="315"/>
                    <a:pt x="41" y="315"/>
                  </a:cubicBezTo>
                  <a:cubicBezTo>
                    <a:pt x="46" y="322"/>
                    <a:pt x="46" y="322"/>
                    <a:pt x="46" y="322"/>
                  </a:cubicBezTo>
                  <a:cubicBezTo>
                    <a:pt x="27" y="322"/>
                    <a:pt x="27" y="322"/>
                    <a:pt x="27" y="322"/>
                  </a:cubicBezTo>
                  <a:cubicBezTo>
                    <a:pt x="23" y="326"/>
                    <a:pt x="23" y="326"/>
                    <a:pt x="23" y="326"/>
                  </a:cubicBezTo>
                  <a:cubicBezTo>
                    <a:pt x="35" y="339"/>
                    <a:pt x="35" y="339"/>
                    <a:pt x="35" y="339"/>
                  </a:cubicBezTo>
                  <a:cubicBezTo>
                    <a:pt x="35" y="348"/>
                    <a:pt x="35" y="348"/>
                    <a:pt x="35" y="348"/>
                  </a:cubicBezTo>
                  <a:cubicBezTo>
                    <a:pt x="46" y="358"/>
                    <a:pt x="46" y="358"/>
                    <a:pt x="46" y="358"/>
                  </a:cubicBezTo>
                  <a:cubicBezTo>
                    <a:pt x="83" y="358"/>
                    <a:pt x="83" y="358"/>
                    <a:pt x="83" y="358"/>
                  </a:cubicBezTo>
                  <a:cubicBezTo>
                    <a:pt x="92" y="364"/>
                    <a:pt x="92" y="364"/>
                    <a:pt x="92" y="364"/>
                  </a:cubicBezTo>
                  <a:cubicBezTo>
                    <a:pt x="89" y="356"/>
                    <a:pt x="89" y="356"/>
                    <a:pt x="89" y="356"/>
                  </a:cubicBezTo>
                  <a:cubicBezTo>
                    <a:pt x="94" y="353"/>
                    <a:pt x="94" y="353"/>
                    <a:pt x="94" y="353"/>
                  </a:cubicBezTo>
                  <a:cubicBezTo>
                    <a:pt x="101" y="364"/>
                    <a:pt x="101" y="364"/>
                    <a:pt x="101" y="364"/>
                  </a:cubicBezTo>
                  <a:cubicBezTo>
                    <a:pt x="111" y="351"/>
                    <a:pt x="111" y="351"/>
                    <a:pt x="111" y="351"/>
                  </a:cubicBezTo>
                  <a:cubicBezTo>
                    <a:pt x="141" y="336"/>
                    <a:pt x="141" y="336"/>
                    <a:pt x="141" y="336"/>
                  </a:cubicBezTo>
                  <a:cubicBezTo>
                    <a:pt x="143" y="350"/>
                    <a:pt x="143" y="350"/>
                    <a:pt x="143" y="350"/>
                  </a:cubicBezTo>
                  <a:cubicBezTo>
                    <a:pt x="134" y="353"/>
                    <a:pt x="134" y="353"/>
                    <a:pt x="134" y="353"/>
                  </a:cubicBezTo>
                  <a:cubicBezTo>
                    <a:pt x="131" y="357"/>
                    <a:pt x="131" y="357"/>
                    <a:pt x="131" y="357"/>
                  </a:cubicBezTo>
                  <a:cubicBezTo>
                    <a:pt x="137" y="360"/>
                    <a:pt x="137" y="360"/>
                    <a:pt x="137" y="360"/>
                  </a:cubicBezTo>
                  <a:cubicBezTo>
                    <a:pt x="145" y="391"/>
                    <a:pt x="145" y="391"/>
                    <a:pt x="145" y="391"/>
                  </a:cubicBezTo>
                  <a:cubicBezTo>
                    <a:pt x="131" y="402"/>
                    <a:pt x="131" y="402"/>
                    <a:pt x="131" y="402"/>
                  </a:cubicBezTo>
                  <a:cubicBezTo>
                    <a:pt x="124" y="397"/>
                    <a:pt x="124" y="397"/>
                    <a:pt x="124" y="397"/>
                  </a:cubicBezTo>
                  <a:cubicBezTo>
                    <a:pt x="113" y="410"/>
                    <a:pt x="113" y="410"/>
                    <a:pt x="113" y="410"/>
                  </a:cubicBezTo>
                  <a:cubicBezTo>
                    <a:pt x="94" y="409"/>
                    <a:pt x="94" y="409"/>
                    <a:pt x="94" y="409"/>
                  </a:cubicBezTo>
                  <a:cubicBezTo>
                    <a:pt x="96" y="403"/>
                    <a:pt x="96" y="403"/>
                    <a:pt x="96" y="403"/>
                  </a:cubicBezTo>
                  <a:cubicBezTo>
                    <a:pt x="86" y="402"/>
                    <a:pt x="86" y="402"/>
                    <a:pt x="86" y="402"/>
                  </a:cubicBezTo>
                  <a:cubicBezTo>
                    <a:pt x="80" y="408"/>
                    <a:pt x="80" y="408"/>
                    <a:pt x="80" y="408"/>
                  </a:cubicBezTo>
                  <a:cubicBezTo>
                    <a:pt x="77" y="420"/>
                    <a:pt x="77" y="420"/>
                    <a:pt x="77" y="420"/>
                  </a:cubicBezTo>
                  <a:cubicBezTo>
                    <a:pt x="72" y="427"/>
                    <a:pt x="72" y="427"/>
                    <a:pt x="72" y="427"/>
                  </a:cubicBezTo>
                  <a:cubicBezTo>
                    <a:pt x="72" y="416"/>
                    <a:pt x="72" y="416"/>
                    <a:pt x="72" y="416"/>
                  </a:cubicBezTo>
                  <a:cubicBezTo>
                    <a:pt x="67" y="430"/>
                    <a:pt x="67" y="430"/>
                    <a:pt x="67" y="430"/>
                  </a:cubicBezTo>
                  <a:cubicBezTo>
                    <a:pt x="59" y="436"/>
                    <a:pt x="59" y="436"/>
                    <a:pt x="59" y="436"/>
                  </a:cubicBezTo>
                  <a:cubicBezTo>
                    <a:pt x="49" y="449"/>
                    <a:pt x="49" y="449"/>
                    <a:pt x="49" y="449"/>
                  </a:cubicBezTo>
                  <a:cubicBezTo>
                    <a:pt x="58" y="467"/>
                    <a:pt x="58" y="467"/>
                    <a:pt x="58" y="467"/>
                  </a:cubicBezTo>
                  <a:cubicBezTo>
                    <a:pt x="66" y="467"/>
                    <a:pt x="66" y="467"/>
                    <a:pt x="66" y="467"/>
                  </a:cubicBezTo>
                  <a:cubicBezTo>
                    <a:pt x="65" y="474"/>
                    <a:pt x="65" y="474"/>
                    <a:pt x="65" y="474"/>
                  </a:cubicBezTo>
                  <a:cubicBezTo>
                    <a:pt x="85" y="481"/>
                    <a:pt x="85" y="481"/>
                    <a:pt x="85" y="481"/>
                  </a:cubicBezTo>
                  <a:cubicBezTo>
                    <a:pt x="92" y="497"/>
                    <a:pt x="92" y="497"/>
                    <a:pt x="92" y="497"/>
                  </a:cubicBezTo>
                  <a:cubicBezTo>
                    <a:pt x="85" y="492"/>
                    <a:pt x="85" y="492"/>
                    <a:pt x="85" y="492"/>
                  </a:cubicBezTo>
                  <a:cubicBezTo>
                    <a:pt x="76" y="496"/>
                    <a:pt x="76" y="496"/>
                    <a:pt x="76" y="496"/>
                  </a:cubicBezTo>
                  <a:cubicBezTo>
                    <a:pt x="72" y="515"/>
                    <a:pt x="72" y="515"/>
                    <a:pt x="72" y="515"/>
                  </a:cubicBezTo>
                  <a:cubicBezTo>
                    <a:pt x="78" y="522"/>
                    <a:pt x="78" y="522"/>
                    <a:pt x="78" y="522"/>
                  </a:cubicBezTo>
                  <a:cubicBezTo>
                    <a:pt x="78" y="530"/>
                    <a:pt x="78" y="530"/>
                    <a:pt x="78" y="530"/>
                  </a:cubicBezTo>
                  <a:cubicBezTo>
                    <a:pt x="93" y="531"/>
                    <a:pt x="93" y="531"/>
                    <a:pt x="93" y="531"/>
                  </a:cubicBezTo>
                  <a:cubicBezTo>
                    <a:pt x="98" y="526"/>
                    <a:pt x="98" y="526"/>
                    <a:pt x="98" y="526"/>
                  </a:cubicBezTo>
                  <a:cubicBezTo>
                    <a:pt x="105" y="525"/>
                    <a:pt x="105" y="525"/>
                    <a:pt x="105" y="525"/>
                  </a:cubicBezTo>
                  <a:cubicBezTo>
                    <a:pt x="111" y="520"/>
                    <a:pt x="111" y="520"/>
                    <a:pt x="111" y="520"/>
                  </a:cubicBezTo>
                  <a:cubicBezTo>
                    <a:pt x="124" y="523"/>
                    <a:pt x="124" y="523"/>
                    <a:pt x="124" y="523"/>
                  </a:cubicBezTo>
                  <a:cubicBezTo>
                    <a:pt x="125" y="541"/>
                    <a:pt x="125" y="541"/>
                    <a:pt x="125" y="541"/>
                  </a:cubicBezTo>
                  <a:cubicBezTo>
                    <a:pt x="122" y="551"/>
                    <a:pt x="122" y="551"/>
                    <a:pt x="122" y="551"/>
                  </a:cubicBezTo>
                  <a:cubicBezTo>
                    <a:pt x="125" y="557"/>
                    <a:pt x="125" y="557"/>
                    <a:pt x="125" y="557"/>
                  </a:cubicBezTo>
                  <a:cubicBezTo>
                    <a:pt x="123" y="571"/>
                    <a:pt x="123" y="571"/>
                    <a:pt x="123" y="571"/>
                  </a:cubicBezTo>
                  <a:cubicBezTo>
                    <a:pt x="117" y="579"/>
                    <a:pt x="117" y="579"/>
                    <a:pt x="117" y="579"/>
                  </a:cubicBezTo>
                  <a:cubicBezTo>
                    <a:pt x="128" y="580"/>
                    <a:pt x="128" y="580"/>
                    <a:pt x="128" y="580"/>
                  </a:cubicBezTo>
                  <a:cubicBezTo>
                    <a:pt x="143" y="566"/>
                    <a:pt x="143" y="566"/>
                    <a:pt x="143" y="566"/>
                  </a:cubicBezTo>
                  <a:cubicBezTo>
                    <a:pt x="164" y="562"/>
                    <a:pt x="164" y="562"/>
                    <a:pt x="164" y="562"/>
                  </a:cubicBezTo>
                  <a:cubicBezTo>
                    <a:pt x="173" y="568"/>
                    <a:pt x="173" y="568"/>
                    <a:pt x="173" y="568"/>
                  </a:cubicBezTo>
                  <a:cubicBezTo>
                    <a:pt x="186" y="595"/>
                    <a:pt x="186" y="595"/>
                    <a:pt x="186" y="595"/>
                  </a:cubicBezTo>
                  <a:cubicBezTo>
                    <a:pt x="193" y="598"/>
                    <a:pt x="193" y="598"/>
                    <a:pt x="193" y="598"/>
                  </a:cubicBezTo>
                  <a:cubicBezTo>
                    <a:pt x="194" y="594"/>
                    <a:pt x="194" y="594"/>
                    <a:pt x="194" y="594"/>
                  </a:cubicBezTo>
                  <a:cubicBezTo>
                    <a:pt x="192" y="585"/>
                    <a:pt x="192" y="585"/>
                    <a:pt x="192" y="585"/>
                  </a:cubicBezTo>
                  <a:cubicBezTo>
                    <a:pt x="193" y="568"/>
                    <a:pt x="193" y="568"/>
                    <a:pt x="193" y="568"/>
                  </a:cubicBezTo>
                  <a:cubicBezTo>
                    <a:pt x="198" y="573"/>
                    <a:pt x="198" y="573"/>
                    <a:pt x="198" y="573"/>
                  </a:cubicBezTo>
                  <a:cubicBezTo>
                    <a:pt x="198" y="584"/>
                    <a:pt x="198" y="584"/>
                    <a:pt x="198" y="584"/>
                  </a:cubicBezTo>
                  <a:cubicBezTo>
                    <a:pt x="213" y="579"/>
                    <a:pt x="213" y="579"/>
                    <a:pt x="213" y="579"/>
                  </a:cubicBezTo>
                  <a:cubicBezTo>
                    <a:pt x="226" y="556"/>
                    <a:pt x="226" y="556"/>
                    <a:pt x="226" y="556"/>
                  </a:cubicBezTo>
                  <a:cubicBezTo>
                    <a:pt x="231" y="559"/>
                    <a:pt x="231" y="559"/>
                    <a:pt x="231" y="559"/>
                  </a:cubicBezTo>
                  <a:cubicBezTo>
                    <a:pt x="225" y="571"/>
                    <a:pt x="225" y="571"/>
                    <a:pt x="225" y="571"/>
                  </a:cubicBezTo>
                  <a:cubicBezTo>
                    <a:pt x="223" y="594"/>
                    <a:pt x="223" y="594"/>
                    <a:pt x="223" y="594"/>
                  </a:cubicBezTo>
                  <a:cubicBezTo>
                    <a:pt x="227" y="601"/>
                    <a:pt x="227" y="601"/>
                    <a:pt x="227" y="601"/>
                  </a:cubicBezTo>
                  <a:cubicBezTo>
                    <a:pt x="216" y="622"/>
                    <a:pt x="216" y="622"/>
                    <a:pt x="216" y="622"/>
                  </a:cubicBezTo>
                  <a:cubicBezTo>
                    <a:pt x="199" y="628"/>
                    <a:pt x="199" y="628"/>
                    <a:pt x="199" y="628"/>
                  </a:cubicBezTo>
                  <a:cubicBezTo>
                    <a:pt x="187" y="644"/>
                    <a:pt x="187" y="644"/>
                    <a:pt x="187" y="644"/>
                  </a:cubicBezTo>
                  <a:cubicBezTo>
                    <a:pt x="181" y="643"/>
                    <a:pt x="181" y="643"/>
                    <a:pt x="181" y="643"/>
                  </a:cubicBezTo>
                  <a:cubicBezTo>
                    <a:pt x="160" y="651"/>
                    <a:pt x="160" y="651"/>
                    <a:pt x="160" y="651"/>
                  </a:cubicBezTo>
                  <a:cubicBezTo>
                    <a:pt x="148" y="663"/>
                    <a:pt x="148" y="663"/>
                    <a:pt x="148" y="663"/>
                  </a:cubicBezTo>
                  <a:cubicBezTo>
                    <a:pt x="150" y="674"/>
                    <a:pt x="150" y="674"/>
                    <a:pt x="150" y="674"/>
                  </a:cubicBezTo>
                  <a:cubicBezTo>
                    <a:pt x="142" y="675"/>
                    <a:pt x="142" y="675"/>
                    <a:pt x="142" y="675"/>
                  </a:cubicBezTo>
                  <a:cubicBezTo>
                    <a:pt x="136" y="661"/>
                    <a:pt x="136" y="661"/>
                    <a:pt x="136" y="661"/>
                  </a:cubicBezTo>
                  <a:cubicBezTo>
                    <a:pt x="132" y="661"/>
                    <a:pt x="132" y="661"/>
                    <a:pt x="132" y="661"/>
                  </a:cubicBezTo>
                  <a:cubicBezTo>
                    <a:pt x="110" y="680"/>
                    <a:pt x="110" y="680"/>
                    <a:pt x="110" y="680"/>
                  </a:cubicBezTo>
                  <a:cubicBezTo>
                    <a:pt x="118" y="705"/>
                    <a:pt x="118" y="705"/>
                    <a:pt x="118" y="705"/>
                  </a:cubicBezTo>
                  <a:cubicBezTo>
                    <a:pt x="128" y="700"/>
                    <a:pt x="128" y="700"/>
                    <a:pt x="128" y="700"/>
                  </a:cubicBezTo>
                  <a:cubicBezTo>
                    <a:pt x="129" y="686"/>
                    <a:pt x="129" y="686"/>
                    <a:pt x="129" y="686"/>
                  </a:cubicBezTo>
                  <a:cubicBezTo>
                    <a:pt x="135" y="684"/>
                    <a:pt x="135" y="684"/>
                    <a:pt x="135" y="684"/>
                  </a:cubicBezTo>
                  <a:cubicBezTo>
                    <a:pt x="138" y="696"/>
                    <a:pt x="138" y="696"/>
                    <a:pt x="138" y="696"/>
                  </a:cubicBezTo>
                  <a:cubicBezTo>
                    <a:pt x="164" y="674"/>
                    <a:pt x="164" y="674"/>
                    <a:pt x="164" y="674"/>
                  </a:cubicBezTo>
                  <a:cubicBezTo>
                    <a:pt x="164" y="685"/>
                    <a:pt x="164" y="685"/>
                    <a:pt x="164" y="685"/>
                  </a:cubicBezTo>
                  <a:cubicBezTo>
                    <a:pt x="171" y="680"/>
                    <a:pt x="171" y="680"/>
                    <a:pt x="171" y="680"/>
                  </a:cubicBezTo>
                  <a:cubicBezTo>
                    <a:pt x="174" y="669"/>
                    <a:pt x="174" y="669"/>
                    <a:pt x="174" y="669"/>
                  </a:cubicBezTo>
                  <a:cubicBezTo>
                    <a:pt x="183" y="666"/>
                    <a:pt x="183" y="666"/>
                    <a:pt x="183" y="666"/>
                  </a:cubicBezTo>
                  <a:cubicBezTo>
                    <a:pt x="185" y="671"/>
                    <a:pt x="185" y="671"/>
                    <a:pt x="185" y="671"/>
                  </a:cubicBezTo>
                  <a:cubicBezTo>
                    <a:pt x="201" y="654"/>
                    <a:pt x="201" y="654"/>
                    <a:pt x="201" y="654"/>
                  </a:cubicBezTo>
                  <a:cubicBezTo>
                    <a:pt x="221" y="647"/>
                    <a:pt x="221" y="647"/>
                    <a:pt x="221" y="647"/>
                  </a:cubicBezTo>
                  <a:cubicBezTo>
                    <a:pt x="241" y="637"/>
                    <a:pt x="241" y="637"/>
                    <a:pt x="241" y="637"/>
                  </a:cubicBezTo>
                  <a:cubicBezTo>
                    <a:pt x="251" y="616"/>
                    <a:pt x="251" y="616"/>
                    <a:pt x="251" y="616"/>
                  </a:cubicBezTo>
                  <a:cubicBezTo>
                    <a:pt x="256" y="616"/>
                    <a:pt x="256" y="616"/>
                    <a:pt x="256" y="616"/>
                  </a:cubicBezTo>
                  <a:cubicBezTo>
                    <a:pt x="256" y="611"/>
                    <a:pt x="256" y="611"/>
                    <a:pt x="256" y="611"/>
                  </a:cubicBezTo>
                  <a:cubicBezTo>
                    <a:pt x="265" y="602"/>
                    <a:pt x="265" y="602"/>
                    <a:pt x="265" y="602"/>
                  </a:cubicBezTo>
                  <a:cubicBezTo>
                    <a:pt x="274" y="593"/>
                    <a:pt x="274" y="593"/>
                    <a:pt x="274" y="593"/>
                  </a:cubicBezTo>
                  <a:cubicBezTo>
                    <a:pt x="277" y="584"/>
                    <a:pt x="277" y="584"/>
                    <a:pt x="277" y="584"/>
                  </a:cubicBezTo>
                  <a:cubicBezTo>
                    <a:pt x="286" y="577"/>
                    <a:pt x="286" y="577"/>
                    <a:pt x="286" y="577"/>
                  </a:cubicBezTo>
                  <a:cubicBezTo>
                    <a:pt x="292" y="569"/>
                    <a:pt x="292" y="569"/>
                    <a:pt x="292" y="569"/>
                  </a:cubicBezTo>
                  <a:cubicBezTo>
                    <a:pt x="293" y="559"/>
                    <a:pt x="293" y="559"/>
                    <a:pt x="293" y="559"/>
                  </a:cubicBezTo>
                  <a:cubicBezTo>
                    <a:pt x="286" y="556"/>
                    <a:pt x="286" y="556"/>
                    <a:pt x="286" y="556"/>
                  </a:cubicBezTo>
                  <a:cubicBezTo>
                    <a:pt x="279" y="558"/>
                    <a:pt x="279" y="558"/>
                    <a:pt x="279" y="558"/>
                  </a:cubicBezTo>
                  <a:cubicBezTo>
                    <a:pt x="283" y="537"/>
                    <a:pt x="283" y="537"/>
                    <a:pt x="283" y="537"/>
                  </a:cubicBezTo>
                  <a:cubicBezTo>
                    <a:pt x="292" y="537"/>
                    <a:pt x="292" y="537"/>
                    <a:pt x="292" y="537"/>
                  </a:cubicBezTo>
                  <a:cubicBezTo>
                    <a:pt x="297" y="531"/>
                    <a:pt x="297" y="531"/>
                    <a:pt x="297" y="531"/>
                  </a:cubicBezTo>
                  <a:cubicBezTo>
                    <a:pt x="300" y="515"/>
                    <a:pt x="300" y="515"/>
                    <a:pt x="300" y="515"/>
                  </a:cubicBezTo>
                  <a:cubicBezTo>
                    <a:pt x="318" y="491"/>
                    <a:pt x="318" y="491"/>
                    <a:pt x="318" y="491"/>
                  </a:cubicBezTo>
                  <a:cubicBezTo>
                    <a:pt x="339" y="468"/>
                    <a:pt x="339" y="468"/>
                    <a:pt x="339" y="468"/>
                  </a:cubicBezTo>
                  <a:cubicBezTo>
                    <a:pt x="357" y="468"/>
                    <a:pt x="357" y="468"/>
                    <a:pt x="357" y="468"/>
                  </a:cubicBezTo>
                  <a:cubicBezTo>
                    <a:pt x="375" y="481"/>
                    <a:pt x="375" y="481"/>
                    <a:pt x="375" y="481"/>
                  </a:cubicBezTo>
                  <a:cubicBezTo>
                    <a:pt x="365" y="482"/>
                    <a:pt x="365" y="482"/>
                    <a:pt x="365" y="482"/>
                  </a:cubicBezTo>
                  <a:cubicBezTo>
                    <a:pt x="357" y="476"/>
                    <a:pt x="357" y="476"/>
                    <a:pt x="357" y="476"/>
                  </a:cubicBezTo>
                  <a:cubicBezTo>
                    <a:pt x="340" y="478"/>
                    <a:pt x="340" y="478"/>
                    <a:pt x="340" y="478"/>
                  </a:cubicBezTo>
                  <a:cubicBezTo>
                    <a:pt x="325" y="493"/>
                    <a:pt x="325" y="493"/>
                    <a:pt x="325" y="493"/>
                  </a:cubicBezTo>
                  <a:cubicBezTo>
                    <a:pt x="327" y="505"/>
                    <a:pt x="327" y="505"/>
                    <a:pt x="327" y="505"/>
                  </a:cubicBezTo>
                  <a:cubicBezTo>
                    <a:pt x="316" y="525"/>
                    <a:pt x="316" y="525"/>
                    <a:pt x="316" y="525"/>
                  </a:cubicBezTo>
                  <a:cubicBezTo>
                    <a:pt x="317" y="542"/>
                    <a:pt x="317" y="542"/>
                    <a:pt x="317" y="542"/>
                  </a:cubicBezTo>
                  <a:cubicBezTo>
                    <a:pt x="322" y="540"/>
                    <a:pt x="322" y="540"/>
                    <a:pt x="322" y="540"/>
                  </a:cubicBezTo>
                  <a:cubicBezTo>
                    <a:pt x="327" y="535"/>
                    <a:pt x="327" y="535"/>
                    <a:pt x="327" y="535"/>
                  </a:cubicBezTo>
                  <a:cubicBezTo>
                    <a:pt x="333" y="535"/>
                    <a:pt x="333" y="535"/>
                    <a:pt x="333" y="535"/>
                  </a:cubicBezTo>
                  <a:cubicBezTo>
                    <a:pt x="320" y="549"/>
                    <a:pt x="320" y="549"/>
                    <a:pt x="320" y="549"/>
                  </a:cubicBezTo>
                  <a:cubicBezTo>
                    <a:pt x="315" y="552"/>
                    <a:pt x="315" y="552"/>
                    <a:pt x="315" y="552"/>
                  </a:cubicBezTo>
                  <a:cubicBezTo>
                    <a:pt x="314" y="558"/>
                    <a:pt x="314" y="558"/>
                    <a:pt x="314" y="558"/>
                  </a:cubicBezTo>
                  <a:cubicBezTo>
                    <a:pt x="334" y="556"/>
                    <a:pt x="334" y="556"/>
                    <a:pt x="334" y="556"/>
                  </a:cubicBezTo>
                  <a:cubicBezTo>
                    <a:pt x="344" y="544"/>
                    <a:pt x="344" y="544"/>
                    <a:pt x="344" y="544"/>
                  </a:cubicBezTo>
                  <a:cubicBezTo>
                    <a:pt x="350" y="550"/>
                    <a:pt x="350" y="550"/>
                    <a:pt x="350" y="550"/>
                  </a:cubicBezTo>
                  <a:cubicBezTo>
                    <a:pt x="357" y="546"/>
                    <a:pt x="357" y="546"/>
                    <a:pt x="357" y="546"/>
                  </a:cubicBezTo>
                  <a:cubicBezTo>
                    <a:pt x="365" y="542"/>
                    <a:pt x="365" y="542"/>
                    <a:pt x="365" y="542"/>
                  </a:cubicBezTo>
                  <a:cubicBezTo>
                    <a:pt x="362" y="535"/>
                    <a:pt x="362" y="535"/>
                    <a:pt x="362" y="535"/>
                  </a:cubicBezTo>
                  <a:cubicBezTo>
                    <a:pt x="366" y="527"/>
                    <a:pt x="366" y="527"/>
                    <a:pt x="366" y="527"/>
                  </a:cubicBezTo>
                  <a:cubicBezTo>
                    <a:pt x="370" y="527"/>
                    <a:pt x="370" y="527"/>
                    <a:pt x="370" y="527"/>
                  </a:cubicBezTo>
                  <a:cubicBezTo>
                    <a:pt x="378" y="529"/>
                    <a:pt x="378" y="529"/>
                    <a:pt x="378" y="529"/>
                  </a:cubicBezTo>
                  <a:cubicBezTo>
                    <a:pt x="388" y="520"/>
                    <a:pt x="388" y="520"/>
                    <a:pt x="388" y="520"/>
                  </a:cubicBezTo>
                  <a:cubicBezTo>
                    <a:pt x="387" y="499"/>
                    <a:pt x="387" y="499"/>
                    <a:pt x="387" y="499"/>
                  </a:cubicBezTo>
                  <a:cubicBezTo>
                    <a:pt x="392" y="481"/>
                    <a:pt x="392" y="481"/>
                    <a:pt x="392" y="481"/>
                  </a:cubicBezTo>
                  <a:cubicBezTo>
                    <a:pt x="397" y="492"/>
                    <a:pt x="397" y="492"/>
                    <a:pt x="397" y="492"/>
                  </a:cubicBezTo>
                  <a:cubicBezTo>
                    <a:pt x="414" y="484"/>
                    <a:pt x="414" y="484"/>
                    <a:pt x="414" y="484"/>
                  </a:cubicBezTo>
                  <a:cubicBezTo>
                    <a:pt x="420" y="495"/>
                    <a:pt x="420" y="495"/>
                    <a:pt x="420" y="495"/>
                  </a:cubicBezTo>
                  <a:cubicBezTo>
                    <a:pt x="433" y="505"/>
                    <a:pt x="433" y="505"/>
                    <a:pt x="433" y="505"/>
                  </a:cubicBezTo>
                  <a:cubicBezTo>
                    <a:pt x="448" y="509"/>
                    <a:pt x="448" y="509"/>
                    <a:pt x="448" y="509"/>
                  </a:cubicBezTo>
                  <a:cubicBezTo>
                    <a:pt x="455" y="504"/>
                    <a:pt x="455" y="504"/>
                    <a:pt x="455" y="504"/>
                  </a:cubicBezTo>
                  <a:cubicBezTo>
                    <a:pt x="456" y="513"/>
                    <a:pt x="456" y="513"/>
                    <a:pt x="456" y="513"/>
                  </a:cubicBezTo>
                  <a:cubicBezTo>
                    <a:pt x="461" y="517"/>
                    <a:pt x="461" y="517"/>
                    <a:pt x="461" y="517"/>
                  </a:cubicBezTo>
                  <a:cubicBezTo>
                    <a:pt x="466" y="516"/>
                    <a:pt x="466" y="516"/>
                    <a:pt x="466" y="516"/>
                  </a:cubicBezTo>
                  <a:cubicBezTo>
                    <a:pt x="466" y="523"/>
                    <a:pt x="466" y="523"/>
                    <a:pt x="466" y="523"/>
                  </a:cubicBezTo>
                  <a:cubicBezTo>
                    <a:pt x="471" y="525"/>
                    <a:pt x="471" y="525"/>
                    <a:pt x="471" y="525"/>
                  </a:cubicBezTo>
                  <a:cubicBezTo>
                    <a:pt x="483" y="519"/>
                    <a:pt x="483" y="519"/>
                    <a:pt x="483" y="519"/>
                  </a:cubicBezTo>
                  <a:cubicBezTo>
                    <a:pt x="495" y="522"/>
                    <a:pt x="495" y="522"/>
                    <a:pt x="495" y="522"/>
                  </a:cubicBezTo>
                  <a:cubicBezTo>
                    <a:pt x="512" y="527"/>
                    <a:pt x="512" y="527"/>
                    <a:pt x="512" y="527"/>
                  </a:cubicBezTo>
                  <a:cubicBezTo>
                    <a:pt x="540" y="533"/>
                    <a:pt x="540" y="533"/>
                    <a:pt x="540" y="533"/>
                  </a:cubicBezTo>
                  <a:cubicBezTo>
                    <a:pt x="549" y="525"/>
                    <a:pt x="549" y="525"/>
                    <a:pt x="549" y="525"/>
                  </a:cubicBezTo>
                  <a:cubicBezTo>
                    <a:pt x="555" y="526"/>
                    <a:pt x="555" y="526"/>
                    <a:pt x="555" y="526"/>
                  </a:cubicBezTo>
                  <a:cubicBezTo>
                    <a:pt x="553" y="534"/>
                    <a:pt x="553" y="534"/>
                    <a:pt x="553" y="534"/>
                  </a:cubicBezTo>
                  <a:cubicBezTo>
                    <a:pt x="548" y="544"/>
                    <a:pt x="548" y="544"/>
                    <a:pt x="548" y="544"/>
                  </a:cubicBezTo>
                  <a:cubicBezTo>
                    <a:pt x="550" y="549"/>
                    <a:pt x="550" y="549"/>
                    <a:pt x="550" y="549"/>
                  </a:cubicBezTo>
                  <a:cubicBezTo>
                    <a:pt x="558" y="551"/>
                    <a:pt x="558" y="551"/>
                    <a:pt x="558" y="551"/>
                  </a:cubicBezTo>
                  <a:cubicBezTo>
                    <a:pt x="566" y="558"/>
                    <a:pt x="566" y="558"/>
                    <a:pt x="566" y="558"/>
                  </a:cubicBezTo>
                  <a:cubicBezTo>
                    <a:pt x="571" y="552"/>
                    <a:pt x="571" y="552"/>
                    <a:pt x="571" y="552"/>
                  </a:cubicBezTo>
                  <a:cubicBezTo>
                    <a:pt x="573" y="563"/>
                    <a:pt x="573" y="563"/>
                    <a:pt x="573" y="563"/>
                  </a:cubicBezTo>
                  <a:cubicBezTo>
                    <a:pt x="582" y="566"/>
                    <a:pt x="582" y="566"/>
                    <a:pt x="582" y="566"/>
                  </a:cubicBezTo>
                  <a:cubicBezTo>
                    <a:pt x="594" y="577"/>
                    <a:pt x="594" y="577"/>
                    <a:pt x="594" y="577"/>
                  </a:cubicBezTo>
                  <a:cubicBezTo>
                    <a:pt x="601" y="578"/>
                    <a:pt x="601" y="578"/>
                    <a:pt x="601" y="578"/>
                  </a:cubicBezTo>
                  <a:cubicBezTo>
                    <a:pt x="608" y="582"/>
                    <a:pt x="608" y="582"/>
                    <a:pt x="608" y="582"/>
                  </a:cubicBezTo>
                  <a:cubicBezTo>
                    <a:pt x="618" y="576"/>
                    <a:pt x="618" y="576"/>
                    <a:pt x="618" y="576"/>
                  </a:cubicBezTo>
                  <a:cubicBezTo>
                    <a:pt x="602" y="562"/>
                    <a:pt x="602" y="562"/>
                    <a:pt x="602" y="562"/>
                  </a:cubicBezTo>
                  <a:cubicBezTo>
                    <a:pt x="601" y="553"/>
                    <a:pt x="601" y="553"/>
                    <a:pt x="601" y="553"/>
                  </a:cubicBezTo>
                  <a:cubicBezTo>
                    <a:pt x="613" y="560"/>
                    <a:pt x="613" y="560"/>
                    <a:pt x="613" y="560"/>
                  </a:cubicBezTo>
                  <a:cubicBezTo>
                    <a:pt x="617" y="555"/>
                    <a:pt x="617" y="555"/>
                    <a:pt x="617" y="555"/>
                  </a:cubicBezTo>
                  <a:cubicBezTo>
                    <a:pt x="622" y="566"/>
                    <a:pt x="622" y="566"/>
                    <a:pt x="622" y="566"/>
                  </a:cubicBezTo>
                  <a:cubicBezTo>
                    <a:pt x="624" y="580"/>
                    <a:pt x="624" y="580"/>
                    <a:pt x="624" y="580"/>
                  </a:cubicBezTo>
                  <a:cubicBezTo>
                    <a:pt x="628" y="579"/>
                    <a:pt x="628" y="579"/>
                    <a:pt x="628" y="579"/>
                  </a:cubicBezTo>
                  <a:cubicBezTo>
                    <a:pt x="633" y="584"/>
                    <a:pt x="633" y="584"/>
                    <a:pt x="633" y="584"/>
                  </a:cubicBezTo>
                  <a:cubicBezTo>
                    <a:pt x="636" y="567"/>
                    <a:pt x="636" y="567"/>
                    <a:pt x="636" y="567"/>
                  </a:cubicBezTo>
                  <a:cubicBezTo>
                    <a:pt x="634" y="551"/>
                    <a:pt x="634" y="551"/>
                    <a:pt x="634" y="551"/>
                  </a:cubicBezTo>
                  <a:cubicBezTo>
                    <a:pt x="639" y="557"/>
                    <a:pt x="639" y="557"/>
                    <a:pt x="639" y="557"/>
                  </a:cubicBezTo>
                  <a:cubicBezTo>
                    <a:pt x="652" y="585"/>
                    <a:pt x="652" y="585"/>
                    <a:pt x="652" y="585"/>
                  </a:cubicBezTo>
                  <a:cubicBezTo>
                    <a:pt x="659" y="587"/>
                    <a:pt x="659" y="587"/>
                    <a:pt x="659" y="587"/>
                  </a:cubicBezTo>
                  <a:cubicBezTo>
                    <a:pt x="665" y="602"/>
                    <a:pt x="665" y="602"/>
                    <a:pt x="665" y="602"/>
                  </a:cubicBezTo>
                  <a:cubicBezTo>
                    <a:pt x="669" y="606"/>
                    <a:pt x="669" y="606"/>
                    <a:pt x="669" y="606"/>
                  </a:cubicBezTo>
                  <a:cubicBezTo>
                    <a:pt x="666" y="611"/>
                    <a:pt x="666" y="611"/>
                    <a:pt x="666" y="611"/>
                  </a:cubicBezTo>
                  <a:cubicBezTo>
                    <a:pt x="671" y="623"/>
                    <a:pt x="671" y="623"/>
                    <a:pt x="671" y="623"/>
                  </a:cubicBezTo>
                  <a:cubicBezTo>
                    <a:pt x="690" y="643"/>
                    <a:pt x="690" y="643"/>
                    <a:pt x="690" y="643"/>
                  </a:cubicBezTo>
                  <a:cubicBezTo>
                    <a:pt x="689" y="650"/>
                    <a:pt x="689" y="650"/>
                    <a:pt x="689" y="650"/>
                  </a:cubicBezTo>
                  <a:cubicBezTo>
                    <a:pt x="706" y="663"/>
                    <a:pt x="706" y="663"/>
                    <a:pt x="706" y="663"/>
                  </a:cubicBezTo>
                  <a:cubicBezTo>
                    <a:pt x="701" y="668"/>
                    <a:pt x="701" y="668"/>
                    <a:pt x="701" y="668"/>
                  </a:cubicBezTo>
                  <a:cubicBezTo>
                    <a:pt x="700" y="676"/>
                    <a:pt x="700" y="676"/>
                    <a:pt x="700" y="676"/>
                  </a:cubicBezTo>
                  <a:cubicBezTo>
                    <a:pt x="696" y="681"/>
                    <a:pt x="696" y="681"/>
                    <a:pt x="696" y="681"/>
                  </a:cubicBezTo>
                  <a:cubicBezTo>
                    <a:pt x="700" y="688"/>
                    <a:pt x="700" y="688"/>
                    <a:pt x="700" y="688"/>
                  </a:cubicBezTo>
                  <a:cubicBezTo>
                    <a:pt x="705" y="692"/>
                    <a:pt x="705" y="692"/>
                    <a:pt x="705" y="692"/>
                  </a:cubicBezTo>
                  <a:cubicBezTo>
                    <a:pt x="719" y="695"/>
                    <a:pt x="719" y="695"/>
                    <a:pt x="719" y="695"/>
                  </a:cubicBezTo>
                  <a:lnTo>
                    <a:pt x="724" y="7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1" name="Uruguay">
              <a:extLst>
                <a:ext uri="{FF2B5EF4-FFF2-40B4-BE49-F238E27FC236}">
                  <a16:creationId xmlns:a16="http://schemas.microsoft.com/office/drawing/2014/main" id="{02C7E6AC-DA45-41F0-8929-5C688C6A0A91}"/>
                </a:ext>
              </a:extLst>
            </p:cNvPr>
            <p:cNvSpPr>
              <a:spLocks/>
            </p:cNvSpPr>
            <p:nvPr/>
          </p:nvSpPr>
          <p:spPr bwMode="gray">
            <a:xfrm>
              <a:off x="3905291" y="5606927"/>
              <a:ext cx="152278" cy="204523"/>
            </a:xfrm>
            <a:custGeom>
              <a:avLst/>
              <a:gdLst/>
              <a:ahLst/>
              <a:cxnLst>
                <a:cxn ang="0">
                  <a:pos x="8" y="181"/>
                </a:cxn>
                <a:cxn ang="0">
                  <a:pos x="0" y="162"/>
                </a:cxn>
                <a:cxn ang="0">
                  <a:pos x="2" y="130"/>
                </a:cxn>
                <a:cxn ang="0">
                  <a:pos x="6" y="94"/>
                </a:cxn>
                <a:cxn ang="0">
                  <a:pos x="12" y="68"/>
                </a:cxn>
                <a:cxn ang="0">
                  <a:pos x="30" y="24"/>
                </a:cxn>
                <a:cxn ang="0">
                  <a:pos x="52" y="0"/>
                </a:cxn>
                <a:cxn ang="0">
                  <a:pos x="70" y="40"/>
                </a:cxn>
                <a:cxn ang="0">
                  <a:pos x="84" y="60"/>
                </a:cxn>
                <a:cxn ang="0">
                  <a:pos x="98" y="52"/>
                </a:cxn>
                <a:cxn ang="0">
                  <a:pos x="120" y="70"/>
                </a:cxn>
                <a:cxn ang="0">
                  <a:pos x="144" y="82"/>
                </a:cxn>
                <a:cxn ang="0">
                  <a:pos x="160" y="100"/>
                </a:cxn>
                <a:cxn ang="0">
                  <a:pos x="174" y="124"/>
                </a:cxn>
                <a:cxn ang="0">
                  <a:pos x="188" y="128"/>
                </a:cxn>
                <a:cxn ang="0">
                  <a:pos x="180" y="148"/>
                </a:cxn>
                <a:cxn ang="0">
                  <a:pos x="178" y="168"/>
                </a:cxn>
                <a:cxn ang="0">
                  <a:pos x="178" y="181"/>
                </a:cxn>
                <a:cxn ang="0">
                  <a:pos x="188" y="191"/>
                </a:cxn>
                <a:cxn ang="0">
                  <a:pos x="178" y="211"/>
                </a:cxn>
                <a:cxn ang="0">
                  <a:pos x="170" y="223"/>
                </a:cxn>
                <a:cxn ang="0">
                  <a:pos x="142" y="239"/>
                </a:cxn>
                <a:cxn ang="0">
                  <a:pos x="126" y="247"/>
                </a:cxn>
                <a:cxn ang="0">
                  <a:pos x="86" y="247"/>
                </a:cxn>
                <a:cxn ang="0">
                  <a:pos x="68" y="243"/>
                </a:cxn>
                <a:cxn ang="0">
                  <a:pos x="42" y="227"/>
                </a:cxn>
                <a:cxn ang="0">
                  <a:pos x="26" y="225"/>
                </a:cxn>
                <a:cxn ang="0">
                  <a:pos x="8" y="209"/>
                </a:cxn>
                <a:cxn ang="0">
                  <a:pos x="8" y="181"/>
                </a:cxn>
              </a:cxnLst>
              <a:rect l="0" t="0" r="r" b="b"/>
              <a:pathLst>
                <a:path w="188" h="247">
                  <a:moveTo>
                    <a:pt x="8" y="181"/>
                  </a:moveTo>
                  <a:lnTo>
                    <a:pt x="0" y="162"/>
                  </a:lnTo>
                  <a:lnTo>
                    <a:pt x="2" y="130"/>
                  </a:lnTo>
                  <a:lnTo>
                    <a:pt x="6" y="94"/>
                  </a:lnTo>
                  <a:lnTo>
                    <a:pt x="12" y="68"/>
                  </a:lnTo>
                  <a:lnTo>
                    <a:pt x="30" y="24"/>
                  </a:lnTo>
                  <a:lnTo>
                    <a:pt x="52" y="0"/>
                  </a:lnTo>
                  <a:lnTo>
                    <a:pt x="70" y="40"/>
                  </a:lnTo>
                  <a:lnTo>
                    <a:pt x="84" y="60"/>
                  </a:lnTo>
                  <a:lnTo>
                    <a:pt x="98" y="52"/>
                  </a:lnTo>
                  <a:lnTo>
                    <a:pt x="120" y="70"/>
                  </a:lnTo>
                  <a:lnTo>
                    <a:pt x="144" y="82"/>
                  </a:lnTo>
                  <a:lnTo>
                    <a:pt x="160" y="100"/>
                  </a:lnTo>
                  <a:lnTo>
                    <a:pt x="174" y="124"/>
                  </a:lnTo>
                  <a:lnTo>
                    <a:pt x="188" y="128"/>
                  </a:lnTo>
                  <a:lnTo>
                    <a:pt x="180" y="148"/>
                  </a:lnTo>
                  <a:lnTo>
                    <a:pt x="178" y="168"/>
                  </a:lnTo>
                  <a:lnTo>
                    <a:pt x="178" y="181"/>
                  </a:lnTo>
                  <a:lnTo>
                    <a:pt x="188" y="191"/>
                  </a:lnTo>
                  <a:lnTo>
                    <a:pt x="178" y="211"/>
                  </a:lnTo>
                  <a:lnTo>
                    <a:pt x="170" y="223"/>
                  </a:lnTo>
                  <a:lnTo>
                    <a:pt x="142" y="239"/>
                  </a:lnTo>
                  <a:lnTo>
                    <a:pt x="126" y="247"/>
                  </a:lnTo>
                  <a:lnTo>
                    <a:pt x="86" y="247"/>
                  </a:lnTo>
                  <a:lnTo>
                    <a:pt x="68" y="243"/>
                  </a:lnTo>
                  <a:lnTo>
                    <a:pt x="42" y="227"/>
                  </a:lnTo>
                  <a:lnTo>
                    <a:pt x="26" y="225"/>
                  </a:lnTo>
                  <a:lnTo>
                    <a:pt x="8" y="209"/>
                  </a:lnTo>
                  <a:lnTo>
                    <a:pt x="8" y="18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2" name="Uzbekistan">
              <a:extLst>
                <a:ext uri="{FF2B5EF4-FFF2-40B4-BE49-F238E27FC236}">
                  <a16:creationId xmlns:a16="http://schemas.microsoft.com/office/drawing/2014/main" id="{55C87C37-C565-45E8-8A09-ABC51EC0A3F9}"/>
                </a:ext>
              </a:extLst>
            </p:cNvPr>
            <p:cNvSpPr>
              <a:spLocks/>
            </p:cNvSpPr>
            <p:nvPr/>
          </p:nvSpPr>
          <p:spPr bwMode="gray">
            <a:xfrm>
              <a:off x="7530719" y="2924540"/>
              <a:ext cx="515408" cy="369714"/>
            </a:xfrm>
            <a:custGeom>
              <a:avLst/>
              <a:gdLst/>
              <a:ahLst/>
              <a:cxnLst>
                <a:cxn ang="0">
                  <a:pos x="564" y="188"/>
                </a:cxn>
                <a:cxn ang="0">
                  <a:pos x="470" y="226"/>
                </a:cxn>
                <a:cxn ang="0">
                  <a:pos x="460" y="246"/>
                </a:cxn>
                <a:cxn ang="0">
                  <a:pos x="392" y="230"/>
                </a:cxn>
                <a:cxn ang="0">
                  <a:pos x="368" y="200"/>
                </a:cxn>
                <a:cxn ang="0">
                  <a:pos x="378" y="176"/>
                </a:cxn>
                <a:cxn ang="0">
                  <a:pos x="356" y="148"/>
                </a:cxn>
                <a:cxn ang="0">
                  <a:pos x="312" y="96"/>
                </a:cxn>
                <a:cxn ang="0">
                  <a:pos x="222" y="108"/>
                </a:cxn>
                <a:cxn ang="0">
                  <a:pos x="198" y="58"/>
                </a:cxn>
                <a:cxn ang="0">
                  <a:pos x="0" y="24"/>
                </a:cxn>
                <a:cxn ang="0">
                  <a:pos x="36" y="234"/>
                </a:cxn>
                <a:cxn ang="0">
                  <a:pos x="36" y="214"/>
                </a:cxn>
                <a:cxn ang="0">
                  <a:pos x="74" y="176"/>
                </a:cxn>
                <a:cxn ang="0">
                  <a:pos x="84" y="168"/>
                </a:cxn>
                <a:cxn ang="0">
                  <a:pos x="148" y="202"/>
                </a:cxn>
                <a:cxn ang="0">
                  <a:pos x="148" y="230"/>
                </a:cxn>
                <a:cxn ang="0">
                  <a:pos x="206" y="242"/>
                </a:cxn>
                <a:cxn ang="0">
                  <a:pos x="234" y="284"/>
                </a:cxn>
                <a:cxn ang="0">
                  <a:pos x="338" y="374"/>
                </a:cxn>
                <a:cxn ang="0">
                  <a:pos x="356" y="404"/>
                </a:cxn>
                <a:cxn ang="0">
                  <a:pos x="426" y="454"/>
                </a:cxn>
                <a:cxn ang="0">
                  <a:pos x="454" y="382"/>
                </a:cxn>
                <a:cxn ang="0">
                  <a:pos x="434" y="334"/>
                </a:cxn>
                <a:cxn ang="0">
                  <a:pos x="466" y="314"/>
                </a:cxn>
                <a:cxn ang="0">
                  <a:pos x="496" y="258"/>
                </a:cxn>
                <a:cxn ang="0">
                  <a:pos x="536" y="254"/>
                </a:cxn>
                <a:cxn ang="0">
                  <a:pos x="528" y="284"/>
                </a:cxn>
                <a:cxn ang="0">
                  <a:pos x="558" y="304"/>
                </a:cxn>
                <a:cxn ang="0">
                  <a:pos x="602" y="296"/>
                </a:cxn>
                <a:cxn ang="0">
                  <a:pos x="626" y="282"/>
                </a:cxn>
                <a:cxn ang="0">
                  <a:pos x="634" y="254"/>
                </a:cxn>
                <a:cxn ang="0">
                  <a:pos x="588" y="236"/>
                </a:cxn>
                <a:cxn ang="0">
                  <a:pos x="558" y="242"/>
                </a:cxn>
                <a:cxn ang="0">
                  <a:pos x="530" y="212"/>
                </a:cxn>
              </a:cxnLst>
              <a:rect l="0" t="0" r="r" b="b"/>
              <a:pathLst>
                <a:path w="634" h="454">
                  <a:moveTo>
                    <a:pt x="568" y="204"/>
                  </a:moveTo>
                  <a:lnTo>
                    <a:pt x="564" y="188"/>
                  </a:lnTo>
                  <a:lnTo>
                    <a:pt x="512" y="202"/>
                  </a:lnTo>
                  <a:lnTo>
                    <a:pt x="470" y="226"/>
                  </a:lnTo>
                  <a:lnTo>
                    <a:pt x="470" y="240"/>
                  </a:lnTo>
                  <a:lnTo>
                    <a:pt x="460" y="246"/>
                  </a:lnTo>
                  <a:lnTo>
                    <a:pt x="442" y="232"/>
                  </a:lnTo>
                  <a:lnTo>
                    <a:pt x="392" y="230"/>
                  </a:lnTo>
                  <a:lnTo>
                    <a:pt x="388" y="206"/>
                  </a:lnTo>
                  <a:lnTo>
                    <a:pt x="368" y="200"/>
                  </a:lnTo>
                  <a:lnTo>
                    <a:pt x="368" y="182"/>
                  </a:lnTo>
                  <a:lnTo>
                    <a:pt x="378" y="176"/>
                  </a:lnTo>
                  <a:lnTo>
                    <a:pt x="374" y="148"/>
                  </a:lnTo>
                  <a:lnTo>
                    <a:pt x="356" y="148"/>
                  </a:lnTo>
                  <a:lnTo>
                    <a:pt x="324" y="84"/>
                  </a:lnTo>
                  <a:lnTo>
                    <a:pt x="312" y="96"/>
                  </a:lnTo>
                  <a:lnTo>
                    <a:pt x="242" y="96"/>
                  </a:lnTo>
                  <a:lnTo>
                    <a:pt x="222" y="108"/>
                  </a:lnTo>
                  <a:lnTo>
                    <a:pt x="210" y="92"/>
                  </a:lnTo>
                  <a:lnTo>
                    <a:pt x="198" y="58"/>
                  </a:lnTo>
                  <a:lnTo>
                    <a:pt x="94" y="0"/>
                  </a:lnTo>
                  <a:lnTo>
                    <a:pt x="0" y="24"/>
                  </a:lnTo>
                  <a:lnTo>
                    <a:pt x="0" y="232"/>
                  </a:lnTo>
                  <a:lnTo>
                    <a:pt x="36" y="234"/>
                  </a:lnTo>
                  <a:lnTo>
                    <a:pt x="48" y="226"/>
                  </a:lnTo>
                  <a:lnTo>
                    <a:pt x="36" y="214"/>
                  </a:lnTo>
                  <a:lnTo>
                    <a:pt x="40" y="192"/>
                  </a:lnTo>
                  <a:lnTo>
                    <a:pt x="74" y="176"/>
                  </a:lnTo>
                  <a:lnTo>
                    <a:pt x="94" y="180"/>
                  </a:lnTo>
                  <a:lnTo>
                    <a:pt x="84" y="168"/>
                  </a:lnTo>
                  <a:lnTo>
                    <a:pt x="92" y="160"/>
                  </a:lnTo>
                  <a:lnTo>
                    <a:pt x="148" y="202"/>
                  </a:lnTo>
                  <a:lnTo>
                    <a:pt x="152" y="212"/>
                  </a:lnTo>
                  <a:lnTo>
                    <a:pt x="148" y="230"/>
                  </a:lnTo>
                  <a:lnTo>
                    <a:pt x="172" y="242"/>
                  </a:lnTo>
                  <a:lnTo>
                    <a:pt x="206" y="242"/>
                  </a:lnTo>
                  <a:lnTo>
                    <a:pt x="232" y="268"/>
                  </a:lnTo>
                  <a:lnTo>
                    <a:pt x="234" y="284"/>
                  </a:lnTo>
                  <a:lnTo>
                    <a:pt x="322" y="374"/>
                  </a:lnTo>
                  <a:lnTo>
                    <a:pt x="338" y="374"/>
                  </a:lnTo>
                  <a:lnTo>
                    <a:pt x="362" y="388"/>
                  </a:lnTo>
                  <a:lnTo>
                    <a:pt x="356" y="404"/>
                  </a:lnTo>
                  <a:lnTo>
                    <a:pt x="358" y="432"/>
                  </a:lnTo>
                  <a:lnTo>
                    <a:pt x="426" y="454"/>
                  </a:lnTo>
                  <a:lnTo>
                    <a:pt x="438" y="400"/>
                  </a:lnTo>
                  <a:lnTo>
                    <a:pt x="454" y="382"/>
                  </a:lnTo>
                  <a:lnTo>
                    <a:pt x="446" y="346"/>
                  </a:lnTo>
                  <a:lnTo>
                    <a:pt x="434" y="334"/>
                  </a:lnTo>
                  <a:lnTo>
                    <a:pt x="440" y="318"/>
                  </a:lnTo>
                  <a:lnTo>
                    <a:pt x="466" y="314"/>
                  </a:lnTo>
                  <a:lnTo>
                    <a:pt x="494" y="280"/>
                  </a:lnTo>
                  <a:lnTo>
                    <a:pt x="496" y="258"/>
                  </a:lnTo>
                  <a:lnTo>
                    <a:pt x="516" y="264"/>
                  </a:lnTo>
                  <a:lnTo>
                    <a:pt x="536" y="254"/>
                  </a:lnTo>
                  <a:lnTo>
                    <a:pt x="546" y="264"/>
                  </a:lnTo>
                  <a:lnTo>
                    <a:pt x="528" y="284"/>
                  </a:lnTo>
                  <a:lnTo>
                    <a:pt x="544" y="294"/>
                  </a:lnTo>
                  <a:lnTo>
                    <a:pt x="558" y="304"/>
                  </a:lnTo>
                  <a:lnTo>
                    <a:pt x="586" y="286"/>
                  </a:lnTo>
                  <a:lnTo>
                    <a:pt x="602" y="296"/>
                  </a:lnTo>
                  <a:lnTo>
                    <a:pt x="612" y="280"/>
                  </a:lnTo>
                  <a:lnTo>
                    <a:pt x="626" y="282"/>
                  </a:lnTo>
                  <a:lnTo>
                    <a:pt x="634" y="276"/>
                  </a:lnTo>
                  <a:lnTo>
                    <a:pt x="634" y="254"/>
                  </a:lnTo>
                  <a:lnTo>
                    <a:pt x="610" y="252"/>
                  </a:lnTo>
                  <a:lnTo>
                    <a:pt x="588" y="236"/>
                  </a:lnTo>
                  <a:lnTo>
                    <a:pt x="580" y="218"/>
                  </a:lnTo>
                  <a:lnTo>
                    <a:pt x="558" y="242"/>
                  </a:lnTo>
                  <a:lnTo>
                    <a:pt x="532" y="224"/>
                  </a:lnTo>
                  <a:lnTo>
                    <a:pt x="530" y="212"/>
                  </a:lnTo>
                  <a:lnTo>
                    <a:pt x="568" y="20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3" name="Venezuela">
              <a:extLst>
                <a:ext uri="{FF2B5EF4-FFF2-40B4-BE49-F238E27FC236}">
                  <a16:creationId xmlns:a16="http://schemas.microsoft.com/office/drawing/2014/main" id="{D1403B8A-AAD2-4F4C-9846-5A3C889B8A06}"/>
                </a:ext>
              </a:extLst>
            </p:cNvPr>
            <p:cNvSpPr>
              <a:spLocks/>
            </p:cNvSpPr>
            <p:nvPr/>
          </p:nvSpPr>
          <p:spPr bwMode="gray">
            <a:xfrm>
              <a:off x="3444547" y="4234268"/>
              <a:ext cx="408031" cy="363814"/>
            </a:xfrm>
            <a:custGeom>
              <a:avLst/>
              <a:gdLst/>
              <a:ahLst/>
              <a:cxnLst>
                <a:cxn ang="0">
                  <a:pos x="222" y="409"/>
                </a:cxn>
                <a:cxn ang="0">
                  <a:pos x="226" y="385"/>
                </a:cxn>
                <a:cxn ang="0">
                  <a:pos x="194" y="365"/>
                </a:cxn>
                <a:cxn ang="0">
                  <a:pos x="216" y="345"/>
                </a:cxn>
                <a:cxn ang="0">
                  <a:pos x="204" y="275"/>
                </a:cxn>
                <a:cxn ang="0">
                  <a:pos x="206" y="235"/>
                </a:cxn>
                <a:cxn ang="0">
                  <a:pos x="106" y="205"/>
                </a:cxn>
                <a:cxn ang="0">
                  <a:pos x="28" y="193"/>
                </a:cxn>
                <a:cxn ang="0">
                  <a:pos x="12" y="124"/>
                </a:cxn>
                <a:cxn ang="0">
                  <a:pos x="2" y="76"/>
                </a:cxn>
                <a:cxn ang="0">
                  <a:pos x="38" y="24"/>
                </a:cxn>
                <a:cxn ang="0">
                  <a:pos x="82" y="8"/>
                </a:cxn>
                <a:cxn ang="0">
                  <a:pos x="54" y="26"/>
                </a:cxn>
                <a:cxn ang="0">
                  <a:pos x="58" y="84"/>
                </a:cxn>
                <a:cxn ang="0">
                  <a:pos x="58" y="116"/>
                </a:cxn>
                <a:cxn ang="0">
                  <a:pos x="82" y="122"/>
                </a:cxn>
                <a:cxn ang="0">
                  <a:pos x="70" y="74"/>
                </a:cxn>
                <a:cxn ang="0">
                  <a:pos x="84" y="54"/>
                </a:cxn>
                <a:cxn ang="0">
                  <a:pos x="118" y="38"/>
                </a:cxn>
                <a:cxn ang="0">
                  <a:pos x="122" y="12"/>
                </a:cxn>
                <a:cxn ang="0">
                  <a:pos x="162" y="38"/>
                </a:cxn>
                <a:cxn ang="0">
                  <a:pos x="184" y="70"/>
                </a:cxn>
                <a:cxn ang="0">
                  <a:pos x="244" y="68"/>
                </a:cxn>
                <a:cxn ang="0">
                  <a:pos x="282" y="86"/>
                </a:cxn>
                <a:cxn ang="0">
                  <a:pos x="336" y="68"/>
                </a:cxn>
                <a:cxn ang="0">
                  <a:pos x="426" y="64"/>
                </a:cxn>
                <a:cxn ang="0">
                  <a:pos x="396" y="72"/>
                </a:cxn>
                <a:cxn ang="0">
                  <a:pos x="450" y="106"/>
                </a:cxn>
                <a:cxn ang="0">
                  <a:pos x="476" y="145"/>
                </a:cxn>
                <a:cxn ang="0">
                  <a:pos x="504" y="149"/>
                </a:cxn>
                <a:cxn ang="0">
                  <a:pos x="482" y="201"/>
                </a:cxn>
                <a:cxn ang="0">
                  <a:pos x="454" y="235"/>
                </a:cxn>
                <a:cxn ang="0">
                  <a:pos x="476" y="275"/>
                </a:cxn>
                <a:cxn ang="0">
                  <a:pos x="442" y="303"/>
                </a:cxn>
                <a:cxn ang="0">
                  <a:pos x="406" y="309"/>
                </a:cxn>
                <a:cxn ang="0">
                  <a:pos x="364" y="323"/>
                </a:cxn>
                <a:cxn ang="0">
                  <a:pos x="312" y="307"/>
                </a:cxn>
                <a:cxn ang="0">
                  <a:pos x="336" y="333"/>
                </a:cxn>
                <a:cxn ang="0">
                  <a:pos x="346" y="381"/>
                </a:cxn>
                <a:cxn ang="0">
                  <a:pos x="374" y="387"/>
                </a:cxn>
                <a:cxn ang="0">
                  <a:pos x="326" y="409"/>
                </a:cxn>
                <a:cxn ang="0">
                  <a:pos x="234" y="419"/>
                </a:cxn>
              </a:cxnLst>
              <a:rect l="0" t="0" r="r" b="b"/>
              <a:pathLst>
                <a:path w="504" h="445">
                  <a:moveTo>
                    <a:pt x="226" y="425"/>
                  </a:moveTo>
                  <a:lnTo>
                    <a:pt x="222" y="409"/>
                  </a:lnTo>
                  <a:lnTo>
                    <a:pt x="230" y="405"/>
                  </a:lnTo>
                  <a:lnTo>
                    <a:pt x="226" y="385"/>
                  </a:lnTo>
                  <a:lnTo>
                    <a:pt x="212" y="365"/>
                  </a:lnTo>
                  <a:lnTo>
                    <a:pt x="194" y="365"/>
                  </a:lnTo>
                  <a:lnTo>
                    <a:pt x="198" y="353"/>
                  </a:lnTo>
                  <a:lnTo>
                    <a:pt x="216" y="345"/>
                  </a:lnTo>
                  <a:lnTo>
                    <a:pt x="206" y="317"/>
                  </a:lnTo>
                  <a:lnTo>
                    <a:pt x="204" y="275"/>
                  </a:lnTo>
                  <a:lnTo>
                    <a:pt x="218" y="245"/>
                  </a:lnTo>
                  <a:lnTo>
                    <a:pt x="206" y="235"/>
                  </a:lnTo>
                  <a:lnTo>
                    <a:pt x="144" y="239"/>
                  </a:lnTo>
                  <a:lnTo>
                    <a:pt x="106" y="205"/>
                  </a:lnTo>
                  <a:lnTo>
                    <a:pt x="56" y="205"/>
                  </a:lnTo>
                  <a:lnTo>
                    <a:pt x="28" y="193"/>
                  </a:lnTo>
                  <a:lnTo>
                    <a:pt x="16" y="163"/>
                  </a:lnTo>
                  <a:lnTo>
                    <a:pt x="12" y="124"/>
                  </a:lnTo>
                  <a:lnTo>
                    <a:pt x="0" y="108"/>
                  </a:lnTo>
                  <a:lnTo>
                    <a:pt x="2" y="76"/>
                  </a:lnTo>
                  <a:lnTo>
                    <a:pt x="32" y="44"/>
                  </a:lnTo>
                  <a:lnTo>
                    <a:pt x="38" y="24"/>
                  </a:lnTo>
                  <a:lnTo>
                    <a:pt x="64" y="0"/>
                  </a:lnTo>
                  <a:lnTo>
                    <a:pt x="82" y="8"/>
                  </a:lnTo>
                  <a:lnTo>
                    <a:pt x="74" y="24"/>
                  </a:lnTo>
                  <a:lnTo>
                    <a:pt x="54" y="26"/>
                  </a:lnTo>
                  <a:lnTo>
                    <a:pt x="62" y="52"/>
                  </a:lnTo>
                  <a:lnTo>
                    <a:pt x="58" y="84"/>
                  </a:lnTo>
                  <a:lnTo>
                    <a:pt x="48" y="106"/>
                  </a:lnTo>
                  <a:lnTo>
                    <a:pt x="58" y="116"/>
                  </a:lnTo>
                  <a:lnTo>
                    <a:pt x="62" y="126"/>
                  </a:lnTo>
                  <a:lnTo>
                    <a:pt x="82" y="122"/>
                  </a:lnTo>
                  <a:lnTo>
                    <a:pt x="86" y="104"/>
                  </a:lnTo>
                  <a:lnTo>
                    <a:pt x="70" y="74"/>
                  </a:lnTo>
                  <a:lnTo>
                    <a:pt x="70" y="54"/>
                  </a:lnTo>
                  <a:lnTo>
                    <a:pt x="84" y="54"/>
                  </a:lnTo>
                  <a:lnTo>
                    <a:pt x="98" y="46"/>
                  </a:lnTo>
                  <a:lnTo>
                    <a:pt x="118" y="38"/>
                  </a:lnTo>
                  <a:lnTo>
                    <a:pt x="108" y="26"/>
                  </a:lnTo>
                  <a:lnTo>
                    <a:pt x="122" y="12"/>
                  </a:lnTo>
                  <a:lnTo>
                    <a:pt x="138" y="36"/>
                  </a:lnTo>
                  <a:lnTo>
                    <a:pt x="162" y="38"/>
                  </a:lnTo>
                  <a:lnTo>
                    <a:pt x="186" y="54"/>
                  </a:lnTo>
                  <a:lnTo>
                    <a:pt x="184" y="70"/>
                  </a:lnTo>
                  <a:lnTo>
                    <a:pt x="200" y="76"/>
                  </a:lnTo>
                  <a:lnTo>
                    <a:pt x="244" y="68"/>
                  </a:lnTo>
                  <a:lnTo>
                    <a:pt x="268" y="68"/>
                  </a:lnTo>
                  <a:lnTo>
                    <a:pt x="282" y="86"/>
                  </a:lnTo>
                  <a:lnTo>
                    <a:pt x="324" y="86"/>
                  </a:lnTo>
                  <a:lnTo>
                    <a:pt x="336" y="68"/>
                  </a:lnTo>
                  <a:lnTo>
                    <a:pt x="390" y="62"/>
                  </a:lnTo>
                  <a:lnTo>
                    <a:pt x="426" y="64"/>
                  </a:lnTo>
                  <a:lnTo>
                    <a:pt x="426" y="70"/>
                  </a:lnTo>
                  <a:lnTo>
                    <a:pt x="396" y="72"/>
                  </a:lnTo>
                  <a:lnTo>
                    <a:pt x="410" y="92"/>
                  </a:lnTo>
                  <a:lnTo>
                    <a:pt x="450" y="106"/>
                  </a:lnTo>
                  <a:lnTo>
                    <a:pt x="472" y="114"/>
                  </a:lnTo>
                  <a:lnTo>
                    <a:pt x="476" y="145"/>
                  </a:lnTo>
                  <a:lnTo>
                    <a:pt x="496" y="140"/>
                  </a:lnTo>
                  <a:lnTo>
                    <a:pt x="504" y="149"/>
                  </a:lnTo>
                  <a:lnTo>
                    <a:pt x="484" y="173"/>
                  </a:lnTo>
                  <a:lnTo>
                    <a:pt x="482" y="201"/>
                  </a:lnTo>
                  <a:lnTo>
                    <a:pt x="456" y="209"/>
                  </a:lnTo>
                  <a:lnTo>
                    <a:pt x="454" y="235"/>
                  </a:lnTo>
                  <a:lnTo>
                    <a:pt x="448" y="251"/>
                  </a:lnTo>
                  <a:lnTo>
                    <a:pt x="476" y="275"/>
                  </a:lnTo>
                  <a:lnTo>
                    <a:pt x="458" y="303"/>
                  </a:lnTo>
                  <a:lnTo>
                    <a:pt x="442" y="303"/>
                  </a:lnTo>
                  <a:lnTo>
                    <a:pt x="418" y="317"/>
                  </a:lnTo>
                  <a:lnTo>
                    <a:pt x="406" y="309"/>
                  </a:lnTo>
                  <a:lnTo>
                    <a:pt x="390" y="329"/>
                  </a:lnTo>
                  <a:lnTo>
                    <a:pt x="364" y="323"/>
                  </a:lnTo>
                  <a:lnTo>
                    <a:pt x="348" y="323"/>
                  </a:lnTo>
                  <a:lnTo>
                    <a:pt x="312" y="307"/>
                  </a:lnTo>
                  <a:lnTo>
                    <a:pt x="312" y="325"/>
                  </a:lnTo>
                  <a:lnTo>
                    <a:pt x="336" y="333"/>
                  </a:lnTo>
                  <a:lnTo>
                    <a:pt x="332" y="365"/>
                  </a:lnTo>
                  <a:lnTo>
                    <a:pt x="346" y="381"/>
                  </a:lnTo>
                  <a:lnTo>
                    <a:pt x="372" y="375"/>
                  </a:lnTo>
                  <a:lnTo>
                    <a:pt x="374" y="387"/>
                  </a:lnTo>
                  <a:lnTo>
                    <a:pt x="336" y="419"/>
                  </a:lnTo>
                  <a:lnTo>
                    <a:pt x="326" y="409"/>
                  </a:lnTo>
                  <a:lnTo>
                    <a:pt x="266" y="445"/>
                  </a:lnTo>
                  <a:lnTo>
                    <a:pt x="234" y="419"/>
                  </a:lnTo>
                  <a:lnTo>
                    <a:pt x="226" y="42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4" name="Vietnam">
              <a:extLst>
                <a:ext uri="{FF2B5EF4-FFF2-40B4-BE49-F238E27FC236}">
                  <a16:creationId xmlns:a16="http://schemas.microsoft.com/office/drawing/2014/main" id="{CFA96512-AE9F-49E1-B766-4BAACBA58534}"/>
                </a:ext>
              </a:extLst>
            </p:cNvPr>
            <p:cNvSpPr>
              <a:spLocks/>
            </p:cNvSpPr>
            <p:nvPr/>
          </p:nvSpPr>
          <p:spPr bwMode="gray">
            <a:xfrm>
              <a:off x="8950045" y="3801626"/>
              <a:ext cx="230372" cy="475908"/>
            </a:xfrm>
            <a:custGeom>
              <a:avLst/>
              <a:gdLst/>
              <a:ahLst/>
              <a:cxnLst>
                <a:cxn ang="0">
                  <a:pos x="206" y="348"/>
                </a:cxn>
                <a:cxn ang="0">
                  <a:pos x="218" y="330"/>
                </a:cxn>
                <a:cxn ang="0">
                  <a:pos x="202" y="294"/>
                </a:cxn>
                <a:cxn ang="0">
                  <a:pos x="170" y="276"/>
                </a:cxn>
                <a:cxn ang="0">
                  <a:pos x="148" y="236"/>
                </a:cxn>
                <a:cxn ang="0">
                  <a:pos x="120" y="190"/>
                </a:cxn>
                <a:cxn ang="0">
                  <a:pos x="78" y="132"/>
                </a:cxn>
                <a:cxn ang="0">
                  <a:pos x="106" y="126"/>
                </a:cxn>
                <a:cxn ang="0">
                  <a:pos x="52" y="98"/>
                </a:cxn>
                <a:cxn ang="0">
                  <a:pos x="28" y="66"/>
                </a:cxn>
                <a:cxn ang="0">
                  <a:pos x="14" y="26"/>
                </a:cxn>
                <a:cxn ang="0">
                  <a:pos x="122" y="0"/>
                </a:cxn>
                <a:cxn ang="0">
                  <a:pos x="170" y="18"/>
                </a:cxn>
                <a:cxn ang="0">
                  <a:pos x="166" y="48"/>
                </a:cxn>
                <a:cxn ang="0">
                  <a:pos x="212" y="56"/>
                </a:cxn>
                <a:cxn ang="0">
                  <a:pos x="196" y="86"/>
                </a:cxn>
                <a:cxn ang="0">
                  <a:pos x="164" y="116"/>
                </a:cxn>
                <a:cxn ang="0">
                  <a:pos x="138" y="170"/>
                </a:cxn>
                <a:cxn ang="0">
                  <a:pos x="164" y="202"/>
                </a:cxn>
                <a:cxn ang="0">
                  <a:pos x="170" y="224"/>
                </a:cxn>
                <a:cxn ang="0">
                  <a:pos x="222" y="280"/>
                </a:cxn>
                <a:cxn ang="0">
                  <a:pos x="238" y="300"/>
                </a:cxn>
                <a:cxn ang="0">
                  <a:pos x="274" y="408"/>
                </a:cxn>
                <a:cxn ang="0">
                  <a:pos x="274" y="440"/>
                </a:cxn>
                <a:cxn ang="0">
                  <a:pos x="272" y="480"/>
                </a:cxn>
                <a:cxn ang="0">
                  <a:pos x="236" y="486"/>
                </a:cxn>
                <a:cxn ang="0">
                  <a:pos x="182" y="512"/>
                </a:cxn>
                <a:cxn ang="0">
                  <a:pos x="146" y="556"/>
                </a:cxn>
                <a:cxn ang="0">
                  <a:pos x="110" y="582"/>
                </a:cxn>
                <a:cxn ang="0">
                  <a:pos x="106" y="568"/>
                </a:cxn>
                <a:cxn ang="0">
                  <a:pos x="120" y="528"/>
                </a:cxn>
                <a:cxn ang="0">
                  <a:pos x="126" y="484"/>
                </a:cxn>
                <a:cxn ang="0">
                  <a:pos x="148" y="468"/>
                </a:cxn>
                <a:cxn ang="0">
                  <a:pos x="172" y="454"/>
                </a:cxn>
                <a:cxn ang="0">
                  <a:pos x="198" y="440"/>
                </a:cxn>
                <a:cxn ang="0">
                  <a:pos x="208" y="378"/>
                </a:cxn>
              </a:cxnLst>
              <a:rect l="0" t="0" r="r" b="b"/>
              <a:pathLst>
                <a:path w="284" h="582">
                  <a:moveTo>
                    <a:pt x="208" y="378"/>
                  </a:moveTo>
                  <a:lnTo>
                    <a:pt x="206" y="348"/>
                  </a:lnTo>
                  <a:lnTo>
                    <a:pt x="214" y="340"/>
                  </a:lnTo>
                  <a:lnTo>
                    <a:pt x="218" y="330"/>
                  </a:lnTo>
                  <a:lnTo>
                    <a:pt x="194" y="308"/>
                  </a:lnTo>
                  <a:lnTo>
                    <a:pt x="202" y="294"/>
                  </a:lnTo>
                  <a:lnTo>
                    <a:pt x="180" y="272"/>
                  </a:lnTo>
                  <a:lnTo>
                    <a:pt x="170" y="276"/>
                  </a:lnTo>
                  <a:lnTo>
                    <a:pt x="150" y="250"/>
                  </a:lnTo>
                  <a:lnTo>
                    <a:pt x="148" y="236"/>
                  </a:lnTo>
                  <a:lnTo>
                    <a:pt x="120" y="202"/>
                  </a:lnTo>
                  <a:lnTo>
                    <a:pt x="120" y="190"/>
                  </a:lnTo>
                  <a:lnTo>
                    <a:pt x="78" y="152"/>
                  </a:lnTo>
                  <a:lnTo>
                    <a:pt x="78" y="132"/>
                  </a:lnTo>
                  <a:lnTo>
                    <a:pt x="94" y="134"/>
                  </a:lnTo>
                  <a:lnTo>
                    <a:pt x="106" y="126"/>
                  </a:lnTo>
                  <a:lnTo>
                    <a:pt x="72" y="88"/>
                  </a:lnTo>
                  <a:lnTo>
                    <a:pt x="52" y="98"/>
                  </a:lnTo>
                  <a:lnTo>
                    <a:pt x="30" y="86"/>
                  </a:lnTo>
                  <a:lnTo>
                    <a:pt x="28" y="66"/>
                  </a:lnTo>
                  <a:lnTo>
                    <a:pt x="0" y="34"/>
                  </a:lnTo>
                  <a:lnTo>
                    <a:pt x="14" y="26"/>
                  </a:lnTo>
                  <a:lnTo>
                    <a:pt x="72" y="28"/>
                  </a:lnTo>
                  <a:lnTo>
                    <a:pt x="122" y="0"/>
                  </a:lnTo>
                  <a:lnTo>
                    <a:pt x="154" y="18"/>
                  </a:lnTo>
                  <a:lnTo>
                    <a:pt x="170" y="18"/>
                  </a:lnTo>
                  <a:lnTo>
                    <a:pt x="182" y="28"/>
                  </a:lnTo>
                  <a:lnTo>
                    <a:pt x="166" y="48"/>
                  </a:lnTo>
                  <a:lnTo>
                    <a:pt x="180" y="58"/>
                  </a:lnTo>
                  <a:lnTo>
                    <a:pt x="212" y="56"/>
                  </a:lnTo>
                  <a:lnTo>
                    <a:pt x="198" y="68"/>
                  </a:lnTo>
                  <a:lnTo>
                    <a:pt x="196" y="86"/>
                  </a:lnTo>
                  <a:lnTo>
                    <a:pt x="180" y="90"/>
                  </a:lnTo>
                  <a:lnTo>
                    <a:pt x="164" y="116"/>
                  </a:lnTo>
                  <a:lnTo>
                    <a:pt x="146" y="130"/>
                  </a:lnTo>
                  <a:lnTo>
                    <a:pt x="138" y="170"/>
                  </a:lnTo>
                  <a:lnTo>
                    <a:pt x="150" y="192"/>
                  </a:lnTo>
                  <a:lnTo>
                    <a:pt x="164" y="202"/>
                  </a:lnTo>
                  <a:lnTo>
                    <a:pt x="160" y="220"/>
                  </a:lnTo>
                  <a:lnTo>
                    <a:pt x="170" y="224"/>
                  </a:lnTo>
                  <a:lnTo>
                    <a:pt x="170" y="234"/>
                  </a:lnTo>
                  <a:lnTo>
                    <a:pt x="222" y="280"/>
                  </a:lnTo>
                  <a:lnTo>
                    <a:pt x="234" y="282"/>
                  </a:lnTo>
                  <a:lnTo>
                    <a:pt x="238" y="300"/>
                  </a:lnTo>
                  <a:lnTo>
                    <a:pt x="264" y="326"/>
                  </a:lnTo>
                  <a:lnTo>
                    <a:pt x="274" y="408"/>
                  </a:lnTo>
                  <a:lnTo>
                    <a:pt x="284" y="416"/>
                  </a:lnTo>
                  <a:lnTo>
                    <a:pt x="274" y="440"/>
                  </a:lnTo>
                  <a:lnTo>
                    <a:pt x="276" y="464"/>
                  </a:lnTo>
                  <a:lnTo>
                    <a:pt x="272" y="480"/>
                  </a:lnTo>
                  <a:lnTo>
                    <a:pt x="254" y="486"/>
                  </a:lnTo>
                  <a:lnTo>
                    <a:pt x="236" y="486"/>
                  </a:lnTo>
                  <a:lnTo>
                    <a:pt x="210" y="504"/>
                  </a:lnTo>
                  <a:lnTo>
                    <a:pt x="182" y="512"/>
                  </a:lnTo>
                  <a:lnTo>
                    <a:pt x="170" y="538"/>
                  </a:lnTo>
                  <a:lnTo>
                    <a:pt x="146" y="556"/>
                  </a:lnTo>
                  <a:lnTo>
                    <a:pt x="132" y="560"/>
                  </a:lnTo>
                  <a:lnTo>
                    <a:pt x="110" y="582"/>
                  </a:lnTo>
                  <a:lnTo>
                    <a:pt x="96" y="580"/>
                  </a:lnTo>
                  <a:lnTo>
                    <a:pt x="106" y="568"/>
                  </a:lnTo>
                  <a:lnTo>
                    <a:pt x="102" y="556"/>
                  </a:lnTo>
                  <a:lnTo>
                    <a:pt x="120" y="528"/>
                  </a:lnTo>
                  <a:lnTo>
                    <a:pt x="100" y="516"/>
                  </a:lnTo>
                  <a:lnTo>
                    <a:pt x="126" y="484"/>
                  </a:lnTo>
                  <a:lnTo>
                    <a:pt x="146" y="482"/>
                  </a:lnTo>
                  <a:lnTo>
                    <a:pt x="148" y="468"/>
                  </a:lnTo>
                  <a:lnTo>
                    <a:pt x="158" y="454"/>
                  </a:lnTo>
                  <a:lnTo>
                    <a:pt x="172" y="454"/>
                  </a:lnTo>
                  <a:lnTo>
                    <a:pt x="180" y="444"/>
                  </a:lnTo>
                  <a:lnTo>
                    <a:pt x="198" y="440"/>
                  </a:lnTo>
                  <a:lnTo>
                    <a:pt x="208" y="430"/>
                  </a:lnTo>
                  <a:lnTo>
                    <a:pt x="208" y="3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5" name="Western Sahara">
              <a:extLst>
                <a:ext uri="{FF2B5EF4-FFF2-40B4-BE49-F238E27FC236}">
                  <a16:creationId xmlns:a16="http://schemas.microsoft.com/office/drawing/2014/main" id="{C06820A5-C180-4F41-9A37-87C3460D4A02}"/>
                </a:ext>
              </a:extLst>
            </p:cNvPr>
            <p:cNvSpPr>
              <a:spLocks/>
            </p:cNvSpPr>
            <p:nvPr/>
          </p:nvSpPr>
          <p:spPr bwMode="gray">
            <a:xfrm>
              <a:off x="5279713" y="3642335"/>
              <a:ext cx="255751" cy="224188"/>
            </a:xfrm>
            <a:custGeom>
              <a:avLst/>
              <a:gdLst/>
              <a:ahLst/>
              <a:cxnLst>
                <a:cxn ang="0">
                  <a:pos x="126" y="46"/>
                </a:cxn>
                <a:cxn ang="0">
                  <a:pos x="150" y="2"/>
                </a:cxn>
                <a:cxn ang="0">
                  <a:pos x="319" y="0"/>
                </a:cxn>
                <a:cxn ang="0">
                  <a:pos x="319" y="26"/>
                </a:cxn>
                <a:cxn ang="0">
                  <a:pos x="319" y="76"/>
                </a:cxn>
                <a:cxn ang="0">
                  <a:pos x="185" y="78"/>
                </a:cxn>
                <a:cxn ang="0">
                  <a:pos x="185" y="194"/>
                </a:cxn>
                <a:cxn ang="0">
                  <a:pos x="156" y="190"/>
                </a:cxn>
                <a:cxn ang="0">
                  <a:pos x="144" y="208"/>
                </a:cxn>
                <a:cxn ang="0">
                  <a:pos x="142" y="276"/>
                </a:cxn>
                <a:cxn ang="0">
                  <a:pos x="0" y="274"/>
                </a:cxn>
                <a:cxn ang="0">
                  <a:pos x="4" y="244"/>
                </a:cxn>
                <a:cxn ang="0">
                  <a:pos x="30" y="214"/>
                </a:cxn>
                <a:cxn ang="0">
                  <a:pos x="38" y="164"/>
                </a:cxn>
                <a:cxn ang="0">
                  <a:pos x="70" y="136"/>
                </a:cxn>
                <a:cxn ang="0">
                  <a:pos x="92" y="100"/>
                </a:cxn>
                <a:cxn ang="0">
                  <a:pos x="98" y="70"/>
                </a:cxn>
                <a:cxn ang="0">
                  <a:pos x="108" y="66"/>
                </a:cxn>
                <a:cxn ang="0">
                  <a:pos x="126" y="46"/>
                </a:cxn>
              </a:cxnLst>
              <a:rect l="0" t="0" r="r" b="b"/>
              <a:pathLst>
                <a:path w="319" h="276">
                  <a:moveTo>
                    <a:pt x="126" y="46"/>
                  </a:moveTo>
                  <a:lnTo>
                    <a:pt x="150" y="2"/>
                  </a:lnTo>
                  <a:lnTo>
                    <a:pt x="319" y="0"/>
                  </a:lnTo>
                  <a:lnTo>
                    <a:pt x="319" y="26"/>
                  </a:lnTo>
                  <a:lnTo>
                    <a:pt x="319" y="76"/>
                  </a:lnTo>
                  <a:lnTo>
                    <a:pt x="185" y="78"/>
                  </a:lnTo>
                  <a:lnTo>
                    <a:pt x="185" y="194"/>
                  </a:lnTo>
                  <a:lnTo>
                    <a:pt x="156" y="190"/>
                  </a:lnTo>
                  <a:lnTo>
                    <a:pt x="144" y="208"/>
                  </a:lnTo>
                  <a:lnTo>
                    <a:pt x="142" y="276"/>
                  </a:lnTo>
                  <a:lnTo>
                    <a:pt x="0" y="274"/>
                  </a:lnTo>
                  <a:lnTo>
                    <a:pt x="4" y="244"/>
                  </a:lnTo>
                  <a:lnTo>
                    <a:pt x="30" y="214"/>
                  </a:lnTo>
                  <a:lnTo>
                    <a:pt x="38" y="164"/>
                  </a:lnTo>
                  <a:lnTo>
                    <a:pt x="70" y="136"/>
                  </a:lnTo>
                  <a:lnTo>
                    <a:pt x="92" y="100"/>
                  </a:lnTo>
                  <a:lnTo>
                    <a:pt x="98" y="70"/>
                  </a:lnTo>
                  <a:lnTo>
                    <a:pt x="108" y="66"/>
                  </a:lnTo>
                  <a:lnTo>
                    <a:pt x="126" y="4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6" name="Yemen">
              <a:extLst>
                <a:ext uri="{FF2B5EF4-FFF2-40B4-BE49-F238E27FC236}">
                  <a16:creationId xmlns:a16="http://schemas.microsoft.com/office/drawing/2014/main" id="{A1535D89-5606-4431-8947-F529F4449F19}"/>
                </a:ext>
              </a:extLst>
            </p:cNvPr>
            <p:cNvSpPr>
              <a:spLocks/>
            </p:cNvSpPr>
            <p:nvPr/>
          </p:nvSpPr>
          <p:spPr bwMode="gray">
            <a:xfrm>
              <a:off x="7126593" y="3951084"/>
              <a:ext cx="327987" cy="208456"/>
            </a:xfrm>
            <a:custGeom>
              <a:avLst/>
              <a:gdLst/>
              <a:ahLst/>
              <a:cxnLst>
                <a:cxn ang="0">
                  <a:pos x="406" y="88"/>
                </a:cxn>
                <a:cxn ang="0">
                  <a:pos x="372" y="0"/>
                </a:cxn>
                <a:cxn ang="0">
                  <a:pos x="246" y="44"/>
                </a:cxn>
                <a:cxn ang="0">
                  <a:pos x="122" y="120"/>
                </a:cxn>
                <a:cxn ang="0">
                  <a:pos x="108" y="96"/>
                </a:cxn>
                <a:cxn ang="0">
                  <a:pos x="64" y="72"/>
                </a:cxn>
                <a:cxn ang="0">
                  <a:pos x="48" y="74"/>
                </a:cxn>
                <a:cxn ang="0">
                  <a:pos x="26" y="62"/>
                </a:cxn>
                <a:cxn ang="0">
                  <a:pos x="16" y="66"/>
                </a:cxn>
                <a:cxn ang="0">
                  <a:pos x="12" y="90"/>
                </a:cxn>
                <a:cxn ang="0">
                  <a:pos x="2" y="100"/>
                </a:cxn>
                <a:cxn ang="0">
                  <a:pos x="8" y="116"/>
                </a:cxn>
                <a:cxn ang="0">
                  <a:pos x="8" y="136"/>
                </a:cxn>
                <a:cxn ang="0">
                  <a:pos x="0" y="142"/>
                </a:cxn>
                <a:cxn ang="0">
                  <a:pos x="12" y="174"/>
                </a:cxn>
                <a:cxn ang="0">
                  <a:pos x="12" y="190"/>
                </a:cxn>
                <a:cxn ang="0">
                  <a:pos x="26" y="200"/>
                </a:cxn>
                <a:cxn ang="0">
                  <a:pos x="28" y="220"/>
                </a:cxn>
                <a:cxn ang="0">
                  <a:pos x="36" y="238"/>
                </a:cxn>
                <a:cxn ang="0">
                  <a:pos x="40" y="256"/>
                </a:cxn>
                <a:cxn ang="0">
                  <a:pos x="82" y="256"/>
                </a:cxn>
                <a:cxn ang="0">
                  <a:pos x="132" y="220"/>
                </a:cxn>
                <a:cxn ang="0">
                  <a:pos x="174" y="214"/>
                </a:cxn>
                <a:cxn ang="0">
                  <a:pos x="206" y="196"/>
                </a:cxn>
                <a:cxn ang="0">
                  <a:pos x="232" y="192"/>
                </a:cxn>
                <a:cxn ang="0">
                  <a:pos x="250" y="176"/>
                </a:cxn>
                <a:cxn ang="0">
                  <a:pos x="284" y="168"/>
                </a:cxn>
                <a:cxn ang="0">
                  <a:pos x="302" y="154"/>
                </a:cxn>
                <a:cxn ang="0">
                  <a:pos x="350" y="146"/>
                </a:cxn>
                <a:cxn ang="0">
                  <a:pos x="356" y="136"/>
                </a:cxn>
                <a:cxn ang="0">
                  <a:pos x="370" y="132"/>
                </a:cxn>
                <a:cxn ang="0">
                  <a:pos x="368" y="118"/>
                </a:cxn>
                <a:cxn ang="0">
                  <a:pos x="382" y="100"/>
                </a:cxn>
                <a:cxn ang="0">
                  <a:pos x="406" y="88"/>
                </a:cxn>
              </a:cxnLst>
              <a:rect l="0" t="0" r="r" b="b"/>
              <a:pathLst>
                <a:path w="406" h="256">
                  <a:moveTo>
                    <a:pt x="406" y="88"/>
                  </a:moveTo>
                  <a:lnTo>
                    <a:pt x="372" y="0"/>
                  </a:lnTo>
                  <a:lnTo>
                    <a:pt x="246" y="44"/>
                  </a:lnTo>
                  <a:lnTo>
                    <a:pt x="122" y="120"/>
                  </a:lnTo>
                  <a:lnTo>
                    <a:pt x="108" y="96"/>
                  </a:lnTo>
                  <a:lnTo>
                    <a:pt x="64" y="72"/>
                  </a:lnTo>
                  <a:lnTo>
                    <a:pt x="48" y="74"/>
                  </a:lnTo>
                  <a:lnTo>
                    <a:pt x="26" y="62"/>
                  </a:lnTo>
                  <a:lnTo>
                    <a:pt x="16" y="66"/>
                  </a:lnTo>
                  <a:lnTo>
                    <a:pt x="12" y="90"/>
                  </a:lnTo>
                  <a:lnTo>
                    <a:pt x="2" y="100"/>
                  </a:lnTo>
                  <a:lnTo>
                    <a:pt x="8" y="116"/>
                  </a:lnTo>
                  <a:lnTo>
                    <a:pt x="8" y="136"/>
                  </a:lnTo>
                  <a:lnTo>
                    <a:pt x="0" y="142"/>
                  </a:lnTo>
                  <a:lnTo>
                    <a:pt x="12" y="174"/>
                  </a:lnTo>
                  <a:lnTo>
                    <a:pt x="12" y="190"/>
                  </a:lnTo>
                  <a:lnTo>
                    <a:pt x="26" y="200"/>
                  </a:lnTo>
                  <a:lnTo>
                    <a:pt x="28" y="220"/>
                  </a:lnTo>
                  <a:lnTo>
                    <a:pt x="36" y="238"/>
                  </a:lnTo>
                  <a:lnTo>
                    <a:pt x="40" y="256"/>
                  </a:lnTo>
                  <a:lnTo>
                    <a:pt x="82" y="256"/>
                  </a:lnTo>
                  <a:lnTo>
                    <a:pt x="132" y="220"/>
                  </a:lnTo>
                  <a:lnTo>
                    <a:pt x="174" y="214"/>
                  </a:lnTo>
                  <a:lnTo>
                    <a:pt x="206" y="196"/>
                  </a:lnTo>
                  <a:lnTo>
                    <a:pt x="232" y="192"/>
                  </a:lnTo>
                  <a:lnTo>
                    <a:pt x="250" y="176"/>
                  </a:lnTo>
                  <a:lnTo>
                    <a:pt x="284" y="168"/>
                  </a:lnTo>
                  <a:lnTo>
                    <a:pt x="302" y="154"/>
                  </a:lnTo>
                  <a:lnTo>
                    <a:pt x="350" y="146"/>
                  </a:lnTo>
                  <a:lnTo>
                    <a:pt x="356" y="136"/>
                  </a:lnTo>
                  <a:lnTo>
                    <a:pt x="370" y="132"/>
                  </a:lnTo>
                  <a:lnTo>
                    <a:pt x="368" y="118"/>
                  </a:lnTo>
                  <a:lnTo>
                    <a:pt x="382" y="100"/>
                  </a:lnTo>
                  <a:lnTo>
                    <a:pt x="406" y="8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7" name="Zambia">
              <a:extLst>
                <a:ext uri="{FF2B5EF4-FFF2-40B4-BE49-F238E27FC236}">
                  <a16:creationId xmlns:a16="http://schemas.microsoft.com/office/drawing/2014/main" id="{894AF6D7-C939-4076-9CBF-58E78C4B5860}"/>
                </a:ext>
              </a:extLst>
            </p:cNvPr>
            <p:cNvSpPr>
              <a:spLocks/>
            </p:cNvSpPr>
            <p:nvPr/>
          </p:nvSpPr>
          <p:spPr bwMode="gray">
            <a:xfrm>
              <a:off x="6494047" y="4832103"/>
              <a:ext cx="349462" cy="318583"/>
            </a:xfrm>
            <a:custGeom>
              <a:avLst/>
              <a:gdLst/>
              <a:ahLst/>
              <a:cxnLst>
                <a:cxn ang="0">
                  <a:pos x="76" y="357"/>
                </a:cxn>
                <a:cxn ang="0">
                  <a:pos x="42" y="363"/>
                </a:cxn>
                <a:cxn ang="0">
                  <a:pos x="22" y="333"/>
                </a:cxn>
                <a:cxn ang="0">
                  <a:pos x="0" y="311"/>
                </a:cxn>
                <a:cxn ang="0">
                  <a:pos x="0" y="195"/>
                </a:cxn>
                <a:cxn ang="0">
                  <a:pos x="74" y="195"/>
                </a:cxn>
                <a:cxn ang="0">
                  <a:pos x="74" y="178"/>
                </a:cxn>
                <a:cxn ang="0">
                  <a:pos x="78" y="164"/>
                </a:cxn>
                <a:cxn ang="0">
                  <a:pos x="74" y="96"/>
                </a:cxn>
                <a:cxn ang="0">
                  <a:pos x="92" y="94"/>
                </a:cxn>
                <a:cxn ang="0">
                  <a:pos x="92" y="114"/>
                </a:cxn>
                <a:cxn ang="0">
                  <a:pos x="118" y="116"/>
                </a:cxn>
                <a:cxn ang="0">
                  <a:pos x="134" y="132"/>
                </a:cxn>
                <a:cxn ang="0">
                  <a:pos x="176" y="136"/>
                </a:cxn>
                <a:cxn ang="0">
                  <a:pos x="184" y="120"/>
                </a:cxn>
                <a:cxn ang="0">
                  <a:pos x="198" y="150"/>
                </a:cxn>
                <a:cxn ang="0">
                  <a:pos x="218" y="146"/>
                </a:cxn>
                <a:cxn ang="0">
                  <a:pos x="250" y="184"/>
                </a:cxn>
                <a:cxn ang="0">
                  <a:pos x="272" y="180"/>
                </a:cxn>
                <a:cxn ang="0">
                  <a:pos x="288" y="191"/>
                </a:cxn>
                <a:cxn ang="0">
                  <a:pos x="288" y="136"/>
                </a:cxn>
                <a:cxn ang="0">
                  <a:pos x="272" y="154"/>
                </a:cxn>
                <a:cxn ang="0">
                  <a:pos x="260" y="154"/>
                </a:cxn>
                <a:cxn ang="0">
                  <a:pos x="238" y="118"/>
                </a:cxn>
                <a:cxn ang="0">
                  <a:pos x="240" y="96"/>
                </a:cxn>
                <a:cxn ang="0">
                  <a:pos x="244" y="86"/>
                </a:cxn>
                <a:cxn ang="0">
                  <a:pos x="242" y="52"/>
                </a:cxn>
                <a:cxn ang="0">
                  <a:pos x="232" y="44"/>
                </a:cxn>
                <a:cxn ang="0">
                  <a:pos x="252" y="10"/>
                </a:cxn>
                <a:cxn ang="0">
                  <a:pos x="330" y="0"/>
                </a:cxn>
                <a:cxn ang="0">
                  <a:pos x="368" y="24"/>
                </a:cxn>
                <a:cxn ang="0">
                  <a:pos x="384" y="24"/>
                </a:cxn>
                <a:cxn ang="0">
                  <a:pos x="408" y="44"/>
                </a:cxn>
                <a:cxn ang="0">
                  <a:pos x="426" y="58"/>
                </a:cxn>
                <a:cxn ang="0">
                  <a:pos x="432" y="92"/>
                </a:cxn>
                <a:cxn ang="0">
                  <a:pos x="418" y="110"/>
                </a:cxn>
                <a:cxn ang="0">
                  <a:pos x="422" y="136"/>
                </a:cxn>
                <a:cxn ang="0">
                  <a:pos x="414" y="162"/>
                </a:cxn>
                <a:cxn ang="0">
                  <a:pos x="400" y="182"/>
                </a:cxn>
                <a:cxn ang="0">
                  <a:pos x="394" y="213"/>
                </a:cxn>
                <a:cxn ang="0">
                  <a:pos x="404" y="227"/>
                </a:cxn>
                <a:cxn ang="0">
                  <a:pos x="350" y="251"/>
                </a:cxn>
                <a:cxn ang="0">
                  <a:pos x="318" y="257"/>
                </a:cxn>
                <a:cxn ang="0">
                  <a:pos x="304" y="273"/>
                </a:cxn>
                <a:cxn ang="0">
                  <a:pos x="308" y="293"/>
                </a:cxn>
                <a:cxn ang="0">
                  <a:pos x="262" y="305"/>
                </a:cxn>
                <a:cxn ang="0">
                  <a:pos x="256" y="321"/>
                </a:cxn>
                <a:cxn ang="0">
                  <a:pos x="222" y="337"/>
                </a:cxn>
                <a:cxn ang="0">
                  <a:pos x="190" y="379"/>
                </a:cxn>
                <a:cxn ang="0">
                  <a:pos x="176" y="389"/>
                </a:cxn>
                <a:cxn ang="0">
                  <a:pos x="144" y="381"/>
                </a:cxn>
                <a:cxn ang="0">
                  <a:pos x="106" y="373"/>
                </a:cxn>
                <a:cxn ang="0">
                  <a:pos x="76" y="357"/>
                </a:cxn>
              </a:cxnLst>
              <a:rect l="0" t="0" r="r" b="b"/>
              <a:pathLst>
                <a:path w="432" h="389">
                  <a:moveTo>
                    <a:pt x="76" y="357"/>
                  </a:moveTo>
                  <a:lnTo>
                    <a:pt x="42" y="363"/>
                  </a:lnTo>
                  <a:lnTo>
                    <a:pt x="22" y="333"/>
                  </a:lnTo>
                  <a:lnTo>
                    <a:pt x="0" y="311"/>
                  </a:lnTo>
                  <a:lnTo>
                    <a:pt x="0" y="195"/>
                  </a:lnTo>
                  <a:lnTo>
                    <a:pt x="74" y="195"/>
                  </a:lnTo>
                  <a:lnTo>
                    <a:pt x="74" y="178"/>
                  </a:lnTo>
                  <a:lnTo>
                    <a:pt x="78" y="164"/>
                  </a:lnTo>
                  <a:lnTo>
                    <a:pt x="74" y="96"/>
                  </a:lnTo>
                  <a:lnTo>
                    <a:pt x="92" y="94"/>
                  </a:lnTo>
                  <a:lnTo>
                    <a:pt x="92" y="114"/>
                  </a:lnTo>
                  <a:lnTo>
                    <a:pt x="118" y="116"/>
                  </a:lnTo>
                  <a:lnTo>
                    <a:pt x="134" y="132"/>
                  </a:lnTo>
                  <a:lnTo>
                    <a:pt x="176" y="136"/>
                  </a:lnTo>
                  <a:lnTo>
                    <a:pt x="184" y="120"/>
                  </a:lnTo>
                  <a:lnTo>
                    <a:pt x="198" y="150"/>
                  </a:lnTo>
                  <a:lnTo>
                    <a:pt x="218" y="146"/>
                  </a:lnTo>
                  <a:lnTo>
                    <a:pt x="250" y="184"/>
                  </a:lnTo>
                  <a:lnTo>
                    <a:pt x="272" y="180"/>
                  </a:lnTo>
                  <a:lnTo>
                    <a:pt x="288" y="191"/>
                  </a:lnTo>
                  <a:lnTo>
                    <a:pt x="288" y="136"/>
                  </a:lnTo>
                  <a:lnTo>
                    <a:pt x="272" y="154"/>
                  </a:lnTo>
                  <a:lnTo>
                    <a:pt x="260" y="154"/>
                  </a:lnTo>
                  <a:lnTo>
                    <a:pt x="238" y="118"/>
                  </a:lnTo>
                  <a:lnTo>
                    <a:pt x="240" y="96"/>
                  </a:lnTo>
                  <a:lnTo>
                    <a:pt x="244" y="86"/>
                  </a:lnTo>
                  <a:lnTo>
                    <a:pt x="242" y="52"/>
                  </a:lnTo>
                  <a:lnTo>
                    <a:pt x="232" y="44"/>
                  </a:lnTo>
                  <a:lnTo>
                    <a:pt x="252" y="10"/>
                  </a:lnTo>
                  <a:lnTo>
                    <a:pt x="330" y="0"/>
                  </a:lnTo>
                  <a:lnTo>
                    <a:pt x="368" y="24"/>
                  </a:lnTo>
                  <a:lnTo>
                    <a:pt x="384" y="24"/>
                  </a:lnTo>
                  <a:lnTo>
                    <a:pt x="408" y="44"/>
                  </a:lnTo>
                  <a:lnTo>
                    <a:pt x="426" y="58"/>
                  </a:lnTo>
                  <a:lnTo>
                    <a:pt x="432" y="92"/>
                  </a:lnTo>
                  <a:lnTo>
                    <a:pt x="418" y="110"/>
                  </a:lnTo>
                  <a:lnTo>
                    <a:pt x="422" y="136"/>
                  </a:lnTo>
                  <a:lnTo>
                    <a:pt x="414" y="162"/>
                  </a:lnTo>
                  <a:lnTo>
                    <a:pt x="400" y="182"/>
                  </a:lnTo>
                  <a:lnTo>
                    <a:pt x="394" y="213"/>
                  </a:lnTo>
                  <a:lnTo>
                    <a:pt x="404" y="227"/>
                  </a:lnTo>
                  <a:lnTo>
                    <a:pt x="350" y="251"/>
                  </a:lnTo>
                  <a:lnTo>
                    <a:pt x="318" y="257"/>
                  </a:lnTo>
                  <a:lnTo>
                    <a:pt x="304" y="273"/>
                  </a:lnTo>
                  <a:lnTo>
                    <a:pt x="308" y="293"/>
                  </a:lnTo>
                  <a:lnTo>
                    <a:pt x="262" y="305"/>
                  </a:lnTo>
                  <a:lnTo>
                    <a:pt x="256" y="321"/>
                  </a:lnTo>
                  <a:lnTo>
                    <a:pt x="222" y="337"/>
                  </a:lnTo>
                  <a:lnTo>
                    <a:pt x="190" y="379"/>
                  </a:lnTo>
                  <a:lnTo>
                    <a:pt x="176" y="389"/>
                  </a:lnTo>
                  <a:lnTo>
                    <a:pt x="144" y="381"/>
                  </a:lnTo>
                  <a:lnTo>
                    <a:pt x="106" y="373"/>
                  </a:lnTo>
                  <a:lnTo>
                    <a:pt x="76" y="35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8" name="Zimbabwe">
              <a:extLst>
                <a:ext uri="{FF2B5EF4-FFF2-40B4-BE49-F238E27FC236}">
                  <a16:creationId xmlns:a16="http://schemas.microsoft.com/office/drawing/2014/main" id="{C29EE2FF-86D4-4B79-A9DF-86B1D0FE4C5E}"/>
                </a:ext>
              </a:extLst>
            </p:cNvPr>
            <p:cNvSpPr>
              <a:spLocks/>
            </p:cNvSpPr>
            <p:nvPr/>
          </p:nvSpPr>
          <p:spPr bwMode="gray">
            <a:xfrm>
              <a:off x="6577995" y="5073990"/>
              <a:ext cx="249896" cy="226155"/>
            </a:xfrm>
            <a:custGeom>
              <a:avLst/>
              <a:gdLst/>
              <a:ahLst/>
              <a:cxnLst>
                <a:cxn ang="0">
                  <a:pos x="196" y="268"/>
                </a:cxn>
                <a:cxn ang="0">
                  <a:pos x="248" y="278"/>
                </a:cxn>
                <a:cxn ang="0">
                  <a:pos x="286" y="238"/>
                </a:cxn>
                <a:cxn ang="0">
                  <a:pos x="288" y="210"/>
                </a:cxn>
                <a:cxn ang="0">
                  <a:pos x="306" y="192"/>
                </a:cxn>
                <a:cxn ang="0">
                  <a:pos x="302" y="158"/>
                </a:cxn>
                <a:cxn ang="0">
                  <a:pos x="310" y="138"/>
                </a:cxn>
                <a:cxn ang="0">
                  <a:pos x="304" y="102"/>
                </a:cxn>
                <a:cxn ang="0">
                  <a:pos x="302" y="42"/>
                </a:cxn>
                <a:cxn ang="0">
                  <a:pos x="262" y="18"/>
                </a:cxn>
                <a:cxn ang="0">
                  <a:pos x="220" y="16"/>
                </a:cxn>
                <a:cxn ang="0">
                  <a:pos x="204" y="0"/>
                </a:cxn>
                <a:cxn ang="0">
                  <a:pos x="158" y="12"/>
                </a:cxn>
                <a:cxn ang="0">
                  <a:pos x="152" y="28"/>
                </a:cxn>
                <a:cxn ang="0">
                  <a:pos x="118" y="44"/>
                </a:cxn>
                <a:cxn ang="0">
                  <a:pos x="86" y="86"/>
                </a:cxn>
                <a:cxn ang="0">
                  <a:pos x="72" y="96"/>
                </a:cxn>
                <a:cxn ang="0">
                  <a:pos x="40" y="88"/>
                </a:cxn>
                <a:cxn ang="0">
                  <a:pos x="2" y="80"/>
                </a:cxn>
                <a:cxn ang="0">
                  <a:pos x="0" y="102"/>
                </a:cxn>
                <a:cxn ang="0">
                  <a:pos x="24" y="120"/>
                </a:cxn>
                <a:cxn ang="0">
                  <a:pos x="26" y="136"/>
                </a:cxn>
                <a:cxn ang="0">
                  <a:pos x="84" y="192"/>
                </a:cxn>
                <a:cxn ang="0">
                  <a:pos x="84" y="210"/>
                </a:cxn>
                <a:cxn ang="0">
                  <a:pos x="102" y="208"/>
                </a:cxn>
                <a:cxn ang="0">
                  <a:pos x="110" y="230"/>
                </a:cxn>
                <a:cxn ang="0">
                  <a:pos x="130" y="246"/>
                </a:cxn>
                <a:cxn ang="0">
                  <a:pos x="150" y="248"/>
                </a:cxn>
                <a:cxn ang="0">
                  <a:pos x="176" y="266"/>
                </a:cxn>
                <a:cxn ang="0">
                  <a:pos x="196" y="268"/>
                </a:cxn>
              </a:cxnLst>
              <a:rect l="0" t="0" r="r" b="b"/>
              <a:pathLst>
                <a:path w="310" h="278">
                  <a:moveTo>
                    <a:pt x="196" y="268"/>
                  </a:moveTo>
                  <a:lnTo>
                    <a:pt x="248" y="278"/>
                  </a:lnTo>
                  <a:lnTo>
                    <a:pt x="286" y="238"/>
                  </a:lnTo>
                  <a:lnTo>
                    <a:pt x="288" y="210"/>
                  </a:lnTo>
                  <a:lnTo>
                    <a:pt x="306" y="192"/>
                  </a:lnTo>
                  <a:lnTo>
                    <a:pt x="302" y="158"/>
                  </a:lnTo>
                  <a:lnTo>
                    <a:pt x="310" y="138"/>
                  </a:lnTo>
                  <a:lnTo>
                    <a:pt x="304" y="102"/>
                  </a:lnTo>
                  <a:lnTo>
                    <a:pt x="302" y="42"/>
                  </a:lnTo>
                  <a:lnTo>
                    <a:pt x="262" y="18"/>
                  </a:lnTo>
                  <a:lnTo>
                    <a:pt x="220" y="16"/>
                  </a:lnTo>
                  <a:lnTo>
                    <a:pt x="204" y="0"/>
                  </a:lnTo>
                  <a:lnTo>
                    <a:pt x="158" y="12"/>
                  </a:lnTo>
                  <a:lnTo>
                    <a:pt x="152" y="28"/>
                  </a:lnTo>
                  <a:lnTo>
                    <a:pt x="118" y="44"/>
                  </a:lnTo>
                  <a:lnTo>
                    <a:pt x="86" y="86"/>
                  </a:lnTo>
                  <a:lnTo>
                    <a:pt x="72" y="96"/>
                  </a:lnTo>
                  <a:lnTo>
                    <a:pt x="40" y="88"/>
                  </a:lnTo>
                  <a:lnTo>
                    <a:pt x="2" y="80"/>
                  </a:lnTo>
                  <a:lnTo>
                    <a:pt x="0" y="102"/>
                  </a:lnTo>
                  <a:lnTo>
                    <a:pt x="24" y="120"/>
                  </a:lnTo>
                  <a:lnTo>
                    <a:pt x="26" y="136"/>
                  </a:lnTo>
                  <a:lnTo>
                    <a:pt x="84" y="192"/>
                  </a:lnTo>
                  <a:lnTo>
                    <a:pt x="84" y="210"/>
                  </a:lnTo>
                  <a:lnTo>
                    <a:pt x="102" y="208"/>
                  </a:lnTo>
                  <a:lnTo>
                    <a:pt x="110" y="230"/>
                  </a:lnTo>
                  <a:lnTo>
                    <a:pt x="130" y="246"/>
                  </a:lnTo>
                  <a:lnTo>
                    <a:pt x="150" y="248"/>
                  </a:lnTo>
                  <a:lnTo>
                    <a:pt x="176" y="266"/>
                  </a:lnTo>
                  <a:lnTo>
                    <a:pt x="196" y="26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grpSp>
      <p:sp>
        <p:nvSpPr>
          <p:cNvPr id="183" name="CuadroTexto 182">
            <a:extLst>
              <a:ext uri="{FF2B5EF4-FFF2-40B4-BE49-F238E27FC236}">
                <a16:creationId xmlns:a16="http://schemas.microsoft.com/office/drawing/2014/main" id="{D78033D1-0FA5-4D24-A93F-96339D537AFF}"/>
              </a:ext>
            </a:extLst>
          </p:cNvPr>
          <p:cNvSpPr txBox="1"/>
          <p:nvPr/>
        </p:nvSpPr>
        <p:spPr>
          <a:xfrm>
            <a:off x="-4083" y="4863151"/>
            <a:ext cx="3243194" cy="307777"/>
          </a:xfrm>
          <a:prstGeom prst="rect">
            <a:avLst/>
          </a:prstGeom>
          <a:noFill/>
        </p:spPr>
        <p:txBody>
          <a:bodyPr wrap="square" rtlCol="0">
            <a:spAutoFit/>
          </a:bodyPr>
          <a:lstStyle/>
          <a:p>
            <a:r>
              <a:rPr lang="es-PE" sz="700" i="1" dirty="0">
                <a:solidFill>
                  <a:prstClr val="black"/>
                </a:solidFill>
              </a:rPr>
              <a:t>Fuente: SUNAT</a:t>
            </a:r>
          </a:p>
          <a:p>
            <a:r>
              <a:rPr lang="es-PE" sz="700" i="1" dirty="0">
                <a:solidFill>
                  <a:prstClr val="black"/>
                </a:solidFill>
              </a:rPr>
              <a:t>Elaboración: Inteligencia de Mercados - PROMPERÚ</a:t>
            </a:r>
          </a:p>
        </p:txBody>
      </p:sp>
      <p:sp>
        <p:nvSpPr>
          <p:cNvPr id="192" name="CuadroTexto 186">
            <a:extLst>
              <a:ext uri="{FF2B5EF4-FFF2-40B4-BE49-F238E27FC236}">
                <a16:creationId xmlns:a16="http://schemas.microsoft.com/office/drawing/2014/main" id="{F478334B-F165-4820-A80B-D9BF7ECBC9B8}"/>
              </a:ext>
            </a:extLst>
          </p:cNvPr>
          <p:cNvSpPr txBox="1"/>
          <p:nvPr/>
        </p:nvSpPr>
        <p:spPr>
          <a:xfrm>
            <a:off x="3768439" y="3914563"/>
            <a:ext cx="1848807"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800" i="1" dirty="0">
                <a:solidFill>
                  <a:schemeClr val="tx1"/>
                </a:solidFill>
              </a:rPr>
              <a:t>Var.%  Mensual 2022 / 2021 (E.C.)</a:t>
            </a:r>
          </a:p>
        </p:txBody>
      </p:sp>
      <p:graphicFrame>
        <p:nvGraphicFramePr>
          <p:cNvPr id="185" name="Gráfico 184">
            <a:extLst>
              <a:ext uri="{FF2B5EF4-FFF2-40B4-BE49-F238E27FC236}">
                <a16:creationId xmlns:a16="http://schemas.microsoft.com/office/drawing/2014/main" id="{B5331B36-F5F9-47D6-8B5C-01E267F91DB7}"/>
              </a:ext>
            </a:extLst>
          </p:cNvPr>
          <p:cNvGraphicFramePr/>
          <p:nvPr>
            <p:extLst>
              <p:ext uri="{D42A27DB-BD31-4B8C-83A1-F6EECF244321}">
                <p14:modId xmlns:p14="http://schemas.microsoft.com/office/powerpoint/2010/main" val="3522469602"/>
              </p:ext>
            </p:extLst>
          </p:nvPr>
        </p:nvGraphicFramePr>
        <p:xfrm>
          <a:off x="-18750" y="3685903"/>
          <a:ext cx="9107724" cy="11588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6" name="Gráfico 185"/>
          <p:cNvGraphicFramePr>
            <a:graphicFrameLocks/>
          </p:cNvGraphicFramePr>
          <p:nvPr>
            <p:extLst>
              <p:ext uri="{D42A27DB-BD31-4B8C-83A1-F6EECF244321}">
                <p14:modId xmlns:p14="http://schemas.microsoft.com/office/powerpoint/2010/main" val="2833423119"/>
              </p:ext>
            </p:extLst>
          </p:nvPr>
        </p:nvGraphicFramePr>
        <p:xfrm>
          <a:off x="-31293" y="1140799"/>
          <a:ext cx="9175294" cy="2725386"/>
        </p:xfrm>
        <a:graphic>
          <a:graphicData uri="http://schemas.openxmlformats.org/drawingml/2006/chart">
            <c:chart xmlns:c="http://schemas.openxmlformats.org/drawingml/2006/chart" xmlns:r="http://schemas.openxmlformats.org/officeDocument/2006/relationships" r:id="rId4"/>
          </a:graphicData>
        </a:graphic>
      </p:graphicFrame>
      <p:sp>
        <p:nvSpPr>
          <p:cNvPr id="193" name="CuadroTexto 186">
            <a:extLst>
              <a:ext uri="{FF2B5EF4-FFF2-40B4-BE49-F238E27FC236}">
                <a16:creationId xmlns:a16="http://schemas.microsoft.com/office/drawing/2014/main" id="{F478334B-F165-4820-A80B-D9BF7ECBC9B8}"/>
              </a:ext>
            </a:extLst>
          </p:cNvPr>
          <p:cNvSpPr txBox="1"/>
          <p:nvPr/>
        </p:nvSpPr>
        <p:spPr>
          <a:xfrm>
            <a:off x="1425668" y="1384296"/>
            <a:ext cx="1141781" cy="55399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000" i="1" dirty="0">
                <a:solidFill>
                  <a:schemeClr val="tx1"/>
                </a:solidFill>
              </a:rPr>
              <a:t>Var.%  Ene. – Mar.</a:t>
            </a:r>
          </a:p>
          <a:p>
            <a:pPr algn="ctr"/>
            <a:r>
              <a:rPr lang="es-PE" sz="1000" i="1" dirty="0">
                <a:solidFill>
                  <a:schemeClr val="tx1"/>
                </a:solidFill>
              </a:rPr>
              <a:t>2022/2021</a:t>
            </a:r>
          </a:p>
        </p:txBody>
      </p:sp>
      <p:sp>
        <p:nvSpPr>
          <p:cNvPr id="194" name="CuadroTexto 1">
            <a:extLst>
              <a:ext uri="{FF2B5EF4-FFF2-40B4-BE49-F238E27FC236}">
                <a16:creationId xmlns:a16="http://schemas.microsoft.com/office/drawing/2014/main" id="{75BFD3FE-4CCE-4A59-9081-EF4BC5549470}"/>
              </a:ext>
            </a:extLst>
          </p:cNvPr>
          <p:cNvSpPr txBox="1"/>
          <p:nvPr/>
        </p:nvSpPr>
        <p:spPr>
          <a:xfrm>
            <a:off x="1540321" y="1810077"/>
            <a:ext cx="899526" cy="3618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MX" sz="2000" b="1" dirty="0">
                <a:solidFill>
                  <a:srgbClr val="0000FF"/>
                </a:solidFill>
                <a:latin typeface="Arial Narrow" panose="020B0606020202030204" pitchFamily="34" charset="0"/>
              </a:rPr>
              <a:t>+32,6%</a:t>
            </a:r>
          </a:p>
        </p:txBody>
      </p:sp>
      <p:sp>
        <p:nvSpPr>
          <p:cNvPr id="187" name="CuadroTexto 577">
            <a:extLst>
              <a:ext uri="{FF2B5EF4-FFF2-40B4-BE49-F238E27FC236}">
                <a16:creationId xmlns:a16="http://schemas.microsoft.com/office/drawing/2014/main" id="{AC6C1633-9161-B1C6-84CF-880303AD2862}"/>
              </a:ext>
            </a:extLst>
          </p:cNvPr>
          <p:cNvSpPr txBox="1"/>
          <p:nvPr/>
        </p:nvSpPr>
        <p:spPr>
          <a:xfrm>
            <a:off x="6919736" y="4900299"/>
            <a:ext cx="2216952" cy="246221"/>
          </a:xfrm>
          <a:prstGeom prst="rect">
            <a:avLst/>
          </a:prstGeom>
          <a:noFill/>
        </p:spPr>
        <p:txBody>
          <a:bodyPr wrap="square" rtlCol="0">
            <a:spAutoFit/>
          </a:bodyPr>
          <a:lstStyle/>
          <a:p>
            <a:pPr algn="r"/>
            <a:r>
              <a:rPr lang="es-PE" sz="1000" i="1" dirty="0">
                <a:solidFill>
                  <a:prstClr val="black"/>
                </a:solidFill>
              </a:rPr>
              <a:t>* Proyecciones Abr - Dic 2022</a:t>
            </a:r>
          </a:p>
        </p:txBody>
      </p:sp>
    </p:spTree>
    <p:extLst>
      <p:ext uri="{BB962C8B-B14F-4D97-AF65-F5344CB8AC3E}">
        <p14:creationId xmlns:p14="http://schemas.microsoft.com/office/powerpoint/2010/main" val="2675887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Google Shape;1102;g11b7101b00e_1_14"/>
          <p:cNvSpPr txBox="1"/>
          <p:nvPr/>
        </p:nvSpPr>
        <p:spPr>
          <a:xfrm>
            <a:off x="87463" y="0"/>
            <a:ext cx="7513388" cy="430857"/>
          </a:xfrm>
          <a:prstGeom prst="rect">
            <a:avLst/>
          </a:prstGeom>
          <a:noFill/>
          <a:ln>
            <a:noFill/>
          </a:ln>
        </p:spPr>
        <p:txBody>
          <a:bodyPr spcFirstLastPara="1" wrap="square" lIns="91425" tIns="91425" rIns="91425" bIns="91425" anchor="t" anchorCtr="0">
            <a:spAutoFit/>
          </a:bodyPr>
          <a:lstStyle/>
          <a:p>
            <a:pPr>
              <a:lnSpc>
                <a:spcPct val="80000"/>
              </a:lnSpc>
              <a:buSzPts val="2400"/>
            </a:pPr>
            <a:r>
              <a:rPr lang="es-PE" sz="2000" b="1" dirty="0">
                <a:solidFill>
                  <a:schemeClr val="lt1"/>
                </a:solidFill>
                <a:latin typeface="Calibri"/>
                <a:ea typeface="Calibri"/>
                <a:cs typeface="Calibri"/>
                <a:sym typeface="Calibri"/>
              </a:rPr>
              <a:t>Exportaciones Pesca – Proyección Mensual 2022*</a:t>
            </a:r>
          </a:p>
        </p:txBody>
      </p:sp>
      <p:sp>
        <p:nvSpPr>
          <p:cNvPr id="4" name="16 Rectángulo">
            <a:extLst>
              <a:ext uri="{FF2B5EF4-FFF2-40B4-BE49-F238E27FC236}">
                <a16:creationId xmlns:a16="http://schemas.microsoft.com/office/drawing/2014/main" id="{C4C47E6D-AB56-453C-9D4B-C1B9C143FACE}"/>
              </a:ext>
            </a:extLst>
          </p:cNvPr>
          <p:cNvSpPr/>
          <p:nvPr/>
        </p:nvSpPr>
        <p:spPr>
          <a:xfrm>
            <a:off x="87463" y="403352"/>
            <a:ext cx="7410617" cy="60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i="1" dirty="0">
                <a:solidFill>
                  <a:schemeClr val="bg1"/>
                </a:solidFill>
              </a:rPr>
              <a:t>Las exportaciones del sector pesquero crecieron 8.2% durante el primer trimestre del 2022. Se prevé que cierre el año con un aumento del +16,6% e inclusive se espera que llegue a un +19,8%.</a:t>
            </a:r>
          </a:p>
        </p:txBody>
      </p:sp>
      <p:grpSp>
        <p:nvGrpSpPr>
          <p:cNvPr id="5" name="Grupo 4">
            <a:extLst>
              <a:ext uri="{FF2B5EF4-FFF2-40B4-BE49-F238E27FC236}">
                <a16:creationId xmlns:a16="http://schemas.microsoft.com/office/drawing/2014/main" id="{7DDC9831-B49B-4568-9838-79498E2F006D}"/>
              </a:ext>
            </a:extLst>
          </p:cNvPr>
          <p:cNvGrpSpPr/>
          <p:nvPr/>
        </p:nvGrpSpPr>
        <p:grpSpPr>
          <a:xfrm>
            <a:off x="452717" y="1841813"/>
            <a:ext cx="8129810" cy="3099155"/>
            <a:chOff x="562946" y="716094"/>
            <a:chExt cx="11068795" cy="6047170"/>
          </a:xfrm>
        </p:grpSpPr>
        <p:sp>
          <p:nvSpPr>
            <p:cNvPr id="6" name="Russia">
              <a:extLst>
                <a:ext uri="{FF2B5EF4-FFF2-40B4-BE49-F238E27FC236}">
                  <a16:creationId xmlns:a16="http://schemas.microsoft.com/office/drawing/2014/main" id="{1FACC8F1-A362-46F1-8979-C4D01B6F5AB6}"/>
                </a:ext>
              </a:extLst>
            </p:cNvPr>
            <p:cNvSpPr>
              <a:spLocks noEditPoints="1"/>
            </p:cNvSpPr>
            <p:nvPr/>
          </p:nvSpPr>
          <p:spPr bwMode="gray">
            <a:xfrm>
              <a:off x="6397612" y="716094"/>
              <a:ext cx="5234129" cy="2401169"/>
            </a:xfrm>
            <a:custGeom>
              <a:avLst/>
              <a:gdLst/>
              <a:ahLst/>
              <a:cxnLst>
                <a:cxn ang="0">
                  <a:pos x="1356" y="83"/>
                </a:cxn>
                <a:cxn ang="0">
                  <a:pos x="1488" y="62"/>
                </a:cxn>
                <a:cxn ang="0">
                  <a:pos x="1592" y="104"/>
                </a:cxn>
                <a:cxn ang="0">
                  <a:pos x="1606" y="178"/>
                </a:cxn>
                <a:cxn ang="0">
                  <a:pos x="1743" y="178"/>
                </a:cxn>
                <a:cxn ang="0">
                  <a:pos x="1913" y="187"/>
                </a:cxn>
                <a:cxn ang="0">
                  <a:pos x="2112" y="317"/>
                </a:cxn>
                <a:cxn ang="0">
                  <a:pos x="2329" y="279"/>
                </a:cxn>
                <a:cxn ang="0">
                  <a:pos x="2520" y="428"/>
                </a:cxn>
                <a:cxn ang="0">
                  <a:pos x="2802" y="404"/>
                </a:cxn>
                <a:cxn ang="0">
                  <a:pos x="2854" y="714"/>
                </a:cxn>
                <a:cxn ang="0">
                  <a:pos x="2551" y="882"/>
                </a:cxn>
                <a:cxn ang="0">
                  <a:pos x="2513" y="1064"/>
                </a:cxn>
                <a:cxn ang="0">
                  <a:pos x="2468" y="898"/>
                </a:cxn>
                <a:cxn ang="0">
                  <a:pos x="2464" y="763"/>
                </a:cxn>
                <a:cxn ang="0">
                  <a:pos x="2261" y="867"/>
                </a:cxn>
                <a:cxn ang="0">
                  <a:pos x="2128" y="1033"/>
                </a:cxn>
                <a:cxn ang="0">
                  <a:pos x="1984" y="1338"/>
                </a:cxn>
                <a:cxn ang="0">
                  <a:pos x="1949" y="1168"/>
                </a:cxn>
                <a:cxn ang="0">
                  <a:pos x="1746" y="1160"/>
                </a:cxn>
                <a:cxn ang="0">
                  <a:pos x="1403" y="1144"/>
                </a:cxn>
                <a:cxn ang="0">
                  <a:pos x="1162" y="1142"/>
                </a:cxn>
                <a:cxn ang="0">
                  <a:pos x="964" y="1026"/>
                </a:cxn>
                <a:cxn ang="0">
                  <a:pos x="744" y="1082"/>
                </a:cxn>
                <a:cxn ang="0">
                  <a:pos x="633" y="1123"/>
                </a:cxn>
                <a:cxn ang="0">
                  <a:pos x="522" y="1156"/>
                </a:cxn>
                <a:cxn ang="0">
                  <a:pos x="496" y="1293"/>
                </a:cxn>
                <a:cxn ang="0">
                  <a:pos x="470" y="1352"/>
                </a:cxn>
                <a:cxn ang="0">
                  <a:pos x="328" y="1248"/>
                </a:cxn>
                <a:cxn ang="0">
                  <a:pos x="295" y="1144"/>
                </a:cxn>
                <a:cxn ang="0">
                  <a:pos x="224" y="1038"/>
                </a:cxn>
                <a:cxn ang="0">
                  <a:pos x="156" y="934"/>
                </a:cxn>
                <a:cxn ang="0">
                  <a:pos x="198" y="667"/>
                </a:cxn>
                <a:cxn ang="0">
                  <a:pos x="161" y="430"/>
                </a:cxn>
                <a:cxn ang="0">
                  <a:pos x="378" y="499"/>
                </a:cxn>
                <a:cxn ang="0">
                  <a:pos x="222" y="544"/>
                </a:cxn>
                <a:cxn ang="0">
                  <a:pos x="319" y="655"/>
                </a:cxn>
                <a:cxn ang="0">
                  <a:pos x="454" y="548"/>
                </a:cxn>
                <a:cxn ang="0">
                  <a:pos x="513" y="541"/>
                </a:cxn>
                <a:cxn ang="0">
                  <a:pos x="647" y="463"/>
                </a:cxn>
                <a:cxn ang="0">
                  <a:pos x="865" y="485"/>
                </a:cxn>
                <a:cxn ang="0">
                  <a:pos x="891" y="218"/>
                </a:cxn>
                <a:cxn ang="0">
                  <a:pos x="940" y="525"/>
                </a:cxn>
                <a:cxn ang="0">
                  <a:pos x="1013" y="456"/>
                </a:cxn>
                <a:cxn ang="0">
                  <a:pos x="985" y="263"/>
                </a:cxn>
                <a:cxn ang="0">
                  <a:pos x="1106" y="289"/>
                </a:cxn>
                <a:cxn ang="0">
                  <a:pos x="1127" y="277"/>
                </a:cxn>
                <a:cxn ang="0">
                  <a:pos x="2190" y="1215"/>
                </a:cxn>
                <a:cxn ang="0">
                  <a:pos x="2183" y="1056"/>
                </a:cxn>
                <a:cxn ang="0">
                  <a:pos x="2206" y="116"/>
                </a:cxn>
                <a:cxn ang="0">
                  <a:pos x="2291" y="152"/>
                </a:cxn>
                <a:cxn ang="0">
                  <a:pos x="2180" y="196"/>
                </a:cxn>
                <a:cxn ang="0">
                  <a:pos x="2917" y="324"/>
                </a:cxn>
                <a:cxn ang="0">
                  <a:pos x="522" y="445"/>
                </a:cxn>
                <a:cxn ang="0">
                  <a:pos x="865" y="71"/>
                </a:cxn>
                <a:cxn ang="0">
                  <a:pos x="676" y="170"/>
                </a:cxn>
                <a:cxn ang="0">
                  <a:pos x="931" y="104"/>
                </a:cxn>
                <a:cxn ang="0">
                  <a:pos x="628" y="274"/>
                </a:cxn>
                <a:cxn ang="0">
                  <a:pos x="687" y="239"/>
                </a:cxn>
                <a:cxn ang="0">
                  <a:pos x="895" y="211"/>
                </a:cxn>
                <a:cxn ang="0">
                  <a:pos x="0" y="1014"/>
                </a:cxn>
              </a:cxnLst>
              <a:rect l="0" t="0" r="r" b="b"/>
              <a:pathLst>
                <a:path w="3031" h="1383">
                  <a:moveTo>
                    <a:pt x="1186" y="156"/>
                  </a:moveTo>
                  <a:lnTo>
                    <a:pt x="1181" y="149"/>
                  </a:lnTo>
                  <a:lnTo>
                    <a:pt x="1181" y="142"/>
                  </a:lnTo>
                  <a:lnTo>
                    <a:pt x="1186" y="140"/>
                  </a:lnTo>
                  <a:lnTo>
                    <a:pt x="1193" y="142"/>
                  </a:lnTo>
                  <a:lnTo>
                    <a:pt x="1207" y="128"/>
                  </a:lnTo>
                  <a:lnTo>
                    <a:pt x="1233" y="114"/>
                  </a:lnTo>
                  <a:lnTo>
                    <a:pt x="1261" y="104"/>
                  </a:lnTo>
                  <a:lnTo>
                    <a:pt x="1266" y="100"/>
                  </a:lnTo>
                  <a:lnTo>
                    <a:pt x="1294" y="92"/>
                  </a:lnTo>
                  <a:lnTo>
                    <a:pt x="1285" y="88"/>
                  </a:lnTo>
                  <a:lnTo>
                    <a:pt x="1283" y="83"/>
                  </a:lnTo>
                  <a:lnTo>
                    <a:pt x="1297" y="76"/>
                  </a:lnTo>
                  <a:lnTo>
                    <a:pt x="1316" y="74"/>
                  </a:lnTo>
                  <a:lnTo>
                    <a:pt x="1337" y="76"/>
                  </a:lnTo>
                  <a:lnTo>
                    <a:pt x="1332" y="85"/>
                  </a:lnTo>
                  <a:lnTo>
                    <a:pt x="1342" y="85"/>
                  </a:lnTo>
                  <a:lnTo>
                    <a:pt x="1356" y="83"/>
                  </a:lnTo>
                  <a:lnTo>
                    <a:pt x="1372" y="69"/>
                  </a:lnTo>
                  <a:lnTo>
                    <a:pt x="1370" y="57"/>
                  </a:lnTo>
                  <a:lnTo>
                    <a:pt x="1413" y="57"/>
                  </a:lnTo>
                  <a:lnTo>
                    <a:pt x="1406" y="50"/>
                  </a:lnTo>
                  <a:lnTo>
                    <a:pt x="1420" y="19"/>
                  </a:lnTo>
                  <a:lnTo>
                    <a:pt x="1439" y="10"/>
                  </a:lnTo>
                  <a:lnTo>
                    <a:pt x="1443" y="10"/>
                  </a:lnTo>
                  <a:lnTo>
                    <a:pt x="1453" y="3"/>
                  </a:lnTo>
                  <a:lnTo>
                    <a:pt x="1465" y="0"/>
                  </a:lnTo>
                  <a:lnTo>
                    <a:pt x="1472" y="7"/>
                  </a:lnTo>
                  <a:lnTo>
                    <a:pt x="1476" y="7"/>
                  </a:lnTo>
                  <a:lnTo>
                    <a:pt x="1486" y="17"/>
                  </a:lnTo>
                  <a:lnTo>
                    <a:pt x="1469" y="29"/>
                  </a:lnTo>
                  <a:lnTo>
                    <a:pt x="1493" y="36"/>
                  </a:lnTo>
                  <a:lnTo>
                    <a:pt x="1495" y="33"/>
                  </a:lnTo>
                  <a:lnTo>
                    <a:pt x="1500" y="38"/>
                  </a:lnTo>
                  <a:lnTo>
                    <a:pt x="1491" y="48"/>
                  </a:lnTo>
                  <a:lnTo>
                    <a:pt x="1488" y="62"/>
                  </a:lnTo>
                  <a:lnTo>
                    <a:pt x="1502" y="59"/>
                  </a:lnTo>
                  <a:lnTo>
                    <a:pt x="1514" y="48"/>
                  </a:lnTo>
                  <a:lnTo>
                    <a:pt x="1526" y="48"/>
                  </a:lnTo>
                  <a:lnTo>
                    <a:pt x="1535" y="43"/>
                  </a:lnTo>
                  <a:lnTo>
                    <a:pt x="1568" y="41"/>
                  </a:lnTo>
                  <a:lnTo>
                    <a:pt x="1566" y="45"/>
                  </a:lnTo>
                  <a:lnTo>
                    <a:pt x="1587" y="66"/>
                  </a:lnTo>
                  <a:lnTo>
                    <a:pt x="1592" y="66"/>
                  </a:lnTo>
                  <a:lnTo>
                    <a:pt x="1599" y="74"/>
                  </a:lnTo>
                  <a:lnTo>
                    <a:pt x="1594" y="76"/>
                  </a:lnTo>
                  <a:lnTo>
                    <a:pt x="1599" y="81"/>
                  </a:lnTo>
                  <a:lnTo>
                    <a:pt x="1594" y="97"/>
                  </a:lnTo>
                  <a:lnTo>
                    <a:pt x="1587" y="95"/>
                  </a:lnTo>
                  <a:lnTo>
                    <a:pt x="1585" y="95"/>
                  </a:lnTo>
                  <a:lnTo>
                    <a:pt x="1585" y="92"/>
                  </a:lnTo>
                  <a:lnTo>
                    <a:pt x="1583" y="92"/>
                  </a:lnTo>
                  <a:lnTo>
                    <a:pt x="1585" y="104"/>
                  </a:lnTo>
                  <a:lnTo>
                    <a:pt x="1592" y="104"/>
                  </a:lnTo>
                  <a:lnTo>
                    <a:pt x="1592" y="111"/>
                  </a:lnTo>
                  <a:lnTo>
                    <a:pt x="1580" y="133"/>
                  </a:lnTo>
                  <a:lnTo>
                    <a:pt x="1568" y="135"/>
                  </a:lnTo>
                  <a:lnTo>
                    <a:pt x="1557" y="159"/>
                  </a:lnTo>
                  <a:lnTo>
                    <a:pt x="1554" y="163"/>
                  </a:lnTo>
                  <a:lnTo>
                    <a:pt x="1547" y="166"/>
                  </a:lnTo>
                  <a:lnTo>
                    <a:pt x="1540" y="182"/>
                  </a:lnTo>
                  <a:lnTo>
                    <a:pt x="1531" y="189"/>
                  </a:lnTo>
                  <a:lnTo>
                    <a:pt x="1526" y="189"/>
                  </a:lnTo>
                  <a:lnTo>
                    <a:pt x="1524" y="194"/>
                  </a:lnTo>
                  <a:lnTo>
                    <a:pt x="1526" y="213"/>
                  </a:lnTo>
                  <a:lnTo>
                    <a:pt x="1540" y="218"/>
                  </a:lnTo>
                  <a:lnTo>
                    <a:pt x="1547" y="206"/>
                  </a:lnTo>
                  <a:lnTo>
                    <a:pt x="1583" y="201"/>
                  </a:lnTo>
                  <a:lnTo>
                    <a:pt x="1599" y="182"/>
                  </a:lnTo>
                  <a:lnTo>
                    <a:pt x="1609" y="187"/>
                  </a:lnTo>
                  <a:lnTo>
                    <a:pt x="1628" y="173"/>
                  </a:lnTo>
                  <a:lnTo>
                    <a:pt x="1606" y="178"/>
                  </a:lnTo>
                  <a:lnTo>
                    <a:pt x="1616" y="156"/>
                  </a:lnTo>
                  <a:lnTo>
                    <a:pt x="1625" y="159"/>
                  </a:lnTo>
                  <a:lnTo>
                    <a:pt x="1635" y="152"/>
                  </a:lnTo>
                  <a:lnTo>
                    <a:pt x="1632" y="163"/>
                  </a:lnTo>
                  <a:lnTo>
                    <a:pt x="1658" y="173"/>
                  </a:lnTo>
                  <a:lnTo>
                    <a:pt x="1663" y="156"/>
                  </a:lnTo>
                  <a:lnTo>
                    <a:pt x="1670" y="178"/>
                  </a:lnTo>
                  <a:lnTo>
                    <a:pt x="1668" y="194"/>
                  </a:lnTo>
                  <a:lnTo>
                    <a:pt x="1663" y="206"/>
                  </a:lnTo>
                  <a:lnTo>
                    <a:pt x="1670" y="222"/>
                  </a:lnTo>
                  <a:lnTo>
                    <a:pt x="1684" y="206"/>
                  </a:lnTo>
                  <a:lnTo>
                    <a:pt x="1672" y="194"/>
                  </a:lnTo>
                  <a:lnTo>
                    <a:pt x="1684" y="182"/>
                  </a:lnTo>
                  <a:lnTo>
                    <a:pt x="1701" y="175"/>
                  </a:lnTo>
                  <a:lnTo>
                    <a:pt x="1710" y="168"/>
                  </a:lnTo>
                  <a:lnTo>
                    <a:pt x="1720" y="173"/>
                  </a:lnTo>
                  <a:lnTo>
                    <a:pt x="1736" y="173"/>
                  </a:lnTo>
                  <a:lnTo>
                    <a:pt x="1743" y="178"/>
                  </a:lnTo>
                  <a:lnTo>
                    <a:pt x="1762" y="175"/>
                  </a:lnTo>
                  <a:lnTo>
                    <a:pt x="1769" y="182"/>
                  </a:lnTo>
                  <a:lnTo>
                    <a:pt x="1762" y="185"/>
                  </a:lnTo>
                  <a:lnTo>
                    <a:pt x="1762" y="201"/>
                  </a:lnTo>
                  <a:lnTo>
                    <a:pt x="1788" y="213"/>
                  </a:lnTo>
                  <a:lnTo>
                    <a:pt x="1802" y="215"/>
                  </a:lnTo>
                  <a:lnTo>
                    <a:pt x="1821" y="211"/>
                  </a:lnTo>
                  <a:lnTo>
                    <a:pt x="1838" y="220"/>
                  </a:lnTo>
                  <a:lnTo>
                    <a:pt x="1857" y="201"/>
                  </a:lnTo>
                  <a:lnTo>
                    <a:pt x="1840" y="189"/>
                  </a:lnTo>
                  <a:lnTo>
                    <a:pt x="1843" y="168"/>
                  </a:lnTo>
                  <a:lnTo>
                    <a:pt x="1850" y="168"/>
                  </a:lnTo>
                  <a:lnTo>
                    <a:pt x="1857" y="159"/>
                  </a:lnTo>
                  <a:lnTo>
                    <a:pt x="1880" y="166"/>
                  </a:lnTo>
                  <a:lnTo>
                    <a:pt x="1887" y="175"/>
                  </a:lnTo>
                  <a:lnTo>
                    <a:pt x="1904" y="182"/>
                  </a:lnTo>
                  <a:lnTo>
                    <a:pt x="1902" y="189"/>
                  </a:lnTo>
                  <a:lnTo>
                    <a:pt x="1913" y="187"/>
                  </a:lnTo>
                  <a:lnTo>
                    <a:pt x="1958" y="211"/>
                  </a:lnTo>
                  <a:lnTo>
                    <a:pt x="1954" y="237"/>
                  </a:lnTo>
                  <a:lnTo>
                    <a:pt x="1944" y="239"/>
                  </a:lnTo>
                  <a:lnTo>
                    <a:pt x="1951" y="246"/>
                  </a:lnTo>
                  <a:lnTo>
                    <a:pt x="1946" y="265"/>
                  </a:lnTo>
                  <a:lnTo>
                    <a:pt x="1935" y="260"/>
                  </a:lnTo>
                  <a:lnTo>
                    <a:pt x="1944" y="284"/>
                  </a:lnTo>
                  <a:lnTo>
                    <a:pt x="1954" y="284"/>
                  </a:lnTo>
                  <a:lnTo>
                    <a:pt x="1951" y="296"/>
                  </a:lnTo>
                  <a:lnTo>
                    <a:pt x="1998" y="357"/>
                  </a:lnTo>
                  <a:lnTo>
                    <a:pt x="2010" y="322"/>
                  </a:lnTo>
                  <a:lnTo>
                    <a:pt x="2017" y="274"/>
                  </a:lnTo>
                  <a:lnTo>
                    <a:pt x="2036" y="305"/>
                  </a:lnTo>
                  <a:lnTo>
                    <a:pt x="2062" y="303"/>
                  </a:lnTo>
                  <a:lnTo>
                    <a:pt x="2069" y="293"/>
                  </a:lnTo>
                  <a:lnTo>
                    <a:pt x="2079" y="300"/>
                  </a:lnTo>
                  <a:lnTo>
                    <a:pt x="2095" y="298"/>
                  </a:lnTo>
                  <a:lnTo>
                    <a:pt x="2112" y="317"/>
                  </a:lnTo>
                  <a:lnTo>
                    <a:pt x="2121" y="317"/>
                  </a:lnTo>
                  <a:lnTo>
                    <a:pt x="2121" y="298"/>
                  </a:lnTo>
                  <a:lnTo>
                    <a:pt x="2128" y="293"/>
                  </a:lnTo>
                  <a:lnTo>
                    <a:pt x="2138" y="303"/>
                  </a:lnTo>
                  <a:lnTo>
                    <a:pt x="2154" y="300"/>
                  </a:lnTo>
                  <a:lnTo>
                    <a:pt x="2140" y="272"/>
                  </a:lnTo>
                  <a:lnTo>
                    <a:pt x="2147" y="263"/>
                  </a:lnTo>
                  <a:lnTo>
                    <a:pt x="2138" y="258"/>
                  </a:lnTo>
                  <a:lnTo>
                    <a:pt x="2147" y="244"/>
                  </a:lnTo>
                  <a:lnTo>
                    <a:pt x="2157" y="244"/>
                  </a:lnTo>
                  <a:lnTo>
                    <a:pt x="2168" y="234"/>
                  </a:lnTo>
                  <a:lnTo>
                    <a:pt x="2161" y="225"/>
                  </a:lnTo>
                  <a:lnTo>
                    <a:pt x="2249" y="241"/>
                  </a:lnTo>
                  <a:lnTo>
                    <a:pt x="2275" y="248"/>
                  </a:lnTo>
                  <a:lnTo>
                    <a:pt x="2298" y="251"/>
                  </a:lnTo>
                  <a:lnTo>
                    <a:pt x="2317" y="256"/>
                  </a:lnTo>
                  <a:lnTo>
                    <a:pt x="2329" y="265"/>
                  </a:lnTo>
                  <a:lnTo>
                    <a:pt x="2329" y="279"/>
                  </a:lnTo>
                  <a:lnTo>
                    <a:pt x="2322" y="281"/>
                  </a:lnTo>
                  <a:lnTo>
                    <a:pt x="2317" y="277"/>
                  </a:lnTo>
                  <a:lnTo>
                    <a:pt x="2310" y="289"/>
                  </a:lnTo>
                  <a:lnTo>
                    <a:pt x="2324" y="293"/>
                  </a:lnTo>
                  <a:lnTo>
                    <a:pt x="2331" y="298"/>
                  </a:lnTo>
                  <a:lnTo>
                    <a:pt x="2339" y="310"/>
                  </a:lnTo>
                  <a:lnTo>
                    <a:pt x="2350" y="307"/>
                  </a:lnTo>
                  <a:lnTo>
                    <a:pt x="2362" y="324"/>
                  </a:lnTo>
                  <a:lnTo>
                    <a:pt x="2360" y="333"/>
                  </a:lnTo>
                  <a:lnTo>
                    <a:pt x="2381" y="345"/>
                  </a:lnTo>
                  <a:lnTo>
                    <a:pt x="2440" y="336"/>
                  </a:lnTo>
                  <a:lnTo>
                    <a:pt x="2468" y="329"/>
                  </a:lnTo>
                  <a:lnTo>
                    <a:pt x="2492" y="341"/>
                  </a:lnTo>
                  <a:lnTo>
                    <a:pt x="2506" y="352"/>
                  </a:lnTo>
                  <a:lnTo>
                    <a:pt x="2509" y="374"/>
                  </a:lnTo>
                  <a:lnTo>
                    <a:pt x="2502" y="383"/>
                  </a:lnTo>
                  <a:lnTo>
                    <a:pt x="2506" y="404"/>
                  </a:lnTo>
                  <a:lnTo>
                    <a:pt x="2520" y="428"/>
                  </a:lnTo>
                  <a:lnTo>
                    <a:pt x="2542" y="414"/>
                  </a:lnTo>
                  <a:lnTo>
                    <a:pt x="2579" y="414"/>
                  </a:lnTo>
                  <a:lnTo>
                    <a:pt x="2587" y="404"/>
                  </a:lnTo>
                  <a:lnTo>
                    <a:pt x="2594" y="414"/>
                  </a:lnTo>
                  <a:lnTo>
                    <a:pt x="2634" y="416"/>
                  </a:lnTo>
                  <a:lnTo>
                    <a:pt x="2650" y="404"/>
                  </a:lnTo>
                  <a:lnTo>
                    <a:pt x="2657" y="419"/>
                  </a:lnTo>
                  <a:lnTo>
                    <a:pt x="2657" y="430"/>
                  </a:lnTo>
                  <a:lnTo>
                    <a:pt x="2669" y="445"/>
                  </a:lnTo>
                  <a:lnTo>
                    <a:pt x="2669" y="456"/>
                  </a:lnTo>
                  <a:lnTo>
                    <a:pt x="2691" y="459"/>
                  </a:lnTo>
                  <a:lnTo>
                    <a:pt x="2709" y="445"/>
                  </a:lnTo>
                  <a:lnTo>
                    <a:pt x="2698" y="409"/>
                  </a:lnTo>
                  <a:lnTo>
                    <a:pt x="2691" y="407"/>
                  </a:lnTo>
                  <a:lnTo>
                    <a:pt x="2698" y="397"/>
                  </a:lnTo>
                  <a:lnTo>
                    <a:pt x="2695" y="385"/>
                  </a:lnTo>
                  <a:lnTo>
                    <a:pt x="2740" y="400"/>
                  </a:lnTo>
                  <a:lnTo>
                    <a:pt x="2802" y="404"/>
                  </a:lnTo>
                  <a:lnTo>
                    <a:pt x="2809" y="414"/>
                  </a:lnTo>
                  <a:lnTo>
                    <a:pt x="2828" y="423"/>
                  </a:lnTo>
                  <a:lnTo>
                    <a:pt x="2846" y="423"/>
                  </a:lnTo>
                  <a:lnTo>
                    <a:pt x="2910" y="482"/>
                  </a:lnTo>
                  <a:lnTo>
                    <a:pt x="2991" y="501"/>
                  </a:lnTo>
                  <a:lnTo>
                    <a:pt x="3031" y="553"/>
                  </a:lnTo>
                  <a:lnTo>
                    <a:pt x="2979" y="634"/>
                  </a:lnTo>
                  <a:lnTo>
                    <a:pt x="2920" y="612"/>
                  </a:lnTo>
                  <a:lnTo>
                    <a:pt x="2887" y="605"/>
                  </a:lnTo>
                  <a:lnTo>
                    <a:pt x="2851" y="652"/>
                  </a:lnTo>
                  <a:lnTo>
                    <a:pt x="2816" y="645"/>
                  </a:lnTo>
                  <a:lnTo>
                    <a:pt x="2823" y="664"/>
                  </a:lnTo>
                  <a:lnTo>
                    <a:pt x="2839" y="664"/>
                  </a:lnTo>
                  <a:lnTo>
                    <a:pt x="2839" y="693"/>
                  </a:lnTo>
                  <a:lnTo>
                    <a:pt x="2846" y="704"/>
                  </a:lnTo>
                  <a:lnTo>
                    <a:pt x="2849" y="704"/>
                  </a:lnTo>
                  <a:lnTo>
                    <a:pt x="2854" y="712"/>
                  </a:lnTo>
                  <a:lnTo>
                    <a:pt x="2854" y="714"/>
                  </a:lnTo>
                  <a:lnTo>
                    <a:pt x="2861" y="723"/>
                  </a:lnTo>
                  <a:lnTo>
                    <a:pt x="2854" y="730"/>
                  </a:lnTo>
                  <a:lnTo>
                    <a:pt x="2851" y="737"/>
                  </a:lnTo>
                  <a:lnTo>
                    <a:pt x="2832" y="730"/>
                  </a:lnTo>
                  <a:lnTo>
                    <a:pt x="2813" y="730"/>
                  </a:lnTo>
                  <a:lnTo>
                    <a:pt x="2724" y="789"/>
                  </a:lnTo>
                  <a:lnTo>
                    <a:pt x="2717" y="811"/>
                  </a:lnTo>
                  <a:lnTo>
                    <a:pt x="2709" y="815"/>
                  </a:lnTo>
                  <a:lnTo>
                    <a:pt x="2698" y="837"/>
                  </a:lnTo>
                  <a:lnTo>
                    <a:pt x="2691" y="834"/>
                  </a:lnTo>
                  <a:lnTo>
                    <a:pt x="2691" y="827"/>
                  </a:lnTo>
                  <a:lnTo>
                    <a:pt x="2683" y="811"/>
                  </a:lnTo>
                  <a:lnTo>
                    <a:pt x="2657" y="808"/>
                  </a:lnTo>
                  <a:lnTo>
                    <a:pt x="2620" y="841"/>
                  </a:lnTo>
                  <a:lnTo>
                    <a:pt x="2617" y="823"/>
                  </a:lnTo>
                  <a:lnTo>
                    <a:pt x="2598" y="841"/>
                  </a:lnTo>
                  <a:lnTo>
                    <a:pt x="2579" y="834"/>
                  </a:lnTo>
                  <a:lnTo>
                    <a:pt x="2551" y="882"/>
                  </a:lnTo>
                  <a:lnTo>
                    <a:pt x="2542" y="908"/>
                  </a:lnTo>
                  <a:lnTo>
                    <a:pt x="2558" y="908"/>
                  </a:lnTo>
                  <a:lnTo>
                    <a:pt x="2565" y="915"/>
                  </a:lnTo>
                  <a:lnTo>
                    <a:pt x="2558" y="922"/>
                  </a:lnTo>
                  <a:lnTo>
                    <a:pt x="2558" y="945"/>
                  </a:lnTo>
                  <a:lnTo>
                    <a:pt x="2565" y="945"/>
                  </a:lnTo>
                  <a:lnTo>
                    <a:pt x="2565" y="964"/>
                  </a:lnTo>
                  <a:lnTo>
                    <a:pt x="2558" y="974"/>
                  </a:lnTo>
                  <a:lnTo>
                    <a:pt x="2546" y="960"/>
                  </a:lnTo>
                  <a:lnTo>
                    <a:pt x="2539" y="978"/>
                  </a:lnTo>
                  <a:lnTo>
                    <a:pt x="2539" y="997"/>
                  </a:lnTo>
                  <a:lnTo>
                    <a:pt x="2546" y="1012"/>
                  </a:lnTo>
                  <a:lnTo>
                    <a:pt x="2532" y="1023"/>
                  </a:lnTo>
                  <a:lnTo>
                    <a:pt x="2532" y="1016"/>
                  </a:lnTo>
                  <a:lnTo>
                    <a:pt x="2516" y="1023"/>
                  </a:lnTo>
                  <a:lnTo>
                    <a:pt x="2506" y="1042"/>
                  </a:lnTo>
                  <a:lnTo>
                    <a:pt x="2513" y="1052"/>
                  </a:lnTo>
                  <a:lnTo>
                    <a:pt x="2513" y="1064"/>
                  </a:lnTo>
                  <a:lnTo>
                    <a:pt x="2499" y="1056"/>
                  </a:lnTo>
                  <a:lnTo>
                    <a:pt x="2480" y="1075"/>
                  </a:lnTo>
                  <a:lnTo>
                    <a:pt x="2483" y="1085"/>
                  </a:lnTo>
                  <a:lnTo>
                    <a:pt x="2454" y="1130"/>
                  </a:lnTo>
                  <a:lnTo>
                    <a:pt x="2447" y="1111"/>
                  </a:lnTo>
                  <a:lnTo>
                    <a:pt x="2447" y="1097"/>
                  </a:lnTo>
                  <a:lnTo>
                    <a:pt x="2440" y="1075"/>
                  </a:lnTo>
                  <a:lnTo>
                    <a:pt x="2438" y="1052"/>
                  </a:lnTo>
                  <a:lnTo>
                    <a:pt x="2428" y="997"/>
                  </a:lnTo>
                  <a:lnTo>
                    <a:pt x="2428" y="967"/>
                  </a:lnTo>
                  <a:lnTo>
                    <a:pt x="2435" y="948"/>
                  </a:lnTo>
                  <a:lnTo>
                    <a:pt x="2435" y="938"/>
                  </a:lnTo>
                  <a:lnTo>
                    <a:pt x="2442" y="938"/>
                  </a:lnTo>
                  <a:lnTo>
                    <a:pt x="2454" y="915"/>
                  </a:lnTo>
                  <a:lnTo>
                    <a:pt x="2450" y="908"/>
                  </a:lnTo>
                  <a:lnTo>
                    <a:pt x="2454" y="903"/>
                  </a:lnTo>
                  <a:lnTo>
                    <a:pt x="2468" y="908"/>
                  </a:lnTo>
                  <a:lnTo>
                    <a:pt x="2468" y="898"/>
                  </a:lnTo>
                  <a:lnTo>
                    <a:pt x="2476" y="898"/>
                  </a:lnTo>
                  <a:lnTo>
                    <a:pt x="2506" y="870"/>
                  </a:lnTo>
                  <a:lnTo>
                    <a:pt x="2509" y="860"/>
                  </a:lnTo>
                  <a:lnTo>
                    <a:pt x="2572" y="797"/>
                  </a:lnTo>
                  <a:lnTo>
                    <a:pt x="2579" y="745"/>
                  </a:lnTo>
                  <a:lnTo>
                    <a:pt x="2594" y="737"/>
                  </a:lnTo>
                  <a:lnTo>
                    <a:pt x="2587" y="723"/>
                  </a:lnTo>
                  <a:lnTo>
                    <a:pt x="2565" y="730"/>
                  </a:lnTo>
                  <a:lnTo>
                    <a:pt x="2565" y="766"/>
                  </a:lnTo>
                  <a:lnTo>
                    <a:pt x="2549" y="768"/>
                  </a:lnTo>
                  <a:lnTo>
                    <a:pt x="2523" y="808"/>
                  </a:lnTo>
                  <a:lnTo>
                    <a:pt x="2513" y="815"/>
                  </a:lnTo>
                  <a:lnTo>
                    <a:pt x="2516" y="797"/>
                  </a:lnTo>
                  <a:lnTo>
                    <a:pt x="2506" y="792"/>
                  </a:lnTo>
                  <a:lnTo>
                    <a:pt x="2520" y="759"/>
                  </a:lnTo>
                  <a:lnTo>
                    <a:pt x="2506" y="768"/>
                  </a:lnTo>
                  <a:lnTo>
                    <a:pt x="2499" y="759"/>
                  </a:lnTo>
                  <a:lnTo>
                    <a:pt x="2464" y="763"/>
                  </a:lnTo>
                  <a:lnTo>
                    <a:pt x="2447" y="778"/>
                  </a:lnTo>
                  <a:lnTo>
                    <a:pt x="2447" y="789"/>
                  </a:lnTo>
                  <a:lnTo>
                    <a:pt x="2409" y="830"/>
                  </a:lnTo>
                  <a:lnTo>
                    <a:pt x="2402" y="849"/>
                  </a:lnTo>
                  <a:lnTo>
                    <a:pt x="2424" y="856"/>
                  </a:lnTo>
                  <a:lnTo>
                    <a:pt x="2424" y="867"/>
                  </a:lnTo>
                  <a:lnTo>
                    <a:pt x="2350" y="879"/>
                  </a:lnTo>
                  <a:lnTo>
                    <a:pt x="2350" y="870"/>
                  </a:lnTo>
                  <a:lnTo>
                    <a:pt x="2365" y="863"/>
                  </a:lnTo>
                  <a:lnTo>
                    <a:pt x="2357" y="853"/>
                  </a:lnTo>
                  <a:lnTo>
                    <a:pt x="2343" y="856"/>
                  </a:lnTo>
                  <a:lnTo>
                    <a:pt x="2313" y="846"/>
                  </a:lnTo>
                  <a:lnTo>
                    <a:pt x="2310" y="863"/>
                  </a:lnTo>
                  <a:lnTo>
                    <a:pt x="2301" y="863"/>
                  </a:lnTo>
                  <a:lnTo>
                    <a:pt x="2298" y="856"/>
                  </a:lnTo>
                  <a:lnTo>
                    <a:pt x="2280" y="863"/>
                  </a:lnTo>
                  <a:lnTo>
                    <a:pt x="2265" y="856"/>
                  </a:lnTo>
                  <a:lnTo>
                    <a:pt x="2261" y="867"/>
                  </a:lnTo>
                  <a:lnTo>
                    <a:pt x="2239" y="860"/>
                  </a:lnTo>
                  <a:lnTo>
                    <a:pt x="2199" y="860"/>
                  </a:lnTo>
                  <a:lnTo>
                    <a:pt x="2173" y="886"/>
                  </a:lnTo>
                  <a:lnTo>
                    <a:pt x="2098" y="978"/>
                  </a:lnTo>
                  <a:lnTo>
                    <a:pt x="2098" y="986"/>
                  </a:lnTo>
                  <a:lnTo>
                    <a:pt x="2091" y="986"/>
                  </a:lnTo>
                  <a:lnTo>
                    <a:pt x="2086" y="997"/>
                  </a:lnTo>
                  <a:lnTo>
                    <a:pt x="2069" y="1004"/>
                  </a:lnTo>
                  <a:lnTo>
                    <a:pt x="2069" y="1012"/>
                  </a:lnTo>
                  <a:lnTo>
                    <a:pt x="2083" y="1016"/>
                  </a:lnTo>
                  <a:lnTo>
                    <a:pt x="2095" y="1016"/>
                  </a:lnTo>
                  <a:lnTo>
                    <a:pt x="2095" y="1030"/>
                  </a:lnTo>
                  <a:lnTo>
                    <a:pt x="2102" y="1030"/>
                  </a:lnTo>
                  <a:lnTo>
                    <a:pt x="2109" y="1033"/>
                  </a:lnTo>
                  <a:lnTo>
                    <a:pt x="2098" y="1045"/>
                  </a:lnTo>
                  <a:lnTo>
                    <a:pt x="2109" y="1045"/>
                  </a:lnTo>
                  <a:lnTo>
                    <a:pt x="2121" y="1045"/>
                  </a:lnTo>
                  <a:lnTo>
                    <a:pt x="2128" y="1033"/>
                  </a:lnTo>
                  <a:lnTo>
                    <a:pt x="2133" y="1023"/>
                  </a:lnTo>
                  <a:lnTo>
                    <a:pt x="2147" y="1030"/>
                  </a:lnTo>
                  <a:lnTo>
                    <a:pt x="2173" y="1052"/>
                  </a:lnTo>
                  <a:lnTo>
                    <a:pt x="2168" y="1071"/>
                  </a:lnTo>
                  <a:lnTo>
                    <a:pt x="2173" y="1097"/>
                  </a:lnTo>
                  <a:lnTo>
                    <a:pt x="2168" y="1120"/>
                  </a:lnTo>
                  <a:lnTo>
                    <a:pt x="2168" y="1156"/>
                  </a:lnTo>
                  <a:lnTo>
                    <a:pt x="2161" y="1168"/>
                  </a:lnTo>
                  <a:lnTo>
                    <a:pt x="2161" y="1196"/>
                  </a:lnTo>
                  <a:lnTo>
                    <a:pt x="2140" y="1234"/>
                  </a:lnTo>
                  <a:lnTo>
                    <a:pt x="2069" y="1326"/>
                  </a:lnTo>
                  <a:lnTo>
                    <a:pt x="2046" y="1338"/>
                  </a:lnTo>
                  <a:lnTo>
                    <a:pt x="2036" y="1342"/>
                  </a:lnTo>
                  <a:lnTo>
                    <a:pt x="2031" y="1345"/>
                  </a:lnTo>
                  <a:lnTo>
                    <a:pt x="2010" y="1335"/>
                  </a:lnTo>
                  <a:lnTo>
                    <a:pt x="1994" y="1349"/>
                  </a:lnTo>
                  <a:lnTo>
                    <a:pt x="1984" y="1345"/>
                  </a:lnTo>
                  <a:lnTo>
                    <a:pt x="1984" y="1338"/>
                  </a:lnTo>
                  <a:lnTo>
                    <a:pt x="1991" y="1335"/>
                  </a:lnTo>
                  <a:lnTo>
                    <a:pt x="1998" y="1323"/>
                  </a:lnTo>
                  <a:lnTo>
                    <a:pt x="1994" y="1293"/>
                  </a:lnTo>
                  <a:lnTo>
                    <a:pt x="2010" y="1286"/>
                  </a:lnTo>
                  <a:lnTo>
                    <a:pt x="2022" y="1286"/>
                  </a:lnTo>
                  <a:lnTo>
                    <a:pt x="2046" y="1257"/>
                  </a:lnTo>
                  <a:lnTo>
                    <a:pt x="2062" y="1222"/>
                  </a:lnTo>
                  <a:lnTo>
                    <a:pt x="2057" y="1201"/>
                  </a:lnTo>
                  <a:lnTo>
                    <a:pt x="2050" y="1201"/>
                  </a:lnTo>
                  <a:lnTo>
                    <a:pt x="2036" y="1208"/>
                  </a:lnTo>
                  <a:lnTo>
                    <a:pt x="2024" y="1219"/>
                  </a:lnTo>
                  <a:lnTo>
                    <a:pt x="2001" y="1219"/>
                  </a:lnTo>
                  <a:lnTo>
                    <a:pt x="1991" y="1212"/>
                  </a:lnTo>
                  <a:lnTo>
                    <a:pt x="1984" y="1186"/>
                  </a:lnTo>
                  <a:lnTo>
                    <a:pt x="1972" y="1182"/>
                  </a:lnTo>
                  <a:lnTo>
                    <a:pt x="1965" y="1170"/>
                  </a:lnTo>
                  <a:lnTo>
                    <a:pt x="1958" y="1175"/>
                  </a:lnTo>
                  <a:lnTo>
                    <a:pt x="1949" y="1168"/>
                  </a:lnTo>
                  <a:lnTo>
                    <a:pt x="1932" y="1168"/>
                  </a:lnTo>
                  <a:lnTo>
                    <a:pt x="1909" y="1097"/>
                  </a:lnTo>
                  <a:lnTo>
                    <a:pt x="1904" y="1082"/>
                  </a:lnTo>
                  <a:lnTo>
                    <a:pt x="1894" y="1064"/>
                  </a:lnTo>
                  <a:lnTo>
                    <a:pt x="1880" y="1059"/>
                  </a:lnTo>
                  <a:lnTo>
                    <a:pt x="1868" y="1052"/>
                  </a:lnTo>
                  <a:lnTo>
                    <a:pt x="1845" y="1045"/>
                  </a:lnTo>
                  <a:lnTo>
                    <a:pt x="1821" y="1052"/>
                  </a:lnTo>
                  <a:lnTo>
                    <a:pt x="1809" y="1052"/>
                  </a:lnTo>
                  <a:lnTo>
                    <a:pt x="1795" y="1068"/>
                  </a:lnTo>
                  <a:lnTo>
                    <a:pt x="1805" y="1075"/>
                  </a:lnTo>
                  <a:lnTo>
                    <a:pt x="1802" y="1097"/>
                  </a:lnTo>
                  <a:lnTo>
                    <a:pt x="1776" y="1137"/>
                  </a:lnTo>
                  <a:lnTo>
                    <a:pt x="1783" y="1149"/>
                  </a:lnTo>
                  <a:lnTo>
                    <a:pt x="1779" y="1156"/>
                  </a:lnTo>
                  <a:lnTo>
                    <a:pt x="1769" y="1156"/>
                  </a:lnTo>
                  <a:lnTo>
                    <a:pt x="1755" y="1168"/>
                  </a:lnTo>
                  <a:lnTo>
                    <a:pt x="1746" y="1160"/>
                  </a:lnTo>
                  <a:lnTo>
                    <a:pt x="1736" y="1160"/>
                  </a:lnTo>
                  <a:lnTo>
                    <a:pt x="1731" y="1156"/>
                  </a:lnTo>
                  <a:lnTo>
                    <a:pt x="1715" y="1156"/>
                  </a:lnTo>
                  <a:lnTo>
                    <a:pt x="1701" y="1144"/>
                  </a:lnTo>
                  <a:lnTo>
                    <a:pt x="1672" y="1163"/>
                  </a:lnTo>
                  <a:lnTo>
                    <a:pt x="1651" y="1170"/>
                  </a:lnTo>
                  <a:lnTo>
                    <a:pt x="1611" y="1175"/>
                  </a:lnTo>
                  <a:lnTo>
                    <a:pt x="1590" y="1168"/>
                  </a:lnTo>
                  <a:lnTo>
                    <a:pt x="1573" y="1160"/>
                  </a:lnTo>
                  <a:lnTo>
                    <a:pt x="1564" y="1144"/>
                  </a:lnTo>
                  <a:lnTo>
                    <a:pt x="1550" y="1142"/>
                  </a:lnTo>
                  <a:lnTo>
                    <a:pt x="1491" y="1149"/>
                  </a:lnTo>
                  <a:lnTo>
                    <a:pt x="1476" y="1130"/>
                  </a:lnTo>
                  <a:lnTo>
                    <a:pt x="1472" y="1108"/>
                  </a:lnTo>
                  <a:lnTo>
                    <a:pt x="1434" y="1097"/>
                  </a:lnTo>
                  <a:lnTo>
                    <a:pt x="1410" y="1116"/>
                  </a:lnTo>
                  <a:lnTo>
                    <a:pt x="1410" y="1134"/>
                  </a:lnTo>
                  <a:lnTo>
                    <a:pt x="1403" y="1144"/>
                  </a:lnTo>
                  <a:lnTo>
                    <a:pt x="1403" y="1156"/>
                  </a:lnTo>
                  <a:lnTo>
                    <a:pt x="1387" y="1163"/>
                  </a:lnTo>
                  <a:lnTo>
                    <a:pt x="1370" y="1156"/>
                  </a:lnTo>
                  <a:lnTo>
                    <a:pt x="1354" y="1160"/>
                  </a:lnTo>
                  <a:lnTo>
                    <a:pt x="1335" y="1149"/>
                  </a:lnTo>
                  <a:lnTo>
                    <a:pt x="1320" y="1149"/>
                  </a:lnTo>
                  <a:lnTo>
                    <a:pt x="1304" y="1134"/>
                  </a:lnTo>
                  <a:lnTo>
                    <a:pt x="1292" y="1134"/>
                  </a:lnTo>
                  <a:lnTo>
                    <a:pt x="1254" y="1153"/>
                  </a:lnTo>
                  <a:lnTo>
                    <a:pt x="1254" y="1163"/>
                  </a:lnTo>
                  <a:lnTo>
                    <a:pt x="1228" y="1170"/>
                  </a:lnTo>
                  <a:lnTo>
                    <a:pt x="1224" y="1182"/>
                  </a:lnTo>
                  <a:lnTo>
                    <a:pt x="1217" y="1182"/>
                  </a:lnTo>
                  <a:lnTo>
                    <a:pt x="1214" y="1168"/>
                  </a:lnTo>
                  <a:lnTo>
                    <a:pt x="1198" y="1156"/>
                  </a:lnTo>
                  <a:lnTo>
                    <a:pt x="1179" y="1156"/>
                  </a:lnTo>
                  <a:lnTo>
                    <a:pt x="1169" y="1142"/>
                  </a:lnTo>
                  <a:lnTo>
                    <a:pt x="1162" y="1142"/>
                  </a:lnTo>
                  <a:lnTo>
                    <a:pt x="1157" y="1134"/>
                  </a:lnTo>
                  <a:lnTo>
                    <a:pt x="1141" y="1116"/>
                  </a:lnTo>
                  <a:lnTo>
                    <a:pt x="1132" y="1116"/>
                  </a:lnTo>
                  <a:lnTo>
                    <a:pt x="1122" y="1127"/>
                  </a:lnTo>
                  <a:lnTo>
                    <a:pt x="1106" y="1127"/>
                  </a:lnTo>
                  <a:lnTo>
                    <a:pt x="1094" y="1116"/>
                  </a:lnTo>
                  <a:lnTo>
                    <a:pt x="1077" y="1127"/>
                  </a:lnTo>
                  <a:lnTo>
                    <a:pt x="1068" y="1111"/>
                  </a:lnTo>
                  <a:lnTo>
                    <a:pt x="1061" y="1094"/>
                  </a:lnTo>
                  <a:lnTo>
                    <a:pt x="1046" y="1075"/>
                  </a:lnTo>
                  <a:lnTo>
                    <a:pt x="1032" y="1049"/>
                  </a:lnTo>
                  <a:lnTo>
                    <a:pt x="1011" y="1033"/>
                  </a:lnTo>
                  <a:lnTo>
                    <a:pt x="1002" y="1023"/>
                  </a:lnTo>
                  <a:lnTo>
                    <a:pt x="1006" y="1012"/>
                  </a:lnTo>
                  <a:lnTo>
                    <a:pt x="997" y="1012"/>
                  </a:lnTo>
                  <a:lnTo>
                    <a:pt x="973" y="1038"/>
                  </a:lnTo>
                  <a:lnTo>
                    <a:pt x="961" y="1038"/>
                  </a:lnTo>
                  <a:lnTo>
                    <a:pt x="964" y="1026"/>
                  </a:lnTo>
                  <a:lnTo>
                    <a:pt x="943" y="1023"/>
                  </a:lnTo>
                  <a:lnTo>
                    <a:pt x="940" y="1012"/>
                  </a:lnTo>
                  <a:lnTo>
                    <a:pt x="924" y="1023"/>
                  </a:lnTo>
                  <a:lnTo>
                    <a:pt x="914" y="1016"/>
                  </a:lnTo>
                  <a:lnTo>
                    <a:pt x="924" y="1012"/>
                  </a:lnTo>
                  <a:lnTo>
                    <a:pt x="914" y="1004"/>
                  </a:lnTo>
                  <a:lnTo>
                    <a:pt x="917" y="986"/>
                  </a:lnTo>
                  <a:lnTo>
                    <a:pt x="898" y="997"/>
                  </a:lnTo>
                  <a:lnTo>
                    <a:pt x="881" y="993"/>
                  </a:lnTo>
                  <a:lnTo>
                    <a:pt x="869" y="997"/>
                  </a:lnTo>
                  <a:lnTo>
                    <a:pt x="841" y="1004"/>
                  </a:lnTo>
                  <a:lnTo>
                    <a:pt x="813" y="1023"/>
                  </a:lnTo>
                  <a:lnTo>
                    <a:pt x="780" y="1023"/>
                  </a:lnTo>
                  <a:lnTo>
                    <a:pt x="754" y="1023"/>
                  </a:lnTo>
                  <a:lnTo>
                    <a:pt x="746" y="1049"/>
                  </a:lnTo>
                  <a:lnTo>
                    <a:pt x="749" y="1056"/>
                  </a:lnTo>
                  <a:lnTo>
                    <a:pt x="739" y="1068"/>
                  </a:lnTo>
                  <a:lnTo>
                    <a:pt x="744" y="1082"/>
                  </a:lnTo>
                  <a:lnTo>
                    <a:pt x="735" y="1082"/>
                  </a:lnTo>
                  <a:lnTo>
                    <a:pt x="718" y="1097"/>
                  </a:lnTo>
                  <a:lnTo>
                    <a:pt x="718" y="1104"/>
                  </a:lnTo>
                  <a:lnTo>
                    <a:pt x="739" y="1108"/>
                  </a:lnTo>
                  <a:lnTo>
                    <a:pt x="756" y="1108"/>
                  </a:lnTo>
                  <a:lnTo>
                    <a:pt x="756" y="1123"/>
                  </a:lnTo>
                  <a:lnTo>
                    <a:pt x="749" y="1127"/>
                  </a:lnTo>
                  <a:lnTo>
                    <a:pt x="730" y="1123"/>
                  </a:lnTo>
                  <a:lnTo>
                    <a:pt x="706" y="1130"/>
                  </a:lnTo>
                  <a:lnTo>
                    <a:pt x="704" y="1123"/>
                  </a:lnTo>
                  <a:lnTo>
                    <a:pt x="692" y="1116"/>
                  </a:lnTo>
                  <a:lnTo>
                    <a:pt x="683" y="1127"/>
                  </a:lnTo>
                  <a:lnTo>
                    <a:pt x="673" y="1123"/>
                  </a:lnTo>
                  <a:lnTo>
                    <a:pt x="664" y="1123"/>
                  </a:lnTo>
                  <a:lnTo>
                    <a:pt x="657" y="1134"/>
                  </a:lnTo>
                  <a:lnTo>
                    <a:pt x="643" y="1134"/>
                  </a:lnTo>
                  <a:lnTo>
                    <a:pt x="635" y="1120"/>
                  </a:lnTo>
                  <a:lnTo>
                    <a:pt x="633" y="1123"/>
                  </a:lnTo>
                  <a:lnTo>
                    <a:pt x="633" y="1134"/>
                  </a:lnTo>
                  <a:lnTo>
                    <a:pt x="628" y="1142"/>
                  </a:lnTo>
                  <a:lnTo>
                    <a:pt x="624" y="1134"/>
                  </a:lnTo>
                  <a:lnTo>
                    <a:pt x="624" y="1123"/>
                  </a:lnTo>
                  <a:lnTo>
                    <a:pt x="612" y="1108"/>
                  </a:lnTo>
                  <a:lnTo>
                    <a:pt x="598" y="1116"/>
                  </a:lnTo>
                  <a:lnTo>
                    <a:pt x="595" y="1097"/>
                  </a:lnTo>
                  <a:lnTo>
                    <a:pt x="583" y="1097"/>
                  </a:lnTo>
                  <a:lnTo>
                    <a:pt x="576" y="1111"/>
                  </a:lnTo>
                  <a:lnTo>
                    <a:pt x="572" y="1104"/>
                  </a:lnTo>
                  <a:lnTo>
                    <a:pt x="562" y="1097"/>
                  </a:lnTo>
                  <a:lnTo>
                    <a:pt x="550" y="1123"/>
                  </a:lnTo>
                  <a:lnTo>
                    <a:pt x="539" y="1123"/>
                  </a:lnTo>
                  <a:lnTo>
                    <a:pt x="541" y="1130"/>
                  </a:lnTo>
                  <a:lnTo>
                    <a:pt x="524" y="1137"/>
                  </a:lnTo>
                  <a:lnTo>
                    <a:pt x="532" y="1153"/>
                  </a:lnTo>
                  <a:lnTo>
                    <a:pt x="527" y="1160"/>
                  </a:lnTo>
                  <a:lnTo>
                    <a:pt x="522" y="1156"/>
                  </a:lnTo>
                  <a:lnTo>
                    <a:pt x="517" y="1149"/>
                  </a:lnTo>
                  <a:lnTo>
                    <a:pt x="508" y="1142"/>
                  </a:lnTo>
                  <a:lnTo>
                    <a:pt x="503" y="1149"/>
                  </a:lnTo>
                  <a:lnTo>
                    <a:pt x="496" y="1156"/>
                  </a:lnTo>
                  <a:lnTo>
                    <a:pt x="491" y="1168"/>
                  </a:lnTo>
                  <a:lnTo>
                    <a:pt x="491" y="1175"/>
                  </a:lnTo>
                  <a:lnTo>
                    <a:pt x="496" y="1182"/>
                  </a:lnTo>
                  <a:lnTo>
                    <a:pt x="489" y="1201"/>
                  </a:lnTo>
                  <a:lnTo>
                    <a:pt x="498" y="1201"/>
                  </a:lnTo>
                  <a:lnTo>
                    <a:pt x="503" y="1212"/>
                  </a:lnTo>
                  <a:lnTo>
                    <a:pt x="517" y="1215"/>
                  </a:lnTo>
                  <a:lnTo>
                    <a:pt x="532" y="1238"/>
                  </a:lnTo>
                  <a:lnTo>
                    <a:pt x="529" y="1245"/>
                  </a:lnTo>
                  <a:lnTo>
                    <a:pt x="524" y="1264"/>
                  </a:lnTo>
                  <a:lnTo>
                    <a:pt x="522" y="1271"/>
                  </a:lnTo>
                  <a:lnTo>
                    <a:pt x="513" y="1274"/>
                  </a:lnTo>
                  <a:lnTo>
                    <a:pt x="506" y="1271"/>
                  </a:lnTo>
                  <a:lnTo>
                    <a:pt x="496" y="1293"/>
                  </a:lnTo>
                  <a:lnTo>
                    <a:pt x="496" y="1305"/>
                  </a:lnTo>
                  <a:lnTo>
                    <a:pt x="496" y="1312"/>
                  </a:lnTo>
                  <a:lnTo>
                    <a:pt x="503" y="1312"/>
                  </a:lnTo>
                  <a:lnTo>
                    <a:pt x="506" y="1326"/>
                  </a:lnTo>
                  <a:lnTo>
                    <a:pt x="503" y="1342"/>
                  </a:lnTo>
                  <a:lnTo>
                    <a:pt x="510" y="1352"/>
                  </a:lnTo>
                  <a:lnTo>
                    <a:pt x="527" y="1371"/>
                  </a:lnTo>
                  <a:lnTo>
                    <a:pt x="522" y="1378"/>
                  </a:lnTo>
                  <a:lnTo>
                    <a:pt x="517" y="1383"/>
                  </a:lnTo>
                  <a:lnTo>
                    <a:pt x="513" y="1383"/>
                  </a:lnTo>
                  <a:lnTo>
                    <a:pt x="503" y="1378"/>
                  </a:lnTo>
                  <a:lnTo>
                    <a:pt x="503" y="1371"/>
                  </a:lnTo>
                  <a:lnTo>
                    <a:pt x="496" y="1371"/>
                  </a:lnTo>
                  <a:lnTo>
                    <a:pt x="489" y="1364"/>
                  </a:lnTo>
                  <a:lnTo>
                    <a:pt x="482" y="1368"/>
                  </a:lnTo>
                  <a:lnTo>
                    <a:pt x="465" y="1364"/>
                  </a:lnTo>
                  <a:lnTo>
                    <a:pt x="470" y="1357"/>
                  </a:lnTo>
                  <a:lnTo>
                    <a:pt x="470" y="1352"/>
                  </a:lnTo>
                  <a:lnTo>
                    <a:pt x="463" y="1345"/>
                  </a:lnTo>
                  <a:lnTo>
                    <a:pt x="458" y="1345"/>
                  </a:lnTo>
                  <a:lnTo>
                    <a:pt x="451" y="1342"/>
                  </a:lnTo>
                  <a:lnTo>
                    <a:pt x="446" y="1345"/>
                  </a:lnTo>
                  <a:lnTo>
                    <a:pt x="444" y="1338"/>
                  </a:lnTo>
                  <a:lnTo>
                    <a:pt x="430" y="1335"/>
                  </a:lnTo>
                  <a:lnTo>
                    <a:pt x="425" y="1326"/>
                  </a:lnTo>
                  <a:lnTo>
                    <a:pt x="418" y="1331"/>
                  </a:lnTo>
                  <a:lnTo>
                    <a:pt x="390" y="1326"/>
                  </a:lnTo>
                  <a:lnTo>
                    <a:pt x="376" y="1326"/>
                  </a:lnTo>
                  <a:lnTo>
                    <a:pt x="373" y="1333"/>
                  </a:lnTo>
                  <a:lnTo>
                    <a:pt x="366" y="1331"/>
                  </a:lnTo>
                  <a:lnTo>
                    <a:pt x="359" y="1316"/>
                  </a:lnTo>
                  <a:lnTo>
                    <a:pt x="314" y="1286"/>
                  </a:lnTo>
                  <a:lnTo>
                    <a:pt x="314" y="1279"/>
                  </a:lnTo>
                  <a:lnTo>
                    <a:pt x="333" y="1279"/>
                  </a:lnTo>
                  <a:lnTo>
                    <a:pt x="335" y="1260"/>
                  </a:lnTo>
                  <a:lnTo>
                    <a:pt x="328" y="1248"/>
                  </a:lnTo>
                  <a:lnTo>
                    <a:pt x="343" y="1245"/>
                  </a:lnTo>
                  <a:lnTo>
                    <a:pt x="354" y="1234"/>
                  </a:lnTo>
                  <a:lnTo>
                    <a:pt x="343" y="1227"/>
                  </a:lnTo>
                  <a:lnTo>
                    <a:pt x="343" y="1219"/>
                  </a:lnTo>
                  <a:lnTo>
                    <a:pt x="357" y="1212"/>
                  </a:lnTo>
                  <a:lnTo>
                    <a:pt x="369" y="1208"/>
                  </a:lnTo>
                  <a:lnTo>
                    <a:pt x="373" y="1196"/>
                  </a:lnTo>
                  <a:lnTo>
                    <a:pt x="364" y="1186"/>
                  </a:lnTo>
                  <a:lnTo>
                    <a:pt x="364" y="1182"/>
                  </a:lnTo>
                  <a:lnTo>
                    <a:pt x="378" y="1175"/>
                  </a:lnTo>
                  <a:lnTo>
                    <a:pt x="378" y="1163"/>
                  </a:lnTo>
                  <a:lnTo>
                    <a:pt x="369" y="1163"/>
                  </a:lnTo>
                  <a:lnTo>
                    <a:pt x="345" y="1149"/>
                  </a:lnTo>
                  <a:lnTo>
                    <a:pt x="333" y="1149"/>
                  </a:lnTo>
                  <a:lnTo>
                    <a:pt x="333" y="1137"/>
                  </a:lnTo>
                  <a:lnTo>
                    <a:pt x="314" y="1149"/>
                  </a:lnTo>
                  <a:lnTo>
                    <a:pt x="302" y="1142"/>
                  </a:lnTo>
                  <a:lnTo>
                    <a:pt x="295" y="1144"/>
                  </a:lnTo>
                  <a:lnTo>
                    <a:pt x="291" y="1134"/>
                  </a:lnTo>
                  <a:lnTo>
                    <a:pt x="293" y="1134"/>
                  </a:lnTo>
                  <a:lnTo>
                    <a:pt x="295" y="1123"/>
                  </a:lnTo>
                  <a:lnTo>
                    <a:pt x="288" y="1116"/>
                  </a:lnTo>
                  <a:lnTo>
                    <a:pt x="274" y="1116"/>
                  </a:lnTo>
                  <a:lnTo>
                    <a:pt x="269" y="1104"/>
                  </a:lnTo>
                  <a:lnTo>
                    <a:pt x="274" y="1101"/>
                  </a:lnTo>
                  <a:lnTo>
                    <a:pt x="267" y="1078"/>
                  </a:lnTo>
                  <a:lnTo>
                    <a:pt x="258" y="1075"/>
                  </a:lnTo>
                  <a:lnTo>
                    <a:pt x="246" y="1082"/>
                  </a:lnTo>
                  <a:lnTo>
                    <a:pt x="224" y="1082"/>
                  </a:lnTo>
                  <a:lnTo>
                    <a:pt x="227" y="1068"/>
                  </a:lnTo>
                  <a:lnTo>
                    <a:pt x="220" y="1056"/>
                  </a:lnTo>
                  <a:lnTo>
                    <a:pt x="222" y="1052"/>
                  </a:lnTo>
                  <a:lnTo>
                    <a:pt x="234" y="1052"/>
                  </a:lnTo>
                  <a:lnTo>
                    <a:pt x="239" y="1045"/>
                  </a:lnTo>
                  <a:lnTo>
                    <a:pt x="234" y="1038"/>
                  </a:lnTo>
                  <a:lnTo>
                    <a:pt x="224" y="1038"/>
                  </a:lnTo>
                  <a:lnTo>
                    <a:pt x="227" y="1030"/>
                  </a:lnTo>
                  <a:lnTo>
                    <a:pt x="217" y="1019"/>
                  </a:lnTo>
                  <a:lnTo>
                    <a:pt x="213" y="1016"/>
                  </a:lnTo>
                  <a:lnTo>
                    <a:pt x="215" y="1012"/>
                  </a:lnTo>
                  <a:lnTo>
                    <a:pt x="210" y="1000"/>
                  </a:lnTo>
                  <a:lnTo>
                    <a:pt x="213" y="997"/>
                  </a:lnTo>
                  <a:lnTo>
                    <a:pt x="208" y="986"/>
                  </a:lnTo>
                  <a:lnTo>
                    <a:pt x="210" y="978"/>
                  </a:lnTo>
                  <a:lnTo>
                    <a:pt x="196" y="964"/>
                  </a:lnTo>
                  <a:lnTo>
                    <a:pt x="182" y="971"/>
                  </a:lnTo>
                  <a:lnTo>
                    <a:pt x="184" y="960"/>
                  </a:lnTo>
                  <a:lnTo>
                    <a:pt x="175" y="957"/>
                  </a:lnTo>
                  <a:lnTo>
                    <a:pt x="170" y="964"/>
                  </a:lnTo>
                  <a:lnTo>
                    <a:pt x="165" y="957"/>
                  </a:lnTo>
                  <a:lnTo>
                    <a:pt x="158" y="957"/>
                  </a:lnTo>
                  <a:lnTo>
                    <a:pt x="161" y="945"/>
                  </a:lnTo>
                  <a:lnTo>
                    <a:pt x="154" y="945"/>
                  </a:lnTo>
                  <a:lnTo>
                    <a:pt x="156" y="934"/>
                  </a:lnTo>
                  <a:lnTo>
                    <a:pt x="151" y="922"/>
                  </a:lnTo>
                  <a:lnTo>
                    <a:pt x="146" y="875"/>
                  </a:lnTo>
                  <a:lnTo>
                    <a:pt x="158" y="849"/>
                  </a:lnTo>
                  <a:lnTo>
                    <a:pt x="175" y="834"/>
                  </a:lnTo>
                  <a:lnTo>
                    <a:pt x="187" y="841"/>
                  </a:lnTo>
                  <a:lnTo>
                    <a:pt x="194" y="834"/>
                  </a:lnTo>
                  <a:lnTo>
                    <a:pt x="187" y="827"/>
                  </a:lnTo>
                  <a:lnTo>
                    <a:pt x="172" y="827"/>
                  </a:lnTo>
                  <a:lnTo>
                    <a:pt x="168" y="811"/>
                  </a:lnTo>
                  <a:lnTo>
                    <a:pt x="156" y="815"/>
                  </a:lnTo>
                  <a:lnTo>
                    <a:pt x="156" y="804"/>
                  </a:lnTo>
                  <a:lnTo>
                    <a:pt x="168" y="804"/>
                  </a:lnTo>
                  <a:lnTo>
                    <a:pt x="220" y="730"/>
                  </a:lnTo>
                  <a:lnTo>
                    <a:pt x="217" y="719"/>
                  </a:lnTo>
                  <a:lnTo>
                    <a:pt x="210" y="712"/>
                  </a:lnTo>
                  <a:lnTo>
                    <a:pt x="210" y="704"/>
                  </a:lnTo>
                  <a:lnTo>
                    <a:pt x="189" y="688"/>
                  </a:lnTo>
                  <a:lnTo>
                    <a:pt x="198" y="667"/>
                  </a:lnTo>
                  <a:lnTo>
                    <a:pt x="194" y="652"/>
                  </a:lnTo>
                  <a:lnTo>
                    <a:pt x="198" y="652"/>
                  </a:lnTo>
                  <a:lnTo>
                    <a:pt x="194" y="645"/>
                  </a:lnTo>
                  <a:lnTo>
                    <a:pt x="189" y="645"/>
                  </a:lnTo>
                  <a:lnTo>
                    <a:pt x="184" y="626"/>
                  </a:lnTo>
                  <a:lnTo>
                    <a:pt x="189" y="619"/>
                  </a:lnTo>
                  <a:lnTo>
                    <a:pt x="187" y="612"/>
                  </a:lnTo>
                  <a:lnTo>
                    <a:pt x="189" y="600"/>
                  </a:lnTo>
                  <a:lnTo>
                    <a:pt x="189" y="586"/>
                  </a:lnTo>
                  <a:lnTo>
                    <a:pt x="198" y="582"/>
                  </a:lnTo>
                  <a:lnTo>
                    <a:pt x="187" y="567"/>
                  </a:lnTo>
                  <a:lnTo>
                    <a:pt x="180" y="541"/>
                  </a:lnTo>
                  <a:lnTo>
                    <a:pt x="170" y="530"/>
                  </a:lnTo>
                  <a:lnTo>
                    <a:pt x="189" y="482"/>
                  </a:lnTo>
                  <a:lnTo>
                    <a:pt x="172" y="468"/>
                  </a:lnTo>
                  <a:lnTo>
                    <a:pt x="165" y="445"/>
                  </a:lnTo>
                  <a:lnTo>
                    <a:pt x="170" y="433"/>
                  </a:lnTo>
                  <a:lnTo>
                    <a:pt x="161" y="430"/>
                  </a:lnTo>
                  <a:lnTo>
                    <a:pt x="168" y="423"/>
                  </a:lnTo>
                  <a:lnTo>
                    <a:pt x="175" y="423"/>
                  </a:lnTo>
                  <a:lnTo>
                    <a:pt x="194" y="397"/>
                  </a:lnTo>
                  <a:lnTo>
                    <a:pt x="213" y="404"/>
                  </a:lnTo>
                  <a:lnTo>
                    <a:pt x="222" y="390"/>
                  </a:lnTo>
                  <a:lnTo>
                    <a:pt x="243" y="400"/>
                  </a:lnTo>
                  <a:lnTo>
                    <a:pt x="239" y="407"/>
                  </a:lnTo>
                  <a:lnTo>
                    <a:pt x="224" y="409"/>
                  </a:lnTo>
                  <a:lnTo>
                    <a:pt x="241" y="423"/>
                  </a:lnTo>
                  <a:lnTo>
                    <a:pt x="253" y="419"/>
                  </a:lnTo>
                  <a:lnTo>
                    <a:pt x="250" y="430"/>
                  </a:lnTo>
                  <a:lnTo>
                    <a:pt x="283" y="428"/>
                  </a:lnTo>
                  <a:lnTo>
                    <a:pt x="312" y="442"/>
                  </a:lnTo>
                  <a:lnTo>
                    <a:pt x="340" y="468"/>
                  </a:lnTo>
                  <a:lnTo>
                    <a:pt x="347" y="468"/>
                  </a:lnTo>
                  <a:lnTo>
                    <a:pt x="366" y="485"/>
                  </a:lnTo>
                  <a:lnTo>
                    <a:pt x="378" y="489"/>
                  </a:lnTo>
                  <a:lnTo>
                    <a:pt x="378" y="499"/>
                  </a:lnTo>
                  <a:lnTo>
                    <a:pt x="385" y="501"/>
                  </a:lnTo>
                  <a:lnTo>
                    <a:pt x="390" y="508"/>
                  </a:lnTo>
                  <a:lnTo>
                    <a:pt x="390" y="530"/>
                  </a:lnTo>
                  <a:lnTo>
                    <a:pt x="390" y="539"/>
                  </a:lnTo>
                  <a:lnTo>
                    <a:pt x="378" y="567"/>
                  </a:lnTo>
                  <a:lnTo>
                    <a:pt x="373" y="574"/>
                  </a:lnTo>
                  <a:lnTo>
                    <a:pt x="347" y="586"/>
                  </a:lnTo>
                  <a:lnTo>
                    <a:pt x="309" y="574"/>
                  </a:lnTo>
                  <a:lnTo>
                    <a:pt x="279" y="560"/>
                  </a:lnTo>
                  <a:lnTo>
                    <a:pt x="274" y="567"/>
                  </a:lnTo>
                  <a:lnTo>
                    <a:pt x="269" y="556"/>
                  </a:lnTo>
                  <a:lnTo>
                    <a:pt x="253" y="553"/>
                  </a:lnTo>
                  <a:lnTo>
                    <a:pt x="241" y="537"/>
                  </a:lnTo>
                  <a:lnTo>
                    <a:pt x="232" y="534"/>
                  </a:lnTo>
                  <a:lnTo>
                    <a:pt x="229" y="539"/>
                  </a:lnTo>
                  <a:lnTo>
                    <a:pt x="239" y="546"/>
                  </a:lnTo>
                  <a:lnTo>
                    <a:pt x="229" y="548"/>
                  </a:lnTo>
                  <a:lnTo>
                    <a:pt x="222" y="544"/>
                  </a:lnTo>
                  <a:lnTo>
                    <a:pt x="215" y="548"/>
                  </a:lnTo>
                  <a:lnTo>
                    <a:pt x="229" y="560"/>
                  </a:lnTo>
                  <a:lnTo>
                    <a:pt x="241" y="560"/>
                  </a:lnTo>
                  <a:lnTo>
                    <a:pt x="248" y="567"/>
                  </a:lnTo>
                  <a:lnTo>
                    <a:pt x="258" y="574"/>
                  </a:lnTo>
                  <a:lnTo>
                    <a:pt x="276" y="582"/>
                  </a:lnTo>
                  <a:lnTo>
                    <a:pt x="281" y="598"/>
                  </a:lnTo>
                  <a:lnTo>
                    <a:pt x="274" y="619"/>
                  </a:lnTo>
                  <a:lnTo>
                    <a:pt x="281" y="638"/>
                  </a:lnTo>
                  <a:lnTo>
                    <a:pt x="276" y="652"/>
                  </a:lnTo>
                  <a:lnTo>
                    <a:pt x="281" y="657"/>
                  </a:lnTo>
                  <a:lnTo>
                    <a:pt x="291" y="657"/>
                  </a:lnTo>
                  <a:lnTo>
                    <a:pt x="307" y="671"/>
                  </a:lnTo>
                  <a:lnTo>
                    <a:pt x="324" y="678"/>
                  </a:lnTo>
                  <a:lnTo>
                    <a:pt x="333" y="674"/>
                  </a:lnTo>
                  <a:lnTo>
                    <a:pt x="335" y="664"/>
                  </a:lnTo>
                  <a:lnTo>
                    <a:pt x="333" y="655"/>
                  </a:lnTo>
                  <a:lnTo>
                    <a:pt x="319" y="655"/>
                  </a:lnTo>
                  <a:lnTo>
                    <a:pt x="309" y="638"/>
                  </a:lnTo>
                  <a:lnTo>
                    <a:pt x="317" y="634"/>
                  </a:lnTo>
                  <a:lnTo>
                    <a:pt x="317" y="626"/>
                  </a:lnTo>
                  <a:lnTo>
                    <a:pt x="338" y="638"/>
                  </a:lnTo>
                  <a:lnTo>
                    <a:pt x="338" y="652"/>
                  </a:lnTo>
                  <a:lnTo>
                    <a:pt x="345" y="645"/>
                  </a:lnTo>
                  <a:lnTo>
                    <a:pt x="364" y="648"/>
                  </a:lnTo>
                  <a:lnTo>
                    <a:pt x="378" y="645"/>
                  </a:lnTo>
                  <a:lnTo>
                    <a:pt x="376" y="634"/>
                  </a:lnTo>
                  <a:lnTo>
                    <a:pt x="366" y="626"/>
                  </a:lnTo>
                  <a:lnTo>
                    <a:pt x="366" y="612"/>
                  </a:lnTo>
                  <a:lnTo>
                    <a:pt x="385" y="589"/>
                  </a:lnTo>
                  <a:lnTo>
                    <a:pt x="395" y="589"/>
                  </a:lnTo>
                  <a:lnTo>
                    <a:pt x="411" y="567"/>
                  </a:lnTo>
                  <a:lnTo>
                    <a:pt x="430" y="570"/>
                  </a:lnTo>
                  <a:lnTo>
                    <a:pt x="444" y="586"/>
                  </a:lnTo>
                  <a:lnTo>
                    <a:pt x="449" y="563"/>
                  </a:lnTo>
                  <a:lnTo>
                    <a:pt x="454" y="548"/>
                  </a:lnTo>
                  <a:lnTo>
                    <a:pt x="451" y="527"/>
                  </a:lnTo>
                  <a:lnTo>
                    <a:pt x="437" y="525"/>
                  </a:lnTo>
                  <a:lnTo>
                    <a:pt x="437" y="496"/>
                  </a:lnTo>
                  <a:lnTo>
                    <a:pt x="444" y="485"/>
                  </a:lnTo>
                  <a:lnTo>
                    <a:pt x="437" y="466"/>
                  </a:lnTo>
                  <a:lnTo>
                    <a:pt x="428" y="459"/>
                  </a:lnTo>
                  <a:lnTo>
                    <a:pt x="430" y="456"/>
                  </a:lnTo>
                  <a:lnTo>
                    <a:pt x="446" y="463"/>
                  </a:lnTo>
                  <a:lnTo>
                    <a:pt x="461" y="463"/>
                  </a:lnTo>
                  <a:lnTo>
                    <a:pt x="489" y="482"/>
                  </a:lnTo>
                  <a:lnTo>
                    <a:pt x="491" y="492"/>
                  </a:lnTo>
                  <a:lnTo>
                    <a:pt x="477" y="499"/>
                  </a:lnTo>
                  <a:lnTo>
                    <a:pt x="470" y="499"/>
                  </a:lnTo>
                  <a:lnTo>
                    <a:pt x="463" y="522"/>
                  </a:lnTo>
                  <a:lnTo>
                    <a:pt x="472" y="525"/>
                  </a:lnTo>
                  <a:lnTo>
                    <a:pt x="480" y="546"/>
                  </a:lnTo>
                  <a:lnTo>
                    <a:pt x="496" y="546"/>
                  </a:lnTo>
                  <a:lnTo>
                    <a:pt x="513" y="541"/>
                  </a:lnTo>
                  <a:lnTo>
                    <a:pt x="515" y="504"/>
                  </a:lnTo>
                  <a:lnTo>
                    <a:pt x="536" y="494"/>
                  </a:lnTo>
                  <a:lnTo>
                    <a:pt x="546" y="482"/>
                  </a:lnTo>
                  <a:lnTo>
                    <a:pt x="553" y="475"/>
                  </a:lnTo>
                  <a:lnTo>
                    <a:pt x="557" y="473"/>
                  </a:lnTo>
                  <a:lnTo>
                    <a:pt x="572" y="473"/>
                  </a:lnTo>
                  <a:lnTo>
                    <a:pt x="586" y="463"/>
                  </a:lnTo>
                  <a:lnTo>
                    <a:pt x="595" y="478"/>
                  </a:lnTo>
                  <a:lnTo>
                    <a:pt x="593" y="463"/>
                  </a:lnTo>
                  <a:lnTo>
                    <a:pt x="609" y="442"/>
                  </a:lnTo>
                  <a:lnTo>
                    <a:pt x="619" y="449"/>
                  </a:lnTo>
                  <a:lnTo>
                    <a:pt x="614" y="456"/>
                  </a:lnTo>
                  <a:lnTo>
                    <a:pt x="619" y="468"/>
                  </a:lnTo>
                  <a:lnTo>
                    <a:pt x="607" y="478"/>
                  </a:lnTo>
                  <a:lnTo>
                    <a:pt x="621" y="482"/>
                  </a:lnTo>
                  <a:lnTo>
                    <a:pt x="635" y="471"/>
                  </a:lnTo>
                  <a:lnTo>
                    <a:pt x="643" y="466"/>
                  </a:lnTo>
                  <a:lnTo>
                    <a:pt x="647" y="463"/>
                  </a:lnTo>
                  <a:lnTo>
                    <a:pt x="647" y="463"/>
                  </a:lnTo>
                  <a:lnTo>
                    <a:pt x="673" y="463"/>
                  </a:lnTo>
                  <a:lnTo>
                    <a:pt x="695" y="445"/>
                  </a:lnTo>
                  <a:lnTo>
                    <a:pt x="706" y="445"/>
                  </a:lnTo>
                  <a:lnTo>
                    <a:pt x="704" y="466"/>
                  </a:lnTo>
                  <a:lnTo>
                    <a:pt x="718" y="471"/>
                  </a:lnTo>
                  <a:lnTo>
                    <a:pt x="720" y="459"/>
                  </a:lnTo>
                  <a:lnTo>
                    <a:pt x="730" y="459"/>
                  </a:lnTo>
                  <a:lnTo>
                    <a:pt x="739" y="449"/>
                  </a:lnTo>
                  <a:lnTo>
                    <a:pt x="728" y="423"/>
                  </a:lnTo>
                  <a:lnTo>
                    <a:pt x="735" y="411"/>
                  </a:lnTo>
                  <a:lnTo>
                    <a:pt x="737" y="404"/>
                  </a:lnTo>
                  <a:lnTo>
                    <a:pt x="761" y="407"/>
                  </a:lnTo>
                  <a:lnTo>
                    <a:pt x="768" y="404"/>
                  </a:lnTo>
                  <a:lnTo>
                    <a:pt x="817" y="435"/>
                  </a:lnTo>
                  <a:lnTo>
                    <a:pt x="855" y="463"/>
                  </a:lnTo>
                  <a:lnTo>
                    <a:pt x="855" y="468"/>
                  </a:lnTo>
                  <a:lnTo>
                    <a:pt x="865" y="485"/>
                  </a:lnTo>
                  <a:lnTo>
                    <a:pt x="874" y="459"/>
                  </a:lnTo>
                  <a:lnTo>
                    <a:pt x="881" y="452"/>
                  </a:lnTo>
                  <a:lnTo>
                    <a:pt x="869" y="452"/>
                  </a:lnTo>
                  <a:lnTo>
                    <a:pt x="857" y="430"/>
                  </a:lnTo>
                  <a:lnTo>
                    <a:pt x="862" y="423"/>
                  </a:lnTo>
                  <a:lnTo>
                    <a:pt x="857" y="414"/>
                  </a:lnTo>
                  <a:lnTo>
                    <a:pt x="855" y="416"/>
                  </a:lnTo>
                  <a:lnTo>
                    <a:pt x="841" y="411"/>
                  </a:lnTo>
                  <a:lnTo>
                    <a:pt x="841" y="385"/>
                  </a:lnTo>
                  <a:lnTo>
                    <a:pt x="848" y="369"/>
                  </a:lnTo>
                  <a:lnTo>
                    <a:pt x="846" y="352"/>
                  </a:lnTo>
                  <a:lnTo>
                    <a:pt x="841" y="352"/>
                  </a:lnTo>
                  <a:lnTo>
                    <a:pt x="841" y="331"/>
                  </a:lnTo>
                  <a:lnTo>
                    <a:pt x="848" y="317"/>
                  </a:lnTo>
                  <a:lnTo>
                    <a:pt x="862" y="312"/>
                  </a:lnTo>
                  <a:lnTo>
                    <a:pt x="869" y="279"/>
                  </a:lnTo>
                  <a:lnTo>
                    <a:pt x="874" y="237"/>
                  </a:lnTo>
                  <a:lnTo>
                    <a:pt x="891" y="218"/>
                  </a:lnTo>
                  <a:lnTo>
                    <a:pt x="898" y="222"/>
                  </a:lnTo>
                  <a:lnTo>
                    <a:pt x="907" y="218"/>
                  </a:lnTo>
                  <a:lnTo>
                    <a:pt x="917" y="222"/>
                  </a:lnTo>
                  <a:lnTo>
                    <a:pt x="926" y="222"/>
                  </a:lnTo>
                  <a:lnTo>
                    <a:pt x="938" y="227"/>
                  </a:lnTo>
                  <a:lnTo>
                    <a:pt x="938" y="267"/>
                  </a:lnTo>
                  <a:lnTo>
                    <a:pt x="935" y="293"/>
                  </a:lnTo>
                  <a:lnTo>
                    <a:pt x="924" y="296"/>
                  </a:lnTo>
                  <a:lnTo>
                    <a:pt x="933" y="310"/>
                  </a:lnTo>
                  <a:lnTo>
                    <a:pt x="933" y="319"/>
                  </a:lnTo>
                  <a:lnTo>
                    <a:pt x="947" y="331"/>
                  </a:lnTo>
                  <a:lnTo>
                    <a:pt x="947" y="348"/>
                  </a:lnTo>
                  <a:lnTo>
                    <a:pt x="943" y="381"/>
                  </a:lnTo>
                  <a:lnTo>
                    <a:pt x="938" y="435"/>
                  </a:lnTo>
                  <a:lnTo>
                    <a:pt x="959" y="468"/>
                  </a:lnTo>
                  <a:lnTo>
                    <a:pt x="952" y="475"/>
                  </a:lnTo>
                  <a:lnTo>
                    <a:pt x="950" y="508"/>
                  </a:lnTo>
                  <a:lnTo>
                    <a:pt x="940" y="525"/>
                  </a:lnTo>
                  <a:lnTo>
                    <a:pt x="931" y="539"/>
                  </a:lnTo>
                  <a:lnTo>
                    <a:pt x="921" y="539"/>
                  </a:lnTo>
                  <a:lnTo>
                    <a:pt x="907" y="546"/>
                  </a:lnTo>
                  <a:lnTo>
                    <a:pt x="891" y="544"/>
                  </a:lnTo>
                  <a:lnTo>
                    <a:pt x="876" y="548"/>
                  </a:lnTo>
                  <a:lnTo>
                    <a:pt x="888" y="567"/>
                  </a:lnTo>
                  <a:lnTo>
                    <a:pt x="902" y="574"/>
                  </a:lnTo>
                  <a:lnTo>
                    <a:pt x="933" y="574"/>
                  </a:lnTo>
                  <a:lnTo>
                    <a:pt x="950" y="600"/>
                  </a:lnTo>
                  <a:lnTo>
                    <a:pt x="959" y="598"/>
                  </a:lnTo>
                  <a:lnTo>
                    <a:pt x="945" y="560"/>
                  </a:lnTo>
                  <a:lnTo>
                    <a:pt x="964" y="541"/>
                  </a:lnTo>
                  <a:lnTo>
                    <a:pt x="973" y="511"/>
                  </a:lnTo>
                  <a:lnTo>
                    <a:pt x="983" y="494"/>
                  </a:lnTo>
                  <a:lnTo>
                    <a:pt x="976" y="485"/>
                  </a:lnTo>
                  <a:lnTo>
                    <a:pt x="980" y="463"/>
                  </a:lnTo>
                  <a:lnTo>
                    <a:pt x="999" y="452"/>
                  </a:lnTo>
                  <a:lnTo>
                    <a:pt x="1013" y="456"/>
                  </a:lnTo>
                  <a:lnTo>
                    <a:pt x="1020" y="475"/>
                  </a:lnTo>
                  <a:lnTo>
                    <a:pt x="1023" y="501"/>
                  </a:lnTo>
                  <a:lnTo>
                    <a:pt x="1032" y="515"/>
                  </a:lnTo>
                  <a:lnTo>
                    <a:pt x="1044" y="515"/>
                  </a:lnTo>
                  <a:lnTo>
                    <a:pt x="1061" y="522"/>
                  </a:lnTo>
                  <a:lnTo>
                    <a:pt x="1063" y="508"/>
                  </a:lnTo>
                  <a:lnTo>
                    <a:pt x="1039" y="499"/>
                  </a:lnTo>
                  <a:lnTo>
                    <a:pt x="1037" y="482"/>
                  </a:lnTo>
                  <a:lnTo>
                    <a:pt x="1037" y="459"/>
                  </a:lnTo>
                  <a:lnTo>
                    <a:pt x="1009" y="435"/>
                  </a:lnTo>
                  <a:lnTo>
                    <a:pt x="961" y="442"/>
                  </a:lnTo>
                  <a:lnTo>
                    <a:pt x="964" y="404"/>
                  </a:lnTo>
                  <a:lnTo>
                    <a:pt x="959" y="385"/>
                  </a:lnTo>
                  <a:lnTo>
                    <a:pt x="969" y="355"/>
                  </a:lnTo>
                  <a:lnTo>
                    <a:pt x="961" y="341"/>
                  </a:lnTo>
                  <a:lnTo>
                    <a:pt x="952" y="307"/>
                  </a:lnTo>
                  <a:lnTo>
                    <a:pt x="961" y="284"/>
                  </a:lnTo>
                  <a:lnTo>
                    <a:pt x="985" y="263"/>
                  </a:lnTo>
                  <a:lnTo>
                    <a:pt x="985" y="227"/>
                  </a:lnTo>
                  <a:lnTo>
                    <a:pt x="994" y="239"/>
                  </a:lnTo>
                  <a:lnTo>
                    <a:pt x="999" y="260"/>
                  </a:lnTo>
                  <a:lnTo>
                    <a:pt x="994" y="277"/>
                  </a:lnTo>
                  <a:lnTo>
                    <a:pt x="992" y="317"/>
                  </a:lnTo>
                  <a:lnTo>
                    <a:pt x="1032" y="322"/>
                  </a:lnTo>
                  <a:lnTo>
                    <a:pt x="1035" y="312"/>
                  </a:lnTo>
                  <a:lnTo>
                    <a:pt x="1011" y="300"/>
                  </a:lnTo>
                  <a:lnTo>
                    <a:pt x="1004" y="284"/>
                  </a:lnTo>
                  <a:lnTo>
                    <a:pt x="1016" y="277"/>
                  </a:lnTo>
                  <a:lnTo>
                    <a:pt x="1037" y="284"/>
                  </a:lnTo>
                  <a:lnTo>
                    <a:pt x="1046" y="267"/>
                  </a:lnTo>
                  <a:lnTo>
                    <a:pt x="1030" y="267"/>
                  </a:lnTo>
                  <a:lnTo>
                    <a:pt x="1030" y="260"/>
                  </a:lnTo>
                  <a:lnTo>
                    <a:pt x="1046" y="246"/>
                  </a:lnTo>
                  <a:lnTo>
                    <a:pt x="1061" y="251"/>
                  </a:lnTo>
                  <a:lnTo>
                    <a:pt x="1089" y="265"/>
                  </a:lnTo>
                  <a:lnTo>
                    <a:pt x="1106" y="289"/>
                  </a:lnTo>
                  <a:lnTo>
                    <a:pt x="1124" y="284"/>
                  </a:lnTo>
                  <a:lnTo>
                    <a:pt x="1132" y="289"/>
                  </a:lnTo>
                  <a:lnTo>
                    <a:pt x="1127" y="305"/>
                  </a:lnTo>
                  <a:lnTo>
                    <a:pt x="1115" y="315"/>
                  </a:lnTo>
                  <a:lnTo>
                    <a:pt x="1108" y="371"/>
                  </a:lnTo>
                  <a:lnTo>
                    <a:pt x="1113" y="369"/>
                  </a:lnTo>
                  <a:lnTo>
                    <a:pt x="1122" y="348"/>
                  </a:lnTo>
                  <a:lnTo>
                    <a:pt x="1127" y="348"/>
                  </a:lnTo>
                  <a:lnTo>
                    <a:pt x="1129" y="367"/>
                  </a:lnTo>
                  <a:lnTo>
                    <a:pt x="1122" y="376"/>
                  </a:lnTo>
                  <a:lnTo>
                    <a:pt x="1127" y="393"/>
                  </a:lnTo>
                  <a:lnTo>
                    <a:pt x="1136" y="390"/>
                  </a:lnTo>
                  <a:lnTo>
                    <a:pt x="1141" y="364"/>
                  </a:lnTo>
                  <a:lnTo>
                    <a:pt x="1132" y="329"/>
                  </a:lnTo>
                  <a:lnTo>
                    <a:pt x="1129" y="319"/>
                  </a:lnTo>
                  <a:lnTo>
                    <a:pt x="1141" y="293"/>
                  </a:lnTo>
                  <a:lnTo>
                    <a:pt x="1136" y="279"/>
                  </a:lnTo>
                  <a:lnTo>
                    <a:pt x="1127" y="277"/>
                  </a:lnTo>
                  <a:lnTo>
                    <a:pt x="1120" y="263"/>
                  </a:lnTo>
                  <a:lnTo>
                    <a:pt x="1122" y="258"/>
                  </a:lnTo>
                  <a:lnTo>
                    <a:pt x="1103" y="248"/>
                  </a:lnTo>
                  <a:lnTo>
                    <a:pt x="1089" y="230"/>
                  </a:lnTo>
                  <a:lnTo>
                    <a:pt x="1094" y="215"/>
                  </a:lnTo>
                  <a:lnTo>
                    <a:pt x="1087" y="196"/>
                  </a:lnTo>
                  <a:lnTo>
                    <a:pt x="1094" y="170"/>
                  </a:lnTo>
                  <a:lnTo>
                    <a:pt x="1157" y="163"/>
                  </a:lnTo>
                  <a:lnTo>
                    <a:pt x="1174" y="168"/>
                  </a:lnTo>
                  <a:lnTo>
                    <a:pt x="1183" y="163"/>
                  </a:lnTo>
                  <a:lnTo>
                    <a:pt x="1186" y="156"/>
                  </a:lnTo>
                  <a:lnTo>
                    <a:pt x="1186" y="156"/>
                  </a:lnTo>
                  <a:close/>
                  <a:moveTo>
                    <a:pt x="2183" y="1056"/>
                  </a:moveTo>
                  <a:lnTo>
                    <a:pt x="2180" y="1097"/>
                  </a:lnTo>
                  <a:lnTo>
                    <a:pt x="2190" y="1123"/>
                  </a:lnTo>
                  <a:lnTo>
                    <a:pt x="2187" y="1149"/>
                  </a:lnTo>
                  <a:lnTo>
                    <a:pt x="2183" y="1189"/>
                  </a:lnTo>
                  <a:lnTo>
                    <a:pt x="2190" y="1215"/>
                  </a:lnTo>
                  <a:lnTo>
                    <a:pt x="2187" y="1245"/>
                  </a:lnTo>
                  <a:lnTo>
                    <a:pt x="2187" y="1260"/>
                  </a:lnTo>
                  <a:lnTo>
                    <a:pt x="2199" y="1245"/>
                  </a:lnTo>
                  <a:lnTo>
                    <a:pt x="2209" y="1245"/>
                  </a:lnTo>
                  <a:lnTo>
                    <a:pt x="2213" y="1260"/>
                  </a:lnTo>
                  <a:lnTo>
                    <a:pt x="2216" y="1245"/>
                  </a:lnTo>
                  <a:lnTo>
                    <a:pt x="2213" y="1238"/>
                  </a:lnTo>
                  <a:lnTo>
                    <a:pt x="2206" y="1234"/>
                  </a:lnTo>
                  <a:lnTo>
                    <a:pt x="2197" y="1212"/>
                  </a:lnTo>
                  <a:lnTo>
                    <a:pt x="2197" y="1189"/>
                  </a:lnTo>
                  <a:lnTo>
                    <a:pt x="2213" y="1168"/>
                  </a:lnTo>
                  <a:lnTo>
                    <a:pt x="2232" y="1179"/>
                  </a:lnTo>
                  <a:lnTo>
                    <a:pt x="2209" y="1104"/>
                  </a:lnTo>
                  <a:lnTo>
                    <a:pt x="2213" y="1071"/>
                  </a:lnTo>
                  <a:lnTo>
                    <a:pt x="2199" y="1023"/>
                  </a:lnTo>
                  <a:lnTo>
                    <a:pt x="2194" y="1023"/>
                  </a:lnTo>
                  <a:lnTo>
                    <a:pt x="2192" y="1045"/>
                  </a:lnTo>
                  <a:lnTo>
                    <a:pt x="2183" y="1056"/>
                  </a:lnTo>
                  <a:lnTo>
                    <a:pt x="2183" y="1056"/>
                  </a:lnTo>
                  <a:close/>
                  <a:moveTo>
                    <a:pt x="2128" y="78"/>
                  </a:moveTo>
                  <a:lnTo>
                    <a:pt x="2114" y="85"/>
                  </a:lnTo>
                  <a:lnTo>
                    <a:pt x="2114" y="92"/>
                  </a:lnTo>
                  <a:lnTo>
                    <a:pt x="2105" y="104"/>
                  </a:lnTo>
                  <a:lnTo>
                    <a:pt x="2105" y="109"/>
                  </a:lnTo>
                  <a:lnTo>
                    <a:pt x="2102" y="109"/>
                  </a:lnTo>
                  <a:lnTo>
                    <a:pt x="2102" y="126"/>
                  </a:lnTo>
                  <a:lnTo>
                    <a:pt x="2114" y="144"/>
                  </a:lnTo>
                  <a:lnTo>
                    <a:pt x="2117" y="152"/>
                  </a:lnTo>
                  <a:lnTo>
                    <a:pt x="2138" y="163"/>
                  </a:lnTo>
                  <a:lnTo>
                    <a:pt x="2147" y="149"/>
                  </a:lnTo>
                  <a:lnTo>
                    <a:pt x="2150" y="156"/>
                  </a:lnTo>
                  <a:lnTo>
                    <a:pt x="2173" y="144"/>
                  </a:lnTo>
                  <a:lnTo>
                    <a:pt x="2173" y="149"/>
                  </a:lnTo>
                  <a:lnTo>
                    <a:pt x="2194" y="140"/>
                  </a:lnTo>
                  <a:lnTo>
                    <a:pt x="2209" y="126"/>
                  </a:lnTo>
                  <a:lnTo>
                    <a:pt x="2206" y="116"/>
                  </a:lnTo>
                  <a:lnTo>
                    <a:pt x="2213" y="107"/>
                  </a:lnTo>
                  <a:lnTo>
                    <a:pt x="2194" y="90"/>
                  </a:lnTo>
                  <a:lnTo>
                    <a:pt x="2187" y="90"/>
                  </a:lnTo>
                  <a:lnTo>
                    <a:pt x="2173" y="74"/>
                  </a:lnTo>
                  <a:lnTo>
                    <a:pt x="2161" y="76"/>
                  </a:lnTo>
                  <a:lnTo>
                    <a:pt x="2161" y="100"/>
                  </a:lnTo>
                  <a:lnTo>
                    <a:pt x="2154" y="97"/>
                  </a:lnTo>
                  <a:lnTo>
                    <a:pt x="2147" y="88"/>
                  </a:lnTo>
                  <a:lnTo>
                    <a:pt x="2138" y="71"/>
                  </a:lnTo>
                  <a:lnTo>
                    <a:pt x="2128" y="78"/>
                  </a:lnTo>
                  <a:lnTo>
                    <a:pt x="2128" y="78"/>
                  </a:lnTo>
                  <a:close/>
                  <a:moveTo>
                    <a:pt x="2232" y="116"/>
                  </a:moveTo>
                  <a:lnTo>
                    <a:pt x="2232" y="130"/>
                  </a:lnTo>
                  <a:lnTo>
                    <a:pt x="2235" y="135"/>
                  </a:lnTo>
                  <a:lnTo>
                    <a:pt x="2251" y="149"/>
                  </a:lnTo>
                  <a:lnTo>
                    <a:pt x="2272" y="163"/>
                  </a:lnTo>
                  <a:lnTo>
                    <a:pt x="2284" y="156"/>
                  </a:lnTo>
                  <a:lnTo>
                    <a:pt x="2291" y="152"/>
                  </a:lnTo>
                  <a:lnTo>
                    <a:pt x="2291" y="144"/>
                  </a:lnTo>
                  <a:lnTo>
                    <a:pt x="2294" y="135"/>
                  </a:lnTo>
                  <a:lnTo>
                    <a:pt x="2287" y="135"/>
                  </a:lnTo>
                  <a:lnTo>
                    <a:pt x="2280" y="126"/>
                  </a:lnTo>
                  <a:lnTo>
                    <a:pt x="2268" y="126"/>
                  </a:lnTo>
                  <a:lnTo>
                    <a:pt x="2261" y="121"/>
                  </a:lnTo>
                  <a:lnTo>
                    <a:pt x="2258" y="121"/>
                  </a:lnTo>
                  <a:lnTo>
                    <a:pt x="2258" y="118"/>
                  </a:lnTo>
                  <a:lnTo>
                    <a:pt x="2251" y="116"/>
                  </a:lnTo>
                  <a:lnTo>
                    <a:pt x="2251" y="114"/>
                  </a:lnTo>
                  <a:lnTo>
                    <a:pt x="2246" y="114"/>
                  </a:lnTo>
                  <a:lnTo>
                    <a:pt x="2242" y="116"/>
                  </a:lnTo>
                  <a:lnTo>
                    <a:pt x="2232" y="107"/>
                  </a:lnTo>
                  <a:lnTo>
                    <a:pt x="2232" y="116"/>
                  </a:lnTo>
                  <a:lnTo>
                    <a:pt x="2232" y="116"/>
                  </a:lnTo>
                  <a:close/>
                  <a:moveTo>
                    <a:pt x="2154" y="194"/>
                  </a:moveTo>
                  <a:lnTo>
                    <a:pt x="2161" y="192"/>
                  </a:lnTo>
                  <a:lnTo>
                    <a:pt x="2180" y="196"/>
                  </a:lnTo>
                  <a:lnTo>
                    <a:pt x="2190" y="196"/>
                  </a:lnTo>
                  <a:lnTo>
                    <a:pt x="2199" y="199"/>
                  </a:lnTo>
                  <a:lnTo>
                    <a:pt x="2199" y="182"/>
                  </a:lnTo>
                  <a:lnTo>
                    <a:pt x="2180" y="168"/>
                  </a:lnTo>
                  <a:lnTo>
                    <a:pt x="2168" y="170"/>
                  </a:lnTo>
                  <a:lnTo>
                    <a:pt x="2161" y="182"/>
                  </a:lnTo>
                  <a:lnTo>
                    <a:pt x="2147" y="192"/>
                  </a:lnTo>
                  <a:lnTo>
                    <a:pt x="2154" y="194"/>
                  </a:lnTo>
                  <a:lnTo>
                    <a:pt x="2154" y="194"/>
                  </a:lnTo>
                  <a:close/>
                  <a:moveTo>
                    <a:pt x="2839" y="329"/>
                  </a:moveTo>
                  <a:lnTo>
                    <a:pt x="2846" y="331"/>
                  </a:lnTo>
                  <a:lnTo>
                    <a:pt x="2842" y="333"/>
                  </a:lnTo>
                  <a:lnTo>
                    <a:pt x="2846" y="341"/>
                  </a:lnTo>
                  <a:lnTo>
                    <a:pt x="2858" y="336"/>
                  </a:lnTo>
                  <a:lnTo>
                    <a:pt x="2872" y="331"/>
                  </a:lnTo>
                  <a:lnTo>
                    <a:pt x="2891" y="333"/>
                  </a:lnTo>
                  <a:lnTo>
                    <a:pt x="2905" y="329"/>
                  </a:lnTo>
                  <a:lnTo>
                    <a:pt x="2917" y="324"/>
                  </a:lnTo>
                  <a:lnTo>
                    <a:pt x="2917" y="319"/>
                  </a:lnTo>
                  <a:lnTo>
                    <a:pt x="2917" y="317"/>
                  </a:lnTo>
                  <a:lnTo>
                    <a:pt x="2910" y="310"/>
                  </a:lnTo>
                  <a:lnTo>
                    <a:pt x="2905" y="303"/>
                  </a:lnTo>
                  <a:lnTo>
                    <a:pt x="2894" y="300"/>
                  </a:lnTo>
                  <a:lnTo>
                    <a:pt x="2865" y="298"/>
                  </a:lnTo>
                  <a:lnTo>
                    <a:pt x="2858" y="305"/>
                  </a:lnTo>
                  <a:lnTo>
                    <a:pt x="2839" y="324"/>
                  </a:lnTo>
                  <a:lnTo>
                    <a:pt x="2839" y="329"/>
                  </a:lnTo>
                  <a:lnTo>
                    <a:pt x="2839" y="329"/>
                  </a:lnTo>
                  <a:close/>
                  <a:moveTo>
                    <a:pt x="522" y="445"/>
                  </a:moveTo>
                  <a:lnTo>
                    <a:pt x="524" y="452"/>
                  </a:lnTo>
                  <a:lnTo>
                    <a:pt x="534" y="452"/>
                  </a:lnTo>
                  <a:lnTo>
                    <a:pt x="541" y="445"/>
                  </a:lnTo>
                  <a:lnTo>
                    <a:pt x="548" y="428"/>
                  </a:lnTo>
                  <a:lnTo>
                    <a:pt x="536" y="423"/>
                  </a:lnTo>
                  <a:lnTo>
                    <a:pt x="527" y="423"/>
                  </a:lnTo>
                  <a:lnTo>
                    <a:pt x="522" y="445"/>
                  </a:lnTo>
                  <a:lnTo>
                    <a:pt x="522" y="445"/>
                  </a:lnTo>
                  <a:close/>
                  <a:moveTo>
                    <a:pt x="695" y="385"/>
                  </a:moveTo>
                  <a:lnTo>
                    <a:pt x="709" y="404"/>
                  </a:lnTo>
                  <a:lnTo>
                    <a:pt x="709" y="397"/>
                  </a:lnTo>
                  <a:lnTo>
                    <a:pt x="718" y="397"/>
                  </a:lnTo>
                  <a:lnTo>
                    <a:pt x="718" y="409"/>
                  </a:lnTo>
                  <a:lnTo>
                    <a:pt x="725" y="409"/>
                  </a:lnTo>
                  <a:lnTo>
                    <a:pt x="735" y="404"/>
                  </a:lnTo>
                  <a:lnTo>
                    <a:pt x="728" y="385"/>
                  </a:lnTo>
                  <a:lnTo>
                    <a:pt x="720" y="381"/>
                  </a:lnTo>
                  <a:lnTo>
                    <a:pt x="706" y="357"/>
                  </a:lnTo>
                  <a:lnTo>
                    <a:pt x="702" y="364"/>
                  </a:lnTo>
                  <a:lnTo>
                    <a:pt x="692" y="364"/>
                  </a:lnTo>
                  <a:lnTo>
                    <a:pt x="695" y="385"/>
                  </a:lnTo>
                  <a:lnTo>
                    <a:pt x="695" y="385"/>
                  </a:lnTo>
                  <a:close/>
                  <a:moveTo>
                    <a:pt x="900" y="64"/>
                  </a:moveTo>
                  <a:lnTo>
                    <a:pt x="872" y="76"/>
                  </a:lnTo>
                  <a:lnTo>
                    <a:pt x="865" y="71"/>
                  </a:lnTo>
                  <a:lnTo>
                    <a:pt x="855" y="71"/>
                  </a:lnTo>
                  <a:lnTo>
                    <a:pt x="848" y="78"/>
                  </a:lnTo>
                  <a:lnTo>
                    <a:pt x="841" y="76"/>
                  </a:lnTo>
                  <a:lnTo>
                    <a:pt x="824" y="74"/>
                  </a:lnTo>
                  <a:lnTo>
                    <a:pt x="822" y="81"/>
                  </a:lnTo>
                  <a:lnTo>
                    <a:pt x="810" y="83"/>
                  </a:lnTo>
                  <a:lnTo>
                    <a:pt x="775" y="97"/>
                  </a:lnTo>
                  <a:lnTo>
                    <a:pt x="761" y="111"/>
                  </a:lnTo>
                  <a:lnTo>
                    <a:pt x="746" y="114"/>
                  </a:lnTo>
                  <a:lnTo>
                    <a:pt x="737" y="116"/>
                  </a:lnTo>
                  <a:lnTo>
                    <a:pt x="730" y="111"/>
                  </a:lnTo>
                  <a:lnTo>
                    <a:pt x="718" y="123"/>
                  </a:lnTo>
                  <a:lnTo>
                    <a:pt x="732" y="128"/>
                  </a:lnTo>
                  <a:lnTo>
                    <a:pt x="720" y="137"/>
                  </a:lnTo>
                  <a:lnTo>
                    <a:pt x="713" y="156"/>
                  </a:lnTo>
                  <a:lnTo>
                    <a:pt x="697" y="163"/>
                  </a:lnTo>
                  <a:lnTo>
                    <a:pt x="695" y="166"/>
                  </a:lnTo>
                  <a:lnTo>
                    <a:pt x="676" y="170"/>
                  </a:lnTo>
                  <a:lnTo>
                    <a:pt x="685" y="182"/>
                  </a:lnTo>
                  <a:lnTo>
                    <a:pt x="695" y="185"/>
                  </a:lnTo>
                  <a:lnTo>
                    <a:pt x="683" y="194"/>
                  </a:lnTo>
                  <a:lnTo>
                    <a:pt x="697" y="199"/>
                  </a:lnTo>
                  <a:lnTo>
                    <a:pt x="711" y="211"/>
                  </a:lnTo>
                  <a:lnTo>
                    <a:pt x="725" y="196"/>
                  </a:lnTo>
                  <a:lnTo>
                    <a:pt x="716" y="187"/>
                  </a:lnTo>
                  <a:lnTo>
                    <a:pt x="730" y="192"/>
                  </a:lnTo>
                  <a:lnTo>
                    <a:pt x="737" y="185"/>
                  </a:lnTo>
                  <a:lnTo>
                    <a:pt x="754" y="173"/>
                  </a:lnTo>
                  <a:lnTo>
                    <a:pt x="758" y="163"/>
                  </a:lnTo>
                  <a:lnTo>
                    <a:pt x="763" y="159"/>
                  </a:lnTo>
                  <a:lnTo>
                    <a:pt x="765" y="152"/>
                  </a:lnTo>
                  <a:lnTo>
                    <a:pt x="777" y="159"/>
                  </a:lnTo>
                  <a:lnTo>
                    <a:pt x="791" y="149"/>
                  </a:lnTo>
                  <a:lnTo>
                    <a:pt x="791" y="144"/>
                  </a:lnTo>
                  <a:lnTo>
                    <a:pt x="924" y="100"/>
                  </a:lnTo>
                  <a:lnTo>
                    <a:pt x="931" y="104"/>
                  </a:lnTo>
                  <a:lnTo>
                    <a:pt x="933" y="97"/>
                  </a:lnTo>
                  <a:lnTo>
                    <a:pt x="945" y="88"/>
                  </a:lnTo>
                  <a:lnTo>
                    <a:pt x="940" y="83"/>
                  </a:lnTo>
                  <a:lnTo>
                    <a:pt x="947" y="78"/>
                  </a:lnTo>
                  <a:lnTo>
                    <a:pt x="945" y="64"/>
                  </a:lnTo>
                  <a:lnTo>
                    <a:pt x="947" y="59"/>
                  </a:lnTo>
                  <a:lnTo>
                    <a:pt x="933" y="57"/>
                  </a:lnTo>
                  <a:lnTo>
                    <a:pt x="909" y="55"/>
                  </a:lnTo>
                  <a:lnTo>
                    <a:pt x="900" y="64"/>
                  </a:lnTo>
                  <a:lnTo>
                    <a:pt x="900" y="64"/>
                  </a:lnTo>
                  <a:close/>
                  <a:moveTo>
                    <a:pt x="657" y="204"/>
                  </a:moveTo>
                  <a:lnTo>
                    <a:pt x="659" y="211"/>
                  </a:lnTo>
                  <a:lnTo>
                    <a:pt x="647" y="211"/>
                  </a:lnTo>
                  <a:lnTo>
                    <a:pt x="640" y="218"/>
                  </a:lnTo>
                  <a:lnTo>
                    <a:pt x="638" y="227"/>
                  </a:lnTo>
                  <a:lnTo>
                    <a:pt x="628" y="241"/>
                  </a:lnTo>
                  <a:lnTo>
                    <a:pt x="619" y="260"/>
                  </a:lnTo>
                  <a:lnTo>
                    <a:pt x="628" y="274"/>
                  </a:lnTo>
                  <a:lnTo>
                    <a:pt x="633" y="272"/>
                  </a:lnTo>
                  <a:lnTo>
                    <a:pt x="638" y="281"/>
                  </a:lnTo>
                  <a:lnTo>
                    <a:pt x="645" y="279"/>
                  </a:lnTo>
                  <a:lnTo>
                    <a:pt x="643" y="298"/>
                  </a:lnTo>
                  <a:lnTo>
                    <a:pt x="647" y="310"/>
                  </a:lnTo>
                  <a:lnTo>
                    <a:pt x="640" y="310"/>
                  </a:lnTo>
                  <a:lnTo>
                    <a:pt x="635" y="317"/>
                  </a:lnTo>
                  <a:lnTo>
                    <a:pt x="657" y="338"/>
                  </a:lnTo>
                  <a:lnTo>
                    <a:pt x="659" y="331"/>
                  </a:lnTo>
                  <a:lnTo>
                    <a:pt x="673" y="341"/>
                  </a:lnTo>
                  <a:lnTo>
                    <a:pt x="673" y="326"/>
                  </a:lnTo>
                  <a:lnTo>
                    <a:pt x="683" y="338"/>
                  </a:lnTo>
                  <a:lnTo>
                    <a:pt x="692" y="331"/>
                  </a:lnTo>
                  <a:lnTo>
                    <a:pt x="683" y="322"/>
                  </a:lnTo>
                  <a:lnTo>
                    <a:pt x="678" y="293"/>
                  </a:lnTo>
                  <a:lnTo>
                    <a:pt x="683" y="270"/>
                  </a:lnTo>
                  <a:lnTo>
                    <a:pt x="676" y="265"/>
                  </a:lnTo>
                  <a:lnTo>
                    <a:pt x="687" y="239"/>
                  </a:lnTo>
                  <a:lnTo>
                    <a:pt x="697" y="227"/>
                  </a:lnTo>
                  <a:lnTo>
                    <a:pt x="704" y="218"/>
                  </a:lnTo>
                  <a:lnTo>
                    <a:pt x="704" y="215"/>
                  </a:lnTo>
                  <a:lnTo>
                    <a:pt x="704" y="213"/>
                  </a:lnTo>
                  <a:lnTo>
                    <a:pt x="699" y="208"/>
                  </a:lnTo>
                  <a:lnTo>
                    <a:pt x="692" y="201"/>
                  </a:lnTo>
                  <a:lnTo>
                    <a:pt x="676" y="204"/>
                  </a:lnTo>
                  <a:lnTo>
                    <a:pt x="664" y="199"/>
                  </a:lnTo>
                  <a:lnTo>
                    <a:pt x="657" y="204"/>
                  </a:lnTo>
                  <a:lnTo>
                    <a:pt x="657" y="204"/>
                  </a:lnTo>
                  <a:close/>
                  <a:moveTo>
                    <a:pt x="902" y="211"/>
                  </a:moveTo>
                  <a:lnTo>
                    <a:pt x="914" y="206"/>
                  </a:lnTo>
                  <a:lnTo>
                    <a:pt x="921" y="206"/>
                  </a:lnTo>
                  <a:lnTo>
                    <a:pt x="928" y="199"/>
                  </a:lnTo>
                  <a:lnTo>
                    <a:pt x="919" y="187"/>
                  </a:lnTo>
                  <a:lnTo>
                    <a:pt x="907" y="187"/>
                  </a:lnTo>
                  <a:lnTo>
                    <a:pt x="898" y="187"/>
                  </a:lnTo>
                  <a:lnTo>
                    <a:pt x="895" y="211"/>
                  </a:lnTo>
                  <a:lnTo>
                    <a:pt x="902" y="211"/>
                  </a:lnTo>
                  <a:lnTo>
                    <a:pt x="902" y="211"/>
                  </a:lnTo>
                  <a:close/>
                  <a:moveTo>
                    <a:pt x="0" y="1014"/>
                  </a:moveTo>
                  <a:lnTo>
                    <a:pt x="12" y="1016"/>
                  </a:lnTo>
                  <a:lnTo>
                    <a:pt x="28" y="1019"/>
                  </a:lnTo>
                  <a:lnTo>
                    <a:pt x="52" y="1016"/>
                  </a:lnTo>
                  <a:lnTo>
                    <a:pt x="64" y="1016"/>
                  </a:lnTo>
                  <a:lnTo>
                    <a:pt x="64" y="1009"/>
                  </a:lnTo>
                  <a:lnTo>
                    <a:pt x="71" y="1002"/>
                  </a:lnTo>
                  <a:lnTo>
                    <a:pt x="54" y="1000"/>
                  </a:lnTo>
                  <a:lnTo>
                    <a:pt x="31" y="988"/>
                  </a:lnTo>
                  <a:lnTo>
                    <a:pt x="31" y="1004"/>
                  </a:lnTo>
                  <a:lnTo>
                    <a:pt x="24" y="1004"/>
                  </a:lnTo>
                  <a:lnTo>
                    <a:pt x="19" y="1000"/>
                  </a:lnTo>
                  <a:lnTo>
                    <a:pt x="9" y="1004"/>
                  </a:lnTo>
                  <a:lnTo>
                    <a:pt x="7" y="1012"/>
                  </a:lnTo>
                  <a:lnTo>
                    <a:pt x="0" y="1014"/>
                  </a:lnTo>
                  <a:lnTo>
                    <a:pt x="0" y="101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solidFill>
                  <a:srgbClr val="FF0000"/>
                </a:solidFill>
                <a:latin typeface="Candara" panose="020E0502030303020204" pitchFamily="34" charset="0"/>
              </a:endParaRPr>
            </a:p>
          </p:txBody>
        </p:sp>
        <p:sp>
          <p:nvSpPr>
            <p:cNvPr id="7" name="Afghanistan">
              <a:extLst>
                <a:ext uri="{FF2B5EF4-FFF2-40B4-BE49-F238E27FC236}">
                  <a16:creationId xmlns:a16="http://schemas.microsoft.com/office/drawing/2014/main" id="{C17805C7-C9B1-4DB0-A5A9-BAE7BA5F8121}"/>
                </a:ext>
              </a:extLst>
            </p:cNvPr>
            <p:cNvSpPr>
              <a:spLocks/>
            </p:cNvSpPr>
            <p:nvPr/>
          </p:nvSpPr>
          <p:spPr bwMode="gray">
            <a:xfrm>
              <a:off x="7669334" y="3241156"/>
              <a:ext cx="437316" cy="353980"/>
            </a:xfrm>
            <a:custGeom>
              <a:avLst/>
              <a:gdLst/>
              <a:ahLst/>
              <a:cxnLst>
                <a:cxn ang="0">
                  <a:pos x="532" y="48"/>
                </a:cxn>
                <a:cxn ang="0">
                  <a:pos x="482" y="52"/>
                </a:cxn>
                <a:cxn ang="0">
                  <a:pos x="436" y="74"/>
                </a:cxn>
                <a:cxn ang="0">
                  <a:pos x="406" y="84"/>
                </a:cxn>
                <a:cxn ang="0">
                  <a:pos x="412" y="32"/>
                </a:cxn>
                <a:cxn ang="0">
                  <a:pos x="410" y="10"/>
                </a:cxn>
                <a:cxn ang="0">
                  <a:pos x="384" y="2"/>
                </a:cxn>
                <a:cxn ang="0">
                  <a:pos x="354" y="38"/>
                </a:cxn>
                <a:cxn ang="0">
                  <a:pos x="326" y="40"/>
                </a:cxn>
                <a:cxn ang="0">
                  <a:pos x="288" y="62"/>
                </a:cxn>
                <a:cxn ang="0">
                  <a:pos x="256" y="66"/>
                </a:cxn>
                <a:cxn ang="0">
                  <a:pos x="168" y="58"/>
                </a:cxn>
                <a:cxn ang="0">
                  <a:pos x="152" y="86"/>
                </a:cxn>
                <a:cxn ang="0">
                  <a:pos x="116" y="128"/>
                </a:cxn>
                <a:cxn ang="0">
                  <a:pos x="68" y="156"/>
                </a:cxn>
                <a:cxn ang="0">
                  <a:pos x="22" y="126"/>
                </a:cxn>
                <a:cxn ang="0">
                  <a:pos x="6" y="192"/>
                </a:cxn>
                <a:cxn ang="0">
                  <a:pos x="0" y="232"/>
                </a:cxn>
                <a:cxn ang="0">
                  <a:pos x="6" y="254"/>
                </a:cxn>
                <a:cxn ang="0">
                  <a:pos x="32" y="330"/>
                </a:cxn>
                <a:cxn ang="0">
                  <a:pos x="44" y="352"/>
                </a:cxn>
                <a:cxn ang="0">
                  <a:pos x="40" y="424"/>
                </a:cxn>
                <a:cxn ang="0">
                  <a:pos x="80" y="432"/>
                </a:cxn>
                <a:cxn ang="0">
                  <a:pos x="124" y="424"/>
                </a:cxn>
                <a:cxn ang="0">
                  <a:pos x="188" y="422"/>
                </a:cxn>
                <a:cxn ang="0">
                  <a:pos x="206" y="388"/>
                </a:cxn>
                <a:cxn ang="0">
                  <a:pos x="212" y="358"/>
                </a:cxn>
                <a:cxn ang="0">
                  <a:pos x="232" y="344"/>
                </a:cxn>
                <a:cxn ang="0">
                  <a:pos x="254" y="336"/>
                </a:cxn>
                <a:cxn ang="0">
                  <a:pos x="286" y="318"/>
                </a:cxn>
                <a:cxn ang="0">
                  <a:pos x="332" y="306"/>
                </a:cxn>
                <a:cxn ang="0">
                  <a:pos x="340" y="252"/>
                </a:cxn>
                <a:cxn ang="0">
                  <a:pos x="342" y="212"/>
                </a:cxn>
                <a:cxn ang="0">
                  <a:pos x="378" y="208"/>
                </a:cxn>
                <a:cxn ang="0">
                  <a:pos x="400" y="170"/>
                </a:cxn>
                <a:cxn ang="0">
                  <a:pos x="412" y="138"/>
                </a:cxn>
                <a:cxn ang="0">
                  <a:pos x="414" y="102"/>
                </a:cxn>
                <a:cxn ang="0">
                  <a:pos x="456" y="76"/>
                </a:cxn>
                <a:cxn ang="0">
                  <a:pos x="506" y="76"/>
                </a:cxn>
                <a:cxn ang="0">
                  <a:pos x="532" y="68"/>
                </a:cxn>
              </a:cxnLst>
              <a:rect l="0" t="0" r="r" b="b"/>
              <a:pathLst>
                <a:path w="540" h="432">
                  <a:moveTo>
                    <a:pt x="540" y="58"/>
                  </a:moveTo>
                  <a:lnTo>
                    <a:pt x="532" y="48"/>
                  </a:lnTo>
                  <a:lnTo>
                    <a:pt x="506" y="60"/>
                  </a:lnTo>
                  <a:lnTo>
                    <a:pt x="482" y="52"/>
                  </a:lnTo>
                  <a:lnTo>
                    <a:pt x="460" y="56"/>
                  </a:lnTo>
                  <a:lnTo>
                    <a:pt x="436" y="74"/>
                  </a:lnTo>
                  <a:lnTo>
                    <a:pt x="416" y="88"/>
                  </a:lnTo>
                  <a:lnTo>
                    <a:pt x="406" y="84"/>
                  </a:lnTo>
                  <a:lnTo>
                    <a:pt x="404" y="74"/>
                  </a:lnTo>
                  <a:lnTo>
                    <a:pt x="412" y="32"/>
                  </a:lnTo>
                  <a:lnTo>
                    <a:pt x="404" y="26"/>
                  </a:lnTo>
                  <a:lnTo>
                    <a:pt x="410" y="10"/>
                  </a:lnTo>
                  <a:lnTo>
                    <a:pt x="396" y="0"/>
                  </a:lnTo>
                  <a:lnTo>
                    <a:pt x="384" y="2"/>
                  </a:lnTo>
                  <a:lnTo>
                    <a:pt x="358" y="22"/>
                  </a:lnTo>
                  <a:lnTo>
                    <a:pt x="354" y="38"/>
                  </a:lnTo>
                  <a:lnTo>
                    <a:pt x="340" y="34"/>
                  </a:lnTo>
                  <a:lnTo>
                    <a:pt x="326" y="40"/>
                  </a:lnTo>
                  <a:lnTo>
                    <a:pt x="316" y="60"/>
                  </a:lnTo>
                  <a:lnTo>
                    <a:pt x="288" y="62"/>
                  </a:lnTo>
                  <a:lnTo>
                    <a:pt x="276" y="70"/>
                  </a:lnTo>
                  <a:lnTo>
                    <a:pt x="256" y="66"/>
                  </a:lnTo>
                  <a:lnTo>
                    <a:pt x="188" y="44"/>
                  </a:lnTo>
                  <a:lnTo>
                    <a:pt x="168" y="58"/>
                  </a:lnTo>
                  <a:lnTo>
                    <a:pt x="164" y="72"/>
                  </a:lnTo>
                  <a:lnTo>
                    <a:pt x="152" y="86"/>
                  </a:lnTo>
                  <a:lnTo>
                    <a:pt x="150" y="102"/>
                  </a:lnTo>
                  <a:lnTo>
                    <a:pt x="116" y="128"/>
                  </a:lnTo>
                  <a:lnTo>
                    <a:pt x="100" y="128"/>
                  </a:lnTo>
                  <a:lnTo>
                    <a:pt x="68" y="156"/>
                  </a:lnTo>
                  <a:lnTo>
                    <a:pt x="62" y="138"/>
                  </a:lnTo>
                  <a:lnTo>
                    <a:pt x="22" y="126"/>
                  </a:lnTo>
                  <a:lnTo>
                    <a:pt x="22" y="156"/>
                  </a:lnTo>
                  <a:lnTo>
                    <a:pt x="6" y="192"/>
                  </a:lnTo>
                  <a:lnTo>
                    <a:pt x="0" y="194"/>
                  </a:lnTo>
                  <a:lnTo>
                    <a:pt x="0" y="232"/>
                  </a:lnTo>
                  <a:lnTo>
                    <a:pt x="16" y="238"/>
                  </a:lnTo>
                  <a:lnTo>
                    <a:pt x="6" y="254"/>
                  </a:lnTo>
                  <a:lnTo>
                    <a:pt x="12" y="326"/>
                  </a:lnTo>
                  <a:lnTo>
                    <a:pt x="32" y="330"/>
                  </a:lnTo>
                  <a:lnTo>
                    <a:pt x="44" y="334"/>
                  </a:lnTo>
                  <a:lnTo>
                    <a:pt x="44" y="352"/>
                  </a:lnTo>
                  <a:lnTo>
                    <a:pt x="12" y="406"/>
                  </a:lnTo>
                  <a:lnTo>
                    <a:pt x="40" y="424"/>
                  </a:lnTo>
                  <a:lnTo>
                    <a:pt x="58" y="428"/>
                  </a:lnTo>
                  <a:lnTo>
                    <a:pt x="80" y="432"/>
                  </a:lnTo>
                  <a:lnTo>
                    <a:pt x="100" y="422"/>
                  </a:lnTo>
                  <a:lnTo>
                    <a:pt x="124" y="424"/>
                  </a:lnTo>
                  <a:lnTo>
                    <a:pt x="146" y="420"/>
                  </a:lnTo>
                  <a:lnTo>
                    <a:pt x="188" y="422"/>
                  </a:lnTo>
                  <a:lnTo>
                    <a:pt x="214" y="406"/>
                  </a:lnTo>
                  <a:lnTo>
                    <a:pt x="206" y="388"/>
                  </a:lnTo>
                  <a:lnTo>
                    <a:pt x="212" y="372"/>
                  </a:lnTo>
                  <a:lnTo>
                    <a:pt x="212" y="358"/>
                  </a:lnTo>
                  <a:lnTo>
                    <a:pt x="218" y="344"/>
                  </a:lnTo>
                  <a:lnTo>
                    <a:pt x="232" y="344"/>
                  </a:lnTo>
                  <a:lnTo>
                    <a:pt x="246" y="328"/>
                  </a:lnTo>
                  <a:lnTo>
                    <a:pt x="254" y="336"/>
                  </a:lnTo>
                  <a:lnTo>
                    <a:pt x="270" y="326"/>
                  </a:lnTo>
                  <a:lnTo>
                    <a:pt x="286" y="318"/>
                  </a:lnTo>
                  <a:lnTo>
                    <a:pt x="316" y="318"/>
                  </a:lnTo>
                  <a:lnTo>
                    <a:pt x="332" y="306"/>
                  </a:lnTo>
                  <a:lnTo>
                    <a:pt x="330" y="282"/>
                  </a:lnTo>
                  <a:lnTo>
                    <a:pt x="340" y="252"/>
                  </a:lnTo>
                  <a:lnTo>
                    <a:pt x="368" y="238"/>
                  </a:lnTo>
                  <a:lnTo>
                    <a:pt x="342" y="212"/>
                  </a:lnTo>
                  <a:lnTo>
                    <a:pt x="348" y="204"/>
                  </a:lnTo>
                  <a:lnTo>
                    <a:pt x="378" y="208"/>
                  </a:lnTo>
                  <a:lnTo>
                    <a:pt x="398" y="188"/>
                  </a:lnTo>
                  <a:lnTo>
                    <a:pt x="400" y="170"/>
                  </a:lnTo>
                  <a:lnTo>
                    <a:pt x="414" y="156"/>
                  </a:lnTo>
                  <a:lnTo>
                    <a:pt x="412" y="138"/>
                  </a:lnTo>
                  <a:lnTo>
                    <a:pt x="398" y="124"/>
                  </a:lnTo>
                  <a:lnTo>
                    <a:pt x="414" y="102"/>
                  </a:lnTo>
                  <a:lnTo>
                    <a:pt x="426" y="106"/>
                  </a:lnTo>
                  <a:lnTo>
                    <a:pt x="456" y="76"/>
                  </a:lnTo>
                  <a:lnTo>
                    <a:pt x="494" y="74"/>
                  </a:lnTo>
                  <a:lnTo>
                    <a:pt x="506" y="76"/>
                  </a:lnTo>
                  <a:lnTo>
                    <a:pt x="518" y="68"/>
                  </a:lnTo>
                  <a:lnTo>
                    <a:pt x="532" y="68"/>
                  </a:lnTo>
                  <a:lnTo>
                    <a:pt x="54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 name="Albania">
              <a:extLst>
                <a:ext uri="{FF2B5EF4-FFF2-40B4-BE49-F238E27FC236}">
                  <a16:creationId xmlns:a16="http://schemas.microsoft.com/office/drawing/2014/main" id="{4C949392-7521-4741-99B2-388F7334C0E0}"/>
                </a:ext>
              </a:extLst>
            </p:cNvPr>
            <p:cNvSpPr>
              <a:spLocks/>
            </p:cNvSpPr>
            <p:nvPr/>
          </p:nvSpPr>
          <p:spPr bwMode="gray">
            <a:xfrm>
              <a:off x="6400336" y="3060232"/>
              <a:ext cx="54664" cy="127826"/>
            </a:xfrm>
            <a:custGeom>
              <a:avLst/>
              <a:gdLst/>
              <a:ahLst/>
              <a:cxnLst>
                <a:cxn ang="0">
                  <a:pos x="52" y="64"/>
                </a:cxn>
                <a:cxn ang="0">
                  <a:pos x="54" y="78"/>
                </a:cxn>
                <a:cxn ang="0">
                  <a:pos x="62" y="84"/>
                </a:cxn>
                <a:cxn ang="0">
                  <a:pos x="68" y="92"/>
                </a:cxn>
                <a:cxn ang="0">
                  <a:pos x="68" y="110"/>
                </a:cxn>
                <a:cxn ang="0">
                  <a:pos x="54" y="118"/>
                </a:cxn>
                <a:cxn ang="0">
                  <a:pos x="42" y="134"/>
                </a:cxn>
                <a:cxn ang="0">
                  <a:pos x="42" y="144"/>
                </a:cxn>
                <a:cxn ang="0">
                  <a:pos x="30" y="156"/>
                </a:cxn>
                <a:cxn ang="0">
                  <a:pos x="18" y="142"/>
                </a:cxn>
                <a:cxn ang="0">
                  <a:pos x="2" y="120"/>
                </a:cxn>
                <a:cxn ang="0">
                  <a:pos x="2" y="108"/>
                </a:cxn>
                <a:cxn ang="0">
                  <a:pos x="6" y="100"/>
                </a:cxn>
                <a:cxn ang="0">
                  <a:pos x="4" y="74"/>
                </a:cxn>
                <a:cxn ang="0">
                  <a:pos x="6" y="58"/>
                </a:cxn>
                <a:cxn ang="0">
                  <a:pos x="6" y="36"/>
                </a:cxn>
                <a:cxn ang="0">
                  <a:pos x="0" y="32"/>
                </a:cxn>
                <a:cxn ang="0">
                  <a:pos x="2" y="14"/>
                </a:cxn>
                <a:cxn ang="0">
                  <a:pos x="14" y="0"/>
                </a:cxn>
                <a:cxn ang="0">
                  <a:pos x="26" y="8"/>
                </a:cxn>
                <a:cxn ang="0">
                  <a:pos x="38" y="10"/>
                </a:cxn>
                <a:cxn ang="0">
                  <a:pos x="44" y="44"/>
                </a:cxn>
                <a:cxn ang="0">
                  <a:pos x="52" y="64"/>
                </a:cxn>
              </a:cxnLst>
              <a:rect l="0" t="0" r="r" b="b"/>
              <a:pathLst>
                <a:path w="68" h="156">
                  <a:moveTo>
                    <a:pt x="52" y="64"/>
                  </a:moveTo>
                  <a:lnTo>
                    <a:pt x="54" y="78"/>
                  </a:lnTo>
                  <a:lnTo>
                    <a:pt x="62" y="84"/>
                  </a:lnTo>
                  <a:lnTo>
                    <a:pt x="68" y="92"/>
                  </a:lnTo>
                  <a:lnTo>
                    <a:pt x="68" y="110"/>
                  </a:lnTo>
                  <a:lnTo>
                    <a:pt x="54" y="118"/>
                  </a:lnTo>
                  <a:lnTo>
                    <a:pt x="42" y="134"/>
                  </a:lnTo>
                  <a:lnTo>
                    <a:pt x="42" y="144"/>
                  </a:lnTo>
                  <a:lnTo>
                    <a:pt x="30" y="156"/>
                  </a:lnTo>
                  <a:lnTo>
                    <a:pt x="18" y="142"/>
                  </a:lnTo>
                  <a:lnTo>
                    <a:pt x="2" y="120"/>
                  </a:lnTo>
                  <a:lnTo>
                    <a:pt x="2" y="108"/>
                  </a:lnTo>
                  <a:lnTo>
                    <a:pt x="6" y="100"/>
                  </a:lnTo>
                  <a:lnTo>
                    <a:pt x="4" y="74"/>
                  </a:lnTo>
                  <a:lnTo>
                    <a:pt x="6" y="58"/>
                  </a:lnTo>
                  <a:lnTo>
                    <a:pt x="6" y="36"/>
                  </a:lnTo>
                  <a:lnTo>
                    <a:pt x="0" y="32"/>
                  </a:lnTo>
                  <a:lnTo>
                    <a:pt x="2" y="14"/>
                  </a:lnTo>
                  <a:lnTo>
                    <a:pt x="14" y="0"/>
                  </a:lnTo>
                  <a:lnTo>
                    <a:pt x="26" y="8"/>
                  </a:lnTo>
                  <a:lnTo>
                    <a:pt x="38" y="10"/>
                  </a:lnTo>
                  <a:lnTo>
                    <a:pt x="44" y="44"/>
                  </a:lnTo>
                  <a:lnTo>
                    <a:pt x="52" y="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 name="Algeria">
              <a:extLst>
                <a:ext uri="{FF2B5EF4-FFF2-40B4-BE49-F238E27FC236}">
                  <a16:creationId xmlns:a16="http://schemas.microsoft.com/office/drawing/2014/main" id="{01E11216-BF4D-4E0B-B504-B3EBCDF775B0}"/>
                </a:ext>
              </a:extLst>
            </p:cNvPr>
            <p:cNvSpPr>
              <a:spLocks/>
            </p:cNvSpPr>
            <p:nvPr/>
          </p:nvSpPr>
          <p:spPr bwMode="gray">
            <a:xfrm>
              <a:off x="5535464" y="3282453"/>
              <a:ext cx="652070" cy="662731"/>
            </a:xfrm>
            <a:custGeom>
              <a:avLst/>
              <a:gdLst/>
              <a:ahLst/>
              <a:cxnLst>
                <a:cxn ang="0">
                  <a:pos x="362" y="723"/>
                </a:cxn>
                <a:cxn ang="0">
                  <a:pos x="374" y="743"/>
                </a:cxn>
                <a:cxn ang="0">
                  <a:pos x="388" y="743"/>
                </a:cxn>
                <a:cxn ang="0">
                  <a:pos x="412" y="763"/>
                </a:cxn>
                <a:cxn ang="0">
                  <a:pos x="426" y="755"/>
                </a:cxn>
                <a:cxn ang="0">
                  <a:pos x="452" y="769"/>
                </a:cxn>
                <a:cxn ang="0">
                  <a:pos x="454" y="803"/>
                </a:cxn>
                <a:cxn ang="0">
                  <a:pos x="466" y="809"/>
                </a:cxn>
                <a:cxn ang="0">
                  <a:pos x="492" y="803"/>
                </a:cxn>
                <a:cxn ang="0">
                  <a:pos x="580" y="769"/>
                </a:cxn>
                <a:cxn ang="0">
                  <a:pos x="800" y="627"/>
                </a:cxn>
                <a:cxn ang="0">
                  <a:pos x="772" y="587"/>
                </a:cxn>
                <a:cxn ang="0">
                  <a:pos x="748" y="569"/>
                </a:cxn>
                <a:cxn ang="0">
                  <a:pos x="728" y="569"/>
                </a:cxn>
                <a:cxn ang="0">
                  <a:pos x="712" y="555"/>
                </a:cxn>
                <a:cxn ang="0">
                  <a:pos x="718" y="547"/>
                </a:cxn>
                <a:cxn ang="0">
                  <a:pos x="696" y="509"/>
                </a:cxn>
                <a:cxn ang="0">
                  <a:pos x="714" y="487"/>
                </a:cxn>
                <a:cxn ang="0">
                  <a:pos x="706" y="467"/>
                </a:cxn>
                <a:cxn ang="0">
                  <a:pos x="712" y="439"/>
                </a:cxn>
                <a:cxn ang="0">
                  <a:pos x="704" y="346"/>
                </a:cxn>
                <a:cxn ang="0">
                  <a:pos x="684" y="252"/>
                </a:cxn>
                <a:cxn ang="0">
                  <a:pos x="656" y="234"/>
                </a:cxn>
                <a:cxn ang="0">
                  <a:pos x="654" y="218"/>
                </a:cxn>
                <a:cxn ang="0">
                  <a:pos x="628" y="198"/>
                </a:cxn>
                <a:cxn ang="0">
                  <a:pos x="614" y="158"/>
                </a:cxn>
                <a:cxn ang="0">
                  <a:pos x="620" y="144"/>
                </a:cxn>
                <a:cxn ang="0">
                  <a:pos x="648" y="106"/>
                </a:cxn>
                <a:cxn ang="0">
                  <a:pos x="648" y="30"/>
                </a:cxn>
                <a:cxn ang="0">
                  <a:pos x="654" y="10"/>
                </a:cxn>
                <a:cxn ang="0">
                  <a:pos x="624" y="12"/>
                </a:cxn>
                <a:cxn ang="0">
                  <a:pos x="606" y="0"/>
                </a:cxn>
                <a:cxn ang="0">
                  <a:pos x="598" y="10"/>
                </a:cxn>
                <a:cxn ang="0">
                  <a:pos x="572" y="10"/>
                </a:cxn>
                <a:cxn ang="0">
                  <a:pos x="560" y="18"/>
                </a:cxn>
                <a:cxn ang="0">
                  <a:pos x="544" y="20"/>
                </a:cxn>
                <a:cxn ang="0">
                  <a:pos x="534" y="28"/>
                </a:cxn>
                <a:cxn ang="0">
                  <a:pos x="516" y="18"/>
                </a:cxn>
                <a:cxn ang="0">
                  <a:pos x="492" y="14"/>
                </a:cxn>
                <a:cxn ang="0">
                  <a:pos x="438" y="32"/>
                </a:cxn>
                <a:cxn ang="0">
                  <a:pos x="368" y="42"/>
                </a:cxn>
                <a:cxn ang="0">
                  <a:pos x="320" y="78"/>
                </a:cxn>
                <a:cxn ang="0">
                  <a:pos x="288" y="86"/>
                </a:cxn>
                <a:cxn ang="0">
                  <a:pos x="260" y="102"/>
                </a:cxn>
                <a:cxn ang="0">
                  <a:pos x="244" y="104"/>
                </a:cxn>
                <a:cxn ang="0">
                  <a:pos x="254" y="138"/>
                </a:cxn>
                <a:cxn ang="0">
                  <a:pos x="254" y="174"/>
                </a:cxn>
                <a:cxn ang="0">
                  <a:pos x="264" y="204"/>
                </a:cxn>
                <a:cxn ang="0">
                  <a:pos x="282" y="220"/>
                </a:cxn>
                <a:cxn ang="0">
                  <a:pos x="274" y="246"/>
                </a:cxn>
                <a:cxn ang="0">
                  <a:pos x="230" y="240"/>
                </a:cxn>
                <a:cxn ang="0">
                  <a:pos x="214" y="256"/>
                </a:cxn>
                <a:cxn ang="0">
                  <a:pos x="214" y="276"/>
                </a:cxn>
                <a:cxn ang="0">
                  <a:pos x="106" y="356"/>
                </a:cxn>
                <a:cxn ang="0">
                  <a:pos x="94" y="373"/>
                </a:cxn>
                <a:cxn ang="0">
                  <a:pos x="64" y="377"/>
                </a:cxn>
                <a:cxn ang="0">
                  <a:pos x="20" y="397"/>
                </a:cxn>
                <a:cxn ang="0">
                  <a:pos x="0" y="421"/>
                </a:cxn>
                <a:cxn ang="0">
                  <a:pos x="0" y="439"/>
                </a:cxn>
                <a:cxn ang="0">
                  <a:pos x="0" y="465"/>
                </a:cxn>
                <a:cxn ang="0">
                  <a:pos x="134" y="559"/>
                </a:cxn>
                <a:cxn ang="0">
                  <a:pos x="362" y="723"/>
                </a:cxn>
              </a:cxnLst>
              <a:rect l="0" t="0" r="r" b="b"/>
              <a:pathLst>
                <a:path w="800" h="809">
                  <a:moveTo>
                    <a:pt x="362" y="723"/>
                  </a:moveTo>
                  <a:lnTo>
                    <a:pt x="374" y="743"/>
                  </a:lnTo>
                  <a:lnTo>
                    <a:pt x="388" y="743"/>
                  </a:lnTo>
                  <a:lnTo>
                    <a:pt x="412" y="763"/>
                  </a:lnTo>
                  <a:lnTo>
                    <a:pt x="426" y="755"/>
                  </a:lnTo>
                  <a:lnTo>
                    <a:pt x="452" y="769"/>
                  </a:lnTo>
                  <a:lnTo>
                    <a:pt x="454" y="803"/>
                  </a:lnTo>
                  <a:lnTo>
                    <a:pt x="466" y="809"/>
                  </a:lnTo>
                  <a:lnTo>
                    <a:pt x="492" y="803"/>
                  </a:lnTo>
                  <a:lnTo>
                    <a:pt x="580" y="769"/>
                  </a:lnTo>
                  <a:lnTo>
                    <a:pt x="800" y="627"/>
                  </a:lnTo>
                  <a:lnTo>
                    <a:pt x="772" y="587"/>
                  </a:lnTo>
                  <a:lnTo>
                    <a:pt x="748" y="569"/>
                  </a:lnTo>
                  <a:lnTo>
                    <a:pt x="728" y="569"/>
                  </a:lnTo>
                  <a:lnTo>
                    <a:pt x="712" y="555"/>
                  </a:lnTo>
                  <a:lnTo>
                    <a:pt x="718" y="547"/>
                  </a:lnTo>
                  <a:lnTo>
                    <a:pt x="696" y="509"/>
                  </a:lnTo>
                  <a:lnTo>
                    <a:pt x="714" y="487"/>
                  </a:lnTo>
                  <a:lnTo>
                    <a:pt x="706" y="467"/>
                  </a:lnTo>
                  <a:lnTo>
                    <a:pt x="712" y="439"/>
                  </a:lnTo>
                  <a:lnTo>
                    <a:pt x="704" y="346"/>
                  </a:lnTo>
                  <a:lnTo>
                    <a:pt x="684" y="252"/>
                  </a:lnTo>
                  <a:lnTo>
                    <a:pt x="656" y="234"/>
                  </a:lnTo>
                  <a:lnTo>
                    <a:pt x="654" y="218"/>
                  </a:lnTo>
                  <a:lnTo>
                    <a:pt x="628" y="198"/>
                  </a:lnTo>
                  <a:lnTo>
                    <a:pt x="614" y="158"/>
                  </a:lnTo>
                  <a:lnTo>
                    <a:pt x="620" y="144"/>
                  </a:lnTo>
                  <a:lnTo>
                    <a:pt x="648" y="106"/>
                  </a:lnTo>
                  <a:lnTo>
                    <a:pt x="648" y="30"/>
                  </a:lnTo>
                  <a:lnTo>
                    <a:pt x="654" y="10"/>
                  </a:lnTo>
                  <a:lnTo>
                    <a:pt x="624" y="12"/>
                  </a:lnTo>
                  <a:lnTo>
                    <a:pt x="606" y="0"/>
                  </a:lnTo>
                  <a:lnTo>
                    <a:pt x="598" y="10"/>
                  </a:lnTo>
                  <a:lnTo>
                    <a:pt x="572" y="10"/>
                  </a:lnTo>
                  <a:lnTo>
                    <a:pt x="560" y="18"/>
                  </a:lnTo>
                  <a:lnTo>
                    <a:pt x="544" y="20"/>
                  </a:lnTo>
                  <a:lnTo>
                    <a:pt x="534" y="28"/>
                  </a:lnTo>
                  <a:lnTo>
                    <a:pt x="516" y="18"/>
                  </a:lnTo>
                  <a:lnTo>
                    <a:pt x="492" y="14"/>
                  </a:lnTo>
                  <a:lnTo>
                    <a:pt x="438" y="32"/>
                  </a:lnTo>
                  <a:lnTo>
                    <a:pt x="368" y="42"/>
                  </a:lnTo>
                  <a:lnTo>
                    <a:pt x="320" y="78"/>
                  </a:lnTo>
                  <a:lnTo>
                    <a:pt x="288" y="86"/>
                  </a:lnTo>
                  <a:lnTo>
                    <a:pt x="260" y="102"/>
                  </a:lnTo>
                  <a:lnTo>
                    <a:pt x="244" y="104"/>
                  </a:lnTo>
                  <a:lnTo>
                    <a:pt x="254" y="138"/>
                  </a:lnTo>
                  <a:lnTo>
                    <a:pt x="254" y="174"/>
                  </a:lnTo>
                  <a:lnTo>
                    <a:pt x="264" y="204"/>
                  </a:lnTo>
                  <a:lnTo>
                    <a:pt x="282" y="220"/>
                  </a:lnTo>
                  <a:lnTo>
                    <a:pt x="274" y="246"/>
                  </a:lnTo>
                  <a:lnTo>
                    <a:pt x="230" y="240"/>
                  </a:lnTo>
                  <a:lnTo>
                    <a:pt x="214" y="256"/>
                  </a:lnTo>
                  <a:lnTo>
                    <a:pt x="214" y="276"/>
                  </a:lnTo>
                  <a:lnTo>
                    <a:pt x="106" y="356"/>
                  </a:lnTo>
                  <a:lnTo>
                    <a:pt x="94" y="373"/>
                  </a:lnTo>
                  <a:lnTo>
                    <a:pt x="64" y="377"/>
                  </a:lnTo>
                  <a:lnTo>
                    <a:pt x="20" y="397"/>
                  </a:lnTo>
                  <a:lnTo>
                    <a:pt x="0" y="421"/>
                  </a:lnTo>
                  <a:lnTo>
                    <a:pt x="0" y="439"/>
                  </a:lnTo>
                  <a:lnTo>
                    <a:pt x="0" y="465"/>
                  </a:lnTo>
                  <a:lnTo>
                    <a:pt x="134" y="559"/>
                  </a:lnTo>
                  <a:lnTo>
                    <a:pt x="362" y="72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 name="Andorra">
              <a:extLst>
                <a:ext uri="{FF2B5EF4-FFF2-40B4-BE49-F238E27FC236}">
                  <a16:creationId xmlns:a16="http://schemas.microsoft.com/office/drawing/2014/main" id="{D8B9B229-3B16-4360-831E-9454327EEB60}"/>
                </a:ext>
              </a:extLst>
            </p:cNvPr>
            <p:cNvSpPr>
              <a:spLocks/>
            </p:cNvSpPr>
            <p:nvPr/>
          </p:nvSpPr>
          <p:spPr bwMode="gray">
            <a:xfrm>
              <a:off x="5845881" y="3052368"/>
              <a:ext cx="23427" cy="19666"/>
            </a:xfrm>
            <a:custGeom>
              <a:avLst/>
              <a:gdLst/>
              <a:ahLst/>
              <a:cxnLst>
                <a:cxn ang="0">
                  <a:pos x="26" y="16"/>
                </a:cxn>
                <a:cxn ang="0">
                  <a:pos x="22" y="6"/>
                </a:cxn>
                <a:cxn ang="0">
                  <a:pos x="4" y="0"/>
                </a:cxn>
                <a:cxn ang="0">
                  <a:pos x="4" y="8"/>
                </a:cxn>
                <a:cxn ang="0">
                  <a:pos x="0" y="18"/>
                </a:cxn>
                <a:cxn ang="0">
                  <a:pos x="14" y="26"/>
                </a:cxn>
                <a:cxn ang="0">
                  <a:pos x="26" y="16"/>
                </a:cxn>
              </a:cxnLst>
              <a:rect l="0" t="0" r="r" b="b"/>
              <a:pathLst>
                <a:path w="26" h="26">
                  <a:moveTo>
                    <a:pt x="26" y="16"/>
                  </a:moveTo>
                  <a:lnTo>
                    <a:pt x="22" y="6"/>
                  </a:lnTo>
                  <a:lnTo>
                    <a:pt x="4" y="0"/>
                  </a:lnTo>
                  <a:lnTo>
                    <a:pt x="4" y="8"/>
                  </a:lnTo>
                  <a:lnTo>
                    <a:pt x="0" y="18"/>
                  </a:lnTo>
                  <a:lnTo>
                    <a:pt x="14" y="26"/>
                  </a:lnTo>
                  <a:lnTo>
                    <a:pt x="26"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 name="Angola">
              <a:extLst>
                <a:ext uri="{FF2B5EF4-FFF2-40B4-BE49-F238E27FC236}">
                  <a16:creationId xmlns:a16="http://schemas.microsoft.com/office/drawing/2014/main" id="{8A2E2508-0D3F-4DBF-BA0B-9B189DE7D029}"/>
                </a:ext>
              </a:extLst>
            </p:cNvPr>
            <p:cNvSpPr>
              <a:spLocks noEditPoints="1"/>
            </p:cNvSpPr>
            <p:nvPr/>
          </p:nvSpPr>
          <p:spPr bwMode="gray">
            <a:xfrm>
              <a:off x="6162155" y="4704277"/>
              <a:ext cx="394366" cy="440509"/>
            </a:xfrm>
            <a:custGeom>
              <a:avLst/>
              <a:gdLst/>
              <a:ahLst/>
              <a:cxnLst>
                <a:cxn ang="0">
                  <a:pos x="22" y="64"/>
                </a:cxn>
                <a:cxn ang="0">
                  <a:pos x="62" y="54"/>
                </a:cxn>
                <a:cxn ang="0">
                  <a:pos x="198" y="54"/>
                </a:cxn>
                <a:cxn ang="0">
                  <a:pos x="214" y="118"/>
                </a:cxn>
                <a:cxn ang="0">
                  <a:pos x="296" y="144"/>
                </a:cxn>
                <a:cxn ang="0">
                  <a:pos x="349" y="104"/>
                </a:cxn>
                <a:cxn ang="0">
                  <a:pos x="397" y="116"/>
                </a:cxn>
                <a:cxn ang="0">
                  <a:pos x="409" y="224"/>
                </a:cxn>
                <a:cxn ang="0">
                  <a:pos x="479" y="252"/>
                </a:cxn>
                <a:cxn ang="0">
                  <a:pos x="479" y="334"/>
                </a:cxn>
                <a:cxn ang="0">
                  <a:pos x="405" y="351"/>
                </a:cxn>
                <a:cxn ang="0">
                  <a:pos x="427" y="489"/>
                </a:cxn>
                <a:cxn ang="0">
                  <a:pos x="377" y="535"/>
                </a:cxn>
                <a:cxn ang="0">
                  <a:pos x="314" y="537"/>
                </a:cxn>
                <a:cxn ang="0">
                  <a:pos x="262" y="509"/>
                </a:cxn>
                <a:cxn ang="0">
                  <a:pos x="92" y="519"/>
                </a:cxn>
                <a:cxn ang="0">
                  <a:pos x="56" y="499"/>
                </a:cxn>
                <a:cxn ang="0">
                  <a:pos x="6" y="509"/>
                </a:cxn>
                <a:cxn ang="0">
                  <a:pos x="6" y="483"/>
                </a:cxn>
                <a:cxn ang="0">
                  <a:pos x="0" y="445"/>
                </a:cxn>
                <a:cxn ang="0">
                  <a:pos x="10" y="411"/>
                </a:cxn>
                <a:cxn ang="0">
                  <a:pos x="30" y="359"/>
                </a:cxn>
                <a:cxn ang="0">
                  <a:pos x="46" y="322"/>
                </a:cxn>
                <a:cxn ang="0">
                  <a:pos x="70" y="310"/>
                </a:cxn>
                <a:cxn ang="0">
                  <a:pos x="84" y="252"/>
                </a:cxn>
                <a:cxn ang="0">
                  <a:pos x="62" y="200"/>
                </a:cxn>
                <a:cxn ang="0">
                  <a:pos x="56" y="176"/>
                </a:cxn>
                <a:cxn ang="0">
                  <a:pos x="68" y="152"/>
                </a:cxn>
                <a:cxn ang="0">
                  <a:pos x="36" y="94"/>
                </a:cxn>
                <a:cxn ang="0">
                  <a:pos x="32" y="46"/>
                </a:cxn>
                <a:cxn ang="0">
                  <a:pos x="48" y="28"/>
                </a:cxn>
                <a:cxn ang="0">
                  <a:pos x="46" y="0"/>
                </a:cxn>
                <a:cxn ang="0">
                  <a:pos x="12" y="30"/>
                </a:cxn>
                <a:cxn ang="0">
                  <a:pos x="18" y="52"/>
                </a:cxn>
              </a:cxnLst>
              <a:rect l="0" t="0" r="r" b="b"/>
              <a:pathLst>
                <a:path w="483" h="539">
                  <a:moveTo>
                    <a:pt x="36" y="94"/>
                  </a:moveTo>
                  <a:lnTo>
                    <a:pt x="22" y="64"/>
                  </a:lnTo>
                  <a:lnTo>
                    <a:pt x="44" y="56"/>
                  </a:lnTo>
                  <a:lnTo>
                    <a:pt x="62" y="54"/>
                  </a:lnTo>
                  <a:lnTo>
                    <a:pt x="142" y="56"/>
                  </a:lnTo>
                  <a:lnTo>
                    <a:pt x="198" y="54"/>
                  </a:lnTo>
                  <a:lnTo>
                    <a:pt x="210" y="98"/>
                  </a:lnTo>
                  <a:lnTo>
                    <a:pt x="214" y="118"/>
                  </a:lnTo>
                  <a:lnTo>
                    <a:pt x="234" y="148"/>
                  </a:lnTo>
                  <a:lnTo>
                    <a:pt x="296" y="144"/>
                  </a:lnTo>
                  <a:lnTo>
                    <a:pt x="306" y="108"/>
                  </a:lnTo>
                  <a:lnTo>
                    <a:pt x="349" y="104"/>
                  </a:lnTo>
                  <a:lnTo>
                    <a:pt x="349" y="116"/>
                  </a:lnTo>
                  <a:lnTo>
                    <a:pt x="397" y="116"/>
                  </a:lnTo>
                  <a:lnTo>
                    <a:pt x="395" y="196"/>
                  </a:lnTo>
                  <a:lnTo>
                    <a:pt x="409" y="224"/>
                  </a:lnTo>
                  <a:lnTo>
                    <a:pt x="409" y="262"/>
                  </a:lnTo>
                  <a:lnTo>
                    <a:pt x="479" y="252"/>
                  </a:lnTo>
                  <a:lnTo>
                    <a:pt x="483" y="320"/>
                  </a:lnTo>
                  <a:lnTo>
                    <a:pt x="479" y="334"/>
                  </a:lnTo>
                  <a:lnTo>
                    <a:pt x="479" y="351"/>
                  </a:lnTo>
                  <a:lnTo>
                    <a:pt x="405" y="351"/>
                  </a:lnTo>
                  <a:lnTo>
                    <a:pt x="405" y="467"/>
                  </a:lnTo>
                  <a:lnTo>
                    <a:pt x="427" y="489"/>
                  </a:lnTo>
                  <a:lnTo>
                    <a:pt x="447" y="519"/>
                  </a:lnTo>
                  <a:lnTo>
                    <a:pt x="377" y="535"/>
                  </a:lnTo>
                  <a:lnTo>
                    <a:pt x="331" y="539"/>
                  </a:lnTo>
                  <a:lnTo>
                    <a:pt x="314" y="537"/>
                  </a:lnTo>
                  <a:lnTo>
                    <a:pt x="286" y="527"/>
                  </a:lnTo>
                  <a:lnTo>
                    <a:pt x="262" y="509"/>
                  </a:lnTo>
                  <a:lnTo>
                    <a:pt x="108" y="513"/>
                  </a:lnTo>
                  <a:lnTo>
                    <a:pt x="92" y="519"/>
                  </a:lnTo>
                  <a:lnTo>
                    <a:pt x="70" y="501"/>
                  </a:lnTo>
                  <a:lnTo>
                    <a:pt x="56" y="499"/>
                  </a:lnTo>
                  <a:lnTo>
                    <a:pt x="30" y="503"/>
                  </a:lnTo>
                  <a:lnTo>
                    <a:pt x="6" y="509"/>
                  </a:lnTo>
                  <a:lnTo>
                    <a:pt x="0" y="491"/>
                  </a:lnTo>
                  <a:lnTo>
                    <a:pt x="6" y="483"/>
                  </a:lnTo>
                  <a:lnTo>
                    <a:pt x="4" y="457"/>
                  </a:lnTo>
                  <a:lnTo>
                    <a:pt x="0" y="445"/>
                  </a:lnTo>
                  <a:lnTo>
                    <a:pt x="10" y="427"/>
                  </a:lnTo>
                  <a:lnTo>
                    <a:pt x="10" y="411"/>
                  </a:lnTo>
                  <a:lnTo>
                    <a:pt x="26" y="375"/>
                  </a:lnTo>
                  <a:lnTo>
                    <a:pt x="30" y="359"/>
                  </a:lnTo>
                  <a:lnTo>
                    <a:pt x="54" y="324"/>
                  </a:lnTo>
                  <a:lnTo>
                    <a:pt x="46" y="322"/>
                  </a:lnTo>
                  <a:lnTo>
                    <a:pt x="56" y="312"/>
                  </a:lnTo>
                  <a:lnTo>
                    <a:pt x="70" y="310"/>
                  </a:lnTo>
                  <a:lnTo>
                    <a:pt x="86" y="284"/>
                  </a:lnTo>
                  <a:lnTo>
                    <a:pt x="84" y="252"/>
                  </a:lnTo>
                  <a:lnTo>
                    <a:pt x="66" y="214"/>
                  </a:lnTo>
                  <a:lnTo>
                    <a:pt x="62" y="200"/>
                  </a:lnTo>
                  <a:lnTo>
                    <a:pt x="54" y="192"/>
                  </a:lnTo>
                  <a:lnTo>
                    <a:pt x="56" y="176"/>
                  </a:lnTo>
                  <a:lnTo>
                    <a:pt x="70" y="166"/>
                  </a:lnTo>
                  <a:lnTo>
                    <a:pt x="68" y="152"/>
                  </a:lnTo>
                  <a:lnTo>
                    <a:pt x="58" y="144"/>
                  </a:lnTo>
                  <a:lnTo>
                    <a:pt x="36" y="94"/>
                  </a:lnTo>
                  <a:close/>
                  <a:moveTo>
                    <a:pt x="18" y="52"/>
                  </a:moveTo>
                  <a:lnTo>
                    <a:pt x="32" y="46"/>
                  </a:lnTo>
                  <a:lnTo>
                    <a:pt x="34" y="30"/>
                  </a:lnTo>
                  <a:lnTo>
                    <a:pt x="48" y="28"/>
                  </a:lnTo>
                  <a:lnTo>
                    <a:pt x="60" y="12"/>
                  </a:lnTo>
                  <a:lnTo>
                    <a:pt x="46" y="0"/>
                  </a:lnTo>
                  <a:lnTo>
                    <a:pt x="28" y="18"/>
                  </a:lnTo>
                  <a:lnTo>
                    <a:pt x="12" y="30"/>
                  </a:lnTo>
                  <a:lnTo>
                    <a:pt x="12" y="40"/>
                  </a:lnTo>
                  <a:lnTo>
                    <a:pt x="18" y="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 name="Argentina">
              <a:extLst>
                <a:ext uri="{FF2B5EF4-FFF2-40B4-BE49-F238E27FC236}">
                  <a16:creationId xmlns:a16="http://schemas.microsoft.com/office/drawing/2014/main" id="{BC9C0061-41A6-454D-8EDC-C0A7A0DCF1FA}"/>
                </a:ext>
              </a:extLst>
            </p:cNvPr>
            <p:cNvSpPr>
              <a:spLocks noChangeAspect="1" noEditPoints="1"/>
            </p:cNvSpPr>
            <p:nvPr/>
          </p:nvSpPr>
          <p:spPr bwMode="gray">
            <a:xfrm>
              <a:off x="3425024" y="5327676"/>
              <a:ext cx="620831" cy="1400191"/>
            </a:xfrm>
            <a:custGeom>
              <a:avLst/>
              <a:gdLst/>
              <a:ahLst/>
              <a:cxnLst>
                <a:cxn ang="0">
                  <a:pos x="296" y="16"/>
                </a:cxn>
                <a:cxn ang="0">
                  <a:pos x="407" y="28"/>
                </a:cxn>
                <a:cxn ang="0">
                  <a:pos x="501" y="42"/>
                </a:cxn>
                <a:cxn ang="0">
                  <a:pos x="600" y="128"/>
                </a:cxn>
                <a:cxn ang="0">
                  <a:pos x="730" y="172"/>
                </a:cxn>
                <a:cxn ang="0">
                  <a:pos x="735" y="286"/>
                </a:cxn>
                <a:cxn ang="0">
                  <a:pos x="851" y="234"/>
                </a:cxn>
                <a:cxn ang="0">
                  <a:pos x="903" y="234"/>
                </a:cxn>
                <a:cxn ang="0">
                  <a:pos x="818" y="342"/>
                </a:cxn>
                <a:cxn ang="0">
                  <a:pos x="735" y="432"/>
                </a:cxn>
                <a:cxn ang="0">
                  <a:pos x="699" y="595"/>
                </a:cxn>
                <a:cxn ang="0">
                  <a:pos x="756" y="716"/>
                </a:cxn>
                <a:cxn ang="0">
                  <a:pos x="773" y="782"/>
                </a:cxn>
                <a:cxn ang="0">
                  <a:pos x="725" y="895"/>
                </a:cxn>
                <a:cxn ang="0">
                  <a:pos x="553" y="935"/>
                </a:cxn>
                <a:cxn ang="0">
                  <a:pos x="532" y="968"/>
                </a:cxn>
                <a:cxn ang="0">
                  <a:pos x="529" y="1027"/>
                </a:cxn>
                <a:cxn ang="0">
                  <a:pos x="454" y="1068"/>
                </a:cxn>
                <a:cxn ang="0">
                  <a:pos x="397" y="1039"/>
                </a:cxn>
                <a:cxn ang="0">
                  <a:pos x="418" y="1138"/>
                </a:cxn>
                <a:cxn ang="0">
                  <a:pos x="433" y="1129"/>
                </a:cxn>
                <a:cxn ang="0">
                  <a:pos x="468" y="1131"/>
                </a:cxn>
                <a:cxn ang="0">
                  <a:pos x="437" y="1150"/>
                </a:cxn>
                <a:cxn ang="0">
                  <a:pos x="414" y="1174"/>
                </a:cxn>
                <a:cxn ang="0">
                  <a:pos x="395" y="1221"/>
                </a:cxn>
                <a:cxn ang="0">
                  <a:pos x="369" y="1308"/>
                </a:cxn>
                <a:cxn ang="0">
                  <a:pos x="312" y="1323"/>
                </a:cxn>
                <a:cxn ang="0">
                  <a:pos x="288" y="1410"/>
                </a:cxn>
                <a:cxn ang="0">
                  <a:pos x="355" y="1445"/>
                </a:cxn>
                <a:cxn ang="0">
                  <a:pos x="366" y="1500"/>
                </a:cxn>
                <a:cxn ang="0">
                  <a:pos x="274" y="1597"/>
                </a:cxn>
                <a:cxn ang="0">
                  <a:pos x="251" y="1644"/>
                </a:cxn>
                <a:cxn ang="0">
                  <a:pos x="246" y="1649"/>
                </a:cxn>
                <a:cxn ang="0">
                  <a:pos x="215" y="1741"/>
                </a:cxn>
                <a:cxn ang="0">
                  <a:pos x="227" y="1778"/>
                </a:cxn>
                <a:cxn ang="0">
                  <a:pos x="220" y="1795"/>
                </a:cxn>
                <a:cxn ang="0">
                  <a:pos x="55" y="1726"/>
                </a:cxn>
                <a:cxn ang="0">
                  <a:pos x="14" y="1682"/>
                </a:cxn>
                <a:cxn ang="0">
                  <a:pos x="38" y="1566"/>
                </a:cxn>
                <a:cxn ang="0">
                  <a:pos x="50" y="1478"/>
                </a:cxn>
                <a:cxn ang="0">
                  <a:pos x="92" y="1367"/>
                </a:cxn>
                <a:cxn ang="0">
                  <a:pos x="100" y="1306"/>
                </a:cxn>
                <a:cxn ang="0">
                  <a:pos x="116" y="1292"/>
                </a:cxn>
                <a:cxn ang="0">
                  <a:pos x="85" y="1181"/>
                </a:cxn>
                <a:cxn ang="0">
                  <a:pos x="90" y="1094"/>
                </a:cxn>
                <a:cxn ang="0">
                  <a:pos x="102" y="957"/>
                </a:cxn>
                <a:cxn ang="0">
                  <a:pos x="123" y="841"/>
                </a:cxn>
                <a:cxn ang="0">
                  <a:pos x="149" y="758"/>
                </a:cxn>
                <a:cxn ang="0">
                  <a:pos x="170" y="574"/>
                </a:cxn>
                <a:cxn ang="0">
                  <a:pos x="159" y="465"/>
                </a:cxn>
                <a:cxn ang="0">
                  <a:pos x="180" y="378"/>
                </a:cxn>
                <a:cxn ang="0">
                  <a:pos x="229" y="293"/>
                </a:cxn>
                <a:cxn ang="0">
                  <a:pos x="234" y="196"/>
                </a:cxn>
                <a:cxn ang="0">
                  <a:pos x="281" y="125"/>
                </a:cxn>
                <a:cxn ang="0">
                  <a:pos x="284" y="2008"/>
                </a:cxn>
                <a:cxn ang="0">
                  <a:pos x="362" y="2019"/>
                </a:cxn>
                <a:cxn ang="0">
                  <a:pos x="343" y="1982"/>
                </a:cxn>
                <a:cxn ang="0">
                  <a:pos x="258" y="1889"/>
                </a:cxn>
                <a:cxn ang="0">
                  <a:pos x="237" y="1845"/>
                </a:cxn>
              </a:cxnLst>
              <a:rect l="0" t="0" r="r" b="b"/>
              <a:pathLst>
                <a:path w="905" h="2022">
                  <a:moveTo>
                    <a:pt x="293" y="111"/>
                  </a:moveTo>
                  <a:lnTo>
                    <a:pt x="303" y="76"/>
                  </a:lnTo>
                  <a:lnTo>
                    <a:pt x="303" y="45"/>
                  </a:lnTo>
                  <a:lnTo>
                    <a:pt x="296" y="16"/>
                  </a:lnTo>
                  <a:lnTo>
                    <a:pt x="317" y="12"/>
                  </a:lnTo>
                  <a:lnTo>
                    <a:pt x="329" y="0"/>
                  </a:lnTo>
                  <a:lnTo>
                    <a:pt x="352" y="21"/>
                  </a:lnTo>
                  <a:lnTo>
                    <a:pt x="407" y="28"/>
                  </a:lnTo>
                  <a:lnTo>
                    <a:pt x="430" y="59"/>
                  </a:lnTo>
                  <a:lnTo>
                    <a:pt x="451" y="14"/>
                  </a:lnTo>
                  <a:lnTo>
                    <a:pt x="494" y="24"/>
                  </a:lnTo>
                  <a:lnTo>
                    <a:pt x="501" y="42"/>
                  </a:lnTo>
                  <a:lnTo>
                    <a:pt x="518" y="57"/>
                  </a:lnTo>
                  <a:lnTo>
                    <a:pt x="527" y="57"/>
                  </a:lnTo>
                  <a:lnTo>
                    <a:pt x="529" y="68"/>
                  </a:lnTo>
                  <a:lnTo>
                    <a:pt x="600" y="128"/>
                  </a:lnTo>
                  <a:lnTo>
                    <a:pt x="645" y="125"/>
                  </a:lnTo>
                  <a:lnTo>
                    <a:pt x="669" y="142"/>
                  </a:lnTo>
                  <a:lnTo>
                    <a:pt x="688" y="144"/>
                  </a:lnTo>
                  <a:lnTo>
                    <a:pt x="730" y="172"/>
                  </a:lnTo>
                  <a:lnTo>
                    <a:pt x="690" y="262"/>
                  </a:lnTo>
                  <a:lnTo>
                    <a:pt x="697" y="274"/>
                  </a:lnTo>
                  <a:lnTo>
                    <a:pt x="714" y="276"/>
                  </a:lnTo>
                  <a:lnTo>
                    <a:pt x="735" y="286"/>
                  </a:lnTo>
                  <a:lnTo>
                    <a:pt x="754" y="293"/>
                  </a:lnTo>
                  <a:lnTo>
                    <a:pt x="813" y="288"/>
                  </a:lnTo>
                  <a:lnTo>
                    <a:pt x="844" y="260"/>
                  </a:lnTo>
                  <a:lnTo>
                    <a:pt x="851" y="234"/>
                  </a:lnTo>
                  <a:lnTo>
                    <a:pt x="860" y="194"/>
                  </a:lnTo>
                  <a:lnTo>
                    <a:pt x="886" y="196"/>
                  </a:lnTo>
                  <a:lnTo>
                    <a:pt x="905" y="210"/>
                  </a:lnTo>
                  <a:lnTo>
                    <a:pt x="903" y="234"/>
                  </a:lnTo>
                  <a:lnTo>
                    <a:pt x="891" y="279"/>
                  </a:lnTo>
                  <a:lnTo>
                    <a:pt x="877" y="281"/>
                  </a:lnTo>
                  <a:lnTo>
                    <a:pt x="820" y="335"/>
                  </a:lnTo>
                  <a:lnTo>
                    <a:pt x="818" y="342"/>
                  </a:lnTo>
                  <a:lnTo>
                    <a:pt x="808" y="342"/>
                  </a:lnTo>
                  <a:lnTo>
                    <a:pt x="768" y="385"/>
                  </a:lnTo>
                  <a:lnTo>
                    <a:pt x="761" y="404"/>
                  </a:lnTo>
                  <a:lnTo>
                    <a:pt x="735" y="432"/>
                  </a:lnTo>
                  <a:lnTo>
                    <a:pt x="714" y="484"/>
                  </a:lnTo>
                  <a:lnTo>
                    <a:pt x="707" y="515"/>
                  </a:lnTo>
                  <a:lnTo>
                    <a:pt x="702" y="557"/>
                  </a:lnTo>
                  <a:lnTo>
                    <a:pt x="699" y="595"/>
                  </a:lnTo>
                  <a:lnTo>
                    <a:pt x="692" y="607"/>
                  </a:lnTo>
                  <a:lnTo>
                    <a:pt x="690" y="635"/>
                  </a:lnTo>
                  <a:lnTo>
                    <a:pt x="692" y="675"/>
                  </a:lnTo>
                  <a:lnTo>
                    <a:pt x="756" y="716"/>
                  </a:lnTo>
                  <a:lnTo>
                    <a:pt x="759" y="737"/>
                  </a:lnTo>
                  <a:lnTo>
                    <a:pt x="747" y="753"/>
                  </a:lnTo>
                  <a:lnTo>
                    <a:pt x="754" y="772"/>
                  </a:lnTo>
                  <a:lnTo>
                    <a:pt x="773" y="782"/>
                  </a:lnTo>
                  <a:lnTo>
                    <a:pt x="773" y="817"/>
                  </a:lnTo>
                  <a:lnTo>
                    <a:pt x="744" y="864"/>
                  </a:lnTo>
                  <a:lnTo>
                    <a:pt x="742" y="879"/>
                  </a:lnTo>
                  <a:lnTo>
                    <a:pt x="725" y="895"/>
                  </a:lnTo>
                  <a:lnTo>
                    <a:pt x="652" y="923"/>
                  </a:lnTo>
                  <a:lnTo>
                    <a:pt x="605" y="926"/>
                  </a:lnTo>
                  <a:lnTo>
                    <a:pt x="586" y="935"/>
                  </a:lnTo>
                  <a:lnTo>
                    <a:pt x="553" y="935"/>
                  </a:lnTo>
                  <a:lnTo>
                    <a:pt x="520" y="916"/>
                  </a:lnTo>
                  <a:lnTo>
                    <a:pt x="515" y="919"/>
                  </a:lnTo>
                  <a:lnTo>
                    <a:pt x="515" y="935"/>
                  </a:lnTo>
                  <a:lnTo>
                    <a:pt x="532" y="968"/>
                  </a:lnTo>
                  <a:lnTo>
                    <a:pt x="529" y="990"/>
                  </a:lnTo>
                  <a:lnTo>
                    <a:pt x="515" y="1023"/>
                  </a:lnTo>
                  <a:lnTo>
                    <a:pt x="518" y="1032"/>
                  </a:lnTo>
                  <a:lnTo>
                    <a:pt x="529" y="1027"/>
                  </a:lnTo>
                  <a:lnTo>
                    <a:pt x="529" y="1034"/>
                  </a:lnTo>
                  <a:lnTo>
                    <a:pt x="503" y="1060"/>
                  </a:lnTo>
                  <a:lnTo>
                    <a:pt x="487" y="1070"/>
                  </a:lnTo>
                  <a:lnTo>
                    <a:pt x="454" y="1068"/>
                  </a:lnTo>
                  <a:lnTo>
                    <a:pt x="423" y="1051"/>
                  </a:lnTo>
                  <a:lnTo>
                    <a:pt x="409" y="1046"/>
                  </a:lnTo>
                  <a:lnTo>
                    <a:pt x="407" y="1032"/>
                  </a:lnTo>
                  <a:lnTo>
                    <a:pt x="397" y="1039"/>
                  </a:lnTo>
                  <a:lnTo>
                    <a:pt x="402" y="1089"/>
                  </a:lnTo>
                  <a:lnTo>
                    <a:pt x="397" y="1117"/>
                  </a:lnTo>
                  <a:lnTo>
                    <a:pt x="418" y="1124"/>
                  </a:lnTo>
                  <a:lnTo>
                    <a:pt x="418" y="1138"/>
                  </a:lnTo>
                  <a:lnTo>
                    <a:pt x="433" y="1141"/>
                  </a:lnTo>
                  <a:lnTo>
                    <a:pt x="444" y="1138"/>
                  </a:lnTo>
                  <a:lnTo>
                    <a:pt x="447" y="1131"/>
                  </a:lnTo>
                  <a:lnTo>
                    <a:pt x="433" y="1129"/>
                  </a:lnTo>
                  <a:lnTo>
                    <a:pt x="433" y="1122"/>
                  </a:lnTo>
                  <a:lnTo>
                    <a:pt x="454" y="1115"/>
                  </a:lnTo>
                  <a:lnTo>
                    <a:pt x="463" y="1127"/>
                  </a:lnTo>
                  <a:lnTo>
                    <a:pt x="468" y="1131"/>
                  </a:lnTo>
                  <a:lnTo>
                    <a:pt x="470" y="1164"/>
                  </a:lnTo>
                  <a:lnTo>
                    <a:pt x="459" y="1171"/>
                  </a:lnTo>
                  <a:lnTo>
                    <a:pt x="442" y="1171"/>
                  </a:lnTo>
                  <a:lnTo>
                    <a:pt x="437" y="1150"/>
                  </a:lnTo>
                  <a:lnTo>
                    <a:pt x="418" y="1145"/>
                  </a:lnTo>
                  <a:lnTo>
                    <a:pt x="409" y="1153"/>
                  </a:lnTo>
                  <a:lnTo>
                    <a:pt x="404" y="1162"/>
                  </a:lnTo>
                  <a:lnTo>
                    <a:pt x="414" y="1174"/>
                  </a:lnTo>
                  <a:lnTo>
                    <a:pt x="430" y="1176"/>
                  </a:lnTo>
                  <a:lnTo>
                    <a:pt x="418" y="1183"/>
                  </a:lnTo>
                  <a:lnTo>
                    <a:pt x="397" y="1205"/>
                  </a:lnTo>
                  <a:lnTo>
                    <a:pt x="395" y="1221"/>
                  </a:lnTo>
                  <a:lnTo>
                    <a:pt x="388" y="1261"/>
                  </a:lnTo>
                  <a:lnTo>
                    <a:pt x="390" y="1271"/>
                  </a:lnTo>
                  <a:lnTo>
                    <a:pt x="366" y="1294"/>
                  </a:lnTo>
                  <a:lnTo>
                    <a:pt x="369" y="1308"/>
                  </a:lnTo>
                  <a:lnTo>
                    <a:pt x="352" y="1311"/>
                  </a:lnTo>
                  <a:lnTo>
                    <a:pt x="340" y="1306"/>
                  </a:lnTo>
                  <a:lnTo>
                    <a:pt x="329" y="1323"/>
                  </a:lnTo>
                  <a:lnTo>
                    <a:pt x="312" y="1323"/>
                  </a:lnTo>
                  <a:lnTo>
                    <a:pt x="296" y="1346"/>
                  </a:lnTo>
                  <a:lnTo>
                    <a:pt x="281" y="1372"/>
                  </a:lnTo>
                  <a:lnTo>
                    <a:pt x="281" y="1398"/>
                  </a:lnTo>
                  <a:lnTo>
                    <a:pt x="288" y="1410"/>
                  </a:lnTo>
                  <a:lnTo>
                    <a:pt x="310" y="1424"/>
                  </a:lnTo>
                  <a:lnTo>
                    <a:pt x="312" y="1434"/>
                  </a:lnTo>
                  <a:lnTo>
                    <a:pt x="331" y="1443"/>
                  </a:lnTo>
                  <a:lnTo>
                    <a:pt x="355" y="1445"/>
                  </a:lnTo>
                  <a:lnTo>
                    <a:pt x="366" y="1445"/>
                  </a:lnTo>
                  <a:lnTo>
                    <a:pt x="371" y="1462"/>
                  </a:lnTo>
                  <a:lnTo>
                    <a:pt x="359" y="1481"/>
                  </a:lnTo>
                  <a:lnTo>
                    <a:pt x="366" y="1500"/>
                  </a:lnTo>
                  <a:lnTo>
                    <a:pt x="355" y="1519"/>
                  </a:lnTo>
                  <a:lnTo>
                    <a:pt x="322" y="1538"/>
                  </a:lnTo>
                  <a:lnTo>
                    <a:pt x="286" y="1573"/>
                  </a:lnTo>
                  <a:lnTo>
                    <a:pt x="274" y="1597"/>
                  </a:lnTo>
                  <a:lnTo>
                    <a:pt x="284" y="1599"/>
                  </a:lnTo>
                  <a:lnTo>
                    <a:pt x="281" y="1625"/>
                  </a:lnTo>
                  <a:lnTo>
                    <a:pt x="258" y="1646"/>
                  </a:lnTo>
                  <a:lnTo>
                    <a:pt x="251" y="1644"/>
                  </a:lnTo>
                  <a:lnTo>
                    <a:pt x="237" y="1630"/>
                  </a:lnTo>
                  <a:lnTo>
                    <a:pt x="229" y="1634"/>
                  </a:lnTo>
                  <a:lnTo>
                    <a:pt x="227" y="1641"/>
                  </a:lnTo>
                  <a:lnTo>
                    <a:pt x="246" y="1649"/>
                  </a:lnTo>
                  <a:lnTo>
                    <a:pt x="241" y="1660"/>
                  </a:lnTo>
                  <a:lnTo>
                    <a:pt x="220" y="1670"/>
                  </a:lnTo>
                  <a:lnTo>
                    <a:pt x="211" y="1705"/>
                  </a:lnTo>
                  <a:lnTo>
                    <a:pt x="215" y="1741"/>
                  </a:lnTo>
                  <a:lnTo>
                    <a:pt x="218" y="1755"/>
                  </a:lnTo>
                  <a:lnTo>
                    <a:pt x="203" y="1762"/>
                  </a:lnTo>
                  <a:lnTo>
                    <a:pt x="220" y="1762"/>
                  </a:lnTo>
                  <a:lnTo>
                    <a:pt x="227" y="1778"/>
                  </a:lnTo>
                  <a:lnTo>
                    <a:pt x="253" y="1812"/>
                  </a:lnTo>
                  <a:lnTo>
                    <a:pt x="248" y="1814"/>
                  </a:lnTo>
                  <a:lnTo>
                    <a:pt x="234" y="1814"/>
                  </a:lnTo>
                  <a:lnTo>
                    <a:pt x="220" y="1795"/>
                  </a:lnTo>
                  <a:lnTo>
                    <a:pt x="78" y="1795"/>
                  </a:lnTo>
                  <a:lnTo>
                    <a:pt x="57" y="1760"/>
                  </a:lnTo>
                  <a:lnTo>
                    <a:pt x="59" y="1743"/>
                  </a:lnTo>
                  <a:lnTo>
                    <a:pt x="55" y="1726"/>
                  </a:lnTo>
                  <a:lnTo>
                    <a:pt x="55" y="1691"/>
                  </a:lnTo>
                  <a:lnTo>
                    <a:pt x="38" y="1691"/>
                  </a:lnTo>
                  <a:lnTo>
                    <a:pt x="22" y="1703"/>
                  </a:lnTo>
                  <a:lnTo>
                    <a:pt x="14" y="1682"/>
                  </a:lnTo>
                  <a:lnTo>
                    <a:pt x="3" y="1665"/>
                  </a:lnTo>
                  <a:lnTo>
                    <a:pt x="0" y="1649"/>
                  </a:lnTo>
                  <a:lnTo>
                    <a:pt x="10" y="1611"/>
                  </a:lnTo>
                  <a:lnTo>
                    <a:pt x="38" y="1566"/>
                  </a:lnTo>
                  <a:lnTo>
                    <a:pt x="48" y="1545"/>
                  </a:lnTo>
                  <a:lnTo>
                    <a:pt x="57" y="1519"/>
                  </a:lnTo>
                  <a:lnTo>
                    <a:pt x="50" y="1493"/>
                  </a:lnTo>
                  <a:lnTo>
                    <a:pt x="50" y="1478"/>
                  </a:lnTo>
                  <a:lnTo>
                    <a:pt x="83" y="1445"/>
                  </a:lnTo>
                  <a:lnTo>
                    <a:pt x="85" y="1415"/>
                  </a:lnTo>
                  <a:lnTo>
                    <a:pt x="92" y="1408"/>
                  </a:lnTo>
                  <a:lnTo>
                    <a:pt x="92" y="1367"/>
                  </a:lnTo>
                  <a:lnTo>
                    <a:pt x="97" y="1356"/>
                  </a:lnTo>
                  <a:lnTo>
                    <a:pt x="92" y="1344"/>
                  </a:lnTo>
                  <a:lnTo>
                    <a:pt x="111" y="1320"/>
                  </a:lnTo>
                  <a:lnTo>
                    <a:pt x="100" y="1306"/>
                  </a:lnTo>
                  <a:lnTo>
                    <a:pt x="83" y="1301"/>
                  </a:lnTo>
                  <a:lnTo>
                    <a:pt x="81" y="1299"/>
                  </a:lnTo>
                  <a:lnTo>
                    <a:pt x="88" y="1290"/>
                  </a:lnTo>
                  <a:lnTo>
                    <a:pt x="116" y="1292"/>
                  </a:lnTo>
                  <a:lnTo>
                    <a:pt x="116" y="1278"/>
                  </a:lnTo>
                  <a:lnTo>
                    <a:pt x="88" y="1264"/>
                  </a:lnTo>
                  <a:lnTo>
                    <a:pt x="90" y="1216"/>
                  </a:lnTo>
                  <a:lnTo>
                    <a:pt x="85" y="1181"/>
                  </a:lnTo>
                  <a:lnTo>
                    <a:pt x="69" y="1157"/>
                  </a:lnTo>
                  <a:lnTo>
                    <a:pt x="71" y="1145"/>
                  </a:lnTo>
                  <a:lnTo>
                    <a:pt x="97" y="1134"/>
                  </a:lnTo>
                  <a:lnTo>
                    <a:pt x="90" y="1094"/>
                  </a:lnTo>
                  <a:lnTo>
                    <a:pt x="85" y="1039"/>
                  </a:lnTo>
                  <a:lnTo>
                    <a:pt x="95" y="1018"/>
                  </a:lnTo>
                  <a:lnTo>
                    <a:pt x="90" y="1001"/>
                  </a:lnTo>
                  <a:lnTo>
                    <a:pt x="102" y="957"/>
                  </a:lnTo>
                  <a:lnTo>
                    <a:pt x="116" y="928"/>
                  </a:lnTo>
                  <a:lnTo>
                    <a:pt x="128" y="928"/>
                  </a:lnTo>
                  <a:lnTo>
                    <a:pt x="130" y="897"/>
                  </a:lnTo>
                  <a:lnTo>
                    <a:pt x="123" y="841"/>
                  </a:lnTo>
                  <a:lnTo>
                    <a:pt x="123" y="796"/>
                  </a:lnTo>
                  <a:lnTo>
                    <a:pt x="135" y="786"/>
                  </a:lnTo>
                  <a:lnTo>
                    <a:pt x="137" y="770"/>
                  </a:lnTo>
                  <a:lnTo>
                    <a:pt x="149" y="758"/>
                  </a:lnTo>
                  <a:lnTo>
                    <a:pt x="161" y="706"/>
                  </a:lnTo>
                  <a:lnTo>
                    <a:pt x="175" y="657"/>
                  </a:lnTo>
                  <a:lnTo>
                    <a:pt x="177" y="612"/>
                  </a:lnTo>
                  <a:lnTo>
                    <a:pt x="170" y="574"/>
                  </a:lnTo>
                  <a:lnTo>
                    <a:pt x="151" y="527"/>
                  </a:lnTo>
                  <a:lnTo>
                    <a:pt x="149" y="498"/>
                  </a:lnTo>
                  <a:lnTo>
                    <a:pt x="161" y="491"/>
                  </a:lnTo>
                  <a:lnTo>
                    <a:pt x="159" y="465"/>
                  </a:lnTo>
                  <a:lnTo>
                    <a:pt x="170" y="463"/>
                  </a:lnTo>
                  <a:lnTo>
                    <a:pt x="180" y="449"/>
                  </a:lnTo>
                  <a:lnTo>
                    <a:pt x="177" y="401"/>
                  </a:lnTo>
                  <a:lnTo>
                    <a:pt x="180" y="378"/>
                  </a:lnTo>
                  <a:lnTo>
                    <a:pt x="196" y="345"/>
                  </a:lnTo>
                  <a:lnTo>
                    <a:pt x="213" y="331"/>
                  </a:lnTo>
                  <a:lnTo>
                    <a:pt x="218" y="312"/>
                  </a:lnTo>
                  <a:lnTo>
                    <a:pt x="229" y="293"/>
                  </a:lnTo>
                  <a:lnTo>
                    <a:pt x="248" y="276"/>
                  </a:lnTo>
                  <a:lnTo>
                    <a:pt x="239" y="257"/>
                  </a:lnTo>
                  <a:lnTo>
                    <a:pt x="239" y="217"/>
                  </a:lnTo>
                  <a:lnTo>
                    <a:pt x="234" y="196"/>
                  </a:lnTo>
                  <a:lnTo>
                    <a:pt x="246" y="170"/>
                  </a:lnTo>
                  <a:lnTo>
                    <a:pt x="246" y="151"/>
                  </a:lnTo>
                  <a:lnTo>
                    <a:pt x="253" y="144"/>
                  </a:lnTo>
                  <a:lnTo>
                    <a:pt x="281" y="125"/>
                  </a:lnTo>
                  <a:lnTo>
                    <a:pt x="293" y="111"/>
                  </a:lnTo>
                  <a:close/>
                  <a:moveTo>
                    <a:pt x="234" y="1937"/>
                  </a:moveTo>
                  <a:lnTo>
                    <a:pt x="234" y="2005"/>
                  </a:lnTo>
                  <a:lnTo>
                    <a:pt x="284" y="2008"/>
                  </a:lnTo>
                  <a:lnTo>
                    <a:pt x="303" y="2012"/>
                  </a:lnTo>
                  <a:lnTo>
                    <a:pt x="314" y="2012"/>
                  </a:lnTo>
                  <a:lnTo>
                    <a:pt x="333" y="2022"/>
                  </a:lnTo>
                  <a:lnTo>
                    <a:pt x="362" y="2019"/>
                  </a:lnTo>
                  <a:lnTo>
                    <a:pt x="364" y="2012"/>
                  </a:lnTo>
                  <a:lnTo>
                    <a:pt x="378" y="2015"/>
                  </a:lnTo>
                  <a:lnTo>
                    <a:pt x="395" y="1996"/>
                  </a:lnTo>
                  <a:lnTo>
                    <a:pt x="343" y="1982"/>
                  </a:lnTo>
                  <a:lnTo>
                    <a:pt x="303" y="1944"/>
                  </a:lnTo>
                  <a:lnTo>
                    <a:pt x="286" y="1934"/>
                  </a:lnTo>
                  <a:lnTo>
                    <a:pt x="258" y="1918"/>
                  </a:lnTo>
                  <a:lnTo>
                    <a:pt x="258" y="1889"/>
                  </a:lnTo>
                  <a:lnTo>
                    <a:pt x="241" y="1882"/>
                  </a:lnTo>
                  <a:lnTo>
                    <a:pt x="241" y="1875"/>
                  </a:lnTo>
                  <a:lnTo>
                    <a:pt x="255" y="1868"/>
                  </a:lnTo>
                  <a:lnTo>
                    <a:pt x="237" y="1845"/>
                  </a:lnTo>
                  <a:lnTo>
                    <a:pt x="234" y="1937"/>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13" name="Armenia">
              <a:extLst>
                <a:ext uri="{FF2B5EF4-FFF2-40B4-BE49-F238E27FC236}">
                  <a16:creationId xmlns:a16="http://schemas.microsoft.com/office/drawing/2014/main" id="{40CCE0F2-0108-4412-B9D6-A23ACC367631}"/>
                </a:ext>
              </a:extLst>
            </p:cNvPr>
            <p:cNvSpPr>
              <a:spLocks/>
            </p:cNvSpPr>
            <p:nvPr/>
          </p:nvSpPr>
          <p:spPr bwMode="gray">
            <a:xfrm>
              <a:off x="7148067" y="3121196"/>
              <a:ext cx="97614" cy="104228"/>
            </a:xfrm>
            <a:custGeom>
              <a:avLst/>
              <a:gdLst/>
              <a:ahLst/>
              <a:cxnLst>
                <a:cxn ang="0">
                  <a:pos x="98" y="118"/>
                </a:cxn>
                <a:cxn ang="0">
                  <a:pos x="102" y="126"/>
                </a:cxn>
                <a:cxn ang="0">
                  <a:pos x="120" y="124"/>
                </a:cxn>
                <a:cxn ang="0">
                  <a:pos x="118" y="110"/>
                </a:cxn>
                <a:cxn ang="0">
                  <a:pos x="122" y="100"/>
                </a:cxn>
                <a:cxn ang="0">
                  <a:pos x="120" y="94"/>
                </a:cxn>
                <a:cxn ang="0">
                  <a:pos x="88" y="64"/>
                </a:cxn>
                <a:cxn ang="0">
                  <a:pos x="96" y="42"/>
                </a:cxn>
                <a:cxn ang="0">
                  <a:pos x="80" y="42"/>
                </a:cxn>
                <a:cxn ang="0">
                  <a:pos x="68" y="34"/>
                </a:cxn>
                <a:cxn ang="0">
                  <a:pos x="64" y="28"/>
                </a:cxn>
                <a:cxn ang="0">
                  <a:pos x="70" y="14"/>
                </a:cxn>
                <a:cxn ang="0">
                  <a:pos x="56" y="12"/>
                </a:cxn>
                <a:cxn ang="0">
                  <a:pos x="46" y="0"/>
                </a:cxn>
                <a:cxn ang="0">
                  <a:pos x="0" y="2"/>
                </a:cxn>
                <a:cxn ang="0">
                  <a:pos x="2" y="16"/>
                </a:cxn>
                <a:cxn ang="0">
                  <a:pos x="2" y="34"/>
                </a:cxn>
                <a:cxn ang="0">
                  <a:pos x="6" y="50"/>
                </a:cxn>
                <a:cxn ang="0">
                  <a:pos x="16" y="64"/>
                </a:cxn>
                <a:cxn ang="0">
                  <a:pos x="26" y="62"/>
                </a:cxn>
                <a:cxn ang="0">
                  <a:pos x="40" y="82"/>
                </a:cxn>
                <a:cxn ang="0">
                  <a:pos x="60" y="82"/>
                </a:cxn>
                <a:cxn ang="0">
                  <a:pos x="70" y="84"/>
                </a:cxn>
                <a:cxn ang="0">
                  <a:pos x="80" y="84"/>
                </a:cxn>
                <a:cxn ang="0">
                  <a:pos x="90" y="88"/>
                </a:cxn>
                <a:cxn ang="0">
                  <a:pos x="94" y="96"/>
                </a:cxn>
                <a:cxn ang="0">
                  <a:pos x="96" y="104"/>
                </a:cxn>
                <a:cxn ang="0">
                  <a:pos x="102" y="106"/>
                </a:cxn>
                <a:cxn ang="0">
                  <a:pos x="98" y="118"/>
                </a:cxn>
              </a:cxnLst>
              <a:rect l="0" t="0" r="r" b="b"/>
              <a:pathLst>
                <a:path w="122" h="126">
                  <a:moveTo>
                    <a:pt x="98" y="118"/>
                  </a:moveTo>
                  <a:lnTo>
                    <a:pt x="102" y="126"/>
                  </a:lnTo>
                  <a:lnTo>
                    <a:pt x="120" y="124"/>
                  </a:lnTo>
                  <a:lnTo>
                    <a:pt x="118" y="110"/>
                  </a:lnTo>
                  <a:lnTo>
                    <a:pt x="122" y="100"/>
                  </a:lnTo>
                  <a:lnTo>
                    <a:pt x="120" y="94"/>
                  </a:lnTo>
                  <a:lnTo>
                    <a:pt x="88" y="64"/>
                  </a:lnTo>
                  <a:lnTo>
                    <a:pt x="96" y="42"/>
                  </a:lnTo>
                  <a:lnTo>
                    <a:pt x="80" y="42"/>
                  </a:lnTo>
                  <a:lnTo>
                    <a:pt x="68" y="34"/>
                  </a:lnTo>
                  <a:lnTo>
                    <a:pt x="64" y="28"/>
                  </a:lnTo>
                  <a:lnTo>
                    <a:pt x="70" y="14"/>
                  </a:lnTo>
                  <a:lnTo>
                    <a:pt x="56" y="12"/>
                  </a:lnTo>
                  <a:lnTo>
                    <a:pt x="46" y="0"/>
                  </a:lnTo>
                  <a:lnTo>
                    <a:pt x="0" y="2"/>
                  </a:lnTo>
                  <a:lnTo>
                    <a:pt x="2" y="16"/>
                  </a:lnTo>
                  <a:lnTo>
                    <a:pt x="2" y="34"/>
                  </a:lnTo>
                  <a:lnTo>
                    <a:pt x="6" y="50"/>
                  </a:lnTo>
                  <a:lnTo>
                    <a:pt x="16" y="64"/>
                  </a:lnTo>
                  <a:lnTo>
                    <a:pt x="26" y="62"/>
                  </a:lnTo>
                  <a:lnTo>
                    <a:pt x="40" y="82"/>
                  </a:lnTo>
                  <a:lnTo>
                    <a:pt x="60" y="82"/>
                  </a:lnTo>
                  <a:lnTo>
                    <a:pt x="70" y="84"/>
                  </a:lnTo>
                  <a:lnTo>
                    <a:pt x="80" y="84"/>
                  </a:lnTo>
                  <a:lnTo>
                    <a:pt x="90" y="88"/>
                  </a:lnTo>
                  <a:lnTo>
                    <a:pt x="94" y="96"/>
                  </a:lnTo>
                  <a:lnTo>
                    <a:pt x="96" y="104"/>
                  </a:lnTo>
                  <a:lnTo>
                    <a:pt x="102" y="106"/>
                  </a:lnTo>
                  <a:lnTo>
                    <a:pt x="98" y="118"/>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 name="Australia">
              <a:extLst>
                <a:ext uri="{FF2B5EF4-FFF2-40B4-BE49-F238E27FC236}">
                  <a16:creationId xmlns:a16="http://schemas.microsoft.com/office/drawing/2014/main" id="{4AF9CF14-DA85-41F6-BB62-AC905B4F9DA0}"/>
                </a:ext>
              </a:extLst>
            </p:cNvPr>
            <p:cNvSpPr>
              <a:spLocks noEditPoints="1"/>
            </p:cNvSpPr>
            <p:nvPr/>
          </p:nvSpPr>
          <p:spPr bwMode="gray">
            <a:xfrm>
              <a:off x="9303412" y="4885200"/>
              <a:ext cx="1247524" cy="1205501"/>
            </a:xfrm>
            <a:custGeom>
              <a:avLst/>
              <a:gdLst/>
              <a:ahLst/>
              <a:cxnLst>
                <a:cxn ang="0">
                  <a:pos x="869" y="68"/>
                </a:cxn>
                <a:cxn ang="0">
                  <a:pos x="861" y="110"/>
                </a:cxn>
                <a:cxn ang="0">
                  <a:pos x="975" y="251"/>
                </a:cxn>
                <a:cxn ang="0">
                  <a:pos x="1073" y="98"/>
                </a:cxn>
                <a:cxn ang="0">
                  <a:pos x="1113" y="10"/>
                </a:cxn>
                <a:cxn ang="0">
                  <a:pos x="1151" y="88"/>
                </a:cxn>
                <a:cxn ang="0">
                  <a:pos x="1209" y="165"/>
                </a:cxn>
                <a:cxn ang="0">
                  <a:pos x="1241" y="247"/>
                </a:cxn>
                <a:cxn ang="0">
                  <a:pos x="1321" y="373"/>
                </a:cxn>
                <a:cxn ang="0">
                  <a:pos x="1379" y="455"/>
                </a:cxn>
                <a:cxn ang="0">
                  <a:pos x="1424" y="525"/>
                </a:cxn>
                <a:cxn ang="0">
                  <a:pos x="1522" y="629"/>
                </a:cxn>
                <a:cxn ang="0">
                  <a:pos x="1518" y="829"/>
                </a:cxn>
                <a:cxn ang="0">
                  <a:pos x="1480" y="943"/>
                </a:cxn>
                <a:cxn ang="0">
                  <a:pos x="1430" y="1058"/>
                </a:cxn>
                <a:cxn ang="0">
                  <a:pos x="1399" y="1166"/>
                </a:cxn>
                <a:cxn ang="0">
                  <a:pos x="1289" y="1210"/>
                </a:cxn>
                <a:cxn ang="0">
                  <a:pos x="1259" y="1258"/>
                </a:cxn>
                <a:cxn ang="0">
                  <a:pos x="1173" y="1216"/>
                </a:cxn>
                <a:cxn ang="0">
                  <a:pos x="1081" y="1212"/>
                </a:cxn>
                <a:cxn ang="0">
                  <a:pos x="1013" y="1160"/>
                </a:cxn>
                <a:cxn ang="0">
                  <a:pos x="963" y="1076"/>
                </a:cxn>
                <a:cxn ang="0">
                  <a:pos x="933" y="1026"/>
                </a:cxn>
                <a:cxn ang="0">
                  <a:pos x="905" y="1034"/>
                </a:cxn>
                <a:cxn ang="0">
                  <a:pos x="909" y="984"/>
                </a:cxn>
                <a:cxn ang="0">
                  <a:pos x="861" y="1042"/>
                </a:cxn>
                <a:cxn ang="0">
                  <a:pos x="827" y="973"/>
                </a:cxn>
                <a:cxn ang="0">
                  <a:pos x="769" y="897"/>
                </a:cxn>
                <a:cxn ang="0">
                  <a:pos x="585" y="883"/>
                </a:cxn>
                <a:cxn ang="0">
                  <a:pos x="415" y="945"/>
                </a:cxn>
                <a:cxn ang="0">
                  <a:pos x="275" y="979"/>
                </a:cxn>
                <a:cxn ang="0">
                  <a:pos x="191" y="1046"/>
                </a:cxn>
                <a:cxn ang="0">
                  <a:pos x="94" y="1026"/>
                </a:cxn>
                <a:cxn ang="0">
                  <a:pos x="96" y="887"/>
                </a:cxn>
                <a:cxn ang="0">
                  <a:pos x="44" y="747"/>
                </a:cxn>
                <a:cxn ang="0">
                  <a:pos x="2" y="619"/>
                </a:cxn>
                <a:cxn ang="0">
                  <a:pos x="2" y="549"/>
                </a:cxn>
                <a:cxn ang="0">
                  <a:pos x="20" y="455"/>
                </a:cxn>
                <a:cxn ang="0">
                  <a:pos x="102" y="423"/>
                </a:cxn>
                <a:cxn ang="0">
                  <a:pos x="183" y="407"/>
                </a:cxn>
                <a:cxn ang="0">
                  <a:pos x="309" y="351"/>
                </a:cxn>
                <a:cxn ang="0">
                  <a:pos x="345" y="245"/>
                </a:cxn>
                <a:cxn ang="0">
                  <a:pos x="435" y="193"/>
                </a:cxn>
                <a:cxn ang="0">
                  <a:pos x="551" y="157"/>
                </a:cxn>
                <a:cxn ang="0">
                  <a:pos x="631" y="165"/>
                </a:cxn>
                <a:cxn ang="0">
                  <a:pos x="645" y="90"/>
                </a:cxn>
                <a:cxn ang="0">
                  <a:pos x="721" y="72"/>
                </a:cxn>
                <a:cxn ang="0">
                  <a:pos x="703" y="24"/>
                </a:cxn>
                <a:cxn ang="0">
                  <a:pos x="1189" y="1346"/>
                </a:cxn>
                <a:cxn ang="0">
                  <a:pos x="1221" y="1414"/>
                </a:cxn>
                <a:cxn ang="0">
                  <a:pos x="1251" y="1472"/>
                </a:cxn>
                <a:cxn ang="0">
                  <a:pos x="1307" y="1450"/>
                </a:cxn>
                <a:cxn ang="0">
                  <a:pos x="1325" y="1402"/>
                </a:cxn>
                <a:cxn ang="0">
                  <a:pos x="1337" y="1350"/>
                </a:cxn>
                <a:cxn ang="0">
                  <a:pos x="1279" y="1336"/>
                </a:cxn>
                <a:cxn ang="0">
                  <a:pos x="1207" y="1326"/>
                </a:cxn>
              </a:cxnLst>
              <a:rect l="0" t="0" r="r" b="b"/>
              <a:pathLst>
                <a:path w="1536" h="1474">
                  <a:moveTo>
                    <a:pt x="741" y="32"/>
                  </a:moveTo>
                  <a:lnTo>
                    <a:pt x="773" y="50"/>
                  </a:lnTo>
                  <a:lnTo>
                    <a:pt x="803" y="60"/>
                  </a:lnTo>
                  <a:lnTo>
                    <a:pt x="843" y="68"/>
                  </a:lnTo>
                  <a:lnTo>
                    <a:pt x="869" y="68"/>
                  </a:lnTo>
                  <a:lnTo>
                    <a:pt x="883" y="58"/>
                  </a:lnTo>
                  <a:lnTo>
                    <a:pt x="895" y="64"/>
                  </a:lnTo>
                  <a:lnTo>
                    <a:pt x="881" y="96"/>
                  </a:lnTo>
                  <a:lnTo>
                    <a:pt x="877" y="104"/>
                  </a:lnTo>
                  <a:lnTo>
                    <a:pt x="861" y="110"/>
                  </a:lnTo>
                  <a:lnTo>
                    <a:pt x="855" y="151"/>
                  </a:lnTo>
                  <a:lnTo>
                    <a:pt x="841" y="169"/>
                  </a:lnTo>
                  <a:lnTo>
                    <a:pt x="857" y="185"/>
                  </a:lnTo>
                  <a:lnTo>
                    <a:pt x="931" y="225"/>
                  </a:lnTo>
                  <a:lnTo>
                    <a:pt x="975" y="251"/>
                  </a:lnTo>
                  <a:lnTo>
                    <a:pt x="1011" y="281"/>
                  </a:lnTo>
                  <a:lnTo>
                    <a:pt x="1039" y="275"/>
                  </a:lnTo>
                  <a:lnTo>
                    <a:pt x="1055" y="245"/>
                  </a:lnTo>
                  <a:lnTo>
                    <a:pt x="1077" y="189"/>
                  </a:lnTo>
                  <a:lnTo>
                    <a:pt x="1073" y="98"/>
                  </a:lnTo>
                  <a:lnTo>
                    <a:pt x="1073" y="62"/>
                  </a:lnTo>
                  <a:lnTo>
                    <a:pt x="1087" y="12"/>
                  </a:lnTo>
                  <a:lnTo>
                    <a:pt x="1099" y="2"/>
                  </a:lnTo>
                  <a:lnTo>
                    <a:pt x="1111" y="0"/>
                  </a:lnTo>
                  <a:lnTo>
                    <a:pt x="1113" y="10"/>
                  </a:lnTo>
                  <a:lnTo>
                    <a:pt x="1119" y="18"/>
                  </a:lnTo>
                  <a:lnTo>
                    <a:pt x="1123" y="46"/>
                  </a:lnTo>
                  <a:lnTo>
                    <a:pt x="1135" y="56"/>
                  </a:lnTo>
                  <a:lnTo>
                    <a:pt x="1141" y="82"/>
                  </a:lnTo>
                  <a:lnTo>
                    <a:pt x="1151" y="88"/>
                  </a:lnTo>
                  <a:lnTo>
                    <a:pt x="1151" y="122"/>
                  </a:lnTo>
                  <a:lnTo>
                    <a:pt x="1163" y="149"/>
                  </a:lnTo>
                  <a:lnTo>
                    <a:pt x="1179" y="147"/>
                  </a:lnTo>
                  <a:lnTo>
                    <a:pt x="1191" y="139"/>
                  </a:lnTo>
                  <a:lnTo>
                    <a:pt x="1209" y="165"/>
                  </a:lnTo>
                  <a:lnTo>
                    <a:pt x="1223" y="171"/>
                  </a:lnTo>
                  <a:lnTo>
                    <a:pt x="1221" y="201"/>
                  </a:lnTo>
                  <a:lnTo>
                    <a:pt x="1227" y="213"/>
                  </a:lnTo>
                  <a:lnTo>
                    <a:pt x="1231" y="241"/>
                  </a:lnTo>
                  <a:lnTo>
                    <a:pt x="1241" y="247"/>
                  </a:lnTo>
                  <a:lnTo>
                    <a:pt x="1253" y="273"/>
                  </a:lnTo>
                  <a:lnTo>
                    <a:pt x="1249" y="307"/>
                  </a:lnTo>
                  <a:lnTo>
                    <a:pt x="1263" y="345"/>
                  </a:lnTo>
                  <a:lnTo>
                    <a:pt x="1291" y="365"/>
                  </a:lnTo>
                  <a:lnTo>
                    <a:pt x="1321" y="373"/>
                  </a:lnTo>
                  <a:lnTo>
                    <a:pt x="1341" y="391"/>
                  </a:lnTo>
                  <a:lnTo>
                    <a:pt x="1353" y="407"/>
                  </a:lnTo>
                  <a:lnTo>
                    <a:pt x="1353" y="429"/>
                  </a:lnTo>
                  <a:lnTo>
                    <a:pt x="1373" y="437"/>
                  </a:lnTo>
                  <a:lnTo>
                    <a:pt x="1379" y="455"/>
                  </a:lnTo>
                  <a:lnTo>
                    <a:pt x="1377" y="467"/>
                  </a:lnTo>
                  <a:lnTo>
                    <a:pt x="1385" y="481"/>
                  </a:lnTo>
                  <a:lnTo>
                    <a:pt x="1395" y="471"/>
                  </a:lnTo>
                  <a:lnTo>
                    <a:pt x="1426" y="485"/>
                  </a:lnTo>
                  <a:lnTo>
                    <a:pt x="1424" y="525"/>
                  </a:lnTo>
                  <a:lnTo>
                    <a:pt x="1454" y="549"/>
                  </a:lnTo>
                  <a:lnTo>
                    <a:pt x="1474" y="549"/>
                  </a:lnTo>
                  <a:lnTo>
                    <a:pt x="1482" y="567"/>
                  </a:lnTo>
                  <a:lnTo>
                    <a:pt x="1510" y="625"/>
                  </a:lnTo>
                  <a:lnTo>
                    <a:pt x="1522" y="629"/>
                  </a:lnTo>
                  <a:lnTo>
                    <a:pt x="1520" y="695"/>
                  </a:lnTo>
                  <a:lnTo>
                    <a:pt x="1536" y="739"/>
                  </a:lnTo>
                  <a:lnTo>
                    <a:pt x="1534" y="771"/>
                  </a:lnTo>
                  <a:lnTo>
                    <a:pt x="1530" y="809"/>
                  </a:lnTo>
                  <a:lnTo>
                    <a:pt x="1518" y="829"/>
                  </a:lnTo>
                  <a:lnTo>
                    <a:pt x="1520" y="865"/>
                  </a:lnTo>
                  <a:lnTo>
                    <a:pt x="1510" y="899"/>
                  </a:lnTo>
                  <a:lnTo>
                    <a:pt x="1510" y="919"/>
                  </a:lnTo>
                  <a:lnTo>
                    <a:pt x="1484" y="931"/>
                  </a:lnTo>
                  <a:lnTo>
                    <a:pt x="1480" y="943"/>
                  </a:lnTo>
                  <a:lnTo>
                    <a:pt x="1468" y="947"/>
                  </a:lnTo>
                  <a:lnTo>
                    <a:pt x="1458" y="992"/>
                  </a:lnTo>
                  <a:lnTo>
                    <a:pt x="1450" y="1014"/>
                  </a:lnTo>
                  <a:lnTo>
                    <a:pt x="1444" y="1042"/>
                  </a:lnTo>
                  <a:lnTo>
                    <a:pt x="1430" y="1058"/>
                  </a:lnTo>
                  <a:lnTo>
                    <a:pt x="1415" y="1084"/>
                  </a:lnTo>
                  <a:lnTo>
                    <a:pt x="1407" y="1114"/>
                  </a:lnTo>
                  <a:lnTo>
                    <a:pt x="1401" y="1136"/>
                  </a:lnTo>
                  <a:lnTo>
                    <a:pt x="1407" y="1148"/>
                  </a:lnTo>
                  <a:lnTo>
                    <a:pt x="1399" y="1166"/>
                  </a:lnTo>
                  <a:lnTo>
                    <a:pt x="1365" y="1186"/>
                  </a:lnTo>
                  <a:lnTo>
                    <a:pt x="1349" y="1182"/>
                  </a:lnTo>
                  <a:lnTo>
                    <a:pt x="1309" y="1200"/>
                  </a:lnTo>
                  <a:lnTo>
                    <a:pt x="1289" y="1202"/>
                  </a:lnTo>
                  <a:lnTo>
                    <a:pt x="1289" y="1210"/>
                  </a:lnTo>
                  <a:lnTo>
                    <a:pt x="1283" y="1218"/>
                  </a:lnTo>
                  <a:lnTo>
                    <a:pt x="1267" y="1226"/>
                  </a:lnTo>
                  <a:lnTo>
                    <a:pt x="1267" y="1238"/>
                  </a:lnTo>
                  <a:lnTo>
                    <a:pt x="1265" y="1252"/>
                  </a:lnTo>
                  <a:lnTo>
                    <a:pt x="1259" y="1258"/>
                  </a:lnTo>
                  <a:lnTo>
                    <a:pt x="1249" y="1240"/>
                  </a:lnTo>
                  <a:lnTo>
                    <a:pt x="1235" y="1232"/>
                  </a:lnTo>
                  <a:lnTo>
                    <a:pt x="1213" y="1228"/>
                  </a:lnTo>
                  <a:lnTo>
                    <a:pt x="1185" y="1206"/>
                  </a:lnTo>
                  <a:lnTo>
                    <a:pt x="1173" y="1216"/>
                  </a:lnTo>
                  <a:lnTo>
                    <a:pt x="1157" y="1228"/>
                  </a:lnTo>
                  <a:lnTo>
                    <a:pt x="1137" y="1218"/>
                  </a:lnTo>
                  <a:lnTo>
                    <a:pt x="1111" y="1216"/>
                  </a:lnTo>
                  <a:lnTo>
                    <a:pt x="1095" y="1208"/>
                  </a:lnTo>
                  <a:lnTo>
                    <a:pt x="1081" y="1212"/>
                  </a:lnTo>
                  <a:lnTo>
                    <a:pt x="1069" y="1196"/>
                  </a:lnTo>
                  <a:lnTo>
                    <a:pt x="1053" y="1196"/>
                  </a:lnTo>
                  <a:lnTo>
                    <a:pt x="1027" y="1174"/>
                  </a:lnTo>
                  <a:lnTo>
                    <a:pt x="1025" y="1164"/>
                  </a:lnTo>
                  <a:lnTo>
                    <a:pt x="1013" y="1160"/>
                  </a:lnTo>
                  <a:lnTo>
                    <a:pt x="1009" y="1150"/>
                  </a:lnTo>
                  <a:lnTo>
                    <a:pt x="1015" y="1132"/>
                  </a:lnTo>
                  <a:lnTo>
                    <a:pt x="989" y="1098"/>
                  </a:lnTo>
                  <a:lnTo>
                    <a:pt x="981" y="1062"/>
                  </a:lnTo>
                  <a:lnTo>
                    <a:pt x="963" y="1076"/>
                  </a:lnTo>
                  <a:lnTo>
                    <a:pt x="941" y="1076"/>
                  </a:lnTo>
                  <a:lnTo>
                    <a:pt x="947" y="1062"/>
                  </a:lnTo>
                  <a:lnTo>
                    <a:pt x="959" y="1052"/>
                  </a:lnTo>
                  <a:lnTo>
                    <a:pt x="939" y="1016"/>
                  </a:lnTo>
                  <a:lnTo>
                    <a:pt x="933" y="1026"/>
                  </a:lnTo>
                  <a:lnTo>
                    <a:pt x="933" y="1046"/>
                  </a:lnTo>
                  <a:lnTo>
                    <a:pt x="917" y="1054"/>
                  </a:lnTo>
                  <a:lnTo>
                    <a:pt x="899" y="1056"/>
                  </a:lnTo>
                  <a:lnTo>
                    <a:pt x="897" y="1046"/>
                  </a:lnTo>
                  <a:lnTo>
                    <a:pt x="905" y="1034"/>
                  </a:lnTo>
                  <a:lnTo>
                    <a:pt x="919" y="1034"/>
                  </a:lnTo>
                  <a:lnTo>
                    <a:pt x="923" y="1002"/>
                  </a:lnTo>
                  <a:lnTo>
                    <a:pt x="943" y="949"/>
                  </a:lnTo>
                  <a:lnTo>
                    <a:pt x="929" y="949"/>
                  </a:lnTo>
                  <a:lnTo>
                    <a:pt x="909" y="984"/>
                  </a:lnTo>
                  <a:lnTo>
                    <a:pt x="879" y="1000"/>
                  </a:lnTo>
                  <a:lnTo>
                    <a:pt x="879" y="1020"/>
                  </a:lnTo>
                  <a:lnTo>
                    <a:pt x="871" y="1030"/>
                  </a:lnTo>
                  <a:lnTo>
                    <a:pt x="869" y="1040"/>
                  </a:lnTo>
                  <a:lnTo>
                    <a:pt x="861" y="1042"/>
                  </a:lnTo>
                  <a:lnTo>
                    <a:pt x="853" y="1028"/>
                  </a:lnTo>
                  <a:lnTo>
                    <a:pt x="843" y="1018"/>
                  </a:lnTo>
                  <a:lnTo>
                    <a:pt x="853" y="1014"/>
                  </a:lnTo>
                  <a:lnTo>
                    <a:pt x="839" y="986"/>
                  </a:lnTo>
                  <a:lnTo>
                    <a:pt x="827" y="973"/>
                  </a:lnTo>
                  <a:lnTo>
                    <a:pt x="829" y="951"/>
                  </a:lnTo>
                  <a:lnTo>
                    <a:pt x="815" y="939"/>
                  </a:lnTo>
                  <a:lnTo>
                    <a:pt x="799" y="941"/>
                  </a:lnTo>
                  <a:lnTo>
                    <a:pt x="789" y="905"/>
                  </a:lnTo>
                  <a:lnTo>
                    <a:pt x="769" y="897"/>
                  </a:lnTo>
                  <a:lnTo>
                    <a:pt x="759" y="907"/>
                  </a:lnTo>
                  <a:lnTo>
                    <a:pt x="729" y="889"/>
                  </a:lnTo>
                  <a:lnTo>
                    <a:pt x="719" y="901"/>
                  </a:lnTo>
                  <a:lnTo>
                    <a:pt x="677" y="877"/>
                  </a:lnTo>
                  <a:lnTo>
                    <a:pt x="585" y="883"/>
                  </a:lnTo>
                  <a:lnTo>
                    <a:pt x="569" y="893"/>
                  </a:lnTo>
                  <a:lnTo>
                    <a:pt x="507" y="917"/>
                  </a:lnTo>
                  <a:lnTo>
                    <a:pt x="485" y="913"/>
                  </a:lnTo>
                  <a:lnTo>
                    <a:pt x="459" y="933"/>
                  </a:lnTo>
                  <a:lnTo>
                    <a:pt x="415" y="945"/>
                  </a:lnTo>
                  <a:lnTo>
                    <a:pt x="389" y="977"/>
                  </a:lnTo>
                  <a:lnTo>
                    <a:pt x="345" y="979"/>
                  </a:lnTo>
                  <a:lnTo>
                    <a:pt x="327" y="988"/>
                  </a:lnTo>
                  <a:lnTo>
                    <a:pt x="305" y="979"/>
                  </a:lnTo>
                  <a:lnTo>
                    <a:pt x="275" y="979"/>
                  </a:lnTo>
                  <a:lnTo>
                    <a:pt x="259" y="992"/>
                  </a:lnTo>
                  <a:lnTo>
                    <a:pt x="247" y="992"/>
                  </a:lnTo>
                  <a:lnTo>
                    <a:pt x="233" y="1016"/>
                  </a:lnTo>
                  <a:lnTo>
                    <a:pt x="213" y="1016"/>
                  </a:lnTo>
                  <a:lnTo>
                    <a:pt x="191" y="1046"/>
                  </a:lnTo>
                  <a:lnTo>
                    <a:pt x="174" y="1042"/>
                  </a:lnTo>
                  <a:lnTo>
                    <a:pt x="138" y="1044"/>
                  </a:lnTo>
                  <a:lnTo>
                    <a:pt x="124" y="1046"/>
                  </a:lnTo>
                  <a:lnTo>
                    <a:pt x="112" y="1030"/>
                  </a:lnTo>
                  <a:lnTo>
                    <a:pt x="94" y="1026"/>
                  </a:lnTo>
                  <a:lnTo>
                    <a:pt x="82" y="1010"/>
                  </a:lnTo>
                  <a:lnTo>
                    <a:pt x="70" y="1010"/>
                  </a:lnTo>
                  <a:lnTo>
                    <a:pt x="68" y="971"/>
                  </a:lnTo>
                  <a:lnTo>
                    <a:pt x="84" y="961"/>
                  </a:lnTo>
                  <a:lnTo>
                    <a:pt x="96" y="887"/>
                  </a:lnTo>
                  <a:lnTo>
                    <a:pt x="74" y="837"/>
                  </a:lnTo>
                  <a:lnTo>
                    <a:pt x="74" y="821"/>
                  </a:lnTo>
                  <a:lnTo>
                    <a:pt x="66" y="813"/>
                  </a:lnTo>
                  <a:lnTo>
                    <a:pt x="66" y="787"/>
                  </a:lnTo>
                  <a:lnTo>
                    <a:pt x="44" y="747"/>
                  </a:lnTo>
                  <a:lnTo>
                    <a:pt x="30" y="721"/>
                  </a:lnTo>
                  <a:lnTo>
                    <a:pt x="28" y="699"/>
                  </a:lnTo>
                  <a:lnTo>
                    <a:pt x="2" y="657"/>
                  </a:lnTo>
                  <a:lnTo>
                    <a:pt x="0" y="643"/>
                  </a:lnTo>
                  <a:lnTo>
                    <a:pt x="2" y="619"/>
                  </a:lnTo>
                  <a:lnTo>
                    <a:pt x="16" y="623"/>
                  </a:lnTo>
                  <a:lnTo>
                    <a:pt x="26" y="617"/>
                  </a:lnTo>
                  <a:lnTo>
                    <a:pt x="18" y="601"/>
                  </a:lnTo>
                  <a:lnTo>
                    <a:pt x="10" y="575"/>
                  </a:lnTo>
                  <a:lnTo>
                    <a:pt x="2" y="549"/>
                  </a:lnTo>
                  <a:lnTo>
                    <a:pt x="10" y="529"/>
                  </a:lnTo>
                  <a:lnTo>
                    <a:pt x="16" y="507"/>
                  </a:lnTo>
                  <a:lnTo>
                    <a:pt x="8" y="485"/>
                  </a:lnTo>
                  <a:lnTo>
                    <a:pt x="20" y="469"/>
                  </a:lnTo>
                  <a:lnTo>
                    <a:pt x="20" y="455"/>
                  </a:lnTo>
                  <a:lnTo>
                    <a:pt x="30" y="453"/>
                  </a:lnTo>
                  <a:lnTo>
                    <a:pt x="36" y="467"/>
                  </a:lnTo>
                  <a:lnTo>
                    <a:pt x="50" y="455"/>
                  </a:lnTo>
                  <a:lnTo>
                    <a:pt x="78" y="433"/>
                  </a:lnTo>
                  <a:lnTo>
                    <a:pt x="102" y="423"/>
                  </a:lnTo>
                  <a:lnTo>
                    <a:pt x="116" y="421"/>
                  </a:lnTo>
                  <a:lnTo>
                    <a:pt x="132" y="409"/>
                  </a:lnTo>
                  <a:lnTo>
                    <a:pt x="142" y="417"/>
                  </a:lnTo>
                  <a:lnTo>
                    <a:pt x="154" y="411"/>
                  </a:lnTo>
                  <a:lnTo>
                    <a:pt x="183" y="407"/>
                  </a:lnTo>
                  <a:lnTo>
                    <a:pt x="205" y="385"/>
                  </a:lnTo>
                  <a:lnTo>
                    <a:pt x="225" y="385"/>
                  </a:lnTo>
                  <a:lnTo>
                    <a:pt x="243" y="387"/>
                  </a:lnTo>
                  <a:lnTo>
                    <a:pt x="285" y="377"/>
                  </a:lnTo>
                  <a:lnTo>
                    <a:pt x="309" y="351"/>
                  </a:lnTo>
                  <a:lnTo>
                    <a:pt x="319" y="321"/>
                  </a:lnTo>
                  <a:lnTo>
                    <a:pt x="339" y="297"/>
                  </a:lnTo>
                  <a:lnTo>
                    <a:pt x="331" y="287"/>
                  </a:lnTo>
                  <a:lnTo>
                    <a:pt x="333" y="263"/>
                  </a:lnTo>
                  <a:lnTo>
                    <a:pt x="345" y="245"/>
                  </a:lnTo>
                  <a:lnTo>
                    <a:pt x="353" y="223"/>
                  </a:lnTo>
                  <a:lnTo>
                    <a:pt x="377" y="237"/>
                  </a:lnTo>
                  <a:lnTo>
                    <a:pt x="381" y="223"/>
                  </a:lnTo>
                  <a:lnTo>
                    <a:pt x="417" y="227"/>
                  </a:lnTo>
                  <a:lnTo>
                    <a:pt x="435" y="193"/>
                  </a:lnTo>
                  <a:lnTo>
                    <a:pt x="457" y="157"/>
                  </a:lnTo>
                  <a:lnTo>
                    <a:pt x="487" y="127"/>
                  </a:lnTo>
                  <a:lnTo>
                    <a:pt x="509" y="122"/>
                  </a:lnTo>
                  <a:lnTo>
                    <a:pt x="531" y="131"/>
                  </a:lnTo>
                  <a:lnTo>
                    <a:pt x="551" y="157"/>
                  </a:lnTo>
                  <a:lnTo>
                    <a:pt x="561" y="173"/>
                  </a:lnTo>
                  <a:lnTo>
                    <a:pt x="575" y="169"/>
                  </a:lnTo>
                  <a:lnTo>
                    <a:pt x="597" y="169"/>
                  </a:lnTo>
                  <a:lnTo>
                    <a:pt x="611" y="183"/>
                  </a:lnTo>
                  <a:lnTo>
                    <a:pt x="631" y="165"/>
                  </a:lnTo>
                  <a:lnTo>
                    <a:pt x="609" y="155"/>
                  </a:lnTo>
                  <a:lnTo>
                    <a:pt x="621" y="135"/>
                  </a:lnTo>
                  <a:lnTo>
                    <a:pt x="619" y="112"/>
                  </a:lnTo>
                  <a:lnTo>
                    <a:pt x="649" y="106"/>
                  </a:lnTo>
                  <a:lnTo>
                    <a:pt x="645" y="90"/>
                  </a:lnTo>
                  <a:lnTo>
                    <a:pt x="663" y="78"/>
                  </a:lnTo>
                  <a:lnTo>
                    <a:pt x="677" y="58"/>
                  </a:lnTo>
                  <a:lnTo>
                    <a:pt x="695" y="66"/>
                  </a:lnTo>
                  <a:lnTo>
                    <a:pt x="705" y="64"/>
                  </a:lnTo>
                  <a:lnTo>
                    <a:pt x="721" y="72"/>
                  </a:lnTo>
                  <a:lnTo>
                    <a:pt x="735" y="56"/>
                  </a:lnTo>
                  <a:lnTo>
                    <a:pt x="721" y="46"/>
                  </a:lnTo>
                  <a:lnTo>
                    <a:pt x="703" y="44"/>
                  </a:lnTo>
                  <a:lnTo>
                    <a:pt x="691" y="30"/>
                  </a:lnTo>
                  <a:lnTo>
                    <a:pt x="703" y="24"/>
                  </a:lnTo>
                  <a:lnTo>
                    <a:pt x="717" y="32"/>
                  </a:lnTo>
                  <a:lnTo>
                    <a:pt x="729" y="34"/>
                  </a:lnTo>
                  <a:lnTo>
                    <a:pt x="741" y="32"/>
                  </a:lnTo>
                  <a:close/>
                  <a:moveTo>
                    <a:pt x="1189" y="1326"/>
                  </a:moveTo>
                  <a:lnTo>
                    <a:pt x="1189" y="1346"/>
                  </a:lnTo>
                  <a:lnTo>
                    <a:pt x="1199" y="1364"/>
                  </a:lnTo>
                  <a:lnTo>
                    <a:pt x="1209" y="1388"/>
                  </a:lnTo>
                  <a:lnTo>
                    <a:pt x="1219" y="1392"/>
                  </a:lnTo>
                  <a:lnTo>
                    <a:pt x="1225" y="1406"/>
                  </a:lnTo>
                  <a:lnTo>
                    <a:pt x="1221" y="1414"/>
                  </a:lnTo>
                  <a:lnTo>
                    <a:pt x="1223" y="1436"/>
                  </a:lnTo>
                  <a:lnTo>
                    <a:pt x="1239" y="1450"/>
                  </a:lnTo>
                  <a:lnTo>
                    <a:pt x="1253" y="1460"/>
                  </a:lnTo>
                  <a:lnTo>
                    <a:pt x="1251" y="1466"/>
                  </a:lnTo>
                  <a:lnTo>
                    <a:pt x="1251" y="1472"/>
                  </a:lnTo>
                  <a:lnTo>
                    <a:pt x="1283" y="1474"/>
                  </a:lnTo>
                  <a:lnTo>
                    <a:pt x="1283" y="1460"/>
                  </a:lnTo>
                  <a:lnTo>
                    <a:pt x="1289" y="1460"/>
                  </a:lnTo>
                  <a:lnTo>
                    <a:pt x="1295" y="1444"/>
                  </a:lnTo>
                  <a:lnTo>
                    <a:pt x="1307" y="1450"/>
                  </a:lnTo>
                  <a:lnTo>
                    <a:pt x="1309" y="1442"/>
                  </a:lnTo>
                  <a:lnTo>
                    <a:pt x="1315" y="1440"/>
                  </a:lnTo>
                  <a:lnTo>
                    <a:pt x="1317" y="1424"/>
                  </a:lnTo>
                  <a:lnTo>
                    <a:pt x="1321" y="1414"/>
                  </a:lnTo>
                  <a:lnTo>
                    <a:pt x="1325" y="1402"/>
                  </a:lnTo>
                  <a:lnTo>
                    <a:pt x="1339" y="1402"/>
                  </a:lnTo>
                  <a:lnTo>
                    <a:pt x="1341" y="1394"/>
                  </a:lnTo>
                  <a:lnTo>
                    <a:pt x="1337" y="1378"/>
                  </a:lnTo>
                  <a:lnTo>
                    <a:pt x="1341" y="1358"/>
                  </a:lnTo>
                  <a:lnTo>
                    <a:pt x="1337" y="1350"/>
                  </a:lnTo>
                  <a:lnTo>
                    <a:pt x="1339" y="1332"/>
                  </a:lnTo>
                  <a:lnTo>
                    <a:pt x="1327" y="1324"/>
                  </a:lnTo>
                  <a:lnTo>
                    <a:pt x="1313" y="1328"/>
                  </a:lnTo>
                  <a:lnTo>
                    <a:pt x="1297" y="1332"/>
                  </a:lnTo>
                  <a:lnTo>
                    <a:pt x="1279" y="1336"/>
                  </a:lnTo>
                  <a:lnTo>
                    <a:pt x="1277" y="1344"/>
                  </a:lnTo>
                  <a:lnTo>
                    <a:pt x="1259" y="1342"/>
                  </a:lnTo>
                  <a:lnTo>
                    <a:pt x="1231" y="1338"/>
                  </a:lnTo>
                  <a:lnTo>
                    <a:pt x="1215" y="1334"/>
                  </a:lnTo>
                  <a:lnTo>
                    <a:pt x="1207" y="1326"/>
                  </a:lnTo>
                  <a:lnTo>
                    <a:pt x="1191" y="1324"/>
                  </a:lnTo>
                  <a:lnTo>
                    <a:pt x="1189" y="13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 name="Austria">
              <a:extLst>
                <a:ext uri="{FF2B5EF4-FFF2-40B4-BE49-F238E27FC236}">
                  <a16:creationId xmlns:a16="http://schemas.microsoft.com/office/drawing/2014/main" id="{E78556C1-9D20-44C4-AA4C-40FE2D752496}"/>
                </a:ext>
              </a:extLst>
            </p:cNvPr>
            <p:cNvSpPr>
              <a:spLocks/>
            </p:cNvSpPr>
            <p:nvPr/>
          </p:nvSpPr>
          <p:spPr bwMode="gray">
            <a:xfrm>
              <a:off x="6097728" y="2765248"/>
              <a:ext cx="238181" cy="121926"/>
            </a:xfrm>
            <a:custGeom>
              <a:avLst/>
              <a:gdLst/>
              <a:ahLst/>
              <a:cxnLst>
                <a:cxn ang="0">
                  <a:pos x="42" y="124"/>
                </a:cxn>
                <a:cxn ang="0">
                  <a:pos x="32" y="116"/>
                </a:cxn>
                <a:cxn ang="0">
                  <a:pos x="18" y="120"/>
                </a:cxn>
                <a:cxn ang="0">
                  <a:pos x="4" y="114"/>
                </a:cxn>
                <a:cxn ang="0">
                  <a:pos x="0" y="100"/>
                </a:cxn>
                <a:cxn ang="0">
                  <a:pos x="6" y="86"/>
                </a:cxn>
                <a:cxn ang="0">
                  <a:pos x="92" y="82"/>
                </a:cxn>
                <a:cxn ang="0">
                  <a:pos x="108" y="74"/>
                </a:cxn>
                <a:cxn ang="0">
                  <a:pos x="126" y="84"/>
                </a:cxn>
                <a:cxn ang="0">
                  <a:pos x="138" y="78"/>
                </a:cxn>
                <a:cxn ang="0">
                  <a:pos x="122" y="60"/>
                </a:cxn>
                <a:cxn ang="0">
                  <a:pos x="120" y="46"/>
                </a:cxn>
                <a:cxn ang="0">
                  <a:pos x="138" y="36"/>
                </a:cxn>
                <a:cxn ang="0">
                  <a:pos x="154" y="22"/>
                </a:cxn>
                <a:cxn ang="0">
                  <a:pos x="172" y="20"/>
                </a:cxn>
                <a:cxn ang="0">
                  <a:pos x="176" y="26"/>
                </a:cxn>
                <a:cxn ang="0">
                  <a:pos x="192" y="24"/>
                </a:cxn>
                <a:cxn ang="0">
                  <a:pos x="208" y="0"/>
                </a:cxn>
                <a:cxn ang="0">
                  <a:pos x="230" y="4"/>
                </a:cxn>
                <a:cxn ang="0">
                  <a:pos x="252" y="8"/>
                </a:cxn>
                <a:cxn ang="0">
                  <a:pos x="270" y="8"/>
                </a:cxn>
                <a:cxn ang="0">
                  <a:pos x="286" y="18"/>
                </a:cxn>
                <a:cxn ang="0">
                  <a:pos x="280" y="36"/>
                </a:cxn>
                <a:cxn ang="0">
                  <a:pos x="294" y="48"/>
                </a:cxn>
                <a:cxn ang="0">
                  <a:pos x="286" y="60"/>
                </a:cxn>
                <a:cxn ang="0">
                  <a:pos x="282" y="80"/>
                </a:cxn>
                <a:cxn ang="0">
                  <a:pos x="264" y="74"/>
                </a:cxn>
                <a:cxn ang="0">
                  <a:pos x="258" y="88"/>
                </a:cxn>
                <a:cxn ang="0">
                  <a:pos x="252" y="106"/>
                </a:cxn>
                <a:cxn ang="0">
                  <a:pos x="248" y="124"/>
                </a:cxn>
                <a:cxn ang="0">
                  <a:pos x="236" y="122"/>
                </a:cxn>
                <a:cxn ang="0">
                  <a:pos x="222" y="134"/>
                </a:cxn>
                <a:cxn ang="0">
                  <a:pos x="214" y="130"/>
                </a:cxn>
                <a:cxn ang="0">
                  <a:pos x="200" y="138"/>
                </a:cxn>
                <a:cxn ang="0">
                  <a:pos x="188" y="148"/>
                </a:cxn>
                <a:cxn ang="0">
                  <a:pos x="150" y="146"/>
                </a:cxn>
                <a:cxn ang="0">
                  <a:pos x="124" y="140"/>
                </a:cxn>
                <a:cxn ang="0">
                  <a:pos x="102" y="126"/>
                </a:cxn>
                <a:cxn ang="0">
                  <a:pos x="98" y="112"/>
                </a:cxn>
                <a:cxn ang="0">
                  <a:pos x="66" y="112"/>
                </a:cxn>
                <a:cxn ang="0">
                  <a:pos x="42" y="124"/>
                </a:cxn>
              </a:cxnLst>
              <a:rect l="0" t="0" r="r" b="b"/>
              <a:pathLst>
                <a:path w="294" h="148">
                  <a:moveTo>
                    <a:pt x="42" y="124"/>
                  </a:moveTo>
                  <a:lnTo>
                    <a:pt x="32" y="116"/>
                  </a:lnTo>
                  <a:lnTo>
                    <a:pt x="18" y="120"/>
                  </a:lnTo>
                  <a:lnTo>
                    <a:pt x="4" y="114"/>
                  </a:lnTo>
                  <a:lnTo>
                    <a:pt x="0" y="100"/>
                  </a:lnTo>
                  <a:lnTo>
                    <a:pt x="6" y="86"/>
                  </a:lnTo>
                  <a:lnTo>
                    <a:pt x="92" y="82"/>
                  </a:lnTo>
                  <a:lnTo>
                    <a:pt x="108" y="74"/>
                  </a:lnTo>
                  <a:lnTo>
                    <a:pt x="126" y="84"/>
                  </a:lnTo>
                  <a:lnTo>
                    <a:pt x="138" y="78"/>
                  </a:lnTo>
                  <a:lnTo>
                    <a:pt x="122" y="60"/>
                  </a:lnTo>
                  <a:lnTo>
                    <a:pt x="120" y="46"/>
                  </a:lnTo>
                  <a:lnTo>
                    <a:pt x="138" y="36"/>
                  </a:lnTo>
                  <a:lnTo>
                    <a:pt x="154" y="22"/>
                  </a:lnTo>
                  <a:lnTo>
                    <a:pt x="172" y="20"/>
                  </a:lnTo>
                  <a:lnTo>
                    <a:pt x="176" y="26"/>
                  </a:lnTo>
                  <a:lnTo>
                    <a:pt x="192" y="24"/>
                  </a:lnTo>
                  <a:lnTo>
                    <a:pt x="208" y="0"/>
                  </a:lnTo>
                  <a:lnTo>
                    <a:pt x="230" y="4"/>
                  </a:lnTo>
                  <a:lnTo>
                    <a:pt x="252" y="8"/>
                  </a:lnTo>
                  <a:lnTo>
                    <a:pt x="270" y="8"/>
                  </a:lnTo>
                  <a:lnTo>
                    <a:pt x="286" y="18"/>
                  </a:lnTo>
                  <a:lnTo>
                    <a:pt x="280" y="36"/>
                  </a:lnTo>
                  <a:lnTo>
                    <a:pt x="294" y="48"/>
                  </a:lnTo>
                  <a:lnTo>
                    <a:pt x="286" y="60"/>
                  </a:lnTo>
                  <a:lnTo>
                    <a:pt x="282" y="80"/>
                  </a:lnTo>
                  <a:lnTo>
                    <a:pt x="264" y="74"/>
                  </a:lnTo>
                  <a:lnTo>
                    <a:pt x="258" y="88"/>
                  </a:lnTo>
                  <a:lnTo>
                    <a:pt x="252" y="106"/>
                  </a:lnTo>
                  <a:lnTo>
                    <a:pt x="248" y="124"/>
                  </a:lnTo>
                  <a:lnTo>
                    <a:pt x="236" y="122"/>
                  </a:lnTo>
                  <a:lnTo>
                    <a:pt x="222" y="134"/>
                  </a:lnTo>
                  <a:lnTo>
                    <a:pt x="214" y="130"/>
                  </a:lnTo>
                  <a:lnTo>
                    <a:pt x="200" y="138"/>
                  </a:lnTo>
                  <a:lnTo>
                    <a:pt x="188" y="148"/>
                  </a:lnTo>
                  <a:lnTo>
                    <a:pt x="150" y="146"/>
                  </a:lnTo>
                  <a:lnTo>
                    <a:pt x="124" y="140"/>
                  </a:lnTo>
                  <a:lnTo>
                    <a:pt x="102" y="126"/>
                  </a:lnTo>
                  <a:lnTo>
                    <a:pt x="98" y="112"/>
                  </a:lnTo>
                  <a:lnTo>
                    <a:pt x="66" y="112"/>
                  </a:lnTo>
                  <a:lnTo>
                    <a:pt x="42" y="1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 name="Azerbaijan">
              <a:extLst>
                <a:ext uri="{FF2B5EF4-FFF2-40B4-BE49-F238E27FC236}">
                  <a16:creationId xmlns:a16="http://schemas.microsoft.com/office/drawing/2014/main" id="{1DEFC69D-3012-4AC8-BE7A-A82873A93505}"/>
                </a:ext>
              </a:extLst>
            </p:cNvPr>
            <p:cNvSpPr>
              <a:spLocks noEditPoints="1"/>
            </p:cNvSpPr>
            <p:nvPr/>
          </p:nvSpPr>
          <p:spPr bwMode="gray">
            <a:xfrm>
              <a:off x="7179304" y="3087764"/>
              <a:ext cx="169851" cy="159290"/>
            </a:xfrm>
            <a:custGeom>
              <a:avLst/>
              <a:gdLst/>
              <a:ahLst/>
              <a:cxnLst>
                <a:cxn ang="0">
                  <a:pos x="208" y="229"/>
                </a:cxn>
                <a:cxn ang="0">
                  <a:pos x="180" y="215"/>
                </a:cxn>
                <a:cxn ang="0">
                  <a:pos x="161" y="201"/>
                </a:cxn>
                <a:cxn ang="0">
                  <a:pos x="173" y="182"/>
                </a:cxn>
                <a:cxn ang="0">
                  <a:pos x="159" y="151"/>
                </a:cxn>
                <a:cxn ang="0">
                  <a:pos x="126" y="173"/>
                </a:cxn>
                <a:cxn ang="0">
                  <a:pos x="95" y="196"/>
                </a:cxn>
                <a:cxn ang="0">
                  <a:pos x="92" y="180"/>
                </a:cxn>
                <a:cxn ang="0">
                  <a:pos x="97" y="168"/>
                </a:cxn>
                <a:cxn ang="0">
                  <a:pos x="95" y="161"/>
                </a:cxn>
                <a:cxn ang="0">
                  <a:pos x="57" y="125"/>
                </a:cxn>
                <a:cxn ang="0">
                  <a:pos x="66" y="99"/>
                </a:cxn>
                <a:cxn ang="0">
                  <a:pos x="48" y="99"/>
                </a:cxn>
                <a:cxn ang="0">
                  <a:pos x="33" y="90"/>
                </a:cxn>
                <a:cxn ang="0">
                  <a:pos x="29" y="83"/>
                </a:cxn>
                <a:cxn ang="0">
                  <a:pos x="36" y="66"/>
                </a:cxn>
                <a:cxn ang="0">
                  <a:pos x="19" y="64"/>
                </a:cxn>
                <a:cxn ang="0">
                  <a:pos x="7" y="50"/>
                </a:cxn>
                <a:cxn ang="0">
                  <a:pos x="19" y="40"/>
                </a:cxn>
                <a:cxn ang="0">
                  <a:pos x="36" y="38"/>
                </a:cxn>
                <a:cxn ang="0">
                  <a:pos x="50" y="52"/>
                </a:cxn>
                <a:cxn ang="0">
                  <a:pos x="83" y="50"/>
                </a:cxn>
                <a:cxn ang="0">
                  <a:pos x="81" y="40"/>
                </a:cxn>
                <a:cxn ang="0">
                  <a:pos x="69" y="31"/>
                </a:cxn>
                <a:cxn ang="0">
                  <a:pos x="76" y="7"/>
                </a:cxn>
                <a:cxn ang="0">
                  <a:pos x="92" y="0"/>
                </a:cxn>
                <a:cxn ang="0">
                  <a:pos x="107" y="17"/>
                </a:cxn>
                <a:cxn ang="0">
                  <a:pos x="123" y="21"/>
                </a:cxn>
                <a:cxn ang="0">
                  <a:pos x="130" y="38"/>
                </a:cxn>
                <a:cxn ang="0">
                  <a:pos x="156" y="45"/>
                </a:cxn>
                <a:cxn ang="0">
                  <a:pos x="166" y="45"/>
                </a:cxn>
                <a:cxn ang="0">
                  <a:pos x="170" y="31"/>
                </a:cxn>
                <a:cxn ang="0">
                  <a:pos x="192" y="21"/>
                </a:cxn>
                <a:cxn ang="0">
                  <a:pos x="208" y="50"/>
                </a:cxn>
                <a:cxn ang="0">
                  <a:pos x="208" y="69"/>
                </a:cxn>
                <a:cxn ang="0">
                  <a:pos x="218" y="73"/>
                </a:cxn>
                <a:cxn ang="0">
                  <a:pos x="232" y="95"/>
                </a:cxn>
                <a:cxn ang="0">
                  <a:pos x="253" y="97"/>
                </a:cxn>
                <a:cxn ang="0">
                  <a:pos x="253" y="104"/>
                </a:cxn>
                <a:cxn ang="0">
                  <a:pos x="229" y="121"/>
                </a:cxn>
                <a:cxn ang="0">
                  <a:pos x="225" y="180"/>
                </a:cxn>
                <a:cxn ang="0">
                  <a:pos x="218" y="168"/>
                </a:cxn>
                <a:cxn ang="0">
                  <a:pos x="208" y="170"/>
                </a:cxn>
                <a:cxn ang="0">
                  <a:pos x="208" y="229"/>
                </a:cxn>
                <a:cxn ang="0">
                  <a:pos x="69" y="189"/>
                </a:cxn>
                <a:cxn ang="0">
                  <a:pos x="74" y="175"/>
                </a:cxn>
                <a:cxn ang="0">
                  <a:pos x="66" y="173"/>
                </a:cxn>
                <a:cxn ang="0">
                  <a:pos x="64" y="163"/>
                </a:cxn>
                <a:cxn ang="0">
                  <a:pos x="59" y="154"/>
                </a:cxn>
                <a:cxn ang="0">
                  <a:pos x="48" y="149"/>
                </a:cxn>
                <a:cxn ang="0">
                  <a:pos x="36" y="149"/>
                </a:cxn>
                <a:cxn ang="0">
                  <a:pos x="24" y="147"/>
                </a:cxn>
                <a:cxn ang="0">
                  <a:pos x="0" y="147"/>
                </a:cxn>
                <a:cxn ang="0">
                  <a:pos x="12" y="156"/>
                </a:cxn>
                <a:cxn ang="0">
                  <a:pos x="50" y="191"/>
                </a:cxn>
                <a:cxn ang="0">
                  <a:pos x="59" y="194"/>
                </a:cxn>
                <a:cxn ang="0">
                  <a:pos x="74" y="199"/>
                </a:cxn>
                <a:cxn ang="0">
                  <a:pos x="69" y="189"/>
                </a:cxn>
              </a:cxnLst>
              <a:rect l="0" t="0" r="r" b="b"/>
              <a:pathLst>
                <a:path w="253" h="229">
                  <a:moveTo>
                    <a:pt x="208" y="229"/>
                  </a:moveTo>
                  <a:lnTo>
                    <a:pt x="180" y="215"/>
                  </a:lnTo>
                  <a:lnTo>
                    <a:pt x="161" y="201"/>
                  </a:lnTo>
                  <a:lnTo>
                    <a:pt x="173" y="182"/>
                  </a:lnTo>
                  <a:lnTo>
                    <a:pt x="159" y="151"/>
                  </a:lnTo>
                  <a:lnTo>
                    <a:pt x="126" y="173"/>
                  </a:lnTo>
                  <a:lnTo>
                    <a:pt x="95" y="196"/>
                  </a:lnTo>
                  <a:lnTo>
                    <a:pt x="92" y="180"/>
                  </a:lnTo>
                  <a:lnTo>
                    <a:pt x="97" y="168"/>
                  </a:lnTo>
                  <a:lnTo>
                    <a:pt x="95" y="161"/>
                  </a:lnTo>
                  <a:lnTo>
                    <a:pt x="57" y="125"/>
                  </a:lnTo>
                  <a:lnTo>
                    <a:pt x="66" y="99"/>
                  </a:lnTo>
                  <a:lnTo>
                    <a:pt x="48" y="99"/>
                  </a:lnTo>
                  <a:lnTo>
                    <a:pt x="33" y="90"/>
                  </a:lnTo>
                  <a:lnTo>
                    <a:pt x="29" y="83"/>
                  </a:lnTo>
                  <a:lnTo>
                    <a:pt x="36" y="66"/>
                  </a:lnTo>
                  <a:lnTo>
                    <a:pt x="19" y="64"/>
                  </a:lnTo>
                  <a:lnTo>
                    <a:pt x="7" y="50"/>
                  </a:lnTo>
                  <a:lnTo>
                    <a:pt x="19" y="40"/>
                  </a:lnTo>
                  <a:lnTo>
                    <a:pt x="36" y="38"/>
                  </a:lnTo>
                  <a:lnTo>
                    <a:pt x="50" y="52"/>
                  </a:lnTo>
                  <a:lnTo>
                    <a:pt x="83" y="50"/>
                  </a:lnTo>
                  <a:lnTo>
                    <a:pt x="81" y="40"/>
                  </a:lnTo>
                  <a:lnTo>
                    <a:pt x="69" y="31"/>
                  </a:lnTo>
                  <a:lnTo>
                    <a:pt x="76" y="7"/>
                  </a:lnTo>
                  <a:lnTo>
                    <a:pt x="92" y="0"/>
                  </a:lnTo>
                  <a:lnTo>
                    <a:pt x="107" y="17"/>
                  </a:lnTo>
                  <a:lnTo>
                    <a:pt x="123" y="21"/>
                  </a:lnTo>
                  <a:lnTo>
                    <a:pt x="130" y="38"/>
                  </a:lnTo>
                  <a:lnTo>
                    <a:pt x="156" y="45"/>
                  </a:lnTo>
                  <a:lnTo>
                    <a:pt x="166" y="45"/>
                  </a:lnTo>
                  <a:lnTo>
                    <a:pt x="170" y="31"/>
                  </a:lnTo>
                  <a:lnTo>
                    <a:pt x="192" y="21"/>
                  </a:lnTo>
                  <a:lnTo>
                    <a:pt x="208" y="50"/>
                  </a:lnTo>
                  <a:lnTo>
                    <a:pt x="208" y="69"/>
                  </a:lnTo>
                  <a:lnTo>
                    <a:pt x="218" y="73"/>
                  </a:lnTo>
                  <a:lnTo>
                    <a:pt x="232" y="95"/>
                  </a:lnTo>
                  <a:lnTo>
                    <a:pt x="253" y="97"/>
                  </a:lnTo>
                  <a:lnTo>
                    <a:pt x="253" y="104"/>
                  </a:lnTo>
                  <a:lnTo>
                    <a:pt x="229" y="121"/>
                  </a:lnTo>
                  <a:lnTo>
                    <a:pt x="225" y="180"/>
                  </a:lnTo>
                  <a:lnTo>
                    <a:pt x="218" y="168"/>
                  </a:lnTo>
                  <a:lnTo>
                    <a:pt x="208" y="170"/>
                  </a:lnTo>
                  <a:lnTo>
                    <a:pt x="208" y="229"/>
                  </a:lnTo>
                  <a:moveTo>
                    <a:pt x="69" y="189"/>
                  </a:moveTo>
                  <a:lnTo>
                    <a:pt x="74" y="175"/>
                  </a:lnTo>
                  <a:lnTo>
                    <a:pt x="66" y="173"/>
                  </a:lnTo>
                  <a:lnTo>
                    <a:pt x="64" y="163"/>
                  </a:lnTo>
                  <a:lnTo>
                    <a:pt x="59" y="154"/>
                  </a:lnTo>
                  <a:lnTo>
                    <a:pt x="48" y="149"/>
                  </a:lnTo>
                  <a:lnTo>
                    <a:pt x="36" y="149"/>
                  </a:lnTo>
                  <a:lnTo>
                    <a:pt x="24" y="147"/>
                  </a:lnTo>
                  <a:lnTo>
                    <a:pt x="0" y="147"/>
                  </a:lnTo>
                  <a:lnTo>
                    <a:pt x="12" y="156"/>
                  </a:lnTo>
                  <a:lnTo>
                    <a:pt x="50" y="191"/>
                  </a:lnTo>
                  <a:lnTo>
                    <a:pt x="59" y="194"/>
                  </a:lnTo>
                  <a:lnTo>
                    <a:pt x="74" y="199"/>
                  </a:lnTo>
                  <a:lnTo>
                    <a:pt x="69" y="189"/>
                  </a:lnTo>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17" name="Bahrain">
              <a:extLst>
                <a:ext uri="{FF2B5EF4-FFF2-40B4-BE49-F238E27FC236}">
                  <a16:creationId xmlns:a16="http://schemas.microsoft.com/office/drawing/2014/main" id="{DE97C7CD-13E1-4259-8849-145BABF8361E}"/>
                </a:ext>
              </a:extLst>
            </p:cNvPr>
            <p:cNvSpPr>
              <a:spLocks/>
            </p:cNvSpPr>
            <p:nvPr/>
          </p:nvSpPr>
          <p:spPr bwMode="gray">
            <a:xfrm>
              <a:off x="7360869" y="3689531"/>
              <a:ext cx="11715" cy="17698"/>
            </a:xfrm>
            <a:custGeom>
              <a:avLst/>
              <a:gdLst/>
              <a:ahLst/>
              <a:cxnLst>
                <a:cxn ang="0">
                  <a:pos x="0" y="2"/>
                </a:cxn>
                <a:cxn ang="0">
                  <a:pos x="4" y="0"/>
                </a:cxn>
                <a:cxn ang="0">
                  <a:pos x="12" y="2"/>
                </a:cxn>
                <a:cxn ang="0">
                  <a:pos x="10" y="24"/>
                </a:cxn>
                <a:cxn ang="0">
                  <a:pos x="2" y="16"/>
                </a:cxn>
                <a:cxn ang="0">
                  <a:pos x="2" y="10"/>
                </a:cxn>
                <a:cxn ang="0">
                  <a:pos x="0" y="2"/>
                </a:cxn>
              </a:cxnLst>
              <a:rect l="0" t="0" r="r" b="b"/>
              <a:pathLst>
                <a:path w="12" h="24">
                  <a:moveTo>
                    <a:pt x="0" y="2"/>
                  </a:moveTo>
                  <a:lnTo>
                    <a:pt x="4" y="0"/>
                  </a:lnTo>
                  <a:lnTo>
                    <a:pt x="12" y="2"/>
                  </a:lnTo>
                  <a:lnTo>
                    <a:pt x="10" y="24"/>
                  </a:lnTo>
                  <a:lnTo>
                    <a:pt x="2" y="16"/>
                  </a:lnTo>
                  <a:lnTo>
                    <a:pt x="2" y="10"/>
                  </a:lnTo>
                  <a:lnTo>
                    <a:pt x="0" y="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8" name="Bangladesh">
              <a:extLst>
                <a:ext uri="{FF2B5EF4-FFF2-40B4-BE49-F238E27FC236}">
                  <a16:creationId xmlns:a16="http://schemas.microsoft.com/office/drawing/2014/main" id="{EC201309-ABE0-4AFC-B3DD-8C958C816ECD}"/>
                </a:ext>
              </a:extLst>
            </p:cNvPr>
            <p:cNvSpPr>
              <a:spLocks/>
            </p:cNvSpPr>
            <p:nvPr/>
          </p:nvSpPr>
          <p:spPr bwMode="gray">
            <a:xfrm>
              <a:off x="8518584" y="3691497"/>
              <a:ext cx="150328" cy="202557"/>
            </a:xfrm>
            <a:custGeom>
              <a:avLst/>
              <a:gdLst/>
              <a:ahLst/>
              <a:cxnLst>
                <a:cxn ang="0">
                  <a:pos x="178" y="216"/>
                </a:cxn>
                <a:cxn ang="0">
                  <a:pos x="174" y="192"/>
                </a:cxn>
                <a:cxn ang="0">
                  <a:pos x="172" y="170"/>
                </a:cxn>
                <a:cxn ang="0">
                  <a:pos x="168" y="118"/>
                </a:cxn>
                <a:cxn ang="0">
                  <a:pos x="158" y="112"/>
                </a:cxn>
                <a:cxn ang="0">
                  <a:pos x="150" y="118"/>
                </a:cxn>
                <a:cxn ang="0">
                  <a:pos x="146" y="134"/>
                </a:cxn>
                <a:cxn ang="0">
                  <a:pos x="128" y="124"/>
                </a:cxn>
                <a:cxn ang="0">
                  <a:pos x="130" y="114"/>
                </a:cxn>
                <a:cxn ang="0">
                  <a:pos x="136" y="102"/>
                </a:cxn>
                <a:cxn ang="0">
                  <a:pos x="150" y="94"/>
                </a:cxn>
                <a:cxn ang="0">
                  <a:pos x="162" y="84"/>
                </a:cxn>
                <a:cxn ang="0">
                  <a:pos x="180" y="58"/>
                </a:cxn>
                <a:cxn ang="0">
                  <a:pos x="182" y="42"/>
                </a:cxn>
                <a:cxn ang="0">
                  <a:pos x="104" y="40"/>
                </a:cxn>
                <a:cxn ang="0">
                  <a:pos x="86" y="44"/>
                </a:cxn>
                <a:cxn ang="0">
                  <a:pos x="72" y="38"/>
                </a:cxn>
                <a:cxn ang="0">
                  <a:pos x="70" y="24"/>
                </a:cxn>
                <a:cxn ang="0">
                  <a:pos x="62" y="12"/>
                </a:cxn>
                <a:cxn ang="0">
                  <a:pos x="52" y="12"/>
                </a:cxn>
                <a:cxn ang="0">
                  <a:pos x="44" y="0"/>
                </a:cxn>
                <a:cxn ang="0">
                  <a:pos x="30" y="8"/>
                </a:cxn>
                <a:cxn ang="0">
                  <a:pos x="20" y="2"/>
                </a:cxn>
                <a:cxn ang="0">
                  <a:pos x="6" y="4"/>
                </a:cxn>
                <a:cxn ang="0">
                  <a:pos x="8" y="18"/>
                </a:cxn>
                <a:cxn ang="0">
                  <a:pos x="0" y="32"/>
                </a:cxn>
                <a:cxn ang="0">
                  <a:pos x="16" y="48"/>
                </a:cxn>
                <a:cxn ang="0">
                  <a:pos x="22" y="46"/>
                </a:cxn>
                <a:cxn ang="0">
                  <a:pos x="32" y="56"/>
                </a:cxn>
                <a:cxn ang="0">
                  <a:pos x="24" y="72"/>
                </a:cxn>
                <a:cxn ang="0">
                  <a:pos x="14" y="72"/>
                </a:cxn>
                <a:cxn ang="0">
                  <a:pos x="8" y="84"/>
                </a:cxn>
                <a:cxn ang="0">
                  <a:pos x="30" y="102"/>
                </a:cxn>
                <a:cxn ang="0">
                  <a:pos x="24" y="116"/>
                </a:cxn>
                <a:cxn ang="0">
                  <a:pos x="42" y="156"/>
                </a:cxn>
                <a:cxn ang="0">
                  <a:pos x="56" y="202"/>
                </a:cxn>
                <a:cxn ang="0">
                  <a:pos x="70" y="190"/>
                </a:cxn>
                <a:cxn ang="0">
                  <a:pos x="80" y="196"/>
                </a:cxn>
                <a:cxn ang="0">
                  <a:pos x="92" y="180"/>
                </a:cxn>
                <a:cxn ang="0">
                  <a:pos x="96" y="142"/>
                </a:cxn>
                <a:cxn ang="0">
                  <a:pos x="134" y="170"/>
                </a:cxn>
                <a:cxn ang="0">
                  <a:pos x="142" y="188"/>
                </a:cxn>
                <a:cxn ang="0">
                  <a:pos x="144" y="222"/>
                </a:cxn>
                <a:cxn ang="0">
                  <a:pos x="156" y="236"/>
                </a:cxn>
                <a:cxn ang="0">
                  <a:pos x="172" y="250"/>
                </a:cxn>
                <a:cxn ang="0">
                  <a:pos x="174" y="220"/>
                </a:cxn>
                <a:cxn ang="0">
                  <a:pos x="178" y="216"/>
                </a:cxn>
              </a:cxnLst>
              <a:rect l="0" t="0" r="r" b="b"/>
              <a:pathLst>
                <a:path w="182" h="250">
                  <a:moveTo>
                    <a:pt x="178" y="216"/>
                  </a:moveTo>
                  <a:lnTo>
                    <a:pt x="174" y="192"/>
                  </a:lnTo>
                  <a:lnTo>
                    <a:pt x="172" y="170"/>
                  </a:lnTo>
                  <a:lnTo>
                    <a:pt x="168" y="118"/>
                  </a:lnTo>
                  <a:lnTo>
                    <a:pt x="158" y="112"/>
                  </a:lnTo>
                  <a:lnTo>
                    <a:pt x="150" y="118"/>
                  </a:lnTo>
                  <a:lnTo>
                    <a:pt x="146" y="134"/>
                  </a:lnTo>
                  <a:lnTo>
                    <a:pt x="128" y="124"/>
                  </a:lnTo>
                  <a:lnTo>
                    <a:pt x="130" y="114"/>
                  </a:lnTo>
                  <a:lnTo>
                    <a:pt x="136" y="102"/>
                  </a:lnTo>
                  <a:lnTo>
                    <a:pt x="150" y="94"/>
                  </a:lnTo>
                  <a:lnTo>
                    <a:pt x="162" y="84"/>
                  </a:lnTo>
                  <a:lnTo>
                    <a:pt x="180" y="58"/>
                  </a:lnTo>
                  <a:lnTo>
                    <a:pt x="182" y="42"/>
                  </a:lnTo>
                  <a:lnTo>
                    <a:pt x="104" y="40"/>
                  </a:lnTo>
                  <a:lnTo>
                    <a:pt x="86" y="44"/>
                  </a:lnTo>
                  <a:lnTo>
                    <a:pt x="72" y="38"/>
                  </a:lnTo>
                  <a:lnTo>
                    <a:pt x="70" y="24"/>
                  </a:lnTo>
                  <a:lnTo>
                    <a:pt x="62" y="12"/>
                  </a:lnTo>
                  <a:lnTo>
                    <a:pt x="52" y="12"/>
                  </a:lnTo>
                  <a:lnTo>
                    <a:pt x="44" y="0"/>
                  </a:lnTo>
                  <a:lnTo>
                    <a:pt x="30" y="8"/>
                  </a:lnTo>
                  <a:lnTo>
                    <a:pt x="20" y="2"/>
                  </a:lnTo>
                  <a:lnTo>
                    <a:pt x="6" y="4"/>
                  </a:lnTo>
                  <a:lnTo>
                    <a:pt x="8" y="18"/>
                  </a:lnTo>
                  <a:lnTo>
                    <a:pt x="0" y="32"/>
                  </a:lnTo>
                  <a:lnTo>
                    <a:pt x="16" y="48"/>
                  </a:lnTo>
                  <a:lnTo>
                    <a:pt x="22" y="46"/>
                  </a:lnTo>
                  <a:lnTo>
                    <a:pt x="32" y="56"/>
                  </a:lnTo>
                  <a:lnTo>
                    <a:pt x="24" y="72"/>
                  </a:lnTo>
                  <a:lnTo>
                    <a:pt x="14" y="72"/>
                  </a:lnTo>
                  <a:lnTo>
                    <a:pt x="8" y="84"/>
                  </a:lnTo>
                  <a:lnTo>
                    <a:pt x="30" y="102"/>
                  </a:lnTo>
                  <a:lnTo>
                    <a:pt x="24" y="116"/>
                  </a:lnTo>
                  <a:lnTo>
                    <a:pt x="42" y="156"/>
                  </a:lnTo>
                  <a:lnTo>
                    <a:pt x="56" y="202"/>
                  </a:lnTo>
                  <a:lnTo>
                    <a:pt x="70" y="190"/>
                  </a:lnTo>
                  <a:lnTo>
                    <a:pt x="80" y="196"/>
                  </a:lnTo>
                  <a:lnTo>
                    <a:pt x="92" y="180"/>
                  </a:lnTo>
                  <a:lnTo>
                    <a:pt x="96" y="142"/>
                  </a:lnTo>
                  <a:lnTo>
                    <a:pt x="134" y="170"/>
                  </a:lnTo>
                  <a:lnTo>
                    <a:pt x="142" y="188"/>
                  </a:lnTo>
                  <a:lnTo>
                    <a:pt x="144" y="222"/>
                  </a:lnTo>
                  <a:lnTo>
                    <a:pt x="156" y="236"/>
                  </a:lnTo>
                  <a:lnTo>
                    <a:pt x="172" y="250"/>
                  </a:lnTo>
                  <a:lnTo>
                    <a:pt x="174" y="220"/>
                  </a:lnTo>
                  <a:lnTo>
                    <a:pt x="178" y="2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9" name="Belarus">
              <a:extLst>
                <a:ext uri="{FF2B5EF4-FFF2-40B4-BE49-F238E27FC236}">
                  <a16:creationId xmlns:a16="http://schemas.microsoft.com/office/drawing/2014/main" id="{A48D1ADF-DCDD-4C9A-B9B0-7FCB0896FFE5}"/>
                </a:ext>
              </a:extLst>
            </p:cNvPr>
            <p:cNvSpPr>
              <a:spLocks/>
            </p:cNvSpPr>
            <p:nvPr/>
          </p:nvSpPr>
          <p:spPr bwMode="gray">
            <a:xfrm>
              <a:off x="6517474" y="2381769"/>
              <a:ext cx="294797" cy="269419"/>
            </a:xfrm>
            <a:custGeom>
              <a:avLst/>
              <a:gdLst/>
              <a:ahLst/>
              <a:cxnLst>
                <a:cxn ang="0">
                  <a:pos x="330" y="268"/>
                </a:cxn>
                <a:cxn ang="0">
                  <a:pos x="322" y="210"/>
                </a:cxn>
                <a:cxn ang="0">
                  <a:pos x="352" y="202"/>
                </a:cxn>
                <a:cxn ang="0">
                  <a:pos x="352" y="174"/>
                </a:cxn>
                <a:cxn ang="0">
                  <a:pos x="336" y="154"/>
                </a:cxn>
                <a:cxn ang="0">
                  <a:pos x="304" y="128"/>
                </a:cxn>
                <a:cxn ang="0">
                  <a:pos x="300" y="92"/>
                </a:cxn>
                <a:cxn ang="0">
                  <a:pos x="298" y="62"/>
                </a:cxn>
                <a:cxn ang="0">
                  <a:pos x="270" y="16"/>
                </a:cxn>
                <a:cxn ang="0">
                  <a:pos x="244" y="8"/>
                </a:cxn>
                <a:cxn ang="0">
                  <a:pos x="216" y="10"/>
                </a:cxn>
                <a:cxn ang="0">
                  <a:pos x="190" y="0"/>
                </a:cxn>
                <a:cxn ang="0">
                  <a:pos x="174" y="50"/>
                </a:cxn>
                <a:cxn ang="0">
                  <a:pos x="152" y="46"/>
                </a:cxn>
                <a:cxn ang="0">
                  <a:pos x="136" y="74"/>
                </a:cxn>
                <a:cxn ang="0">
                  <a:pos x="104" y="116"/>
                </a:cxn>
                <a:cxn ang="0">
                  <a:pos x="106" y="152"/>
                </a:cxn>
                <a:cxn ang="0">
                  <a:pos x="66" y="140"/>
                </a:cxn>
                <a:cxn ang="0">
                  <a:pos x="18" y="162"/>
                </a:cxn>
                <a:cxn ang="0">
                  <a:pos x="28" y="214"/>
                </a:cxn>
                <a:cxn ang="0">
                  <a:pos x="22" y="250"/>
                </a:cxn>
                <a:cxn ang="0">
                  <a:pos x="0" y="268"/>
                </a:cxn>
                <a:cxn ang="0">
                  <a:pos x="18" y="304"/>
                </a:cxn>
                <a:cxn ang="0">
                  <a:pos x="52" y="296"/>
                </a:cxn>
                <a:cxn ang="0">
                  <a:pos x="108" y="294"/>
                </a:cxn>
                <a:cxn ang="0">
                  <a:pos x="134" y="304"/>
                </a:cxn>
                <a:cxn ang="0">
                  <a:pos x="160" y="302"/>
                </a:cxn>
                <a:cxn ang="0">
                  <a:pos x="198" y="306"/>
                </a:cxn>
                <a:cxn ang="0">
                  <a:pos x="226" y="308"/>
                </a:cxn>
                <a:cxn ang="0">
                  <a:pos x="242" y="330"/>
                </a:cxn>
                <a:cxn ang="0">
                  <a:pos x="282" y="328"/>
                </a:cxn>
                <a:cxn ang="0">
                  <a:pos x="300" y="276"/>
                </a:cxn>
              </a:cxnLst>
              <a:rect l="0" t="0" r="r" b="b"/>
              <a:pathLst>
                <a:path w="364" h="330">
                  <a:moveTo>
                    <a:pt x="300" y="276"/>
                  </a:moveTo>
                  <a:lnTo>
                    <a:pt x="330" y="268"/>
                  </a:lnTo>
                  <a:lnTo>
                    <a:pt x="336" y="236"/>
                  </a:lnTo>
                  <a:lnTo>
                    <a:pt x="322" y="210"/>
                  </a:lnTo>
                  <a:lnTo>
                    <a:pt x="328" y="200"/>
                  </a:lnTo>
                  <a:lnTo>
                    <a:pt x="352" y="202"/>
                  </a:lnTo>
                  <a:lnTo>
                    <a:pt x="364" y="186"/>
                  </a:lnTo>
                  <a:lnTo>
                    <a:pt x="352" y="174"/>
                  </a:lnTo>
                  <a:lnTo>
                    <a:pt x="330" y="172"/>
                  </a:lnTo>
                  <a:lnTo>
                    <a:pt x="336" y="154"/>
                  </a:lnTo>
                  <a:lnTo>
                    <a:pt x="318" y="134"/>
                  </a:lnTo>
                  <a:lnTo>
                    <a:pt x="304" y="128"/>
                  </a:lnTo>
                  <a:lnTo>
                    <a:pt x="310" y="110"/>
                  </a:lnTo>
                  <a:lnTo>
                    <a:pt x="300" y="92"/>
                  </a:lnTo>
                  <a:lnTo>
                    <a:pt x="308" y="84"/>
                  </a:lnTo>
                  <a:lnTo>
                    <a:pt x="298" y="62"/>
                  </a:lnTo>
                  <a:lnTo>
                    <a:pt x="302" y="40"/>
                  </a:lnTo>
                  <a:lnTo>
                    <a:pt x="270" y="16"/>
                  </a:lnTo>
                  <a:lnTo>
                    <a:pt x="242" y="28"/>
                  </a:lnTo>
                  <a:lnTo>
                    <a:pt x="244" y="8"/>
                  </a:lnTo>
                  <a:lnTo>
                    <a:pt x="226" y="2"/>
                  </a:lnTo>
                  <a:lnTo>
                    <a:pt x="216" y="10"/>
                  </a:lnTo>
                  <a:lnTo>
                    <a:pt x="208" y="0"/>
                  </a:lnTo>
                  <a:lnTo>
                    <a:pt x="190" y="0"/>
                  </a:lnTo>
                  <a:lnTo>
                    <a:pt x="176" y="34"/>
                  </a:lnTo>
                  <a:lnTo>
                    <a:pt x="174" y="50"/>
                  </a:lnTo>
                  <a:lnTo>
                    <a:pt x="164" y="56"/>
                  </a:lnTo>
                  <a:lnTo>
                    <a:pt x="152" y="46"/>
                  </a:lnTo>
                  <a:lnTo>
                    <a:pt x="130" y="54"/>
                  </a:lnTo>
                  <a:lnTo>
                    <a:pt x="136" y="74"/>
                  </a:lnTo>
                  <a:lnTo>
                    <a:pt x="122" y="80"/>
                  </a:lnTo>
                  <a:lnTo>
                    <a:pt x="104" y="116"/>
                  </a:lnTo>
                  <a:lnTo>
                    <a:pt x="110" y="138"/>
                  </a:lnTo>
                  <a:lnTo>
                    <a:pt x="106" y="152"/>
                  </a:lnTo>
                  <a:lnTo>
                    <a:pt x="80" y="140"/>
                  </a:lnTo>
                  <a:lnTo>
                    <a:pt x="66" y="140"/>
                  </a:lnTo>
                  <a:lnTo>
                    <a:pt x="58" y="162"/>
                  </a:lnTo>
                  <a:lnTo>
                    <a:pt x="18" y="162"/>
                  </a:lnTo>
                  <a:lnTo>
                    <a:pt x="20" y="194"/>
                  </a:lnTo>
                  <a:lnTo>
                    <a:pt x="28" y="214"/>
                  </a:lnTo>
                  <a:lnTo>
                    <a:pt x="28" y="238"/>
                  </a:lnTo>
                  <a:lnTo>
                    <a:pt x="22" y="250"/>
                  </a:lnTo>
                  <a:lnTo>
                    <a:pt x="8" y="248"/>
                  </a:lnTo>
                  <a:lnTo>
                    <a:pt x="0" y="268"/>
                  </a:lnTo>
                  <a:lnTo>
                    <a:pt x="22" y="282"/>
                  </a:lnTo>
                  <a:lnTo>
                    <a:pt x="18" y="304"/>
                  </a:lnTo>
                  <a:lnTo>
                    <a:pt x="36" y="304"/>
                  </a:lnTo>
                  <a:lnTo>
                    <a:pt x="52" y="296"/>
                  </a:lnTo>
                  <a:lnTo>
                    <a:pt x="96" y="292"/>
                  </a:lnTo>
                  <a:lnTo>
                    <a:pt x="108" y="294"/>
                  </a:lnTo>
                  <a:lnTo>
                    <a:pt x="122" y="294"/>
                  </a:lnTo>
                  <a:lnTo>
                    <a:pt x="134" y="304"/>
                  </a:lnTo>
                  <a:lnTo>
                    <a:pt x="148" y="304"/>
                  </a:lnTo>
                  <a:lnTo>
                    <a:pt x="160" y="302"/>
                  </a:lnTo>
                  <a:lnTo>
                    <a:pt x="182" y="318"/>
                  </a:lnTo>
                  <a:lnTo>
                    <a:pt x="198" y="306"/>
                  </a:lnTo>
                  <a:lnTo>
                    <a:pt x="216" y="316"/>
                  </a:lnTo>
                  <a:lnTo>
                    <a:pt x="226" y="308"/>
                  </a:lnTo>
                  <a:lnTo>
                    <a:pt x="238" y="312"/>
                  </a:lnTo>
                  <a:lnTo>
                    <a:pt x="242" y="330"/>
                  </a:lnTo>
                  <a:lnTo>
                    <a:pt x="266" y="326"/>
                  </a:lnTo>
                  <a:lnTo>
                    <a:pt x="282" y="328"/>
                  </a:lnTo>
                  <a:lnTo>
                    <a:pt x="286" y="302"/>
                  </a:lnTo>
                  <a:lnTo>
                    <a:pt x="300" y="27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 name="Belgium">
              <a:extLst>
                <a:ext uri="{FF2B5EF4-FFF2-40B4-BE49-F238E27FC236}">
                  <a16:creationId xmlns:a16="http://schemas.microsoft.com/office/drawing/2014/main" id="{B59E287A-54FA-46C9-B2DB-1A723B51D2F7}"/>
                </a:ext>
              </a:extLst>
            </p:cNvPr>
            <p:cNvSpPr>
              <a:spLocks/>
            </p:cNvSpPr>
            <p:nvPr/>
          </p:nvSpPr>
          <p:spPr bwMode="gray">
            <a:xfrm>
              <a:off x="5879069" y="2641355"/>
              <a:ext cx="121043" cy="100295"/>
            </a:xfrm>
            <a:custGeom>
              <a:avLst/>
              <a:gdLst/>
              <a:ahLst/>
              <a:cxnLst>
                <a:cxn ang="0">
                  <a:pos x="0" y="22"/>
                </a:cxn>
                <a:cxn ang="0">
                  <a:pos x="26" y="6"/>
                </a:cxn>
                <a:cxn ang="0">
                  <a:pos x="32" y="20"/>
                </a:cxn>
                <a:cxn ang="0">
                  <a:pos x="60" y="18"/>
                </a:cxn>
                <a:cxn ang="0">
                  <a:pos x="68" y="6"/>
                </a:cxn>
                <a:cxn ang="0">
                  <a:pos x="78" y="0"/>
                </a:cxn>
                <a:cxn ang="0">
                  <a:pos x="98" y="10"/>
                </a:cxn>
                <a:cxn ang="0">
                  <a:pos x="114" y="12"/>
                </a:cxn>
                <a:cxn ang="0">
                  <a:pos x="126" y="20"/>
                </a:cxn>
                <a:cxn ang="0">
                  <a:pos x="126" y="34"/>
                </a:cxn>
                <a:cxn ang="0">
                  <a:pos x="120" y="44"/>
                </a:cxn>
                <a:cxn ang="0">
                  <a:pos x="124" y="48"/>
                </a:cxn>
                <a:cxn ang="0">
                  <a:pos x="136" y="48"/>
                </a:cxn>
                <a:cxn ang="0">
                  <a:pos x="148" y="70"/>
                </a:cxn>
                <a:cxn ang="0">
                  <a:pos x="138" y="84"/>
                </a:cxn>
                <a:cxn ang="0">
                  <a:pos x="130" y="92"/>
                </a:cxn>
                <a:cxn ang="0">
                  <a:pos x="126" y="100"/>
                </a:cxn>
                <a:cxn ang="0">
                  <a:pos x="130" y="106"/>
                </a:cxn>
                <a:cxn ang="0">
                  <a:pos x="126" y="124"/>
                </a:cxn>
                <a:cxn ang="0">
                  <a:pos x="116" y="124"/>
                </a:cxn>
                <a:cxn ang="0">
                  <a:pos x="90" y="100"/>
                </a:cxn>
                <a:cxn ang="0">
                  <a:pos x="86" y="84"/>
                </a:cxn>
                <a:cxn ang="0">
                  <a:pos x="72" y="92"/>
                </a:cxn>
                <a:cxn ang="0">
                  <a:pos x="60" y="86"/>
                </a:cxn>
                <a:cxn ang="0">
                  <a:pos x="54" y="78"/>
                </a:cxn>
                <a:cxn ang="0">
                  <a:pos x="52" y="64"/>
                </a:cxn>
                <a:cxn ang="0">
                  <a:pos x="40" y="64"/>
                </a:cxn>
                <a:cxn ang="0">
                  <a:pos x="26" y="54"/>
                </a:cxn>
                <a:cxn ang="0">
                  <a:pos x="20" y="44"/>
                </a:cxn>
                <a:cxn ang="0">
                  <a:pos x="8" y="36"/>
                </a:cxn>
                <a:cxn ang="0">
                  <a:pos x="0" y="22"/>
                </a:cxn>
              </a:cxnLst>
              <a:rect l="0" t="0" r="r" b="b"/>
              <a:pathLst>
                <a:path w="148" h="124">
                  <a:moveTo>
                    <a:pt x="0" y="22"/>
                  </a:moveTo>
                  <a:lnTo>
                    <a:pt x="26" y="6"/>
                  </a:lnTo>
                  <a:lnTo>
                    <a:pt x="32" y="20"/>
                  </a:lnTo>
                  <a:lnTo>
                    <a:pt x="60" y="18"/>
                  </a:lnTo>
                  <a:lnTo>
                    <a:pt x="68" y="6"/>
                  </a:lnTo>
                  <a:lnTo>
                    <a:pt x="78" y="0"/>
                  </a:lnTo>
                  <a:lnTo>
                    <a:pt x="98" y="10"/>
                  </a:lnTo>
                  <a:lnTo>
                    <a:pt x="114" y="12"/>
                  </a:lnTo>
                  <a:lnTo>
                    <a:pt x="126" y="20"/>
                  </a:lnTo>
                  <a:lnTo>
                    <a:pt x="126" y="34"/>
                  </a:lnTo>
                  <a:lnTo>
                    <a:pt x="120" y="44"/>
                  </a:lnTo>
                  <a:lnTo>
                    <a:pt x="124" y="48"/>
                  </a:lnTo>
                  <a:lnTo>
                    <a:pt x="136" y="48"/>
                  </a:lnTo>
                  <a:lnTo>
                    <a:pt x="148" y="70"/>
                  </a:lnTo>
                  <a:lnTo>
                    <a:pt x="138" y="84"/>
                  </a:lnTo>
                  <a:lnTo>
                    <a:pt x="130" y="92"/>
                  </a:lnTo>
                  <a:lnTo>
                    <a:pt x="126" y="100"/>
                  </a:lnTo>
                  <a:lnTo>
                    <a:pt x="130" y="106"/>
                  </a:lnTo>
                  <a:lnTo>
                    <a:pt x="126" y="124"/>
                  </a:lnTo>
                  <a:lnTo>
                    <a:pt x="116" y="124"/>
                  </a:lnTo>
                  <a:lnTo>
                    <a:pt x="90" y="100"/>
                  </a:lnTo>
                  <a:lnTo>
                    <a:pt x="86" y="84"/>
                  </a:lnTo>
                  <a:lnTo>
                    <a:pt x="72" y="92"/>
                  </a:lnTo>
                  <a:lnTo>
                    <a:pt x="60" y="86"/>
                  </a:lnTo>
                  <a:lnTo>
                    <a:pt x="54" y="78"/>
                  </a:lnTo>
                  <a:lnTo>
                    <a:pt x="52" y="64"/>
                  </a:lnTo>
                  <a:lnTo>
                    <a:pt x="40" y="64"/>
                  </a:lnTo>
                  <a:lnTo>
                    <a:pt x="26" y="54"/>
                  </a:lnTo>
                  <a:lnTo>
                    <a:pt x="20" y="44"/>
                  </a:lnTo>
                  <a:lnTo>
                    <a:pt x="8" y="36"/>
                  </a:lnTo>
                  <a:lnTo>
                    <a:pt x="0" y="2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1" name="Benin">
              <a:extLst>
                <a:ext uri="{FF2B5EF4-FFF2-40B4-BE49-F238E27FC236}">
                  <a16:creationId xmlns:a16="http://schemas.microsoft.com/office/drawing/2014/main" id="{53B73F48-C662-4306-8E34-67F536CD0424}"/>
                </a:ext>
              </a:extLst>
            </p:cNvPr>
            <p:cNvSpPr>
              <a:spLocks/>
            </p:cNvSpPr>
            <p:nvPr/>
          </p:nvSpPr>
          <p:spPr bwMode="gray">
            <a:xfrm>
              <a:off x="5830263" y="4161506"/>
              <a:ext cx="95663" cy="202556"/>
            </a:xfrm>
            <a:custGeom>
              <a:avLst/>
              <a:gdLst/>
              <a:ahLst/>
              <a:cxnLst>
                <a:cxn ang="0">
                  <a:pos x="70" y="247"/>
                </a:cxn>
                <a:cxn ang="0">
                  <a:pos x="44" y="245"/>
                </a:cxn>
                <a:cxn ang="0">
                  <a:pos x="40" y="233"/>
                </a:cxn>
                <a:cxn ang="0">
                  <a:pos x="36" y="140"/>
                </a:cxn>
                <a:cxn ang="0">
                  <a:pos x="22" y="126"/>
                </a:cxn>
                <a:cxn ang="0">
                  <a:pos x="22" y="98"/>
                </a:cxn>
                <a:cxn ang="0">
                  <a:pos x="0" y="66"/>
                </a:cxn>
                <a:cxn ang="0">
                  <a:pos x="24" y="42"/>
                </a:cxn>
                <a:cxn ang="0">
                  <a:pos x="44" y="44"/>
                </a:cxn>
                <a:cxn ang="0">
                  <a:pos x="54" y="26"/>
                </a:cxn>
                <a:cxn ang="0">
                  <a:pos x="62" y="2"/>
                </a:cxn>
                <a:cxn ang="0">
                  <a:pos x="72" y="0"/>
                </a:cxn>
                <a:cxn ang="0">
                  <a:pos x="108" y="16"/>
                </a:cxn>
                <a:cxn ang="0">
                  <a:pos x="118" y="56"/>
                </a:cxn>
                <a:cxn ang="0">
                  <a:pos x="118" y="88"/>
                </a:cxn>
                <a:cxn ang="0">
                  <a:pos x="104" y="120"/>
                </a:cxn>
                <a:cxn ang="0">
                  <a:pos x="94" y="136"/>
                </a:cxn>
                <a:cxn ang="0">
                  <a:pos x="84" y="138"/>
                </a:cxn>
                <a:cxn ang="0">
                  <a:pos x="84" y="203"/>
                </a:cxn>
                <a:cxn ang="0">
                  <a:pos x="92" y="217"/>
                </a:cxn>
                <a:cxn ang="0">
                  <a:pos x="92" y="239"/>
                </a:cxn>
                <a:cxn ang="0">
                  <a:pos x="70" y="247"/>
                </a:cxn>
              </a:cxnLst>
              <a:rect l="0" t="0" r="r" b="b"/>
              <a:pathLst>
                <a:path w="118" h="247">
                  <a:moveTo>
                    <a:pt x="70" y="247"/>
                  </a:moveTo>
                  <a:lnTo>
                    <a:pt x="44" y="245"/>
                  </a:lnTo>
                  <a:lnTo>
                    <a:pt x="40" y="233"/>
                  </a:lnTo>
                  <a:lnTo>
                    <a:pt x="36" y="140"/>
                  </a:lnTo>
                  <a:lnTo>
                    <a:pt x="22" y="126"/>
                  </a:lnTo>
                  <a:lnTo>
                    <a:pt x="22" y="98"/>
                  </a:lnTo>
                  <a:lnTo>
                    <a:pt x="0" y="66"/>
                  </a:lnTo>
                  <a:lnTo>
                    <a:pt x="24" y="42"/>
                  </a:lnTo>
                  <a:lnTo>
                    <a:pt x="44" y="44"/>
                  </a:lnTo>
                  <a:lnTo>
                    <a:pt x="54" y="26"/>
                  </a:lnTo>
                  <a:lnTo>
                    <a:pt x="62" y="2"/>
                  </a:lnTo>
                  <a:lnTo>
                    <a:pt x="72" y="0"/>
                  </a:lnTo>
                  <a:lnTo>
                    <a:pt x="108" y="16"/>
                  </a:lnTo>
                  <a:lnTo>
                    <a:pt x="118" y="56"/>
                  </a:lnTo>
                  <a:lnTo>
                    <a:pt x="118" y="88"/>
                  </a:lnTo>
                  <a:lnTo>
                    <a:pt x="104" y="120"/>
                  </a:lnTo>
                  <a:lnTo>
                    <a:pt x="94" y="136"/>
                  </a:lnTo>
                  <a:lnTo>
                    <a:pt x="84" y="138"/>
                  </a:lnTo>
                  <a:lnTo>
                    <a:pt x="84" y="203"/>
                  </a:lnTo>
                  <a:lnTo>
                    <a:pt x="92" y="217"/>
                  </a:lnTo>
                  <a:lnTo>
                    <a:pt x="92" y="239"/>
                  </a:lnTo>
                  <a:lnTo>
                    <a:pt x="70" y="24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 name="Bhutan">
              <a:extLst>
                <a:ext uri="{FF2B5EF4-FFF2-40B4-BE49-F238E27FC236}">
                  <a16:creationId xmlns:a16="http://schemas.microsoft.com/office/drawing/2014/main" id="{9D810168-817C-4FF8-8613-70B1D58C4EDC}"/>
                </a:ext>
              </a:extLst>
            </p:cNvPr>
            <p:cNvSpPr>
              <a:spLocks/>
            </p:cNvSpPr>
            <p:nvPr/>
          </p:nvSpPr>
          <p:spPr bwMode="gray">
            <a:xfrm>
              <a:off x="8551774" y="3632502"/>
              <a:ext cx="89806" cy="49165"/>
            </a:xfrm>
            <a:custGeom>
              <a:avLst/>
              <a:gdLst/>
              <a:ahLst/>
              <a:cxnLst>
                <a:cxn ang="0">
                  <a:pos x="102" y="4"/>
                </a:cxn>
                <a:cxn ang="0">
                  <a:pos x="60" y="6"/>
                </a:cxn>
                <a:cxn ang="0">
                  <a:pos x="34" y="0"/>
                </a:cxn>
                <a:cxn ang="0">
                  <a:pos x="16" y="16"/>
                </a:cxn>
                <a:cxn ang="0">
                  <a:pos x="0" y="42"/>
                </a:cxn>
                <a:cxn ang="0">
                  <a:pos x="2" y="60"/>
                </a:cxn>
                <a:cxn ang="0">
                  <a:pos x="28" y="60"/>
                </a:cxn>
                <a:cxn ang="0">
                  <a:pos x="48" y="54"/>
                </a:cxn>
                <a:cxn ang="0">
                  <a:pos x="78" y="54"/>
                </a:cxn>
                <a:cxn ang="0">
                  <a:pos x="100" y="54"/>
                </a:cxn>
                <a:cxn ang="0">
                  <a:pos x="112" y="40"/>
                </a:cxn>
                <a:cxn ang="0">
                  <a:pos x="104" y="28"/>
                </a:cxn>
                <a:cxn ang="0">
                  <a:pos x="94" y="24"/>
                </a:cxn>
                <a:cxn ang="0">
                  <a:pos x="102" y="4"/>
                </a:cxn>
              </a:cxnLst>
              <a:rect l="0" t="0" r="r" b="b"/>
              <a:pathLst>
                <a:path w="112" h="60">
                  <a:moveTo>
                    <a:pt x="102" y="4"/>
                  </a:moveTo>
                  <a:lnTo>
                    <a:pt x="60" y="6"/>
                  </a:lnTo>
                  <a:lnTo>
                    <a:pt x="34" y="0"/>
                  </a:lnTo>
                  <a:lnTo>
                    <a:pt x="16" y="16"/>
                  </a:lnTo>
                  <a:lnTo>
                    <a:pt x="0" y="42"/>
                  </a:lnTo>
                  <a:lnTo>
                    <a:pt x="2" y="60"/>
                  </a:lnTo>
                  <a:lnTo>
                    <a:pt x="28" y="60"/>
                  </a:lnTo>
                  <a:lnTo>
                    <a:pt x="48" y="54"/>
                  </a:lnTo>
                  <a:lnTo>
                    <a:pt x="78" y="54"/>
                  </a:lnTo>
                  <a:lnTo>
                    <a:pt x="100" y="54"/>
                  </a:lnTo>
                  <a:lnTo>
                    <a:pt x="112" y="40"/>
                  </a:lnTo>
                  <a:lnTo>
                    <a:pt x="104" y="28"/>
                  </a:lnTo>
                  <a:lnTo>
                    <a:pt x="94" y="24"/>
                  </a:lnTo>
                  <a:lnTo>
                    <a:pt x="102" y="4"/>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3" name="Bolivia">
              <a:extLst>
                <a:ext uri="{FF2B5EF4-FFF2-40B4-BE49-F238E27FC236}">
                  <a16:creationId xmlns:a16="http://schemas.microsoft.com/office/drawing/2014/main" id="{5F9FBDFC-587B-44D9-9DE6-F2F871686446}"/>
                </a:ext>
              </a:extLst>
            </p:cNvPr>
            <p:cNvSpPr>
              <a:spLocks/>
            </p:cNvSpPr>
            <p:nvPr/>
          </p:nvSpPr>
          <p:spPr bwMode="gray">
            <a:xfrm>
              <a:off x="3549972" y="4934364"/>
              <a:ext cx="376794" cy="446410"/>
            </a:xfrm>
            <a:custGeom>
              <a:avLst/>
              <a:gdLst/>
              <a:ahLst/>
              <a:cxnLst>
                <a:cxn ang="0">
                  <a:pos x="6" y="315"/>
                </a:cxn>
                <a:cxn ang="0">
                  <a:pos x="0" y="295"/>
                </a:cxn>
                <a:cxn ang="0">
                  <a:pos x="24" y="279"/>
                </a:cxn>
                <a:cxn ang="0">
                  <a:pos x="36" y="265"/>
                </a:cxn>
                <a:cxn ang="0">
                  <a:pos x="14" y="243"/>
                </a:cxn>
                <a:cxn ang="0">
                  <a:pos x="22" y="217"/>
                </a:cxn>
                <a:cxn ang="0">
                  <a:pos x="12" y="201"/>
                </a:cxn>
                <a:cxn ang="0">
                  <a:pos x="42" y="110"/>
                </a:cxn>
                <a:cxn ang="0">
                  <a:pos x="6" y="52"/>
                </a:cxn>
                <a:cxn ang="0">
                  <a:pos x="44" y="50"/>
                </a:cxn>
                <a:cxn ang="0">
                  <a:pos x="70" y="30"/>
                </a:cxn>
                <a:cxn ang="0">
                  <a:pos x="92" y="24"/>
                </a:cxn>
                <a:cxn ang="0">
                  <a:pos x="114" y="8"/>
                </a:cxn>
                <a:cxn ang="0">
                  <a:pos x="158" y="0"/>
                </a:cxn>
                <a:cxn ang="0">
                  <a:pos x="166" y="20"/>
                </a:cxn>
                <a:cxn ang="0">
                  <a:pos x="160" y="42"/>
                </a:cxn>
                <a:cxn ang="0">
                  <a:pos x="172" y="90"/>
                </a:cxn>
                <a:cxn ang="0">
                  <a:pos x="202" y="106"/>
                </a:cxn>
                <a:cxn ang="0">
                  <a:pos x="228" y="112"/>
                </a:cxn>
                <a:cxn ang="0">
                  <a:pos x="298" y="147"/>
                </a:cxn>
                <a:cxn ang="0">
                  <a:pos x="350" y="161"/>
                </a:cxn>
                <a:cxn ang="0">
                  <a:pos x="356" y="201"/>
                </a:cxn>
                <a:cxn ang="0">
                  <a:pos x="348" y="225"/>
                </a:cxn>
                <a:cxn ang="0">
                  <a:pos x="372" y="261"/>
                </a:cxn>
                <a:cxn ang="0">
                  <a:pos x="430" y="263"/>
                </a:cxn>
                <a:cxn ang="0">
                  <a:pos x="434" y="297"/>
                </a:cxn>
                <a:cxn ang="0">
                  <a:pos x="454" y="307"/>
                </a:cxn>
                <a:cxn ang="0">
                  <a:pos x="464" y="323"/>
                </a:cxn>
                <a:cxn ang="0">
                  <a:pos x="456" y="355"/>
                </a:cxn>
                <a:cxn ang="0">
                  <a:pos x="456" y="375"/>
                </a:cxn>
                <a:cxn ang="0">
                  <a:pos x="438" y="407"/>
                </a:cxn>
                <a:cxn ang="0">
                  <a:pos x="408" y="389"/>
                </a:cxn>
                <a:cxn ang="0">
                  <a:pos x="362" y="395"/>
                </a:cxn>
                <a:cxn ang="0">
                  <a:pos x="330" y="397"/>
                </a:cxn>
                <a:cxn ang="0">
                  <a:pos x="296" y="395"/>
                </a:cxn>
                <a:cxn ang="0">
                  <a:pos x="278" y="429"/>
                </a:cxn>
                <a:cxn ang="0">
                  <a:pos x="278" y="449"/>
                </a:cxn>
                <a:cxn ang="0">
                  <a:pos x="264" y="501"/>
                </a:cxn>
                <a:cxn ang="0">
                  <a:pos x="228" y="493"/>
                </a:cxn>
                <a:cxn ang="0">
                  <a:pos x="210" y="531"/>
                </a:cxn>
                <a:cxn ang="0">
                  <a:pos x="190" y="505"/>
                </a:cxn>
                <a:cxn ang="0">
                  <a:pos x="144" y="499"/>
                </a:cxn>
                <a:cxn ang="0">
                  <a:pos x="124" y="481"/>
                </a:cxn>
                <a:cxn ang="0">
                  <a:pos x="114" y="491"/>
                </a:cxn>
                <a:cxn ang="0">
                  <a:pos x="96" y="495"/>
                </a:cxn>
                <a:cxn ang="0">
                  <a:pos x="102" y="519"/>
                </a:cxn>
                <a:cxn ang="0">
                  <a:pos x="102" y="545"/>
                </a:cxn>
                <a:cxn ang="0">
                  <a:pos x="60" y="527"/>
                </a:cxn>
                <a:cxn ang="0">
                  <a:pos x="54" y="475"/>
                </a:cxn>
                <a:cxn ang="0">
                  <a:pos x="48" y="463"/>
                </a:cxn>
                <a:cxn ang="0">
                  <a:pos x="38" y="457"/>
                </a:cxn>
                <a:cxn ang="0">
                  <a:pos x="38" y="417"/>
                </a:cxn>
                <a:cxn ang="0">
                  <a:pos x="32" y="407"/>
                </a:cxn>
                <a:cxn ang="0">
                  <a:pos x="32" y="391"/>
                </a:cxn>
                <a:cxn ang="0">
                  <a:pos x="6" y="315"/>
                </a:cxn>
              </a:cxnLst>
              <a:rect l="0" t="0" r="r" b="b"/>
              <a:pathLst>
                <a:path w="464" h="545">
                  <a:moveTo>
                    <a:pt x="6" y="315"/>
                  </a:moveTo>
                  <a:lnTo>
                    <a:pt x="0" y="295"/>
                  </a:lnTo>
                  <a:lnTo>
                    <a:pt x="24" y="279"/>
                  </a:lnTo>
                  <a:lnTo>
                    <a:pt x="36" y="265"/>
                  </a:lnTo>
                  <a:lnTo>
                    <a:pt x="14" y="243"/>
                  </a:lnTo>
                  <a:lnTo>
                    <a:pt x="22" y="217"/>
                  </a:lnTo>
                  <a:lnTo>
                    <a:pt x="12" y="201"/>
                  </a:lnTo>
                  <a:lnTo>
                    <a:pt x="42" y="110"/>
                  </a:lnTo>
                  <a:lnTo>
                    <a:pt x="6" y="52"/>
                  </a:lnTo>
                  <a:lnTo>
                    <a:pt x="44" y="50"/>
                  </a:lnTo>
                  <a:lnTo>
                    <a:pt x="70" y="30"/>
                  </a:lnTo>
                  <a:lnTo>
                    <a:pt x="92" y="24"/>
                  </a:lnTo>
                  <a:lnTo>
                    <a:pt x="114" y="8"/>
                  </a:lnTo>
                  <a:lnTo>
                    <a:pt x="158" y="0"/>
                  </a:lnTo>
                  <a:lnTo>
                    <a:pt x="166" y="20"/>
                  </a:lnTo>
                  <a:lnTo>
                    <a:pt x="160" y="42"/>
                  </a:lnTo>
                  <a:lnTo>
                    <a:pt x="172" y="90"/>
                  </a:lnTo>
                  <a:lnTo>
                    <a:pt x="202" y="106"/>
                  </a:lnTo>
                  <a:lnTo>
                    <a:pt x="228" y="112"/>
                  </a:lnTo>
                  <a:lnTo>
                    <a:pt x="298" y="147"/>
                  </a:lnTo>
                  <a:lnTo>
                    <a:pt x="350" y="161"/>
                  </a:lnTo>
                  <a:lnTo>
                    <a:pt x="356" y="201"/>
                  </a:lnTo>
                  <a:lnTo>
                    <a:pt x="348" y="225"/>
                  </a:lnTo>
                  <a:lnTo>
                    <a:pt x="372" y="261"/>
                  </a:lnTo>
                  <a:lnTo>
                    <a:pt x="430" y="263"/>
                  </a:lnTo>
                  <a:lnTo>
                    <a:pt x="434" y="297"/>
                  </a:lnTo>
                  <a:lnTo>
                    <a:pt x="454" y="307"/>
                  </a:lnTo>
                  <a:lnTo>
                    <a:pt x="464" y="323"/>
                  </a:lnTo>
                  <a:lnTo>
                    <a:pt x="456" y="355"/>
                  </a:lnTo>
                  <a:lnTo>
                    <a:pt x="456" y="375"/>
                  </a:lnTo>
                  <a:lnTo>
                    <a:pt x="438" y="407"/>
                  </a:lnTo>
                  <a:lnTo>
                    <a:pt x="408" y="389"/>
                  </a:lnTo>
                  <a:lnTo>
                    <a:pt x="362" y="395"/>
                  </a:lnTo>
                  <a:lnTo>
                    <a:pt x="330" y="397"/>
                  </a:lnTo>
                  <a:lnTo>
                    <a:pt x="296" y="395"/>
                  </a:lnTo>
                  <a:lnTo>
                    <a:pt x="278" y="429"/>
                  </a:lnTo>
                  <a:lnTo>
                    <a:pt x="278" y="449"/>
                  </a:lnTo>
                  <a:lnTo>
                    <a:pt x="264" y="501"/>
                  </a:lnTo>
                  <a:lnTo>
                    <a:pt x="228" y="493"/>
                  </a:lnTo>
                  <a:lnTo>
                    <a:pt x="210" y="531"/>
                  </a:lnTo>
                  <a:lnTo>
                    <a:pt x="190" y="505"/>
                  </a:lnTo>
                  <a:lnTo>
                    <a:pt x="144" y="499"/>
                  </a:lnTo>
                  <a:lnTo>
                    <a:pt x="124" y="481"/>
                  </a:lnTo>
                  <a:lnTo>
                    <a:pt x="114" y="491"/>
                  </a:lnTo>
                  <a:lnTo>
                    <a:pt x="96" y="495"/>
                  </a:lnTo>
                  <a:lnTo>
                    <a:pt x="102" y="519"/>
                  </a:lnTo>
                  <a:lnTo>
                    <a:pt x="102" y="545"/>
                  </a:lnTo>
                  <a:lnTo>
                    <a:pt x="60" y="527"/>
                  </a:lnTo>
                  <a:lnTo>
                    <a:pt x="54" y="475"/>
                  </a:lnTo>
                  <a:lnTo>
                    <a:pt x="48" y="463"/>
                  </a:lnTo>
                  <a:lnTo>
                    <a:pt x="38" y="457"/>
                  </a:lnTo>
                  <a:lnTo>
                    <a:pt x="38" y="417"/>
                  </a:lnTo>
                  <a:lnTo>
                    <a:pt x="32" y="407"/>
                  </a:lnTo>
                  <a:lnTo>
                    <a:pt x="32" y="391"/>
                  </a:lnTo>
                  <a:lnTo>
                    <a:pt x="6" y="3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 name="Bosnia Herzegovina">
              <a:extLst>
                <a:ext uri="{FF2B5EF4-FFF2-40B4-BE49-F238E27FC236}">
                  <a16:creationId xmlns:a16="http://schemas.microsoft.com/office/drawing/2014/main" id="{3E0C0083-AC5A-4197-B862-F0234D23682B}"/>
                </a:ext>
              </a:extLst>
            </p:cNvPr>
            <p:cNvSpPr>
              <a:spLocks/>
            </p:cNvSpPr>
            <p:nvPr/>
          </p:nvSpPr>
          <p:spPr bwMode="gray">
            <a:xfrm>
              <a:off x="6292958" y="2938306"/>
              <a:ext cx="107378" cy="119959"/>
            </a:xfrm>
            <a:custGeom>
              <a:avLst/>
              <a:gdLst/>
              <a:ahLst/>
              <a:cxnLst>
                <a:cxn ang="0">
                  <a:pos x="74" y="126"/>
                </a:cxn>
                <a:cxn ang="0">
                  <a:pos x="66" y="102"/>
                </a:cxn>
                <a:cxn ang="0">
                  <a:pos x="62" y="90"/>
                </a:cxn>
                <a:cxn ang="0">
                  <a:pos x="36" y="74"/>
                </a:cxn>
                <a:cxn ang="0">
                  <a:pos x="16" y="44"/>
                </a:cxn>
                <a:cxn ang="0">
                  <a:pos x="0" y="22"/>
                </a:cxn>
                <a:cxn ang="0">
                  <a:pos x="2" y="0"/>
                </a:cxn>
                <a:cxn ang="0">
                  <a:pos x="22" y="12"/>
                </a:cxn>
                <a:cxn ang="0">
                  <a:pos x="38" y="8"/>
                </a:cxn>
                <a:cxn ang="0">
                  <a:pos x="52" y="16"/>
                </a:cxn>
                <a:cxn ang="0">
                  <a:pos x="104" y="16"/>
                </a:cxn>
                <a:cxn ang="0">
                  <a:pos x="116" y="22"/>
                </a:cxn>
                <a:cxn ang="0">
                  <a:pos x="124" y="26"/>
                </a:cxn>
                <a:cxn ang="0">
                  <a:pos x="118" y="48"/>
                </a:cxn>
                <a:cxn ang="0">
                  <a:pos x="122" y="60"/>
                </a:cxn>
                <a:cxn ang="0">
                  <a:pos x="132" y="68"/>
                </a:cxn>
                <a:cxn ang="0">
                  <a:pos x="122" y="78"/>
                </a:cxn>
                <a:cxn ang="0">
                  <a:pos x="130" y="98"/>
                </a:cxn>
                <a:cxn ang="0">
                  <a:pos x="124" y="116"/>
                </a:cxn>
                <a:cxn ang="0">
                  <a:pos x="104" y="134"/>
                </a:cxn>
                <a:cxn ang="0">
                  <a:pos x="96" y="146"/>
                </a:cxn>
                <a:cxn ang="0">
                  <a:pos x="74" y="126"/>
                </a:cxn>
              </a:cxnLst>
              <a:rect l="0" t="0" r="r" b="b"/>
              <a:pathLst>
                <a:path w="132" h="146">
                  <a:moveTo>
                    <a:pt x="74" y="126"/>
                  </a:moveTo>
                  <a:lnTo>
                    <a:pt x="66" y="102"/>
                  </a:lnTo>
                  <a:lnTo>
                    <a:pt x="62" y="90"/>
                  </a:lnTo>
                  <a:lnTo>
                    <a:pt x="36" y="74"/>
                  </a:lnTo>
                  <a:lnTo>
                    <a:pt x="16" y="44"/>
                  </a:lnTo>
                  <a:lnTo>
                    <a:pt x="0" y="22"/>
                  </a:lnTo>
                  <a:lnTo>
                    <a:pt x="2" y="0"/>
                  </a:lnTo>
                  <a:lnTo>
                    <a:pt x="22" y="12"/>
                  </a:lnTo>
                  <a:lnTo>
                    <a:pt x="38" y="8"/>
                  </a:lnTo>
                  <a:lnTo>
                    <a:pt x="52" y="16"/>
                  </a:lnTo>
                  <a:lnTo>
                    <a:pt x="104" y="16"/>
                  </a:lnTo>
                  <a:lnTo>
                    <a:pt x="116" y="22"/>
                  </a:lnTo>
                  <a:lnTo>
                    <a:pt x="124" y="26"/>
                  </a:lnTo>
                  <a:lnTo>
                    <a:pt x="118" y="48"/>
                  </a:lnTo>
                  <a:lnTo>
                    <a:pt x="122" y="60"/>
                  </a:lnTo>
                  <a:lnTo>
                    <a:pt x="132" y="68"/>
                  </a:lnTo>
                  <a:lnTo>
                    <a:pt x="122" y="78"/>
                  </a:lnTo>
                  <a:lnTo>
                    <a:pt x="130" y="98"/>
                  </a:lnTo>
                  <a:lnTo>
                    <a:pt x="124" y="116"/>
                  </a:lnTo>
                  <a:lnTo>
                    <a:pt x="104" y="134"/>
                  </a:lnTo>
                  <a:lnTo>
                    <a:pt x="96" y="146"/>
                  </a:lnTo>
                  <a:lnTo>
                    <a:pt x="74" y="12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5" name="Botswana">
              <a:extLst>
                <a:ext uri="{FF2B5EF4-FFF2-40B4-BE49-F238E27FC236}">
                  <a16:creationId xmlns:a16="http://schemas.microsoft.com/office/drawing/2014/main" id="{21A97902-E844-4BDB-B4E9-778926271664}"/>
                </a:ext>
              </a:extLst>
            </p:cNvPr>
            <p:cNvSpPr>
              <a:spLocks/>
            </p:cNvSpPr>
            <p:nvPr/>
          </p:nvSpPr>
          <p:spPr bwMode="gray">
            <a:xfrm>
              <a:off x="6423763" y="5136921"/>
              <a:ext cx="296750" cy="322516"/>
            </a:xfrm>
            <a:custGeom>
              <a:avLst/>
              <a:gdLst/>
              <a:ahLst/>
              <a:cxnLst>
                <a:cxn ang="0">
                  <a:pos x="171" y="16"/>
                </a:cxn>
                <a:cxn ang="0">
                  <a:pos x="191" y="0"/>
                </a:cxn>
                <a:cxn ang="0">
                  <a:pos x="189" y="22"/>
                </a:cxn>
                <a:cxn ang="0">
                  <a:pos x="213" y="40"/>
                </a:cxn>
                <a:cxn ang="0">
                  <a:pos x="215" y="56"/>
                </a:cxn>
                <a:cxn ang="0">
                  <a:pos x="273" y="112"/>
                </a:cxn>
                <a:cxn ang="0">
                  <a:pos x="273" y="130"/>
                </a:cxn>
                <a:cxn ang="0">
                  <a:pos x="291" y="128"/>
                </a:cxn>
                <a:cxn ang="0">
                  <a:pos x="299" y="150"/>
                </a:cxn>
                <a:cxn ang="0">
                  <a:pos x="319" y="166"/>
                </a:cxn>
                <a:cxn ang="0">
                  <a:pos x="339" y="168"/>
                </a:cxn>
                <a:cxn ang="0">
                  <a:pos x="365" y="186"/>
                </a:cxn>
                <a:cxn ang="0">
                  <a:pos x="351" y="192"/>
                </a:cxn>
                <a:cxn ang="0">
                  <a:pos x="331" y="206"/>
                </a:cxn>
                <a:cxn ang="0">
                  <a:pos x="319" y="210"/>
                </a:cxn>
                <a:cxn ang="0">
                  <a:pos x="311" y="220"/>
                </a:cxn>
                <a:cxn ang="0">
                  <a:pos x="289" y="226"/>
                </a:cxn>
                <a:cxn ang="0">
                  <a:pos x="263" y="256"/>
                </a:cxn>
                <a:cxn ang="0">
                  <a:pos x="257" y="280"/>
                </a:cxn>
                <a:cxn ang="0">
                  <a:pos x="243" y="288"/>
                </a:cxn>
                <a:cxn ang="0">
                  <a:pos x="225" y="294"/>
                </a:cxn>
                <a:cxn ang="0">
                  <a:pos x="211" y="334"/>
                </a:cxn>
                <a:cxn ang="0">
                  <a:pos x="163" y="346"/>
                </a:cxn>
                <a:cxn ang="0">
                  <a:pos x="135" y="334"/>
                </a:cxn>
                <a:cxn ang="0">
                  <a:pos x="119" y="334"/>
                </a:cxn>
                <a:cxn ang="0">
                  <a:pos x="101" y="362"/>
                </a:cxn>
                <a:cxn ang="0">
                  <a:pos x="67" y="390"/>
                </a:cxn>
                <a:cxn ang="0">
                  <a:pos x="27" y="394"/>
                </a:cxn>
                <a:cxn ang="0">
                  <a:pos x="15" y="368"/>
                </a:cxn>
                <a:cxn ang="0">
                  <a:pos x="19" y="340"/>
                </a:cxn>
                <a:cxn ang="0">
                  <a:pos x="2" y="310"/>
                </a:cxn>
                <a:cxn ang="0">
                  <a:pos x="0" y="196"/>
                </a:cxn>
                <a:cxn ang="0">
                  <a:pos x="39" y="194"/>
                </a:cxn>
                <a:cxn ang="0">
                  <a:pos x="41" y="24"/>
                </a:cxn>
                <a:cxn ang="0">
                  <a:pos x="123" y="2"/>
                </a:cxn>
                <a:cxn ang="0">
                  <a:pos x="127" y="22"/>
                </a:cxn>
                <a:cxn ang="0">
                  <a:pos x="139" y="30"/>
                </a:cxn>
                <a:cxn ang="0">
                  <a:pos x="149" y="18"/>
                </a:cxn>
                <a:cxn ang="0">
                  <a:pos x="161" y="14"/>
                </a:cxn>
                <a:cxn ang="0">
                  <a:pos x="171" y="16"/>
                </a:cxn>
              </a:cxnLst>
              <a:rect l="0" t="0" r="r" b="b"/>
              <a:pathLst>
                <a:path w="365" h="394">
                  <a:moveTo>
                    <a:pt x="171" y="16"/>
                  </a:moveTo>
                  <a:lnTo>
                    <a:pt x="191" y="0"/>
                  </a:lnTo>
                  <a:lnTo>
                    <a:pt x="189" y="22"/>
                  </a:lnTo>
                  <a:lnTo>
                    <a:pt x="213" y="40"/>
                  </a:lnTo>
                  <a:lnTo>
                    <a:pt x="215" y="56"/>
                  </a:lnTo>
                  <a:lnTo>
                    <a:pt x="273" y="112"/>
                  </a:lnTo>
                  <a:lnTo>
                    <a:pt x="273" y="130"/>
                  </a:lnTo>
                  <a:lnTo>
                    <a:pt x="291" y="128"/>
                  </a:lnTo>
                  <a:lnTo>
                    <a:pt x="299" y="150"/>
                  </a:lnTo>
                  <a:lnTo>
                    <a:pt x="319" y="166"/>
                  </a:lnTo>
                  <a:lnTo>
                    <a:pt x="339" y="168"/>
                  </a:lnTo>
                  <a:lnTo>
                    <a:pt x="365" y="186"/>
                  </a:lnTo>
                  <a:lnTo>
                    <a:pt x="351" y="192"/>
                  </a:lnTo>
                  <a:lnTo>
                    <a:pt x="331" y="206"/>
                  </a:lnTo>
                  <a:lnTo>
                    <a:pt x="319" y="210"/>
                  </a:lnTo>
                  <a:lnTo>
                    <a:pt x="311" y="220"/>
                  </a:lnTo>
                  <a:lnTo>
                    <a:pt x="289" y="226"/>
                  </a:lnTo>
                  <a:lnTo>
                    <a:pt x="263" y="256"/>
                  </a:lnTo>
                  <a:lnTo>
                    <a:pt x="257" y="280"/>
                  </a:lnTo>
                  <a:lnTo>
                    <a:pt x="243" y="288"/>
                  </a:lnTo>
                  <a:lnTo>
                    <a:pt x="225" y="294"/>
                  </a:lnTo>
                  <a:lnTo>
                    <a:pt x="211" y="334"/>
                  </a:lnTo>
                  <a:lnTo>
                    <a:pt x="163" y="346"/>
                  </a:lnTo>
                  <a:lnTo>
                    <a:pt x="135" y="334"/>
                  </a:lnTo>
                  <a:lnTo>
                    <a:pt x="119" y="334"/>
                  </a:lnTo>
                  <a:lnTo>
                    <a:pt x="101" y="362"/>
                  </a:lnTo>
                  <a:lnTo>
                    <a:pt x="67" y="390"/>
                  </a:lnTo>
                  <a:lnTo>
                    <a:pt x="27" y="394"/>
                  </a:lnTo>
                  <a:lnTo>
                    <a:pt x="15" y="368"/>
                  </a:lnTo>
                  <a:lnTo>
                    <a:pt x="19" y="340"/>
                  </a:lnTo>
                  <a:lnTo>
                    <a:pt x="2" y="310"/>
                  </a:lnTo>
                  <a:lnTo>
                    <a:pt x="0" y="196"/>
                  </a:lnTo>
                  <a:lnTo>
                    <a:pt x="39" y="194"/>
                  </a:lnTo>
                  <a:lnTo>
                    <a:pt x="41" y="24"/>
                  </a:lnTo>
                  <a:lnTo>
                    <a:pt x="123" y="2"/>
                  </a:lnTo>
                  <a:lnTo>
                    <a:pt x="127" y="22"/>
                  </a:lnTo>
                  <a:lnTo>
                    <a:pt x="139" y="30"/>
                  </a:lnTo>
                  <a:lnTo>
                    <a:pt x="149" y="18"/>
                  </a:lnTo>
                  <a:lnTo>
                    <a:pt x="161" y="14"/>
                  </a:lnTo>
                  <a:lnTo>
                    <a:pt x="171"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6" name="Brazil">
              <a:extLst>
                <a:ext uri="{FF2B5EF4-FFF2-40B4-BE49-F238E27FC236}">
                  <a16:creationId xmlns:a16="http://schemas.microsoft.com/office/drawing/2014/main" id="{AB21B2DB-FF8A-493A-8F2E-16677FF6CE85}"/>
                </a:ext>
              </a:extLst>
            </p:cNvPr>
            <p:cNvSpPr>
              <a:spLocks/>
            </p:cNvSpPr>
            <p:nvPr/>
          </p:nvSpPr>
          <p:spPr bwMode="gray">
            <a:xfrm>
              <a:off x="3419166" y="4456490"/>
              <a:ext cx="1214334" cy="1307761"/>
            </a:xfrm>
            <a:custGeom>
              <a:avLst/>
              <a:gdLst/>
              <a:ahLst/>
              <a:cxnLst>
                <a:cxn ang="0">
                  <a:pos x="28" y="440"/>
                </a:cxn>
                <a:cxn ang="0">
                  <a:pos x="130" y="368"/>
                </a:cxn>
                <a:cxn ang="0">
                  <a:pos x="168" y="202"/>
                </a:cxn>
                <a:cxn ang="0">
                  <a:pos x="148" y="154"/>
                </a:cxn>
                <a:cxn ang="0">
                  <a:pos x="242" y="120"/>
                </a:cxn>
                <a:cxn ang="0">
                  <a:pos x="356" y="136"/>
                </a:cxn>
                <a:cxn ang="0">
                  <a:pos x="362" y="92"/>
                </a:cxn>
                <a:cxn ang="0">
                  <a:pos x="394" y="50"/>
                </a:cxn>
                <a:cxn ang="0">
                  <a:pos x="488" y="30"/>
                </a:cxn>
                <a:cxn ang="0">
                  <a:pos x="552" y="42"/>
                </a:cxn>
                <a:cxn ang="0">
                  <a:pos x="536" y="126"/>
                </a:cxn>
                <a:cxn ang="0">
                  <a:pos x="648" y="122"/>
                </a:cxn>
                <a:cxn ang="0">
                  <a:pos x="722" y="94"/>
                </a:cxn>
                <a:cxn ang="0">
                  <a:pos x="796" y="122"/>
                </a:cxn>
                <a:cxn ang="0">
                  <a:pos x="854" y="28"/>
                </a:cxn>
                <a:cxn ang="0">
                  <a:pos x="890" y="98"/>
                </a:cxn>
                <a:cxn ang="0">
                  <a:pos x="904" y="174"/>
                </a:cxn>
                <a:cxn ang="0">
                  <a:pos x="828" y="256"/>
                </a:cxn>
                <a:cxn ang="0">
                  <a:pos x="888" y="222"/>
                </a:cxn>
                <a:cxn ang="0">
                  <a:pos x="972" y="230"/>
                </a:cxn>
                <a:cxn ang="0">
                  <a:pos x="948" y="274"/>
                </a:cxn>
                <a:cxn ang="0">
                  <a:pos x="1020" y="222"/>
                </a:cxn>
                <a:cxn ang="0">
                  <a:pos x="1096" y="248"/>
                </a:cxn>
                <a:cxn ang="0">
                  <a:pos x="1122" y="282"/>
                </a:cxn>
                <a:cxn ang="0">
                  <a:pos x="1189" y="284"/>
                </a:cxn>
                <a:cxn ang="0">
                  <a:pos x="1329" y="326"/>
                </a:cxn>
                <a:cxn ang="0">
                  <a:pos x="1451" y="392"/>
                </a:cxn>
                <a:cxn ang="0">
                  <a:pos x="1497" y="510"/>
                </a:cxn>
                <a:cxn ang="0">
                  <a:pos x="1411" y="624"/>
                </a:cxn>
                <a:cxn ang="0">
                  <a:pos x="1345" y="700"/>
                </a:cxn>
                <a:cxn ang="0">
                  <a:pos x="1333" y="853"/>
                </a:cxn>
                <a:cxn ang="0">
                  <a:pos x="1275" y="1029"/>
                </a:cxn>
                <a:cxn ang="0">
                  <a:pos x="1219" y="1101"/>
                </a:cxn>
                <a:cxn ang="0">
                  <a:pos x="1161" y="1111"/>
                </a:cxn>
                <a:cxn ang="0">
                  <a:pos x="1084" y="1155"/>
                </a:cxn>
                <a:cxn ang="0">
                  <a:pos x="992" y="1213"/>
                </a:cxn>
                <a:cxn ang="0">
                  <a:pos x="968" y="1279"/>
                </a:cxn>
                <a:cxn ang="0">
                  <a:pos x="954" y="1371"/>
                </a:cxn>
                <a:cxn ang="0">
                  <a:pos x="840" y="1515"/>
                </a:cxn>
                <a:cxn ang="0">
                  <a:pos x="812" y="1541"/>
                </a:cxn>
                <a:cxn ang="0">
                  <a:pos x="796" y="1592"/>
                </a:cxn>
                <a:cxn ang="0">
                  <a:pos x="788" y="1537"/>
                </a:cxn>
                <a:cxn ang="0">
                  <a:pos x="698" y="1461"/>
                </a:cxn>
                <a:cxn ang="0">
                  <a:pos x="692" y="1357"/>
                </a:cxn>
                <a:cxn ang="0">
                  <a:pos x="772" y="1265"/>
                </a:cxn>
                <a:cxn ang="0">
                  <a:pos x="740" y="1159"/>
                </a:cxn>
                <a:cxn ang="0">
                  <a:pos x="680" y="1089"/>
                </a:cxn>
                <a:cxn ang="0">
                  <a:pos x="600" y="993"/>
                </a:cxn>
                <a:cxn ang="0">
                  <a:pos x="596" y="883"/>
                </a:cxn>
                <a:cxn ang="0">
                  <a:pos x="512" y="747"/>
                </a:cxn>
                <a:cxn ang="0">
                  <a:pos x="322" y="628"/>
                </a:cxn>
                <a:cxn ang="0">
                  <a:pos x="232" y="616"/>
                </a:cxn>
                <a:cxn ang="0">
                  <a:pos x="120" y="564"/>
                </a:cxn>
                <a:cxn ang="0">
                  <a:pos x="12" y="540"/>
                </a:cxn>
              </a:cxnLst>
              <a:rect l="0" t="0" r="r" b="b"/>
              <a:pathLst>
                <a:path w="1497" h="1600">
                  <a:moveTo>
                    <a:pt x="0" y="496"/>
                  </a:moveTo>
                  <a:lnTo>
                    <a:pt x="2" y="480"/>
                  </a:lnTo>
                  <a:lnTo>
                    <a:pt x="14" y="462"/>
                  </a:lnTo>
                  <a:lnTo>
                    <a:pt x="28" y="458"/>
                  </a:lnTo>
                  <a:lnTo>
                    <a:pt x="28" y="440"/>
                  </a:lnTo>
                  <a:lnTo>
                    <a:pt x="42" y="402"/>
                  </a:lnTo>
                  <a:lnTo>
                    <a:pt x="58" y="390"/>
                  </a:lnTo>
                  <a:lnTo>
                    <a:pt x="72" y="378"/>
                  </a:lnTo>
                  <a:lnTo>
                    <a:pt x="90" y="376"/>
                  </a:lnTo>
                  <a:lnTo>
                    <a:pt x="130" y="368"/>
                  </a:lnTo>
                  <a:lnTo>
                    <a:pt x="146" y="376"/>
                  </a:lnTo>
                  <a:lnTo>
                    <a:pt x="150" y="364"/>
                  </a:lnTo>
                  <a:lnTo>
                    <a:pt x="170" y="250"/>
                  </a:lnTo>
                  <a:lnTo>
                    <a:pt x="166" y="224"/>
                  </a:lnTo>
                  <a:lnTo>
                    <a:pt x="168" y="202"/>
                  </a:lnTo>
                  <a:lnTo>
                    <a:pt x="142" y="194"/>
                  </a:lnTo>
                  <a:lnTo>
                    <a:pt x="146" y="172"/>
                  </a:lnTo>
                  <a:lnTo>
                    <a:pt x="174" y="172"/>
                  </a:lnTo>
                  <a:lnTo>
                    <a:pt x="174" y="160"/>
                  </a:lnTo>
                  <a:lnTo>
                    <a:pt x="148" y="154"/>
                  </a:lnTo>
                  <a:lnTo>
                    <a:pt x="148" y="130"/>
                  </a:lnTo>
                  <a:lnTo>
                    <a:pt x="196" y="130"/>
                  </a:lnTo>
                  <a:lnTo>
                    <a:pt x="208" y="122"/>
                  </a:lnTo>
                  <a:lnTo>
                    <a:pt x="224" y="126"/>
                  </a:lnTo>
                  <a:lnTo>
                    <a:pt x="242" y="120"/>
                  </a:lnTo>
                  <a:lnTo>
                    <a:pt x="252" y="136"/>
                  </a:lnTo>
                  <a:lnTo>
                    <a:pt x="256" y="152"/>
                  </a:lnTo>
                  <a:lnTo>
                    <a:pt x="264" y="146"/>
                  </a:lnTo>
                  <a:lnTo>
                    <a:pt x="296" y="172"/>
                  </a:lnTo>
                  <a:lnTo>
                    <a:pt x="356" y="136"/>
                  </a:lnTo>
                  <a:lnTo>
                    <a:pt x="366" y="146"/>
                  </a:lnTo>
                  <a:lnTo>
                    <a:pt x="404" y="114"/>
                  </a:lnTo>
                  <a:lnTo>
                    <a:pt x="402" y="102"/>
                  </a:lnTo>
                  <a:lnTo>
                    <a:pt x="376" y="108"/>
                  </a:lnTo>
                  <a:lnTo>
                    <a:pt x="362" y="92"/>
                  </a:lnTo>
                  <a:lnTo>
                    <a:pt x="366" y="60"/>
                  </a:lnTo>
                  <a:lnTo>
                    <a:pt x="342" y="52"/>
                  </a:lnTo>
                  <a:lnTo>
                    <a:pt x="342" y="34"/>
                  </a:lnTo>
                  <a:lnTo>
                    <a:pt x="378" y="50"/>
                  </a:lnTo>
                  <a:lnTo>
                    <a:pt x="394" y="50"/>
                  </a:lnTo>
                  <a:lnTo>
                    <a:pt x="420" y="56"/>
                  </a:lnTo>
                  <a:lnTo>
                    <a:pt x="436" y="36"/>
                  </a:lnTo>
                  <a:lnTo>
                    <a:pt x="448" y="44"/>
                  </a:lnTo>
                  <a:lnTo>
                    <a:pt x="472" y="30"/>
                  </a:lnTo>
                  <a:lnTo>
                    <a:pt x="488" y="30"/>
                  </a:lnTo>
                  <a:lnTo>
                    <a:pt x="506" y="2"/>
                  </a:lnTo>
                  <a:lnTo>
                    <a:pt x="534" y="0"/>
                  </a:lnTo>
                  <a:lnTo>
                    <a:pt x="526" y="18"/>
                  </a:lnTo>
                  <a:lnTo>
                    <a:pt x="536" y="30"/>
                  </a:lnTo>
                  <a:lnTo>
                    <a:pt x="552" y="42"/>
                  </a:lnTo>
                  <a:lnTo>
                    <a:pt x="540" y="62"/>
                  </a:lnTo>
                  <a:lnTo>
                    <a:pt x="540" y="76"/>
                  </a:lnTo>
                  <a:lnTo>
                    <a:pt x="532" y="100"/>
                  </a:lnTo>
                  <a:lnTo>
                    <a:pt x="546" y="114"/>
                  </a:lnTo>
                  <a:lnTo>
                    <a:pt x="536" y="126"/>
                  </a:lnTo>
                  <a:lnTo>
                    <a:pt x="568" y="152"/>
                  </a:lnTo>
                  <a:lnTo>
                    <a:pt x="586" y="138"/>
                  </a:lnTo>
                  <a:lnTo>
                    <a:pt x="600" y="140"/>
                  </a:lnTo>
                  <a:lnTo>
                    <a:pt x="626" y="126"/>
                  </a:lnTo>
                  <a:lnTo>
                    <a:pt x="648" y="122"/>
                  </a:lnTo>
                  <a:lnTo>
                    <a:pt x="688" y="124"/>
                  </a:lnTo>
                  <a:lnTo>
                    <a:pt x="680" y="110"/>
                  </a:lnTo>
                  <a:lnTo>
                    <a:pt x="686" y="102"/>
                  </a:lnTo>
                  <a:lnTo>
                    <a:pt x="704" y="110"/>
                  </a:lnTo>
                  <a:lnTo>
                    <a:pt x="722" y="94"/>
                  </a:lnTo>
                  <a:lnTo>
                    <a:pt x="742" y="112"/>
                  </a:lnTo>
                  <a:lnTo>
                    <a:pt x="758" y="116"/>
                  </a:lnTo>
                  <a:lnTo>
                    <a:pt x="774" y="104"/>
                  </a:lnTo>
                  <a:lnTo>
                    <a:pt x="790" y="110"/>
                  </a:lnTo>
                  <a:lnTo>
                    <a:pt x="796" y="122"/>
                  </a:lnTo>
                  <a:lnTo>
                    <a:pt x="814" y="108"/>
                  </a:lnTo>
                  <a:lnTo>
                    <a:pt x="822" y="76"/>
                  </a:lnTo>
                  <a:lnTo>
                    <a:pt x="838" y="52"/>
                  </a:lnTo>
                  <a:lnTo>
                    <a:pt x="846" y="26"/>
                  </a:lnTo>
                  <a:lnTo>
                    <a:pt x="854" y="28"/>
                  </a:lnTo>
                  <a:lnTo>
                    <a:pt x="858" y="40"/>
                  </a:lnTo>
                  <a:lnTo>
                    <a:pt x="864" y="36"/>
                  </a:lnTo>
                  <a:lnTo>
                    <a:pt x="880" y="66"/>
                  </a:lnTo>
                  <a:lnTo>
                    <a:pt x="876" y="76"/>
                  </a:lnTo>
                  <a:lnTo>
                    <a:pt x="890" y="98"/>
                  </a:lnTo>
                  <a:lnTo>
                    <a:pt x="896" y="132"/>
                  </a:lnTo>
                  <a:lnTo>
                    <a:pt x="914" y="132"/>
                  </a:lnTo>
                  <a:lnTo>
                    <a:pt x="916" y="148"/>
                  </a:lnTo>
                  <a:lnTo>
                    <a:pt x="916" y="164"/>
                  </a:lnTo>
                  <a:lnTo>
                    <a:pt x="904" y="174"/>
                  </a:lnTo>
                  <a:lnTo>
                    <a:pt x="884" y="196"/>
                  </a:lnTo>
                  <a:lnTo>
                    <a:pt x="860" y="206"/>
                  </a:lnTo>
                  <a:lnTo>
                    <a:pt x="844" y="228"/>
                  </a:lnTo>
                  <a:lnTo>
                    <a:pt x="838" y="244"/>
                  </a:lnTo>
                  <a:lnTo>
                    <a:pt x="828" y="256"/>
                  </a:lnTo>
                  <a:lnTo>
                    <a:pt x="828" y="270"/>
                  </a:lnTo>
                  <a:lnTo>
                    <a:pt x="848" y="252"/>
                  </a:lnTo>
                  <a:lnTo>
                    <a:pt x="864" y="246"/>
                  </a:lnTo>
                  <a:lnTo>
                    <a:pt x="880" y="222"/>
                  </a:lnTo>
                  <a:lnTo>
                    <a:pt x="888" y="222"/>
                  </a:lnTo>
                  <a:lnTo>
                    <a:pt x="902" y="210"/>
                  </a:lnTo>
                  <a:lnTo>
                    <a:pt x="930" y="212"/>
                  </a:lnTo>
                  <a:lnTo>
                    <a:pt x="954" y="206"/>
                  </a:lnTo>
                  <a:lnTo>
                    <a:pt x="970" y="208"/>
                  </a:lnTo>
                  <a:lnTo>
                    <a:pt x="972" y="230"/>
                  </a:lnTo>
                  <a:lnTo>
                    <a:pt x="962" y="246"/>
                  </a:lnTo>
                  <a:lnTo>
                    <a:pt x="956" y="260"/>
                  </a:lnTo>
                  <a:lnTo>
                    <a:pt x="942" y="264"/>
                  </a:lnTo>
                  <a:lnTo>
                    <a:pt x="940" y="298"/>
                  </a:lnTo>
                  <a:lnTo>
                    <a:pt x="948" y="274"/>
                  </a:lnTo>
                  <a:lnTo>
                    <a:pt x="974" y="256"/>
                  </a:lnTo>
                  <a:lnTo>
                    <a:pt x="978" y="244"/>
                  </a:lnTo>
                  <a:lnTo>
                    <a:pt x="986" y="226"/>
                  </a:lnTo>
                  <a:lnTo>
                    <a:pt x="1006" y="220"/>
                  </a:lnTo>
                  <a:lnTo>
                    <a:pt x="1020" y="222"/>
                  </a:lnTo>
                  <a:lnTo>
                    <a:pt x="1030" y="230"/>
                  </a:lnTo>
                  <a:lnTo>
                    <a:pt x="1046" y="226"/>
                  </a:lnTo>
                  <a:lnTo>
                    <a:pt x="1058" y="240"/>
                  </a:lnTo>
                  <a:lnTo>
                    <a:pt x="1074" y="238"/>
                  </a:lnTo>
                  <a:lnTo>
                    <a:pt x="1096" y="248"/>
                  </a:lnTo>
                  <a:lnTo>
                    <a:pt x="1094" y="264"/>
                  </a:lnTo>
                  <a:lnTo>
                    <a:pt x="1106" y="254"/>
                  </a:lnTo>
                  <a:lnTo>
                    <a:pt x="1118" y="254"/>
                  </a:lnTo>
                  <a:lnTo>
                    <a:pt x="1126" y="262"/>
                  </a:lnTo>
                  <a:lnTo>
                    <a:pt x="1122" y="282"/>
                  </a:lnTo>
                  <a:lnTo>
                    <a:pt x="1128" y="286"/>
                  </a:lnTo>
                  <a:lnTo>
                    <a:pt x="1128" y="300"/>
                  </a:lnTo>
                  <a:lnTo>
                    <a:pt x="1140" y="298"/>
                  </a:lnTo>
                  <a:lnTo>
                    <a:pt x="1161" y="286"/>
                  </a:lnTo>
                  <a:lnTo>
                    <a:pt x="1189" y="284"/>
                  </a:lnTo>
                  <a:lnTo>
                    <a:pt x="1231" y="312"/>
                  </a:lnTo>
                  <a:lnTo>
                    <a:pt x="1251" y="304"/>
                  </a:lnTo>
                  <a:lnTo>
                    <a:pt x="1279" y="302"/>
                  </a:lnTo>
                  <a:lnTo>
                    <a:pt x="1299" y="302"/>
                  </a:lnTo>
                  <a:lnTo>
                    <a:pt x="1329" y="326"/>
                  </a:lnTo>
                  <a:lnTo>
                    <a:pt x="1353" y="338"/>
                  </a:lnTo>
                  <a:lnTo>
                    <a:pt x="1381" y="370"/>
                  </a:lnTo>
                  <a:lnTo>
                    <a:pt x="1393" y="372"/>
                  </a:lnTo>
                  <a:lnTo>
                    <a:pt x="1421" y="392"/>
                  </a:lnTo>
                  <a:lnTo>
                    <a:pt x="1451" y="392"/>
                  </a:lnTo>
                  <a:lnTo>
                    <a:pt x="1461" y="392"/>
                  </a:lnTo>
                  <a:lnTo>
                    <a:pt x="1485" y="412"/>
                  </a:lnTo>
                  <a:lnTo>
                    <a:pt x="1487" y="438"/>
                  </a:lnTo>
                  <a:lnTo>
                    <a:pt x="1497" y="452"/>
                  </a:lnTo>
                  <a:lnTo>
                    <a:pt x="1497" y="510"/>
                  </a:lnTo>
                  <a:lnTo>
                    <a:pt x="1493" y="530"/>
                  </a:lnTo>
                  <a:lnTo>
                    <a:pt x="1473" y="568"/>
                  </a:lnTo>
                  <a:lnTo>
                    <a:pt x="1453" y="590"/>
                  </a:lnTo>
                  <a:lnTo>
                    <a:pt x="1433" y="606"/>
                  </a:lnTo>
                  <a:lnTo>
                    <a:pt x="1411" y="624"/>
                  </a:lnTo>
                  <a:lnTo>
                    <a:pt x="1405" y="644"/>
                  </a:lnTo>
                  <a:lnTo>
                    <a:pt x="1379" y="682"/>
                  </a:lnTo>
                  <a:lnTo>
                    <a:pt x="1367" y="688"/>
                  </a:lnTo>
                  <a:lnTo>
                    <a:pt x="1335" y="688"/>
                  </a:lnTo>
                  <a:lnTo>
                    <a:pt x="1345" y="700"/>
                  </a:lnTo>
                  <a:lnTo>
                    <a:pt x="1333" y="728"/>
                  </a:lnTo>
                  <a:lnTo>
                    <a:pt x="1339" y="753"/>
                  </a:lnTo>
                  <a:lnTo>
                    <a:pt x="1339" y="789"/>
                  </a:lnTo>
                  <a:lnTo>
                    <a:pt x="1343" y="819"/>
                  </a:lnTo>
                  <a:lnTo>
                    <a:pt x="1333" y="853"/>
                  </a:lnTo>
                  <a:lnTo>
                    <a:pt x="1331" y="903"/>
                  </a:lnTo>
                  <a:lnTo>
                    <a:pt x="1309" y="921"/>
                  </a:lnTo>
                  <a:lnTo>
                    <a:pt x="1307" y="977"/>
                  </a:lnTo>
                  <a:lnTo>
                    <a:pt x="1289" y="1007"/>
                  </a:lnTo>
                  <a:lnTo>
                    <a:pt x="1275" y="1029"/>
                  </a:lnTo>
                  <a:lnTo>
                    <a:pt x="1257" y="1051"/>
                  </a:lnTo>
                  <a:lnTo>
                    <a:pt x="1255" y="1061"/>
                  </a:lnTo>
                  <a:lnTo>
                    <a:pt x="1263" y="1061"/>
                  </a:lnTo>
                  <a:lnTo>
                    <a:pt x="1259" y="1079"/>
                  </a:lnTo>
                  <a:lnTo>
                    <a:pt x="1219" y="1101"/>
                  </a:lnTo>
                  <a:lnTo>
                    <a:pt x="1219" y="1109"/>
                  </a:lnTo>
                  <a:lnTo>
                    <a:pt x="1223" y="1119"/>
                  </a:lnTo>
                  <a:lnTo>
                    <a:pt x="1213" y="1121"/>
                  </a:lnTo>
                  <a:lnTo>
                    <a:pt x="1171" y="1119"/>
                  </a:lnTo>
                  <a:lnTo>
                    <a:pt x="1161" y="1111"/>
                  </a:lnTo>
                  <a:lnTo>
                    <a:pt x="1136" y="1123"/>
                  </a:lnTo>
                  <a:lnTo>
                    <a:pt x="1116" y="1125"/>
                  </a:lnTo>
                  <a:lnTo>
                    <a:pt x="1118" y="1135"/>
                  </a:lnTo>
                  <a:lnTo>
                    <a:pt x="1086" y="1149"/>
                  </a:lnTo>
                  <a:lnTo>
                    <a:pt x="1084" y="1155"/>
                  </a:lnTo>
                  <a:lnTo>
                    <a:pt x="1064" y="1157"/>
                  </a:lnTo>
                  <a:lnTo>
                    <a:pt x="1042" y="1167"/>
                  </a:lnTo>
                  <a:lnTo>
                    <a:pt x="1030" y="1179"/>
                  </a:lnTo>
                  <a:lnTo>
                    <a:pt x="1002" y="1205"/>
                  </a:lnTo>
                  <a:lnTo>
                    <a:pt x="992" y="1213"/>
                  </a:lnTo>
                  <a:lnTo>
                    <a:pt x="990" y="1225"/>
                  </a:lnTo>
                  <a:lnTo>
                    <a:pt x="964" y="1227"/>
                  </a:lnTo>
                  <a:lnTo>
                    <a:pt x="976" y="1239"/>
                  </a:lnTo>
                  <a:lnTo>
                    <a:pt x="968" y="1249"/>
                  </a:lnTo>
                  <a:lnTo>
                    <a:pt x="968" y="1279"/>
                  </a:lnTo>
                  <a:lnTo>
                    <a:pt x="968" y="1301"/>
                  </a:lnTo>
                  <a:lnTo>
                    <a:pt x="970" y="1331"/>
                  </a:lnTo>
                  <a:lnTo>
                    <a:pt x="964" y="1351"/>
                  </a:lnTo>
                  <a:lnTo>
                    <a:pt x="956" y="1357"/>
                  </a:lnTo>
                  <a:lnTo>
                    <a:pt x="954" y="1371"/>
                  </a:lnTo>
                  <a:lnTo>
                    <a:pt x="930" y="1393"/>
                  </a:lnTo>
                  <a:lnTo>
                    <a:pt x="916" y="1425"/>
                  </a:lnTo>
                  <a:lnTo>
                    <a:pt x="908" y="1441"/>
                  </a:lnTo>
                  <a:lnTo>
                    <a:pt x="882" y="1479"/>
                  </a:lnTo>
                  <a:lnTo>
                    <a:pt x="840" y="1515"/>
                  </a:lnTo>
                  <a:lnTo>
                    <a:pt x="828" y="1527"/>
                  </a:lnTo>
                  <a:lnTo>
                    <a:pt x="824" y="1543"/>
                  </a:lnTo>
                  <a:lnTo>
                    <a:pt x="816" y="1559"/>
                  </a:lnTo>
                  <a:lnTo>
                    <a:pt x="812" y="1557"/>
                  </a:lnTo>
                  <a:lnTo>
                    <a:pt x="812" y="1541"/>
                  </a:lnTo>
                  <a:lnTo>
                    <a:pt x="808" y="1541"/>
                  </a:lnTo>
                  <a:lnTo>
                    <a:pt x="800" y="1553"/>
                  </a:lnTo>
                  <a:lnTo>
                    <a:pt x="802" y="1569"/>
                  </a:lnTo>
                  <a:lnTo>
                    <a:pt x="800" y="1583"/>
                  </a:lnTo>
                  <a:lnTo>
                    <a:pt x="796" y="1592"/>
                  </a:lnTo>
                  <a:lnTo>
                    <a:pt x="788" y="1600"/>
                  </a:lnTo>
                  <a:lnTo>
                    <a:pt x="778" y="1590"/>
                  </a:lnTo>
                  <a:lnTo>
                    <a:pt x="778" y="1577"/>
                  </a:lnTo>
                  <a:lnTo>
                    <a:pt x="780" y="1557"/>
                  </a:lnTo>
                  <a:lnTo>
                    <a:pt x="788" y="1537"/>
                  </a:lnTo>
                  <a:lnTo>
                    <a:pt x="774" y="1533"/>
                  </a:lnTo>
                  <a:lnTo>
                    <a:pt x="760" y="1509"/>
                  </a:lnTo>
                  <a:lnTo>
                    <a:pt x="744" y="1491"/>
                  </a:lnTo>
                  <a:lnTo>
                    <a:pt x="720" y="1479"/>
                  </a:lnTo>
                  <a:lnTo>
                    <a:pt x="698" y="1461"/>
                  </a:lnTo>
                  <a:lnTo>
                    <a:pt x="684" y="1469"/>
                  </a:lnTo>
                  <a:lnTo>
                    <a:pt x="670" y="1449"/>
                  </a:lnTo>
                  <a:lnTo>
                    <a:pt x="652" y="1409"/>
                  </a:lnTo>
                  <a:lnTo>
                    <a:pt x="658" y="1393"/>
                  </a:lnTo>
                  <a:lnTo>
                    <a:pt x="692" y="1357"/>
                  </a:lnTo>
                  <a:lnTo>
                    <a:pt x="700" y="1357"/>
                  </a:lnTo>
                  <a:lnTo>
                    <a:pt x="702" y="1351"/>
                  </a:lnTo>
                  <a:lnTo>
                    <a:pt x="750" y="1305"/>
                  </a:lnTo>
                  <a:lnTo>
                    <a:pt x="762" y="1303"/>
                  </a:lnTo>
                  <a:lnTo>
                    <a:pt x="772" y="1265"/>
                  </a:lnTo>
                  <a:lnTo>
                    <a:pt x="774" y="1245"/>
                  </a:lnTo>
                  <a:lnTo>
                    <a:pt x="758" y="1233"/>
                  </a:lnTo>
                  <a:lnTo>
                    <a:pt x="736" y="1231"/>
                  </a:lnTo>
                  <a:lnTo>
                    <a:pt x="752" y="1173"/>
                  </a:lnTo>
                  <a:lnTo>
                    <a:pt x="740" y="1159"/>
                  </a:lnTo>
                  <a:lnTo>
                    <a:pt x="718" y="1159"/>
                  </a:lnTo>
                  <a:lnTo>
                    <a:pt x="704" y="1153"/>
                  </a:lnTo>
                  <a:lnTo>
                    <a:pt x="702" y="1119"/>
                  </a:lnTo>
                  <a:lnTo>
                    <a:pt x="692" y="1095"/>
                  </a:lnTo>
                  <a:lnTo>
                    <a:pt x="680" y="1089"/>
                  </a:lnTo>
                  <a:lnTo>
                    <a:pt x="656" y="1091"/>
                  </a:lnTo>
                  <a:lnTo>
                    <a:pt x="620" y="1085"/>
                  </a:lnTo>
                  <a:lnTo>
                    <a:pt x="606" y="1073"/>
                  </a:lnTo>
                  <a:lnTo>
                    <a:pt x="614" y="1019"/>
                  </a:lnTo>
                  <a:lnTo>
                    <a:pt x="600" y="993"/>
                  </a:lnTo>
                  <a:lnTo>
                    <a:pt x="618" y="961"/>
                  </a:lnTo>
                  <a:lnTo>
                    <a:pt x="618" y="941"/>
                  </a:lnTo>
                  <a:lnTo>
                    <a:pt x="626" y="909"/>
                  </a:lnTo>
                  <a:lnTo>
                    <a:pt x="616" y="893"/>
                  </a:lnTo>
                  <a:lnTo>
                    <a:pt x="596" y="883"/>
                  </a:lnTo>
                  <a:lnTo>
                    <a:pt x="592" y="849"/>
                  </a:lnTo>
                  <a:lnTo>
                    <a:pt x="534" y="847"/>
                  </a:lnTo>
                  <a:lnTo>
                    <a:pt x="510" y="811"/>
                  </a:lnTo>
                  <a:lnTo>
                    <a:pt x="518" y="787"/>
                  </a:lnTo>
                  <a:lnTo>
                    <a:pt x="512" y="747"/>
                  </a:lnTo>
                  <a:lnTo>
                    <a:pt x="460" y="733"/>
                  </a:lnTo>
                  <a:lnTo>
                    <a:pt x="390" y="698"/>
                  </a:lnTo>
                  <a:lnTo>
                    <a:pt x="364" y="692"/>
                  </a:lnTo>
                  <a:lnTo>
                    <a:pt x="334" y="676"/>
                  </a:lnTo>
                  <a:lnTo>
                    <a:pt x="322" y="628"/>
                  </a:lnTo>
                  <a:lnTo>
                    <a:pt x="328" y="606"/>
                  </a:lnTo>
                  <a:lnTo>
                    <a:pt x="320" y="586"/>
                  </a:lnTo>
                  <a:lnTo>
                    <a:pt x="276" y="594"/>
                  </a:lnTo>
                  <a:lnTo>
                    <a:pt x="254" y="610"/>
                  </a:lnTo>
                  <a:lnTo>
                    <a:pt x="232" y="616"/>
                  </a:lnTo>
                  <a:lnTo>
                    <a:pt x="206" y="636"/>
                  </a:lnTo>
                  <a:lnTo>
                    <a:pt x="168" y="638"/>
                  </a:lnTo>
                  <a:lnTo>
                    <a:pt x="130" y="636"/>
                  </a:lnTo>
                  <a:lnTo>
                    <a:pt x="126" y="568"/>
                  </a:lnTo>
                  <a:lnTo>
                    <a:pt x="120" y="564"/>
                  </a:lnTo>
                  <a:lnTo>
                    <a:pt x="80" y="594"/>
                  </a:lnTo>
                  <a:lnTo>
                    <a:pt x="52" y="568"/>
                  </a:lnTo>
                  <a:lnTo>
                    <a:pt x="28" y="562"/>
                  </a:lnTo>
                  <a:lnTo>
                    <a:pt x="38" y="544"/>
                  </a:lnTo>
                  <a:lnTo>
                    <a:pt x="12" y="540"/>
                  </a:lnTo>
                  <a:lnTo>
                    <a:pt x="6" y="526"/>
                  </a:lnTo>
                  <a:lnTo>
                    <a:pt x="10" y="506"/>
                  </a:lnTo>
                  <a:lnTo>
                    <a:pt x="0" y="496"/>
                  </a:lnTo>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27" name="Brunei">
              <a:extLst>
                <a:ext uri="{FF2B5EF4-FFF2-40B4-BE49-F238E27FC236}">
                  <a16:creationId xmlns:a16="http://schemas.microsoft.com/office/drawing/2014/main" id="{7C9EAF51-714F-4722-B8B5-1F89276ADA10}"/>
                </a:ext>
              </a:extLst>
            </p:cNvPr>
            <p:cNvSpPr>
              <a:spLocks/>
            </p:cNvSpPr>
            <p:nvPr/>
          </p:nvSpPr>
          <p:spPr bwMode="gray">
            <a:xfrm>
              <a:off x="9324887" y="4377829"/>
              <a:ext cx="42950" cy="31465"/>
            </a:xfrm>
            <a:custGeom>
              <a:avLst/>
              <a:gdLst/>
              <a:ahLst/>
              <a:cxnLst>
                <a:cxn ang="0">
                  <a:pos x="46" y="0"/>
                </a:cxn>
                <a:cxn ang="0">
                  <a:pos x="52" y="6"/>
                </a:cxn>
                <a:cxn ang="0">
                  <a:pos x="52" y="22"/>
                </a:cxn>
                <a:cxn ang="0">
                  <a:pos x="32" y="14"/>
                </a:cxn>
                <a:cxn ang="0">
                  <a:pos x="32" y="28"/>
                </a:cxn>
                <a:cxn ang="0">
                  <a:pos x="24" y="38"/>
                </a:cxn>
                <a:cxn ang="0">
                  <a:pos x="0" y="14"/>
                </a:cxn>
                <a:cxn ang="0">
                  <a:pos x="18" y="6"/>
                </a:cxn>
                <a:cxn ang="0">
                  <a:pos x="32" y="2"/>
                </a:cxn>
                <a:cxn ang="0">
                  <a:pos x="46" y="0"/>
                </a:cxn>
              </a:cxnLst>
              <a:rect l="0" t="0" r="r" b="b"/>
              <a:pathLst>
                <a:path w="52" h="38">
                  <a:moveTo>
                    <a:pt x="46" y="0"/>
                  </a:moveTo>
                  <a:lnTo>
                    <a:pt x="52" y="6"/>
                  </a:lnTo>
                  <a:lnTo>
                    <a:pt x="52" y="22"/>
                  </a:lnTo>
                  <a:lnTo>
                    <a:pt x="32" y="14"/>
                  </a:lnTo>
                  <a:lnTo>
                    <a:pt x="32" y="28"/>
                  </a:lnTo>
                  <a:lnTo>
                    <a:pt x="24" y="38"/>
                  </a:lnTo>
                  <a:lnTo>
                    <a:pt x="0" y="14"/>
                  </a:lnTo>
                  <a:lnTo>
                    <a:pt x="18" y="6"/>
                  </a:lnTo>
                  <a:lnTo>
                    <a:pt x="32" y="2"/>
                  </a:lnTo>
                  <a:lnTo>
                    <a:pt x="46"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 name="Bulgaria">
              <a:extLst>
                <a:ext uri="{FF2B5EF4-FFF2-40B4-BE49-F238E27FC236}">
                  <a16:creationId xmlns:a16="http://schemas.microsoft.com/office/drawing/2014/main" id="{3D9CB211-6ED8-4E3B-AEF2-49419B90FBAB}"/>
                </a:ext>
              </a:extLst>
            </p:cNvPr>
            <p:cNvSpPr>
              <a:spLocks/>
            </p:cNvSpPr>
            <p:nvPr/>
          </p:nvSpPr>
          <p:spPr bwMode="gray">
            <a:xfrm>
              <a:off x="6488189" y="2987470"/>
              <a:ext cx="193279" cy="125860"/>
            </a:xfrm>
            <a:custGeom>
              <a:avLst/>
              <a:gdLst/>
              <a:ahLst/>
              <a:cxnLst>
                <a:cxn ang="0">
                  <a:pos x="72" y="142"/>
                </a:cxn>
                <a:cxn ang="0">
                  <a:pos x="94" y="148"/>
                </a:cxn>
                <a:cxn ang="0">
                  <a:pos x="108" y="154"/>
                </a:cxn>
                <a:cxn ang="0">
                  <a:pos x="138" y="152"/>
                </a:cxn>
                <a:cxn ang="0">
                  <a:pos x="140" y="138"/>
                </a:cxn>
                <a:cxn ang="0">
                  <a:pos x="146" y="128"/>
                </a:cxn>
                <a:cxn ang="0">
                  <a:pos x="154" y="136"/>
                </a:cxn>
                <a:cxn ang="0">
                  <a:pos x="174" y="116"/>
                </a:cxn>
                <a:cxn ang="0">
                  <a:pos x="190" y="116"/>
                </a:cxn>
                <a:cxn ang="0">
                  <a:pos x="204" y="118"/>
                </a:cxn>
                <a:cxn ang="0">
                  <a:pos x="222" y="114"/>
                </a:cxn>
                <a:cxn ang="0">
                  <a:pos x="214" y="88"/>
                </a:cxn>
                <a:cxn ang="0">
                  <a:pos x="208" y="84"/>
                </a:cxn>
                <a:cxn ang="0">
                  <a:pos x="218" y="68"/>
                </a:cxn>
                <a:cxn ang="0">
                  <a:pos x="222" y="44"/>
                </a:cxn>
                <a:cxn ang="0">
                  <a:pos x="234" y="42"/>
                </a:cxn>
                <a:cxn ang="0">
                  <a:pos x="238" y="26"/>
                </a:cxn>
                <a:cxn ang="0">
                  <a:pos x="216" y="20"/>
                </a:cxn>
                <a:cxn ang="0">
                  <a:pos x="204" y="4"/>
                </a:cxn>
                <a:cxn ang="0">
                  <a:pos x="192" y="10"/>
                </a:cxn>
                <a:cxn ang="0">
                  <a:pos x="180" y="16"/>
                </a:cxn>
                <a:cxn ang="0">
                  <a:pos x="164" y="16"/>
                </a:cxn>
                <a:cxn ang="0">
                  <a:pos x="148" y="28"/>
                </a:cxn>
                <a:cxn ang="0">
                  <a:pos x="112" y="42"/>
                </a:cxn>
                <a:cxn ang="0">
                  <a:pos x="78" y="36"/>
                </a:cxn>
                <a:cxn ang="0">
                  <a:pos x="60" y="28"/>
                </a:cxn>
                <a:cxn ang="0">
                  <a:pos x="28" y="22"/>
                </a:cxn>
                <a:cxn ang="0">
                  <a:pos x="26" y="4"/>
                </a:cxn>
                <a:cxn ang="0">
                  <a:pos x="10" y="0"/>
                </a:cxn>
                <a:cxn ang="0">
                  <a:pos x="6" y="14"/>
                </a:cxn>
                <a:cxn ang="0">
                  <a:pos x="0" y="20"/>
                </a:cxn>
                <a:cxn ang="0">
                  <a:pos x="10" y="36"/>
                </a:cxn>
                <a:cxn ang="0">
                  <a:pos x="20" y="50"/>
                </a:cxn>
                <a:cxn ang="0">
                  <a:pos x="30" y="62"/>
                </a:cxn>
                <a:cxn ang="0">
                  <a:pos x="20" y="76"/>
                </a:cxn>
                <a:cxn ang="0">
                  <a:pos x="10" y="76"/>
                </a:cxn>
                <a:cxn ang="0">
                  <a:pos x="8" y="86"/>
                </a:cxn>
                <a:cxn ang="0">
                  <a:pos x="10" y="98"/>
                </a:cxn>
                <a:cxn ang="0">
                  <a:pos x="12" y="116"/>
                </a:cxn>
                <a:cxn ang="0">
                  <a:pos x="22" y="124"/>
                </a:cxn>
                <a:cxn ang="0">
                  <a:pos x="30" y="152"/>
                </a:cxn>
                <a:cxn ang="0">
                  <a:pos x="52" y="152"/>
                </a:cxn>
                <a:cxn ang="0">
                  <a:pos x="72" y="142"/>
                </a:cxn>
              </a:cxnLst>
              <a:rect l="0" t="0" r="r" b="b"/>
              <a:pathLst>
                <a:path w="238" h="154">
                  <a:moveTo>
                    <a:pt x="72" y="142"/>
                  </a:moveTo>
                  <a:lnTo>
                    <a:pt x="94" y="148"/>
                  </a:lnTo>
                  <a:lnTo>
                    <a:pt x="108" y="154"/>
                  </a:lnTo>
                  <a:lnTo>
                    <a:pt x="138" y="152"/>
                  </a:lnTo>
                  <a:lnTo>
                    <a:pt x="140" y="138"/>
                  </a:lnTo>
                  <a:lnTo>
                    <a:pt x="146" y="128"/>
                  </a:lnTo>
                  <a:lnTo>
                    <a:pt x="154" y="136"/>
                  </a:lnTo>
                  <a:lnTo>
                    <a:pt x="174" y="116"/>
                  </a:lnTo>
                  <a:lnTo>
                    <a:pt x="190" y="116"/>
                  </a:lnTo>
                  <a:lnTo>
                    <a:pt x="204" y="118"/>
                  </a:lnTo>
                  <a:lnTo>
                    <a:pt x="222" y="114"/>
                  </a:lnTo>
                  <a:lnTo>
                    <a:pt x="214" y="88"/>
                  </a:lnTo>
                  <a:lnTo>
                    <a:pt x="208" y="84"/>
                  </a:lnTo>
                  <a:lnTo>
                    <a:pt x="218" y="68"/>
                  </a:lnTo>
                  <a:lnTo>
                    <a:pt x="222" y="44"/>
                  </a:lnTo>
                  <a:lnTo>
                    <a:pt x="234" y="42"/>
                  </a:lnTo>
                  <a:lnTo>
                    <a:pt x="238" y="26"/>
                  </a:lnTo>
                  <a:lnTo>
                    <a:pt x="216" y="20"/>
                  </a:lnTo>
                  <a:lnTo>
                    <a:pt x="204" y="4"/>
                  </a:lnTo>
                  <a:lnTo>
                    <a:pt x="192" y="10"/>
                  </a:lnTo>
                  <a:lnTo>
                    <a:pt x="180" y="16"/>
                  </a:lnTo>
                  <a:lnTo>
                    <a:pt x="164" y="16"/>
                  </a:lnTo>
                  <a:lnTo>
                    <a:pt x="148" y="28"/>
                  </a:lnTo>
                  <a:lnTo>
                    <a:pt x="112" y="42"/>
                  </a:lnTo>
                  <a:lnTo>
                    <a:pt x="78" y="36"/>
                  </a:lnTo>
                  <a:lnTo>
                    <a:pt x="60" y="28"/>
                  </a:lnTo>
                  <a:lnTo>
                    <a:pt x="28" y="22"/>
                  </a:lnTo>
                  <a:lnTo>
                    <a:pt x="26" y="4"/>
                  </a:lnTo>
                  <a:lnTo>
                    <a:pt x="10" y="0"/>
                  </a:lnTo>
                  <a:lnTo>
                    <a:pt x="6" y="14"/>
                  </a:lnTo>
                  <a:lnTo>
                    <a:pt x="0" y="20"/>
                  </a:lnTo>
                  <a:lnTo>
                    <a:pt x="10" y="36"/>
                  </a:lnTo>
                  <a:lnTo>
                    <a:pt x="20" y="50"/>
                  </a:lnTo>
                  <a:lnTo>
                    <a:pt x="30" y="62"/>
                  </a:lnTo>
                  <a:lnTo>
                    <a:pt x="20" y="76"/>
                  </a:lnTo>
                  <a:lnTo>
                    <a:pt x="10" y="76"/>
                  </a:lnTo>
                  <a:lnTo>
                    <a:pt x="8" y="86"/>
                  </a:lnTo>
                  <a:lnTo>
                    <a:pt x="10" y="98"/>
                  </a:lnTo>
                  <a:lnTo>
                    <a:pt x="12" y="116"/>
                  </a:lnTo>
                  <a:lnTo>
                    <a:pt x="22" y="124"/>
                  </a:lnTo>
                  <a:lnTo>
                    <a:pt x="30" y="152"/>
                  </a:lnTo>
                  <a:lnTo>
                    <a:pt x="52" y="152"/>
                  </a:lnTo>
                  <a:lnTo>
                    <a:pt x="72" y="14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9" name="Burkina Faso">
              <a:extLst>
                <a:ext uri="{FF2B5EF4-FFF2-40B4-BE49-F238E27FC236}">
                  <a16:creationId xmlns:a16="http://schemas.microsoft.com/office/drawing/2014/main" id="{76BB58F8-9AEF-4D40-865C-EFEB680640B2}"/>
                </a:ext>
              </a:extLst>
            </p:cNvPr>
            <p:cNvSpPr>
              <a:spLocks/>
            </p:cNvSpPr>
            <p:nvPr/>
          </p:nvSpPr>
          <p:spPr bwMode="gray">
            <a:xfrm>
              <a:off x="5638937" y="4067111"/>
              <a:ext cx="236228" cy="192723"/>
            </a:xfrm>
            <a:custGeom>
              <a:avLst/>
              <a:gdLst/>
              <a:ahLst/>
              <a:cxnLst>
                <a:cxn ang="0">
                  <a:pos x="98" y="232"/>
                </a:cxn>
                <a:cxn ang="0">
                  <a:pos x="68" y="216"/>
                </a:cxn>
                <a:cxn ang="0">
                  <a:pos x="52" y="222"/>
                </a:cxn>
                <a:cxn ang="0">
                  <a:pos x="32" y="224"/>
                </a:cxn>
                <a:cxn ang="0">
                  <a:pos x="16" y="208"/>
                </a:cxn>
                <a:cxn ang="0">
                  <a:pos x="0" y="200"/>
                </a:cxn>
                <a:cxn ang="0">
                  <a:pos x="0" y="186"/>
                </a:cxn>
                <a:cxn ang="0">
                  <a:pos x="14" y="160"/>
                </a:cxn>
                <a:cxn ang="0">
                  <a:pos x="14" y="136"/>
                </a:cxn>
                <a:cxn ang="0">
                  <a:pos x="34" y="134"/>
                </a:cxn>
                <a:cxn ang="0">
                  <a:pos x="52" y="104"/>
                </a:cxn>
                <a:cxn ang="0">
                  <a:pos x="50" y="86"/>
                </a:cxn>
                <a:cxn ang="0">
                  <a:pos x="64" y="74"/>
                </a:cxn>
                <a:cxn ang="0">
                  <a:pos x="82" y="88"/>
                </a:cxn>
                <a:cxn ang="0">
                  <a:pos x="116" y="42"/>
                </a:cxn>
                <a:cxn ang="0">
                  <a:pos x="124" y="48"/>
                </a:cxn>
                <a:cxn ang="0">
                  <a:pos x="130" y="42"/>
                </a:cxn>
                <a:cxn ang="0">
                  <a:pos x="134" y="22"/>
                </a:cxn>
                <a:cxn ang="0">
                  <a:pos x="164" y="18"/>
                </a:cxn>
                <a:cxn ang="0">
                  <a:pos x="192" y="0"/>
                </a:cxn>
                <a:cxn ang="0">
                  <a:pos x="220" y="8"/>
                </a:cxn>
                <a:cxn ang="0">
                  <a:pos x="220" y="50"/>
                </a:cxn>
                <a:cxn ang="0">
                  <a:pos x="244" y="76"/>
                </a:cxn>
                <a:cxn ang="0">
                  <a:pos x="244" y="90"/>
                </a:cxn>
                <a:cxn ang="0">
                  <a:pos x="270" y="100"/>
                </a:cxn>
                <a:cxn ang="0">
                  <a:pos x="274" y="94"/>
                </a:cxn>
                <a:cxn ang="0">
                  <a:pos x="286" y="102"/>
                </a:cxn>
                <a:cxn ang="0">
                  <a:pos x="282" y="114"/>
                </a:cxn>
                <a:cxn ang="0">
                  <a:pos x="280" y="124"/>
                </a:cxn>
                <a:cxn ang="0">
                  <a:pos x="292" y="140"/>
                </a:cxn>
                <a:cxn ang="0">
                  <a:pos x="282" y="158"/>
                </a:cxn>
                <a:cxn ang="0">
                  <a:pos x="262" y="156"/>
                </a:cxn>
                <a:cxn ang="0">
                  <a:pos x="238" y="180"/>
                </a:cxn>
                <a:cxn ang="0">
                  <a:pos x="228" y="174"/>
                </a:cxn>
                <a:cxn ang="0">
                  <a:pos x="212" y="174"/>
                </a:cxn>
                <a:cxn ang="0">
                  <a:pos x="214" y="166"/>
                </a:cxn>
                <a:cxn ang="0">
                  <a:pos x="196" y="166"/>
                </a:cxn>
                <a:cxn ang="0">
                  <a:pos x="188" y="174"/>
                </a:cxn>
                <a:cxn ang="0">
                  <a:pos x="94" y="174"/>
                </a:cxn>
                <a:cxn ang="0">
                  <a:pos x="98" y="232"/>
                </a:cxn>
              </a:cxnLst>
              <a:rect l="0" t="0" r="r" b="b"/>
              <a:pathLst>
                <a:path w="292" h="232">
                  <a:moveTo>
                    <a:pt x="98" y="232"/>
                  </a:moveTo>
                  <a:lnTo>
                    <a:pt x="68" y="216"/>
                  </a:lnTo>
                  <a:lnTo>
                    <a:pt x="52" y="222"/>
                  </a:lnTo>
                  <a:lnTo>
                    <a:pt x="32" y="224"/>
                  </a:lnTo>
                  <a:lnTo>
                    <a:pt x="16" y="208"/>
                  </a:lnTo>
                  <a:lnTo>
                    <a:pt x="0" y="200"/>
                  </a:lnTo>
                  <a:lnTo>
                    <a:pt x="0" y="186"/>
                  </a:lnTo>
                  <a:lnTo>
                    <a:pt x="14" y="160"/>
                  </a:lnTo>
                  <a:lnTo>
                    <a:pt x="14" y="136"/>
                  </a:lnTo>
                  <a:lnTo>
                    <a:pt x="34" y="134"/>
                  </a:lnTo>
                  <a:lnTo>
                    <a:pt x="52" y="104"/>
                  </a:lnTo>
                  <a:lnTo>
                    <a:pt x="50" y="86"/>
                  </a:lnTo>
                  <a:lnTo>
                    <a:pt x="64" y="74"/>
                  </a:lnTo>
                  <a:lnTo>
                    <a:pt x="82" y="88"/>
                  </a:lnTo>
                  <a:lnTo>
                    <a:pt x="116" y="42"/>
                  </a:lnTo>
                  <a:lnTo>
                    <a:pt x="124" y="48"/>
                  </a:lnTo>
                  <a:lnTo>
                    <a:pt x="130" y="42"/>
                  </a:lnTo>
                  <a:lnTo>
                    <a:pt x="134" y="22"/>
                  </a:lnTo>
                  <a:lnTo>
                    <a:pt x="164" y="18"/>
                  </a:lnTo>
                  <a:lnTo>
                    <a:pt x="192" y="0"/>
                  </a:lnTo>
                  <a:lnTo>
                    <a:pt x="220" y="8"/>
                  </a:lnTo>
                  <a:lnTo>
                    <a:pt x="220" y="50"/>
                  </a:lnTo>
                  <a:lnTo>
                    <a:pt x="244" y="76"/>
                  </a:lnTo>
                  <a:lnTo>
                    <a:pt x="244" y="90"/>
                  </a:lnTo>
                  <a:lnTo>
                    <a:pt x="270" y="100"/>
                  </a:lnTo>
                  <a:lnTo>
                    <a:pt x="274" y="94"/>
                  </a:lnTo>
                  <a:lnTo>
                    <a:pt x="286" y="102"/>
                  </a:lnTo>
                  <a:lnTo>
                    <a:pt x="282" y="114"/>
                  </a:lnTo>
                  <a:lnTo>
                    <a:pt x="280" y="124"/>
                  </a:lnTo>
                  <a:lnTo>
                    <a:pt x="292" y="140"/>
                  </a:lnTo>
                  <a:lnTo>
                    <a:pt x="282" y="158"/>
                  </a:lnTo>
                  <a:lnTo>
                    <a:pt x="262" y="156"/>
                  </a:lnTo>
                  <a:lnTo>
                    <a:pt x="238" y="180"/>
                  </a:lnTo>
                  <a:lnTo>
                    <a:pt x="228" y="174"/>
                  </a:lnTo>
                  <a:lnTo>
                    <a:pt x="212" y="174"/>
                  </a:lnTo>
                  <a:lnTo>
                    <a:pt x="214" y="166"/>
                  </a:lnTo>
                  <a:lnTo>
                    <a:pt x="196" y="166"/>
                  </a:lnTo>
                  <a:lnTo>
                    <a:pt x="188" y="174"/>
                  </a:lnTo>
                  <a:lnTo>
                    <a:pt x="94" y="174"/>
                  </a:lnTo>
                  <a:lnTo>
                    <a:pt x="98"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 name="Burundi">
              <a:extLst>
                <a:ext uri="{FF2B5EF4-FFF2-40B4-BE49-F238E27FC236}">
                  <a16:creationId xmlns:a16="http://schemas.microsoft.com/office/drawing/2014/main" id="{B3D20FA8-3C5D-401D-9424-216D29555C6E}"/>
                </a:ext>
              </a:extLst>
            </p:cNvPr>
            <p:cNvSpPr>
              <a:spLocks/>
            </p:cNvSpPr>
            <p:nvPr/>
          </p:nvSpPr>
          <p:spPr bwMode="gray">
            <a:xfrm>
              <a:off x="6716609" y="4645279"/>
              <a:ext cx="50759" cy="62931"/>
            </a:xfrm>
            <a:custGeom>
              <a:avLst/>
              <a:gdLst/>
              <a:ahLst/>
              <a:cxnLst>
                <a:cxn ang="0">
                  <a:pos x="0" y="78"/>
                </a:cxn>
                <a:cxn ang="0">
                  <a:pos x="0" y="46"/>
                </a:cxn>
                <a:cxn ang="0">
                  <a:pos x="6" y="14"/>
                </a:cxn>
                <a:cxn ang="0">
                  <a:pos x="26" y="4"/>
                </a:cxn>
                <a:cxn ang="0">
                  <a:pos x="48" y="0"/>
                </a:cxn>
                <a:cxn ang="0">
                  <a:pos x="62" y="28"/>
                </a:cxn>
                <a:cxn ang="0">
                  <a:pos x="24" y="64"/>
                </a:cxn>
                <a:cxn ang="0">
                  <a:pos x="22" y="76"/>
                </a:cxn>
                <a:cxn ang="0">
                  <a:pos x="0" y="78"/>
                </a:cxn>
              </a:cxnLst>
              <a:rect l="0" t="0" r="r" b="b"/>
              <a:pathLst>
                <a:path w="62" h="78">
                  <a:moveTo>
                    <a:pt x="0" y="78"/>
                  </a:moveTo>
                  <a:lnTo>
                    <a:pt x="0" y="46"/>
                  </a:lnTo>
                  <a:lnTo>
                    <a:pt x="6" y="14"/>
                  </a:lnTo>
                  <a:lnTo>
                    <a:pt x="26" y="4"/>
                  </a:lnTo>
                  <a:lnTo>
                    <a:pt x="48" y="0"/>
                  </a:lnTo>
                  <a:lnTo>
                    <a:pt x="62" y="28"/>
                  </a:lnTo>
                  <a:lnTo>
                    <a:pt x="24" y="64"/>
                  </a:lnTo>
                  <a:lnTo>
                    <a:pt x="22" y="76"/>
                  </a:lnTo>
                  <a:lnTo>
                    <a:pt x="0" y="7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 name="Cambodia">
              <a:extLst>
                <a:ext uri="{FF2B5EF4-FFF2-40B4-BE49-F238E27FC236}">
                  <a16:creationId xmlns:a16="http://schemas.microsoft.com/office/drawing/2014/main" id="{DC6C8908-645B-44E5-B4BF-F98286A52E30}"/>
                </a:ext>
              </a:extLst>
            </p:cNvPr>
            <p:cNvSpPr>
              <a:spLocks/>
            </p:cNvSpPr>
            <p:nvPr/>
          </p:nvSpPr>
          <p:spPr bwMode="gray">
            <a:xfrm>
              <a:off x="8959805" y="4084810"/>
              <a:ext cx="160088" cy="139627"/>
            </a:xfrm>
            <a:custGeom>
              <a:avLst/>
              <a:gdLst/>
              <a:ahLst/>
              <a:cxnLst>
                <a:cxn ang="0">
                  <a:pos x="72" y="164"/>
                </a:cxn>
                <a:cxn ang="0">
                  <a:pos x="88" y="172"/>
                </a:cxn>
                <a:cxn ang="0">
                  <a:pos x="114" y="140"/>
                </a:cxn>
                <a:cxn ang="0">
                  <a:pos x="134" y="138"/>
                </a:cxn>
                <a:cxn ang="0">
                  <a:pos x="136" y="124"/>
                </a:cxn>
                <a:cxn ang="0">
                  <a:pos x="146" y="110"/>
                </a:cxn>
                <a:cxn ang="0">
                  <a:pos x="160" y="110"/>
                </a:cxn>
                <a:cxn ang="0">
                  <a:pos x="168" y="100"/>
                </a:cxn>
                <a:cxn ang="0">
                  <a:pos x="186" y="96"/>
                </a:cxn>
                <a:cxn ang="0">
                  <a:pos x="196" y="86"/>
                </a:cxn>
                <a:cxn ang="0">
                  <a:pos x="196" y="34"/>
                </a:cxn>
                <a:cxn ang="0">
                  <a:pos x="194" y="4"/>
                </a:cxn>
                <a:cxn ang="0">
                  <a:pos x="180" y="6"/>
                </a:cxn>
                <a:cxn ang="0">
                  <a:pos x="172" y="0"/>
                </a:cxn>
                <a:cxn ang="0">
                  <a:pos x="164" y="0"/>
                </a:cxn>
                <a:cxn ang="0">
                  <a:pos x="152" y="12"/>
                </a:cxn>
                <a:cxn ang="0">
                  <a:pos x="138" y="16"/>
                </a:cxn>
                <a:cxn ang="0">
                  <a:pos x="134" y="32"/>
                </a:cxn>
                <a:cxn ang="0">
                  <a:pos x="110" y="22"/>
                </a:cxn>
                <a:cxn ang="0">
                  <a:pos x="100" y="6"/>
                </a:cxn>
                <a:cxn ang="0">
                  <a:pos x="76" y="10"/>
                </a:cxn>
                <a:cxn ang="0">
                  <a:pos x="30" y="18"/>
                </a:cxn>
                <a:cxn ang="0">
                  <a:pos x="2" y="56"/>
                </a:cxn>
                <a:cxn ang="0">
                  <a:pos x="0" y="70"/>
                </a:cxn>
                <a:cxn ang="0">
                  <a:pos x="20" y="94"/>
                </a:cxn>
                <a:cxn ang="0">
                  <a:pos x="18" y="112"/>
                </a:cxn>
                <a:cxn ang="0">
                  <a:pos x="22" y="124"/>
                </a:cxn>
                <a:cxn ang="0">
                  <a:pos x="24" y="150"/>
                </a:cxn>
                <a:cxn ang="0">
                  <a:pos x="34" y="150"/>
                </a:cxn>
                <a:cxn ang="0">
                  <a:pos x="42" y="152"/>
                </a:cxn>
                <a:cxn ang="0">
                  <a:pos x="46" y="148"/>
                </a:cxn>
                <a:cxn ang="0">
                  <a:pos x="42" y="142"/>
                </a:cxn>
                <a:cxn ang="0">
                  <a:pos x="46" y="138"/>
                </a:cxn>
                <a:cxn ang="0">
                  <a:pos x="52" y="144"/>
                </a:cxn>
                <a:cxn ang="0">
                  <a:pos x="52" y="152"/>
                </a:cxn>
                <a:cxn ang="0">
                  <a:pos x="48" y="158"/>
                </a:cxn>
                <a:cxn ang="0">
                  <a:pos x="48" y="164"/>
                </a:cxn>
                <a:cxn ang="0">
                  <a:pos x="52" y="164"/>
                </a:cxn>
                <a:cxn ang="0">
                  <a:pos x="56" y="162"/>
                </a:cxn>
                <a:cxn ang="0">
                  <a:pos x="60" y="158"/>
                </a:cxn>
                <a:cxn ang="0">
                  <a:pos x="72" y="164"/>
                </a:cxn>
              </a:cxnLst>
              <a:rect l="0" t="0" r="r" b="b"/>
              <a:pathLst>
                <a:path w="196" h="172">
                  <a:moveTo>
                    <a:pt x="72" y="164"/>
                  </a:moveTo>
                  <a:lnTo>
                    <a:pt x="88" y="172"/>
                  </a:lnTo>
                  <a:lnTo>
                    <a:pt x="114" y="140"/>
                  </a:lnTo>
                  <a:lnTo>
                    <a:pt x="134" y="138"/>
                  </a:lnTo>
                  <a:lnTo>
                    <a:pt x="136" y="124"/>
                  </a:lnTo>
                  <a:lnTo>
                    <a:pt x="146" y="110"/>
                  </a:lnTo>
                  <a:lnTo>
                    <a:pt x="160" y="110"/>
                  </a:lnTo>
                  <a:lnTo>
                    <a:pt x="168" y="100"/>
                  </a:lnTo>
                  <a:lnTo>
                    <a:pt x="186" y="96"/>
                  </a:lnTo>
                  <a:lnTo>
                    <a:pt x="196" y="86"/>
                  </a:lnTo>
                  <a:lnTo>
                    <a:pt x="196" y="34"/>
                  </a:lnTo>
                  <a:lnTo>
                    <a:pt x="194" y="4"/>
                  </a:lnTo>
                  <a:lnTo>
                    <a:pt x="180" y="6"/>
                  </a:lnTo>
                  <a:lnTo>
                    <a:pt x="172" y="0"/>
                  </a:lnTo>
                  <a:lnTo>
                    <a:pt x="164" y="0"/>
                  </a:lnTo>
                  <a:lnTo>
                    <a:pt x="152" y="12"/>
                  </a:lnTo>
                  <a:lnTo>
                    <a:pt x="138" y="16"/>
                  </a:lnTo>
                  <a:lnTo>
                    <a:pt x="134" y="32"/>
                  </a:lnTo>
                  <a:lnTo>
                    <a:pt x="110" y="22"/>
                  </a:lnTo>
                  <a:lnTo>
                    <a:pt x="100" y="6"/>
                  </a:lnTo>
                  <a:lnTo>
                    <a:pt x="76" y="10"/>
                  </a:lnTo>
                  <a:lnTo>
                    <a:pt x="30" y="18"/>
                  </a:lnTo>
                  <a:lnTo>
                    <a:pt x="2" y="56"/>
                  </a:lnTo>
                  <a:lnTo>
                    <a:pt x="0" y="70"/>
                  </a:lnTo>
                  <a:lnTo>
                    <a:pt x="20" y="94"/>
                  </a:lnTo>
                  <a:lnTo>
                    <a:pt x="18" y="112"/>
                  </a:lnTo>
                  <a:lnTo>
                    <a:pt x="22" y="124"/>
                  </a:lnTo>
                  <a:lnTo>
                    <a:pt x="24" y="150"/>
                  </a:lnTo>
                  <a:lnTo>
                    <a:pt x="34" y="150"/>
                  </a:lnTo>
                  <a:lnTo>
                    <a:pt x="42" y="152"/>
                  </a:lnTo>
                  <a:lnTo>
                    <a:pt x="46" y="148"/>
                  </a:lnTo>
                  <a:lnTo>
                    <a:pt x="42" y="142"/>
                  </a:lnTo>
                  <a:lnTo>
                    <a:pt x="46" y="138"/>
                  </a:lnTo>
                  <a:lnTo>
                    <a:pt x="52" y="144"/>
                  </a:lnTo>
                  <a:lnTo>
                    <a:pt x="52" y="152"/>
                  </a:lnTo>
                  <a:lnTo>
                    <a:pt x="48" y="158"/>
                  </a:lnTo>
                  <a:lnTo>
                    <a:pt x="48" y="164"/>
                  </a:lnTo>
                  <a:lnTo>
                    <a:pt x="52" y="164"/>
                  </a:lnTo>
                  <a:lnTo>
                    <a:pt x="56" y="162"/>
                  </a:lnTo>
                  <a:lnTo>
                    <a:pt x="60" y="158"/>
                  </a:lnTo>
                  <a:lnTo>
                    <a:pt x="72" y="1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 name="Cameroon">
              <a:extLst>
                <a:ext uri="{FF2B5EF4-FFF2-40B4-BE49-F238E27FC236}">
                  <a16:creationId xmlns:a16="http://schemas.microsoft.com/office/drawing/2014/main" id="{6B1ECEB9-FF64-4B00-9D33-591C01153857}"/>
                </a:ext>
              </a:extLst>
            </p:cNvPr>
            <p:cNvSpPr>
              <a:spLocks/>
            </p:cNvSpPr>
            <p:nvPr/>
          </p:nvSpPr>
          <p:spPr bwMode="gray">
            <a:xfrm>
              <a:off x="6086015" y="4149707"/>
              <a:ext cx="214754" cy="361847"/>
            </a:xfrm>
            <a:custGeom>
              <a:avLst/>
              <a:gdLst/>
              <a:ahLst/>
              <a:cxnLst>
                <a:cxn ang="0">
                  <a:pos x="0" y="307"/>
                </a:cxn>
                <a:cxn ang="0">
                  <a:pos x="8" y="297"/>
                </a:cxn>
                <a:cxn ang="0">
                  <a:pos x="8" y="277"/>
                </a:cxn>
                <a:cxn ang="0">
                  <a:pos x="46" y="241"/>
                </a:cxn>
                <a:cxn ang="0">
                  <a:pos x="62" y="239"/>
                </a:cxn>
                <a:cxn ang="0">
                  <a:pos x="96" y="249"/>
                </a:cxn>
                <a:cxn ang="0">
                  <a:pos x="128" y="205"/>
                </a:cxn>
                <a:cxn ang="0">
                  <a:pos x="128" y="189"/>
                </a:cxn>
                <a:cxn ang="0">
                  <a:pos x="148" y="169"/>
                </a:cxn>
                <a:cxn ang="0">
                  <a:pos x="152" y="136"/>
                </a:cxn>
                <a:cxn ang="0">
                  <a:pos x="178" y="110"/>
                </a:cxn>
                <a:cxn ang="0">
                  <a:pos x="180" y="90"/>
                </a:cxn>
                <a:cxn ang="0">
                  <a:pos x="196" y="62"/>
                </a:cxn>
                <a:cxn ang="0">
                  <a:pos x="210" y="56"/>
                </a:cxn>
                <a:cxn ang="0">
                  <a:pos x="210" y="38"/>
                </a:cxn>
                <a:cxn ang="0">
                  <a:pos x="196" y="14"/>
                </a:cxn>
                <a:cxn ang="0">
                  <a:pos x="196" y="0"/>
                </a:cxn>
                <a:cxn ang="0">
                  <a:pos x="214" y="2"/>
                </a:cxn>
                <a:cxn ang="0">
                  <a:pos x="230" y="48"/>
                </a:cxn>
                <a:cxn ang="0">
                  <a:pos x="228" y="86"/>
                </a:cxn>
                <a:cxn ang="0">
                  <a:pos x="246" y="118"/>
                </a:cxn>
                <a:cxn ang="0">
                  <a:pos x="220" y="124"/>
                </a:cxn>
                <a:cxn ang="0">
                  <a:pos x="206" y="122"/>
                </a:cxn>
                <a:cxn ang="0">
                  <a:pos x="196" y="134"/>
                </a:cxn>
                <a:cxn ang="0">
                  <a:pos x="226" y="171"/>
                </a:cxn>
                <a:cxn ang="0">
                  <a:pos x="244" y="173"/>
                </a:cxn>
                <a:cxn ang="0">
                  <a:pos x="250" y="213"/>
                </a:cxn>
                <a:cxn ang="0">
                  <a:pos x="202" y="255"/>
                </a:cxn>
                <a:cxn ang="0">
                  <a:pos x="202" y="315"/>
                </a:cxn>
                <a:cxn ang="0">
                  <a:pos x="226" y="335"/>
                </a:cxn>
                <a:cxn ang="0">
                  <a:pos x="236" y="365"/>
                </a:cxn>
                <a:cxn ang="0">
                  <a:pos x="260" y="381"/>
                </a:cxn>
                <a:cxn ang="0">
                  <a:pos x="264" y="409"/>
                </a:cxn>
                <a:cxn ang="0">
                  <a:pos x="262" y="443"/>
                </a:cxn>
                <a:cxn ang="0">
                  <a:pos x="244" y="437"/>
                </a:cxn>
                <a:cxn ang="0">
                  <a:pos x="162" y="433"/>
                </a:cxn>
                <a:cxn ang="0">
                  <a:pos x="162" y="423"/>
                </a:cxn>
                <a:cxn ang="0">
                  <a:pos x="94" y="427"/>
                </a:cxn>
                <a:cxn ang="0">
                  <a:pos x="22" y="427"/>
                </a:cxn>
                <a:cxn ang="0">
                  <a:pos x="28" y="355"/>
                </a:cxn>
                <a:cxn ang="0">
                  <a:pos x="22" y="343"/>
                </a:cxn>
                <a:cxn ang="0">
                  <a:pos x="2" y="333"/>
                </a:cxn>
                <a:cxn ang="0">
                  <a:pos x="0" y="307"/>
                </a:cxn>
              </a:cxnLst>
              <a:rect l="0" t="0" r="r" b="b"/>
              <a:pathLst>
                <a:path w="264" h="443">
                  <a:moveTo>
                    <a:pt x="0" y="307"/>
                  </a:moveTo>
                  <a:lnTo>
                    <a:pt x="8" y="297"/>
                  </a:lnTo>
                  <a:lnTo>
                    <a:pt x="8" y="277"/>
                  </a:lnTo>
                  <a:lnTo>
                    <a:pt x="46" y="241"/>
                  </a:lnTo>
                  <a:lnTo>
                    <a:pt x="62" y="239"/>
                  </a:lnTo>
                  <a:lnTo>
                    <a:pt x="96" y="249"/>
                  </a:lnTo>
                  <a:lnTo>
                    <a:pt x="128" y="205"/>
                  </a:lnTo>
                  <a:lnTo>
                    <a:pt x="128" y="189"/>
                  </a:lnTo>
                  <a:lnTo>
                    <a:pt x="148" y="169"/>
                  </a:lnTo>
                  <a:lnTo>
                    <a:pt x="152" y="136"/>
                  </a:lnTo>
                  <a:lnTo>
                    <a:pt x="178" y="110"/>
                  </a:lnTo>
                  <a:lnTo>
                    <a:pt x="180" y="90"/>
                  </a:lnTo>
                  <a:lnTo>
                    <a:pt x="196" y="62"/>
                  </a:lnTo>
                  <a:lnTo>
                    <a:pt x="210" y="56"/>
                  </a:lnTo>
                  <a:lnTo>
                    <a:pt x="210" y="38"/>
                  </a:lnTo>
                  <a:lnTo>
                    <a:pt x="196" y="14"/>
                  </a:lnTo>
                  <a:lnTo>
                    <a:pt x="196" y="0"/>
                  </a:lnTo>
                  <a:lnTo>
                    <a:pt x="214" y="2"/>
                  </a:lnTo>
                  <a:lnTo>
                    <a:pt x="230" y="48"/>
                  </a:lnTo>
                  <a:lnTo>
                    <a:pt x="228" y="86"/>
                  </a:lnTo>
                  <a:lnTo>
                    <a:pt x="246" y="118"/>
                  </a:lnTo>
                  <a:lnTo>
                    <a:pt x="220" y="124"/>
                  </a:lnTo>
                  <a:lnTo>
                    <a:pt x="206" y="122"/>
                  </a:lnTo>
                  <a:lnTo>
                    <a:pt x="196" y="134"/>
                  </a:lnTo>
                  <a:lnTo>
                    <a:pt x="226" y="171"/>
                  </a:lnTo>
                  <a:lnTo>
                    <a:pt x="244" y="173"/>
                  </a:lnTo>
                  <a:lnTo>
                    <a:pt x="250" y="213"/>
                  </a:lnTo>
                  <a:lnTo>
                    <a:pt x="202" y="255"/>
                  </a:lnTo>
                  <a:lnTo>
                    <a:pt x="202" y="315"/>
                  </a:lnTo>
                  <a:lnTo>
                    <a:pt x="226" y="335"/>
                  </a:lnTo>
                  <a:lnTo>
                    <a:pt x="236" y="365"/>
                  </a:lnTo>
                  <a:lnTo>
                    <a:pt x="260" y="381"/>
                  </a:lnTo>
                  <a:lnTo>
                    <a:pt x="264" y="409"/>
                  </a:lnTo>
                  <a:lnTo>
                    <a:pt x="262" y="443"/>
                  </a:lnTo>
                  <a:lnTo>
                    <a:pt x="244" y="437"/>
                  </a:lnTo>
                  <a:lnTo>
                    <a:pt x="162" y="433"/>
                  </a:lnTo>
                  <a:lnTo>
                    <a:pt x="162" y="423"/>
                  </a:lnTo>
                  <a:lnTo>
                    <a:pt x="94" y="427"/>
                  </a:lnTo>
                  <a:lnTo>
                    <a:pt x="22" y="427"/>
                  </a:lnTo>
                  <a:lnTo>
                    <a:pt x="28" y="355"/>
                  </a:lnTo>
                  <a:lnTo>
                    <a:pt x="22" y="343"/>
                  </a:lnTo>
                  <a:lnTo>
                    <a:pt x="2" y="333"/>
                  </a:lnTo>
                  <a:lnTo>
                    <a:pt x="0" y="3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3" name="Canada">
              <a:extLst>
                <a:ext uri="{FF2B5EF4-FFF2-40B4-BE49-F238E27FC236}">
                  <a16:creationId xmlns:a16="http://schemas.microsoft.com/office/drawing/2014/main" id="{52FFA4AE-E929-40C0-BA29-256B665642B9}"/>
                </a:ext>
              </a:extLst>
            </p:cNvPr>
            <p:cNvSpPr>
              <a:spLocks noEditPoints="1"/>
            </p:cNvSpPr>
            <p:nvPr/>
          </p:nvSpPr>
          <p:spPr bwMode="gray">
            <a:xfrm>
              <a:off x="1400484" y="967814"/>
              <a:ext cx="2746892" cy="2153382"/>
            </a:xfrm>
            <a:custGeom>
              <a:avLst/>
              <a:gdLst/>
              <a:ahLst/>
              <a:cxnLst>
                <a:cxn ang="0">
                  <a:pos x="310" y="1083"/>
                </a:cxn>
                <a:cxn ang="0">
                  <a:pos x="376" y="195"/>
                </a:cxn>
                <a:cxn ang="0">
                  <a:pos x="461" y="213"/>
                </a:cxn>
                <a:cxn ang="0">
                  <a:pos x="539" y="298"/>
                </a:cxn>
                <a:cxn ang="0">
                  <a:pos x="552" y="406"/>
                </a:cxn>
                <a:cxn ang="0">
                  <a:pos x="757" y="378"/>
                </a:cxn>
                <a:cxn ang="0">
                  <a:pos x="637" y="253"/>
                </a:cxn>
                <a:cxn ang="0">
                  <a:pos x="712" y="133"/>
                </a:cxn>
                <a:cxn ang="0">
                  <a:pos x="752" y="251"/>
                </a:cxn>
                <a:cxn ang="0">
                  <a:pos x="760" y="160"/>
                </a:cxn>
                <a:cxn ang="0">
                  <a:pos x="795" y="361"/>
                </a:cxn>
                <a:cxn ang="0">
                  <a:pos x="1023" y="213"/>
                </a:cxn>
                <a:cxn ang="0">
                  <a:pos x="1101" y="351"/>
                </a:cxn>
                <a:cxn ang="0">
                  <a:pos x="1294" y="436"/>
                </a:cxn>
                <a:cxn ang="0">
                  <a:pos x="1279" y="541"/>
                </a:cxn>
                <a:cxn ang="0">
                  <a:pos x="1369" y="597"/>
                </a:cxn>
                <a:cxn ang="0">
                  <a:pos x="1487" y="544"/>
                </a:cxn>
                <a:cxn ang="0">
                  <a:pos x="1362" y="316"/>
                </a:cxn>
                <a:cxn ang="0">
                  <a:pos x="1254" y="220"/>
                </a:cxn>
                <a:cxn ang="0">
                  <a:pos x="1098" y="281"/>
                </a:cxn>
                <a:cxn ang="0">
                  <a:pos x="1201" y="439"/>
                </a:cxn>
                <a:cxn ang="0">
                  <a:pos x="1035" y="636"/>
                </a:cxn>
                <a:cxn ang="0">
                  <a:pos x="1077" y="568"/>
                </a:cxn>
                <a:cxn ang="0">
                  <a:pos x="955" y="243"/>
                </a:cxn>
                <a:cxn ang="0">
                  <a:pos x="1241" y="150"/>
                </a:cxn>
                <a:cxn ang="0">
                  <a:pos x="1331" y="12"/>
                </a:cxn>
                <a:cxn ang="0">
                  <a:pos x="1006" y="98"/>
                </a:cxn>
                <a:cxn ang="0">
                  <a:pos x="1606" y="1017"/>
                </a:cxn>
                <a:cxn ang="0">
                  <a:pos x="1638" y="1070"/>
                </a:cxn>
                <a:cxn ang="0">
                  <a:pos x="1668" y="1109"/>
                </a:cxn>
                <a:cxn ang="0">
                  <a:pos x="1516" y="1048"/>
                </a:cxn>
                <a:cxn ang="0">
                  <a:pos x="1434" y="1152"/>
                </a:cxn>
                <a:cxn ang="0">
                  <a:pos x="1357" y="1177"/>
                </a:cxn>
                <a:cxn ang="0">
                  <a:pos x="1214" y="1259"/>
                </a:cxn>
                <a:cxn ang="0">
                  <a:pos x="1145" y="1280"/>
                </a:cxn>
                <a:cxn ang="0">
                  <a:pos x="1116" y="1219"/>
                </a:cxn>
                <a:cxn ang="0">
                  <a:pos x="1062" y="1231"/>
                </a:cxn>
                <a:cxn ang="0">
                  <a:pos x="1031" y="1278"/>
                </a:cxn>
                <a:cxn ang="0">
                  <a:pos x="1034" y="1221"/>
                </a:cxn>
                <a:cxn ang="0">
                  <a:pos x="1101" y="1187"/>
                </a:cxn>
                <a:cxn ang="0">
                  <a:pos x="1017" y="1166"/>
                </a:cxn>
                <a:cxn ang="0">
                  <a:pos x="951" y="1171"/>
                </a:cxn>
                <a:cxn ang="0">
                  <a:pos x="914" y="1130"/>
                </a:cxn>
                <a:cxn ang="0">
                  <a:pos x="363" y="1113"/>
                </a:cxn>
                <a:cxn ang="0">
                  <a:pos x="208" y="890"/>
                </a:cxn>
                <a:cxn ang="0">
                  <a:pos x="181" y="346"/>
                </a:cxn>
                <a:cxn ang="0">
                  <a:pos x="411" y="371"/>
                </a:cxn>
                <a:cxn ang="0">
                  <a:pos x="632" y="511"/>
                </a:cxn>
                <a:cxn ang="0">
                  <a:pos x="720" y="444"/>
                </a:cxn>
                <a:cxn ang="0">
                  <a:pos x="889" y="459"/>
                </a:cxn>
                <a:cxn ang="0">
                  <a:pos x="883" y="225"/>
                </a:cxn>
                <a:cxn ang="0">
                  <a:pos x="1036" y="476"/>
                </a:cxn>
                <a:cxn ang="0">
                  <a:pos x="1048" y="526"/>
                </a:cxn>
                <a:cxn ang="0">
                  <a:pos x="976" y="854"/>
                </a:cxn>
                <a:cxn ang="0">
                  <a:pos x="1221" y="946"/>
                </a:cxn>
                <a:cxn ang="0">
                  <a:pos x="1314" y="659"/>
                </a:cxn>
                <a:cxn ang="0">
                  <a:pos x="1492" y="782"/>
                </a:cxn>
                <a:cxn ang="0">
                  <a:pos x="1616" y="923"/>
                </a:cxn>
                <a:cxn ang="0">
                  <a:pos x="1364" y="1119"/>
                </a:cxn>
                <a:cxn ang="0">
                  <a:pos x="1475" y="1102"/>
                </a:cxn>
                <a:cxn ang="0">
                  <a:pos x="1484" y="1183"/>
                </a:cxn>
              </a:cxnLst>
              <a:rect l="0" t="0" r="r" b="b"/>
              <a:pathLst>
                <a:path w="1692" h="1317">
                  <a:moveTo>
                    <a:pt x="168" y="968"/>
                  </a:moveTo>
                  <a:cubicBezTo>
                    <a:pt x="171" y="978"/>
                    <a:pt x="171" y="978"/>
                    <a:pt x="171" y="978"/>
                  </a:cubicBezTo>
                  <a:cubicBezTo>
                    <a:pt x="176" y="988"/>
                    <a:pt x="176" y="988"/>
                    <a:pt x="176" y="988"/>
                  </a:cubicBezTo>
                  <a:cubicBezTo>
                    <a:pt x="193" y="1008"/>
                    <a:pt x="193" y="1008"/>
                    <a:pt x="193" y="1008"/>
                  </a:cubicBezTo>
                  <a:cubicBezTo>
                    <a:pt x="198" y="1008"/>
                    <a:pt x="198" y="1008"/>
                    <a:pt x="198" y="1008"/>
                  </a:cubicBezTo>
                  <a:cubicBezTo>
                    <a:pt x="198" y="1003"/>
                    <a:pt x="198" y="1003"/>
                    <a:pt x="198" y="1003"/>
                  </a:cubicBezTo>
                  <a:cubicBezTo>
                    <a:pt x="192" y="999"/>
                    <a:pt x="192" y="999"/>
                    <a:pt x="192" y="999"/>
                  </a:cubicBezTo>
                  <a:cubicBezTo>
                    <a:pt x="183" y="983"/>
                    <a:pt x="183" y="983"/>
                    <a:pt x="183" y="983"/>
                  </a:cubicBezTo>
                  <a:cubicBezTo>
                    <a:pt x="186" y="980"/>
                    <a:pt x="186" y="980"/>
                    <a:pt x="186" y="980"/>
                  </a:cubicBezTo>
                  <a:cubicBezTo>
                    <a:pt x="186" y="973"/>
                    <a:pt x="186" y="973"/>
                    <a:pt x="186" y="973"/>
                  </a:cubicBezTo>
                  <a:cubicBezTo>
                    <a:pt x="183" y="973"/>
                    <a:pt x="183" y="973"/>
                    <a:pt x="183" y="973"/>
                  </a:cubicBezTo>
                  <a:cubicBezTo>
                    <a:pt x="181" y="968"/>
                    <a:pt x="181" y="968"/>
                    <a:pt x="181" y="968"/>
                  </a:cubicBezTo>
                  <a:cubicBezTo>
                    <a:pt x="183" y="963"/>
                    <a:pt x="183" y="963"/>
                    <a:pt x="183" y="963"/>
                  </a:cubicBezTo>
                  <a:cubicBezTo>
                    <a:pt x="188" y="945"/>
                    <a:pt x="188" y="945"/>
                    <a:pt x="188" y="945"/>
                  </a:cubicBezTo>
                  <a:cubicBezTo>
                    <a:pt x="181" y="950"/>
                    <a:pt x="181" y="950"/>
                    <a:pt x="181" y="950"/>
                  </a:cubicBezTo>
                  <a:cubicBezTo>
                    <a:pt x="163" y="945"/>
                    <a:pt x="163" y="945"/>
                    <a:pt x="163" y="945"/>
                  </a:cubicBezTo>
                  <a:cubicBezTo>
                    <a:pt x="168" y="968"/>
                    <a:pt x="168" y="968"/>
                    <a:pt x="168" y="968"/>
                  </a:cubicBezTo>
                  <a:moveTo>
                    <a:pt x="325" y="1095"/>
                  </a:moveTo>
                  <a:cubicBezTo>
                    <a:pt x="318" y="1088"/>
                    <a:pt x="318" y="1088"/>
                    <a:pt x="318" y="1088"/>
                  </a:cubicBezTo>
                  <a:cubicBezTo>
                    <a:pt x="310" y="1083"/>
                    <a:pt x="310" y="1083"/>
                    <a:pt x="310" y="1083"/>
                  </a:cubicBezTo>
                  <a:cubicBezTo>
                    <a:pt x="307" y="1074"/>
                    <a:pt x="307" y="1074"/>
                    <a:pt x="307" y="1074"/>
                  </a:cubicBezTo>
                  <a:cubicBezTo>
                    <a:pt x="263" y="1055"/>
                    <a:pt x="263" y="1055"/>
                    <a:pt x="263" y="1055"/>
                  </a:cubicBezTo>
                  <a:cubicBezTo>
                    <a:pt x="251" y="1061"/>
                    <a:pt x="251" y="1061"/>
                    <a:pt x="251" y="1061"/>
                  </a:cubicBezTo>
                  <a:cubicBezTo>
                    <a:pt x="267" y="1068"/>
                    <a:pt x="267" y="1068"/>
                    <a:pt x="267" y="1068"/>
                  </a:cubicBezTo>
                  <a:cubicBezTo>
                    <a:pt x="264" y="1073"/>
                    <a:pt x="264" y="1073"/>
                    <a:pt x="264" y="1073"/>
                  </a:cubicBezTo>
                  <a:cubicBezTo>
                    <a:pt x="270" y="1080"/>
                    <a:pt x="270" y="1080"/>
                    <a:pt x="270" y="1080"/>
                  </a:cubicBezTo>
                  <a:cubicBezTo>
                    <a:pt x="281" y="1087"/>
                    <a:pt x="281" y="1087"/>
                    <a:pt x="281" y="1087"/>
                  </a:cubicBezTo>
                  <a:cubicBezTo>
                    <a:pt x="290" y="1088"/>
                    <a:pt x="290" y="1088"/>
                    <a:pt x="290" y="1088"/>
                  </a:cubicBezTo>
                  <a:cubicBezTo>
                    <a:pt x="295" y="1093"/>
                    <a:pt x="295" y="1093"/>
                    <a:pt x="295" y="1093"/>
                  </a:cubicBezTo>
                  <a:cubicBezTo>
                    <a:pt x="297" y="1101"/>
                    <a:pt x="297" y="1101"/>
                    <a:pt x="297" y="1101"/>
                  </a:cubicBezTo>
                  <a:cubicBezTo>
                    <a:pt x="307" y="1102"/>
                    <a:pt x="307" y="1102"/>
                    <a:pt x="307" y="1102"/>
                  </a:cubicBezTo>
                  <a:cubicBezTo>
                    <a:pt x="310" y="1108"/>
                    <a:pt x="310" y="1108"/>
                    <a:pt x="310" y="1108"/>
                  </a:cubicBezTo>
                  <a:cubicBezTo>
                    <a:pt x="317" y="1109"/>
                    <a:pt x="317" y="1109"/>
                    <a:pt x="317" y="1109"/>
                  </a:cubicBezTo>
                  <a:cubicBezTo>
                    <a:pt x="318" y="1116"/>
                    <a:pt x="318" y="1116"/>
                    <a:pt x="318" y="1116"/>
                  </a:cubicBezTo>
                  <a:cubicBezTo>
                    <a:pt x="345" y="1125"/>
                    <a:pt x="345" y="1125"/>
                    <a:pt x="345" y="1125"/>
                  </a:cubicBezTo>
                  <a:cubicBezTo>
                    <a:pt x="350" y="1123"/>
                    <a:pt x="350" y="1123"/>
                    <a:pt x="350" y="1123"/>
                  </a:cubicBezTo>
                  <a:cubicBezTo>
                    <a:pt x="335" y="1100"/>
                    <a:pt x="335" y="1100"/>
                    <a:pt x="335" y="1100"/>
                  </a:cubicBezTo>
                  <a:lnTo>
                    <a:pt x="325" y="1095"/>
                  </a:lnTo>
                  <a:close/>
                  <a:moveTo>
                    <a:pt x="386" y="163"/>
                  </a:moveTo>
                  <a:cubicBezTo>
                    <a:pt x="376" y="195"/>
                    <a:pt x="376" y="195"/>
                    <a:pt x="376" y="195"/>
                  </a:cubicBezTo>
                  <a:cubicBezTo>
                    <a:pt x="371" y="235"/>
                    <a:pt x="371" y="235"/>
                    <a:pt x="371" y="235"/>
                  </a:cubicBezTo>
                  <a:cubicBezTo>
                    <a:pt x="384" y="251"/>
                    <a:pt x="384" y="251"/>
                    <a:pt x="384" y="251"/>
                  </a:cubicBezTo>
                  <a:cubicBezTo>
                    <a:pt x="389" y="281"/>
                    <a:pt x="389" y="281"/>
                    <a:pt x="389" y="281"/>
                  </a:cubicBezTo>
                  <a:cubicBezTo>
                    <a:pt x="396" y="276"/>
                    <a:pt x="396" y="276"/>
                    <a:pt x="396" y="276"/>
                  </a:cubicBezTo>
                  <a:cubicBezTo>
                    <a:pt x="404" y="261"/>
                    <a:pt x="404" y="261"/>
                    <a:pt x="404" y="261"/>
                  </a:cubicBezTo>
                  <a:cubicBezTo>
                    <a:pt x="409" y="266"/>
                    <a:pt x="409" y="266"/>
                    <a:pt x="409" y="266"/>
                  </a:cubicBezTo>
                  <a:cubicBezTo>
                    <a:pt x="416" y="251"/>
                    <a:pt x="416" y="251"/>
                    <a:pt x="416" y="251"/>
                  </a:cubicBezTo>
                  <a:cubicBezTo>
                    <a:pt x="421" y="223"/>
                    <a:pt x="421" y="223"/>
                    <a:pt x="421" y="223"/>
                  </a:cubicBezTo>
                  <a:cubicBezTo>
                    <a:pt x="424" y="193"/>
                    <a:pt x="424" y="193"/>
                    <a:pt x="424" y="193"/>
                  </a:cubicBezTo>
                  <a:cubicBezTo>
                    <a:pt x="446" y="173"/>
                    <a:pt x="446" y="173"/>
                    <a:pt x="446" y="173"/>
                  </a:cubicBezTo>
                  <a:cubicBezTo>
                    <a:pt x="469" y="163"/>
                    <a:pt x="469" y="163"/>
                    <a:pt x="469" y="163"/>
                  </a:cubicBezTo>
                  <a:cubicBezTo>
                    <a:pt x="474" y="133"/>
                    <a:pt x="474" y="133"/>
                    <a:pt x="474" y="133"/>
                  </a:cubicBezTo>
                  <a:cubicBezTo>
                    <a:pt x="446" y="130"/>
                    <a:pt x="446" y="130"/>
                    <a:pt x="446" y="130"/>
                  </a:cubicBezTo>
                  <a:cubicBezTo>
                    <a:pt x="426" y="138"/>
                    <a:pt x="426" y="138"/>
                    <a:pt x="426" y="138"/>
                  </a:cubicBezTo>
                  <a:cubicBezTo>
                    <a:pt x="404" y="145"/>
                    <a:pt x="404" y="145"/>
                    <a:pt x="404" y="145"/>
                  </a:cubicBezTo>
                  <a:cubicBezTo>
                    <a:pt x="403" y="165"/>
                    <a:pt x="403" y="165"/>
                    <a:pt x="403" y="165"/>
                  </a:cubicBezTo>
                  <a:lnTo>
                    <a:pt x="386" y="163"/>
                  </a:lnTo>
                  <a:close/>
                  <a:moveTo>
                    <a:pt x="444" y="205"/>
                  </a:moveTo>
                  <a:cubicBezTo>
                    <a:pt x="446" y="213"/>
                    <a:pt x="446" y="213"/>
                    <a:pt x="446" y="213"/>
                  </a:cubicBezTo>
                  <a:cubicBezTo>
                    <a:pt x="461" y="213"/>
                    <a:pt x="461" y="213"/>
                    <a:pt x="461" y="213"/>
                  </a:cubicBezTo>
                  <a:cubicBezTo>
                    <a:pt x="454" y="223"/>
                    <a:pt x="454" y="223"/>
                    <a:pt x="454" y="223"/>
                  </a:cubicBezTo>
                  <a:cubicBezTo>
                    <a:pt x="444" y="223"/>
                    <a:pt x="444" y="223"/>
                    <a:pt x="444" y="223"/>
                  </a:cubicBezTo>
                  <a:cubicBezTo>
                    <a:pt x="434" y="248"/>
                    <a:pt x="434" y="248"/>
                    <a:pt x="434" y="248"/>
                  </a:cubicBezTo>
                  <a:cubicBezTo>
                    <a:pt x="449" y="248"/>
                    <a:pt x="449" y="248"/>
                    <a:pt x="449" y="248"/>
                  </a:cubicBezTo>
                  <a:cubicBezTo>
                    <a:pt x="451" y="253"/>
                    <a:pt x="451" y="253"/>
                    <a:pt x="451" y="253"/>
                  </a:cubicBezTo>
                  <a:cubicBezTo>
                    <a:pt x="444" y="261"/>
                    <a:pt x="444" y="261"/>
                    <a:pt x="444" y="261"/>
                  </a:cubicBezTo>
                  <a:cubicBezTo>
                    <a:pt x="454" y="266"/>
                    <a:pt x="454" y="266"/>
                    <a:pt x="454" y="266"/>
                  </a:cubicBezTo>
                  <a:cubicBezTo>
                    <a:pt x="461" y="258"/>
                    <a:pt x="461" y="258"/>
                    <a:pt x="461" y="258"/>
                  </a:cubicBezTo>
                  <a:cubicBezTo>
                    <a:pt x="474" y="258"/>
                    <a:pt x="474" y="258"/>
                    <a:pt x="474" y="258"/>
                  </a:cubicBezTo>
                  <a:cubicBezTo>
                    <a:pt x="499" y="253"/>
                    <a:pt x="499" y="253"/>
                    <a:pt x="499" y="253"/>
                  </a:cubicBezTo>
                  <a:cubicBezTo>
                    <a:pt x="507" y="256"/>
                    <a:pt x="507" y="256"/>
                    <a:pt x="507" y="256"/>
                  </a:cubicBezTo>
                  <a:cubicBezTo>
                    <a:pt x="504" y="261"/>
                    <a:pt x="504" y="261"/>
                    <a:pt x="504" y="261"/>
                  </a:cubicBezTo>
                  <a:cubicBezTo>
                    <a:pt x="484" y="266"/>
                    <a:pt x="484" y="266"/>
                    <a:pt x="484" y="266"/>
                  </a:cubicBezTo>
                  <a:cubicBezTo>
                    <a:pt x="459" y="278"/>
                    <a:pt x="459" y="278"/>
                    <a:pt x="459" y="278"/>
                  </a:cubicBezTo>
                  <a:cubicBezTo>
                    <a:pt x="454" y="288"/>
                    <a:pt x="454" y="288"/>
                    <a:pt x="454" y="288"/>
                  </a:cubicBezTo>
                  <a:cubicBezTo>
                    <a:pt x="466" y="298"/>
                    <a:pt x="466" y="298"/>
                    <a:pt x="466" y="298"/>
                  </a:cubicBezTo>
                  <a:cubicBezTo>
                    <a:pt x="484" y="301"/>
                    <a:pt x="484" y="301"/>
                    <a:pt x="484" y="301"/>
                  </a:cubicBezTo>
                  <a:cubicBezTo>
                    <a:pt x="509" y="303"/>
                    <a:pt x="509" y="303"/>
                    <a:pt x="509" y="303"/>
                  </a:cubicBezTo>
                  <a:cubicBezTo>
                    <a:pt x="524" y="301"/>
                    <a:pt x="524" y="301"/>
                    <a:pt x="524" y="301"/>
                  </a:cubicBezTo>
                  <a:cubicBezTo>
                    <a:pt x="539" y="298"/>
                    <a:pt x="539" y="298"/>
                    <a:pt x="539" y="298"/>
                  </a:cubicBezTo>
                  <a:cubicBezTo>
                    <a:pt x="567" y="303"/>
                    <a:pt x="567" y="303"/>
                    <a:pt x="567" y="303"/>
                  </a:cubicBezTo>
                  <a:cubicBezTo>
                    <a:pt x="584" y="306"/>
                    <a:pt x="584" y="306"/>
                    <a:pt x="584" y="306"/>
                  </a:cubicBezTo>
                  <a:cubicBezTo>
                    <a:pt x="594" y="313"/>
                    <a:pt x="594" y="313"/>
                    <a:pt x="594" y="313"/>
                  </a:cubicBezTo>
                  <a:cubicBezTo>
                    <a:pt x="574" y="316"/>
                    <a:pt x="574" y="316"/>
                    <a:pt x="574" y="316"/>
                  </a:cubicBezTo>
                  <a:cubicBezTo>
                    <a:pt x="567" y="323"/>
                    <a:pt x="567" y="323"/>
                    <a:pt x="567" y="323"/>
                  </a:cubicBezTo>
                  <a:cubicBezTo>
                    <a:pt x="532" y="321"/>
                    <a:pt x="532" y="321"/>
                    <a:pt x="532" y="321"/>
                  </a:cubicBezTo>
                  <a:cubicBezTo>
                    <a:pt x="517" y="323"/>
                    <a:pt x="517" y="323"/>
                    <a:pt x="517" y="323"/>
                  </a:cubicBezTo>
                  <a:cubicBezTo>
                    <a:pt x="517" y="326"/>
                    <a:pt x="517" y="326"/>
                    <a:pt x="517" y="326"/>
                  </a:cubicBezTo>
                  <a:cubicBezTo>
                    <a:pt x="499" y="328"/>
                    <a:pt x="499" y="328"/>
                    <a:pt x="499" y="328"/>
                  </a:cubicBezTo>
                  <a:cubicBezTo>
                    <a:pt x="494" y="326"/>
                    <a:pt x="494" y="326"/>
                    <a:pt x="494" y="326"/>
                  </a:cubicBezTo>
                  <a:cubicBezTo>
                    <a:pt x="484" y="333"/>
                    <a:pt x="484" y="333"/>
                    <a:pt x="484" y="333"/>
                  </a:cubicBezTo>
                  <a:cubicBezTo>
                    <a:pt x="469" y="336"/>
                    <a:pt x="469" y="336"/>
                    <a:pt x="469" y="336"/>
                  </a:cubicBezTo>
                  <a:cubicBezTo>
                    <a:pt x="474" y="341"/>
                    <a:pt x="474" y="341"/>
                    <a:pt x="474" y="341"/>
                  </a:cubicBezTo>
                  <a:cubicBezTo>
                    <a:pt x="482" y="358"/>
                    <a:pt x="482" y="358"/>
                    <a:pt x="482" y="358"/>
                  </a:cubicBezTo>
                  <a:cubicBezTo>
                    <a:pt x="499" y="363"/>
                    <a:pt x="499" y="363"/>
                    <a:pt x="499" y="363"/>
                  </a:cubicBezTo>
                  <a:cubicBezTo>
                    <a:pt x="544" y="363"/>
                    <a:pt x="544" y="363"/>
                    <a:pt x="544" y="363"/>
                  </a:cubicBezTo>
                  <a:cubicBezTo>
                    <a:pt x="547" y="381"/>
                    <a:pt x="547" y="381"/>
                    <a:pt x="547" y="381"/>
                  </a:cubicBezTo>
                  <a:cubicBezTo>
                    <a:pt x="539" y="383"/>
                    <a:pt x="539" y="383"/>
                    <a:pt x="539" y="383"/>
                  </a:cubicBezTo>
                  <a:cubicBezTo>
                    <a:pt x="542" y="396"/>
                    <a:pt x="542" y="396"/>
                    <a:pt x="542" y="396"/>
                  </a:cubicBezTo>
                  <a:cubicBezTo>
                    <a:pt x="552" y="406"/>
                    <a:pt x="552" y="406"/>
                    <a:pt x="552" y="406"/>
                  </a:cubicBezTo>
                  <a:cubicBezTo>
                    <a:pt x="552" y="413"/>
                    <a:pt x="552" y="413"/>
                    <a:pt x="552" y="413"/>
                  </a:cubicBezTo>
                  <a:cubicBezTo>
                    <a:pt x="557" y="408"/>
                    <a:pt x="557" y="408"/>
                    <a:pt x="557" y="408"/>
                  </a:cubicBezTo>
                  <a:cubicBezTo>
                    <a:pt x="582" y="411"/>
                    <a:pt x="582" y="411"/>
                    <a:pt x="582" y="411"/>
                  </a:cubicBezTo>
                  <a:cubicBezTo>
                    <a:pt x="604" y="406"/>
                    <a:pt x="604" y="406"/>
                    <a:pt x="604" y="406"/>
                  </a:cubicBezTo>
                  <a:cubicBezTo>
                    <a:pt x="629" y="391"/>
                    <a:pt x="629" y="391"/>
                    <a:pt x="629" y="391"/>
                  </a:cubicBezTo>
                  <a:cubicBezTo>
                    <a:pt x="632" y="388"/>
                    <a:pt x="632" y="388"/>
                    <a:pt x="632" y="388"/>
                  </a:cubicBezTo>
                  <a:cubicBezTo>
                    <a:pt x="639" y="386"/>
                    <a:pt x="639" y="386"/>
                    <a:pt x="639" y="386"/>
                  </a:cubicBezTo>
                  <a:cubicBezTo>
                    <a:pt x="657" y="376"/>
                    <a:pt x="657" y="376"/>
                    <a:pt x="657" y="376"/>
                  </a:cubicBezTo>
                  <a:cubicBezTo>
                    <a:pt x="660" y="366"/>
                    <a:pt x="660" y="366"/>
                    <a:pt x="660" y="366"/>
                  </a:cubicBezTo>
                  <a:cubicBezTo>
                    <a:pt x="670" y="363"/>
                    <a:pt x="670" y="363"/>
                    <a:pt x="670" y="363"/>
                  </a:cubicBezTo>
                  <a:cubicBezTo>
                    <a:pt x="672" y="363"/>
                    <a:pt x="672" y="363"/>
                    <a:pt x="672" y="363"/>
                  </a:cubicBezTo>
                  <a:cubicBezTo>
                    <a:pt x="670" y="376"/>
                    <a:pt x="670" y="376"/>
                    <a:pt x="670" y="376"/>
                  </a:cubicBezTo>
                  <a:cubicBezTo>
                    <a:pt x="682" y="376"/>
                    <a:pt x="682" y="376"/>
                    <a:pt x="682" y="376"/>
                  </a:cubicBezTo>
                  <a:cubicBezTo>
                    <a:pt x="702" y="376"/>
                    <a:pt x="702" y="376"/>
                    <a:pt x="702" y="376"/>
                  </a:cubicBezTo>
                  <a:cubicBezTo>
                    <a:pt x="697" y="383"/>
                    <a:pt x="697" y="383"/>
                    <a:pt x="697" y="383"/>
                  </a:cubicBezTo>
                  <a:cubicBezTo>
                    <a:pt x="697" y="388"/>
                    <a:pt x="697" y="388"/>
                    <a:pt x="697" y="388"/>
                  </a:cubicBezTo>
                  <a:cubicBezTo>
                    <a:pt x="715" y="388"/>
                    <a:pt x="715" y="388"/>
                    <a:pt x="715" y="388"/>
                  </a:cubicBezTo>
                  <a:cubicBezTo>
                    <a:pt x="737" y="388"/>
                    <a:pt x="737" y="388"/>
                    <a:pt x="737" y="388"/>
                  </a:cubicBezTo>
                  <a:cubicBezTo>
                    <a:pt x="747" y="383"/>
                    <a:pt x="747" y="383"/>
                    <a:pt x="747" y="383"/>
                  </a:cubicBezTo>
                  <a:cubicBezTo>
                    <a:pt x="757" y="378"/>
                    <a:pt x="757" y="378"/>
                    <a:pt x="757" y="378"/>
                  </a:cubicBezTo>
                  <a:cubicBezTo>
                    <a:pt x="750" y="366"/>
                    <a:pt x="750" y="366"/>
                    <a:pt x="750" y="366"/>
                  </a:cubicBezTo>
                  <a:cubicBezTo>
                    <a:pt x="747" y="361"/>
                    <a:pt x="747" y="361"/>
                    <a:pt x="747" y="361"/>
                  </a:cubicBezTo>
                  <a:cubicBezTo>
                    <a:pt x="732" y="363"/>
                    <a:pt x="732" y="363"/>
                    <a:pt x="732" y="363"/>
                  </a:cubicBezTo>
                  <a:cubicBezTo>
                    <a:pt x="732" y="356"/>
                    <a:pt x="732" y="356"/>
                    <a:pt x="732" y="356"/>
                  </a:cubicBezTo>
                  <a:cubicBezTo>
                    <a:pt x="745" y="348"/>
                    <a:pt x="745" y="348"/>
                    <a:pt x="745" y="348"/>
                  </a:cubicBezTo>
                  <a:cubicBezTo>
                    <a:pt x="760" y="348"/>
                    <a:pt x="760" y="348"/>
                    <a:pt x="760" y="348"/>
                  </a:cubicBezTo>
                  <a:cubicBezTo>
                    <a:pt x="767" y="351"/>
                    <a:pt x="767" y="351"/>
                    <a:pt x="767" y="351"/>
                  </a:cubicBezTo>
                  <a:cubicBezTo>
                    <a:pt x="770" y="331"/>
                    <a:pt x="770" y="331"/>
                    <a:pt x="770" y="331"/>
                  </a:cubicBezTo>
                  <a:cubicBezTo>
                    <a:pt x="745" y="318"/>
                    <a:pt x="745" y="318"/>
                    <a:pt x="745" y="318"/>
                  </a:cubicBezTo>
                  <a:cubicBezTo>
                    <a:pt x="740" y="311"/>
                    <a:pt x="740" y="311"/>
                    <a:pt x="740" y="311"/>
                  </a:cubicBezTo>
                  <a:cubicBezTo>
                    <a:pt x="732" y="318"/>
                    <a:pt x="732" y="318"/>
                    <a:pt x="732" y="318"/>
                  </a:cubicBezTo>
                  <a:cubicBezTo>
                    <a:pt x="707" y="298"/>
                    <a:pt x="707" y="298"/>
                    <a:pt x="707" y="298"/>
                  </a:cubicBezTo>
                  <a:cubicBezTo>
                    <a:pt x="707" y="276"/>
                    <a:pt x="707" y="276"/>
                    <a:pt x="707" y="276"/>
                  </a:cubicBezTo>
                  <a:cubicBezTo>
                    <a:pt x="697" y="243"/>
                    <a:pt x="697" y="243"/>
                    <a:pt x="697" y="243"/>
                  </a:cubicBezTo>
                  <a:cubicBezTo>
                    <a:pt x="682" y="180"/>
                    <a:pt x="682" y="180"/>
                    <a:pt x="682" y="180"/>
                  </a:cubicBezTo>
                  <a:cubicBezTo>
                    <a:pt x="667" y="170"/>
                    <a:pt x="667" y="170"/>
                    <a:pt x="667" y="170"/>
                  </a:cubicBezTo>
                  <a:cubicBezTo>
                    <a:pt x="639" y="165"/>
                    <a:pt x="639" y="165"/>
                    <a:pt x="639" y="165"/>
                  </a:cubicBezTo>
                  <a:cubicBezTo>
                    <a:pt x="652" y="248"/>
                    <a:pt x="652" y="248"/>
                    <a:pt x="652" y="248"/>
                  </a:cubicBezTo>
                  <a:cubicBezTo>
                    <a:pt x="650" y="258"/>
                    <a:pt x="650" y="258"/>
                    <a:pt x="650" y="258"/>
                  </a:cubicBezTo>
                  <a:cubicBezTo>
                    <a:pt x="637" y="253"/>
                    <a:pt x="637" y="253"/>
                    <a:pt x="637" y="253"/>
                  </a:cubicBezTo>
                  <a:cubicBezTo>
                    <a:pt x="637" y="230"/>
                    <a:pt x="637" y="230"/>
                    <a:pt x="637" y="230"/>
                  </a:cubicBezTo>
                  <a:cubicBezTo>
                    <a:pt x="629" y="205"/>
                    <a:pt x="629" y="205"/>
                    <a:pt x="629" y="205"/>
                  </a:cubicBezTo>
                  <a:cubicBezTo>
                    <a:pt x="614" y="188"/>
                    <a:pt x="614" y="188"/>
                    <a:pt x="614" y="188"/>
                  </a:cubicBezTo>
                  <a:cubicBezTo>
                    <a:pt x="594" y="183"/>
                    <a:pt x="594" y="183"/>
                    <a:pt x="594" y="183"/>
                  </a:cubicBezTo>
                  <a:cubicBezTo>
                    <a:pt x="609" y="223"/>
                    <a:pt x="609" y="223"/>
                    <a:pt x="609" y="223"/>
                  </a:cubicBezTo>
                  <a:cubicBezTo>
                    <a:pt x="572" y="228"/>
                    <a:pt x="572" y="228"/>
                    <a:pt x="572" y="228"/>
                  </a:cubicBezTo>
                  <a:cubicBezTo>
                    <a:pt x="589" y="200"/>
                    <a:pt x="589" y="200"/>
                    <a:pt x="589" y="200"/>
                  </a:cubicBezTo>
                  <a:cubicBezTo>
                    <a:pt x="552" y="183"/>
                    <a:pt x="552" y="183"/>
                    <a:pt x="552" y="183"/>
                  </a:cubicBezTo>
                  <a:cubicBezTo>
                    <a:pt x="539" y="193"/>
                    <a:pt x="539" y="193"/>
                    <a:pt x="539" y="193"/>
                  </a:cubicBezTo>
                  <a:cubicBezTo>
                    <a:pt x="539" y="208"/>
                    <a:pt x="539" y="208"/>
                    <a:pt x="539" y="208"/>
                  </a:cubicBezTo>
                  <a:cubicBezTo>
                    <a:pt x="522" y="210"/>
                    <a:pt x="522" y="210"/>
                    <a:pt x="522" y="210"/>
                  </a:cubicBezTo>
                  <a:cubicBezTo>
                    <a:pt x="527" y="158"/>
                    <a:pt x="527" y="158"/>
                    <a:pt x="527" y="158"/>
                  </a:cubicBezTo>
                  <a:cubicBezTo>
                    <a:pt x="517" y="158"/>
                    <a:pt x="517" y="158"/>
                    <a:pt x="517" y="158"/>
                  </a:cubicBezTo>
                  <a:cubicBezTo>
                    <a:pt x="444" y="198"/>
                    <a:pt x="444" y="198"/>
                    <a:pt x="444" y="198"/>
                  </a:cubicBezTo>
                  <a:cubicBezTo>
                    <a:pt x="444" y="205"/>
                    <a:pt x="444" y="205"/>
                    <a:pt x="444" y="205"/>
                  </a:cubicBezTo>
                  <a:close/>
                  <a:moveTo>
                    <a:pt x="680" y="145"/>
                  </a:moveTo>
                  <a:cubicBezTo>
                    <a:pt x="682" y="145"/>
                    <a:pt x="682" y="145"/>
                    <a:pt x="682" y="145"/>
                  </a:cubicBezTo>
                  <a:cubicBezTo>
                    <a:pt x="705" y="173"/>
                    <a:pt x="705" y="173"/>
                    <a:pt x="705" y="173"/>
                  </a:cubicBezTo>
                  <a:cubicBezTo>
                    <a:pt x="722" y="143"/>
                    <a:pt x="722" y="143"/>
                    <a:pt x="722" y="143"/>
                  </a:cubicBezTo>
                  <a:cubicBezTo>
                    <a:pt x="712" y="133"/>
                    <a:pt x="712" y="133"/>
                    <a:pt x="712" y="133"/>
                  </a:cubicBezTo>
                  <a:cubicBezTo>
                    <a:pt x="710" y="130"/>
                    <a:pt x="710" y="130"/>
                    <a:pt x="710" y="130"/>
                  </a:cubicBezTo>
                  <a:cubicBezTo>
                    <a:pt x="682" y="130"/>
                    <a:pt x="682" y="130"/>
                    <a:pt x="682" y="130"/>
                  </a:cubicBezTo>
                  <a:cubicBezTo>
                    <a:pt x="672" y="143"/>
                    <a:pt x="672" y="143"/>
                    <a:pt x="672" y="143"/>
                  </a:cubicBezTo>
                  <a:cubicBezTo>
                    <a:pt x="680" y="145"/>
                    <a:pt x="680" y="145"/>
                    <a:pt x="680" y="145"/>
                  </a:cubicBezTo>
                  <a:close/>
                  <a:moveTo>
                    <a:pt x="752" y="165"/>
                  </a:moveTo>
                  <a:cubicBezTo>
                    <a:pt x="745" y="165"/>
                    <a:pt x="745" y="165"/>
                    <a:pt x="745" y="165"/>
                  </a:cubicBezTo>
                  <a:cubicBezTo>
                    <a:pt x="740" y="178"/>
                    <a:pt x="740" y="178"/>
                    <a:pt x="740" y="178"/>
                  </a:cubicBezTo>
                  <a:cubicBezTo>
                    <a:pt x="745" y="188"/>
                    <a:pt x="745" y="188"/>
                    <a:pt x="745" y="188"/>
                  </a:cubicBezTo>
                  <a:cubicBezTo>
                    <a:pt x="737" y="193"/>
                    <a:pt x="737" y="193"/>
                    <a:pt x="737" y="193"/>
                  </a:cubicBezTo>
                  <a:cubicBezTo>
                    <a:pt x="760" y="200"/>
                    <a:pt x="760" y="200"/>
                    <a:pt x="760" y="200"/>
                  </a:cubicBezTo>
                  <a:cubicBezTo>
                    <a:pt x="757" y="208"/>
                    <a:pt x="757" y="208"/>
                    <a:pt x="757" y="208"/>
                  </a:cubicBezTo>
                  <a:cubicBezTo>
                    <a:pt x="760" y="228"/>
                    <a:pt x="760" y="228"/>
                    <a:pt x="760" y="228"/>
                  </a:cubicBezTo>
                  <a:cubicBezTo>
                    <a:pt x="752" y="223"/>
                    <a:pt x="752" y="223"/>
                    <a:pt x="752" y="223"/>
                  </a:cubicBezTo>
                  <a:cubicBezTo>
                    <a:pt x="745" y="220"/>
                    <a:pt x="745" y="220"/>
                    <a:pt x="745" y="220"/>
                  </a:cubicBezTo>
                  <a:cubicBezTo>
                    <a:pt x="740" y="208"/>
                    <a:pt x="740" y="208"/>
                    <a:pt x="740" y="208"/>
                  </a:cubicBezTo>
                  <a:cubicBezTo>
                    <a:pt x="727" y="203"/>
                    <a:pt x="727" y="203"/>
                    <a:pt x="727" y="203"/>
                  </a:cubicBezTo>
                  <a:cubicBezTo>
                    <a:pt x="717" y="215"/>
                    <a:pt x="717" y="215"/>
                    <a:pt x="717" y="215"/>
                  </a:cubicBezTo>
                  <a:cubicBezTo>
                    <a:pt x="720" y="228"/>
                    <a:pt x="720" y="228"/>
                    <a:pt x="720" y="228"/>
                  </a:cubicBezTo>
                  <a:cubicBezTo>
                    <a:pt x="732" y="253"/>
                    <a:pt x="732" y="253"/>
                    <a:pt x="732" y="253"/>
                  </a:cubicBezTo>
                  <a:cubicBezTo>
                    <a:pt x="752" y="251"/>
                    <a:pt x="752" y="251"/>
                    <a:pt x="752" y="251"/>
                  </a:cubicBezTo>
                  <a:cubicBezTo>
                    <a:pt x="772" y="271"/>
                    <a:pt x="772" y="271"/>
                    <a:pt x="772" y="271"/>
                  </a:cubicBezTo>
                  <a:cubicBezTo>
                    <a:pt x="790" y="313"/>
                    <a:pt x="790" y="313"/>
                    <a:pt x="790" y="313"/>
                  </a:cubicBezTo>
                  <a:cubicBezTo>
                    <a:pt x="795" y="313"/>
                    <a:pt x="795" y="313"/>
                    <a:pt x="795" y="313"/>
                  </a:cubicBezTo>
                  <a:cubicBezTo>
                    <a:pt x="812" y="296"/>
                    <a:pt x="812" y="296"/>
                    <a:pt x="812" y="296"/>
                  </a:cubicBezTo>
                  <a:cubicBezTo>
                    <a:pt x="802" y="283"/>
                    <a:pt x="802" y="283"/>
                    <a:pt x="802" y="283"/>
                  </a:cubicBezTo>
                  <a:cubicBezTo>
                    <a:pt x="815" y="283"/>
                    <a:pt x="815" y="283"/>
                    <a:pt x="815" y="283"/>
                  </a:cubicBezTo>
                  <a:cubicBezTo>
                    <a:pt x="835" y="271"/>
                    <a:pt x="835" y="271"/>
                    <a:pt x="835" y="271"/>
                  </a:cubicBezTo>
                  <a:cubicBezTo>
                    <a:pt x="830" y="261"/>
                    <a:pt x="830" y="261"/>
                    <a:pt x="830" y="261"/>
                  </a:cubicBezTo>
                  <a:cubicBezTo>
                    <a:pt x="830" y="248"/>
                    <a:pt x="830" y="248"/>
                    <a:pt x="830" y="248"/>
                  </a:cubicBezTo>
                  <a:cubicBezTo>
                    <a:pt x="823" y="248"/>
                    <a:pt x="823" y="248"/>
                    <a:pt x="823" y="248"/>
                  </a:cubicBezTo>
                  <a:cubicBezTo>
                    <a:pt x="830" y="218"/>
                    <a:pt x="830" y="218"/>
                    <a:pt x="830" y="218"/>
                  </a:cubicBezTo>
                  <a:cubicBezTo>
                    <a:pt x="800" y="215"/>
                    <a:pt x="800" y="215"/>
                    <a:pt x="800" y="215"/>
                  </a:cubicBezTo>
                  <a:cubicBezTo>
                    <a:pt x="797" y="200"/>
                    <a:pt x="797" y="200"/>
                    <a:pt x="797" y="200"/>
                  </a:cubicBezTo>
                  <a:cubicBezTo>
                    <a:pt x="820" y="190"/>
                    <a:pt x="820" y="190"/>
                    <a:pt x="820" y="190"/>
                  </a:cubicBezTo>
                  <a:cubicBezTo>
                    <a:pt x="812" y="180"/>
                    <a:pt x="812" y="180"/>
                    <a:pt x="812" y="180"/>
                  </a:cubicBezTo>
                  <a:cubicBezTo>
                    <a:pt x="823" y="175"/>
                    <a:pt x="823" y="175"/>
                    <a:pt x="823" y="175"/>
                  </a:cubicBezTo>
                  <a:cubicBezTo>
                    <a:pt x="820" y="163"/>
                    <a:pt x="820" y="163"/>
                    <a:pt x="820" y="163"/>
                  </a:cubicBezTo>
                  <a:cubicBezTo>
                    <a:pt x="795" y="173"/>
                    <a:pt x="795" y="173"/>
                    <a:pt x="795" y="173"/>
                  </a:cubicBezTo>
                  <a:cubicBezTo>
                    <a:pt x="775" y="175"/>
                    <a:pt x="775" y="175"/>
                    <a:pt x="775" y="175"/>
                  </a:cubicBezTo>
                  <a:cubicBezTo>
                    <a:pt x="760" y="160"/>
                    <a:pt x="760" y="160"/>
                    <a:pt x="760" y="160"/>
                  </a:cubicBezTo>
                  <a:cubicBezTo>
                    <a:pt x="752" y="165"/>
                    <a:pt x="752" y="165"/>
                    <a:pt x="752" y="165"/>
                  </a:cubicBezTo>
                  <a:close/>
                  <a:moveTo>
                    <a:pt x="865" y="158"/>
                  </a:moveTo>
                  <a:cubicBezTo>
                    <a:pt x="858" y="160"/>
                    <a:pt x="858" y="160"/>
                    <a:pt x="858" y="160"/>
                  </a:cubicBezTo>
                  <a:cubicBezTo>
                    <a:pt x="850" y="158"/>
                    <a:pt x="850" y="158"/>
                    <a:pt x="850" y="158"/>
                  </a:cubicBezTo>
                  <a:cubicBezTo>
                    <a:pt x="845" y="168"/>
                    <a:pt x="845" y="168"/>
                    <a:pt x="845" y="168"/>
                  </a:cubicBezTo>
                  <a:cubicBezTo>
                    <a:pt x="845" y="183"/>
                    <a:pt x="845" y="183"/>
                    <a:pt x="845" y="183"/>
                  </a:cubicBezTo>
                  <a:cubicBezTo>
                    <a:pt x="845" y="208"/>
                    <a:pt x="845" y="208"/>
                    <a:pt x="845" y="208"/>
                  </a:cubicBezTo>
                  <a:cubicBezTo>
                    <a:pt x="870" y="210"/>
                    <a:pt x="870" y="210"/>
                    <a:pt x="870" y="210"/>
                  </a:cubicBezTo>
                  <a:cubicBezTo>
                    <a:pt x="883" y="200"/>
                    <a:pt x="883" y="200"/>
                    <a:pt x="883" y="200"/>
                  </a:cubicBezTo>
                  <a:cubicBezTo>
                    <a:pt x="895" y="198"/>
                    <a:pt x="895" y="198"/>
                    <a:pt x="895" y="198"/>
                  </a:cubicBezTo>
                  <a:cubicBezTo>
                    <a:pt x="905" y="198"/>
                    <a:pt x="905" y="198"/>
                    <a:pt x="905" y="198"/>
                  </a:cubicBezTo>
                  <a:cubicBezTo>
                    <a:pt x="930" y="198"/>
                    <a:pt x="930" y="198"/>
                    <a:pt x="930" y="198"/>
                  </a:cubicBezTo>
                  <a:cubicBezTo>
                    <a:pt x="948" y="180"/>
                    <a:pt x="948" y="180"/>
                    <a:pt x="948" y="180"/>
                  </a:cubicBezTo>
                  <a:cubicBezTo>
                    <a:pt x="955" y="158"/>
                    <a:pt x="955" y="158"/>
                    <a:pt x="955" y="158"/>
                  </a:cubicBezTo>
                  <a:cubicBezTo>
                    <a:pt x="940" y="155"/>
                    <a:pt x="940" y="155"/>
                    <a:pt x="940" y="155"/>
                  </a:cubicBezTo>
                  <a:cubicBezTo>
                    <a:pt x="920" y="145"/>
                    <a:pt x="920" y="145"/>
                    <a:pt x="920" y="145"/>
                  </a:cubicBezTo>
                  <a:cubicBezTo>
                    <a:pt x="888" y="145"/>
                    <a:pt x="888" y="145"/>
                    <a:pt x="888" y="145"/>
                  </a:cubicBezTo>
                  <a:cubicBezTo>
                    <a:pt x="853" y="148"/>
                    <a:pt x="853" y="148"/>
                    <a:pt x="853" y="148"/>
                  </a:cubicBezTo>
                  <a:cubicBezTo>
                    <a:pt x="865" y="158"/>
                    <a:pt x="865" y="158"/>
                    <a:pt x="865" y="158"/>
                  </a:cubicBezTo>
                  <a:close/>
                  <a:moveTo>
                    <a:pt x="795" y="361"/>
                  </a:moveTo>
                  <a:cubicBezTo>
                    <a:pt x="792" y="371"/>
                    <a:pt x="792" y="371"/>
                    <a:pt x="792" y="371"/>
                  </a:cubicBezTo>
                  <a:cubicBezTo>
                    <a:pt x="805" y="376"/>
                    <a:pt x="805" y="376"/>
                    <a:pt x="805" y="376"/>
                  </a:cubicBezTo>
                  <a:cubicBezTo>
                    <a:pt x="815" y="376"/>
                    <a:pt x="815" y="376"/>
                    <a:pt x="815" y="376"/>
                  </a:cubicBezTo>
                  <a:cubicBezTo>
                    <a:pt x="820" y="378"/>
                    <a:pt x="820" y="378"/>
                    <a:pt x="820" y="378"/>
                  </a:cubicBezTo>
                  <a:cubicBezTo>
                    <a:pt x="855" y="388"/>
                    <a:pt x="855" y="388"/>
                    <a:pt x="855" y="388"/>
                  </a:cubicBezTo>
                  <a:cubicBezTo>
                    <a:pt x="865" y="376"/>
                    <a:pt x="865" y="376"/>
                    <a:pt x="865" y="376"/>
                  </a:cubicBezTo>
                  <a:cubicBezTo>
                    <a:pt x="873" y="376"/>
                    <a:pt x="873" y="376"/>
                    <a:pt x="873" y="376"/>
                  </a:cubicBezTo>
                  <a:cubicBezTo>
                    <a:pt x="875" y="366"/>
                    <a:pt x="875" y="366"/>
                    <a:pt x="875" y="366"/>
                  </a:cubicBezTo>
                  <a:cubicBezTo>
                    <a:pt x="865" y="363"/>
                    <a:pt x="865" y="363"/>
                    <a:pt x="865" y="363"/>
                  </a:cubicBezTo>
                  <a:cubicBezTo>
                    <a:pt x="858" y="358"/>
                    <a:pt x="858" y="358"/>
                    <a:pt x="858" y="358"/>
                  </a:cubicBezTo>
                  <a:cubicBezTo>
                    <a:pt x="853" y="343"/>
                    <a:pt x="853" y="343"/>
                    <a:pt x="853" y="343"/>
                  </a:cubicBezTo>
                  <a:cubicBezTo>
                    <a:pt x="838" y="338"/>
                    <a:pt x="838" y="338"/>
                    <a:pt x="838" y="338"/>
                  </a:cubicBezTo>
                  <a:cubicBezTo>
                    <a:pt x="830" y="326"/>
                    <a:pt x="830" y="326"/>
                    <a:pt x="830" y="326"/>
                  </a:cubicBezTo>
                  <a:cubicBezTo>
                    <a:pt x="812" y="338"/>
                    <a:pt x="812" y="338"/>
                    <a:pt x="812" y="338"/>
                  </a:cubicBezTo>
                  <a:cubicBezTo>
                    <a:pt x="815" y="356"/>
                    <a:pt x="815" y="356"/>
                    <a:pt x="815" y="356"/>
                  </a:cubicBezTo>
                  <a:cubicBezTo>
                    <a:pt x="807" y="361"/>
                    <a:pt x="807" y="361"/>
                    <a:pt x="807" y="361"/>
                  </a:cubicBezTo>
                  <a:cubicBezTo>
                    <a:pt x="795" y="361"/>
                    <a:pt x="795" y="361"/>
                    <a:pt x="795" y="361"/>
                  </a:cubicBezTo>
                  <a:close/>
                  <a:moveTo>
                    <a:pt x="1036" y="193"/>
                  </a:moveTo>
                  <a:cubicBezTo>
                    <a:pt x="1023" y="205"/>
                    <a:pt x="1023" y="205"/>
                    <a:pt x="1023" y="205"/>
                  </a:cubicBezTo>
                  <a:cubicBezTo>
                    <a:pt x="1023" y="213"/>
                    <a:pt x="1023" y="213"/>
                    <a:pt x="1023" y="213"/>
                  </a:cubicBezTo>
                  <a:cubicBezTo>
                    <a:pt x="1021" y="225"/>
                    <a:pt x="1021" y="225"/>
                    <a:pt x="1021" y="225"/>
                  </a:cubicBezTo>
                  <a:cubicBezTo>
                    <a:pt x="1008" y="240"/>
                    <a:pt x="1008" y="240"/>
                    <a:pt x="1008" y="240"/>
                  </a:cubicBezTo>
                  <a:cubicBezTo>
                    <a:pt x="1011" y="248"/>
                    <a:pt x="1011" y="248"/>
                    <a:pt x="1011" y="248"/>
                  </a:cubicBezTo>
                  <a:cubicBezTo>
                    <a:pt x="1001" y="261"/>
                    <a:pt x="1001" y="261"/>
                    <a:pt x="1001" y="261"/>
                  </a:cubicBezTo>
                  <a:cubicBezTo>
                    <a:pt x="1001" y="273"/>
                    <a:pt x="1001" y="273"/>
                    <a:pt x="1001" y="273"/>
                  </a:cubicBezTo>
                  <a:cubicBezTo>
                    <a:pt x="1023" y="288"/>
                    <a:pt x="1023" y="288"/>
                    <a:pt x="1023" y="288"/>
                  </a:cubicBezTo>
                  <a:cubicBezTo>
                    <a:pt x="1046" y="291"/>
                    <a:pt x="1046" y="291"/>
                    <a:pt x="1046" y="291"/>
                  </a:cubicBezTo>
                  <a:cubicBezTo>
                    <a:pt x="1061" y="303"/>
                    <a:pt x="1061" y="303"/>
                    <a:pt x="1061" y="303"/>
                  </a:cubicBezTo>
                  <a:cubicBezTo>
                    <a:pt x="1053" y="308"/>
                    <a:pt x="1053" y="308"/>
                    <a:pt x="1053" y="308"/>
                  </a:cubicBezTo>
                  <a:cubicBezTo>
                    <a:pt x="1048" y="306"/>
                    <a:pt x="1048" y="306"/>
                    <a:pt x="1048" y="306"/>
                  </a:cubicBezTo>
                  <a:cubicBezTo>
                    <a:pt x="1033" y="298"/>
                    <a:pt x="1033" y="298"/>
                    <a:pt x="1033" y="298"/>
                  </a:cubicBezTo>
                  <a:cubicBezTo>
                    <a:pt x="1016" y="296"/>
                    <a:pt x="1016" y="296"/>
                    <a:pt x="1016" y="296"/>
                  </a:cubicBezTo>
                  <a:cubicBezTo>
                    <a:pt x="1016" y="308"/>
                    <a:pt x="1016" y="308"/>
                    <a:pt x="1016" y="308"/>
                  </a:cubicBezTo>
                  <a:cubicBezTo>
                    <a:pt x="1038" y="336"/>
                    <a:pt x="1038" y="336"/>
                    <a:pt x="1038" y="336"/>
                  </a:cubicBezTo>
                  <a:cubicBezTo>
                    <a:pt x="1053" y="338"/>
                    <a:pt x="1053" y="338"/>
                    <a:pt x="1053" y="338"/>
                  </a:cubicBezTo>
                  <a:cubicBezTo>
                    <a:pt x="1058" y="333"/>
                    <a:pt x="1058" y="333"/>
                    <a:pt x="1058" y="333"/>
                  </a:cubicBezTo>
                  <a:cubicBezTo>
                    <a:pt x="1073" y="338"/>
                    <a:pt x="1073" y="338"/>
                    <a:pt x="1073" y="338"/>
                  </a:cubicBezTo>
                  <a:cubicBezTo>
                    <a:pt x="1088" y="351"/>
                    <a:pt x="1088" y="351"/>
                    <a:pt x="1088" y="351"/>
                  </a:cubicBezTo>
                  <a:cubicBezTo>
                    <a:pt x="1101" y="341"/>
                    <a:pt x="1101" y="341"/>
                    <a:pt x="1101" y="341"/>
                  </a:cubicBezTo>
                  <a:cubicBezTo>
                    <a:pt x="1101" y="351"/>
                    <a:pt x="1101" y="351"/>
                    <a:pt x="1101" y="351"/>
                  </a:cubicBezTo>
                  <a:cubicBezTo>
                    <a:pt x="1128" y="353"/>
                    <a:pt x="1128" y="353"/>
                    <a:pt x="1128" y="353"/>
                  </a:cubicBezTo>
                  <a:cubicBezTo>
                    <a:pt x="1143" y="361"/>
                    <a:pt x="1143" y="361"/>
                    <a:pt x="1143" y="361"/>
                  </a:cubicBezTo>
                  <a:cubicBezTo>
                    <a:pt x="1153" y="356"/>
                    <a:pt x="1153" y="356"/>
                    <a:pt x="1153" y="356"/>
                  </a:cubicBezTo>
                  <a:cubicBezTo>
                    <a:pt x="1158" y="353"/>
                    <a:pt x="1158" y="353"/>
                    <a:pt x="1158" y="353"/>
                  </a:cubicBezTo>
                  <a:cubicBezTo>
                    <a:pt x="1186" y="358"/>
                    <a:pt x="1186" y="358"/>
                    <a:pt x="1186" y="358"/>
                  </a:cubicBezTo>
                  <a:cubicBezTo>
                    <a:pt x="1211" y="363"/>
                    <a:pt x="1211" y="363"/>
                    <a:pt x="1211" y="363"/>
                  </a:cubicBezTo>
                  <a:cubicBezTo>
                    <a:pt x="1209" y="343"/>
                    <a:pt x="1209" y="343"/>
                    <a:pt x="1209" y="343"/>
                  </a:cubicBezTo>
                  <a:cubicBezTo>
                    <a:pt x="1189" y="336"/>
                    <a:pt x="1189" y="336"/>
                    <a:pt x="1189" y="336"/>
                  </a:cubicBezTo>
                  <a:cubicBezTo>
                    <a:pt x="1166" y="316"/>
                    <a:pt x="1166" y="316"/>
                    <a:pt x="1166" y="316"/>
                  </a:cubicBezTo>
                  <a:cubicBezTo>
                    <a:pt x="1206" y="323"/>
                    <a:pt x="1206" y="323"/>
                    <a:pt x="1206" y="323"/>
                  </a:cubicBezTo>
                  <a:cubicBezTo>
                    <a:pt x="1226" y="346"/>
                    <a:pt x="1226" y="346"/>
                    <a:pt x="1226" y="346"/>
                  </a:cubicBezTo>
                  <a:cubicBezTo>
                    <a:pt x="1231" y="371"/>
                    <a:pt x="1231" y="371"/>
                    <a:pt x="1231" y="371"/>
                  </a:cubicBezTo>
                  <a:cubicBezTo>
                    <a:pt x="1241" y="371"/>
                    <a:pt x="1241" y="371"/>
                    <a:pt x="1241" y="371"/>
                  </a:cubicBezTo>
                  <a:cubicBezTo>
                    <a:pt x="1256" y="391"/>
                    <a:pt x="1256" y="391"/>
                    <a:pt x="1256" y="391"/>
                  </a:cubicBezTo>
                  <a:cubicBezTo>
                    <a:pt x="1241" y="401"/>
                    <a:pt x="1241" y="401"/>
                    <a:pt x="1241" y="401"/>
                  </a:cubicBezTo>
                  <a:cubicBezTo>
                    <a:pt x="1239" y="411"/>
                    <a:pt x="1239" y="411"/>
                    <a:pt x="1239" y="411"/>
                  </a:cubicBezTo>
                  <a:cubicBezTo>
                    <a:pt x="1256" y="408"/>
                    <a:pt x="1256" y="408"/>
                    <a:pt x="1256" y="408"/>
                  </a:cubicBezTo>
                  <a:cubicBezTo>
                    <a:pt x="1271" y="396"/>
                    <a:pt x="1271" y="396"/>
                    <a:pt x="1271" y="396"/>
                  </a:cubicBezTo>
                  <a:cubicBezTo>
                    <a:pt x="1281" y="416"/>
                    <a:pt x="1281" y="416"/>
                    <a:pt x="1281" y="416"/>
                  </a:cubicBezTo>
                  <a:cubicBezTo>
                    <a:pt x="1294" y="436"/>
                    <a:pt x="1294" y="436"/>
                    <a:pt x="1294" y="436"/>
                  </a:cubicBezTo>
                  <a:cubicBezTo>
                    <a:pt x="1306" y="436"/>
                    <a:pt x="1306" y="436"/>
                    <a:pt x="1306" y="436"/>
                  </a:cubicBezTo>
                  <a:cubicBezTo>
                    <a:pt x="1311" y="449"/>
                    <a:pt x="1311" y="449"/>
                    <a:pt x="1311" y="449"/>
                  </a:cubicBezTo>
                  <a:cubicBezTo>
                    <a:pt x="1314" y="464"/>
                    <a:pt x="1314" y="464"/>
                    <a:pt x="1314" y="464"/>
                  </a:cubicBezTo>
                  <a:cubicBezTo>
                    <a:pt x="1324" y="466"/>
                    <a:pt x="1324" y="466"/>
                    <a:pt x="1324" y="466"/>
                  </a:cubicBezTo>
                  <a:cubicBezTo>
                    <a:pt x="1316" y="471"/>
                    <a:pt x="1316" y="471"/>
                    <a:pt x="1316" y="471"/>
                  </a:cubicBezTo>
                  <a:cubicBezTo>
                    <a:pt x="1319" y="479"/>
                    <a:pt x="1319" y="479"/>
                    <a:pt x="1319" y="479"/>
                  </a:cubicBezTo>
                  <a:cubicBezTo>
                    <a:pt x="1310" y="490"/>
                    <a:pt x="1310" y="490"/>
                    <a:pt x="1310" y="490"/>
                  </a:cubicBezTo>
                  <a:cubicBezTo>
                    <a:pt x="1334" y="496"/>
                    <a:pt x="1334" y="496"/>
                    <a:pt x="1334" y="496"/>
                  </a:cubicBezTo>
                  <a:cubicBezTo>
                    <a:pt x="1341" y="481"/>
                    <a:pt x="1341" y="481"/>
                    <a:pt x="1341" y="481"/>
                  </a:cubicBezTo>
                  <a:cubicBezTo>
                    <a:pt x="1349" y="499"/>
                    <a:pt x="1349" y="499"/>
                    <a:pt x="1349" y="499"/>
                  </a:cubicBezTo>
                  <a:cubicBezTo>
                    <a:pt x="1354" y="499"/>
                    <a:pt x="1354" y="499"/>
                    <a:pt x="1354" y="499"/>
                  </a:cubicBezTo>
                  <a:cubicBezTo>
                    <a:pt x="1369" y="511"/>
                    <a:pt x="1369" y="511"/>
                    <a:pt x="1369" y="511"/>
                  </a:cubicBezTo>
                  <a:cubicBezTo>
                    <a:pt x="1357" y="519"/>
                    <a:pt x="1357" y="519"/>
                    <a:pt x="1357" y="519"/>
                  </a:cubicBezTo>
                  <a:cubicBezTo>
                    <a:pt x="1347" y="519"/>
                    <a:pt x="1347" y="519"/>
                    <a:pt x="1347" y="519"/>
                  </a:cubicBezTo>
                  <a:cubicBezTo>
                    <a:pt x="1331" y="521"/>
                    <a:pt x="1331" y="521"/>
                    <a:pt x="1331" y="521"/>
                  </a:cubicBezTo>
                  <a:cubicBezTo>
                    <a:pt x="1329" y="506"/>
                    <a:pt x="1329" y="506"/>
                    <a:pt x="1329" y="506"/>
                  </a:cubicBezTo>
                  <a:cubicBezTo>
                    <a:pt x="1304" y="494"/>
                    <a:pt x="1304" y="494"/>
                    <a:pt x="1304" y="494"/>
                  </a:cubicBezTo>
                  <a:cubicBezTo>
                    <a:pt x="1276" y="516"/>
                    <a:pt x="1276" y="516"/>
                    <a:pt x="1276" y="516"/>
                  </a:cubicBezTo>
                  <a:cubicBezTo>
                    <a:pt x="1294" y="544"/>
                    <a:pt x="1294" y="544"/>
                    <a:pt x="1294" y="544"/>
                  </a:cubicBezTo>
                  <a:cubicBezTo>
                    <a:pt x="1279" y="541"/>
                    <a:pt x="1279" y="541"/>
                    <a:pt x="1279" y="541"/>
                  </a:cubicBezTo>
                  <a:cubicBezTo>
                    <a:pt x="1244" y="544"/>
                    <a:pt x="1244" y="544"/>
                    <a:pt x="1244" y="544"/>
                  </a:cubicBezTo>
                  <a:cubicBezTo>
                    <a:pt x="1241" y="544"/>
                    <a:pt x="1214" y="534"/>
                    <a:pt x="1214" y="534"/>
                  </a:cubicBezTo>
                  <a:cubicBezTo>
                    <a:pt x="1211" y="546"/>
                    <a:pt x="1211" y="546"/>
                    <a:pt x="1211" y="546"/>
                  </a:cubicBezTo>
                  <a:cubicBezTo>
                    <a:pt x="1204" y="551"/>
                    <a:pt x="1204" y="551"/>
                    <a:pt x="1204" y="551"/>
                  </a:cubicBezTo>
                  <a:cubicBezTo>
                    <a:pt x="1201" y="564"/>
                    <a:pt x="1201" y="564"/>
                    <a:pt x="1201" y="564"/>
                  </a:cubicBezTo>
                  <a:cubicBezTo>
                    <a:pt x="1206" y="571"/>
                    <a:pt x="1206" y="571"/>
                    <a:pt x="1206" y="571"/>
                  </a:cubicBezTo>
                  <a:cubicBezTo>
                    <a:pt x="1229" y="574"/>
                    <a:pt x="1229" y="574"/>
                    <a:pt x="1229" y="574"/>
                  </a:cubicBezTo>
                  <a:cubicBezTo>
                    <a:pt x="1244" y="569"/>
                    <a:pt x="1244" y="569"/>
                    <a:pt x="1244" y="569"/>
                  </a:cubicBezTo>
                  <a:cubicBezTo>
                    <a:pt x="1271" y="576"/>
                    <a:pt x="1271" y="576"/>
                    <a:pt x="1271" y="576"/>
                  </a:cubicBezTo>
                  <a:cubicBezTo>
                    <a:pt x="1284" y="574"/>
                    <a:pt x="1284" y="574"/>
                    <a:pt x="1284" y="574"/>
                  </a:cubicBezTo>
                  <a:cubicBezTo>
                    <a:pt x="1319" y="604"/>
                    <a:pt x="1319" y="604"/>
                    <a:pt x="1319" y="604"/>
                  </a:cubicBezTo>
                  <a:cubicBezTo>
                    <a:pt x="1306" y="609"/>
                    <a:pt x="1306" y="609"/>
                    <a:pt x="1306" y="609"/>
                  </a:cubicBezTo>
                  <a:cubicBezTo>
                    <a:pt x="1319" y="624"/>
                    <a:pt x="1319" y="624"/>
                    <a:pt x="1319" y="624"/>
                  </a:cubicBezTo>
                  <a:cubicBezTo>
                    <a:pt x="1329" y="624"/>
                    <a:pt x="1329" y="624"/>
                    <a:pt x="1329" y="624"/>
                  </a:cubicBezTo>
                  <a:cubicBezTo>
                    <a:pt x="1352" y="637"/>
                    <a:pt x="1352" y="637"/>
                    <a:pt x="1352" y="637"/>
                  </a:cubicBezTo>
                  <a:cubicBezTo>
                    <a:pt x="1397" y="654"/>
                    <a:pt x="1397" y="654"/>
                    <a:pt x="1397" y="654"/>
                  </a:cubicBezTo>
                  <a:cubicBezTo>
                    <a:pt x="1419" y="667"/>
                    <a:pt x="1419" y="667"/>
                    <a:pt x="1419" y="667"/>
                  </a:cubicBezTo>
                  <a:cubicBezTo>
                    <a:pt x="1414" y="652"/>
                    <a:pt x="1414" y="652"/>
                    <a:pt x="1414" y="652"/>
                  </a:cubicBezTo>
                  <a:cubicBezTo>
                    <a:pt x="1374" y="612"/>
                    <a:pt x="1374" y="612"/>
                    <a:pt x="1374" y="612"/>
                  </a:cubicBezTo>
                  <a:cubicBezTo>
                    <a:pt x="1369" y="597"/>
                    <a:pt x="1369" y="597"/>
                    <a:pt x="1369" y="597"/>
                  </a:cubicBezTo>
                  <a:cubicBezTo>
                    <a:pt x="1394" y="607"/>
                    <a:pt x="1394" y="607"/>
                    <a:pt x="1394" y="607"/>
                  </a:cubicBezTo>
                  <a:cubicBezTo>
                    <a:pt x="1412" y="622"/>
                    <a:pt x="1412" y="622"/>
                    <a:pt x="1412" y="622"/>
                  </a:cubicBezTo>
                  <a:cubicBezTo>
                    <a:pt x="1442" y="634"/>
                    <a:pt x="1442" y="634"/>
                    <a:pt x="1442" y="634"/>
                  </a:cubicBezTo>
                  <a:cubicBezTo>
                    <a:pt x="1442" y="612"/>
                    <a:pt x="1442" y="612"/>
                    <a:pt x="1442" y="612"/>
                  </a:cubicBezTo>
                  <a:cubicBezTo>
                    <a:pt x="1434" y="584"/>
                    <a:pt x="1434" y="584"/>
                    <a:pt x="1434" y="584"/>
                  </a:cubicBezTo>
                  <a:cubicBezTo>
                    <a:pt x="1414" y="571"/>
                    <a:pt x="1414" y="571"/>
                    <a:pt x="1414" y="571"/>
                  </a:cubicBezTo>
                  <a:cubicBezTo>
                    <a:pt x="1399" y="546"/>
                    <a:pt x="1399" y="546"/>
                    <a:pt x="1399" y="546"/>
                  </a:cubicBezTo>
                  <a:cubicBezTo>
                    <a:pt x="1377" y="526"/>
                    <a:pt x="1377" y="526"/>
                    <a:pt x="1377" y="526"/>
                  </a:cubicBezTo>
                  <a:cubicBezTo>
                    <a:pt x="1384" y="521"/>
                    <a:pt x="1384" y="521"/>
                    <a:pt x="1384" y="521"/>
                  </a:cubicBezTo>
                  <a:cubicBezTo>
                    <a:pt x="1392" y="531"/>
                    <a:pt x="1392" y="531"/>
                    <a:pt x="1392" y="531"/>
                  </a:cubicBezTo>
                  <a:cubicBezTo>
                    <a:pt x="1407" y="531"/>
                    <a:pt x="1407" y="531"/>
                    <a:pt x="1407" y="531"/>
                  </a:cubicBezTo>
                  <a:cubicBezTo>
                    <a:pt x="1404" y="519"/>
                    <a:pt x="1404" y="519"/>
                    <a:pt x="1404" y="519"/>
                  </a:cubicBezTo>
                  <a:cubicBezTo>
                    <a:pt x="1407" y="506"/>
                    <a:pt x="1407" y="506"/>
                    <a:pt x="1407" y="506"/>
                  </a:cubicBezTo>
                  <a:cubicBezTo>
                    <a:pt x="1434" y="531"/>
                    <a:pt x="1434" y="531"/>
                    <a:pt x="1434" y="531"/>
                  </a:cubicBezTo>
                  <a:cubicBezTo>
                    <a:pt x="1449" y="529"/>
                    <a:pt x="1449" y="529"/>
                    <a:pt x="1449" y="529"/>
                  </a:cubicBezTo>
                  <a:cubicBezTo>
                    <a:pt x="1439" y="539"/>
                    <a:pt x="1439" y="539"/>
                    <a:pt x="1439" y="539"/>
                  </a:cubicBezTo>
                  <a:cubicBezTo>
                    <a:pt x="1444" y="556"/>
                    <a:pt x="1444" y="556"/>
                    <a:pt x="1444" y="556"/>
                  </a:cubicBezTo>
                  <a:cubicBezTo>
                    <a:pt x="1469" y="569"/>
                    <a:pt x="1469" y="569"/>
                    <a:pt x="1469" y="569"/>
                  </a:cubicBezTo>
                  <a:cubicBezTo>
                    <a:pt x="1472" y="544"/>
                    <a:pt x="1472" y="544"/>
                    <a:pt x="1472" y="544"/>
                  </a:cubicBezTo>
                  <a:cubicBezTo>
                    <a:pt x="1487" y="544"/>
                    <a:pt x="1487" y="544"/>
                    <a:pt x="1487" y="544"/>
                  </a:cubicBezTo>
                  <a:cubicBezTo>
                    <a:pt x="1514" y="516"/>
                    <a:pt x="1514" y="516"/>
                    <a:pt x="1514" y="516"/>
                  </a:cubicBezTo>
                  <a:cubicBezTo>
                    <a:pt x="1499" y="499"/>
                    <a:pt x="1499" y="499"/>
                    <a:pt x="1499" y="499"/>
                  </a:cubicBezTo>
                  <a:cubicBezTo>
                    <a:pt x="1469" y="491"/>
                    <a:pt x="1469" y="491"/>
                    <a:pt x="1469" y="491"/>
                  </a:cubicBezTo>
                  <a:cubicBezTo>
                    <a:pt x="1467" y="471"/>
                    <a:pt x="1467" y="471"/>
                    <a:pt x="1467" y="471"/>
                  </a:cubicBezTo>
                  <a:cubicBezTo>
                    <a:pt x="1464" y="469"/>
                    <a:pt x="1459" y="469"/>
                    <a:pt x="1454" y="466"/>
                  </a:cubicBezTo>
                  <a:cubicBezTo>
                    <a:pt x="1449" y="461"/>
                    <a:pt x="1444" y="459"/>
                    <a:pt x="1437" y="454"/>
                  </a:cubicBezTo>
                  <a:cubicBezTo>
                    <a:pt x="1409" y="431"/>
                    <a:pt x="1409" y="431"/>
                    <a:pt x="1409" y="431"/>
                  </a:cubicBezTo>
                  <a:cubicBezTo>
                    <a:pt x="1392" y="419"/>
                    <a:pt x="1392" y="419"/>
                    <a:pt x="1392" y="419"/>
                  </a:cubicBezTo>
                  <a:cubicBezTo>
                    <a:pt x="1409" y="408"/>
                    <a:pt x="1409" y="408"/>
                    <a:pt x="1409" y="408"/>
                  </a:cubicBezTo>
                  <a:cubicBezTo>
                    <a:pt x="1424" y="408"/>
                    <a:pt x="1424" y="408"/>
                    <a:pt x="1424" y="408"/>
                  </a:cubicBezTo>
                  <a:cubicBezTo>
                    <a:pt x="1419" y="396"/>
                    <a:pt x="1419" y="396"/>
                    <a:pt x="1419" y="396"/>
                  </a:cubicBezTo>
                  <a:cubicBezTo>
                    <a:pt x="1387" y="386"/>
                    <a:pt x="1387" y="386"/>
                    <a:pt x="1387" y="386"/>
                  </a:cubicBezTo>
                  <a:cubicBezTo>
                    <a:pt x="1409" y="381"/>
                    <a:pt x="1409" y="381"/>
                    <a:pt x="1409" y="381"/>
                  </a:cubicBezTo>
                  <a:cubicBezTo>
                    <a:pt x="1424" y="386"/>
                    <a:pt x="1424" y="386"/>
                    <a:pt x="1424" y="386"/>
                  </a:cubicBezTo>
                  <a:cubicBezTo>
                    <a:pt x="1419" y="371"/>
                    <a:pt x="1419" y="371"/>
                    <a:pt x="1419" y="371"/>
                  </a:cubicBezTo>
                  <a:cubicBezTo>
                    <a:pt x="1407" y="358"/>
                    <a:pt x="1407" y="358"/>
                    <a:pt x="1407" y="358"/>
                  </a:cubicBezTo>
                  <a:cubicBezTo>
                    <a:pt x="1394" y="346"/>
                    <a:pt x="1394" y="346"/>
                    <a:pt x="1394" y="346"/>
                  </a:cubicBezTo>
                  <a:cubicBezTo>
                    <a:pt x="1377" y="328"/>
                    <a:pt x="1377" y="328"/>
                    <a:pt x="1377" y="328"/>
                  </a:cubicBezTo>
                  <a:cubicBezTo>
                    <a:pt x="1362" y="323"/>
                    <a:pt x="1362" y="323"/>
                    <a:pt x="1362" y="323"/>
                  </a:cubicBezTo>
                  <a:cubicBezTo>
                    <a:pt x="1362" y="316"/>
                    <a:pt x="1362" y="316"/>
                    <a:pt x="1362" y="316"/>
                  </a:cubicBezTo>
                  <a:cubicBezTo>
                    <a:pt x="1352" y="316"/>
                    <a:pt x="1352" y="316"/>
                    <a:pt x="1352" y="316"/>
                  </a:cubicBezTo>
                  <a:cubicBezTo>
                    <a:pt x="1339" y="326"/>
                    <a:pt x="1339" y="326"/>
                    <a:pt x="1339" y="326"/>
                  </a:cubicBezTo>
                  <a:cubicBezTo>
                    <a:pt x="1341" y="313"/>
                    <a:pt x="1341" y="313"/>
                    <a:pt x="1341" y="313"/>
                  </a:cubicBezTo>
                  <a:cubicBezTo>
                    <a:pt x="1354" y="298"/>
                    <a:pt x="1354" y="298"/>
                    <a:pt x="1354" y="298"/>
                  </a:cubicBezTo>
                  <a:cubicBezTo>
                    <a:pt x="1347" y="296"/>
                    <a:pt x="1347" y="296"/>
                    <a:pt x="1347" y="296"/>
                  </a:cubicBezTo>
                  <a:cubicBezTo>
                    <a:pt x="1341" y="288"/>
                    <a:pt x="1341" y="288"/>
                    <a:pt x="1341" y="288"/>
                  </a:cubicBezTo>
                  <a:cubicBezTo>
                    <a:pt x="1329" y="286"/>
                    <a:pt x="1329" y="286"/>
                    <a:pt x="1329" y="286"/>
                  </a:cubicBezTo>
                  <a:cubicBezTo>
                    <a:pt x="1324" y="281"/>
                    <a:pt x="1324" y="281"/>
                    <a:pt x="1324" y="281"/>
                  </a:cubicBezTo>
                  <a:cubicBezTo>
                    <a:pt x="1311" y="288"/>
                    <a:pt x="1311" y="288"/>
                    <a:pt x="1311" y="288"/>
                  </a:cubicBezTo>
                  <a:cubicBezTo>
                    <a:pt x="1301" y="291"/>
                    <a:pt x="1301" y="291"/>
                    <a:pt x="1301" y="291"/>
                  </a:cubicBezTo>
                  <a:cubicBezTo>
                    <a:pt x="1304" y="276"/>
                    <a:pt x="1304" y="276"/>
                    <a:pt x="1304" y="276"/>
                  </a:cubicBezTo>
                  <a:cubicBezTo>
                    <a:pt x="1279" y="278"/>
                    <a:pt x="1279" y="278"/>
                    <a:pt x="1279" y="278"/>
                  </a:cubicBezTo>
                  <a:cubicBezTo>
                    <a:pt x="1299" y="268"/>
                    <a:pt x="1299" y="268"/>
                    <a:pt x="1299" y="268"/>
                  </a:cubicBezTo>
                  <a:cubicBezTo>
                    <a:pt x="1301" y="256"/>
                    <a:pt x="1301" y="256"/>
                    <a:pt x="1301" y="256"/>
                  </a:cubicBezTo>
                  <a:cubicBezTo>
                    <a:pt x="1271" y="251"/>
                    <a:pt x="1271" y="251"/>
                    <a:pt x="1271" y="251"/>
                  </a:cubicBezTo>
                  <a:cubicBezTo>
                    <a:pt x="1289" y="243"/>
                    <a:pt x="1289" y="243"/>
                    <a:pt x="1289" y="243"/>
                  </a:cubicBezTo>
                  <a:cubicBezTo>
                    <a:pt x="1291" y="233"/>
                    <a:pt x="1291" y="233"/>
                    <a:pt x="1291" y="233"/>
                  </a:cubicBezTo>
                  <a:cubicBezTo>
                    <a:pt x="1281" y="225"/>
                    <a:pt x="1281" y="225"/>
                    <a:pt x="1281" y="225"/>
                  </a:cubicBezTo>
                  <a:cubicBezTo>
                    <a:pt x="1269" y="225"/>
                    <a:pt x="1269" y="225"/>
                    <a:pt x="1269" y="225"/>
                  </a:cubicBezTo>
                  <a:cubicBezTo>
                    <a:pt x="1254" y="220"/>
                    <a:pt x="1254" y="220"/>
                    <a:pt x="1254" y="220"/>
                  </a:cubicBezTo>
                  <a:cubicBezTo>
                    <a:pt x="1231" y="225"/>
                    <a:pt x="1231" y="225"/>
                    <a:pt x="1231" y="225"/>
                  </a:cubicBezTo>
                  <a:cubicBezTo>
                    <a:pt x="1229" y="238"/>
                    <a:pt x="1229" y="238"/>
                    <a:pt x="1229" y="238"/>
                  </a:cubicBezTo>
                  <a:cubicBezTo>
                    <a:pt x="1211" y="243"/>
                    <a:pt x="1211" y="243"/>
                    <a:pt x="1211" y="243"/>
                  </a:cubicBezTo>
                  <a:cubicBezTo>
                    <a:pt x="1181" y="238"/>
                    <a:pt x="1181" y="238"/>
                    <a:pt x="1181" y="238"/>
                  </a:cubicBezTo>
                  <a:cubicBezTo>
                    <a:pt x="1181" y="215"/>
                    <a:pt x="1181" y="215"/>
                    <a:pt x="1181" y="215"/>
                  </a:cubicBezTo>
                  <a:cubicBezTo>
                    <a:pt x="1171" y="200"/>
                    <a:pt x="1171" y="200"/>
                    <a:pt x="1171" y="200"/>
                  </a:cubicBezTo>
                  <a:cubicBezTo>
                    <a:pt x="1176" y="195"/>
                    <a:pt x="1176" y="195"/>
                    <a:pt x="1176" y="195"/>
                  </a:cubicBezTo>
                  <a:cubicBezTo>
                    <a:pt x="1169" y="168"/>
                    <a:pt x="1169" y="168"/>
                    <a:pt x="1169" y="168"/>
                  </a:cubicBezTo>
                  <a:cubicBezTo>
                    <a:pt x="1146" y="165"/>
                    <a:pt x="1146" y="165"/>
                    <a:pt x="1146" y="165"/>
                  </a:cubicBezTo>
                  <a:cubicBezTo>
                    <a:pt x="1123" y="175"/>
                    <a:pt x="1123" y="175"/>
                    <a:pt x="1123" y="175"/>
                  </a:cubicBezTo>
                  <a:cubicBezTo>
                    <a:pt x="1108" y="188"/>
                    <a:pt x="1108" y="188"/>
                    <a:pt x="1108" y="188"/>
                  </a:cubicBezTo>
                  <a:cubicBezTo>
                    <a:pt x="1101" y="205"/>
                    <a:pt x="1101" y="205"/>
                    <a:pt x="1101" y="205"/>
                  </a:cubicBezTo>
                  <a:cubicBezTo>
                    <a:pt x="1101" y="238"/>
                    <a:pt x="1101" y="238"/>
                    <a:pt x="1101" y="238"/>
                  </a:cubicBezTo>
                  <a:cubicBezTo>
                    <a:pt x="1091" y="256"/>
                    <a:pt x="1091" y="256"/>
                    <a:pt x="1091" y="256"/>
                  </a:cubicBezTo>
                  <a:cubicBezTo>
                    <a:pt x="1106" y="266"/>
                    <a:pt x="1106" y="266"/>
                    <a:pt x="1106" y="266"/>
                  </a:cubicBezTo>
                  <a:cubicBezTo>
                    <a:pt x="1106" y="281"/>
                    <a:pt x="1106" y="281"/>
                    <a:pt x="1106" y="281"/>
                  </a:cubicBezTo>
                  <a:cubicBezTo>
                    <a:pt x="1093" y="293"/>
                    <a:pt x="1093" y="293"/>
                    <a:pt x="1093" y="293"/>
                  </a:cubicBezTo>
                  <a:cubicBezTo>
                    <a:pt x="1071" y="301"/>
                    <a:pt x="1071" y="301"/>
                    <a:pt x="1071" y="301"/>
                  </a:cubicBezTo>
                  <a:cubicBezTo>
                    <a:pt x="1078" y="291"/>
                    <a:pt x="1078" y="291"/>
                    <a:pt x="1078" y="291"/>
                  </a:cubicBezTo>
                  <a:cubicBezTo>
                    <a:pt x="1098" y="281"/>
                    <a:pt x="1098" y="281"/>
                    <a:pt x="1098" y="281"/>
                  </a:cubicBezTo>
                  <a:cubicBezTo>
                    <a:pt x="1083" y="258"/>
                    <a:pt x="1083" y="258"/>
                    <a:pt x="1083" y="258"/>
                  </a:cubicBezTo>
                  <a:cubicBezTo>
                    <a:pt x="1081" y="230"/>
                    <a:pt x="1081" y="230"/>
                    <a:pt x="1081" y="230"/>
                  </a:cubicBezTo>
                  <a:cubicBezTo>
                    <a:pt x="1083" y="213"/>
                    <a:pt x="1083" y="213"/>
                    <a:pt x="1083" y="213"/>
                  </a:cubicBezTo>
                  <a:cubicBezTo>
                    <a:pt x="1098" y="183"/>
                    <a:pt x="1098" y="183"/>
                    <a:pt x="1098" y="183"/>
                  </a:cubicBezTo>
                  <a:cubicBezTo>
                    <a:pt x="1098" y="168"/>
                    <a:pt x="1098" y="168"/>
                    <a:pt x="1098" y="168"/>
                  </a:cubicBezTo>
                  <a:cubicBezTo>
                    <a:pt x="1063" y="175"/>
                    <a:pt x="1063" y="175"/>
                    <a:pt x="1063" y="175"/>
                  </a:cubicBezTo>
                  <a:cubicBezTo>
                    <a:pt x="1043" y="173"/>
                    <a:pt x="1043" y="173"/>
                    <a:pt x="1043" y="173"/>
                  </a:cubicBezTo>
                  <a:lnTo>
                    <a:pt x="1036" y="193"/>
                  </a:lnTo>
                  <a:close/>
                  <a:moveTo>
                    <a:pt x="1186" y="193"/>
                  </a:moveTo>
                  <a:cubicBezTo>
                    <a:pt x="1196" y="193"/>
                    <a:pt x="1196" y="193"/>
                    <a:pt x="1196" y="193"/>
                  </a:cubicBezTo>
                  <a:cubicBezTo>
                    <a:pt x="1196" y="213"/>
                    <a:pt x="1196" y="213"/>
                    <a:pt x="1196" y="213"/>
                  </a:cubicBezTo>
                  <a:cubicBezTo>
                    <a:pt x="1209" y="215"/>
                    <a:pt x="1209" y="215"/>
                    <a:pt x="1209" y="215"/>
                  </a:cubicBezTo>
                  <a:cubicBezTo>
                    <a:pt x="1229" y="215"/>
                    <a:pt x="1229" y="215"/>
                    <a:pt x="1229" y="215"/>
                  </a:cubicBezTo>
                  <a:cubicBezTo>
                    <a:pt x="1236" y="208"/>
                    <a:pt x="1236" y="208"/>
                    <a:pt x="1236" y="208"/>
                  </a:cubicBezTo>
                  <a:cubicBezTo>
                    <a:pt x="1271" y="208"/>
                    <a:pt x="1271" y="208"/>
                    <a:pt x="1271" y="208"/>
                  </a:cubicBezTo>
                  <a:cubicBezTo>
                    <a:pt x="1249" y="178"/>
                    <a:pt x="1249" y="178"/>
                    <a:pt x="1249" y="178"/>
                  </a:cubicBezTo>
                  <a:cubicBezTo>
                    <a:pt x="1201" y="173"/>
                    <a:pt x="1201" y="173"/>
                    <a:pt x="1201" y="173"/>
                  </a:cubicBezTo>
                  <a:cubicBezTo>
                    <a:pt x="1181" y="178"/>
                    <a:pt x="1181" y="178"/>
                    <a:pt x="1181" y="178"/>
                  </a:cubicBezTo>
                  <a:cubicBezTo>
                    <a:pt x="1186" y="193"/>
                    <a:pt x="1186" y="193"/>
                    <a:pt x="1186" y="193"/>
                  </a:cubicBezTo>
                  <a:close/>
                  <a:moveTo>
                    <a:pt x="1201" y="439"/>
                  </a:moveTo>
                  <a:cubicBezTo>
                    <a:pt x="1204" y="446"/>
                    <a:pt x="1204" y="446"/>
                    <a:pt x="1204" y="446"/>
                  </a:cubicBezTo>
                  <a:cubicBezTo>
                    <a:pt x="1206" y="459"/>
                    <a:pt x="1206" y="459"/>
                    <a:pt x="1206" y="459"/>
                  </a:cubicBezTo>
                  <a:cubicBezTo>
                    <a:pt x="1229" y="456"/>
                    <a:pt x="1229" y="456"/>
                    <a:pt x="1229" y="456"/>
                  </a:cubicBezTo>
                  <a:cubicBezTo>
                    <a:pt x="1236" y="446"/>
                    <a:pt x="1236" y="446"/>
                    <a:pt x="1236" y="446"/>
                  </a:cubicBezTo>
                  <a:cubicBezTo>
                    <a:pt x="1231" y="431"/>
                    <a:pt x="1231" y="431"/>
                    <a:pt x="1231" y="431"/>
                  </a:cubicBezTo>
                  <a:cubicBezTo>
                    <a:pt x="1236" y="419"/>
                    <a:pt x="1236" y="419"/>
                    <a:pt x="1236" y="419"/>
                  </a:cubicBezTo>
                  <a:cubicBezTo>
                    <a:pt x="1216" y="416"/>
                    <a:pt x="1216" y="416"/>
                    <a:pt x="1216" y="416"/>
                  </a:cubicBezTo>
                  <a:lnTo>
                    <a:pt x="1201" y="439"/>
                  </a:lnTo>
                  <a:close/>
                  <a:moveTo>
                    <a:pt x="1246" y="439"/>
                  </a:moveTo>
                  <a:cubicBezTo>
                    <a:pt x="1269" y="444"/>
                    <a:pt x="1269" y="444"/>
                    <a:pt x="1269" y="444"/>
                  </a:cubicBezTo>
                  <a:cubicBezTo>
                    <a:pt x="1274" y="431"/>
                    <a:pt x="1274" y="431"/>
                    <a:pt x="1274" y="431"/>
                  </a:cubicBezTo>
                  <a:cubicBezTo>
                    <a:pt x="1256" y="424"/>
                    <a:pt x="1256" y="424"/>
                    <a:pt x="1256" y="424"/>
                  </a:cubicBezTo>
                  <a:cubicBezTo>
                    <a:pt x="1246" y="429"/>
                    <a:pt x="1246" y="429"/>
                    <a:pt x="1246" y="429"/>
                  </a:cubicBezTo>
                  <a:lnTo>
                    <a:pt x="1246" y="439"/>
                  </a:lnTo>
                  <a:close/>
                  <a:moveTo>
                    <a:pt x="1065" y="555"/>
                  </a:moveTo>
                  <a:cubicBezTo>
                    <a:pt x="1052" y="575"/>
                    <a:pt x="1052" y="575"/>
                    <a:pt x="1052" y="575"/>
                  </a:cubicBezTo>
                  <a:cubicBezTo>
                    <a:pt x="1050" y="616"/>
                    <a:pt x="1050" y="616"/>
                    <a:pt x="1050" y="616"/>
                  </a:cubicBezTo>
                  <a:cubicBezTo>
                    <a:pt x="1050" y="623"/>
                    <a:pt x="1050" y="623"/>
                    <a:pt x="1050" y="623"/>
                  </a:cubicBezTo>
                  <a:cubicBezTo>
                    <a:pt x="1035" y="628"/>
                    <a:pt x="1035" y="628"/>
                    <a:pt x="1035" y="628"/>
                  </a:cubicBezTo>
                  <a:cubicBezTo>
                    <a:pt x="1035" y="636"/>
                    <a:pt x="1035" y="636"/>
                    <a:pt x="1035" y="636"/>
                  </a:cubicBezTo>
                  <a:cubicBezTo>
                    <a:pt x="1067" y="633"/>
                    <a:pt x="1067" y="633"/>
                    <a:pt x="1067" y="633"/>
                  </a:cubicBezTo>
                  <a:cubicBezTo>
                    <a:pt x="1070" y="656"/>
                    <a:pt x="1070" y="656"/>
                    <a:pt x="1070" y="656"/>
                  </a:cubicBezTo>
                  <a:cubicBezTo>
                    <a:pt x="1075" y="661"/>
                    <a:pt x="1075" y="661"/>
                    <a:pt x="1075" y="661"/>
                  </a:cubicBezTo>
                  <a:cubicBezTo>
                    <a:pt x="1087" y="648"/>
                    <a:pt x="1087" y="648"/>
                    <a:pt x="1087" y="648"/>
                  </a:cubicBezTo>
                  <a:cubicBezTo>
                    <a:pt x="1090" y="638"/>
                    <a:pt x="1090" y="638"/>
                    <a:pt x="1090" y="638"/>
                  </a:cubicBezTo>
                  <a:cubicBezTo>
                    <a:pt x="1105" y="621"/>
                    <a:pt x="1105" y="621"/>
                    <a:pt x="1105" y="621"/>
                  </a:cubicBezTo>
                  <a:cubicBezTo>
                    <a:pt x="1111" y="621"/>
                    <a:pt x="1111" y="621"/>
                    <a:pt x="1111" y="621"/>
                  </a:cubicBezTo>
                  <a:cubicBezTo>
                    <a:pt x="1114" y="623"/>
                    <a:pt x="1114" y="623"/>
                    <a:pt x="1114" y="623"/>
                  </a:cubicBezTo>
                  <a:cubicBezTo>
                    <a:pt x="1130" y="626"/>
                    <a:pt x="1130" y="626"/>
                    <a:pt x="1130" y="626"/>
                  </a:cubicBezTo>
                  <a:cubicBezTo>
                    <a:pt x="1127" y="633"/>
                    <a:pt x="1127" y="633"/>
                    <a:pt x="1127" y="633"/>
                  </a:cubicBezTo>
                  <a:cubicBezTo>
                    <a:pt x="1155" y="638"/>
                    <a:pt x="1155" y="638"/>
                    <a:pt x="1155" y="638"/>
                  </a:cubicBezTo>
                  <a:cubicBezTo>
                    <a:pt x="1172" y="626"/>
                    <a:pt x="1172" y="626"/>
                    <a:pt x="1172" y="626"/>
                  </a:cubicBezTo>
                  <a:cubicBezTo>
                    <a:pt x="1137" y="621"/>
                    <a:pt x="1137" y="621"/>
                    <a:pt x="1137" y="621"/>
                  </a:cubicBezTo>
                  <a:cubicBezTo>
                    <a:pt x="1135" y="608"/>
                    <a:pt x="1135" y="608"/>
                    <a:pt x="1135" y="608"/>
                  </a:cubicBezTo>
                  <a:cubicBezTo>
                    <a:pt x="1107" y="595"/>
                    <a:pt x="1107" y="595"/>
                    <a:pt x="1107" y="595"/>
                  </a:cubicBezTo>
                  <a:cubicBezTo>
                    <a:pt x="1095" y="580"/>
                    <a:pt x="1095" y="580"/>
                    <a:pt x="1095" y="580"/>
                  </a:cubicBezTo>
                  <a:cubicBezTo>
                    <a:pt x="1085" y="575"/>
                    <a:pt x="1085" y="575"/>
                    <a:pt x="1085" y="575"/>
                  </a:cubicBezTo>
                  <a:cubicBezTo>
                    <a:pt x="1080" y="583"/>
                    <a:pt x="1080" y="583"/>
                    <a:pt x="1080" y="583"/>
                  </a:cubicBezTo>
                  <a:cubicBezTo>
                    <a:pt x="1072" y="570"/>
                    <a:pt x="1072" y="570"/>
                    <a:pt x="1072" y="570"/>
                  </a:cubicBezTo>
                  <a:cubicBezTo>
                    <a:pt x="1077" y="568"/>
                    <a:pt x="1077" y="568"/>
                    <a:pt x="1077" y="568"/>
                  </a:cubicBezTo>
                  <a:cubicBezTo>
                    <a:pt x="1065" y="555"/>
                    <a:pt x="1065" y="555"/>
                    <a:pt x="1065" y="555"/>
                  </a:cubicBezTo>
                  <a:close/>
                  <a:moveTo>
                    <a:pt x="1116" y="674"/>
                  </a:moveTo>
                  <a:cubicBezTo>
                    <a:pt x="1108" y="679"/>
                    <a:pt x="1108" y="679"/>
                    <a:pt x="1108" y="679"/>
                  </a:cubicBezTo>
                  <a:cubicBezTo>
                    <a:pt x="1111" y="689"/>
                    <a:pt x="1111" y="689"/>
                    <a:pt x="1111" y="689"/>
                  </a:cubicBezTo>
                  <a:cubicBezTo>
                    <a:pt x="1118" y="682"/>
                    <a:pt x="1118" y="682"/>
                    <a:pt x="1118" y="682"/>
                  </a:cubicBezTo>
                  <a:cubicBezTo>
                    <a:pt x="1126" y="687"/>
                    <a:pt x="1126" y="687"/>
                    <a:pt x="1126" y="687"/>
                  </a:cubicBezTo>
                  <a:cubicBezTo>
                    <a:pt x="1146" y="667"/>
                    <a:pt x="1146" y="667"/>
                    <a:pt x="1146" y="667"/>
                  </a:cubicBezTo>
                  <a:cubicBezTo>
                    <a:pt x="1148" y="657"/>
                    <a:pt x="1148" y="657"/>
                    <a:pt x="1148" y="657"/>
                  </a:cubicBezTo>
                  <a:cubicBezTo>
                    <a:pt x="1116" y="662"/>
                    <a:pt x="1116" y="662"/>
                    <a:pt x="1116" y="662"/>
                  </a:cubicBezTo>
                  <a:cubicBezTo>
                    <a:pt x="1116" y="674"/>
                    <a:pt x="1116" y="674"/>
                    <a:pt x="1116" y="674"/>
                  </a:cubicBezTo>
                  <a:close/>
                  <a:moveTo>
                    <a:pt x="1158" y="714"/>
                  </a:moveTo>
                  <a:cubicBezTo>
                    <a:pt x="1174" y="722"/>
                    <a:pt x="1174" y="722"/>
                    <a:pt x="1174" y="722"/>
                  </a:cubicBezTo>
                  <a:cubicBezTo>
                    <a:pt x="1179" y="699"/>
                    <a:pt x="1179" y="699"/>
                    <a:pt x="1179" y="699"/>
                  </a:cubicBezTo>
                  <a:cubicBezTo>
                    <a:pt x="1169" y="692"/>
                    <a:pt x="1169" y="692"/>
                    <a:pt x="1169" y="692"/>
                  </a:cubicBezTo>
                  <a:cubicBezTo>
                    <a:pt x="1158" y="692"/>
                    <a:pt x="1158" y="692"/>
                    <a:pt x="1158" y="692"/>
                  </a:cubicBezTo>
                  <a:cubicBezTo>
                    <a:pt x="1158" y="714"/>
                    <a:pt x="1158" y="714"/>
                    <a:pt x="1158" y="714"/>
                  </a:cubicBezTo>
                  <a:close/>
                  <a:moveTo>
                    <a:pt x="975" y="183"/>
                  </a:moveTo>
                  <a:cubicBezTo>
                    <a:pt x="973" y="205"/>
                    <a:pt x="973" y="205"/>
                    <a:pt x="973" y="205"/>
                  </a:cubicBezTo>
                  <a:cubicBezTo>
                    <a:pt x="963" y="220"/>
                    <a:pt x="963" y="220"/>
                    <a:pt x="963" y="220"/>
                  </a:cubicBezTo>
                  <a:cubicBezTo>
                    <a:pt x="955" y="243"/>
                    <a:pt x="955" y="243"/>
                    <a:pt x="955" y="243"/>
                  </a:cubicBezTo>
                  <a:cubicBezTo>
                    <a:pt x="965" y="253"/>
                    <a:pt x="965" y="253"/>
                    <a:pt x="965" y="253"/>
                  </a:cubicBezTo>
                  <a:cubicBezTo>
                    <a:pt x="993" y="235"/>
                    <a:pt x="993" y="235"/>
                    <a:pt x="993" y="235"/>
                  </a:cubicBezTo>
                  <a:cubicBezTo>
                    <a:pt x="1006" y="210"/>
                    <a:pt x="1006" y="210"/>
                    <a:pt x="1006" y="210"/>
                  </a:cubicBezTo>
                  <a:cubicBezTo>
                    <a:pt x="1016" y="183"/>
                    <a:pt x="1016" y="183"/>
                    <a:pt x="1016" y="183"/>
                  </a:cubicBezTo>
                  <a:cubicBezTo>
                    <a:pt x="1016" y="160"/>
                    <a:pt x="1016" y="160"/>
                    <a:pt x="1016" y="160"/>
                  </a:cubicBezTo>
                  <a:cubicBezTo>
                    <a:pt x="1038" y="160"/>
                    <a:pt x="1038" y="160"/>
                    <a:pt x="1038" y="160"/>
                  </a:cubicBezTo>
                  <a:cubicBezTo>
                    <a:pt x="1061" y="160"/>
                    <a:pt x="1061" y="160"/>
                    <a:pt x="1061" y="160"/>
                  </a:cubicBezTo>
                  <a:cubicBezTo>
                    <a:pt x="1063" y="143"/>
                    <a:pt x="1063" y="143"/>
                    <a:pt x="1063" y="143"/>
                  </a:cubicBezTo>
                  <a:cubicBezTo>
                    <a:pt x="1088" y="133"/>
                    <a:pt x="1088" y="133"/>
                    <a:pt x="1088" y="133"/>
                  </a:cubicBezTo>
                  <a:cubicBezTo>
                    <a:pt x="1091" y="153"/>
                    <a:pt x="1091" y="153"/>
                    <a:pt x="1091" y="153"/>
                  </a:cubicBezTo>
                  <a:cubicBezTo>
                    <a:pt x="1106" y="153"/>
                    <a:pt x="1106" y="153"/>
                    <a:pt x="1106" y="153"/>
                  </a:cubicBezTo>
                  <a:cubicBezTo>
                    <a:pt x="1123" y="155"/>
                    <a:pt x="1123" y="155"/>
                    <a:pt x="1123" y="155"/>
                  </a:cubicBezTo>
                  <a:cubicBezTo>
                    <a:pt x="1143" y="148"/>
                    <a:pt x="1143" y="148"/>
                    <a:pt x="1143" y="148"/>
                  </a:cubicBezTo>
                  <a:cubicBezTo>
                    <a:pt x="1158" y="140"/>
                    <a:pt x="1158" y="140"/>
                    <a:pt x="1158" y="140"/>
                  </a:cubicBezTo>
                  <a:cubicBezTo>
                    <a:pt x="1171" y="148"/>
                    <a:pt x="1171" y="148"/>
                    <a:pt x="1171" y="148"/>
                  </a:cubicBezTo>
                  <a:cubicBezTo>
                    <a:pt x="1176" y="163"/>
                    <a:pt x="1176" y="163"/>
                    <a:pt x="1176" y="163"/>
                  </a:cubicBezTo>
                  <a:cubicBezTo>
                    <a:pt x="1194" y="158"/>
                    <a:pt x="1194" y="158"/>
                    <a:pt x="1194" y="158"/>
                  </a:cubicBezTo>
                  <a:cubicBezTo>
                    <a:pt x="1221" y="153"/>
                    <a:pt x="1221" y="153"/>
                    <a:pt x="1221" y="153"/>
                  </a:cubicBezTo>
                  <a:cubicBezTo>
                    <a:pt x="1229" y="133"/>
                    <a:pt x="1229" y="133"/>
                    <a:pt x="1229" y="133"/>
                  </a:cubicBezTo>
                  <a:cubicBezTo>
                    <a:pt x="1241" y="150"/>
                    <a:pt x="1241" y="150"/>
                    <a:pt x="1241" y="150"/>
                  </a:cubicBezTo>
                  <a:cubicBezTo>
                    <a:pt x="1261" y="145"/>
                    <a:pt x="1261" y="145"/>
                    <a:pt x="1261" y="145"/>
                  </a:cubicBezTo>
                  <a:cubicBezTo>
                    <a:pt x="1284" y="133"/>
                    <a:pt x="1284" y="133"/>
                    <a:pt x="1284" y="133"/>
                  </a:cubicBezTo>
                  <a:cubicBezTo>
                    <a:pt x="1316" y="145"/>
                    <a:pt x="1316" y="145"/>
                    <a:pt x="1316" y="145"/>
                  </a:cubicBezTo>
                  <a:cubicBezTo>
                    <a:pt x="1329" y="115"/>
                    <a:pt x="1329" y="115"/>
                    <a:pt x="1329" y="115"/>
                  </a:cubicBezTo>
                  <a:cubicBezTo>
                    <a:pt x="1354" y="115"/>
                    <a:pt x="1354" y="115"/>
                    <a:pt x="1354" y="115"/>
                  </a:cubicBezTo>
                  <a:cubicBezTo>
                    <a:pt x="1357" y="95"/>
                    <a:pt x="1357" y="95"/>
                    <a:pt x="1357" y="95"/>
                  </a:cubicBezTo>
                  <a:cubicBezTo>
                    <a:pt x="1369" y="110"/>
                    <a:pt x="1369" y="110"/>
                    <a:pt x="1369" y="110"/>
                  </a:cubicBezTo>
                  <a:cubicBezTo>
                    <a:pt x="1389" y="90"/>
                    <a:pt x="1389" y="90"/>
                    <a:pt x="1389" y="90"/>
                  </a:cubicBezTo>
                  <a:cubicBezTo>
                    <a:pt x="1422" y="88"/>
                    <a:pt x="1422" y="88"/>
                    <a:pt x="1422" y="88"/>
                  </a:cubicBezTo>
                  <a:cubicBezTo>
                    <a:pt x="1429" y="70"/>
                    <a:pt x="1429" y="70"/>
                    <a:pt x="1429" y="70"/>
                  </a:cubicBezTo>
                  <a:cubicBezTo>
                    <a:pt x="1454" y="67"/>
                    <a:pt x="1454" y="67"/>
                    <a:pt x="1454" y="67"/>
                  </a:cubicBezTo>
                  <a:cubicBezTo>
                    <a:pt x="1464" y="42"/>
                    <a:pt x="1464" y="42"/>
                    <a:pt x="1464" y="42"/>
                  </a:cubicBezTo>
                  <a:cubicBezTo>
                    <a:pt x="1495" y="28"/>
                    <a:pt x="1495" y="28"/>
                    <a:pt x="1495" y="28"/>
                  </a:cubicBezTo>
                  <a:cubicBezTo>
                    <a:pt x="1467" y="22"/>
                    <a:pt x="1467" y="22"/>
                    <a:pt x="1467" y="22"/>
                  </a:cubicBezTo>
                  <a:cubicBezTo>
                    <a:pt x="1444" y="17"/>
                    <a:pt x="1444" y="17"/>
                    <a:pt x="1444" y="17"/>
                  </a:cubicBezTo>
                  <a:cubicBezTo>
                    <a:pt x="1414" y="27"/>
                    <a:pt x="1414" y="27"/>
                    <a:pt x="1414" y="27"/>
                  </a:cubicBezTo>
                  <a:cubicBezTo>
                    <a:pt x="1384" y="35"/>
                    <a:pt x="1384" y="35"/>
                    <a:pt x="1384" y="35"/>
                  </a:cubicBezTo>
                  <a:cubicBezTo>
                    <a:pt x="1417" y="12"/>
                    <a:pt x="1417" y="12"/>
                    <a:pt x="1417" y="12"/>
                  </a:cubicBezTo>
                  <a:cubicBezTo>
                    <a:pt x="1369" y="0"/>
                    <a:pt x="1369" y="0"/>
                    <a:pt x="1369" y="0"/>
                  </a:cubicBezTo>
                  <a:cubicBezTo>
                    <a:pt x="1331" y="12"/>
                    <a:pt x="1331" y="12"/>
                    <a:pt x="1331" y="12"/>
                  </a:cubicBezTo>
                  <a:cubicBezTo>
                    <a:pt x="1319" y="0"/>
                    <a:pt x="1319" y="0"/>
                    <a:pt x="1319" y="0"/>
                  </a:cubicBezTo>
                  <a:cubicBezTo>
                    <a:pt x="1309" y="12"/>
                    <a:pt x="1309" y="12"/>
                    <a:pt x="1309" y="12"/>
                  </a:cubicBezTo>
                  <a:cubicBezTo>
                    <a:pt x="1301" y="27"/>
                    <a:pt x="1301" y="27"/>
                    <a:pt x="1301" y="27"/>
                  </a:cubicBezTo>
                  <a:cubicBezTo>
                    <a:pt x="1286" y="27"/>
                    <a:pt x="1286" y="27"/>
                    <a:pt x="1286" y="27"/>
                  </a:cubicBezTo>
                  <a:cubicBezTo>
                    <a:pt x="1264" y="20"/>
                    <a:pt x="1264" y="20"/>
                    <a:pt x="1264" y="20"/>
                  </a:cubicBezTo>
                  <a:cubicBezTo>
                    <a:pt x="1234" y="20"/>
                    <a:pt x="1234" y="20"/>
                    <a:pt x="1234" y="20"/>
                  </a:cubicBezTo>
                  <a:cubicBezTo>
                    <a:pt x="1236" y="50"/>
                    <a:pt x="1236" y="50"/>
                    <a:pt x="1236" y="50"/>
                  </a:cubicBezTo>
                  <a:cubicBezTo>
                    <a:pt x="1226" y="35"/>
                    <a:pt x="1226" y="35"/>
                    <a:pt x="1226" y="35"/>
                  </a:cubicBezTo>
                  <a:cubicBezTo>
                    <a:pt x="1209" y="27"/>
                    <a:pt x="1209" y="27"/>
                    <a:pt x="1209" y="27"/>
                  </a:cubicBezTo>
                  <a:cubicBezTo>
                    <a:pt x="1199" y="40"/>
                    <a:pt x="1199" y="40"/>
                    <a:pt x="1199" y="40"/>
                  </a:cubicBezTo>
                  <a:cubicBezTo>
                    <a:pt x="1169" y="42"/>
                    <a:pt x="1169" y="42"/>
                    <a:pt x="1169" y="42"/>
                  </a:cubicBezTo>
                  <a:cubicBezTo>
                    <a:pt x="1156" y="30"/>
                    <a:pt x="1156" y="30"/>
                    <a:pt x="1156" y="30"/>
                  </a:cubicBezTo>
                  <a:cubicBezTo>
                    <a:pt x="1108" y="35"/>
                    <a:pt x="1108" y="35"/>
                    <a:pt x="1108" y="35"/>
                  </a:cubicBezTo>
                  <a:cubicBezTo>
                    <a:pt x="1086" y="22"/>
                    <a:pt x="1086" y="22"/>
                    <a:pt x="1086" y="22"/>
                  </a:cubicBezTo>
                  <a:cubicBezTo>
                    <a:pt x="1076" y="37"/>
                    <a:pt x="1076" y="37"/>
                    <a:pt x="1076" y="37"/>
                  </a:cubicBezTo>
                  <a:cubicBezTo>
                    <a:pt x="1058" y="50"/>
                    <a:pt x="1058" y="50"/>
                    <a:pt x="1058" y="50"/>
                  </a:cubicBezTo>
                  <a:cubicBezTo>
                    <a:pt x="1001" y="55"/>
                    <a:pt x="1001" y="55"/>
                    <a:pt x="1001" y="55"/>
                  </a:cubicBezTo>
                  <a:cubicBezTo>
                    <a:pt x="1023" y="75"/>
                    <a:pt x="1023" y="75"/>
                    <a:pt x="1023" y="75"/>
                  </a:cubicBezTo>
                  <a:cubicBezTo>
                    <a:pt x="1046" y="98"/>
                    <a:pt x="1046" y="98"/>
                    <a:pt x="1046" y="98"/>
                  </a:cubicBezTo>
                  <a:cubicBezTo>
                    <a:pt x="1006" y="98"/>
                    <a:pt x="1006" y="98"/>
                    <a:pt x="1006" y="98"/>
                  </a:cubicBezTo>
                  <a:cubicBezTo>
                    <a:pt x="983" y="88"/>
                    <a:pt x="983" y="88"/>
                    <a:pt x="983" y="88"/>
                  </a:cubicBezTo>
                  <a:cubicBezTo>
                    <a:pt x="970" y="65"/>
                    <a:pt x="970" y="65"/>
                    <a:pt x="970" y="65"/>
                  </a:cubicBezTo>
                  <a:cubicBezTo>
                    <a:pt x="925" y="65"/>
                    <a:pt x="925" y="65"/>
                    <a:pt x="925" y="65"/>
                  </a:cubicBezTo>
                  <a:cubicBezTo>
                    <a:pt x="925" y="80"/>
                    <a:pt x="925" y="80"/>
                    <a:pt x="925" y="80"/>
                  </a:cubicBezTo>
                  <a:cubicBezTo>
                    <a:pt x="953" y="95"/>
                    <a:pt x="953" y="95"/>
                    <a:pt x="953" y="95"/>
                  </a:cubicBezTo>
                  <a:cubicBezTo>
                    <a:pt x="943" y="110"/>
                    <a:pt x="943" y="110"/>
                    <a:pt x="943" y="110"/>
                  </a:cubicBezTo>
                  <a:cubicBezTo>
                    <a:pt x="938" y="125"/>
                    <a:pt x="938" y="125"/>
                    <a:pt x="938" y="125"/>
                  </a:cubicBezTo>
                  <a:cubicBezTo>
                    <a:pt x="958" y="138"/>
                    <a:pt x="958" y="138"/>
                    <a:pt x="958" y="138"/>
                  </a:cubicBezTo>
                  <a:cubicBezTo>
                    <a:pt x="980" y="153"/>
                    <a:pt x="980" y="153"/>
                    <a:pt x="980" y="153"/>
                  </a:cubicBezTo>
                  <a:cubicBezTo>
                    <a:pt x="975" y="183"/>
                    <a:pt x="975" y="183"/>
                    <a:pt x="975" y="183"/>
                  </a:cubicBezTo>
                  <a:close/>
                  <a:moveTo>
                    <a:pt x="1573" y="1110"/>
                  </a:moveTo>
                  <a:cubicBezTo>
                    <a:pt x="1569" y="1107"/>
                    <a:pt x="1569" y="1107"/>
                    <a:pt x="1569" y="1107"/>
                  </a:cubicBezTo>
                  <a:cubicBezTo>
                    <a:pt x="1568" y="1099"/>
                    <a:pt x="1568" y="1099"/>
                    <a:pt x="1568" y="1099"/>
                  </a:cubicBezTo>
                  <a:cubicBezTo>
                    <a:pt x="1585" y="1085"/>
                    <a:pt x="1585" y="1085"/>
                    <a:pt x="1585" y="1085"/>
                  </a:cubicBezTo>
                  <a:cubicBezTo>
                    <a:pt x="1573" y="1082"/>
                    <a:pt x="1573" y="1082"/>
                    <a:pt x="1573" y="1082"/>
                  </a:cubicBezTo>
                  <a:cubicBezTo>
                    <a:pt x="1585" y="1068"/>
                    <a:pt x="1585" y="1068"/>
                    <a:pt x="1585" y="1068"/>
                  </a:cubicBezTo>
                  <a:cubicBezTo>
                    <a:pt x="1591" y="1069"/>
                    <a:pt x="1591" y="1069"/>
                    <a:pt x="1591" y="1069"/>
                  </a:cubicBezTo>
                  <a:cubicBezTo>
                    <a:pt x="1588" y="1059"/>
                    <a:pt x="1588" y="1059"/>
                    <a:pt x="1588" y="1059"/>
                  </a:cubicBezTo>
                  <a:cubicBezTo>
                    <a:pt x="1602" y="1031"/>
                    <a:pt x="1602" y="1031"/>
                    <a:pt x="1602" y="1031"/>
                  </a:cubicBezTo>
                  <a:cubicBezTo>
                    <a:pt x="1606" y="1017"/>
                    <a:pt x="1606" y="1017"/>
                    <a:pt x="1606" y="1017"/>
                  </a:cubicBezTo>
                  <a:cubicBezTo>
                    <a:pt x="1621" y="997"/>
                    <a:pt x="1621" y="997"/>
                    <a:pt x="1621" y="997"/>
                  </a:cubicBezTo>
                  <a:cubicBezTo>
                    <a:pt x="1631" y="992"/>
                    <a:pt x="1631" y="992"/>
                    <a:pt x="1631" y="992"/>
                  </a:cubicBezTo>
                  <a:cubicBezTo>
                    <a:pt x="1638" y="991"/>
                    <a:pt x="1638" y="991"/>
                    <a:pt x="1638" y="991"/>
                  </a:cubicBezTo>
                  <a:cubicBezTo>
                    <a:pt x="1637" y="1000"/>
                    <a:pt x="1637" y="1000"/>
                    <a:pt x="1637" y="1000"/>
                  </a:cubicBezTo>
                  <a:cubicBezTo>
                    <a:pt x="1631" y="1001"/>
                    <a:pt x="1631" y="1001"/>
                    <a:pt x="1631" y="1001"/>
                  </a:cubicBezTo>
                  <a:cubicBezTo>
                    <a:pt x="1633" y="1007"/>
                    <a:pt x="1633" y="1007"/>
                    <a:pt x="1633" y="1007"/>
                  </a:cubicBezTo>
                  <a:cubicBezTo>
                    <a:pt x="1631" y="1015"/>
                    <a:pt x="1631" y="1015"/>
                    <a:pt x="1631" y="1015"/>
                  </a:cubicBezTo>
                  <a:cubicBezTo>
                    <a:pt x="1626" y="1018"/>
                    <a:pt x="1626" y="1018"/>
                    <a:pt x="1626" y="1018"/>
                  </a:cubicBezTo>
                  <a:cubicBezTo>
                    <a:pt x="1622" y="1031"/>
                    <a:pt x="1622" y="1031"/>
                    <a:pt x="1622" y="1031"/>
                  </a:cubicBezTo>
                  <a:cubicBezTo>
                    <a:pt x="1615" y="1039"/>
                    <a:pt x="1615" y="1039"/>
                    <a:pt x="1615" y="1039"/>
                  </a:cubicBezTo>
                  <a:cubicBezTo>
                    <a:pt x="1611" y="1047"/>
                    <a:pt x="1611" y="1047"/>
                    <a:pt x="1611" y="1047"/>
                  </a:cubicBezTo>
                  <a:cubicBezTo>
                    <a:pt x="1612" y="1054"/>
                    <a:pt x="1612" y="1054"/>
                    <a:pt x="1612" y="1054"/>
                  </a:cubicBezTo>
                  <a:cubicBezTo>
                    <a:pt x="1618" y="1052"/>
                    <a:pt x="1618" y="1052"/>
                    <a:pt x="1618" y="1052"/>
                  </a:cubicBezTo>
                  <a:cubicBezTo>
                    <a:pt x="1626" y="1035"/>
                    <a:pt x="1626" y="1035"/>
                    <a:pt x="1626" y="1035"/>
                  </a:cubicBezTo>
                  <a:cubicBezTo>
                    <a:pt x="1630" y="1044"/>
                    <a:pt x="1630" y="1044"/>
                    <a:pt x="1630" y="1044"/>
                  </a:cubicBezTo>
                  <a:cubicBezTo>
                    <a:pt x="1639" y="1042"/>
                    <a:pt x="1639" y="1042"/>
                    <a:pt x="1639" y="1042"/>
                  </a:cubicBezTo>
                  <a:cubicBezTo>
                    <a:pt x="1629" y="1054"/>
                    <a:pt x="1629" y="1054"/>
                    <a:pt x="1629" y="1054"/>
                  </a:cubicBezTo>
                  <a:cubicBezTo>
                    <a:pt x="1636" y="1056"/>
                    <a:pt x="1636" y="1056"/>
                    <a:pt x="1636" y="1056"/>
                  </a:cubicBezTo>
                  <a:cubicBezTo>
                    <a:pt x="1643" y="1056"/>
                    <a:pt x="1643" y="1056"/>
                    <a:pt x="1643" y="1056"/>
                  </a:cubicBezTo>
                  <a:cubicBezTo>
                    <a:pt x="1638" y="1070"/>
                    <a:pt x="1638" y="1070"/>
                    <a:pt x="1638" y="1070"/>
                  </a:cubicBezTo>
                  <a:cubicBezTo>
                    <a:pt x="1656" y="1054"/>
                    <a:pt x="1656" y="1054"/>
                    <a:pt x="1656" y="1054"/>
                  </a:cubicBezTo>
                  <a:cubicBezTo>
                    <a:pt x="1667" y="1057"/>
                    <a:pt x="1667" y="1057"/>
                    <a:pt x="1667" y="1057"/>
                  </a:cubicBezTo>
                  <a:cubicBezTo>
                    <a:pt x="1677" y="1059"/>
                    <a:pt x="1677" y="1059"/>
                    <a:pt x="1677" y="1059"/>
                  </a:cubicBezTo>
                  <a:cubicBezTo>
                    <a:pt x="1669" y="1072"/>
                    <a:pt x="1669" y="1072"/>
                    <a:pt x="1669" y="1072"/>
                  </a:cubicBezTo>
                  <a:cubicBezTo>
                    <a:pt x="1668" y="1079"/>
                    <a:pt x="1668" y="1079"/>
                    <a:pt x="1668" y="1079"/>
                  </a:cubicBezTo>
                  <a:cubicBezTo>
                    <a:pt x="1685" y="1079"/>
                    <a:pt x="1685" y="1079"/>
                    <a:pt x="1685" y="1079"/>
                  </a:cubicBezTo>
                  <a:cubicBezTo>
                    <a:pt x="1677" y="1087"/>
                    <a:pt x="1677" y="1087"/>
                    <a:pt x="1677" y="1087"/>
                  </a:cubicBezTo>
                  <a:cubicBezTo>
                    <a:pt x="1670" y="1090"/>
                    <a:pt x="1670" y="1090"/>
                    <a:pt x="1670" y="1090"/>
                  </a:cubicBezTo>
                  <a:cubicBezTo>
                    <a:pt x="1674" y="1097"/>
                    <a:pt x="1674" y="1097"/>
                    <a:pt x="1674" y="1097"/>
                  </a:cubicBezTo>
                  <a:cubicBezTo>
                    <a:pt x="1674" y="1107"/>
                    <a:pt x="1674" y="1107"/>
                    <a:pt x="1674" y="1107"/>
                  </a:cubicBezTo>
                  <a:cubicBezTo>
                    <a:pt x="1681" y="1098"/>
                    <a:pt x="1681" y="1098"/>
                    <a:pt x="1681" y="1098"/>
                  </a:cubicBezTo>
                  <a:cubicBezTo>
                    <a:pt x="1688" y="1095"/>
                    <a:pt x="1688" y="1095"/>
                    <a:pt x="1688" y="1095"/>
                  </a:cubicBezTo>
                  <a:cubicBezTo>
                    <a:pt x="1686" y="1119"/>
                    <a:pt x="1686" y="1119"/>
                    <a:pt x="1686" y="1119"/>
                  </a:cubicBezTo>
                  <a:cubicBezTo>
                    <a:pt x="1692" y="1135"/>
                    <a:pt x="1692" y="1135"/>
                    <a:pt x="1692" y="1135"/>
                  </a:cubicBezTo>
                  <a:cubicBezTo>
                    <a:pt x="1679" y="1132"/>
                    <a:pt x="1679" y="1132"/>
                    <a:pt x="1679" y="1132"/>
                  </a:cubicBezTo>
                  <a:cubicBezTo>
                    <a:pt x="1676" y="1124"/>
                    <a:pt x="1676" y="1124"/>
                    <a:pt x="1676" y="1124"/>
                  </a:cubicBezTo>
                  <a:cubicBezTo>
                    <a:pt x="1673" y="1129"/>
                    <a:pt x="1673" y="1129"/>
                    <a:pt x="1673" y="1129"/>
                  </a:cubicBezTo>
                  <a:cubicBezTo>
                    <a:pt x="1665" y="1129"/>
                    <a:pt x="1665" y="1129"/>
                    <a:pt x="1665" y="1129"/>
                  </a:cubicBezTo>
                  <a:cubicBezTo>
                    <a:pt x="1669" y="1118"/>
                    <a:pt x="1669" y="1118"/>
                    <a:pt x="1669" y="1118"/>
                  </a:cubicBezTo>
                  <a:cubicBezTo>
                    <a:pt x="1668" y="1109"/>
                    <a:pt x="1668" y="1109"/>
                    <a:pt x="1668" y="1109"/>
                  </a:cubicBezTo>
                  <a:cubicBezTo>
                    <a:pt x="1666" y="1099"/>
                    <a:pt x="1666" y="1099"/>
                    <a:pt x="1666" y="1099"/>
                  </a:cubicBezTo>
                  <a:cubicBezTo>
                    <a:pt x="1659" y="1112"/>
                    <a:pt x="1659" y="1112"/>
                    <a:pt x="1659" y="1112"/>
                  </a:cubicBezTo>
                  <a:cubicBezTo>
                    <a:pt x="1652" y="1119"/>
                    <a:pt x="1652" y="1119"/>
                    <a:pt x="1652" y="1119"/>
                  </a:cubicBezTo>
                  <a:cubicBezTo>
                    <a:pt x="1644" y="1126"/>
                    <a:pt x="1644" y="1126"/>
                    <a:pt x="1644" y="1126"/>
                  </a:cubicBezTo>
                  <a:cubicBezTo>
                    <a:pt x="1639" y="1130"/>
                    <a:pt x="1639" y="1130"/>
                    <a:pt x="1639" y="1130"/>
                  </a:cubicBezTo>
                  <a:cubicBezTo>
                    <a:pt x="1631" y="1127"/>
                    <a:pt x="1631" y="1127"/>
                    <a:pt x="1631" y="1127"/>
                  </a:cubicBezTo>
                  <a:cubicBezTo>
                    <a:pt x="1639" y="1121"/>
                    <a:pt x="1639" y="1121"/>
                    <a:pt x="1639" y="1121"/>
                  </a:cubicBezTo>
                  <a:cubicBezTo>
                    <a:pt x="1651" y="1108"/>
                    <a:pt x="1651" y="1108"/>
                    <a:pt x="1651" y="1108"/>
                  </a:cubicBezTo>
                  <a:cubicBezTo>
                    <a:pt x="1644" y="1108"/>
                    <a:pt x="1644" y="1108"/>
                    <a:pt x="1644" y="1108"/>
                  </a:cubicBezTo>
                  <a:cubicBezTo>
                    <a:pt x="1638" y="1114"/>
                    <a:pt x="1638" y="1114"/>
                    <a:pt x="1638" y="1114"/>
                  </a:cubicBezTo>
                  <a:cubicBezTo>
                    <a:pt x="1632" y="1112"/>
                    <a:pt x="1632" y="1112"/>
                    <a:pt x="1632" y="1112"/>
                  </a:cubicBezTo>
                  <a:cubicBezTo>
                    <a:pt x="1634" y="1102"/>
                    <a:pt x="1634" y="1102"/>
                    <a:pt x="1634" y="1102"/>
                  </a:cubicBezTo>
                  <a:cubicBezTo>
                    <a:pt x="1625" y="1107"/>
                    <a:pt x="1625" y="1107"/>
                    <a:pt x="1625" y="1107"/>
                  </a:cubicBezTo>
                  <a:cubicBezTo>
                    <a:pt x="1623" y="1102"/>
                    <a:pt x="1623" y="1102"/>
                    <a:pt x="1623" y="1102"/>
                  </a:cubicBezTo>
                  <a:cubicBezTo>
                    <a:pt x="1616" y="1109"/>
                    <a:pt x="1616" y="1109"/>
                    <a:pt x="1616" y="1109"/>
                  </a:cubicBezTo>
                  <a:cubicBezTo>
                    <a:pt x="1603" y="1107"/>
                    <a:pt x="1603" y="1107"/>
                    <a:pt x="1603" y="1107"/>
                  </a:cubicBezTo>
                  <a:lnTo>
                    <a:pt x="1573" y="1110"/>
                  </a:lnTo>
                  <a:close/>
                  <a:moveTo>
                    <a:pt x="1497" y="1044"/>
                  </a:moveTo>
                  <a:cubicBezTo>
                    <a:pt x="1506" y="1049"/>
                    <a:pt x="1506" y="1049"/>
                    <a:pt x="1506" y="1049"/>
                  </a:cubicBezTo>
                  <a:cubicBezTo>
                    <a:pt x="1516" y="1048"/>
                    <a:pt x="1516" y="1048"/>
                    <a:pt x="1516" y="1048"/>
                  </a:cubicBezTo>
                  <a:cubicBezTo>
                    <a:pt x="1521" y="1054"/>
                    <a:pt x="1521" y="1054"/>
                    <a:pt x="1521" y="1054"/>
                  </a:cubicBezTo>
                  <a:cubicBezTo>
                    <a:pt x="1532" y="1057"/>
                    <a:pt x="1532" y="1057"/>
                    <a:pt x="1532" y="1057"/>
                  </a:cubicBezTo>
                  <a:cubicBezTo>
                    <a:pt x="1537" y="1060"/>
                    <a:pt x="1537" y="1060"/>
                    <a:pt x="1537" y="1060"/>
                  </a:cubicBezTo>
                  <a:cubicBezTo>
                    <a:pt x="1535" y="1066"/>
                    <a:pt x="1535" y="1066"/>
                    <a:pt x="1535" y="1066"/>
                  </a:cubicBezTo>
                  <a:cubicBezTo>
                    <a:pt x="1520" y="1066"/>
                    <a:pt x="1520" y="1066"/>
                    <a:pt x="1520" y="1066"/>
                  </a:cubicBezTo>
                  <a:cubicBezTo>
                    <a:pt x="1502" y="1061"/>
                    <a:pt x="1502" y="1061"/>
                    <a:pt x="1502" y="1061"/>
                  </a:cubicBezTo>
                  <a:cubicBezTo>
                    <a:pt x="1501" y="1055"/>
                    <a:pt x="1501" y="1055"/>
                    <a:pt x="1501" y="1055"/>
                  </a:cubicBezTo>
                  <a:cubicBezTo>
                    <a:pt x="1485" y="1048"/>
                    <a:pt x="1485" y="1048"/>
                    <a:pt x="1485" y="1048"/>
                  </a:cubicBezTo>
                  <a:cubicBezTo>
                    <a:pt x="1486" y="1042"/>
                    <a:pt x="1486" y="1042"/>
                    <a:pt x="1486" y="1042"/>
                  </a:cubicBezTo>
                  <a:lnTo>
                    <a:pt x="1497" y="1044"/>
                  </a:lnTo>
                  <a:close/>
                  <a:moveTo>
                    <a:pt x="1477" y="1149"/>
                  </a:moveTo>
                  <a:cubicBezTo>
                    <a:pt x="1474" y="1151"/>
                    <a:pt x="1474" y="1151"/>
                    <a:pt x="1474" y="1151"/>
                  </a:cubicBezTo>
                  <a:cubicBezTo>
                    <a:pt x="1467" y="1154"/>
                    <a:pt x="1467" y="1154"/>
                    <a:pt x="1467" y="1154"/>
                  </a:cubicBezTo>
                  <a:cubicBezTo>
                    <a:pt x="1458" y="1159"/>
                    <a:pt x="1458" y="1159"/>
                    <a:pt x="1458" y="1159"/>
                  </a:cubicBezTo>
                  <a:cubicBezTo>
                    <a:pt x="1453" y="1158"/>
                    <a:pt x="1453" y="1158"/>
                    <a:pt x="1453" y="1158"/>
                  </a:cubicBezTo>
                  <a:cubicBezTo>
                    <a:pt x="1447" y="1159"/>
                    <a:pt x="1447" y="1159"/>
                    <a:pt x="1447" y="1159"/>
                  </a:cubicBezTo>
                  <a:cubicBezTo>
                    <a:pt x="1444" y="1161"/>
                    <a:pt x="1444" y="1161"/>
                    <a:pt x="1444" y="1161"/>
                  </a:cubicBezTo>
                  <a:cubicBezTo>
                    <a:pt x="1439" y="1163"/>
                    <a:pt x="1439" y="1163"/>
                    <a:pt x="1439" y="1163"/>
                  </a:cubicBezTo>
                  <a:cubicBezTo>
                    <a:pt x="1436" y="1160"/>
                    <a:pt x="1436" y="1160"/>
                    <a:pt x="1436" y="1160"/>
                  </a:cubicBezTo>
                  <a:cubicBezTo>
                    <a:pt x="1434" y="1152"/>
                    <a:pt x="1434" y="1152"/>
                    <a:pt x="1434" y="1152"/>
                  </a:cubicBezTo>
                  <a:cubicBezTo>
                    <a:pt x="1427" y="1151"/>
                    <a:pt x="1427" y="1151"/>
                    <a:pt x="1427" y="1151"/>
                  </a:cubicBezTo>
                  <a:cubicBezTo>
                    <a:pt x="1417" y="1114"/>
                    <a:pt x="1417" y="1114"/>
                    <a:pt x="1417" y="1114"/>
                  </a:cubicBezTo>
                  <a:cubicBezTo>
                    <a:pt x="1408" y="1106"/>
                    <a:pt x="1408" y="1106"/>
                    <a:pt x="1408" y="1106"/>
                  </a:cubicBezTo>
                  <a:cubicBezTo>
                    <a:pt x="1403" y="1107"/>
                    <a:pt x="1403" y="1107"/>
                    <a:pt x="1403" y="1107"/>
                  </a:cubicBezTo>
                  <a:cubicBezTo>
                    <a:pt x="1402" y="1110"/>
                    <a:pt x="1402" y="1110"/>
                    <a:pt x="1402" y="1110"/>
                  </a:cubicBezTo>
                  <a:cubicBezTo>
                    <a:pt x="1392" y="1114"/>
                    <a:pt x="1392" y="1114"/>
                    <a:pt x="1392" y="1114"/>
                  </a:cubicBezTo>
                  <a:cubicBezTo>
                    <a:pt x="1391" y="1108"/>
                    <a:pt x="1391" y="1108"/>
                    <a:pt x="1391" y="1108"/>
                  </a:cubicBezTo>
                  <a:cubicBezTo>
                    <a:pt x="1384" y="1108"/>
                    <a:pt x="1384" y="1108"/>
                    <a:pt x="1384" y="1108"/>
                  </a:cubicBezTo>
                  <a:cubicBezTo>
                    <a:pt x="1375" y="1135"/>
                    <a:pt x="1375" y="1135"/>
                    <a:pt x="1375" y="1135"/>
                  </a:cubicBezTo>
                  <a:cubicBezTo>
                    <a:pt x="1377" y="1137"/>
                    <a:pt x="1377" y="1137"/>
                    <a:pt x="1377" y="1137"/>
                  </a:cubicBezTo>
                  <a:cubicBezTo>
                    <a:pt x="1377" y="1141"/>
                    <a:pt x="1377" y="1141"/>
                    <a:pt x="1377" y="1141"/>
                  </a:cubicBezTo>
                  <a:cubicBezTo>
                    <a:pt x="1374" y="1143"/>
                    <a:pt x="1374" y="1143"/>
                    <a:pt x="1374" y="1143"/>
                  </a:cubicBezTo>
                  <a:cubicBezTo>
                    <a:pt x="1377" y="1155"/>
                    <a:pt x="1377" y="1155"/>
                    <a:pt x="1377" y="1155"/>
                  </a:cubicBezTo>
                  <a:cubicBezTo>
                    <a:pt x="1375" y="1157"/>
                    <a:pt x="1375" y="1157"/>
                    <a:pt x="1375" y="1157"/>
                  </a:cubicBezTo>
                  <a:cubicBezTo>
                    <a:pt x="1374" y="1160"/>
                    <a:pt x="1374" y="1160"/>
                    <a:pt x="1374" y="1160"/>
                  </a:cubicBezTo>
                  <a:cubicBezTo>
                    <a:pt x="1370" y="1166"/>
                    <a:pt x="1370" y="1166"/>
                    <a:pt x="1370" y="1166"/>
                  </a:cubicBezTo>
                  <a:cubicBezTo>
                    <a:pt x="1371" y="1169"/>
                    <a:pt x="1371" y="1169"/>
                    <a:pt x="1371" y="1169"/>
                  </a:cubicBezTo>
                  <a:cubicBezTo>
                    <a:pt x="1369" y="1173"/>
                    <a:pt x="1369" y="1173"/>
                    <a:pt x="1369" y="1173"/>
                  </a:cubicBezTo>
                  <a:cubicBezTo>
                    <a:pt x="1364" y="1174"/>
                    <a:pt x="1364" y="1174"/>
                    <a:pt x="1364" y="1174"/>
                  </a:cubicBezTo>
                  <a:cubicBezTo>
                    <a:pt x="1357" y="1177"/>
                    <a:pt x="1357" y="1177"/>
                    <a:pt x="1357" y="1177"/>
                  </a:cubicBezTo>
                  <a:cubicBezTo>
                    <a:pt x="1358" y="1181"/>
                    <a:pt x="1358" y="1181"/>
                    <a:pt x="1358" y="1181"/>
                  </a:cubicBezTo>
                  <a:cubicBezTo>
                    <a:pt x="1356" y="1185"/>
                    <a:pt x="1356" y="1185"/>
                    <a:pt x="1356" y="1185"/>
                  </a:cubicBezTo>
                  <a:cubicBezTo>
                    <a:pt x="1320" y="1192"/>
                    <a:pt x="1320" y="1192"/>
                    <a:pt x="1320" y="1192"/>
                  </a:cubicBezTo>
                  <a:cubicBezTo>
                    <a:pt x="1291" y="1197"/>
                    <a:pt x="1291" y="1197"/>
                    <a:pt x="1291" y="1197"/>
                  </a:cubicBezTo>
                  <a:cubicBezTo>
                    <a:pt x="1274" y="1213"/>
                    <a:pt x="1274" y="1213"/>
                    <a:pt x="1274" y="1213"/>
                  </a:cubicBezTo>
                  <a:cubicBezTo>
                    <a:pt x="1274" y="1217"/>
                    <a:pt x="1274" y="1217"/>
                    <a:pt x="1274" y="1217"/>
                  </a:cubicBezTo>
                  <a:cubicBezTo>
                    <a:pt x="1264" y="1226"/>
                    <a:pt x="1264" y="1226"/>
                    <a:pt x="1264" y="1226"/>
                  </a:cubicBezTo>
                  <a:cubicBezTo>
                    <a:pt x="1265" y="1229"/>
                    <a:pt x="1265" y="1229"/>
                    <a:pt x="1265" y="1229"/>
                  </a:cubicBezTo>
                  <a:cubicBezTo>
                    <a:pt x="1268" y="1231"/>
                    <a:pt x="1268" y="1231"/>
                    <a:pt x="1268" y="1231"/>
                  </a:cubicBezTo>
                  <a:cubicBezTo>
                    <a:pt x="1268" y="1234"/>
                    <a:pt x="1268" y="1234"/>
                    <a:pt x="1268" y="1234"/>
                  </a:cubicBezTo>
                  <a:cubicBezTo>
                    <a:pt x="1270" y="1237"/>
                    <a:pt x="1270" y="1237"/>
                    <a:pt x="1270" y="1237"/>
                  </a:cubicBezTo>
                  <a:cubicBezTo>
                    <a:pt x="1268" y="1242"/>
                    <a:pt x="1268" y="1242"/>
                    <a:pt x="1268" y="1242"/>
                  </a:cubicBezTo>
                  <a:cubicBezTo>
                    <a:pt x="1265" y="1244"/>
                    <a:pt x="1265" y="1244"/>
                    <a:pt x="1265" y="1244"/>
                  </a:cubicBezTo>
                  <a:cubicBezTo>
                    <a:pt x="1260" y="1248"/>
                    <a:pt x="1260" y="1248"/>
                    <a:pt x="1260" y="1248"/>
                  </a:cubicBezTo>
                  <a:cubicBezTo>
                    <a:pt x="1255" y="1250"/>
                    <a:pt x="1255" y="1250"/>
                    <a:pt x="1255" y="1250"/>
                  </a:cubicBezTo>
                  <a:cubicBezTo>
                    <a:pt x="1245" y="1253"/>
                    <a:pt x="1245" y="1253"/>
                    <a:pt x="1245" y="1253"/>
                  </a:cubicBezTo>
                  <a:cubicBezTo>
                    <a:pt x="1239" y="1252"/>
                    <a:pt x="1239" y="1252"/>
                    <a:pt x="1239" y="1252"/>
                  </a:cubicBezTo>
                  <a:cubicBezTo>
                    <a:pt x="1227" y="1252"/>
                    <a:pt x="1227" y="1252"/>
                    <a:pt x="1227" y="1252"/>
                  </a:cubicBezTo>
                  <a:cubicBezTo>
                    <a:pt x="1219" y="1254"/>
                    <a:pt x="1219" y="1254"/>
                    <a:pt x="1219" y="1254"/>
                  </a:cubicBezTo>
                  <a:cubicBezTo>
                    <a:pt x="1214" y="1259"/>
                    <a:pt x="1214" y="1259"/>
                    <a:pt x="1214" y="1259"/>
                  </a:cubicBezTo>
                  <a:cubicBezTo>
                    <a:pt x="1215" y="1262"/>
                    <a:pt x="1215" y="1262"/>
                    <a:pt x="1215" y="1262"/>
                  </a:cubicBezTo>
                  <a:cubicBezTo>
                    <a:pt x="1218" y="1266"/>
                    <a:pt x="1218" y="1266"/>
                    <a:pt x="1218" y="1266"/>
                  </a:cubicBezTo>
                  <a:cubicBezTo>
                    <a:pt x="1218" y="1272"/>
                    <a:pt x="1218" y="1272"/>
                    <a:pt x="1218" y="1272"/>
                  </a:cubicBezTo>
                  <a:cubicBezTo>
                    <a:pt x="1202" y="1287"/>
                    <a:pt x="1202" y="1287"/>
                    <a:pt x="1202" y="1287"/>
                  </a:cubicBezTo>
                  <a:cubicBezTo>
                    <a:pt x="1195" y="1292"/>
                    <a:pt x="1195" y="1292"/>
                    <a:pt x="1195" y="1292"/>
                  </a:cubicBezTo>
                  <a:cubicBezTo>
                    <a:pt x="1188" y="1297"/>
                    <a:pt x="1188" y="1297"/>
                    <a:pt x="1188" y="1297"/>
                  </a:cubicBezTo>
                  <a:cubicBezTo>
                    <a:pt x="1171" y="1305"/>
                    <a:pt x="1171" y="1305"/>
                    <a:pt x="1171" y="1305"/>
                  </a:cubicBezTo>
                  <a:cubicBezTo>
                    <a:pt x="1164" y="1312"/>
                    <a:pt x="1164" y="1312"/>
                    <a:pt x="1164" y="1312"/>
                  </a:cubicBezTo>
                  <a:cubicBezTo>
                    <a:pt x="1156" y="1311"/>
                    <a:pt x="1156" y="1311"/>
                    <a:pt x="1156" y="1311"/>
                  </a:cubicBezTo>
                  <a:cubicBezTo>
                    <a:pt x="1149" y="1317"/>
                    <a:pt x="1149" y="1317"/>
                    <a:pt x="1149" y="1317"/>
                  </a:cubicBezTo>
                  <a:cubicBezTo>
                    <a:pt x="1141" y="1313"/>
                    <a:pt x="1141" y="1313"/>
                    <a:pt x="1141" y="1313"/>
                  </a:cubicBezTo>
                  <a:cubicBezTo>
                    <a:pt x="1127" y="1310"/>
                    <a:pt x="1127" y="1310"/>
                    <a:pt x="1127" y="1310"/>
                  </a:cubicBezTo>
                  <a:cubicBezTo>
                    <a:pt x="1133" y="1299"/>
                    <a:pt x="1133" y="1299"/>
                    <a:pt x="1133" y="1299"/>
                  </a:cubicBezTo>
                  <a:cubicBezTo>
                    <a:pt x="1131" y="1296"/>
                    <a:pt x="1131" y="1296"/>
                    <a:pt x="1131" y="1296"/>
                  </a:cubicBezTo>
                  <a:cubicBezTo>
                    <a:pt x="1133" y="1292"/>
                    <a:pt x="1133" y="1292"/>
                    <a:pt x="1133" y="1292"/>
                  </a:cubicBezTo>
                  <a:cubicBezTo>
                    <a:pt x="1137" y="1290"/>
                    <a:pt x="1137" y="1290"/>
                    <a:pt x="1137" y="1290"/>
                  </a:cubicBezTo>
                  <a:cubicBezTo>
                    <a:pt x="1137" y="1284"/>
                    <a:pt x="1137" y="1284"/>
                    <a:pt x="1137" y="1284"/>
                  </a:cubicBezTo>
                  <a:cubicBezTo>
                    <a:pt x="1139" y="1281"/>
                    <a:pt x="1139" y="1281"/>
                    <a:pt x="1139" y="1281"/>
                  </a:cubicBezTo>
                  <a:cubicBezTo>
                    <a:pt x="1142" y="1282"/>
                    <a:pt x="1142" y="1282"/>
                    <a:pt x="1142" y="1282"/>
                  </a:cubicBezTo>
                  <a:cubicBezTo>
                    <a:pt x="1145" y="1280"/>
                    <a:pt x="1145" y="1280"/>
                    <a:pt x="1145" y="1280"/>
                  </a:cubicBezTo>
                  <a:cubicBezTo>
                    <a:pt x="1144" y="1278"/>
                    <a:pt x="1144" y="1278"/>
                    <a:pt x="1144" y="1278"/>
                  </a:cubicBezTo>
                  <a:cubicBezTo>
                    <a:pt x="1143" y="1266"/>
                    <a:pt x="1143" y="1266"/>
                    <a:pt x="1143" y="1266"/>
                  </a:cubicBezTo>
                  <a:cubicBezTo>
                    <a:pt x="1141" y="1258"/>
                    <a:pt x="1141" y="1258"/>
                    <a:pt x="1141" y="1258"/>
                  </a:cubicBezTo>
                  <a:cubicBezTo>
                    <a:pt x="1137" y="1250"/>
                    <a:pt x="1137" y="1250"/>
                    <a:pt x="1137" y="1250"/>
                  </a:cubicBezTo>
                  <a:cubicBezTo>
                    <a:pt x="1136" y="1245"/>
                    <a:pt x="1136" y="1245"/>
                    <a:pt x="1136" y="1245"/>
                  </a:cubicBezTo>
                  <a:cubicBezTo>
                    <a:pt x="1130" y="1243"/>
                    <a:pt x="1130" y="1243"/>
                    <a:pt x="1130" y="1243"/>
                  </a:cubicBezTo>
                  <a:cubicBezTo>
                    <a:pt x="1126" y="1246"/>
                    <a:pt x="1126" y="1246"/>
                    <a:pt x="1126" y="1246"/>
                  </a:cubicBezTo>
                  <a:cubicBezTo>
                    <a:pt x="1121" y="1252"/>
                    <a:pt x="1121" y="1252"/>
                    <a:pt x="1121" y="1252"/>
                  </a:cubicBezTo>
                  <a:cubicBezTo>
                    <a:pt x="1116" y="1258"/>
                    <a:pt x="1116" y="1258"/>
                    <a:pt x="1116" y="1258"/>
                  </a:cubicBezTo>
                  <a:cubicBezTo>
                    <a:pt x="1114" y="1257"/>
                    <a:pt x="1114" y="1257"/>
                    <a:pt x="1114" y="1257"/>
                  </a:cubicBezTo>
                  <a:cubicBezTo>
                    <a:pt x="1111" y="1255"/>
                    <a:pt x="1111" y="1255"/>
                    <a:pt x="1111" y="1255"/>
                  </a:cubicBezTo>
                  <a:cubicBezTo>
                    <a:pt x="1111" y="1251"/>
                    <a:pt x="1111" y="1251"/>
                    <a:pt x="1111" y="1251"/>
                  </a:cubicBezTo>
                  <a:cubicBezTo>
                    <a:pt x="1113" y="1247"/>
                    <a:pt x="1113" y="1247"/>
                    <a:pt x="1113" y="1247"/>
                  </a:cubicBezTo>
                  <a:cubicBezTo>
                    <a:pt x="1117" y="1244"/>
                    <a:pt x="1117" y="1244"/>
                    <a:pt x="1117" y="1244"/>
                  </a:cubicBezTo>
                  <a:cubicBezTo>
                    <a:pt x="1118" y="1241"/>
                    <a:pt x="1118" y="1241"/>
                    <a:pt x="1118" y="1241"/>
                  </a:cubicBezTo>
                  <a:cubicBezTo>
                    <a:pt x="1119" y="1238"/>
                    <a:pt x="1119" y="1238"/>
                    <a:pt x="1119" y="1238"/>
                  </a:cubicBezTo>
                  <a:cubicBezTo>
                    <a:pt x="1122" y="1235"/>
                    <a:pt x="1122" y="1235"/>
                    <a:pt x="1122" y="1235"/>
                  </a:cubicBezTo>
                  <a:cubicBezTo>
                    <a:pt x="1122" y="1227"/>
                    <a:pt x="1122" y="1227"/>
                    <a:pt x="1122" y="1227"/>
                  </a:cubicBezTo>
                  <a:cubicBezTo>
                    <a:pt x="1120" y="1223"/>
                    <a:pt x="1120" y="1223"/>
                    <a:pt x="1120" y="1223"/>
                  </a:cubicBezTo>
                  <a:cubicBezTo>
                    <a:pt x="1116" y="1219"/>
                    <a:pt x="1116" y="1219"/>
                    <a:pt x="1116" y="1219"/>
                  </a:cubicBezTo>
                  <a:cubicBezTo>
                    <a:pt x="1117" y="1217"/>
                    <a:pt x="1117" y="1217"/>
                    <a:pt x="1117" y="1217"/>
                  </a:cubicBezTo>
                  <a:cubicBezTo>
                    <a:pt x="1120" y="1215"/>
                    <a:pt x="1120" y="1215"/>
                    <a:pt x="1120" y="1215"/>
                  </a:cubicBezTo>
                  <a:cubicBezTo>
                    <a:pt x="1118" y="1210"/>
                    <a:pt x="1118" y="1210"/>
                    <a:pt x="1118" y="1210"/>
                  </a:cubicBezTo>
                  <a:cubicBezTo>
                    <a:pt x="1109" y="1206"/>
                    <a:pt x="1109" y="1206"/>
                    <a:pt x="1109" y="1206"/>
                  </a:cubicBezTo>
                  <a:cubicBezTo>
                    <a:pt x="1102" y="1204"/>
                    <a:pt x="1102" y="1204"/>
                    <a:pt x="1102" y="1204"/>
                  </a:cubicBezTo>
                  <a:cubicBezTo>
                    <a:pt x="1100" y="1202"/>
                    <a:pt x="1100" y="1202"/>
                    <a:pt x="1100" y="1202"/>
                  </a:cubicBezTo>
                  <a:cubicBezTo>
                    <a:pt x="1094" y="1201"/>
                    <a:pt x="1094" y="1201"/>
                    <a:pt x="1094" y="1201"/>
                  </a:cubicBezTo>
                  <a:cubicBezTo>
                    <a:pt x="1090" y="1199"/>
                    <a:pt x="1090" y="1199"/>
                    <a:pt x="1090" y="1199"/>
                  </a:cubicBezTo>
                  <a:cubicBezTo>
                    <a:pt x="1084" y="1201"/>
                    <a:pt x="1084" y="1201"/>
                    <a:pt x="1084" y="1201"/>
                  </a:cubicBezTo>
                  <a:cubicBezTo>
                    <a:pt x="1083" y="1207"/>
                    <a:pt x="1083" y="1207"/>
                    <a:pt x="1083" y="1207"/>
                  </a:cubicBezTo>
                  <a:cubicBezTo>
                    <a:pt x="1084" y="1210"/>
                    <a:pt x="1084" y="1210"/>
                    <a:pt x="1084" y="1210"/>
                  </a:cubicBezTo>
                  <a:cubicBezTo>
                    <a:pt x="1078" y="1215"/>
                    <a:pt x="1078" y="1215"/>
                    <a:pt x="1078" y="1215"/>
                  </a:cubicBezTo>
                  <a:cubicBezTo>
                    <a:pt x="1078" y="1221"/>
                    <a:pt x="1078" y="1221"/>
                    <a:pt x="1078" y="1221"/>
                  </a:cubicBezTo>
                  <a:cubicBezTo>
                    <a:pt x="1076" y="1225"/>
                    <a:pt x="1076" y="1225"/>
                    <a:pt x="1076" y="1225"/>
                  </a:cubicBezTo>
                  <a:cubicBezTo>
                    <a:pt x="1074" y="1226"/>
                    <a:pt x="1074" y="1226"/>
                    <a:pt x="1074" y="1226"/>
                  </a:cubicBezTo>
                  <a:cubicBezTo>
                    <a:pt x="1074" y="1220"/>
                    <a:pt x="1074" y="1220"/>
                    <a:pt x="1074" y="1220"/>
                  </a:cubicBezTo>
                  <a:cubicBezTo>
                    <a:pt x="1073" y="1216"/>
                    <a:pt x="1073" y="1216"/>
                    <a:pt x="1073" y="1216"/>
                  </a:cubicBezTo>
                  <a:cubicBezTo>
                    <a:pt x="1070" y="1222"/>
                    <a:pt x="1070" y="1222"/>
                    <a:pt x="1070" y="1222"/>
                  </a:cubicBezTo>
                  <a:cubicBezTo>
                    <a:pt x="1067" y="1223"/>
                    <a:pt x="1067" y="1223"/>
                    <a:pt x="1067" y="1223"/>
                  </a:cubicBezTo>
                  <a:cubicBezTo>
                    <a:pt x="1062" y="1231"/>
                    <a:pt x="1062" y="1231"/>
                    <a:pt x="1062" y="1231"/>
                  </a:cubicBezTo>
                  <a:cubicBezTo>
                    <a:pt x="1061" y="1243"/>
                    <a:pt x="1061" y="1243"/>
                    <a:pt x="1061" y="1243"/>
                  </a:cubicBezTo>
                  <a:cubicBezTo>
                    <a:pt x="1057" y="1250"/>
                    <a:pt x="1057" y="1250"/>
                    <a:pt x="1057" y="1250"/>
                  </a:cubicBezTo>
                  <a:cubicBezTo>
                    <a:pt x="1059" y="1256"/>
                    <a:pt x="1059" y="1256"/>
                    <a:pt x="1059" y="1256"/>
                  </a:cubicBezTo>
                  <a:cubicBezTo>
                    <a:pt x="1059" y="1262"/>
                    <a:pt x="1059" y="1262"/>
                    <a:pt x="1059" y="1262"/>
                  </a:cubicBezTo>
                  <a:cubicBezTo>
                    <a:pt x="1063" y="1271"/>
                    <a:pt x="1063" y="1271"/>
                    <a:pt x="1063" y="1271"/>
                  </a:cubicBezTo>
                  <a:cubicBezTo>
                    <a:pt x="1067" y="1280"/>
                    <a:pt x="1067" y="1280"/>
                    <a:pt x="1067" y="1280"/>
                  </a:cubicBezTo>
                  <a:cubicBezTo>
                    <a:pt x="1067" y="1288"/>
                    <a:pt x="1067" y="1288"/>
                    <a:pt x="1067" y="1288"/>
                  </a:cubicBezTo>
                  <a:cubicBezTo>
                    <a:pt x="1065" y="1300"/>
                    <a:pt x="1065" y="1300"/>
                    <a:pt x="1065" y="1300"/>
                  </a:cubicBezTo>
                  <a:cubicBezTo>
                    <a:pt x="1060" y="1309"/>
                    <a:pt x="1060" y="1309"/>
                    <a:pt x="1060" y="1309"/>
                  </a:cubicBezTo>
                  <a:cubicBezTo>
                    <a:pt x="1057" y="1314"/>
                    <a:pt x="1057" y="1314"/>
                    <a:pt x="1057" y="1314"/>
                  </a:cubicBezTo>
                  <a:cubicBezTo>
                    <a:pt x="1053" y="1316"/>
                    <a:pt x="1053" y="1316"/>
                    <a:pt x="1053" y="1316"/>
                  </a:cubicBezTo>
                  <a:cubicBezTo>
                    <a:pt x="1046" y="1317"/>
                    <a:pt x="1046" y="1317"/>
                    <a:pt x="1046" y="1317"/>
                  </a:cubicBezTo>
                  <a:cubicBezTo>
                    <a:pt x="1042" y="1315"/>
                    <a:pt x="1042" y="1315"/>
                    <a:pt x="1042" y="1315"/>
                  </a:cubicBezTo>
                  <a:cubicBezTo>
                    <a:pt x="1040" y="1314"/>
                    <a:pt x="1040" y="1314"/>
                    <a:pt x="1040" y="1314"/>
                  </a:cubicBezTo>
                  <a:cubicBezTo>
                    <a:pt x="1039" y="1307"/>
                    <a:pt x="1039" y="1307"/>
                    <a:pt x="1039" y="1307"/>
                  </a:cubicBezTo>
                  <a:cubicBezTo>
                    <a:pt x="1037" y="1304"/>
                    <a:pt x="1037" y="1304"/>
                    <a:pt x="1037" y="1304"/>
                  </a:cubicBezTo>
                  <a:cubicBezTo>
                    <a:pt x="1034" y="1301"/>
                    <a:pt x="1034" y="1301"/>
                    <a:pt x="1034" y="1301"/>
                  </a:cubicBezTo>
                  <a:cubicBezTo>
                    <a:pt x="1033" y="1294"/>
                    <a:pt x="1033" y="1294"/>
                    <a:pt x="1033" y="1294"/>
                  </a:cubicBezTo>
                  <a:cubicBezTo>
                    <a:pt x="1033" y="1286"/>
                    <a:pt x="1033" y="1286"/>
                    <a:pt x="1033" y="1286"/>
                  </a:cubicBezTo>
                  <a:cubicBezTo>
                    <a:pt x="1031" y="1278"/>
                    <a:pt x="1031" y="1278"/>
                    <a:pt x="1031" y="1278"/>
                  </a:cubicBezTo>
                  <a:cubicBezTo>
                    <a:pt x="1030" y="1270"/>
                    <a:pt x="1030" y="1270"/>
                    <a:pt x="1030" y="1270"/>
                  </a:cubicBezTo>
                  <a:cubicBezTo>
                    <a:pt x="1033" y="1262"/>
                    <a:pt x="1033" y="1262"/>
                    <a:pt x="1033" y="1262"/>
                  </a:cubicBezTo>
                  <a:cubicBezTo>
                    <a:pt x="1033" y="1250"/>
                    <a:pt x="1033" y="1250"/>
                    <a:pt x="1033" y="1250"/>
                  </a:cubicBezTo>
                  <a:cubicBezTo>
                    <a:pt x="1037" y="1247"/>
                    <a:pt x="1037" y="1247"/>
                    <a:pt x="1037" y="1247"/>
                  </a:cubicBezTo>
                  <a:cubicBezTo>
                    <a:pt x="1036" y="1238"/>
                    <a:pt x="1036" y="1238"/>
                    <a:pt x="1036" y="1238"/>
                  </a:cubicBezTo>
                  <a:cubicBezTo>
                    <a:pt x="1039" y="1234"/>
                    <a:pt x="1039" y="1234"/>
                    <a:pt x="1039" y="1234"/>
                  </a:cubicBezTo>
                  <a:cubicBezTo>
                    <a:pt x="1039" y="1230"/>
                    <a:pt x="1039" y="1230"/>
                    <a:pt x="1039" y="1230"/>
                  </a:cubicBezTo>
                  <a:cubicBezTo>
                    <a:pt x="1044" y="1221"/>
                    <a:pt x="1044" y="1221"/>
                    <a:pt x="1044" y="1221"/>
                  </a:cubicBezTo>
                  <a:cubicBezTo>
                    <a:pt x="1045" y="1217"/>
                    <a:pt x="1045" y="1217"/>
                    <a:pt x="1045" y="1217"/>
                  </a:cubicBezTo>
                  <a:cubicBezTo>
                    <a:pt x="1044" y="1214"/>
                    <a:pt x="1044" y="1214"/>
                    <a:pt x="1044" y="1214"/>
                  </a:cubicBezTo>
                  <a:cubicBezTo>
                    <a:pt x="1040" y="1219"/>
                    <a:pt x="1040" y="1219"/>
                    <a:pt x="1040" y="1219"/>
                  </a:cubicBezTo>
                  <a:cubicBezTo>
                    <a:pt x="1039" y="1223"/>
                    <a:pt x="1039" y="1223"/>
                    <a:pt x="1039" y="1223"/>
                  </a:cubicBezTo>
                  <a:cubicBezTo>
                    <a:pt x="1037" y="1227"/>
                    <a:pt x="1037" y="1227"/>
                    <a:pt x="1037" y="1227"/>
                  </a:cubicBezTo>
                  <a:cubicBezTo>
                    <a:pt x="1032" y="1230"/>
                    <a:pt x="1032" y="1230"/>
                    <a:pt x="1032" y="1230"/>
                  </a:cubicBezTo>
                  <a:cubicBezTo>
                    <a:pt x="1028" y="1237"/>
                    <a:pt x="1028" y="1237"/>
                    <a:pt x="1028" y="1237"/>
                  </a:cubicBezTo>
                  <a:cubicBezTo>
                    <a:pt x="1025" y="1236"/>
                    <a:pt x="1025" y="1236"/>
                    <a:pt x="1025" y="1236"/>
                  </a:cubicBezTo>
                  <a:cubicBezTo>
                    <a:pt x="1026" y="1231"/>
                    <a:pt x="1026" y="1231"/>
                    <a:pt x="1026" y="1231"/>
                  </a:cubicBezTo>
                  <a:cubicBezTo>
                    <a:pt x="1029" y="1225"/>
                    <a:pt x="1029" y="1225"/>
                    <a:pt x="1029" y="1225"/>
                  </a:cubicBezTo>
                  <a:cubicBezTo>
                    <a:pt x="1031" y="1221"/>
                    <a:pt x="1031" y="1221"/>
                    <a:pt x="1031" y="1221"/>
                  </a:cubicBezTo>
                  <a:cubicBezTo>
                    <a:pt x="1034" y="1221"/>
                    <a:pt x="1034" y="1221"/>
                    <a:pt x="1034" y="1221"/>
                  </a:cubicBezTo>
                  <a:cubicBezTo>
                    <a:pt x="1034" y="1217"/>
                    <a:pt x="1034" y="1217"/>
                    <a:pt x="1034" y="1217"/>
                  </a:cubicBezTo>
                  <a:cubicBezTo>
                    <a:pt x="1039" y="1209"/>
                    <a:pt x="1039" y="1209"/>
                    <a:pt x="1039" y="1209"/>
                  </a:cubicBezTo>
                  <a:cubicBezTo>
                    <a:pt x="1043" y="1202"/>
                    <a:pt x="1043" y="1202"/>
                    <a:pt x="1043" y="1202"/>
                  </a:cubicBezTo>
                  <a:cubicBezTo>
                    <a:pt x="1046" y="1203"/>
                    <a:pt x="1046" y="1203"/>
                    <a:pt x="1046" y="1203"/>
                  </a:cubicBezTo>
                  <a:cubicBezTo>
                    <a:pt x="1048" y="1199"/>
                    <a:pt x="1048" y="1199"/>
                    <a:pt x="1048" y="1199"/>
                  </a:cubicBezTo>
                  <a:cubicBezTo>
                    <a:pt x="1052" y="1200"/>
                    <a:pt x="1052" y="1200"/>
                    <a:pt x="1052" y="1200"/>
                  </a:cubicBezTo>
                  <a:cubicBezTo>
                    <a:pt x="1049" y="1204"/>
                    <a:pt x="1049" y="1204"/>
                    <a:pt x="1049" y="1204"/>
                  </a:cubicBezTo>
                  <a:cubicBezTo>
                    <a:pt x="1051" y="1206"/>
                    <a:pt x="1051" y="1206"/>
                    <a:pt x="1051" y="1206"/>
                  </a:cubicBezTo>
                  <a:cubicBezTo>
                    <a:pt x="1058" y="1199"/>
                    <a:pt x="1058" y="1199"/>
                    <a:pt x="1058" y="1199"/>
                  </a:cubicBezTo>
                  <a:cubicBezTo>
                    <a:pt x="1058" y="1197"/>
                    <a:pt x="1058" y="1197"/>
                    <a:pt x="1058" y="1197"/>
                  </a:cubicBezTo>
                  <a:cubicBezTo>
                    <a:pt x="1064" y="1197"/>
                    <a:pt x="1064" y="1197"/>
                    <a:pt x="1064" y="1197"/>
                  </a:cubicBezTo>
                  <a:cubicBezTo>
                    <a:pt x="1075" y="1191"/>
                    <a:pt x="1075" y="1191"/>
                    <a:pt x="1075" y="1191"/>
                  </a:cubicBezTo>
                  <a:cubicBezTo>
                    <a:pt x="1084" y="1193"/>
                    <a:pt x="1084" y="1193"/>
                    <a:pt x="1084" y="1193"/>
                  </a:cubicBezTo>
                  <a:cubicBezTo>
                    <a:pt x="1088" y="1195"/>
                    <a:pt x="1088" y="1195"/>
                    <a:pt x="1088" y="1195"/>
                  </a:cubicBezTo>
                  <a:cubicBezTo>
                    <a:pt x="1091" y="1192"/>
                    <a:pt x="1091" y="1192"/>
                    <a:pt x="1091" y="1192"/>
                  </a:cubicBezTo>
                  <a:cubicBezTo>
                    <a:pt x="1111" y="1192"/>
                    <a:pt x="1111" y="1192"/>
                    <a:pt x="1111" y="1192"/>
                  </a:cubicBezTo>
                  <a:cubicBezTo>
                    <a:pt x="1113" y="1190"/>
                    <a:pt x="1113" y="1190"/>
                    <a:pt x="1113" y="1190"/>
                  </a:cubicBezTo>
                  <a:cubicBezTo>
                    <a:pt x="1111" y="1188"/>
                    <a:pt x="1111" y="1188"/>
                    <a:pt x="1111" y="1188"/>
                  </a:cubicBezTo>
                  <a:cubicBezTo>
                    <a:pt x="1104" y="1188"/>
                    <a:pt x="1104" y="1188"/>
                    <a:pt x="1104" y="1188"/>
                  </a:cubicBezTo>
                  <a:cubicBezTo>
                    <a:pt x="1101" y="1187"/>
                    <a:pt x="1101" y="1187"/>
                    <a:pt x="1101" y="1187"/>
                  </a:cubicBezTo>
                  <a:cubicBezTo>
                    <a:pt x="1097" y="1180"/>
                    <a:pt x="1097" y="1180"/>
                    <a:pt x="1097" y="1180"/>
                  </a:cubicBezTo>
                  <a:cubicBezTo>
                    <a:pt x="1093" y="1179"/>
                    <a:pt x="1093" y="1179"/>
                    <a:pt x="1093" y="1179"/>
                  </a:cubicBezTo>
                  <a:cubicBezTo>
                    <a:pt x="1083" y="1180"/>
                    <a:pt x="1083" y="1180"/>
                    <a:pt x="1083" y="1180"/>
                  </a:cubicBezTo>
                  <a:cubicBezTo>
                    <a:pt x="1080" y="1175"/>
                    <a:pt x="1080" y="1175"/>
                    <a:pt x="1080" y="1175"/>
                  </a:cubicBezTo>
                  <a:cubicBezTo>
                    <a:pt x="1082" y="1172"/>
                    <a:pt x="1082" y="1172"/>
                    <a:pt x="1082" y="1172"/>
                  </a:cubicBezTo>
                  <a:cubicBezTo>
                    <a:pt x="1078" y="1171"/>
                    <a:pt x="1078" y="1171"/>
                    <a:pt x="1078" y="1171"/>
                  </a:cubicBezTo>
                  <a:cubicBezTo>
                    <a:pt x="1073" y="1174"/>
                    <a:pt x="1073" y="1174"/>
                    <a:pt x="1073" y="1174"/>
                  </a:cubicBezTo>
                  <a:cubicBezTo>
                    <a:pt x="1057" y="1176"/>
                    <a:pt x="1057" y="1176"/>
                    <a:pt x="1057" y="1176"/>
                  </a:cubicBezTo>
                  <a:cubicBezTo>
                    <a:pt x="1052" y="1179"/>
                    <a:pt x="1052" y="1179"/>
                    <a:pt x="1052" y="1179"/>
                  </a:cubicBezTo>
                  <a:cubicBezTo>
                    <a:pt x="1048" y="1183"/>
                    <a:pt x="1048" y="1183"/>
                    <a:pt x="1048" y="1183"/>
                  </a:cubicBezTo>
                  <a:cubicBezTo>
                    <a:pt x="1040" y="1180"/>
                    <a:pt x="1040" y="1180"/>
                    <a:pt x="1040" y="1180"/>
                  </a:cubicBezTo>
                  <a:cubicBezTo>
                    <a:pt x="1038" y="1181"/>
                    <a:pt x="1038" y="1181"/>
                    <a:pt x="1038" y="1181"/>
                  </a:cubicBezTo>
                  <a:cubicBezTo>
                    <a:pt x="1033" y="1181"/>
                    <a:pt x="1033" y="1181"/>
                    <a:pt x="1033" y="1181"/>
                  </a:cubicBezTo>
                  <a:cubicBezTo>
                    <a:pt x="1031" y="1176"/>
                    <a:pt x="1031" y="1176"/>
                    <a:pt x="1031" y="1176"/>
                  </a:cubicBezTo>
                  <a:cubicBezTo>
                    <a:pt x="1027" y="1174"/>
                    <a:pt x="1027" y="1174"/>
                    <a:pt x="1027" y="1174"/>
                  </a:cubicBezTo>
                  <a:cubicBezTo>
                    <a:pt x="1021" y="1171"/>
                    <a:pt x="1021" y="1171"/>
                    <a:pt x="1021" y="1171"/>
                  </a:cubicBezTo>
                  <a:cubicBezTo>
                    <a:pt x="1016" y="1172"/>
                    <a:pt x="1016" y="1172"/>
                    <a:pt x="1016" y="1172"/>
                  </a:cubicBezTo>
                  <a:cubicBezTo>
                    <a:pt x="1012" y="1175"/>
                    <a:pt x="1012" y="1175"/>
                    <a:pt x="1012" y="1175"/>
                  </a:cubicBezTo>
                  <a:cubicBezTo>
                    <a:pt x="1013" y="1168"/>
                    <a:pt x="1013" y="1168"/>
                    <a:pt x="1013" y="1168"/>
                  </a:cubicBezTo>
                  <a:cubicBezTo>
                    <a:pt x="1017" y="1166"/>
                    <a:pt x="1017" y="1166"/>
                    <a:pt x="1017" y="1166"/>
                  </a:cubicBezTo>
                  <a:cubicBezTo>
                    <a:pt x="1021" y="1159"/>
                    <a:pt x="1021" y="1159"/>
                    <a:pt x="1021" y="1159"/>
                  </a:cubicBezTo>
                  <a:cubicBezTo>
                    <a:pt x="1025" y="1156"/>
                    <a:pt x="1025" y="1156"/>
                    <a:pt x="1025" y="1156"/>
                  </a:cubicBezTo>
                  <a:cubicBezTo>
                    <a:pt x="1023" y="1155"/>
                    <a:pt x="1023" y="1155"/>
                    <a:pt x="1023" y="1155"/>
                  </a:cubicBezTo>
                  <a:cubicBezTo>
                    <a:pt x="1015" y="1157"/>
                    <a:pt x="1015" y="1157"/>
                    <a:pt x="1015" y="1157"/>
                  </a:cubicBezTo>
                  <a:cubicBezTo>
                    <a:pt x="1009" y="1163"/>
                    <a:pt x="1009" y="1163"/>
                    <a:pt x="1009" y="1163"/>
                  </a:cubicBezTo>
                  <a:cubicBezTo>
                    <a:pt x="1007" y="1163"/>
                    <a:pt x="1007" y="1163"/>
                    <a:pt x="1007" y="1163"/>
                  </a:cubicBezTo>
                  <a:cubicBezTo>
                    <a:pt x="1000" y="1171"/>
                    <a:pt x="1000" y="1171"/>
                    <a:pt x="1000" y="1171"/>
                  </a:cubicBezTo>
                  <a:cubicBezTo>
                    <a:pt x="990" y="1175"/>
                    <a:pt x="990" y="1175"/>
                    <a:pt x="990" y="1175"/>
                  </a:cubicBezTo>
                  <a:cubicBezTo>
                    <a:pt x="987" y="1176"/>
                    <a:pt x="987" y="1176"/>
                    <a:pt x="987" y="1176"/>
                  </a:cubicBezTo>
                  <a:cubicBezTo>
                    <a:pt x="983" y="1179"/>
                    <a:pt x="983" y="1179"/>
                    <a:pt x="983" y="1179"/>
                  </a:cubicBezTo>
                  <a:cubicBezTo>
                    <a:pt x="975" y="1183"/>
                    <a:pt x="975" y="1183"/>
                    <a:pt x="975" y="1183"/>
                  </a:cubicBezTo>
                  <a:cubicBezTo>
                    <a:pt x="972" y="1183"/>
                    <a:pt x="972" y="1183"/>
                    <a:pt x="972" y="1183"/>
                  </a:cubicBezTo>
                  <a:cubicBezTo>
                    <a:pt x="969" y="1181"/>
                    <a:pt x="969" y="1181"/>
                    <a:pt x="969" y="1181"/>
                  </a:cubicBezTo>
                  <a:cubicBezTo>
                    <a:pt x="964" y="1182"/>
                    <a:pt x="964" y="1182"/>
                    <a:pt x="964" y="1182"/>
                  </a:cubicBezTo>
                  <a:cubicBezTo>
                    <a:pt x="966" y="1175"/>
                    <a:pt x="966" y="1175"/>
                    <a:pt x="966" y="1175"/>
                  </a:cubicBezTo>
                  <a:cubicBezTo>
                    <a:pt x="963" y="1173"/>
                    <a:pt x="963" y="1173"/>
                    <a:pt x="963" y="1173"/>
                  </a:cubicBezTo>
                  <a:cubicBezTo>
                    <a:pt x="953" y="1179"/>
                    <a:pt x="953" y="1179"/>
                    <a:pt x="953" y="1179"/>
                  </a:cubicBezTo>
                  <a:cubicBezTo>
                    <a:pt x="948" y="1182"/>
                    <a:pt x="948" y="1182"/>
                    <a:pt x="948" y="1182"/>
                  </a:cubicBezTo>
                  <a:cubicBezTo>
                    <a:pt x="940" y="1181"/>
                    <a:pt x="940" y="1181"/>
                    <a:pt x="940" y="1181"/>
                  </a:cubicBezTo>
                  <a:cubicBezTo>
                    <a:pt x="951" y="1171"/>
                    <a:pt x="951" y="1171"/>
                    <a:pt x="951" y="1171"/>
                  </a:cubicBezTo>
                  <a:cubicBezTo>
                    <a:pt x="964" y="1157"/>
                    <a:pt x="964" y="1157"/>
                    <a:pt x="964" y="1157"/>
                  </a:cubicBezTo>
                  <a:cubicBezTo>
                    <a:pt x="970" y="1155"/>
                    <a:pt x="970" y="1155"/>
                    <a:pt x="970" y="1155"/>
                  </a:cubicBezTo>
                  <a:cubicBezTo>
                    <a:pt x="976" y="1150"/>
                    <a:pt x="976" y="1150"/>
                    <a:pt x="976" y="1150"/>
                  </a:cubicBezTo>
                  <a:cubicBezTo>
                    <a:pt x="980" y="1150"/>
                    <a:pt x="980" y="1150"/>
                    <a:pt x="980" y="1150"/>
                  </a:cubicBezTo>
                  <a:cubicBezTo>
                    <a:pt x="989" y="1143"/>
                    <a:pt x="989" y="1143"/>
                    <a:pt x="989" y="1143"/>
                  </a:cubicBezTo>
                  <a:cubicBezTo>
                    <a:pt x="983" y="1143"/>
                    <a:pt x="983" y="1143"/>
                    <a:pt x="983" y="1143"/>
                  </a:cubicBezTo>
                  <a:cubicBezTo>
                    <a:pt x="979" y="1140"/>
                    <a:pt x="979" y="1140"/>
                    <a:pt x="979" y="1140"/>
                  </a:cubicBezTo>
                  <a:cubicBezTo>
                    <a:pt x="966" y="1141"/>
                    <a:pt x="966" y="1141"/>
                    <a:pt x="966" y="1141"/>
                  </a:cubicBezTo>
                  <a:cubicBezTo>
                    <a:pt x="962" y="1138"/>
                    <a:pt x="962" y="1138"/>
                    <a:pt x="962" y="1138"/>
                  </a:cubicBezTo>
                  <a:cubicBezTo>
                    <a:pt x="953" y="1143"/>
                    <a:pt x="953" y="1143"/>
                    <a:pt x="953" y="1143"/>
                  </a:cubicBezTo>
                  <a:cubicBezTo>
                    <a:pt x="949" y="1143"/>
                    <a:pt x="949" y="1143"/>
                    <a:pt x="949" y="1143"/>
                  </a:cubicBezTo>
                  <a:cubicBezTo>
                    <a:pt x="944" y="1139"/>
                    <a:pt x="944" y="1139"/>
                    <a:pt x="944" y="1139"/>
                  </a:cubicBezTo>
                  <a:cubicBezTo>
                    <a:pt x="942" y="1138"/>
                    <a:pt x="942" y="1138"/>
                    <a:pt x="942" y="1138"/>
                  </a:cubicBezTo>
                  <a:cubicBezTo>
                    <a:pt x="938" y="1135"/>
                    <a:pt x="938" y="1135"/>
                    <a:pt x="938" y="1135"/>
                  </a:cubicBezTo>
                  <a:cubicBezTo>
                    <a:pt x="935" y="1138"/>
                    <a:pt x="935" y="1138"/>
                    <a:pt x="935" y="1138"/>
                  </a:cubicBezTo>
                  <a:cubicBezTo>
                    <a:pt x="932" y="1138"/>
                    <a:pt x="932" y="1138"/>
                    <a:pt x="932" y="1138"/>
                  </a:cubicBezTo>
                  <a:cubicBezTo>
                    <a:pt x="932" y="1135"/>
                    <a:pt x="932" y="1135"/>
                    <a:pt x="932" y="1135"/>
                  </a:cubicBezTo>
                  <a:cubicBezTo>
                    <a:pt x="929" y="1133"/>
                    <a:pt x="929" y="1133"/>
                    <a:pt x="929" y="1133"/>
                  </a:cubicBezTo>
                  <a:cubicBezTo>
                    <a:pt x="925" y="1130"/>
                    <a:pt x="925" y="1130"/>
                    <a:pt x="925" y="1130"/>
                  </a:cubicBezTo>
                  <a:cubicBezTo>
                    <a:pt x="914" y="1130"/>
                    <a:pt x="914" y="1130"/>
                    <a:pt x="914" y="1130"/>
                  </a:cubicBezTo>
                  <a:cubicBezTo>
                    <a:pt x="912" y="1131"/>
                    <a:pt x="912" y="1131"/>
                    <a:pt x="912" y="1131"/>
                  </a:cubicBezTo>
                  <a:cubicBezTo>
                    <a:pt x="907" y="1132"/>
                    <a:pt x="907" y="1132"/>
                    <a:pt x="907" y="1132"/>
                  </a:cubicBezTo>
                  <a:cubicBezTo>
                    <a:pt x="905" y="1130"/>
                    <a:pt x="905" y="1130"/>
                    <a:pt x="905" y="1130"/>
                  </a:cubicBezTo>
                  <a:cubicBezTo>
                    <a:pt x="898" y="1128"/>
                    <a:pt x="898" y="1128"/>
                    <a:pt x="898" y="1128"/>
                  </a:cubicBezTo>
                  <a:cubicBezTo>
                    <a:pt x="892" y="1127"/>
                    <a:pt x="892" y="1127"/>
                    <a:pt x="892" y="1127"/>
                  </a:cubicBezTo>
                  <a:cubicBezTo>
                    <a:pt x="889" y="1125"/>
                    <a:pt x="889" y="1125"/>
                    <a:pt x="889" y="1125"/>
                  </a:cubicBezTo>
                  <a:cubicBezTo>
                    <a:pt x="890" y="1122"/>
                    <a:pt x="890" y="1122"/>
                    <a:pt x="890" y="1122"/>
                  </a:cubicBezTo>
                  <a:cubicBezTo>
                    <a:pt x="888" y="1117"/>
                    <a:pt x="888" y="1117"/>
                    <a:pt x="888" y="1117"/>
                  </a:cubicBezTo>
                  <a:cubicBezTo>
                    <a:pt x="888" y="1112"/>
                    <a:pt x="888" y="1112"/>
                    <a:pt x="888" y="1112"/>
                  </a:cubicBezTo>
                  <a:cubicBezTo>
                    <a:pt x="882" y="1110"/>
                    <a:pt x="882" y="1110"/>
                    <a:pt x="882" y="1110"/>
                  </a:cubicBezTo>
                  <a:cubicBezTo>
                    <a:pt x="880" y="1119"/>
                    <a:pt x="880" y="1119"/>
                    <a:pt x="880" y="1119"/>
                  </a:cubicBezTo>
                  <a:cubicBezTo>
                    <a:pt x="842" y="1122"/>
                    <a:pt x="842" y="1122"/>
                    <a:pt x="842" y="1122"/>
                  </a:cubicBezTo>
                  <a:cubicBezTo>
                    <a:pt x="712" y="1122"/>
                    <a:pt x="712" y="1122"/>
                    <a:pt x="712" y="1122"/>
                  </a:cubicBezTo>
                  <a:cubicBezTo>
                    <a:pt x="597" y="1122"/>
                    <a:pt x="597" y="1122"/>
                    <a:pt x="597" y="1122"/>
                  </a:cubicBezTo>
                  <a:cubicBezTo>
                    <a:pt x="561" y="1120"/>
                    <a:pt x="561" y="1120"/>
                    <a:pt x="561" y="1120"/>
                  </a:cubicBezTo>
                  <a:cubicBezTo>
                    <a:pt x="489" y="1120"/>
                    <a:pt x="489" y="1120"/>
                    <a:pt x="489" y="1120"/>
                  </a:cubicBezTo>
                  <a:cubicBezTo>
                    <a:pt x="471" y="1120"/>
                    <a:pt x="471" y="1120"/>
                    <a:pt x="471" y="1120"/>
                  </a:cubicBezTo>
                  <a:cubicBezTo>
                    <a:pt x="417" y="1118"/>
                    <a:pt x="417" y="1118"/>
                    <a:pt x="417" y="1118"/>
                  </a:cubicBezTo>
                  <a:cubicBezTo>
                    <a:pt x="368" y="1117"/>
                    <a:pt x="368" y="1117"/>
                    <a:pt x="368" y="1117"/>
                  </a:cubicBezTo>
                  <a:cubicBezTo>
                    <a:pt x="363" y="1113"/>
                    <a:pt x="363" y="1113"/>
                    <a:pt x="363" y="1113"/>
                  </a:cubicBezTo>
                  <a:cubicBezTo>
                    <a:pt x="346" y="1103"/>
                    <a:pt x="346" y="1103"/>
                    <a:pt x="346" y="1103"/>
                  </a:cubicBezTo>
                  <a:cubicBezTo>
                    <a:pt x="341" y="1085"/>
                    <a:pt x="341" y="1085"/>
                    <a:pt x="341" y="1085"/>
                  </a:cubicBezTo>
                  <a:cubicBezTo>
                    <a:pt x="326" y="1083"/>
                    <a:pt x="326" y="1083"/>
                    <a:pt x="326" y="1083"/>
                  </a:cubicBezTo>
                  <a:cubicBezTo>
                    <a:pt x="316" y="1068"/>
                    <a:pt x="316" y="1068"/>
                    <a:pt x="316" y="1068"/>
                  </a:cubicBezTo>
                  <a:cubicBezTo>
                    <a:pt x="299" y="1058"/>
                    <a:pt x="299" y="1058"/>
                    <a:pt x="299" y="1058"/>
                  </a:cubicBezTo>
                  <a:cubicBezTo>
                    <a:pt x="268" y="1038"/>
                    <a:pt x="268" y="1038"/>
                    <a:pt x="268" y="1038"/>
                  </a:cubicBezTo>
                  <a:cubicBezTo>
                    <a:pt x="263" y="1015"/>
                    <a:pt x="263" y="1015"/>
                    <a:pt x="263" y="1015"/>
                  </a:cubicBezTo>
                  <a:cubicBezTo>
                    <a:pt x="243" y="1000"/>
                    <a:pt x="243" y="1000"/>
                    <a:pt x="243" y="1000"/>
                  </a:cubicBezTo>
                  <a:cubicBezTo>
                    <a:pt x="238" y="978"/>
                    <a:pt x="238" y="978"/>
                    <a:pt x="238" y="978"/>
                  </a:cubicBezTo>
                  <a:cubicBezTo>
                    <a:pt x="218" y="965"/>
                    <a:pt x="218" y="965"/>
                    <a:pt x="218" y="965"/>
                  </a:cubicBezTo>
                  <a:cubicBezTo>
                    <a:pt x="218" y="950"/>
                    <a:pt x="218" y="950"/>
                    <a:pt x="218" y="950"/>
                  </a:cubicBezTo>
                  <a:cubicBezTo>
                    <a:pt x="213" y="942"/>
                    <a:pt x="213" y="942"/>
                    <a:pt x="213" y="942"/>
                  </a:cubicBezTo>
                  <a:cubicBezTo>
                    <a:pt x="223" y="922"/>
                    <a:pt x="223" y="922"/>
                    <a:pt x="223" y="922"/>
                  </a:cubicBezTo>
                  <a:cubicBezTo>
                    <a:pt x="226" y="902"/>
                    <a:pt x="226" y="902"/>
                    <a:pt x="226" y="902"/>
                  </a:cubicBezTo>
                  <a:cubicBezTo>
                    <a:pt x="223" y="900"/>
                    <a:pt x="223" y="900"/>
                    <a:pt x="223" y="900"/>
                  </a:cubicBezTo>
                  <a:cubicBezTo>
                    <a:pt x="221" y="910"/>
                    <a:pt x="221" y="910"/>
                    <a:pt x="221" y="910"/>
                  </a:cubicBezTo>
                  <a:cubicBezTo>
                    <a:pt x="211" y="930"/>
                    <a:pt x="211" y="930"/>
                    <a:pt x="211" y="930"/>
                  </a:cubicBezTo>
                  <a:cubicBezTo>
                    <a:pt x="208" y="925"/>
                    <a:pt x="208" y="925"/>
                    <a:pt x="208" y="925"/>
                  </a:cubicBezTo>
                  <a:cubicBezTo>
                    <a:pt x="216" y="910"/>
                    <a:pt x="216" y="910"/>
                    <a:pt x="216" y="910"/>
                  </a:cubicBezTo>
                  <a:cubicBezTo>
                    <a:pt x="208" y="890"/>
                    <a:pt x="208" y="890"/>
                    <a:pt x="208" y="890"/>
                  </a:cubicBezTo>
                  <a:cubicBezTo>
                    <a:pt x="201" y="875"/>
                    <a:pt x="201" y="875"/>
                    <a:pt x="201" y="875"/>
                  </a:cubicBezTo>
                  <a:cubicBezTo>
                    <a:pt x="181" y="867"/>
                    <a:pt x="181" y="867"/>
                    <a:pt x="181" y="867"/>
                  </a:cubicBezTo>
                  <a:cubicBezTo>
                    <a:pt x="168" y="840"/>
                    <a:pt x="168" y="840"/>
                    <a:pt x="168" y="840"/>
                  </a:cubicBezTo>
                  <a:cubicBezTo>
                    <a:pt x="128" y="772"/>
                    <a:pt x="128" y="772"/>
                    <a:pt x="128" y="772"/>
                  </a:cubicBezTo>
                  <a:cubicBezTo>
                    <a:pt x="118" y="754"/>
                    <a:pt x="118" y="754"/>
                    <a:pt x="118" y="754"/>
                  </a:cubicBezTo>
                  <a:cubicBezTo>
                    <a:pt x="95" y="752"/>
                    <a:pt x="95" y="752"/>
                    <a:pt x="95" y="752"/>
                  </a:cubicBezTo>
                  <a:cubicBezTo>
                    <a:pt x="75" y="775"/>
                    <a:pt x="75" y="775"/>
                    <a:pt x="75" y="775"/>
                  </a:cubicBezTo>
                  <a:cubicBezTo>
                    <a:pt x="50" y="742"/>
                    <a:pt x="50" y="742"/>
                    <a:pt x="50" y="742"/>
                  </a:cubicBezTo>
                  <a:cubicBezTo>
                    <a:pt x="43" y="739"/>
                    <a:pt x="43" y="739"/>
                    <a:pt x="43" y="739"/>
                  </a:cubicBezTo>
                  <a:cubicBezTo>
                    <a:pt x="38" y="729"/>
                    <a:pt x="38" y="729"/>
                    <a:pt x="38" y="729"/>
                  </a:cubicBezTo>
                  <a:cubicBezTo>
                    <a:pt x="13" y="732"/>
                    <a:pt x="13" y="732"/>
                    <a:pt x="13" y="732"/>
                  </a:cubicBezTo>
                  <a:cubicBezTo>
                    <a:pt x="5" y="722"/>
                    <a:pt x="5" y="722"/>
                    <a:pt x="5" y="722"/>
                  </a:cubicBezTo>
                  <a:cubicBezTo>
                    <a:pt x="0" y="358"/>
                    <a:pt x="0" y="358"/>
                    <a:pt x="0" y="358"/>
                  </a:cubicBezTo>
                  <a:cubicBezTo>
                    <a:pt x="50" y="366"/>
                    <a:pt x="50" y="366"/>
                    <a:pt x="50" y="366"/>
                  </a:cubicBezTo>
                  <a:cubicBezTo>
                    <a:pt x="68" y="376"/>
                    <a:pt x="68" y="376"/>
                    <a:pt x="68" y="376"/>
                  </a:cubicBezTo>
                  <a:cubicBezTo>
                    <a:pt x="103" y="383"/>
                    <a:pt x="103" y="383"/>
                    <a:pt x="103" y="383"/>
                  </a:cubicBezTo>
                  <a:cubicBezTo>
                    <a:pt x="110" y="368"/>
                    <a:pt x="110" y="368"/>
                    <a:pt x="110" y="368"/>
                  </a:cubicBezTo>
                  <a:cubicBezTo>
                    <a:pt x="133" y="351"/>
                    <a:pt x="133" y="351"/>
                    <a:pt x="133" y="351"/>
                  </a:cubicBezTo>
                  <a:cubicBezTo>
                    <a:pt x="136" y="378"/>
                    <a:pt x="136" y="378"/>
                    <a:pt x="136" y="378"/>
                  </a:cubicBezTo>
                  <a:cubicBezTo>
                    <a:pt x="181" y="346"/>
                    <a:pt x="181" y="346"/>
                    <a:pt x="181" y="346"/>
                  </a:cubicBezTo>
                  <a:cubicBezTo>
                    <a:pt x="201" y="338"/>
                    <a:pt x="201" y="338"/>
                    <a:pt x="201" y="338"/>
                  </a:cubicBezTo>
                  <a:cubicBezTo>
                    <a:pt x="213" y="341"/>
                    <a:pt x="213" y="341"/>
                    <a:pt x="213" y="341"/>
                  </a:cubicBezTo>
                  <a:cubicBezTo>
                    <a:pt x="226" y="331"/>
                    <a:pt x="226" y="331"/>
                    <a:pt x="226" y="331"/>
                  </a:cubicBezTo>
                  <a:cubicBezTo>
                    <a:pt x="231" y="353"/>
                    <a:pt x="231" y="353"/>
                    <a:pt x="231" y="353"/>
                  </a:cubicBezTo>
                  <a:cubicBezTo>
                    <a:pt x="238" y="368"/>
                    <a:pt x="238" y="368"/>
                    <a:pt x="238" y="368"/>
                  </a:cubicBezTo>
                  <a:cubicBezTo>
                    <a:pt x="251" y="338"/>
                    <a:pt x="251" y="338"/>
                    <a:pt x="251" y="338"/>
                  </a:cubicBezTo>
                  <a:cubicBezTo>
                    <a:pt x="258" y="343"/>
                    <a:pt x="258" y="343"/>
                    <a:pt x="258" y="343"/>
                  </a:cubicBezTo>
                  <a:cubicBezTo>
                    <a:pt x="256" y="303"/>
                    <a:pt x="256" y="303"/>
                    <a:pt x="256" y="303"/>
                  </a:cubicBezTo>
                  <a:cubicBezTo>
                    <a:pt x="258" y="301"/>
                    <a:pt x="258" y="301"/>
                    <a:pt x="258" y="301"/>
                  </a:cubicBezTo>
                  <a:cubicBezTo>
                    <a:pt x="271" y="308"/>
                    <a:pt x="271" y="308"/>
                    <a:pt x="271" y="308"/>
                  </a:cubicBezTo>
                  <a:cubicBezTo>
                    <a:pt x="309" y="368"/>
                    <a:pt x="309" y="368"/>
                    <a:pt x="309" y="368"/>
                  </a:cubicBezTo>
                  <a:cubicBezTo>
                    <a:pt x="316" y="366"/>
                    <a:pt x="316" y="366"/>
                    <a:pt x="316" y="366"/>
                  </a:cubicBezTo>
                  <a:cubicBezTo>
                    <a:pt x="316" y="338"/>
                    <a:pt x="316" y="338"/>
                    <a:pt x="316" y="338"/>
                  </a:cubicBezTo>
                  <a:cubicBezTo>
                    <a:pt x="324" y="328"/>
                    <a:pt x="324" y="328"/>
                    <a:pt x="324" y="328"/>
                  </a:cubicBezTo>
                  <a:cubicBezTo>
                    <a:pt x="329" y="338"/>
                    <a:pt x="329" y="338"/>
                    <a:pt x="329" y="338"/>
                  </a:cubicBezTo>
                  <a:cubicBezTo>
                    <a:pt x="329" y="368"/>
                    <a:pt x="329" y="368"/>
                    <a:pt x="329" y="368"/>
                  </a:cubicBezTo>
                  <a:cubicBezTo>
                    <a:pt x="341" y="366"/>
                    <a:pt x="341" y="366"/>
                    <a:pt x="341" y="366"/>
                  </a:cubicBezTo>
                  <a:cubicBezTo>
                    <a:pt x="349" y="348"/>
                    <a:pt x="349" y="348"/>
                    <a:pt x="349" y="348"/>
                  </a:cubicBezTo>
                  <a:cubicBezTo>
                    <a:pt x="369" y="351"/>
                    <a:pt x="369" y="351"/>
                    <a:pt x="369" y="351"/>
                  </a:cubicBezTo>
                  <a:cubicBezTo>
                    <a:pt x="411" y="371"/>
                    <a:pt x="411" y="371"/>
                    <a:pt x="411" y="371"/>
                  </a:cubicBezTo>
                  <a:cubicBezTo>
                    <a:pt x="439" y="376"/>
                    <a:pt x="439" y="376"/>
                    <a:pt x="439" y="376"/>
                  </a:cubicBezTo>
                  <a:cubicBezTo>
                    <a:pt x="479" y="401"/>
                    <a:pt x="479" y="401"/>
                    <a:pt x="479" y="401"/>
                  </a:cubicBezTo>
                  <a:cubicBezTo>
                    <a:pt x="482" y="398"/>
                    <a:pt x="482" y="398"/>
                    <a:pt x="482" y="398"/>
                  </a:cubicBezTo>
                  <a:cubicBezTo>
                    <a:pt x="474" y="388"/>
                    <a:pt x="474" y="388"/>
                    <a:pt x="474" y="388"/>
                  </a:cubicBezTo>
                  <a:cubicBezTo>
                    <a:pt x="472" y="383"/>
                    <a:pt x="472" y="383"/>
                    <a:pt x="472" y="383"/>
                  </a:cubicBezTo>
                  <a:cubicBezTo>
                    <a:pt x="477" y="383"/>
                    <a:pt x="477" y="383"/>
                    <a:pt x="477" y="383"/>
                  </a:cubicBezTo>
                  <a:cubicBezTo>
                    <a:pt x="512" y="401"/>
                    <a:pt x="512" y="401"/>
                    <a:pt x="512" y="401"/>
                  </a:cubicBezTo>
                  <a:cubicBezTo>
                    <a:pt x="524" y="429"/>
                    <a:pt x="524" y="429"/>
                    <a:pt x="524" y="429"/>
                  </a:cubicBezTo>
                  <a:cubicBezTo>
                    <a:pt x="519" y="441"/>
                    <a:pt x="519" y="441"/>
                    <a:pt x="519" y="441"/>
                  </a:cubicBezTo>
                  <a:cubicBezTo>
                    <a:pt x="502" y="444"/>
                    <a:pt x="502" y="444"/>
                    <a:pt x="502" y="444"/>
                  </a:cubicBezTo>
                  <a:cubicBezTo>
                    <a:pt x="497" y="469"/>
                    <a:pt x="497" y="469"/>
                    <a:pt x="497" y="469"/>
                  </a:cubicBezTo>
                  <a:cubicBezTo>
                    <a:pt x="522" y="474"/>
                    <a:pt x="522" y="474"/>
                    <a:pt x="522" y="474"/>
                  </a:cubicBezTo>
                  <a:cubicBezTo>
                    <a:pt x="579" y="466"/>
                    <a:pt x="579" y="466"/>
                    <a:pt x="579" y="466"/>
                  </a:cubicBezTo>
                  <a:cubicBezTo>
                    <a:pt x="602" y="459"/>
                    <a:pt x="602" y="459"/>
                    <a:pt x="602" y="459"/>
                  </a:cubicBezTo>
                  <a:cubicBezTo>
                    <a:pt x="622" y="466"/>
                    <a:pt x="622" y="466"/>
                    <a:pt x="622" y="466"/>
                  </a:cubicBezTo>
                  <a:cubicBezTo>
                    <a:pt x="624" y="474"/>
                    <a:pt x="624" y="474"/>
                    <a:pt x="624" y="474"/>
                  </a:cubicBezTo>
                  <a:cubicBezTo>
                    <a:pt x="634" y="484"/>
                    <a:pt x="634" y="484"/>
                    <a:pt x="634" y="484"/>
                  </a:cubicBezTo>
                  <a:cubicBezTo>
                    <a:pt x="632" y="496"/>
                    <a:pt x="632" y="496"/>
                    <a:pt x="632" y="496"/>
                  </a:cubicBezTo>
                  <a:cubicBezTo>
                    <a:pt x="624" y="499"/>
                    <a:pt x="624" y="499"/>
                    <a:pt x="624" y="499"/>
                  </a:cubicBezTo>
                  <a:cubicBezTo>
                    <a:pt x="632" y="511"/>
                    <a:pt x="632" y="511"/>
                    <a:pt x="632" y="511"/>
                  </a:cubicBezTo>
                  <a:cubicBezTo>
                    <a:pt x="639" y="496"/>
                    <a:pt x="639" y="496"/>
                    <a:pt x="639" y="496"/>
                  </a:cubicBezTo>
                  <a:cubicBezTo>
                    <a:pt x="642" y="466"/>
                    <a:pt x="642" y="466"/>
                    <a:pt x="642" y="466"/>
                  </a:cubicBezTo>
                  <a:cubicBezTo>
                    <a:pt x="675" y="441"/>
                    <a:pt x="675" y="441"/>
                    <a:pt x="675" y="441"/>
                  </a:cubicBezTo>
                  <a:cubicBezTo>
                    <a:pt x="682" y="431"/>
                    <a:pt x="682" y="431"/>
                    <a:pt x="682" y="431"/>
                  </a:cubicBezTo>
                  <a:cubicBezTo>
                    <a:pt x="685" y="416"/>
                    <a:pt x="685" y="416"/>
                    <a:pt x="685" y="416"/>
                  </a:cubicBezTo>
                  <a:cubicBezTo>
                    <a:pt x="680" y="416"/>
                    <a:pt x="680" y="416"/>
                    <a:pt x="680" y="416"/>
                  </a:cubicBezTo>
                  <a:cubicBezTo>
                    <a:pt x="670" y="429"/>
                    <a:pt x="670" y="429"/>
                    <a:pt x="670" y="429"/>
                  </a:cubicBezTo>
                  <a:cubicBezTo>
                    <a:pt x="650" y="429"/>
                    <a:pt x="650" y="429"/>
                    <a:pt x="650" y="429"/>
                  </a:cubicBezTo>
                  <a:cubicBezTo>
                    <a:pt x="645" y="439"/>
                    <a:pt x="645" y="439"/>
                    <a:pt x="645" y="439"/>
                  </a:cubicBezTo>
                  <a:cubicBezTo>
                    <a:pt x="632" y="436"/>
                    <a:pt x="632" y="436"/>
                    <a:pt x="632" y="436"/>
                  </a:cubicBezTo>
                  <a:cubicBezTo>
                    <a:pt x="632" y="429"/>
                    <a:pt x="632" y="429"/>
                    <a:pt x="632" y="429"/>
                  </a:cubicBezTo>
                  <a:cubicBezTo>
                    <a:pt x="627" y="424"/>
                    <a:pt x="627" y="424"/>
                    <a:pt x="627" y="424"/>
                  </a:cubicBezTo>
                  <a:cubicBezTo>
                    <a:pt x="634" y="413"/>
                    <a:pt x="634" y="413"/>
                    <a:pt x="634" y="413"/>
                  </a:cubicBezTo>
                  <a:cubicBezTo>
                    <a:pt x="657" y="408"/>
                    <a:pt x="657" y="408"/>
                    <a:pt x="657" y="408"/>
                  </a:cubicBezTo>
                  <a:cubicBezTo>
                    <a:pt x="680" y="396"/>
                    <a:pt x="680" y="396"/>
                    <a:pt x="680" y="396"/>
                  </a:cubicBezTo>
                  <a:cubicBezTo>
                    <a:pt x="682" y="401"/>
                    <a:pt x="682" y="401"/>
                    <a:pt x="682" y="401"/>
                  </a:cubicBezTo>
                  <a:cubicBezTo>
                    <a:pt x="687" y="401"/>
                    <a:pt x="687" y="401"/>
                    <a:pt x="687" y="401"/>
                  </a:cubicBezTo>
                  <a:cubicBezTo>
                    <a:pt x="692" y="416"/>
                    <a:pt x="692" y="416"/>
                    <a:pt x="692" y="416"/>
                  </a:cubicBezTo>
                  <a:cubicBezTo>
                    <a:pt x="690" y="426"/>
                    <a:pt x="690" y="426"/>
                    <a:pt x="690" y="426"/>
                  </a:cubicBezTo>
                  <a:cubicBezTo>
                    <a:pt x="720" y="444"/>
                    <a:pt x="720" y="444"/>
                    <a:pt x="720" y="444"/>
                  </a:cubicBezTo>
                  <a:cubicBezTo>
                    <a:pt x="762" y="454"/>
                    <a:pt x="762" y="454"/>
                    <a:pt x="762" y="454"/>
                  </a:cubicBezTo>
                  <a:cubicBezTo>
                    <a:pt x="777" y="446"/>
                    <a:pt x="777" y="446"/>
                    <a:pt x="777" y="446"/>
                  </a:cubicBezTo>
                  <a:cubicBezTo>
                    <a:pt x="802" y="451"/>
                    <a:pt x="802" y="451"/>
                    <a:pt x="802" y="451"/>
                  </a:cubicBezTo>
                  <a:cubicBezTo>
                    <a:pt x="823" y="444"/>
                    <a:pt x="823" y="444"/>
                    <a:pt x="823" y="444"/>
                  </a:cubicBezTo>
                  <a:cubicBezTo>
                    <a:pt x="843" y="461"/>
                    <a:pt x="843" y="461"/>
                    <a:pt x="843" y="461"/>
                  </a:cubicBezTo>
                  <a:cubicBezTo>
                    <a:pt x="853" y="456"/>
                    <a:pt x="853" y="456"/>
                    <a:pt x="853" y="456"/>
                  </a:cubicBezTo>
                  <a:cubicBezTo>
                    <a:pt x="843" y="436"/>
                    <a:pt x="843" y="436"/>
                    <a:pt x="843" y="436"/>
                  </a:cubicBezTo>
                  <a:cubicBezTo>
                    <a:pt x="833" y="441"/>
                    <a:pt x="833" y="441"/>
                    <a:pt x="833" y="441"/>
                  </a:cubicBezTo>
                  <a:cubicBezTo>
                    <a:pt x="825" y="424"/>
                    <a:pt x="825" y="424"/>
                    <a:pt x="825" y="424"/>
                  </a:cubicBezTo>
                  <a:cubicBezTo>
                    <a:pt x="835" y="416"/>
                    <a:pt x="835" y="416"/>
                    <a:pt x="835" y="416"/>
                  </a:cubicBezTo>
                  <a:cubicBezTo>
                    <a:pt x="855" y="424"/>
                    <a:pt x="855" y="424"/>
                    <a:pt x="855" y="424"/>
                  </a:cubicBezTo>
                  <a:cubicBezTo>
                    <a:pt x="860" y="444"/>
                    <a:pt x="860" y="444"/>
                    <a:pt x="860" y="444"/>
                  </a:cubicBezTo>
                  <a:cubicBezTo>
                    <a:pt x="870" y="426"/>
                    <a:pt x="870" y="426"/>
                    <a:pt x="870" y="426"/>
                  </a:cubicBezTo>
                  <a:cubicBezTo>
                    <a:pt x="875" y="426"/>
                    <a:pt x="875" y="426"/>
                    <a:pt x="875" y="426"/>
                  </a:cubicBezTo>
                  <a:cubicBezTo>
                    <a:pt x="868" y="456"/>
                    <a:pt x="868" y="456"/>
                    <a:pt x="868" y="456"/>
                  </a:cubicBezTo>
                  <a:cubicBezTo>
                    <a:pt x="863" y="466"/>
                    <a:pt x="863" y="466"/>
                    <a:pt x="863" y="466"/>
                  </a:cubicBezTo>
                  <a:cubicBezTo>
                    <a:pt x="870" y="481"/>
                    <a:pt x="870" y="481"/>
                    <a:pt x="870" y="481"/>
                  </a:cubicBezTo>
                  <a:cubicBezTo>
                    <a:pt x="878" y="484"/>
                    <a:pt x="878" y="484"/>
                    <a:pt x="878" y="484"/>
                  </a:cubicBezTo>
                  <a:cubicBezTo>
                    <a:pt x="888" y="469"/>
                    <a:pt x="888" y="469"/>
                    <a:pt x="888" y="469"/>
                  </a:cubicBezTo>
                  <a:cubicBezTo>
                    <a:pt x="889" y="459"/>
                    <a:pt x="889" y="459"/>
                    <a:pt x="889" y="459"/>
                  </a:cubicBezTo>
                  <a:cubicBezTo>
                    <a:pt x="881" y="454"/>
                    <a:pt x="881" y="454"/>
                    <a:pt x="881" y="454"/>
                  </a:cubicBezTo>
                  <a:cubicBezTo>
                    <a:pt x="884" y="439"/>
                    <a:pt x="884" y="439"/>
                    <a:pt x="884" y="439"/>
                  </a:cubicBezTo>
                  <a:cubicBezTo>
                    <a:pt x="894" y="436"/>
                    <a:pt x="894" y="436"/>
                    <a:pt x="894" y="436"/>
                  </a:cubicBezTo>
                  <a:cubicBezTo>
                    <a:pt x="913" y="408"/>
                    <a:pt x="913" y="408"/>
                    <a:pt x="913" y="408"/>
                  </a:cubicBezTo>
                  <a:cubicBezTo>
                    <a:pt x="905" y="398"/>
                    <a:pt x="905" y="398"/>
                    <a:pt x="905" y="398"/>
                  </a:cubicBezTo>
                  <a:cubicBezTo>
                    <a:pt x="893" y="398"/>
                    <a:pt x="893" y="398"/>
                    <a:pt x="893" y="398"/>
                  </a:cubicBezTo>
                  <a:cubicBezTo>
                    <a:pt x="903" y="386"/>
                    <a:pt x="903" y="386"/>
                    <a:pt x="903" y="386"/>
                  </a:cubicBezTo>
                  <a:cubicBezTo>
                    <a:pt x="905" y="373"/>
                    <a:pt x="905" y="373"/>
                    <a:pt x="905" y="373"/>
                  </a:cubicBezTo>
                  <a:cubicBezTo>
                    <a:pt x="913" y="381"/>
                    <a:pt x="913" y="381"/>
                    <a:pt x="913" y="381"/>
                  </a:cubicBezTo>
                  <a:cubicBezTo>
                    <a:pt x="915" y="363"/>
                    <a:pt x="915" y="363"/>
                    <a:pt x="915" y="363"/>
                  </a:cubicBezTo>
                  <a:cubicBezTo>
                    <a:pt x="905" y="366"/>
                    <a:pt x="905" y="366"/>
                    <a:pt x="905" y="366"/>
                  </a:cubicBezTo>
                  <a:cubicBezTo>
                    <a:pt x="895" y="356"/>
                    <a:pt x="895" y="356"/>
                    <a:pt x="895" y="356"/>
                  </a:cubicBezTo>
                  <a:cubicBezTo>
                    <a:pt x="888" y="358"/>
                    <a:pt x="888" y="358"/>
                    <a:pt x="888" y="358"/>
                  </a:cubicBezTo>
                  <a:cubicBezTo>
                    <a:pt x="868" y="353"/>
                    <a:pt x="868" y="353"/>
                    <a:pt x="868" y="353"/>
                  </a:cubicBezTo>
                  <a:cubicBezTo>
                    <a:pt x="858" y="321"/>
                    <a:pt x="858" y="321"/>
                    <a:pt x="858" y="321"/>
                  </a:cubicBezTo>
                  <a:cubicBezTo>
                    <a:pt x="860" y="301"/>
                    <a:pt x="860" y="301"/>
                    <a:pt x="860" y="301"/>
                  </a:cubicBezTo>
                  <a:cubicBezTo>
                    <a:pt x="873" y="291"/>
                    <a:pt x="873" y="291"/>
                    <a:pt x="873" y="291"/>
                  </a:cubicBezTo>
                  <a:cubicBezTo>
                    <a:pt x="858" y="286"/>
                    <a:pt x="858" y="286"/>
                    <a:pt x="858" y="286"/>
                  </a:cubicBezTo>
                  <a:cubicBezTo>
                    <a:pt x="868" y="246"/>
                    <a:pt x="868" y="246"/>
                    <a:pt x="868" y="246"/>
                  </a:cubicBezTo>
                  <a:cubicBezTo>
                    <a:pt x="883" y="225"/>
                    <a:pt x="883" y="225"/>
                    <a:pt x="883" y="225"/>
                  </a:cubicBezTo>
                  <a:cubicBezTo>
                    <a:pt x="895" y="223"/>
                    <a:pt x="895" y="223"/>
                    <a:pt x="895" y="223"/>
                  </a:cubicBezTo>
                  <a:cubicBezTo>
                    <a:pt x="910" y="235"/>
                    <a:pt x="910" y="235"/>
                    <a:pt x="910" y="235"/>
                  </a:cubicBezTo>
                  <a:cubicBezTo>
                    <a:pt x="923" y="246"/>
                    <a:pt x="923" y="246"/>
                    <a:pt x="923" y="246"/>
                  </a:cubicBezTo>
                  <a:cubicBezTo>
                    <a:pt x="928" y="256"/>
                    <a:pt x="928" y="256"/>
                    <a:pt x="928" y="256"/>
                  </a:cubicBezTo>
                  <a:cubicBezTo>
                    <a:pt x="923" y="278"/>
                    <a:pt x="923" y="278"/>
                    <a:pt x="923" y="278"/>
                  </a:cubicBezTo>
                  <a:cubicBezTo>
                    <a:pt x="938" y="291"/>
                    <a:pt x="938" y="291"/>
                    <a:pt x="938" y="291"/>
                  </a:cubicBezTo>
                  <a:cubicBezTo>
                    <a:pt x="935" y="331"/>
                    <a:pt x="935" y="331"/>
                    <a:pt x="935" y="331"/>
                  </a:cubicBezTo>
                  <a:cubicBezTo>
                    <a:pt x="928" y="343"/>
                    <a:pt x="928" y="343"/>
                    <a:pt x="928" y="343"/>
                  </a:cubicBezTo>
                  <a:cubicBezTo>
                    <a:pt x="948" y="363"/>
                    <a:pt x="948" y="363"/>
                    <a:pt x="948" y="363"/>
                  </a:cubicBezTo>
                  <a:cubicBezTo>
                    <a:pt x="955" y="351"/>
                    <a:pt x="955" y="351"/>
                    <a:pt x="955" y="351"/>
                  </a:cubicBezTo>
                  <a:cubicBezTo>
                    <a:pt x="970" y="368"/>
                    <a:pt x="970" y="368"/>
                    <a:pt x="970" y="368"/>
                  </a:cubicBezTo>
                  <a:cubicBezTo>
                    <a:pt x="960" y="371"/>
                    <a:pt x="960" y="371"/>
                    <a:pt x="960" y="371"/>
                  </a:cubicBezTo>
                  <a:cubicBezTo>
                    <a:pt x="970" y="388"/>
                    <a:pt x="970" y="388"/>
                    <a:pt x="970" y="388"/>
                  </a:cubicBezTo>
                  <a:cubicBezTo>
                    <a:pt x="970" y="421"/>
                    <a:pt x="970" y="421"/>
                    <a:pt x="970" y="421"/>
                  </a:cubicBezTo>
                  <a:cubicBezTo>
                    <a:pt x="980" y="431"/>
                    <a:pt x="980" y="431"/>
                    <a:pt x="980" y="431"/>
                  </a:cubicBezTo>
                  <a:cubicBezTo>
                    <a:pt x="996" y="363"/>
                    <a:pt x="996" y="363"/>
                    <a:pt x="996" y="363"/>
                  </a:cubicBezTo>
                  <a:cubicBezTo>
                    <a:pt x="1016" y="386"/>
                    <a:pt x="1016" y="386"/>
                    <a:pt x="1016" y="386"/>
                  </a:cubicBezTo>
                  <a:cubicBezTo>
                    <a:pt x="1013" y="429"/>
                    <a:pt x="1013" y="429"/>
                    <a:pt x="1013" y="429"/>
                  </a:cubicBezTo>
                  <a:cubicBezTo>
                    <a:pt x="1028" y="476"/>
                    <a:pt x="1028" y="476"/>
                    <a:pt x="1028" y="476"/>
                  </a:cubicBezTo>
                  <a:cubicBezTo>
                    <a:pt x="1036" y="476"/>
                    <a:pt x="1036" y="476"/>
                    <a:pt x="1036" y="476"/>
                  </a:cubicBezTo>
                  <a:cubicBezTo>
                    <a:pt x="1058" y="444"/>
                    <a:pt x="1058" y="444"/>
                    <a:pt x="1058" y="444"/>
                  </a:cubicBezTo>
                  <a:cubicBezTo>
                    <a:pt x="1066" y="403"/>
                    <a:pt x="1066" y="403"/>
                    <a:pt x="1066" y="403"/>
                  </a:cubicBezTo>
                  <a:cubicBezTo>
                    <a:pt x="1078" y="401"/>
                    <a:pt x="1078" y="401"/>
                    <a:pt x="1078" y="401"/>
                  </a:cubicBezTo>
                  <a:cubicBezTo>
                    <a:pt x="1081" y="383"/>
                    <a:pt x="1081" y="383"/>
                    <a:pt x="1081" y="383"/>
                  </a:cubicBezTo>
                  <a:cubicBezTo>
                    <a:pt x="1076" y="378"/>
                    <a:pt x="1076" y="378"/>
                    <a:pt x="1076" y="378"/>
                  </a:cubicBezTo>
                  <a:cubicBezTo>
                    <a:pt x="1086" y="376"/>
                    <a:pt x="1103" y="373"/>
                    <a:pt x="1116" y="373"/>
                  </a:cubicBezTo>
                  <a:cubicBezTo>
                    <a:pt x="1133" y="378"/>
                    <a:pt x="1151" y="381"/>
                    <a:pt x="1151" y="381"/>
                  </a:cubicBezTo>
                  <a:cubicBezTo>
                    <a:pt x="1141" y="398"/>
                    <a:pt x="1141" y="398"/>
                    <a:pt x="1141" y="398"/>
                  </a:cubicBezTo>
                  <a:cubicBezTo>
                    <a:pt x="1153" y="403"/>
                    <a:pt x="1153" y="403"/>
                    <a:pt x="1153" y="403"/>
                  </a:cubicBezTo>
                  <a:cubicBezTo>
                    <a:pt x="1146" y="416"/>
                    <a:pt x="1146" y="416"/>
                    <a:pt x="1146" y="416"/>
                  </a:cubicBezTo>
                  <a:cubicBezTo>
                    <a:pt x="1131" y="416"/>
                    <a:pt x="1131" y="416"/>
                    <a:pt x="1131" y="416"/>
                  </a:cubicBezTo>
                  <a:cubicBezTo>
                    <a:pt x="1143" y="459"/>
                    <a:pt x="1143" y="459"/>
                    <a:pt x="1143" y="459"/>
                  </a:cubicBezTo>
                  <a:cubicBezTo>
                    <a:pt x="1158" y="469"/>
                    <a:pt x="1158" y="469"/>
                    <a:pt x="1158" y="469"/>
                  </a:cubicBezTo>
                  <a:cubicBezTo>
                    <a:pt x="1151" y="499"/>
                    <a:pt x="1151" y="499"/>
                    <a:pt x="1151" y="499"/>
                  </a:cubicBezTo>
                  <a:cubicBezTo>
                    <a:pt x="1138" y="504"/>
                    <a:pt x="1138" y="504"/>
                    <a:pt x="1138" y="504"/>
                  </a:cubicBezTo>
                  <a:cubicBezTo>
                    <a:pt x="1133" y="519"/>
                    <a:pt x="1133" y="519"/>
                    <a:pt x="1133" y="519"/>
                  </a:cubicBezTo>
                  <a:cubicBezTo>
                    <a:pt x="1111" y="534"/>
                    <a:pt x="1111" y="534"/>
                    <a:pt x="1111" y="534"/>
                  </a:cubicBezTo>
                  <a:cubicBezTo>
                    <a:pt x="1081" y="541"/>
                    <a:pt x="1081" y="541"/>
                    <a:pt x="1081" y="541"/>
                  </a:cubicBezTo>
                  <a:cubicBezTo>
                    <a:pt x="1071" y="526"/>
                    <a:pt x="1071" y="526"/>
                    <a:pt x="1071" y="526"/>
                  </a:cubicBezTo>
                  <a:cubicBezTo>
                    <a:pt x="1048" y="526"/>
                    <a:pt x="1048" y="526"/>
                    <a:pt x="1048" y="526"/>
                  </a:cubicBezTo>
                  <a:cubicBezTo>
                    <a:pt x="1061" y="546"/>
                    <a:pt x="1061" y="546"/>
                    <a:pt x="1061" y="546"/>
                  </a:cubicBezTo>
                  <a:cubicBezTo>
                    <a:pt x="1036" y="551"/>
                    <a:pt x="1036" y="551"/>
                    <a:pt x="1036" y="551"/>
                  </a:cubicBezTo>
                  <a:cubicBezTo>
                    <a:pt x="1028" y="589"/>
                    <a:pt x="1028" y="589"/>
                    <a:pt x="1028" y="589"/>
                  </a:cubicBezTo>
                  <a:cubicBezTo>
                    <a:pt x="1028" y="610"/>
                    <a:pt x="1028" y="610"/>
                    <a:pt x="1028" y="610"/>
                  </a:cubicBezTo>
                  <a:cubicBezTo>
                    <a:pt x="1015" y="628"/>
                    <a:pt x="1015" y="628"/>
                    <a:pt x="1015" y="628"/>
                  </a:cubicBezTo>
                  <a:cubicBezTo>
                    <a:pt x="1015" y="646"/>
                    <a:pt x="1015" y="646"/>
                    <a:pt x="1015" y="646"/>
                  </a:cubicBezTo>
                  <a:cubicBezTo>
                    <a:pt x="995" y="657"/>
                    <a:pt x="995" y="657"/>
                    <a:pt x="995" y="657"/>
                  </a:cubicBezTo>
                  <a:cubicBezTo>
                    <a:pt x="976" y="669"/>
                    <a:pt x="976" y="669"/>
                    <a:pt x="976" y="669"/>
                  </a:cubicBezTo>
                  <a:cubicBezTo>
                    <a:pt x="952" y="682"/>
                    <a:pt x="952" y="682"/>
                    <a:pt x="952" y="682"/>
                  </a:cubicBezTo>
                  <a:cubicBezTo>
                    <a:pt x="945" y="709"/>
                    <a:pt x="945" y="709"/>
                    <a:pt x="945" y="709"/>
                  </a:cubicBezTo>
                  <a:cubicBezTo>
                    <a:pt x="912" y="731"/>
                    <a:pt x="912" y="731"/>
                    <a:pt x="912" y="731"/>
                  </a:cubicBezTo>
                  <a:cubicBezTo>
                    <a:pt x="898" y="756"/>
                    <a:pt x="898" y="756"/>
                    <a:pt x="898" y="756"/>
                  </a:cubicBezTo>
                  <a:cubicBezTo>
                    <a:pt x="898" y="787"/>
                    <a:pt x="898" y="787"/>
                    <a:pt x="898" y="787"/>
                  </a:cubicBezTo>
                  <a:cubicBezTo>
                    <a:pt x="918" y="797"/>
                    <a:pt x="918" y="797"/>
                    <a:pt x="918" y="797"/>
                  </a:cubicBezTo>
                  <a:cubicBezTo>
                    <a:pt x="917" y="813"/>
                    <a:pt x="917" y="813"/>
                    <a:pt x="917" y="813"/>
                  </a:cubicBezTo>
                  <a:cubicBezTo>
                    <a:pt x="923" y="836"/>
                    <a:pt x="923" y="836"/>
                    <a:pt x="923" y="836"/>
                  </a:cubicBezTo>
                  <a:cubicBezTo>
                    <a:pt x="932" y="855"/>
                    <a:pt x="932" y="855"/>
                    <a:pt x="932" y="855"/>
                  </a:cubicBezTo>
                  <a:cubicBezTo>
                    <a:pt x="945" y="855"/>
                    <a:pt x="945" y="855"/>
                    <a:pt x="945" y="855"/>
                  </a:cubicBezTo>
                  <a:cubicBezTo>
                    <a:pt x="966" y="845"/>
                    <a:pt x="966" y="845"/>
                    <a:pt x="966" y="845"/>
                  </a:cubicBezTo>
                  <a:cubicBezTo>
                    <a:pt x="976" y="854"/>
                    <a:pt x="976" y="854"/>
                    <a:pt x="976" y="854"/>
                  </a:cubicBezTo>
                  <a:cubicBezTo>
                    <a:pt x="997" y="863"/>
                    <a:pt x="997" y="863"/>
                    <a:pt x="997" y="863"/>
                  </a:cubicBezTo>
                  <a:cubicBezTo>
                    <a:pt x="1029" y="891"/>
                    <a:pt x="1029" y="891"/>
                    <a:pt x="1029" y="891"/>
                  </a:cubicBezTo>
                  <a:cubicBezTo>
                    <a:pt x="1059" y="902"/>
                    <a:pt x="1059" y="902"/>
                    <a:pt x="1059" y="902"/>
                  </a:cubicBezTo>
                  <a:cubicBezTo>
                    <a:pt x="1077" y="914"/>
                    <a:pt x="1077" y="914"/>
                    <a:pt x="1077" y="914"/>
                  </a:cubicBezTo>
                  <a:cubicBezTo>
                    <a:pt x="1091" y="921"/>
                    <a:pt x="1091" y="921"/>
                    <a:pt x="1091" y="921"/>
                  </a:cubicBezTo>
                  <a:cubicBezTo>
                    <a:pt x="1126" y="928"/>
                    <a:pt x="1126" y="928"/>
                    <a:pt x="1126" y="928"/>
                  </a:cubicBezTo>
                  <a:cubicBezTo>
                    <a:pt x="1125" y="961"/>
                    <a:pt x="1125" y="961"/>
                    <a:pt x="1125" y="961"/>
                  </a:cubicBezTo>
                  <a:cubicBezTo>
                    <a:pt x="1126" y="978"/>
                    <a:pt x="1126" y="978"/>
                    <a:pt x="1126" y="978"/>
                  </a:cubicBezTo>
                  <a:cubicBezTo>
                    <a:pt x="1130" y="990"/>
                    <a:pt x="1130" y="990"/>
                    <a:pt x="1130" y="990"/>
                  </a:cubicBezTo>
                  <a:cubicBezTo>
                    <a:pt x="1133" y="1010"/>
                    <a:pt x="1133" y="1010"/>
                    <a:pt x="1133" y="1010"/>
                  </a:cubicBezTo>
                  <a:cubicBezTo>
                    <a:pt x="1136" y="1012"/>
                    <a:pt x="1136" y="1012"/>
                    <a:pt x="1136" y="1012"/>
                  </a:cubicBezTo>
                  <a:cubicBezTo>
                    <a:pt x="1146" y="1026"/>
                    <a:pt x="1146" y="1026"/>
                    <a:pt x="1146" y="1026"/>
                  </a:cubicBezTo>
                  <a:cubicBezTo>
                    <a:pt x="1158" y="1045"/>
                    <a:pt x="1158" y="1045"/>
                    <a:pt x="1158" y="1045"/>
                  </a:cubicBezTo>
                  <a:cubicBezTo>
                    <a:pt x="1173" y="1055"/>
                    <a:pt x="1173" y="1055"/>
                    <a:pt x="1173" y="1055"/>
                  </a:cubicBezTo>
                  <a:cubicBezTo>
                    <a:pt x="1199" y="1046"/>
                    <a:pt x="1199" y="1046"/>
                    <a:pt x="1199" y="1046"/>
                  </a:cubicBezTo>
                  <a:cubicBezTo>
                    <a:pt x="1199" y="1022"/>
                    <a:pt x="1199" y="1022"/>
                    <a:pt x="1199" y="1022"/>
                  </a:cubicBezTo>
                  <a:cubicBezTo>
                    <a:pt x="1196" y="1006"/>
                    <a:pt x="1196" y="1006"/>
                    <a:pt x="1196" y="1006"/>
                  </a:cubicBezTo>
                  <a:cubicBezTo>
                    <a:pt x="1194" y="984"/>
                    <a:pt x="1194" y="984"/>
                    <a:pt x="1194" y="984"/>
                  </a:cubicBezTo>
                  <a:cubicBezTo>
                    <a:pt x="1189" y="966"/>
                    <a:pt x="1189" y="966"/>
                    <a:pt x="1189" y="966"/>
                  </a:cubicBezTo>
                  <a:cubicBezTo>
                    <a:pt x="1221" y="946"/>
                    <a:pt x="1221" y="946"/>
                    <a:pt x="1221" y="946"/>
                  </a:cubicBezTo>
                  <a:cubicBezTo>
                    <a:pt x="1224" y="925"/>
                    <a:pt x="1224" y="925"/>
                    <a:pt x="1224" y="925"/>
                  </a:cubicBezTo>
                  <a:cubicBezTo>
                    <a:pt x="1211" y="910"/>
                    <a:pt x="1211" y="910"/>
                    <a:pt x="1211" y="910"/>
                  </a:cubicBezTo>
                  <a:cubicBezTo>
                    <a:pt x="1217" y="884"/>
                    <a:pt x="1217" y="884"/>
                    <a:pt x="1217" y="884"/>
                  </a:cubicBezTo>
                  <a:cubicBezTo>
                    <a:pt x="1227" y="863"/>
                    <a:pt x="1227" y="863"/>
                    <a:pt x="1227" y="863"/>
                  </a:cubicBezTo>
                  <a:cubicBezTo>
                    <a:pt x="1213" y="818"/>
                    <a:pt x="1213" y="818"/>
                    <a:pt x="1213" y="818"/>
                  </a:cubicBezTo>
                  <a:cubicBezTo>
                    <a:pt x="1194" y="792"/>
                    <a:pt x="1194" y="792"/>
                    <a:pt x="1194" y="792"/>
                  </a:cubicBezTo>
                  <a:cubicBezTo>
                    <a:pt x="1194" y="777"/>
                    <a:pt x="1194" y="777"/>
                    <a:pt x="1194" y="777"/>
                  </a:cubicBezTo>
                  <a:cubicBezTo>
                    <a:pt x="1211" y="752"/>
                    <a:pt x="1211" y="752"/>
                    <a:pt x="1211" y="752"/>
                  </a:cubicBezTo>
                  <a:cubicBezTo>
                    <a:pt x="1219" y="746"/>
                    <a:pt x="1219" y="746"/>
                    <a:pt x="1219" y="746"/>
                  </a:cubicBezTo>
                  <a:cubicBezTo>
                    <a:pt x="1216" y="737"/>
                    <a:pt x="1216" y="737"/>
                    <a:pt x="1216" y="737"/>
                  </a:cubicBezTo>
                  <a:cubicBezTo>
                    <a:pt x="1209" y="709"/>
                    <a:pt x="1209" y="709"/>
                    <a:pt x="1209" y="709"/>
                  </a:cubicBezTo>
                  <a:cubicBezTo>
                    <a:pt x="1201" y="709"/>
                    <a:pt x="1201" y="709"/>
                    <a:pt x="1201" y="709"/>
                  </a:cubicBezTo>
                  <a:cubicBezTo>
                    <a:pt x="1209" y="684"/>
                    <a:pt x="1209" y="684"/>
                    <a:pt x="1209" y="684"/>
                  </a:cubicBezTo>
                  <a:cubicBezTo>
                    <a:pt x="1214" y="674"/>
                    <a:pt x="1214" y="674"/>
                    <a:pt x="1214" y="674"/>
                  </a:cubicBezTo>
                  <a:cubicBezTo>
                    <a:pt x="1206" y="662"/>
                    <a:pt x="1206" y="662"/>
                    <a:pt x="1206" y="662"/>
                  </a:cubicBezTo>
                  <a:cubicBezTo>
                    <a:pt x="1209" y="632"/>
                    <a:pt x="1209" y="632"/>
                    <a:pt x="1209" y="632"/>
                  </a:cubicBezTo>
                  <a:cubicBezTo>
                    <a:pt x="1249" y="634"/>
                    <a:pt x="1249" y="634"/>
                    <a:pt x="1249" y="634"/>
                  </a:cubicBezTo>
                  <a:cubicBezTo>
                    <a:pt x="1269" y="639"/>
                    <a:pt x="1269" y="639"/>
                    <a:pt x="1269" y="639"/>
                  </a:cubicBezTo>
                  <a:cubicBezTo>
                    <a:pt x="1296" y="634"/>
                    <a:pt x="1296" y="634"/>
                    <a:pt x="1296" y="634"/>
                  </a:cubicBezTo>
                  <a:cubicBezTo>
                    <a:pt x="1314" y="659"/>
                    <a:pt x="1314" y="659"/>
                    <a:pt x="1314" y="659"/>
                  </a:cubicBezTo>
                  <a:cubicBezTo>
                    <a:pt x="1329" y="674"/>
                    <a:pt x="1329" y="674"/>
                    <a:pt x="1329" y="674"/>
                  </a:cubicBezTo>
                  <a:cubicBezTo>
                    <a:pt x="1329" y="689"/>
                    <a:pt x="1329" y="689"/>
                    <a:pt x="1329" y="689"/>
                  </a:cubicBezTo>
                  <a:cubicBezTo>
                    <a:pt x="1357" y="702"/>
                    <a:pt x="1357" y="702"/>
                    <a:pt x="1357" y="702"/>
                  </a:cubicBezTo>
                  <a:cubicBezTo>
                    <a:pt x="1372" y="699"/>
                    <a:pt x="1372" y="699"/>
                    <a:pt x="1372" y="699"/>
                  </a:cubicBezTo>
                  <a:cubicBezTo>
                    <a:pt x="1369" y="732"/>
                    <a:pt x="1369" y="732"/>
                    <a:pt x="1369" y="732"/>
                  </a:cubicBezTo>
                  <a:cubicBezTo>
                    <a:pt x="1354" y="734"/>
                    <a:pt x="1354" y="734"/>
                    <a:pt x="1354" y="734"/>
                  </a:cubicBezTo>
                  <a:cubicBezTo>
                    <a:pt x="1367" y="747"/>
                    <a:pt x="1367" y="747"/>
                    <a:pt x="1367" y="747"/>
                  </a:cubicBezTo>
                  <a:cubicBezTo>
                    <a:pt x="1367" y="762"/>
                    <a:pt x="1367" y="762"/>
                    <a:pt x="1367" y="762"/>
                  </a:cubicBezTo>
                  <a:cubicBezTo>
                    <a:pt x="1372" y="772"/>
                    <a:pt x="1372" y="772"/>
                    <a:pt x="1372" y="772"/>
                  </a:cubicBezTo>
                  <a:cubicBezTo>
                    <a:pt x="1392" y="777"/>
                    <a:pt x="1392" y="777"/>
                    <a:pt x="1392" y="777"/>
                  </a:cubicBezTo>
                  <a:cubicBezTo>
                    <a:pt x="1397" y="792"/>
                    <a:pt x="1397" y="792"/>
                    <a:pt x="1397" y="792"/>
                  </a:cubicBezTo>
                  <a:cubicBezTo>
                    <a:pt x="1412" y="802"/>
                    <a:pt x="1412" y="802"/>
                    <a:pt x="1412" y="802"/>
                  </a:cubicBezTo>
                  <a:cubicBezTo>
                    <a:pt x="1422" y="795"/>
                    <a:pt x="1422" y="795"/>
                    <a:pt x="1422" y="795"/>
                  </a:cubicBezTo>
                  <a:cubicBezTo>
                    <a:pt x="1434" y="780"/>
                    <a:pt x="1434" y="780"/>
                    <a:pt x="1434" y="780"/>
                  </a:cubicBezTo>
                  <a:cubicBezTo>
                    <a:pt x="1449" y="767"/>
                    <a:pt x="1449" y="767"/>
                    <a:pt x="1449" y="767"/>
                  </a:cubicBezTo>
                  <a:cubicBezTo>
                    <a:pt x="1452" y="757"/>
                    <a:pt x="1452" y="757"/>
                    <a:pt x="1452" y="757"/>
                  </a:cubicBezTo>
                  <a:cubicBezTo>
                    <a:pt x="1452" y="747"/>
                    <a:pt x="1452" y="747"/>
                    <a:pt x="1452" y="747"/>
                  </a:cubicBezTo>
                  <a:cubicBezTo>
                    <a:pt x="1462" y="724"/>
                    <a:pt x="1462" y="724"/>
                    <a:pt x="1462" y="724"/>
                  </a:cubicBezTo>
                  <a:cubicBezTo>
                    <a:pt x="1477" y="757"/>
                    <a:pt x="1477" y="757"/>
                    <a:pt x="1477" y="757"/>
                  </a:cubicBezTo>
                  <a:cubicBezTo>
                    <a:pt x="1492" y="782"/>
                    <a:pt x="1492" y="782"/>
                    <a:pt x="1492" y="782"/>
                  </a:cubicBezTo>
                  <a:cubicBezTo>
                    <a:pt x="1484" y="797"/>
                    <a:pt x="1484" y="797"/>
                    <a:pt x="1484" y="797"/>
                  </a:cubicBezTo>
                  <a:cubicBezTo>
                    <a:pt x="1504" y="800"/>
                    <a:pt x="1504" y="800"/>
                    <a:pt x="1504" y="800"/>
                  </a:cubicBezTo>
                  <a:cubicBezTo>
                    <a:pt x="1509" y="820"/>
                    <a:pt x="1509" y="820"/>
                    <a:pt x="1509" y="820"/>
                  </a:cubicBezTo>
                  <a:cubicBezTo>
                    <a:pt x="1509" y="837"/>
                    <a:pt x="1509" y="837"/>
                    <a:pt x="1509" y="837"/>
                  </a:cubicBezTo>
                  <a:cubicBezTo>
                    <a:pt x="1520" y="847"/>
                    <a:pt x="1520" y="847"/>
                    <a:pt x="1520" y="847"/>
                  </a:cubicBezTo>
                  <a:cubicBezTo>
                    <a:pt x="1528" y="855"/>
                    <a:pt x="1528" y="855"/>
                    <a:pt x="1528" y="855"/>
                  </a:cubicBezTo>
                  <a:cubicBezTo>
                    <a:pt x="1540" y="856"/>
                    <a:pt x="1540" y="856"/>
                    <a:pt x="1540" y="856"/>
                  </a:cubicBezTo>
                  <a:cubicBezTo>
                    <a:pt x="1545" y="869"/>
                    <a:pt x="1545" y="869"/>
                    <a:pt x="1545" y="869"/>
                  </a:cubicBezTo>
                  <a:cubicBezTo>
                    <a:pt x="1550" y="880"/>
                    <a:pt x="1550" y="880"/>
                    <a:pt x="1550" y="880"/>
                  </a:cubicBezTo>
                  <a:cubicBezTo>
                    <a:pt x="1561" y="887"/>
                    <a:pt x="1561" y="887"/>
                    <a:pt x="1561" y="887"/>
                  </a:cubicBezTo>
                  <a:cubicBezTo>
                    <a:pt x="1566" y="893"/>
                    <a:pt x="1566" y="893"/>
                    <a:pt x="1566" y="893"/>
                  </a:cubicBezTo>
                  <a:cubicBezTo>
                    <a:pt x="1579" y="897"/>
                    <a:pt x="1579" y="897"/>
                    <a:pt x="1579" y="897"/>
                  </a:cubicBezTo>
                  <a:cubicBezTo>
                    <a:pt x="1586" y="911"/>
                    <a:pt x="1586" y="911"/>
                    <a:pt x="1586" y="911"/>
                  </a:cubicBezTo>
                  <a:cubicBezTo>
                    <a:pt x="1560" y="916"/>
                    <a:pt x="1560" y="916"/>
                    <a:pt x="1560" y="916"/>
                  </a:cubicBezTo>
                  <a:cubicBezTo>
                    <a:pt x="1554" y="932"/>
                    <a:pt x="1554" y="932"/>
                    <a:pt x="1554" y="932"/>
                  </a:cubicBezTo>
                  <a:cubicBezTo>
                    <a:pt x="1581" y="921"/>
                    <a:pt x="1581" y="921"/>
                    <a:pt x="1581" y="921"/>
                  </a:cubicBezTo>
                  <a:cubicBezTo>
                    <a:pt x="1595" y="914"/>
                    <a:pt x="1595" y="914"/>
                    <a:pt x="1595" y="914"/>
                  </a:cubicBezTo>
                  <a:cubicBezTo>
                    <a:pt x="1605" y="912"/>
                    <a:pt x="1605" y="912"/>
                    <a:pt x="1605" y="912"/>
                  </a:cubicBezTo>
                  <a:cubicBezTo>
                    <a:pt x="1605" y="932"/>
                    <a:pt x="1605" y="932"/>
                    <a:pt x="1605" y="932"/>
                  </a:cubicBezTo>
                  <a:cubicBezTo>
                    <a:pt x="1616" y="923"/>
                    <a:pt x="1616" y="923"/>
                    <a:pt x="1616" y="923"/>
                  </a:cubicBezTo>
                  <a:cubicBezTo>
                    <a:pt x="1629" y="932"/>
                    <a:pt x="1629" y="932"/>
                    <a:pt x="1629" y="932"/>
                  </a:cubicBezTo>
                  <a:cubicBezTo>
                    <a:pt x="1634" y="959"/>
                    <a:pt x="1634" y="959"/>
                    <a:pt x="1634" y="959"/>
                  </a:cubicBezTo>
                  <a:cubicBezTo>
                    <a:pt x="1634" y="978"/>
                    <a:pt x="1634" y="978"/>
                    <a:pt x="1634" y="978"/>
                  </a:cubicBezTo>
                  <a:cubicBezTo>
                    <a:pt x="1613" y="994"/>
                    <a:pt x="1613" y="994"/>
                    <a:pt x="1613" y="994"/>
                  </a:cubicBezTo>
                  <a:cubicBezTo>
                    <a:pt x="1596" y="997"/>
                    <a:pt x="1596" y="997"/>
                    <a:pt x="1596" y="997"/>
                  </a:cubicBezTo>
                  <a:cubicBezTo>
                    <a:pt x="1578" y="1004"/>
                    <a:pt x="1578" y="1004"/>
                    <a:pt x="1578" y="1004"/>
                  </a:cubicBezTo>
                  <a:cubicBezTo>
                    <a:pt x="1546" y="1031"/>
                    <a:pt x="1546" y="1031"/>
                    <a:pt x="1546" y="1031"/>
                  </a:cubicBezTo>
                  <a:cubicBezTo>
                    <a:pt x="1525" y="1037"/>
                    <a:pt x="1525" y="1037"/>
                    <a:pt x="1525" y="1037"/>
                  </a:cubicBezTo>
                  <a:cubicBezTo>
                    <a:pt x="1517" y="1031"/>
                    <a:pt x="1517" y="1031"/>
                    <a:pt x="1517" y="1031"/>
                  </a:cubicBezTo>
                  <a:cubicBezTo>
                    <a:pt x="1494" y="1032"/>
                    <a:pt x="1494" y="1032"/>
                    <a:pt x="1494" y="1032"/>
                  </a:cubicBezTo>
                  <a:cubicBezTo>
                    <a:pt x="1472" y="1031"/>
                    <a:pt x="1472" y="1031"/>
                    <a:pt x="1472" y="1031"/>
                  </a:cubicBezTo>
                  <a:cubicBezTo>
                    <a:pt x="1437" y="1029"/>
                    <a:pt x="1437" y="1029"/>
                    <a:pt x="1437" y="1029"/>
                  </a:cubicBezTo>
                  <a:cubicBezTo>
                    <a:pt x="1423" y="1041"/>
                    <a:pt x="1423" y="1041"/>
                    <a:pt x="1423" y="1041"/>
                  </a:cubicBezTo>
                  <a:cubicBezTo>
                    <a:pt x="1421" y="1048"/>
                    <a:pt x="1421" y="1048"/>
                    <a:pt x="1421" y="1048"/>
                  </a:cubicBezTo>
                  <a:cubicBezTo>
                    <a:pt x="1408" y="1051"/>
                    <a:pt x="1408" y="1051"/>
                    <a:pt x="1408" y="1051"/>
                  </a:cubicBezTo>
                  <a:cubicBezTo>
                    <a:pt x="1394" y="1070"/>
                    <a:pt x="1394" y="1070"/>
                    <a:pt x="1394" y="1070"/>
                  </a:cubicBezTo>
                  <a:cubicBezTo>
                    <a:pt x="1386" y="1083"/>
                    <a:pt x="1386" y="1083"/>
                    <a:pt x="1386" y="1083"/>
                  </a:cubicBezTo>
                  <a:cubicBezTo>
                    <a:pt x="1381" y="1085"/>
                    <a:pt x="1381" y="1085"/>
                    <a:pt x="1381" y="1085"/>
                  </a:cubicBezTo>
                  <a:cubicBezTo>
                    <a:pt x="1380" y="1098"/>
                    <a:pt x="1380" y="1098"/>
                    <a:pt x="1380" y="1098"/>
                  </a:cubicBezTo>
                  <a:cubicBezTo>
                    <a:pt x="1364" y="1119"/>
                    <a:pt x="1364" y="1119"/>
                    <a:pt x="1364" y="1119"/>
                  </a:cubicBezTo>
                  <a:cubicBezTo>
                    <a:pt x="1365" y="1121"/>
                    <a:pt x="1365" y="1121"/>
                    <a:pt x="1365" y="1121"/>
                  </a:cubicBezTo>
                  <a:cubicBezTo>
                    <a:pt x="1378" y="1108"/>
                    <a:pt x="1378" y="1108"/>
                    <a:pt x="1378" y="1108"/>
                  </a:cubicBezTo>
                  <a:cubicBezTo>
                    <a:pt x="1391" y="1086"/>
                    <a:pt x="1391" y="1086"/>
                    <a:pt x="1391" y="1086"/>
                  </a:cubicBezTo>
                  <a:cubicBezTo>
                    <a:pt x="1417" y="1063"/>
                    <a:pt x="1417" y="1063"/>
                    <a:pt x="1417" y="1063"/>
                  </a:cubicBezTo>
                  <a:cubicBezTo>
                    <a:pt x="1447" y="1048"/>
                    <a:pt x="1447" y="1048"/>
                    <a:pt x="1447" y="1048"/>
                  </a:cubicBezTo>
                  <a:cubicBezTo>
                    <a:pt x="1453" y="1048"/>
                    <a:pt x="1453" y="1048"/>
                    <a:pt x="1453" y="1048"/>
                  </a:cubicBezTo>
                  <a:cubicBezTo>
                    <a:pt x="1463" y="1046"/>
                    <a:pt x="1463" y="1046"/>
                    <a:pt x="1463" y="1046"/>
                  </a:cubicBezTo>
                  <a:cubicBezTo>
                    <a:pt x="1476" y="1051"/>
                    <a:pt x="1476" y="1051"/>
                    <a:pt x="1476" y="1051"/>
                  </a:cubicBezTo>
                  <a:cubicBezTo>
                    <a:pt x="1480" y="1062"/>
                    <a:pt x="1480" y="1062"/>
                    <a:pt x="1480" y="1062"/>
                  </a:cubicBezTo>
                  <a:cubicBezTo>
                    <a:pt x="1466" y="1078"/>
                    <a:pt x="1466" y="1078"/>
                    <a:pt x="1466" y="1078"/>
                  </a:cubicBezTo>
                  <a:cubicBezTo>
                    <a:pt x="1449" y="1077"/>
                    <a:pt x="1449" y="1077"/>
                    <a:pt x="1449" y="1077"/>
                  </a:cubicBezTo>
                  <a:cubicBezTo>
                    <a:pt x="1446" y="1080"/>
                    <a:pt x="1446" y="1080"/>
                    <a:pt x="1446" y="1080"/>
                  </a:cubicBezTo>
                  <a:cubicBezTo>
                    <a:pt x="1457" y="1083"/>
                    <a:pt x="1457" y="1083"/>
                    <a:pt x="1457" y="1083"/>
                  </a:cubicBezTo>
                  <a:cubicBezTo>
                    <a:pt x="1461" y="1088"/>
                    <a:pt x="1461" y="1088"/>
                    <a:pt x="1461" y="1088"/>
                  </a:cubicBezTo>
                  <a:cubicBezTo>
                    <a:pt x="1470" y="1082"/>
                    <a:pt x="1470" y="1082"/>
                    <a:pt x="1470" y="1082"/>
                  </a:cubicBezTo>
                  <a:cubicBezTo>
                    <a:pt x="1476" y="1084"/>
                    <a:pt x="1476" y="1084"/>
                    <a:pt x="1476" y="1084"/>
                  </a:cubicBezTo>
                  <a:cubicBezTo>
                    <a:pt x="1476" y="1090"/>
                    <a:pt x="1476" y="1090"/>
                    <a:pt x="1476" y="1090"/>
                  </a:cubicBezTo>
                  <a:cubicBezTo>
                    <a:pt x="1476" y="1095"/>
                    <a:pt x="1476" y="1095"/>
                    <a:pt x="1476" y="1095"/>
                  </a:cubicBezTo>
                  <a:cubicBezTo>
                    <a:pt x="1473" y="1101"/>
                    <a:pt x="1473" y="1101"/>
                    <a:pt x="1473" y="1101"/>
                  </a:cubicBezTo>
                  <a:cubicBezTo>
                    <a:pt x="1475" y="1102"/>
                    <a:pt x="1475" y="1102"/>
                    <a:pt x="1475" y="1102"/>
                  </a:cubicBezTo>
                  <a:cubicBezTo>
                    <a:pt x="1479" y="1101"/>
                    <a:pt x="1479" y="1101"/>
                    <a:pt x="1479" y="1101"/>
                  </a:cubicBezTo>
                  <a:cubicBezTo>
                    <a:pt x="1481" y="1106"/>
                    <a:pt x="1481" y="1106"/>
                    <a:pt x="1481" y="1106"/>
                  </a:cubicBezTo>
                  <a:cubicBezTo>
                    <a:pt x="1474" y="1125"/>
                    <a:pt x="1474" y="1125"/>
                    <a:pt x="1474" y="1125"/>
                  </a:cubicBezTo>
                  <a:cubicBezTo>
                    <a:pt x="1486" y="1144"/>
                    <a:pt x="1486" y="1144"/>
                    <a:pt x="1486" y="1144"/>
                  </a:cubicBezTo>
                  <a:cubicBezTo>
                    <a:pt x="1496" y="1156"/>
                    <a:pt x="1496" y="1156"/>
                    <a:pt x="1496" y="1156"/>
                  </a:cubicBezTo>
                  <a:cubicBezTo>
                    <a:pt x="1515" y="1151"/>
                    <a:pt x="1515" y="1151"/>
                    <a:pt x="1515" y="1151"/>
                  </a:cubicBezTo>
                  <a:cubicBezTo>
                    <a:pt x="1516" y="1156"/>
                    <a:pt x="1516" y="1156"/>
                    <a:pt x="1516" y="1156"/>
                  </a:cubicBezTo>
                  <a:cubicBezTo>
                    <a:pt x="1526" y="1154"/>
                    <a:pt x="1526" y="1154"/>
                    <a:pt x="1526" y="1154"/>
                  </a:cubicBezTo>
                  <a:cubicBezTo>
                    <a:pt x="1524" y="1146"/>
                    <a:pt x="1524" y="1146"/>
                    <a:pt x="1524" y="1146"/>
                  </a:cubicBezTo>
                  <a:cubicBezTo>
                    <a:pt x="1538" y="1121"/>
                    <a:pt x="1538" y="1121"/>
                    <a:pt x="1538" y="1121"/>
                  </a:cubicBezTo>
                  <a:cubicBezTo>
                    <a:pt x="1544" y="1120"/>
                    <a:pt x="1544" y="1120"/>
                    <a:pt x="1544" y="1120"/>
                  </a:cubicBezTo>
                  <a:cubicBezTo>
                    <a:pt x="1543" y="1141"/>
                    <a:pt x="1543" y="1141"/>
                    <a:pt x="1543" y="1141"/>
                  </a:cubicBezTo>
                  <a:cubicBezTo>
                    <a:pt x="1552" y="1141"/>
                    <a:pt x="1552" y="1141"/>
                    <a:pt x="1552" y="1141"/>
                  </a:cubicBezTo>
                  <a:cubicBezTo>
                    <a:pt x="1554" y="1148"/>
                    <a:pt x="1554" y="1148"/>
                    <a:pt x="1554" y="1148"/>
                  </a:cubicBezTo>
                  <a:cubicBezTo>
                    <a:pt x="1541" y="1158"/>
                    <a:pt x="1541" y="1158"/>
                    <a:pt x="1541" y="1158"/>
                  </a:cubicBezTo>
                  <a:cubicBezTo>
                    <a:pt x="1527" y="1159"/>
                    <a:pt x="1527" y="1159"/>
                    <a:pt x="1527" y="1159"/>
                  </a:cubicBezTo>
                  <a:cubicBezTo>
                    <a:pt x="1529" y="1167"/>
                    <a:pt x="1529" y="1167"/>
                    <a:pt x="1529" y="1167"/>
                  </a:cubicBezTo>
                  <a:cubicBezTo>
                    <a:pt x="1521" y="1170"/>
                    <a:pt x="1521" y="1170"/>
                    <a:pt x="1521" y="1170"/>
                  </a:cubicBezTo>
                  <a:cubicBezTo>
                    <a:pt x="1506" y="1178"/>
                    <a:pt x="1506" y="1178"/>
                    <a:pt x="1506" y="1178"/>
                  </a:cubicBezTo>
                  <a:cubicBezTo>
                    <a:pt x="1484" y="1183"/>
                    <a:pt x="1484" y="1183"/>
                    <a:pt x="1484" y="1183"/>
                  </a:cubicBezTo>
                  <a:cubicBezTo>
                    <a:pt x="1459" y="1206"/>
                    <a:pt x="1459" y="1206"/>
                    <a:pt x="1459" y="1206"/>
                  </a:cubicBezTo>
                  <a:cubicBezTo>
                    <a:pt x="1451" y="1209"/>
                    <a:pt x="1451" y="1209"/>
                    <a:pt x="1451" y="1209"/>
                  </a:cubicBezTo>
                  <a:cubicBezTo>
                    <a:pt x="1448" y="1214"/>
                    <a:pt x="1448" y="1214"/>
                    <a:pt x="1448" y="1214"/>
                  </a:cubicBezTo>
                  <a:cubicBezTo>
                    <a:pt x="1443" y="1213"/>
                    <a:pt x="1443" y="1213"/>
                    <a:pt x="1443" y="1213"/>
                  </a:cubicBezTo>
                  <a:cubicBezTo>
                    <a:pt x="1437" y="1203"/>
                    <a:pt x="1437" y="1203"/>
                    <a:pt x="1437" y="1203"/>
                  </a:cubicBezTo>
                  <a:cubicBezTo>
                    <a:pt x="1436" y="1188"/>
                    <a:pt x="1436" y="1188"/>
                    <a:pt x="1436" y="1188"/>
                  </a:cubicBezTo>
                  <a:cubicBezTo>
                    <a:pt x="1443" y="1183"/>
                    <a:pt x="1443" y="1183"/>
                    <a:pt x="1443" y="1183"/>
                  </a:cubicBezTo>
                  <a:cubicBezTo>
                    <a:pt x="1457" y="1171"/>
                    <a:pt x="1457" y="1171"/>
                    <a:pt x="1457" y="1171"/>
                  </a:cubicBezTo>
                  <a:cubicBezTo>
                    <a:pt x="1466" y="1167"/>
                    <a:pt x="1466" y="1167"/>
                    <a:pt x="1466" y="1167"/>
                  </a:cubicBezTo>
                  <a:cubicBezTo>
                    <a:pt x="1473" y="1173"/>
                    <a:pt x="1473" y="1173"/>
                    <a:pt x="1473" y="1173"/>
                  </a:cubicBezTo>
                  <a:cubicBezTo>
                    <a:pt x="1483" y="1167"/>
                    <a:pt x="1483" y="1167"/>
                    <a:pt x="1483" y="1167"/>
                  </a:cubicBezTo>
                  <a:cubicBezTo>
                    <a:pt x="1481" y="1159"/>
                    <a:pt x="1481" y="1159"/>
                    <a:pt x="1481" y="1159"/>
                  </a:cubicBezTo>
                  <a:cubicBezTo>
                    <a:pt x="1482" y="1151"/>
                    <a:pt x="1482" y="1151"/>
                    <a:pt x="1482" y="1151"/>
                  </a:cubicBezTo>
                  <a:lnTo>
                    <a:pt x="1477" y="1149"/>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34" name="Central African Republic">
              <a:extLst>
                <a:ext uri="{FF2B5EF4-FFF2-40B4-BE49-F238E27FC236}">
                  <a16:creationId xmlns:a16="http://schemas.microsoft.com/office/drawing/2014/main" id="{A7F70F66-18DE-4B4E-8EE3-09EF06CC2615}"/>
                </a:ext>
              </a:extLst>
            </p:cNvPr>
            <p:cNvSpPr>
              <a:spLocks/>
            </p:cNvSpPr>
            <p:nvPr/>
          </p:nvSpPr>
          <p:spPr bwMode="gray">
            <a:xfrm>
              <a:off x="6248056" y="4208703"/>
              <a:ext cx="411936" cy="277285"/>
            </a:xfrm>
            <a:custGeom>
              <a:avLst/>
              <a:gdLst/>
              <a:ahLst/>
              <a:cxnLst>
                <a:cxn ang="0">
                  <a:pos x="62" y="335"/>
                </a:cxn>
                <a:cxn ang="0">
                  <a:pos x="58" y="307"/>
                </a:cxn>
                <a:cxn ang="0">
                  <a:pos x="34" y="291"/>
                </a:cxn>
                <a:cxn ang="0">
                  <a:pos x="24" y="261"/>
                </a:cxn>
                <a:cxn ang="0">
                  <a:pos x="0" y="241"/>
                </a:cxn>
                <a:cxn ang="0">
                  <a:pos x="0" y="181"/>
                </a:cxn>
                <a:cxn ang="0">
                  <a:pos x="48" y="139"/>
                </a:cxn>
                <a:cxn ang="0">
                  <a:pos x="70" y="141"/>
                </a:cxn>
                <a:cxn ang="0">
                  <a:pos x="84" y="129"/>
                </a:cxn>
                <a:cxn ang="0">
                  <a:pos x="98" y="141"/>
                </a:cxn>
                <a:cxn ang="0">
                  <a:pos x="132" y="127"/>
                </a:cxn>
                <a:cxn ang="0">
                  <a:pos x="160" y="125"/>
                </a:cxn>
                <a:cxn ang="0">
                  <a:pos x="184" y="101"/>
                </a:cxn>
                <a:cxn ang="0">
                  <a:pos x="180" y="84"/>
                </a:cxn>
                <a:cxn ang="0">
                  <a:pos x="208" y="84"/>
                </a:cxn>
                <a:cxn ang="0">
                  <a:pos x="235" y="80"/>
                </a:cxn>
                <a:cxn ang="0">
                  <a:pos x="261" y="48"/>
                </a:cxn>
                <a:cxn ang="0">
                  <a:pos x="269" y="14"/>
                </a:cxn>
                <a:cxn ang="0">
                  <a:pos x="331" y="0"/>
                </a:cxn>
                <a:cxn ang="0">
                  <a:pos x="337" y="22"/>
                </a:cxn>
                <a:cxn ang="0">
                  <a:pos x="355" y="40"/>
                </a:cxn>
                <a:cxn ang="0">
                  <a:pos x="357" y="68"/>
                </a:cxn>
                <a:cxn ang="0">
                  <a:pos x="347" y="84"/>
                </a:cxn>
                <a:cxn ang="0">
                  <a:pos x="373" y="97"/>
                </a:cxn>
                <a:cxn ang="0">
                  <a:pos x="393" y="95"/>
                </a:cxn>
                <a:cxn ang="0">
                  <a:pos x="391" y="111"/>
                </a:cxn>
                <a:cxn ang="0">
                  <a:pos x="425" y="133"/>
                </a:cxn>
                <a:cxn ang="0">
                  <a:pos x="423" y="145"/>
                </a:cxn>
                <a:cxn ang="0">
                  <a:pos x="461" y="169"/>
                </a:cxn>
                <a:cxn ang="0">
                  <a:pos x="459" y="181"/>
                </a:cxn>
                <a:cxn ang="0">
                  <a:pos x="499" y="207"/>
                </a:cxn>
                <a:cxn ang="0">
                  <a:pos x="505" y="243"/>
                </a:cxn>
                <a:cxn ang="0">
                  <a:pos x="425" y="215"/>
                </a:cxn>
                <a:cxn ang="0">
                  <a:pos x="415" y="223"/>
                </a:cxn>
                <a:cxn ang="0">
                  <a:pos x="409" y="233"/>
                </a:cxn>
                <a:cxn ang="0">
                  <a:pos x="391" y="223"/>
                </a:cxn>
                <a:cxn ang="0">
                  <a:pos x="371" y="235"/>
                </a:cxn>
                <a:cxn ang="0">
                  <a:pos x="339" y="241"/>
                </a:cxn>
                <a:cxn ang="0">
                  <a:pos x="323" y="239"/>
                </a:cxn>
                <a:cxn ang="0">
                  <a:pos x="301" y="261"/>
                </a:cxn>
                <a:cxn ang="0">
                  <a:pos x="259" y="247"/>
                </a:cxn>
                <a:cxn ang="0">
                  <a:pos x="235" y="247"/>
                </a:cxn>
                <a:cxn ang="0">
                  <a:pos x="208" y="231"/>
                </a:cxn>
                <a:cxn ang="0">
                  <a:pos x="192" y="231"/>
                </a:cxn>
                <a:cxn ang="0">
                  <a:pos x="176" y="249"/>
                </a:cxn>
                <a:cxn ang="0">
                  <a:pos x="166" y="249"/>
                </a:cxn>
                <a:cxn ang="0">
                  <a:pos x="158" y="279"/>
                </a:cxn>
                <a:cxn ang="0">
                  <a:pos x="124" y="277"/>
                </a:cxn>
                <a:cxn ang="0">
                  <a:pos x="110" y="285"/>
                </a:cxn>
                <a:cxn ang="0">
                  <a:pos x="94" y="285"/>
                </a:cxn>
                <a:cxn ang="0">
                  <a:pos x="62" y="335"/>
                </a:cxn>
              </a:cxnLst>
              <a:rect l="0" t="0" r="r" b="b"/>
              <a:pathLst>
                <a:path w="505" h="335">
                  <a:moveTo>
                    <a:pt x="62" y="335"/>
                  </a:moveTo>
                  <a:lnTo>
                    <a:pt x="58" y="307"/>
                  </a:lnTo>
                  <a:lnTo>
                    <a:pt x="34" y="291"/>
                  </a:lnTo>
                  <a:lnTo>
                    <a:pt x="24" y="261"/>
                  </a:lnTo>
                  <a:lnTo>
                    <a:pt x="0" y="241"/>
                  </a:lnTo>
                  <a:lnTo>
                    <a:pt x="0" y="181"/>
                  </a:lnTo>
                  <a:lnTo>
                    <a:pt x="48" y="139"/>
                  </a:lnTo>
                  <a:lnTo>
                    <a:pt x="70" y="141"/>
                  </a:lnTo>
                  <a:lnTo>
                    <a:pt x="84" y="129"/>
                  </a:lnTo>
                  <a:lnTo>
                    <a:pt x="98" y="141"/>
                  </a:lnTo>
                  <a:lnTo>
                    <a:pt x="132" y="127"/>
                  </a:lnTo>
                  <a:lnTo>
                    <a:pt x="160" y="125"/>
                  </a:lnTo>
                  <a:lnTo>
                    <a:pt x="184" y="101"/>
                  </a:lnTo>
                  <a:lnTo>
                    <a:pt x="180" y="84"/>
                  </a:lnTo>
                  <a:lnTo>
                    <a:pt x="208" y="84"/>
                  </a:lnTo>
                  <a:lnTo>
                    <a:pt x="235" y="80"/>
                  </a:lnTo>
                  <a:lnTo>
                    <a:pt x="261" y="48"/>
                  </a:lnTo>
                  <a:lnTo>
                    <a:pt x="269" y="14"/>
                  </a:lnTo>
                  <a:lnTo>
                    <a:pt x="331" y="0"/>
                  </a:lnTo>
                  <a:lnTo>
                    <a:pt x="337" y="22"/>
                  </a:lnTo>
                  <a:lnTo>
                    <a:pt x="355" y="40"/>
                  </a:lnTo>
                  <a:lnTo>
                    <a:pt x="357" y="68"/>
                  </a:lnTo>
                  <a:lnTo>
                    <a:pt x="347" y="84"/>
                  </a:lnTo>
                  <a:lnTo>
                    <a:pt x="373" y="97"/>
                  </a:lnTo>
                  <a:lnTo>
                    <a:pt x="393" y="95"/>
                  </a:lnTo>
                  <a:lnTo>
                    <a:pt x="391" y="111"/>
                  </a:lnTo>
                  <a:lnTo>
                    <a:pt x="425" y="133"/>
                  </a:lnTo>
                  <a:lnTo>
                    <a:pt x="423" y="145"/>
                  </a:lnTo>
                  <a:lnTo>
                    <a:pt x="461" y="169"/>
                  </a:lnTo>
                  <a:lnTo>
                    <a:pt x="459" y="181"/>
                  </a:lnTo>
                  <a:lnTo>
                    <a:pt x="499" y="207"/>
                  </a:lnTo>
                  <a:lnTo>
                    <a:pt x="505" y="243"/>
                  </a:lnTo>
                  <a:lnTo>
                    <a:pt x="425" y="215"/>
                  </a:lnTo>
                  <a:lnTo>
                    <a:pt x="415" y="223"/>
                  </a:lnTo>
                  <a:lnTo>
                    <a:pt x="409" y="233"/>
                  </a:lnTo>
                  <a:lnTo>
                    <a:pt x="391" y="223"/>
                  </a:lnTo>
                  <a:lnTo>
                    <a:pt x="371" y="235"/>
                  </a:lnTo>
                  <a:lnTo>
                    <a:pt x="339" y="241"/>
                  </a:lnTo>
                  <a:lnTo>
                    <a:pt x="323" y="239"/>
                  </a:lnTo>
                  <a:lnTo>
                    <a:pt x="301" y="261"/>
                  </a:lnTo>
                  <a:lnTo>
                    <a:pt x="259" y="247"/>
                  </a:lnTo>
                  <a:lnTo>
                    <a:pt x="235" y="247"/>
                  </a:lnTo>
                  <a:lnTo>
                    <a:pt x="208" y="231"/>
                  </a:lnTo>
                  <a:lnTo>
                    <a:pt x="192" y="231"/>
                  </a:lnTo>
                  <a:lnTo>
                    <a:pt x="176" y="249"/>
                  </a:lnTo>
                  <a:lnTo>
                    <a:pt x="166" y="249"/>
                  </a:lnTo>
                  <a:lnTo>
                    <a:pt x="158" y="279"/>
                  </a:lnTo>
                  <a:lnTo>
                    <a:pt x="124" y="277"/>
                  </a:lnTo>
                  <a:lnTo>
                    <a:pt x="110" y="285"/>
                  </a:lnTo>
                  <a:lnTo>
                    <a:pt x="94" y="285"/>
                  </a:lnTo>
                  <a:lnTo>
                    <a:pt x="62" y="33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5" name="Chad">
              <a:extLst>
                <a:ext uri="{FF2B5EF4-FFF2-40B4-BE49-F238E27FC236}">
                  <a16:creationId xmlns:a16="http://schemas.microsoft.com/office/drawing/2014/main" id="{69D04014-F2C7-4E8B-BD8B-18718ACFE983}"/>
                </a:ext>
              </a:extLst>
            </p:cNvPr>
            <p:cNvSpPr>
              <a:spLocks/>
            </p:cNvSpPr>
            <p:nvPr/>
          </p:nvSpPr>
          <p:spPr bwMode="gray">
            <a:xfrm>
              <a:off x="6216819" y="3795726"/>
              <a:ext cx="324082" cy="530970"/>
            </a:xfrm>
            <a:custGeom>
              <a:avLst/>
              <a:gdLst/>
              <a:ahLst/>
              <a:cxnLst>
                <a:cxn ang="0">
                  <a:pos x="34" y="432"/>
                </a:cxn>
                <a:cxn ang="0">
                  <a:pos x="6" y="384"/>
                </a:cxn>
                <a:cxn ang="0">
                  <a:pos x="0" y="360"/>
                </a:cxn>
                <a:cxn ang="0">
                  <a:pos x="72" y="280"/>
                </a:cxn>
                <a:cxn ang="0">
                  <a:pos x="82" y="150"/>
                </a:cxn>
                <a:cxn ang="0">
                  <a:pos x="104" y="120"/>
                </a:cxn>
                <a:cxn ang="0">
                  <a:pos x="80" y="86"/>
                </a:cxn>
                <a:cxn ang="0">
                  <a:pos x="84" y="46"/>
                </a:cxn>
                <a:cxn ang="0">
                  <a:pos x="66" y="14"/>
                </a:cxn>
                <a:cxn ang="0">
                  <a:pos x="110" y="0"/>
                </a:cxn>
                <a:cxn ang="0">
                  <a:pos x="399" y="170"/>
                </a:cxn>
                <a:cxn ang="0">
                  <a:pos x="397" y="322"/>
                </a:cxn>
                <a:cxn ang="0">
                  <a:pos x="359" y="330"/>
                </a:cxn>
                <a:cxn ang="0">
                  <a:pos x="359" y="354"/>
                </a:cxn>
                <a:cxn ang="0">
                  <a:pos x="343" y="364"/>
                </a:cxn>
                <a:cxn ang="0">
                  <a:pos x="355" y="384"/>
                </a:cxn>
                <a:cxn ang="0">
                  <a:pos x="323" y="400"/>
                </a:cxn>
                <a:cxn ang="0">
                  <a:pos x="333" y="414"/>
                </a:cxn>
                <a:cxn ang="0">
                  <a:pos x="329" y="428"/>
                </a:cxn>
                <a:cxn ang="0">
                  <a:pos x="345" y="438"/>
                </a:cxn>
                <a:cxn ang="0">
                  <a:pos x="365" y="490"/>
                </a:cxn>
                <a:cxn ang="0">
                  <a:pos x="375" y="496"/>
                </a:cxn>
                <a:cxn ang="0">
                  <a:pos x="371" y="506"/>
                </a:cxn>
                <a:cxn ang="0">
                  <a:pos x="309" y="520"/>
                </a:cxn>
                <a:cxn ang="0">
                  <a:pos x="301" y="554"/>
                </a:cxn>
                <a:cxn ang="0">
                  <a:pos x="275" y="586"/>
                </a:cxn>
                <a:cxn ang="0">
                  <a:pos x="248" y="590"/>
                </a:cxn>
                <a:cxn ang="0">
                  <a:pos x="220" y="590"/>
                </a:cxn>
                <a:cxn ang="0">
                  <a:pos x="224" y="607"/>
                </a:cxn>
                <a:cxn ang="0">
                  <a:pos x="200" y="631"/>
                </a:cxn>
                <a:cxn ang="0">
                  <a:pos x="172" y="633"/>
                </a:cxn>
                <a:cxn ang="0">
                  <a:pos x="138" y="647"/>
                </a:cxn>
                <a:cxn ang="0">
                  <a:pos x="124" y="635"/>
                </a:cxn>
                <a:cxn ang="0">
                  <a:pos x="110" y="647"/>
                </a:cxn>
                <a:cxn ang="0">
                  <a:pos x="88" y="645"/>
                </a:cxn>
                <a:cxn ang="0">
                  <a:pos x="82" y="605"/>
                </a:cxn>
                <a:cxn ang="0">
                  <a:pos x="64" y="603"/>
                </a:cxn>
                <a:cxn ang="0">
                  <a:pos x="34" y="566"/>
                </a:cxn>
                <a:cxn ang="0">
                  <a:pos x="44" y="554"/>
                </a:cxn>
                <a:cxn ang="0">
                  <a:pos x="58" y="556"/>
                </a:cxn>
                <a:cxn ang="0">
                  <a:pos x="84" y="550"/>
                </a:cxn>
                <a:cxn ang="0">
                  <a:pos x="66" y="518"/>
                </a:cxn>
                <a:cxn ang="0">
                  <a:pos x="68" y="480"/>
                </a:cxn>
                <a:cxn ang="0">
                  <a:pos x="52" y="434"/>
                </a:cxn>
                <a:cxn ang="0">
                  <a:pos x="34" y="432"/>
                </a:cxn>
              </a:cxnLst>
              <a:rect l="0" t="0" r="r" b="b"/>
              <a:pathLst>
                <a:path w="399" h="647">
                  <a:moveTo>
                    <a:pt x="34" y="432"/>
                  </a:moveTo>
                  <a:lnTo>
                    <a:pt x="6" y="384"/>
                  </a:lnTo>
                  <a:lnTo>
                    <a:pt x="0" y="360"/>
                  </a:lnTo>
                  <a:lnTo>
                    <a:pt x="72" y="280"/>
                  </a:lnTo>
                  <a:lnTo>
                    <a:pt x="82" y="150"/>
                  </a:lnTo>
                  <a:lnTo>
                    <a:pt x="104" y="120"/>
                  </a:lnTo>
                  <a:lnTo>
                    <a:pt x="80" y="86"/>
                  </a:lnTo>
                  <a:lnTo>
                    <a:pt x="84" y="46"/>
                  </a:lnTo>
                  <a:lnTo>
                    <a:pt x="66" y="14"/>
                  </a:lnTo>
                  <a:lnTo>
                    <a:pt x="110" y="0"/>
                  </a:lnTo>
                  <a:lnTo>
                    <a:pt x="399" y="170"/>
                  </a:lnTo>
                  <a:lnTo>
                    <a:pt x="397" y="322"/>
                  </a:lnTo>
                  <a:lnTo>
                    <a:pt x="359" y="330"/>
                  </a:lnTo>
                  <a:lnTo>
                    <a:pt x="359" y="354"/>
                  </a:lnTo>
                  <a:lnTo>
                    <a:pt x="343" y="364"/>
                  </a:lnTo>
                  <a:lnTo>
                    <a:pt x="355" y="384"/>
                  </a:lnTo>
                  <a:lnTo>
                    <a:pt x="323" y="400"/>
                  </a:lnTo>
                  <a:lnTo>
                    <a:pt x="333" y="414"/>
                  </a:lnTo>
                  <a:lnTo>
                    <a:pt x="329" y="428"/>
                  </a:lnTo>
                  <a:lnTo>
                    <a:pt x="345" y="438"/>
                  </a:lnTo>
                  <a:lnTo>
                    <a:pt x="365" y="490"/>
                  </a:lnTo>
                  <a:lnTo>
                    <a:pt x="375" y="496"/>
                  </a:lnTo>
                  <a:lnTo>
                    <a:pt x="371" y="506"/>
                  </a:lnTo>
                  <a:lnTo>
                    <a:pt x="309" y="520"/>
                  </a:lnTo>
                  <a:lnTo>
                    <a:pt x="301" y="554"/>
                  </a:lnTo>
                  <a:lnTo>
                    <a:pt x="275" y="586"/>
                  </a:lnTo>
                  <a:lnTo>
                    <a:pt x="248" y="590"/>
                  </a:lnTo>
                  <a:lnTo>
                    <a:pt x="220" y="590"/>
                  </a:lnTo>
                  <a:lnTo>
                    <a:pt x="224" y="607"/>
                  </a:lnTo>
                  <a:lnTo>
                    <a:pt x="200" y="631"/>
                  </a:lnTo>
                  <a:lnTo>
                    <a:pt x="172" y="633"/>
                  </a:lnTo>
                  <a:lnTo>
                    <a:pt x="138" y="647"/>
                  </a:lnTo>
                  <a:lnTo>
                    <a:pt x="124" y="635"/>
                  </a:lnTo>
                  <a:lnTo>
                    <a:pt x="110" y="647"/>
                  </a:lnTo>
                  <a:lnTo>
                    <a:pt x="88" y="645"/>
                  </a:lnTo>
                  <a:lnTo>
                    <a:pt x="82" y="605"/>
                  </a:lnTo>
                  <a:lnTo>
                    <a:pt x="64" y="603"/>
                  </a:lnTo>
                  <a:lnTo>
                    <a:pt x="34" y="566"/>
                  </a:lnTo>
                  <a:lnTo>
                    <a:pt x="44" y="554"/>
                  </a:lnTo>
                  <a:lnTo>
                    <a:pt x="58" y="556"/>
                  </a:lnTo>
                  <a:lnTo>
                    <a:pt x="84" y="550"/>
                  </a:lnTo>
                  <a:lnTo>
                    <a:pt x="66" y="518"/>
                  </a:lnTo>
                  <a:lnTo>
                    <a:pt x="68" y="480"/>
                  </a:lnTo>
                  <a:lnTo>
                    <a:pt x="52" y="434"/>
                  </a:lnTo>
                  <a:lnTo>
                    <a:pt x="34" y="4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6" name="Chile">
              <a:extLst>
                <a:ext uri="{FF2B5EF4-FFF2-40B4-BE49-F238E27FC236}">
                  <a16:creationId xmlns:a16="http://schemas.microsoft.com/office/drawing/2014/main" id="{145A11A9-2233-46E5-97AC-33CC59755003}"/>
                </a:ext>
              </a:extLst>
            </p:cNvPr>
            <p:cNvSpPr>
              <a:spLocks noEditPoints="1"/>
            </p:cNvSpPr>
            <p:nvPr/>
          </p:nvSpPr>
          <p:spPr bwMode="gray">
            <a:xfrm>
              <a:off x="3364501" y="5191983"/>
              <a:ext cx="271371" cy="1571281"/>
            </a:xfrm>
            <a:custGeom>
              <a:avLst/>
              <a:gdLst/>
              <a:ahLst/>
              <a:cxnLst>
                <a:cxn ang="0">
                  <a:pos x="90" y="878"/>
                </a:cxn>
                <a:cxn ang="0">
                  <a:pos x="75" y="883"/>
                </a:cxn>
                <a:cxn ang="0">
                  <a:pos x="45" y="870"/>
                </a:cxn>
                <a:cxn ang="0">
                  <a:pos x="60" y="856"/>
                </a:cxn>
                <a:cxn ang="0">
                  <a:pos x="45" y="831"/>
                </a:cxn>
                <a:cxn ang="0">
                  <a:pos x="39" y="818"/>
                </a:cxn>
                <a:cxn ang="0">
                  <a:pos x="31" y="769"/>
                </a:cxn>
                <a:cxn ang="0">
                  <a:pos x="31" y="723"/>
                </a:cxn>
                <a:cxn ang="0">
                  <a:pos x="32" y="707"/>
                </a:cxn>
                <a:cxn ang="0">
                  <a:pos x="13" y="685"/>
                </a:cxn>
                <a:cxn ang="0">
                  <a:pos x="15" y="661"/>
                </a:cxn>
                <a:cxn ang="0">
                  <a:pos x="41" y="675"/>
                </a:cxn>
                <a:cxn ang="0">
                  <a:pos x="49" y="617"/>
                </a:cxn>
                <a:cxn ang="0">
                  <a:pos x="59" y="552"/>
                </a:cxn>
                <a:cxn ang="0">
                  <a:pos x="50" y="487"/>
                </a:cxn>
                <a:cxn ang="0">
                  <a:pos x="61" y="402"/>
                </a:cxn>
                <a:cxn ang="0">
                  <a:pos x="80" y="291"/>
                </a:cxn>
                <a:cxn ang="0">
                  <a:pos x="91" y="205"/>
                </a:cxn>
                <a:cxn ang="0">
                  <a:pos x="99" y="118"/>
                </a:cxn>
                <a:cxn ang="0">
                  <a:pos x="102" y="17"/>
                </a:cxn>
                <a:cxn ang="0">
                  <a:pos x="138" y="74"/>
                </a:cxn>
                <a:cxn ang="0">
                  <a:pos x="141" y="147"/>
                </a:cxn>
                <a:cxn ang="0">
                  <a:pos x="129" y="215"/>
                </a:cxn>
                <a:cxn ang="0">
                  <a:pos x="104" y="280"/>
                </a:cxn>
                <a:cxn ang="0">
                  <a:pos x="105" y="382"/>
                </a:cxn>
                <a:cxn ang="0">
                  <a:pos x="91" y="476"/>
                </a:cxn>
                <a:cxn ang="0">
                  <a:pos x="78" y="563"/>
                </a:cxn>
                <a:cxn ang="0">
                  <a:pos x="86" y="630"/>
                </a:cxn>
                <a:cxn ang="0">
                  <a:pos x="78" y="657"/>
                </a:cxn>
                <a:cxn ang="0">
                  <a:pos x="61" y="726"/>
                </a:cxn>
                <a:cxn ang="0">
                  <a:pos x="46" y="804"/>
                </a:cxn>
                <a:cxn ang="0">
                  <a:pos x="130" y="843"/>
                </a:cxn>
                <a:cxn ang="0">
                  <a:pos x="132" y="858"/>
                </a:cxn>
                <a:cxn ang="0">
                  <a:pos x="106" y="871"/>
                </a:cxn>
                <a:cxn ang="0">
                  <a:pos x="123" y="891"/>
                </a:cxn>
                <a:cxn ang="0">
                  <a:pos x="125" y="920"/>
                </a:cxn>
                <a:cxn ang="0">
                  <a:pos x="100" y="923"/>
                </a:cxn>
                <a:cxn ang="0">
                  <a:pos x="92" y="931"/>
                </a:cxn>
                <a:cxn ang="0">
                  <a:pos x="165" y="935"/>
                </a:cxn>
                <a:cxn ang="0">
                  <a:pos x="159" y="949"/>
                </a:cxn>
                <a:cxn ang="0">
                  <a:pos x="130" y="947"/>
                </a:cxn>
                <a:cxn ang="0">
                  <a:pos x="142" y="945"/>
                </a:cxn>
                <a:cxn ang="0">
                  <a:pos x="111" y="944"/>
                </a:cxn>
                <a:cxn ang="0">
                  <a:pos x="96" y="938"/>
                </a:cxn>
                <a:cxn ang="0">
                  <a:pos x="117" y="936"/>
                </a:cxn>
                <a:cxn ang="0">
                  <a:pos x="62" y="905"/>
                </a:cxn>
                <a:cxn ang="0">
                  <a:pos x="28" y="876"/>
                </a:cxn>
                <a:cxn ang="0">
                  <a:pos x="38" y="874"/>
                </a:cxn>
                <a:cxn ang="0">
                  <a:pos x="77" y="911"/>
                </a:cxn>
                <a:cxn ang="0">
                  <a:pos x="88" y="912"/>
                </a:cxn>
                <a:cxn ang="0">
                  <a:pos x="98" y="890"/>
                </a:cxn>
                <a:cxn ang="0">
                  <a:pos x="25" y="822"/>
                </a:cxn>
                <a:cxn ang="0">
                  <a:pos x="18" y="814"/>
                </a:cxn>
                <a:cxn ang="0">
                  <a:pos x="14" y="745"/>
                </a:cxn>
                <a:cxn ang="0">
                  <a:pos x="19" y="764"/>
                </a:cxn>
                <a:cxn ang="0">
                  <a:pos x="12" y="738"/>
                </a:cxn>
                <a:cxn ang="0">
                  <a:pos x="6" y="784"/>
                </a:cxn>
                <a:cxn ang="0">
                  <a:pos x="18" y="841"/>
                </a:cxn>
                <a:cxn ang="0">
                  <a:pos x="55" y="882"/>
                </a:cxn>
                <a:cxn ang="0">
                  <a:pos x="61" y="869"/>
                </a:cxn>
                <a:cxn ang="0">
                  <a:pos x="53" y="630"/>
                </a:cxn>
                <a:cxn ang="0">
                  <a:pos x="26" y="593"/>
                </a:cxn>
                <a:cxn ang="0">
                  <a:pos x="34" y="558"/>
                </a:cxn>
              </a:cxnLst>
              <a:rect l="0" t="0" r="r" b="b"/>
              <a:pathLst>
                <a:path w="167" h="959">
                  <a:moveTo>
                    <a:pt x="121" y="848"/>
                  </a:moveTo>
                  <a:cubicBezTo>
                    <a:pt x="116" y="856"/>
                    <a:pt x="116" y="856"/>
                    <a:pt x="116" y="856"/>
                  </a:cubicBezTo>
                  <a:cubicBezTo>
                    <a:pt x="109" y="858"/>
                    <a:pt x="109" y="858"/>
                    <a:pt x="109" y="858"/>
                  </a:cubicBezTo>
                  <a:cubicBezTo>
                    <a:pt x="101" y="863"/>
                    <a:pt x="101" y="863"/>
                    <a:pt x="101" y="863"/>
                  </a:cubicBezTo>
                  <a:cubicBezTo>
                    <a:pt x="93" y="863"/>
                    <a:pt x="93" y="863"/>
                    <a:pt x="93" y="863"/>
                  </a:cubicBezTo>
                  <a:cubicBezTo>
                    <a:pt x="93" y="870"/>
                    <a:pt x="93" y="870"/>
                    <a:pt x="93" y="870"/>
                  </a:cubicBezTo>
                  <a:cubicBezTo>
                    <a:pt x="90" y="878"/>
                    <a:pt x="90" y="878"/>
                    <a:pt x="90" y="878"/>
                  </a:cubicBezTo>
                  <a:cubicBezTo>
                    <a:pt x="89" y="891"/>
                    <a:pt x="89" y="891"/>
                    <a:pt x="89" y="891"/>
                  </a:cubicBezTo>
                  <a:cubicBezTo>
                    <a:pt x="86" y="900"/>
                    <a:pt x="86" y="900"/>
                    <a:pt x="86" y="900"/>
                  </a:cubicBezTo>
                  <a:cubicBezTo>
                    <a:pt x="78" y="898"/>
                    <a:pt x="78" y="898"/>
                    <a:pt x="78" y="898"/>
                  </a:cubicBezTo>
                  <a:cubicBezTo>
                    <a:pt x="69" y="893"/>
                    <a:pt x="69" y="893"/>
                    <a:pt x="69" y="893"/>
                  </a:cubicBezTo>
                  <a:cubicBezTo>
                    <a:pt x="63" y="881"/>
                    <a:pt x="63" y="881"/>
                    <a:pt x="63" y="881"/>
                  </a:cubicBezTo>
                  <a:cubicBezTo>
                    <a:pt x="70" y="880"/>
                    <a:pt x="70" y="880"/>
                    <a:pt x="70" y="880"/>
                  </a:cubicBezTo>
                  <a:cubicBezTo>
                    <a:pt x="75" y="883"/>
                    <a:pt x="75" y="883"/>
                    <a:pt x="75" y="883"/>
                  </a:cubicBezTo>
                  <a:cubicBezTo>
                    <a:pt x="81" y="879"/>
                    <a:pt x="81" y="879"/>
                    <a:pt x="81" y="879"/>
                  </a:cubicBezTo>
                  <a:cubicBezTo>
                    <a:pt x="85" y="869"/>
                    <a:pt x="85" y="869"/>
                    <a:pt x="85" y="869"/>
                  </a:cubicBezTo>
                  <a:cubicBezTo>
                    <a:pt x="78" y="858"/>
                    <a:pt x="78" y="858"/>
                    <a:pt x="78" y="858"/>
                  </a:cubicBezTo>
                  <a:cubicBezTo>
                    <a:pt x="62" y="861"/>
                    <a:pt x="62" y="861"/>
                    <a:pt x="62" y="861"/>
                  </a:cubicBezTo>
                  <a:cubicBezTo>
                    <a:pt x="53" y="866"/>
                    <a:pt x="53" y="866"/>
                    <a:pt x="53" y="866"/>
                  </a:cubicBezTo>
                  <a:cubicBezTo>
                    <a:pt x="50" y="873"/>
                    <a:pt x="50" y="873"/>
                    <a:pt x="50" y="873"/>
                  </a:cubicBezTo>
                  <a:cubicBezTo>
                    <a:pt x="45" y="870"/>
                    <a:pt x="45" y="870"/>
                    <a:pt x="45" y="870"/>
                  </a:cubicBezTo>
                  <a:cubicBezTo>
                    <a:pt x="41" y="865"/>
                    <a:pt x="41" y="865"/>
                    <a:pt x="41" y="865"/>
                  </a:cubicBezTo>
                  <a:cubicBezTo>
                    <a:pt x="41" y="857"/>
                    <a:pt x="41" y="857"/>
                    <a:pt x="41" y="857"/>
                  </a:cubicBezTo>
                  <a:cubicBezTo>
                    <a:pt x="40" y="847"/>
                    <a:pt x="40" y="847"/>
                    <a:pt x="40" y="847"/>
                  </a:cubicBezTo>
                  <a:cubicBezTo>
                    <a:pt x="48" y="846"/>
                    <a:pt x="48" y="846"/>
                    <a:pt x="48" y="846"/>
                  </a:cubicBezTo>
                  <a:cubicBezTo>
                    <a:pt x="54" y="846"/>
                    <a:pt x="54" y="846"/>
                    <a:pt x="54" y="846"/>
                  </a:cubicBezTo>
                  <a:cubicBezTo>
                    <a:pt x="52" y="856"/>
                    <a:pt x="52" y="856"/>
                    <a:pt x="52" y="856"/>
                  </a:cubicBezTo>
                  <a:cubicBezTo>
                    <a:pt x="60" y="856"/>
                    <a:pt x="60" y="856"/>
                    <a:pt x="60" y="856"/>
                  </a:cubicBezTo>
                  <a:cubicBezTo>
                    <a:pt x="60" y="847"/>
                    <a:pt x="60" y="847"/>
                    <a:pt x="60" y="847"/>
                  </a:cubicBezTo>
                  <a:cubicBezTo>
                    <a:pt x="58" y="839"/>
                    <a:pt x="58" y="839"/>
                    <a:pt x="58" y="839"/>
                  </a:cubicBezTo>
                  <a:cubicBezTo>
                    <a:pt x="58" y="829"/>
                    <a:pt x="58" y="829"/>
                    <a:pt x="58" y="829"/>
                  </a:cubicBezTo>
                  <a:cubicBezTo>
                    <a:pt x="50" y="825"/>
                    <a:pt x="50" y="825"/>
                    <a:pt x="50" y="825"/>
                  </a:cubicBezTo>
                  <a:cubicBezTo>
                    <a:pt x="51" y="839"/>
                    <a:pt x="51" y="839"/>
                    <a:pt x="51" y="839"/>
                  </a:cubicBezTo>
                  <a:cubicBezTo>
                    <a:pt x="46" y="839"/>
                    <a:pt x="46" y="839"/>
                    <a:pt x="46" y="839"/>
                  </a:cubicBezTo>
                  <a:cubicBezTo>
                    <a:pt x="45" y="831"/>
                    <a:pt x="45" y="831"/>
                    <a:pt x="45" y="831"/>
                  </a:cubicBezTo>
                  <a:cubicBezTo>
                    <a:pt x="42" y="841"/>
                    <a:pt x="42" y="841"/>
                    <a:pt x="42" y="841"/>
                  </a:cubicBezTo>
                  <a:cubicBezTo>
                    <a:pt x="38" y="831"/>
                    <a:pt x="38" y="831"/>
                    <a:pt x="38" y="831"/>
                  </a:cubicBezTo>
                  <a:cubicBezTo>
                    <a:pt x="33" y="835"/>
                    <a:pt x="33" y="835"/>
                    <a:pt x="33" y="835"/>
                  </a:cubicBezTo>
                  <a:cubicBezTo>
                    <a:pt x="30" y="833"/>
                    <a:pt x="30" y="833"/>
                    <a:pt x="30" y="833"/>
                  </a:cubicBezTo>
                  <a:cubicBezTo>
                    <a:pt x="34" y="826"/>
                    <a:pt x="34" y="826"/>
                    <a:pt x="34" y="826"/>
                  </a:cubicBezTo>
                  <a:cubicBezTo>
                    <a:pt x="39" y="825"/>
                    <a:pt x="39" y="825"/>
                    <a:pt x="39" y="825"/>
                  </a:cubicBezTo>
                  <a:cubicBezTo>
                    <a:pt x="39" y="818"/>
                    <a:pt x="39" y="818"/>
                    <a:pt x="39" y="818"/>
                  </a:cubicBezTo>
                  <a:cubicBezTo>
                    <a:pt x="33" y="814"/>
                    <a:pt x="33" y="814"/>
                    <a:pt x="33" y="814"/>
                  </a:cubicBezTo>
                  <a:cubicBezTo>
                    <a:pt x="33" y="805"/>
                    <a:pt x="33" y="805"/>
                    <a:pt x="33" y="805"/>
                  </a:cubicBezTo>
                  <a:cubicBezTo>
                    <a:pt x="27" y="801"/>
                    <a:pt x="27" y="801"/>
                    <a:pt x="27" y="801"/>
                  </a:cubicBezTo>
                  <a:cubicBezTo>
                    <a:pt x="21" y="792"/>
                    <a:pt x="21" y="792"/>
                    <a:pt x="21" y="792"/>
                  </a:cubicBezTo>
                  <a:cubicBezTo>
                    <a:pt x="25" y="786"/>
                    <a:pt x="25" y="786"/>
                    <a:pt x="25" y="786"/>
                  </a:cubicBezTo>
                  <a:cubicBezTo>
                    <a:pt x="27" y="779"/>
                    <a:pt x="27" y="779"/>
                    <a:pt x="27" y="779"/>
                  </a:cubicBezTo>
                  <a:cubicBezTo>
                    <a:pt x="31" y="769"/>
                    <a:pt x="31" y="769"/>
                    <a:pt x="31" y="769"/>
                  </a:cubicBezTo>
                  <a:cubicBezTo>
                    <a:pt x="34" y="763"/>
                    <a:pt x="34" y="763"/>
                    <a:pt x="34" y="763"/>
                  </a:cubicBezTo>
                  <a:cubicBezTo>
                    <a:pt x="38" y="758"/>
                    <a:pt x="38" y="758"/>
                    <a:pt x="38" y="758"/>
                  </a:cubicBezTo>
                  <a:cubicBezTo>
                    <a:pt x="36" y="749"/>
                    <a:pt x="36" y="749"/>
                    <a:pt x="36" y="749"/>
                  </a:cubicBezTo>
                  <a:cubicBezTo>
                    <a:pt x="29" y="756"/>
                    <a:pt x="29" y="756"/>
                    <a:pt x="29" y="756"/>
                  </a:cubicBezTo>
                  <a:cubicBezTo>
                    <a:pt x="29" y="735"/>
                    <a:pt x="29" y="735"/>
                    <a:pt x="29" y="735"/>
                  </a:cubicBezTo>
                  <a:cubicBezTo>
                    <a:pt x="24" y="723"/>
                    <a:pt x="24" y="723"/>
                    <a:pt x="24" y="723"/>
                  </a:cubicBezTo>
                  <a:cubicBezTo>
                    <a:pt x="31" y="723"/>
                    <a:pt x="31" y="723"/>
                    <a:pt x="31" y="723"/>
                  </a:cubicBezTo>
                  <a:cubicBezTo>
                    <a:pt x="45" y="726"/>
                    <a:pt x="45" y="726"/>
                    <a:pt x="45" y="726"/>
                  </a:cubicBezTo>
                  <a:cubicBezTo>
                    <a:pt x="45" y="721"/>
                    <a:pt x="45" y="721"/>
                    <a:pt x="45" y="721"/>
                  </a:cubicBezTo>
                  <a:cubicBezTo>
                    <a:pt x="42" y="715"/>
                    <a:pt x="42" y="715"/>
                    <a:pt x="42" y="715"/>
                  </a:cubicBezTo>
                  <a:cubicBezTo>
                    <a:pt x="27" y="718"/>
                    <a:pt x="27" y="718"/>
                    <a:pt x="27" y="718"/>
                  </a:cubicBezTo>
                  <a:cubicBezTo>
                    <a:pt x="23" y="711"/>
                    <a:pt x="23" y="711"/>
                    <a:pt x="23" y="711"/>
                  </a:cubicBezTo>
                  <a:cubicBezTo>
                    <a:pt x="30" y="713"/>
                    <a:pt x="30" y="713"/>
                    <a:pt x="30" y="713"/>
                  </a:cubicBezTo>
                  <a:cubicBezTo>
                    <a:pt x="32" y="707"/>
                    <a:pt x="32" y="707"/>
                    <a:pt x="32" y="707"/>
                  </a:cubicBezTo>
                  <a:cubicBezTo>
                    <a:pt x="25" y="706"/>
                    <a:pt x="25" y="706"/>
                    <a:pt x="25" y="706"/>
                  </a:cubicBezTo>
                  <a:cubicBezTo>
                    <a:pt x="27" y="700"/>
                    <a:pt x="27" y="700"/>
                    <a:pt x="27" y="700"/>
                  </a:cubicBezTo>
                  <a:cubicBezTo>
                    <a:pt x="32" y="697"/>
                    <a:pt x="32" y="697"/>
                    <a:pt x="32" y="697"/>
                  </a:cubicBezTo>
                  <a:cubicBezTo>
                    <a:pt x="32" y="690"/>
                    <a:pt x="32" y="690"/>
                    <a:pt x="32" y="690"/>
                  </a:cubicBezTo>
                  <a:cubicBezTo>
                    <a:pt x="25" y="686"/>
                    <a:pt x="25" y="686"/>
                    <a:pt x="25" y="686"/>
                  </a:cubicBezTo>
                  <a:cubicBezTo>
                    <a:pt x="19" y="690"/>
                    <a:pt x="19" y="690"/>
                    <a:pt x="19" y="690"/>
                  </a:cubicBezTo>
                  <a:cubicBezTo>
                    <a:pt x="13" y="685"/>
                    <a:pt x="13" y="685"/>
                    <a:pt x="13" y="685"/>
                  </a:cubicBezTo>
                  <a:cubicBezTo>
                    <a:pt x="8" y="686"/>
                    <a:pt x="8" y="686"/>
                    <a:pt x="8" y="686"/>
                  </a:cubicBezTo>
                  <a:cubicBezTo>
                    <a:pt x="9" y="693"/>
                    <a:pt x="9" y="693"/>
                    <a:pt x="9" y="693"/>
                  </a:cubicBezTo>
                  <a:cubicBezTo>
                    <a:pt x="2" y="692"/>
                    <a:pt x="2" y="692"/>
                    <a:pt x="2" y="692"/>
                  </a:cubicBezTo>
                  <a:cubicBezTo>
                    <a:pt x="0" y="683"/>
                    <a:pt x="0" y="683"/>
                    <a:pt x="0" y="683"/>
                  </a:cubicBezTo>
                  <a:cubicBezTo>
                    <a:pt x="9" y="678"/>
                    <a:pt x="9" y="678"/>
                    <a:pt x="9" y="678"/>
                  </a:cubicBezTo>
                  <a:cubicBezTo>
                    <a:pt x="17" y="672"/>
                    <a:pt x="17" y="672"/>
                    <a:pt x="17" y="672"/>
                  </a:cubicBezTo>
                  <a:cubicBezTo>
                    <a:pt x="15" y="661"/>
                    <a:pt x="15" y="661"/>
                    <a:pt x="15" y="661"/>
                  </a:cubicBezTo>
                  <a:cubicBezTo>
                    <a:pt x="27" y="658"/>
                    <a:pt x="27" y="658"/>
                    <a:pt x="27" y="658"/>
                  </a:cubicBezTo>
                  <a:cubicBezTo>
                    <a:pt x="29" y="665"/>
                    <a:pt x="29" y="665"/>
                    <a:pt x="29" y="665"/>
                  </a:cubicBezTo>
                  <a:cubicBezTo>
                    <a:pt x="23" y="672"/>
                    <a:pt x="23" y="672"/>
                    <a:pt x="23" y="672"/>
                  </a:cubicBezTo>
                  <a:cubicBezTo>
                    <a:pt x="25" y="677"/>
                    <a:pt x="25" y="677"/>
                    <a:pt x="25" y="677"/>
                  </a:cubicBezTo>
                  <a:cubicBezTo>
                    <a:pt x="36" y="672"/>
                    <a:pt x="36" y="672"/>
                    <a:pt x="36" y="672"/>
                  </a:cubicBezTo>
                  <a:cubicBezTo>
                    <a:pt x="37" y="681"/>
                    <a:pt x="37" y="681"/>
                    <a:pt x="37" y="681"/>
                  </a:cubicBezTo>
                  <a:cubicBezTo>
                    <a:pt x="41" y="675"/>
                    <a:pt x="41" y="675"/>
                    <a:pt x="41" y="675"/>
                  </a:cubicBezTo>
                  <a:cubicBezTo>
                    <a:pt x="45" y="670"/>
                    <a:pt x="45" y="670"/>
                    <a:pt x="45" y="670"/>
                  </a:cubicBezTo>
                  <a:cubicBezTo>
                    <a:pt x="45" y="660"/>
                    <a:pt x="45" y="660"/>
                    <a:pt x="45" y="660"/>
                  </a:cubicBezTo>
                  <a:cubicBezTo>
                    <a:pt x="50" y="649"/>
                    <a:pt x="50" y="649"/>
                    <a:pt x="50" y="649"/>
                  </a:cubicBezTo>
                  <a:cubicBezTo>
                    <a:pt x="45" y="639"/>
                    <a:pt x="45" y="639"/>
                    <a:pt x="45" y="639"/>
                  </a:cubicBezTo>
                  <a:cubicBezTo>
                    <a:pt x="59" y="633"/>
                    <a:pt x="59" y="633"/>
                    <a:pt x="59" y="633"/>
                  </a:cubicBezTo>
                  <a:cubicBezTo>
                    <a:pt x="59" y="623"/>
                    <a:pt x="59" y="623"/>
                    <a:pt x="59" y="623"/>
                  </a:cubicBezTo>
                  <a:cubicBezTo>
                    <a:pt x="49" y="617"/>
                    <a:pt x="49" y="617"/>
                    <a:pt x="49" y="617"/>
                  </a:cubicBezTo>
                  <a:cubicBezTo>
                    <a:pt x="57" y="608"/>
                    <a:pt x="57" y="608"/>
                    <a:pt x="57" y="608"/>
                  </a:cubicBezTo>
                  <a:cubicBezTo>
                    <a:pt x="54" y="595"/>
                    <a:pt x="54" y="595"/>
                    <a:pt x="54" y="595"/>
                  </a:cubicBezTo>
                  <a:cubicBezTo>
                    <a:pt x="58" y="590"/>
                    <a:pt x="58" y="590"/>
                    <a:pt x="58" y="590"/>
                  </a:cubicBezTo>
                  <a:cubicBezTo>
                    <a:pt x="61" y="582"/>
                    <a:pt x="61" y="582"/>
                    <a:pt x="61" y="582"/>
                  </a:cubicBezTo>
                  <a:cubicBezTo>
                    <a:pt x="58" y="578"/>
                    <a:pt x="58" y="578"/>
                    <a:pt x="58" y="578"/>
                  </a:cubicBezTo>
                  <a:cubicBezTo>
                    <a:pt x="65" y="562"/>
                    <a:pt x="65" y="562"/>
                    <a:pt x="65" y="562"/>
                  </a:cubicBezTo>
                  <a:cubicBezTo>
                    <a:pt x="59" y="552"/>
                    <a:pt x="59" y="552"/>
                    <a:pt x="59" y="552"/>
                  </a:cubicBezTo>
                  <a:cubicBezTo>
                    <a:pt x="63" y="543"/>
                    <a:pt x="63" y="543"/>
                    <a:pt x="63" y="543"/>
                  </a:cubicBezTo>
                  <a:cubicBezTo>
                    <a:pt x="55" y="545"/>
                    <a:pt x="55" y="545"/>
                    <a:pt x="55" y="545"/>
                  </a:cubicBezTo>
                  <a:cubicBezTo>
                    <a:pt x="47" y="549"/>
                    <a:pt x="47" y="549"/>
                    <a:pt x="47" y="549"/>
                  </a:cubicBezTo>
                  <a:cubicBezTo>
                    <a:pt x="40" y="546"/>
                    <a:pt x="40" y="546"/>
                    <a:pt x="40" y="546"/>
                  </a:cubicBezTo>
                  <a:cubicBezTo>
                    <a:pt x="35" y="534"/>
                    <a:pt x="35" y="534"/>
                    <a:pt x="35" y="534"/>
                  </a:cubicBezTo>
                  <a:cubicBezTo>
                    <a:pt x="41" y="507"/>
                    <a:pt x="41" y="507"/>
                    <a:pt x="41" y="507"/>
                  </a:cubicBezTo>
                  <a:cubicBezTo>
                    <a:pt x="50" y="487"/>
                    <a:pt x="50" y="487"/>
                    <a:pt x="50" y="487"/>
                  </a:cubicBezTo>
                  <a:cubicBezTo>
                    <a:pt x="44" y="454"/>
                    <a:pt x="44" y="454"/>
                    <a:pt x="44" y="454"/>
                  </a:cubicBezTo>
                  <a:cubicBezTo>
                    <a:pt x="39" y="451"/>
                    <a:pt x="39" y="451"/>
                    <a:pt x="39" y="451"/>
                  </a:cubicBezTo>
                  <a:cubicBezTo>
                    <a:pt x="38" y="436"/>
                    <a:pt x="38" y="436"/>
                    <a:pt x="38" y="436"/>
                  </a:cubicBezTo>
                  <a:cubicBezTo>
                    <a:pt x="48" y="437"/>
                    <a:pt x="48" y="437"/>
                    <a:pt x="48" y="437"/>
                  </a:cubicBezTo>
                  <a:cubicBezTo>
                    <a:pt x="52" y="428"/>
                    <a:pt x="52" y="428"/>
                    <a:pt x="52" y="428"/>
                  </a:cubicBezTo>
                  <a:cubicBezTo>
                    <a:pt x="54" y="416"/>
                    <a:pt x="54" y="416"/>
                    <a:pt x="54" y="416"/>
                  </a:cubicBezTo>
                  <a:cubicBezTo>
                    <a:pt x="61" y="402"/>
                    <a:pt x="61" y="402"/>
                    <a:pt x="61" y="402"/>
                  </a:cubicBezTo>
                  <a:cubicBezTo>
                    <a:pt x="61" y="393"/>
                    <a:pt x="61" y="393"/>
                    <a:pt x="61" y="393"/>
                  </a:cubicBezTo>
                  <a:cubicBezTo>
                    <a:pt x="68" y="384"/>
                    <a:pt x="68" y="384"/>
                    <a:pt x="68" y="384"/>
                  </a:cubicBezTo>
                  <a:cubicBezTo>
                    <a:pt x="76" y="351"/>
                    <a:pt x="76" y="351"/>
                    <a:pt x="76" y="351"/>
                  </a:cubicBezTo>
                  <a:cubicBezTo>
                    <a:pt x="82" y="351"/>
                    <a:pt x="82" y="351"/>
                    <a:pt x="82" y="351"/>
                  </a:cubicBezTo>
                  <a:cubicBezTo>
                    <a:pt x="81" y="333"/>
                    <a:pt x="81" y="333"/>
                    <a:pt x="81" y="333"/>
                  </a:cubicBezTo>
                  <a:cubicBezTo>
                    <a:pt x="85" y="321"/>
                    <a:pt x="85" y="321"/>
                    <a:pt x="85" y="321"/>
                  </a:cubicBezTo>
                  <a:cubicBezTo>
                    <a:pt x="80" y="291"/>
                    <a:pt x="80" y="291"/>
                    <a:pt x="80" y="291"/>
                  </a:cubicBezTo>
                  <a:cubicBezTo>
                    <a:pt x="83" y="272"/>
                    <a:pt x="83" y="272"/>
                    <a:pt x="83" y="272"/>
                  </a:cubicBezTo>
                  <a:cubicBezTo>
                    <a:pt x="87" y="259"/>
                    <a:pt x="87" y="259"/>
                    <a:pt x="87" y="259"/>
                  </a:cubicBezTo>
                  <a:cubicBezTo>
                    <a:pt x="83" y="244"/>
                    <a:pt x="83" y="244"/>
                    <a:pt x="83" y="244"/>
                  </a:cubicBezTo>
                  <a:cubicBezTo>
                    <a:pt x="87" y="237"/>
                    <a:pt x="87" y="237"/>
                    <a:pt x="87" y="237"/>
                  </a:cubicBezTo>
                  <a:cubicBezTo>
                    <a:pt x="87" y="219"/>
                    <a:pt x="87" y="219"/>
                    <a:pt x="87" y="219"/>
                  </a:cubicBezTo>
                  <a:cubicBezTo>
                    <a:pt x="91" y="213"/>
                    <a:pt x="91" y="213"/>
                    <a:pt x="91" y="213"/>
                  </a:cubicBezTo>
                  <a:cubicBezTo>
                    <a:pt x="91" y="205"/>
                    <a:pt x="91" y="205"/>
                    <a:pt x="91" y="205"/>
                  </a:cubicBezTo>
                  <a:cubicBezTo>
                    <a:pt x="99" y="190"/>
                    <a:pt x="99" y="190"/>
                    <a:pt x="99" y="190"/>
                  </a:cubicBezTo>
                  <a:cubicBezTo>
                    <a:pt x="97" y="171"/>
                    <a:pt x="97" y="171"/>
                    <a:pt x="97" y="171"/>
                  </a:cubicBezTo>
                  <a:cubicBezTo>
                    <a:pt x="102" y="166"/>
                    <a:pt x="102" y="166"/>
                    <a:pt x="102" y="166"/>
                  </a:cubicBezTo>
                  <a:cubicBezTo>
                    <a:pt x="100" y="153"/>
                    <a:pt x="100" y="153"/>
                    <a:pt x="100" y="153"/>
                  </a:cubicBezTo>
                  <a:cubicBezTo>
                    <a:pt x="101" y="137"/>
                    <a:pt x="101" y="137"/>
                    <a:pt x="101" y="137"/>
                  </a:cubicBezTo>
                  <a:cubicBezTo>
                    <a:pt x="105" y="125"/>
                    <a:pt x="105" y="125"/>
                    <a:pt x="105" y="125"/>
                  </a:cubicBezTo>
                  <a:cubicBezTo>
                    <a:pt x="99" y="118"/>
                    <a:pt x="99" y="118"/>
                    <a:pt x="99" y="118"/>
                  </a:cubicBezTo>
                  <a:cubicBezTo>
                    <a:pt x="105" y="111"/>
                    <a:pt x="105" y="111"/>
                    <a:pt x="105" y="111"/>
                  </a:cubicBezTo>
                  <a:cubicBezTo>
                    <a:pt x="106" y="102"/>
                    <a:pt x="106" y="102"/>
                    <a:pt x="106" y="102"/>
                  </a:cubicBezTo>
                  <a:cubicBezTo>
                    <a:pt x="108" y="96"/>
                    <a:pt x="108" y="96"/>
                    <a:pt x="108" y="96"/>
                  </a:cubicBezTo>
                  <a:cubicBezTo>
                    <a:pt x="108" y="79"/>
                    <a:pt x="108" y="79"/>
                    <a:pt x="108" y="79"/>
                  </a:cubicBezTo>
                  <a:cubicBezTo>
                    <a:pt x="108" y="41"/>
                    <a:pt x="108" y="41"/>
                    <a:pt x="108" y="41"/>
                  </a:cubicBezTo>
                  <a:cubicBezTo>
                    <a:pt x="101" y="26"/>
                    <a:pt x="101" y="26"/>
                    <a:pt x="101" y="26"/>
                  </a:cubicBezTo>
                  <a:cubicBezTo>
                    <a:pt x="102" y="17"/>
                    <a:pt x="102" y="17"/>
                    <a:pt x="102" y="17"/>
                  </a:cubicBezTo>
                  <a:cubicBezTo>
                    <a:pt x="96" y="14"/>
                    <a:pt x="96" y="14"/>
                    <a:pt x="96" y="14"/>
                  </a:cubicBezTo>
                  <a:cubicBezTo>
                    <a:pt x="117" y="0"/>
                    <a:pt x="117" y="0"/>
                    <a:pt x="117" y="0"/>
                  </a:cubicBezTo>
                  <a:cubicBezTo>
                    <a:pt x="130" y="38"/>
                    <a:pt x="130" y="38"/>
                    <a:pt x="130" y="38"/>
                  </a:cubicBezTo>
                  <a:cubicBezTo>
                    <a:pt x="130" y="46"/>
                    <a:pt x="130" y="46"/>
                    <a:pt x="130" y="46"/>
                  </a:cubicBezTo>
                  <a:cubicBezTo>
                    <a:pt x="133" y="51"/>
                    <a:pt x="133" y="51"/>
                    <a:pt x="133" y="51"/>
                  </a:cubicBezTo>
                  <a:cubicBezTo>
                    <a:pt x="133" y="71"/>
                    <a:pt x="133" y="71"/>
                    <a:pt x="133" y="71"/>
                  </a:cubicBezTo>
                  <a:cubicBezTo>
                    <a:pt x="138" y="74"/>
                    <a:pt x="138" y="74"/>
                    <a:pt x="138" y="74"/>
                  </a:cubicBezTo>
                  <a:cubicBezTo>
                    <a:pt x="141" y="80"/>
                    <a:pt x="141" y="80"/>
                    <a:pt x="141" y="80"/>
                  </a:cubicBezTo>
                  <a:cubicBezTo>
                    <a:pt x="144" y="106"/>
                    <a:pt x="144" y="106"/>
                    <a:pt x="144" y="106"/>
                  </a:cubicBezTo>
                  <a:cubicBezTo>
                    <a:pt x="165" y="115"/>
                    <a:pt x="165" y="115"/>
                    <a:pt x="165" y="115"/>
                  </a:cubicBezTo>
                  <a:cubicBezTo>
                    <a:pt x="161" y="130"/>
                    <a:pt x="161" y="130"/>
                    <a:pt x="161" y="130"/>
                  </a:cubicBezTo>
                  <a:cubicBezTo>
                    <a:pt x="156" y="136"/>
                    <a:pt x="156" y="136"/>
                    <a:pt x="156" y="136"/>
                  </a:cubicBezTo>
                  <a:cubicBezTo>
                    <a:pt x="144" y="144"/>
                    <a:pt x="144" y="144"/>
                    <a:pt x="144" y="144"/>
                  </a:cubicBezTo>
                  <a:cubicBezTo>
                    <a:pt x="141" y="147"/>
                    <a:pt x="141" y="147"/>
                    <a:pt x="141" y="147"/>
                  </a:cubicBezTo>
                  <a:cubicBezTo>
                    <a:pt x="141" y="155"/>
                    <a:pt x="141" y="155"/>
                    <a:pt x="141" y="155"/>
                  </a:cubicBezTo>
                  <a:cubicBezTo>
                    <a:pt x="136" y="166"/>
                    <a:pt x="136" y="166"/>
                    <a:pt x="136" y="166"/>
                  </a:cubicBezTo>
                  <a:cubicBezTo>
                    <a:pt x="138" y="175"/>
                    <a:pt x="138" y="175"/>
                    <a:pt x="138" y="175"/>
                  </a:cubicBezTo>
                  <a:cubicBezTo>
                    <a:pt x="138" y="192"/>
                    <a:pt x="138" y="192"/>
                    <a:pt x="138" y="192"/>
                  </a:cubicBezTo>
                  <a:cubicBezTo>
                    <a:pt x="142" y="200"/>
                    <a:pt x="142" y="200"/>
                    <a:pt x="142" y="200"/>
                  </a:cubicBezTo>
                  <a:cubicBezTo>
                    <a:pt x="134" y="207"/>
                    <a:pt x="134" y="207"/>
                    <a:pt x="134" y="207"/>
                  </a:cubicBezTo>
                  <a:cubicBezTo>
                    <a:pt x="129" y="215"/>
                    <a:pt x="129" y="215"/>
                    <a:pt x="129" y="215"/>
                  </a:cubicBezTo>
                  <a:cubicBezTo>
                    <a:pt x="127" y="223"/>
                    <a:pt x="127" y="223"/>
                    <a:pt x="127" y="223"/>
                  </a:cubicBezTo>
                  <a:cubicBezTo>
                    <a:pt x="120" y="229"/>
                    <a:pt x="120" y="229"/>
                    <a:pt x="120" y="229"/>
                  </a:cubicBezTo>
                  <a:cubicBezTo>
                    <a:pt x="113" y="243"/>
                    <a:pt x="113" y="243"/>
                    <a:pt x="113" y="243"/>
                  </a:cubicBezTo>
                  <a:cubicBezTo>
                    <a:pt x="112" y="253"/>
                    <a:pt x="112" y="253"/>
                    <a:pt x="112" y="253"/>
                  </a:cubicBezTo>
                  <a:cubicBezTo>
                    <a:pt x="113" y="273"/>
                    <a:pt x="113" y="273"/>
                    <a:pt x="113" y="273"/>
                  </a:cubicBezTo>
                  <a:cubicBezTo>
                    <a:pt x="109" y="279"/>
                    <a:pt x="109" y="279"/>
                    <a:pt x="109" y="279"/>
                  </a:cubicBezTo>
                  <a:cubicBezTo>
                    <a:pt x="104" y="280"/>
                    <a:pt x="104" y="280"/>
                    <a:pt x="104" y="280"/>
                  </a:cubicBezTo>
                  <a:cubicBezTo>
                    <a:pt x="105" y="291"/>
                    <a:pt x="105" y="291"/>
                    <a:pt x="105" y="291"/>
                  </a:cubicBezTo>
                  <a:cubicBezTo>
                    <a:pt x="100" y="294"/>
                    <a:pt x="100" y="294"/>
                    <a:pt x="100" y="294"/>
                  </a:cubicBezTo>
                  <a:cubicBezTo>
                    <a:pt x="101" y="306"/>
                    <a:pt x="101" y="306"/>
                    <a:pt x="101" y="306"/>
                  </a:cubicBezTo>
                  <a:cubicBezTo>
                    <a:pt x="109" y="326"/>
                    <a:pt x="109" y="326"/>
                    <a:pt x="109" y="326"/>
                  </a:cubicBezTo>
                  <a:cubicBezTo>
                    <a:pt x="112" y="342"/>
                    <a:pt x="112" y="342"/>
                    <a:pt x="112" y="342"/>
                  </a:cubicBezTo>
                  <a:cubicBezTo>
                    <a:pt x="111" y="361"/>
                    <a:pt x="111" y="361"/>
                    <a:pt x="111" y="361"/>
                  </a:cubicBezTo>
                  <a:cubicBezTo>
                    <a:pt x="105" y="382"/>
                    <a:pt x="105" y="382"/>
                    <a:pt x="105" y="382"/>
                  </a:cubicBezTo>
                  <a:cubicBezTo>
                    <a:pt x="100" y="404"/>
                    <a:pt x="100" y="404"/>
                    <a:pt x="100" y="404"/>
                  </a:cubicBezTo>
                  <a:cubicBezTo>
                    <a:pt x="95" y="409"/>
                    <a:pt x="95" y="409"/>
                    <a:pt x="95" y="409"/>
                  </a:cubicBezTo>
                  <a:cubicBezTo>
                    <a:pt x="94" y="416"/>
                    <a:pt x="94" y="416"/>
                    <a:pt x="94" y="416"/>
                  </a:cubicBezTo>
                  <a:cubicBezTo>
                    <a:pt x="89" y="420"/>
                    <a:pt x="89" y="420"/>
                    <a:pt x="89" y="420"/>
                  </a:cubicBezTo>
                  <a:cubicBezTo>
                    <a:pt x="89" y="439"/>
                    <a:pt x="89" y="439"/>
                    <a:pt x="89" y="439"/>
                  </a:cubicBezTo>
                  <a:cubicBezTo>
                    <a:pt x="92" y="463"/>
                    <a:pt x="92" y="463"/>
                    <a:pt x="92" y="463"/>
                  </a:cubicBezTo>
                  <a:cubicBezTo>
                    <a:pt x="91" y="476"/>
                    <a:pt x="91" y="476"/>
                    <a:pt x="91" y="476"/>
                  </a:cubicBezTo>
                  <a:cubicBezTo>
                    <a:pt x="86" y="476"/>
                    <a:pt x="86" y="476"/>
                    <a:pt x="86" y="476"/>
                  </a:cubicBezTo>
                  <a:cubicBezTo>
                    <a:pt x="80" y="488"/>
                    <a:pt x="80" y="488"/>
                    <a:pt x="80" y="488"/>
                  </a:cubicBezTo>
                  <a:cubicBezTo>
                    <a:pt x="75" y="507"/>
                    <a:pt x="75" y="507"/>
                    <a:pt x="75" y="507"/>
                  </a:cubicBezTo>
                  <a:cubicBezTo>
                    <a:pt x="77" y="514"/>
                    <a:pt x="77" y="514"/>
                    <a:pt x="77" y="514"/>
                  </a:cubicBezTo>
                  <a:cubicBezTo>
                    <a:pt x="73" y="523"/>
                    <a:pt x="73" y="523"/>
                    <a:pt x="73" y="523"/>
                  </a:cubicBezTo>
                  <a:cubicBezTo>
                    <a:pt x="75" y="546"/>
                    <a:pt x="75" y="546"/>
                    <a:pt x="75" y="546"/>
                  </a:cubicBezTo>
                  <a:cubicBezTo>
                    <a:pt x="78" y="563"/>
                    <a:pt x="78" y="563"/>
                    <a:pt x="78" y="563"/>
                  </a:cubicBezTo>
                  <a:cubicBezTo>
                    <a:pt x="67" y="568"/>
                    <a:pt x="67" y="568"/>
                    <a:pt x="67" y="568"/>
                  </a:cubicBezTo>
                  <a:cubicBezTo>
                    <a:pt x="66" y="573"/>
                    <a:pt x="66" y="573"/>
                    <a:pt x="66" y="573"/>
                  </a:cubicBezTo>
                  <a:cubicBezTo>
                    <a:pt x="73" y="583"/>
                    <a:pt x="73" y="583"/>
                    <a:pt x="73" y="583"/>
                  </a:cubicBezTo>
                  <a:cubicBezTo>
                    <a:pt x="75" y="598"/>
                    <a:pt x="75" y="598"/>
                    <a:pt x="75" y="598"/>
                  </a:cubicBezTo>
                  <a:cubicBezTo>
                    <a:pt x="74" y="618"/>
                    <a:pt x="74" y="618"/>
                    <a:pt x="74" y="618"/>
                  </a:cubicBezTo>
                  <a:cubicBezTo>
                    <a:pt x="86" y="624"/>
                    <a:pt x="86" y="624"/>
                    <a:pt x="86" y="624"/>
                  </a:cubicBezTo>
                  <a:cubicBezTo>
                    <a:pt x="86" y="630"/>
                    <a:pt x="86" y="630"/>
                    <a:pt x="86" y="630"/>
                  </a:cubicBezTo>
                  <a:cubicBezTo>
                    <a:pt x="74" y="629"/>
                    <a:pt x="74" y="629"/>
                    <a:pt x="74" y="629"/>
                  </a:cubicBezTo>
                  <a:cubicBezTo>
                    <a:pt x="71" y="633"/>
                    <a:pt x="71" y="633"/>
                    <a:pt x="71" y="633"/>
                  </a:cubicBezTo>
                  <a:cubicBezTo>
                    <a:pt x="72" y="634"/>
                    <a:pt x="72" y="634"/>
                    <a:pt x="72" y="634"/>
                  </a:cubicBezTo>
                  <a:cubicBezTo>
                    <a:pt x="79" y="636"/>
                    <a:pt x="79" y="636"/>
                    <a:pt x="79" y="636"/>
                  </a:cubicBezTo>
                  <a:cubicBezTo>
                    <a:pt x="84" y="642"/>
                    <a:pt x="84" y="642"/>
                    <a:pt x="84" y="642"/>
                  </a:cubicBezTo>
                  <a:cubicBezTo>
                    <a:pt x="76" y="652"/>
                    <a:pt x="76" y="652"/>
                    <a:pt x="76" y="652"/>
                  </a:cubicBezTo>
                  <a:cubicBezTo>
                    <a:pt x="78" y="657"/>
                    <a:pt x="78" y="657"/>
                    <a:pt x="78" y="657"/>
                  </a:cubicBezTo>
                  <a:cubicBezTo>
                    <a:pt x="76" y="662"/>
                    <a:pt x="76" y="662"/>
                    <a:pt x="76" y="662"/>
                  </a:cubicBezTo>
                  <a:cubicBezTo>
                    <a:pt x="76" y="679"/>
                    <a:pt x="76" y="679"/>
                    <a:pt x="76" y="679"/>
                  </a:cubicBezTo>
                  <a:cubicBezTo>
                    <a:pt x="73" y="682"/>
                    <a:pt x="73" y="682"/>
                    <a:pt x="73" y="682"/>
                  </a:cubicBezTo>
                  <a:cubicBezTo>
                    <a:pt x="72" y="695"/>
                    <a:pt x="72" y="695"/>
                    <a:pt x="72" y="695"/>
                  </a:cubicBezTo>
                  <a:cubicBezTo>
                    <a:pt x="58" y="709"/>
                    <a:pt x="58" y="709"/>
                    <a:pt x="58" y="709"/>
                  </a:cubicBezTo>
                  <a:cubicBezTo>
                    <a:pt x="58" y="715"/>
                    <a:pt x="58" y="715"/>
                    <a:pt x="58" y="715"/>
                  </a:cubicBezTo>
                  <a:cubicBezTo>
                    <a:pt x="61" y="726"/>
                    <a:pt x="61" y="726"/>
                    <a:pt x="61" y="726"/>
                  </a:cubicBezTo>
                  <a:cubicBezTo>
                    <a:pt x="57" y="737"/>
                    <a:pt x="57" y="737"/>
                    <a:pt x="57" y="737"/>
                  </a:cubicBezTo>
                  <a:cubicBezTo>
                    <a:pt x="53" y="746"/>
                    <a:pt x="53" y="746"/>
                    <a:pt x="53" y="746"/>
                  </a:cubicBezTo>
                  <a:cubicBezTo>
                    <a:pt x="41" y="765"/>
                    <a:pt x="41" y="765"/>
                    <a:pt x="41" y="765"/>
                  </a:cubicBezTo>
                  <a:cubicBezTo>
                    <a:pt x="37" y="781"/>
                    <a:pt x="37" y="781"/>
                    <a:pt x="37" y="781"/>
                  </a:cubicBezTo>
                  <a:cubicBezTo>
                    <a:pt x="38" y="788"/>
                    <a:pt x="38" y="788"/>
                    <a:pt x="38" y="788"/>
                  </a:cubicBezTo>
                  <a:cubicBezTo>
                    <a:pt x="43" y="795"/>
                    <a:pt x="43" y="795"/>
                    <a:pt x="43" y="795"/>
                  </a:cubicBezTo>
                  <a:cubicBezTo>
                    <a:pt x="46" y="804"/>
                    <a:pt x="46" y="804"/>
                    <a:pt x="46" y="804"/>
                  </a:cubicBezTo>
                  <a:cubicBezTo>
                    <a:pt x="53" y="799"/>
                    <a:pt x="53" y="799"/>
                    <a:pt x="53" y="799"/>
                  </a:cubicBezTo>
                  <a:cubicBezTo>
                    <a:pt x="60" y="799"/>
                    <a:pt x="60" y="799"/>
                    <a:pt x="60" y="799"/>
                  </a:cubicBezTo>
                  <a:cubicBezTo>
                    <a:pt x="60" y="814"/>
                    <a:pt x="60" y="814"/>
                    <a:pt x="60" y="814"/>
                  </a:cubicBezTo>
                  <a:cubicBezTo>
                    <a:pt x="62" y="821"/>
                    <a:pt x="62" y="821"/>
                    <a:pt x="62" y="821"/>
                  </a:cubicBezTo>
                  <a:cubicBezTo>
                    <a:pt x="61" y="828"/>
                    <a:pt x="61" y="828"/>
                    <a:pt x="61" y="828"/>
                  </a:cubicBezTo>
                  <a:cubicBezTo>
                    <a:pt x="70" y="843"/>
                    <a:pt x="70" y="843"/>
                    <a:pt x="70" y="843"/>
                  </a:cubicBezTo>
                  <a:cubicBezTo>
                    <a:pt x="130" y="843"/>
                    <a:pt x="130" y="843"/>
                    <a:pt x="130" y="843"/>
                  </a:cubicBezTo>
                  <a:cubicBezTo>
                    <a:pt x="136" y="851"/>
                    <a:pt x="136" y="851"/>
                    <a:pt x="136" y="851"/>
                  </a:cubicBezTo>
                  <a:cubicBezTo>
                    <a:pt x="128" y="848"/>
                    <a:pt x="128" y="848"/>
                    <a:pt x="128" y="848"/>
                  </a:cubicBezTo>
                  <a:lnTo>
                    <a:pt x="121" y="848"/>
                  </a:lnTo>
                  <a:close/>
                  <a:moveTo>
                    <a:pt x="136" y="932"/>
                  </a:moveTo>
                  <a:cubicBezTo>
                    <a:pt x="136" y="903"/>
                    <a:pt x="136" y="903"/>
                    <a:pt x="136" y="903"/>
                  </a:cubicBezTo>
                  <a:cubicBezTo>
                    <a:pt x="137" y="864"/>
                    <a:pt x="137" y="864"/>
                    <a:pt x="137" y="864"/>
                  </a:cubicBezTo>
                  <a:cubicBezTo>
                    <a:pt x="132" y="858"/>
                    <a:pt x="132" y="858"/>
                    <a:pt x="132" y="858"/>
                  </a:cubicBezTo>
                  <a:cubicBezTo>
                    <a:pt x="125" y="860"/>
                    <a:pt x="125" y="860"/>
                    <a:pt x="125" y="860"/>
                  </a:cubicBezTo>
                  <a:cubicBezTo>
                    <a:pt x="122" y="857"/>
                    <a:pt x="122" y="857"/>
                    <a:pt x="122" y="857"/>
                  </a:cubicBezTo>
                  <a:cubicBezTo>
                    <a:pt x="117" y="857"/>
                    <a:pt x="117" y="857"/>
                    <a:pt x="117" y="857"/>
                  </a:cubicBezTo>
                  <a:cubicBezTo>
                    <a:pt x="112" y="867"/>
                    <a:pt x="112" y="867"/>
                    <a:pt x="112" y="867"/>
                  </a:cubicBezTo>
                  <a:cubicBezTo>
                    <a:pt x="104" y="865"/>
                    <a:pt x="104" y="865"/>
                    <a:pt x="104" y="865"/>
                  </a:cubicBezTo>
                  <a:cubicBezTo>
                    <a:pt x="101" y="867"/>
                    <a:pt x="101" y="867"/>
                    <a:pt x="101" y="867"/>
                  </a:cubicBezTo>
                  <a:cubicBezTo>
                    <a:pt x="106" y="871"/>
                    <a:pt x="106" y="871"/>
                    <a:pt x="106" y="871"/>
                  </a:cubicBezTo>
                  <a:cubicBezTo>
                    <a:pt x="103" y="875"/>
                    <a:pt x="103" y="875"/>
                    <a:pt x="103" y="875"/>
                  </a:cubicBezTo>
                  <a:cubicBezTo>
                    <a:pt x="100" y="874"/>
                    <a:pt x="100" y="874"/>
                    <a:pt x="100" y="874"/>
                  </a:cubicBezTo>
                  <a:cubicBezTo>
                    <a:pt x="99" y="884"/>
                    <a:pt x="99" y="884"/>
                    <a:pt x="99" y="884"/>
                  </a:cubicBezTo>
                  <a:cubicBezTo>
                    <a:pt x="105" y="887"/>
                    <a:pt x="105" y="887"/>
                    <a:pt x="105" y="887"/>
                  </a:cubicBezTo>
                  <a:cubicBezTo>
                    <a:pt x="113" y="887"/>
                    <a:pt x="113" y="887"/>
                    <a:pt x="113" y="887"/>
                  </a:cubicBezTo>
                  <a:cubicBezTo>
                    <a:pt x="122" y="887"/>
                    <a:pt x="122" y="887"/>
                    <a:pt x="122" y="887"/>
                  </a:cubicBezTo>
                  <a:cubicBezTo>
                    <a:pt x="123" y="891"/>
                    <a:pt x="123" y="891"/>
                    <a:pt x="123" y="891"/>
                  </a:cubicBezTo>
                  <a:cubicBezTo>
                    <a:pt x="117" y="893"/>
                    <a:pt x="117" y="893"/>
                    <a:pt x="117" y="893"/>
                  </a:cubicBezTo>
                  <a:cubicBezTo>
                    <a:pt x="109" y="894"/>
                    <a:pt x="109" y="894"/>
                    <a:pt x="109" y="894"/>
                  </a:cubicBezTo>
                  <a:cubicBezTo>
                    <a:pt x="106" y="896"/>
                    <a:pt x="106" y="896"/>
                    <a:pt x="106" y="896"/>
                  </a:cubicBezTo>
                  <a:cubicBezTo>
                    <a:pt x="108" y="905"/>
                    <a:pt x="108" y="905"/>
                    <a:pt x="108" y="905"/>
                  </a:cubicBezTo>
                  <a:cubicBezTo>
                    <a:pt x="114" y="911"/>
                    <a:pt x="114" y="911"/>
                    <a:pt x="114" y="911"/>
                  </a:cubicBezTo>
                  <a:cubicBezTo>
                    <a:pt x="129" y="916"/>
                    <a:pt x="129" y="916"/>
                    <a:pt x="129" y="916"/>
                  </a:cubicBezTo>
                  <a:cubicBezTo>
                    <a:pt x="125" y="920"/>
                    <a:pt x="125" y="920"/>
                    <a:pt x="125" y="920"/>
                  </a:cubicBezTo>
                  <a:cubicBezTo>
                    <a:pt x="117" y="918"/>
                    <a:pt x="117" y="918"/>
                    <a:pt x="117" y="918"/>
                  </a:cubicBezTo>
                  <a:cubicBezTo>
                    <a:pt x="112" y="915"/>
                    <a:pt x="112" y="915"/>
                    <a:pt x="112" y="915"/>
                  </a:cubicBezTo>
                  <a:cubicBezTo>
                    <a:pt x="108" y="915"/>
                    <a:pt x="108" y="915"/>
                    <a:pt x="108" y="915"/>
                  </a:cubicBezTo>
                  <a:cubicBezTo>
                    <a:pt x="106" y="917"/>
                    <a:pt x="106" y="917"/>
                    <a:pt x="106" y="917"/>
                  </a:cubicBezTo>
                  <a:cubicBezTo>
                    <a:pt x="97" y="916"/>
                    <a:pt x="97" y="916"/>
                    <a:pt x="97" y="916"/>
                  </a:cubicBezTo>
                  <a:cubicBezTo>
                    <a:pt x="105" y="924"/>
                    <a:pt x="105" y="924"/>
                    <a:pt x="105" y="924"/>
                  </a:cubicBezTo>
                  <a:cubicBezTo>
                    <a:pt x="100" y="923"/>
                    <a:pt x="100" y="923"/>
                    <a:pt x="100" y="923"/>
                  </a:cubicBezTo>
                  <a:cubicBezTo>
                    <a:pt x="94" y="919"/>
                    <a:pt x="94" y="919"/>
                    <a:pt x="94" y="919"/>
                  </a:cubicBezTo>
                  <a:cubicBezTo>
                    <a:pt x="91" y="921"/>
                    <a:pt x="91" y="921"/>
                    <a:pt x="91" y="921"/>
                  </a:cubicBezTo>
                  <a:cubicBezTo>
                    <a:pt x="84" y="919"/>
                    <a:pt x="84" y="919"/>
                    <a:pt x="84" y="919"/>
                  </a:cubicBezTo>
                  <a:cubicBezTo>
                    <a:pt x="72" y="921"/>
                    <a:pt x="72" y="921"/>
                    <a:pt x="72" y="921"/>
                  </a:cubicBezTo>
                  <a:cubicBezTo>
                    <a:pt x="72" y="924"/>
                    <a:pt x="72" y="924"/>
                    <a:pt x="72" y="924"/>
                  </a:cubicBezTo>
                  <a:cubicBezTo>
                    <a:pt x="92" y="927"/>
                    <a:pt x="92" y="927"/>
                    <a:pt x="92" y="927"/>
                  </a:cubicBezTo>
                  <a:cubicBezTo>
                    <a:pt x="92" y="931"/>
                    <a:pt x="92" y="931"/>
                    <a:pt x="92" y="931"/>
                  </a:cubicBezTo>
                  <a:cubicBezTo>
                    <a:pt x="102" y="931"/>
                    <a:pt x="102" y="931"/>
                    <a:pt x="102" y="931"/>
                  </a:cubicBezTo>
                  <a:cubicBezTo>
                    <a:pt x="104" y="932"/>
                    <a:pt x="104" y="932"/>
                    <a:pt x="104" y="932"/>
                  </a:cubicBezTo>
                  <a:cubicBezTo>
                    <a:pt x="123" y="933"/>
                    <a:pt x="123" y="933"/>
                    <a:pt x="123" y="933"/>
                  </a:cubicBezTo>
                  <a:cubicBezTo>
                    <a:pt x="131" y="935"/>
                    <a:pt x="131" y="935"/>
                    <a:pt x="131" y="935"/>
                  </a:cubicBezTo>
                  <a:lnTo>
                    <a:pt x="136" y="932"/>
                  </a:lnTo>
                  <a:close/>
                  <a:moveTo>
                    <a:pt x="167" y="940"/>
                  </a:moveTo>
                  <a:cubicBezTo>
                    <a:pt x="165" y="935"/>
                    <a:pt x="165" y="935"/>
                    <a:pt x="165" y="935"/>
                  </a:cubicBezTo>
                  <a:cubicBezTo>
                    <a:pt x="157" y="933"/>
                    <a:pt x="157" y="933"/>
                    <a:pt x="157" y="933"/>
                  </a:cubicBezTo>
                  <a:cubicBezTo>
                    <a:pt x="156" y="936"/>
                    <a:pt x="156" y="936"/>
                    <a:pt x="156" y="936"/>
                  </a:cubicBezTo>
                  <a:cubicBezTo>
                    <a:pt x="144" y="939"/>
                    <a:pt x="144" y="939"/>
                    <a:pt x="144" y="939"/>
                  </a:cubicBezTo>
                  <a:cubicBezTo>
                    <a:pt x="146" y="944"/>
                    <a:pt x="146" y="944"/>
                    <a:pt x="146" y="944"/>
                  </a:cubicBezTo>
                  <a:cubicBezTo>
                    <a:pt x="152" y="947"/>
                    <a:pt x="152" y="947"/>
                    <a:pt x="152" y="947"/>
                  </a:cubicBezTo>
                  <a:cubicBezTo>
                    <a:pt x="158" y="945"/>
                    <a:pt x="158" y="945"/>
                    <a:pt x="158" y="945"/>
                  </a:cubicBezTo>
                  <a:cubicBezTo>
                    <a:pt x="159" y="949"/>
                    <a:pt x="159" y="949"/>
                    <a:pt x="159" y="949"/>
                  </a:cubicBezTo>
                  <a:cubicBezTo>
                    <a:pt x="163" y="949"/>
                    <a:pt x="163" y="949"/>
                    <a:pt x="163" y="949"/>
                  </a:cubicBezTo>
                  <a:lnTo>
                    <a:pt x="167" y="940"/>
                  </a:lnTo>
                  <a:close/>
                  <a:moveTo>
                    <a:pt x="120" y="955"/>
                  </a:moveTo>
                  <a:cubicBezTo>
                    <a:pt x="124" y="954"/>
                    <a:pt x="124" y="954"/>
                    <a:pt x="124" y="954"/>
                  </a:cubicBezTo>
                  <a:cubicBezTo>
                    <a:pt x="121" y="949"/>
                    <a:pt x="121" y="949"/>
                    <a:pt x="121" y="949"/>
                  </a:cubicBezTo>
                  <a:cubicBezTo>
                    <a:pt x="124" y="947"/>
                    <a:pt x="124" y="947"/>
                    <a:pt x="124" y="947"/>
                  </a:cubicBezTo>
                  <a:cubicBezTo>
                    <a:pt x="130" y="947"/>
                    <a:pt x="130" y="947"/>
                    <a:pt x="130" y="947"/>
                  </a:cubicBezTo>
                  <a:cubicBezTo>
                    <a:pt x="132" y="955"/>
                    <a:pt x="132" y="955"/>
                    <a:pt x="132" y="955"/>
                  </a:cubicBezTo>
                  <a:cubicBezTo>
                    <a:pt x="140" y="955"/>
                    <a:pt x="140" y="955"/>
                    <a:pt x="140" y="955"/>
                  </a:cubicBezTo>
                  <a:cubicBezTo>
                    <a:pt x="147" y="959"/>
                    <a:pt x="147" y="959"/>
                    <a:pt x="147" y="959"/>
                  </a:cubicBezTo>
                  <a:cubicBezTo>
                    <a:pt x="149" y="957"/>
                    <a:pt x="149" y="957"/>
                    <a:pt x="149" y="957"/>
                  </a:cubicBezTo>
                  <a:cubicBezTo>
                    <a:pt x="144" y="952"/>
                    <a:pt x="144" y="952"/>
                    <a:pt x="144" y="952"/>
                  </a:cubicBezTo>
                  <a:cubicBezTo>
                    <a:pt x="136" y="949"/>
                    <a:pt x="136" y="949"/>
                    <a:pt x="136" y="949"/>
                  </a:cubicBezTo>
                  <a:cubicBezTo>
                    <a:pt x="142" y="945"/>
                    <a:pt x="142" y="945"/>
                    <a:pt x="142" y="945"/>
                  </a:cubicBezTo>
                  <a:cubicBezTo>
                    <a:pt x="133" y="944"/>
                    <a:pt x="133" y="944"/>
                    <a:pt x="133" y="944"/>
                  </a:cubicBezTo>
                  <a:cubicBezTo>
                    <a:pt x="132" y="942"/>
                    <a:pt x="132" y="942"/>
                    <a:pt x="132" y="942"/>
                  </a:cubicBezTo>
                  <a:cubicBezTo>
                    <a:pt x="138" y="942"/>
                    <a:pt x="138" y="942"/>
                    <a:pt x="138" y="942"/>
                  </a:cubicBezTo>
                  <a:cubicBezTo>
                    <a:pt x="140" y="938"/>
                    <a:pt x="140" y="938"/>
                    <a:pt x="140" y="938"/>
                  </a:cubicBezTo>
                  <a:cubicBezTo>
                    <a:pt x="126" y="938"/>
                    <a:pt x="126" y="938"/>
                    <a:pt x="126" y="938"/>
                  </a:cubicBezTo>
                  <a:cubicBezTo>
                    <a:pt x="126" y="938"/>
                    <a:pt x="118" y="944"/>
                    <a:pt x="117" y="944"/>
                  </a:cubicBezTo>
                  <a:cubicBezTo>
                    <a:pt x="116" y="944"/>
                    <a:pt x="111" y="944"/>
                    <a:pt x="111" y="944"/>
                  </a:cubicBezTo>
                  <a:lnTo>
                    <a:pt x="120" y="955"/>
                  </a:lnTo>
                  <a:close/>
                  <a:moveTo>
                    <a:pt x="88" y="938"/>
                  </a:moveTo>
                  <a:cubicBezTo>
                    <a:pt x="92" y="942"/>
                    <a:pt x="92" y="942"/>
                    <a:pt x="92" y="942"/>
                  </a:cubicBezTo>
                  <a:cubicBezTo>
                    <a:pt x="98" y="942"/>
                    <a:pt x="98" y="942"/>
                    <a:pt x="98" y="942"/>
                  </a:cubicBezTo>
                  <a:cubicBezTo>
                    <a:pt x="102" y="942"/>
                    <a:pt x="102" y="942"/>
                    <a:pt x="102" y="942"/>
                  </a:cubicBezTo>
                  <a:cubicBezTo>
                    <a:pt x="100" y="937"/>
                    <a:pt x="100" y="937"/>
                    <a:pt x="100" y="937"/>
                  </a:cubicBezTo>
                  <a:cubicBezTo>
                    <a:pt x="96" y="938"/>
                    <a:pt x="96" y="938"/>
                    <a:pt x="96" y="938"/>
                  </a:cubicBezTo>
                  <a:cubicBezTo>
                    <a:pt x="91" y="936"/>
                    <a:pt x="91" y="936"/>
                    <a:pt x="91" y="936"/>
                  </a:cubicBezTo>
                  <a:cubicBezTo>
                    <a:pt x="85" y="932"/>
                    <a:pt x="85" y="932"/>
                    <a:pt x="85" y="932"/>
                  </a:cubicBezTo>
                  <a:cubicBezTo>
                    <a:pt x="82" y="935"/>
                    <a:pt x="82" y="935"/>
                    <a:pt x="82" y="935"/>
                  </a:cubicBezTo>
                  <a:lnTo>
                    <a:pt x="88" y="938"/>
                  </a:lnTo>
                  <a:close/>
                  <a:moveTo>
                    <a:pt x="117" y="941"/>
                  </a:moveTo>
                  <a:cubicBezTo>
                    <a:pt x="122" y="937"/>
                    <a:pt x="122" y="937"/>
                    <a:pt x="122" y="937"/>
                  </a:cubicBezTo>
                  <a:cubicBezTo>
                    <a:pt x="117" y="936"/>
                    <a:pt x="117" y="936"/>
                    <a:pt x="117" y="936"/>
                  </a:cubicBezTo>
                  <a:cubicBezTo>
                    <a:pt x="108" y="938"/>
                    <a:pt x="108" y="938"/>
                    <a:pt x="108" y="938"/>
                  </a:cubicBezTo>
                  <a:lnTo>
                    <a:pt x="117" y="941"/>
                  </a:lnTo>
                  <a:close/>
                  <a:moveTo>
                    <a:pt x="41" y="900"/>
                  </a:moveTo>
                  <a:cubicBezTo>
                    <a:pt x="45" y="902"/>
                    <a:pt x="45" y="902"/>
                    <a:pt x="45" y="902"/>
                  </a:cubicBezTo>
                  <a:cubicBezTo>
                    <a:pt x="49" y="908"/>
                    <a:pt x="49" y="908"/>
                    <a:pt x="49" y="908"/>
                  </a:cubicBezTo>
                  <a:cubicBezTo>
                    <a:pt x="58" y="909"/>
                    <a:pt x="58" y="909"/>
                    <a:pt x="58" y="909"/>
                  </a:cubicBezTo>
                  <a:cubicBezTo>
                    <a:pt x="62" y="905"/>
                    <a:pt x="62" y="905"/>
                    <a:pt x="62" y="905"/>
                  </a:cubicBezTo>
                  <a:cubicBezTo>
                    <a:pt x="65" y="897"/>
                    <a:pt x="65" y="897"/>
                    <a:pt x="65" y="897"/>
                  </a:cubicBezTo>
                  <a:cubicBezTo>
                    <a:pt x="55" y="888"/>
                    <a:pt x="55" y="888"/>
                    <a:pt x="55" y="888"/>
                  </a:cubicBezTo>
                  <a:cubicBezTo>
                    <a:pt x="50" y="890"/>
                    <a:pt x="50" y="890"/>
                    <a:pt x="50" y="890"/>
                  </a:cubicBezTo>
                  <a:cubicBezTo>
                    <a:pt x="46" y="888"/>
                    <a:pt x="46" y="888"/>
                    <a:pt x="46" y="888"/>
                  </a:cubicBezTo>
                  <a:cubicBezTo>
                    <a:pt x="36" y="892"/>
                    <a:pt x="36" y="892"/>
                    <a:pt x="36" y="892"/>
                  </a:cubicBezTo>
                  <a:lnTo>
                    <a:pt x="41" y="900"/>
                  </a:lnTo>
                  <a:close/>
                  <a:moveTo>
                    <a:pt x="28" y="876"/>
                  </a:moveTo>
                  <a:cubicBezTo>
                    <a:pt x="32" y="878"/>
                    <a:pt x="32" y="878"/>
                    <a:pt x="32" y="878"/>
                  </a:cubicBezTo>
                  <a:cubicBezTo>
                    <a:pt x="39" y="882"/>
                    <a:pt x="39" y="882"/>
                    <a:pt x="39" y="882"/>
                  </a:cubicBezTo>
                  <a:cubicBezTo>
                    <a:pt x="46" y="886"/>
                    <a:pt x="46" y="886"/>
                    <a:pt x="46" y="886"/>
                  </a:cubicBezTo>
                  <a:cubicBezTo>
                    <a:pt x="50" y="885"/>
                    <a:pt x="50" y="885"/>
                    <a:pt x="50" y="885"/>
                  </a:cubicBezTo>
                  <a:cubicBezTo>
                    <a:pt x="46" y="879"/>
                    <a:pt x="46" y="879"/>
                    <a:pt x="46" y="879"/>
                  </a:cubicBezTo>
                  <a:cubicBezTo>
                    <a:pt x="40" y="878"/>
                    <a:pt x="40" y="878"/>
                    <a:pt x="40" y="878"/>
                  </a:cubicBezTo>
                  <a:cubicBezTo>
                    <a:pt x="38" y="874"/>
                    <a:pt x="38" y="874"/>
                    <a:pt x="38" y="874"/>
                  </a:cubicBezTo>
                  <a:cubicBezTo>
                    <a:pt x="33" y="873"/>
                    <a:pt x="33" y="873"/>
                    <a:pt x="33" y="873"/>
                  </a:cubicBezTo>
                  <a:cubicBezTo>
                    <a:pt x="21" y="865"/>
                    <a:pt x="21" y="865"/>
                    <a:pt x="21" y="865"/>
                  </a:cubicBezTo>
                  <a:cubicBezTo>
                    <a:pt x="21" y="871"/>
                    <a:pt x="21" y="871"/>
                    <a:pt x="21" y="871"/>
                  </a:cubicBezTo>
                  <a:lnTo>
                    <a:pt x="28" y="876"/>
                  </a:lnTo>
                  <a:close/>
                  <a:moveTo>
                    <a:pt x="69" y="910"/>
                  </a:moveTo>
                  <a:cubicBezTo>
                    <a:pt x="74" y="915"/>
                    <a:pt x="74" y="915"/>
                    <a:pt x="74" y="915"/>
                  </a:cubicBezTo>
                  <a:cubicBezTo>
                    <a:pt x="77" y="911"/>
                    <a:pt x="77" y="911"/>
                    <a:pt x="77" y="911"/>
                  </a:cubicBezTo>
                  <a:cubicBezTo>
                    <a:pt x="75" y="908"/>
                    <a:pt x="75" y="908"/>
                    <a:pt x="75" y="908"/>
                  </a:cubicBezTo>
                  <a:cubicBezTo>
                    <a:pt x="75" y="902"/>
                    <a:pt x="75" y="902"/>
                    <a:pt x="75" y="902"/>
                  </a:cubicBezTo>
                  <a:cubicBezTo>
                    <a:pt x="71" y="902"/>
                    <a:pt x="71" y="902"/>
                    <a:pt x="71" y="902"/>
                  </a:cubicBezTo>
                  <a:cubicBezTo>
                    <a:pt x="67" y="904"/>
                    <a:pt x="67" y="904"/>
                    <a:pt x="67" y="904"/>
                  </a:cubicBezTo>
                  <a:lnTo>
                    <a:pt x="69" y="910"/>
                  </a:lnTo>
                  <a:close/>
                  <a:moveTo>
                    <a:pt x="84" y="916"/>
                  </a:moveTo>
                  <a:cubicBezTo>
                    <a:pt x="88" y="912"/>
                    <a:pt x="88" y="912"/>
                    <a:pt x="88" y="912"/>
                  </a:cubicBezTo>
                  <a:cubicBezTo>
                    <a:pt x="81" y="906"/>
                    <a:pt x="81" y="906"/>
                    <a:pt x="81" y="906"/>
                  </a:cubicBezTo>
                  <a:cubicBezTo>
                    <a:pt x="78" y="906"/>
                    <a:pt x="78" y="906"/>
                    <a:pt x="78" y="906"/>
                  </a:cubicBezTo>
                  <a:lnTo>
                    <a:pt x="84" y="916"/>
                  </a:lnTo>
                  <a:close/>
                  <a:moveTo>
                    <a:pt x="100" y="907"/>
                  </a:moveTo>
                  <a:cubicBezTo>
                    <a:pt x="103" y="904"/>
                    <a:pt x="103" y="904"/>
                    <a:pt x="103" y="904"/>
                  </a:cubicBezTo>
                  <a:cubicBezTo>
                    <a:pt x="101" y="896"/>
                    <a:pt x="101" y="896"/>
                    <a:pt x="101" y="896"/>
                  </a:cubicBezTo>
                  <a:cubicBezTo>
                    <a:pt x="98" y="890"/>
                    <a:pt x="98" y="890"/>
                    <a:pt x="98" y="890"/>
                  </a:cubicBezTo>
                  <a:cubicBezTo>
                    <a:pt x="97" y="900"/>
                    <a:pt x="97" y="900"/>
                    <a:pt x="97" y="900"/>
                  </a:cubicBezTo>
                  <a:cubicBezTo>
                    <a:pt x="93" y="901"/>
                    <a:pt x="93" y="901"/>
                    <a:pt x="93" y="901"/>
                  </a:cubicBezTo>
                  <a:cubicBezTo>
                    <a:pt x="92" y="909"/>
                    <a:pt x="92" y="909"/>
                    <a:pt x="92" y="909"/>
                  </a:cubicBezTo>
                  <a:cubicBezTo>
                    <a:pt x="100" y="913"/>
                    <a:pt x="100" y="913"/>
                    <a:pt x="100" y="913"/>
                  </a:cubicBezTo>
                  <a:lnTo>
                    <a:pt x="100" y="907"/>
                  </a:lnTo>
                  <a:close/>
                  <a:moveTo>
                    <a:pt x="18" y="824"/>
                  </a:moveTo>
                  <a:cubicBezTo>
                    <a:pt x="25" y="822"/>
                    <a:pt x="25" y="822"/>
                    <a:pt x="25" y="822"/>
                  </a:cubicBezTo>
                  <a:cubicBezTo>
                    <a:pt x="24" y="815"/>
                    <a:pt x="24" y="815"/>
                    <a:pt x="24" y="815"/>
                  </a:cubicBezTo>
                  <a:cubicBezTo>
                    <a:pt x="25" y="812"/>
                    <a:pt x="25" y="812"/>
                    <a:pt x="25" y="812"/>
                  </a:cubicBezTo>
                  <a:cubicBezTo>
                    <a:pt x="25" y="804"/>
                    <a:pt x="25" y="804"/>
                    <a:pt x="25" y="804"/>
                  </a:cubicBezTo>
                  <a:cubicBezTo>
                    <a:pt x="20" y="804"/>
                    <a:pt x="20" y="804"/>
                    <a:pt x="20" y="804"/>
                  </a:cubicBezTo>
                  <a:cubicBezTo>
                    <a:pt x="16" y="800"/>
                    <a:pt x="16" y="800"/>
                    <a:pt x="16" y="800"/>
                  </a:cubicBezTo>
                  <a:cubicBezTo>
                    <a:pt x="15" y="813"/>
                    <a:pt x="15" y="813"/>
                    <a:pt x="15" y="813"/>
                  </a:cubicBezTo>
                  <a:cubicBezTo>
                    <a:pt x="18" y="814"/>
                    <a:pt x="18" y="814"/>
                    <a:pt x="18" y="814"/>
                  </a:cubicBezTo>
                  <a:lnTo>
                    <a:pt x="18" y="824"/>
                  </a:lnTo>
                  <a:close/>
                  <a:moveTo>
                    <a:pt x="17" y="781"/>
                  </a:moveTo>
                  <a:cubicBezTo>
                    <a:pt x="24" y="779"/>
                    <a:pt x="24" y="779"/>
                    <a:pt x="24" y="779"/>
                  </a:cubicBezTo>
                  <a:cubicBezTo>
                    <a:pt x="24" y="755"/>
                    <a:pt x="24" y="755"/>
                    <a:pt x="24" y="755"/>
                  </a:cubicBezTo>
                  <a:cubicBezTo>
                    <a:pt x="22" y="744"/>
                    <a:pt x="22" y="744"/>
                    <a:pt x="22" y="744"/>
                  </a:cubicBezTo>
                  <a:cubicBezTo>
                    <a:pt x="17" y="743"/>
                    <a:pt x="17" y="743"/>
                    <a:pt x="17" y="743"/>
                  </a:cubicBezTo>
                  <a:cubicBezTo>
                    <a:pt x="14" y="745"/>
                    <a:pt x="14" y="745"/>
                    <a:pt x="14" y="745"/>
                  </a:cubicBezTo>
                  <a:cubicBezTo>
                    <a:pt x="18" y="753"/>
                    <a:pt x="18" y="753"/>
                    <a:pt x="18" y="753"/>
                  </a:cubicBezTo>
                  <a:cubicBezTo>
                    <a:pt x="16" y="759"/>
                    <a:pt x="16" y="759"/>
                    <a:pt x="16" y="759"/>
                  </a:cubicBezTo>
                  <a:cubicBezTo>
                    <a:pt x="10" y="760"/>
                    <a:pt x="10" y="760"/>
                    <a:pt x="10" y="760"/>
                  </a:cubicBezTo>
                  <a:cubicBezTo>
                    <a:pt x="8" y="765"/>
                    <a:pt x="8" y="765"/>
                    <a:pt x="8" y="765"/>
                  </a:cubicBezTo>
                  <a:cubicBezTo>
                    <a:pt x="12" y="774"/>
                    <a:pt x="12" y="774"/>
                    <a:pt x="12" y="774"/>
                  </a:cubicBezTo>
                  <a:cubicBezTo>
                    <a:pt x="15" y="765"/>
                    <a:pt x="15" y="765"/>
                    <a:pt x="15" y="765"/>
                  </a:cubicBezTo>
                  <a:cubicBezTo>
                    <a:pt x="19" y="764"/>
                    <a:pt x="19" y="764"/>
                    <a:pt x="19" y="764"/>
                  </a:cubicBezTo>
                  <a:cubicBezTo>
                    <a:pt x="17" y="772"/>
                    <a:pt x="17" y="772"/>
                    <a:pt x="17" y="772"/>
                  </a:cubicBezTo>
                  <a:lnTo>
                    <a:pt x="17" y="781"/>
                  </a:lnTo>
                  <a:close/>
                  <a:moveTo>
                    <a:pt x="12" y="738"/>
                  </a:moveTo>
                  <a:cubicBezTo>
                    <a:pt x="10" y="728"/>
                    <a:pt x="10" y="728"/>
                    <a:pt x="10" y="728"/>
                  </a:cubicBezTo>
                  <a:cubicBezTo>
                    <a:pt x="7" y="728"/>
                    <a:pt x="7" y="728"/>
                    <a:pt x="7" y="728"/>
                  </a:cubicBezTo>
                  <a:cubicBezTo>
                    <a:pt x="5" y="738"/>
                    <a:pt x="5" y="738"/>
                    <a:pt x="5" y="738"/>
                  </a:cubicBezTo>
                  <a:lnTo>
                    <a:pt x="12" y="738"/>
                  </a:lnTo>
                  <a:close/>
                  <a:moveTo>
                    <a:pt x="22" y="741"/>
                  </a:moveTo>
                  <a:cubicBezTo>
                    <a:pt x="23" y="731"/>
                    <a:pt x="23" y="731"/>
                    <a:pt x="23" y="731"/>
                  </a:cubicBezTo>
                  <a:cubicBezTo>
                    <a:pt x="20" y="729"/>
                    <a:pt x="20" y="729"/>
                    <a:pt x="20" y="729"/>
                  </a:cubicBezTo>
                  <a:cubicBezTo>
                    <a:pt x="19" y="733"/>
                    <a:pt x="19" y="733"/>
                    <a:pt x="19" y="733"/>
                  </a:cubicBezTo>
                  <a:cubicBezTo>
                    <a:pt x="14" y="735"/>
                    <a:pt x="14" y="735"/>
                    <a:pt x="14" y="735"/>
                  </a:cubicBezTo>
                  <a:lnTo>
                    <a:pt x="22" y="741"/>
                  </a:lnTo>
                  <a:close/>
                  <a:moveTo>
                    <a:pt x="6" y="784"/>
                  </a:moveTo>
                  <a:cubicBezTo>
                    <a:pt x="6" y="790"/>
                    <a:pt x="6" y="790"/>
                    <a:pt x="6" y="790"/>
                  </a:cubicBezTo>
                  <a:cubicBezTo>
                    <a:pt x="11" y="792"/>
                    <a:pt x="11" y="792"/>
                    <a:pt x="11" y="792"/>
                  </a:cubicBezTo>
                  <a:cubicBezTo>
                    <a:pt x="15" y="787"/>
                    <a:pt x="15" y="787"/>
                    <a:pt x="15" y="787"/>
                  </a:cubicBezTo>
                  <a:cubicBezTo>
                    <a:pt x="14" y="784"/>
                    <a:pt x="14" y="784"/>
                    <a:pt x="14" y="784"/>
                  </a:cubicBezTo>
                  <a:cubicBezTo>
                    <a:pt x="10" y="787"/>
                    <a:pt x="10" y="787"/>
                    <a:pt x="10" y="787"/>
                  </a:cubicBezTo>
                  <a:lnTo>
                    <a:pt x="6" y="784"/>
                  </a:lnTo>
                  <a:close/>
                  <a:moveTo>
                    <a:pt x="18" y="841"/>
                  </a:moveTo>
                  <a:cubicBezTo>
                    <a:pt x="19" y="833"/>
                    <a:pt x="19" y="833"/>
                    <a:pt x="19" y="833"/>
                  </a:cubicBezTo>
                  <a:cubicBezTo>
                    <a:pt x="16" y="831"/>
                    <a:pt x="16" y="831"/>
                    <a:pt x="16" y="831"/>
                  </a:cubicBezTo>
                  <a:cubicBezTo>
                    <a:pt x="14" y="836"/>
                    <a:pt x="14" y="836"/>
                    <a:pt x="14" y="836"/>
                  </a:cubicBezTo>
                  <a:cubicBezTo>
                    <a:pt x="14" y="845"/>
                    <a:pt x="14" y="845"/>
                    <a:pt x="14" y="845"/>
                  </a:cubicBezTo>
                  <a:lnTo>
                    <a:pt x="18" y="841"/>
                  </a:lnTo>
                  <a:close/>
                  <a:moveTo>
                    <a:pt x="51" y="880"/>
                  </a:moveTo>
                  <a:cubicBezTo>
                    <a:pt x="55" y="882"/>
                    <a:pt x="55" y="882"/>
                    <a:pt x="55" y="882"/>
                  </a:cubicBezTo>
                  <a:cubicBezTo>
                    <a:pt x="61" y="876"/>
                    <a:pt x="61" y="876"/>
                    <a:pt x="61" y="876"/>
                  </a:cubicBezTo>
                  <a:cubicBezTo>
                    <a:pt x="64" y="872"/>
                    <a:pt x="64" y="872"/>
                    <a:pt x="64" y="872"/>
                  </a:cubicBezTo>
                  <a:cubicBezTo>
                    <a:pt x="70" y="872"/>
                    <a:pt x="70" y="872"/>
                    <a:pt x="70" y="872"/>
                  </a:cubicBezTo>
                  <a:cubicBezTo>
                    <a:pt x="78" y="867"/>
                    <a:pt x="78" y="867"/>
                    <a:pt x="78" y="867"/>
                  </a:cubicBezTo>
                  <a:cubicBezTo>
                    <a:pt x="77" y="864"/>
                    <a:pt x="77" y="864"/>
                    <a:pt x="77" y="864"/>
                  </a:cubicBezTo>
                  <a:cubicBezTo>
                    <a:pt x="67" y="863"/>
                    <a:pt x="67" y="863"/>
                    <a:pt x="67" y="863"/>
                  </a:cubicBezTo>
                  <a:cubicBezTo>
                    <a:pt x="61" y="869"/>
                    <a:pt x="61" y="869"/>
                    <a:pt x="61" y="869"/>
                  </a:cubicBezTo>
                  <a:cubicBezTo>
                    <a:pt x="54" y="870"/>
                    <a:pt x="54" y="870"/>
                    <a:pt x="54" y="870"/>
                  </a:cubicBezTo>
                  <a:cubicBezTo>
                    <a:pt x="54" y="877"/>
                    <a:pt x="54" y="877"/>
                    <a:pt x="54" y="877"/>
                  </a:cubicBezTo>
                  <a:lnTo>
                    <a:pt x="51" y="880"/>
                  </a:lnTo>
                  <a:close/>
                  <a:moveTo>
                    <a:pt x="36" y="626"/>
                  </a:moveTo>
                  <a:cubicBezTo>
                    <a:pt x="36" y="635"/>
                    <a:pt x="36" y="635"/>
                    <a:pt x="36" y="635"/>
                  </a:cubicBezTo>
                  <a:cubicBezTo>
                    <a:pt x="44" y="636"/>
                    <a:pt x="44" y="636"/>
                    <a:pt x="44" y="636"/>
                  </a:cubicBezTo>
                  <a:cubicBezTo>
                    <a:pt x="53" y="630"/>
                    <a:pt x="53" y="630"/>
                    <a:pt x="53" y="630"/>
                  </a:cubicBezTo>
                  <a:cubicBezTo>
                    <a:pt x="53" y="624"/>
                    <a:pt x="53" y="624"/>
                    <a:pt x="53" y="624"/>
                  </a:cubicBezTo>
                  <a:cubicBezTo>
                    <a:pt x="45" y="620"/>
                    <a:pt x="45" y="620"/>
                    <a:pt x="45" y="620"/>
                  </a:cubicBezTo>
                  <a:lnTo>
                    <a:pt x="36" y="626"/>
                  </a:lnTo>
                  <a:close/>
                  <a:moveTo>
                    <a:pt x="34" y="558"/>
                  </a:moveTo>
                  <a:cubicBezTo>
                    <a:pt x="31" y="564"/>
                    <a:pt x="31" y="564"/>
                    <a:pt x="31" y="564"/>
                  </a:cubicBezTo>
                  <a:cubicBezTo>
                    <a:pt x="31" y="581"/>
                    <a:pt x="31" y="581"/>
                    <a:pt x="31" y="581"/>
                  </a:cubicBezTo>
                  <a:cubicBezTo>
                    <a:pt x="26" y="593"/>
                    <a:pt x="26" y="593"/>
                    <a:pt x="26" y="593"/>
                  </a:cubicBezTo>
                  <a:cubicBezTo>
                    <a:pt x="39" y="594"/>
                    <a:pt x="39" y="594"/>
                    <a:pt x="39" y="594"/>
                  </a:cubicBezTo>
                  <a:cubicBezTo>
                    <a:pt x="44" y="582"/>
                    <a:pt x="44" y="582"/>
                    <a:pt x="44" y="582"/>
                  </a:cubicBezTo>
                  <a:cubicBezTo>
                    <a:pt x="40" y="568"/>
                    <a:pt x="40" y="568"/>
                    <a:pt x="40" y="568"/>
                  </a:cubicBezTo>
                  <a:cubicBezTo>
                    <a:pt x="45" y="566"/>
                    <a:pt x="45" y="566"/>
                    <a:pt x="45" y="566"/>
                  </a:cubicBezTo>
                  <a:cubicBezTo>
                    <a:pt x="48" y="553"/>
                    <a:pt x="48" y="553"/>
                    <a:pt x="48" y="553"/>
                  </a:cubicBezTo>
                  <a:cubicBezTo>
                    <a:pt x="35" y="553"/>
                    <a:pt x="35" y="553"/>
                    <a:pt x="35" y="553"/>
                  </a:cubicBezTo>
                  <a:lnTo>
                    <a:pt x="34" y="55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7" name="China">
              <a:extLst>
                <a:ext uri="{FF2B5EF4-FFF2-40B4-BE49-F238E27FC236}">
                  <a16:creationId xmlns:a16="http://schemas.microsoft.com/office/drawing/2014/main" id="{5C9BC0A4-4456-4529-8B12-B90E3DAF2408}"/>
                </a:ext>
              </a:extLst>
            </p:cNvPr>
            <p:cNvSpPr>
              <a:spLocks noEditPoints="1"/>
            </p:cNvSpPr>
            <p:nvPr/>
          </p:nvSpPr>
          <p:spPr bwMode="gray">
            <a:xfrm>
              <a:off x="8075413" y="2533195"/>
              <a:ext cx="1878117" cy="1427723"/>
            </a:xfrm>
            <a:custGeom>
              <a:avLst/>
              <a:gdLst/>
              <a:ahLst/>
              <a:cxnLst>
                <a:cxn ang="0">
                  <a:pos x="40" y="938"/>
                </a:cxn>
                <a:cxn ang="0">
                  <a:pos x="40" y="882"/>
                </a:cxn>
                <a:cxn ang="0">
                  <a:pos x="0" y="794"/>
                </a:cxn>
                <a:cxn ang="0">
                  <a:pos x="68" y="742"/>
                </a:cxn>
                <a:cxn ang="0">
                  <a:pos x="238" y="686"/>
                </a:cxn>
                <a:cxn ang="0">
                  <a:pos x="234" y="498"/>
                </a:cxn>
                <a:cxn ang="0">
                  <a:pos x="340" y="388"/>
                </a:cxn>
                <a:cxn ang="0">
                  <a:pos x="472" y="282"/>
                </a:cxn>
                <a:cxn ang="0">
                  <a:pos x="550" y="324"/>
                </a:cxn>
                <a:cxn ang="0">
                  <a:pos x="644" y="476"/>
                </a:cxn>
                <a:cxn ang="0">
                  <a:pos x="826" y="560"/>
                </a:cxn>
                <a:cxn ang="0">
                  <a:pos x="1068" y="644"/>
                </a:cxn>
                <a:cxn ang="0">
                  <a:pos x="1188" y="694"/>
                </a:cxn>
                <a:cxn ang="0">
                  <a:pos x="1402" y="610"/>
                </a:cxn>
                <a:cxn ang="0">
                  <a:pos x="1452" y="494"/>
                </a:cxn>
                <a:cxn ang="0">
                  <a:pos x="1644" y="462"/>
                </a:cxn>
                <a:cxn ang="0">
                  <a:pos x="1740" y="424"/>
                </a:cxn>
                <a:cxn ang="0">
                  <a:pos x="1648" y="372"/>
                </a:cxn>
                <a:cxn ang="0">
                  <a:pos x="1610" y="262"/>
                </a:cxn>
                <a:cxn ang="0">
                  <a:pos x="1714" y="234"/>
                </a:cxn>
                <a:cxn ang="0">
                  <a:pos x="1754" y="48"/>
                </a:cxn>
                <a:cxn ang="0">
                  <a:pos x="1928" y="30"/>
                </a:cxn>
                <a:cxn ang="0">
                  <a:pos x="2076" y="254"/>
                </a:cxn>
                <a:cxn ang="0">
                  <a:pos x="2162" y="350"/>
                </a:cxn>
                <a:cxn ang="0">
                  <a:pos x="2310" y="330"/>
                </a:cxn>
                <a:cxn ang="0">
                  <a:pos x="2172" y="522"/>
                </a:cxn>
                <a:cxn ang="0">
                  <a:pos x="2128" y="624"/>
                </a:cxn>
                <a:cxn ang="0">
                  <a:pos x="2076" y="694"/>
                </a:cxn>
                <a:cxn ang="0">
                  <a:pos x="1984" y="742"/>
                </a:cxn>
                <a:cxn ang="0">
                  <a:pos x="1858" y="800"/>
                </a:cxn>
                <a:cxn ang="0">
                  <a:pos x="1808" y="798"/>
                </a:cxn>
                <a:cxn ang="0">
                  <a:pos x="1788" y="746"/>
                </a:cxn>
                <a:cxn ang="0">
                  <a:pos x="1666" y="874"/>
                </a:cxn>
                <a:cxn ang="0">
                  <a:pos x="1730" y="920"/>
                </a:cxn>
                <a:cxn ang="0">
                  <a:pos x="1814" y="934"/>
                </a:cxn>
                <a:cxn ang="0">
                  <a:pos x="1772" y="1058"/>
                </a:cxn>
                <a:cxn ang="0">
                  <a:pos x="1788" y="1176"/>
                </a:cxn>
                <a:cxn ang="0">
                  <a:pos x="1806" y="1332"/>
                </a:cxn>
                <a:cxn ang="0">
                  <a:pos x="1744" y="1442"/>
                </a:cxn>
                <a:cxn ang="0">
                  <a:pos x="1566" y="1566"/>
                </a:cxn>
                <a:cxn ang="0">
                  <a:pos x="1442" y="1602"/>
                </a:cxn>
                <a:cxn ang="0">
                  <a:pos x="1370" y="1668"/>
                </a:cxn>
                <a:cxn ang="0">
                  <a:pos x="1288" y="1606"/>
                </a:cxn>
                <a:cxn ang="0">
                  <a:pos x="1230" y="1568"/>
                </a:cxn>
                <a:cxn ang="0">
                  <a:pos x="1062" y="1584"/>
                </a:cxn>
                <a:cxn ang="0">
                  <a:pos x="1012" y="1624"/>
                </a:cxn>
                <a:cxn ang="0">
                  <a:pos x="964" y="1550"/>
                </a:cxn>
                <a:cxn ang="0">
                  <a:pos x="904" y="1468"/>
                </a:cxn>
                <a:cxn ang="0">
                  <a:pos x="886" y="1340"/>
                </a:cxn>
                <a:cxn ang="0">
                  <a:pos x="818" y="1308"/>
                </a:cxn>
                <a:cxn ang="0">
                  <a:pos x="644" y="1348"/>
                </a:cxn>
                <a:cxn ang="0">
                  <a:pos x="576" y="1356"/>
                </a:cxn>
                <a:cxn ang="0">
                  <a:pos x="430" y="1336"/>
                </a:cxn>
                <a:cxn ang="0">
                  <a:pos x="274" y="1246"/>
                </a:cxn>
                <a:cxn ang="0">
                  <a:pos x="186" y="1166"/>
                </a:cxn>
                <a:cxn ang="0">
                  <a:pos x="206" y="1112"/>
                </a:cxn>
                <a:cxn ang="0">
                  <a:pos x="194" y="994"/>
                </a:cxn>
                <a:cxn ang="0">
                  <a:pos x="1330" y="1712"/>
                </a:cxn>
                <a:cxn ang="0">
                  <a:pos x="1376" y="1732"/>
                </a:cxn>
                <a:cxn ang="0">
                  <a:pos x="1408" y="1674"/>
                </a:cxn>
              </a:cxnLst>
              <a:rect l="0" t="0" r="r" b="b"/>
              <a:pathLst>
                <a:path w="2314" h="1744">
                  <a:moveTo>
                    <a:pt x="146" y="968"/>
                  </a:moveTo>
                  <a:lnTo>
                    <a:pt x="128" y="966"/>
                  </a:lnTo>
                  <a:lnTo>
                    <a:pt x="94" y="962"/>
                  </a:lnTo>
                  <a:lnTo>
                    <a:pt x="62" y="936"/>
                  </a:lnTo>
                  <a:lnTo>
                    <a:pt x="40" y="938"/>
                  </a:lnTo>
                  <a:lnTo>
                    <a:pt x="30" y="932"/>
                  </a:lnTo>
                  <a:lnTo>
                    <a:pt x="38" y="922"/>
                  </a:lnTo>
                  <a:lnTo>
                    <a:pt x="48" y="912"/>
                  </a:lnTo>
                  <a:lnTo>
                    <a:pt x="38" y="902"/>
                  </a:lnTo>
                  <a:lnTo>
                    <a:pt x="40" y="882"/>
                  </a:lnTo>
                  <a:lnTo>
                    <a:pt x="34" y="864"/>
                  </a:lnTo>
                  <a:lnTo>
                    <a:pt x="20" y="858"/>
                  </a:lnTo>
                  <a:lnTo>
                    <a:pt x="0" y="858"/>
                  </a:lnTo>
                  <a:lnTo>
                    <a:pt x="0" y="808"/>
                  </a:lnTo>
                  <a:lnTo>
                    <a:pt x="0" y="794"/>
                  </a:lnTo>
                  <a:lnTo>
                    <a:pt x="6" y="770"/>
                  </a:lnTo>
                  <a:lnTo>
                    <a:pt x="28" y="760"/>
                  </a:lnTo>
                  <a:lnTo>
                    <a:pt x="40" y="748"/>
                  </a:lnTo>
                  <a:lnTo>
                    <a:pt x="56" y="750"/>
                  </a:lnTo>
                  <a:lnTo>
                    <a:pt x="68" y="742"/>
                  </a:lnTo>
                  <a:lnTo>
                    <a:pt x="78" y="760"/>
                  </a:lnTo>
                  <a:lnTo>
                    <a:pt x="98" y="758"/>
                  </a:lnTo>
                  <a:lnTo>
                    <a:pt x="114" y="730"/>
                  </a:lnTo>
                  <a:lnTo>
                    <a:pt x="158" y="718"/>
                  </a:lnTo>
                  <a:lnTo>
                    <a:pt x="238" y="686"/>
                  </a:lnTo>
                  <a:lnTo>
                    <a:pt x="250" y="638"/>
                  </a:lnTo>
                  <a:lnTo>
                    <a:pt x="262" y="596"/>
                  </a:lnTo>
                  <a:lnTo>
                    <a:pt x="240" y="518"/>
                  </a:lnTo>
                  <a:lnTo>
                    <a:pt x="224" y="512"/>
                  </a:lnTo>
                  <a:lnTo>
                    <a:pt x="234" y="498"/>
                  </a:lnTo>
                  <a:lnTo>
                    <a:pt x="290" y="492"/>
                  </a:lnTo>
                  <a:lnTo>
                    <a:pt x="310" y="500"/>
                  </a:lnTo>
                  <a:lnTo>
                    <a:pt x="322" y="486"/>
                  </a:lnTo>
                  <a:lnTo>
                    <a:pt x="308" y="478"/>
                  </a:lnTo>
                  <a:lnTo>
                    <a:pt x="340" y="388"/>
                  </a:lnTo>
                  <a:lnTo>
                    <a:pt x="380" y="400"/>
                  </a:lnTo>
                  <a:lnTo>
                    <a:pt x="424" y="380"/>
                  </a:lnTo>
                  <a:lnTo>
                    <a:pt x="426" y="348"/>
                  </a:lnTo>
                  <a:lnTo>
                    <a:pt x="470" y="308"/>
                  </a:lnTo>
                  <a:lnTo>
                    <a:pt x="472" y="282"/>
                  </a:lnTo>
                  <a:lnTo>
                    <a:pt x="502" y="280"/>
                  </a:lnTo>
                  <a:lnTo>
                    <a:pt x="512" y="294"/>
                  </a:lnTo>
                  <a:lnTo>
                    <a:pt x="530" y="308"/>
                  </a:lnTo>
                  <a:lnTo>
                    <a:pt x="536" y="310"/>
                  </a:lnTo>
                  <a:lnTo>
                    <a:pt x="550" y="324"/>
                  </a:lnTo>
                  <a:lnTo>
                    <a:pt x="582" y="330"/>
                  </a:lnTo>
                  <a:lnTo>
                    <a:pt x="610" y="348"/>
                  </a:lnTo>
                  <a:lnTo>
                    <a:pt x="646" y="404"/>
                  </a:lnTo>
                  <a:lnTo>
                    <a:pt x="670" y="424"/>
                  </a:lnTo>
                  <a:lnTo>
                    <a:pt x="644" y="476"/>
                  </a:lnTo>
                  <a:lnTo>
                    <a:pt x="656" y="490"/>
                  </a:lnTo>
                  <a:lnTo>
                    <a:pt x="724" y="498"/>
                  </a:lnTo>
                  <a:lnTo>
                    <a:pt x="784" y="520"/>
                  </a:lnTo>
                  <a:lnTo>
                    <a:pt x="814" y="552"/>
                  </a:lnTo>
                  <a:lnTo>
                    <a:pt x="826" y="560"/>
                  </a:lnTo>
                  <a:lnTo>
                    <a:pt x="864" y="636"/>
                  </a:lnTo>
                  <a:lnTo>
                    <a:pt x="894" y="636"/>
                  </a:lnTo>
                  <a:lnTo>
                    <a:pt x="920" y="646"/>
                  </a:lnTo>
                  <a:lnTo>
                    <a:pt x="1012" y="648"/>
                  </a:lnTo>
                  <a:lnTo>
                    <a:pt x="1068" y="644"/>
                  </a:lnTo>
                  <a:lnTo>
                    <a:pt x="1090" y="668"/>
                  </a:lnTo>
                  <a:lnTo>
                    <a:pt x="1120" y="670"/>
                  </a:lnTo>
                  <a:lnTo>
                    <a:pt x="1142" y="686"/>
                  </a:lnTo>
                  <a:lnTo>
                    <a:pt x="1170" y="682"/>
                  </a:lnTo>
                  <a:lnTo>
                    <a:pt x="1188" y="694"/>
                  </a:lnTo>
                  <a:lnTo>
                    <a:pt x="1212" y="686"/>
                  </a:lnTo>
                  <a:lnTo>
                    <a:pt x="1228" y="666"/>
                  </a:lnTo>
                  <a:lnTo>
                    <a:pt x="1300" y="640"/>
                  </a:lnTo>
                  <a:lnTo>
                    <a:pt x="1384" y="638"/>
                  </a:lnTo>
                  <a:lnTo>
                    <a:pt x="1402" y="610"/>
                  </a:lnTo>
                  <a:lnTo>
                    <a:pt x="1438" y="592"/>
                  </a:lnTo>
                  <a:lnTo>
                    <a:pt x="1448" y="568"/>
                  </a:lnTo>
                  <a:lnTo>
                    <a:pt x="1418" y="546"/>
                  </a:lnTo>
                  <a:lnTo>
                    <a:pt x="1418" y="528"/>
                  </a:lnTo>
                  <a:lnTo>
                    <a:pt x="1452" y="494"/>
                  </a:lnTo>
                  <a:lnTo>
                    <a:pt x="1466" y="492"/>
                  </a:lnTo>
                  <a:lnTo>
                    <a:pt x="1502" y="514"/>
                  </a:lnTo>
                  <a:lnTo>
                    <a:pt x="1564" y="478"/>
                  </a:lnTo>
                  <a:lnTo>
                    <a:pt x="1604" y="484"/>
                  </a:lnTo>
                  <a:lnTo>
                    <a:pt x="1644" y="462"/>
                  </a:lnTo>
                  <a:lnTo>
                    <a:pt x="1666" y="460"/>
                  </a:lnTo>
                  <a:lnTo>
                    <a:pt x="1678" y="448"/>
                  </a:lnTo>
                  <a:lnTo>
                    <a:pt x="1698" y="446"/>
                  </a:lnTo>
                  <a:lnTo>
                    <a:pt x="1718" y="458"/>
                  </a:lnTo>
                  <a:lnTo>
                    <a:pt x="1740" y="424"/>
                  </a:lnTo>
                  <a:lnTo>
                    <a:pt x="1710" y="388"/>
                  </a:lnTo>
                  <a:lnTo>
                    <a:pt x="1708" y="372"/>
                  </a:lnTo>
                  <a:lnTo>
                    <a:pt x="1676" y="352"/>
                  </a:lnTo>
                  <a:lnTo>
                    <a:pt x="1664" y="354"/>
                  </a:lnTo>
                  <a:lnTo>
                    <a:pt x="1648" y="372"/>
                  </a:lnTo>
                  <a:lnTo>
                    <a:pt x="1630" y="362"/>
                  </a:lnTo>
                  <a:lnTo>
                    <a:pt x="1598" y="360"/>
                  </a:lnTo>
                  <a:lnTo>
                    <a:pt x="1586" y="338"/>
                  </a:lnTo>
                  <a:lnTo>
                    <a:pt x="1606" y="296"/>
                  </a:lnTo>
                  <a:lnTo>
                    <a:pt x="1610" y="262"/>
                  </a:lnTo>
                  <a:lnTo>
                    <a:pt x="1622" y="242"/>
                  </a:lnTo>
                  <a:lnTo>
                    <a:pt x="1648" y="240"/>
                  </a:lnTo>
                  <a:lnTo>
                    <a:pt x="1666" y="258"/>
                  </a:lnTo>
                  <a:lnTo>
                    <a:pt x="1698" y="234"/>
                  </a:lnTo>
                  <a:lnTo>
                    <a:pt x="1714" y="234"/>
                  </a:lnTo>
                  <a:lnTo>
                    <a:pt x="1724" y="214"/>
                  </a:lnTo>
                  <a:lnTo>
                    <a:pt x="1712" y="194"/>
                  </a:lnTo>
                  <a:lnTo>
                    <a:pt x="1766" y="104"/>
                  </a:lnTo>
                  <a:lnTo>
                    <a:pt x="1774" y="66"/>
                  </a:lnTo>
                  <a:lnTo>
                    <a:pt x="1754" y="48"/>
                  </a:lnTo>
                  <a:lnTo>
                    <a:pt x="1780" y="16"/>
                  </a:lnTo>
                  <a:lnTo>
                    <a:pt x="1804" y="10"/>
                  </a:lnTo>
                  <a:lnTo>
                    <a:pt x="1858" y="0"/>
                  </a:lnTo>
                  <a:lnTo>
                    <a:pt x="1906" y="14"/>
                  </a:lnTo>
                  <a:lnTo>
                    <a:pt x="1928" y="30"/>
                  </a:lnTo>
                  <a:lnTo>
                    <a:pt x="1962" y="32"/>
                  </a:lnTo>
                  <a:lnTo>
                    <a:pt x="1984" y="74"/>
                  </a:lnTo>
                  <a:lnTo>
                    <a:pt x="1992" y="110"/>
                  </a:lnTo>
                  <a:lnTo>
                    <a:pt x="2044" y="254"/>
                  </a:lnTo>
                  <a:lnTo>
                    <a:pt x="2076" y="254"/>
                  </a:lnTo>
                  <a:lnTo>
                    <a:pt x="2100" y="268"/>
                  </a:lnTo>
                  <a:lnTo>
                    <a:pt x="2114" y="264"/>
                  </a:lnTo>
                  <a:lnTo>
                    <a:pt x="2130" y="292"/>
                  </a:lnTo>
                  <a:lnTo>
                    <a:pt x="2152" y="298"/>
                  </a:lnTo>
                  <a:lnTo>
                    <a:pt x="2162" y="350"/>
                  </a:lnTo>
                  <a:lnTo>
                    <a:pt x="2186" y="364"/>
                  </a:lnTo>
                  <a:lnTo>
                    <a:pt x="2238" y="364"/>
                  </a:lnTo>
                  <a:lnTo>
                    <a:pt x="2260" y="340"/>
                  </a:lnTo>
                  <a:lnTo>
                    <a:pt x="2288" y="328"/>
                  </a:lnTo>
                  <a:lnTo>
                    <a:pt x="2310" y="330"/>
                  </a:lnTo>
                  <a:lnTo>
                    <a:pt x="2314" y="376"/>
                  </a:lnTo>
                  <a:lnTo>
                    <a:pt x="2282" y="446"/>
                  </a:lnTo>
                  <a:lnTo>
                    <a:pt x="2234" y="510"/>
                  </a:lnTo>
                  <a:lnTo>
                    <a:pt x="2204" y="506"/>
                  </a:lnTo>
                  <a:lnTo>
                    <a:pt x="2172" y="522"/>
                  </a:lnTo>
                  <a:lnTo>
                    <a:pt x="2178" y="586"/>
                  </a:lnTo>
                  <a:lnTo>
                    <a:pt x="2170" y="614"/>
                  </a:lnTo>
                  <a:lnTo>
                    <a:pt x="2154" y="622"/>
                  </a:lnTo>
                  <a:lnTo>
                    <a:pt x="2154" y="634"/>
                  </a:lnTo>
                  <a:lnTo>
                    <a:pt x="2128" y="624"/>
                  </a:lnTo>
                  <a:lnTo>
                    <a:pt x="2120" y="636"/>
                  </a:lnTo>
                  <a:lnTo>
                    <a:pt x="2104" y="642"/>
                  </a:lnTo>
                  <a:lnTo>
                    <a:pt x="2090" y="666"/>
                  </a:lnTo>
                  <a:lnTo>
                    <a:pt x="2068" y="674"/>
                  </a:lnTo>
                  <a:lnTo>
                    <a:pt x="2076" y="694"/>
                  </a:lnTo>
                  <a:lnTo>
                    <a:pt x="2070" y="708"/>
                  </a:lnTo>
                  <a:lnTo>
                    <a:pt x="2046" y="702"/>
                  </a:lnTo>
                  <a:lnTo>
                    <a:pt x="2030" y="688"/>
                  </a:lnTo>
                  <a:lnTo>
                    <a:pt x="2008" y="696"/>
                  </a:lnTo>
                  <a:lnTo>
                    <a:pt x="1984" y="742"/>
                  </a:lnTo>
                  <a:lnTo>
                    <a:pt x="1966" y="746"/>
                  </a:lnTo>
                  <a:lnTo>
                    <a:pt x="1954" y="756"/>
                  </a:lnTo>
                  <a:lnTo>
                    <a:pt x="1942" y="754"/>
                  </a:lnTo>
                  <a:lnTo>
                    <a:pt x="1906" y="788"/>
                  </a:lnTo>
                  <a:lnTo>
                    <a:pt x="1858" y="800"/>
                  </a:lnTo>
                  <a:lnTo>
                    <a:pt x="1816" y="838"/>
                  </a:lnTo>
                  <a:lnTo>
                    <a:pt x="1796" y="838"/>
                  </a:lnTo>
                  <a:lnTo>
                    <a:pt x="1820" y="808"/>
                  </a:lnTo>
                  <a:lnTo>
                    <a:pt x="1808" y="808"/>
                  </a:lnTo>
                  <a:lnTo>
                    <a:pt x="1808" y="798"/>
                  </a:lnTo>
                  <a:lnTo>
                    <a:pt x="1822" y="776"/>
                  </a:lnTo>
                  <a:lnTo>
                    <a:pt x="1828" y="748"/>
                  </a:lnTo>
                  <a:lnTo>
                    <a:pt x="1814" y="728"/>
                  </a:lnTo>
                  <a:lnTo>
                    <a:pt x="1788" y="732"/>
                  </a:lnTo>
                  <a:lnTo>
                    <a:pt x="1788" y="746"/>
                  </a:lnTo>
                  <a:lnTo>
                    <a:pt x="1758" y="780"/>
                  </a:lnTo>
                  <a:lnTo>
                    <a:pt x="1742" y="784"/>
                  </a:lnTo>
                  <a:lnTo>
                    <a:pt x="1712" y="830"/>
                  </a:lnTo>
                  <a:lnTo>
                    <a:pt x="1658" y="832"/>
                  </a:lnTo>
                  <a:lnTo>
                    <a:pt x="1666" y="874"/>
                  </a:lnTo>
                  <a:lnTo>
                    <a:pt x="1688" y="892"/>
                  </a:lnTo>
                  <a:lnTo>
                    <a:pt x="1696" y="884"/>
                  </a:lnTo>
                  <a:lnTo>
                    <a:pt x="1710" y="892"/>
                  </a:lnTo>
                  <a:lnTo>
                    <a:pt x="1710" y="906"/>
                  </a:lnTo>
                  <a:lnTo>
                    <a:pt x="1730" y="920"/>
                  </a:lnTo>
                  <a:lnTo>
                    <a:pt x="1776" y="894"/>
                  </a:lnTo>
                  <a:lnTo>
                    <a:pt x="1806" y="906"/>
                  </a:lnTo>
                  <a:lnTo>
                    <a:pt x="1854" y="914"/>
                  </a:lnTo>
                  <a:lnTo>
                    <a:pt x="1844" y="940"/>
                  </a:lnTo>
                  <a:lnTo>
                    <a:pt x="1814" y="934"/>
                  </a:lnTo>
                  <a:lnTo>
                    <a:pt x="1794" y="940"/>
                  </a:lnTo>
                  <a:lnTo>
                    <a:pt x="1752" y="972"/>
                  </a:lnTo>
                  <a:lnTo>
                    <a:pt x="1730" y="1038"/>
                  </a:lnTo>
                  <a:lnTo>
                    <a:pt x="1778" y="1042"/>
                  </a:lnTo>
                  <a:lnTo>
                    <a:pt x="1772" y="1058"/>
                  </a:lnTo>
                  <a:lnTo>
                    <a:pt x="1786" y="1078"/>
                  </a:lnTo>
                  <a:lnTo>
                    <a:pt x="1784" y="1092"/>
                  </a:lnTo>
                  <a:lnTo>
                    <a:pt x="1790" y="1132"/>
                  </a:lnTo>
                  <a:lnTo>
                    <a:pt x="1816" y="1154"/>
                  </a:lnTo>
                  <a:lnTo>
                    <a:pt x="1788" y="1176"/>
                  </a:lnTo>
                  <a:lnTo>
                    <a:pt x="1812" y="1202"/>
                  </a:lnTo>
                  <a:lnTo>
                    <a:pt x="1780" y="1248"/>
                  </a:lnTo>
                  <a:lnTo>
                    <a:pt x="1800" y="1258"/>
                  </a:lnTo>
                  <a:lnTo>
                    <a:pt x="1812" y="1286"/>
                  </a:lnTo>
                  <a:lnTo>
                    <a:pt x="1806" y="1332"/>
                  </a:lnTo>
                  <a:lnTo>
                    <a:pt x="1782" y="1358"/>
                  </a:lnTo>
                  <a:lnTo>
                    <a:pt x="1786" y="1374"/>
                  </a:lnTo>
                  <a:lnTo>
                    <a:pt x="1748" y="1396"/>
                  </a:lnTo>
                  <a:lnTo>
                    <a:pt x="1738" y="1410"/>
                  </a:lnTo>
                  <a:lnTo>
                    <a:pt x="1744" y="1442"/>
                  </a:lnTo>
                  <a:lnTo>
                    <a:pt x="1692" y="1492"/>
                  </a:lnTo>
                  <a:lnTo>
                    <a:pt x="1682" y="1486"/>
                  </a:lnTo>
                  <a:lnTo>
                    <a:pt x="1630" y="1532"/>
                  </a:lnTo>
                  <a:lnTo>
                    <a:pt x="1624" y="1556"/>
                  </a:lnTo>
                  <a:lnTo>
                    <a:pt x="1566" y="1566"/>
                  </a:lnTo>
                  <a:lnTo>
                    <a:pt x="1526" y="1582"/>
                  </a:lnTo>
                  <a:lnTo>
                    <a:pt x="1516" y="1560"/>
                  </a:lnTo>
                  <a:lnTo>
                    <a:pt x="1502" y="1560"/>
                  </a:lnTo>
                  <a:lnTo>
                    <a:pt x="1472" y="1604"/>
                  </a:lnTo>
                  <a:lnTo>
                    <a:pt x="1442" y="1602"/>
                  </a:lnTo>
                  <a:lnTo>
                    <a:pt x="1430" y="1618"/>
                  </a:lnTo>
                  <a:lnTo>
                    <a:pt x="1398" y="1622"/>
                  </a:lnTo>
                  <a:lnTo>
                    <a:pt x="1386" y="1636"/>
                  </a:lnTo>
                  <a:lnTo>
                    <a:pt x="1400" y="1648"/>
                  </a:lnTo>
                  <a:lnTo>
                    <a:pt x="1370" y="1668"/>
                  </a:lnTo>
                  <a:lnTo>
                    <a:pt x="1364" y="1644"/>
                  </a:lnTo>
                  <a:lnTo>
                    <a:pt x="1370" y="1614"/>
                  </a:lnTo>
                  <a:lnTo>
                    <a:pt x="1356" y="1606"/>
                  </a:lnTo>
                  <a:lnTo>
                    <a:pt x="1350" y="1618"/>
                  </a:lnTo>
                  <a:lnTo>
                    <a:pt x="1288" y="1606"/>
                  </a:lnTo>
                  <a:lnTo>
                    <a:pt x="1256" y="1608"/>
                  </a:lnTo>
                  <a:lnTo>
                    <a:pt x="1242" y="1598"/>
                  </a:lnTo>
                  <a:lnTo>
                    <a:pt x="1258" y="1578"/>
                  </a:lnTo>
                  <a:lnTo>
                    <a:pt x="1246" y="1568"/>
                  </a:lnTo>
                  <a:lnTo>
                    <a:pt x="1230" y="1568"/>
                  </a:lnTo>
                  <a:lnTo>
                    <a:pt x="1198" y="1550"/>
                  </a:lnTo>
                  <a:lnTo>
                    <a:pt x="1148" y="1578"/>
                  </a:lnTo>
                  <a:lnTo>
                    <a:pt x="1090" y="1576"/>
                  </a:lnTo>
                  <a:lnTo>
                    <a:pt x="1076" y="1584"/>
                  </a:lnTo>
                  <a:lnTo>
                    <a:pt x="1062" y="1584"/>
                  </a:lnTo>
                  <a:lnTo>
                    <a:pt x="1064" y="1622"/>
                  </a:lnTo>
                  <a:lnTo>
                    <a:pt x="1052" y="1640"/>
                  </a:lnTo>
                  <a:lnTo>
                    <a:pt x="1042" y="1622"/>
                  </a:lnTo>
                  <a:lnTo>
                    <a:pt x="1036" y="1608"/>
                  </a:lnTo>
                  <a:lnTo>
                    <a:pt x="1012" y="1624"/>
                  </a:lnTo>
                  <a:lnTo>
                    <a:pt x="990" y="1606"/>
                  </a:lnTo>
                  <a:lnTo>
                    <a:pt x="972" y="1608"/>
                  </a:lnTo>
                  <a:lnTo>
                    <a:pt x="958" y="1594"/>
                  </a:lnTo>
                  <a:lnTo>
                    <a:pt x="982" y="1554"/>
                  </a:lnTo>
                  <a:lnTo>
                    <a:pt x="964" y="1550"/>
                  </a:lnTo>
                  <a:lnTo>
                    <a:pt x="948" y="1518"/>
                  </a:lnTo>
                  <a:lnTo>
                    <a:pt x="904" y="1520"/>
                  </a:lnTo>
                  <a:lnTo>
                    <a:pt x="914" y="1498"/>
                  </a:lnTo>
                  <a:lnTo>
                    <a:pt x="898" y="1480"/>
                  </a:lnTo>
                  <a:lnTo>
                    <a:pt x="904" y="1468"/>
                  </a:lnTo>
                  <a:lnTo>
                    <a:pt x="940" y="1430"/>
                  </a:lnTo>
                  <a:lnTo>
                    <a:pt x="930" y="1360"/>
                  </a:lnTo>
                  <a:lnTo>
                    <a:pt x="912" y="1342"/>
                  </a:lnTo>
                  <a:lnTo>
                    <a:pt x="894" y="1336"/>
                  </a:lnTo>
                  <a:lnTo>
                    <a:pt x="886" y="1340"/>
                  </a:lnTo>
                  <a:lnTo>
                    <a:pt x="868" y="1336"/>
                  </a:lnTo>
                  <a:lnTo>
                    <a:pt x="856" y="1342"/>
                  </a:lnTo>
                  <a:lnTo>
                    <a:pt x="850" y="1314"/>
                  </a:lnTo>
                  <a:lnTo>
                    <a:pt x="834" y="1302"/>
                  </a:lnTo>
                  <a:lnTo>
                    <a:pt x="818" y="1308"/>
                  </a:lnTo>
                  <a:lnTo>
                    <a:pt x="782" y="1294"/>
                  </a:lnTo>
                  <a:lnTo>
                    <a:pt x="738" y="1320"/>
                  </a:lnTo>
                  <a:lnTo>
                    <a:pt x="726" y="1336"/>
                  </a:lnTo>
                  <a:lnTo>
                    <a:pt x="686" y="1346"/>
                  </a:lnTo>
                  <a:lnTo>
                    <a:pt x="644" y="1348"/>
                  </a:lnTo>
                  <a:lnTo>
                    <a:pt x="618" y="1342"/>
                  </a:lnTo>
                  <a:lnTo>
                    <a:pt x="600" y="1358"/>
                  </a:lnTo>
                  <a:lnTo>
                    <a:pt x="584" y="1384"/>
                  </a:lnTo>
                  <a:lnTo>
                    <a:pt x="574" y="1368"/>
                  </a:lnTo>
                  <a:lnTo>
                    <a:pt x="576" y="1356"/>
                  </a:lnTo>
                  <a:lnTo>
                    <a:pt x="564" y="1350"/>
                  </a:lnTo>
                  <a:lnTo>
                    <a:pt x="548" y="1354"/>
                  </a:lnTo>
                  <a:lnTo>
                    <a:pt x="486" y="1348"/>
                  </a:lnTo>
                  <a:lnTo>
                    <a:pt x="474" y="1354"/>
                  </a:lnTo>
                  <a:lnTo>
                    <a:pt x="430" y="1336"/>
                  </a:lnTo>
                  <a:lnTo>
                    <a:pt x="386" y="1296"/>
                  </a:lnTo>
                  <a:lnTo>
                    <a:pt x="374" y="1304"/>
                  </a:lnTo>
                  <a:lnTo>
                    <a:pt x="326" y="1274"/>
                  </a:lnTo>
                  <a:lnTo>
                    <a:pt x="288" y="1240"/>
                  </a:lnTo>
                  <a:lnTo>
                    <a:pt x="274" y="1246"/>
                  </a:lnTo>
                  <a:lnTo>
                    <a:pt x="258" y="1230"/>
                  </a:lnTo>
                  <a:lnTo>
                    <a:pt x="234" y="1212"/>
                  </a:lnTo>
                  <a:lnTo>
                    <a:pt x="202" y="1204"/>
                  </a:lnTo>
                  <a:lnTo>
                    <a:pt x="198" y="1180"/>
                  </a:lnTo>
                  <a:lnTo>
                    <a:pt x="186" y="1166"/>
                  </a:lnTo>
                  <a:lnTo>
                    <a:pt x="180" y="1144"/>
                  </a:lnTo>
                  <a:lnTo>
                    <a:pt x="206" y="1152"/>
                  </a:lnTo>
                  <a:lnTo>
                    <a:pt x="220" y="1140"/>
                  </a:lnTo>
                  <a:lnTo>
                    <a:pt x="206" y="1128"/>
                  </a:lnTo>
                  <a:lnTo>
                    <a:pt x="206" y="1112"/>
                  </a:lnTo>
                  <a:lnTo>
                    <a:pt x="194" y="1102"/>
                  </a:lnTo>
                  <a:lnTo>
                    <a:pt x="198" y="1066"/>
                  </a:lnTo>
                  <a:lnTo>
                    <a:pt x="204" y="1034"/>
                  </a:lnTo>
                  <a:lnTo>
                    <a:pt x="194" y="1020"/>
                  </a:lnTo>
                  <a:lnTo>
                    <a:pt x="194" y="994"/>
                  </a:lnTo>
                  <a:lnTo>
                    <a:pt x="170" y="982"/>
                  </a:lnTo>
                  <a:lnTo>
                    <a:pt x="146" y="968"/>
                  </a:lnTo>
                  <a:close/>
                  <a:moveTo>
                    <a:pt x="1344" y="1694"/>
                  </a:moveTo>
                  <a:lnTo>
                    <a:pt x="1346" y="1700"/>
                  </a:lnTo>
                  <a:lnTo>
                    <a:pt x="1330" y="1712"/>
                  </a:lnTo>
                  <a:lnTo>
                    <a:pt x="1334" y="1722"/>
                  </a:lnTo>
                  <a:lnTo>
                    <a:pt x="1332" y="1736"/>
                  </a:lnTo>
                  <a:lnTo>
                    <a:pt x="1360" y="1744"/>
                  </a:lnTo>
                  <a:lnTo>
                    <a:pt x="1368" y="1736"/>
                  </a:lnTo>
                  <a:lnTo>
                    <a:pt x="1376" y="1732"/>
                  </a:lnTo>
                  <a:lnTo>
                    <a:pt x="1386" y="1734"/>
                  </a:lnTo>
                  <a:lnTo>
                    <a:pt x="1400" y="1720"/>
                  </a:lnTo>
                  <a:lnTo>
                    <a:pt x="1400" y="1710"/>
                  </a:lnTo>
                  <a:lnTo>
                    <a:pt x="1416" y="1690"/>
                  </a:lnTo>
                  <a:lnTo>
                    <a:pt x="1408" y="1674"/>
                  </a:lnTo>
                  <a:lnTo>
                    <a:pt x="1394" y="1682"/>
                  </a:lnTo>
                  <a:lnTo>
                    <a:pt x="1352" y="1686"/>
                  </a:lnTo>
                  <a:lnTo>
                    <a:pt x="1344" y="16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8" name="Colombia">
              <a:extLst>
                <a:ext uri="{FF2B5EF4-FFF2-40B4-BE49-F238E27FC236}">
                  <a16:creationId xmlns:a16="http://schemas.microsoft.com/office/drawing/2014/main" id="{A579955F-6AF7-4FBF-9116-936A318F5E70}"/>
                </a:ext>
              </a:extLst>
            </p:cNvPr>
            <p:cNvSpPr>
              <a:spLocks/>
            </p:cNvSpPr>
            <p:nvPr/>
          </p:nvSpPr>
          <p:spPr bwMode="gray">
            <a:xfrm>
              <a:off x="3261030" y="4251969"/>
              <a:ext cx="368985" cy="501472"/>
            </a:xfrm>
            <a:custGeom>
              <a:avLst/>
              <a:gdLst/>
              <a:ahLst/>
              <a:cxnLst>
                <a:cxn ang="0">
                  <a:pos x="50" y="183"/>
                </a:cxn>
                <a:cxn ang="0">
                  <a:pos x="48" y="161"/>
                </a:cxn>
                <a:cxn ang="0">
                  <a:pos x="60" y="143"/>
                </a:cxn>
                <a:cxn ang="0">
                  <a:pos x="76" y="137"/>
                </a:cxn>
                <a:cxn ang="0">
                  <a:pos x="86" y="116"/>
                </a:cxn>
                <a:cxn ang="0">
                  <a:pos x="133" y="88"/>
                </a:cxn>
                <a:cxn ang="0">
                  <a:pos x="155" y="28"/>
                </a:cxn>
                <a:cxn ang="0">
                  <a:pos x="185" y="14"/>
                </a:cxn>
                <a:cxn ang="0">
                  <a:pos x="243" y="0"/>
                </a:cxn>
                <a:cxn ang="0">
                  <a:pos x="255" y="20"/>
                </a:cxn>
                <a:cxn ang="0">
                  <a:pos x="223" y="84"/>
                </a:cxn>
                <a:cxn ang="0">
                  <a:pos x="239" y="139"/>
                </a:cxn>
                <a:cxn ang="0">
                  <a:pos x="279" y="181"/>
                </a:cxn>
                <a:cxn ang="0">
                  <a:pos x="367" y="215"/>
                </a:cxn>
                <a:cxn ang="0">
                  <a:pos x="441" y="221"/>
                </a:cxn>
                <a:cxn ang="0">
                  <a:pos x="429" y="293"/>
                </a:cxn>
                <a:cxn ang="0">
                  <a:pos x="421" y="329"/>
                </a:cxn>
                <a:cxn ang="0">
                  <a:pos x="435" y="341"/>
                </a:cxn>
                <a:cxn ang="0">
                  <a:pos x="453" y="381"/>
                </a:cxn>
                <a:cxn ang="0">
                  <a:pos x="435" y="369"/>
                </a:cxn>
                <a:cxn ang="0">
                  <a:pos x="401" y="371"/>
                </a:cxn>
                <a:cxn ang="0">
                  <a:pos x="341" y="379"/>
                </a:cxn>
                <a:cxn ang="0">
                  <a:pos x="367" y="409"/>
                </a:cxn>
                <a:cxn ang="0">
                  <a:pos x="339" y="421"/>
                </a:cxn>
                <a:cxn ang="0">
                  <a:pos x="361" y="451"/>
                </a:cxn>
                <a:cxn ang="0">
                  <a:pos x="363" y="499"/>
                </a:cxn>
                <a:cxn ang="0">
                  <a:pos x="317" y="601"/>
                </a:cxn>
                <a:cxn ang="0">
                  <a:pos x="299" y="535"/>
                </a:cxn>
                <a:cxn ang="0">
                  <a:pos x="247" y="519"/>
                </a:cxn>
                <a:cxn ang="0">
                  <a:pos x="195" y="499"/>
                </a:cxn>
                <a:cxn ang="0">
                  <a:pos x="32" y="419"/>
                </a:cxn>
                <a:cxn ang="0">
                  <a:pos x="0" y="385"/>
                </a:cxn>
                <a:cxn ang="0">
                  <a:pos x="14" y="369"/>
                </a:cxn>
                <a:cxn ang="0">
                  <a:pos x="44" y="351"/>
                </a:cxn>
                <a:cxn ang="0">
                  <a:pos x="60" y="297"/>
                </a:cxn>
                <a:cxn ang="0">
                  <a:pos x="70" y="225"/>
                </a:cxn>
                <a:cxn ang="0">
                  <a:pos x="64" y="197"/>
                </a:cxn>
              </a:cxnLst>
              <a:rect l="0" t="0" r="r" b="b"/>
              <a:pathLst>
                <a:path w="453" h="613">
                  <a:moveTo>
                    <a:pt x="64" y="197"/>
                  </a:moveTo>
                  <a:lnTo>
                    <a:pt x="50" y="183"/>
                  </a:lnTo>
                  <a:lnTo>
                    <a:pt x="50" y="173"/>
                  </a:lnTo>
                  <a:lnTo>
                    <a:pt x="48" y="161"/>
                  </a:lnTo>
                  <a:lnTo>
                    <a:pt x="60" y="153"/>
                  </a:lnTo>
                  <a:lnTo>
                    <a:pt x="60" y="143"/>
                  </a:lnTo>
                  <a:lnTo>
                    <a:pt x="58" y="118"/>
                  </a:lnTo>
                  <a:lnTo>
                    <a:pt x="76" y="137"/>
                  </a:lnTo>
                  <a:lnTo>
                    <a:pt x="88" y="145"/>
                  </a:lnTo>
                  <a:lnTo>
                    <a:pt x="86" y="116"/>
                  </a:lnTo>
                  <a:lnTo>
                    <a:pt x="115" y="92"/>
                  </a:lnTo>
                  <a:lnTo>
                    <a:pt x="133" y="88"/>
                  </a:lnTo>
                  <a:lnTo>
                    <a:pt x="135" y="50"/>
                  </a:lnTo>
                  <a:lnTo>
                    <a:pt x="155" y="28"/>
                  </a:lnTo>
                  <a:lnTo>
                    <a:pt x="185" y="30"/>
                  </a:lnTo>
                  <a:lnTo>
                    <a:pt x="185" y="14"/>
                  </a:lnTo>
                  <a:lnTo>
                    <a:pt x="219" y="18"/>
                  </a:lnTo>
                  <a:lnTo>
                    <a:pt x="243" y="0"/>
                  </a:lnTo>
                  <a:lnTo>
                    <a:pt x="261" y="0"/>
                  </a:lnTo>
                  <a:lnTo>
                    <a:pt x="255" y="20"/>
                  </a:lnTo>
                  <a:lnTo>
                    <a:pt x="225" y="52"/>
                  </a:lnTo>
                  <a:lnTo>
                    <a:pt x="223" y="84"/>
                  </a:lnTo>
                  <a:lnTo>
                    <a:pt x="235" y="100"/>
                  </a:lnTo>
                  <a:lnTo>
                    <a:pt x="239" y="139"/>
                  </a:lnTo>
                  <a:lnTo>
                    <a:pt x="251" y="169"/>
                  </a:lnTo>
                  <a:lnTo>
                    <a:pt x="279" y="181"/>
                  </a:lnTo>
                  <a:lnTo>
                    <a:pt x="329" y="181"/>
                  </a:lnTo>
                  <a:lnTo>
                    <a:pt x="367" y="215"/>
                  </a:lnTo>
                  <a:lnTo>
                    <a:pt x="429" y="211"/>
                  </a:lnTo>
                  <a:lnTo>
                    <a:pt x="441" y="221"/>
                  </a:lnTo>
                  <a:lnTo>
                    <a:pt x="427" y="251"/>
                  </a:lnTo>
                  <a:lnTo>
                    <a:pt x="429" y="293"/>
                  </a:lnTo>
                  <a:lnTo>
                    <a:pt x="439" y="321"/>
                  </a:lnTo>
                  <a:lnTo>
                    <a:pt x="421" y="329"/>
                  </a:lnTo>
                  <a:lnTo>
                    <a:pt x="417" y="341"/>
                  </a:lnTo>
                  <a:lnTo>
                    <a:pt x="435" y="341"/>
                  </a:lnTo>
                  <a:lnTo>
                    <a:pt x="449" y="361"/>
                  </a:lnTo>
                  <a:lnTo>
                    <a:pt x="453" y="381"/>
                  </a:lnTo>
                  <a:lnTo>
                    <a:pt x="445" y="385"/>
                  </a:lnTo>
                  <a:lnTo>
                    <a:pt x="435" y="369"/>
                  </a:lnTo>
                  <a:lnTo>
                    <a:pt x="417" y="375"/>
                  </a:lnTo>
                  <a:lnTo>
                    <a:pt x="401" y="371"/>
                  </a:lnTo>
                  <a:lnTo>
                    <a:pt x="389" y="379"/>
                  </a:lnTo>
                  <a:lnTo>
                    <a:pt x="341" y="379"/>
                  </a:lnTo>
                  <a:lnTo>
                    <a:pt x="341" y="403"/>
                  </a:lnTo>
                  <a:lnTo>
                    <a:pt x="367" y="409"/>
                  </a:lnTo>
                  <a:lnTo>
                    <a:pt x="367" y="421"/>
                  </a:lnTo>
                  <a:lnTo>
                    <a:pt x="339" y="421"/>
                  </a:lnTo>
                  <a:lnTo>
                    <a:pt x="335" y="443"/>
                  </a:lnTo>
                  <a:lnTo>
                    <a:pt x="361" y="451"/>
                  </a:lnTo>
                  <a:lnTo>
                    <a:pt x="359" y="473"/>
                  </a:lnTo>
                  <a:lnTo>
                    <a:pt x="363" y="499"/>
                  </a:lnTo>
                  <a:lnTo>
                    <a:pt x="343" y="613"/>
                  </a:lnTo>
                  <a:lnTo>
                    <a:pt x="317" y="601"/>
                  </a:lnTo>
                  <a:lnTo>
                    <a:pt x="339" y="539"/>
                  </a:lnTo>
                  <a:lnTo>
                    <a:pt x="299" y="535"/>
                  </a:lnTo>
                  <a:lnTo>
                    <a:pt x="259" y="529"/>
                  </a:lnTo>
                  <a:lnTo>
                    <a:pt x="247" y="519"/>
                  </a:lnTo>
                  <a:lnTo>
                    <a:pt x="235" y="517"/>
                  </a:lnTo>
                  <a:lnTo>
                    <a:pt x="195" y="499"/>
                  </a:lnTo>
                  <a:lnTo>
                    <a:pt x="139" y="453"/>
                  </a:lnTo>
                  <a:lnTo>
                    <a:pt x="32" y="419"/>
                  </a:lnTo>
                  <a:lnTo>
                    <a:pt x="6" y="403"/>
                  </a:lnTo>
                  <a:lnTo>
                    <a:pt x="0" y="385"/>
                  </a:lnTo>
                  <a:lnTo>
                    <a:pt x="16" y="383"/>
                  </a:lnTo>
                  <a:lnTo>
                    <a:pt x="14" y="369"/>
                  </a:lnTo>
                  <a:lnTo>
                    <a:pt x="20" y="353"/>
                  </a:lnTo>
                  <a:lnTo>
                    <a:pt x="44" y="351"/>
                  </a:lnTo>
                  <a:lnTo>
                    <a:pt x="76" y="307"/>
                  </a:lnTo>
                  <a:lnTo>
                    <a:pt x="60" y="297"/>
                  </a:lnTo>
                  <a:lnTo>
                    <a:pt x="64" y="243"/>
                  </a:lnTo>
                  <a:lnTo>
                    <a:pt x="70" y="225"/>
                  </a:lnTo>
                  <a:lnTo>
                    <a:pt x="60" y="215"/>
                  </a:lnTo>
                  <a:lnTo>
                    <a:pt x="64" y="19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9" name="Congo">
              <a:extLst>
                <a:ext uri="{FF2B5EF4-FFF2-40B4-BE49-F238E27FC236}">
                  <a16:creationId xmlns:a16="http://schemas.microsoft.com/office/drawing/2014/main" id="{D581AFAE-FC5E-44B5-98DA-A0FD369CDC8B}"/>
                </a:ext>
              </a:extLst>
            </p:cNvPr>
            <p:cNvSpPr>
              <a:spLocks/>
            </p:cNvSpPr>
            <p:nvPr/>
          </p:nvSpPr>
          <p:spPr bwMode="gray">
            <a:xfrm>
              <a:off x="6134823" y="4436824"/>
              <a:ext cx="244038" cy="293017"/>
            </a:xfrm>
            <a:custGeom>
              <a:avLst/>
              <a:gdLst/>
              <a:ahLst/>
              <a:cxnLst>
                <a:cxn ang="0">
                  <a:pos x="0" y="294"/>
                </a:cxn>
                <a:cxn ang="0">
                  <a:pos x="20" y="282"/>
                </a:cxn>
                <a:cxn ang="0">
                  <a:pos x="32" y="294"/>
                </a:cxn>
                <a:cxn ang="0">
                  <a:pos x="46" y="284"/>
                </a:cxn>
                <a:cxn ang="0">
                  <a:pos x="32" y="260"/>
                </a:cxn>
                <a:cxn ang="0">
                  <a:pos x="42" y="252"/>
                </a:cxn>
                <a:cxn ang="0">
                  <a:pos x="72" y="248"/>
                </a:cxn>
                <a:cxn ang="0">
                  <a:pos x="86" y="232"/>
                </a:cxn>
                <a:cxn ang="0">
                  <a:pos x="96" y="248"/>
                </a:cxn>
                <a:cxn ang="0">
                  <a:pos x="128" y="250"/>
                </a:cxn>
                <a:cxn ang="0">
                  <a:pos x="136" y="254"/>
                </a:cxn>
                <a:cxn ang="0">
                  <a:pos x="148" y="244"/>
                </a:cxn>
                <a:cxn ang="0">
                  <a:pos x="158" y="188"/>
                </a:cxn>
                <a:cxn ang="0">
                  <a:pos x="132" y="166"/>
                </a:cxn>
                <a:cxn ang="0">
                  <a:pos x="134" y="150"/>
                </a:cxn>
                <a:cxn ang="0">
                  <a:pos x="150" y="136"/>
                </a:cxn>
                <a:cxn ang="0">
                  <a:pos x="146" y="116"/>
                </a:cxn>
                <a:cxn ang="0">
                  <a:pos x="126" y="106"/>
                </a:cxn>
                <a:cxn ang="0">
                  <a:pos x="108" y="114"/>
                </a:cxn>
                <a:cxn ang="0">
                  <a:pos x="94" y="114"/>
                </a:cxn>
                <a:cxn ang="0">
                  <a:pos x="100" y="82"/>
                </a:cxn>
                <a:cxn ang="0">
                  <a:pos x="182" y="86"/>
                </a:cxn>
                <a:cxn ang="0">
                  <a:pos x="200" y="92"/>
                </a:cxn>
                <a:cxn ang="0">
                  <a:pos x="202" y="58"/>
                </a:cxn>
                <a:cxn ang="0">
                  <a:pos x="234" y="8"/>
                </a:cxn>
                <a:cxn ang="0">
                  <a:pos x="250" y="8"/>
                </a:cxn>
                <a:cxn ang="0">
                  <a:pos x="264" y="0"/>
                </a:cxn>
                <a:cxn ang="0">
                  <a:pos x="298" y="2"/>
                </a:cxn>
                <a:cxn ang="0">
                  <a:pos x="302" y="20"/>
                </a:cxn>
                <a:cxn ang="0">
                  <a:pos x="284" y="86"/>
                </a:cxn>
                <a:cxn ang="0">
                  <a:pos x="278" y="114"/>
                </a:cxn>
                <a:cxn ang="0">
                  <a:pos x="278" y="138"/>
                </a:cxn>
                <a:cxn ang="0">
                  <a:pos x="270" y="152"/>
                </a:cxn>
                <a:cxn ang="0">
                  <a:pos x="272" y="184"/>
                </a:cxn>
                <a:cxn ang="0">
                  <a:pos x="238" y="206"/>
                </a:cxn>
                <a:cxn ang="0">
                  <a:pos x="218" y="232"/>
                </a:cxn>
                <a:cxn ang="0">
                  <a:pos x="212" y="264"/>
                </a:cxn>
                <a:cxn ang="0">
                  <a:pos x="208" y="296"/>
                </a:cxn>
                <a:cxn ang="0">
                  <a:pos x="194" y="320"/>
                </a:cxn>
                <a:cxn ang="0">
                  <a:pos x="144" y="352"/>
                </a:cxn>
                <a:cxn ang="0">
                  <a:pos x="138" y="326"/>
                </a:cxn>
                <a:cxn ang="0">
                  <a:pos x="108" y="330"/>
                </a:cxn>
                <a:cxn ang="0">
                  <a:pos x="96" y="340"/>
                </a:cxn>
                <a:cxn ang="0">
                  <a:pos x="82" y="328"/>
                </a:cxn>
                <a:cxn ang="0">
                  <a:pos x="64" y="346"/>
                </a:cxn>
                <a:cxn ang="0">
                  <a:pos x="48" y="358"/>
                </a:cxn>
                <a:cxn ang="0">
                  <a:pos x="34" y="330"/>
                </a:cxn>
                <a:cxn ang="0">
                  <a:pos x="8" y="304"/>
                </a:cxn>
                <a:cxn ang="0">
                  <a:pos x="0" y="294"/>
                </a:cxn>
              </a:cxnLst>
              <a:rect l="0" t="0" r="r" b="b"/>
              <a:pathLst>
                <a:path w="302" h="358">
                  <a:moveTo>
                    <a:pt x="0" y="294"/>
                  </a:moveTo>
                  <a:lnTo>
                    <a:pt x="20" y="282"/>
                  </a:lnTo>
                  <a:lnTo>
                    <a:pt x="32" y="294"/>
                  </a:lnTo>
                  <a:lnTo>
                    <a:pt x="46" y="284"/>
                  </a:lnTo>
                  <a:lnTo>
                    <a:pt x="32" y="260"/>
                  </a:lnTo>
                  <a:lnTo>
                    <a:pt x="42" y="252"/>
                  </a:lnTo>
                  <a:lnTo>
                    <a:pt x="72" y="248"/>
                  </a:lnTo>
                  <a:lnTo>
                    <a:pt x="86" y="232"/>
                  </a:lnTo>
                  <a:lnTo>
                    <a:pt x="96" y="248"/>
                  </a:lnTo>
                  <a:lnTo>
                    <a:pt x="128" y="250"/>
                  </a:lnTo>
                  <a:lnTo>
                    <a:pt x="136" y="254"/>
                  </a:lnTo>
                  <a:lnTo>
                    <a:pt x="148" y="244"/>
                  </a:lnTo>
                  <a:lnTo>
                    <a:pt x="158" y="188"/>
                  </a:lnTo>
                  <a:lnTo>
                    <a:pt x="132" y="166"/>
                  </a:lnTo>
                  <a:lnTo>
                    <a:pt x="134" y="150"/>
                  </a:lnTo>
                  <a:lnTo>
                    <a:pt x="150" y="136"/>
                  </a:lnTo>
                  <a:lnTo>
                    <a:pt x="146" y="116"/>
                  </a:lnTo>
                  <a:lnTo>
                    <a:pt x="126" y="106"/>
                  </a:lnTo>
                  <a:lnTo>
                    <a:pt x="108" y="114"/>
                  </a:lnTo>
                  <a:lnTo>
                    <a:pt x="94" y="114"/>
                  </a:lnTo>
                  <a:lnTo>
                    <a:pt x="100" y="82"/>
                  </a:lnTo>
                  <a:lnTo>
                    <a:pt x="182" y="86"/>
                  </a:lnTo>
                  <a:lnTo>
                    <a:pt x="200" y="92"/>
                  </a:lnTo>
                  <a:lnTo>
                    <a:pt x="202" y="58"/>
                  </a:lnTo>
                  <a:lnTo>
                    <a:pt x="234" y="8"/>
                  </a:lnTo>
                  <a:lnTo>
                    <a:pt x="250" y="8"/>
                  </a:lnTo>
                  <a:lnTo>
                    <a:pt x="264" y="0"/>
                  </a:lnTo>
                  <a:lnTo>
                    <a:pt x="298" y="2"/>
                  </a:lnTo>
                  <a:lnTo>
                    <a:pt x="302" y="20"/>
                  </a:lnTo>
                  <a:lnTo>
                    <a:pt x="284" y="86"/>
                  </a:lnTo>
                  <a:lnTo>
                    <a:pt x="278" y="114"/>
                  </a:lnTo>
                  <a:lnTo>
                    <a:pt x="278" y="138"/>
                  </a:lnTo>
                  <a:lnTo>
                    <a:pt x="270" y="152"/>
                  </a:lnTo>
                  <a:lnTo>
                    <a:pt x="272" y="184"/>
                  </a:lnTo>
                  <a:lnTo>
                    <a:pt x="238" y="206"/>
                  </a:lnTo>
                  <a:lnTo>
                    <a:pt x="218" y="232"/>
                  </a:lnTo>
                  <a:lnTo>
                    <a:pt x="212" y="264"/>
                  </a:lnTo>
                  <a:lnTo>
                    <a:pt x="208" y="296"/>
                  </a:lnTo>
                  <a:lnTo>
                    <a:pt x="194" y="320"/>
                  </a:lnTo>
                  <a:lnTo>
                    <a:pt x="144" y="352"/>
                  </a:lnTo>
                  <a:lnTo>
                    <a:pt x="138" y="326"/>
                  </a:lnTo>
                  <a:lnTo>
                    <a:pt x="108" y="330"/>
                  </a:lnTo>
                  <a:lnTo>
                    <a:pt x="96" y="340"/>
                  </a:lnTo>
                  <a:lnTo>
                    <a:pt x="82" y="328"/>
                  </a:lnTo>
                  <a:lnTo>
                    <a:pt x="64" y="346"/>
                  </a:lnTo>
                  <a:lnTo>
                    <a:pt x="48" y="358"/>
                  </a:lnTo>
                  <a:lnTo>
                    <a:pt x="34" y="330"/>
                  </a:lnTo>
                  <a:lnTo>
                    <a:pt x="8" y="304"/>
                  </a:lnTo>
                  <a:lnTo>
                    <a:pt x="0" y="2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0" name="Congo DR">
              <a:extLst>
                <a:ext uri="{FF2B5EF4-FFF2-40B4-BE49-F238E27FC236}">
                  <a16:creationId xmlns:a16="http://schemas.microsoft.com/office/drawing/2014/main" id="{E3AC4A85-BB49-4DE5-BDB8-089FDF92924A}"/>
                </a:ext>
              </a:extLst>
            </p:cNvPr>
            <p:cNvSpPr>
              <a:spLocks/>
            </p:cNvSpPr>
            <p:nvPr/>
          </p:nvSpPr>
          <p:spPr bwMode="gray">
            <a:xfrm>
              <a:off x="6179724" y="4385694"/>
              <a:ext cx="591549" cy="603733"/>
            </a:xfrm>
            <a:custGeom>
              <a:avLst/>
              <a:gdLst/>
              <a:ahLst/>
              <a:cxnLst>
                <a:cxn ang="0">
                  <a:pos x="26" y="446"/>
                </a:cxn>
                <a:cxn ang="0">
                  <a:pos x="124" y="446"/>
                </a:cxn>
                <a:cxn ang="0">
                  <a:pos x="192" y="488"/>
                </a:cxn>
                <a:cxn ang="0">
                  <a:pos x="216" y="538"/>
                </a:cxn>
                <a:cxn ang="0">
                  <a:pos x="288" y="498"/>
                </a:cxn>
                <a:cxn ang="0">
                  <a:pos x="331" y="506"/>
                </a:cxn>
                <a:cxn ang="0">
                  <a:pos x="377" y="586"/>
                </a:cxn>
                <a:cxn ang="0">
                  <a:pos x="391" y="652"/>
                </a:cxn>
                <a:cxn ang="0">
                  <a:pos x="479" y="640"/>
                </a:cxn>
                <a:cxn ang="0">
                  <a:pos x="505" y="662"/>
                </a:cxn>
                <a:cxn ang="0">
                  <a:pos x="563" y="682"/>
                </a:cxn>
                <a:cxn ang="0">
                  <a:pos x="585" y="696"/>
                </a:cxn>
                <a:cxn ang="0">
                  <a:pos x="637" y="730"/>
                </a:cxn>
                <a:cxn ang="0">
                  <a:pos x="675" y="737"/>
                </a:cxn>
                <a:cxn ang="0">
                  <a:pos x="659" y="700"/>
                </a:cxn>
                <a:cxn ang="0">
                  <a:pos x="625" y="664"/>
                </a:cxn>
                <a:cxn ang="0">
                  <a:pos x="631" y="632"/>
                </a:cxn>
                <a:cxn ang="0">
                  <a:pos x="619" y="590"/>
                </a:cxn>
                <a:cxn ang="0">
                  <a:pos x="717" y="546"/>
                </a:cxn>
                <a:cxn ang="0">
                  <a:pos x="671" y="456"/>
                </a:cxn>
                <a:cxn ang="0">
                  <a:pos x="663" y="364"/>
                </a:cxn>
                <a:cxn ang="0">
                  <a:pos x="655" y="312"/>
                </a:cxn>
                <a:cxn ang="0">
                  <a:pos x="665" y="280"/>
                </a:cxn>
                <a:cxn ang="0">
                  <a:pos x="671" y="250"/>
                </a:cxn>
                <a:cxn ang="0">
                  <a:pos x="681" y="192"/>
                </a:cxn>
                <a:cxn ang="0">
                  <a:pos x="729" y="130"/>
                </a:cxn>
                <a:cxn ang="0">
                  <a:pos x="719" y="116"/>
                </a:cxn>
                <a:cxn ang="0">
                  <a:pos x="723" y="84"/>
                </a:cxn>
                <a:cxn ang="0">
                  <a:pos x="657" y="46"/>
                </a:cxn>
                <a:cxn ang="0">
                  <a:pos x="623" y="46"/>
                </a:cxn>
                <a:cxn ang="0">
                  <a:pos x="511" y="0"/>
                </a:cxn>
                <a:cxn ang="0">
                  <a:pos x="495" y="18"/>
                </a:cxn>
                <a:cxn ang="0">
                  <a:pos x="457" y="20"/>
                </a:cxn>
                <a:cxn ang="0">
                  <a:pos x="409" y="24"/>
                </a:cxn>
                <a:cxn ang="0">
                  <a:pos x="345" y="32"/>
                </a:cxn>
                <a:cxn ang="0">
                  <a:pos x="294" y="16"/>
                </a:cxn>
                <a:cxn ang="0">
                  <a:pos x="262" y="34"/>
                </a:cxn>
                <a:cxn ang="0">
                  <a:pos x="244" y="64"/>
                </a:cxn>
                <a:cxn ang="0">
                  <a:pos x="230" y="148"/>
                </a:cxn>
                <a:cxn ang="0">
                  <a:pos x="224" y="200"/>
                </a:cxn>
                <a:cxn ang="0">
                  <a:pos x="218" y="246"/>
                </a:cxn>
                <a:cxn ang="0">
                  <a:pos x="164" y="294"/>
                </a:cxn>
                <a:cxn ang="0">
                  <a:pos x="154" y="358"/>
                </a:cxn>
                <a:cxn ang="0">
                  <a:pos x="90" y="414"/>
                </a:cxn>
                <a:cxn ang="0">
                  <a:pos x="54" y="392"/>
                </a:cxn>
                <a:cxn ang="0">
                  <a:pos x="30" y="418"/>
                </a:cxn>
                <a:cxn ang="0">
                  <a:pos x="14" y="436"/>
                </a:cxn>
                <a:cxn ang="0">
                  <a:pos x="4" y="454"/>
                </a:cxn>
              </a:cxnLst>
              <a:rect l="0" t="0" r="r" b="b"/>
              <a:pathLst>
                <a:path w="729" h="737">
                  <a:moveTo>
                    <a:pt x="4" y="454"/>
                  </a:moveTo>
                  <a:lnTo>
                    <a:pt x="26" y="446"/>
                  </a:lnTo>
                  <a:lnTo>
                    <a:pt x="44" y="444"/>
                  </a:lnTo>
                  <a:lnTo>
                    <a:pt x="124" y="446"/>
                  </a:lnTo>
                  <a:lnTo>
                    <a:pt x="180" y="444"/>
                  </a:lnTo>
                  <a:lnTo>
                    <a:pt x="192" y="488"/>
                  </a:lnTo>
                  <a:lnTo>
                    <a:pt x="196" y="508"/>
                  </a:lnTo>
                  <a:lnTo>
                    <a:pt x="216" y="538"/>
                  </a:lnTo>
                  <a:lnTo>
                    <a:pt x="278" y="534"/>
                  </a:lnTo>
                  <a:lnTo>
                    <a:pt x="288" y="498"/>
                  </a:lnTo>
                  <a:lnTo>
                    <a:pt x="331" y="494"/>
                  </a:lnTo>
                  <a:lnTo>
                    <a:pt x="331" y="506"/>
                  </a:lnTo>
                  <a:lnTo>
                    <a:pt x="379" y="506"/>
                  </a:lnTo>
                  <a:lnTo>
                    <a:pt x="377" y="586"/>
                  </a:lnTo>
                  <a:lnTo>
                    <a:pt x="391" y="614"/>
                  </a:lnTo>
                  <a:lnTo>
                    <a:pt x="391" y="652"/>
                  </a:lnTo>
                  <a:lnTo>
                    <a:pt x="461" y="642"/>
                  </a:lnTo>
                  <a:lnTo>
                    <a:pt x="479" y="640"/>
                  </a:lnTo>
                  <a:lnTo>
                    <a:pt x="479" y="660"/>
                  </a:lnTo>
                  <a:lnTo>
                    <a:pt x="505" y="662"/>
                  </a:lnTo>
                  <a:lnTo>
                    <a:pt x="521" y="678"/>
                  </a:lnTo>
                  <a:lnTo>
                    <a:pt x="563" y="682"/>
                  </a:lnTo>
                  <a:lnTo>
                    <a:pt x="571" y="666"/>
                  </a:lnTo>
                  <a:lnTo>
                    <a:pt x="585" y="696"/>
                  </a:lnTo>
                  <a:lnTo>
                    <a:pt x="605" y="692"/>
                  </a:lnTo>
                  <a:lnTo>
                    <a:pt x="637" y="730"/>
                  </a:lnTo>
                  <a:lnTo>
                    <a:pt x="659" y="726"/>
                  </a:lnTo>
                  <a:lnTo>
                    <a:pt x="675" y="737"/>
                  </a:lnTo>
                  <a:lnTo>
                    <a:pt x="675" y="682"/>
                  </a:lnTo>
                  <a:lnTo>
                    <a:pt x="659" y="700"/>
                  </a:lnTo>
                  <a:lnTo>
                    <a:pt x="647" y="700"/>
                  </a:lnTo>
                  <a:lnTo>
                    <a:pt x="625" y="664"/>
                  </a:lnTo>
                  <a:lnTo>
                    <a:pt x="627" y="642"/>
                  </a:lnTo>
                  <a:lnTo>
                    <a:pt x="631" y="632"/>
                  </a:lnTo>
                  <a:lnTo>
                    <a:pt x="629" y="598"/>
                  </a:lnTo>
                  <a:lnTo>
                    <a:pt x="619" y="590"/>
                  </a:lnTo>
                  <a:lnTo>
                    <a:pt x="639" y="556"/>
                  </a:lnTo>
                  <a:lnTo>
                    <a:pt x="717" y="546"/>
                  </a:lnTo>
                  <a:lnTo>
                    <a:pt x="699" y="500"/>
                  </a:lnTo>
                  <a:lnTo>
                    <a:pt x="671" y="456"/>
                  </a:lnTo>
                  <a:lnTo>
                    <a:pt x="663" y="396"/>
                  </a:lnTo>
                  <a:lnTo>
                    <a:pt x="663" y="364"/>
                  </a:lnTo>
                  <a:lnTo>
                    <a:pt x="669" y="332"/>
                  </a:lnTo>
                  <a:lnTo>
                    <a:pt x="655" y="312"/>
                  </a:lnTo>
                  <a:lnTo>
                    <a:pt x="663" y="300"/>
                  </a:lnTo>
                  <a:lnTo>
                    <a:pt x="665" y="280"/>
                  </a:lnTo>
                  <a:lnTo>
                    <a:pt x="683" y="268"/>
                  </a:lnTo>
                  <a:lnTo>
                    <a:pt x="671" y="250"/>
                  </a:lnTo>
                  <a:lnTo>
                    <a:pt x="679" y="224"/>
                  </a:lnTo>
                  <a:lnTo>
                    <a:pt x="681" y="192"/>
                  </a:lnTo>
                  <a:lnTo>
                    <a:pt x="707" y="164"/>
                  </a:lnTo>
                  <a:lnTo>
                    <a:pt x="729" y="130"/>
                  </a:lnTo>
                  <a:lnTo>
                    <a:pt x="711" y="128"/>
                  </a:lnTo>
                  <a:lnTo>
                    <a:pt x="719" y="116"/>
                  </a:lnTo>
                  <a:lnTo>
                    <a:pt x="719" y="100"/>
                  </a:lnTo>
                  <a:lnTo>
                    <a:pt x="723" y="84"/>
                  </a:lnTo>
                  <a:lnTo>
                    <a:pt x="677" y="36"/>
                  </a:lnTo>
                  <a:lnTo>
                    <a:pt x="657" y="46"/>
                  </a:lnTo>
                  <a:lnTo>
                    <a:pt x="641" y="38"/>
                  </a:lnTo>
                  <a:lnTo>
                    <a:pt x="623" y="46"/>
                  </a:lnTo>
                  <a:lnTo>
                    <a:pt x="591" y="28"/>
                  </a:lnTo>
                  <a:lnTo>
                    <a:pt x="511" y="0"/>
                  </a:lnTo>
                  <a:lnTo>
                    <a:pt x="501" y="8"/>
                  </a:lnTo>
                  <a:lnTo>
                    <a:pt x="495" y="18"/>
                  </a:lnTo>
                  <a:lnTo>
                    <a:pt x="477" y="8"/>
                  </a:lnTo>
                  <a:lnTo>
                    <a:pt x="457" y="20"/>
                  </a:lnTo>
                  <a:lnTo>
                    <a:pt x="425" y="26"/>
                  </a:lnTo>
                  <a:lnTo>
                    <a:pt x="409" y="24"/>
                  </a:lnTo>
                  <a:lnTo>
                    <a:pt x="387" y="46"/>
                  </a:lnTo>
                  <a:lnTo>
                    <a:pt x="345" y="32"/>
                  </a:lnTo>
                  <a:lnTo>
                    <a:pt x="321" y="32"/>
                  </a:lnTo>
                  <a:lnTo>
                    <a:pt x="294" y="16"/>
                  </a:lnTo>
                  <a:lnTo>
                    <a:pt x="278" y="16"/>
                  </a:lnTo>
                  <a:lnTo>
                    <a:pt x="262" y="34"/>
                  </a:lnTo>
                  <a:lnTo>
                    <a:pt x="252" y="34"/>
                  </a:lnTo>
                  <a:lnTo>
                    <a:pt x="244" y="64"/>
                  </a:lnTo>
                  <a:lnTo>
                    <a:pt x="248" y="82"/>
                  </a:lnTo>
                  <a:lnTo>
                    <a:pt x="230" y="148"/>
                  </a:lnTo>
                  <a:lnTo>
                    <a:pt x="224" y="176"/>
                  </a:lnTo>
                  <a:lnTo>
                    <a:pt x="224" y="200"/>
                  </a:lnTo>
                  <a:lnTo>
                    <a:pt x="216" y="214"/>
                  </a:lnTo>
                  <a:lnTo>
                    <a:pt x="218" y="246"/>
                  </a:lnTo>
                  <a:lnTo>
                    <a:pt x="184" y="268"/>
                  </a:lnTo>
                  <a:lnTo>
                    <a:pt x="164" y="294"/>
                  </a:lnTo>
                  <a:lnTo>
                    <a:pt x="158" y="326"/>
                  </a:lnTo>
                  <a:lnTo>
                    <a:pt x="154" y="358"/>
                  </a:lnTo>
                  <a:lnTo>
                    <a:pt x="140" y="382"/>
                  </a:lnTo>
                  <a:lnTo>
                    <a:pt x="90" y="414"/>
                  </a:lnTo>
                  <a:lnTo>
                    <a:pt x="84" y="388"/>
                  </a:lnTo>
                  <a:lnTo>
                    <a:pt x="54" y="392"/>
                  </a:lnTo>
                  <a:lnTo>
                    <a:pt x="42" y="402"/>
                  </a:lnTo>
                  <a:lnTo>
                    <a:pt x="30" y="418"/>
                  </a:lnTo>
                  <a:lnTo>
                    <a:pt x="16" y="420"/>
                  </a:lnTo>
                  <a:lnTo>
                    <a:pt x="14" y="436"/>
                  </a:lnTo>
                  <a:lnTo>
                    <a:pt x="0" y="442"/>
                  </a:lnTo>
                  <a:lnTo>
                    <a:pt x="4" y="4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1" name="Costa Rica">
              <a:extLst>
                <a:ext uri="{FF2B5EF4-FFF2-40B4-BE49-F238E27FC236}">
                  <a16:creationId xmlns:a16="http://schemas.microsoft.com/office/drawing/2014/main" id="{A05A42E7-D628-4AFB-813E-A7E0463174AF}"/>
                </a:ext>
              </a:extLst>
            </p:cNvPr>
            <p:cNvSpPr>
              <a:spLocks/>
            </p:cNvSpPr>
            <p:nvPr/>
          </p:nvSpPr>
          <p:spPr bwMode="gray">
            <a:xfrm>
              <a:off x="3050182" y="4271633"/>
              <a:ext cx="101519" cy="94394"/>
            </a:xfrm>
            <a:custGeom>
              <a:avLst/>
              <a:gdLst/>
              <a:ahLst/>
              <a:cxnLst>
                <a:cxn ang="0">
                  <a:pos x="98" y="105"/>
                </a:cxn>
                <a:cxn ang="0">
                  <a:pos x="98" y="117"/>
                </a:cxn>
                <a:cxn ang="0">
                  <a:pos x="94" y="117"/>
                </a:cxn>
                <a:cxn ang="0">
                  <a:pos x="80" y="105"/>
                </a:cxn>
                <a:cxn ang="0">
                  <a:pos x="84" y="94"/>
                </a:cxn>
                <a:cxn ang="0">
                  <a:pos x="84" y="82"/>
                </a:cxn>
                <a:cxn ang="0">
                  <a:pos x="68" y="72"/>
                </a:cxn>
                <a:cxn ang="0">
                  <a:pos x="54" y="72"/>
                </a:cxn>
                <a:cxn ang="0">
                  <a:pos x="46" y="64"/>
                </a:cxn>
                <a:cxn ang="0">
                  <a:pos x="46" y="52"/>
                </a:cxn>
                <a:cxn ang="0">
                  <a:pos x="30" y="40"/>
                </a:cxn>
                <a:cxn ang="0">
                  <a:pos x="22" y="42"/>
                </a:cxn>
                <a:cxn ang="0">
                  <a:pos x="22" y="48"/>
                </a:cxn>
                <a:cxn ang="0">
                  <a:pos x="34" y="52"/>
                </a:cxn>
                <a:cxn ang="0">
                  <a:pos x="32" y="60"/>
                </a:cxn>
                <a:cxn ang="0">
                  <a:pos x="28" y="66"/>
                </a:cxn>
                <a:cxn ang="0">
                  <a:pos x="10" y="54"/>
                </a:cxn>
                <a:cxn ang="0">
                  <a:pos x="2" y="40"/>
                </a:cxn>
                <a:cxn ang="0">
                  <a:pos x="4" y="18"/>
                </a:cxn>
                <a:cxn ang="0">
                  <a:pos x="0" y="4"/>
                </a:cxn>
                <a:cxn ang="0">
                  <a:pos x="24" y="2"/>
                </a:cxn>
                <a:cxn ang="0">
                  <a:pos x="42" y="0"/>
                </a:cxn>
                <a:cxn ang="0">
                  <a:pos x="62" y="20"/>
                </a:cxn>
                <a:cxn ang="0">
                  <a:pos x="68" y="18"/>
                </a:cxn>
                <a:cxn ang="0">
                  <a:pos x="76" y="10"/>
                </a:cxn>
                <a:cxn ang="0">
                  <a:pos x="84" y="12"/>
                </a:cxn>
                <a:cxn ang="0">
                  <a:pos x="86" y="26"/>
                </a:cxn>
                <a:cxn ang="0">
                  <a:pos x="96" y="32"/>
                </a:cxn>
                <a:cxn ang="0">
                  <a:pos x="98" y="44"/>
                </a:cxn>
                <a:cxn ang="0">
                  <a:pos x="114" y="50"/>
                </a:cxn>
                <a:cxn ang="0">
                  <a:pos x="126" y="64"/>
                </a:cxn>
                <a:cxn ang="0">
                  <a:pos x="102" y="70"/>
                </a:cxn>
                <a:cxn ang="0">
                  <a:pos x="98" y="74"/>
                </a:cxn>
                <a:cxn ang="0">
                  <a:pos x="100" y="94"/>
                </a:cxn>
                <a:cxn ang="0">
                  <a:pos x="90" y="96"/>
                </a:cxn>
                <a:cxn ang="0">
                  <a:pos x="90" y="101"/>
                </a:cxn>
                <a:cxn ang="0">
                  <a:pos x="98" y="105"/>
                </a:cxn>
              </a:cxnLst>
              <a:rect l="0" t="0" r="r" b="b"/>
              <a:pathLst>
                <a:path w="126" h="117">
                  <a:moveTo>
                    <a:pt x="98" y="105"/>
                  </a:moveTo>
                  <a:lnTo>
                    <a:pt x="98" y="117"/>
                  </a:lnTo>
                  <a:lnTo>
                    <a:pt x="94" y="117"/>
                  </a:lnTo>
                  <a:lnTo>
                    <a:pt x="80" y="105"/>
                  </a:lnTo>
                  <a:lnTo>
                    <a:pt x="84" y="94"/>
                  </a:lnTo>
                  <a:lnTo>
                    <a:pt x="84" y="82"/>
                  </a:lnTo>
                  <a:lnTo>
                    <a:pt x="68" y="72"/>
                  </a:lnTo>
                  <a:lnTo>
                    <a:pt x="54" y="72"/>
                  </a:lnTo>
                  <a:lnTo>
                    <a:pt x="46" y="64"/>
                  </a:lnTo>
                  <a:lnTo>
                    <a:pt x="46" y="52"/>
                  </a:lnTo>
                  <a:lnTo>
                    <a:pt x="30" y="40"/>
                  </a:lnTo>
                  <a:lnTo>
                    <a:pt x="22" y="42"/>
                  </a:lnTo>
                  <a:lnTo>
                    <a:pt x="22" y="48"/>
                  </a:lnTo>
                  <a:lnTo>
                    <a:pt x="34" y="52"/>
                  </a:lnTo>
                  <a:lnTo>
                    <a:pt x="32" y="60"/>
                  </a:lnTo>
                  <a:lnTo>
                    <a:pt x="28" y="66"/>
                  </a:lnTo>
                  <a:lnTo>
                    <a:pt x="10" y="54"/>
                  </a:lnTo>
                  <a:lnTo>
                    <a:pt x="2" y="40"/>
                  </a:lnTo>
                  <a:lnTo>
                    <a:pt x="4" y="18"/>
                  </a:lnTo>
                  <a:lnTo>
                    <a:pt x="0" y="4"/>
                  </a:lnTo>
                  <a:lnTo>
                    <a:pt x="24" y="2"/>
                  </a:lnTo>
                  <a:lnTo>
                    <a:pt x="42" y="0"/>
                  </a:lnTo>
                  <a:lnTo>
                    <a:pt x="62" y="20"/>
                  </a:lnTo>
                  <a:lnTo>
                    <a:pt x="68" y="18"/>
                  </a:lnTo>
                  <a:lnTo>
                    <a:pt x="76" y="10"/>
                  </a:lnTo>
                  <a:lnTo>
                    <a:pt x="84" y="12"/>
                  </a:lnTo>
                  <a:lnTo>
                    <a:pt x="86" y="26"/>
                  </a:lnTo>
                  <a:lnTo>
                    <a:pt x="96" y="32"/>
                  </a:lnTo>
                  <a:lnTo>
                    <a:pt x="98" y="44"/>
                  </a:lnTo>
                  <a:lnTo>
                    <a:pt x="114" y="50"/>
                  </a:lnTo>
                  <a:lnTo>
                    <a:pt x="126" y="64"/>
                  </a:lnTo>
                  <a:lnTo>
                    <a:pt x="102" y="70"/>
                  </a:lnTo>
                  <a:lnTo>
                    <a:pt x="98" y="74"/>
                  </a:lnTo>
                  <a:lnTo>
                    <a:pt x="100" y="94"/>
                  </a:lnTo>
                  <a:lnTo>
                    <a:pt x="90" y="96"/>
                  </a:lnTo>
                  <a:lnTo>
                    <a:pt x="90" y="101"/>
                  </a:lnTo>
                  <a:lnTo>
                    <a:pt x="98" y="1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2" name="Croatia">
              <a:extLst>
                <a:ext uri="{FF2B5EF4-FFF2-40B4-BE49-F238E27FC236}">
                  <a16:creationId xmlns:a16="http://schemas.microsoft.com/office/drawing/2014/main" id="{433F5637-A3F6-4F66-8261-54A48707A7AD}"/>
                </a:ext>
              </a:extLst>
            </p:cNvPr>
            <p:cNvSpPr>
              <a:spLocks/>
            </p:cNvSpPr>
            <p:nvPr/>
          </p:nvSpPr>
          <p:spPr bwMode="gray">
            <a:xfrm>
              <a:off x="6214866" y="2891109"/>
              <a:ext cx="183517" cy="151425"/>
            </a:xfrm>
            <a:custGeom>
              <a:avLst/>
              <a:gdLst/>
              <a:ahLst/>
              <a:cxnLst>
                <a:cxn ang="0">
                  <a:pos x="0" y="56"/>
                </a:cxn>
                <a:cxn ang="0">
                  <a:pos x="20" y="44"/>
                </a:cxn>
                <a:cxn ang="0">
                  <a:pos x="40" y="44"/>
                </a:cxn>
                <a:cxn ang="0">
                  <a:pos x="56" y="42"/>
                </a:cxn>
                <a:cxn ang="0">
                  <a:pos x="70" y="48"/>
                </a:cxn>
                <a:cxn ang="0">
                  <a:pos x="84" y="46"/>
                </a:cxn>
                <a:cxn ang="0">
                  <a:pos x="82" y="34"/>
                </a:cxn>
                <a:cxn ang="0">
                  <a:pos x="92" y="24"/>
                </a:cxn>
                <a:cxn ang="0">
                  <a:pos x="92" y="8"/>
                </a:cxn>
                <a:cxn ang="0">
                  <a:pos x="106" y="0"/>
                </a:cxn>
                <a:cxn ang="0">
                  <a:pos x="114" y="4"/>
                </a:cxn>
                <a:cxn ang="0">
                  <a:pos x="118" y="16"/>
                </a:cxn>
                <a:cxn ang="0">
                  <a:pos x="168" y="36"/>
                </a:cxn>
                <a:cxn ang="0">
                  <a:pos x="202" y="32"/>
                </a:cxn>
                <a:cxn ang="0">
                  <a:pos x="210" y="50"/>
                </a:cxn>
                <a:cxn ang="0">
                  <a:pos x="226" y="60"/>
                </a:cxn>
                <a:cxn ang="0">
                  <a:pos x="214" y="80"/>
                </a:cxn>
                <a:cxn ang="0">
                  <a:pos x="202" y="74"/>
                </a:cxn>
                <a:cxn ang="0">
                  <a:pos x="150" y="74"/>
                </a:cxn>
                <a:cxn ang="0">
                  <a:pos x="136" y="66"/>
                </a:cxn>
                <a:cxn ang="0">
                  <a:pos x="120" y="70"/>
                </a:cxn>
                <a:cxn ang="0">
                  <a:pos x="100" y="58"/>
                </a:cxn>
                <a:cxn ang="0">
                  <a:pos x="98" y="80"/>
                </a:cxn>
                <a:cxn ang="0">
                  <a:pos x="114" y="102"/>
                </a:cxn>
                <a:cxn ang="0">
                  <a:pos x="134" y="132"/>
                </a:cxn>
                <a:cxn ang="0">
                  <a:pos x="160" y="148"/>
                </a:cxn>
                <a:cxn ang="0">
                  <a:pos x="164" y="160"/>
                </a:cxn>
                <a:cxn ang="0">
                  <a:pos x="172" y="184"/>
                </a:cxn>
                <a:cxn ang="0">
                  <a:pos x="144" y="172"/>
                </a:cxn>
                <a:cxn ang="0">
                  <a:pos x="126" y="154"/>
                </a:cxn>
                <a:cxn ang="0">
                  <a:pos x="104" y="156"/>
                </a:cxn>
                <a:cxn ang="0">
                  <a:pos x="84" y="136"/>
                </a:cxn>
                <a:cxn ang="0">
                  <a:pos x="62" y="118"/>
                </a:cxn>
                <a:cxn ang="0">
                  <a:pos x="56" y="100"/>
                </a:cxn>
                <a:cxn ang="0">
                  <a:pos x="56" y="82"/>
                </a:cxn>
                <a:cxn ang="0">
                  <a:pos x="52" y="68"/>
                </a:cxn>
                <a:cxn ang="0">
                  <a:pos x="42" y="58"/>
                </a:cxn>
                <a:cxn ang="0">
                  <a:pos x="32" y="58"/>
                </a:cxn>
                <a:cxn ang="0">
                  <a:pos x="30" y="72"/>
                </a:cxn>
                <a:cxn ang="0">
                  <a:pos x="22" y="90"/>
                </a:cxn>
                <a:cxn ang="0">
                  <a:pos x="8" y="76"/>
                </a:cxn>
                <a:cxn ang="0">
                  <a:pos x="0" y="56"/>
                </a:cxn>
              </a:cxnLst>
              <a:rect l="0" t="0" r="r" b="b"/>
              <a:pathLst>
                <a:path w="226" h="184">
                  <a:moveTo>
                    <a:pt x="0" y="56"/>
                  </a:moveTo>
                  <a:lnTo>
                    <a:pt x="20" y="44"/>
                  </a:lnTo>
                  <a:lnTo>
                    <a:pt x="40" y="44"/>
                  </a:lnTo>
                  <a:lnTo>
                    <a:pt x="56" y="42"/>
                  </a:lnTo>
                  <a:lnTo>
                    <a:pt x="70" y="48"/>
                  </a:lnTo>
                  <a:lnTo>
                    <a:pt x="84" y="46"/>
                  </a:lnTo>
                  <a:lnTo>
                    <a:pt x="82" y="34"/>
                  </a:lnTo>
                  <a:lnTo>
                    <a:pt x="92" y="24"/>
                  </a:lnTo>
                  <a:lnTo>
                    <a:pt x="92" y="8"/>
                  </a:lnTo>
                  <a:lnTo>
                    <a:pt x="106" y="0"/>
                  </a:lnTo>
                  <a:lnTo>
                    <a:pt x="114" y="4"/>
                  </a:lnTo>
                  <a:lnTo>
                    <a:pt x="118" y="16"/>
                  </a:lnTo>
                  <a:lnTo>
                    <a:pt x="168" y="36"/>
                  </a:lnTo>
                  <a:lnTo>
                    <a:pt x="202" y="32"/>
                  </a:lnTo>
                  <a:lnTo>
                    <a:pt x="210" y="50"/>
                  </a:lnTo>
                  <a:lnTo>
                    <a:pt x="226" y="60"/>
                  </a:lnTo>
                  <a:lnTo>
                    <a:pt x="214" y="80"/>
                  </a:lnTo>
                  <a:lnTo>
                    <a:pt x="202" y="74"/>
                  </a:lnTo>
                  <a:lnTo>
                    <a:pt x="150" y="74"/>
                  </a:lnTo>
                  <a:lnTo>
                    <a:pt x="136" y="66"/>
                  </a:lnTo>
                  <a:lnTo>
                    <a:pt x="120" y="70"/>
                  </a:lnTo>
                  <a:lnTo>
                    <a:pt x="100" y="58"/>
                  </a:lnTo>
                  <a:lnTo>
                    <a:pt x="98" y="80"/>
                  </a:lnTo>
                  <a:lnTo>
                    <a:pt x="114" y="102"/>
                  </a:lnTo>
                  <a:lnTo>
                    <a:pt x="134" y="132"/>
                  </a:lnTo>
                  <a:lnTo>
                    <a:pt x="160" y="148"/>
                  </a:lnTo>
                  <a:lnTo>
                    <a:pt x="164" y="160"/>
                  </a:lnTo>
                  <a:lnTo>
                    <a:pt x="172" y="184"/>
                  </a:lnTo>
                  <a:lnTo>
                    <a:pt x="144" y="172"/>
                  </a:lnTo>
                  <a:lnTo>
                    <a:pt x="126" y="154"/>
                  </a:lnTo>
                  <a:lnTo>
                    <a:pt x="104" y="156"/>
                  </a:lnTo>
                  <a:lnTo>
                    <a:pt x="84" y="136"/>
                  </a:lnTo>
                  <a:lnTo>
                    <a:pt x="62" y="118"/>
                  </a:lnTo>
                  <a:lnTo>
                    <a:pt x="56" y="100"/>
                  </a:lnTo>
                  <a:lnTo>
                    <a:pt x="56" y="82"/>
                  </a:lnTo>
                  <a:lnTo>
                    <a:pt x="52" y="68"/>
                  </a:lnTo>
                  <a:lnTo>
                    <a:pt x="42" y="58"/>
                  </a:lnTo>
                  <a:lnTo>
                    <a:pt x="32" y="58"/>
                  </a:lnTo>
                  <a:lnTo>
                    <a:pt x="30" y="72"/>
                  </a:lnTo>
                  <a:lnTo>
                    <a:pt x="22" y="90"/>
                  </a:lnTo>
                  <a:lnTo>
                    <a:pt x="8" y="76"/>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3" name="Cuba">
              <a:extLst>
                <a:ext uri="{FF2B5EF4-FFF2-40B4-BE49-F238E27FC236}">
                  <a16:creationId xmlns:a16="http://schemas.microsoft.com/office/drawing/2014/main" id="{4C97DE6C-18D5-4764-92AB-564FAE34EC87}"/>
                </a:ext>
              </a:extLst>
            </p:cNvPr>
            <p:cNvSpPr>
              <a:spLocks/>
            </p:cNvSpPr>
            <p:nvPr/>
          </p:nvSpPr>
          <p:spPr bwMode="gray">
            <a:xfrm>
              <a:off x="3151702" y="3870455"/>
              <a:ext cx="324082" cy="114060"/>
            </a:xfrm>
            <a:custGeom>
              <a:avLst/>
              <a:gdLst/>
              <a:ahLst/>
              <a:cxnLst>
                <a:cxn ang="0">
                  <a:pos x="0" y="50"/>
                </a:cxn>
                <a:cxn ang="0">
                  <a:pos x="14" y="28"/>
                </a:cxn>
                <a:cxn ang="0">
                  <a:pos x="64" y="8"/>
                </a:cxn>
                <a:cxn ang="0">
                  <a:pos x="110" y="10"/>
                </a:cxn>
                <a:cxn ang="0">
                  <a:pos x="130" y="0"/>
                </a:cxn>
                <a:cxn ang="0">
                  <a:pos x="154" y="8"/>
                </a:cxn>
                <a:cxn ang="0">
                  <a:pos x="174" y="16"/>
                </a:cxn>
                <a:cxn ang="0">
                  <a:pos x="206" y="38"/>
                </a:cxn>
                <a:cxn ang="0">
                  <a:pos x="230" y="40"/>
                </a:cxn>
                <a:cxn ang="0">
                  <a:pos x="268" y="70"/>
                </a:cxn>
                <a:cxn ang="0">
                  <a:pos x="302" y="82"/>
                </a:cxn>
                <a:cxn ang="0">
                  <a:pos x="343" y="88"/>
                </a:cxn>
                <a:cxn ang="0">
                  <a:pos x="343" y="104"/>
                </a:cxn>
                <a:cxn ang="0">
                  <a:pos x="369" y="102"/>
                </a:cxn>
                <a:cxn ang="0">
                  <a:pos x="401" y="126"/>
                </a:cxn>
                <a:cxn ang="0">
                  <a:pos x="347" y="136"/>
                </a:cxn>
                <a:cxn ang="0">
                  <a:pos x="318" y="134"/>
                </a:cxn>
                <a:cxn ang="0">
                  <a:pos x="262" y="140"/>
                </a:cxn>
                <a:cxn ang="0">
                  <a:pos x="280" y="124"/>
                </a:cxn>
                <a:cxn ang="0">
                  <a:pos x="280" y="106"/>
                </a:cxn>
                <a:cxn ang="0">
                  <a:pos x="248" y="106"/>
                </a:cxn>
                <a:cxn ang="0">
                  <a:pos x="228" y="90"/>
                </a:cxn>
                <a:cxn ang="0">
                  <a:pos x="220" y="72"/>
                </a:cxn>
                <a:cxn ang="0">
                  <a:pos x="202" y="72"/>
                </a:cxn>
                <a:cxn ang="0">
                  <a:pos x="176" y="58"/>
                </a:cxn>
                <a:cxn ang="0">
                  <a:pos x="158" y="44"/>
                </a:cxn>
                <a:cxn ang="0">
                  <a:pos x="138" y="38"/>
                </a:cxn>
                <a:cxn ang="0">
                  <a:pos x="124" y="48"/>
                </a:cxn>
                <a:cxn ang="0">
                  <a:pos x="104" y="40"/>
                </a:cxn>
                <a:cxn ang="0">
                  <a:pos x="112" y="26"/>
                </a:cxn>
                <a:cxn ang="0">
                  <a:pos x="74" y="24"/>
                </a:cxn>
                <a:cxn ang="0">
                  <a:pos x="46" y="42"/>
                </a:cxn>
                <a:cxn ang="0">
                  <a:pos x="34" y="44"/>
                </a:cxn>
                <a:cxn ang="0">
                  <a:pos x="30" y="56"/>
                </a:cxn>
                <a:cxn ang="0">
                  <a:pos x="8" y="60"/>
                </a:cxn>
                <a:cxn ang="0">
                  <a:pos x="0" y="50"/>
                </a:cxn>
              </a:cxnLst>
              <a:rect l="0" t="0" r="r" b="b"/>
              <a:pathLst>
                <a:path w="401" h="140">
                  <a:moveTo>
                    <a:pt x="0" y="50"/>
                  </a:moveTo>
                  <a:lnTo>
                    <a:pt x="14" y="28"/>
                  </a:lnTo>
                  <a:lnTo>
                    <a:pt x="64" y="8"/>
                  </a:lnTo>
                  <a:lnTo>
                    <a:pt x="110" y="10"/>
                  </a:lnTo>
                  <a:lnTo>
                    <a:pt x="130" y="0"/>
                  </a:lnTo>
                  <a:lnTo>
                    <a:pt x="154" y="8"/>
                  </a:lnTo>
                  <a:lnTo>
                    <a:pt x="174" y="16"/>
                  </a:lnTo>
                  <a:lnTo>
                    <a:pt x="206" y="38"/>
                  </a:lnTo>
                  <a:lnTo>
                    <a:pt x="230" y="40"/>
                  </a:lnTo>
                  <a:lnTo>
                    <a:pt x="268" y="70"/>
                  </a:lnTo>
                  <a:lnTo>
                    <a:pt x="302" y="82"/>
                  </a:lnTo>
                  <a:lnTo>
                    <a:pt x="343" y="88"/>
                  </a:lnTo>
                  <a:lnTo>
                    <a:pt x="343" y="104"/>
                  </a:lnTo>
                  <a:lnTo>
                    <a:pt x="369" y="102"/>
                  </a:lnTo>
                  <a:lnTo>
                    <a:pt x="401" y="126"/>
                  </a:lnTo>
                  <a:lnTo>
                    <a:pt x="347" y="136"/>
                  </a:lnTo>
                  <a:lnTo>
                    <a:pt x="318" y="134"/>
                  </a:lnTo>
                  <a:lnTo>
                    <a:pt x="262" y="140"/>
                  </a:lnTo>
                  <a:lnTo>
                    <a:pt x="280" y="124"/>
                  </a:lnTo>
                  <a:lnTo>
                    <a:pt x="280" y="106"/>
                  </a:lnTo>
                  <a:lnTo>
                    <a:pt x="248" y="106"/>
                  </a:lnTo>
                  <a:lnTo>
                    <a:pt x="228" y="90"/>
                  </a:lnTo>
                  <a:lnTo>
                    <a:pt x="220" y="72"/>
                  </a:lnTo>
                  <a:lnTo>
                    <a:pt x="202" y="72"/>
                  </a:lnTo>
                  <a:lnTo>
                    <a:pt x="176" y="58"/>
                  </a:lnTo>
                  <a:lnTo>
                    <a:pt x="158" y="44"/>
                  </a:lnTo>
                  <a:lnTo>
                    <a:pt x="138" y="38"/>
                  </a:lnTo>
                  <a:lnTo>
                    <a:pt x="124" y="48"/>
                  </a:lnTo>
                  <a:lnTo>
                    <a:pt x="104" y="40"/>
                  </a:lnTo>
                  <a:lnTo>
                    <a:pt x="112" y="26"/>
                  </a:lnTo>
                  <a:lnTo>
                    <a:pt x="74" y="24"/>
                  </a:lnTo>
                  <a:lnTo>
                    <a:pt x="46" y="42"/>
                  </a:lnTo>
                  <a:lnTo>
                    <a:pt x="34" y="44"/>
                  </a:lnTo>
                  <a:lnTo>
                    <a:pt x="30" y="56"/>
                  </a:lnTo>
                  <a:lnTo>
                    <a:pt x="8" y="60"/>
                  </a:lnTo>
                  <a:lnTo>
                    <a:pt x="0" y="5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4" name="Cyprus">
              <a:extLst>
                <a:ext uri="{FF2B5EF4-FFF2-40B4-BE49-F238E27FC236}">
                  <a16:creationId xmlns:a16="http://schemas.microsoft.com/office/drawing/2014/main" id="{6556E453-D01B-4504-A2B9-C22BF80CE2C5}"/>
                </a:ext>
              </a:extLst>
            </p:cNvPr>
            <p:cNvSpPr>
              <a:spLocks/>
            </p:cNvSpPr>
            <p:nvPr/>
          </p:nvSpPr>
          <p:spPr bwMode="gray">
            <a:xfrm>
              <a:off x="6792748" y="3345384"/>
              <a:ext cx="70282" cy="43264"/>
            </a:xfrm>
            <a:custGeom>
              <a:avLst/>
              <a:gdLst/>
              <a:ahLst/>
              <a:cxnLst>
                <a:cxn ang="0">
                  <a:pos x="2" y="36"/>
                </a:cxn>
                <a:cxn ang="0">
                  <a:pos x="24" y="28"/>
                </a:cxn>
                <a:cxn ang="0">
                  <a:pos x="44" y="24"/>
                </a:cxn>
                <a:cxn ang="0">
                  <a:pos x="84" y="0"/>
                </a:cxn>
                <a:cxn ang="0">
                  <a:pos x="88" y="8"/>
                </a:cxn>
                <a:cxn ang="0">
                  <a:pos x="68" y="24"/>
                </a:cxn>
                <a:cxn ang="0">
                  <a:pos x="72" y="36"/>
                </a:cxn>
                <a:cxn ang="0">
                  <a:pos x="48" y="42"/>
                </a:cxn>
                <a:cxn ang="0">
                  <a:pos x="38" y="52"/>
                </a:cxn>
                <a:cxn ang="0">
                  <a:pos x="0" y="46"/>
                </a:cxn>
                <a:cxn ang="0">
                  <a:pos x="2" y="36"/>
                </a:cxn>
              </a:cxnLst>
              <a:rect l="0" t="0" r="r" b="b"/>
              <a:pathLst>
                <a:path w="88" h="52">
                  <a:moveTo>
                    <a:pt x="2" y="36"/>
                  </a:moveTo>
                  <a:lnTo>
                    <a:pt x="24" y="28"/>
                  </a:lnTo>
                  <a:lnTo>
                    <a:pt x="44" y="24"/>
                  </a:lnTo>
                  <a:lnTo>
                    <a:pt x="84" y="0"/>
                  </a:lnTo>
                  <a:lnTo>
                    <a:pt x="88" y="8"/>
                  </a:lnTo>
                  <a:lnTo>
                    <a:pt x="68" y="24"/>
                  </a:lnTo>
                  <a:lnTo>
                    <a:pt x="72" y="36"/>
                  </a:lnTo>
                  <a:lnTo>
                    <a:pt x="48" y="42"/>
                  </a:lnTo>
                  <a:lnTo>
                    <a:pt x="38" y="52"/>
                  </a:lnTo>
                  <a:lnTo>
                    <a:pt x="0" y="46"/>
                  </a:lnTo>
                  <a:lnTo>
                    <a:pt x="2" y="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5" name="Czech Republic">
              <a:extLst>
                <a:ext uri="{FF2B5EF4-FFF2-40B4-BE49-F238E27FC236}">
                  <a16:creationId xmlns:a16="http://schemas.microsoft.com/office/drawing/2014/main" id="{856FB322-EF31-4353-B4F8-5193121A58AA}"/>
                </a:ext>
              </a:extLst>
            </p:cNvPr>
            <p:cNvSpPr>
              <a:spLocks/>
            </p:cNvSpPr>
            <p:nvPr/>
          </p:nvSpPr>
          <p:spPr bwMode="gray">
            <a:xfrm>
              <a:off x="6175819" y="2662987"/>
              <a:ext cx="199135" cy="125860"/>
            </a:xfrm>
            <a:custGeom>
              <a:avLst/>
              <a:gdLst/>
              <a:ahLst/>
              <a:cxnLst>
                <a:cxn ang="0">
                  <a:pos x="248" y="94"/>
                </a:cxn>
                <a:cxn ang="0">
                  <a:pos x="242" y="104"/>
                </a:cxn>
                <a:cxn ang="0">
                  <a:pos x="240" y="120"/>
                </a:cxn>
                <a:cxn ang="0">
                  <a:pos x="226" y="124"/>
                </a:cxn>
                <a:cxn ang="0">
                  <a:pos x="218" y="136"/>
                </a:cxn>
                <a:cxn ang="0">
                  <a:pos x="202" y="134"/>
                </a:cxn>
                <a:cxn ang="0">
                  <a:pos x="190" y="144"/>
                </a:cxn>
                <a:cxn ang="0">
                  <a:pos x="174" y="134"/>
                </a:cxn>
                <a:cxn ang="0">
                  <a:pos x="156" y="134"/>
                </a:cxn>
                <a:cxn ang="0">
                  <a:pos x="134" y="130"/>
                </a:cxn>
                <a:cxn ang="0">
                  <a:pos x="112" y="126"/>
                </a:cxn>
                <a:cxn ang="0">
                  <a:pos x="96" y="150"/>
                </a:cxn>
                <a:cxn ang="0">
                  <a:pos x="80" y="152"/>
                </a:cxn>
                <a:cxn ang="0">
                  <a:pos x="76" y="146"/>
                </a:cxn>
                <a:cxn ang="0">
                  <a:pos x="62" y="124"/>
                </a:cxn>
                <a:cxn ang="0">
                  <a:pos x="52" y="124"/>
                </a:cxn>
                <a:cxn ang="0">
                  <a:pos x="42" y="110"/>
                </a:cxn>
                <a:cxn ang="0">
                  <a:pos x="16" y="98"/>
                </a:cxn>
                <a:cxn ang="0">
                  <a:pos x="12" y="72"/>
                </a:cxn>
                <a:cxn ang="0">
                  <a:pos x="0" y="60"/>
                </a:cxn>
                <a:cxn ang="0">
                  <a:pos x="2" y="54"/>
                </a:cxn>
                <a:cxn ang="0">
                  <a:pos x="20" y="52"/>
                </a:cxn>
                <a:cxn ang="0">
                  <a:pos x="46" y="38"/>
                </a:cxn>
                <a:cxn ang="0">
                  <a:pos x="68" y="24"/>
                </a:cxn>
                <a:cxn ang="0">
                  <a:pos x="86" y="20"/>
                </a:cxn>
                <a:cxn ang="0">
                  <a:pos x="94" y="6"/>
                </a:cxn>
                <a:cxn ang="0">
                  <a:pos x="108" y="10"/>
                </a:cxn>
                <a:cxn ang="0">
                  <a:pos x="116" y="0"/>
                </a:cxn>
                <a:cxn ang="0">
                  <a:pos x="130" y="22"/>
                </a:cxn>
                <a:cxn ang="0">
                  <a:pos x="154" y="30"/>
                </a:cxn>
                <a:cxn ang="0">
                  <a:pos x="160" y="48"/>
                </a:cxn>
                <a:cxn ang="0">
                  <a:pos x="180" y="62"/>
                </a:cxn>
                <a:cxn ang="0">
                  <a:pos x="184" y="42"/>
                </a:cxn>
                <a:cxn ang="0">
                  <a:pos x="204" y="48"/>
                </a:cxn>
                <a:cxn ang="0">
                  <a:pos x="218" y="62"/>
                </a:cxn>
                <a:cxn ang="0">
                  <a:pos x="242" y="68"/>
                </a:cxn>
                <a:cxn ang="0">
                  <a:pos x="248" y="94"/>
                </a:cxn>
              </a:cxnLst>
              <a:rect l="0" t="0" r="r" b="b"/>
              <a:pathLst>
                <a:path w="248" h="152">
                  <a:moveTo>
                    <a:pt x="248" y="94"/>
                  </a:moveTo>
                  <a:lnTo>
                    <a:pt x="242" y="104"/>
                  </a:lnTo>
                  <a:lnTo>
                    <a:pt x="240" y="120"/>
                  </a:lnTo>
                  <a:lnTo>
                    <a:pt x="226" y="124"/>
                  </a:lnTo>
                  <a:lnTo>
                    <a:pt x="218" y="136"/>
                  </a:lnTo>
                  <a:lnTo>
                    <a:pt x="202" y="134"/>
                  </a:lnTo>
                  <a:lnTo>
                    <a:pt x="190" y="144"/>
                  </a:lnTo>
                  <a:lnTo>
                    <a:pt x="174" y="134"/>
                  </a:lnTo>
                  <a:lnTo>
                    <a:pt x="156" y="134"/>
                  </a:lnTo>
                  <a:lnTo>
                    <a:pt x="134" y="130"/>
                  </a:lnTo>
                  <a:lnTo>
                    <a:pt x="112" y="126"/>
                  </a:lnTo>
                  <a:lnTo>
                    <a:pt x="96" y="150"/>
                  </a:lnTo>
                  <a:lnTo>
                    <a:pt x="80" y="152"/>
                  </a:lnTo>
                  <a:lnTo>
                    <a:pt x="76" y="146"/>
                  </a:lnTo>
                  <a:lnTo>
                    <a:pt x="62" y="124"/>
                  </a:lnTo>
                  <a:lnTo>
                    <a:pt x="52" y="124"/>
                  </a:lnTo>
                  <a:lnTo>
                    <a:pt x="42" y="110"/>
                  </a:lnTo>
                  <a:lnTo>
                    <a:pt x="16" y="98"/>
                  </a:lnTo>
                  <a:lnTo>
                    <a:pt x="12" y="72"/>
                  </a:lnTo>
                  <a:lnTo>
                    <a:pt x="0" y="60"/>
                  </a:lnTo>
                  <a:lnTo>
                    <a:pt x="2" y="54"/>
                  </a:lnTo>
                  <a:lnTo>
                    <a:pt x="20" y="52"/>
                  </a:lnTo>
                  <a:lnTo>
                    <a:pt x="46" y="38"/>
                  </a:lnTo>
                  <a:lnTo>
                    <a:pt x="68" y="24"/>
                  </a:lnTo>
                  <a:lnTo>
                    <a:pt x="86" y="20"/>
                  </a:lnTo>
                  <a:lnTo>
                    <a:pt x="94" y="6"/>
                  </a:lnTo>
                  <a:lnTo>
                    <a:pt x="108" y="10"/>
                  </a:lnTo>
                  <a:lnTo>
                    <a:pt x="116" y="0"/>
                  </a:lnTo>
                  <a:lnTo>
                    <a:pt x="130" y="22"/>
                  </a:lnTo>
                  <a:lnTo>
                    <a:pt x="154" y="30"/>
                  </a:lnTo>
                  <a:lnTo>
                    <a:pt x="160" y="48"/>
                  </a:lnTo>
                  <a:lnTo>
                    <a:pt x="180" y="62"/>
                  </a:lnTo>
                  <a:lnTo>
                    <a:pt x="184" y="42"/>
                  </a:lnTo>
                  <a:lnTo>
                    <a:pt x="204" y="48"/>
                  </a:lnTo>
                  <a:lnTo>
                    <a:pt x="218" y="62"/>
                  </a:lnTo>
                  <a:lnTo>
                    <a:pt x="242" y="68"/>
                  </a:lnTo>
                  <a:lnTo>
                    <a:pt x="248"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6" name="Denmark">
              <a:extLst>
                <a:ext uri="{FF2B5EF4-FFF2-40B4-BE49-F238E27FC236}">
                  <a16:creationId xmlns:a16="http://schemas.microsoft.com/office/drawing/2014/main" id="{1E22982D-7152-4C59-8035-42785382D9C4}"/>
                </a:ext>
              </a:extLst>
            </p:cNvPr>
            <p:cNvSpPr>
              <a:spLocks noEditPoints="1"/>
            </p:cNvSpPr>
            <p:nvPr/>
          </p:nvSpPr>
          <p:spPr bwMode="gray">
            <a:xfrm>
              <a:off x="6060634" y="2295242"/>
              <a:ext cx="121043" cy="182891"/>
            </a:xfrm>
            <a:custGeom>
              <a:avLst/>
              <a:gdLst/>
              <a:ahLst/>
              <a:cxnLst>
                <a:cxn ang="0">
                  <a:pos x="16" y="54"/>
                </a:cxn>
                <a:cxn ang="0">
                  <a:pos x="56" y="32"/>
                </a:cxn>
                <a:cxn ang="0">
                  <a:pos x="62" y="6"/>
                </a:cxn>
                <a:cxn ang="0">
                  <a:pos x="74" y="0"/>
                </a:cxn>
                <a:cxn ang="0">
                  <a:pos x="78" y="34"/>
                </a:cxn>
                <a:cxn ang="0">
                  <a:pos x="66" y="52"/>
                </a:cxn>
                <a:cxn ang="0">
                  <a:pos x="70" y="72"/>
                </a:cxn>
                <a:cxn ang="0">
                  <a:pos x="84" y="96"/>
                </a:cxn>
                <a:cxn ang="0">
                  <a:pos x="84" y="110"/>
                </a:cxn>
                <a:cxn ang="0">
                  <a:pos x="74" y="122"/>
                </a:cxn>
                <a:cxn ang="0">
                  <a:pos x="62" y="118"/>
                </a:cxn>
                <a:cxn ang="0">
                  <a:pos x="60" y="148"/>
                </a:cxn>
                <a:cxn ang="0">
                  <a:pos x="46" y="172"/>
                </a:cxn>
                <a:cxn ang="0">
                  <a:pos x="42" y="192"/>
                </a:cxn>
                <a:cxn ang="0">
                  <a:pos x="50" y="214"/>
                </a:cxn>
                <a:cxn ang="0">
                  <a:pos x="12" y="206"/>
                </a:cxn>
                <a:cxn ang="0">
                  <a:pos x="12" y="168"/>
                </a:cxn>
                <a:cxn ang="0">
                  <a:pos x="4" y="166"/>
                </a:cxn>
                <a:cxn ang="0">
                  <a:pos x="8" y="124"/>
                </a:cxn>
                <a:cxn ang="0">
                  <a:pos x="0" y="112"/>
                </a:cxn>
                <a:cxn ang="0">
                  <a:pos x="6" y="96"/>
                </a:cxn>
                <a:cxn ang="0">
                  <a:pos x="2" y="74"/>
                </a:cxn>
                <a:cxn ang="0">
                  <a:pos x="16" y="54"/>
                </a:cxn>
                <a:cxn ang="0">
                  <a:pos x="90" y="168"/>
                </a:cxn>
                <a:cxn ang="0">
                  <a:pos x="100" y="186"/>
                </a:cxn>
                <a:cxn ang="0">
                  <a:pos x="114" y="186"/>
                </a:cxn>
                <a:cxn ang="0">
                  <a:pos x="122" y="200"/>
                </a:cxn>
                <a:cxn ang="0">
                  <a:pos x="120" y="212"/>
                </a:cxn>
                <a:cxn ang="0">
                  <a:pos x="102" y="216"/>
                </a:cxn>
                <a:cxn ang="0">
                  <a:pos x="96" y="206"/>
                </a:cxn>
                <a:cxn ang="0">
                  <a:pos x="86" y="206"/>
                </a:cxn>
                <a:cxn ang="0">
                  <a:pos x="84" y="220"/>
                </a:cxn>
                <a:cxn ang="0">
                  <a:pos x="110" y="226"/>
                </a:cxn>
                <a:cxn ang="0">
                  <a:pos x="118" y="218"/>
                </a:cxn>
                <a:cxn ang="0">
                  <a:pos x="128" y="226"/>
                </a:cxn>
                <a:cxn ang="0">
                  <a:pos x="132" y="206"/>
                </a:cxn>
                <a:cxn ang="0">
                  <a:pos x="134" y="190"/>
                </a:cxn>
                <a:cxn ang="0">
                  <a:pos x="142" y="180"/>
                </a:cxn>
                <a:cxn ang="0">
                  <a:pos x="148" y="160"/>
                </a:cxn>
                <a:cxn ang="0">
                  <a:pos x="144" y="124"/>
                </a:cxn>
                <a:cxn ang="0">
                  <a:pos x="116" y="132"/>
                </a:cxn>
                <a:cxn ang="0">
                  <a:pos x="90" y="152"/>
                </a:cxn>
                <a:cxn ang="0">
                  <a:pos x="90" y="168"/>
                </a:cxn>
                <a:cxn ang="0">
                  <a:pos x="60" y="202"/>
                </a:cxn>
                <a:cxn ang="0">
                  <a:pos x="74" y="200"/>
                </a:cxn>
                <a:cxn ang="0">
                  <a:pos x="88" y="188"/>
                </a:cxn>
                <a:cxn ang="0">
                  <a:pos x="76" y="170"/>
                </a:cxn>
                <a:cxn ang="0">
                  <a:pos x="54" y="172"/>
                </a:cxn>
                <a:cxn ang="0">
                  <a:pos x="60" y="202"/>
                </a:cxn>
              </a:cxnLst>
              <a:rect l="0" t="0" r="r" b="b"/>
              <a:pathLst>
                <a:path w="148" h="226">
                  <a:moveTo>
                    <a:pt x="16" y="54"/>
                  </a:moveTo>
                  <a:lnTo>
                    <a:pt x="56" y="32"/>
                  </a:lnTo>
                  <a:lnTo>
                    <a:pt x="62" y="6"/>
                  </a:lnTo>
                  <a:lnTo>
                    <a:pt x="74" y="0"/>
                  </a:lnTo>
                  <a:lnTo>
                    <a:pt x="78" y="34"/>
                  </a:lnTo>
                  <a:lnTo>
                    <a:pt x="66" y="52"/>
                  </a:lnTo>
                  <a:lnTo>
                    <a:pt x="70" y="72"/>
                  </a:lnTo>
                  <a:lnTo>
                    <a:pt x="84" y="96"/>
                  </a:lnTo>
                  <a:lnTo>
                    <a:pt x="84" y="110"/>
                  </a:lnTo>
                  <a:lnTo>
                    <a:pt x="74" y="122"/>
                  </a:lnTo>
                  <a:lnTo>
                    <a:pt x="62" y="118"/>
                  </a:lnTo>
                  <a:lnTo>
                    <a:pt x="60" y="148"/>
                  </a:lnTo>
                  <a:lnTo>
                    <a:pt x="46" y="172"/>
                  </a:lnTo>
                  <a:lnTo>
                    <a:pt x="42" y="192"/>
                  </a:lnTo>
                  <a:lnTo>
                    <a:pt x="50" y="214"/>
                  </a:lnTo>
                  <a:lnTo>
                    <a:pt x="12" y="206"/>
                  </a:lnTo>
                  <a:lnTo>
                    <a:pt x="12" y="168"/>
                  </a:lnTo>
                  <a:lnTo>
                    <a:pt x="4" y="166"/>
                  </a:lnTo>
                  <a:lnTo>
                    <a:pt x="8" y="124"/>
                  </a:lnTo>
                  <a:lnTo>
                    <a:pt x="0" y="112"/>
                  </a:lnTo>
                  <a:lnTo>
                    <a:pt x="6" y="96"/>
                  </a:lnTo>
                  <a:lnTo>
                    <a:pt x="2" y="74"/>
                  </a:lnTo>
                  <a:lnTo>
                    <a:pt x="16" y="54"/>
                  </a:lnTo>
                  <a:close/>
                  <a:moveTo>
                    <a:pt x="90" y="168"/>
                  </a:moveTo>
                  <a:lnTo>
                    <a:pt x="100" y="186"/>
                  </a:lnTo>
                  <a:lnTo>
                    <a:pt x="114" y="186"/>
                  </a:lnTo>
                  <a:lnTo>
                    <a:pt x="122" y="200"/>
                  </a:lnTo>
                  <a:lnTo>
                    <a:pt x="120" y="212"/>
                  </a:lnTo>
                  <a:lnTo>
                    <a:pt x="102" y="216"/>
                  </a:lnTo>
                  <a:lnTo>
                    <a:pt x="96" y="206"/>
                  </a:lnTo>
                  <a:lnTo>
                    <a:pt x="86" y="206"/>
                  </a:lnTo>
                  <a:lnTo>
                    <a:pt x="84" y="220"/>
                  </a:lnTo>
                  <a:lnTo>
                    <a:pt x="110" y="226"/>
                  </a:lnTo>
                  <a:lnTo>
                    <a:pt x="118" y="218"/>
                  </a:lnTo>
                  <a:lnTo>
                    <a:pt x="128" y="226"/>
                  </a:lnTo>
                  <a:lnTo>
                    <a:pt x="132" y="206"/>
                  </a:lnTo>
                  <a:lnTo>
                    <a:pt x="134" y="190"/>
                  </a:lnTo>
                  <a:lnTo>
                    <a:pt x="142" y="180"/>
                  </a:lnTo>
                  <a:lnTo>
                    <a:pt x="148" y="160"/>
                  </a:lnTo>
                  <a:lnTo>
                    <a:pt x="144" y="124"/>
                  </a:lnTo>
                  <a:lnTo>
                    <a:pt x="116" y="132"/>
                  </a:lnTo>
                  <a:lnTo>
                    <a:pt x="90" y="152"/>
                  </a:lnTo>
                  <a:lnTo>
                    <a:pt x="90" y="168"/>
                  </a:lnTo>
                  <a:close/>
                  <a:moveTo>
                    <a:pt x="60" y="202"/>
                  </a:moveTo>
                  <a:lnTo>
                    <a:pt x="74" y="200"/>
                  </a:lnTo>
                  <a:lnTo>
                    <a:pt x="88" y="188"/>
                  </a:lnTo>
                  <a:lnTo>
                    <a:pt x="76" y="170"/>
                  </a:lnTo>
                  <a:lnTo>
                    <a:pt x="54" y="172"/>
                  </a:lnTo>
                  <a:lnTo>
                    <a:pt x="60" y="20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47" name="Djitouti">
              <a:extLst>
                <a:ext uri="{FF2B5EF4-FFF2-40B4-BE49-F238E27FC236}">
                  <a16:creationId xmlns:a16="http://schemas.microsoft.com/office/drawing/2014/main" id="{87F84CDE-9B24-4769-850D-80A13A575CE3}"/>
                </a:ext>
              </a:extLst>
            </p:cNvPr>
            <p:cNvSpPr>
              <a:spLocks/>
            </p:cNvSpPr>
            <p:nvPr/>
          </p:nvSpPr>
          <p:spPr bwMode="gray">
            <a:xfrm>
              <a:off x="7099261" y="4161506"/>
              <a:ext cx="58569" cy="47198"/>
            </a:xfrm>
            <a:custGeom>
              <a:avLst/>
              <a:gdLst/>
              <a:ahLst/>
              <a:cxnLst>
                <a:cxn ang="0">
                  <a:pos x="36" y="34"/>
                </a:cxn>
                <a:cxn ang="0">
                  <a:pos x="42" y="40"/>
                </a:cxn>
                <a:cxn ang="0">
                  <a:pos x="60" y="36"/>
                </a:cxn>
                <a:cxn ang="0">
                  <a:pos x="64" y="44"/>
                </a:cxn>
                <a:cxn ang="0">
                  <a:pos x="8" y="60"/>
                </a:cxn>
                <a:cxn ang="0">
                  <a:pos x="0" y="48"/>
                </a:cxn>
                <a:cxn ang="0">
                  <a:pos x="12" y="34"/>
                </a:cxn>
                <a:cxn ang="0">
                  <a:pos x="20" y="12"/>
                </a:cxn>
                <a:cxn ang="0">
                  <a:pos x="54" y="0"/>
                </a:cxn>
                <a:cxn ang="0">
                  <a:pos x="70" y="4"/>
                </a:cxn>
                <a:cxn ang="0">
                  <a:pos x="68" y="18"/>
                </a:cxn>
                <a:cxn ang="0">
                  <a:pos x="58" y="22"/>
                </a:cxn>
                <a:cxn ang="0">
                  <a:pos x="36" y="34"/>
                </a:cxn>
              </a:cxnLst>
              <a:rect l="0" t="0" r="r" b="b"/>
              <a:pathLst>
                <a:path w="70" h="60">
                  <a:moveTo>
                    <a:pt x="36" y="34"/>
                  </a:moveTo>
                  <a:lnTo>
                    <a:pt x="42" y="40"/>
                  </a:lnTo>
                  <a:lnTo>
                    <a:pt x="60" y="36"/>
                  </a:lnTo>
                  <a:lnTo>
                    <a:pt x="64" y="44"/>
                  </a:lnTo>
                  <a:lnTo>
                    <a:pt x="8" y="60"/>
                  </a:lnTo>
                  <a:lnTo>
                    <a:pt x="0" y="48"/>
                  </a:lnTo>
                  <a:lnTo>
                    <a:pt x="12" y="34"/>
                  </a:lnTo>
                  <a:lnTo>
                    <a:pt x="20" y="12"/>
                  </a:lnTo>
                  <a:lnTo>
                    <a:pt x="54" y="0"/>
                  </a:lnTo>
                  <a:lnTo>
                    <a:pt x="70" y="4"/>
                  </a:lnTo>
                  <a:lnTo>
                    <a:pt x="68" y="18"/>
                  </a:lnTo>
                  <a:lnTo>
                    <a:pt x="58" y="22"/>
                  </a:lnTo>
                  <a:lnTo>
                    <a:pt x="36"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8" name="Dominican Republic">
              <a:extLst>
                <a:ext uri="{FF2B5EF4-FFF2-40B4-BE49-F238E27FC236}">
                  <a16:creationId xmlns:a16="http://schemas.microsoft.com/office/drawing/2014/main" id="{747112B1-CAB7-48B5-B3D3-F25E5399BE2A}"/>
                </a:ext>
              </a:extLst>
            </p:cNvPr>
            <p:cNvSpPr>
              <a:spLocks/>
            </p:cNvSpPr>
            <p:nvPr/>
          </p:nvSpPr>
          <p:spPr bwMode="gray">
            <a:xfrm>
              <a:off x="3538257" y="3978616"/>
              <a:ext cx="117138" cy="72763"/>
            </a:xfrm>
            <a:custGeom>
              <a:avLst/>
              <a:gdLst/>
              <a:ahLst/>
              <a:cxnLst>
                <a:cxn ang="0">
                  <a:pos x="0" y="60"/>
                </a:cxn>
                <a:cxn ang="0">
                  <a:pos x="10" y="14"/>
                </a:cxn>
                <a:cxn ang="0">
                  <a:pos x="24" y="2"/>
                </a:cxn>
                <a:cxn ang="0">
                  <a:pos x="56" y="0"/>
                </a:cxn>
                <a:cxn ang="0">
                  <a:pos x="84" y="12"/>
                </a:cxn>
                <a:cxn ang="0">
                  <a:pos x="118" y="20"/>
                </a:cxn>
                <a:cxn ang="0">
                  <a:pos x="114" y="30"/>
                </a:cxn>
                <a:cxn ang="0">
                  <a:pos x="146" y="46"/>
                </a:cxn>
                <a:cxn ang="0">
                  <a:pos x="134" y="58"/>
                </a:cxn>
                <a:cxn ang="0">
                  <a:pos x="108" y="50"/>
                </a:cxn>
                <a:cxn ang="0">
                  <a:pos x="88" y="54"/>
                </a:cxn>
                <a:cxn ang="0">
                  <a:pos x="78" y="66"/>
                </a:cxn>
                <a:cxn ang="0">
                  <a:pos x="44" y="52"/>
                </a:cxn>
                <a:cxn ang="0">
                  <a:pos x="46" y="70"/>
                </a:cxn>
                <a:cxn ang="0">
                  <a:pos x="26" y="90"/>
                </a:cxn>
                <a:cxn ang="0">
                  <a:pos x="20" y="76"/>
                </a:cxn>
                <a:cxn ang="0">
                  <a:pos x="0" y="60"/>
                </a:cxn>
              </a:cxnLst>
              <a:rect l="0" t="0" r="r" b="b"/>
              <a:pathLst>
                <a:path w="146" h="90">
                  <a:moveTo>
                    <a:pt x="0" y="60"/>
                  </a:moveTo>
                  <a:lnTo>
                    <a:pt x="10" y="14"/>
                  </a:lnTo>
                  <a:lnTo>
                    <a:pt x="24" y="2"/>
                  </a:lnTo>
                  <a:lnTo>
                    <a:pt x="56" y="0"/>
                  </a:lnTo>
                  <a:lnTo>
                    <a:pt x="84" y="12"/>
                  </a:lnTo>
                  <a:lnTo>
                    <a:pt x="118" y="20"/>
                  </a:lnTo>
                  <a:lnTo>
                    <a:pt x="114" y="30"/>
                  </a:lnTo>
                  <a:lnTo>
                    <a:pt x="146" y="46"/>
                  </a:lnTo>
                  <a:lnTo>
                    <a:pt x="134" y="58"/>
                  </a:lnTo>
                  <a:lnTo>
                    <a:pt x="108" y="50"/>
                  </a:lnTo>
                  <a:lnTo>
                    <a:pt x="88" y="54"/>
                  </a:lnTo>
                  <a:lnTo>
                    <a:pt x="78" y="66"/>
                  </a:lnTo>
                  <a:lnTo>
                    <a:pt x="44" y="52"/>
                  </a:lnTo>
                  <a:lnTo>
                    <a:pt x="46" y="70"/>
                  </a:lnTo>
                  <a:lnTo>
                    <a:pt x="26" y="90"/>
                  </a:lnTo>
                  <a:lnTo>
                    <a:pt x="20" y="76"/>
                  </a:lnTo>
                  <a:lnTo>
                    <a:pt x="0" y="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49" name="East Timor">
              <a:extLst>
                <a:ext uri="{FF2B5EF4-FFF2-40B4-BE49-F238E27FC236}">
                  <a16:creationId xmlns:a16="http://schemas.microsoft.com/office/drawing/2014/main" id="{BC83DE9D-C5BA-4B76-9F02-D14CC30176ED}"/>
                </a:ext>
              </a:extLst>
            </p:cNvPr>
            <p:cNvSpPr>
              <a:spLocks/>
            </p:cNvSpPr>
            <p:nvPr/>
          </p:nvSpPr>
          <p:spPr bwMode="gray">
            <a:xfrm>
              <a:off x="9654825" y="4810471"/>
              <a:ext cx="76141" cy="33432"/>
            </a:xfrm>
            <a:custGeom>
              <a:avLst/>
              <a:gdLst/>
              <a:ahLst/>
              <a:cxnLst>
                <a:cxn ang="0">
                  <a:pos x="10" y="44"/>
                </a:cxn>
                <a:cxn ang="0">
                  <a:pos x="12" y="28"/>
                </a:cxn>
                <a:cxn ang="0">
                  <a:pos x="0" y="22"/>
                </a:cxn>
                <a:cxn ang="0">
                  <a:pos x="12" y="8"/>
                </a:cxn>
                <a:cxn ang="0">
                  <a:pos x="58" y="0"/>
                </a:cxn>
                <a:cxn ang="0">
                  <a:pos x="94" y="0"/>
                </a:cxn>
                <a:cxn ang="0">
                  <a:pos x="64" y="24"/>
                </a:cxn>
                <a:cxn ang="0">
                  <a:pos x="42" y="26"/>
                </a:cxn>
                <a:cxn ang="0">
                  <a:pos x="10" y="44"/>
                </a:cxn>
              </a:cxnLst>
              <a:rect l="0" t="0" r="r" b="b"/>
              <a:pathLst>
                <a:path w="94" h="44">
                  <a:moveTo>
                    <a:pt x="10" y="44"/>
                  </a:moveTo>
                  <a:lnTo>
                    <a:pt x="12" y="28"/>
                  </a:lnTo>
                  <a:lnTo>
                    <a:pt x="0" y="22"/>
                  </a:lnTo>
                  <a:lnTo>
                    <a:pt x="12" y="8"/>
                  </a:lnTo>
                  <a:lnTo>
                    <a:pt x="58" y="0"/>
                  </a:lnTo>
                  <a:lnTo>
                    <a:pt x="94" y="0"/>
                  </a:lnTo>
                  <a:lnTo>
                    <a:pt x="64" y="24"/>
                  </a:lnTo>
                  <a:lnTo>
                    <a:pt x="42" y="26"/>
                  </a:lnTo>
                  <a:lnTo>
                    <a:pt x="10" y="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0" name="Ecuador">
              <a:extLst>
                <a:ext uri="{FF2B5EF4-FFF2-40B4-BE49-F238E27FC236}">
                  <a16:creationId xmlns:a16="http://schemas.microsoft.com/office/drawing/2014/main" id="{0CF0EDC2-A408-4498-990D-AC681E4C1A16}"/>
                </a:ext>
              </a:extLst>
            </p:cNvPr>
            <p:cNvSpPr>
              <a:spLocks noEditPoints="1"/>
            </p:cNvSpPr>
            <p:nvPr/>
          </p:nvSpPr>
          <p:spPr bwMode="gray">
            <a:xfrm>
              <a:off x="2866664" y="4582350"/>
              <a:ext cx="507600" cy="196656"/>
            </a:xfrm>
            <a:custGeom>
              <a:avLst/>
              <a:gdLst/>
              <a:ahLst/>
              <a:cxnLst>
                <a:cxn ang="0">
                  <a:pos x="611" y="98"/>
                </a:cxn>
                <a:cxn ang="0">
                  <a:pos x="582" y="128"/>
                </a:cxn>
                <a:cxn ang="0">
                  <a:pos x="550" y="148"/>
                </a:cxn>
                <a:cxn ang="0">
                  <a:pos x="524" y="158"/>
                </a:cxn>
                <a:cxn ang="0">
                  <a:pos x="516" y="166"/>
                </a:cxn>
                <a:cxn ang="0">
                  <a:pos x="520" y="182"/>
                </a:cxn>
                <a:cxn ang="0">
                  <a:pos x="520" y="198"/>
                </a:cxn>
                <a:cxn ang="0">
                  <a:pos x="514" y="210"/>
                </a:cxn>
                <a:cxn ang="0">
                  <a:pos x="496" y="222"/>
                </a:cxn>
                <a:cxn ang="0">
                  <a:pos x="484" y="226"/>
                </a:cxn>
                <a:cxn ang="0">
                  <a:pos x="474" y="240"/>
                </a:cxn>
                <a:cxn ang="0">
                  <a:pos x="454" y="220"/>
                </a:cxn>
                <a:cxn ang="0">
                  <a:pos x="438" y="222"/>
                </a:cxn>
                <a:cxn ang="0">
                  <a:pos x="432" y="214"/>
                </a:cxn>
                <a:cxn ang="0">
                  <a:pos x="440" y="200"/>
                </a:cxn>
                <a:cxn ang="0">
                  <a:pos x="436" y="186"/>
                </a:cxn>
                <a:cxn ang="0">
                  <a:pos x="456" y="176"/>
                </a:cxn>
                <a:cxn ang="0">
                  <a:pos x="468" y="158"/>
                </a:cxn>
                <a:cxn ang="0">
                  <a:pos x="468" y="144"/>
                </a:cxn>
                <a:cxn ang="0">
                  <a:pos x="464" y="138"/>
                </a:cxn>
                <a:cxn ang="0">
                  <a:pos x="446" y="152"/>
                </a:cxn>
                <a:cxn ang="0">
                  <a:pos x="420" y="138"/>
                </a:cxn>
                <a:cxn ang="0">
                  <a:pos x="418" y="130"/>
                </a:cxn>
                <a:cxn ang="0">
                  <a:pos x="426" y="120"/>
                </a:cxn>
                <a:cxn ang="0">
                  <a:pos x="420" y="102"/>
                </a:cxn>
                <a:cxn ang="0">
                  <a:pos x="426" y="96"/>
                </a:cxn>
                <a:cxn ang="0">
                  <a:pos x="420" y="82"/>
                </a:cxn>
                <a:cxn ang="0">
                  <a:pos x="434" y="76"/>
                </a:cxn>
                <a:cxn ang="0">
                  <a:pos x="436" y="54"/>
                </a:cxn>
                <a:cxn ang="0">
                  <a:pos x="444" y="42"/>
                </a:cxn>
                <a:cxn ang="0">
                  <a:pos x="444" y="20"/>
                </a:cxn>
                <a:cxn ang="0">
                  <a:pos x="464" y="16"/>
                </a:cxn>
                <a:cxn ang="0">
                  <a:pos x="494" y="0"/>
                </a:cxn>
                <a:cxn ang="0">
                  <a:pos x="520" y="16"/>
                </a:cxn>
                <a:cxn ang="0">
                  <a:pos x="627" y="50"/>
                </a:cxn>
                <a:cxn ang="0">
                  <a:pos x="625" y="76"/>
                </a:cxn>
                <a:cxn ang="0">
                  <a:pos x="611" y="98"/>
                </a:cxn>
                <a:cxn ang="0">
                  <a:pos x="10" y="56"/>
                </a:cxn>
                <a:cxn ang="0">
                  <a:pos x="22" y="86"/>
                </a:cxn>
                <a:cxn ang="0">
                  <a:pos x="8" y="100"/>
                </a:cxn>
                <a:cxn ang="0">
                  <a:pos x="24" y="102"/>
                </a:cxn>
                <a:cxn ang="0">
                  <a:pos x="36" y="94"/>
                </a:cxn>
                <a:cxn ang="0">
                  <a:pos x="36" y="82"/>
                </a:cxn>
                <a:cxn ang="0">
                  <a:pos x="28" y="82"/>
                </a:cxn>
                <a:cxn ang="0">
                  <a:pos x="30" y="72"/>
                </a:cxn>
                <a:cxn ang="0">
                  <a:pos x="16" y="44"/>
                </a:cxn>
                <a:cxn ang="0">
                  <a:pos x="0" y="48"/>
                </a:cxn>
                <a:cxn ang="0">
                  <a:pos x="10" y="56"/>
                </a:cxn>
              </a:cxnLst>
              <a:rect l="0" t="0" r="r" b="b"/>
              <a:pathLst>
                <a:path w="627" h="240">
                  <a:moveTo>
                    <a:pt x="611" y="98"/>
                  </a:moveTo>
                  <a:lnTo>
                    <a:pt x="582" y="128"/>
                  </a:lnTo>
                  <a:lnTo>
                    <a:pt x="550" y="148"/>
                  </a:lnTo>
                  <a:lnTo>
                    <a:pt x="524" y="158"/>
                  </a:lnTo>
                  <a:lnTo>
                    <a:pt x="516" y="166"/>
                  </a:lnTo>
                  <a:lnTo>
                    <a:pt x="520" y="182"/>
                  </a:lnTo>
                  <a:lnTo>
                    <a:pt x="520" y="198"/>
                  </a:lnTo>
                  <a:lnTo>
                    <a:pt x="514" y="210"/>
                  </a:lnTo>
                  <a:lnTo>
                    <a:pt x="496" y="222"/>
                  </a:lnTo>
                  <a:lnTo>
                    <a:pt x="484" y="226"/>
                  </a:lnTo>
                  <a:lnTo>
                    <a:pt x="474" y="240"/>
                  </a:lnTo>
                  <a:lnTo>
                    <a:pt x="454" y="220"/>
                  </a:lnTo>
                  <a:lnTo>
                    <a:pt x="438" y="222"/>
                  </a:lnTo>
                  <a:lnTo>
                    <a:pt x="432" y="214"/>
                  </a:lnTo>
                  <a:lnTo>
                    <a:pt x="440" y="200"/>
                  </a:lnTo>
                  <a:lnTo>
                    <a:pt x="436" y="186"/>
                  </a:lnTo>
                  <a:lnTo>
                    <a:pt x="456" y="176"/>
                  </a:lnTo>
                  <a:lnTo>
                    <a:pt x="468" y="158"/>
                  </a:lnTo>
                  <a:lnTo>
                    <a:pt x="468" y="144"/>
                  </a:lnTo>
                  <a:lnTo>
                    <a:pt x="464" y="138"/>
                  </a:lnTo>
                  <a:lnTo>
                    <a:pt x="446" y="152"/>
                  </a:lnTo>
                  <a:lnTo>
                    <a:pt x="420" y="138"/>
                  </a:lnTo>
                  <a:lnTo>
                    <a:pt x="418" y="130"/>
                  </a:lnTo>
                  <a:lnTo>
                    <a:pt x="426" y="120"/>
                  </a:lnTo>
                  <a:lnTo>
                    <a:pt x="420" y="102"/>
                  </a:lnTo>
                  <a:lnTo>
                    <a:pt x="426" y="96"/>
                  </a:lnTo>
                  <a:lnTo>
                    <a:pt x="420" y="82"/>
                  </a:lnTo>
                  <a:lnTo>
                    <a:pt x="434" y="76"/>
                  </a:lnTo>
                  <a:lnTo>
                    <a:pt x="436" y="54"/>
                  </a:lnTo>
                  <a:lnTo>
                    <a:pt x="444" y="42"/>
                  </a:lnTo>
                  <a:lnTo>
                    <a:pt x="444" y="20"/>
                  </a:lnTo>
                  <a:lnTo>
                    <a:pt x="464" y="16"/>
                  </a:lnTo>
                  <a:lnTo>
                    <a:pt x="494" y="0"/>
                  </a:lnTo>
                  <a:lnTo>
                    <a:pt x="520" y="16"/>
                  </a:lnTo>
                  <a:lnTo>
                    <a:pt x="627" y="50"/>
                  </a:lnTo>
                  <a:lnTo>
                    <a:pt x="625" y="76"/>
                  </a:lnTo>
                  <a:lnTo>
                    <a:pt x="611" y="98"/>
                  </a:lnTo>
                  <a:close/>
                  <a:moveTo>
                    <a:pt x="10" y="56"/>
                  </a:moveTo>
                  <a:lnTo>
                    <a:pt x="22" y="86"/>
                  </a:lnTo>
                  <a:lnTo>
                    <a:pt x="8" y="100"/>
                  </a:lnTo>
                  <a:lnTo>
                    <a:pt x="24" y="102"/>
                  </a:lnTo>
                  <a:lnTo>
                    <a:pt x="36" y="94"/>
                  </a:lnTo>
                  <a:lnTo>
                    <a:pt x="36" y="82"/>
                  </a:lnTo>
                  <a:lnTo>
                    <a:pt x="28" y="82"/>
                  </a:lnTo>
                  <a:lnTo>
                    <a:pt x="30" y="72"/>
                  </a:lnTo>
                  <a:lnTo>
                    <a:pt x="16" y="44"/>
                  </a:lnTo>
                  <a:lnTo>
                    <a:pt x="0" y="48"/>
                  </a:lnTo>
                  <a:lnTo>
                    <a:pt x="10" y="5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1" name="Egypt">
              <a:extLst>
                <a:ext uri="{FF2B5EF4-FFF2-40B4-BE49-F238E27FC236}">
                  <a16:creationId xmlns:a16="http://schemas.microsoft.com/office/drawing/2014/main" id="{FD2C5FE2-7A2E-43C1-A878-235410BD389A}"/>
                </a:ext>
              </a:extLst>
            </p:cNvPr>
            <p:cNvSpPr>
              <a:spLocks/>
            </p:cNvSpPr>
            <p:nvPr/>
          </p:nvSpPr>
          <p:spPr bwMode="gray">
            <a:xfrm>
              <a:off x="6570186" y="3496810"/>
              <a:ext cx="374842" cy="353980"/>
            </a:xfrm>
            <a:custGeom>
              <a:avLst/>
              <a:gdLst/>
              <a:ahLst/>
              <a:cxnLst>
                <a:cxn ang="0">
                  <a:pos x="288" y="88"/>
                </a:cxn>
                <a:cxn ang="0">
                  <a:pos x="288" y="109"/>
                </a:cxn>
                <a:cxn ang="0">
                  <a:pos x="292" y="123"/>
                </a:cxn>
                <a:cxn ang="0">
                  <a:pos x="334" y="175"/>
                </a:cxn>
                <a:cxn ang="0">
                  <a:pos x="340" y="221"/>
                </a:cxn>
                <a:cxn ang="0">
                  <a:pos x="374" y="285"/>
                </a:cxn>
                <a:cxn ang="0">
                  <a:pos x="394" y="329"/>
                </a:cxn>
                <a:cxn ang="0">
                  <a:pos x="412" y="337"/>
                </a:cxn>
                <a:cxn ang="0">
                  <a:pos x="418" y="343"/>
                </a:cxn>
                <a:cxn ang="0">
                  <a:pos x="402" y="343"/>
                </a:cxn>
                <a:cxn ang="0">
                  <a:pos x="406" y="379"/>
                </a:cxn>
                <a:cxn ang="0">
                  <a:pos x="448" y="419"/>
                </a:cxn>
                <a:cxn ang="0">
                  <a:pos x="462" y="423"/>
                </a:cxn>
                <a:cxn ang="0">
                  <a:pos x="462" y="435"/>
                </a:cxn>
                <a:cxn ang="0">
                  <a:pos x="14" y="433"/>
                </a:cxn>
                <a:cxn ang="0">
                  <a:pos x="10" y="102"/>
                </a:cxn>
                <a:cxn ang="0">
                  <a:pos x="0" y="86"/>
                </a:cxn>
                <a:cxn ang="0">
                  <a:pos x="10" y="58"/>
                </a:cxn>
                <a:cxn ang="0">
                  <a:pos x="0" y="34"/>
                </a:cxn>
                <a:cxn ang="0">
                  <a:pos x="4" y="24"/>
                </a:cxn>
                <a:cxn ang="0">
                  <a:pos x="18" y="4"/>
                </a:cxn>
                <a:cxn ang="0">
                  <a:pos x="40" y="0"/>
                </a:cxn>
                <a:cxn ang="0">
                  <a:pos x="100" y="16"/>
                </a:cxn>
                <a:cxn ang="0">
                  <a:pos x="108" y="12"/>
                </a:cxn>
                <a:cxn ang="0">
                  <a:pos x="158" y="34"/>
                </a:cxn>
                <a:cxn ang="0">
                  <a:pos x="178" y="34"/>
                </a:cxn>
                <a:cxn ang="0">
                  <a:pos x="208" y="16"/>
                </a:cxn>
                <a:cxn ang="0">
                  <a:pos x="220" y="16"/>
                </a:cxn>
                <a:cxn ang="0">
                  <a:pos x="252" y="4"/>
                </a:cxn>
                <a:cxn ang="0">
                  <a:pos x="276" y="12"/>
                </a:cxn>
                <a:cxn ang="0">
                  <a:pos x="276" y="18"/>
                </a:cxn>
                <a:cxn ang="0">
                  <a:pos x="290" y="24"/>
                </a:cxn>
                <a:cxn ang="0">
                  <a:pos x="294" y="14"/>
                </a:cxn>
                <a:cxn ang="0">
                  <a:pos x="304" y="28"/>
                </a:cxn>
                <a:cxn ang="0">
                  <a:pos x="320" y="30"/>
                </a:cxn>
                <a:cxn ang="0">
                  <a:pos x="340" y="28"/>
                </a:cxn>
                <a:cxn ang="0">
                  <a:pos x="360" y="10"/>
                </a:cxn>
                <a:cxn ang="0">
                  <a:pos x="360" y="24"/>
                </a:cxn>
                <a:cxn ang="0">
                  <a:pos x="366" y="34"/>
                </a:cxn>
                <a:cxn ang="0">
                  <a:pos x="370" y="58"/>
                </a:cxn>
                <a:cxn ang="0">
                  <a:pos x="378" y="84"/>
                </a:cxn>
                <a:cxn ang="0">
                  <a:pos x="382" y="102"/>
                </a:cxn>
                <a:cxn ang="0">
                  <a:pos x="364" y="141"/>
                </a:cxn>
                <a:cxn ang="0">
                  <a:pos x="360" y="157"/>
                </a:cxn>
                <a:cxn ang="0">
                  <a:pos x="350" y="171"/>
                </a:cxn>
                <a:cxn ang="0">
                  <a:pos x="318" y="141"/>
                </a:cxn>
                <a:cxn ang="0">
                  <a:pos x="318" y="129"/>
                </a:cxn>
                <a:cxn ang="0">
                  <a:pos x="300" y="109"/>
                </a:cxn>
                <a:cxn ang="0">
                  <a:pos x="294" y="90"/>
                </a:cxn>
                <a:cxn ang="0">
                  <a:pos x="288" y="70"/>
                </a:cxn>
                <a:cxn ang="0">
                  <a:pos x="286" y="72"/>
                </a:cxn>
                <a:cxn ang="0">
                  <a:pos x="288" y="88"/>
                </a:cxn>
              </a:cxnLst>
              <a:rect l="0" t="0" r="r" b="b"/>
              <a:pathLst>
                <a:path w="462" h="435">
                  <a:moveTo>
                    <a:pt x="288" y="88"/>
                  </a:moveTo>
                  <a:lnTo>
                    <a:pt x="288" y="109"/>
                  </a:lnTo>
                  <a:lnTo>
                    <a:pt x="292" y="123"/>
                  </a:lnTo>
                  <a:lnTo>
                    <a:pt x="334" y="175"/>
                  </a:lnTo>
                  <a:lnTo>
                    <a:pt x="340" y="221"/>
                  </a:lnTo>
                  <a:lnTo>
                    <a:pt x="374" y="285"/>
                  </a:lnTo>
                  <a:lnTo>
                    <a:pt x="394" y="329"/>
                  </a:lnTo>
                  <a:lnTo>
                    <a:pt x="412" y="337"/>
                  </a:lnTo>
                  <a:lnTo>
                    <a:pt x="418" y="343"/>
                  </a:lnTo>
                  <a:lnTo>
                    <a:pt x="402" y="343"/>
                  </a:lnTo>
                  <a:lnTo>
                    <a:pt x="406" y="379"/>
                  </a:lnTo>
                  <a:lnTo>
                    <a:pt x="448" y="419"/>
                  </a:lnTo>
                  <a:lnTo>
                    <a:pt x="462" y="423"/>
                  </a:lnTo>
                  <a:lnTo>
                    <a:pt x="462" y="435"/>
                  </a:lnTo>
                  <a:lnTo>
                    <a:pt x="14" y="433"/>
                  </a:lnTo>
                  <a:lnTo>
                    <a:pt x="10" y="102"/>
                  </a:lnTo>
                  <a:lnTo>
                    <a:pt x="0" y="86"/>
                  </a:lnTo>
                  <a:lnTo>
                    <a:pt x="10" y="58"/>
                  </a:lnTo>
                  <a:lnTo>
                    <a:pt x="0" y="34"/>
                  </a:lnTo>
                  <a:lnTo>
                    <a:pt x="4" y="24"/>
                  </a:lnTo>
                  <a:lnTo>
                    <a:pt x="18" y="4"/>
                  </a:lnTo>
                  <a:lnTo>
                    <a:pt x="40" y="0"/>
                  </a:lnTo>
                  <a:lnTo>
                    <a:pt x="100" y="16"/>
                  </a:lnTo>
                  <a:lnTo>
                    <a:pt x="108" y="12"/>
                  </a:lnTo>
                  <a:lnTo>
                    <a:pt x="158" y="34"/>
                  </a:lnTo>
                  <a:lnTo>
                    <a:pt x="178" y="34"/>
                  </a:lnTo>
                  <a:lnTo>
                    <a:pt x="208" y="16"/>
                  </a:lnTo>
                  <a:lnTo>
                    <a:pt x="220" y="16"/>
                  </a:lnTo>
                  <a:lnTo>
                    <a:pt x="252" y="4"/>
                  </a:lnTo>
                  <a:lnTo>
                    <a:pt x="276" y="12"/>
                  </a:lnTo>
                  <a:lnTo>
                    <a:pt x="276" y="18"/>
                  </a:lnTo>
                  <a:lnTo>
                    <a:pt x="290" y="24"/>
                  </a:lnTo>
                  <a:lnTo>
                    <a:pt x="294" y="14"/>
                  </a:lnTo>
                  <a:lnTo>
                    <a:pt x="304" y="28"/>
                  </a:lnTo>
                  <a:lnTo>
                    <a:pt x="320" y="30"/>
                  </a:lnTo>
                  <a:lnTo>
                    <a:pt x="340" y="28"/>
                  </a:lnTo>
                  <a:lnTo>
                    <a:pt x="360" y="10"/>
                  </a:lnTo>
                  <a:lnTo>
                    <a:pt x="360" y="24"/>
                  </a:lnTo>
                  <a:lnTo>
                    <a:pt x="366" y="34"/>
                  </a:lnTo>
                  <a:lnTo>
                    <a:pt x="370" y="58"/>
                  </a:lnTo>
                  <a:lnTo>
                    <a:pt x="378" y="84"/>
                  </a:lnTo>
                  <a:lnTo>
                    <a:pt x="382" y="102"/>
                  </a:lnTo>
                  <a:lnTo>
                    <a:pt x="364" y="141"/>
                  </a:lnTo>
                  <a:lnTo>
                    <a:pt x="360" y="157"/>
                  </a:lnTo>
                  <a:lnTo>
                    <a:pt x="350" y="171"/>
                  </a:lnTo>
                  <a:lnTo>
                    <a:pt x="318" y="141"/>
                  </a:lnTo>
                  <a:lnTo>
                    <a:pt x="318" y="129"/>
                  </a:lnTo>
                  <a:lnTo>
                    <a:pt x="300" y="109"/>
                  </a:lnTo>
                  <a:lnTo>
                    <a:pt x="294" y="90"/>
                  </a:lnTo>
                  <a:lnTo>
                    <a:pt x="288" y="70"/>
                  </a:lnTo>
                  <a:lnTo>
                    <a:pt x="286" y="72"/>
                  </a:lnTo>
                  <a:lnTo>
                    <a:pt x="288" y="8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2" name="Equatorial Guinea">
              <a:extLst>
                <a:ext uri="{FF2B5EF4-FFF2-40B4-BE49-F238E27FC236}">
                  <a16:creationId xmlns:a16="http://schemas.microsoft.com/office/drawing/2014/main" id="{7EA8BD27-BDA3-4E7E-85CD-A58042EEA21D}"/>
                </a:ext>
              </a:extLst>
            </p:cNvPr>
            <p:cNvSpPr>
              <a:spLocks/>
            </p:cNvSpPr>
            <p:nvPr/>
          </p:nvSpPr>
          <p:spPr bwMode="gray">
            <a:xfrm>
              <a:off x="6097728" y="4499755"/>
              <a:ext cx="62474" cy="33432"/>
            </a:xfrm>
            <a:custGeom>
              <a:avLst/>
              <a:gdLst/>
              <a:ahLst/>
              <a:cxnLst>
                <a:cxn ang="0">
                  <a:pos x="0" y="40"/>
                </a:cxn>
                <a:cxn ang="0">
                  <a:pos x="30" y="38"/>
                </a:cxn>
                <a:cxn ang="0">
                  <a:pos x="74" y="38"/>
                </a:cxn>
                <a:cxn ang="0">
                  <a:pos x="78" y="0"/>
                </a:cxn>
                <a:cxn ang="0">
                  <a:pos x="6" y="0"/>
                </a:cxn>
                <a:cxn ang="0">
                  <a:pos x="0" y="28"/>
                </a:cxn>
                <a:cxn ang="0">
                  <a:pos x="0" y="40"/>
                </a:cxn>
              </a:cxnLst>
              <a:rect l="0" t="0" r="r" b="b"/>
              <a:pathLst>
                <a:path w="78" h="40">
                  <a:moveTo>
                    <a:pt x="0" y="40"/>
                  </a:moveTo>
                  <a:lnTo>
                    <a:pt x="30" y="38"/>
                  </a:lnTo>
                  <a:lnTo>
                    <a:pt x="74" y="38"/>
                  </a:lnTo>
                  <a:lnTo>
                    <a:pt x="78" y="0"/>
                  </a:lnTo>
                  <a:lnTo>
                    <a:pt x="6" y="0"/>
                  </a:lnTo>
                  <a:lnTo>
                    <a:pt x="0" y="28"/>
                  </a:lnTo>
                  <a:lnTo>
                    <a:pt x="0" y="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3" name="Eritrea">
              <a:extLst>
                <a:ext uri="{FF2B5EF4-FFF2-40B4-BE49-F238E27FC236}">
                  <a16:creationId xmlns:a16="http://schemas.microsoft.com/office/drawing/2014/main" id="{231DA74A-DEDA-4E94-ACED-58423C5A4A2C}"/>
                </a:ext>
              </a:extLst>
            </p:cNvPr>
            <p:cNvSpPr>
              <a:spLocks/>
            </p:cNvSpPr>
            <p:nvPr/>
          </p:nvSpPr>
          <p:spPr bwMode="gray">
            <a:xfrm>
              <a:off x="6933315" y="3980583"/>
              <a:ext cx="210849" cy="190756"/>
            </a:xfrm>
            <a:custGeom>
              <a:avLst/>
              <a:gdLst/>
              <a:ahLst/>
              <a:cxnLst>
                <a:cxn ang="0">
                  <a:pos x="30" y="152"/>
                </a:cxn>
                <a:cxn ang="0">
                  <a:pos x="2" y="154"/>
                </a:cxn>
                <a:cxn ang="0">
                  <a:pos x="0" y="120"/>
                </a:cxn>
                <a:cxn ang="0">
                  <a:pos x="16" y="112"/>
                </a:cxn>
                <a:cxn ang="0">
                  <a:pos x="26" y="88"/>
                </a:cxn>
                <a:cxn ang="0">
                  <a:pos x="24" y="40"/>
                </a:cxn>
                <a:cxn ang="0">
                  <a:pos x="38" y="38"/>
                </a:cxn>
                <a:cxn ang="0">
                  <a:pos x="48" y="20"/>
                </a:cxn>
                <a:cxn ang="0">
                  <a:pos x="68" y="14"/>
                </a:cxn>
                <a:cxn ang="0">
                  <a:pos x="86" y="0"/>
                </a:cxn>
                <a:cxn ang="0">
                  <a:pos x="96" y="20"/>
                </a:cxn>
                <a:cxn ang="0">
                  <a:pos x="96" y="32"/>
                </a:cxn>
                <a:cxn ang="0">
                  <a:pos x="114" y="74"/>
                </a:cxn>
                <a:cxn ang="0">
                  <a:pos x="120" y="104"/>
                </a:cxn>
                <a:cxn ang="0">
                  <a:pos x="146" y="122"/>
                </a:cxn>
                <a:cxn ang="0">
                  <a:pos x="158" y="122"/>
                </a:cxn>
                <a:cxn ang="0">
                  <a:pos x="178" y="132"/>
                </a:cxn>
                <a:cxn ang="0">
                  <a:pos x="182" y="142"/>
                </a:cxn>
                <a:cxn ang="0">
                  <a:pos x="204" y="154"/>
                </a:cxn>
                <a:cxn ang="0">
                  <a:pos x="210" y="162"/>
                </a:cxn>
                <a:cxn ang="0">
                  <a:pos x="230" y="188"/>
                </a:cxn>
                <a:cxn ang="0">
                  <a:pos x="244" y="196"/>
                </a:cxn>
                <a:cxn ang="0">
                  <a:pos x="260" y="220"/>
                </a:cxn>
                <a:cxn ang="0">
                  <a:pos x="226" y="232"/>
                </a:cxn>
                <a:cxn ang="0">
                  <a:pos x="214" y="200"/>
                </a:cxn>
                <a:cxn ang="0">
                  <a:pos x="188" y="174"/>
                </a:cxn>
                <a:cxn ang="0">
                  <a:pos x="156" y="146"/>
                </a:cxn>
                <a:cxn ang="0">
                  <a:pos x="122" y="142"/>
                </a:cxn>
                <a:cxn ang="0">
                  <a:pos x="106" y="134"/>
                </a:cxn>
                <a:cxn ang="0">
                  <a:pos x="90" y="136"/>
                </a:cxn>
                <a:cxn ang="0">
                  <a:pos x="68" y="126"/>
                </a:cxn>
                <a:cxn ang="0">
                  <a:pos x="46" y="130"/>
                </a:cxn>
                <a:cxn ang="0">
                  <a:pos x="30" y="152"/>
                </a:cxn>
              </a:cxnLst>
              <a:rect l="0" t="0" r="r" b="b"/>
              <a:pathLst>
                <a:path w="260" h="232">
                  <a:moveTo>
                    <a:pt x="30" y="152"/>
                  </a:moveTo>
                  <a:lnTo>
                    <a:pt x="2" y="154"/>
                  </a:lnTo>
                  <a:lnTo>
                    <a:pt x="0" y="120"/>
                  </a:lnTo>
                  <a:lnTo>
                    <a:pt x="16" y="112"/>
                  </a:lnTo>
                  <a:lnTo>
                    <a:pt x="26" y="88"/>
                  </a:lnTo>
                  <a:lnTo>
                    <a:pt x="24" y="40"/>
                  </a:lnTo>
                  <a:lnTo>
                    <a:pt x="38" y="38"/>
                  </a:lnTo>
                  <a:lnTo>
                    <a:pt x="48" y="20"/>
                  </a:lnTo>
                  <a:lnTo>
                    <a:pt x="68" y="14"/>
                  </a:lnTo>
                  <a:lnTo>
                    <a:pt x="86" y="0"/>
                  </a:lnTo>
                  <a:lnTo>
                    <a:pt x="96" y="20"/>
                  </a:lnTo>
                  <a:lnTo>
                    <a:pt x="96" y="32"/>
                  </a:lnTo>
                  <a:lnTo>
                    <a:pt x="114" y="74"/>
                  </a:lnTo>
                  <a:lnTo>
                    <a:pt x="120" y="104"/>
                  </a:lnTo>
                  <a:lnTo>
                    <a:pt x="146" y="122"/>
                  </a:lnTo>
                  <a:lnTo>
                    <a:pt x="158" y="122"/>
                  </a:lnTo>
                  <a:lnTo>
                    <a:pt x="178" y="132"/>
                  </a:lnTo>
                  <a:lnTo>
                    <a:pt x="182" y="142"/>
                  </a:lnTo>
                  <a:lnTo>
                    <a:pt x="204" y="154"/>
                  </a:lnTo>
                  <a:lnTo>
                    <a:pt x="210" y="162"/>
                  </a:lnTo>
                  <a:lnTo>
                    <a:pt x="230" y="188"/>
                  </a:lnTo>
                  <a:lnTo>
                    <a:pt x="244" y="196"/>
                  </a:lnTo>
                  <a:lnTo>
                    <a:pt x="260" y="220"/>
                  </a:lnTo>
                  <a:lnTo>
                    <a:pt x="226" y="232"/>
                  </a:lnTo>
                  <a:lnTo>
                    <a:pt x="214" y="200"/>
                  </a:lnTo>
                  <a:lnTo>
                    <a:pt x="188" y="174"/>
                  </a:lnTo>
                  <a:lnTo>
                    <a:pt x="156" y="146"/>
                  </a:lnTo>
                  <a:lnTo>
                    <a:pt x="122" y="142"/>
                  </a:lnTo>
                  <a:lnTo>
                    <a:pt x="106" y="134"/>
                  </a:lnTo>
                  <a:lnTo>
                    <a:pt x="90" y="136"/>
                  </a:lnTo>
                  <a:lnTo>
                    <a:pt x="68" y="126"/>
                  </a:lnTo>
                  <a:lnTo>
                    <a:pt x="46" y="130"/>
                  </a:lnTo>
                  <a:lnTo>
                    <a:pt x="30" y="1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4" name="Estonia">
              <a:extLst>
                <a:ext uri="{FF2B5EF4-FFF2-40B4-BE49-F238E27FC236}">
                  <a16:creationId xmlns:a16="http://schemas.microsoft.com/office/drawing/2014/main" id="{6C714BB7-B39A-4E05-B2C5-990228E47FF3}"/>
                </a:ext>
              </a:extLst>
            </p:cNvPr>
            <p:cNvSpPr>
              <a:spLocks noEditPoints="1"/>
            </p:cNvSpPr>
            <p:nvPr/>
          </p:nvSpPr>
          <p:spPr bwMode="gray">
            <a:xfrm>
              <a:off x="6470620" y="2189047"/>
              <a:ext cx="201087" cy="141592"/>
            </a:xfrm>
            <a:custGeom>
              <a:avLst/>
              <a:gdLst/>
              <a:ahLst/>
              <a:cxnLst>
                <a:cxn ang="0">
                  <a:pos x="202" y="166"/>
                </a:cxn>
                <a:cxn ang="0">
                  <a:pos x="182" y="164"/>
                </a:cxn>
                <a:cxn ang="0">
                  <a:pos x="178" y="154"/>
                </a:cxn>
                <a:cxn ang="0">
                  <a:pos x="152" y="132"/>
                </a:cxn>
                <a:cxn ang="0">
                  <a:pos x="146" y="122"/>
                </a:cxn>
                <a:cxn ang="0">
                  <a:pos x="134" y="120"/>
                </a:cxn>
                <a:cxn ang="0">
                  <a:pos x="120" y="128"/>
                </a:cxn>
                <a:cxn ang="0">
                  <a:pos x="98" y="126"/>
                </a:cxn>
                <a:cxn ang="0">
                  <a:pos x="102" y="88"/>
                </a:cxn>
                <a:cxn ang="0">
                  <a:pos x="84" y="94"/>
                </a:cxn>
                <a:cxn ang="0">
                  <a:pos x="70" y="80"/>
                </a:cxn>
                <a:cxn ang="0">
                  <a:pos x="70" y="64"/>
                </a:cxn>
                <a:cxn ang="0">
                  <a:pos x="66" y="48"/>
                </a:cxn>
                <a:cxn ang="0">
                  <a:pos x="68" y="36"/>
                </a:cxn>
                <a:cxn ang="0">
                  <a:pos x="88" y="32"/>
                </a:cxn>
                <a:cxn ang="0">
                  <a:pos x="102" y="18"/>
                </a:cxn>
                <a:cxn ang="0">
                  <a:pos x="140" y="14"/>
                </a:cxn>
                <a:cxn ang="0">
                  <a:pos x="174" y="6"/>
                </a:cxn>
                <a:cxn ang="0">
                  <a:pos x="188" y="0"/>
                </a:cxn>
                <a:cxn ang="0">
                  <a:pos x="198" y="8"/>
                </a:cxn>
                <a:cxn ang="0">
                  <a:pos x="246" y="8"/>
                </a:cxn>
                <a:cxn ang="0">
                  <a:pos x="220" y="58"/>
                </a:cxn>
                <a:cxn ang="0">
                  <a:pos x="234" y="158"/>
                </a:cxn>
                <a:cxn ang="0">
                  <a:pos x="218" y="174"/>
                </a:cxn>
                <a:cxn ang="0">
                  <a:pos x="202" y="166"/>
                </a:cxn>
                <a:cxn ang="0">
                  <a:pos x="0" y="96"/>
                </a:cxn>
                <a:cxn ang="0">
                  <a:pos x="10" y="102"/>
                </a:cxn>
                <a:cxn ang="0">
                  <a:pos x="48" y="90"/>
                </a:cxn>
                <a:cxn ang="0">
                  <a:pos x="58" y="76"/>
                </a:cxn>
                <a:cxn ang="0">
                  <a:pos x="56" y="66"/>
                </a:cxn>
                <a:cxn ang="0">
                  <a:pos x="30" y="70"/>
                </a:cxn>
                <a:cxn ang="0">
                  <a:pos x="4" y="78"/>
                </a:cxn>
                <a:cxn ang="0">
                  <a:pos x="0" y="96"/>
                </a:cxn>
              </a:cxnLst>
              <a:rect l="0" t="0" r="r" b="b"/>
              <a:pathLst>
                <a:path w="246" h="174">
                  <a:moveTo>
                    <a:pt x="202" y="166"/>
                  </a:moveTo>
                  <a:lnTo>
                    <a:pt x="182" y="164"/>
                  </a:lnTo>
                  <a:lnTo>
                    <a:pt x="178" y="154"/>
                  </a:lnTo>
                  <a:lnTo>
                    <a:pt x="152" y="132"/>
                  </a:lnTo>
                  <a:lnTo>
                    <a:pt x="146" y="122"/>
                  </a:lnTo>
                  <a:lnTo>
                    <a:pt x="134" y="120"/>
                  </a:lnTo>
                  <a:lnTo>
                    <a:pt x="120" y="128"/>
                  </a:lnTo>
                  <a:lnTo>
                    <a:pt x="98" y="126"/>
                  </a:lnTo>
                  <a:lnTo>
                    <a:pt x="102" y="88"/>
                  </a:lnTo>
                  <a:lnTo>
                    <a:pt x="84" y="94"/>
                  </a:lnTo>
                  <a:lnTo>
                    <a:pt x="70" y="80"/>
                  </a:lnTo>
                  <a:lnTo>
                    <a:pt x="70" y="64"/>
                  </a:lnTo>
                  <a:lnTo>
                    <a:pt x="66" y="48"/>
                  </a:lnTo>
                  <a:lnTo>
                    <a:pt x="68" y="36"/>
                  </a:lnTo>
                  <a:lnTo>
                    <a:pt x="88" y="32"/>
                  </a:lnTo>
                  <a:lnTo>
                    <a:pt x="102" y="18"/>
                  </a:lnTo>
                  <a:lnTo>
                    <a:pt x="140" y="14"/>
                  </a:lnTo>
                  <a:lnTo>
                    <a:pt x="174" y="6"/>
                  </a:lnTo>
                  <a:lnTo>
                    <a:pt x="188" y="0"/>
                  </a:lnTo>
                  <a:lnTo>
                    <a:pt x="198" y="8"/>
                  </a:lnTo>
                  <a:lnTo>
                    <a:pt x="246" y="8"/>
                  </a:lnTo>
                  <a:lnTo>
                    <a:pt x="220" y="58"/>
                  </a:lnTo>
                  <a:lnTo>
                    <a:pt x="234" y="158"/>
                  </a:lnTo>
                  <a:lnTo>
                    <a:pt x="218" y="174"/>
                  </a:lnTo>
                  <a:lnTo>
                    <a:pt x="202" y="166"/>
                  </a:lnTo>
                  <a:close/>
                  <a:moveTo>
                    <a:pt x="0" y="96"/>
                  </a:moveTo>
                  <a:lnTo>
                    <a:pt x="10" y="102"/>
                  </a:lnTo>
                  <a:lnTo>
                    <a:pt x="48" y="90"/>
                  </a:lnTo>
                  <a:lnTo>
                    <a:pt x="58" y="76"/>
                  </a:lnTo>
                  <a:lnTo>
                    <a:pt x="56" y="66"/>
                  </a:lnTo>
                  <a:lnTo>
                    <a:pt x="30" y="70"/>
                  </a:lnTo>
                  <a:lnTo>
                    <a:pt x="4" y="78"/>
                  </a:lnTo>
                  <a:lnTo>
                    <a:pt x="0"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5" name="Ethiopia">
              <a:extLst>
                <a:ext uri="{FF2B5EF4-FFF2-40B4-BE49-F238E27FC236}">
                  <a16:creationId xmlns:a16="http://schemas.microsoft.com/office/drawing/2014/main" id="{F4093ADC-50A9-4989-8AE2-6A33CCD2FF9D}"/>
                </a:ext>
              </a:extLst>
            </p:cNvPr>
            <p:cNvSpPr>
              <a:spLocks/>
            </p:cNvSpPr>
            <p:nvPr/>
          </p:nvSpPr>
          <p:spPr bwMode="gray">
            <a:xfrm>
              <a:off x="6831794" y="4084810"/>
              <a:ext cx="456838" cy="363814"/>
            </a:xfrm>
            <a:custGeom>
              <a:avLst/>
              <a:gdLst/>
              <a:ahLst/>
              <a:cxnLst>
                <a:cxn ang="0">
                  <a:pos x="106" y="407"/>
                </a:cxn>
                <a:cxn ang="0">
                  <a:pos x="104" y="379"/>
                </a:cxn>
                <a:cxn ang="0">
                  <a:pos x="72" y="369"/>
                </a:cxn>
                <a:cxn ang="0">
                  <a:pos x="70" y="335"/>
                </a:cxn>
                <a:cxn ang="0">
                  <a:pos x="52" y="325"/>
                </a:cxn>
                <a:cxn ang="0">
                  <a:pos x="42" y="307"/>
                </a:cxn>
                <a:cxn ang="0">
                  <a:pos x="0" y="289"/>
                </a:cxn>
                <a:cxn ang="0">
                  <a:pos x="10" y="259"/>
                </a:cxn>
                <a:cxn ang="0">
                  <a:pos x="42" y="261"/>
                </a:cxn>
                <a:cxn ang="0">
                  <a:pos x="38" y="202"/>
                </a:cxn>
                <a:cxn ang="0">
                  <a:pos x="46" y="164"/>
                </a:cxn>
                <a:cxn ang="0">
                  <a:pos x="68" y="158"/>
                </a:cxn>
                <a:cxn ang="0">
                  <a:pos x="64" y="136"/>
                </a:cxn>
                <a:cxn ang="0">
                  <a:pos x="76" y="118"/>
                </a:cxn>
                <a:cxn ang="0">
                  <a:pos x="98" y="90"/>
                </a:cxn>
                <a:cxn ang="0">
                  <a:pos x="116" y="90"/>
                </a:cxn>
                <a:cxn ang="0">
                  <a:pos x="128" y="56"/>
                </a:cxn>
                <a:cxn ang="0">
                  <a:pos x="126" y="28"/>
                </a:cxn>
                <a:cxn ang="0">
                  <a:pos x="154" y="26"/>
                </a:cxn>
                <a:cxn ang="0">
                  <a:pos x="170" y="4"/>
                </a:cxn>
                <a:cxn ang="0">
                  <a:pos x="192" y="0"/>
                </a:cxn>
                <a:cxn ang="0">
                  <a:pos x="214" y="10"/>
                </a:cxn>
                <a:cxn ang="0">
                  <a:pos x="230" y="8"/>
                </a:cxn>
                <a:cxn ang="0">
                  <a:pos x="246" y="16"/>
                </a:cxn>
                <a:cxn ang="0">
                  <a:pos x="280" y="20"/>
                </a:cxn>
                <a:cxn ang="0">
                  <a:pos x="312" y="48"/>
                </a:cxn>
                <a:cxn ang="0">
                  <a:pos x="338" y="74"/>
                </a:cxn>
                <a:cxn ang="0">
                  <a:pos x="350" y="106"/>
                </a:cxn>
                <a:cxn ang="0">
                  <a:pos x="342" y="128"/>
                </a:cxn>
                <a:cxn ang="0">
                  <a:pos x="330" y="142"/>
                </a:cxn>
                <a:cxn ang="0">
                  <a:pos x="338" y="154"/>
                </a:cxn>
                <a:cxn ang="0">
                  <a:pos x="394" y="138"/>
                </a:cxn>
                <a:cxn ang="0">
                  <a:pos x="376" y="160"/>
                </a:cxn>
                <a:cxn ang="0">
                  <a:pos x="410" y="236"/>
                </a:cxn>
                <a:cxn ang="0">
                  <a:pos x="466" y="259"/>
                </a:cxn>
                <a:cxn ang="0">
                  <a:pos x="512" y="275"/>
                </a:cxn>
                <a:cxn ang="0">
                  <a:pos x="560" y="279"/>
                </a:cxn>
                <a:cxn ang="0">
                  <a:pos x="450" y="393"/>
                </a:cxn>
                <a:cxn ang="0">
                  <a:pos x="380" y="405"/>
                </a:cxn>
                <a:cxn ang="0">
                  <a:pos x="364" y="425"/>
                </a:cxn>
                <a:cxn ang="0">
                  <a:pos x="334" y="427"/>
                </a:cxn>
                <a:cxn ang="0">
                  <a:pos x="318" y="427"/>
                </a:cxn>
                <a:cxn ang="0">
                  <a:pos x="298" y="411"/>
                </a:cxn>
                <a:cxn ang="0">
                  <a:pos x="270" y="431"/>
                </a:cxn>
                <a:cxn ang="0">
                  <a:pos x="260" y="431"/>
                </a:cxn>
                <a:cxn ang="0">
                  <a:pos x="240" y="445"/>
                </a:cxn>
                <a:cxn ang="0">
                  <a:pos x="212" y="435"/>
                </a:cxn>
                <a:cxn ang="0">
                  <a:pos x="182" y="433"/>
                </a:cxn>
                <a:cxn ang="0">
                  <a:pos x="154" y="409"/>
                </a:cxn>
                <a:cxn ang="0">
                  <a:pos x="106" y="407"/>
                </a:cxn>
              </a:cxnLst>
              <a:rect l="0" t="0" r="r" b="b"/>
              <a:pathLst>
                <a:path w="560" h="445">
                  <a:moveTo>
                    <a:pt x="106" y="407"/>
                  </a:moveTo>
                  <a:lnTo>
                    <a:pt x="104" y="379"/>
                  </a:lnTo>
                  <a:lnTo>
                    <a:pt x="72" y="369"/>
                  </a:lnTo>
                  <a:lnTo>
                    <a:pt x="70" y="335"/>
                  </a:lnTo>
                  <a:lnTo>
                    <a:pt x="52" y="325"/>
                  </a:lnTo>
                  <a:lnTo>
                    <a:pt x="42" y="307"/>
                  </a:lnTo>
                  <a:lnTo>
                    <a:pt x="0" y="289"/>
                  </a:lnTo>
                  <a:lnTo>
                    <a:pt x="10" y="259"/>
                  </a:lnTo>
                  <a:lnTo>
                    <a:pt x="42" y="261"/>
                  </a:lnTo>
                  <a:lnTo>
                    <a:pt x="38" y="202"/>
                  </a:lnTo>
                  <a:lnTo>
                    <a:pt x="46" y="164"/>
                  </a:lnTo>
                  <a:lnTo>
                    <a:pt x="68" y="158"/>
                  </a:lnTo>
                  <a:lnTo>
                    <a:pt x="64" y="136"/>
                  </a:lnTo>
                  <a:lnTo>
                    <a:pt x="76" y="118"/>
                  </a:lnTo>
                  <a:lnTo>
                    <a:pt x="98" y="90"/>
                  </a:lnTo>
                  <a:lnTo>
                    <a:pt x="116" y="90"/>
                  </a:lnTo>
                  <a:lnTo>
                    <a:pt x="128" y="56"/>
                  </a:lnTo>
                  <a:lnTo>
                    <a:pt x="126" y="28"/>
                  </a:lnTo>
                  <a:lnTo>
                    <a:pt x="154" y="26"/>
                  </a:lnTo>
                  <a:lnTo>
                    <a:pt x="170" y="4"/>
                  </a:lnTo>
                  <a:lnTo>
                    <a:pt x="192" y="0"/>
                  </a:lnTo>
                  <a:lnTo>
                    <a:pt x="214" y="10"/>
                  </a:lnTo>
                  <a:lnTo>
                    <a:pt x="230" y="8"/>
                  </a:lnTo>
                  <a:lnTo>
                    <a:pt x="246" y="16"/>
                  </a:lnTo>
                  <a:lnTo>
                    <a:pt x="280" y="20"/>
                  </a:lnTo>
                  <a:lnTo>
                    <a:pt x="312" y="48"/>
                  </a:lnTo>
                  <a:lnTo>
                    <a:pt x="338" y="74"/>
                  </a:lnTo>
                  <a:lnTo>
                    <a:pt x="350" y="106"/>
                  </a:lnTo>
                  <a:lnTo>
                    <a:pt x="342" y="128"/>
                  </a:lnTo>
                  <a:lnTo>
                    <a:pt x="330" y="142"/>
                  </a:lnTo>
                  <a:lnTo>
                    <a:pt x="338" y="154"/>
                  </a:lnTo>
                  <a:lnTo>
                    <a:pt x="394" y="138"/>
                  </a:lnTo>
                  <a:lnTo>
                    <a:pt x="376" y="160"/>
                  </a:lnTo>
                  <a:lnTo>
                    <a:pt x="410" y="236"/>
                  </a:lnTo>
                  <a:lnTo>
                    <a:pt x="466" y="259"/>
                  </a:lnTo>
                  <a:lnTo>
                    <a:pt x="512" y="275"/>
                  </a:lnTo>
                  <a:lnTo>
                    <a:pt x="560" y="279"/>
                  </a:lnTo>
                  <a:lnTo>
                    <a:pt x="450" y="393"/>
                  </a:lnTo>
                  <a:lnTo>
                    <a:pt x="380" y="405"/>
                  </a:lnTo>
                  <a:lnTo>
                    <a:pt x="364" y="425"/>
                  </a:lnTo>
                  <a:lnTo>
                    <a:pt x="334" y="427"/>
                  </a:lnTo>
                  <a:lnTo>
                    <a:pt x="318" y="427"/>
                  </a:lnTo>
                  <a:lnTo>
                    <a:pt x="298" y="411"/>
                  </a:lnTo>
                  <a:lnTo>
                    <a:pt x="270" y="431"/>
                  </a:lnTo>
                  <a:lnTo>
                    <a:pt x="260" y="431"/>
                  </a:lnTo>
                  <a:lnTo>
                    <a:pt x="240" y="445"/>
                  </a:lnTo>
                  <a:lnTo>
                    <a:pt x="212" y="435"/>
                  </a:lnTo>
                  <a:lnTo>
                    <a:pt x="182" y="433"/>
                  </a:lnTo>
                  <a:lnTo>
                    <a:pt x="154" y="409"/>
                  </a:lnTo>
                  <a:lnTo>
                    <a:pt x="106" y="4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6" name="Falkland Islands">
              <a:extLst>
                <a:ext uri="{FF2B5EF4-FFF2-40B4-BE49-F238E27FC236}">
                  <a16:creationId xmlns:a16="http://schemas.microsoft.com/office/drawing/2014/main" id="{36C522F6-2012-4D50-B044-B5F987918241}"/>
                </a:ext>
              </a:extLst>
            </p:cNvPr>
            <p:cNvSpPr>
              <a:spLocks noChangeAspect="1" noEditPoints="1"/>
            </p:cNvSpPr>
            <p:nvPr/>
          </p:nvSpPr>
          <p:spPr bwMode="gray">
            <a:xfrm>
              <a:off x="3823295" y="6531211"/>
              <a:ext cx="107376" cy="58998"/>
            </a:xfrm>
            <a:custGeom>
              <a:avLst/>
              <a:gdLst/>
              <a:ahLst/>
              <a:cxnLst>
                <a:cxn ang="0">
                  <a:pos x="85" y="38"/>
                </a:cxn>
                <a:cxn ang="0">
                  <a:pos x="73" y="40"/>
                </a:cxn>
                <a:cxn ang="0">
                  <a:pos x="69" y="61"/>
                </a:cxn>
                <a:cxn ang="0">
                  <a:pos x="71" y="73"/>
                </a:cxn>
                <a:cxn ang="0">
                  <a:pos x="61" y="83"/>
                </a:cxn>
                <a:cxn ang="0">
                  <a:pos x="69" y="85"/>
                </a:cxn>
                <a:cxn ang="0">
                  <a:pos x="76" y="78"/>
                </a:cxn>
                <a:cxn ang="0">
                  <a:pos x="80" y="66"/>
                </a:cxn>
                <a:cxn ang="0">
                  <a:pos x="90" y="64"/>
                </a:cxn>
                <a:cxn ang="0">
                  <a:pos x="94" y="52"/>
                </a:cxn>
                <a:cxn ang="0">
                  <a:pos x="109" y="59"/>
                </a:cxn>
                <a:cxn ang="0">
                  <a:pos x="111" y="50"/>
                </a:cxn>
                <a:cxn ang="0">
                  <a:pos x="128" y="45"/>
                </a:cxn>
                <a:cxn ang="0">
                  <a:pos x="132" y="38"/>
                </a:cxn>
                <a:cxn ang="0">
                  <a:pos x="144" y="35"/>
                </a:cxn>
                <a:cxn ang="0">
                  <a:pos x="158" y="26"/>
                </a:cxn>
                <a:cxn ang="0">
                  <a:pos x="156" y="12"/>
                </a:cxn>
                <a:cxn ang="0">
                  <a:pos x="146" y="7"/>
                </a:cxn>
                <a:cxn ang="0">
                  <a:pos x="132" y="7"/>
                </a:cxn>
                <a:cxn ang="0">
                  <a:pos x="128" y="19"/>
                </a:cxn>
                <a:cxn ang="0">
                  <a:pos x="120" y="16"/>
                </a:cxn>
                <a:cxn ang="0">
                  <a:pos x="118" y="5"/>
                </a:cxn>
                <a:cxn ang="0">
                  <a:pos x="102" y="0"/>
                </a:cxn>
                <a:cxn ang="0">
                  <a:pos x="94" y="21"/>
                </a:cxn>
                <a:cxn ang="0">
                  <a:pos x="94" y="38"/>
                </a:cxn>
                <a:cxn ang="0">
                  <a:pos x="85" y="38"/>
                </a:cxn>
                <a:cxn ang="0">
                  <a:pos x="87" y="14"/>
                </a:cxn>
                <a:cxn ang="0">
                  <a:pos x="80" y="7"/>
                </a:cxn>
                <a:cxn ang="0">
                  <a:pos x="76" y="12"/>
                </a:cxn>
                <a:cxn ang="0">
                  <a:pos x="61" y="12"/>
                </a:cxn>
                <a:cxn ang="0">
                  <a:pos x="57" y="2"/>
                </a:cxn>
                <a:cxn ang="0">
                  <a:pos x="40" y="2"/>
                </a:cxn>
                <a:cxn ang="0">
                  <a:pos x="24" y="12"/>
                </a:cxn>
                <a:cxn ang="0">
                  <a:pos x="31" y="14"/>
                </a:cxn>
                <a:cxn ang="0">
                  <a:pos x="33" y="21"/>
                </a:cxn>
                <a:cxn ang="0">
                  <a:pos x="47" y="24"/>
                </a:cxn>
                <a:cxn ang="0">
                  <a:pos x="52" y="31"/>
                </a:cxn>
                <a:cxn ang="0">
                  <a:pos x="45" y="33"/>
                </a:cxn>
                <a:cxn ang="0">
                  <a:pos x="24" y="31"/>
                </a:cxn>
                <a:cxn ang="0">
                  <a:pos x="24" y="38"/>
                </a:cxn>
                <a:cxn ang="0">
                  <a:pos x="35" y="38"/>
                </a:cxn>
                <a:cxn ang="0">
                  <a:pos x="33" y="45"/>
                </a:cxn>
                <a:cxn ang="0">
                  <a:pos x="28" y="52"/>
                </a:cxn>
                <a:cxn ang="0">
                  <a:pos x="14" y="47"/>
                </a:cxn>
                <a:cxn ang="0">
                  <a:pos x="7" y="40"/>
                </a:cxn>
                <a:cxn ang="0">
                  <a:pos x="0" y="45"/>
                </a:cxn>
                <a:cxn ang="0">
                  <a:pos x="5" y="59"/>
                </a:cxn>
                <a:cxn ang="0">
                  <a:pos x="12" y="66"/>
                </a:cxn>
                <a:cxn ang="0">
                  <a:pos x="17" y="64"/>
                </a:cxn>
                <a:cxn ang="0">
                  <a:pos x="28" y="71"/>
                </a:cxn>
                <a:cxn ang="0">
                  <a:pos x="35" y="64"/>
                </a:cxn>
                <a:cxn ang="0">
                  <a:pos x="38" y="57"/>
                </a:cxn>
                <a:cxn ang="0">
                  <a:pos x="54" y="52"/>
                </a:cxn>
                <a:cxn ang="0">
                  <a:pos x="69" y="31"/>
                </a:cxn>
                <a:cxn ang="0">
                  <a:pos x="87" y="14"/>
                </a:cxn>
              </a:cxnLst>
              <a:rect l="0" t="0" r="r" b="b"/>
              <a:pathLst>
                <a:path w="158" h="85">
                  <a:moveTo>
                    <a:pt x="85" y="38"/>
                  </a:moveTo>
                  <a:lnTo>
                    <a:pt x="73" y="40"/>
                  </a:lnTo>
                  <a:lnTo>
                    <a:pt x="69" y="61"/>
                  </a:lnTo>
                  <a:lnTo>
                    <a:pt x="71" y="73"/>
                  </a:lnTo>
                  <a:lnTo>
                    <a:pt x="61" y="83"/>
                  </a:lnTo>
                  <a:lnTo>
                    <a:pt x="69" y="85"/>
                  </a:lnTo>
                  <a:lnTo>
                    <a:pt x="76" y="78"/>
                  </a:lnTo>
                  <a:lnTo>
                    <a:pt x="80" y="66"/>
                  </a:lnTo>
                  <a:lnTo>
                    <a:pt x="90" y="64"/>
                  </a:lnTo>
                  <a:lnTo>
                    <a:pt x="94" y="52"/>
                  </a:lnTo>
                  <a:lnTo>
                    <a:pt x="109" y="59"/>
                  </a:lnTo>
                  <a:lnTo>
                    <a:pt x="111" y="50"/>
                  </a:lnTo>
                  <a:lnTo>
                    <a:pt x="128" y="45"/>
                  </a:lnTo>
                  <a:lnTo>
                    <a:pt x="132" y="38"/>
                  </a:lnTo>
                  <a:lnTo>
                    <a:pt x="144" y="35"/>
                  </a:lnTo>
                  <a:lnTo>
                    <a:pt x="158" y="26"/>
                  </a:lnTo>
                  <a:lnTo>
                    <a:pt x="156" y="12"/>
                  </a:lnTo>
                  <a:lnTo>
                    <a:pt x="146" y="7"/>
                  </a:lnTo>
                  <a:lnTo>
                    <a:pt x="132" y="7"/>
                  </a:lnTo>
                  <a:lnTo>
                    <a:pt x="128" y="19"/>
                  </a:lnTo>
                  <a:lnTo>
                    <a:pt x="120" y="16"/>
                  </a:lnTo>
                  <a:lnTo>
                    <a:pt x="118" y="5"/>
                  </a:lnTo>
                  <a:lnTo>
                    <a:pt x="102" y="0"/>
                  </a:lnTo>
                  <a:lnTo>
                    <a:pt x="94" y="21"/>
                  </a:lnTo>
                  <a:lnTo>
                    <a:pt x="94" y="38"/>
                  </a:lnTo>
                  <a:lnTo>
                    <a:pt x="85" y="38"/>
                  </a:lnTo>
                  <a:close/>
                  <a:moveTo>
                    <a:pt x="87" y="14"/>
                  </a:moveTo>
                  <a:lnTo>
                    <a:pt x="80" y="7"/>
                  </a:lnTo>
                  <a:lnTo>
                    <a:pt x="76" y="12"/>
                  </a:lnTo>
                  <a:lnTo>
                    <a:pt x="61" y="12"/>
                  </a:lnTo>
                  <a:lnTo>
                    <a:pt x="57" y="2"/>
                  </a:lnTo>
                  <a:lnTo>
                    <a:pt x="40" y="2"/>
                  </a:lnTo>
                  <a:lnTo>
                    <a:pt x="24" y="12"/>
                  </a:lnTo>
                  <a:lnTo>
                    <a:pt x="31" y="14"/>
                  </a:lnTo>
                  <a:lnTo>
                    <a:pt x="33" y="21"/>
                  </a:lnTo>
                  <a:lnTo>
                    <a:pt x="47" y="24"/>
                  </a:lnTo>
                  <a:lnTo>
                    <a:pt x="52" y="31"/>
                  </a:lnTo>
                  <a:lnTo>
                    <a:pt x="45" y="33"/>
                  </a:lnTo>
                  <a:lnTo>
                    <a:pt x="24" y="31"/>
                  </a:lnTo>
                  <a:lnTo>
                    <a:pt x="24" y="38"/>
                  </a:lnTo>
                  <a:lnTo>
                    <a:pt x="35" y="38"/>
                  </a:lnTo>
                  <a:lnTo>
                    <a:pt x="33" y="45"/>
                  </a:lnTo>
                  <a:lnTo>
                    <a:pt x="28" y="52"/>
                  </a:lnTo>
                  <a:lnTo>
                    <a:pt x="14" y="47"/>
                  </a:lnTo>
                  <a:lnTo>
                    <a:pt x="7" y="40"/>
                  </a:lnTo>
                  <a:lnTo>
                    <a:pt x="0" y="45"/>
                  </a:lnTo>
                  <a:lnTo>
                    <a:pt x="5" y="59"/>
                  </a:lnTo>
                  <a:lnTo>
                    <a:pt x="12" y="66"/>
                  </a:lnTo>
                  <a:lnTo>
                    <a:pt x="17" y="64"/>
                  </a:lnTo>
                  <a:lnTo>
                    <a:pt x="28" y="71"/>
                  </a:lnTo>
                  <a:lnTo>
                    <a:pt x="35" y="64"/>
                  </a:lnTo>
                  <a:lnTo>
                    <a:pt x="38" y="57"/>
                  </a:lnTo>
                  <a:lnTo>
                    <a:pt x="54" y="52"/>
                  </a:lnTo>
                  <a:lnTo>
                    <a:pt x="69" y="31"/>
                  </a:lnTo>
                  <a:lnTo>
                    <a:pt x="87" y="14"/>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57" name="Fiji">
              <a:extLst>
                <a:ext uri="{FF2B5EF4-FFF2-40B4-BE49-F238E27FC236}">
                  <a16:creationId xmlns:a16="http://schemas.microsoft.com/office/drawing/2014/main" id="{578EACFF-7846-4731-A329-042B5262C6A7}"/>
                </a:ext>
              </a:extLst>
            </p:cNvPr>
            <p:cNvSpPr>
              <a:spLocks noEditPoints="1"/>
            </p:cNvSpPr>
            <p:nvPr/>
          </p:nvSpPr>
          <p:spPr bwMode="gray">
            <a:xfrm>
              <a:off x="11281096" y="5044490"/>
              <a:ext cx="78092" cy="84563"/>
            </a:xfrm>
            <a:custGeom>
              <a:avLst/>
              <a:gdLst/>
              <a:ahLst/>
              <a:cxnLst>
                <a:cxn ang="0">
                  <a:pos x="14" y="60"/>
                </a:cxn>
                <a:cxn ang="0">
                  <a:pos x="40" y="60"/>
                </a:cxn>
                <a:cxn ang="0">
                  <a:pos x="56" y="80"/>
                </a:cxn>
                <a:cxn ang="0">
                  <a:pos x="52" y="102"/>
                </a:cxn>
                <a:cxn ang="0">
                  <a:pos x="28" y="96"/>
                </a:cxn>
                <a:cxn ang="0">
                  <a:pos x="8" y="96"/>
                </a:cxn>
                <a:cxn ang="0">
                  <a:pos x="0" y="84"/>
                </a:cxn>
                <a:cxn ang="0">
                  <a:pos x="14" y="60"/>
                </a:cxn>
                <a:cxn ang="0">
                  <a:pos x="68" y="42"/>
                </a:cxn>
                <a:cxn ang="0">
                  <a:pos x="90" y="32"/>
                </a:cxn>
                <a:cxn ang="0">
                  <a:pos x="96" y="0"/>
                </a:cxn>
                <a:cxn ang="0">
                  <a:pos x="48" y="28"/>
                </a:cxn>
                <a:cxn ang="0">
                  <a:pos x="68" y="42"/>
                </a:cxn>
              </a:cxnLst>
              <a:rect l="0" t="0" r="r" b="b"/>
              <a:pathLst>
                <a:path w="96" h="102">
                  <a:moveTo>
                    <a:pt x="14" y="60"/>
                  </a:moveTo>
                  <a:lnTo>
                    <a:pt x="40" y="60"/>
                  </a:lnTo>
                  <a:lnTo>
                    <a:pt x="56" y="80"/>
                  </a:lnTo>
                  <a:lnTo>
                    <a:pt x="52" y="102"/>
                  </a:lnTo>
                  <a:lnTo>
                    <a:pt x="28" y="96"/>
                  </a:lnTo>
                  <a:lnTo>
                    <a:pt x="8" y="96"/>
                  </a:lnTo>
                  <a:lnTo>
                    <a:pt x="0" y="84"/>
                  </a:lnTo>
                  <a:lnTo>
                    <a:pt x="14" y="60"/>
                  </a:lnTo>
                  <a:close/>
                  <a:moveTo>
                    <a:pt x="68" y="42"/>
                  </a:moveTo>
                  <a:lnTo>
                    <a:pt x="90" y="32"/>
                  </a:lnTo>
                  <a:lnTo>
                    <a:pt x="96" y="0"/>
                  </a:lnTo>
                  <a:lnTo>
                    <a:pt x="48" y="28"/>
                  </a:lnTo>
                  <a:lnTo>
                    <a:pt x="68" y="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58" name="Finland">
              <a:extLst>
                <a:ext uri="{FF2B5EF4-FFF2-40B4-BE49-F238E27FC236}">
                  <a16:creationId xmlns:a16="http://schemas.microsoft.com/office/drawing/2014/main" id="{EA9557E9-944D-4363-995B-58AADF58CBFA}"/>
                </a:ext>
              </a:extLst>
            </p:cNvPr>
            <p:cNvSpPr>
              <a:spLocks/>
            </p:cNvSpPr>
            <p:nvPr/>
          </p:nvSpPr>
          <p:spPr bwMode="gray">
            <a:xfrm>
              <a:off x="6427668" y="1386691"/>
              <a:ext cx="351415" cy="774824"/>
            </a:xfrm>
            <a:custGeom>
              <a:avLst/>
              <a:gdLst/>
              <a:ahLst/>
              <a:cxnLst>
                <a:cxn ang="0">
                  <a:pos x="294" y="912"/>
                </a:cxn>
                <a:cxn ang="0">
                  <a:pos x="320" y="888"/>
                </a:cxn>
                <a:cxn ang="0">
                  <a:pos x="428" y="710"/>
                </a:cxn>
                <a:cxn ang="0">
                  <a:pos x="412" y="684"/>
                </a:cxn>
                <a:cxn ang="0">
                  <a:pos x="388" y="602"/>
                </a:cxn>
                <a:cxn ang="0">
                  <a:pos x="384" y="566"/>
                </a:cxn>
                <a:cxn ang="0">
                  <a:pos x="364" y="552"/>
                </a:cxn>
                <a:cxn ang="0">
                  <a:pos x="368" y="502"/>
                </a:cxn>
                <a:cxn ang="0">
                  <a:pos x="368" y="462"/>
                </a:cxn>
                <a:cxn ang="0">
                  <a:pos x="384" y="420"/>
                </a:cxn>
                <a:cxn ang="0">
                  <a:pos x="346" y="334"/>
                </a:cxn>
                <a:cxn ang="0">
                  <a:pos x="364" y="210"/>
                </a:cxn>
                <a:cxn ang="0">
                  <a:pos x="316" y="130"/>
                </a:cxn>
                <a:cxn ang="0">
                  <a:pos x="308" y="100"/>
                </a:cxn>
                <a:cxn ang="0">
                  <a:pos x="314" y="52"/>
                </a:cxn>
                <a:cxn ang="0">
                  <a:pos x="324" y="16"/>
                </a:cxn>
                <a:cxn ang="0">
                  <a:pos x="286" y="0"/>
                </a:cxn>
                <a:cxn ang="0">
                  <a:pos x="172" y="154"/>
                </a:cxn>
                <a:cxn ang="0">
                  <a:pos x="90" y="132"/>
                </a:cxn>
                <a:cxn ang="0">
                  <a:pos x="40" y="74"/>
                </a:cxn>
                <a:cxn ang="0">
                  <a:pos x="0" y="100"/>
                </a:cxn>
                <a:cxn ang="0">
                  <a:pos x="106" y="178"/>
                </a:cxn>
                <a:cxn ang="0">
                  <a:pos x="132" y="274"/>
                </a:cxn>
                <a:cxn ang="0">
                  <a:pos x="140" y="388"/>
                </a:cxn>
                <a:cxn ang="0">
                  <a:pos x="162" y="456"/>
                </a:cxn>
                <a:cxn ang="0">
                  <a:pos x="188" y="498"/>
                </a:cxn>
                <a:cxn ang="0">
                  <a:pos x="182" y="538"/>
                </a:cxn>
                <a:cxn ang="0">
                  <a:pos x="116" y="600"/>
                </a:cxn>
                <a:cxn ang="0">
                  <a:pos x="44" y="684"/>
                </a:cxn>
                <a:cxn ang="0">
                  <a:pos x="32" y="742"/>
                </a:cxn>
                <a:cxn ang="0">
                  <a:pos x="42" y="802"/>
                </a:cxn>
                <a:cxn ang="0">
                  <a:pos x="40" y="824"/>
                </a:cxn>
                <a:cxn ang="0">
                  <a:pos x="44" y="884"/>
                </a:cxn>
                <a:cxn ang="0">
                  <a:pos x="78" y="918"/>
                </a:cxn>
                <a:cxn ang="0">
                  <a:pos x="98" y="930"/>
                </a:cxn>
                <a:cxn ang="0">
                  <a:pos x="112" y="948"/>
                </a:cxn>
                <a:cxn ang="0">
                  <a:pos x="160" y="950"/>
                </a:cxn>
                <a:cxn ang="0">
                  <a:pos x="202" y="928"/>
                </a:cxn>
                <a:cxn ang="0">
                  <a:pos x="262" y="916"/>
                </a:cxn>
              </a:cxnLst>
              <a:rect l="0" t="0" r="r" b="b"/>
              <a:pathLst>
                <a:path w="432" h="950">
                  <a:moveTo>
                    <a:pt x="278" y="924"/>
                  </a:moveTo>
                  <a:lnTo>
                    <a:pt x="294" y="912"/>
                  </a:lnTo>
                  <a:lnTo>
                    <a:pt x="298" y="888"/>
                  </a:lnTo>
                  <a:lnTo>
                    <a:pt x="320" y="888"/>
                  </a:lnTo>
                  <a:lnTo>
                    <a:pt x="432" y="740"/>
                  </a:lnTo>
                  <a:lnTo>
                    <a:pt x="428" y="710"/>
                  </a:lnTo>
                  <a:lnTo>
                    <a:pt x="412" y="698"/>
                  </a:lnTo>
                  <a:lnTo>
                    <a:pt x="412" y="684"/>
                  </a:lnTo>
                  <a:lnTo>
                    <a:pt x="364" y="646"/>
                  </a:lnTo>
                  <a:lnTo>
                    <a:pt x="388" y="602"/>
                  </a:lnTo>
                  <a:lnTo>
                    <a:pt x="374" y="574"/>
                  </a:lnTo>
                  <a:lnTo>
                    <a:pt x="384" y="566"/>
                  </a:lnTo>
                  <a:lnTo>
                    <a:pt x="378" y="552"/>
                  </a:lnTo>
                  <a:lnTo>
                    <a:pt x="364" y="552"/>
                  </a:lnTo>
                  <a:lnTo>
                    <a:pt x="356" y="516"/>
                  </a:lnTo>
                  <a:lnTo>
                    <a:pt x="368" y="502"/>
                  </a:lnTo>
                  <a:lnTo>
                    <a:pt x="362" y="484"/>
                  </a:lnTo>
                  <a:lnTo>
                    <a:pt x="368" y="462"/>
                  </a:lnTo>
                  <a:lnTo>
                    <a:pt x="366" y="432"/>
                  </a:lnTo>
                  <a:lnTo>
                    <a:pt x="384" y="420"/>
                  </a:lnTo>
                  <a:lnTo>
                    <a:pt x="360" y="392"/>
                  </a:lnTo>
                  <a:lnTo>
                    <a:pt x="346" y="334"/>
                  </a:lnTo>
                  <a:lnTo>
                    <a:pt x="328" y="310"/>
                  </a:lnTo>
                  <a:lnTo>
                    <a:pt x="364" y="210"/>
                  </a:lnTo>
                  <a:lnTo>
                    <a:pt x="330" y="182"/>
                  </a:lnTo>
                  <a:lnTo>
                    <a:pt x="316" y="130"/>
                  </a:lnTo>
                  <a:lnTo>
                    <a:pt x="326" y="104"/>
                  </a:lnTo>
                  <a:lnTo>
                    <a:pt x="308" y="100"/>
                  </a:lnTo>
                  <a:lnTo>
                    <a:pt x="322" y="84"/>
                  </a:lnTo>
                  <a:lnTo>
                    <a:pt x="314" y="52"/>
                  </a:lnTo>
                  <a:lnTo>
                    <a:pt x="328" y="28"/>
                  </a:lnTo>
                  <a:lnTo>
                    <a:pt x="324" y="16"/>
                  </a:lnTo>
                  <a:lnTo>
                    <a:pt x="306" y="14"/>
                  </a:lnTo>
                  <a:lnTo>
                    <a:pt x="286" y="0"/>
                  </a:lnTo>
                  <a:lnTo>
                    <a:pt x="242" y="14"/>
                  </a:lnTo>
                  <a:lnTo>
                    <a:pt x="172" y="154"/>
                  </a:lnTo>
                  <a:lnTo>
                    <a:pt x="146" y="134"/>
                  </a:lnTo>
                  <a:lnTo>
                    <a:pt x="90" y="132"/>
                  </a:lnTo>
                  <a:lnTo>
                    <a:pt x="66" y="94"/>
                  </a:lnTo>
                  <a:lnTo>
                    <a:pt x="40" y="74"/>
                  </a:lnTo>
                  <a:lnTo>
                    <a:pt x="30" y="102"/>
                  </a:lnTo>
                  <a:lnTo>
                    <a:pt x="0" y="100"/>
                  </a:lnTo>
                  <a:lnTo>
                    <a:pt x="58" y="150"/>
                  </a:lnTo>
                  <a:lnTo>
                    <a:pt x="106" y="178"/>
                  </a:lnTo>
                  <a:lnTo>
                    <a:pt x="124" y="204"/>
                  </a:lnTo>
                  <a:lnTo>
                    <a:pt x="132" y="274"/>
                  </a:lnTo>
                  <a:lnTo>
                    <a:pt x="148" y="344"/>
                  </a:lnTo>
                  <a:lnTo>
                    <a:pt x="140" y="388"/>
                  </a:lnTo>
                  <a:lnTo>
                    <a:pt x="148" y="448"/>
                  </a:lnTo>
                  <a:lnTo>
                    <a:pt x="162" y="456"/>
                  </a:lnTo>
                  <a:lnTo>
                    <a:pt x="178" y="470"/>
                  </a:lnTo>
                  <a:lnTo>
                    <a:pt x="188" y="498"/>
                  </a:lnTo>
                  <a:lnTo>
                    <a:pt x="194" y="530"/>
                  </a:lnTo>
                  <a:lnTo>
                    <a:pt x="182" y="538"/>
                  </a:lnTo>
                  <a:lnTo>
                    <a:pt x="134" y="592"/>
                  </a:lnTo>
                  <a:lnTo>
                    <a:pt x="116" y="600"/>
                  </a:lnTo>
                  <a:lnTo>
                    <a:pt x="64" y="676"/>
                  </a:lnTo>
                  <a:lnTo>
                    <a:pt x="44" y="684"/>
                  </a:lnTo>
                  <a:lnTo>
                    <a:pt x="42" y="702"/>
                  </a:lnTo>
                  <a:lnTo>
                    <a:pt x="32" y="742"/>
                  </a:lnTo>
                  <a:lnTo>
                    <a:pt x="40" y="760"/>
                  </a:lnTo>
                  <a:lnTo>
                    <a:pt x="42" y="802"/>
                  </a:lnTo>
                  <a:lnTo>
                    <a:pt x="46" y="810"/>
                  </a:lnTo>
                  <a:lnTo>
                    <a:pt x="40" y="824"/>
                  </a:lnTo>
                  <a:lnTo>
                    <a:pt x="38" y="848"/>
                  </a:lnTo>
                  <a:lnTo>
                    <a:pt x="44" y="884"/>
                  </a:lnTo>
                  <a:lnTo>
                    <a:pt x="74" y="900"/>
                  </a:lnTo>
                  <a:lnTo>
                    <a:pt x="78" y="918"/>
                  </a:lnTo>
                  <a:lnTo>
                    <a:pt x="98" y="914"/>
                  </a:lnTo>
                  <a:lnTo>
                    <a:pt x="98" y="930"/>
                  </a:lnTo>
                  <a:lnTo>
                    <a:pt x="108" y="938"/>
                  </a:lnTo>
                  <a:lnTo>
                    <a:pt x="112" y="948"/>
                  </a:lnTo>
                  <a:lnTo>
                    <a:pt x="150" y="948"/>
                  </a:lnTo>
                  <a:lnTo>
                    <a:pt x="160" y="950"/>
                  </a:lnTo>
                  <a:lnTo>
                    <a:pt x="184" y="934"/>
                  </a:lnTo>
                  <a:lnTo>
                    <a:pt x="202" y="928"/>
                  </a:lnTo>
                  <a:lnTo>
                    <a:pt x="234" y="930"/>
                  </a:lnTo>
                  <a:lnTo>
                    <a:pt x="262" y="916"/>
                  </a:lnTo>
                  <a:lnTo>
                    <a:pt x="278" y="9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59" name="France">
              <a:extLst>
                <a:ext uri="{FF2B5EF4-FFF2-40B4-BE49-F238E27FC236}">
                  <a16:creationId xmlns:a16="http://schemas.microsoft.com/office/drawing/2014/main" id="{E5A6D888-14FC-4389-9B3C-DA7283557625}"/>
                </a:ext>
              </a:extLst>
            </p:cNvPr>
            <p:cNvSpPr>
              <a:spLocks noEditPoints="1"/>
            </p:cNvSpPr>
            <p:nvPr/>
          </p:nvSpPr>
          <p:spPr bwMode="gray">
            <a:xfrm>
              <a:off x="5656507" y="2659055"/>
              <a:ext cx="439269" cy="450341"/>
            </a:xfrm>
            <a:custGeom>
              <a:avLst/>
              <a:gdLst/>
              <a:ahLst/>
              <a:cxnLst>
                <a:cxn ang="0">
                  <a:pos x="436" y="228"/>
                </a:cxn>
                <a:cxn ang="0">
                  <a:pos x="422" y="256"/>
                </a:cxn>
                <a:cxn ang="0">
                  <a:pos x="406" y="298"/>
                </a:cxn>
                <a:cxn ang="0">
                  <a:pos x="434" y="284"/>
                </a:cxn>
                <a:cxn ang="0">
                  <a:pos x="450" y="312"/>
                </a:cxn>
                <a:cxn ang="0">
                  <a:pos x="440" y="350"/>
                </a:cxn>
                <a:cxn ang="0">
                  <a:pos x="426" y="372"/>
                </a:cxn>
                <a:cxn ang="0">
                  <a:pos x="436" y="406"/>
                </a:cxn>
                <a:cxn ang="0">
                  <a:pos x="476" y="406"/>
                </a:cxn>
                <a:cxn ang="0">
                  <a:pos x="456" y="440"/>
                </a:cxn>
                <a:cxn ang="0">
                  <a:pos x="432" y="458"/>
                </a:cxn>
                <a:cxn ang="0">
                  <a:pos x="382" y="452"/>
                </a:cxn>
                <a:cxn ang="0">
                  <a:pos x="348" y="462"/>
                </a:cxn>
                <a:cxn ang="0">
                  <a:pos x="328" y="450"/>
                </a:cxn>
                <a:cxn ang="0">
                  <a:pos x="310" y="492"/>
                </a:cxn>
                <a:cxn ang="0">
                  <a:pos x="260" y="496"/>
                </a:cxn>
                <a:cxn ang="0">
                  <a:pos x="238" y="480"/>
                </a:cxn>
                <a:cxn ang="0">
                  <a:pos x="186" y="486"/>
                </a:cxn>
                <a:cxn ang="0">
                  <a:pos x="154" y="470"/>
                </a:cxn>
                <a:cxn ang="0">
                  <a:pos x="132" y="458"/>
                </a:cxn>
                <a:cxn ang="0">
                  <a:pos x="134" y="410"/>
                </a:cxn>
                <a:cxn ang="0">
                  <a:pos x="146" y="382"/>
                </a:cxn>
                <a:cxn ang="0">
                  <a:pos x="136" y="302"/>
                </a:cxn>
                <a:cxn ang="0">
                  <a:pos x="108" y="264"/>
                </a:cxn>
                <a:cxn ang="0">
                  <a:pos x="110" y="238"/>
                </a:cxn>
                <a:cxn ang="0">
                  <a:pos x="84" y="222"/>
                </a:cxn>
                <a:cxn ang="0">
                  <a:pos x="56" y="214"/>
                </a:cxn>
                <a:cxn ang="0">
                  <a:pos x="10" y="204"/>
                </a:cxn>
                <a:cxn ang="0">
                  <a:pos x="8" y="176"/>
                </a:cxn>
                <a:cxn ang="0">
                  <a:pos x="26" y="152"/>
                </a:cxn>
                <a:cxn ang="0">
                  <a:pos x="50" y="146"/>
                </a:cxn>
                <a:cxn ang="0">
                  <a:pos x="86" y="164"/>
                </a:cxn>
                <a:cxn ang="0">
                  <a:pos x="122" y="118"/>
                </a:cxn>
                <a:cxn ang="0">
                  <a:pos x="116" y="94"/>
                </a:cxn>
                <a:cxn ang="0">
                  <a:pos x="140" y="112"/>
                </a:cxn>
                <a:cxn ang="0">
                  <a:pos x="170" y="108"/>
                </a:cxn>
                <a:cxn ang="0">
                  <a:pos x="206" y="84"/>
                </a:cxn>
                <a:cxn ang="0">
                  <a:pos x="248" y="56"/>
                </a:cxn>
                <a:cxn ang="0">
                  <a:pos x="252" y="14"/>
                </a:cxn>
                <a:cxn ang="0">
                  <a:pos x="282" y="14"/>
                </a:cxn>
                <a:cxn ang="0">
                  <a:pos x="300" y="32"/>
                </a:cxn>
                <a:cxn ang="0">
                  <a:pos x="326" y="42"/>
                </a:cxn>
                <a:cxn ang="0">
                  <a:pos x="334" y="64"/>
                </a:cxn>
                <a:cxn ang="0">
                  <a:pos x="360" y="62"/>
                </a:cxn>
                <a:cxn ang="0">
                  <a:pos x="390" y="102"/>
                </a:cxn>
                <a:cxn ang="0">
                  <a:pos x="426" y="102"/>
                </a:cxn>
                <a:cxn ang="0">
                  <a:pos x="448" y="116"/>
                </a:cxn>
                <a:cxn ang="0">
                  <a:pos x="472" y="182"/>
                </a:cxn>
                <a:cxn ang="0">
                  <a:pos x="458" y="220"/>
                </a:cxn>
                <a:cxn ang="0">
                  <a:pos x="510" y="514"/>
                </a:cxn>
                <a:cxn ang="0">
                  <a:pos x="518" y="552"/>
                </a:cxn>
                <a:cxn ang="0">
                  <a:pos x="538" y="538"/>
                </a:cxn>
                <a:cxn ang="0">
                  <a:pos x="536" y="492"/>
                </a:cxn>
                <a:cxn ang="0">
                  <a:pos x="528" y="476"/>
                </a:cxn>
                <a:cxn ang="0">
                  <a:pos x="512" y="498"/>
                </a:cxn>
              </a:cxnLst>
              <a:rect l="0" t="0" r="r" b="b"/>
              <a:pathLst>
                <a:path w="540" h="552">
                  <a:moveTo>
                    <a:pt x="446" y="218"/>
                  </a:moveTo>
                  <a:lnTo>
                    <a:pt x="436" y="228"/>
                  </a:lnTo>
                  <a:lnTo>
                    <a:pt x="442" y="238"/>
                  </a:lnTo>
                  <a:lnTo>
                    <a:pt x="422" y="256"/>
                  </a:lnTo>
                  <a:lnTo>
                    <a:pt x="412" y="278"/>
                  </a:lnTo>
                  <a:lnTo>
                    <a:pt x="406" y="298"/>
                  </a:lnTo>
                  <a:lnTo>
                    <a:pt x="422" y="298"/>
                  </a:lnTo>
                  <a:lnTo>
                    <a:pt x="434" y="284"/>
                  </a:lnTo>
                  <a:lnTo>
                    <a:pt x="446" y="294"/>
                  </a:lnTo>
                  <a:lnTo>
                    <a:pt x="450" y="312"/>
                  </a:lnTo>
                  <a:lnTo>
                    <a:pt x="440" y="328"/>
                  </a:lnTo>
                  <a:lnTo>
                    <a:pt x="440" y="350"/>
                  </a:lnTo>
                  <a:lnTo>
                    <a:pt x="424" y="358"/>
                  </a:lnTo>
                  <a:lnTo>
                    <a:pt x="426" y="372"/>
                  </a:lnTo>
                  <a:lnTo>
                    <a:pt x="436" y="384"/>
                  </a:lnTo>
                  <a:lnTo>
                    <a:pt x="436" y="406"/>
                  </a:lnTo>
                  <a:lnTo>
                    <a:pt x="454" y="410"/>
                  </a:lnTo>
                  <a:lnTo>
                    <a:pt x="476" y="406"/>
                  </a:lnTo>
                  <a:lnTo>
                    <a:pt x="482" y="422"/>
                  </a:lnTo>
                  <a:lnTo>
                    <a:pt x="456" y="440"/>
                  </a:lnTo>
                  <a:lnTo>
                    <a:pt x="434" y="452"/>
                  </a:lnTo>
                  <a:lnTo>
                    <a:pt x="432" y="458"/>
                  </a:lnTo>
                  <a:lnTo>
                    <a:pt x="410" y="466"/>
                  </a:lnTo>
                  <a:lnTo>
                    <a:pt x="382" y="452"/>
                  </a:lnTo>
                  <a:lnTo>
                    <a:pt x="364" y="444"/>
                  </a:lnTo>
                  <a:lnTo>
                    <a:pt x="348" y="462"/>
                  </a:lnTo>
                  <a:lnTo>
                    <a:pt x="338" y="460"/>
                  </a:lnTo>
                  <a:lnTo>
                    <a:pt x="328" y="450"/>
                  </a:lnTo>
                  <a:lnTo>
                    <a:pt x="312" y="458"/>
                  </a:lnTo>
                  <a:lnTo>
                    <a:pt x="310" y="492"/>
                  </a:lnTo>
                  <a:lnTo>
                    <a:pt x="284" y="496"/>
                  </a:lnTo>
                  <a:lnTo>
                    <a:pt x="260" y="496"/>
                  </a:lnTo>
                  <a:lnTo>
                    <a:pt x="256" y="486"/>
                  </a:lnTo>
                  <a:lnTo>
                    <a:pt x="238" y="480"/>
                  </a:lnTo>
                  <a:lnTo>
                    <a:pt x="214" y="480"/>
                  </a:lnTo>
                  <a:lnTo>
                    <a:pt x="186" y="486"/>
                  </a:lnTo>
                  <a:lnTo>
                    <a:pt x="168" y="480"/>
                  </a:lnTo>
                  <a:lnTo>
                    <a:pt x="154" y="470"/>
                  </a:lnTo>
                  <a:lnTo>
                    <a:pt x="140" y="466"/>
                  </a:lnTo>
                  <a:lnTo>
                    <a:pt x="132" y="458"/>
                  </a:lnTo>
                  <a:lnTo>
                    <a:pt x="122" y="448"/>
                  </a:lnTo>
                  <a:lnTo>
                    <a:pt x="134" y="410"/>
                  </a:lnTo>
                  <a:lnTo>
                    <a:pt x="138" y="386"/>
                  </a:lnTo>
                  <a:lnTo>
                    <a:pt x="146" y="382"/>
                  </a:lnTo>
                  <a:lnTo>
                    <a:pt x="140" y="340"/>
                  </a:lnTo>
                  <a:lnTo>
                    <a:pt x="136" y="302"/>
                  </a:lnTo>
                  <a:lnTo>
                    <a:pt x="122" y="286"/>
                  </a:lnTo>
                  <a:lnTo>
                    <a:pt x="108" y="264"/>
                  </a:lnTo>
                  <a:lnTo>
                    <a:pt x="114" y="254"/>
                  </a:lnTo>
                  <a:lnTo>
                    <a:pt x="110" y="238"/>
                  </a:lnTo>
                  <a:lnTo>
                    <a:pt x="100" y="236"/>
                  </a:lnTo>
                  <a:lnTo>
                    <a:pt x="84" y="222"/>
                  </a:lnTo>
                  <a:lnTo>
                    <a:pt x="64" y="224"/>
                  </a:lnTo>
                  <a:lnTo>
                    <a:pt x="56" y="214"/>
                  </a:lnTo>
                  <a:lnTo>
                    <a:pt x="22" y="198"/>
                  </a:lnTo>
                  <a:lnTo>
                    <a:pt x="10" y="204"/>
                  </a:lnTo>
                  <a:lnTo>
                    <a:pt x="0" y="188"/>
                  </a:lnTo>
                  <a:lnTo>
                    <a:pt x="8" y="176"/>
                  </a:lnTo>
                  <a:lnTo>
                    <a:pt x="8" y="166"/>
                  </a:lnTo>
                  <a:lnTo>
                    <a:pt x="26" y="152"/>
                  </a:lnTo>
                  <a:lnTo>
                    <a:pt x="38" y="156"/>
                  </a:lnTo>
                  <a:lnTo>
                    <a:pt x="50" y="146"/>
                  </a:lnTo>
                  <a:lnTo>
                    <a:pt x="66" y="146"/>
                  </a:lnTo>
                  <a:lnTo>
                    <a:pt x="86" y="164"/>
                  </a:lnTo>
                  <a:lnTo>
                    <a:pt x="120" y="152"/>
                  </a:lnTo>
                  <a:lnTo>
                    <a:pt x="122" y="118"/>
                  </a:lnTo>
                  <a:lnTo>
                    <a:pt x="108" y="102"/>
                  </a:lnTo>
                  <a:lnTo>
                    <a:pt x="116" y="94"/>
                  </a:lnTo>
                  <a:lnTo>
                    <a:pt x="132" y="96"/>
                  </a:lnTo>
                  <a:lnTo>
                    <a:pt x="140" y="112"/>
                  </a:lnTo>
                  <a:lnTo>
                    <a:pt x="156" y="104"/>
                  </a:lnTo>
                  <a:lnTo>
                    <a:pt x="170" y="108"/>
                  </a:lnTo>
                  <a:lnTo>
                    <a:pt x="196" y="102"/>
                  </a:lnTo>
                  <a:lnTo>
                    <a:pt x="206" y="84"/>
                  </a:lnTo>
                  <a:lnTo>
                    <a:pt x="226" y="80"/>
                  </a:lnTo>
                  <a:lnTo>
                    <a:pt x="248" y="56"/>
                  </a:lnTo>
                  <a:lnTo>
                    <a:pt x="246" y="36"/>
                  </a:lnTo>
                  <a:lnTo>
                    <a:pt x="252" y="14"/>
                  </a:lnTo>
                  <a:lnTo>
                    <a:pt x="274" y="0"/>
                  </a:lnTo>
                  <a:lnTo>
                    <a:pt x="282" y="14"/>
                  </a:lnTo>
                  <a:lnTo>
                    <a:pt x="294" y="22"/>
                  </a:lnTo>
                  <a:lnTo>
                    <a:pt x="300" y="32"/>
                  </a:lnTo>
                  <a:lnTo>
                    <a:pt x="314" y="42"/>
                  </a:lnTo>
                  <a:lnTo>
                    <a:pt x="326" y="42"/>
                  </a:lnTo>
                  <a:lnTo>
                    <a:pt x="328" y="56"/>
                  </a:lnTo>
                  <a:lnTo>
                    <a:pt x="334" y="64"/>
                  </a:lnTo>
                  <a:lnTo>
                    <a:pt x="346" y="70"/>
                  </a:lnTo>
                  <a:lnTo>
                    <a:pt x="360" y="62"/>
                  </a:lnTo>
                  <a:lnTo>
                    <a:pt x="364" y="78"/>
                  </a:lnTo>
                  <a:lnTo>
                    <a:pt x="390" y="102"/>
                  </a:lnTo>
                  <a:lnTo>
                    <a:pt x="400" y="102"/>
                  </a:lnTo>
                  <a:lnTo>
                    <a:pt x="426" y="102"/>
                  </a:lnTo>
                  <a:lnTo>
                    <a:pt x="434" y="114"/>
                  </a:lnTo>
                  <a:lnTo>
                    <a:pt x="448" y="116"/>
                  </a:lnTo>
                  <a:lnTo>
                    <a:pt x="486" y="148"/>
                  </a:lnTo>
                  <a:lnTo>
                    <a:pt x="472" y="182"/>
                  </a:lnTo>
                  <a:lnTo>
                    <a:pt x="474" y="212"/>
                  </a:lnTo>
                  <a:lnTo>
                    <a:pt x="458" y="220"/>
                  </a:lnTo>
                  <a:lnTo>
                    <a:pt x="446" y="218"/>
                  </a:lnTo>
                  <a:close/>
                  <a:moveTo>
                    <a:pt x="510" y="514"/>
                  </a:moveTo>
                  <a:lnTo>
                    <a:pt x="506" y="534"/>
                  </a:lnTo>
                  <a:lnTo>
                    <a:pt x="518" y="552"/>
                  </a:lnTo>
                  <a:lnTo>
                    <a:pt x="530" y="552"/>
                  </a:lnTo>
                  <a:lnTo>
                    <a:pt x="538" y="538"/>
                  </a:lnTo>
                  <a:lnTo>
                    <a:pt x="540" y="512"/>
                  </a:lnTo>
                  <a:lnTo>
                    <a:pt x="536" y="492"/>
                  </a:lnTo>
                  <a:lnTo>
                    <a:pt x="536" y="478"/>
                  </a:lnTo>
                  <a:lnTo>
                    <a:pt x="528" y="476"/>
                  </a:lnTo>
                  <a:lnTo>
                    <a:pt x="524" y="492"/>
                  </a:lnTo>
                  <a:lnTo>
                    <a:pt x="512" y="498"/>
                  </a:lnTo>
                  <a:lnTo>
                    <a:pt x="510" y="5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0" name="French Guiana">
              <a:extLst>
                <a:ext uri="{FF2B5EF4-FFF2-40B4-BE49-F238E27FC236}">
                  <a16:creationId xmlns:a16="http://schemas.microsoft.com/office/drawing/2014/main" id="{8E5EE0EE-F723-45B4-8F48-669F631D0D74}"/>
                </a:ext>
              </a:extLst>
            </p:cNvPr>
            <p:cNvSpPr>
              <a:spLocks/>
            </p:cNvSpPr>
            <p:nvPr/>
          </p:nvSpPr>
          <p:spPr bwMode="gray">
            <a:xfrm>
              <a:off x="4020477" y="4442724"/>
              <a:ext cx="83949" cy="114060"/>
            </a:xfrm>
            <a:custGeom>
              <a:avLst/>
              <a:gdLst/>
              <a:ahLst/>
              <a:cxnLst>
                <a:cxn ang="0">
                  <a:pos x="16" y="134"/>
                </a:cxn>
                <a:cxn ang="0">
                  <a:pos x="0" y="130"/>
                </a:cxn>
                <a:cxn ang="0">
                  <a:pos x="14" y="108"/>
                </a:cxn>
                <a:cxn ang="0">
                  <a:pos x="10" y="94"/>
                </a:cxn>
                <a:cxn ang="0">
                  <a:pos x="18" y="84"/>
                </a:cxn>
                <a:cxn ang="0">
                  <a:pos x="4" y="70"/>
                </a:cxn>
                <a:cxn ang="0">
                  <a:pos x="0" y="46"/>
                </a:cxn>
                <a:cxn ang="0">
                  <a:pos x="4" y="24"/>
                </a:cxn>
                <a:cxn ang="0">
                  <a:pos x="24" y="0"/>
                </a:cxn>
                <a:cxn ang="0">
                  <a:pos x="38" y="0"/>
                </a:cxn>
                <a:cxn ang="0">
                  <a:pos x="44" y="6"/>
                </a:cxn>
                <a:cxn ang="0">
                  <a:pos x="56" y="8"/>
                </a:cxn>
                <a:cxn ang="0">
                  <a:pos x="74" y="16"/>
                </a:cxn>
                <a:cxn ang="0">
                  <a:pos x="104" y="44"/>
                </a:cxn>
                <a:cxn ang="0">
                  <a:pos x="96" y="70"/>
                </a:cxn>
                <a:cxn ang="0">
                  <a:pos x="80" y="94"/>
                </a:cxn>
                <a:cxn ang="0">
                  <a:pos x="72" y="126"/>
                </a:cxn>
                <a:cxn ang="0">
                  <a:pos x="54" y="140"/>
                </a:cxn>
                <a:cxn ang="0">
                  <a:pos x="48" y="128"/>
                </a:cxn>
                <a:cxn ang="0">
                  <a:pos x="32" y="122"/>
                </a:cxn>
                <a:cxn ang="0">
                  <a:pos x="16" y="134"/>
                </a:cxn>
              </a:cxnLst>
              <a:rect l="0" t="0" r="r" b="b"/>
              <a:pathLst>
                <a:path w="104" h="140">
                  <a:moveTo>
                    <a:pt x="16" y="134"/>
                  </a:moveTo>
                  <a:lnTo>
                    <a:pt x="0" y="130"/>
                  </a:lnTo>
                  <a:lnTo>
                    <a:pt x="14" y="108"/>
                  </a:lnTo>
                  <a:lnTo>
                    <a:pt x="10" y="94"/>
                  </a:lnTo>
                  <a:lnTo>
                    <a:pt x="18" y="84"/>
                  </a:lnTo>
                  <a:lnTo>
                    <a:pt x="4" y="70"/>
                  </a:lnTo>
                  <a:lnTo>
                    <a:pt x="0" y="46"/>
                  </a:lnTo>
                  <a:lnTo>
                    <a:pt x="4" y="24"/>
                  </a:lnTo>
                  <a:lnTo>
                    <a:pt x="24" y="0"/>
                  </a:lnTo>
                  <a:lnTo>
                    <a:pt x="38" y="0"/>
                  </a:lnTo>
                  <a:lnTo>
                    <a:pt x="44" y="6"/>
                  </a:lnTo>
                  <a:lnTo>
                    <a:pt x="56" y="8"/>
                  </a:lnTo>
                  <a:lnTo>
                    <a:pt x="74" y="16"/>
                  </a:lnTo>
                  <a:lnTo>
                    <a:pt x="104" y="44"/>
                  </a:lnTo>
                  <a:lnTo>
                    <a:pt x="96" y="70"/>
                  </a:lnTo>
                  <a:lnTo>
                    <a:pt x="80" y="94"/>
                  </a:lnTo>
                  <a:lnTo>
                    <a:pt x="72" y="126"/>
                  </a:lnTo>
                  <a:lnTo>
                    <a:pt x="54" y="140"/>
                  </a:lnTo>
                  <a:lnTo>
                    <a:pt x="48" y="128"/>
                  </a:lnTo>
                  <a:lnTo>
                    <a:pt x="32" y="122"/>
                  </a:lnTo>
                  <a:lnTo>
                    <a:pt x="16" y="1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1" name="Gabon">
              <a:extLst>
                <a:ext uri="{FF2B5EF4-FFF2-40B4-BE49-F238E27FC236}">
                  <a16:creationId xmlns:a16="http://schemas.microsoft.com/office/drawing/2014/main" id="{28E41F58-8C5E-4191-96D9-B5B1CC2C7C6C}"/>
                </a:ext>
              </a:extLst>
            </p:cNvPr>
            <p:cNvSpPr>
              <a:spLocks/>
            </p:cNvSpPr>
            <p:nvPr/>
          </p:nvSpPr>
          <p:spPr bwMode="gray">
            <a:xfrm>
              <a:off x="6078205" y="4495822"/>
              <a:ext cx="185469" cy="182889"/>
            </a:xfrm>
            <a:custGeom>
              <a:avLst/>
              <a:gdLst/>
              <a:ahLst/>
              <a:cxnLst>
                <a:cxn ang="0">
                  <a:pos x="104" y="4"/>
                </a:cxn>
                <a:cxn ang="0">
                  <a:pos x="172" y="0"/>
                </a:cxn>
                <a:cxn ang="0">
                  <a:pos x="172" y="10"/>
                </a:cxn>
                <a:cxn ang="0">
                  <a:pos x="166" y="42"/>
                </a:cxn>
                <a:cxn ang="0">
                  <a:pos x="180" y="42"/>
                </a:cxn>
                <a:cxn ang="0">
                  <a:pos x="198" y="34"/>
                </a:cxn>
                <a:cxn ang="0">
                  <a:pos x="218" y="44"/>
                </a:cxn>
                <a:cxn ang="0">
                  <a:pos x="222" y="64"/>
                </a:cxn>
                <a:cxn ang="0">
                  <a:pos x="206" y="78"/>
                </a:cxn>
                <a:cxn ang="0">
                  <a:pos x="204" y="94"/>
                </a:cxn>
                <a:cxn ang="0">
                  <a:pos x="230" y="116"/>
                </a:cxn>
                <a:cxn ang="0">
                  <a:pos x="220" y="172"/>
                </a:cxn>
                <a:cxn ang="0">
                  <a:pos x="208" y="182"/>
                </a:cxn>
                <a:cxn ang="0">
                  <a:pos x="200" y="178"/>
                </a:cxn>
                <a:cxn ang="0">
                  <a:pos x="168" y="176"/>
                </a:cxn>
                <a:cxn ang="0">
                  <a:pos x="158" y="160"/>
                </a:cxn>
                <a:cxn ang="0">
                  <a:pos x="144" y="176"/>
                </a:cxn>
                <a:cxn ang="0">
                  <a:pos x="114" y="180"/>
                </a:cxn>
                <a:cxn ang="0">
                  <a:pos x="104" y="188"/>
                </a:cxn>
                <a:cxn ang="0">
                  <a:pos x="118" y="212"/>
                </a:cxn>
                <a:cxn ang="0">
                  <a:pos x="104" y="222"/>
                </a:cxn>
                <a:cxn ang="0">
                  <a:pos x="92" y="210"/>
                </a:cxn>
                <a:cxn ang="0">
                  <a:pos x="72" y="222"/>
                </a:cxn>
                <a:cxn ang="0">
                  <a:pos x="42" y="192"/>
                </a:cxn>
                <a:cxn ang="0">
                  <a:pos x="40" y="182"/>
                </a:cxn>
                <a:cxn ang="0">
                  <a:pos x="28" y="174"/>
                </a:cxn>
                <a:cxn ang="0">
                  <a:pos x="24" y="146"/>
                </a:cxn>
                <a:cxn ang="0">
                  <a:pos x="28" y="124"/>
                </a:cxn>
                <a:cxn ang="0">
                  <a:pos x="14" y="118"/>
                </a:cxn>
                <a:cxn ang="0">
                  <a:pos x="0" y="108"/>
                </a:cxn>
                <a:cxn ang="0">
                  <a:pos x="2" y="96"/>
                </a:cxn>
                <a:cxn ang="0">
                  <a:pos x="14" y="92"/>
                </a:cxn>
                <a:cxn ang="0">
                  <a:pos x="22" y="80"/>
                </a:cxn>
                <a:cxn ang="0">
                  <a:pos x="32" y="62"/>
                </a:cxn>
                <a:cxn ang="0">
                  <a:pos x="26" y="44"/>
                </a:cxn>
                <a:cxn ang="0">
                  <a:pos x="56" y="42"/>
                </a:cxn>
                <a:cxn ang="0">
                  <a:pos x="100" y="42"/>
                </a:cxn>
                <a:cxn ang="0">
                  <a:pos x="104" y="4"/>
                </a:cxn>
              </a:cxnLst>
              <a:rect l="0" t="0" r="r" b="b"/>
              <a:pathLst>
                <a:path w="230" h="222">
                  <a:moveTo>
                    <a:pt x="104" y="4"/>
                  </a:moveTo>
                  <a:lnTo>
                    <a:pt x="172" y="0"/>
                  </a:lnTo>
                  <a:lnTo>
                    <a:pt x="172" y="10"/>
                  </a:lnTo>
                  <a:lnTo>
                    <a:pt x="166" y="42"/>
                  </a:lnTo>
                  <a:lnTo>
                    <a:pt x="180" y="42"/>
                  </a:lnTo>
                  <a:lnTo>
                    <a:pt x="198" y="34"/>
                  </a:lnTo>
                  <a:lnTo>
                    <a:pt x="218" y="44"/>
                  </a:lnTo>
                  <a:lnTo>
                    <a:pt x="222" y="64"/>
                  </a:lnTo>
                  <a:lnTo>
                    <a:pt x="206" y="78"/>
                  </a:lnTo>
                  <a:lnTo>
                    <a:pt x="204" y="94"/>
                  </a:lnTo>
                  <a:lnTo>
                    <a:pt x="230" y="116"/>
                  </a:lnTo>
                  <a:lnTo>
                    <a:pt x="220" y="172"/>
                  </a:lnTo>
                  <a:lnTo>
                    <a:pt x="208" y="182"/>
                  </a:lnTo>
                  <a:lnTo>
                    <a:pt x="200" y="178"/>
                  </a:lnTo>
                  <a:lnTo>
                    <a:pt x="168" y="176"/>
                  </a:lnTo>
                  <a:lnTo>
                    <a:pt x="158" y="160"/>
                  </a:lnTo>
                  <a:lnTo>
                    <a:pt x="144" y="176"/>
                  </a:lnTo>
                  <a:lnTo>
                    <a:pt x="114" y="180"/>
                  </a:lnTo>
                  <a:lnTo>
                    <a:pt x="104" y="188"/>
                  </a:lnTo>
                  <a:lnTo>
                    <a:pt x="118" y="212"/>
                  </a:lnTo>
                  <a:lnTo>
                    <a:pt x="104" y="222"/>
                  </a:lnTo>
                  <a:lnTo>
                    <a:pt x="92" y="210"/>
                  </a:lnTo>
                  <a:lnTo>
                    <a:pt x="72" y="222"/>
                  </a:lnTo>
                  <a:lnTo>
                    <a:pt x="42" y="192"/>
                  </a:lnTo>
                  <a:lnTo>
                    <a:pt x="40" y="182"/>
                  </a:lnTo>
                  <a:lnTo>
                    <a:pt x="28" y="174"/>
                  </a:lnTo>
                  <a:lnTo>
                    <a:pt x="24" y="146"/>
                  </a:lnTo>
                  <a:lnTo>
                    <a:pt x="28" y="124"/>
                  </a:lnTo>
                  <a:lnTo>
                    <a:pt x="14" y="118"/>
                  </a:lnTo>
                  <a:lnTo>
                    <a:pt x="0" y="108"/>
                  </a:lnTo>
                  <a:lnTo>
                    <a:pt x="2" y="96"/>
                  </a:lnTo>
                  <a:lnTo>
                    <a:pt x="14" y="92"/>
                  </a:lnTo>
                  <a:lnTo>
                    <a:pt x="22" y="80"/>
                  </a:lnTo>
                  <a:lnTo>
                    <a:pt x="32" y="62"/>
                  </a:lnTo>
                  <a:lnTo>
                    <a:pt x="26" y="44"/>
                  </a:lnTo>
                  <a:lnTo>
                    <a:pt x="56" y="42"/>
                  </a:lnTo>
                  <a:lnTo>
                    <a:pt x="100" y="42"/>
                  </a:lnTo>
                  <a:lnTo>
                    <a:pt x="104"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2" name="Gambia">
              <a:extLst>
                <a:ext uri="{FF2B5EF4-FFF2-40B4-BE49-F238E27FC236}">
                  <a16:creationId xmlns:a16="http://schemas.microsoft.com/office/drawing/2014/main" id="{F03C81FB-76E1-40FE-821D-9DF186752428}"/>
                </a:ext>
              </a:extLst>
            </p:cNvPr>
            <p:cNvSpPr>
              <a:spLocks/>
            </p:cNvSpPr>
            <p:nvPr/>
          </p:nvSpPr>
          <p:spPr bwMode="gray">
            <a:xfrm>
              <a:off x="5283618" y="4112342"/>
              <a:ext cx="91758" cy="29499"/>
            </a:xfrm>
            <a:custGeom>
              <a:avLst/>
              <a:gdLst/>
              <a:ahLst/>
              <a:cxnLst>
                <a:cxn ang="0">
                  <a:pos x="0" y="34"/>
                </a:cxn>
                <a:cxn ang="0">
                  <a:pos x="50" y="28"/>
                </a:cxn>
                <a:cxn ang="0">
                  <a:pos x="62" y="22"/>
                </a:cxn>
                <a:cxn ang="0">
                  <a:pos x="78" y="22"/>
                </a:cxn>
                <a:cxn ang="0">
                  <a:pos x="102" y="30"/>
                </a:cxn>
                <a:cxn ang="0">
                  <a:pos x="112" y="22"/>
                </a:cxn>
                <a:cxn ang="0">
                  <a:pos x="106" y="14"/>
                </a:cxn>
                <a:cxn ang="0">
                  <a:pos x="94" y="14"/>
                </a:cxn>
                <a:cxn ang="0">
                  <a:pos x="78" y="4"/>
                </a:cxn>
                <a:cxn ang="0">
                  <a:pos x="70" y="0"/>
                </a:cxn>
                <a:cxn ang="0">
                  <a:pos x="62" y="6"/>
                </a:cxn>
                <a:cxn ang="0">
                  <a:pos x="46" y="6"/>
                </a:cxn>
                <a:cxn ang="0">
                  <a:pos x="12" y="4"/>
                </a:cxn>
                <a:cxn ang="0">
                  <a:pos x="12" y="14"/>
                </a:cxn>
                <a:cxn ang="0">
                  <a:pos x="0" y="34"/>
                </a:cxn>
              </a:cxnLst>
              <a:rect l="0" t="0" r="r" b="b"/>
              <a:pathLst>
                <a:path w="112" h="34">
                  <a:moveTo>
                    <a:pt x="0" y="34"/>
                  </a:moveTo>
                  <a:lnTo>
                    <a:pt x="50" y="28"/>
                  </a:lnTo>
                  <a:lnTo>
                    <a:pt x="62" y="22"/>
                  </a:lnTo>
                  <a:lnTo>
                    <a:pt x="78" y="22"/>
                  </a:lnTo>
                  <a:lnTo>
                    <a:pt x="102" y="30"/>
                  </a:lnTo>
                  <a:lnTo>
                    <a:pt x="112" y="22"/>
                  </a:lnTo>
                  <a:lnTo>
                    <a:pt x="106" y="14"/>
                  </a:lnTo>
                  <a:lnTo>
                    <a:pt x="94" y="14"/>
                  </a:lnTo>
                  <a:lnTo>
                    <a:pt x="78" y="4"/>
                  </a:lnTo>
                  <a:lnTo>
                    <a:pt x="70" y="0"/>
                  </a:lnTo>
                  <a:lnTo>
                    <a:pt x="62" y="6"/>
                  </a:lnTo>
                  <a:lnTo>
                    <a:pt x="46" y="6"/>
                  </a:lnTo>
                  <a:lnTo>
                    <a:pt x="12" y="4"/>
                  </a:lnTo>
                  <a:lnTo>
                    <a:pt x="12" y="14"/>
                  </a:lnTo>
                  <a:lnTo>
                    <a:pt x="0"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3" name="Georgia">
              <a:extLst>
                <a:ext uri="{FF2B5EF4-FFF2-40B4-BE49-F238E27FC236}">
                  <a16:creationId xmlns:a16="http://schemas.microsoft.com/office/drawing/2014/main" id="{12979468-8D91-43CF-BD40-04479FC39E23}"/>
                </a:ext>
              </a:extLst>
            </p:cNvPr>
            <p:cNvSpPr>
              <a:spLocks/>
            </p:cNvSpPr>
            <p:nvPr/>
          </p:nvSpPr>
          <p:spPr bwMode="gray">
            <a:xfrm>
              <a:off x="7042643" y="3020902"/>
              <a:ext cx="191325" cy="102261"/>
            </a:xfrm>
            <a:custGeom>
              <a:avLst/>
              <a:gdLst/>
              <a:ahLst/>
              <a:cxnLst>
                <a:cxn ang="0">
                  <a:pos x="232" y="86"/>
                </a:cxn>
                <a:cxn ang="0">
                  <a:pos x="226" y="106"/>
                </a:cxn>
                <a:cxn ang="0">
                  <a:pos x="236" y="114"/>
                </a:cxn>
                <a:cxn ang="0">
                  <a:pos x="238" y="122"/>
                </a:cxn>
                <a:cxn ang="0">
                  <a:pos x="210" y="124"/>
                </a:cxn>
                <a:cxn ang="0">
                  <a:pos x="198" y="112"/>
                </a:cxn>
                <a:cxn ang="0">
                  <a:pos x="184" y="114"/>
                </a:cxn>
                <a:cxn ang="0">
                  <a:pos x="174" y="122"/>
                </a:cxn>
                <a:cxn ang="0">
                  <a:pos x="128" y="124"/>
                </a:cxn>
                <a:cxn ang="0">
                  <a:pos x="104" y="108"/>
                </a:cxn>
                <a:cxn ang="0">
                  <a:pos x="88" y="112"/>
                </a:cxn>
                <a:cxn ang="0">
                  <a:pos x="44" y="104"/>
                </a:cxn>
                <a:cxn ang="0">
                  <a:pos x="58" y="84"/>
                </a:cxn>
                <a:cxn ang="0">
                  <a:pos x="60" y="56"/>
                </a:cxn>
                <a:cxn ang="0">
                  <a:pos x="42" y="36"/>
                </a:cxn>
                <a:cxn ang="0">
                  <a:pos x="24" y="22"/>
                </a:cxn>
                <a:cxn ang="0">
                  <a:pos x="14" y="24"/>
                </a:cxn>
                <a:cxn ang="0">
                  <a:pos x="0" y="10"/>
                </a:cxn>
                <a:cxn ang="0">
                  <a:pos x="8" y="2"/>
                </a:cxn>
                <a:cxn ang="0">
                  <a:pos x="36" y="0"/>
                </a:cxn>
                <a:cxn ang="0">
                  <a:pos x="98" y="8"/>
                </a:cxn>
                <a:cxn ang="0">
                  <a:pos x="110" y="2"/>
                </a:cxn>
                <a:cxn ang="0">
                  <a:pos x="122" y="14"/>
                </a:cxn>
                <a:cxn ang="0">
                  <a:pos x="148" y="28"/>
                </a:cxn>
                <a:cxn ang="0">
                  <a:pos x="156" y="40"/>
                </a:cxn>
                <a:cxn ang="0">
                  <a:pos x="168" y="32"/>
                </a:cxn>
                <a:cxn ang="0">
                  <a:pos x="182" y="40"/>
                </a:cxn>
                <a:cxn ang="0">
                  <a:pos x="194" y="40"/>
                </a:cxn>
                <a:cxn ang="0">
                  <a:pos x="208" y="50"/>
                </a:cxn>
                <a:cxn ang="0">
                  <a:pos x="208" y="64"/>
                </a:cxn>
                <a:cxn ang="0">
                  <a:pos x="198" y="74"/>
                </a:cxn>
                <a:cxn ang="0">
                  <a:pos x="232" y="86"/>
                </a:cxn>
              </a:cxnLst>
              <a:rect l="0" t="0" r="r" b="b"/>
              <a:pathLst>
                <a:path w="238" h="124">
                  <a:moveTo>
                    <a:pt x="232" y="86"/>
                  </a:moveTo>
                  <a:lnTo>
                    <a:pt x="226" y="106"/>
                  </a:lnTo>
                  <a:lnTo>
                    <a:pt x="236" y="114"/>
                  </a:lnTo>
                  <a:lnTo>
                    <a:pt x="238" y="122"/>
                  </a:lnTo>
                  <a:lnTo>
                    <a:pt x="210" y="124"/>
                  </a:lnTo>
                  <a:lnTo>
                    <a:pt x="198" y="112"/>
                  </a:lnTo>
                  <a:lnTo>
                    <a:pt x="184" y="114"/>
                  </a:lnTo>
                  <a:lnTo>
                    <a:pt x="174" y="122"/>
                  </a:lnTo>
                  <a:lnTo>
                    <a:pt x="128" y="124"/>
                  </a:lnTo>
                  <a:lnTo>
                    <a:pt x="104" y="108"/>
                  </a:lnTo>
                  <a:lnTo>
                    <a:pt x="88" y="112"/>
                  </a:lnTo>
                  <a:lnTo>
                    <a:pt x="44" y="104"/>
                  </a:lnTo>
                  <a:lnTo>
                    <a:pt x="58" y="84"/>
                  </a:lnTo>
                  <a:lnTo>
                    <a:pt x="60" y="56"/>
                  </a:lnTo>
                  <a:lnTo>
                    <a:pt x="42" y="36"/>
                  </a:lnTo>
                  <a:lnTo>
                    <a:pt x="24" y="22"/>
                  </a:lnTo>
                  <a:lnTo>
                    <a:pt x="14" y="24"/>
                  </a:lnTo>
                  <a:lnTo>
                    <a:pt x="0" y="10"/>
                  </a:lnTo>
                  <a:lnTo>
                    <a:pt x="8" y="2"/>
                  </a:lnTo>
                  <a:lnTo>
                    <a:pt x="36" y="0"/>
                  </a:lnTo>
                  <a:lnTo>
                    <a:pt x="98" y="8"/>
                  </a:lnTo>
                  <a:lnTo>
                    <a:pt x="110" y="2"/>
                  </a:lnTo>
                  <a:lnTo>
                    <a:pt x="122" y="14"/>
                  </a:lnTo>
                  <a:lnTo>
                    <a:pt x="148" y="28"/>
                  </a:lnTo>
                  <a:lnTo>
                    <a:pt x="156" y="40"/>
                  </a:lnTo>
                  <a:lnTo>
                    <a:pt x="168" y="32"/>
                  </a:lnTo>
                  <a:lnTo>
                    <a:pt x="182" y="40"/>
                  </a:lnTo>
                  <a:lnTo>
                    <a:pt x="194" y="40"/>
                  </a:lnTo>
                  <a:lnTo>
                    <a:pt x="208" y="50"/>
                  </a:lnTo>
                  <a:lnTo>
                    <a:pt x="208" y="64"/>
                  </a:lnTo>
                  <a:lnTo>
                    <a:pt x="198" y="74"/>
                  </a:lnTo>
                  <a:lnTo>
                    <a:pt x="232" y="8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4" name="Germany">
              <a:extLst>
                <a:ext uri="{FF2B5EF4-FFF2-40B4-BE49-F238E27FC236}">
                  <a16:creationId xmlns:a16="http://schemas.microsoft.com/office/drawing/2014/main" id="{47D37164-D751-43C6-A47B-CCDEB02A8871}"/>
                </a:ext>
              </a:extLst>
            </p:cNvPr>
            <p:cNvSpPr>
              <a:spLocks/>
            </p:cNvSpPr>
            <p:nvPr/>
          </p:nvSpPr>
          <p:spPr bwMode="gray">
            <a:xfrm>
              <a:off x="5988399" y="2462399"/>
              <a:ext cx="281133" cy="373647"/>
            </a:xfrm>
            <a:custGeom>
              <a:avLst/>
              <a:gdLst/>
              <a:ahLst/>
              <a:cxnLst>
                <a:cxn ang="0">
                  <a:pos x="80" y="88"/>
                </a:cxn>
                <a:cxn ang="0">
                  <a:pos x="48" y="96"/>
                </a:cxn>
                <a:cxn ang="0">
                  <a:pos x="40" y="142"/>
                </a:cxn>
                <a:cxn ang="0">
                  <a:pos x="28" y="152"/>
                </a:cxn>
                <a:cxn ang="0">
                  <a:pos x="38" y="172"/>
                </a:cxn>
                <a:cxn ang="0">
                  <a:pos x="22" y="194"/>
                </a:cxn>
                <a:cxn ang="0">
                  <a:pos x="0" y="200"/>
                </a:cxn>
                <a:cxn ang="0">
                  <a:pos x="8" y="228"/>
                </a:cxn>
                <a:cxn ang="0">
                  <a:pos x="4" y="256"/>
                </a:cxn>
                <a:cxn ang="0">
                  <a:pos x="16" y="288"/>
                </a:cxn>
                <a:cxn ang="0">
                  <a:pos x="20" y="322"/>
                </a:cxn>
                <a:cxn ang="0">
                  <a:pos x="28" y="354"/>
                </a:cxn>
                <a:cxn ang="0">
                  <a:pos x="80" y="388"/>
                </a:cxn>
                <a:cxn ang="0">
                  <a:pos x="68" y="452"/>
                </a:cxn>
                <a:cxn ang="0">
                  <a:pos x="102" y="448"/>
                </a:cxn>
                <a:cxn ang="0">
                  <a:pos x="132" y="450"/>
                </a:cxn>
                <a:cxn ang="0">
                  <a:pos x="228" y="454"/>
                </a:cxn>
                <a:cxn ang="0">
                  <a:pos x="262" y="456"/>
                </a:cxn>
                <a:cxn ang="0">
                  <a:pos x="258" y="432"/>
                </a:cxn>
                <a:cxn ang="0">
                  <a:pos x="274" y="408"/>
                </a:cxn>
                <a:cxn ang="0">
                  <a:pos x="308" y="392"/>
                </a:cxn>
                <a:cxn ang="0">
                  <a:pos x="284" y="370"/>
                </a:cxn>
                <a:cxn ang="0">
                  <a:pos x="248" y="344"/>
                </a:cxn>
                <a:cxn ang="0">
                  <a:pos x="232" y="306"/>
                </a:cxn>
                <a:cxn ang="0">
                  <a:pos x="252" y="298"/>
                </a:cxn>
                <a:cxn ang="0">
                  <a:pos x="300" y="270"/>
                </a:cxn>
                <a:cxn ang="0">
                  <a:pos x="326" y="252"/>
                </a:cxn>
                <a:cxn ang="0">
                  <a:pos x="348" y="246"/>
                </a:cxn>
                <a:cxn ang="0">
                  <a:pos x="328" y="198"/>
                </a:cxn>
                <a:cxn ang="0">
                  <a:pos x="304" y="136"/>
                </a:cxn>
                <a:cxn ang="0">
                  <a:pos x="300" y="106"/>
                </a:cxn>
                <a:cxn ang="0">
                  <a:pos x="282" y="62"/>
                </a:cxn>
                <a:cxn ang="0">
                  <a:pos x="268" y="26"/>
                </a:cxn>
                <a:cxn ang="0">
                  <a:pos x="252" y="44"/>
                </a:cxn>
                <a:cxn ang="0">
                  <a:pos x="226" y="62"/>
                </a:cxn>
                <a:cxn ang="0">
                  <a:pos x="200" y="76"/>
                </a:cxn>
                <a:cxn ang="0">
                  <a:pos x="180" y="46"/>
                </a:cxn>
                <a:cxn ang="0">
                  <a:pos x="152" y="16"/>
                </a:cxn>
                <a:cxn ang="0">
                  <a:pos x="104" y="0"/>
                </a:cxn>
                <a:cxn ang="0">
                  <a:pos x="112" y="24"/>
                </a:cxn>
                <a:cxn ang="0">
                  <a:pos x="114" y="52"/>
                </a:cxn>
                <a:cxn ang="0">
                  <a:pos x="110" y="72"/>
                </a:cxn>
                <a:cxn ang="0">
                  <a:pos x="88" y="96"/>
                </a:cxn>
              </a:cxnLst>
              <a:rect l="0" t="0" r="r" b="b"/>
              <a:pathLst>
                <a:path w="348" h="458">
                  <a:moveTo>
                    <a:pt x="88" y="96"/>
                  </a:moveTo>
                  <a:lnTo>
                    <a:pt x="80" y="88"/>
                  </a:lnTo>
                  <a:lnTo>
                    <a:pt x="64" y="94"/>
                  </a:lnTo>
                  <a:lnTo>
                    <a:pt x="48" y="96"/>
                  </a:lnTo>
                  <a:lnTo>
                    <a:pt x="48" y="112"/>
                  </a:lnTo>
                  <a:lnTo>
                    <a:pt x="40" y="142"/>
                  </a:lnTo>
                  <a:lnTo>
                    <a:pt x="26" y="142"/>
                  </a:lnTo>
                  <a:lnTo>
                    <a:pt x="28" y="152"/>
                  </a:lnTo>
                  <a:lnTo>
                    <a:pt x="38" y="156"/>
                  </a:lnTo>
                  <a:lnTo>
                    <a:pt x="38" y="172"/>
                  </a:lnTo>
                  <a:lnTo>
                    <a:pt x="28" y="182"/>
                  </a:lnTo>
                  <a:lnTo>
                    <a:pt x="22" y="194"/>
                  </a:lnTo>
                  <a:lnTo>
                    <a:pt x="8" y="194"/>
                  </a:lnTo>
                  <a:lnTo>
                    <a:pt x="0" y="200"/>
                  </a:lnTo>
                  <a:lnTo>
                    <a:pt x="2" y="214"/>
                  </a:lnTo>
                  <a:lnTo>
                    <a:pt x="8" y="228"/>
                  </a:lnTo>
                  <a:lnTo>
                    <a:pt x="0" y="242"/>
                  </a:lnTo>
                  <a:lnTo>
                    <a:pt x="4" y="256"/>
                  </a:lnTo>
                  <a:lnTo>
                    <a:pt x="4" y="266"/>
                  </a:lnTo>
                  <a:lnTo>
                    <a:pt x="16" y="288"/>
                  </a:lnTo>
                  <a:lnTo>
                    <a:pt x="6" y="302"/>
                  </a:lnTo>
                  <a:lnTo>
                    <a:pt x="20" y="322"/>
                  </a:lnTo>
                  <a:lnTo>
                    <a:pt x="20" y="342"/>
                  </a:lnTo>
                  <a:lnTo>
                    <a:pt x="28" y="354"/>
                  </a:lnTo>
                  <a:lnTo>
                    <a:pt x="42" y="356"/>
                  </a:lnTo>
                  <a:lnTo>
                    <a:pt x="80" y="388"/>
                  </a:lnTo>
                  <a:lnTo>
                    <a:pt x="66" y="422"/>
                  </a:lnTo>
                  <a:lnTo>
                    <a:pt x="68" y="452"/>
                  </a:lnTo>
                  <a:lnTo>
                    <a:pt x="82" y="458"/>
                  </a:lnTo>
                  <a:lnTo>
                    <a:pt x="102" y="448"/>
                  </a:lnTo>
                  <a:lnTo>
                    <a:pt x="114" y="452"/>
                  </a:lnTo>
                  <a:lnTo>
                    <a:pt x="132" y="450"/>
                  </a:lnTo>
                  <a:lnTo>
                    <a:pt x="142" y="458"/>
                  </a:lnTo>
                  <a:lnTo>
                    <a:pt x="228" y="454"/>
                  </a:lnTo>
                  <a:lnTo>
                    <a:pt x="244" y="446"/>
                  </a:lnTo>
                  <a:lnTo>
                    <a:pt x="262" y="456"/>
                  </a:lnTo>
                  <a:lnTo>
                    <a:pt x="274" y="450"/>
                  </a:lnTo>
                  <a:lnTo>
                    <a:pt x="258" y="432"/>
                  </a:lnTo>
                  <a:lnTo>
                    <a:pt x="256" y="418"/>
                  </a:lnTo>
                  <a:lnTo>
                    <a:pt x="274" y="408"/>
                  </a:lnTo>
                  <a:lnTo>
                    <a:pt x="290" y="394"/>
                  </a:lnTo>
                  <a:lnTo>
                    <a:pt x="308" y="392"/>
                  </a:lnTo>
                  <a:lnTo>
                    <a:pt x="294" y="370"/>
                  </a:lnTo>
                  <a:lnTo>
                    <a:pt x="284" y="370"/>
                  </a:lnTo>
                  <a:lnTo>
                    <a:pt x="274" y="356"/>
                  </a:lnTo>
                  <a:lnTo>
                    <a:pt x="248" y="344"/>
                  </a:lnTo>
                  <a:lnTo>
                    <a:pt x="244" y="318"/>
                  </a:lnTo>
                  <a:lnTo>
                    <a:pt x="232" y="306"/>
                  </a:lnTo>
                  <a:lnTo>
                    <a:pt x="234" y="300"/>
                  </a:lnTo>
                  <a:lnTo>
                    <a:pt x="252" y="298"/>
                  </a:lnTo>
                  <a:lnTo>
                    <a:pt x="278" y="284"/>
                  </a:lnTo>
                  <a:lnTo>
                    <a:pt x="300" y="270"/>
                  </a:lnTo>
                  <a:lnTo>
                    <a:pt x="318" y="266"/>
                  </a:lnTo>
                  <a:lnTo>
                    <a:pt x="326" y="252"/>
                  </a:lnTo>
                  <a:lnTo>
                    <a:pt x="340" y="256"/>
                  </a:lnTo>
                  <a:lnTo>
                    <a:pt x="348" y="246"/>
                  </a:lnTo>
                  <a:lnTo>
                    <a:pt x="326" y="218"/>
                  </a:lnTo>
                  <a:lnTo>
                    <a:pt x="328" y="198"/>
                  </a:lnTo>
                  <a:lnTo>
                    <a:pt x="324" y="156"/>
                  </a:lnTo>
                  <a:lnTo>
                    <a:pt x="304" y="136"/>
                  </a:lnTo>
                  <a:lnTo>
                    <a:pt x="306" y="122"/>
                  </a:lnTo>
                  <a:lnTo>
                    <a:pt x="300" y="106"/>
                  </a:lnTo>
                  <a:lnTo>
                    <a:pt x="302" y="78"/>
                  </a:lnTo>
                  <a:lnTo>
                    <a:pt x="282" y="62"/>
                  </a:lnTo>
                  <a:lnTo>
                    <a:pt x="280" y="30"/>
                  </a:lnTo>
                  <a:lnTo>
                    <a:pt x="268" y="26"/>
                  </a:lnTo>
                  <a:lnTo>
                    <a:pt x="262" y="50"/>
                  </a:lnTo>
                  <a:lnTo>
                    <a:pt x="252" y="44"/>
                  </a:lnTo>
                  <a:lnTo>
                    <a:pt x="238" y="44"/>
                  </a:lnTo>
                  <a:lnTo>
                    <a:pt x="226" y="62"/>
                  </a:lnTo>
                  <a:lnTo>
                    <a:pt x="214" y="62"/>
                  </a:lnTo>
                  <a:lnTo>
                    <a:pt x="200" y="76"/>
                  </a:lnTo>
                  <a:lnTo>
                    <a:pt x="176" y="68"/>
                  </a:lnTo>
                  <a:lnTo>
                    <a:pt x="180" y="46"/>
                  </a:lnTo>
                  <a:lnTo>
                    <a:pt x="152" y="38"/>
                  </a:lnTo>
                  <a:lnTo>
                    <a:pt x="152" y="16"/>
                  </a:lnTo>
                  <a:lnTo>
                    <a:pt x="142" y="8"/>
                  </a:lnTo>
                  <a:lnTo>
                    <a:pt x="104" y="0"/>
                  </a:lnTo>
                  <a:lnTo>
                    <a:pt x="100" y="16"/>
                  </a:lnTo>
                  <a:lnTo>
                    <a:pt x="112" y="24"/>
                  </a:lnTo>
                  <a:lnTo>
                    <a:pt x="106" y="42"/>
                  </a:lnTo>
                  <a:lnTo>
                    <a:pt x="114" y="52"/>
                  </a:lnTo>
                  <a:lnTo>
                    <a:pt x="106" y="62"/>
                  </a:lnTo>
                  <a:lnTo>
                    <a:pt x="110" y="72"/>
                  </a:lnTo>
                  <a:lnTo>
                    <a:pt x="100" y="90"/>
                  </a:lnTo>
                  <a:lnTo>
                    <a:pt x="88"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5" name="Ghana">
              <a:extLst>
                <a:ext uri="{FF2B5EF4-FFF2-40B4-BE49-F238E27FC236}">
                  <a16:creationId xmlns:a16="http://schemas.microsoft.com/office/drawing/2014/main" id="{45D7F5FE-94F4-4477-BE93-22400C5E7FF7}"/>
                </a:ext>
              </a:extLst>
            </p:cNvPr>
            <p:cNvSpPr>
              <a:spLocks/>
            </p:cNvSpPr>
            <p:nvPr/>
          </p:nvSpPr>
          <p:spPr bwMode="gray">
            <a:xfrm>
              <a:off x="5703362" y="4202804"/>
              <a:ext cx="140566" cy="206490"/>
            </a:xfrm>
            <a:custGeom>
              <a:avLst/>
              <a:gdLst/>
              <a:ahLst/>
              <a:cxnLst>
                <a:cxn ang="0">
                  <a:pos x="0" y="233"/>
                </a:cxn>
                <a:cxn ang="0">
                  <a:pos x="18" y="225"/>
                </a:cxn>
                <a:cxn ang="0">
                  <a:pos x="0" y="181"/>
                </a:cxn>
                <a:cxn ang="0">
                  <a:pos x="0" y="155"/>
                </a:cxn>
                <a:cxn ang="0">
                  <a:pos x="22" y="105"/>
                </a:cxn>
                <a:cxn ang="0">
                  <a:pos x="16" y="66"/>
                </a:cxn>
                <a:cxn ang="0">
                  <a:pos x="12" y="8"/>
                </a:cxn>
                <a:cxn ang="0">
                  <a:pos x="106" y="8"/>
                </a:cxn>
                <a:cxn ang="0">
                  <a:pos x="114" y="0"/>
                </a:cxn>
                <a:cxn ang="0">
                  <a:pos x="132" y="0"/>
                </a:cxn>
                <a:cxn ang="0">
                  <a:pos x="130" y="8"/>
                </a:cxn>
                <a:cxn ang="0">
                  <a:pos x="128" y="14"/>
                </a:cxn>
                <a:cxn ang="0">
                  <a:pos x="136" y="22"/>
                </a:cxn>
                <a:cxn ang="0">
                  <a:pos x="140" y="50"/>
                </a:cxn>
                <a:cxn ang="0">
                  <a:pos x="144" y="80"/>
                </a:cxn>
                <a:cxn ang="0">
                  <a:pos x="134" y="96"/>
                </a:cxn>
                <a:cxn ang="0">
                  <a:pos x="146" y="117"/>
                </a:cxn>
                <a:cxn ang="0">
                  <a:pos x="150" y="161"/>
                </a:cxn>
                <a:cxn ang="0">
                  <a:pos x="172" y="191"/>
                </a:cxn>
                <a:cxn ang="0">
                  <a:pos x="154" y="205"/>
                </a:cxn>
                <a:cxn ang="0">
                  <a:pos x="118" y="207"/>
                </a:cxn>
                <a:cxn ang="0">
                  <a:pos x="78" y="233"/>
                </a:cxn>
                <a:cxn ang="0">
                  <a:pos x="48" y="237"/>
                </a:cxn>
                <a:cxn ang="0">
                  <a:pos x="36" y="251"/>
                </a:cxn>
                <a:cxn ang="0">
                  <a:pos x="24" y="239"/>
                </a:cxn>
                <a:cxn ang="0">
                  <a:pos x="0" y="233"/>
                </a:cxn>
              </a:cxnLst>
              <a:rect l="0" t="0" r="r" b="b"/>
              <a:pathLst>
                <a:path w="172" h="251">
                  <a:moveTo>
                    <a:pt x="0" y="233"/>
                  </a:moveTo>
                  <a:lnTo>
                    <a:pt x="18" y="225"/>
                  </a:lnTo>
                  <a:lnTo>
                    <a:pt x="0" y="181"/>
                  </a:lnTo>
                  <a:lnTo>
                    <a:pt x="0" y="155"/>
                  </a:lnTo>
                  <a:lnTo>
                    <a:pt x="22" y="105"/>
                  </a:lnTo>
                  <a:lnTo>
                    <a:pt x="16" y="66"/>
                  </a:lnTo>
                  <a:lnTo>
                    <a:pt x="12" y="8"/>
                  </a:lnTo>
                  <a:lnTo>
                    <a:pt x="106" y="8"/>
                  </a:lnTo>
                  <a:lnTo>
                    <a:pt x="114" y="0"/>
                  </a:lnTo>
                  <a:lnTo>
                    <a:pt x="132" y="0"/>
                  </a:lnTo>
                  <a:lnTo>
                    <a:pt x="130" y="8"/>
                  </a:lnTo>
                  <a:lnTo>
                    <a:pt x="128" y="14"/>
                  </a:lnTo>
                  <a:lnTo>
                    <a:pt x="136" y="22"/>
                  </a:lnTo>
                  <a:lnTo>
                    <a:pt x="140" y="50"/>
                  </a:lnTo>
                  <a:lnTo>
                    <a:pt x="144" y="80"/>
                  </a:lnTo>
                  <a:lnTo>
                    <a:pt x="134" y="96"/>
                  </a:lnTo>
                  <a:lnTo>
                    <a:pt x="146" y="117"/>
                  </a:lnTo>
                  <a:lnTo>
                    <a:pt x="150" y="161"/>
                  </a:lnTo>
                  <a:lnTo>
                    <a:pt x="172" y="191"/>
                  </a:lnTo>
                  <a:lnTo>
                    <a:pt x="154" y="205"/>
                  </a:lnTo>
                  <a:lnTo>
                    <a:pt x="118" y="207"/>
                  </a:lnTo>
                  <a:lnTo>
                    <a:pt x="78" y="233"/>
                  </a:lnTo>
                  <a:lnTo>
                    <a:pt x="48" y="237"/>
                  </a:lnTo>
                  <a:lnTo>
                    <a:pt x="36" y="251"/>
                  </a:lnTo>
                  <a:lnTo>
                    <a:pt x="24" y="239"/>
                  </a:lnTo>
                  <a:lnTo>
                    <a:pt x="0" y="23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6" name="Greece">
              <a:extLst>
                <a:ext uri="{FF2B5EF4-FFF2-40B4-BE49-F238E27FC236}">
                  <a16:creationId xmlns:a16="http://schemas.microsoft.com/office/drawing/2014/main" id="{403BAA98-93C3-498B-A3D0-146387B68D55}"/>
                </a:ext>
              </a:extLst>
            </p:cNvPr>
            <p:cNvSpPr>
              <a:spLocks noEditPoints="1"/>
            </p:cNvSpPr>
            <p:nvPr/>
          </p:nvSpPr>
          <p:spPr bwMode="gray">
            <a:xfrm>
              <a:off x="6423763" y="3091698"/>
              <a:ext cx="191325" cy="283184"/>
            </a:xfrm>
            <a:custGeom>
              <a:avLst/>
              <a:gdLst/>
              <a:ahLst/>
              <a:cxnLst>
                <a:cxn ang="0">
                  <a:pos x="0" y="118"/>
                </a:cxn>
                <a:cxn ang="0">
                  <a:pos x="12" y="96"/>
                </a:cxn>
                <a:cxn ang="0">
                  <a:pos x="38" y="72"/>
                </a:cxn>
                <a:cxn ang="0">
                  <a:pos x="44" y="62"/>
                </a:cxn>
                <a:cxn ang="0">
                  <a:pos x="82" y="38"/>
                </a:cxn>
                <a:cxn ang="0">
                  <a:pos x="108" y="24"/>
                </a:cxn>
                <a:cxn ang="0">
                  <a:pos x="150" y="14"/>
                </a:cxn>
                <a:cxn ang="0">
                  <a:pos x="186" y="26"/>
                </a:cxn>
                <a:cxn ang="0">
                  <a:pos x="218" y="10"/>
                </a:cxn>
                <a:cxn ang="0">
                  <a:pos x="232" y="8"/>
                </a:cxn>
                <a:cxn ang="0">
                  <a:pos x="216" y="54"/>
                </a:cxn>
                <a:cxn ang="0">
                  <a:pos x="162" y="48"/>
                </a:cxn>
                <a:cxn ang="0">
                  <a:pos x="134" y="66"/>
                </a:cxn>
                <a:cxn ang="0">
                  <a:pos x="136" y="86"/>
                </a:cxn>
                <a:cxn ang="0">
                  <a:pos x="122" y="96"/>
                </a:cxn>
                <a:cxn ang="0">
                  <a:pos x="100" y="86"/>
                </a:cxn>
                <a:cxn ang="0">
                  <a:pos x="88" y="94"/>
                </a:cxn>
                <a:cxn ang="0">
                  <a:pos x="106" y="130"/>
                </a:cxn>
                <a:cxn ang="0">
                  <a:pos x="116" y="146"/>
                </a:cxn>
                <a:cxn ang="0">
                  <a:pos x="130" y="168"/>
                </a:cxn>
                <a:cxn ang="0">
                  <a:pos x="158" y="200"/>
                </a:cxn>
                <a:cxn ang="0">
                  <a:pos x="142" y="216"/>
                </a:cxn>
                <a:cxn ang="0">
                  <a:pos x="106" y="198"/>
                </a:cxn>
                <a:cxn ang="0">
                  <a:pos x="120" y="236"/>
                </a:cxn>
                <a:cxn ang="0">
                  <a:pos x="106" y="248"/>
                </a:cxn>
                <a:cxn ang="0">
                  <a:pos x="90" y="258"/>
                </a:cxn>
                <a:cxn ang="0">
                  <a:pos x="70" y="254"/>
                </a:cxn>
                <a:cxn ang="0">
                  <a:pos x="48" y="248"/>
                </a:cxn>
                <a:cxn ang="0">
                  <a:pos x="36" y="206"/>
                </a:cxn>
                <a:cxn ang="0">
                  <a:pos x="58" y="194"/>
                </a:cxn>
                <a:cxn ang="0">
                  <a:pos x="94" y="204"/>
                </a:cxn>
                <a:cxn ang="0">
                  <a:pos x="82" y="184"/>
                </a:cxn>
                <a:cxn ang="0">
                  <a:pos x="46" y="178"/>
                </a:cxn>
                <a:cxn ang="0">
                  <a:pos x="16" y="158"/>
                </a:cxn>
                <a:cxn ang="0">
                  <a:pos x="0" y="132"/>
                </a:cxn>
                <a:cxn ang="0">
                  <a:pos x="160" y="338"/>
                </a:cxn>
                <a:cxn ang="0">
                  <a:pos x="226" y="342"/>
                </a:cxn>
                <a:cxn ang="0">
                  <a:pos x="210" y="332"/>
                </a:cxn>
                <a:cxn ang="0">
                  <a:pos x="168" y="322"/>
                </a:cxn>
                <a:cxn ang="0">
                  <a:pos x="150" y="320"/>
                </a:cxn>
                <a:cxn ang="0">
                  <a:pos x="130" y="330"/>
                </a:cxn>
              </a:cxnLst>
              <a:rect l="0" t="0" r="r" b="b"/>
              <a:pathLst>
                <a:path w="234" h="346">
                  <a:moveTo>
                    <a:pt x="0" y="132"/>
                  </a:moveTo>
                  <a:lnTo>
                    <a:pt x="0" y="118"/>
                  </a:lnTo>
                  <a:lnTo>
                    <a:pt x="12" y="106"/>
                  </a:lnTo>
                  <a:lnTo>
                    <a:pt x="12" y="96"/>
                  </a:lnTo>
                  <a:lnTo>
                    <a:pt x="24" y="80"/>
                  </a:lnTo>
                  <a:lnTo>
                    <a:pt x="38" y="72"/>
                  </a:lnTo>
                  <a:lnTo>
                    <a:pt x="38" y="54"/>
                  </a:lnTo>
                  <a:lnTo>
                    <a:pt x="44" y="62"/>
                  </a:lnTo>
                  <a:lnTo>
                    <a:pt x="62" y="48"/>
                  </a:lnTo>
                  <a:lnTo>
                    <a:pt x="82" y="38"/>
                  </a:lnTo>
                  <a:lnTo>
                    <a:pt x="98" y="28"/>
                  </a:lnTo>
                  <a:lnTo>
                    <a:pt x="108" y="24"/>
                  </a:lnTo>
                  <a:lnTo>
                    <a:pt x="130" y="24"/>
                  </a:lnTo>
                  <a:lnTo>
                    <a:pt x="150" y="14"/>
                  </a:lnTo>
                  <a:lnTo>
                    <a:pt x="172" y="20"/>
                  </a:lnTo>
                  <a:lnTo>
                    <a:pt x="186" y="26"/>
                  </a:lnTo>
                  <a:lnTo>
                    <a:pt x="216" y="24"/>
                  </a:lnTo>
                  <a:lnTo>
                    <a:pt x="218" y="10"/>
                  </a:lnTo>
                  <a:lnTo>
                    <a:pt x="224" y="0"/>
                  </a:lnTo>
                  <a:lnTo>
                    <a:pt x="232" y="8"/>
                  </a:lnTo>
                  <a:lnTo>
                    <a:pt x="230" y="28"/>
                  </a:lnTo>
                  <a:lnTo>
                    <a:pt x="216" y="54"/>
                  </a:lnTo>
                  <a:lnTo>
                    <a:pt x="188" y="46"/>
                  </a:lnTo>
                  <a:lnTo>
                    <a:pt x="162" y="48"/>
                  </a:lnTo>
                  <a:lnTo>
                    <a:pt x="142" y="58"/>
                  </a:lnTo>
                  <a:lnTo>
                    <a:pt x="134" y="66"/>
                  </a:lnTo>
                  <a:lnTo>
                    <a:pt x="154" y="84"/>
                  </a:lnTo>
                  <a:lnTo>
                    <a:pt x="136" y="86"/>
                  </a:lnTo>
                  <a:lnTo>
                    <a:pt x="138" y="96"/>
                  </a:lnTo>
                  <a:lnTo>
                    <a:pt x="122" y="96"/>
                  </a:lnTo>
                  <a:lnTo>
                    <a:pt x="112" y="88"/>
                  </a:lnTo>
                  <a:lnTo>
                    <a:pt x="100" y="86"/>
                  </a:lnTo>
                  <a:lnTo>
                    <a:pt x="90" y="76"/>
                  </a:lnTo>
                  <a:lnTo>
                    <a:pt x="88" y="94"/>
                  </a:lnTo>
                  <a:lnTo>
                    <a:pt x="98" y="110"/>
                  </a:lnTo>
                  <a:lnTo>
                    <a:pt x="106" y="130"/>
                  </a:lnTo>
                  <a:lnTo>
                    <a:pt x="102" y="146"/>
                  </a:lnTo>
                  <a:lnTo>
                    <a:pt x="116" y="146"/>
                  </a:lnTo>
                  <a:lnTo>
                    <a:pt x="122" y="160"/>
                  </a:lnTo>
                  <a:lnTo>
                    <a:pt x="130" y="168"/>
                  </a:lnTo>
                  <a:lnTo>
                    <a:pt x="146" y="174"/>
                  </a:lnTo>
                  <a:lnTo>
                    <a:pt x="158" y="200"/>
                  </a:lnTo>
                  <a:lnTo>
                    <a:pt x="140" y="198"/>
                  </a:lnTo>
                  <a:lnTo>
                    <a:pt x="142" y="216"/>
                  </a:lnTo>
                  <a:lnTo>
                    <a:pt x="128" y="200"/>
                  </a:lnTo>
                  <a:lnTo>
                    <a:pt x="106" y="198"/>
                  </a:lnTo>
                  <a:lnTo>
                    <a:pt x="116" y="218"/>
                  </a:lnTo>
                  <a:lnTo>
                    <a:pt x="120" y="236"/>
                  </a:lnTo>
                  <a:lnTo>
                    <a:pt x="106" y="234"/>
                  </a:lnTo>
                  <a:lnTo>
                    <a:pt x="106" y="248"/>
                  </a:lnTo>
                  <a:lnTo>
                    <a:pt x="112" y="272"/>
                  </a:lnTo>
                  <a:lnTo>
                    <a:pt x="90" y="258"/>
                  </a:lnTo>
                  <a:lnTo>
                    <a:pt x="84" y="274"/>
                  </a:lnTo>
                  <a:lnTo>
                    <a:pt x="70" y="254"/>
                  </a:lnTo>
                  <a:lnTo>
                    <a:pt x="60" y="264"/>
                  </a:lnTo>
                  <a:lnTo>
                    <a:pt x="48" y="248"/>
                  </a:lnTo>
                  <a:lnTo>
                    <a:pt x="48" y="230"/>
                  </a:lnTo>
                  <a:lnTo>
                    <a:pt x="36" y="206"/>
                  </a:lnTo>
                  <a:lnTo>
                    <a:pt x="44" y="194"/>
                  </a:lnTo>
                  <a:lnTo>
                    <a:pt x="58" y="194"/>
                  </a:lnTo>
                  <a:lnTo>
                    <a:pt x="68" y="190"/>
                  </a:lnTo>
                  <a:lnTo>
                    <a:pt x="94" y="204"/>
                  </a:lnTo>
                  <a:lnTo>
                    <a:pt x="102" y="194"/>
                  </a:lnTo>
                  <a:lnTo>
                    <a:pt x="82" y="184"/>
                  </a:lnTo>
                  <a:lnTo>
                    <a:pt x="52" y="182"/>
                  </a:lnTo>
                  <a:lnTo>
                    <a:pt x="46" y="178"/>
                  </a:lnTo>
                  <a:lnTo>
                    <a:pt x="36" y="184"/>
                  </a:lnTo>
                  <a:lnTo>
                    <a:pt x="16" y="158"/>
                  </a:lnTo>
                  <a:lnTo>
                    <a:pt x="18" y="148"/>
                  </a:lnTo>
                  <a:lnTo>
                    <a:pt x="0" y="132"/>
                  </a:lnTo>
                  <a:close/>
                  <a:moveTo>
                    <a:pt x="130" y="330"/>
                  </a:moveTo>
                  <a:lnTo>
                    <a:pt x="160" y="338"/>
                  </a:lnTo>
                  <a:lnTo>
                    <a:pt x="170" y="346"/>
                  </a:lnTo>
                  <a:lnTo>
                    <a:pt x="226" y="342"/>
                  </a:lnTo>
                  <a:lnTo>
                    <a:pt x="234" y="324"/>
                  </a:lnTo>
                  <a:lnTo>
                    <a:pt x="210" y="332"/>
                  </a:lnTo>
                  <a:lnTo>
                    <a:pt x="210" y="324"/>
                  </a:lnTo>
                  <a:lnTo>
                    <a:pt x="168" y="322"/>
                  </a:lnTo>
                  <a:lnTo>
                    <a:pt x="158" y="328"/>
                  </a:lnTo>
                  <a:lnTo>
                    <a:pt x="150" y="320"/>
                  </a:lnTo>
                  <a:lnTo>
                    <a:pt x="126" y="318"/>
                  </a:lnTo>
                  <a:lnTo>
                    <a:pt x="130" y="33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67" name="Greenland">
              <a:extLst>
                <a:ext uri="{FF2B5EF4-FFF2-40B4-BE49-F238E27FC236}">
                  <a16:creationId xmlns:a16="http://schemas.microsoft.com/office/drawing/2014/main" id="{90E5E72B-DB8C-4BF9-916C-6367AE2A4DE5}"/>
                </a:ext>
              </a:extLst>
            </p:cNvPr>
            <p:cNvSpPr>
              <a:spLocks/>
            </p:cNvSpPr>
            <p:nvPr/>
          </p:nvSpPr>
          <p:spPr bwMode="gray">
            <a:xfrm>
              <a:off x="3671014" y="859652"/>
              <a:ext cx="1497417" cy="1168136"/>
            </a:xfrm>
            <a:custGeom>
              <a:avLst/>
              <a:gdLst/>
              <a:ahLst/>
              <a:cxnLst>
                <a:cxn ang="0">
                  <a:pos x="25" y="143"/>
                </a:cxn>
                <a:cxn ang="0">
                  <a:pos x="96" y="119"/>
                </a:cxn>
                <a:cxn ang="0">
                  <a:pos x="70" y="96"/>
                </a:cxn>
                <a:cxn ang="0">
                  <a:pos x="150" y="69"/>
                </a:cxn>
                <a:cxn ang="0">
                  <a:pos x="231" y="51"/>
                </a:cxn>
                <a:cxn ang="0">
                  <a:pos x="276" y="72"/>
                </a:cxn>
                <a:cxn ang="0">
                  <a:pos x="291" y="45"/>
                </a:cxn>
                <a:cxn ang="0">
                  <a:pos x="330" y="60"/>
                </a:cxn>
                <a:cxn ang="0">
                  <a:pos x="345" y="39"/>
                </a:cxn>
                <a:cxn ang="0">
                  <a:pos x="378" y="24"/>
                </a:cxn>
                <a:cxn ang="0">
                  <a:pos x="433" y="17"/>
                </a:cxn>
                <a:cxn ang="0">
                  <a:pos x="489" y="2"/>
                </a:cxn>
                <a:cxn ang="0">
                  <a:pos x="561" y="0"/>
                </a:cxn>
                <a:cxn ang="0">
                  <a:pos x="589" y="6"/>
                </a:cxn>
                <a:cxn ang="0">
                  <a:pos x="568" y="18"/>
                </a:cxn>
                <a:cxn ang="0">
                  <a:pos x="568" y="26"/>
                </a:cxn>
                <a:cxn ang="0">
                  <a:pos x="628" y="21"/>
                </a:cxn>
                <a:cxn ang="0">
                  <a:pos x="666" y="33"/>
                </a:cxn>
                <a:cxn ang="0">
                  <a:pos x="612" y="54"/>
                </a:cxn>
                <a:cxn ang="0">
                  <a:pos x="631" y="65"/>
                </a:cxn>
                <a:cxn ang="0">
                  <a:pos x="643" y="89"/>
                </a:cxn>
                <a:cxn ang="0">
                  <a:pos x="742" y="62"/>
                </a:cxn>
                <a:cxn ang="0">
                  <a:pos x="783" y="65"/>
                </a:cxn>
                <a:cxn ang="0">
                  <a:pos x="745" y="96"/>
                </a:cxn>
                <a:cxn ang="0">
                  <a:pos x="700" y="123"/>
                </a:cxn>
                <a:cxn ang="0">
                  <a:pos x="681" y="149"/>
                </a:cxn>
                <a:cxn ang="0">
                  <a:pos x="684" y="168"/>
                </a:cxn>
                <a:cxn ang="0">
                  <a:pos x="697" y="198"/>
                </a:cxn>
                <a:cxn ang="0">
                  <a:pos x="687" y="212"/>
                </a:cxn>
                <a:cxn ang="0">
                  <a:pos x="664" y="234"/>
                </a:cxn>
                <a:cxn ang="0">
                  <a:pos x="663" y="267"/>
                </a:cxn>
                <a:cxn ang="0">
                  <a:pos x="651" y="287"/>
                </a:cxn>
                <a:cxn ang="0">
                  <a:pos x="663" y="314"/>
                </a:cxn>
                <a:cxn ang="0">
                  <a:pos x="658" y="344"/>
                </a:cxn>
                <a:cxn ang="0">
                  <a:pos x="630" y="344"/>
                </a:cxn>
                <a:cxn ang="0">
                  <a:pos x="595" y="354"/>
                </a:cxn>
                <a:cxn ang="0">
                  <a:pos x="619" y="369"/>
                </a:cxn>
                <a:cxn ang="0">
                  <a:pos x="612" y="390"/>
                </a:cxn>
                <a:cxn ang="0">
                  <a:pos x="544" y="413"/>
                </a:cxn>
                <a:cxn ang="0">
                  <a:pos x="499" y="432"/>
                </a:cxn>
                <a:cxn ang="0">
                  <a:pos x="448" y="470"/>
                </a:cxn>
                <a:cxn ang="0">
                  <a:pos x="409" y="516"/>
                </a:cxn>
                <a:cxn ang="0">
                  <a:pos x="376" y="576"/>
                </a:cxn>
                <a:cxn ang="0">
                  <a:pos x="355" y="606"/>
                </a:cxn>
                <a:cxn ang="0">
                  <a:pos x="310" y="582"/>
                </a:cxn>
                <a:cxn ang="0">
                  <a:pos x="265" y="521"/>
                </a:cxn>
                <a:cxn ang="0">
                  <a:pos x="240" y="479"/>
                </a:cxn>
                <a:cxn ang="0">
                  <a:pos x="255" y="440"/>
                </a:cxn>
                <a:cxn ang="0">
                  <a:pos x="268" y="407"/>
                </a:cxn>
                <a:cxn ang="0">
                  <a:pos x="268" y="362"/>
                </a:cxn>
                <a:cxn ang="0">
                  <a:pos x="250" y="326"/>
                </a:cxn>
                <a:cxn ang="0">
                  <a:pos x="208" y="317"/>
                </a:cxn>
                <a:cxn ang="0">
                  <a:pos x="196" y="255"/>
                </a:cxn>
                <a:cxn ang="0">
                  <a:pos x="153" y="213"/>
                </a:cxn>
                <a:cxn ang="0">
                  <a:pos x="102" y="210"/>
                </a:cxn>
                <a:cxn ang="0">
                  <a:pos x="78" y="218"/>
                </a:cxn>
                <a:cxn ang="0">
                  <a:pos x="46" y="213"/>
                </a:cxn>
                <a:cxn ang="0">
                  <a:pos x="9" y="197"/>
                </a:cxn>
                <a:cxn ang="0">
                  <a:pos x="33" y="176"/>
                </a:cxn>
                <a:cxn ang="0">
                  <a:pos x="0" y="162"/>
                </a:cxn>
              </a:cxnLst>
              <a:rect l="0" t="0" r="r" b="b"/>
              <a:pathLst>
                <a:path w="783" h="606">
                  <a:moveTo>
                    <a:pt x="6" y="149"/>
                  </a:moveTo>
                  <a:lnTo>
                    <a:pt x="25" y="143"/>
                  </a:lnTo>
                  <a:lnTo>
                    <a:pt x="67" y="143"/>
                  </a:lnTo>
                  <a:lnTo>
                    <a:pt x="96" y="119"/>
                  </a:lnTo>
                  <a:lnTo>
                    <a:pt x="63" y="114"/>
                  </a:lnTo>
                  <a:lnTo>
                    <a:pt x="70" y="96"/>
                  </a:lnTo>
                  <a:lnTo>
                    <a:pt x="123" y="83"/>
                  </a:lnTo>
                  <a:lnTo>
                    <a:pt x="150" y="69"/>
                  </a:lnTo>
                  <a:lnTo>
                    <a:pt x="196" y="50"/>
                  </a:lnTo>
                  <a:lnTo>
                    <a:pt x="231" y="51"/>
                  </a:lnTo>
                  <a:lnTo>
                    <a:pt x="255" y="66"/>
                  </a:lnTo>
                  <a:lnTo>
                    <a:pt x="276" y="72"/>
                  </a:lnTo>
                  <a:lnTo>
                    <a:pt x="279" y="51"/>
                  </a:lnTo>
                  <a:lnTo>
                    <a:pt x="291" y="45"/>
                  </a:lnTo>
                  <a:lnTo>
                    <a:pt x="306" y="53"/>
                  </a:lnTo>
                  <a:lnTo>
                    <a:pt x="330" y="60"/>
                  </a:lnTo>
                  <a:lnTo>
                    <a:pt x="328" y="42"/>
                  </a:lnTo>
                  <a:lnTo>
                    <a:pt x="345" y="39"/>
                  </a:lnTo>
                  <a:lnTo>
                    <a:pt x="370" y="39"/>
                  </a:lnTo>
                  <a:lnTo>
                    <a:pt x="378" y="24"/>
                  </a:lnTo>
                  <a:lnTo>
                    <a:pt x="409" y="24"/>
                  </a:lnTo>
                  <a:lnTo>
                    <a:pt x="433" y="17"/>
                  </a:lnTo>
                  <a:lnTo>
                    <a:pt x="448" y="3"/>
                  </a:lnTo>
                  <a:lnTo>
                    <a:pt x="489" y="2"/>
                  </a:lnTo>
                  <a:lnTo>
                    <a:pt x="532" y="6"/>
                  </a:lnTo>
                  <a:lnTo>
                    <a:pt x="561" y="0"/>
                  </a:lnTo>
                  <a:lnTo>
                    <a:pt x="570" y="6"/>
                  </a:lnTo>
                  <a:lnTo>
                    <a:pt x="589" y="6"/>
                  </a:lnTo>
                  <a:lnTo>
                    <a:pt x="595" y="14"/>
                  </a:lnTo>
                  <a:lnTo>
                    <a:pt x="568" y="18"/>
                  </a:lnTo>
                  <a:lnTo>
                    <a:pt x="543" y="23"/>
                  </a:lnTo>
                  <a:lnTo>
                    <a:pt x="568" y="26"/>
                  </a:lnTo>
                  <a:lnTo>
                    <a:pt x="591" y="21"/>
                  </a:lnTo>
                  <a:lnTo>
                    <a:pt x="628" y="21"/>
                  </a:lnTo>
                  <a:lnTo>
                    <a:pt x="645" y="33"/>
                  </a:lnTo>
                  <a:lnTo>
                    <a:pt x="666" y="33"/>
                  </a:lnTo>
                  <a:lnTo>
                    <a:pt x="649" y="54"/>
                  </a:lnTo>
                  <a:lnTo>
                    <a:pt x="612" y="54"/>
                  </a:lnTo>
                  <a:lnTo>
                    <a:pt x="597" y="65"/>
                  </a:lnTo>
                  <a:lnTo>
                    <a:pt x="631" y="65"/>
                  </a:lnTo>
                  <a:lnTo>
                    <a:pt x="663" y="66"/>
                  </a:lnTo>
                  <a:lnTo>
                    <a:pt x="643" y="89"/>
                  </a:lnTo>
                  <a:lnTo>
                    <a:pt x="682" y="60"/>
                  </a:lnTo>
                  <a:lnTo>
                    <a:pt x="742" y="62"/>
                  </a:lnTo>
                  <a:lnTo>
                    <a:pt x="763" y="56"/>
                  </a:lnTo>
                  <a:lnTo>
                    <a:pt x="783" y="65"/>
                  </a:lnTo>
                  <a:lnTo>
                    <a:pt x="775" y="81"/>
                  </a:lnTo>
                  <a:lnTo>
                    <a:pt x="745" y="96"/>
                  </a:lnTo>
                  <a:lnTo>
                    <a:pt x="715" y="99"/>
                  </a:lnTo>
                  <a:lnTo>
                    <a:pt x="700" y="123"/>
                  </a:lnTo>
                  <a:lnTo>
                    <a:pt x="694" y="137"/>
                  </a:lnTo>
                  <a:lnTo>
                    <a:pt x="681" y="149"/>
                  </a:lnTo>
                  <a:lnTo>
                    <a:pt x="666" y="156"/>
                  </a:lnTo>
                  <a:lnTo>
                    <a:pt x="684" y="168"/>
                  </a:lnTo>
                  <a:lnTo>
                    <a:pt x="705" y="191"/>
                  </a:lnTo>
                  <a:lnTo>
                    <a:pt x="697" y="198"/>
                  </a:lnTo>
                  <a:lnTo>
                    <a:pt x="678" y="198"/>
                  </a:lnTo>
                  <a:lnTo>
                    <a:pt x="687" y="212"/>
                  </a:lnTo>
                  <a:lnTo>
                    <a:pt x="688" y="227"/>
                  </a:lnTo>
                  <a:lnTo>
                    <a:pt x="664" y="234"/>
                  </a:lnTo>
                  <a:lnTo>
                    <a:pt x="657" y="251"/>
                  </a:lnTo>
                  <a:lnTo>
                    <a:pt x="663" y="267"/>
                  </a:lnTo>
                  <a:lnTo>
                    <a:pt x="678" y="275"/>
                  </a:lnTo>
                  <a:lnTo>
                    <a:pt x="651" y="287"/>
                  </a:lnTo>
                  <a:lnTo>
                    <a:pt x="640" y="290"/>
                  </a:lnTo>
                  <a:lnTo>
                    <a:pt x="663" y="314"/>
                  </a:lnTo>
                  <a:lnTo>
                    <a:pt x="649" y="326"/>
                  </a:lnTo>
                  <a:lnTo>
                    <a:pt x="658" y="344"/>
                  </a:lnTo>
                  <a:lnTo>
                    <a:pt x="648" y="356"/>
                  </a:lnTo>
                  <a:lnTo>
                    <a:pt x="630" y="344"/>
                  </a:lnTo>
                  <a:lnTo>
                    <a:pt x="610" y="344"/>
                  </a:lnTo>
                  <a:lnTo>
                    <a:pt x="595" y="354"/>
                  </a:lnTo>
                  <a:lnTo>
                    <a:pt x="600" y="369"/>
                  </a:lnTo>
                  <a:lnTo>
                    <a:pt x="619" y="369"/>
                  </a:lnTo>
                  <a:lnTo>
                    <a:pt x="637" y="378"/>
                  </a:lnTo>
                  <a:lnTo>
                    <a:pt x="612" y="390"/>
                  </a:lnTo>
                  <a:lnTo>
                    <a:pt x="582" y="413"/>
                  </a:lnTo>
                  <a:lnTo>
                    <a:pt x="544" y="413"/>
                  </a:lnTo>
                  <a:lnTo>
                    <a:pt x="525" y="426"/>
                  </a:lnTo>
                  <a:lnTo>
                    <a:pt x="499" y="432"/>
                  </a:lnTo>
                  <a:lnTo>
                    <a:pt x="475" y="461"/>
                  </a:lnTo>
                  <a:lnTo>
                    <a:pt x="448" y="470"/>
                  </a:lnTo>
                  <a:lnTo>
                    <a:pt x="418" y="489"/>
                  </a:lnTo>
                  <a:lnTo>
                    <a:pt x="409" y="516"/>
                  </a:lnTo>
                  <a:lnTo>
                    <a:pt x="399" y="542"/>
                  </a:lnTo>
                  <a:lnTo>
                    <a:pt x="376" y="576"/>
                  </a:lnTo>
                  <a:lnTo>
                    <a:pt x="378" y="597"/>
                  </a:lnTo>
                  <a:lnTo>
                    <a:pt x="355" y="606"/>
                  </a:lnTo>
                  <a:lnTo>
                    <a:pt x="331" y="584"/>
                  </a:lnTo>
                  <a:lnTo>
                    <a:pt x="310" y="582"/>
                  </a:lnTo>
                  <a:lnTo>
                    <a:pt x="285" y="551"/>
                  </a:lnTo>
                  <a:lnTo>
                    <a:pt x="265" y="521"/>
                  </a:lnTo>
                  <a:lnTo>
                    <a:pt x="258" y="492"/>
                  </a:lnTo>
                  <a:lnTo>
                    <a:pt x="240" y="479"/>
                  </a:lnTo>
                  <a:lnTo>
                    <a:pt x="243" y="452"/>
                  </a:lnTo>
                  <a:lnTo>
                    <a:pt x="255" y="440"/>
                  </a:lnTo>
                  <a:lnTo>
                    <a:pt x="268" y="425"/>
                  </a:lnTo>
                  <a:lnTo>
                    <a:pt x="268" y="407"/>
                  </a:lnTo>
                  <a:lnTo>
                    <a:pt x="279" y="381"/>
                  </a:lnTo>
                  <a:lnTo>
                    <a:pt x="268" y="362"/>
                  </a:lnTo>
                  <a:lnTo>
                    <a:pt x="273" y="335"/>
                  </a:lnTo>
                  <a:lnTo>
                    <a:pt x="250" y="326"/>
                  </a:lnTo>
                  <a:lnTo>
                    <a:pt x="217" y="329"/>
                  </a:lnTo>
                  <a:lnTo>
                    <a:pt x="208" y="317"/>
                  </a:lnTo>
                  <a:lnTo>
                    <a:pt x="216" y="296"/>
                  </a:lnTo>
                  <a:lnTo>
                    <a:pt x="196" y="255"/>
                  </a:lnTo>
                  <a:lnTo>
                    <a:pt x="181" y="233"/>
                  </a:lnTo>
                  <a:lnTo>
                    <a:pt x="153" y="213"/>
                  </a:lnTo>
                  <a:lnTo>
                    <a:pt x="126" y="209"/>
                  </a:lnTo>
                  <a:lnTo>
                    <a:pt x="102" y="210"/>
                  </a:lnTo>
                  <a:lnTo>
                    <a:pt x="94" y="219"/>
                  </a:lnTo>
                  <a:lnTo>
                    <a:pt x="78" y="218"/>
                  </a:lnTo>
                  <a:lnTo>
                    <a:pt x="66" y="204"/>
                  </a:lnTo>
                  <a:lnTo>
                    <a:pt x="46" y="213"/>
                  </a:lnTo>
                  <a:lnTo>
                    <a:pt x="22" y="212"/>
                  </a:lnTo>
                  <a:lnTo>
                    <a:pt x="9" y="197"/>
                  </a:lnTo>
                  <a:lnTo>
                    <a:pt x="18" y="185"/>
                  </a:lnTo>
                  <a:lnTo>
                    <a:pt x="33" y="176"/>
                  </a:lnTo>
                  <a:lnTo>
                    <a:pt x="13" y="173"/>
                  </a:lnTo>
                  <a:lnTo>
                    <a:pt x="0" y="162"/>
                  </a:lnTo>
                  <a:lnTo>
                    <a:pt x="6" y="149"/>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68" name="Guernsey">
              <a:extLst>
                <a:ext uri="{FF2B5EF4-FFF2-40B4-BE49-F238E27FC236}">
                  <a16:creationId xmlns:a16="http://schemas.microsoft.com/office/drawing/2014/main" id="{F85D85F3-8CE0-4B9E-AEA9-E8E6898D1E0B}"/>
                </a:ext>
              </a:extLst>
            </p:cNvPr>
            <p:cNvSpPr>
              <a:spLocks/>
            </p:cNvSpPr>
            <p:nvPr/>
          </p:nvSpPr>
          <p:spPr bwMode="gray">
            <a:xfrm>
              <a:off x="5722886" y="2745584"/>
              <a:ext cx="13667" cy="137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69" name="Guinea">
              <a:extLst>
                <a:ext uri="{FF2B5EF4-FFF2-40B4-BE49-F238E27FC236}">
                  <a16:creationId xmlns:a16="http://schemas.microsoft.com/office/drawing/2014/main" id="{12E8DD5F-9FA4-41E2-9346-E4A5E883FFA9}"/>
                </a:ext>
              </a:extLst>
            </p:cNvPr>
            <p:cNvSpPr>
              <a:spLocks/>
            </p:cNvSpPr>
            <p:nvPr/>
          </p:nvSpPr>
          <p:spPr bwMode="gray">
            <a:xfrm>
              <a:off x="5344137" y="4161506"/>
              <a:ext cx="222562" cy="151425"/>
            </a:xfrm>
            <a:custGeom>
              <a:avLst/>
              <a:gdLst/>
              <a:ahLst/>
              <a:cxnLst>
                <a:cxn ang="0">
                  <a:pos x="14" y="84"/>
                </a:cxn>
                <a:cxn ang="0">
                  <a:pos x="0" y="72"/>
                </a:cxn>
                <a:cxn ang="0">
                  <a:pos x="10" y="54"/>
                </a:cxn>
                <a:cxn ang="0">
                  <a:pos x="20" y="46"/>
                </a:cxn>
                <a:cxn ang="0">
                  <a:pos x="34" y="36"/>
                </a:cxn>
                <a:cxn ang="0">
                  <a:pos x="46" y="30"/>
                </a:cxn>
                <a:cxn ang="0">
                  <a:pos x="48" y="20"/>
                </a:cxn>
                <a:cxn ang="0">
                  <a:pos x="42" y="16"/>
                </a:cxn>
                <a:cxn ang="0">
                  <a:pos x="48" y="12"/>
                </a:cxn>
                <a:cxn ang="0">
                  <a:pos x="48" y="2"/>
                </a:cxn>
                <a:cxn ang="0">
                  <a:pos x="62" y="0"/>
                </a:cxn>
                <a:cxn ang="0">
                  <a:pos x="76" y="8"/>
                </a:cxn>
                <a:cxn ang="0">
                  <a:pos x="109" y="8"/>
                </a:cxn>
                <a:cxn ang="0">
                  <a:pos x="125" y="4"/>
                </a:cxn>
                <a:cxn ang="0">
                  <a:pos x="137" y="16"/>
                </a:cxn>
                <a:cxn ang="0">
                  <a:pos x="153" y="12"/>
                </a:cxn>
                <a:cxn ang="0">
                  <a:pos x="161" y="28"/>
                </a:cxn>
                <a:cxn ang="0">
                  <a:pos x="219" y="0"/>
                </a:cxn>
                <a:cxn ang="0">
                  <a:pos x="229" y="8"/>
                </a:cxn>
                <a:cxn ang="0">
                  <a:pos x="235" y="38"/>
                </a:cxn>
                <a:cxn ang="0">
                  <a:pos x="251" y="42"/>
                </a:cxn>
                <a:cxn ang="0">
                  <a:pos x="251" y="54"/>
                </a:cxn>
                <a:cxn ang="0">
                  <a:pos x="241" y="70"/>
                </a:cxn>
                <a:cxn ang="0">
                  <a:pos x="261" y="70"/>
                </a:cxn>
                <a:cxn ang="0">
                  <a:pos x="267" y="94"/>
                </a:cxn>
                <a:cxn ang="0">
                  <a:pos x="265" y="110"/>
                </a:cxn>
                <a:cxn ang="0">
                  <a:pos x="273" y="122"/>
                </a:cxn>
                <a:cxn ang="0">
                  <a:pos x="273" y="151"/>
                </a:cxn>
                <a:cxn ang="0">
                  <a:pos x="263" y="155"/>
                </a:cxn>
                <a:cxn ang="0">
                  <a:pos x="259" y="173"/>
                </a:cxn>
                <a:cxn ang="0">
                  <a:pos x="245" y="177"/>
                </a:cxn>
                <a:cxn ang="0">
                  <a:pos x="223" y="185"/>
                </a:cxn>
                <a:cxn ang="0">
                  <a:pos x="207" y="183"/>
                </a:cxn>
                <a:cxn ang="0">
                  <a:pos x="205" y="157"/>
                </a:cxn>
                <a:cxn ang="0">
                  <a:pos x="181" y="161"/>
                </a:cxn>
                <a:cxn ang="0">
                  <a:pos x="167" y="169"/>
                </a:cxn>
                <a:cxn ang="0">
                  <a:pos x="155" y="124"/>
                </a:cxn>
                <a:cxn ang="0">
                  <a:pos x="141" y="112"/>
                </a:cxn>
                <a:cxn ang="0">
                  <a:pos x="133" y="108"/>
                </a:cxn>
                <a:cxn ang="0">
                  <a:pos x="117" y="112"/>
                </a:cxn>
                <a:cxn ang="0">
                  <a:pos x="103" y="110"/>
                </a:cxn>
                <a:cxn ang="0">
                  <a:pos x="58" y="132"/>
                </a:cxn>
                <a:cxn ang="0">
                  <a:pos x="54" y="114"/>
                </a:cxn>
                <a:cxn ang="0">
                  <a:pos x="40" y="110"/>
                </a:cxn>
                <a:cxn ang="0">
                  <a:pos x="22" y="96"/>
                </a:cxn>
                <a:cxn ang="0">
                  <a:pos x="22" y="84"/>
                </a:cxn>
                <a:cxn ang="0">
                  <a:pos x="14" y="84"/>
                </a:cxn>
              </a:cxnLst>
              <a:rect l="0" t="0" r="r" b="b"/>
              <a:pathLst>
                <a:path w="273" h="185">
                  <a:moveTo>
                    <a:pt x="14" y="84"/>
                  </a:moveTo>
                  <a:lnTo>
                    <a:pt x="0" y="72"/>
                  </a:lnTo>
                  <a:lnTo>
                    <a:pt x="10" y="54"/>
                  </a:lnTo>
                  <a:lnTo>
                    <a:pt x="20" y="46"/>
                  </a:lnTo>
                  <a:lnTo>
                    <a:pt x="34" y="36"/>
                  </a:lnTo>
                  <a:lnTo>
                    <a:pt x="46" y="30"/>
                  </a:lnTo>
                  <a:lnTo>
                    <a:pt x="48" y="20"/>
                  </a:lnTo>
                  <a:lnTo>
                    <a:pt x="42" y="16"/>
                  </a:lnTo>
                  <a:lnTo>
                    <a:pt x="48" y="12"/>
                  </a:lnTo>
                  <a:lnTo>
                    <a:pt x="48" y="2"/>
                  </a:lnTo>
                  <a:lnTo>
                    <a:pt x="62" y="0"/>
                  </a:lnTo>
                  <a:lnTo>
                    <a:pt x="76" y="8"/>
                  </a:lnTo>
                  <a:lnTo>
                    <a:pt x="109" y="8"/>
                  </a:lnTo>
                  <a:lnTo>
                    <a:pt x="125" y="4"/>
                  </a:lnTo>
                  <a:lnTo>
                    <a:pt x="137" y="16"/>
                  </a:lnTo>
                  <a:lnTo>
                    <a:pt x="153" y="12"/>
                  </a:lnTo>
                  <a:lnTo>
                    <a:pt x="161" y="28"/>
                  </a:lnTo>
                  <a:lnTo>
                    <a:pt x="219" y="0"/>
                  </a:lnTo>
                  <a:lnTo>
                    <a:pt x="229" y="8"/>
                  </a:lnTo>
                  <a:lnTo>
                    <a:pt x="235" y="38"/>
                  </a:lnTo>
                  <a:lnTo>
                    <a:pt x="251" y="42"/>
                  </a:lnTo>
                  <a:lnTo>
                    <a:pt x="251" y="54"/>
                  </a:lnTo>
                  <a:lnTo>
                    <a:pt x="241" y="70"/>
                  </a:lnTo>
                  <a:lnTo>
                    <a:pt x="261" y="70"/>
                  </a:lnTo>
                  <a:lnTo>
                    <a:pt x="267" y="94"/>
                  </a:lnTo>
                  <a:lnTo>
                    <a:pt x="265" y="110"/>
                  </a:lnTo>
                  <a:lnTo>
                    <a:pt x="273" y="122"/>
                  </a:lnTo>
                  <a:lnTo>
                    <a:pt x="273" y="151"/>
                  </a:lnTo>
                  <a:lnTo>
                    <a:pt x="263" y="155"/>
                  </a:lnTo>
                  <a:lnTo>
                    <a:pt x="259" y="173"/>
                  </a:lnTo>
                  <a:lnTo>
                    <a:pt x="245" y="177"/>
                  </a:lnTo>
                  <a:lnTo>
                    <a:pt x="223" y="185"/>
                  </a:lnTo>
                  <a:lnTo>
                    <a:pt x="207" y="183"/>
                  </a:lnTo>
                  <a:lnTo>
                    <a:pt x="205" y="157"/>
                  </a:lnTo>
                  <a:lnTo>
                    <a:pt x="181" y="161"/>
                  </a:lnTo>
                  <a:lnTo>
                    <a:pt x="167" y="169"/>
                  </a:lnTo>
                  <a:lnTo>
                    <a:pt x="155" y="124"/>
                  </a:lnTo>
                  <a:lnTo>
                    <a:pt x="141" y="112"/>
                  </a:lnTo>
                  <a:lnTo>
                    <a:pt x="133" y="108"/>
                  </a:lnTo>
                  <a:lnTo>
                    <a:pt x="117" y="112"/>
                  </a:lnTo>
                  <a:lnTo>
                    <a:pt x="103" y="110"/>
                  </a:lnTo>
                  <a:lnTo>
                    <a:pt x="58" y="132"/>
                  </a:lnTo>
                  <a:lnTo>
                    <a:pt x="54" y="114"/>
                  </a:lnTo>
                  <a:lnTo>
                    <a:pt x="40" y="110"/>
                  </a:lnTo>
                  <a:lnTo>
                    <a:pt x="22" y="96"/>
                  </a:lnTo>
                  <a:lnTo>
                    <a:pt x="22" y="84"/>
                  </a:lnTo>
                  <a:lnTo>
                    <a:pt x="14" y="8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0" name="Guinea Bissau">
              <a:extLst>
                <a:ext uri="{FF2B5EF4-FFF2-40B4-BE49-F238E27FC236}">
                  <a16:creationId xmlns:a16="http://schemas.microsoft.com/office/drawing/2014/main" id="{DC0EA51A-FF9D-4F2B-BA08-336EA5069568}"/>
                </a:ext>
              </a:extLst>
            </p:cNvPr>
            <p:cNvSpPr>
              <a:spLocks/>
            </p:cNvSpPr>
            <p:nvPr/>
          </p:nvSpPr>
          <p:spPr bwMode="gray">
            <a:xfrm>
              <a:off x="5289473" y="4153640"/>
              <a:ext cx="93711" cy="66863"/>
            </a:xfrm>
            <a:custGeom>
              <a:avLst/>
              <a:gdLst/>
              <a:ahLst/>
              <a:cxnLst>
                <a:cxn ang="0">
                  <a:pos x="10" y="32"/>
                </a:cxn>
                <a:cxn ang="0">
                  <a:pos x="0" y="16"/>
                </a:cxn>
                <a:cxn ang="0">
                  <a:pos x="30" y="14"/>
                </a:cxn>
                <a:cxn ang="0">
                  <a:pos x="40" y="4"/>
                </a:cxn>
                <a:cxn ang="0">
                  <a:pos x="54" y="0"/>
                </a:cxn>
                <a:cxn ang="0">
                  <a:pos x="68" y="8"/>
                </a:cxn>
                <a:cxn ang="0">
                  <a:pos x="116" y="10"/>
                </a:cxn>
                <a:cxn ang="0">
                  <a:pos x="116" y="20"/>
                </a:cxn>
                <a:cxn ang="0">
                  <a:pos x="110" y="24"/>
                </a:cxn>
                <a:cxn ang="0">
                  <a:pos x="116" y="28"/>
                </a:cxn>
                <a:cxn ang="0">
                  <a:pos x="114" y="38"/>
                </a:cxn>
                <a:cxn ang="0">
                  <a:pos x="102" y="44"/>
                </a:cxn>
                <a:cxn ang="0">
                  <a:pos x="88" y="54"/>
                </a:cxn>
                <a:cxn ang="0">
                  <a:pos x="78" y="62"/>
                </a:cxn>
                <a:cxn ang="0">
                  <a:pos x="68" y="80"/>
                </a:cxn>
                <a:cxn ang="0">
                  <a:pos x="56" y="78"/>
                </a:cxn>
                <a:cxn ang="0">
                  <a:pos x="56" y="60"/>
                </a:cxn>
                <a:cxn ang="0">
                  <a:pos x="74" y="44"/>
                </a:cxn>
                <a:cxn ang="0">
                  <a:pos x="72" y="30"/>
                </a:cxn>
                <a:cxn ang="0">
                  <a:pos x="48" y="32"/>
                </a:cxn>
                <a:cxn ang="0">
                  <a:pos x="28" y="38"/>
                </a:cxn>
                <a:cxn ang="0">
                  <a:pos x="10" y="32"/>
                </a:cxn>
              </a:cxnLst>
              <a:rect l="0" t="0" r="r" b="b"/>
              <a:pathLst>
                <a:path w="116" h="80">
                  <a:moveTo>
                    <a:pt x="10" y="32"/>
                  </a:moveTo>
                  <a:lnTo>
                    <a:pt x="0" y="16"/>
                  </a:lnTo>
                  <a:lnTo>
                    <a:pt x="30" y="14"/>
                  </a:lnTo>
                  <a:lnTo>
                    <a:pt x="40" y="4"/>
                  </a:lnTo>
                  <a:lnTo>
                    <a:pt x="54" y="0"/>
                  </a:lnTo>
                  <a:lnTo>
                    <a:pt x="68" y="8"/>
                  </a:lnTo>
                  <a:lnTo>
                    <a:pt x="116" y="10"/>
                  </a:lnTo>
                  <a:lnTo>
                    <a:pt x="116" y="20"/>
                  </a:lnTo>
                  <a:lnTo>
                    <a:pt x="110" y="24"/>
                  </a:lnTo>
                  <a:lnTo>
                    <a:pt x="116" y="28"/>
                  </a:lnTo>
                  <a:lnTo>
                    <a:pt x="114" y="38"/>
                  </a:lnTo>
                  <a:lnTo>
                    <a:pt x="102" y="44"/>
                  </a:lnTo>
                  <a:lnTo>
                    <a:pt x="88" y="54"/>
                  </a:lnTo>
                  <a:lnTo>
                    <a:pt x="78" y="62"/>
                  </a:lnTo>
                  <a:lnTo>
                    <a:pt x="68" y="80"/>
                  </a:lnTo>
                  <a:lnTo>
                    <a:pt x="56" y="78"/>
                  </a:lnTo>
                  <a:lnTo>
                    <a:pt x="56" y="60"/>
                  </a:lnTo>
                  <a:lnTo>
                    <a:pt x="74" y="44"/>
                  </a:lnTo>
                  <a:lnTo>
                    <a:pt x="72" y="30"/>
                  </a:lnTo>
                  <a:lnTo>
                    <a:pt x="48" y="32"/>
                  </a:lnTo>
                  <a:lnTo>
                    <a:pt x="28" y="38"/>
                  </a:lnTo>
                  <a:lnTo>
                    <a:pt x="10" y="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1" name="Guyana">
              <a:extLst>
                <a:ext uri="{FF2B5EF4-FFF2-40B4-BE49-F238E27FC236}">
                  <a16:creationId xmlns:a16="http://schemas.microsoft.com/office/drawing/2014/main" id="{BBABAE5E-8D5E-461C-A93E-86163B6C3693}"/>
                </a:ext>
              </a:extLst>
            </p:cNvPr>
            <p:cNvSpPr>
              <a:spLocks/>
            </p:cNvSpPr>
            <p:nvPr/>
          </p:nvSpPr>
          <p:spPr bwMode="gray">
            <a:xfrm>
              <a:off x="3807675" y="4356195"/>
              <a:ext cx="136661" cy="226155"/>
            </a:xfrm>
            <a:custGeom>
              <a:avLst/>
              <a:gdLst/>
              <a:ahLst/>
              <a:cxnLst>
                <a:cxn ang="0">
                  <a:pos x="56" y="124"/>
                </a:cxn>
                <a:cxn ang="0">
                  <a:pos x="28" y="126"/>
                </a:cxn>
                <a:cxn ang="0">
                  <a:pos x="0" y="102"/>
                </a:cxn>
                <a:cxn ang="0">
                  <a:pos x="6" y="86"/>
                </a:cxn>
                <a:cxn ang="0">
                  <a:pos x="8" y="60"/>
                </a:cxn>
                <a:cxn ang="0">
                  <a:pos x="34" y="52"/>
                </a:cxn>
                <a:cxn ang="0">
                  <a:pos x="36" y="24"/>
                </a:cxn>
                <a:cxn ang="0">
                  <a:pos x="56" y="0"/>
                </a:cxn>
                <a:cxn ang="0">
                  <a:pos x="64" y="6"/>
                </a:cxn>
                <a:cxn ang="0">
                  <a:pos x="76" y="6"/>
                </a:cxn>
                <a:cxn ang="0">
                  <a:pos x="112" y="38"/>
                </a:cxn>
                <a:cxn ang="0">
                  <a:pos x="112" y="62"/>
                </a:cxn>
                <a:cxn ang="0">
                  <a:pos x="130" y="58"/>
                </a:cxn>
                <a:cxn ang="0">
                  <a:pos x="150" y="76"/>
                </a:cxn>
                <a:cxn ang="0">
                  <a:pos x="162" y="94"/>
                </a:cxn>
                <a:cxn ang="0">
                  <a:pos x="156" y="112"/>
                </a:cxn>
                <a:cxn ang="0">
                  <a:pos x="156" y="128"/>
                </a:cxn>
                <a:cxn ang="0">
                  <a:pos x="144" y="138"/>
                </a:cxn>
                <a:cxn ang="0">
                  <a:pos x="128" y="134"/>
                </a:cxn>
                <a:cxn ang="0">
                  <a:pos x="126" y="158"/>
                </a:cxn>
                <a:cxn ang="0">
                  <a:pos x="132" y="188"/>
                </a:cxn>
                <a:cxn ang="0">
                  <a:pos x="152" y="200"/>
                </a:cxn>
                <a:cxn ang="0">
                  <a:pos x="170" y="246"/>
                </a:cxn>
                <a:cxn ang="0">
                  <a:pos x="148" y="250"/>
                </a:cxn>
                <a:cxn ang="0">
                  <a:pos x="122" y="264"/>
                </a:cxn>
                <a:cxn ang="0">
                  <a:pos x="108" y="262"/>
                </a:cxn>
                <a:cxn ang="0">
                  <a:pos x="90" y="276"/>
                </a:cxn>
                <a:cxn ang="0">
                  <a:pos x="58" y="250"/>
                </a:cxn>
                <a:cxn ang="0">
                  <a:pos x="68" y="238"/>
                </a:cxn>
                <a:cxn ang="0">
                  <a:pos x="54" y="224"/>
                </a:cxn>
                <a:cxn ang="0">
                  <a:pos x="62" y="200"/>
                </a:cxn>
                <a:cxn ang="0">
                  <a:pos x="62" y="186"/>
                </a:cxn>
                <a:cxn ang="0">
                  <a:pos x="74" y="166"/>
                </a:cxn>
                <a:cxn ang="0">
                  <a:pos x="58" y="154"/>
                </a:cxn>
                <a:cxn ang="0">
                  <a:pos x="48" y="142"/>
                </a:cxn>
                <a:cxn ang="0">
                  <a:pos x="56" y="124"/>
                </a:cxn>
              </a:cxnLst>
              <a:rect l="0" t="0" r="r" b="b"/>
              <a:pathLst>
                <a:path w="170" h="276">
                  <a:moveTo>
                    <a:pt x="56" y="124"/>
                  </a:moveTo>
                  <a:lnTo>
                    <a:pt x="28" y="126"/>
                  </a:lnTo>
                  <a:lnTo>
                    <a:pt x="0" y="102"/>
                  </a:lnTo>
                  <a:lnTo>
                    <a:pt x="6" y="86"/>
                  </a:lnTo>
                  <a:lnTo>
                    <a:pt x="8" y="60"/>
                  </a:lnTo>
                  <a:lnTo>
                    <a:pt x="34" y="52"/>
                  </a:lnTo>
                  <a:lnTo>
                    <a:pt x="36" y="24"/>
                  </a:lnTo>
                  <a:lnTo>
                    <a:pt x="56" y="0"/>
                  </a:lnTo>
                  <a:lnTo>
                    <a:pt x="64" y="6"/>
                  </a:lnTo>
                  <a:lnTo>
                    <a:pt x="76" y="6"/>
                  </a:lnTo>
                  <a:lnTo>
                    <a:pt x="112" y="38"/>
                  </a:lnTo>
                  <a:lnTo>
                    <a:pt x="112" y="62"/>
                  </a:lnTo>
                  <a:lnTo>
                    <a:pt x="130" y="58"/>
                  </a:lnTo>
                  <a:lnTo>
                    <a:pt x="150" y="76"/>
                  </a:lnTo>
                  <a:lnTo>
                    <a:pt x="162" y="94"/>
                  </a:lnTo>
                  <a:lnTo>
                    <a:pt x="156" y="112"/>
                  </a:lnTo>
                  <a:lnTo>
                    <a:pt x="156" y="128"/>
                  </a:lnTo>
                  <a:lnTo>
                    <a:pt x="144" y="138"/>
                  </a:lnTo>
                  <a:lnTo>
                    <a:pt x="128" y="134"/>
                  </a:lnTo>
                  <a:lnTo>
                    <a:pt x="126" y="158"/>
                  </a:lnTo>
                  <a:lnTo>
                    <a:pt x="132" y="188"/>
                  </a:lnTo>
                  <a:lnTo>
                    <a:pt x="152" y="200"/>
                  </a:lnTo>
                  <a:lnTo>
                    <a:pt x="170" y="246"/>
                  </a:lnTo>
                  <a:lnTo>
                    <a:pt x="148" y="250"/>
                  </a:lnTo>
                  <a:lnTo>
                    <a:pt x="122" y="264"/>
                  </a:lnTo>
                  <a:lnTo>
                    <a:pt x="108" y="262"/>
                  </a:lnTo>
                  <a:lnTo>
                    <a:pt x="90" y="276"/>
                  </a:lnTo>
                  <a:lnTo>
                    <a:pt x="58" y="250"/>
                  </a:lnTo>
                  <a:lnTo>
                    <a:pt x="68" y="238"/>
                  </a:lnTo>
                  <a:lnTo>
                    <a:pt x="54" y="224"/>
                  </a:lnTo>
                  <a:lnTo>
                    <a:pt x="62" y="200"/>
                  </a:lnTo>
                  <a:lnTo>
                    <a:pt x="62" y="186"/>
                  </a:lnTo>
                  <a:lnTo>
                    <a:pt x="74" y="166"/>
                  </a:lnTo>
                  <a:lnTo>
                    <a:pt x="58" y="154"/>
                  </a:lnTo>
                  <a:lnTo>
                    <a:pt x="48" y="142"/>
                  </a:lnTo>
                  <a:lnTo>
                    <a:pt x="56" y="12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2" name="Haiti">
              <a:extLst>
                <a:ext uri="{FF2B5EF4-FFF2-40B4-BE49-F238E27FC236}">
                  <a16:creationId xmlns:a16="http://schemas.microsoft.com/office/drawing/2014/main" id="{DBB1AC60-7350-4466-918B-6BC70E0BC0F5}"/>
                </a:ext>
              </a:extLst>
            </p:cNvPr>
            <p:cNvSpPr>
              <a:spLocks/>
            </p:cNvSpPr>
            <p:nvPr/>
          </p:nvSpPr>
          <p:spPr bwMode="gray">
            <a:xfrm>
              <a:off x="3464070" y="3976649"/>
              <a:ext cx="81997" cy="64896"/>
            </a:xfrm>
            <a:custGeom>
              <a:avLst/>
              <a:gdLst/>
              <a:ahLst/>
              <a:cxnLst>
                <a:cxn ang="0">
                  <a:pos x="92" y="62"/>
                </a:cxn>
                <a:cxn ang="0">
                  <a:pos x="102" y="16"/>
                </a:cxn>
                <a:cxn ang="0">
                  <a:pos x="94" y="6"/>
                </a:cxn>
                <a:cxn ang="0">
                  <a:pos x="46" y="0"/>
                </a:cxn>
                <a:cxn ang="0">
                  <a:pos x="44" y="10"/>
                </a:cxn>
                <a:cxn ang="0">
                  <a:pos x="70" y="22"/>
                </a:cxn>
                <a:cxn ang="0">
                  <a:pos x="68" y="36"/>
                </a:cxn>
                <a:cxn ang="0">
                  <a:pos x="78" y="44"/>
                </a:cxn>
                <a:cxn ang="0">
                  <a:pos x="70" y="56"/>
                </a:cxn>
                <a:cxn ang="0">
                  <a:pos x="30" y="54"/>
                </a:cxn>
                <a:cxn ang="0">
                  <a:pos x="16" y="48"/>
                </a:cxn>
                <a:cxn ang="0">
                  <a:pos x="0" y="56"/>
                </a:cxn>
                <a:cxn ang="0">
                  <a:pos x="2" y="70"/>
                </a:cxn>
                <a:cxn ang="0">
                  <a:pos x="24" y="78"/>
                </a:cxn>
                <a:cxn ang="0">
                  <a:pos x="32" y="68"/>
                </a:cxn>
                <a:cxn ang="0">
                  <a:pos x="70" y="68"/>
                </a:cxn>
                <a:cxn ang="0">
                  <a:pos x="92" y="62"/>
                </a:cxn>
              </a:cxnLst>
              <a:rect l="0" t="0" r="r" b="b"/>
              <a:pathLst>
                <a:path w="102" h="78">
                  <a:moveTo>
                    <a:pt x="92" y="62"/>
                  </a:moveTo>
                  <a:lnTo>
                    <a:pt x="102" y="16"/>
                  </a:lnTo>
                  <a:lnTo>
                    <a:pt x="94" y="6"/>
                  </a:lnTo>
                  <a:lnTo>
                    <a:pt x="46" y="0"/>
                  </a:lnTo>
                  <a:lnTo>
                    <a:pt x="44" y="10"/>
                  </a:lnTo>
                  <a:lnTo>
                    <a:pt x="70" y="22"/>
                  </a:lnTo>
                  <a:lnTo>
                    <a:pt x="68" y="36"/>
                  </a:lnTo>
                  <a:lnTo>
                    <a:pt x="78" y="44"/>
                  </a:lnTo>
                  <a:lnTo>
                    <a:pt x="70" y="56"/>
                  </a:lnTo>
                  <a:lnTo>
                    <a:pt x="30" y="54"/>
                  </a:lnTo>
                  <a:lnTo>
                    <a:pt x="16" y="48"/>
                  </a:lnTo>
                  <a:lnTo>
                    <a:pt x="0" y="56"/>
                  </a:lnTo>
                  <a:lnTo>
                    <a:pt x="2" y="70"/>
                  </a:lnTo>
                  <a:lnTo>
                    <a:pt x="24" y="78"/>
                  </a:lnTo>
                  <a:lnTo>
                    <a:pt x="32" y="68"/>
                  </a:lnTo>
                  <a:lnTo>
                    <a:pt x="70" y="68"/>
                  </a:lnTo>
                  <a:lnTo>
                    <a:pt x="92" y="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3" name="Honduras">
              <a:extLst>
                <a:ext uri="{FF2B5EF4-FFF2-40B4-BE49-F238E27FC236}">
                  <a16:creationId xmlns:a16="http://schemas.microsoft.com/office/drawing/2014/main" id="{D95F4AB6-BF35-4CFE-A9CF-345FF3311BFB}"/>
                </a:ext>
              </a:extLst>
            </p:cNvPr>
            <p:cNvSpPr>
              <a:spLocks/>
            </p:cNvSpPr>
            <p:nvPr/>
          </p:nvSpPr>
          <p:spPr bwMode="gray">
            <a:xfrm>
              <a:off x="2923281" y="4118241"/>
              <a:ext cx="183517" cy="84561"/>
            </a:xfrm>
            <a:custGeom>
              <a:avLst/>
              <a:gdLst/>
              <a:ahLst/>
              <a:cxnLst>
                <a:cxn ang="0">
                  <a:pos x="0" y="54"/>
                </a:cxn>
                <a:cxn ang="0">
                  <a:pos x="8" y="36"/>
                </a:cxn>
                <a:cxn ang="0">
                  <a:pos x="48" y="4"/>
                </a:cxn>
                <a:cxn ang="0">
                  <a:pos x="66" y="12"/>
                </a:cxn>
                <a:cxn ang="0">
                  <a:pos x="82" y="6"/>
                </a:cxn>
                <a:cxn ang="0">
                  <a:pos x="96" y="12"/>
                </a:cxn>
                <a:cxn ang="0">
                  <a:pos x="124" y="12"/>
                </a:cxn>
                <a:cxn ang="0">
                  <a:pos x="158" y="2"/>
                </a:cxn>
                <a:cxn ang="0">
                  <a:pos x="168" y="4"/>
                </a:cxn>
                <a:cxn ang="0">
                  <a:pos x="192" y="0"/>
                </a:cxn>
                <a:cxn ang="0">
                  <a:pos x="208" y="6"/>
                </a:cxn>
                <a:cxn ang="0">
                  <a:pos x="220" y="14"/>
                </a:cxn>
                <a:cxn ang="0">
                  <a:pos x="214" y="20"/>
                </a:cxn>
                <a:cxn ang="0">
                  <a:pos x="216" y="26"/>
                </a:cxn>
                <a:cxn ang="0">
                  <a:pos x="228" y="32"/>
                </a:cxn>
                <a:cxn ang="0">
                  <a:pos x="216" y="46"/>
                </a:cxn>
                <a:cxn ang="0">
                  <a:pos x="174" y="48"/>
                </a:cxn>
                <a:cxn ang="0">
                  <a:pos x="160" y="64"/>
                </a:cxn>
                <a:cxn ang="0">
                  <a:pos x="128" y="76"/>
                </a:cxn>
                <a:cxn ang="0">
                  <a:pos x="102" y="80"/>
                </a:cxn>
                <a:cxn ang="0">
                  <a:pos x="98" y="102"/>
                </a:cxn>
                <a:cxn ang="0">
                  <a:pos x="86" y="104"/>
                </a:cxn>
                <a:cxn ang="0">
                  <a:pos x="74" y="104"/>
                </a:cxn>
                <a:cxn ang="0">
                  <a:pos x="68" y="80"/>
                </a:cxn>
                <a:cxn ang="0">
                  <a:pos x="46" y="76"/>
                </a:cxn>
                <a:cxn ang="0">
                  <a:pos x="26" y="64"/>
                </a:cxn>
                <a:cxn ang="0">
                  <a:pos x="0" y="54"/>
                </a:cxn>
              </a:cxnLst>
              <a:rect l="0" t="0" r="r" b="b"/>
              <a:pathLst>
                <a:path w="228" h="104">
                  <a:moveTo>
                    <a:pt x="0" y="54"/>
                  </a:moveTo>
                  <a:lnTo>
                    <a:pt x="8" y="36"/>
                  </a:lnTo>
                  <a:lnTo>
                    <a:pt x="48" y="4"/>
                  </a:lnTo>
                  <a:lnTo>
                    <a:pt x="66" y="12"/>
                  </a:lnTo>
                  <a:lnTo>
                    <a:pt x="82" y="6"/>
                  </a:lnTo>
                  <a:lnTo>
                    <a:pt x="96" y="12"/>
                  </a:lnTo>
                  <a:lnTo>
                    <a:pt x="124" y="12"/>
                  </a:lnTo>
                  <a:lnTo>
                    <a:pt x="158" y="2"/>
                  </a:lnTo>
                  <a:lnTo>
                    <a:pt x="168" y="4"/>
                  </a:lnTo>
                  <a:lnTo>
                    <a:pt x="192" y="0"/>
                  </a:lnTo>
                  <a:lnTo>
                    <a:pt x="208" y="6"/>
                  </a:lnTo>
                  <a:lnTo>
                    <a:pt x="220" y="14"/>
                  </a:lnTo>
                  <a:lnTo>
                    <a:pt x="214" y="20"/>
                  </a:lnTo>
                  <a:lnTo>
                    <a:pt x="216" y="26"/>
                  </a:lnTo>
                  <a:lnTo>
                    <a:pt x="228" y="32"/>
                  </a:lnTo>
                  <a:lnTo>
                    <a:pt x="216" y="46"/>
                  </a:lnTo>
                  <a:lnTo>
                    <a:pt x="174" y="48"/>
                  </a:lnTo>
                  <a:lnTo>
                    <a:pt x="160" y="64"/>
                  </a:lnTo>
                  <a:lnTo>
                    <a:pt x="128" y="76"/>
                  </a:lnTo>
                  <a:lnTo>
                    <a:pt x="102" y="80"/>
                  </a:lnTo>
                  <a:lnTo>
                    <a:pt x="98" y="102"/>
                  </a:lnTo>
                  <a:lnTo>
                    <a:pt x="86" y="104"/>
                  </a:lnTo>
                  <a:lnTo>
                    <a:pt x="74" y="104"/>
                  </a:lnTo>
                  <a:lnTo>
                    <a:pt x="68" y="80"/>
                  </a:lnTo>
                  <a:lnTo>
                    <a:pt x="46" y="76"/>
                  </a:lnTo>
                  <a:lnTo>
                    <a:pt x="26" y="64"/>
                  </a:lnTo>
                  <a:lnTo>
                    <a:pt x="0" y="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4" name="Hong Kong">
              <a:extLst>
                <a:ext uri="{FF2B5EF4-FFF2-40B4-BE49-F238E27FC236}">
                  <a16:creationId xmlns:a16="http://schemas.microsoft.com/office/drawing/2014/main" id="{E28D4524-A33F-4D6D-88EA-92554E52938F}"/>
                </a:ext>
              </a:extLst>
            </p:cNvPr>
            <p:cNvSpPr>
              <a:spLocks noChangeAspect="1"/>
            </p:cNvSpPr>
            <p:nvPr/>
          </p:nvSpPr>
          <p:spPr bwMode="gray">
            <a:xfrm>
              <a:off x="9309270" y="3805559"/>
              <a:ext cx="27332" cy="275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75" name="Hungary">
              <a:extLst>
                <a:ext uri="{FF2B5EF4-FFF2-40B4-BE49-F238E27FC236}">
                  <a16:creationId xmlns:a16="http://schemas.microsoft.com/office/drawing/2014/main" id="{EE92454D-8336-4FD5-8113-DB509673A960}"/>
                </a:ext>
              </a:extLst>
            </p:cNvPr>
            <p:cNvSpPr>
              <a:spLocks/>
            </p:cNvSpPr>
            <p:nvPr/>
          </p:nvSpPr>
          <p:spPr bwMode="gray">
            <a:xfrm>
              <a:off x="6296863" y="2784915"/>
              <a:ext cx="208897" cy="135692"/>
            </a:xfrm>
            <a:custGeom>
              <a:avLst/>
              <a:gdLst/>
              <a:ahLst/>
              <a:cxnLst>
                <a:cxn ang="0">
                  <a:pos x="154" y="144"/>
                </a:cxn>
                <a:cxn ang="0">
                  <a:pos x="170" y="140"/>
                </a:cxn>
                <a:cxn ang="0">
                  <a:pos x="190" y="132"/>
                </a:cxn>
                <a:cxn ang="0">
                  <a:pos x="208" y="106"/>
                </a:cxn>
                <a:cxn ang="0">
                  <a:pos x="222" y="68"/>
                </a:cxn>
                <a:cxn ang="0">
                  <a:pos x="236" y="54"/>
                </a:cxn>
                <a:cxn ang="0">
                  <a:pos x="252" y="52"/>
                </a:cxn>
                <a:cxn ang="0">
                  <a:pos x="256" y="36"/>
                </a:cxn>
                <a:cxn ang="0">
                  <a:pos x="242" y="26"/>
                </a:cxn>
                <a:cxn ang="0">
                  <a:pos x="232" y="4"/>
                </a:cxn>
                <a:cxn ang="0">
                  <a:pos x="216" y="14"/>
                </a:cxn>
                <a:cxn ang="0">
                  <a:pos x="202" y="2"/>
                </a:cxn>
                <a:cxn ang="0">
                  <a:pos x="190" y="4"/>
                </a:cxn>
                <a:cxn ang="0">
                  <a:pos x="170" y="0"/>
                </a:cxn>
                <a:cxn ang="0">
                  <a:pos x="160" y="4"/>
                </a:cxn>
                <a:cxn ang="0">
                  <a:pos x="144" y="18"/>
                </a:cxn>
                <a:cxn ang="0">
                  <a:pos x="106" y="18"/>
                </a:cxn>
                <a:cxn ang="0">
                  <a:pos x="100" y="34"/>
                </a:cxn>
                <a:cxn ang="0">
                  <a:pos x="54" y="34"/>
                </a:cxn>
                <a:cxn ang="0">
                  <a:pos x="46" y="26"/>
                </a:cxn>
                <a:cxn ang="0">
                  <a:pos x="38" y="38"/>
                </a:cxn>
                <a:cxn ang="0">
                  <a:pos x="34" y="58"/>
                </a:cxn>
                <a:cxn ang="0">
                  <a:pos x="16" y="52"/>
                </a:cxn>
                <a:cxn ang="0">
                  <a:pos x="10" y="66"/>
                </a:cxn>
                <a:cxn ang="0">
                  <a:pos x="4" y="84"/>
                </a:cxn>
                <a:cxn ang="0">
                  <a:pos x="0" y="102"/>
                </a:cxn>
                <a:cxn ang="0">
                  <a:pos x="2" y="130"/>
                </a:cxn>
                <a:cxn ang="0">
                  <a:pos x="10" y="134"/>
                </a:cxn>
                <a:cxn ang="0">
                  <a:pos x="14" y="146"/>
                </a:cxn>
                <a:cxn ang="0">
                  <a:pos x="64" y="166"/>
                </a:cxn>
                <a:cxn ang="0">
                  <a:pos x="98" y="162"/>
                </a:cxn>
                <a:cxn ang="0">
                  <a:pos x="134" y="140"/>
                </a:cxn>
                <a:cxn ang="0">
                  <a:pos x="154" y="144"/>
                </a:cxn>
              </a:cxnLst>
              <a:rect l="0" t="0" r="r" b="b"/>
              <a:pathLst>
                <a:path w="256" h="166">
                  <a:moveTo>
                    <a:pt x="154" y="144"/>
                  </a:moveTo>
                  <a:lnTo>
                    <a:pt x="170" y="140"/>
                  </a:lnTo>
                  <a:lnTo>
                    <a:pt x="190" y="132"/>
                  </a:lnTo>
                  <a:lnTo>
                    <a:pt x="208" y="106"/>
                  </a:lnTo>
                  <a:lnTo>
                    <a:pt x="222" y="68"/>
                  </a:lnTo>
                  <a:lnTo>
                    <a:pt x="236" y="54"/>
                  </a:lnTo>
                  <a:lnTo>
                    <a:pt x="252" y="52"/>
                  </a:lnTo>
                  <a:lnTo>
                    <a:pt x="256" y="36"/>
                  </a:lnTo>
                  <a:lnTo>
                    <a:pt x="242" y="26"/>
                  </a:lnTo>
                  <a:lnTo>
                    <a:pt x="232" y="4"/>
                  </a:lnTo>
                  <a:lnTo>
                    <a:pt x="216" y="14"/>
                  </a:lnTo>
                  <a:lnTo>
                    <a:pt x="202" y="2"/>
                  </a:lnTo>
                  <a:lnTo>
                    <a:pt x="190" y="4"/>
                  </a:lnTo>
                  <a:lnTo>
                    <a:pt x="170" y="0"/>
                  </a:lnTo>
                  <a:lnTo>
                    <a:pt x="160" y="4"/>
                  </a:lnTo>
                  <a:lnTo>
                    <a:pt x="144" y="18"/>
                  </a:lnTo>
                  <a:lnTo>
                    <a:pt x="106" y="18"/>
                  </a:lnTo>
                  <a:lnTo>
                    <a:pt x="100" y="34"/>
                  </a:lnTo>
                  <a:lnTo>
                    <a:pt x="54" y="34"/>
                  </a:lnTo>
                  <a:lnTo>
                    <a:pt x="46" y="26"/>
                  </a:lnTo>
                  <a:lnTo>
                    <a:pt x="38" y="38"/>
                  </a:lnTo>
                  <a:lnTo>
                    <a:pt x="34" y="58"/>
                  </a:lnTo>
                  <a:lnTo>
                    <a:pt x="16" y="52"/>
                  </a:lnTo>
                  <a:lnTo>
                    <a:pt x="10" y="66"/>
                  </a:lnTo>
                  <a:lnTo>
                    <a:pt x="4" y="84"/>
                  </a:lnTo>
                  <a:lnTo>
                    <a:pt x="0" y="102"/>
                  </a:lnTo>
                  <a:lnTo>
                    <a:pt x="2" y="130"/>
                  </a:lnTo>
                  <a:lnTo>
                    <a:pt x="10" y="134"/>
                  </a:lnTo>
                  <a:lnTo>
                    <a:pt x="14" y="146"/>
                  </a:lnTo>
                  <a:lnTo>
                    <a:pt x="64" y="166"/>
                  </a:lnTo>
                  <a:lnTo>
                    <a:pt x="98" y="162"/>
                  </a:lnTo>
                  <a:lnTo>
                    <a:pt x="134" y="140"/>
                  </a:lnTo>
                  <a:lnTo>
                    <a:pt x="154" y="1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6" name="Iceland">
              <a:extLst>
                <a:ext uri="{FF2B5EF4-FFF2-40B4-BE49-F238E27FC236}">
                  <a16:creationId xmlns:a16="http://schemas.microsoft.com/office/drawing/2014/main" id="{FB7D9D41-8651-4669-9C7E-38B51B7EAE34}"/>
                </a:ext>
              </a:extLst>
            </p:cNvPr>
            <p:cNvSpPr>
              <a:spLocks/>
            </p:cNvSpPr>
            <p:nvPr/>
          </p:nvSpPr>
          <p:spPr bwMode="gray">
            <a:xfrm>
              <a:off x="5055198" y="1699373"/>
              <a:ext cx="322130" cy="226155"/>
            </a:xfrm>
            <a:custGeom>
              <a:avLst/>
              <a:gdLst/>
              <a:ahLst/>
              <a:cxnLst>
                <a:cxn ang="0">
                  <a:pos x="68" y="0"/>
                </a:cxn>
                <a:cxn ang="0">
                  <a:pos x="110" y="76"/>
                </a:cxn>
                <a:cxn ang="0">
                  <a:pos x="110" y="102"/>
                </a:cxn>
                <a:cxn ang="0">
                  <a:pos x="146" y="80"/>
                </a:cxn>
                <a:cxn ang="0">
                  <a:pos x="152" y="36"/>
                </a:cxn>
                <a:cxn ang="0">
                  <a:pos x="178" y="44"/>
                </a:cxn>
                <a:cxn ang="0">
                  <a:pos x="214" y="52"/>
                </a:cxn>
                <a:cxn ang="0">
                  <a:pos x="256" y="52"/>
                </a:cxn>
                <a:cxn ang="0">
                  <a:pos x="282" y="40"/>
                </a:cxn>
                <a:cxn ang="0">
                  <a:pos x="306" y="4"/>
                </a:cxn>
                <a:cxn ang="0">
                  <a:pos x="322" y="34"/>
                </a:cxn>
                <a:cxn ang="0">
                  <a:pos x="358" y="14"/>
                </a:cxn>
                <a:cxn ang="0">
                  <a:pos x="358" y="42"/>
                </a:cxn>
                <a:cxn ang="0">
                  <a:pos x="370" y="72"/>
                </a:cxn>
                <a:cxn ang="0">
                  <a:pos x="380" y="94"/>
                </a:cxn>
                <a:cxn ang="0">
                  <a:pos x="398" y="136"/>
                </a:cxn>
                <a:cxn ang="0">
                  <a:pos x="392" y="156"/>
                </a:cxn>
                <a:cxn ang="0">
                  <a:pos x="370" y="178"/>
                </a:cxn>
                <a:cxn ang="0">
                  <a:pos x="328" y="188"/>
                </a:cxn>
                <a:cxn ang="0">
                  <a:pos x="316" y="216"/>
                </a:cxn>
                <a:cxn ang="0">
                  <a:pos x="298" y="240"/>
                </a:cxn>
                <a:cxn ang="0">
                  <a:pos x="246" y="268"/>
                </a:cxn>
                <a:cxn ang="0">
                  <a:pos x="214" y="278"/>
                </a:cxn>
                <a:cxn ang="0">
                  <a:pos x="116" y="242"/>
                </a:cxn>
                <a:cxn ang="0">
                  <a:pos x="84" y="244"/>
                </a:cxn>
                <a:cxn ang="0">
                  <a:pos x="62" y="230"/>
                </a:cxn>
                <a:cxn ang="0">
                  <a:pos x="86" y="182"/>
                </a:cxn>
                <a:cxn ang="0">
                  <a:pos x="72" y="168"/>
                </a:cxn>
                <a:cxn ang="0">
                  <a:pos x="16" y="180"/>
                </a:cxn>
                <a:cxn ang="0">
                  <a:pos x="36" y="152"/>
                </a:cxn>
                <a:cxn ang="0">
                  <a:pos x="76" y="124"/>
                </a:cxn>
                <a:cxn ang="0">
                  <a:pos x="66" y="94"/>
                </a:cxn>
                <a:cxn ang="0">
                  <a:pos x="0" y="106"/>
                </a:cxn>
                <a:cxn ang="0">
                  <a:pos x="16" y="88"/>
                </a:cxn>
                <a:cxn ang="0">
                  <a:pos x="26" y="62"/>
                </a:cxn>
                <a:cxn ang="0">
                  <a:pos x="32" y="26"/>
                </a:cxn>
                <a:cxn ang="0">
                  <a:pos x="58" y="34"/>
                </a:cxn>
              </a:cxnLst>
              <a:rect l="0" t="0" r="r" b="b"/>
              <a:pathLst>
                <a:path w="398" h="278">
                  <a:moveTo>
                    <a:pt x="38" y="6"/>
                  </a:moveTo>
                  <a:lnTo>
                    <a:pt x="68" y="0"/>
                  </a:lnTo>
                  <a:lnTo>
                    <a:pt x="108" y="46"/>
                  </a:lnTo>
                  <a:lnTo>
                    <a:pt x="110" y="76"/>
                  </a:lnTo>
                  <a:lnTo>
                    <a:pt x="104" y="82"/>
                  </a:lnTo>
                  <a:lnTo>
                    <a:pt x="110" y="102"/>
                  </a:lnTo>
                  <a:lnTo>
                    <a:pt x="120" y="108"/>
                  </a:lnTo>
                  <a:lnTo>
                    <a:pt x="146" y="80"/>
                  </a:lnTo>
                  <a:lnTo>
                    <a:pt x="140" y="42"/>
                  </a:lnTo>
                  <a:lnTo>
                    <a:pt x="152" y="36"/>
                  </a:lnTo>
                  <a:lnTo>
                    <a:pt x="174" y="64"/>
                  </a:lnTo>
                  <a:lnTo>
                    <a:pt x="178" y="44"/>
                  </a:lnTo>
                  <a:lnTo>
                    <a:pt x="200" y="34"/>
                  </a:lnTo>
                  <a:lnTo>
                    <a:pt x="214" y="52"/>
                  </a:lnTo>
                  <a:lnTo>
                    <a:pt x="228" y="34"/>
                  </a:lnTo>
                  <a:lnTo>
                    <a:pt x="256" y="52"/>
                  </a:lnTo>
                  <a:lnTo>
                    <a:pt x="264" y="34"/>
                  </a:lnTo>
                  <a:lnTo>
                    <a:pt x="282" y="40"/>
                  </a:lnTo>
                  <a:lnTo>
                    <a:pt x="282" y="6"/>
                  </a:lnTo>
                  <a:lnTo>
                    <a:pt x="306" y="4"/>
                  </a:lnTo>
                  <a:lnTo>
                    <a:pt x="320" y="20"/>
                  </a:lnTo>
                  <a:lnTo>
                    <a:pt x="322" y="34"/>
                  </a:lnTo>
                  <a:lnTo>
                    <a:pt x="334" y="38"/>
                  </a:lnTo>
                  <a:lnTo>
                    <a:pt x="358" y="14"/>
                  </a:lnTo>
                  <a:lnTo>
                    <a:pt x="374" y="12"/>
                  </a:lnTo>
                  <a:lnTo>
                    <a:pt x="358" y="42"/>
                  </a:lnTo>
                  <a:lnTo>
                    <a:pt x="370" y="54"/>
                  </a:lnTo>
                  <a:lnTo>
                    <a:pt x="370" y="72"/>
                  </a:lnTo>
                  <a:lnTo>
                    <a:pt x="380" y="78"/>
                  </a:lnTo>
                  <a:lnTo>
                    <a:pt x="380" y="94"/>
                  </a:lnTo>
                  <a:lnTo>
                    <a:pt x="398" y="98"/>
                  </a:lnTo>
                  <a:lnTo>
                    <a:pt x="398" y="136"/>
                  </a:lnTo>
                  <a:lnTo>
                    <a:pt x="390" y="140"/>
                  </a:lnTo>
                  <a:lnTo>
                    <a:pt x="392" y="156"/>
                  </a:lnTo>
                  <a:lnTo>
                    <a:pt x="376" y="166"/>
                  </a:lnTo>
                  <a:lnTo>
                    <a:pt x="370" y="178"/>
                  </a:lnTo>
                  <a:lnTo>
                    <a:pt x="352" y="192"/>
                  </a:lnTo>
                  <a:lnTo>
                    <a:pt x="328" y="188"/>
                  </a:lnTo>
                  <a:lnTo>
                    <a:pt x="328" y="202"/>
                  </a:lnTo>
                  <a:lnTo>
                    <a:pt x="316" y="216"/>
                  </a:lnTo>
                  <a:lnTo>
                    <a:pt x="312" y="228"/>
                  </a:lnTo>
                  <a:lnTo>
                    <a:pt x="298" y="240"/>
                  </a:lnTo>
                  <a:lnTo>
                    <a:pt x="256" y="244"/>
                  </a:lnTo>
                  <a:lnTo>
                    <a:pt x="246" y="268"/>
                  </a:lnTo>
                  <a:lnTo>
                    <a:pt x="228" y="270"/>
                  </a:lnTo>
                  <a:lnTo>
                    <a:pt x="214" y="278"/>
                  </a:lnTo>
                  <a:lnTo>
                    <a:pt x="132" y="248"/>
                  </a:lnTo>
                  <a:lnTo>
                    <a:pt x="116" y="242"/>
                  </a:lnTo>
                  <a:lnTo>
                    <a:pt x="112" y="234"/>
                  </a:lnTo>
                  <a:lnTo>
                    <a:pt x="84" y="244"/>
                  </a:lnTo>
                  <a:lnTo>
                    <a:pt x="60" y="244"/>
                  </a:lnTo>
                  <a:lnTo>
                    <a:pt x="62" y="230"/>
                  </a:lnTo>
                  <a:lnTo>
                    <a:pt x="86" y="214"/>
                  </a:lnTo>
                  <a:lnTo>
                    <a:pt x="86" y="182"/>
                  </a:lnTo>
                  <a:lnTo>
                    <a:pt x="74" y="186"/>
                  </a:lnTo>
                  <a:lnTo>
                    <a:pt x="72" y="168"/>
                  </a:lnTo>
                  <a:lnTo>
                    <a:pt x="28" y="174"/>
                  </a:lnTo>
                  <a:lnTo>
                    <a:pt x="16" y="180"/>
                  </a:lnTo>
                  <a:lnTo>
                    <a:pt x="10" y="164"/>
                  </a:lnTo>
                  <a:lnTo>
                    <a:pt x="36" y="152"/>
                  </a:lnTo>
                  <a:lnTo>
                    <a:pt x="76" y="136"/>
                  </a:lnTo>
                  <a:lnTo>
                    <a:pt x="76" y="124"/>
                  </a:lnTo>
                  <a:lnTo>
                    <a:pt x="94" y="110"/>
                  </a:lnTo>
                  <a:lnTo>
                    <a:pt x="66" y="94"/>
                  </a:lnTo>
                  <a:lnTo>
                    <a:pt x="32" y="110"/>
                  </a:lnTo>
                  <a:lnTo>
                    <a:pt x="0" y="106"/>
                  </a:lnTo>
                  <a:lnTo>
                    <a:pt x="2" y="90"/>
                  </a:lnTo>
                  <a:lnTo>
                    <a:pt x="16" y="88"/>
                  </a:lnTo>
                  <a:lnTo>
                    <a:pt x="16" y="74"/>
                  </a:lnTo>
                  <a:lnTo>
                    <a:pt x="26" y="62"/>
                  </a:lnTo>
                  <a:lnTo>
                    <a:pt x="22" y="40"/>
                  </a:lnTo>
                  <a:lnTo>
                    <a:pt x="32" y="26"/>
                  </a:lnTo>
                  <a:lnTo>
                    <a:pt x="46" y="36"/>
                  </a:lnTo>
                  <a:lnTo>
                    <a:pt x="58" y="34"/>
                  </a:lnTo>
                  <a:lnTo>
                    <a:pt x="38"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7" name="India">
              <a:extLst>
                <a:ext uri="{FF2B5EF4-FFF2-40B4-BE49-F238E27FC236}">
                  <a16:creationId xmlns:a16="http://schemas.microsoft.com/office/drawing/2014/main" id="{27B4088C-ACB2-4437-AFE5-B152F8D4A271}"/>
                </a:ext>
              </a:extLst>
            </p:cNvPr>
            <p:cNvSpPr>
              <a:spLocks/>
            </p:cNvSpPr>
            <p:nvPr/>
          </p:nvSpPr>
          <p:spPr bwMode="gray">
            <a:xfrm>
              <a:off x="7899706" y="3325718"/>
              <a:ext cx="896106" cy="971480"/>
            </a:xfrm>
            <a:custGeom>
              <a:avLst/>
              <a:gdLst/>
              <a:ahLst/>
              <a:cxnLst>
                <a:cxn ang="0">
                  <a:pos x="72" y="616"/>
                </a:cxn>
                <a:cxn ang="0">
                  <a:pos x="110" y="702"/>
                </a:cxn>
                <a:cxn ang="0">
                  <a:pos x="172" y="670"/>
                </a:cxn>
                <a:cxn ang="0">
                  <a:pos x="244" y="938"/>
                </a:cxn>
                <a:cxn ang="0">
                  <a:pos x="294" y="1064"/>
                </a:cxn>
                <a:cxn ang="0">
                  <a:pos x="336" y="1166"/>
                </a:cxn>
                <a:cxn ang="0">
                  <a:pos x="392" y="1158"/>
                </a:cxn>
                <a:cxn ang="0">
                  <a:pos x="430" y="1110"/>
                </a:cxn>
                <a:cxn ang="0">
                  <a:pos x="460" y="1022"/>
                </a:cxn>
                <a:cxn ang="0">
                  <a:pos x="460" y="900"/>
                </a:cxn>
                <a:cxn ang="0">
                  <a:pos x="500" y="882"/>
                </a:cxn>
                <a:cxn ang="0">
                  <a:pos x="530" y="838"/>
                </a:cxn>
                <a:cxn ang="0">
                  <a:pos x="658" y="724"/>
                </a:cxn>
                <a:cxn ang="0">
                  <a:pos x="712" y="694"/>
                </a:cxn>
                <a:cxn ang="0">
                  <a:pos x="752" y="652"/>
                </a:cxn>
                <a:cxn ang="0">
                  <a:pos x="800" y="654"/>
                </a:cxn>
                <a:cxn ang="0">
                  <a:pos x="806" y="604"/>
                </a:cxn>
                <a:cxn ang="0">
                  <a:pos x="778" y="520"/>
                </a:cxn>
                <a:cxn ang="0">
                  <a:pos x="780" y="496"/>
                </a:cxn>
                <a:cxn ang="0">
                  <a:pos x="784" y="450"/>
                </a:cxn>
                <a:cxn ang="0">
                  <a:pos x="826" y="460"/>
                </a:cxn>
                <a:cxn ang="0">
                  <a:pos x="868" y="488"/>
                </a:cxn>
                <a:cxn ang="0">
                  <a:pos x="914" y="542"/>
                </a:cxn>
                <a:cxn ang="0">
                  <a:pos x="910" y="582"/>
                </a:cxn>
                <a:cxn ang="0">
                  <a:pos x="936" y="618"/>
                </a:cxn>
                <a:cxn ang="0">
                  <a:pos x="968" y="594"/>
                </a:cxn>
                <a:cxn ang="0">
                  <a:pos x="1008" y="504"/>
                </a:cxn>
                <a:cxn ang="0">
                  <a:pos x="1084" y="416"/>
                </a:cxn>
                <a:cxn ang="0">
                  <a:pos x="1104" y="374"/>
                </a:cxn>
                <a:cxn ang="0">
                  <a:pos x="1052" y="336"/>
                </a:cxn>
                <a:cxn ang="0">
                  <a:pos x="944" y="370"/>
                </a:cxn>
                <a:cxn ang="0">
                  <a:pos x="914" y="416"/>
                </a:cxn>
                <a:cxn ang="0">
                  <a:pos x="830" y="436"/>
                </a:cxn>
                <a:cxn ang="0">
                  <a:pos x="794" y="390"/>
                </a:cxn>
                <a:cxn ang="0">
                  <a:pos x="758" y="450"/>
                </a:cxn>
                <a:cxn ang="0">
                  <a:pos x="632" y="418"/>
                </a:cxn>
                <a:cxn ang="0">
                  <a:pos x="490" y="368"/>
                </a:cxn>
                <a:cxn ang="0">
                  <a:pos x="458" y="302"/>
                </a:cxn>
                <a:cxn ang="0">
                  <a:pos x="420" y="238"/>
                </a:cxn>
                <a:cxn ang="0">
                  <a:pos x="424" y="186"/>
                </a:cxn>
                <a:cxn ang="0">
                  <a:pos x="412" y="136"/>
                </a:cxn>
                <a:cxn ang="0">
                  <a:pos x="412" y="28"/>
                </a:cxn>
                <a:cxn ang="0">
                  <a:pos x="342" y="24"/>
                </a:cxn>
                <a:cxn ang="0">
                  <a:pos x="278" y="72"/>
                </a:cxn>
                <a:cxn ang="0">
                  <a:pos x="212" y="98"/>
                </a:cxn>
                <a:cxn ang="0">
                  <a:pos x="278" y="184"/>
                </a:cxn>
                <a:cxn ang="0">
                  <a:pos x="232" y="252"/>
                </a:cxn>
                <a:cxn ang="0">
                  <a:pos x="196" y="330"/>
                </a:cxn>
                <a:cxn ang="0">
                  <a:pos x="120" y="384"/>
                </a:cxn>
                <a:cxn ang="0">
                  <a:pos x="70" y="402"/>
                </a:cxn>
                <a:cxn ang="0">
                  <a:pos x="74" y="462"/>
                </a:cxn>
                <a:cxn ang="0">
                  <a:pos x="116" y="520"/>
                </a:cxn>
                <a:cxn ang="0">
                  <a:pos x="84" y="536"/>
                </a:cxn>
                <a:cxn ang="0">
                  <a:pos x="28" y="552"/>
                </a:cxn>
                <a:cxn ang="0">
                  <a:pos x="34" y="600"/>
                </a:cxn>
              </a:cxnLst>
              <a:rect l="0" t="0" r="r" b="b"/>
              <a:pathLst>
                <a:path w="1104" h="1190">
                  <a:moveTo>
                    <a:pt x="34" y="600"/>
                  </a:moveTo>
                  <a:lnTo>
                    <a:pt x="54" y="598"/>
                  </a:lnTo>
                  <a:lnTo>
                    <a:pt x="96" y="584"/>
                  </a:lnTo>
                  <a:lnTo>
                    <a:pt x="72" y="616"/>
                  </a:lnTo>
                  <a:lnTo>
                    <a:pt x="60" y="616"/>
                  </a:lnTo>
                  <a:lnTo>
                    <a:pt x="32" y="626"/>
                  </a:lnTo>
                  <a:lnTo>
                    <a:pt x="88" y="688"/>
                  </a:lnTo>
                  <a:lnTo>
                    <a:pt x="110" y="702"/>
                  </a:lnTo>
                  <a:lnTo>
                    <a:pt x="152" y="676"/>
                  </a:lnTo>
                  <a:lnTo>
                    <a:pt x="158" y="638"/>
                  </a:lnTo>
                  <a:lnTo>
                    <a:pt x="168" y="620"/>
                  </a:lnTo>
                  <a:lnTo>
                    <a:pt x="172" y="670"/>
                  </a:lnTo>
                  <a:lnTo>
                    <a:pt x="182" y="736"/>
                  </a:lnTo>
                  <a:lnTo>
                    <a:pt x="186" y="792"/>
                  </a:lnTo>
                  <a:lnTo>
                    <a:pt x="206" y="870"/>
                  </a:lnTo>
                  <a:lnTo>
                    <a:pt x="244" y="938"/>
                  </a:lnTo>
                  <a:lnTo>
                    <a:pt x="252" y="992"/>
                  </a:lnTo>
                  <a:lnTo>
                    <a:pt x="276" y="1026"/>
                  </a:lnTo>
                  <a:lnTo>
                    <a:pt x="280" y="1046"/>
                  </a:lnTo>
                  <a:lnTo>
                    <a:pt x="294" y="1064"/>
                  </a:lnTo>
                  <a:lnTo>
                    <a:pt x="304" y="1098"/>
                  </a:lnTo>
                  <a:lnTo>
                    <a:pt x="320" y="1146"/>
                  </a:lnTo>
                  <a:lnTo>
                    <a:pt x="330" y="1146"/>
                  </a:lnTo>
                  <a:lnTo>
                    <a:pt x="336" y="1166"/>
                  </a:lnTo>
                  <a:lnTo>
                    <a:pt x="358" y="1188"/>
                  </a:lnTo>
                  <a:lnTo>
                    <a:pt x="372" y="1190"/>
                  </a:lnTo>
                  <a:lnTo>
                    <a:pt x="390" y="1174"/>
                  </a:lnTo>
                  <a:lnTo>
                    <a:pt x="392" y="1158"/>
                  </a:lnTo>
                  <a:lnTo>
                    <a:pt x="402" y="1146"/>
                  </a:lnTo>
                  <a:lnTo>
                    <a:pt x="426" y="1146"/>
                  </a:lnTo>
                  <a:lnTo>
                    <a:pt x="414" y="1132"/>
                  </a:lnTo>
                  <a:lnTo>
                    <a:pt x="430" y="1110"/>
                  </a:lnTo>
                  <a:lnTo>
                    <a:pt x="430" y="1100"/>
                  </a:lnTo>
                  <a:lnTo>
                    <a:pt x="452" y="1092"/>
                  </a:lnTo>
                  <a:lnTo>
                    <a:pt x="448" y="1036"/>
                  </a:lnTo>
                  <a:lnTo>
                    <a:pt x="460" y="1022"/>
                  </a:lnTo>
                  <a:lnTo>
                    <a:pt x="462" y="1008"/>
                  </a:lnTo>
                  <a:lnTo>
                    <a:pt x="472" y="986"/>
                  </a:lnTo>
                  <a:lnTo>
                    <a:pt x="458" y="942"/>
                  </a:lnTo>
                  <a:lnTo>
                    <a:pt x="460" y="900"/>
                  </a:lnTo>
                  <a:lnTo>
                    <a:pt x="466" y="886"/>
                  </a:lnTo>
                  <a:lnTo>
                    <a:pt x="482" y="878"/>
                  </a:lnTo>
                  <a:lnTo>
                    <a:pt x="490" y="884"/>
                  </a:lnTo>
                  <a:lnTo>
                    <a:pt x="500" y="882"/>
                  </a:lnTo>
                  <a:lnTo>
                    <a:pt x="504" y="870"/>
                  </a:lnTo>
                  <a:lnTo>
                    <a:pt x="518" y="866"/>
                  </a:lnTo>
                  <a:lnTo>
                    <a:pt x="540" y="848"/>
                  </a:lnTo>
                  <a:lnTo>
                    <a:pt x="530" y="838"/>
                  </a:lnTo>
                  <a:lnTo>
                    <a:pt x="610" y="778"/>
                  </a:lnTo>
                  <a:lnTo>
                    <a:pt x="646" y="740"/>
                  </a:lnTo>
                  <a:lnTo>
                    <a:pt x="650" y="722"/>
                  </a:lnTo>
                  <a:lnTo>
                    <a:pt x="658" y="724"/>
                  </a:lnTo>
                  <a:lnTo>
                    <a:pt x="658" y="732"/>
                  </a:lnTo>
                  <a:lnTo>
                    <a:pt x="680" y="728"/>
                  </a:lnTo>
                  <a:lnTo>
                    <a:pt x="702" y="706"/>
                  </a:lnTo>
                  <a:lnTo>
                    <a:pt x="712" y="694"/>
                  </a:lnTo>
                  <a:lnTo>
                    <a:pt x="708" y="674"/>
                  </a:lnTo>
                  <a:lnTo>
                    <a:pt x="730" y="654"/>
                  </a:lnTo>
                  <a:lnTo>
                    <a:pt x="754" y="634"/>
                  </a:lnTo>
                  <a:lnTo>
                    <a:pt x="752" y="652"/>
                  </a:lnTo>
                  <a:lnTo>
                    <a:pt x="768" y="652"/>
                  </a:lnTo>
                  <a:lnTo>
                    <a:pt x="780" y="640"/>
                  </a:lnTo>
                  <a:lnTo>
                    <a:pt x="786" y="654"/>
                  </a:lnTo>
                  <a:lnTo>
                    <a:pt x="800" y="654"/>
                  </a:lnTo>
                  <a:lnTo>
                    <a:pt x="804" y="644"/>
                  </a:lnTo>
                  <a:lnTo>
                    <a:pt x="812" y="650"/>
                  </a:lnTo>
                  <a:lnTo>
                    <a:pt x="820" y="650"/>
                  </a:lnTo>
                  <a:lnTo>
                    <a:pt x="806" y="604"/>
                  </a:lnTo>
                  <a:lnTo>
                    <a:pt x="788" y="564"/>
                  </a:lnTo>
                  <a:lnTo>
                    <a:pt x="794" y="550"/>
                  </a:lnTo>
                  <a:lnTo>
                    <a:pt x="772" y="532"/>
                  </a:lnTo>
                  <a:lnTo>
                    <a:pt x="778" y="520"/>
                  </a:lnTo>
                  <a:lnTo>
                    <a:pt x="788" y="520"/>
                  </a:lnTo>
                  <a:lnTo>
                    <a:pt x="796" y="504"/>
                  </a:lnTo>
                  <a:lnTo>
                    <a:pt x="786" y="494"/>
                  </a:lnTo>
                  <a:lnTo>
                    <a:pt x="780" y="496"/>
                  </a:lnTo>
                  <a:lnTo>
                    <a:pt x="764" y="480"/>
                  </a:lnTo>
                  <a:lnTo>
                    <a:pt x="772" y="466"/>
                  </a:lnTo>
                  <a:lnTo>
                    <a:pt x="770" y="452"/>
                  </a:lnTo>
                  <a:lnTo>
                    <a:pt x="784" y="450"/>
                  </a:lnTo>
                  <a:lnTo>
                    <a:pt x="794" y="456"/>
                  </a:lnTo>
                  <a:lnTo>
                    <a:pt x="808" y="448"/>
                  </a:lnTo>
                  <a:lnTo>
                    <a:pt x="816" y="460"/>
                  </a:lnTo>
                  <a:lnTo>
                    <a:pt x="826" y="460"/>
                  </a:lnTo>
                  <a:lnTo>
                    <a:pt x="834" y="472"/>
                  </a:lnTo>
                  <a:lnTo>
                    <a:pt x="836" y="486"/>
                  </a:lnTo>
                  <a:lnTo>
                    <a:pt x="850" y="492"/>
                  </a:lnTo>
                  <a:lnTo>
                    <a:pt x="868" y="488"/>
                  </a:lnTo>
                  <a:lnTo>
                    <a:pt x="946" y="490"/>
                  </a:lnTo>
                  <a:lnTo>
                    <a:pt x="944" y="506"/>
                  </a:lnTo>
                  <a:lnTo>
                    <a:pt x="926" y="532"/>
                  </a:lnTo>
                  <a:lnTo>
                    <a:pt x="914" y="542"/>
                  </a:lnTo>
                  <a:lnTo>
                    <a:pt x="900" y="550"/>
                  </a:lnTo>
                  <a:lnTo>
                    <a:pt x="894" y="562"/>
                  </a:lnTo>
                  <a:lnTo>
                    <a:pt x="892" y="572"/>
                  </a:lnTo>
                  <a:lnTo>
                    <a:pt x="910" y="582"/>
                  </a:lnTo>
                  <a:lnTo>
                    <a:pt x="914" y="566"/>
                  </a:lnTo>
                  <a:lnTo>
                    <a:pt x="922" y="560"/>
                  </a:lnTo>
                  <a:lnTo>
                    <a:pt x="932" y="566"/>
                  </a:lnTo>
                  <a:lnTo>
                    <a:pt x="936" y="618"/>
                  </a:lnTo>
                  <a:lnTo>
                    <a:pt x="938" y="640"/>
                  </a:lnTo>
                  <a:lnTo>
                    <a:pt x="954" y="642"/>
                  </a:lnTo>
                  <a:lnTo>
                    <a:pt x="954" y="608"/>
                  </a:lnTo>
                  <a:lnTo>
                    <a:pt x="968" y="594"/>
                  </a:lnTo>
                  <a:lnTo>
                    <a:pt x="966" y="562"/>
                  </a:lnTo>
                  <a:lnTo>
                    <a:pt x="964" y="540"/>
                  </a:lnTo>
                  <a:lnTo>
                    <a:pt x="982" y="542"/>
                  </a:lnTo>
                  <a:lnTo>
                    <a:pt x="1008" y="504"/>
                  </a:lnTo>
                  <a:lnTo>
                    <a:pt x="1008" y="478"/>
                  </a:lnTo>
                  <a:lnTo>
                    <a:pt x="1046" y="420"/>
                  </a:lnTo>
                  <a:lnTo>
                    <a:pt x="1072" y="404"/>
                  </a:lnTo>
                  <a:lnTo>
                    <a:pt x="1084" y="416"/>
                  </a:lnTo>
                  <a:lnTo>
                    <a:pt x="1094" y="410"/>
                  </a:lnTo>
                  <a:lnTo>
                    <a:pt x="1090" y="394"/>
                  </a:lnTo>
                  <a:lnTo>
                    <a:pt x="1102" y="386"/>
                  </a:lnTo>
                  <a:lnTo>
                    <a:pt x="1104" y="374"/>
                  </a:lnTo>
                  <a:lnTo>
                    <a:pt x="1086" y="370"/>
                  </a:lnTo>
                  <a:lnTo>
                    <a:pt x="1074" y="376"/>
                  </a:lnTo>
                  <a:lnTo>
                    <a:pt x="1068" y="348"/>
                  </a:lnTo>
                  <a:lnTo>
                    <a:pt x="1052" y="336"/>
                  </a:lnTo>
                  <a:lnTo>
                    <a:pt x="1036" y="342"/>
                  </a:lnTo>
                  <a:lnTo>
                    <a:pt x="1000" y="328"/>
                  </a:lnTo>
                  <a:lnTo>
                    <a:pt x="956" y="354"/>
                  </a:lnTo>
                  <a:lnTo>
                    <a:pt x="944" y="370"/>
                  </a:lnTo>
                  <a:lnTo>
                    <a:pt x="904" y="380"/>
                  </a:lnTo>
                  <a:lnTo>
                    <a:pt x="896" y="400"/>
                  </a:lnTo>
                  <a:lnTo>
                    <a:pt x="906" y="404"/>
                  </a:lnTo>
                  <a:lnTo>
                    <a:pt x="914" y="416"/>
                  </a:lnTo>
                  <a:lnTo>
                    <a:pt x="902" y="430"/>
                  </a:lnTo>
                  <a:lnTo>
                    <a:pt x="880" y="430"/>
                  </a:lnTo>
                  <a:lnTo>
                    <a:pt x="850" y="430"/>
                  </a:lnTo>
                  <a:lnTo>
                    <a:pt x="830" y="436"/>
                  </a:lnTo>
                  <a:lnTo>
                    <a:pt x="804" y="436"/>
                  </a:lnTo>
                  <a:lnTo>
                    <a:pt x="802" y="418"/>
                  </a:lnTo>
                  <a:lnTo>
                    <a:pt x="792" y="402"/>
                  </a:lnTo>
                  <a:lnTo>
                    <a:pt x="794" y="390"/>
                  </a:lnTo>
                  <a:lnTo>
                    <a:pt x="782" y="384"/>
                  </a:lnTo>
                  <a:lnTo>
                    <a:pt x="766" y="388"/>
                  </a:lnTo>
                  <a:lnTo>
                    <a:pt x="764" y="434"/>
                  </a:lnTo>
                  <a:lnTo>
                    <a:pt x="758" y="450"/>
                  </a:lnTo>
                  <a:lnTo>
                    <a:pt x="740" y="454"/>
                  </a:lnTo>
                  <a:lnTo>
                    <a:pt x="712" y="446"/>
                  </a:lnTo>
                  <a:lnTo>
                    <a:pt x="676" y="442"/>
                  </a:lnTo>
                  <a:lnTo>
                    <a:pt x="632" y="418"/>
                  </a:lnTo>
                  <a:lnTo>
                    <a:pt x="618" y="408"/>
                  </a:lnTo>
                  <a:lnTo>
                    <a:pt x="592" y="414"/>
                  </a:lnTo>
                  <a:lnTo>
                    <a:pt x="558" y="410"/>
                  </a:lnTo>
                  <a:lnTo>
                    <a:pt x="490" y="368"/>
                  </a:lnTo>
                  <a:lnTo>
                    <a:pt x="484" y="354"/>
                  </a:lnTo>
                  <a:lnTo>
                    <a:pt x="456" y="346"/>
                  </a:lnTo>
                  <a:lnTo>
                    <a:pt x="458" y="328"/>
                  </a:lnTo>
                  <a:lnTo>
                    <a:pt x="458" y="302"/>
                  </a:lnTo>
                  <a:lnTo>
                    <a:pt x="474" y="278"/>
                  </a:lnTo>
                  <a:lnTo>
                    <a:pt x="476" y="264"/>
                  </a:lnTo>
                  <a:lnTo>
                    <a:pt x="452" y="246"/>
                  </a:lnTo>
                  <a:lnTo>
                    <a:pt x="420" y="238"/>
                  </a:lnTo>
                  <a:lnTo>
                    <a:pt x="416" y="214"/>
                  </a:lnTo>
                  <a:lnTo>
                    <a:pt x="404" y="200"/>
                  </a:lnTo>
                  <a:lnTo>
                    <a:pt x="398" y="178"/>
                  </a:lnTo>
                  <a:lnTo>
                    <a:pt x="424" y="186"/>
                  </a:lnTo>
                  <a:lnTo>
                    <a:pt x="438" y="174"/>
                  </a:lnTo>
                  <a:lnTo>
                    <a:pt x="424" y="162"/>
                  </a:lnTo>
                  <a:lnTo>
                    <a:pt x="424" y="146"/>
                  </a:lnTo>
                  <a:lnTo>
                    <a:pt x="412" y="136"/>
                  </a:lnTo>
                  <a:lnTo>
                    <a:pt x="416" y="100"/>
                  </a:lnTo>
                  <a:lnTo>
                    <a:pt x="422" y="68"/>
                  </a:lnTo>
                  <a:lnTo>
                    <a:pt x="412" y="54"/>
                  </a:lnTo>
                  <a:lnTo>
                    <a:pt x="412" y="28"/>
                  </a:lnTo>
                  <a:lnTo>
                    <a:pt x="388" y="16"/>
                  </a:lnTo>
                  <a:lnTo>
                    <a:pt x="364" y="2"/>
                  </a:lnTo>
                  <a:lnTo>
                    <a:pt x="346" y="0"/>
                  </a:lnTo>
                  <a:lnTo>
                    <a:pt x="342" y="24"/>
                  </a:lnTo>
                  <a:lnTo>
                    <a:pt x="342" y="48"/>
                  </a:lnTo>
                  <a:lnTo>
                    <a:pt x="330" y="70"/>
                  </a:lnTo>
                  <a:lnTo>
                    <a:pt x="308" y="62"/>
                  </a:lnTo>
                  <a:lnTo>
                    <a:pt x="278" y="72"/>
                  </a:lnTo>
                  <a:lnTo>
                    <a:pt x="252" y="74"/>
                  </a:lnTo>
                  <a:lnTo>
                    <a:pt x="226" y="62"/>
                  </a:lnTo>
                  <a:lnTo>
                    <a:pt x="216" y="76"/>
                  </a:lnTo>
                  <a:lnTo>
                    <a:pt x="212" y="98"/>
                  </a:lnTo>
                  <a:lnTo>
                    <a:pt x="220" y="150"/>
                  </a:lnTo>
                  <a:lnTo>
                    <a:pt x="246" y="160"/>
                  </a:lnTo>
                  <a:lnTo>
                    <a:pt x="248" y="176"/>
                  </a:lnTo>
                  <a:lnTo>
                    <a:pt x="278" y="184"/>
                  </a:lnTo>
                  <a:lnTo>
                    <a:pt x="248" y="218"/>
                  </a:lnTo>
                  <a:lnTo>
                    <a:pt x="256" y="240"/>
                  </a:lnTo>
                  <a:lnTo>
                    <a:pt x="248" y="248"/>
                  </a:lnTo>
                  <a:lnTo>
                    <a:pt x="232" y="252"/>
                  </a:lnTo>
                  <a:lnTo>
                    <a:pt x="218" y="260"/>
                  </a:lnTo>
                  <a:lnTo>
                    <a:pt x="226" y="278"/>
                  </a:lnTo>
                  <a:lnTo>
                    <a:pt x="206" y="292"/>
                  </a:lnTo>
                  <a:lnTo>
                    <a:pt x="196" y="330"/>
                  </a:lnTo>
                  <a:lnTo>
                    <a:pt x="174" y="346"/>
                  </a:lnTo>
                  <a:lnTo>
                    <a:pt x="160" y="350"/>
                  </a:lnTo>
                  <a:lnTo>
                    <a:pt x="140" y="380"/>
                  </a:lnTo>
                  <a:lnTo>
                    <a:pt x="120" y="384"/>
                  </a:lnTo>
                  <a:lnTo>
                    <a:pt x="104" y="396"/>
                  </a:lnTo>
                  <a:lnTo>
                    <a:pt x="88" y="386"/>
                  </a:lnTo>
                  <a:lnTo>
                    <a:pt x="74" y="386"/>
                  </a:lnTo>
                  <a:lnTo>
                    <a:pt x="70" y="402"/>
                  </a:lnTo>
                  <a:lnTo>
                    <a:pt x="50" y="426"/>
                  </a:lnTo>
                  <a:lnTo>
                    <a:pt x="60" y="440"/>
                  </a:lnTo>
                  <a:lnTo>
                    <a:pt x="78" y="446"/>
                  </a:lnTo>
                  <a:lnTo>
                    <a:pt x="74" y="462"/>
                  </a:lnTo>
                  <a:lnTo>
                    <a:pt x="88" y="482"/>
                  </a:lnTo>
                  <a:lnTo>
                    <a:pt x="100" y="484"/>
                  </a:lnTo>
                  <a:lnTo>
                    <a:pt x="116" y="510"/>
                  </a:lnTo>
                  <a:lnTo>
                    <a:pt x="116" y="520"/>
                  </a:lnTo>
                  <a:lnTo>
                    <a:pt x="120" y="532"/>
                  </a:lnTo>
                  <a:lnTo>
                    <a:pt x="108" y="540"/>
                  </a:lnTo>
                  <a:lnTo>
                    <a:pt x="100" y="528"/>
                  </a:lnTo>
                  <a:lnTo>
                    <a:pt x="84" y="536"/>
                  </a:lnTo>
                  <a:lnTo>
                    <a:pt x="62" y="542"/>
                  </a:lnTo>
                  <a:lnTo>
                    <a:pt x="44" y="542"/>
                  </a:lnTo>
                  <a:lnTo>
                    <a:pt x="30" y="536"/>
                  </a:lnTo>
                  <a:lnTo>
                    <a:pt x="28" y="552"/>
                  </a:lnTo>
                  <a:lnTo>
                    <a:pt x="12" y="554"/>
                  </a:lnTo>
                  <a:lnTo>
                    <a:pt x="0" y="568"/>
                  </a:lnTo>
                  <a:lnTo>
                    <a:pt x="14" y="576"/>
                  </a:lnTo>
                  <a:lnTo>
                    <a:pt x="34" y="6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8" name="Indonesia">
              <a:extLst>
                <a:ext uri="{FF2B5EF4-FFF2-40B4-BE49-F238E27FC236}">
                  <a16:creationId xmlns:a16="http://schemas.microsoft.com/office/drawing/2014/main" id="{95FE749F-1070-4FA3-BC67-5872140C73F3}"/>
                </a:ext>
              </a:extLst>
            </p:cNvPr>
            <p:cNvSpPr>
              <a:spLocks noEditPoints="1"/>
            </p:cNvSpPr>
            <p:nvPr/>
          </p:nvSpPr>
          <p:spPr bwMode="gray">
            <a:xfrm>
              <a:off x="8733338" y="4364062"/>
              <a:ext cx="1427134" cy="507372"/>
            </a:xfrm>
            <a:custGeom>
              <a:avLst/>
              <a:gdLst/>
              <a:ahLst/>
              <a:cxnLst>
                <a:cxn ang="0">
                  <a:pos x="170" y="94"/>
                </a:cxn>
                <a:cxn ang="0">
                  <a:pos x="242" y="140"/>
                </a:cxn>
                <a:cxn ang="0">
                  <a:pos x="320" y="202"/>
                </a:cxn>
                <a:cxn ang="0">
                  <a:pos x="338" y="272"/>
                </a:cxn>
                <a:cxn ang="0">
                  <a:pos x="420" y="352"/>
                </a:cxn>
                <a:cxn ang="0">
                  <a:pos x="356" y="460"/>
                </a:cxn>
                <a:cxn ang="0">
                  <a:pos x="280" y="384"/>
                </a:cxn>
                <a:cxn ang="0">
                  <a:pos x="162" y="220"/>
                </a:cxn>
                <a:cxn ang="0">
                  <a:pos x="92" y="132"/>
                </a:cxn>
                <a:cxn ang="0">
                  <a:pos x="84" y="192"/>
                </a:cxn>
                <a:cxn ang="0">
                  <a:pos x="100" y="184"/>
                </a:cxn>
                <a:cxn ang="0">
                  <a:pos x="544" y="142"/>
                </a:cxn>
                <a:cxn ang="0">
                  <a:pos x="542" y="226"/>
                </a:cxn>
                <a:cxn ang="0">
                  <a:pos x="576" y="330"/>
                </a:cxn>
                <a:cxn ang="0">
                  <a:pos x="684" y="346"/>
                </a:cxn>
                <a:cxn ang="0">
                  <a:pos x="794" y="356"/>
                </a:cxn>
                <a:cxn ang="0">
                  <a:pos x="826" y="258"/>
                </a:cxn>
                <a:cxn ang="0">
                  <a:pos x="902" y="186"/>
                </a:cxn>
                <a:cxn ang="0">
                  <a:pos x="854" y="52"/>
                </a:cxn>
                <a:cxn ang="0">
                  <a:pos x="760" y="162"/>
                </a:cxn>
                <a:cxn ang="0">
                  <a:pos x="666" y="184"/>
                </a:cxn>
                <a:cxn ang="0">
                  <a:pos x="562" y="132"/>
                </a:cxn>
                <a:cxn ang="0">
                  <a:pos x="464" y="512"/>
                </a:cxn>
                <a:cxn ang="0">
                  <a:pos x="666" y="544"/>
                </a:cxn>
                <a:cxn ang="0">
                  <a:pos x="792" y="550"/>
                </a:cxn>
                <a:cxn ang="0">
                  <a:pos x="694" y="498"/>
                </a:cxn>
                <a:cxn ang="0">
                  <a:pos x="524" y="478"/>
                </a:cxn>
                <a:cxn ang="0">
                  <a:pos x="806" y="550"/>
                </a:cxn>
                <a:cxn ang="0">
                  <a:pos x="804" y="536"/>
                </a:cxn>
                <a:cxn ang="0">
                  <a:pos x="920" y="560"/>
                </a:cxn>
                <a:cxn ang="0">
                  <a:pos x="944" y="598"/>
                </a:cxn>
                <a:cxn ang="0">
                  <a:pos x="944" y="598"/>
                </a:cxn>
                <a:cxn ang="0">
                  <a:pos x="1006" y="548"/>
                </a:cxn>
                <a:cxn ang="0">
                  <a:pos x="934" y="270"/>
                </a:cxn>
                <a:cxn ang="0">
                  <a:pos x="944" y="406"/>
                </a:cxn>
                <a:cxn ang="0">
                  <a:pos x="972" y="330"/>
                </a:cxn>
                <a:cxn ang="0">
                  <a:pos x="1026" y="414"/>
                </a:cxn>
                <a:cxn ang="0">
                  <a:pos x="1038" y="362"/>
                </a:cxn>
                <a:cxn ang="0">
                  <a:pos x="1058" y="262"/>
                </a:cxn>
                <a:cxn ang="0">
                  <a:pos x="1010" y="256"/>
                </a:cxn>
                <a:cxn ang="0">
                  <a:pos x="974" y="212"/>
                </a:cxn>
                <a:cxn ang="0">
                  <a:pos x="1156" y="142"/>
                </a:cxn>
                <a:cxn ang="0">
                  <a:pos x="1010" y="172"/>
                </a:cxn>
                <a:cxn ang="0">
                  <a:pos x="1242" y="196"/>
                </a:cxn>
                <a:cxn ang="0">
                  <a:pos x="1256" y="202"/>
                </a:cxn>
                <a:cxn ang="0">
                  <a:pos x="1268" y="164"/>
                </a:cxn>
                <a:cxn ang="0">
                  <a:pos x="1242" y="180"/>
                </a:cxn>
                <a:cxn ang="0">
                  <a:pos x="1338" y="350"/>
                </a:cxn>
                <a:cxn ang="0">
                  <a:pos x="1240" y="340"/>
                </a:cxn>
                <a:cxn ang="0">
                  <a:pos x="1182" y="334"/>
                </a:cxn>
                <a:cxn ang="0">
                  <a:pos x="1582" y="302"/>
                </a:cxn>
                <a:cxn ang="0">
                  <a:pos x="1420" y="228"/>
                </a:cxn>
                <a:cxn ang="0">
                  <a:pos x="1448" y="308"/>
                </a:cxn>
                <a:cxn ang="0">
                  <a:pos x="1464" y="368"/>
                </a:cxn>
                <a:cxn ang="0">
                  <a:pos x="1718" y="526"/>
                </a:cxn>
                <a:cxn ang="0">
                  <a:pos x="1146" y="590"/>
                </a:cxn>
                <a:cxn ang="0">
                  <a:pos x="1080" y="618"/>
                </a:cxn>
              </a:cxnLst>
              <a:rect l="0" t="0" r="r" b="b"/>
              <a:pathLst>
                <a:path w="1758" h="622">
                  <a:moveTo>
                    <a:pt x="0" y="0"/>
                  </a:moveTo>
                  <a:lnTo>
                    <a:pt x="14" y="0"/>
                  </a:lnTo>
                  <a:lnTo>
                    <a:pt x="50" y="18"/>
                  </a:lnTo>
                  <a:lnTo>
                    <a:pt x="96" y="10"/>
                  </a:lnTo>
                  <a:lnTo>
                    <a:pt x="170" y="94"/>
                  </a:lnTo>
                  <a:lnTo>
                    <a:pt x="176" y="94"/>
                  </a:lnTo>
                  <a:lnTo>
                    <a:pt x="188" y="120"/>
                  </a:lnTo>
                  <a:lnTo>
                    <a:pt x="200" y="114"/>
                  </a:lnTo>
                  <a:lnTo>
                    <a:pt x="224" y="140"/>
                  </a:lnTo>
                  <a:lnTo>
                    <a:pt x="242" y="140"/>
                  </a:lnTo>
                  <a:lnTo>
                    <a:pt x="248" y="162"/>
                  </a:lnTo>
                  <a:lnTo>
                    <a:pt x="262" y="162"/>
                  </a:lnTo>
                  <a:lnTo>
                    <a:pt x="298" y="196"/>
                  </a:lnTo>
                  <a:lnTo>
                    <a:pt x="302" y="210"/>
                  </a:lnTo>
                  <a:lnTo>
                    <a:pt x="320" y="202"/>
                  </a:lnTo>
                  <a:lnTo>
                    <a:pt x="332" y="218"/>
                  </a:lnTo>
                  <a:lnTo>
                    <a:pt x="304" y="234"/>
                  </a:lnTo>
                  <a:lnTo>
                    <a:pt x="334" y="240"/>
                  </a:lnTo>
                  <a:lnTo>
                    <a:pt x="318" y="252"/>
                  </a:lnTo>
                  <a:lnTo>
                    <a:pt x="338" y="272"/>
                  </a:lnTo>
                  <a:lnTo>
                    <a:pt x="358" y="266"/>
                  </a:lnTo>
                  <a:lnTo>
                    <a:pt x="368" y="300"/>
                  </a:lnTo>
                  <a:lnTo>
                    <a:pt x="398" y="306"/>
                  </a:lnTo>
                  <a:lnTo>
                    <a:pt x="406" y="324"/>
                  </a:lnTo>
                  <a:lnTo>
                    <a:pt x="420" y="352"/>
                  </a:lnTo>
                  <a:lnTo>
                    <a:pt x="416" y="448"/>
                  </a:lnTo>
                  <a:lnTo>
                    <a:pt x="396" y="424"/>
                  </a:lnTo>
                  <a:lnTo>
                    <a:pt x="386" y="454"/>
                  </a:lnTo>
                  <a:lnTo>
                    <a:pt x="362" y="440"/>
                  </a:lnTo>
                  <a:lnTo>
                    <a:pt x="356" y="460"/>
                  </a:lnTo>
                  <a:lnTo>
                    <a:pt x="340" y="450"/>
                  </a:lnTo>
                  <a:lnTo>
                    <a:pt x="332" y="428"/>
                  </a:lnTo>
                  <a:lnTo>
                    <a:pt x="296" y="404"/>
                  </a:lnTo>
                  <a:lnTo>
                    <a:pt x="292" y="390"/>
                  </a:lnTo>
                  <a:lnTo>
                    <a:pt x="280" y="384"/>
                  </a:lnTo>
                  <a:lnTo>
                    <a:pt x="278" y="370"/>
                  </a:lnTo>
                  <a:lnTo>
                    <a:pt x="230" y="322"/>
                  </a:lnTo>
                  <a:lnTo>
                    <a:pt x="228" y="296"/>
                  </a:lnTo>
                  <a:lnTo>
                    <a:pt x="178" y="224"/>
                  </a:lnTo>
                  <a:lnTo>
                    <a:pt x="162" y="220"/>
                  </a:lnTo>
                  <a:lnTo>
                    <a:pt x="148" y="172"/>
                  </a:lnTo>
                  <a:lnTo>
                    <a:pt x="140" y="170"/>
                  </a:lnTo>
                  <a:lnTo>
                    <a:pt x="146" y="156"/>
                  </a:lnTo>
                  <a:lnTo>
                    <a:pt x="110" y="134"/>
                  </a:lnTo>
                  <a:lnTo>
                    <a:pt x="92" y="132"/>
                  </a:lnTo>
                  <a:lnTo>
                    <a:pt x="90" y="110"/>
                  </a:lnTo>
                  <a:lnTo>
                    <a:pt x="64" y="74"/>
                  </a:lnTo>
                  <a:lnTo>
                    <a:pt x="18" y="44"/>
                  </a:lnTo>
                  <a:lnTo>
                    <a:pt x="0" y="0"/>
                  </a:lnTo>
                  <a:close/>
                  <a:moveTo>
                    <a:pt x="84" y="192"/>
                  </a:moveTo>
                  <a:lnTo>
                    <a:pt x="96" y="194"/>
                  </a:lnTo>
                  <a:lnTo>
                    <a:pt x="96" y="210"/>
                  </a:lnTo>
                  <a:lnTo>
                    <a:pt x="108" y="210"/>
                  </a:lnTo>
                  <a:lnTo>
                    <a:pt x="112" y="192"/>
                  </a:lnTo>
                  <a:lnTo>
                    <a:pt x="100" y="184"/>
                  </a:lnTo>
                  <a:lnTo>
                    <a:pt x="92" y="168"/>
                  </a:lnTo>
                  <a:lnTo>
                    <a:pt x="72" y="170"/>
                  </a:lnTo>
                  <a:lnTo>
                    <a:pt x="84" y="192"/>
                  </a:lnTo>
                  <a:close/>
                  <a:moveTo>
                    <a:pt x="562" y="132"/>
                  </a:moveTo>
                  <a:lnTo>
                    <a:pt x="544" y="142"/>
                  </a:lnTo>
                  <a:lnTo>
                    <a:pt x="542" y="158"/>
                  </a:lnTo>
                  <a:lnTo>
                    <a:pt x="532" y="178"/>
                  </a:lnTo>
                  <a:lnTo>
                    <a:pt x="540" y="204"/>
                  </a:lnTo>
                  <a:lnTo>
                    <a:pt x="548" y="214"/>
                  </a:lnTo>
                  <a:lnTo>
                    <a:pt x="542" y="226"/>
                  </a:lnTo>
                  <a:lnTo>
                    <a:pt x="550" y="248"/>
                  </a:lnTo>
                  <a:lnTo>
                    <a:pt x="584" y="272"/>
                  </a:lnTo>
                  <a:lnTo>
                    <a:pt x="574" y="292"/>
                  </a:lnTo>
                  <a:lnTo>
                    <a:pt x="584" y="316"/>
                  </a:lnTo>
                  <a:lnTo>
                    <a:pt x="576" y="330"/>
                  </a:lnTo>
                  <a:lnTo>
                    <a:pt x="590" y="340"/>
                  </a:lnTo>
                  <a:lnTo>
                    <a:pt x="646" y="336"/>
                  </a:lnTo>
                  <a:lnTo>
                    <a:pt x="646" y="358"/>
                  </a:lnTo>
                  <a:lnTo>
                    <a:pt x="666" y="350"/>
                  </a:lnTo>
                  <a:lnTo>
                    <a:pt x="684" y="346"/>
                  </a:lnTo>
                  <a:lnTo>
                    <a:pt x="698" y="330"/>
                  </a:lnTo>
                  <a:lnTo>
                    <a:pt x="706" y="342"/>
                  </a:lnTo>
                  <a:lnTo>
                    <a:pt x="752" y="370"/>
                  </a:lnTo>
                  <a:lnTo>
                    <a:pt x="752" y="384"/>
                  </a:lnTo>
                  <a:lnTo>
                    <a:pt x="794" y="356"/>
                  </a:lnTo>
                  <a:lnTo>
                    <a:pt x="798" y="336"/>
                  </a:lnTo>
                  <a:lnTo>
                    <a:pt x="810" y="334"/>
                  </a:lnTo>
                  <a:lnTo>
                    <a:pt x="810" y="286"/>
                  </a:lnTo>
                  <a:lnTo>
                    <a:pt x="822" y="272"/>
                  </a:lnTo>
                  <a:lnTo>
                    <a:pt x="826" y="258"/>
                  </a:lnTo>
                  <a:lnTo>
                    <a:pt x="838" y="260"/>
                  </a:lnTo>
                  <a:lnTo>
                    <a:pt x="858" y="244"/>
                  </a:lnTo>
                  <a:lnTo>
                    <a:pt x="858" y="224"/>
                  </a:lnTo>
                  <a:lnTo>
                    <a:pt x="876" y="180"/>
                  </a:lnTo>
                  <a:lnTo>
                    <a:pt x="902" y="186"/>
                  </a:lnTo>
                  <a:lnTo>
                    <a:pt x="924" y="176"/>
                  </a:lnTo>
                  <a:lnTo>
                    <a:pt x="884" y="154"/>
                  </a:lnTo>
                  <a:lnTo>
                    <a:pt x="870" y="138"/>
                  </a:lnTo>
                  <a:lnTo>
                    <a:pt x="866" y="102"/>
                  </a:lnTo>
                  <a:lnTo>
                    <a:pt x="854" y="52"/>
                  </a:lnTo>
                  <a:lnTo>
                    <a:pt x="808" y="48"/>
                  </a:lnTo>
                  <a:lnTo>
                    <a:pt x="792" y="54"/>
                  </a:lnTo>
                  <a:lnTo>
                    <a:pt x="776" y="104"/>
                  </a:lnTo>
                  <a:lnTo>
                    <a:pt x="762" y="114"/>
                  </a:lnTo>
                  <a:lnTo>
                    <a:pt x="760" y="162"/>
                  </a:lnTo>
                  <a:lnTo>
                    <a:pt x="746" y="172"/>
                  </a:lnTo>
                  <a:lnTo>
                    <a:pt x="712" y="172"/>
                  </a:lnTo>
                  <a:lnTo>
                    <a:pt x="702" y="162"/>
                  </a:lnTo>
                  <a:lnTo>
                    <a:pt x="678" y="168"/>
                  </a:lnTo>
                  <a:lnTo>
                    <a:pt x="666" y="184"/>
                  </a:lnTo>
                  <a:lnTo>
                    <a:pt x="650" y="188"/>
                  </a:lnTo>
                  <a:lnTo>
                    <a:pt x="634" y="182"/>
                  </a:lnTo>
                  <a:lnTo>
                    <a:pt x="610" y="190"/>
                  </a:lnTo>
                  <a:lnTo>
                    <a:pt x="570" y="152"/>
                  </a:lnTo>
                  <a:lnTo>
                    <a:pt x="562" y="132"/>
                  </a:lnTo>
                  <a:close/>
                  <a:moveTo>
                    <a:pt x="410" y="494"/>
                  </a:moveTo>
                  <a:lnTo>
                    <a:pt x="430" y="490"/>
                  </a:lnTo>
                  <a:lnTo>
                    <a:pt x="444" y="492"/>
                  </a:lnTo>
                  <a:lnTo>
                    <a:pt x="436" y="512"/>
                  </a:lnTo>
                  <a:lnTo>
                    <a:pt x="464" y="512"/>
                  </a:lnTo>
                  <a:lnTo>
                    <a:pt x="510" y="528"/>
                  </a:lnTo>
                  <a:lnTo>
                    <a:pt x="530" y="518"/>
                  </a:lnTo>
                  <a:lnTo>
                    <a:pt x="612" y="534"/>
                  </a:lnTo>
                  <a:lnTo>
                    <a:pt x="634" y="530"/>
                  </a:lnTo>
                  <a:lnTo>
                    <a:pt x="666" y="544"/>
                  </a:lnTo>
                  <a:lnTo>
                    <a:pt x="694" y="542"/>
                  </a:lnTo>
                  <a:lnTo>
                    <a:pt x="732" y="548"/>
                  </a:lnTo>
                  <a:lnTo>
                    <a:pt x="752" y="546"/>
                  </a:lnTo>
                  <a:lnTo>
                    <a:pt x="774" y="564"/>
                  </a:lnTo>
                  <a:lnTo>
                    <a:pt x="792" y="550"/>
                  </a:lnTo>
                  <a:lnTo>
                    <a:pt x="782" y="532"/>
                  </a:lnTo>
                  <a:lnTo>
                    <a:pt x="748" y="532"/>
                  </a:lnTo>
                  <a:lnTo>
                    <a:pt x="746" y="512"/>
                  </a:lnTo>
                  <a:lnTo>
                    <a:pt x="702" y="508"/>
                  </a:lnTo>
                  <a:lnTo>
                    <a:pt x="694" y="498"/>
                  </a:lnTo>
                  <a:lnTo>
                    <a:pt x="672" y="488"/>
                  </a:lnTo>
                  <a:lnTo>
                    <a:pt x="632" y="462"/>
                  </a:lnTo>
                  <a:lnTo>
                    <a:pt x="612" y="462"/>
                  </a:lnTo>
                  <a:lnTo>
                    <a:pt x="596" y="488"/>
                  </a:lnTo>
                  <a:lnTo>
                    <a:pt x="524" y="478"/>
                  </a:lnTo>
                  <a:lnTo>
                    <a:pt x="520" y="460"/>
                  </a:lnTo>
                  <a:lnTo>
                    <a:pt x="442" y="452"/>
                  </a:lnTo>
                  <a:lnTo>
                    <a:pt x="394" y="492"/>
                  </a:lnTo>
                  <a:lnTo>
                    <a:pt x="410" y="494"/>
                  </a:lnTo>
                  <a:close/>
                  <a:moveTo>
                    <a:pt x="806" y="550"/>
                  </a:moveTo>
                  <a:lnTo>
                    <a:pt x="798" y="564"/>
                  </a:lnTo>
                  <a:lnTo>
                    <a:pt x="816" y="566"/>
                  </a:lnTo>
                  <a:lnTo>
                    <a:pt x="824" y="558"/>
                  </a:lnTo>
                  <a:lnTo>
                    <a:pt x="830" y="538"/>
                  </a:lnTo>
                  <a:lnTo>
                    <a:pt x="804" y="536"/>
                  </a:lnTo>
                  <a:lnTo>
                    <a:pt x="806" y="550"/>
                  </a:lnTo>
                  <a:close/>
                  <a:moveTo>
                    <a:pt x="840" y="552"/>
                  </a:moveTo>
                  <a:lnTo>
                    <a:pt x="842" y="574"/>
                  </a:lnTo>
                  <a:lnTo>
                    <a:pt x="850" y="570"/>
                  </a:lnTo>
                  <a:lnTo>
                    <a:pt x="920" y="560"/>
                  </a:lnTo>
                  <a:lnTo>
                    <a:pt x="916" y="536"/>
                  </a:lnTo>
                  <a:lnTo>
                    <a:pt x="888" y="534"/>
                  </a:lnTo>
                  <a:lnTo>
                    <a:pt x="870" y="548"/>
                  </a:lnTo>
                  <a:lnTo>
                    <a:pt x="840" y="552"/>
                  </a:lnTo>
                  <a:close/>
                  <a:moveTo>
                    <a:pt x="944" y="598"/>
                  </a:moveTo>
                  <a:lnTo>
                    <a:pt x="974" y="622"/>
                  </a:lnTo>
                  <a:lnTo>
                    <a:pt x="986" y="612"/>
                  </a:lnTo>
                  <a:lnTo>
                    <a:pt x="960" y="584"/>
                  </a:lnTo>
                  <a:lnTo>
                    <a:pt x="920" y="584"/>
                  </a:lnTo>
                  <a:lnTo>
                    <a:pt x="944" y="598"/>
                  </a:lnTo>
                  <a:close/>
                  <a:moveTo>
                    <a:pt x="956" y="564"/>
                  </a:moveTo>
                  <a:lnTo>
                    <a:pt x="996" y="568"/>
                  </a:lnTo>
                  <a:lnTo>
                    <a:pt x="1054" y="552"/>
                  </a:lnTo>
                  <a:lnTo>
                    <a:pt x="1062" y="538"/>
                  </a:lnTo>
                  <a:lnTo>
                    <a:pt x="1006" y="548"/>
                  </a:lnTo>
                  <a:lnTo>
                    <a:pt x="972" y="542"/>
                  </a:lnTo>
                  <a:lnTo>
                    <a:pt x="936" y="554"/>
                  </a:lnTo>
                  <a:lnTo>
                    <a:pt x="956" y="564"/>
                  </a:lnTo>
                  <a:close/>
                  <a:moveTo>
                    <a:pt x="946" y="240"/>
                  </a:moveTo>
                  <a:lnTo>
                    <a:pt x="934" y="270"/>
                  </a:lnTo>
                  <a:lnTo>
                    <a:pt x="918" y="318"/>
                  </a:lnTo>
                  <a:lnTo>
                    <a:pt x="922" y="354"/>
                  </a:lnTo>
                  <a:lnTo>
                    <a:pt x="934" y="354"/>
                  </a:lnTo>
                  <a:lnTo>
                    <a:pt x="944" y="380"/>
                  </a:lnTo>
                  <a:lnTo>
                    <a:pt x="944" y="406"/>
                  </a:lnTo>
                  <a:lnTo>
                    <a:pt x="936" y="430"/>
                  </a:lnTo>
                  <a:lnTo>
                    <a:pt x="962" y="444"/>
                  </a:lnTo>
                  <a:lnTo>
                    <a:pt x="982" y="430"/>
                  </a:lnTo>
                  <a:lnTo>
                    <a:pt x="970" y="370"/>
                  </a:lnTo>
                  <a:lnTo>
                    <a:pt x="972" y="330"/>
                  </a:lnTo>
                  <a:lnTo>
                    <a:pt x="992" y="328"/>
                  </a:lnTo>
                  <a:lnTo>
                    <a:pt x="992" y="358"/>
                  </a:lnTo>
                  <a:lnTo>
                    <a:pt x="1018" y="374"/>
                  </a:lnTo>
                  <a:lnTo>
                    <a:pt x="1008" y="402"/>
                  </a:lnTo>
                  <a:lnTo>
                    <a:pt x="1026" y="414"/>
                  </a:lnTo>
                  <a:lnTo>
                    <a:pt x="1040" y="394"/>
                  </a:lnTo>
                  <a:lnTo>
                    <a:pt x="1056" y="400"/>
                  </a:lnTo>
                  <a:lnTo>
                    <a:pt x="1064" y="380"/>
                  </a:lnTo>
                  <a:lnTo>
                    <a:pt x="1046" y="382"/>
                  </a:lnTo>
                  <a:lnTo>
                    <a:pt x="1038" y="362"/>
                  </a:lnTo>
                  <a:lnTo>
                    <a:pt x="1046" y="346"/>
                  </a:lnTo>
                  <a:lnTo>
                    <a:pt x="996" y="294"/>
                  </a:lnTo>
                  <a:lnTo>
                    <a:pt x="1016" y="292"/>
                  </a:lnTo>
                  <a:lnTo>
                    <a:pt x="1046" y="276"/>
                  </a:lnTo>
                  <a:lnTo>
                    <a:pt x="1058" y="262"/>
                  </a:lnTo>
                  <a:lnTo>
                    <a:pt x="1074" y="268"/>
                  </a:lnTo>
                  <a:lnTo>
                    <a:pt x="1084" y="260"/>
                  </a:lnTo>
                  <a:lnTo>
                    <a:pt x="1080" y="250"/>
                  </a:lnTo>
                  <a:lnTo>
                    <a:pt x="1058" y="250"/>
                  </a:lnTo>
                  <a:lnTo>
                    <a:pt x="1010" y="256"/>
                  </a:lnTo>
                  <a:lnTo>
                    <a:pt x="992" y="274"/>
                  </a:lnTo>
                  <a:lnTo>
                    <a:pt x="976" y="274"/>
                  </a:lnTo>
                  <a:lnTo>
                    <a:pt x="972" y="258"/>
                  </a:lnTo>
                  <a:lnTo>
                    <a:pt x="964" y="248"/>
                  </a:lnTo>
                  <a:lnTo>
                    <a:pt x="974" y="212"/>
                  </a:lnTo>
                  <a:lnTo>
                    <a:pt x="1000" y="204"/>
                  </a:lnTo>
                  <a:lnTo>
                    <a:pt x="1076" y="212"/>
                  </a:lnTo>
                  <a:lnTo>
                    <a:pt x="1118" y="200"/>
                  </a:lnTo>
                  <a:lnTo>
                    <a:pt x="1148" y="166"/>
                  </a:lnTo>
                  <a:lnTo>
                    <a:pt x="1156" y="142"/>
                  </a:lnTo>
                  <a:lnTo>
                    <a:pt x="1148" y="136"/>
                  </a:lnTo>
                  <a:lnTo>
                    <a:pt x="1138" y="140"/>
                  </a:lnTo>
                  <a:lnTo>
                    <a:pt x="1102" y="180"/>
                  </a:lnTo>
                  <a:lnTo>
                    <a:pt x="1066" y="182"/>
                  </a:lnTo>
                  <a:lnTo>
                    <a:pt x="1010" y="172"/>
                  </a:lnTo>
                  <a:lnTo>
                    <a:pt x="992" y="172"/>
                  </a:lnTo>
                  <a:lnTo>
                    <a:pt x="980" y="192"/>
                  </a:lnTo>
                  <a:lnTo>
                    <a:pt x="932" y="228"/>
                  </a:lnTo>
                  <a:lnTo>
                    <a:pt x="946" y="240"/>
                  </a:lnTo>
                  <a:close/>
                  <a:moveTo>
                    <a:pt x="1242" y="196"/>
                  </a:moveTo>
                  <a:lnTo>
                    <a:pt x="1240" y="236"/>
                  </a:lnTo>
                  <a:lnTo>
                    <a:pt x="1262" y="254"/>
                  </a:lnTo>
                  <a:lnTo>
                    <a:pt x="1270" y="246"/>
                  </a:lnTo>
                  <a:lnTo>
                    <a:pt x="1256" y="226"/>
                  </a:lnTo>
                  <a:lnTo>
                    <a:pt x="1256" y="202"/>
                  </a:lnTo>
                  <a:lnTo>
                    <a:pt x="1300" y="204"/>
                  </a:lnTo>
                  <a:lnTo>
                    <a:pt x="1264" y="184"/>
                  </a:lnTo>
                  <a:lnTo>
                    <a:pt x="1280" y="166"/>
                  </a:lnTo>
                  <a:lnTo>
                    <a:pt x="1290" y="152"/>
                  </a:lnTo>
                  <a:lnTo>
                    <a:pt x="1268" y="164"/>
                  </a:lnTo>
                  <a:lnTo>
                    <a:pt x="1252" y="164"/>
                  </a:lnTo>
                  <a:lnTo>
                    <a:pt x="1258" y="146"/>
                  </a:lnTo>
                  <a:lnTo>
                    <a:pt x="1250" y="126"/>
                  </a:lnTo>
                  <a:lnTo>
                    <a:pt x="1238" y="148"/>
                  </a:lnTo>
                  <a:lnTo>
                    <a:pt x="1242" y="180"/>
                  </a:lnTo>
                  <a:lnTo>
                    <a:pt x="1228" y="180"/>
                  </a:lnTo>
                  <a:lnTo>
                    <a:pt x="1242" y="196"/>
                  </a:lnTo>
                  <a:close/>
                  <a:moveTo>
                    <a:pt x="1276" y="346"/>
                  </a:moveTo>
                  <a:lnTo>
                    <a:pt x="1312" y="348"/>
                  </a:lnTo>
                  <a:lnTo>
                    <a:pt x="1338" y="350"/>
                  </a:lnTo>
                  <a:lnTo>
                    <a:pt x="1366" y="358"/>
                  </a:lnTo>
                  <a:lnTo>
                    <a:pt x="1348" y="328"/>
                  </a:lnTo>
                  <a:lnTo>
                    <a:pt x="1320" y="324"/>
                  </a:lnTo>
                  <a:lnTo>
                    <a:pt x="1272" y="328"/>
                  </a:lnTo>
                  <a:lnTo>
                    <a:pt x="1240" y="340"/>
                  </a:lnTo>
                  <a:lnTo>
                    <a:pt x="1276" y="346"/>
                  </a:lnTo>
                  <a:close/>
                  <a:moveTo>
                    <a:pt x="1202" y="360"/>
                  </a:moveTo>
                  <a:lnTo>
                    <a:pt x="1228" y="340"/>
                  </a:lnTo>
                  <a:lnTo>
                    <a:pt x="1200" y="328"/>
                  </a:lnTo>
                  <a:lnTo>
                    <a:pt x="1182" y="334"/>
                  </a:lnTo>
                  <a:lnTo>
                    <a:pt x="1202" y="360"/>
                  </a:lnTo>
                  <a:close/>
                  <a:moveTo>
                    <a:pt x="1700" y="306"/>
                  </a:moveTo>
                  <a:lnTo>
                    <a:pt x="1636" y="272"/>
                  </a:lnTo>
                  <a:lnTo>
                    <a:pt x="1606" y="300"/>
                  </a:lnTo>
                  <a:lnTo>
                    <a:pt x="1582" y="302"/>
                  </a:lnTo>
                  <a:lnTo>
                    <a:pt x="1550" y="344"/>
                  </a:lnTo>
                  <a:lnTo>
                    <a:pt x="1526" y="336"/>
                  </a:lnTo>
                  <a:lnTo>
                    <a:pt x="1508" y="302"/>
                  </a:lnTo>
                  <a:lnTo>
                    <a:pt x="1486" y="246"/>
                  </a:lnTo>
                  <a:lnTo>
                    <a:pt x="1420" y="228"/>
                  </a:lnTo>
                  <a:lnTo>
                    <a:pt x="1364" y="270"/>
                  </a:lnTo>
                  <a:lnTo>
                    <a:pt x="1420" y="292"/>
                  </a:lnTo>
                  <a:lnTo>
                    <a:pt x="1476" y="290"/>
                  </a:lnTo>
                  <a:lnTo>
                    <a:pt x="1478" y="304"/>
                  </a:lnTo>
                  <a:lnTo>
                    <a:pt x="1448" y="308"/>
                  </a:lnTo>
                  <a:lnTo>
                    <a:pt x="1438" y="318"/>
                  </a:lnTo>
                  <a:lnTo>
                    <a:pt x="1406" y="324"/>
                  </a:lnTo>
                  <a:lnTo>
                    <a:pt x="1438" y="334"/>
                  </a:lnTo>
                  <a:lnTo>
                    <a:pt x="1448" y="370"/>
                  </a:lnTo>
                  <a:lnTo>
                    <a:pt x="1464" y="368"/>
                  </a:lnTo>
                  <a:lnTo>
                    <a:pt x="1476" y="356"/>
                  </a:lnTo>
                  <a:lnTo>
                    <a:pt x="1630" y="422"/>
                  </a:lnTo>
                  <a:lnTo>
                    <a:pt x="1650" y="440"/>
                  </a:lnTo>
                  <a:lnTo>
                    <a:pt x="1682" y="528"/>
                  </a:lnTo>
                  <a:lnTo>
                    <a:pt x="1718" y="526"/>
                  </a:lnTo>
                  <a:lnTo>
                    <a:pt x="1758" y="564"/>
                  </a:lnTo>
                  <a:lnTo>
                    <a:pt x="1758" y="316"/>
                  </a:lnTo>
                  <a:lnTo>
                    <a:pt x="1700" y="306"/>
                  </a:lnTo>
                  <a:close/>
                  <a:moveTo>
                    <a:pt x="1124" y="610"/>
                  </a:moveTo>
                  <a:lnTo>
                    <a:pt x="1146" y="590"/>
                  </a:lnTo>
                  <a:lnTo>
                    <a:pt x="1148" y="574"/>
                  </a:lnTo>
                  <a:lnTo>
                    <a:pt x="1136" y="568"/>
                  </a:lnTo>
                  <a:lnTo>
                    <a:pt x="1106" y="574"/>
                  </a:lnTo>
                  <a:lnTo>
                    <a:pt x="1090" y="590"/>
                  </a:lnTo>
                  <a:lnTo>
                    <a:pt x="1080" y="618"/>
                  </a:lnTo>
                  <a:lnTo>
                    <a:pt x="1124" y="61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79" name="Iran">
              <a:extLst>
                <a:ext uri="{FF2B5EF4-FFF2-40B4-BE49-F238E27FC236}">
                  <a16:creationId xmlns:a16="http://schemas.microsoft.com/office/drawing/2014/main" id="{643BD2CD-FEFB-4B4F-8E0D-FBF6CDE2243D}"/>
                </a:ext>
              </a:extLst>
            </p:cNvPr>
            <p:cNvSpPr>
              <a:spLocks/>
            </p:cNvSpPr>
            <p:nvPr/>
          </p:nvSpPr>
          <p:spPr bwMode="gray">
            <a:xfrm>
              <a:off x="7169544" y="3188059"/>
              <a:ext cx="581787" cy="552604"/>
            </a:xfrm>
            <a:custGeom>
              <a:avLst/>
              <a:gdLst/>
              <a:ahLst/>
              <a:cxnLst>
                <a:cxn ang="0">
                  <a:pos x="170" y="458"/>
                </a:cxn>
                <a:cxn ang="0">
                  <a:pos x="146" y="422"/>
                </a:cxn>
                <a:cxn ang="0">
                  <a:pos x="132" y="372"/>
                </a:cxn>
                <a:cxn ang="0">
                  <a:pos x="74" y="322"/>
                </a:cxn>
                <a:cxn ang="0">
                  <a:pos x="56" y="290"/>
                </a:cxn>
                <a:cxn ang="0">
                  <a:pos x="52" y="258"/>
                </a:cxn>
                <a:cxn ang="0">
                  <a:pos x="70" y="224"/>
                </a:cxn>
                <a:cxn ang="0">
                  <a:pos x="74" y="202"/>
                </a:cxn>
                <a:cxn ang="0">
                  <a:pos x="74" y="184"/>
                </a:cxn>
                <a:cxn ang="0">
                  <a:pos x="38" y="166"/>
                </a:cxn>
                <a:cxn ang="0">
                  <a:pos x="26" y="124"/>
                </a:cxn>
                <a:cxn ang="0">
                  <a:pos x="14" y="80"/>
                </a:cxn>
                <a:cxn ang="0">
                  <a:pos x="0" y="36"/>
                </a:cxn>
                <a:cxn ang="0">
                  <a:pos x="12" y="0"/>
                </a:cxn>
                <a:cxn ang="0">
                  <a:pos x="54" y="38"/>
                </a:cxn>
                <a:cxn ang="0">
                  <a:pos x="70" y="36"/>
                </a:cxn>
                <a:cxn ang="0">
                  <a:pos x="92" y="42"/>
                </a:cxn>
                <a:cxn ang="0">
                  <a:pos x="146" y="4"/>
                </a:cxn>
                <a:cxn ang="0">
                  <a:pos x="148" y="46"/>
                </a:cxn>
                <a:cxn ang="0">
                  <a:pos x="188" y="70"/>
                </a:cxn>
                <a:cxn ang="0">
                  <a:pos x="192" y="114"/>
                </a:cxn>
                <a:cxn ang="0">
                  <a:pos x="224" y="122"/>
                </a:cxn>
                <a:cxn ang="0">
                  <a:pos x="270" y="162"/>
                </a:cxn>
                <a:cxn ang="0">
                  <a:pos x="314" y="148"/>
                </a:cxn>
                <a:cxn ang="0">
                  <a:pos x="354" y="140"/>
                </a:cxn>
                <a:cxn ang="0">
                  <a:pos x="372" y="148"/>
                </a:cxn>
                <a:cxn ang="0">
                  <a:pos x="368" y="114"/>
                </a:cxn>
                <a:cxn ang="0">
                  <a:pos x="422" y="86"/>
                </a:cxn>
                <a:cxn ang="0">
                  <a:pos x="460" y="72"/>
                </a:cxn>
                <a:cxn ang="0">
                  <a:pos x="500" y="88"/>
                </a:cxn>
                <a:cxn ang="0">
                  <a:pos x="530" y="104"/>
                </a:cxn>
                <a:cxn ang="0">
                  <a:pos x="568" y="118"/>
                </a:cxn>
                <a:cxn ang="0">
                  <a:pos x="598" y="132"/>
                </a:cxn>
                <a:cxn ang="0">
                  <a:pos x="618" y="154"/>
                </a:cxn>
                <a:cxn ang="0">
                  <a:pos x="638" y="190"/>
                </a:cxn>
                <a:cxn ang="0">
                  <a:pos x="622" y="256"/>
                </a:cxn>
                <a:cxn ang="0">
                  <a:pos x="616" y="296"/>
                </a:cxn>
                <a:cxn ang="0">
                  <a:pos x="622" y="318"/>
                </a:cxn>
                <a:cxn ang="0">
                  <a:pos x="648" y="394"/>
                </a:cxn>
                <a:cxn ang="0">
                  <a:pos x="660" y="416"/>
                </a:cxn>
                <a:cxn ang="0">
                  <a:pos x="660" y="528"/>
                </a:cxn>
                <a:cxn ang="0">
                  <a:pos x="700" y="578"/>
                </a:cxn>
                <a:cxn ang="0">
                  <a:pos x="712" y="606"/>
                </a:cxn>
                <a:cxn ang="0">
                  <a:pos x="660" y="630"/>
                </a:cxn>
                <a:cxn ang="0">
                  <a:pos x="648" y="662"/>
                </a:cxn>
                <a:cxn ang="0">
                  <a:pos x="608" y="664"/>
                </a:cxn>
                <a:cxn ang="0">
                  <a:pos x="528" y="656"/>
                </a:cxn>
                <a:cxn ang="0">
                  <a:pos x="510" y="650"/>
                </a:cxn>
                <a:cxn ang="0">
                  <a:pos x="488" y="608"/>
                </a:cxn>
                <a:cxn ang="0">
                  <a:pos x="450" y="584"/>
                </a:cxn>
                <a:cxn ang="0">
                  <a:pos x="428" y="594"/>
                </a:cxn>
                <a:cxn ang="0">
                  <a:pos x="390" y="612"/>
                </a:cxn>
                <a:cxn ang="0">
                  <a:pos x="364" y="610"/>
                </a:cxn>
                <a:cxn ang="0">
                  <a:pos x="314" y="582"/>
                </a:cxn>
                <a:cxn ang="0">
                  <a:pos x="292" y="554"/>
                </a:cxn>
                <a:cxn ang="0">
                  <a:pos x="268" y="520"/>
                </a:cxn>
                <a:cxn ang="0">
                  <a:pos x="260" y="502"/>
                </a:cxn>
                <a:cxn ang="0">
                  <a:pos x="246" y="482"/>
                </a:cxn>
                <a:cxn ang="0">
                  <a:pos x="226" y="452"/>
                </a:cxn>
                <a:cxn ang="0">
                  <a:pos x="202" y="458"/>
                </a:cxn>
                <a:cxn ang="0">
                  <a:pos x="180" y="450"/>
                </a:cxn>
              </a:cxnLst>
              <a:rect l="0" t="0" r="r" b="b"/>
              <a:pathLst>
                <a:path w="718" h="674">
                  <a:moveTo>
                    <a:pt x="180" y="450"/>
                  </a:moveTo>
                  <a:lnTo>
                    <a:pt x="170" y="458"/>
                  </a:lnTo>
                  <a:lnTo>
                    <a:pt x="146" y="438"/>
                  </a:lnTo>
                  <a:lnTo>
                    <a:pt x="146" y="422"/>
                  </a:lnTo>
                  <a:lnTo>
                    <a:pt x="136" y="416"/>
                  </a:lnTo>
                  <a:lnTo>
                    <a:pt x="132" y="372"/>
                  </a:lnTo>
                  <a:lnTo>
                    <a:pt x="120" y="356"/>
                  </a:lnTo>
                  <a:lnTo>
                    <a:pt x="74" y="322"/>
                  </a:lnTo>
                  <a:lnTo>
                    <a:pt x="68" y="306"/>
                  </a:lnTo>
                  <a:lnTo>
                    <a:pt x="56" y="290"/>
                  </a:lnTo>
                  <a:lnTo>
                    <a:pt x="52" y="280"/>
                  </a:lnTo>
                  <a:lnTo>
                    <a:pt x="52" y="258"/>
                  </a:lnTo>
                  <a:lnTo>
                    <a:pt x="62" y="238"/>
                  </a:lnTo>
                  <a:lnTo>
                    <a:pt x="70" y="224"/>
                  </a:lnTo>
                  <a:lnTo>
                    <a:pt x="80" y="216"/>
                  </a:lnTo>
                  <a:lnTo>
                    <a:pt x="74" y="202"/>
                  </a:lnTo>
                  <a:lnTo>
                    <a:pt x="80" y="188"/>
                  </a:lnTo>
                  <a:lnTo>
                    <a:pt x="74" y="184"/>
                  </a:lnTo>
                  <a:lnTo>
                    <a:pt x="46" y="180"/>
                  </a:lnTo>
                  <a:lnTo>
                    <a:pt x="38" y="166"/>
                  </a:lnTo>
                  <a:lnTo>
                    <a:pt x="28" y="158"/>
                  </a:lnTo>
                  <a:lnTo>
                    <a:pt x="26" y="124"/>
                  </a:lnTo>
                  <a:lnTo>
                    <a:pt x="14" y="96"/>
                  </a:lnTo>
                  <a:lnTo>
                    <a:pt x="14" y="80"/>
                  </a:lnTo>
                  <a:lnTo>
                    <a:pt x="2" y="54"/>
                  </a:lnTo>
                  <a:lnTo>
                    <a:pt x="0" y="36"/>
                  </a:lnTo>
                  <a:lnTo>
                    <a:pt x="8" y="14"/>
                  </a:lnTo>
                  <a:lnTo>
                    <a:pt x="12" y="0"/>
                  </a:lnTo>
                  <a:lnTo>
                    <a:pt x="22" y="8"/>
                  </a:lnTo>
                  <a:lnTo>
                    <a:pt x="54" y="38"/>
                  </a:lnTo>
                  <a:lnTo>
                    <a:pt x="62" y="40"/>
                  </a:lnTo>
                  <a:lnTo>
                    <a:pt x="70" y="36"/>
                  </a:lnTo>
                  <a:lnTo>
                    <a:pt x="74" y="44"/>
                  </a:lnTo>
                  <a:lnTo>
                    <a:pt x="92" y="42"/>
                  </a:lnTo>
                  <a:lnTo>
                    <a:pt x="118" y="22"/>
                  </a:lnTo>
                  <a:lnTo>
                    <a:pt x="146" y="4"/>
                  </a:lnTo>
                  <a:lnTo>
                    <a:pt x="158" y="30"/>
                  </a:lnTo>
                  <a:lnTo>
                    <a:pt x="148" y="46"/>
                  </a:lnTo>
                  <a:lnTo>
                    <a:pt x="164" y="58"/>
                  </a:lnTo>
                  <a:lnTo>
                    <a:pt x="188" y="70"/>
                  </a:lnTo>
                  <a:lnTo>
                    <a:pt x="190" y="100"/>
                  </a:lnTo>
                  <a:lnTo>
                    <a:pt x="192" y="114"/>
                  </a:lnTo>
                  <a:lnTo>
                    <a:pt x="204" y="120"/>
                  </a:lnTo>
                  <a:lnTo>
                    <a:pt x="224" y="122"/>
                  </a:lnTo>
                  <a:lnTo>
                    <a:pt x="234" y="142"/>
                  </a:lnTo>
                  <a:lnTo>
                    <a:pt x="270" y="162"/>
                  </a:lnTo>
                  <a:lnTo>
                    <a:pt x="286" y="162"/>
                  </a:lnTo>
                  <a:lnTo>
                    <a:pt x="314" y="148"/>
                  </a:lnTo>
                  <a:lnTo>
                    <a:pt x="338" y="146"/>
                  </a:lnTo>
                  <a:lnTo>
                    <a:pt x="354" y="140"/>
                  </a:lnTo>
                  <a:lnTo>
                    <a:pt x="356" y="146"/>
                  </a:lnTo>
                  <a:lnTo>
                    <a:pt x="372" y="148"/>
                  </a:lnTo>
                  <a:lnTo>
                    <a:pt x="374" y="136"/>
                  </a:lnTo>
                  <a:lnTo>
                    <a:pt x="368" y="114"/>
                  </a:lnTo>
                  <a:lnTo>
                    <a:pt x="384" y="122"/>
                  </a:lnTo>
                  <a:lnTo>
                    <a:pt x="422" y="86"/>
                  </a:lnTo>
                  <a:lnTo>
                    <a:pt x="450" y="86"/>
                  </a:lnTo>
                  <a:lnTo>
                    <a:pt x="460" y="72"/>
                  </a:lnTo>
                  <a:lnTo>
                    <a:pt x="486" y="70"/>
                  </a:lnTo>
                  <a:lnTo>
                    <a:pt x="500" y="88"/>
                  </a:lnTo>
                  <a:lnTo>
                    <a:pt x="518" y="92"/>
                  </a:lnTo>
                  <a:lnTo>
                    <a:pt x="530" y="104"/>
                  </a:lnTo>
                  <a:lnTo>
                    <a:pt x="560" y="104"/>
                  </a:lnTo>
                  <a:lnTo>
                    <a:pt x="568" y="118"/>
                  </a:lnTo>
                  <a:lnTo>
                    <a:pt x="584" y="122"/>
                  </a:lnTo>
                  <a:lnTo>
                    <a:pt x="598" y="132"/>
                  </a:lnTo>
                  <a:lnTo>
                    <a:pt x="604" y="148"/>
                  </a:lnTo>
                  <a:lnTo>
                    <a:pt x="618" y="154"/>
                  </a:lnTo>
                  <a:lnTo>
                    <a:pt x="638" y="152"/>
                  </a:lnTo>
                  <a:lnTo>
                    <a:pt x="638" y="190"/>
                  </a:lnTo>
                  <a:lnTo>
                    <a:pt x="638" y="220"/>
                  </a:lnTo>
                  <a:lnTo>
                    <a:pt x="622" y="256"/>
                  </a:lnTo>
                  <a:lnTo>
                    <a:pt x="616" y="258"/>
                  </a:lnTo>
                  <a:lnTo>
                    <a:pt x="616" y="296"/>
                  </a:lnTo>
                  <a:lnTo>
                    <a:pt x="632" y="302"/>
                  </a:lnTo>
                  <a:lnTo>
                    <a:pt x="622" y="318"/>
                  </a:lnTo>
                  <a:lnTo>
                    <a:pt x="628" y="390"/>
                  </a:lnTo>
                  <a:lnTo>
                    <a:pt x="648" y="394"/>
                  </a:lnTo>
                  <a:lnTo>
                    <a:pt x="660" y="398"/>
                  </a:lnTo>
                  <a:lnTo>
                    <a:pt x="660" y="416"/>
                  </a:lnTo>
                  <a:lnTo>
                    <a:pt x="628" y="470"/>
                  </a:lnTo>
                  <a:lnTo>
                    <a:pt x="660" y="528"/>
                  </a:lnTo>
                  <a:lnTo>
                    <a:pt x="700" y="544"/>
                  </a:lnTo>
                  <a:lnTo>
                    <a:pt x="700" y="578"/>
                  </a:lnTo>
                  <a:lnTo>
                    <a:pt x="718" y="590"/>
                  </a:lnTo>
                  <a:lnTo>
                    <a:pt x="712" y="606"/>
                  </a:lnTo>
                  <a:lnTo>
                    <a:pt x="682" y="610"/>
                  </a:lnTo>
                  <a:lnTo>
                    <a:pt x="660" y="630"/>
                  </a:lnTo>
                  <a:lnTo>
                    <a:pt x="654" y="662"/>
                  </a:lnTo>
                  <a:lnTo>
                    <a:pt x="648" y="662"/>
                  </a:lnTo>
                  <a:lnTo>
                    <a:pt x="644" y="674"/>
                  </a:lnTo>
                  <a:lnTo>
                    <a:pt x="608" y="664"/>
                  </a:lnTo>
                  <a:lnTo>
                    <a:pt x="556" y="662"/>
                  </a:lnTo>
                  <a:lnTo>
                    <a:pt x="528" y="656"/>
                  </a:lnTo>
                  <a:lnTo>
                    <a:pt x="520" y="646"/>
                  </a:lnTo>
                  <a:lnTo>
                    <a:pt x="510" y="650"/>
                  </a:lnTo>
                  <a:lnTo>
                    <a:pt x="492" y="630"/>
                  </a:lnTo>
                  <a:lnTo>
                    <a:pt x="488" y="608"/>
                  </a:lnTo>
                  <a:lnTo>
                    <a:pt x="484" y="592"/>
                  </a:lnTo>
                  <a:lnTo>
                    <a:pt x="450" y="584"/>
                  </a:lnTo>
                  <a:lnTo>
                    <a:pt x="442" y="592"/>
                  </a:lnTo>
                  <a:lnTo>
                    <a:pt x="428" y="594"/>
                  </a:lnTo>
                  <a:lnTo>
                    <a:pt x="404" y="614"/>
                  </a:lnTo>
                  <a:lnTo>
                    <a:pt x="390" y="612"/>
                  </a:lnTo>
                  <a:lnTo>
                    <a:pt x="382" y="602"/>
                  </a:lnTo>
                  <a:lnTo>
                    <a:pt x="364" y="610"/>
                  </a:lnTo>
                  <a:lnTo>
                    <a:pt x="346" y="596"/>
                  </a:lnTo>
                  <a:lnTo>
                    <a:pt x="314" y="582"/>
                  </a:lnTo>
                  <a:lnTo>
                    <a:pt x="316" y="574"/>
                  </a:lnTo>
                  <a:lnTo>
                    <a:pt x="292" y="554"/>
                  </a:lnTo>
                  <a:lnTo>
                    <a:pt x="274" y="546"/>
                  </a:lnTo>
                  <a:lnTo>
                    <a:pt x="268" y="520"/>
                  </a:lnTo>
                  <a:lnTo>
                    <a:pt x="254" y="514"/>
                  </a:lnTo>
                  <a:lnTo>
                    <a:pt x="260" y="502"/>
                  </a:lnTo>
                  <a:lnTo>
                    <a:pt x="248" y="492"/>
                  </a:lnTo>
                  <a:lnTo>
                    <a:pt x="246" y="482"/>
                  </a:lnTo>
                  <a:lnTo>
                    <a:pt x="228" y="462"/>
                  </a:lnTo>
                  <a:lnTo>
                    <a:pt x="226" y="452"/>
                  </a:lnTo>
                  <a:lnTo>
                    <a:pt x="218" y="452"/>
                  </a:lnTo>
                  <a:lnTo>
                    <a:pt x="202" y="458"/>
                  </a:lnTo>
                  <a:lnTo>
                    <a:pt x="186" y="450"/>
                  </a:lnTo>
                  <a:lnTo>
                    <a:pt x="180" y="4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0" name="Iraq">
              <a:extLst>
                <a:ext uri="{FF2B5EF4-FFF2-40B4-BE49-F238E27FC236}">
                  <a16:creationId xmlns:a16="http://schemas.microsoft.com/office/drawing/2014/main" id="{F1531395-118E-4D6B-B802-AFCB92526C8A}"/>
                </a:ext>
              </a:extLst>
            </p:cNvPr>
            <p:cNvSpPr>
              <a:spLocks/>
            </p:cNvSpPr>
            <p:nvPr/>
          </p:nvSpPr>
          <p:spPr bwMode="gray">
            <a:xfrm>
              <a:off x="6995789" y="3288354"/>
              <a:ext cx="310418" cy="316616"/>
            </a:xfrm>
            <a:custGeom>
              <a:avLst/>
              <a:gdLst/>
              <a:ahLst/>
              <a:cxnLst>
                <a:cxn ang="0">
                  <a:pos x="32" y="236"/>
                </a:cxn>
                <a:cxn ang="0">
                  <a:pos x="20" y="228"/>
                </a:cxn>
                <a:cxn ang="0">
                  <a:pos x="20" y="224"/>
                </a:cxn>
                <a:cxn ang="0">
                  <a:pos x="10" y="226"/>
                </a:cxn>
                <a:cxn ang="0">
                  <a:pos x="8" y="218"/>
                </a:cxn>
                <a:cxn ang="0">
                  <a:pos x="12" y="216"/>
                </a:cxn>
                <a:cxn ang="0">
                  <a:pos x="0" y="178"/>
                </a:cxn>
                <a:cxn ang="0">
                  <a:pos x="100" y="112"/>
                </a:cxn>
                <a:cxn ang="0">
                  <a:pos x="98" y="94"/>
                </a:cxn>
                <a:cxn ang="0">
                  <a:pos x="104" y="80"/>
                </a:cxn>
                <a:cxn ang="0">
                  <a:pos x="108" y="48"/>
                </a:cxn>
                <a:cxn ang="0">
                  <a:pos x="154" y="14"/>
                </a:cxn>
                <a:cxn ang="0">
                  <a:pos x="166" y="0"/>
                </a:cxn>
                <a:cxn ang="0">
                  <a:pos x="192" y="6"/>
                </a:cxn>
                <a:cxn ang="0">
                  <a:pos x="212" y="8"/>
                </a:cxn>
                <a:cxn ang="0">
                  <a:pos x="218" y="16"/>
                </a:cxn>
                <a:cxn ang="0">
                  <a:pos x="238" y="2"/>
                </a:cxn>
                <a:cxn ang="0">
                  <a:pos x="240" y="36"/>
                </a:cxn>
                <a:cxn ang="0">
                  <a:pos x="250" y="44"/>
                </a:cxn>
                <a:cxn ang="0">
                  <a:pos x="258" y="58"/>
                </a:cxn>
                <a:cxn ang="0">
                  <a:pos x="286" y="62"/>
                </a:cxn>
                <a:cxn ang="0">
                  <a:pos x="292" y="66"/>
                </a:cxn>
                <a:cxn ang="0">
                  <a:pos x="286" y="80"/>
                </a:cxn>
                <a:cxn ang="0">
                  <a:pos x="292" y="94"/>
                </a:cxn>
                <a:cxn ang="0">
                  <a:pos x="282" y="102"/>
                </a:cxn>
                <a:cxn ang="0">
                  <a:pos x="274" y="116"/>
                </a:cxn>
                <a:cxn ang="0">
                  <a:pos x="264" y="136"/>
                </a:cxn>
                <a:cxn ang="0">
                  <a:pos x="264" y="158"/>
                </a:cxn>
                <a:cxn ang="0">
                  <a:pos x="268" y="168"/>
                </a:cxn>
                <a:cxn ang="0">
                  <a:pos x="280" y="184"/>
                </a:cxn>
                <a:cxn ang="0">
                  <a:pos x="286" y="200"/>
                </a:cxn>
                <a:cxn ang="0">
                  <a:pos x="332" y="234"/>
                </a:cxn>
                <a:cxn ang="0">
                  <a:pos x="344" y="250"/>
                </a:cxn>
                <a:cxn ang="0">
                  <a:pos x="348" y="294"/>
                </a:cxn>
                <a:cxn ang="0">
                  <a:pos x="358" y="300"/>
                </a:cxn>
                <a:cxn ang="0">
                  <a:pos x="358" y="316"/>
                </a:cxn>
                <a:cxn ang="0">
                  <a:pos x="382" y="336"/>
                </a:cxn>
                <a:cxn ang="0">
                  <a:pos x="354" y="336"/>
                </a:cxn>
                <a:cxn ang="0">
                  <a:pos x="338" y="332"/>
                </a:cxn>
                <a:cxn ang="0">
                  <a:pos x="326" y="340"/>
                </a:cxn>
                <a:cxn ang="0">
                  <a:pos x="318" y="356"/>
                </a:cxn>
                <a:cxn ang="0">
                  <a:pos x="316" y="372"/>
                </a:cxn>
                <a:cxn ang="0">
                  <a:pos x="308" y="380"/>
                </a:cxn>
                <a:cxn ang="0">
                  <a:pos x="296" y="388"/>
                </a:cxn>
                <a:cxn ang="0">
                  <a:pos x="244" y="386"/>
                </a:cxn>
                <a:cxn ang="0">
                  <a:pos x="216" y="376"/>
                </a:cxn>
                <a:cxn ang="0">
                  <a:pos x="200" y="372"/>
                </a:cxn>
                <a:cxn ang="0">
                  <a:pos x="190" y="360"/>
                </a:cxn>
                <a:cxn ang="0">
                  <a:pos x="194" y="346"/>
                </a:cxn>
                <a:cxn ang="0">
                  <a:pos x="194" y="330"/>
                </a:cxn>
                <a:cxn ang="0">
                  <a:pos x="170" y="328"/>
                </a:cxn>
                <a:cxn ang="0">
                  <a:pos x="162" y="304"/>
                </a:cxn>
                <a:cxn ang="0">
                  <a:pos x="68" y="246"/>
                </a:cxn>
                <a:cxn ang="0">
                  <a:pos x="52" y="244"/>
                </a:cxn>
                <a:cxn ang="0">
                  <a:pos x="44" y="236"/>
                </a:cxn>
                <a:cxn ang="0">
                  <a:pos x="32" y="236"/>
                </a:cxn>
              </a:cxnLst>
              <a:rect l="0" t="0" r="r" b="b"/>
              <a:pathLst>
                <a:path w="382" h="388">
                  <a:moveTo>
                    <a:pt x="32" y="236"/>
                  </a:moveTo>
                  <a:lnTo>
                    <a:pt x="20" y="228"/>
                  </a:lnTo>
                  <a:lnTo>
                    <a:pt x="20" y="224"/>
                  </a:lnTo>
                  <a:lnTo>
                    <a:pt x="10" y="226"/>
                  </a:lnTo>
                  <a:lnTo>
                    <a:pt x="8" y="218"/>
                  </a:lnTo>
                  <a:lnTo>
                    <a:pt x="12" y="216"/>
                  </a:lnTo>
                  <a:lnTo>
                    <a:pt x="0" y="178"/>
                  </a:lnTo>
                  <a:lnTo>
                    <a:pt x="100" y="112"/>
                  </a:lnTo>
                  <a:lnTo>
                    <a:pt x="98" y="94"/>
                  </a:lnTo>
                  <a:lnTo>
                    <a:pt x="104" y="80"/>
                  </a:lnTo>
                  <a:lnTo>
                    <a:pt x="108" y="48"/>
                  </a:lnTo>
                  <a:lnTo>
                    <a:pt x="154" y="14"/>
                  </a:lnTo>
                  <a:lnTo>
                    <a:pt x="166" y="0"/>
                  </a:lnTo>
                  <a:lnTo>
                    <a:pt x="192" y="6"/>
                  </a:lnTo>
                  <a:lnTo>
                    <a:pt x="212" y="8"/>
                  </a:lnTo>
                  <a:lnTo>
                    <a:pt x="218" y="16"/>
                  </a:lnTo>
                  <a:lnTo>
                    <a:pt x="238" y="2"/>
                  </a:lnTo>
                  <a:lnTo>
                    <a:pt x="240" y="36"/>
                  </a:lnTo>
                  <a:lnTo>
                    <a:pt x="250" y="44"/>
                  </a:lnTo>
                  <a:lnTo>
                    <a:pt x="258" y="58"/>
                  </a:lnTo>
                  <a:lnTo>
                    <a:pt x="286" y="62"/>
                  </a:lnTo>
                  <a:lnTo>
                    <a:pt x="292" y="66"/>
                  </a:lnTo>
                  <a:lnTo>
                    <a:pt x="286" y="80"/>
                  </a:lnTo>
                  <a:lnTo>
                    <a:pt x="292" y="94"/>
                  </a:lnTo>
                  <a:lnTo>
                    <a:pt x="282" y="102"/>
                  </a:lnTo>
                  <a:lnTo>
                    <a:pt x="274" y="116"/>
                  </a:lnTo>
                  <a:lnTo>
                    <a:pt x="264" y="136"/>
                  </a:lnTo>
                  <a:lnTo>
                    <a:pt x="264" y="158"/>
                  </a:lnTo>
                  <a:lnTo>
                    <a:pt x="268" y="168"/>
                  </a:lnTo>
                  <a:lnTo>
                    <a:pt x="280" y="184"/>
                  </a:lnTo>
                  <a:lnTo>
                    <a:pt x="286" y="200"/>
                  </a:lnTo>
                  <a:lnTo>
                    <a:pt x="332" y="234"/>
                  </a:lnTo>
                  <a:lnTo>
                    <a:pt x="344" y="250"/>
                  </a:lnTo>
                  <a:lnTo>
                    <a:pt x="348" y="294"/>
                  </a:lnTo>
                  <a:lnTo>
                    <a:pt x="358" y="300"/>
                  </a:lnTo>
                  <a:lnTo>
                    <a:pt x="358" y="316"/>
                  </a:lnTo>
                  <a:lnTo>
                    <a:pt x="382" y="336"/>
                  </a:lnTo>
                  <a:lnTo>
                    <a:pt x="354" y="336"/>
                  </a:lnTo>
                  <a:lnTo>
                    <a:pt x="338" y="332"/>
                  </a:lnTo>
                  <a:lnTo>
                    <a:pt x="326" y="340"/>
                  </a:lnTo>
                  <a:lnTo>
                    <a:pt x="318" y="356"/>
                  </a:lnTo>
                  <a:lnTo>
                    <a:pt x="316" y="372"/>
                  </a:lnTo>
                  <a:lnTo>
                    <a:pt x="308" y="380"/>
                  </a:lnTo>
                  <a:lnTo>
                    <a:pt x="296" y="388"/>
                  </a:lnTo>
                  <a:lnTo>
                    <a:pt x="244" y="386"/>
                  </a:lnTo>
                  <a:lnTo>
                    <a:pt x="216" y="376"/>
                  </a:lnTo>
                  <a:lnTo>
                    <a:pt x="200" y="372"/>
                  </a:lnTo>
                  <a:lnTo>
                    <a:pt x="190" y="360"/>
                  </a:lnTo>
                  <a:lnTo>
                    <a:pt x="194" y="346"/>
                  </a:lnTo>
                  <a:lnTo>
                    <a:pt x="194" y="330"/>
                  </a:lnTo>
                  <a:lnTo>
                    <a:pt x="170" y="328"/>
                  </a:lnTo>
                  <a:lnTo>
                    <a:pt x="162" y="304"/>
                  </a:lnTo>
                  <a:lnTo>
                    <a:pt x="68" y="246"/>
                  </a:lnTo>
                  <a:lnTo>
                    <a:pt x="52" y="244"/>
                  </a:lnTo>
                  <a:lnTo>
                    <a:pt x="44" y="236"/>
                  </a:lnTo>
                  <a:lnTo>
                    <a:pt x="32" y="2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1" name="Ireland">
              <a:extLst>
                <a:ext uri="{FF2B5EF4-FFF2-40B4-BE49-F238E27FC236}">
                  <a16:creationId xmlns:a16="http://schemas.microsoft.com/office/drawing/2014/main" id="{6AF5EDD4-7DA1-4D66-8B58-527A43A2766C}"/>
                </a:ext>
              </a:extLst>
            </p:cNvPr>
            <p:cNvSpPr>
              <a:spLocks/>
            </p:cNvSpPr>
            <p:nvPr/>
          </p:nvSpPr>
          <p:spPr bwMode="gray">
            <a:xfrm>
              <a:off x="5482752" y="2440767"/>
              <a:ext cx="132756" cy="194690"/>
            </a:xfrm>
            <a:custGeom>
              <a:avLst/>
              <a:gdLst/>
              <a:ahLst/>
              <a:cxnLst>
                <a:cxn ang="0">
                  <a:pos x="150" y="72"/>
                </a:cxn>
                <a:cxn ang="0">
                  <a:pos x="136" y="70"/>
                </a:cxn>
                <a:cxn ang="0">
                  <a:pos x="122" y="58"/>
                </a:cxn>
                <a:cxn ang="0">
                  <a:pos x="110" y="70"/>
                </a:cxn>
                <a:cxn ang="0">
                  <a:pos x="84" y="72"/>
                </a:cxn>
                <a:cxn ang="0">
                  <a:pos x="82" y="58"/>
                </a:cxn>
                <a:cxn ang="0">
                  <a:pos x="86" y="42"/>
                </a:cxn>
                <a:cxn ang="0">
                  <a:pos x="98" y="32"/>
                </a:cxn>
                <a:cxn ang="0">
                  <a:pos x="104" y="18"/>
                </a:cxn>
                <a:cxn ang="0">
                  <a:pos x="118" y="6"/>
                </a:cxn>
                <a:cxn ang="0">
                  <a:pos x="100" y="0"/>
                </a:cxn>
                <a:cxn ang="0">
                  <a:pos x="84" y="4"/>
                </a:cxn>
                <a:cxn ang="0">
                  <a:pos x="72" y="14"/>
                </a:cxn>
                <a:cxn ang="0">
                  <a:pos x="72" y="26"/>
                </a:cxn>
                <a:cxn ang="0">
                  <a:pos x="60" y="42"/>
                </a:cxn>
                <a:cxn ang="0">
                  <a:pos x="66" y="58"/>
                </a:cxn>
                <a:cxn ang="0">
                  <a:pos x="52" y="62"/>
                </a:cxn>
                <a:cxn ang="0">
                  <a:pos x="24" y="60"/>
                </a:cxn>
                <a:cxn ang="0">
                  <a:pos x="20" y="82"/>
                </a:cxn>
                <a:cxn ang="0">
                  <a:pos x="28" y="86"/>
                </a:cxn>
                <a:cxn ang="0">
                  <a:pos x="24" y="96"/>
                </a:cxn>
                <a:cxn ang="0">
                  <a:pos x="12" y="108"/>
                </a:cxn>
                <a:cxn ang="0">
                  <a:pos x="12" y="126"/>
                </a:cxn>
                <a:cxn ang="0">
                  <a:pos x="24" y="126"/>
                </a:cxn>
                <a:cxn ang="0">
                  <a:pos x="32" y="132"/>
                </a:cxn>
                <a:cxn ang="0">
                  <a:pos x="50" y="126"/>
                </a:cxn>
                <a:cxn ang="0">
                  <a:pos x="52" y="136"/>
                </a:cxn>
                <a:cxn ang="0">
                  <a:pos x="38" y="150"/>
                </a:cxn>
                <a:cxn ang="0">
                  <a:pos x="38" y="160"/>
                </a:cxn>
                <a:cxn ang="0">
                  <a:pos x="22" y="176"/>
                </a:cxn>
                <a:cxn ang="0">
                  <a:pos x="28" y="184"/>
                </a:cxn>
                <a:cxn ang="0">
                  <a:pos x="24" y="194"/>
                </a:cxn>
                <a:cxn ang="0">
                  <a:pos x="8" y="206"/>
                </a:cxn>
                <a:cxn ang="0">
                  <a:pos x="12" y="216"/>
                </a:cxn>
                <a:cxn ang="0">
                  <a:pos x="0" y="226"/>
                </a:cxn>
                <a:cxn ang="0">
                  <a:pos x="20" y="230"/>
                </a:cxn>
                <a:cxn ang="0">
                  <a:pos x="48" y="236"/>
                </a:cxn>
                <a:cxn ang="0">
                  <a:pos x="70" y="236"/>
                </a:cxn>
                <a:cxn ang="0">
                  <a:pos x="82" y="220"/>
                </a:cxn>
                <a:cxn ang="0">
                  <a:pos x="96" y="218"/>
                </a:cxn>
                <a:cxn ang="0">
                  <a:pos x="112" y="208"/>
                </a:cxn>
                <a:cxn ang="0">
                  <a:pos x="128" y="208"/>
                </a:cxn>
                <a:cxn ang="0">
                  <a:pos x="158" y="194"/>
                </a:cxn>
                <a:cxn ang="0">
                  <a:pos x="156" y="178"/>
                </a:cxn>
                <a:cxn ang="0">
                  <a:pos x="162" y="160"/>
                </a:cxn>
                <a:cxn ang="0">
                  <a:pos x="164" y="126"/>
                </a:cxn>
                <a:cxn ang="0">
                  <a:pos x="158" y="108"/>
                </a:cxn>
                <a:cxn ang="0">
                  <a:pos x="158" y="88"/>
                </a:cxn>
                <a:cxn ang="0">
                  <a:pos x="150" y="72"/>
                </a:cxn>
              </a:cxnLst>
              <a:rect l="0" t="0" r="r" b="b"/>
              <a:pathLst>
                <a:path w="164" h="236">
                  <a:moveTo>
                    <a:pt x="150" y="72"/>
                  </a:moveTo>
                  <a:lnTo>
                    <a:pt x="136" y="70"/>
                  </a:lnTo>
                  <a:lnTo>
                    <a:pt x="122" y="58"/>
                  </a:lnTo>
                  <a:lnTo>
                    <a:pt x="110" y="70"/>
                  </a:lnTo>
                  <a:lnTo>
                    <a:pt x="84" y="72"/>
                  </a:lnTo>
                  <a:lnTo>
                    <a:pt x="82" y="58"/>
                  </a:lnTo>
                  <a:lnTo>
                    <a:pt x="86" y="42"/>
                  </a:lnTo>
                  <a:lnTo>
                    <a:pt x="98" y="32"/>
                  </a:lnTo>
                  <a:lnTo>
                    <a:pt x="104" y="18"/>
                  </a:lnTo>
                  <a:lnTo>
                    <a:pt x="118" y="6"/>
                  </a:lnTo>
                  <a:lnTo>
                    <a:pt x="100" y="0"/>
                  </a:lnTo>
                  <a:lnTo>
                    <a:pt x="84" y="4"/>
                  </a:lnTo>
                  <a:lnTo>
                    <a:pt x="72" y="14"/>
                  </a:lnTo>
                  <a:lnTo>
                    <a:pt x="72" y="26"/>
                  </a:lnTo>
                  <a:lnTo>
                    <a:pt x="60" y="42"/>
                  </a:lnTo>
                  <a:lnTo>
                    <a:pt x="66" y="58"/>
                  </a:lnTo>
                  <a:lnTo>
                    <a:pt x="52" y="62"/>
                  </a:lnTo>
                  <a:lnTo>
                    <a:pt x="24" y="60"/>
                  </a:lnTo>
                  <a:lnTo>
                    <a:pt x="20" y="82"/>
                  </a:lnTo>
                  <a:lnTo>
                    <a:pt x="28" y="86"/>
                  </a:lnTo>
                  <a:lnTo>
                    <a:pt x="24" y="96"/>
                  </a:lnTo>
                  <a:lnTo>
                    <a:pt x="12" y="108"/>
                  </a:lnTo>
                  <a:lnTo>
                    <a:pt x="12" y="126"/>
                  </a:lnTo>
                  <a:lnTo>
                    <a:pt x="24" y="126"/>
                  </a:lnTo>
                  <a:lnTo>
                    <a:pt x="32" y="132"/>
                  </a:lnTo>
                  <a:lnTo>
                    <a:pt x="50" y="126"/>
                  </a:lnTo>
                  <a:lnTo>
                    <a:pt x="52" y="136"/>
                  </a:lnTo>
                  <a:lnTo>
                    <a:pt x="38" y="150"/>
                  </a:lnTo>
                  <a:lnTo>
                    <a:pt x="38" y="160"/>
                  </a:lnTo>
                  <a:lnTo>
                    <a:pt x="22" y="176"/>
                  </a:lnTo>
                  <a:lnTo>
                    <a:pt x="28" y="184"/>
                  </a:lnTo>
                  <a:lnTo>
                    <a:pt x="24" y="194"/>
                  </a:lnTo>
                  <a:lnTo>
                    <a:pt x="8" y="206"/>
                  </a:lnTo>
                  <a:lnTo>
                    <a:pt x="12" y="216"/>
                  </a:lnTo>
                  <a:lnTo>
                    <a:pt x="0" y="226"/>
                  </a:lnTo>
                  <a:lnTo>
                    <a:pt x="20" y="230"/>
                  </a:lnTo>
                  <a:lnTo>
                    <a:pt x="48" y="236"/>
                  </a:lnTo>
                  <a:lnTo>
                    <a:pt x="70" y="236"/>
                  </a:lnTo>
                  <a:lnTo>
                    <a:pt x="82" y="220"/>
                  </a:lnTo>
                  <a:lnTo>
                    <a:pt x="96" y="218"/>
                  </a:lnTo>
                  <a:lnTo>
                    <a:pt x="112" y="208"/>
                  </a:lnTo>
                  <a:lnTo>
                    <a:pt x="128" y="208"/>
                  </a:lnTo>
                  <a:lnTo>
                    <a:pt x="158" y="194"/>
                  </a:lnTo>
                  <a:lnTo>
                    <a:pt x="156" y="178"/>
                  </a:lnTo>
                  <a:lnTo>
                    <a:pt x="162" y="160"/>
                  </a:lnTo>
                  <a:lnTo>
                    <a:pt x="164" y="126"/>
                  </a:lnTo>
                  <a:lnTo>
                    <a:pt x="158" y="108"/>
                  </a:lnTo>
                  <a:lnTo>
                    <a:pt x="158" y="88"/>
                  </a:lnTo>
                  <a:lnTo>
                    <a:pt x="15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2" name="Israel">
              <a:extLst>
                <a:ext uri="{FF2B5EF4-FFF2-40B4-BE49-F238E27FC236}">
                  <a16:creationId xmlns:a16="http://schemas.microsoft.com/office/drawing/2014/main" id="{76C52CAB-2EC7-47B4-87FE-3E8C378460FE}"/>
                </a:ext>
              </a:extLst>
            </p:cNvPr>
            <p:cNvSpPr>
              <a:spLocks/>
            </p:cNvSpPr>
            <p:nvPr/>
          </p:nvSpPr>
          <p:spPr bwMode="gray">
            <a:xfrm>
              <a:off x="6861079" y="3435845"/>
              <a:ext cx="48807" cy="143559"/>
            </a:xfrm>
            <a:custGeom>
              <a:avLst/>
              <a:gdLst/>
              <a:ahLst/>
              <a:cxnLst>
                <a:cxn ang="0">
                  <a:pos x="22" y="178"/>
                </a:cxn>
                <a:cxn ang="0">
                  <a:pos x="18" y="160"/>
                </a:cxn>
                <a:cxn ang="0">
                  <a:pos x="10" y="134"/>
                </a:cxn>
                <a:cxn ang="0">
                  <a:pos x="6" y="110"/>
                </a:cxn>
                <a:cxn ang="0">
                  <a:pos x="0" y="100"/>
                </a:cxn>
                <a:cxn ang="0">
                  <a:pos x="0" y="86"/>
                </a:cxn>
                <a:cxn ang="0">
                  <a:pos x="8" y="80"/>
                </a:cxn>
                <a:cxn ang="0">
                  <a:pos x="20" y="58"/>
                </a:cxn>
                <a:cxn ang="0">
                  <a:pos x="26" y="34"/>
                </a:cxn>
                <a:cxn ang="0">
                  <a:pos x="26" y="24"/>
                </a:cxn>
                <a:cxn ang="0">
                  <a:pos x="30" y="24"/>
                </a:cxn>
                <a:cxn ang="0">
                  <a:pos x="34" y="12"/>
                </a:cxn>
                <a:cxn ang="0">
                  <a:pos x="40" y="10"/>
                </a:cxn>
                <a:cxn ang="0">
                  <a:pos x="42" y="12"/>
                </a:cxn>
                <a:cxn ang="0">
                  <a:pos x="48" y="10"/>
                </a:cxn>
                <a:cxn ang="0">
                  <a:pos x="50" y="4"/>
                </a:cxn>
                <a:cxn ang="0">
                  <a:pos x="54" y="4"/>
                </a:cxn>
                <a:cxn ang="0">
                  <a:pos x="56" y="0"/>
                </a:cxn>
                <a:cxn ang="0">
                  <a:pos x="60" y="0"/>
                </a:cxn>
                <a:cxn ang="0">
                  <a:pos x="62" y="10"/>
                </a:cxn>
                <a:cxn ang="0">
                  <a:pos x="62" y="16"/>
                </a:cxn>
                <a:cxn ang="0">
                  <a:pos x="62" y="20"/>
                </a:cxn>
                <a:cxn ang="0">
                  <a:pos x="58" y="28"/>
                </a:cxn>
                <a:cxn ang="0">
                  <a:pos x="52" y="30"/>
                </a:cxn>
                <a:cxn ang="0">
                  <a:pos x="50" y="32"/>
                </a:cxn>
                <a:cxn ang="0">
                  <a:pos x="48" y="44"/>
                </a:cxn>
                <a:cxn ang="0">
                  <a:pos x="50" y="52"/>
                </a:cxn>
                <a:cxn ang="0">
                  <a:pos x="46" y="60"/>
                </a:cxn>
                <a:cxn ang="0">
                  <a:pos x="48" y="72"/>
                </a:cxn>
                <a:cxn ang="0">
                  <a:pos x="44" y="86"/>
                </a:cxn>
                <a:cxn ang="0">
                  <a:pos x="42" y="96"/>
                </a:cxn>
                <a:cxn ang="0">
                  <a:pos x="44" y="104"/>
                </a:cxn>
                <a:cxn ang="0">
                  <a:pos x="32" y="136"/>
                </a:cxn>
                <a:cxn ang="0">
                  <a:pos x="32" y="150"/>
                </a:cxn>
                <a:cxn ang="0">
                  <a:pos x="30" y="154"/>
                </a:cxn>
                <a:cxn ang="0">
                  <a:pos x="22" y="178"/>
                </a:cxn>
              </a:cxnLst>
              <a:rect l="0" t="0" r="r" b="b"/>
              <a:pathLst>
                <a:path w="62" h="178">
                  <a:moveTo>
                    <a:pt x="22" y="178"/>
                  </a:moveTo>
                  <a:lnTo>
                    <a:pt x="18" y="160"/>
                  </a:lnTo>
                  <a:lnTo>
                    <a:pt x="10" y="134"/>
                  </a:lnTo>
                  <a:lnTo>
                    <a:pt x="6" y="110"/>
                  </a:lnTo>
                  <a:lnTo>
                    <a:pt x="0" y="100"/>
                  </a:lnTo>
                  <a:lnTo>
                    <a:pt x="0" y="86"/>
                  </a:lnTo>
                  <a:lnTo>
                    <a:pt x="8" y="80"/>
                  </a:lnTo>
                  <a:lnTo>
                    <a:pt x="20" y="58"/>
                  </a:lnTo>
                  <a:lnTo>
                    <a:pt x="26" y="34"/>
                  </a:lnTo>
                  <a:lnTo>
                    <a:pt x="26" y="24"/>
                  </a:lnTo>
                  <a:lnTo>
                    <a:pt x="30" y="24"/>
                  </a:lnTo>
                  <a:lnTo>
                    <a:pt x="34" y="12"/>
                  </a:lnTo>
                  <a:lnTo>
                    <a:pt x="40" y="10"/>
                  </a:lnTo>
                  <a:lnTo>
                    <a:pt x="42" y="12"/>
                  </a:lnTo>
                  <a:lnTo>
                    <a:pt x="48" y="10"/>
                  </a:lnTo>
                  <a:lnTo>
                    <a:pt x="50" y="4"/>
                  </a:lnTo>
                  <a:lnTo>
                    <a:pt x="54" y="4"/>
                  </a:lnTo>
                  <a:lnTo>
                    <a:pt x="56" y="0"/>
                  </a:lnTo>
                  <a:lnTo>
                    <a:pt x="60" y="0"/>
                  </a:lnTo>
                  <a:lnTo>
                    <a:pt x="62" y="10"/>
                  </a:lnTo>
                  <a:lnTo>
                    <a:pt x="62" y="16"/>
                  </a:lnTo>
                  <a:lnTo>
                    <a:pt x="62" y="20"/>
                  </a:lnTo>
                  <a:lnTo>
                    <a:pt x="58" y="28"/>
                  </a:lnTo>
                  <a:lnTo>
                    <a:pt x="52" y="30"/>
                  </a:lnTo>
                  <a:lnTo>
                    <a:pt x="50" y="32"/>
                  </a:lnTo>
                  <a:lnTo>
                    <a:pt x="48" y="44"/>
                  </a:lnTo>
                  <a:lnTo>
                    <a:pt x="50" y="52"/>
                  </a:lnTo>
                  <a:lnTo>
                    <a:pt x="46" y="60"/>
                  </a:lnTo>
                  <a:lnTo>
                    <a:pt x="48" y="72"/>
                  </a:lnTo>
                  <a:lnTo>
                    <a:pt x="44" y="86"/>
                  </a:lnTo>
                  <a:lnTo>
                    <a:pt x="42" y="96"/>
                  </a:lnTo>
                  <a:lnTo>
                    <a:pt x="44" y="104"/>
                  </a:lnTo>
                  <a:lnTo>
                    <a:pt x="32" y="136"/>
                  </a:lnTo>
                  <a:lnTo>
                    <a:pt x="32" y="150"/>
                  </a:lnTo>
                  <a:lnTo>
                    <a:pt x="30" y="154"/>
                  </a:lnTo>
                  <a:lnTo>
                    <a:pt x="22" y="1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3" name="Italy">
              <a:extLst>
                <a:ext uri="{FF2B5EF4-FFF2-40B4-BE49-F238E27FC236}">
                  <a16:creationId xmlns:a16="http://schemas.microsoft.com/office/drawing/2014/main" id="{E6039F53-3BEB-4713-9320-65E8EFCF3F87}"/>
                </a:ext>
              </a:extLst>
            </p:cNvPr>
            <p:cNvSpPr>
              <a:spLocks noEditPoints="1"/>
            </p:cNvSpPr>
            <p:nvPr/>
          </p:nvSpPr>
          <p:spPr bwMode="gray">
            <a:xfrm>
              <a:off x="6002067" y="2857676"/>
              <a:ext cx="367034" cy="448376"/>
            </a:xfrm>
            <a:custGeom>
              <a:avLst/>
              <a:gdLst/>
              <a:ahLst/>
              <a:cxnLst>
                <a:cxn ang="0">
                  <a:pos x="264" y="46"/>
                </a:cxn>
                <a:cxn ang="0">
                  <a:pos x="266" y="80"/>
                </a:cxn>
                <a:cxn ang="0">
                  <a:pos x="222" y="80"/>
                </a:cxn>
                <a:cxn ang="0">
                  <a:pos x="218" y="122"/>
                </a:cxn>
                <a:cxn ang="0">
                  <a:pos x="220" y="170"/>
                </a:cxn>
                <a:cxn ang="0">
                  <a:pos x="272" y="236"/>
                </a:cxn>
                <a:cxn ang="0">
                  <a:pos x="342" y="280"/>
                </a:cxn>
                <a:cxn ang="0">
                  <a:pos x="362" y="300"/>
                </a:cxn>
                <a:cxn ang="0">
                  <a:pos x="412" y="324"/>
                </a:cxn>
                <a:cxn ang="0">
                  <a:pos x="434" y="342"/>
                </a:cxn>
                <a:cxn ang="0">
                  <a:pos x="454" y="390"/>
                </a:cxn>
                <a:cxn ang="0">
                  <a:pos x="430" y="372"/>
                </a:cxn>
                <a:cxn ang="0">
                  <a:pos x="384" y="384"/>
                </a:cxn>
                <a:cxn ang="0">
                  <a:pos x="408" y="418"/>
                </a:cxn>
                <a:cxn ang="0">
                  <a:pos x="392" y="450"/>
                </a:cxn>
                <a:cxn ang="0">
                  <a:pos x="346" y="486"/>
                </a:cxn>
                <a:cxn ang="0">
                  <a:pos x="352" y="454"/>
                </a:cxn>
                <a:cxn ang="0">
                  <a:pos x="362" y="436"/>
                </a:cxn>
                <a:cxn ang="0">
                  <a:pos x="318" y="372"/>
                </a:cxn>
                <a:cxn ang="0">
                  <a:pos x="268" y="320"/>
                </a:cxn>
                <a:cxn ang="0">
                  <a:pos x="206" y="280"/>
                </a:cxn>
                <a:cxn ang="0">
                  <a:pos x="164" y="256"/>
                </a:cxn>
                <a:cxn ang="0">
                  <a:pos x="146" y="228"/>
                </a:cxn>
                <a:cxn ang="0">
                  <a:pos x="118" y="154"/>
                </a:cxn>
                <a:cxn ang="0">
                  <a:pos x="90" y="146"/>
                </a:cxn>
                <a:cxn ang="0">
                  <a:pos x="72" y="168"/>
                </a:cxn>
                <a:cxn ang="0">
                  <a:pos x="52" y="162"/>
                </a:cxn>
                <a:cxn ang="0">
                  <a:pos x="12" y="162"/>
                </a:cxn>
                <a:cxn ang="0">
                  <a:pos x="2" y="128"/>
                </a:cxn>
                <a:cxn ang="0">
                  <a:pos x="16" y="106"/>
                </a:cxn>
                <a:cxn ang="0">
                  <a:pos x="26" y="68"/>
                </a:cxn>
                <a:cxn ang="0">
                  <a:pos x="56" y="64"/>
                </a:cxn>
                <a:cxn ang="0">
                  <a:pos x="78" y="42"/>
                </a:cxn>
                <a:cxn ang="0">
                  <a:pos x="98" y="60"/>
                </a:cxn>
                <a:cxn ang="0">
                  <a:pos x="104" y="32"/>
                </a:cxn>
                <a:cxn ang="0">
                  <a:pos x="140" y="42"/>
                </a:cxn>
                <a:cxn ang="0">
                  <a:pos x="148" y="16"/>
                </a:cxn>
                <a:cxn ang="0">
                  <a:pos x="184" y="0"/>
                </a:cxn>
                <a:cxn ang="0">
                  <a:pos x="220" y="14"/>
                </a:cxn>
                <a:cxn ang="0">
                  <a:pos x="268" y="34"/>
                </a:cxn>
                <a:cxn ang="0">
                  <a:pos x="80" y="362"/>
                </a:cxn>
                <a:cxn ang="0">
                  <a:pos x="80" y="414"/>
                </a:cxn>
                <a:cxn ang="0">
                  <a:pos x="104" y="424"/>
                </a:cxn>
                <a:cxn ang="0">
                  <a:pos x="122" y="416"/>
                </a:cxn>
                <a:cxn ang="0">
                  <a:pos x="118" y="378"/>
                </a:cxn>
                <a:cxn ang="0">
                  <a:pos x="120" y="332"/>
                </a:cxn>
                <a:cxn ang="0">
                  <a:pos x="88" y="334"/>
                </a:cxn>
                <a:cxn ang="0">
                  <a:pos x="72" y="358"/>
                </a:cxn>
                <a:cxn ang="0">
                  <a:pos x="230" y="512"/>
                </a:cxn>
                <a:cxn ang="0">
                  <a:pos x="266" y="528"/>
                </a:cxn>
                <a:cxn ang="0">
                  <a:pos x="298" y="546"/>
                </a:cxn>
                <a:cxn ang="0">
                  <a:pos x="326" y="526"/>
                </a:cxn>
                <a:cxn ang="0">
                  <a:pos x="336" y="476"/>
                </a:cxn>
                <a:cxn ang="0">
                  <a:pos x="278" y="486"/>
                </a:cxn>
                <a:cxn ang="0">
                  <a:pos x="242" y="482"/>
                </a:cxn>
                <a:cxn ang="0">
                  <a:pos x="222" y="496"/>
                </a:cxn>
              </a:cxnLst>
              <a:rect l="0" t="0" r="r" b="b"/>
              <a:pathLst>
                <a:path w="454" h="550">
                  <a:moveTo>
                    <a:pt x="268" y="34"/>
                  </a:moveTo>
                  <a:lnTo>
                    <a:pt x="264" y="46"/>
                  </a:lnTo>
                  <a:lnTo>
                    <a:pt x="268" y="60"/>
                  </a:lnTo>
                  <a:lnTo>
                    <a:pt x="266" y="80"/>
                  </a:lnTo>
                  <a:lnTo>
                    <a:pt x="244" y="78"/>
                  </a:lnTo>
                  <a:lnTo>
                    <a:pt x="222" y="80"/>
                  </a:lnTo>
                  <a:lnTo>
                    <a:pt x="210" y="96"/>
                  </a:lnTo>
                  <a:lnTo>
                    <a:pt x="218" y="122"/>
                  </a:lnTo>
                  <a:lnTo>
                    <a:pt x="214" y="140"/>
                  </a:lnTo>
                  <a:lnTo>
                    <a:pt x="220" y="170"/>
                  </a:lnTo>
                  <a:lnTo>
                    <a:pt x="264" y="202"/>
                  </a:lnTo>
                  <a:lnTo>
                    <a:pt x="272" y="236"/>
                  </a:lnTo>
                  <a:lnTo>
                    <a:pt x="312" y="272"/>
                  </a:lnTo>
                  <a:lnTo>
                    <a:pt x="342" y="280"/>
                  </a:lnTo>
                  <a:lnTo>
                    <a:pt x="368" y="280"/>
                  </a:lnTo>
                  <a:lnTo>
                    <a:pt x="362" y="300"/>
                  </a:lnTo>
                  <a:lnTo>
                    <a:pt x="394" y="320"/>
                  </a:lnTo>
                  <a:lnTo>
                    <a:pt x="412" y="324"/>
                  </a:lnTo>
                  <a:lnTo>
                    <a:pt x="422" y="340"/>
                  </a:lnTo>
                  <a:lnTo>
                    <a:pt x="434" y="342"/>
                  </a:lnTo>
                  <a:lnTo>
                    <a:pt x="454" y="370"/>
                  </a:lnTo>
                  <a:lnTo>
                    <a:pt x="454" y="390"/>
                  </a:lnTo>
                  <a:lnTo>
                    <a:pt x="442" y="392"/>
                  </a:lnTo>
                  <a:lnTo>
                    <a:pt x="430" y="372"/>
                  </a:lnTo>
                  <a:lnTo>
                    <a:pt x="398" y="362"/>
                  </a:lnTo>
                  <a:lnTo>
                    <a:pt x="384" y="384"/>
                  </a:lnTo>
                  <a:lnTo>
                    <a:pt x="382" y="404"/>
                  </a:lnTo>
                  <a:lnTo>
                    <a:pt x="408" y="418"/>
                  </a:lnTo>
                  <a:lnTo>
                    <a:pt x="408" y="442"/>
                  </a:lnTo>
                  <a:lnTo>
                    <a:pt x="392" y="450"/>
                  </a:lnTo>
                  <a:lnTo>
                    <a:pt x="362" y="486"/>
                  </a:lnTo>
                  <a:lnTo>
                    <a:pt x="346" y="486"/>
                  </a:lnTo>
                  <a:lnTo>
                    <a:pt x="344" y="474"/>
                  </a:lnTo>
                  <a:lnTo>
                    <a:pt x="352" y="454"/>
                  </a:lnTo>
                  <a:lnTo>
                    <a:pt x="348" y="446"/>
                  </a:lnTo>
                  <a:lnTo>
                    <a:pt x="362" y="436"/>
                  </a:lnTo>
                  <a:lnTo>
                    <a:pt x="344" y="384"/>
                  </a:lnTo>
                  <a:lnTo>
                    <a:pt x="318" y="372"/>
                  </a:lnTo>
                  <a:lnTo>
                    <a:pt x="314" y="358"/>
                  </a:lnTo>
                  <a:lnTo>
                    <a:pt x="268" y="320"/>
                  </a:lnTo>
                  <a:lnTo>
                    <a:pt x="240" y="312"/>
                  </a:lnTo>
                  <a:lnTo>
                    <a:pt x="206" y="280"/>
                  </a:lnTo>
                  <a:lnTo>
                    <a:pt x="188" y="268"/>
                  </a:lnTo>
                  <a:lnTo>
                    <a:pt x="164" y="256"/>
                  </a:lnTo>
                  <a:lnTo>
                    <a:pt x="160" y="240"/>
                  </a:lnTo>
                  <a:lnTo>
                    <a:pt x="146" y="228"/>
                  </a:lnTo>
                  <a:lnTo>
                    <a:pt x="142" y="182"/>
                  </a:lnTo>
                  <a:lnTo>
                    <a:pt x="118" y="154"/>
                  </a:lnTo>
                  <a:lnTo>
                    <a:pt x="100" y="152"/>
                  </a:lnTo>
                  <a:lnTo>
                    <a:pt x="90" y="146"/>
                  </a:lnTo>
                  <a:lnTo>
                    <a:pt x="76" y="152"/>
                  </a:lnTo>
                  <a:lnTo>
                    <a:pt x="72" y="168"/>
                  </a:lnTo>
                  <a:lnTo>
                    <a:pt x="58" y="178"/>
                  </a:lnTo>
                  <a:lnTo>
                    <a:pt x="52" y="162"/>
                  </a:lnTo>
                  <a:lnTo>
                    <a:pt x="30" y="166"/>
                  </a:lnTo>
                  <a:lnTo>
                    <a:pt x="12" y="162"/>
                  </a:lnTo>
                  <a:lnTo>
                    <a:pt x="12" y="140"/>
                  </a:lnTo>
                  <a:lnTo>
                    <a:pt x="2" y="128"/>
                  </a:lnTo>
                  <a:lnTo>
                    <a:pt x="0" y="114"/>
                  </a:lnTo>
                  <a:lnTo>
                    <a:pt x="16" y="106"/>
                  </a:lnTo>
                  <a:lnTo>
                    <a:pt x="16" y="84"/>
                  </a:lnTo>
                  <a:lnTo>
                    <a:pt x="26" y="68"/>
                  </a:lnTo>
                  <a:lnTo>
                    <a:pt x="44" y="58"/>
                  </a:lnTo>
                  <a:lnTo>
                    <a:pt x="56" y="64"/>
                  </a:lnTo>
                  <a:lnTo>
                    <a:pt x="64" y="54"/>
                  </a:lnTo>
                  <a:lnTo>
                    <a:pt x="78" y="42"/>
                  </a:lnTo>
                  <a:lnTo>
                    <a:pt x="86" y="54"/>
                  </a:lnTo>
                  <a:lnTo>
                    <a:pt x="98" y="60"/>
                  </a:lnTo>
                  <a:lnTo>
                    <a:pt x="100" y="44"/>
                  </a:lnTo>
                  <a:lnTo>
                    <a:pt x="104" y="32"/>
                  </a:lnTo>
                  <a:lnTo>
                    <a:pt x="114" y="36"/>
                  </a:lnTo>
                  <a:lnTo>
                    <a:pt x="140" y="42"/>
                  </a:lnTo>
                  <a:lnTo>
                    <a:pt x="146" y="28"/>
                  </a:lnTo>
                  <a:lnTo>
                    <a:pt x="148" y="16"/>
                  </a:lnTo>
                  <a:lnTo>
                    <a:pt x="160" y="12"/>
                  </a:lnTo>
                  <a:lnTo>
                    <a:pt x="184" y="0"/>
                  </a:lnTo>
                  <a:lnTo>
                    <a:pt x="216" y="0"/>
                  </a:lnTo>
                  <a:lnTo>
                    <a:pt x="220" y="14"/>
                  </a:lnTo>
                  <a:lnTo>
                    <a:pt x="242" y="28"/>
                  </a:lnTo>
                  <a:lnTo>
                    <a:pt x="268" y="34"/>
                  </a:lnTo>
                  <a:close/>
                  <a:moveTo>
                    <a:pt x="72" y="358"/>
                  </a:moveTo>
                  <a:lnTo>
                    <a:pt x="80" y="362"/>
                  </a:lnTo>
                  <a:lnTo>
                    <a:pt x="82" y="388"/>
                  </a:lnTo>
                  <a:lnTo>
                    <a:pt x="80" y="414"/>
                  </a:lnTo>
                  <a:lnTo>
                    <a:pt x="96" y="438"/>
                  </a:lnTo>
                  <a:lnTo>
                    <a:pt x="104" y="424"/>
                  </a:lnTo>
                  <a:lnTo>
                    <a:pt x="114" y="428"/>
                  </a:lnTo>
                  <a:lnTo>
                    <a:pt x="122" y="416"/>
                  </a:lnTo>
                  <a:lnTo>
                    <a:pt x="124" y="392"/>
                  </a:lnTo>
                  <a:lnTo>
                    <a:pt x="118" y="378"/>
                  </a:lnTo>
                  <a:lnTo>
                    <a:pt x="122" y="364"/>
                  </a:lnTo>
                  <a:lnTo>
                    <a:pt x="120" y="332"/>
                  </a:lnTo>
                  <a:lnTo>
                    <a:pt x="108" y="318"/>
                  </a:lnTo>
                  <a:lnTo>
                    <a:pt x="88" y="334"/>
                  </a:lnTo>
                  <a:lnTo>
                    <a:pt x="76" y="334"/>
                  </a:lnTo>
                  <a:lnTo>
                    <a:pt x="72" y="358"/>
                  </a:lnTo>
                  <a:close/>
                  <a:moveTo>
                    <a:pt x="222" y="496"/>
                  </a:moveTo>
                  <a:lnTo>
                    <a:pt x="230" y="512"/>
                  </a:lnTo>
                  <a:lnTo>
                    <a:pt x="246" y="512"/>
                  </a:lnTo>
                  <a:lnTo>
                    <a:pt x="266" y="528"/>
                  </a:lnTo>
                  <a:lnTo>
                    <a:pt x="294" y="536"/>
                  </a:lnTo>
                  <a:lnTo>
                    <a:pt x="298" y="546"/>
                  </a:lnTo>
                  <a:lnTo>
                    <a:pt x="322" y="550"/>
                  </a:lnTo>
                  <a:lnTo>
                    <a:pt x="326" y="526"/>
                  </a:lnTo>
                  <a:lnTo>
                    <a:pt x="322" y="510"/>
                  </a:lnTo>
                  <a:lnTo>
                    <a:pt x="336" y="476"/>
                  </a:lnTo>
                  <a:lnTo>
                    <a:pt x="320" y="476"/>
                  </a:lnTo>
                  <a:lnTo>
                    <a:pt x="278" y="486"/>
                  </a:lnTo>
                  <a:lnTo>
                    <a:pt x="258" y="476"/>
                  </a:lnTo>
                  <a:lnTo>
                    <a:pt x="242" y="482"/>
                  </a:lnTo>
                  <a:lnTo>
                    <a:pt x="230" y="482"/>
                  </a:lnTo>
                  <a:lnTo>
                    <a:pt x="222" y="4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4" name="Ivory Coast">
              <a:extLst>
                <a:ext uri="{FF2B5EF4-FFF2-40B4-BE49-F238E27FC236}">
                  <a16:creationId xmlns:a16="http://schemas.microsoft.com/office/drawing/2014/main" id="{E9425B8F-7488-495D-880C-369215AED727}"/>
                </a:ext>
              </a:extLst>
            </p:cNvPr>
            <p:cNvSpPr>
              <a:spLocks/>
            </p:cNvSpPr>
            <p:nvPr/>
          </p:nvSpPr>
          <p:spPr bwMode="gray">
            <a:xfrm>
              <a:off x="5543273" y="4224437"/>
              <a:ext cx="179612" cy="196656"/>
            </a:xfrm>
            <a:custGeom>
              <a:avLst/>
              <a:gdLst/>
              <a:ahLst/>
              <a:cxnLst>
                <a:cxn ang="0">
                  <a:pos x="46" y="243"/>
                </a:cxn>
                <a:cxn ang="0">
                  <a:pos x="32" y="243"/>
                </a:cxn>
                <a:cxn ang="0">
                  <a:pos x="38" y="185"/>
                </a:cxn>
                <a:cxn ang="0">
                  <a:pos x="2" y="147"/>
                </a:cxn>
                <a:cxn ang="0">
                  <a:pos x="6" y="123"/>
                </a:cxn>
                <a:cxn ang="0">
                  <a:pos x="0" y="115"/>
                </a:cxn>
                <a:cxn ang="0">
                  <a:pos x="2" y="101"/>
                </a:cxn>
                <a:cxn ang="0">
                  <a:pos x="16" y="97"/>
                </a:cxn>
                <a:cxn ang="0">
                  <a:pos x="20" y="79"/>
                </a:cxn>
                <a:cxn ang="0">
                  <a:pos x="30" y="75"/>
                </a:cxn>
                <a:cxn ang="0">
                  <a:pos x="30" y="46"/>
                </a:cxn>
                <a:cxn ang="0">
                  <a:pos x="22" y="34"/>
                </a:cxn>
                <a:cxn ang="0">
                  <a:pos x="24" y="18"/>
                </a:cxn>
                <a:cxn ang="0">
                  <a:pos x="44" y="12"/>
                </a:cxn>
                <a:cxn ang="0">
                  <a:pos x="60" y="22"/>
                </a:cxn>
                <a:cxn ang="0">
                  <a:pos x="78" y="0"/>
                </a:cxn>
                <a:cxn ang="0">
                  <a:pos x="88" y="6"/>
                </a:cxn>
                <a:cxn ang="0">
                  <a:pos x="94" y="20"/>
                </a:cxn>
                <a:cxn ang="0">
                  <a:pos x="108" y="10"/>
                </a:cxn>
                <a:cxn ang="0">
                  <a:pos x="118" y="10"/>
                </a:cxn>
                <a:cxn ang="0">
                  <a:pos x="134" y="18"/>
                </a:cxn>
                <a:cxn ang="0">
                  <a:pos x="150" y="34"/>
                </a:cxn>
                <a:cxn ang="0">
                  <a:pos x="170" y="32"/>
                </a:cxn>
                <a:cxn ang="0">
                  <a:pos x="186" y="26"/>
                </a:cxn>
                <a:cxn ang="0">
                  <a:pos x="216" y="42"/>
                </a:cxn>
                <a:cxn ang="0">
                  <a:pos x="222" y="81"/>
                </a:cxn>
                <a:cxn ang="0">
                  <a:pos x="200" y="131"/>
                </a:cxn>
                <a:cxn ang="0">
                  <a:pos x="200" y="157"/>
                </a:cxn>
                <a:cxn ang="0">
                  <a:pos x="218" y="201"/>
                </a:cxn>
                <a:cxn ang="0">
                  <a:pos x="200" y="209"/>
                </a:cxn>
                <a:cxn ang="0">
                  <a:pos x="160" y="197"/>
                </a:cxn>
                <a:cxn ang="0">
                  <a:pos x="134" y="199"/>
                </a:cxn>
                <a:cxn ang="0">
                  <a:pos x="94" y="213"/>
                </a:cxn>
                <a:cxn ang="0">
                  <a:pos x="72" y="229"/>
                </a:cxn>
                <a:cxn ang="0">
                  <a:pos x="46" y="243"/>
                </a:cxn>
              </a:cxnLst>
              <a:rect l="0" t="0" r="r" b="b"/>
              <a:pathLst>
                <a:path w="222" h="243">
                  <a:moveTo>
                    <a:pt x="46" y="243"/>
                  </a:moveTo>
                  <a:lnTo>
                    <a:pt x="32" y="243"/>
                  </a:lnTo>
                  <a:lnTo>
                    <a:pt x="38" y="185"/>
                  </a:lnTo>
                  <a:lnTo>
                    <a:pt x="2" y="147"/>
                  </a:lnTo>
                  <a:lnTo>
                    <a:pt x="6" y="123"/>
                  </a:lnTo>
                  <a:lnTo>
                    <a:pt x="0" y="115"/>
                  </a:lnTo>
                  <a:lnTo>
                    <a:pt x="2" y="101"/>
                  </a:lnTo>
                  <a:lnTo>
                    <a:pt x="16" y="97"/>
                  </a:lnTo>
                  <a:lnTo>
                    <a:pt x="20" y="79"/>
                  </a:lnTo>
                  <a:lnTo>
                    <a:pt x="30" y="75"/>
                  </a:lnTo>
                  <a:lnTo>
                    <a:pt x="30" y="46"/>
                  </a:lnTo>
                  <a:lnTo>
                    <a:pt x="22" y="34"/>
                  </a:lnTo>
                  <a:lnTo>
                    <a:pt x="24" y="18"/>
                  </a:lnTo>
                  <a:lnTo>
                    <a:pt x="44" y="12"/>
                  </a:lnTo>
                  <a:lnTo>
                    <a:pt x="60" y="22"/>
                  </a:lnTo>
                  <a:lnTo>
                    <a:pt x="78" y="0"/>
                  </a:lnTo>
                  <a:lnTo>
                    <a:pt x="88" y="6"/>
                  </a:lnTo>
                  <a:lnTo>
                    <a:pt x="94" y="20"/>
                  </a:lnTo>
                  <a:lnTo>
                    <a:pt x="108" y="10"/>
                  </a:lnTo>
                  <a:lnTo>
                    <a:pt x="118" y="10"/>
                  </a:lnTo>
                  <a:lnTo>
                    <a:pt x="134" y="18"/>
                  </a:lnTo>
                  <a:lnTo>
                    <a:pt x="150" y="34"/>
                  </a:lnTo>
                  <a:lnTo>
                    <a:pt x="170" y="32"/>
                  </a:lnTo>
                  <a:lnTo>
                    <a:pt x="186" y="26"/>
                  </a:lnTo>
                  <a:lnTo>
                    <a:pt x="216" y="42"/>
                  </a:lnTo>
                  <a:lnTo>
                    <a:pt x="222" y="81"/>
                  </a:lnTo>
                  <a:lnTo>
                    <a:pt x="200" y="131"/>
                  </a:lnTo>
                  <a:lnTo>
                    <a:pt x="200" y="157"/>
                  </a:lnTo>
                  <a:lnTo>
                    <a:pt x="218" y="201"/>
                  </a:lnTo>
                  <a:lnTo>
                    <a:pt x="200" y="209"/>
                  </a:lnTo>
                  <a:lnTo>
                    <a:pt x="160" y="197"/>
                  </a:lnTo>
                  <a:lnTo>
                    <a:pt x="134" y="199"/>
                  </a:lnTo>
                  <a:lnTo>
                    <a:pt x="94" y="213"/>
                  </a:lnTo>
                  <a:lnTo>
                    <a:pt x="72" y="229"/>
                  </a:lnTo>
                  <a:lnTo>
                    <a:pt x="46" y="24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85" name="Jamaica">
              <a:extLst>
                <a:ext uri="{FF2B5EF4-FFF2-40B4-BE49-F238E27FC236}">
                  <a16:creationId xmlns:a16="http://schemas.microsoft.com/office/drawing/2014/main" id="{E904B8FB-8DC4-46AA-86A5-D91C1602F380}"/>
                </a:ext>
              </a:extLst>
            </p:cNvPr>
            <p:cNvSpPr>
              <a:spLocks/>
            </p:cNvSpPr>
            <p:nvPr/>
          </p:nvSpPr>
          <p:spPr bwMode="gray">
            <a:xfrm>
              <a:off x="3339122" y="4025813"/>
              <a:ext cx="72234" cy="23599"/>
            </a:xfrm>
            <a:custGeom>
              <a:avLst/>
              <a:gdLst/>
              <a:ahLst/>
              <a:cxnLst>
                <a:cxn ang="0">
                  <a:pos x="0" y="8"/>
                </a:cxn>
                <a:cxn ang="0">
                  <a:pos x="14" y="2"/>
                </a:cxn>
                <a:cxn ang="0">
                  <a:pos x="42" y="0"/>
                </a:cxn>
                <a:cxn ang="0">
                  <a:pos x="66" y="6"/>
                </a:cxn>
                <a:cxn ang="0">
                  <a:pos x="88" y="16"/>
                </a:cxn>
                <a:cxn ang="0">
                  <a:pos x="80" y="24"/>
                </a:cxn>
                <a:cxn ang="0">
                  <a:pos x="64" y="20"/>
                </a:cxn>
                <a:cxn ang="0">
                  <a:pos x="50" y="28"/>
                </a:cxn>
                <a:cxn ang="0">
                  <a:pos x="30" y="24"/>
                </a:cxn>
                <a:cxn ang="0">
                  <a:pos x="18" y="14"/>
                </a:cxn>
                <a:cxn ang="0">
                  <a:pos x="6" y="14"/>
                </a:cxn>
                <a:cxn ang="0">
                  <a:pos x="0" y="8"/>
                </a:cxn>
              </a:cxnLst>
              <a:rect l="0" t="0" r="r" b="b"/>
              <a:pathLst>
                <a:path w="88" h="28">
                  <a:moveTo>
                    <a:pt x="0" y="8"/>
                  </a:moveTo>
                  <a:lnTo>
                    <a:pt x="14" y="2"/>
                  </a:lnTo>
                  <a:lnTo>
                    <a:pt x="42" y="0"/>
                  </a:lnTo>
                  <a:lnTo>
                    <a:pt x="66" y="6"/>
                  </a:lnTo>
                  <a:lnTo>
                    <a:pt x="88" y="16"/>
                  </a:lnTo>
                  <a:lnTo>
                    <a:pt x="80" y="24"/>
                  </a:lnTo>
                  <a:lnTo>
                    <a:pt x="64" y="20"/>
                  </a:lnTo>
                  <a:lnTo>
                    <a:pt x="50" y="28"/>
                  </a:lnTo>
                  <a:lnTo>
                    <a:pt x="30" y="24"/>
                  </a:lnTo>
                  <a:lnTo>
                    <a:pt x="18" y="14"/>
                  </a:lnTo>
                  <a:lnTo>
                    <a:pt x="6" y="14"/>
                  </a:lnTo>
                  <a:lnTo>
                    <a:pt x="0" y="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86" name="Japan">
              <a:extLst>
                <a:ext uri="{FF2B5EF4-FFF2-40B4-BE49-F238E27FC236}">
                  <a16:creationId xmlns:a16="http://schemas.microsoft.com/office/drawing/2014/main" id="{43D46C30-12D2-4546-969B-16635C939EAC}"/>
                </a:ext>
              </a:extLst>
            </p:cNvPr>
            <p:cNvSpPr>
              <a:spLocks noEditPoints="1"/>
            </p:cNvSpPr>
            <p:nvPr/>
          </p:nvSpPr>
          <p:spPr bwMode="gray">
            <a:xfrm>
              <a:off x="9789535" y="2934372"/>
              <a:ext cx="505647" cy="588001"/>
            </a:xfrm>
            <a:custGeom>
              <a:avLst/>
              <a:gdLst/>
              <a:ahLst/>
              <a:cxnLst>
                <a:cxn ang="0">
                  <a:pos x="556" y="80"/>
                </a:cxn>
                <a:cxn ang="0">
                  <a:pos x="608" y="64"/>
                </a:cxn>
                <a:cxn ang="0">
                  <a:pos x="624" y="104"/>
                </a:cxn>
                <a:cxn ang="0">
                  <a:pos x="586" y="128"/>
                </a:cxn>
                <a:cxn ang="0">
                  <a:pos x="532" y="178"/>
                </a:cxn>
                <a:cxn ang="0">
                  <a:pos x="492" y="170"/>
                </a:cxn>
                <a:cxn ang="0">
                  <a:pos x="428" y="150"/>
                </a:cxn>
                <a:cxn ang="0">
                  <a:pos x="442" y="182"/>
                </a:cxn>
                <a:cxn ang="0">
                  <a:pos x="424" y="198"/>
                </a:cxn>
                <a:cxn ang="0">
                  <a:pos x="396" y="202"/>
                </a:cxn>
                <a:cxn ang="0">
                  <a:pos x="394" y="148"/>
                </a:cxn>
                <a:cxn ang="0">
                  <a:pos x="440" y="114"/>
                </a:cxn>
                <a:cxn ang="0">
                  <a:pos x="464" y="42"/>
                </a:cxn>
                <a:cxn ang="0">
                  <a:pos x="426" y="228"/>
                </a:cxn>
                <a:cxn ang="0">
                  <a:pos x="402" y="244"/>
                </a:cxn>
                <a:cxn ang="0">
                  <a:pos x="398" y="304"/>
                </a:cxn>
                <a:cxn ang="0">
                  <a:pos x="396" y="356"/>
                </a:cxn>
                <a:cxn ang="0">
                  <a:pos x="338" y="436"/>
                </a:cxn>
                <a:cxn ang="0">
                  <a:pos x="296" y="416"/>
                </a:cxn>
                <a:cxn ang="0">
                  <a:pos x="250" y="484"/>
                </a:cxn>
                <a:cxn ang="0">
                  <a:pos x="222" y="502"/>
                </a:cxn>
                <a:cxn ang="0">
                  <a:pos x="146" y="512"/>
                </a:cxn>
                <a:cxn ang="0">
                  <a:pos x="70" y="548"/>
                </a:cxn>
                <a:cxn ang="0">
                  <a:pos x="82" y="580"/>
                </a:cxn>
                <a:cxn ang="0">
                  <a:pos x="120" y="570"/>
                </a:cxn>
                <a:cxn ang="0">
                  <a:pos x="174" y="548"/>
                </a:cxn>
                <a:cxn ang="0">
                  <a:pos x="228" y="582"/>
                </a:cxn>
                <a:cxn ang="0">
                  <a:pos x="280" y="548"/>
                </a:cxn>
                <a:cxn ang="0">
                  <a:pos x="340" y="548"/>
                </a:cxn>
                <a:cxn ang="0">
                  <a:pos x="374" y="526"/>
                </a:cxn>
                <a:cxn ang="0">
                  <a:pos x="406" y="530"/>
                </a:cxn>
                <a:cxn ang="0">
                  <a:pos x="436" y="494"/>
                </a:cxn>
                <a:cxn ang="0">
                  <a:pos x="442" y="408"/>
                </a:cxn>
                <a:cxn ang="0">
                  <a:pos x="464" y="358"/>
                </a:cxn>
                <a:cxn ang="0">
                  <a:pos x="472" y="270"/>
                </a:cxn>
                <a:cxn ang="0">
                  <a:pos x="436" y="212"/>
                </a:cxn>
                <a:cxn ang="0">
                  <a:pos x="118" y="628"/>
                </a:cxn>
                <a:cxn ang="0">
                  <a:pos x="140" y="628"/>
                </a:cxn>
                <a:cxn ang="0">
                  <a:pos x="164" y="598"/>
                </a:cxn>
                <a:cxn ang="0">
                  <a:pos x="192" y="592"/>
                </a:cxn>
                <a:cxn ang="0">
                  <a:pos x="166" y="568"/>
                </a:cxn>
                <a:cxn ang="0">
                  <a:pos x="136" y="588"/>
                </a:cxn>
                <a:cxn ang="0">
                  <a:pos x="104" y="612"/>
                </a:cxn>
                <a:cxn ang="0">
                  <a:pos x="50" y="644"/>
                </a:cxn>
                <a:cxn ang="0">
                  <a:pos x="34" y="692"/>
                </a:cxn>
                <a:cxn ang="0">
                  <a:pos x="50" y="718"/>
                </a:cxn>
                <a:cxn ang="0">
                  <a:pos x="64" y="702"/>
                </a:cxn>
                <a:cxn ang="0">
                  <a:pos x="84" y="640"/>
                </a:cxn>
                <a:cxn ang="0">
                  <a:pos x="76" y="614"/>
                </a:cxn>
                <a:cxn ang="0">
                  <a:pos x="66" y="600"/>
                </a:cxn>
                <a:cxn ang="0">
                  <a:pos x="30" y="598"/>
                </a:cxn>
                <a:cxn ang="0">
                  <a:pos x="16" y="620"/>
                </a:cxn>
                <a:cxn ang="0">
                  <a:pos x="34" y="634"/>
                </a:cxn>
              </a:cxnLst>
              <a:rect l="0" t="0" r="r" b="b"/>
              <a:pathLst>
                <a:path w="624" h="718">
                  <a:moveTo>
                    <a:pt x="468" y="0"/>
                  </a:moveTo>
                  <a:lnTo>
                    <a:pt x="530" y="64"/>
                  </a:lnTo>
                  <a:lnTo>
                    <a:pt x="556" y="80"/>
                  </a:lnTo>
                  <a:lnTo>
                    <a:pt x="580" y="78"/>
                  </a:lnTo>
                  <a:lnTo>
                    <a:pt x="606" y="54"/>
                  </a:lnTo>
                  <a:lnTo>
                    <a:pt x="608" y="64"/>
                  </a:lnTo>
                  <a:lnTo>
                    <a:pt x="598" y="88"/>
                  </a:lnTo>
                  <a:lnTo>
                    <a:pt x="608" y="100"/>
                  </a:lnTo>
                  <a:lnTo>
                    <a:pt x="624" y="104"/>
                  </a:lnTo>
                  <a:lnTo>
                    <a:pt x="616" y="112"/>
                  </a:lnTo>
                  <a:lnTo>
                    <a:pt x="594" y="120"/>
                  </a:lnTo>
                  <a:lnTo>
                    <a:pt x="586" y="128"/>
                  </a:lnTo>
                  <a:lnTo>
                    <a:pt x="558" y="126"/>
                  </a:lnTo>
                  <a:lnTo>
                    <a:pt x="532" y="152"/>
                  </a:lnTo>
                  <a:lnTo>
                    <a:pt x="532" y="178"/>
                  </a:lnTo>
                  <a:lnTo>
                    <a:pt x="524" y="188"/>
                  </a:lnTo>
                  <a:lnTo>
                    <a:pt x="518" y="182"/>
                  </a:lnTo>
                  <a:lnTo>
                    <a:pt x="492" y="170"/>
                  </a:lnTo>
                  <a:lnTo>
                    <a:pt x="462" y="144"/>
                  </a:lnTo>
                  <a:lnTo>
                    <a:pt x="444" y="160"/>
                  </a:lnTo>
                  <a:lnTo>
                    <a:pt x="428" y="150"/>
                  </a:lnTo>
                  <a:lnTo>
                    <a:pt x="418" y="164"/>
                  </a:lnTo>
                  <a:lnTo>
                    <a:pt x="430" y="176"/>
                  </a:lnTo>
                  <a:lnTo>
                    <a:pt x="442" y="182"/>
                  </a:lnTo>
                  <a:lnTo>
                    <a:pt x="450" y="198"/>
                  </a:lnTo>
                  <a:lnTo>
                    <a:pt x="442" y="204"/>
                  </a:lnTo>
                  <a:lnTo>
                    <a:pt x="424" y="198"/>
                  </a:lnTo>
                  <a:lnTo>
                    <a:pt x="412" y="210"/>
                  </a:lnTo>
                  <a:lnTo>
                    <a:pt x="402" y="210"/>
                  </a:lnTo>
                  <a:lnTo>
                    <a:pt x="396" y="202"/>
                  </a:lnTo>
                  <a:lnTo>
                    <a:pt x="402" y="178"/>
                  </a:lnTo>
                  <a:lnTo>
                    <a:pt x="392" y="166"/>
                  </a:lnTo>
                  <a:lnTo>
                    <a:pt x="394" y="148"/>
                  </a:lnTo>
                  <a:lnTo>
                    <a:pt x="414" y="130"/>
                  </a:lnTo>
                  <a:lnTo>
                    <a:pt x="412" y="114"/>
                  </a:lnTo>
                  <a:lnTo>
                    <a:pt x="440" y="114"/>
                  </a:lnTo>
                  <a:lnTo>
                    <a:pt x="454" y="90"/>
                  </a:lnTo>
                  <a:lnTo>
                    <a:pt x="464" y="64"/>
                  </a:lnTo>
                  <a:lnTo>
                    <a:pt x="464" y="42"/>
                  </a:lnTo>
                  <a:lnTo>
                    <a:pt x="458" y="12"/>
                  </a:lnTo>
                  <a:lnTo>
                    <a:pt x="468" y="0"/>
                  </a:lnTo>
                  <a:close/>
                  <a:moveTo>
                    <a:pt x="426" y="228"/>
                  </a:moveTo>
                  <a:lnTo>
                    <a:pt x="410" y="224"/>
                  </a:lnTo>
                  <a:lnTo>
                    <a:pt x="410" y="236"/>
                  </a:lnTo>
                  <a:lnTo>
                    <a:pt x="402" y="244"/>
                  </a:lnTo>
                  <a:lnTo>
                    <a:pt x="404" y="262"/>
                  </a:lnTo>
                  <a:lnTo>
                    <a:pt x="404" y="284"/>
                  </a:lnTo>
                  <a:lnTo>
                    <a:pt x="398" y="304"/>
                  </a:lnTo>
                  <a:lnTo>
                    <a:pt x="406" y="326"/>
                  </a:lnTo>
                  <a:lnTo>
                    <a:pt x="396" y="342"/>
                  </a:lnTo>
                  <a:lnTo>
                    <a:pt x="396" y="356"/>
                  </a:lnTo>
                  <a:lnTo>
                    <a:pt x="366" y="396"/>
                  </a:lnTo>
                  <a:lnTo>
                    <a:pt x="364" y="406"/>
                  </a:lnTo>
                  <a:lnTo>
                    <a:pt x="338" y="436"/>
                  </a:lnTo>
                  <a:lnTo>
                    <a:pt x="304" y="444"/>
                  </a:lnTo>
                  <a:lnTo>
                    <a:pt x="292" y="444"/>
                  </a:lnTo>
                  <a:lnTo>
                    <a:pt x="296" y="416"/>
                  </a:lnTo>
                  <a:lnTo>
                    <a:pt x="278" y="426"/>
                  </a:lnTo>
                  <a:lnTo>
                    <a:pt x="274" y="458"/>
                  </a:lnTo>
                  <a:lnTo>
                    <a:pt x="250" y="484"/>
                  </a:lnTo>
                  <a:lnTo>
                    <a:pt x="250" y="498"/>
                  </a:lnTo>
                  <a:lnTo>
                    <a:pt x="234" y="508"/>
                  </a:lnTo>
                  <a:lnTo>
                    <a:pt x="222" y="502"/>
                  </a:lnTo>
                  <a:lnTo>
                    <a:pt x="222" y="490"/>
                  </a:lnTo>
                  <a:lnTo>
                    <a:pt x="174" y="506"/>
                  </a:lnTo>
                  <a:lnTo>
                    <a:pt x="146" y="512"/>
                  </a:lnTo>
                  <a:lnTo>
                    <a:pt x="134" y="504"/>
                  </a:lnTo>
                  <a:lnTo>
                    <a:pt x="82" y="548"/>
                  </a:lnTo>
                  <a:lnTo>
                    <a:pt x="70" y="548"/>
                  </a:lnTo>
                  <a:lnTo>
                    <a:pt x="50" y="568"/>
                  </a:lnTo>
                  <a:lnTo>
                    <a:pt x="64" y="584"/>
                  </a:lnTo>
                  <a:lnTo>
                    <a:pt x="82" y="580"/>
                  </a:lnTo>
                  <a:lnTo>
                    <a:pt x="96" y="586"/>
                  </a:lnTo>
                  <a:lnTo>
                    <a:pt x="106" y="574"/>
                  </a:lnTo>
                  <a:lnTo>
                    <a:pt x="120" y="570"/>
                  </a:lnTo>
                  <a:lnTo>
                    <a:pt x="154" y="556"/>
                  </a:lnTo>
                  <a:lnTo>
                    <a:pt x="168" y="562"/>
                  </a:lnTo>
                  <a:lnTo>
                    <a:pt x="174" y="548"/>
                  </a:lnTo>
                  <a:lnTo>
                    <a:pt x="224" y="548"/>
                  </a:lnTo>
                  <a:lnTo>
                    <a:pt x="220" y="568"/>
                  </a:lnTo>
                  <a:lnTo>
                    <a:pt x="228" y="582"/>
                  </a:lnTo>
                  <a:lnTo>
                    <a:pt x="252" y="602"/>
                  </a:lnTo>
                  <a:lnTo>
                    <a:pt x="260" y="588"/>
                  </a:lnTo>
                  <a:lnTo>
                    <a:pt x="280" y="548"/>
                  </a:lnTo>
                  <a:lnTo>
                    <a:pt x="296" y="558"/>
                  </a:lnTo>
                  <a:lnTo>
                    <a:pt x="312" y="548"/>
                  </a:lnTo>
                  <a:lnTo>
                    <a:pt x="340" y="548"/>
                  </a:lnTo>
                  <a:lnTo>
                    <a:pt x="352" y="538"/>
                  </a:lnTo>
                  <a:lnTo>
                    <a:pt x="368" y="548"/>
                  </a:lnTo>
                  <a:lnTo>
                    <a:pt x="374" y="526"/>
                  </a:lnTo>
                  <a:lnTo>
                    <a:pt x="380" y="518"/>
                  </a:lnTo>
                  <a:lnTo>
                    <a:pt x="400" y="514"/>
                  </a:lnTo>
                  <a:lnTo>
                    <a:pt x="406" y="530"/>
                  </a:lnTo>
                  <a:lnTo>
                    <a:pt x="422" y="520"/>
                  </a:lnTo>
                  <a:lnTo>
                    <a:pt x="424" y="510"/>
                  </a:lnTo>
                  <a:lnTo>
                    <a:pt x="436" y="494"/>
                  </a:lnTo>
                  <a:lnTo>
                    <a:pt x="432" y="472"/>
                  </a:lnTo>
                  <a:lnTo>
                    <a:pt x="444" y="424"/>
                  </a:lnTo>
                  <a:lnTo>
                    <a:pt x="442" y="408"/>
                  </a:lnTo>
                  <a:lnTo>
                    <a:pt x="448" y="376"/>
                  </a:lnTo>
                  <a:lnTo>
                    <a:pt x="464" y="384"/>
                  </a:lnTo>
                  <a:lnTo>
                    <a:pt x="464" y="358"/>
                  </a:lnTo>
                  <a:lnTo>
                    <a:pt x="476" y="332"/>
                  </a:lnTo>
                  <a:lnTo>
                    <a:pt x="472" y="308"/>
                  </a:lnTo>
                  <a:lnTo>
                    <a:pt x="472" y="270"/>
                  </a:lnTo>
                  <a:lnTo>
                    <a:pt x="452" y="232"/>
                  </a:lnTo>
                  <a:lnTo>
                    <a:pt x="452" y="210"/>
                  </a:lnTo>
                  <a:lnTo>
                    <a:pt x="436" y="212"/>
                  </a:lnTo>
                  <a:lnTo>
                    <a:pt x="426" y="228"/>
                  </a:lnTo>
                  <a:close/>
                  <a:moveTo>
                    <a:pt x="114" y="616"/>
                  </a:moveTo>
                  <a:lnTo>
                    <a:pt x="118" y="628"/>
                  </a:lnTo>
                  <a:lnTo>
                    <a:pt x="130" y="628"/>
                  </a:lnTo>
                  <a:lnTo>
                    <a:pt x="132" y="634"/>
                  </a:lnTo>
                  <a:lnTo>
                    <a:pt x="140" y="628"/>
                  </a:lnTo>
                  <a:lnTo>
                    <a:pt x="142" y="614"/>
                  </a:lnTo>
                  <a:lnTo>
                    <a:pt x="152" y="598"/>
                  </a:lnTo>
                  <a:lnTo>
                    <a:pt x="164" y="598"/>
                  </a:lnTo>
                  <a:lnTo>
                    <a:pt x="178" y="608"/>
                  </a:lnTo>
                  <a:lnTo>
                    <a:pt x="184" y="594"/>
                  </a:lnTo>
                  <a:lnTo>
                    <a:pt x="192" y="592"/>
                  </a:lnTo>
                  <a:lnTo>
                    <a:pt x="200" y="586"/>
                  </a:lnTo>
                  <a:lnTo>
                    <a:pt x="192" y="570"/>
                  </a:lnTo>
                  <a:lnTo>
                    <a:pt x="166" y="568"/>
                  </a:lnTo>
                  <a:lnTo>
                    <a:pt x="158" y="572"/>
                  </a:lnTo>
                  <a:lnTo>
                    <a:pt x="148" y="586"/>
                  </a:lnTo>
                  <a:lnTo>
                    <a:pt x="136" y="588"/>
                  </a:lnTo>
                  <a:lnTo>
                    <a:pt x="126" y="582"/>
                  </a:lnTo>
                  <a:lnTo>
                    <a:pt x="116" y="602"/>
                  </a:lnTo>
                  <a:lnTo>
                    <a:pt x="104" y="612"/>
                  </a:lnTo>
                  <a:lnTo>
                    <a:pt x="114" y="616"/>
                  </a:lnTo>
                  <a:close/>
                  <a:moveTo>
                    <a:pt x="34" y="634"/>
                  </a:moveTo>
                  <a:lnTo>
                    <a:pt x="50" y="644"/>
                  </a:lnTo>
                  <a:lnTo>
                    <a:pt x="40" y="664"/>
                  </a:lnTo>
                  <a:lnTo>
                    <a:pt x="34" y="668"/>
                  </a:lnTo>
                  <a:lnTo>
                    <a:pt x="34" y="692"/>
                  </a:lnTo>
                  <a:lnTo>
                    <a:pt x="30" y="704"/>
                  </a:lnTo>
                  <a:lnTo>
                    <a:pt x="44" y="708"/>
                  </a:lnTo>
                  <a:lnTo>
                    <a:pt x="50" y="718"/>
                  </a:lnTo>
                  <a:lnTo>
                    <a:pt x="58" y="718"/>
                  </a:lnTo>
                  <a:lnTo>
                    <a:pt x="64" y="710"/>
                  </a:lnTo>
                  <a:lnTo>
                    <a:pt x="64" y="702"/>
                  </a:lnTo>
                  <a:lnTo>
                    <a:pt x="78" y="698"/>
                  </a:lnTo>
                  <a:lnTo>
                    <a:pt x="76" y="688"/>
                  </a:lnTo>
                  <a:lnTo>
                    <a:pt x="84" y="640"/>
                  </a:lnTo>
                  <a:lnTo>
                    <a:pt x="96" y="634"/>
                  </a:lnTo>
                  <a:lnTo>
                    <a:pt x="88" y="618"/>
                  </a:lnTo>
                  <a:lnTo>
                    <a:pt x="76" y="614"/>
                  </a:lnTo>
                  <a:lnTo>
                    <a:pt x="84" y="598"/>
                  </a:lnTo>
                  <a:lnTo>
                    <a:pt x="76" y="592"/>
                  </a:lnTo>
                  <a:lnTo>
                    <a:pt x="66" y="600"/>
                  </a:lnTo>
                  <a:lnTo>
                    <a:pt x="54" y="588"/>
                  </a:lnTo>
                  <a:lnTo>
                    <a:pt x="40" y="588"/>
                  </a:lnTo>
                  <a:lnTo>
                    <a:pt x="30" y="598"/>
                  </a:lnTo>
                  <a:lnTo>
                    <a:pt x="20" y="598"/>
                  </a:lnTo>
                  <a:lnTo>
                    <a:pt x="0" y="616"/>
                  </a:lnTo>
                  <a:lnTo>
                    <a:pt x="16" y="620"/>
                  </a:lnTo>
                  <a:lnTo>
                    <a:pt x="14" y="638"/>
                  </a:lnTo>
                  <a:lnTo>
                    <a:pt x="18" y="652"/>
                  </a:lnTo>
                  <a:lnTo>
                    <a:pt x="34" y="6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7" name="Jordan">
              <a:extLst>
                <a:ext uri="{FF2B5EF4-FFF2-40B4-BE49-F238E27FC236}">
                  <a16:creationId xmlns:a16="http://schemas.microsoft.com/office/drawing/2014/main" id="{F37A0894-ABBB-48E4-BA94-8DC13C1620C7}"/>
                </a:ext>
              </a:extLst>
            </p:cNvPr>
            <p:cNvSpPr>
              <a:spLocks/>
            </p:cNvSpPr>
            <p:nvPr/>
          </p:nvSpPr>
          <p:spPr bwMode="gray">
            <a:xfrm>
              <a:off x="6876697" y="3433879"/>
              <a:ext cx="134708" cy="161259"/>
            </a:xfrm>
            <a:custGeom>
              <a:avLst/>
              <a:gdLst/>
              <a:ahLst/>
              <a:cxnLst>
                <a:cxn ang="0">
                  <a:pos x="44" y="196"/>
                </a:cxn>
                <a:cxn ang="0">
                  <a:pos x="60" y="182"/>
                </a:cxn>
                <a:cxn ang="0">
                  <a:pos x="70" y="166"/>
                </a:cxn>
                <a:cxn ang="0">
                  <a:pos x="98" y="158"/>
                </a:cxn>
                <a:cxn ang="0">
                  <a:pos x="104" y="144"/>
                </a:cxn>
                <a:cxn ang="0">
                  <a:pos x="118" y="134"/>
                </a:cxn>
                <a:cxn ang="0">
                  <a:pos x="80" y="88"/>
                </a:cxn>
                <a:cxn ang="0">
                  <a:pos x="154" y="64"/>
                </a:cxn>
                <a:cxn ang="0">
                  <a:pos x="166" y="50"/>
                </a:cxn>
                <a:cxn ang="0">
                  <a:pos x="166" y="46"/>
                </a:cxn>
                <a:cxn ang="0">
                  <a:pos x="156" y="48"/>
                </a:cxn>
                <a:cxn ang="0">
                  <a:pos x="154" y="40"/>
                </a:cxn>
                <a:cxn ang="0">
                  <a:pos x="158" y="38"/>
                </a:cxn>
                <a:cxn ang="0">
                  <a:pos x="146" y="0"/>
                </a:cxn>
                <a:cxn ang="0">
                  <a:pos x="76" y="50"/>
                </a:cxn>
                <a:cxn ang="0">
                  <a:pos x="58" y="46"/>
                </a:cxn>
                <a:cxn ang="0">
                  <a:pos x="50" y="40"/>
                </a:cxn>
                <a:cxn ang="0">
                  <a:pos x="48" y="40"/>
                </a:cxn>
                <a:cxn ang="0">
                  <a:pos x="42" y="30"/>
                </a:cxn>
                <a:cxn ang="0">
                  <a:pos x="36" y="30"/>
                </a:cxn>
                <a:cxn ang="0">
                  <a:pos x="30" y="32"/>
                </a:cxn>
                <a:cxn ang="0">
                  <a:pos x="28" y="34"/>
                </a:cxn>
                <a:cxn ang="0">
                  <a:pos x="26" y="46"/>
                </a:cxn>
                <a:cxn ang="0">
                  <a:pos x="28" y="54"/>
                </a:cxn>
                <a:cxn ang="0">
                  <a:pos x="24" y="62"/>
                </a:cxn>
                <a:cxn ang="0">
                  <a:pos x="26" y="74"/>
                </a:cxn>
                <a:cxn ang="0">
                  <a:pos x="22" y="88"/>
                </a:cxn>
                <a:cxn ang="0">
                  <a:pos x="20" y="98"/>
                </a:cxn>
                <a:cxn ang="0">
                  <a:pos x="22" y="106"/>
                </a:cxn>
                <a:cxn ang="0">
                  <a:pos x="10" y="138"/>
                </a:cxn>
                <a:cxn ang="0">
                  <a:pos x="10" y="152"/>
                </a:cxn>
                <a:cxn ang="0">
                  <a:pos x="8" y="156"/>
                </a:cxn>
                <a:cxn ang="0">
                  <a:pos x="0" y="180"/>
                </a:cxn>
                <a:cxn ang="0">
                  <a:pos x="44" y="196"/>
                </a:cxn>
              </a:cxnLst>
              <a:rect l="0" t="0" r="r" b="b"/>
              <a:pathLst>
                <a:path w="166" h="196">
                  <a:moveTo>
                    <a:pt x="44" y="196"/>
                  </a:moveTo>
                  <a:lnTo>
                    <a:pt x="60" y="182"/>
                  </a:lnTo>
                  <a:lnTo>
                    <a:pt x="70" y="166"/>
                  </a:lnTo>
                  <a:lnTo>
                    <a:pt x="98" y="158"/>
                  </a:lnTo>
                  <a:lnTo>
                    <a:pt x="104" y="144"/>
                  </a:lnTo>
                  <a:lnTo>
                    <a:pt x="118" y="134"/>
                  </a:lnTo>
                  <a:lnTo>
                    <a:pt x="80" y="88"/>
                  </a:lnTo>
                  <a:lnTo>
                    <a:pt x="154" y="64"/>
                  </a:lnTo>
                  <a:lnTo>
                    <a:pt x="166" y="50"/>
                  </a:lnTo>
                  <a:lnTo>
                    <a:pt x="166" y="46"/>
                  </a:lnTo>
                  <a:lnTo>
                    <a:pt x="156" y="48"/>
                  </a:lnTo>
                  <a:lnTo>
                    <a:pt x="154" y="40"/>
                  </a:lnTo>
                  <a:lnTo>
                    <a:pt x="158" y="38"/>
                  </a:lnTo>
                  <a:lnTo>
                    <a:pt x="146" y="0"/>
                  </a:lnTo>
                  <a:lnTo>
                    <a:pt x="76" y="50"/>
                  </a:lnTo>
                  <a:lnTo>
                    <a:pt x="58" y="46"/>
                  </a:lnTo>
                  <a:lnTo>
                    <a:pt x="50" y="40"/>
                  </a:lnTo>
                  <a:lnTo>
                    <a:pt x="48" y="40"/>
                  </a:lnTo>
                  <a:lnTo>
                    <a:pt x="42" y="30"/>
                  </a:lnTo>
                  <a:lnTo>
                    <a:pt x="36" y="30"/>
                  </a:lnTo>
                  <a:lnTo>
                    <a:pt x="30" y="32"/>
                  </a:lnTo>
                  <a:lnTo>
                    <a:pt x="28" y="34"/>
                  </a:lnTo>
                  <a:lnTo>
                    <a:pt x="26" y="46"/>
                  </a:lnTo>
                  <a:lnTo>
                    <a:pt x="28" y="54"/>
                  </a:lnTo>
                  <a:lnTo>
                    <a:pt x="24" y="62"/>
                  </a:lnTo>
                  <a:lnTo>
                    <a:pt x="26" y="74"/>
                  </a:lnTo>
                  <a:lnTo>
                    <a:pt x="22" y="88"/>
                  </a:lnTo>
                  <a:lnTo>
                    <a:pt x="20" y="98"/>
                  </a:lnTo>
                  <a:lnTo>
                    <a:pt x="22" y="106"/>
                  </a:lnTo>
                  <a:lnTo>
                    <a:pt x="10" y="138"/>
                  </a:lnTo>
                  <a:lnTo>
                    <a:pt x="10" y="152"/>
                  </a:lnTo>
                  <a:lnTo>
                    <a:pt x="8" y="156"/>
                  </a:lnTo>
                  <a:lnTo>
                    <a:pt x="0" y="180"/>
                  </a:lnTo>
                  <a:lnTo>
                    <a:pt x="44" y="1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8" name="Kazakhstan">
              <a:extLst>
                <a:ext uri="{FF2B5EF4-FFF2-40B4-BE49-F238E27FC236}">
                  <a16:creationId xmlns:a16="http://schemas.microsoft.com/office/drawing/2014/main" id="{6AF0FE67-FAE3-4124-A2CA-1F888CE75AFF}"/>
                </a:ext>
              </a:extLst>
            </p:cNvPr>
            <p:cNvSpPr>
              <a:spLocks/>
            </p:cNvSpPr>
            <p:nvPr/>
          </p:nvSpPr>
          <p:spPr bwMode="gray">
            <a:xfrm>
              <a:off x="7243731" y="2430934"/>
              <a:ext cx="1257283" cy="692229"/>
            </a:xfrm>
            <a:custGeom>
              <a:avLst/>
              <a:gdLst/>
              <a:ahLst/>
              <a:cxnLst>
                <a:cxn ang="0">
                  <a:pos x="1548" y="412"/>
                </a:cxn>
                <a:cxn ang="0">
                  <a:pos x="1466" y="360"/>
                </a:cxn>
                <a:cxn ang="0">
                  <a:pos x="1420" y="310"/>
                </a:cxn>
                <a:cxn ang="0">
                  <a:pos x="1344" y="300"/>
                </a:cxn>
                <a:cxn ang="0">
                  <a:pos x="1250" y="302"/>
                </a:cxn>
                <a:cxn ang="0">
                  <a:pos x="1186" y="188"/>
                </a:cxn>
                <a:cxn ang="0">
                  <a:pos x="1092" y="78"/>
                </a:cxn>
                <a:cxn ang="0">
                  <a:pos x="1026" y="106"/>
                </a:cxn>
                <a:cxn ang="0">
                  <a:pos x="966" y="76"/>
                </a:cxn>
                <a:cxn ang="0">
                  <a:pos x="906" y="66"/>
                </a:cxn>
                <a:cxn ang="0">
                  <a:pos x="908" y="0"/>
                </a:cxn>
                <a:cxn ang="0">
                  <a:pos x="806" y="22"/>
                </a:cxn>
                <a:cxn ang="0">
                  <a:pos x="620" y="78"/>
                </a:cxn>
                <a:cxn ang="0">
                  <a:pos x="552" y="144"/>
                </a:cxn>
                <a:cxn ang="0">
                  <a:pos x="522" y="206"/>
                </a:cxn>
                <a:cxn ang="0">
                  <a:pos x="530" y="258"/>
                </a:cxn>
                <a:cxn ang="0">
                  <a:pos x="554" y="296"/>
                </a:cxn>
                <a:cxn ang="0">
                  <a:pos x="458" y="288"/>
                </a:cxn>
                <a:cxn ang="0">
                  <a:pos x="392" y="284"/>
                </a:cxn>
                <a:cxn ang="0">
                  <a:pos x="326" y="310"/>
                </a:cxn>
                <a:cxn ang="0">
                  <a:pos x="306" y="312"/>
                </a:cxn>
                <a:cxn ang="0">
                  <a:pos x="286" y="288"/>
                </a:cxn>
                <a:cxn ang="0">
                  <a:pos x="224" y="238"/>
                </a:cxn>
                <a:cxn ang="0">
                  <a:pos x="178" y="244"/>
                </a:cxn>
                <a:cxn ang="0">
                  <a:pos x="106" y="288"/>
                </a:cxn>
                <a:cxn ang="0">
                  <a:pos x="90" y="350"/>
                </a:cxn>
                <a:cxn ang="0">
                  <a:pos x="60" y="340"/>
                </a:cxn>
                <a:cxn ang="0">
                  <a:pos x="14" y="362"/>
                </a:cxn>
                <a:cxn ang="0">
                  <a:pos x="14" y="414"/>
                </a:cxn>
                <a:cxn ang="0">
                  <a:pos x="32" y="478"/>
                </a:cxn>
                <a:cxn ang="0">
                  <a:pos x="84" y="554"/>
                </a:cxn>
                <a:cxn ang="0">
                  <a:pos x="212" y="524"/>
                </a:cxn>
                <a:cxn ang="0">
                  <a:pos x="214" y="630"/>
                </a:cxn>
                <a:cxn ang="0">
                  <a:pos x="152" y="668"/>
                </a:cxn>
                <a:cxn ang="0">
                  <a:pos x="172" y="744"/>
                </a:cxn>
                <a:cxn ang="0">
                  <a:pos x="226" y="766"/>
                </a:cxn>
                <a:cxn ang="0">
                  <a:pos x="238" y="780"/>
                </a:cxn>
                <a:cxn ang="0">
                  <a:pos x="312" y="804"/>
                </a:cxn>
                <a:cxn ang="0">
                  <a:pos x="354" y="626"/>
                </a:cxn>
                <a:cxn ang="0">
                  <a:pos x="564" y="694"/>
                </a:cxn>
                <a:cxn ang="0">
                  <a:pos x="666" y="698"/>
                </a:cxn>
                <a:cxn ang="0">
                  <a:pos x="728" y="750"/>
                </a:cxn>
                <a:cxn ang="0">
                  <a:pos x="722" y="802"/>
                </a:cxn>
                <a:cxn ang="0">
                  <a:pos x="796" y="834"/>
                </a:cxn>
                <a:cxn ang="0">
                  <a:pos x="824" y="828"/>
                </a:cxn>
                <a:cxn ang="0">
                  <a:pos x="918" y="766"/>
                </a:cxn>
                <a:cxn ang="0">
                  <a:pos x="994" y="766"/>
                </a:cxn>
                <a:cxn ang="0">
                  <a:pos x="1080" y="744"/>
                </a:cxn>
                <a:cxn ang="0">
                  <a:pos x="1232" y="740"/>
                </a:cxn>
                <a:cxn ang="0">
                  <a:pos x="1288" y="722"/>
                </a:cxn>
                <a:cxn ang="0">
                  <a:pos x="1260" y="624"/>
                </a:cxn>
                <a:cxn ang="0">
                  <a:pos x="1348" y="612"/>
                </a:cxn>
                <a:cxn ang="0">
                  <a:pos x="1406" y="526"/>
                </a:cxn>
                <a:cxn ang="0">
                  <a:pos x="1496" y="434"/>
                </a:cxn>
              </a:cxnLst>
              <a:rect l="0" t="0" r="r" b="b"/>
              <a:pathLst>
                <a:path w="1548" h="848">
                  <a:moveTo>
                    <a:pt x="1528" y="406"/>
                  </a:moveTo>
                  <a:lnTo>
                    <a:pt x="1538" y="420"/>
                  </a:lnTo>
                  <a:lnTo>
                    <a:pt x="1548" y="412"/>
                  </a:lnTo>
                  <a:lnTo>
                    <a:pt x="1538" y="388"/>
                  </a:lnTo>
                  <a:lnTo>
                    <a:pt x="1508" y="362"/>
                  </a:lnTo>
                  <a:lnTo>
                    <a:pt x="1466" y="360"/>
                  </a:lnTo>
                  <a:lnTo>
                    <a:pt x="1444" y="332"/>
                  </a:lnTo>
                  <a:lnTo>
                    <a:pt x="1430" y="328"/>
                  </a:lnTo>
                  <a:lnTo>
                    <a:pt x="1420" y="310"/>
                  </a:lnTo>
                  <a:lnTo>
                    <a:pt x="1386" y="278"/>
                  </a:lnTo>
                  <a:lnTo>
                    <a:pt x="1366" y="278"/>
                  </a:lnTo>
                  <a:lnTo>
                    <a:pt x="1344" y="300"/>
                  </a:lnTo>
                  <a:lnTo>
                    <a:pt x="1310" y="302"/>
                  </a:lnTo>
                  <a:lnTo>
                    <a:pt x="1284" y="272"/>
                  </a:lnTo>
                  <a:lnTo>
                    <a:pt x="1250" y="302"/>
                  </a:lnTo>
                  <a:lnTo>
                    <a:pt x="1230" y="268"/>
                  </a:lnTo>
                  <a:lnTo>
                    <a:pt x="1216" y="224"/>
                  </a:lnTo>
                  <a:lnTo>
                    <a:pt x="1186" y="188"/>
                  </a:lnTo>
                  <a:lnTo>
                    <a:pt x="1154" y="128"/>
                  </a:lnTo>
                  <a:lnTo>
                    <a:pt x="1108" y="98"/>
                  </a:lnTo>
                  <a:lnTo>
                    <a:pt x="1092" y="78"/>
                  </a:lnTo>
                  <a:lnTo>
                    <a:pt x="1098" y="56"/>
                  </a:lnTo>
                  <a:lnTo>
                    <a:pt x="1082" y="56"/>
                  </a:lnTo>
                  <a:lnTo>
                    <a:pt x="1026" y="106"/>
                  </a:lnTo>
                  <a:lnTo>
                    <a:pt x="1004" y="108"/>
                  </a:lnTo>
                  <a:lnTo>
                    <a:pt x="1010" y="84"/>
                  </a:lnTo>
                  <a:lnTo>
                    <a:pt x="966" y="76"/>
                  </a:lnTo>
                  <a:lnTo>
                    <a:pt x="958" y="54"/>
                  </a:lnTo>
                  <a:lnTo>
                    <a:pt x="926" y="78"/>
                  </a:lnTo>
                  <a:lnTo>
                    <a:pt x="906" y="66"/>
                  </a:lnTo>
                  <a:lnTo>
                    <a:pt x="922" y="54"/>
                  </a:lnTo>
                  <a:lnTo>
                    <a:pt x="904" y="38"/>
                  </a:lnTo>
                  <a:lnTo>
                    <a:pt x="908" y="0"/>
                  </a:lnTo>
                  <a:lnTo>
                    <a:pt x="868" y="18"/>
                  </a:lnTo>
                  <a:lnTo>
                    <a:pt x="836" y="8"/>
                  </a:lnTo>
                  <a:lnTo>
                    <a:pt x="806" y="22"/>
                  </a:lnTo>
                  <a:lnTo>
                    <a:pt x="750" y="36"/>
                  </a:lnTo>
                  <a:lnTo>
                    <a:pt x="688" y="74"/>
                  </a:lnTo>
                  <a:lnTo>
                    <a:pt x="620" y="78"/>
                  </a:lnTo>
                  <a:lnTo>
                    <a:pt x="564" y="80"/>
                  </a:lnTo>
                  <a:lnTo>
                    <a:pt x="546" y="130"/>
                  </a:lnTo>
                  <a:lnTo>
                    <a:pt x="552" y="144"/>
                  </a:lnTo>
                  <a:lnTo>
                    <a:pt x="530" y="176"/>
                  </a:lnTo>
                  <a:lnTo>
                    <a:pt x="542" y="202"/>
                  </a:lnTo>
                  <a:lnTo>
                    <a:pt x="522" y="206"/>
                  </a:lnTo>
                  <a:lnTo>
                    <a:pt x="488" y="234"/>
                  </a:lnTo>
                  <a:lnTo>
                    <a:pt x="488" y="246"/>
                  </a:lnTo>
                  <a:lnTo>
                    <a:pt x="530" y="258"/>
                  </a:lnTo>
                  <a:lnTo>
                    <a:pt x="566" y="256"/>
                  </a:lnTo>
                  <a:lnTo>
                    <a:pt x="568" y="288"/>
                  </a:lnTo>
                  <a:lnTo>
                    <a:pt x="554" y="296"/>
                  </a:lnTo>
                  <a:lnTo>
                    <a:pt x="510" y="292"/>
                  </a:lnTo>
                  <a:lnTo>
                    <a:pt x="460" y="304"/>
                  </a:lnTo>
                  <a:lnTo>
                    <a:pt x="458" y="288"/>
                  </a:lnTo>
                  <a:lnTo>
                    <a:pt x="432" y="272"/>
                  </a:lnTo>
                  <a:lnTo>
                    <a:pt x="410" y="296"/>
                  </a:lnTo>
                  <a:lnTo>
                    <a:pt x="392" y="284"/>
                  </a:lnTo>
                  <a:lnTo>
                    <a:pt x="370" y="290"/>
                  </a:lnTo>
                  <a:lnTo>
                    <a:pt x="354" y="318"/>
                  </a:lnTo>
                  <a:lnTo>
                    <a:pt x="326" y="310"/>
                  </a:lnTo>
                  <a:lnTo>
                    <a:pt x="312" y="280"/>
                  </a:lnTo>
                  <a:lnTo>
                    <a:pt x="304" y="292"/>
                  </a:lnTo>
                  <a:lnTo>
                    <a:pt x="306" y="312"/>
                  </a:lnTo>
                  <a:lnTo>
                    <a:pt x="294" y="326"/>
                  </a:lnTo>
                  <a:lnTo>
                    <a:pt x="288" y="314"/>
                  </a:lnTo>
                  <a:lnTo>
                    <a:pt x="286" y="288"/>
                  </a:lnTo>
                  <a:lnTo>
                    <a:pt x="262" y="260"/>
                  </a:lnTo>
                  <a:lnTo>
                    <a:pt x="232" y="270"/>
                  </a:lnTo>
                  <a:lnTo>
                    <a:pt x="224" y="238"/>
                  </a:lnTo>
                  <a:lnTo>
                    <a:pt x="202" y="238"/>
                  </a:lnTo>
                  <a:lnTo>
                    <a:pt x="186" y="266"/>
                  </a:lnTo>
                  <a:lnTo>
                    <a:pt x="178" y="244"/>
                  </a:lnTo>
                  <a:lnTo>
                    <a:pt x="158" y="236"/>
                  </a:lnTo>
                  <a:lnTo>
                    <a:pt x="132" y="288"/>
                  </a:lnTo>
                  <a:lnTo>
                    <a:pt x="106" y="288"/>
                  </a:lnTo>
                  <a:lnTo>
                    <a:pt x="110" y="304"/>
                  </a:lnTo>
                  <a:lnTo>
                    <a:pt x="78" y="320"/>
                  </a:lnTo>
                  <a:lnTo>
                    <a:pt x="90" y="350"/>
                  </a:lnTo>
                  <a:lnTo>
                    <a:pt x="80" y="364"/>
                  </a:lnTo>
                  <a:lnTo>
                    <a:pt x="68" y="362"/>
                  </a:lnTo>
                  <a:lnTo>
                    <a:pt x="60" y="340"/>
                  </a:lnTo>
                  <a:lnTo>
                    <a:pt x="42" y="328"/>
                  </a:lnTo>
                  <a:lnTo>
                    <a:pt x="32" y="348"/>
                  </a:lnTo>
                  <a:lnTo>
                    <a:pt x="14" y="362"/>
                  </a:lnTo>
                  <a:lnTo>
                    <a:pt x="6" y="380"/>
                  </a:lnTo>
                  <a:lnTo>
                    <a:pt x="6" y="402"/>
                  </a:lnTo>
                  <a:lnTo>
                    <a:pt x="14" y="414"/>
                  </a:lnTo>
                  <a:lnTo>
                    <a:pt x="0" y="454"/>
                  </a:lnTo>
                  <a:lnTo>
                    <a:pt x="22" y="456"/>
                  </a:lnTo>
                  <a:lnTo>
                    <a:pt x="32" y="478"/>
                  </a:lnTo>
                  <a:lnTo>
                    <a:pt x="58" y="480"/>
                  </a:lnTo>
                  <a:lnTo>
                    <a:pt x="90" y="534"/>
                  </a:lnTo>
                  <a:lnTo>
                    <a:pt x="84" y="554"/>
                  </a:lnTo>
                  <a:lnTo>
                    <a:pt x="136" y="546"/>
                  </a:lnTo>
                  <a:lnTo>
                    <a:pt x="168" y="518"/>
                  </a:lnTo>
                  <a:lnTo>
                    <a:pt x="212" y="524"/>
                  </a:lnTo>
                  <a:lnTo>
                    <a:pt x="262" y="548"/>
                  </a:lnTo>
                  <a:lnTo>
                    <a:pt x="248" y="616"/>
                  </a:lnTo>
                  <a:lnTo>
                    <a:pt x="214" y="630"/>
                  </a:lnTo>
                  <a:lnTo>
                    <a:pt x="180" y="626"/>
                  </a:lnTo>
                  <a:lnTo>
                    <a:pt x="178" y="672"/>
                  </a:lnTo>
                  <a:lnTo>
                    <a:pt x="152" y="668"/>
                  </a:lnTo>
                  <a:lnTo>
                    <a:pt x="138" y="686"/>
                  </a:lnTo>
                  <a:lnTo>
                    <a:pt x="152" y="688"/>
                  </a:lnTo>
                  <a:lnTo>
                    <a:pt x="172" y="744"/>
                  </a:lnTo>
                  <a:lnTo>
                    <a:pt x="188" y="744"/>
                  </a:lnTo>
                  <a:lnTo>
                    <a:pt x="200" y="766"/>
                  </a:lnTo>
                  <a:lnTo>
                    <a:pt x="226" y="766"/>
                  </a:lnTo>
                  <a:lnTo>
                    <a:pt x="222" y="808"/>
                  </a:lnTo>
                  <a:lnTo>
                    <a:pt x="236" y="800"/>
                  </a:lnTo>
                  <a:lnTo>
                    <a:pt x="238" y="780"/>
                  </a:lnTo>
                  <a:lnTo>
                    <a:pt x="286" y="762"/>
                  </a:lnTo>
                  <a:lnTo>
                    <a:pt x="308" y="790"/>
                  </a:lnTo>
                  <a:lnTo>
                    <a:pt x="312" y="804"/>
                  </a:lnTo>
                  <a:lnTo>
                    <a:pt x="338" y="834"/>
                  </a:lnTo>
                  <a:lnTo>
                    <a:pt x="354" y="834"/>
                  </a:lnTo>
                  <a:lnTo>
                    <a:pt x="354" y="626"/>
                  </a:lnTo>
                  <a:lnTo>
                    <a:pt x="448" y="602"/>
                  </a:lnTo>
                  <a:lnTo>
                    <a:pt x="552" y="660"/>
                  </a:lnTo>
                  <a:lnTo>
                    <a:pt x="564" y="694"/>
                  </a:lnTo>
                  <a:lnTo>
                    <a:pt x="576" y="710"/>
                  </a:lnTo>
                  <a:lnTo>
                    <a:pt x="596" y="698"/>
                  </a:lnTo>
                  <a:lnTo>
                    <a:pt x="666" y="698"/>
                  </a:lnTo>
                  <a:lnTo>
                    <a:pt x="678" y="686"/>
                  </a:lnTo>
                  <a:lnTo>
                    <a:pt x="710" y="750"/>
                  </a:lnTo>
                  <a:lnTo>
                    <a:pt x="728" y="750"/>
                  </a:lnTo>
                  <a:lnTo>
                    <a:pt x="732" y="778"/>
                  </a:lnTo>
                  <a:lnTo>
                    <a:pt x="722" y="784"/>
                  </a:lnTo>
                  <a:lnTo>
                    <a:pt x="722" y="802"/>
                  </a:lnTo>
                  <a:lnTo>
                    <a:pt x="742" y="808"/>
                  </a:lnTo>
                  <a:lnTo>
                    <a:pt x="746" y="832"/>
                  </a:lnTo>
                  <a:lnTo>
                    <a:pt x="796" y="834"/>
                  </a:lnTo>
                  <a:lnTo>
                    <a:pt x="814" y="848"/>
                  </a:lnTo>
                  <a:lnTo>
                    <a:pt x="824" y="842"/>
                  </a:lnTo>
                  <a:lnTo>
                    <a:pt x="824" y="828"/>
                  </a:lnTo>
                  <a:lnTo>
                    <a:pt x="866" y="804"/>
                  </a:lnTo>
                  <a:lnTo>
                    <a:pt x="918" y="790"/>
                  </a:lnTo>
                  <a:lnTo>
                    <a:pt x="918" y="766"/>
                  </a:lnTo>
                  <a:lnTo>
                    <a:pt x="936" y="762"/>
                  </a:lnTo>
                  <a:lnTo>
                    <a:pt x="956" y="762"/>
                  </a:lnTo>
                  <a:lnTo>
                    <a:pt x="994" y="766"/>
                  </a:lnTo>
                  <a:lnTo>
                    <a:pt x="1010" y="740"/>
                  </a:lnTo>
                  <a:lnTo>
                    <a:pt x="1044" y="722"/>
                  </a:lnTo>
                  <a:lnTo>
                    <a:pt x="1080" y="744"/>
                  </a:lnTo>
                  <a:lnTo>
                    <a:pt x="1152" y="740"/>
                  </a:lnTo>
                  <a:lnTo>
                    <a:pt x="1218" y="748"/>
                  </a:lnTo>
                  <a:lnTo>
                    <a:pt x="1232" y="740"/>
                  </a:lnTo>
                  <a:lnTo>
                    <a:pt x="1238" y="752"/>
                  </a:lnTo>
                  <a:lnTo>
                    <a:pt x="1276" y="764"/>
                  </a:lnTo>
                  <a:lnTo>
                    <a:pt x="1288" y="722"/>
                  </a:lnTo>
                  <a:lnTo>
                    <a:pt x="1266" y="644"/>
                  </a:lnTo>
                  <a:lnTo>
                    <a:pt x="1250" y="638"/>
                  </a:lnTo>
                  <a:lnTo>
                    <a:pt x="1260" y="624"/>
                  </a:lnTo>
                  <a:lnTo>
                    <a:pt x="1316" y="618"/>
                  </a:lnTo>
                  <a:lnTo>
                    <a:pt x="1336" y="626"/>
                  </a:lnTo>
                  <a:lnTo>
                    <a:pt x="1348" y="612"/>
                  </a:lnTo>
                  <a:lnTo>
                    <a:pt x="1334" y="604"/>
                  </a:lnTo>
                  <a:lnTo>
                    <a:pt x="1366" y="514"/>
                  </a:lnTo>
                  <a:lnTo>
                    <a:pt x="1406" y="526"/>
                  </a:lnTo>
                  <a:lnTo>
                    <a:pt x="1450" y="506"/>
                  </a:lnTo>
                  <a:lnTo>
                    <a:pt x="1452" y="474"/>
                  </a:lnTo>
                  <a:lnTo>
                    <a:pt x="1496" y="434"/>
                  </a:lnTo>
                  <a:lnTo>
                    <a:pt x="1498" y="408"/>
                  </a:lnTo>
                  <a:lnTo>
                    <a:pt x="1528" y="40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89" name="Kenya">
              <a:extLst>
                <a:ext uri="{FF2B5EF4-FFF2-40B4-BE49-F238E27FC236}">
                  <a16:creationId xmlns:a16="http://schemas.microsoft.com/office/drawing/2014/main" id="{0E107CA0-1D2E-404D-8E90-AAEEF47E8CF9}"/>
                </a:ext>
              </a:extLst>
            </p:cNvPr>
            <p:cNvSpPr>
              <a:spLocks/>
            </p:cNvSpPr>
            <p:nvPr/>
          </p:nvSpPr>
          <p:spPr bwMode="gray">
            <a:xfrm>
              <a:off x="6851317" y="4407326"/>
              <a:ext cx="253799" cy="308751"/>
            </a:xfrm>
            <a:custGeom>
              <a:avLst/>
              <a:gdLst/>
              <a:ahLst/>
              <a:cxnLst>
                <a:cxn ang="0">
                  <a:pos x="2" y="232"/>
                </a:cxn>
                <a:cxn ang="0">
                  <a:pos x="0" y="200"/>
                </a:cxn>
                <a:cxn ang="0">
                  <a:pos x="8" y="186"/>
                </a:cxn>
                <a:cxn ang="0">
                  <a:pos x="12" y="170"/>
                </a:cxn>
                <a:cxn ang="0">
                  <a:pos x="22" y="148"/>
                </a:cxn>
                <a:cxn ang="0">
                  <a:pos x="36" y="138"/>
                </a:cxn>
                <a:cxn ang="0">
                  <a:pos x="42" y="118"/>
                </a:cxn>
                <a:cxn ang="0">
                  <a:pos x="50" y="100"/>
                </a:cxn>
                <a:cxn ang="0">
                  <a:pos x="46" y="76"/>
                </a:cxn>
                <a:cxn ang="0">
                  <a:pos x="28" y="68"/>
                </a:cxn>
                <a:cxn ang="0">
                  <a:pos x="28" y="48"/>
                </a:cxn>
                <a:cxn ang="0">
                  <a:pos x="16" y="36"/>
                </a:cxn>
                <a:cxn ang="0">
                  <a:pos x="34" y="16"/>
                </a:cxn>
                <a:cxn ang="0">
                  <a:pos x="64" y="0"/>
                </a:cxn>
                <a:cxn ang="0">
                  <a:pos x="82" y="12"/>
                </a:cxn>
                <a:cxn ang="0">
                  <a:pos x="130" y="14"/>
                </a:cxn>
                <a:cxn ang="0">
                  <a:pos x="158" y="38"/>
                </a:cxn>
                <a:cxn ang="0">
                  <a:pos x="188" y="40"/>
                </a:cxn>
                <a:cxn ang="0">
                  <a:pos x="216" y="50"/>
                </a:cxn>
                <a:cxn ang="0">
                  <a:pos x="236" y="36"/>
                </a:cxn>
                <a:cxn ang="0">
                  <a:pos x="246" y="36"/>
                </a:cxn>
                <a:cxn ang="0">
                  <a:pos x="274" y="16"/>
                </a:cxn>
                <a:cxn ang="0">
                  <a:pos x="294" y="32"/>
                </a:cxn>
                <a:cxn ang="0">
                  <a:pos x="310" y="32"/>
                </a:cxn>
                <a:cxn ang="0">
                  <a:pos x="302" y="48"/>
                </a:cxn>
                <a:cxn ang="0">
                  <a:pos x="296" y="62"/>
                </a:cxn>
                <a:cxn ang="0">
                  <a:pos x="278" y="90"/>
                </a:cxn>
                <a:cxn ang="0">
                  <a:pos x="278" y="220"/>
                </a:cxn>
                <a:cxn ang="0">
                  <a:pos x="310" y="254"/>
                </a:cxn>
                <a:cxn ang="0">
                  <a:pos x="296" y="272"/>
                </a:cxn>
                <a:cxn ang="0">
                  <a:pos x="280" y="274"/>
                </a:cxn>
                <a:cxn ang="0">
                  <a:pos x="270" y="294"/>
                </a:cxn>
                <a:cxn ang="0">
                  <a:pos x="256" y="304"/>
                </a:cxn>
                <a:cxn ang="0">
                  <a:pos x="252" y="320"/>
                </a:cxn>
                <a:cxn ang="0">
                  <a:pos x="230" y="346"/>
                </a:cxn>
                <a:cxn ang="0">
                  <a:pos x="228" y="364"/>
                </a:cxn>
                <a:cxn ang="0">
                  <a:pos x="210" y="376"/>
                </a:cxn>
                <a:cxn ang="0">
                  <a:pos x="144" y="338"/>
                </a:cxn>
                <a:cxn ang="0">
                  <a:pos x="152" y="314"/>
                </a:cxn>
                <a:cxn ang="0">
                  <a:pos x="2" y="232"/>
                </a:cxn>
              </a:cxnLst>
              <a:rect l="0" t="0" r="r" b="b"/>
              <a:pathLst>
                <a:path w="310" h="376">
                  <a:moveTo>
                    <a:pt x="2" y="232"/>
                  </a:moveTo>
                  <a:lnTo>
                    <a:pt x="0" y="200"/>
                  </a:lnTo>
                  <a:lnTo>
                    <a:pt x="8" y="186"/>
                  </a:lnTo>
                  <a:lnTo>
                    <a:pt x="12" y="170"/>
                  </a:lnTo>
                  <a:lnTo>
                    <a:pt x="22" y="148"/>
                  </a:lnTo>
                  <a:lnTo>
                    <a:pt x="36" y="138"/>
                  </a:lnTo>
                  <a:lnTo>
                    <a:pt x="42" y="118"/>
                  </a:lnTo>
                  <a:lnTo>
                    <a:pt x="50" y="100"/>
                  </a:lnTo>
                  <a:lnTo>
                    <a:pt x="46" y="76"/>
                  </a:lnTo>
                  <a:lnTo>
                    <a:pt x="28" y="68"/>
                  </a:lnTo>
                  <a:lnTo>
                    <a:pt x="28" y="48"/>
                  </a:lnTo>
                  <a:lnTo>
                    <a:pt x="16" y="36"/>
                  </a:lnTo>
                  <a:lnTo>
                    <a:pt x="34" y="16"/>
                  </a:lnTo>
                  <a:lnTo>
                    <a:pt x="64" y="0"/>
                  </a:lnTo>
                  <a:lnTo>
                    <a:pt x="82" y="12"/>
                  </a:lnTo>
                  <a:lnTo>
                    <a:pt x="130" y="14"/>
                  </a:lnTo>
                  <a:lnTo>
                    <a:pt x="158" y="38"/>
                  </a:lnTo>
                  <a:lnTo>
                    <a:pt x="188" y="40"/>
                  </a:lnTo>
                  <a:lnTo>
                    <a:pt x="216" y="50"/>
                  </a:lnTo>
                  <a:lnTo>
                    <a:pt x="236" y="36"/>
                  </a:lnTo>
                  <a:lnTo>
                    <a:pt x="246" y="36"/>
                  </a:lnTo>
                  <a:lnTo>
                    <a:pt x="274" y="16"/>
                  </a:lnTo>
                  <a:lnTo>
                    <a:pt x="294" y="32"/>
                  </a:lnTo>
                  <a:lnTo>
                    <a:pt x="310" y="32"/>
                  </a:lnTo>
                  <a:lnTo>
                    <a:pt x="302" y="48"/>
                  </a:lnTo>
                  <a:lnTo>
                    <a:pt x="296" y="62"/>
                  </a:lnTo>
                  <a:lnTo>
                    <a:pt x="278" y="90"/>
                  </a:lnTo>
                  <a:lnTo>
                    <a:pt x="278" y="220"/>
                  </a:lnTo>
                  <a:lnTo>
                    <a:pt x="310" y="254"/>
                  </a:lnTo>
                  <a:lnTo>
                    <a:pt x="296" y="272"/>
                  </a:lnTo>
                  <a:lnTo>
                    <a:pt x="280" y="274"/>
                  </a:lnTo>
                  <a:lnTo>
                    <a:pt x="270" y="294"/>
                  </a:lnTo>
                  <a:lnTo>
                    <a:pt x="256" y="304"/>
                  </a:lnTo>
                  <a:lnTo>
                    <a:pt x="252" y="320"/>
                  </a:lnTo>
                  <a:lnTo>
                    <a:pt x="230" y="346"/>
                  </a:lnTo>
                  <a:lnTo>
                    <a:pt x="228" y="364"/>
                  </a:lnTo>
                  <a:lnTo>
                    <a:pt x="210" y="376"/>
                  </a:lnTo>
                  <a:lnTo>
                    <a:pt x="144" y="338"/>
                  </a:lnTo>
                  <a:lnTo>
                    <a:pt x="152" y="314"/>
                  </a:lnTo>
                  <a:lnTo>
                    <a:pt x="2"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0" name="Korea">
              <a:extLst>
                <a:ext uri="{FF2B5EF4-FFF2-40B4-BE49-F238E27FC236}">
                  <a16:creationId xmlns:a16="http://schemas.microsoft.com/office/drawing/2014/main" id="{6A1E36C1-712D-44EB-9273-BAD53C48FCEB}"/>
                </a:ext>
              </a:extLst>
            </p:cNvPr>
            <p:cNvSpPr>
              <a:spLocks/>
            </p:cNvSpPr>
            <p:nvPr/>
          </p:nvSpPr>
          <p:spPr bwMode="gray">
            <a:xfrm>
              <a:off x="9678254" y="3237223"/>
              <a:ext cx="111283" cy="169124"/>
            </a:xfrm>
            <a:custGeom>
              <a:avLst/>
              <a:gdLst/>
              <a:ahLst/>
              <a:cxnLst>
                <a:cxn ang="0">
                  <a:pos x="20" y="34"/>
                </a:cxn>
                <a:cxn ang="0">
                  <a:pos x="26" y="24"/>
                </a:cxn>
                <a:cxn ang="0">
                  <a:pos x="52" y="10"/>
                </a:cxn>
                <a:cxn ang="0">
                  <a:pos x="76" y="14"/>
                </a:cxn>
                <a:cxn ang="0">
                  <a:pos x="90" y="6"/>
                </a:cxn>
                <a:cxn ang="0">
                  <a:pos x="102" y="0"/>
                </a:cxn>
                <a:cxn ang="0">
                  <a:pos x="104" y="22"/>
                </a:cxn>
                <a:cxn ang="0">
                  <a:pos x="114" y="42"/>
                </a:cxn>
                <a:cxn ang="0">
                  <a:pos x="128" y="72"/>
                </a:cxn>
                <a:cxn ang="0">
                  <a:pos x="130" y="94"/>
                </a:cxn>
                <a:cxn ang="0">
                  <a:pos x="126" y="112"/>
                </a:cxn>
                <a:cxn ang="0">
                  <a:pos x="134" y="124"/>
                </a:cxn>
                <a:cxn ang="0">
                  <a:pos x="114" y="160"/>
                </a:cxn>
                <a:cxn ang="0">
                  <a:pos x="100" y="150"/>
                </a:cxn>
                <a:cxn ang="0">
                  <a:pos x="94" y="158"/>
                </a:cxn>
                <a:cxn ang="0">
                  <a:pos x="106" y="170"/>
                </a:cxn>
                <a:cxn ang="0">
                  <a:pos x="104" y="178"/>
                </a:cxn>
                <a:cxn ang="0">
                  <a:pos x="98" y="178"/>
                </a:cxn>
                <a:cxn ang="0">
                  <a:pos x="78" y="162"/>
                </a:cxn>
                <a:cxn ang="0">
                  <a:pos x="72" y="174"/>
                </a:cxn>
                <a:cxn ang="0">
                  <a:pos x="84" y="176"/>
                </a:cxn>
                <a:cxn ang="0">
                  <a:pos x="84" y="184"/>
                </a:cxn>
                <a:cxn ang="0">
                  <a:pos x="68" y="184"/>
                </a:cxn>
                <a:cxn ang="0">
                  <a:pos x="58" y="190"/>
                </a:cxn>
                <a:cxn ang="0">
                  <a:pos x="44" y="182"/>
                </a:cxn>
                <a:cxn ang="0">
                  <a:pos x="38" y="192"/>
                </a:cxn>
                <a:cxn ang="0">
                  <a:pos x="26" y="200"/>
                </a:cxn>
                <a:cxn ang="0">
                  <a:pos x="20" y="194"/>
                </a:cxn>
                <a:cxn ang="0">
                  <a:pos x="10" y="206"/>
                </a:cxn>
                <a:cxn ang="0">
                  <a:pos x="4" y="204"/>
                </a:cxn>
                <a:cxn ang="0">
                  <a:pos x="4" y="196"/>
                </a:cxn>
                <a:cxn ang="0">
                  <a:pos x="12" y="194"/>
                </a:cxn>
                <a:cxn ang="0">
                  <a:pos x="10" y="184"/>
                </a:cxn>
                <a:cxn ang="0">
                  <a:pos x="26" y="176"/>
                </a:cxn>
                <a:cxn ang="0">
                  <a:pos x="18" y="172"/>
                </a:cxn>
                <a:cxn ang="0">
                  <a:pos x="18" y="160"/>
                </a:cxn>
                <a:cxn ang="0">
                  <a:pos x="24" y="154"/>
                </a:cxn>
                <a:cxn ang="0">
                  <a:pos x="26" y="140"/>
                </a:cxn>
                <a:cxn ang="0">
                  <a:pos x="22" y="128"/>
                </a:cxn>
                <a:cxn ang="0">
                  <a:pos x="26" y="98"/>
                </a:cxn>
                <a:cxn ang="0">
                  <a:pos x="16" y="90"/>
                </a:cxn>
                <a:cxn ang="0">
                  <a:pos x="10" y="94"/>
                </a:cxn>
                <a:cxn ang="0">
                  <a:pos x="0" y="94"/>
                </a:cxn>
                <a:cxn ang="0">
                  <a:pos x="0" y="84"/>
                </a:cxn>
                <a:cxn ang="0">
                  <a:pos x="6" y="76"/>
                </a:cxn>
                <a:cxn ang="0">
                  <a:pos x="34" y="74"/>
                </a:cxn>
                <a:cxn ang="0">
                  <a:pos x="22" y="56"/>
                </a:cxn>
                <a:cxn ang="0">
                  <a:pos x="28" y="48"/>
                </a:cxn>
                <a:cxn ang="0">
                  <a:pos x="18" y="46"/>
                </a:cxn>
                <a:cxn ang="0">
                  <a:pos x="26" y="36"/>
                </a:cxn>
                <a:cxn ang="0">
                  <a:pos x="20" y="34"/>
                </a:cxn>
              </a:cxnLst>
              <a:rect l="0" t="0" r="r" b="b"/>
              <a:pathLst>
                <a:path w="134" h="206">
                  <a:moveTo>
                    <a:pt x="20" y="34"/>
                  </a:moveTo>
                  <a:lnTo>
                    <a:pt x="26" y="24"/>
                  </a:lnTo>
                  <a:lnTo>
                    <a:pt x="52" y="10"/>
                  </a:lnTo>
                  <a:lnTo>
                    <a:pt x="76" y="14"/>
                  </a:lnTo>
                  <a:lnTo>
                    <a:pt x="90" y="6"/>
                  </a:lnTo>
                  <a:lnTo>
                    <a:pt x="102" y="0"/>
                  </a:lnTo>
                  <a:lnTo>
                    <a:pt x="104" y="22"/>
                  </a:lnTo>
                  <a:lnTo>
                    <a:pt x="114" y="42"/>
                  </a:lnTo>
                  <a:lnTo>
                    <a:pt x="128" y="72"/>
                  </a:lnTo>
                  <a:lnTo>
                    <a:pt x="130" y="94"/>
                  </a:lnTo>
                  <a:lnTo>
                    <a:pt x="126" y="112"/>
                  </a:lnTo>
                  <a:lnTo>
                    <a:pt x="134" y="124"/>
                  </a:lnTo>
                  <a:lnTo>
                    <a:pt x="114" y="160"/>
                  </a:lnTo>
                  <a:lnTo>
                    <a:pt x="100" y="150"/>
                  </a:lnTo>
                  <a:lnTo>
                    <a:pt x="94" y="158"/>
                  </a:lnTo>
                  <a:lnTo>
                    <a:pt x="106" y="170"/>
                  </a:lnTo>
                  <a:lnTo>
                    <a:pt x="104" y="178"/>
                  </a:lnTo>
                  <a:lnTo>
                    <a:pt x="98" y="178"/>
                  </a:lnTo>
                  <a:lnTo>
                    <a:pt x="78" y="162"/>
                  </a:lnTo>
                  <a:lnTo>
                    <a:pt x="72" y="174"/>
                  </a:lnTo>
                  <a:lnTo>
                    <a:pt x="84" y="176"/>
                  </a:lnTo>
                  <a:lnTo>
                    <a:pt x="84" y="184"/>
                  </a:lnTo>
                  <a:lnTo>
                    <a:pt x="68" y="184"/>
                  </a:lnTo>
                  <a:lnTo>
                    <a:pt x="58" y="190"/>
                  </a:lnTo>
                  <a:lnTo>
                    <a:pt x="44" y="182"/>
                  </a:lnTo>
                  <a:lnTo>
                    <a:pt x="38" y="192"/>
                  </a:lnTo>
                  <a:lnTo>
                    <a:pt x="26" y="200"/>
                  </a:lnTo>
                  <a:lnTo>
                    <a:pt x="20" y="194"/>
                  </a:lnTo>
                  <a:lnTo>
                    <a:pt x="10" y="206"/>
                  </a:lnTo>
                  <a:lnTo>
                    <a:pt x="4" y="204"/>
                  </a:lnTo>
                  <a:lnTo>
                    <a:pt x="4" y="196"/>
                  </a:lnTo>
                  <a:lnTo>
                    <a:pt x="12" y="194"/>
                  </a:lnTo>
                  <a:lnTo>
                    <a:pt x="10" y="184"/>
                  </a:lnTo>
                  <a:lnTo>
                    <a:pt x="26" y="176"/>
                  </a:lnTo>
                  <a:lnTo>
                    <a:pt x="18" y="172"/>
                  </a:lnTo>
                  <a:lnTo>
                    <a:pt x="18" y="160"/>
                  </a:lnTo>
                  <a:lnTo>
                    <a:pt x="24" y="154"/>
                  </a:lnTo>
                  <a:lnTo>
                    <a:pt x="26" y="140"/>
                  </a:lnTo>
                  <a:lnTo>
                    <a:pt x="22" y="128"/>
                  </a:lnTo>
                  <a:lnTo>
                    <a:pt x="26" y="98"/>
                  </a:lnTo>
                  <a:lnTo>
                    <a:pt x="16" y="90"/>
                  </a:lnTo>
                  <a:lnTo>
                    <a:pt x="10" y="94"/>
                  </a:lnTo>
                  <a:lnTo>
                    <a:pt x="0" y="94"/>
                  </a:lnTo>
                  <a:lnTo>
                    <a:pt x="0" y="84"/>
                  </a:lnTo>
                  <a:lnTo>
                    <a:pt x="6" y="76"/>
                  </a:lnTo>
                  <a:lnTo>
                    <a:pt x="34" y="74"/>
                  </a:lnTo>
                  <a:lnTo>
                    <a:pt x="22" y="56"/>
                  </a:lnTo>
                  <a:lnTo>
                    <a:pt x="28" y="48"/>
                  </a:lnTo>
                  <a:lnTo>
                    <a:pt x="18" y="46"/>
                  </a:lnTo>
                  <a:lnTo>
                    <a:pt x="26" y="36"/>
                  </a:lnTo>
                  <a:lnTo>
                    <a:pt x="20" y="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1" name="Kuwait">
              <a:extLst>
                <a:ext uri="{FF2B5EF4-FFF2-40B4-BE49-F238E27FC236}">
                  <a16:creationId xmlns:a16="http://schemas.microsoft.com/office/drawing/2014/main" id="{EE5AADC7-8444-43B9-AF9E-9A0548B273D5}"/>
                </a:ext>
              </a:extLst>
            </p:cNvPr>
            <p:cNvSpPr>
              <a:spLocks/>
            </p:cNvSpPr>
            <p:nvPr/>
          </p:nvSpPr>
          <p:spPr bwMode="gray">
            <a:xfrm>
              <a:off x="7237874" y="3559739"/>
              <a:ext cx="68331" cy="70796"/>
            </a:xfrm>
            <a:custGeom>
              <a:avLst/>
              <a:gdLst/>
              <a:ahLst/>
              <a:cxnLst>
                <a:cxn ang="0">
                  <a:pos x="0" y="56"/>
                </a:cxn>
                <a:cxn ang="0">
                  <a:pos x="12" y="48"/>
                </a:cxn>
                <a:cxn ang="0">
                  <a:pos x="20" y="40"/>
                </a:cxn>
                <a:cxn ang="0">
                  <a:pos x="22" y="24"/>
                </a:cxn>
                <a:cxn ang="0">
                  <a:pos x="30" y="8"/>
                </a:cxn>
                <a:cxn ang="0">
                  <a:pos x="42" y="0"/>
                </a:cxn>
                <a:cxn ang="0">
                  <a:pos x="58" y="4"/>
                </a:cxn>
                <a:cxn ang="0">
                  <a:pos x="66" y="18"/>
                </a:cxn>
                <a:cxn ang="0">
                  <a:pos x="56" y="28"/>
                </a:cxn>
                <a:cxn ang="0">
                  <a:pos x="54" y="36"/>
                </a:cxn>
                <a:cxn ang="0">
                  <a:pos x="74" y="40"/>
                </a:cxn>
                <a:cxn ang="0">
                  <a:pos x="84" y="70"/>
                </a:cxn>
                <a:cxn ang="0">
                  <a:pos x="52" y="86"/>
                </a:cxn>
                <a:cxn ang="0">
                  <a:pos x="34" y="64"/>
                </a:cxn>
                <a:cxn ang="0">
                  <a:pos x="10" y="62"/>
                </a:cxn>
                <a:cxn ang="0">
                  <a:pos x="0" y="56"/>
                </a:cxn>
              </a:cxnLst>
              <a:rect l="0" t="0" r="r" b="b"/>
              <a:pathLst>
                <a:path w="84" h="86">
                  <a:moveTo>
                    <a:pt x="0" y="56"/>
                  </a:moveTo>
                  <a:lnTo>
                    <a:pt x="12" y="48"/>
                  </a:lnTo>
                  <a:lnTo>
                    <a:pt x="20" y="40"/>
                  </a:lnTo>
                  <a:lnTo>
                    <a:pt x="22" y="24"/>
                  </a:lnTo>
                  <a:lnTo>
                    <a:pt x="30" y="8"/>
                  </a:lnTo>
                  <a:lnTo>
                    <a:pt x="42" y="0"/>
                  </a:lnTo>
                  <a:lnTo>
                    <a:pt x="58" y="4"/>
                  </a:lnTo>
                  <a:lnTo>
                    <a:pt x="66" y="18"/>
                  </a:lnTo>
                  <a:lnTo>
                    <a:pt x="56" y="28"/>
                  </a:lnTo>
                  <a:lnTo>
                    <a:pt x="54" y="36"/>
                  </a:lnTo>
                  <a:lnTo>
                    <a:pt x="74" y="40"/>
                  </a:lnTo>
                  <a:lnTo>
                    <a:pt x="84" y="70"/>
                  </a:lnTo>
                  <a:lnTo>
                    <a:pt x="52" y="86"/>
                  </a:lnTo>
                  <a:lnTo>
                    <a:pt x="34" y="64"/>
                  </a:lnTo>
                  <a:lnTo>
                    <a:pt x="10" y="62"/>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2" name="Kyrgyzstan">
              <a:extLst>
                <a:ext uri="{FF2B5EF4-FFF2-40B4-BE49-F238E27FC236}">
                  <a16:creationId xmlns:a16="http://schemas.microsoft.com/office/drawing/2014/main" id="{FB75566D-B7EC-4293-B3C7-07FCAB82D6E0}"/>
                </a:ext>
              </a:extLst>
            </p:cNvPr>
            <p:cNvSpPr>
              <a:spLocks/>
            </p:cNvSpPr>
            <p:nvPr/>
          </p:nvSpPr>
          <p:spPr bwMode="gray">
            <a:xfrm>
              <a:off x="7936798" y="3020902"/>
              <a:ext cx="343607" cy="178957"/>
            </a:xfrm>
            <a:custGeom>
              <a:avLst/>
              <a:gdLst/>
              <a:ahLst/>
              <a:cxnLst>
                <a:cxn ang="0">
                  <a:pos x="410" y="90"/>
                </a:cxn>
                <a:cxn ang="0">
                  <a:pos x="422" y="42"/>
                </a:cxn>
                <a:cxn ang="0">
                  <a:pos x="384" y="30"/>
                </a:cxn>
                <a:cxn ang="0">
                  <a:pos x="378" y="18"/>
                </a:cxn>
                <a:cxn ang="0">
                  <a:pos x="364" y="26"/>
                </a:cxn>
                <a:cxn ang="0">
                  <a:pos x="298" y="18"/>
                </a:cxn>
                <a:cxn ang="0">
                  <a:pos x="226" y="22"/>
                </a:cxn>
                <a:cxn ang="0">
                  <a:pos x="190" y="0"/>
                </a:cxn>
                <a:cxn ang="0">
                  <a:pos x="156" y="18"/>
                </a:cxn>
                <a:cxn ang="0">
                  <a:pos x="140" y="44"/>
                </a:cxn>
                <a:cxn ang="0">
                  <a:pos x="102" y="40"/>
                </a:cxn>
                <a:cxn ang="0">
                  <a:pos x="82" y="40"/>
                </a:cxn>
                <a:cxn ang="0">
                  <a:pos x="64" y="44"/>
                </a:cxn>
                <a:cxn ang="0">
                  <a:pos x="64" y="68"/>
                </a:cxn>
                <a:cxn ang="0">
                  <a:pos x="68" y="84"/>
                </a:cxn>
                <a:cxn ang="0">
                  <a:pos x="30" y="92"/>
                </a:cxn>
                <a:cxn ang="0">
                  <a:pos x="32" y="104"/>
                </a:cxn>
                <a:cxn ang="0">
                  <a:pos x="58" y="122"/>
                </a:cxn>
                <a:cxn ang="0">
                  <a:pos x="80" y="98"/>
                </a:cxn>
                <a:cxn ang="0">
                  <a:pos x="88" y="116"/>
                </a:cxn>
                <a:cxn ang="0">
                  <a:pos x="110" y="132"/>
                </a:cxn>
                <a:cxn ang="0">
                  <a:pos x="134" y="134"/>
                </a:cxn>
                <a:cxn ang="0">
                  <a:pos x="134" y="156"/>
                </a:cxn>
                <a:cxn ang="0">
                  <a:pos x="126" y="162"/>
                </a:cxn>
                <a:cxn ang="0">
                  <a:pos x="112" y="160"/>
                </a:cxn>
                <a:cxn ang="0">
                  <a:pos x="102" y="176"/>
                </a:cxn>
                <a:cxn ang="0">
                  <a:pos x="86" y="166"/>
                </a:cxn>
                <a:cxn ang="0">
                  <a:pos x="58" y="184"/>
                </a:cxn>
                <a:cxn ang="0">
                  <a:pos x="44" y="174"/>
                </a:cxn>
                <a:cxn ang="0">
                  <a:pos x="38" y="184"/>
                </a:cxn>
                <a:cxn ang="0">
                  <a:pos x="14" y="180"/>
                </a:cxn>
                <a:cxn ang="0">
                  <a:pos x="0" y="192"/>
                </a:cxn>
                <a:cxn ang="0">
                  <a:pos x="12" y="200"/>
                </a:cxn>
                <a:cxn ang="0">
                  <a:pos x="44" y="202"/>
                </a:cxn>
                <a:cxn ang="0">
                  <a:pos x="60" y="202"/>
                </a:cxn>
                <a:cxn ang="0">
                  <a:pos x="84" y="206"/>
                </a:cxn>
                <a:cxn ang="0">
                  <a:pos x="88" y="218"/>
                </a:cxn>
                <a:cxn ang="0">
                  <a:pos x="114" y="218"/>
                </a:cxn>
                <a:cxn ang="0">
                  <a:pos x="130" y="208"/>
                </a:cxn>
                <a:cxn ang="0">
                  <a:pos x="150" y="204"/>
                </a:cxn>
                <a:cxn ang="0">
                  <a:pos x="172" y="212"/>
                </a:cxn>
                <a:cxn ang="0">
                  <a:pos x="172" y="198"/>
                </a:cxn>
                <a:cxn ang="0">
                  <a:pos x="178" y="174"/>
                </a:cxn>
                <a:cxn ang="0">
                  <a:pos x="200" y="164"/>
                </a:cxn>
                <a:cxn ang="0">
                  <a:pos x="212" y="152"/>
                </a:cxn>
                <a:cxn ang="0">
                  <a:pos x="228" y="154"/>
                </a:cxn>
                <a:cxn ang="0">
                  <a:pos x="240" y="146"/>
                </a:cxn>
                <a:cxn ang="0">
                  <a:pos x="250" y="164"/>
                </a:cxn>
                <a:cxn ang="0">
                  <a:pos x="270" y="162"/>
                </a:cxn>
                <a:cxn ang="0">
                  <a:pos x="286" y="134"/>
                </a:cxn>
                <a:cxn ang="0">
                  <a:pos x="330" y="122"/>
                </a:cxn>
                <a:cxn ang="0">
                  <a:pos x="410" y="90"/>
                </a:cxn>
              </a:cxnLst>
              <a:rect l="0" t="0" r="r" b="b"/>
              <a:pathLst>
                <a:path w="422" h="218">
                  <a:moveTo>
                    <a:pt x="410" y="90"/>
                  </a:moveTo>
                  <a:lnTo>
                    <a:pt x="422" y="42"/>
                  </a:lnTo>
                  <a:lnTo>
                    <a:pt x="384" y="30"/>
                  </a:lnTo>
                  <a:lnTo>
                    <a:pt x="378" y="18"/>
                  </a:lnTo>
                  <a:lnTo>
                    <a:pt x="364" y="26"/>
                  </a:lnTo>
                  <a:lnTo>
                    <a:pt x="298" y="18"/>
                  </a:lnTo>
                  <a:lnTo>
                    <a:pt x="226" y="22"/>
                  </a:lnTo>
                  <a:lnTo>
                    <a:pt x="190" y="0"/>
                  </a:lnTo>
                  <a:lnTo>
                    <a:pt x="156" y="18"/>
                  </a:lnTo>
                  <a:lnTo>
                    <a:pt x="140" y="44"/>
                  </a:lnTo>
                  <a:lnTo>
                    <a:pt x="102" y="40"/>
                  </a:lnTo>
                  <a:lnTo>
                    <a:pt x="82" y="40"/>
                  </a:lnTo>
                  <a:lnTo>
                    <a:pt x="64" y="44"/>
                  </a:lnTo>
                  <a:lnTo>
                    <a:pt x="64" y="68"/>
                  </a:lnTo>
                  <a:lnTo>
                    <a:pt x="68" y="84"/>
                  </a:lnTo>
                  <a:lnTo>
                    <a:pt x="30" y="92"/>
                  </a:lnTo>
                  <a:lnTo>
                    <a:pt x="32" y="104"/>
                  </a:lnTo>
                  <a:lnTo>
                    <a:pt x="58" y="122"/>
                  </a:lnTo>
                  <a:lnTo>
                    <a:pt x="80" y="98"/>
                  </a:lnTo>
                  <a:lnTo>
                    <a:pt x="88" y="116"/>
                  </a:lnTo>
                  <a:lnTo>
                    <a:pt x="110" y="132"/>
                  </a:lnTo>
                  <a:lnTo>
                    <a:pt x="134" y="134"/>
                  </a:lnTo>
                  <a:lnTo>
                    <a:pt x="134" y="156"/>
                  </a:lnTo>
                  <a:lnTo>
                    <a:pt x="126" y="162"/>
                  </a:lnTo>
                  <a:lnTo>
                    <a:pt x="112" y="160"/>
                  </a:lnTo>
                  <a:lnTo>
                    <a:pt x="102" y="176"/>
                  </a:lnTo>
                  <a:lnTo>
                    <a:pt x="86" y="166"/>
                  </a:lnTo>
                  <a:lnTo>
                    <a:pt x="58" y="184"/>
                  </a:lnTo>
                  <a:lnTo>
                    <a:pt x="44" y="174"/>
                  </a:lnTo>
                  <a:lnTo>
                    <a:pt x="38" y="184"/>
                  </a:lnTo>
                  <a:lnTo>
                    <a:pt x="14" y="180"/>
                  </a:lnTo>
                  <a:lnTo>
                    <a:pt x="0" y="192"/>
                  </a:lnTo>
                  <a:lnTo>
                    <a:pt x="12" y="200"/>
                  </a:lnTo>
                  <a:lnTo>
                    <a:pt x="44" y="202"/>
                  </a:lnTo>
                  <a:lnTo>
                    <a:pt x="60" y="202"/>
                  </a:lnTo>
                  <a:lnTo>
                    <a:pt x="84" y="206"/>
                  </a:lnTo>
                  <a:lnTo>
                    <a:pt x="88" y="218"/>
                  </a:lnTo>
                  <a:lnTo>
                    <a:pt x="114" y="218"/>
                  </a:lnTo>
                  <a:lnTo>
                    <a:pt x="130" y="208"/>
                  </a:lnTo>
                  <a:lnTo>
                    <a:pt x="150" y="204"/>
                  </a:lnTo>
                  <a:lnTo>
                    <a:pt x="172" y="212"/>
                  </a:lnTo>
                  <a:lnTo>
                    <a:pt x="172" y="198"/>
                  </a:lnTo>
                  <a:lnTo>
                    <a:pt x="178" y="174"/>
                  </a:lnTo>
                  <a:lnTo>
                    <a:pt x="200" y="164"/>
                  </a:lnTo>
                  <a:lnTo>
                    <a:pt x="212" y="152"/>
                  </a:lnTo>
                  <a:lnTo>
                    <a:pt x="228" y="154"/>
                  </a:lnTo>
                  <a:lnTo>
                    <a:pt x="240" y="146"/>
                  </a:lnTo>
                  <a:lnTo>
                    <a:pt x="250" y="164"/>
                  </a:lnTo>
                  <a:lnTo>
                    <a:pt x="270" y="162"/>
                  </a:lnTo>
                  <a:lnTo>
                    <a:pt x="286" y="134"/>
                  </a:lnTo>
                  <a:lnTo>
                    <a:pt x="330" y="122"/>
                  </a:lnTo>
                  <a:lnTo>
                    <a:pt x="410" y="9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3" name="Laos">
              <a:extLst>
                <a:ext uri="{FF2B5EF4-FFF2-40B4-BE49-F238E27FC236}">
                  <a16:creationId xmlns:a16="http://schemas.microsoft.com/office/drawing/2014/main" id="{0B1204B4-ECE1-44E2-82B2-D9A76F1E79CB}"/>
                </a:ext>
              </a:extLst>
            </p:cNvPr>
            <p:cNvSpPr>
              <a:spLocks/>
            </p:cNvSpPr>
            <p:nvPr/>
          </p:nvSpPr>
          <p:spPr bwMode="gray">
            <a:xfrm>
              <a:off x="8895381" y="3829157"/>
              <a:ext cx="232324" cy="279252"/>
            </a:xfrm>
            <a:custGeom>
              <a:avLst/>
              <a:gdLst/>
              <a:ahLst/>
              <a:cxnLst>
                <a:cxn ang="0">
                  <a:pos x="96" y="32"/>
                </a:cxn>
                <a:cxn ang="0">
                  <a:pos x="98" y="52"/>
                </a:cxn>
                <a:cxn ang="0">
                  <a:pos x="120" y="64"/>
                </a:cxn>
                <a:cxn ang="0">
                  <a:pos x="140" y="54"/>
                </a:cxn>
                <a:cxn ang="0">
                  <a:pos x="174" y="92"/>
                </a:cxn>
                <a:cxn ang="0">
                  <a:pos x="162" y="100"/>
                </a:cxn>
                <a:cxn ang="0">
                  <a:pos x="146" y="98"/>
                </a:cxn>
                <a:cxn ang="0">
                  <a:pos x="146" y="118"/>
                </a:cxn>
                <a:cxn ang="0">
                  <a:pos x="188" y="156"/>
                </a:cxn>
                <a:cxn ang="0">
                  <a:pos x="188" y="168"/>
                </a:cxn>
                <a:cxn ang="0">
                  <a:pos x="216" y="202"/>
                </a:cxn>
                <a:cxn ang="0">
                  <a:pos x="218" y="216"/>
                </a:cxn>
                <a:cxn ang="0">
                  <a:pos x="238" y="242"/>
                </a:cxn>
                <a:cxn ang="0">
                  <a:pos x="248" y="238"/>
                </a:cxn>
                <a:cxn ang="0">
                  <a:pos x="270" y="260"/>
                </a:cxn>
                <a:cxn ang="0">
                  <a:pos x="262" y="274"/>
                </a:cxn>
                <a:cxn ang="0">
                  <a:pos x="286" y="296"/>
                </a:cxn>
                <a:cxn ang="0">
                  <a:pos x="282" y="306"/>
                </a:cxn>
                <a:cxn ang="0">
                  <a:pos x="274" y="314"/>
                </a:cxn>
                <a:cxn ang="0">
                  <a:pos x="260" y="316"/>
                </a:cxn>
                <a:cxn ang="0">
                  <a:pos x="252" y="310"/>
                </a:cxn>
                <a:cxn ang="0">
                  <a:pos x="244" y="310"/>
                </a:cxn>
                <a:cxn ang="0">
                  <a:pos x="232" y="322"/>
                </a:cxn>
                <a:cxn ang="0">
                  <a:pos x="218" y="326"/>
                </a:cxn>
                <a:cxn ang="0">
                  <a:pos x="214" y="342"/>
                </a:cxn>
                <a:cxn ang="0">
                  <a:pos x="190" y="332"/>
                </a:cxn>
                <a:cxn ang="0">
                  <a:pos x="180" y="316"/>
                </a:cxn>
                <a:cxn ang="0">
                  <a:pos x="196" y="306"/>
                </a:cxn>
                <a:cxn ang="0">
                  <a:pos x="198" y="290"/>
                </a:cxn>
                <a:cxn ang="0">
                  <a:pos x="204" y="272"/>
                </a:cxn>
                <a:cxn ang="0">
                  <a:pos x="188" y="256"/>
                </a:cxn>
                <a:cxn ang="0">
                  <a:pos x="160" y="232"/>
                </a:cxn>
                <a:cxn ang="0">
                  <a:pos x="156" y="192"/>
                </a:cxn>
                <a:cxn ang="0">
                  <a:pos x="138" y="172"/>
                </a:cxn>
                <a:cxn ang="0">
                  <a:pos x="114" y="166"/>
                </a:cxn>
                <a:cxn ang="0">
                  <a:pos x="100" y="176"/>
                </a:cxn>
                <a:cxn ang="0">
                  <a:pos x="58" y="182"/>
                </a:cxn>
                <a:cxn ang="0">
                  <a:pos x="42" y="204"/>
                </a:cxn>
                <a:cxn ang="0">
                  <a:pos x="34" y="204"/>
                </a:cxn>
                <a:cxn ang="0">
                  <a:pos x="30" y="160"/>
                </a:cxn>
                <a:cxn ang="0">
                  <a:pos x="36" y="146"/>
                </a:cxn>
                <a:cxn ang="0">
                  <a:pos x="38" y="114"/>
                </a:cxn>
                <a:cxn ang="0">
                  <a:pos x="26" y="118"/>
                </a:cxn>
                <a:cxn ang="0">
                  <a:pos x="16" y="108"/>
                </a:cxn>
                <a:cxn ang="0">
                  <a:pos x="14" y="90"/>
                </a:cxn>
                <a:cxn ang="0">
                  <a:pos x="4" y="88"/>
                </a:cxn>
                <a:cxn ang="0">
                  <a:pos x="0" y="82"/>
                </a:cxn>
                <a:cxn ang="0">
                  <a:pos x="24" y="46"/>
                </a:cxn>
                <a:cxn ang="0">
                  <a:pos x="34" y="38"/>
                </a:cxn>
                <a:cxn ang="0">
                  <a:pos x="44" y="56"/>
                </a:cxn>
                <a:cxn ang="0">
                  <a:pos x="56" y="38"/>
                </a:cxn>
                <a:cxn ang="0">
                  <a:pos x="54" y="0"/>
                </a:cxn>
                <a:cxn ang="0">
                  <a:pos x="68" y="0"/>
                </a:cxn>
                <a:cxn ang="0">
                  <a:pos x="96" y="32"/>
                </a:cxn>
              </a:cxnLst>
              <a:rect l="0" t="0" r="r" b="b"/>
              <a:pathLst>
                <a:path w="286" h="342">
                  <a:moveTo>
                    <a:pt x="96" y="32"/>
                  </a:moveTo>
                  <a:lnTo>
                    <a:pt x="98" y="52"/>
                  </a:lnTo>
                  <a:lnTo>
                    <a:pt x="120" y="64"/>
                  </a:lnTo>
                  <a:lnTo>
                    <a:pt x="140" y="54"/>
                  </a:lnTo>
                  <a:lnTo>
                    <a:pt x="174" y="92"/>
                  </a:lnTo>
                  <a:lnTo>
                    <a:pt x="162" y="100"/>
                  </a:lnTo>
                  <a:lnTo>
                    <a:pt x="146" y="98"/>
                  </a:lnTo>
                  <a:lnTo>
                    <a:pt x="146" y="118"/>
                  </a:lnTo>
                  <a:lnTo>
                    <a:pt x="188" y="156"/>
                  </a:lnTo>
                  <a:lnTo>
                    <a:pt x="188" y="168"/>
                  </a:lnTo>
                  <a:lnTo>
                    <a:pt x="216" y="202"/>
                  </a:lnTo>
                  <a:lnTo>
                    <a:pt x="218" y="216"/>
                  </a:lnTo>
                  <a:lnTo>
                    <a:pt x="238" y="242"/>
                  </a:lnTo>
                  <a:lnTo>
                    <a:pt x="248" y="238"/>
                  </a:lnTo>
                  <a:lnTo>
                    <a:pt x="270" y="260"/>
                  </a:lnTo>
                  <a:lnTo>
                    <a:pt x="262" y="274"/>
                  </a:lnTo>
                  <a:lnTo>
                    <a:pt x="286" y="296"/>
                  </a:lnTo>
                  <a:lnTo>
                    <a:pt x="282" y="306"/>
                  </a:lnTo>
                  <a:lnTo>
                    <a:pt x="274" y="314"/>
                  </a:lnTo>
                  <a:lnTo>
                    <a:pt x="260" y="316"/>
                  </a:lnTo>
                  <a:lnTo>
                    <a:pt x="252" y="310"/>
                  </a:lnTo>
                  <a:lnTo>
                    <a:pt x="244" y="310"/>
                  </a:lnTo>
                  <a:lnTo>
                    <a:pt x="232" y="322"/>
                  </a:lnTo>
                  <a:lnTo>
                    <a:pt x="218" y="326"/>
                  </a:lnTo>
                  <a:lnTo>
                    <a:pt x="214" y="342"/>
                  </a:lnTo>
                  <a:lnTo>
                    <a:pt x="190" y="332"/>
                  </a:lnTo>
                  <a:lnTo>
                    <a:pt x="180" y="316"/>
                  </a:lnTo>
                  <a:lnTo>
                    <a:pt x="196" y="306"/>
                  </a:lnTo>
                  <a:lnTo>
                    <a:pt x="198" y="290"/>
                  </a:lnTo>
                  <a:lnTo>
                    <a:pt x="204" y="272"/>
                  </a:lnTo>
                  <a:lnTo>
                    <a:pt x="188" y="256"/>
                  </a:lnTo>
                  <a:lnTo>
                    <a:pt x="160" y="232"/>
                  </a:lnTo>
                  <a:lnTo>
                    <a:pt x="156" y="192"/>
                  </a:lnTo>
                  <a:lnTo>
                    <a:pt x="138" y="172"/>
                  </a:lnTo>
                  <a:lnTo>
                    <a:pt x="114" y="166"/>
                  </a:lnTo>
                  <a:lnTo>
                    <a:pt x="100" y="176"/>
                  </a:lnTo>
                  <a:lnTo>
                    <a:pt x="58" y="182"/>
                  </a:lnTo>
                  <a:lnTo>
                    <a:pt x="42" y="204"/>
                  </a:lnTo>
                  <a:lnTo>
                    <a:pt x="34" y="204"/>
                  </a:lnTo>
                  <a:lnTo>
                    <a:pt x="30" y="160"/>
                  </a:lnTo>
                  <a:lnTo>
                    <a:pt x="36" y="146"/>
                  </a:lnTo>
                  <a:lnTo>
                    <a:pt x="38" y="114"/>
                  </a:lnTo>
                  <a:lnTo>
                    <a:pt x="26" y="118"/>
                  </a:lnTo>
                  <a:lnTo>
                    <a:pt x="16" y="108"/>
                  </a:lnTo>
                  <a:lnTo>
                    <a:pt x="14" y="90"/>
                  </a:lnTo>
                  <a:lnTo>
                    <a:pt x="4" y="88"/>
                  </a:lnTo>
                  <a:lnTo>
                    <a:pt x="0" y="82"/>
                  </a:lnTo>
                  <a:lnTo>
                    <a:pt x="24" y="46"/>
                  </a:lnTo>
                  <a:lnTo>
                    <a:pt x="34" y="38"/>
                  </a:lnTo>
                  <a:lnTo>
                    <a:pt x="44" y="56"/>
                  </a:lnTo>
                  <a:lnTo>
                    <a:pt x="56" y="38"/>
                  </a:lnTo>
                  <a:lnTo>
                    <a:pt x="54" y="0"/>
                  </a:lnTo>
                  <a:lnTo>
                    <a:pt x="68" y="0"/>
                  </a:lnTo>
                  <a:lnTo>
                    <a:pt x="96" y="3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4" name="Latvia">
              <a:extLst>
                <a:ext uri="{FF2B5EF4-FFF2-40B4-BE49-F238E27FC236}">
                  <a16:creationId xmlns:a16="http://schemas.microsoft.com/office/drawing/2014/main" id="{338C1673-94D0-4A26-8EF5-FC2EDF2DFA7A}"/>
                </a:ext>
              </a:extLst>
            </p:cNvPr>
            <p:cNvSpPr>
              <a:spLocks/>
            </p:cNvSpPr>
            <p:nvPr/>
          </p:nvSpPr>
          <p:spPr bwMode="gray">
            <a:xfrm>
              <a:off x="6445238" y="2287375"/>
              <a:ext cx="232325" cy="139627"/>
            </a:xfrm>
            <a:custGeom>
              <a:avLst/>
              <a:gdLst/>
              <a:ahLst/>
              <a:cxnLst>
                <a:cxn ang="0">
                  <a:pos x="132" y="6"/>
                </a:cxn>
                <a:cxn ang="0">
                  <a:pos x="154" y="8"/>
                </a:cxn>
                <a:cxn ang="0">
                  <a:pos x="168" y="0"/>
                </a:cxn>
                <a:cxn ang="0">
                  <a:pos x="180" y="2"/>
                </a:cxn>
                <a:cxn ang="0">
                  <a:pos x="186" y="12"/>
                </a:cxn>
                <a:cxn ang="0">
                  <a:pos x="212" y="34"/>
                </a:cxn>
                <a:cxn ang="0">
                  <a:pos x="216" y="44"/>
                </a:cxn>
                <a:cxn ang="0">
                  <a:pos x="236" y="46"/>
                </a:cxn>
                <a:cxn ang="0">
                  <a:pos x="252" y="54"/>
                </a:cxn>
                <a:cxn ang="0">
                  <a:pos x="268" y="38"/>
                </a:cxn>
                <a:cxn ang="0">
                  <a:pos x="274" y="64"/>
                </a:cxn>
                <a:cxn ang="0">
                  <a:pos x="272" y="88"/>
                </a:cxn>
                <a:cxn ang="0">
                  <a:pos x="288" y="94"/>
                </a:cxn>
                <a:cxn ang="0">
                  <a:pos x="280" y="116"/>
                </a:cxn>
                <a:cxn ang="0">
                  <a:pos x="266" y="150"/>
                </a:cxn>
                <a:cxn ang="0">
                  <a:pos x="264" y="166"/>
                </a:cxn>
                <a:cxn ang="0">
                  <a:pos x="254" y="172"/>
                </a:cxn>
                <a:cxn ang="0">
                  <a:pos x="242" y="162"/>
                </a:cxn>
                <a:cxn ang="0">
                  <a:pos x="220" y="170"/>
                </a:cxn>
                <a:cxn ang="0">
                  <a:pos x="208" y="152"/>
                </a:cxn>
                <a:cxn ang="0">
                  <a:pos x="204" y="136"/>
                </a:cxn>
                <a:cxn ang="0">
                  <a:pos x="184" y="118"/>
                </a:cxn>
                <a:cxn ang="0">
                  <a:pos x="170" y="118"/>
                </a:cxn>
                <a:cxn ang="0">
                  <a:pos x="154" y="106"/>
                </a:cxn>
                <a:cxn ang="0">
                  <a:pos x="96" y="116"/>
                </a:cxn>
                <a:cxn ang="0">
                  <a:pos x="72" y="106"/>
                </a:cxn>
                <a:cxn ang="0">
                  <a:pos x="56" y="110"/>
                </a:cxn>
                <a:cxn ang="0">
                  <a:pos x="38" y="102"/>
                </a:cxn>
                <a:cxn ang="0">
                  <a:pos x="0" y="118"/>
                </a:cxn>
                <a:cxn ang="0">
                  <a:pos x="0" y="90"/>
                </a:cxn>
                <a:cxn ang="0">
                  <a:pos x="14" y="66"/>
                </a:cxn>
                <a:cxn ang="0">
                  <a:pos x="18" y="38"/>
                </a:cxn>
                <a:cxn ang="0">
                  <a:pos x="40" y="18"/>
                </a:cxn>
                <a:cxn ang="0">
                  <a:pos x="62" y="16"/>
                </a:cxn>
                <a:cxn ang="0">
                  <a:pos x="60" y="30"/>
                </a:cxn>
                <a:cxn ang="0">
                  <a:pos x="78" y="50"/>
                </a:cxn>
                <a:cxn ang="0">
                  <a:pos x="80" y="64"/>
                </a:cxn>
                <a:cxn ang="0">
                  <a:pos x="112" y="74"/>
                </a:cxn>
                <a:cxn ang="0">
                  <a:pos x="128" y="62"/>
                </a:cxn>
                <a:cxn ang="0">
                  <a:pos x="130" y="36"/>
                </a:cxn>
                <a:cxn ang="0">
                  <a:pos x="132" y="6"/>
                </a:cxn>
              </a:cxnLst>
              <a:rect l="0" t="0" r="r" b="b"/>
              <a:pathLst>
                <a:path w="288" h="172">
                  <a:moveTo>
                    <a:pt x="132" y="6"/>
                  </a:moveTo>
                  <a:lnTo>
                    <a:pt x="154" y="8"/>
                  </a:lnTo>
                  <a:lnTo>
                    <a:pt x="168" y="0"/>
                  </a:lnTo>
                  <a:lnTo>
                    <a:pt x="180" y="2"/>
                  </a:lnTo>
                  <a:lnTo>
                    <a:pt x="186" y="12"/>
                  </a:lnTo>
                  <a:lnTo>
                    <a:pt x="212" y="34"/>
                  </a:lnTo>
                  <a:lnTo>
                    <a:pt x="216" y="44"/>
                  </a:lnTo>
                  <a:lnTo>
                    <a:pt x="236" y="46"/>
                  </a:lnTo>
                  <a:lnTo>
                    <a:pt x="252" y="54"/>
                  </a:lnTo>
                  <a:lnTo>
                    <a:pt x="268" y="38"/>
                  </a:lnTo>
                  <a:lnTo>
                    <a:pt x="274" y="64"/>
                  </a:lnTo>
                  <a:lnTo>
                    <a:pt x="272" y="88"/>
                  </a:lnTo>
                  <a:lnTo>
                    <a:pt x="288" y="94"/>
                  </a:lnTo>
                  <a:lnTo>
                    <a:pt x="280" y="116"/>
                  </a:lnTo>
                  <a:lnTo>
                    <a:pt x="266" y="150"/>
                  </a:lnTo>
                  <a:lnTo>
                    <a:pt x="264" y="166"/>
                  </a:lnTo>
                  <a:lnTo>
                    <a:pt x="254" y="172"/>
                  </a:lnTo>
                  <a:lnTo>
                    <a:pt x="242" y="162"/>
                  </a:lnTo>
                  <a:lnTo>
                    <a:pt x="220" y="170"/>
                  </a:lnTo>
                  <a:lnTo>
                    <a:pt x="208" y="152"/>
                  </a:lnTo>
                  <a:lnTo>
                    <a:pt x="204" y="136"/>
                  </a:lnTo>
                  <a:lnTo>
                    <a:pt x="184" y="118"/>
                  </a:lnTo>
                  <a:lnTo>
                    <a:pt x="170" y="118"/>
                  </a:lnTo>
                  <a:lnTo>
                    <a:pt x="154" y="106"/>
                  </a:lnTo>
                  <a:lnTo>
                    <a:pt x="96" y="116"/>
                  </a:lnTo>
                  <a:lnTo>
                    <a:pt x="72" y="106"/>
                  </a:lnTo>
                  <a:lnTo>
                    <a:pt x="56" y="110"/>
                  </a:lnTo>
                  <a:lnTo>
                    <a:pt x="38" y="102"/>
                  </a:lnTo>
                  <a:lnTo>
                    <a:pt x="0" y="118"/>
                  </a:lnTo>
                  <a:lnTo>
                    <a:pt x="0" y="90"/>
                  </a:lnTo>
                  <a:lnTo>
                    <a:pt x="14" y="66"/>
                  </a:lnTo>
                  <a:lnTo>
                    <a:pt x="18" y="38"/>
                  </a:lnTo>
                  <a:lnTo>
                    <a:pt x="40" y="18"/>
                  </a:lnTo>
                  <a:lnTo>
                    <a:pt x="62" y="16"/>
                  </a:lnTo>
                  <a:lnTo>
                    <a:pt x="60" y="30"/>
                  </a:lnTo>
                  <a:lnTo>
                    <a:pt x="78" y="50"/>
                  </a:lnTo>
                  <a:lnTo>
                    <a:pt x="80" y="64"/>
                  </a:lnTo>
                  <a:lnTo>
                    <a:pt x="112" y="74"/>
                  </a:lnTo>
                  <a:lnTo>
                    <a:pt x="128" y="62"/>
                  </a:lnTo>
                  <a:lnTo>
                    <a:pt x="130" y="36"/>
                  </a:lnTo>
                  <a:lnTo>
                    <a:pt x="132"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5" name="Lebanon">
              <a:extLst>
                <a:ext uri="{FF2B5EF4-FFF2-40B4-BE49-F238E27FC236}">
                  <a16:creationId xmlns:a16="http://schemas.microsoft.com/office/drawing/2014/main" id="{2BF42ABE-C0DC-47C6-8DF4-B8ADDA34679F}"/>
                </a:ext>
              </a:extLst>
            </p:cNvPr>
            <p:cNvSpPr>
              <a:spLocks/>
            </p:cNvSpPr>
            <p:nvPr/>
          </p:nvSpPr>
          <p:spPr bwMode="gray">
            <a:xfrm>
              <a:off x="6888411" y="3386682"/>
              <a:ext cx="37094" cy="57029"/>
            </a:xfrm>
            <a:custGeom>
              <a:avLst/>
              <a:gdLst/>
              <a:ahLst/>
              <a:cxnLst>
                <a:cxn ang="0">
                  <a:pos x="26" y="60"/>
                </a:cxn>
                <a:cxn ang="0">
                  <a:pos x="22" y="60"/>
                </a:cxn>
                <a:cxn ang="0">
                  <a:pos x="20" y="64"/>
                </a:cxn>
                <a:cxn ang="0">
                  <a:pos x="16" y="64"/>
                </a:cxn>
                <a:cxn ang="0">
                  <a:pos x="14" y="70"/>
                </a:cxn>
                <a:cxn ang="0">
                  <a:pos x="8" y="72"/>
                </a:cxn>
                <a:cxn ang="0">
                  <a:pos x="6" y="70"/>
                </a:cxn>
                <a:cxn ang="0">
                  <a:pos x="0" y="72"/>
                </a:cxn>
                <a:cxn ang="0">
                  <a:pos x="18" y="32"/>
                </a:cxn>
                <a:cxn ang="0">
                  <a:pos x="22" y="0"/>
                </a:cxn>
                <a:cxn ang="0">
                  <a:pos x="28" y="0"/>
                </a:cxn>
                <a:cxn ang="0">
                  <a:pos x="34" y="6"/>
                </a:cxn>
                <a:cxn ang="0">
                  <a:pos x="42" y="14"/>
                </a:cxn>
                <a:cxn ang="0">
                  <a:pos x="44" y="32"/>
                </a:cxn>
                <a:cxn ang="0">
                  <a:pos x="40" y="44"/>
                </a:cxn>
                <a:cxn ang="0">
                  <a:pos x="32" y="54"/>
                </a:cxn>
                <a:cxn ang="0">
                  <a:pos x="28" y="60"/>
                </a:cxn>
                <a:cxn ang="0">
                  <a:pos x="26" y="60"/>
                </a:cxn>
              </a:cxnLst>
              <a:rect l="0" t="0" r="r" b="b"/>
              <a:pathLst>
                <a:path w="44" h="72">
                  <a:moveTo>
                    <a:pt x="26" y="60"/>
                  </a:moveTo>
                  <a:lnTo>
                    <a:pt x="22" y="60"/>
                  </a:lnTo>
                  <a:lnTo>
                    <a:pt x="20" y="64"/>
                  </a:lnTo>
                  <a:lnTo>
                    <a:pt x="16" y="64"/>
                  </a:lnTo>
                  <a:lnTo>
                    <a:pt x="14" y="70"/>
                  </a:lnTo>
                  <a:lnTo>
                    <a:pt x="8" y="72"/>
                  </a:lnTo>
                  <a:lnTo>
                    <a:pt x="6" y="70"/>
                  </a:lnTo>
                  <a:lnTo>
                    <a:pt x="0" y="72"/>
                  </a:lnTo>
                  <a:lnTo>
                    <a:pt x="18" y="32"/>
                  </a:lnTo>
                  <a:lnTo>
                    <a:pt x="22" y="0"/>
                  </a:lnTo>
                  <a:lnTo>
                    <a:pt x="28" y="0"/>
                  </a:lnTo>
                  <a:lnTo>
                    <a:pt x="34" y="6"/>
                  </a:lnTo>
                  <a:lnTo>
                    <a:pt x="42" y="14"/>
                  </a:lnTo>
                  <a:lnTo>
                    <a:pt x="44" y="32"/>
                  </a:lnTo>
                  <a:lnTo>
                    <a:pt x="40" y="44"/>
                  </a:lnTo>
                  <a:lnTo>
                    <a:pt x="32" y="54"/>
                  </a:lnTo>
                  <a:lnTo>
                    <a:pt x="28" y="60"/>
                  </a:lnTo>
                  <a:lnTo>
                    <a:pt x="26" y="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96" name="Lesotho">
              <a:extLst>
                <a:ext uri="{FF2B5EF4-FFF2-40B4-BE49-F238E27FC236}">
                  <a16:creationId xmlns:a16="http://schemas.microsoft.com/office/drawing/2014/main" id="{F1D54DDA-41FD-4CAB-9FFE-F4170FEA87B8}"/>
                </a:ext>
              </a:extLst>
            </p:cNvPr>
            <p:cNvSpPr>
              <a:spLocks noChangeAspect="1"/>
            </p:cNvSpPr>
            <p:nvPr/>
          </p:nvSpPr>
          <p:spPr bwMode="gray">
            <a:xfrm>
              <a:off x="6644372" y="5520397"/>
              <a:ext cx="74187" cy="74730"/>
            </a:xfrm>
            <a:custGeom>
              <a:avLst/>
              <a:gdLst/>
              <a:ahLst/>
              <a:cxnLst>
                <a:cxn ang="0">
                  <a:pos x="0" y="49"/>
                </a:cxn>
                <a:cxn ang="0">
                  <a:pos x="5" y="66"/>
                </a:cxn>
                <a:cxn ang="0">
                  <a:pos x="14" y="73"/>
                </a:cxn>
                <a:cxn ang="0">
                  <a:pos x="26" y="94"/>
                </a:cxn>
                <a:cxn ang="0">
                  <a:pos x="43" y="106"/>
                </a:cxn>
                <a:cxn ang="0">
                  <a:pos x="47" y="92"/>
                </a:cxn>
                <a:cxn ang="0">
                  <a:pos x="50" y="78"/>
                </a:cxn>
                <a:cxn ang="0">
                  <a:pos x="66" y="78"/>
                </a:cxn>
                <a:cxn ang="0">
                  <a:pos x="83" y="78"/>
                </a:cxn>
                <a:cxn ang="0">
                  <a:pos x="95" y="66"/>
                </a:cxn>
                <a:cxn ang="0">
                  <a:pos x="104" y="47"/>
                </a:cxn>
                <a:cxn ang="0">
                  <a:pos x="109" y="28"/>
                </a:cxn>
                <a:cxn ang="0">
                  <a:pos x="99" y="19"/>
                </a:cxn>
                <a:cxn ang="0">
                  <a:pos x="88" y="19"/>
                </a:cxn>
                <a:cxn ang="0">
                  <a:pos x="78" y="11"/>
                </a:cxn>
                <a:cxn ang="0">
                  <a:pos x="64" y="0"/>
                </a:cxn>
                <a:cxn ang="0">
                  <a:pos x="50" y="2"/>
                </a:cxn>
                <a:cxn ang="0">
                  <a:pos x="26" y="21"/>
                </a:cxn>
                <a:cxn ang="0">
                  <a:pos x="3" y="40"/>
                </a:cxn>
                <a:cxn ang="0">
                  <a:pos x="0" y="49"/>
                </a:cxn>
              </a:cxnLst>
              <a:rect l="0" t="0" r="r" b="b"/>
              <a:pathLst>
                <a:path w="109" h="106">
                  <a:moveTo>
                    <a:pt x="0" y="49"/>
                  </a:moveTo>
                  <a:lnTo>
                    <a:pt x="5" y="66"/>
                  </a:lnTo>
                  <a:lnTo>
                    <a:pt x="14" y="73"/>
                  </a:lnTo>
                  <a:lnTo>
                    <a:pt x="26" y="94"/>
                  </a:lnTo>
                  <a:lnTo>
                    <a:pt x="43" y="106"/>
                  </a:lnTo>
                  <a:lnTo>
                    <a:pt x="47" y="92"/>
                  </a:lnTo>
                  <a:lnTo>
                    <a:pt x="50" y="78"/>
                  </a:lnTo>
                  <a:lnTo>
                    <a:pt x="66" y="78"/>
                  </a:lnTo>
                  <a:lnTo>
                    <a:pt x="83" y="78"/>
                  </a:lnTo>
                  <a:lnTo>
                    <a:pt x="95" y="66"/>
                  </a:lnTo>
                  <a:lnTo>
                    <a:pt x="104" y="47"/>
                  </a:lnTo>
                  <a:lnTo>
                    <a:pt x="109" y="28"/>
                  </a:lnTo>
                  <a:lnTo>
                    <a:pt x="99" y="19"/>
                  </a:lnTo>
                  <a:lnTo>
                    <a:pt x="88" y="19"/>
                  </a:lnTo>
                  <a:lnTo>
                    <a:pt x="78" y="11"/>
                  </a:lnTo>
                  <a:lnTo>
                    <a:pt x="64" y="0"/>
                  </a:lnTo>
                  <a:lnTo>
                    <a:pt x="50" y="2"/>
                  </a:lnTo>
                  <a:lnTo>
                    <a:pt x="26" y="21"/>
                  </a:lnTo>
                  <a:lnTo>
                    <a:pt x="3" y="40"/>
                  </a:lnTo>
                  <a:lnTo>
                    <a:pt x="0" y="49"/>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97" name="Liberia">
              <a:extLst>
                <a:ext uri="{FF2B5EF4-FFF2-40B4-BE49-F238E27FC236}">
                  <a16:creationId xmlns:a16="http://schemas.microsoft.com/office/drawing/2014/main" id="{35838E79-509C-4F92-82D4-36B89941B4C6}"/>
                </a:ext>
              </a:extLst>
            </p:cNvPr>
            <p:cNvSpPr>
              <a:spLocks/>
            </p:cNvSpPr>
            <p:nvPr/>
          </p:nvSpPr>
          <p:spPr bwMode="gray">
            <a:xfrm>
              <a:off x="5441753" y="4289332"/>
              <a:ext cx="130805" cy="131760"/>
            </a:xfrm>
            <a:custGeom>
              <a:avLst/>
              <a:gdLst/>
              <a:ahLst/>
              <a:cxnLst>
                <a:cxn ang="0">
                  <a:pos x="28" y="70"/>
                </a:cxn>
                <a:cxn ang="0">
                  <a:pos x="0" y="64"/>
                </a:cxn>
                <a:cxn ang="0">
                  <a:pos x="20" y="48"/>
                </a:cxn>
                <a:cxn ang="0">
                  <a:pos x="32" y="46"/>
                </a:cxn>
                <a:cxn ang="0">
                  <a:pos x="66" y="18"/>
                </a:cxn>
                <a:cxn ang="0">
                  <a:pos x="60" y="4"/>
                </a:cxn>
                <a:cxn ang="0">
                  <a:pos x="84" y="0"/>
                </a:cxn>
                <a:cxn ang="0">
                  <a:pos x="86" y="26"/>
                </a:cxn>
                <a:cxn ang="0">
                  <a:pos x="102" y="28"/>
                </a:cxn>
                <a:cxn ang="0">
                  <a:pos x="124" y="20"/>
                </a:cxn>
                <a:cxn ang="0">
                  <a:pos x="122" y="34"/>
                </a:cxn>
                <a:cxn ang="0">
                  <a:pos x="128" y="42"/>
                </a:cxn>
                <a:cxn ang="0">
                  <a:pos x="124" y="66"/>
                </a:cxn>
                <a:cxn ang="0">
                  <a:pos x="160" y="104"/>
                </a:cxn>
                <a:cxn ang="0">
                  <a:pos x="154" y="162"/>
                </a:cxn>
                <a:cxn ang="0">
                  <a:pos x="134" y="162"/>
                </a:cxn>
                <a:cxn ang="0">
                  <a:pos x="116" y="140"/>
                </a:cxn>
                <a:cxn ang="0">
                  <a:pos x="102" y="128"/>
                </a:cxn>
                <a:cxn ang="0">
                  <a:pos x="92" y="126"/>
                </a:cxn>
                <a:cxn ang="0">
                  <a:pos x="48" y="80"/>
                </a:cxn>
                <a:cxn ang="0">
                  <a:pos x="28" y="70"/>
                </a:cxn>
              </a:cxnLst>
              <a:rect l="0" t="0" r="r" b="b"/>
              <a:pathLst>
                <a:path w="160" h="162">
                  <a:moveTo>
                    <a:pt x="28" y="70"/>
                  </a:moveTo>
                  <a:lnTo>
                    <a:pt x="0" y="64"/>
                  </a:lnTo>
                  <a:lnTo>
                    <a:pt x="20" y="48"/>
                  </a:lnTo>
                  <a:lnTo>
                    <a:pt x="32" y="46"/>
                  </a:lnTo>
                  <a:lnTo>
                    <a:pt x="66" y="18"/>
                  </a:lnTo>
                  <a:lnTo>
                    <a:pt x="60" y="4"/>
                  </a:lnTo>
                  <a:lnTo>
                    <a:pt x="84" y="0"/>
                  </a:lnTo>
                  <a:lnTo>
                    <a:pt x="86" y="26"/>
                  </a:lnTo>
                  <a:lnTo>
                    <a:pt x="102" y="28"/>
                  </a:lnTo>
                  <a:lnTo>
                    <a:pt x="124" y="20"/>
                  </a:lnTo>
                  <a:lnTo>
                    <a:pt x="122" y="34"/>
                  </a:lnTo>
                  <a:lnTo>
                    <a:pt x="128" y="42"/>
                  </a:lnTo>
                  <a:lnTo>
                    <a:pt x="124" y="66"/>
                  </a:lnTo>
                  <a:lnTo>
                    <a:pt x="160" y="104"/>
                  </a:lnTo>
                  <a:lnTo>
                    <a:pt x="154" y="162"/>
                  </a:lnTo>
                  <a:lnTo>
                    <a:pt x="134" y="162"/>
                  </a:lnTo>
                  <a:lnTo>
                    <a:pt x="116" y="140"/>
                  </a:lnTo>
                  <a:lnTo>
                    <a:pt x="102" y="128"/>
                  </a:lnTo>
                  <a:lnTo>
                    <a:pt x="92" y="126"/>
                  </a:lnTo>
                  <a:lnTo>
                    <a:pt x="48" y="80"/>
                  </a:lnTo>
                  <a:lnTo>
                    <a:pt x="28" y="7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8" name="Libya">
              <a:extLst>
                <a:ext uri="{FF2B5EF4-FFF2-40B4-BE49-F238E27FC236}">
                  <a16:creationId xmlns:a16="http://schemas.microsoft.com/office/drawing/2014/main" id="{80653AA1-5BEC-4AD4-BAE9-72D148B44C94}"/>
                </a:ext>
              </a:extLst>
            </p:cNvPr>
            <p:cNvSpPr>
              <a:spLocks/>
            </p:cNvSpPr>
            <p:nvPr/>
          </p:nvSpPr>
          <p:spPr bwMode="gray">
            <a:xfrm>
              <a:off x="6101633" y="3435845"/>
              <a:ext cx="482220" cy="499507"/>
            </a:xfrm>
            <a:custGeom>
              <a:avLst/>
              <a:gdLst/>
              <a:ahLst/>
              <a:cxnLst>
                <a:cxn ang="0">
                  <a:pos x="112" y="16"/>
                </a:cxn>
                <a:cxn ang="0">
                  <a:pos x="80" y="0"/>
                </a:cxn>
                <a:cxn ang="0">
                  <a:pos x="84" y="40"/>
                </a:cxn>
                <a:cxn ang="0">
                  <a:pos x="76" y="48"/>
                </a:cxn>
                <a:cxn ang="0">
                  <a:pos x="60" y="54"/>
                </a:cxn>
                <a:cxn ang="0">
                  <a:pos x="50" y="64"/>
                </a:cxn>
                <a:cxn ang="0">
                  <a:pos x="38" y="66"/>
                </a:cxn>
                <a:cxn ang="0">
                  <a:pos x="26" y="78"/>
                </a:cxn>
                <a:cxn ang="0">
                  <a:pos x="26" y="96"/>
                </a:cxn>
                <a:cxn ang="0">
                  <a:pos x="32" y="124"/>
                </a:cxn>
                <a:cxn ang="0">
                  <a:pos x="8" y="158"/>
                </a:cxn>
                <a:cxn ang="0">
                  <a:pos x="16" y="251"/>
                </a:cxn>
                <a:cxn ang="0">
                  <a:pos x="10" y="279"/>
                </a:cxn>
                <a:cxn ang="0">
                  <a:pos x="18" y="299"/>
                </a:cxn>
                <a:cxn ang="0">
                  <a:pos x="0" y="321"/>
                </a:cxn>
                <a:cxn ang="0">
                  <a:pos x="22" y="359"/>
                </a:cxn>
                <a:cxn ang="0">
                  <a:pos x="16" y="367"/>
                </a:cxn>
                <a:cxn ang="0">
                  <a:pos x="32" y="381"/>
                </a:cxn>
                <a:cxn ang="0">
                  <a:pos x="52" y="381"/>
                </a:cxn>
                <a:cxn ang="0">
                  <a:pos x="76" y="399"/>
                </a:cxn>
                <a:cxn ang="0">
                  <a:pos x="104" y="439"/>
                </a:cxn>
                <a:cxn ang="0">
                  <a:pos x="154" y="449"/>
                </a:cxn>
                <a:cxn ang="0">
                  <a:pos x="174" y="465"/>
                </a:cxn>
                <a:cxn ang="0">
                  <a:pos x="206" y="455"/>
                </a:cxn>
                <a:cxn ang="0">
                  <a:pos x="250" y="441"/>
                </a:cxn>
                <a:cxn ang="0">
                  <a:pos x="539" y="611"/>
                </a:cxn>
                <a:cxn ang="0">
                  <a:pos x="541" y="587"/>
                </a:cxn>
                <a:cxn ang="0">
                  <a:pos x="547" y="577"/>
                </a:cxn>
                <a:cxn ang="0">
                  <a:pos x="589" y="577"/>
                </a:cxn>
                <a:cxn ang="0">
                  <a:pos x="589" y="507"/>
                </a:cxn>
                <a:cxn ang="0">
                  <a:pos x="585" y="176"/>
                </a:cxn>
                <a:cxn ang="0">
                  <a:pos x="575" y="160"/>
                </a:cxn>
                <a:cxn ang="0">
                  <a:pos x="585" y="132"/>
                </a:cxn>
                <a:cxn ang="0">
                  <a:pos x="575" y="108"/>
                </a:cxn>
                <a:cxn ang="0">
                  <a:pos x="579" y="98"/>
                </a:cxn>
                <a:cxn ang="0">
                  <a:pos x="593" y="78"/>
                </a:cxn>
                <a:cxn ang="0">
                  <a:pos x="579" y="64"/>
                </a:cxn>
                <a:cxn ang="0">
                  <a:pos x="549" y="62"/>
                </a:cxn>
                <a:cxn ang="0">
                  <a:pos x="525" y="48"/>
                </a:cxn>
                <a:cxn ang="0">
                  <a:pos x="497" y="46"/>
                </a:cxn>
                <a:cxn ang="0">
                  <a:pos x="495" y="32"/>
                </a:cxn>
                <a:cxn ang="0">
                  <a:pos x="457" y="16"/>
                </a:cxn>
                <a:cxn ang="0">
                  <a:pos x="435" y="16"/>
                </a:cxn>
                <a:cxn ang="0">
                  <a:pos x="407" y="38"/>
                </a:cxn>
                <a:cxn ang="0">
                  <a:pos x="394" y="68"/>
                </a:cxn>
                <a:cxn ang="0">
                  <a:pos x="400" y="102"/>
                </a:cxn>
                <a:cxn ang="0">
                  <a:pos x="374" y="130"/>
                </a:cxn>
                <a:cxn ang="0">
                  <a:pos x="344" y="132"/>
                </a:cxn>
                <a:cxn ang="0">
                  <a:pos x="310" y="108"/>
                </a:cxn>
                <a:cxn ang="0">
                  <a:pos x="284" y="104"/>
                </a:cxn>
                <a:cxn ang="0">
                  <a:pos x="258" y="94"/>
                </a:cxn>
                <a:cxn ang="0">
                  <a:pos x="224" y="90"/>
                </a:cxn>
                <a:cxn ang="0">
                  <a:pos x="208" y="74"/>
                </a:cxn>
                <a:cxn ang="0">
                  <a:pos x="204" y="42"/>
                </a:cxn>
                <a:cxn ang="0">
                  <a:pos x="164" y="24"/>
                </a:cxn>
                <a:cxn ang="0">
                  <a:pos x="138" y="14"/>
                </a:cxn>
                <a:cxn ang="0">
                  <a:pos x="112" y="16"/>
                </a:cxn>
              </a:cxnLst>
              <a:rect l="0" t="0" r="r" b="b"/>
              <a:pathLst>
                <a:path w="593" h="611">
                  <a:moveTo>
                    <a:pt x="112" y="16"/>
                  </a:moveTo>
                  <a:lnTo>
                    <a:pt x="80" y="0"/>
                  </a:lnTo>
                  <a:lnTo>
                    <a:pt x="84" y="40"/>
                  </a:lnTo>
                  <a:lnTo>
                    <a:pt x="76" y="48"/>
                  </a:lnTo>
                  <a:lnTo>
                    <a:pt x="60" y="54"/>
                  </a:lnTo>
                  <a:lnTo>
                    <a:pt x="50" y="64"/>
                  </a:lnTo>
                  <a:lnTo>
                    <a:pt x="38" y="66"/>
                  </a:lnTo>
                  <a:lnTo>
                    <a:pt x="26" y="78"/>
                  </a:lnTo>
                  <a:lnTo>
                    <a:pt x="26" y="96"/>
                  </a:lnTo>
                  <a:lnTo>
                    <a:pt x="32" y="124"/>
                  </a:lnTo>
                  <a:lnTo>
                    <a:pt x="8" y="158"/>
                  </a:lnTo>
                  <a:lnTo>
                    <a:pt x="16" y="251"/>
                  </a:lnTo>
                  <a:lnTo>
                    <a:pt x="10" y="279"/>
                  </a:lnTo>
                  <a:lnTo>
                    <a:pt x="18" y="299"/>
                  </a:lnTo>
                  <a:lnTo>
                    <a:pt x="0" y="321"/>
                  </a:lnTo>
                  <a:lnTo>
                    <a:pt x="22" y="359"/>
                  </a:lnTo>
                  <a:lnTo>
                    <a:pt x="16" y="367"/>
                  </a:lnTo>
                  <a:lnTo>
                    <a:pt x="32" y="381"/>
                  </a:lnTo>
                  <a:lnTo>
                    <a:pt x="52" y="381"/>
                  </a:lnTo>
                  <a:lnTo>
                    <a:pt x="76" y="399"/>
                  </a:lnTo>
                  <a:lnTo>
                    <a:pt x="104" y="439"/>
                  </a:lnTo>
                  <a:lnTo>
                    <a:pt x="154" y="449"/>
                  </a:lnTo>
                  <a:lnTo>
                    <a:pt x="174" y="465"/>
                  </a:lnTo>
                  <a:lnTo>
                    <a:pt x="206" y="455"/>
                  </a:lnTo>
                  <a:lnTo>
                    <a:pt x="250" y="441"/>
                  </a:lnTo>
                  <a:lnTo>
                    <a:pt x="539" y="611"/>
                  </a:lnTo>
                  <a:lnTo>
                    <a:pt x="541" y="587"/>
                  </a:lnTo>
                  <a:lnTo>
                    <a:pt x="547" y="577"/>
                  </a:lnTo>
                  <a:lnTo>
                    <a:pt x="589" y="577"/>
                  </a:lnTo>
                  <a:lnTo>
                    <a:pt x="589" y="507"/>
                  </a:lnTo>
                  <a:lnTo>
                    <a:pt x="585" y="176"/>
                  </a:lnTo>
                  <a:lnTo>
                    <a:pt x="575" y="160"/>
                  </a:lnTo>
                  <a:lnTo>
                    <a:pt x="585" y="132"/>
                  </a:lnTo>
                  <a:lnTo>
                    <a:pt x="575" y="108"/>
                  </a:lnTo>
                  <a:lnTo>
                    <a:pt x="579" y="98"/>
                  </a:lnTo>
                  <a:lnTo>
                    <a:pt x="593" y="78"/>
                  </a:lnTo>
                  <a:lnTo>
                    <a:pt x="579" y="64"/>
                  </a:lnTo>
                  <a:lnTo>
                    <a:pt x="549" y="62"/>
                  </a:lnTo>
                  <a:lnTo>
                    <a:pt x="525" y="48"/>
                  </a:lnTo>
                  <a:lnTo>
                    <a:pt x="497" y="46"/>
                  </a:lnTo>
                  <a:lnTo>
                    <a:pt x="495" y="32"/>
                  </a:lnTo>
                  <a:lnTo>
                    <a:pt x="457" y="16"/>
                  </a:lnTo>
                  <a:lnTo>
                    <a:pt x="435" y="16"/>
                  </a:lnTo>
                  <a:lnTo>
                    <a:pt x="407" y="38"/>
                  </a:lnTo>
                  <a:lnTo>
                    <a:pt x="394" y="68"/>
                  </a:lnTo>
                  <a:lnTo>
                    <a:pt x="400" y="102"/>
                  </a:lnTo>
                  <a:lnTo>
                    <a:pt x="374" y="130"/>
                  </a:lnTo>
                  <a:lnTo>
                    <a:pt x="344" y="132"/>
                  </a:lnTo>
                  <a:lnTo>
                    <a:pt x="310" y="108"/>
                  </a:lnTo>
                  <a:lnTo>
                    <a:pt x="284" y="104"/>
                  </a:lnTo>
                  <a:lnTo>
                    <a:pt x="258" y="94"/>
                  </a:lnTo>
                  <a:lnTo>
                    <a:pt x="224" y="90"/>
                  </a:lnTo>
                  <a:lnTo>
                    <a:pt x="208" y="74"/>
                  </a:lnTo>
                  <a:lnTo>
                    <a:pt x="204" y="42"/>
                  </a:lnTo>
                  <a:lnTo>
                    <a:pt x="164" y="24"/>
                  </a:lnTo>
                  <a:lnTo>
                    <a:pt x="138" y="14"/>
                  </a:lnTo>
                  <a:lnTo>
                    <a:pt x="112"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99" name="Liechtenstein">
              <a:extLst>
                <a:ext uri="{FF2B5EF4-FFF2-40B4-BE49-F238E27FC236}">
                  <a16:creationId xmlns:a16="http://schemas.microsoft.com/office/drawing/2014/main" id="{BC93B34B-69C6-4945-ADF1-ED9F6B0246D2}"/>
                </a:ext>
              </a:extLst>
            </p:cNvPr>
            <p:cNvSpPr>
              <a:spLocks/>
            </p:cNvSpPr>
            <p:nvPr/>
          </p:nvSpPr>
          <p:spPr bwMode="gray">
            <a:xfrm>
              <a:off x="6084063" y="2841944"/>
              <a:ext cx="13667" cy="15732"/>
            </a:xfrm>
            <a:custGeom>
              <a:avLst/>
              <a:gdLst/>
              <a:ahLst/>
              <a:cxnLst>
                <a:cxn ang="0">
                  <a:pos x="82" y="50"/>
                </a:cxn>
                <a:cxn ang="0">
                  <a:pos x="83" y="46"/>
                </a:cxn>
                <a:cxn ang="0">
                  <a:pos x="83" y="46"/>
                </a:cxn>
                <a:cxn ang="0">
                  <a:pos x="83" y="41"/>
                </a:cxn>
                <a:cxn ang="0">
                  <a:pos x="83" y="37"/>
                </a:cxn>
                <a:cxn ang="0">
                  <a:pos x="83" y="36"/>
                </a:cxn>
                <a:cxn ang="0">
                  <a:pos x="82" y="33"/>
                </a:cxn>
                <a:cxn ang="0">
                  <a:pos x="82" y="32"/>
                </a:cxn>
                <a:cxn ang="0">
                  <a:pos x="81" y="29"/>
                </a:cxn>
                <a:cxn ang="0">
                  <a:pos x="81" y="29"/>
                </a:cxn>
                <a:cxn ang="0">
                  <a:pos x="41" y="0"/>
                </a:cxn>
                <a:cxn ang="0">
                  <a:pos x="0" y="39"/>
                </a:cxn>
                <a:cxn ang="0">
                  <a:pos x="0" y="41"/>
                </a:cxn>
                <a:cxn ang="0">
                  <a:pos x="41" y="83"/>
                </a:cxn>
                <a:cxn ang="0">
                  <a:pos x="82" y="50"/>
                </a:cxn>
                <a:cxn ang="0">
                  <a:pos x="82" y="50"/>
                </a:cxn>
              </a:cxnLst>
              <a:rect l="0" t="0" r="r" b="b"/>
              <a:pathLst>
                <a:path w="83" h="83">
                  <a:moveTo>
                    <a:pt x="82" y="50"/>
                  </a:moveTo>
                  <a:cubicBezTo>
                    <a:pt x="82" y="49"/>
                    <a:pt x="83" y="47"/>
                    <a:pt x="83" y="46"/>
                  </a:cubicBezTo>
                  <a:cubicBezTo>
                    <a:pt x="83" y="46"/>
                    <a:pt x="83" y="46"/>
                    <a:pt x="83" y="46"/>
                  </a:cubicBezTo>
                  <a:cubicBezTo>
                    <a:pt x="83" y="44"/>
                    <a:pt x="83" y="43"/>
                    <a:pt x="83" y="41"/>
                  </a:cubicBezTo>
                  <a:cubicBezTo>
                    <a:pt x="83" y="40"/>
                    <a:pt x="83" y="38"/>
                    <a:pt x="83" y="37"/>
                  </a:cubicBezTo>
                  <a:cubicBezTo>
                    <a:pt x="83" y="37"/>
                    <a:pt x="83" y="37"/>
                    <a:pt x="83" y="36"/>
                  </a:cubicBezTo>
                  <a:cubicBezTo>
                    <a:pt x="83" y="35"/>
                    <a:pt x="82" y="34"/>
                    <a:pt x="82" y="33"/>
                  </a:cubicBezTo>
                  <a:cubicBezTo>
                    <a:pt x="82" y="33"/>
                    <a:pt x="82" y="33"/>
                    <a:pt x="82" y="32"/>
                  </a:cubicBezTo>
                  <a:cubicBezTo>
                    <a:pt x="82" y="31"/>
                    <a:pt x="82" y="30"/>
                    <a:pt x="81" y="29"/>
                  </a:cubicBezTo>
                  <a:cubicBezTo>
                    <a:pt x="81" y="29"/>
                    <a:pt x="81" y="29"/>
                    <a:pt x="81" y="29"/>
                  </a:cubicBezTo>
                  <a:cubicBezTo>
                    <a:pt x="76" y="12"/>
                    <a:pt x="60" y="0"/>
                    <a:pt x="41" y="0"/>
                  </a:cubicBezTo>
                  <a:cubicBezTo>
                    <a:pt x="19" y="0"/>
                    <a:pt x="1" y="17"/>
                    <a:pt x="0" y="39"/>
                  </a:cubicBezTo>
                  <a:cubicBezTo>
                    <a:pt x="0" y="41"/>
                    <a:pt x="0" y="41"/>
                    <a:pt x="0" y="41"/>
                  </a:cubicBezTo>
                  <a:cubicBezTo>
                    <a:pt x="0" y="64"/>
                    <a:pt x="19" y="83"/>
                    <a:pt x="41" y="83"/>
                  </a:cubicBezTo>
                  <a:cubicBezTo>
                    <a:pt x="61" y="83"/>
                    <a:pt x="78" y="69"/>
                    <a:pt x="82" y="50"/>
                  </a:cubicBezTo>
                  <a:cubicBezTo>
                    <a:pt x="82" y="50"/>
                    <a:pt x="82" y="50"/>
                    <a:pt x="82" y="50"/>
                  </a:cubicBez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00" name="Lithuania">
              <a:extLst>
                <a:ext uri="{FF2B5EF4-FFF2-40B4-BE49-F238E27FC236}">
                  <a16:creationId xmlns:a16="http://schemas.microsoft.com/office/drawing/2014/main" id="{F6E4088A-9534-48CA-AF79-443847281302}"/>
                </a:ext>
              </a:extLst>
            </p:cNvPr>
            <p:cNvSpPr>
              <a:spLocks/>
            </p:cNvSpPr>
            <p:nvPr/>
          </p:nvSpPr>
          <p:spPr bwMode="gray">
            <a:xfrm>
              <a:off x="6445238" y="2369970"/>
              <a:ext cx="183517" cy="143559"/>
            </a:xfrm>
            <a:custGeom>
              <a:avLst/>
              <a:gdLst/>
              <a:ahLst/>
              <a:cxnLst>
                <a:cxn ang="0">
                  <a:pos x="220" y="68"/>
                </a:cxn>
                <a:cxn ang="0">
                  <a:pos x="208" y="50"/>
                </a:cxn>
                <a:cxn ang="0">
                  <a:pos x="204" y="34"/>
                </a:cxn>
                <a:cxn ang="0">
                  <a:pos x="184" y="16"/>
                </a:cxn>
                <a:cxn ang="0">
                  <a:pos x="170" y="16"/>
                </a:cxn>
                <a:cxn ang="0">
                  <a:pos x="154" y="4"/>
                </a:cxn>
                <a:cxn ang="0">
                  <a:pos x="96" y="14"/>
                </a:cxn>
                <a:cxn ang="0">
                  <a:pos x="72" y="4"/>
                </a:cxn>
                <a:cxn ang="0">
                  <a:pos x="56" y="8"/>
                </a:cxn>
                <a:cxn ang="0">
                  <a:pos x="38" y="0"/>
                </a:cxn>
                <a:cxn ang="0">
                  <a:pos x="0" y="16"/>
                </a:cxn>
                <a:cxn ang="0">
                  <a:pos x="0" y="38"/>
                </a:cxn>
                <a:cxn ang="0">
                  <a:pos x="8" y="62"/>
                </a:cxn>
                <a:cxn ang="0">
                  <a:pos x="10" y="80"/>
                </a:cxn>
                <a:cxn ang="0">
                  <a:pos x="58" y="106"/>
                </a:cxn>
                <a:cxn ang="0">
                  <a:pos x="92" y="110"/>
                </a:cxn>
                <a:cxn ang="0">
                  <a:pos x="80" y="124"/>
                </a:cxn>
                <a:cxn ang="0">
                  <a:pos x="78" y="138"/>
                </a:cxn>
                <a:cxn ang="0">
                  <a:pos x="102" y="158"/>
                </a:cxn>
                <a:cxn ang="0">
                  <a:pos x="108" y="176"/>
                </a:cxn>
                <a:cxn ang="0">
                  <a:pos x="148" y="176"/>
                </a:cxn>
                <a:cxn ang="0">
                  <a:pos x="156" y="154"/>
                </a:cxn>
                <a:cxn ang="0">
                  <a:pos x="170" y="154"/>
                </a:cxn>
                <a:cxn ang="0">
                  <a:pos x="196" y="166"/>
                </a:cxn>
                <a:cxn ang="0">
                  <a:pos x="200" y="152"/>
                </a:cxn>
                <a:cxn ang="0">
                  <a:pos x="194" y="130"/>
                </a:cxn>
                <a:cxn ang="0">
                  <a:pos x="212" y="94"/>
                </a:cxn>
                <a:cxn ang="0">
                  <a:pos x="226" y="88"/>
                </a:cxn>
                <a:cxn ang="0">
                  <a:pos x="220" y="68"/>
                </a:cxn>
              </a:cxnLst>
              <a:rect l="0" t="0" r="r" b="b"/>
              <a:pathLst>
                <a:path w="226" h="176">
                  <a:moveTo>
                    <a:pt x="220" y="68"/>
                  </a:moveTo>
                  <a:lnTo>
                    <a:pt x="208" y="50"/>
                  </a:lnTo>
                  <a:lnTo>
                    <a:pt x="204" y="34"/>
                  </a:lnTo>
                  <a:lnTo>
                    <a:pt x="184" y="16"/>
                  </a:lnTo>
                  <a:lnTo>
                    <a:pt x="170" y="16"/>
                  </a:lnTo>
                  <a:lnTo>
                    <a:pt x="154" y="4"/>
                  </a:lnTo>
                  <a:lnTo>
                    <a:pt x="96" y="14"/>
                  </a:lnTo>
                  <a:lnTo>
                    <a:pt x="72" y="4"/>
                  </a:lnTo>
                  <a:lnTo>
                    <a:pt x="56" y="8"/>
                  </a:lnTo>
                  <a:lnTo>
                    <a:pt x="38" y="0"/>
                  </a:lnTo>
                  <a:lnTo>
                    <a:pt x="0" y="16"/>
                  </a:lnTo>
                  <a:lnTo>
                    <a:pt x="0" y="38"/>
                  </a:lnTo>
                  <a:lnTo>
                    <a:pt x="8" y="62"/>
                  </a:lnTo>
                  <a:lnTo>
                    <a:pt x="10" y="80"/>
                  </a:lnTo>
                  <a:lnTo>
                    <a:pt x="58" y="106"/>
                  </a:lnTo>
                  <a:lnTo>
                    <a:pt x="92" y="110"/>
                  </a:lnTo>
                  <a:lnTo>
                    <a:pt x="80" y="124"/>
                  </a:lnTo>
                  <a:lnTo>
                    <a:pt x="78" y="138"/>
                  </a:lnTo>
                  <a:lnTo>
                    <a:pt x="102" y="158"/>
                  </a:lnTo>
                  <a:lnTo>
                    <a:pt x="108" y="176"/>
                  </a:lnTo>
                  <a:lnTo>
                    <a:pt x="148" y="176"/>
                  </a:lnTo>
                  <a:lnTo>
                    <a:pt x="156" y="154"/>
                  </a:lnTo>
                  <a:lnTo>
                    <a:pt x="170" y="154"/>
                  </a:lnTo>
                  <a:lnTo>
                    <a:pt x="196" y="166"/>
                  </a:lnTo>
                  <a:lnTo>
                    <a:pt x="200" y="152"/>
                  </a:lnTo>
                  <a:lnTo>
                    <a:pt x="194" y="130"/>
                  </a:lnTo>
                  <a:lnTo>
                    <a:pt x="212" y="94"/>
                  </a:lnTo>
                  <a:lnTo>
                    <a:pt x="226" y="88"/>
                  </a:lnTo>
                  <a:lnTo>
                    <a:pt x="220" y="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1" name="Luxembourg">
              <a:extLst>
                <a:ext uri="{FF2B5EF4-FFF2-40B4-BE49-F238E27FC236}">
                  <a16:creationId xmlns:a16="http://schemas.microsoft.com/office/drawing/2014/main" id="{8AA57D16-F389-41DA-BAE7-24D91320555F}"/>
                </a:ext>
              </a:extLst>
            </p:cNvPr>
            <p:cNvSpPr>
              <a:spLocks/>
            </p:cNvSpPr>
            <p:nvPr/>
          </p:nvSpPr>
          <p:spPr bwMode="gray">
            <a:xfrm>
              <a:off x="5980589" y="2708219"/>
              <a:ext cx="23427" cy="33433"/>
            </a:xfrm>
            <a:custGeom>
              <a:avLst/>
              <a:gdLst/>
              <a:ahLst/>
              <a:cxnLst>
                <a:cxn ang="0">
                  <a:pos x="26" y="40"/>
                </a:cxn>
                <a:cxn ang="0">
                  <a:pos x="26" y="20"/>
                </a:cxn>
                <a:cxn ang="0">
                  <a:pos x="12" y="0"/>
                </a:cxn>
                <a:cxn ang="0">
                  <a:pos x="4" y="8"/>
                </a:cxn>
                <a:cxn ang="0">
                  <a:pos x="0" y="16"/>
                </a:cxn>
                <a:cxn ang="0">
                  <a:pos x="4" y="22"/>
                </a:cxn>
                <a:cxn ang="0">
                  <a:pos x="0" y="40"/>
                </a:cxn>
                <a:cxn ang="0">
                  <a:pos x="26" y="40"/>
                </a:cxn>
              </a:cxnLst>
              <a:rect l="0" t="0" r="r" b="b"/>
              <a:pathLst>
                <a:path w="26" h="40">
                  <a:moveTo>
                    <a:pt x="26" y="40"/>
                  </a:moveTo>
                  <a:lnTo>
                    <a:pt x="26" y="20"/>
                  </a:lnTo>
                  <a:lnTo>
                    <a:pt x="12" y="0"/>
                  </a:lnTo>
                  <a:lnTo>
                    <a:pt x="4" y="8"/>
                  </a:lnTo>
                  <a:lnTo>
                    <a:pt x="0" y="16"/>
                  </a:lnTo>
                  <a:lnTo>
                    <a:pt x="4" y="22"/>
                  </a:lnTo>
                  <a:lnTo>
                    <a:pt x="0" y="40"/>
                  </a:lnTo>
                  <a:lnTo>
                    <a:pt x="26" y="4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2" name="Macao">
              <a:extLst>
                <a:ext uri="{FF2B5EF4-FFF2-40B4-BE49-F238E27FC236}">
                  <a16:creationId xmlns:a16="http://schemas.microsoft.com/office/drawing/2014/main" id="{357DEA0E-0C39-46D4-8D5B-6736A426A6B2}"/>
                </a:ext>
              </a:extLst>
            </p:cNvPr>
            <p:cNvSpPr>
              <a:spLocks noChangeAspect="1"/>
            </p:cNvSpPr>
            <p:nvPr/>
          </p:nvSpPr>
          <p:spPr bwMode="gray">
            <a:xfrm>
              <a:off x="9258508" y="3827191"/>
              <a:ext cx="17570" cy="17698"/>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3" name="Macedonia">
              <a:extLst>
                <a:ext uri="{FF2B5EF4-FFF2-40B4-BE49-F238E27FC236}">
                  <a16:creationId xmlns:a16="http://schemas.microsoft.com/office/drawing/2014/main" id="{743BC7F1-E88D-4E81-AEFE-9D44B9131199}"/>
                </a:ext>
              </a:extLst>
            </p:cNvPr>
            <p:cNvSpPr>
              <a:spLocks/>
            </p:cNvSpPr>
            <p:nvPr/>
          </p:nvSpPr>
          <p:spPr bwMode="gray">
            <a:xfrm>
              <a:off x="6437430" y="3066132"/>
              <a:ext cx="74187" cy="76696"/>
            </a:xfrm>
            <a:custGeom>
              <a:avLst/>
              <a:gdLst/>
              <a:ahLst/>
              <a:cxnLst>
                <a:cxn ang="0">
                  <a:pos x="8" y="56"/>
                </a:cxn>
                <a:cxn ang="0">
                  <a:pos x="10" y="70"/>
                </a:cxn>
                <a:cxn ang="0">
                  <a:pos x="18" y="76"/>
                </a:cxn>
                <a:cxn ang="0">
                  <a:pos x="24" y="84"/>
                </a:cxn>
                <a:cxn ang="0">
                  <a:pos x="30" y="92"/>
                </a:cxn>
                <a:cxn ang="0">
                  <a:pos x="48" y="78"/>
                </a:cxn>
                <a:cxn ang="0">
                  <a:pos x="68" y="68"/>
                </a:cxn>
                <a:cxn ang="0">
                  <a:pos x="84" y="58"/>
                </a:cxn>
                <a:cxn ang="0">
                  <a:pos x="94" y="54"/>
                </a:cxn>
                <a:cxn ang="0">
                  <a:pos x="86" y="26"/>
                </a:cxn>
                <a:cxn ang="0">
                  <a:pos x="76" y="18"/>
                </a:cxn>
                <a:cxn ang="0">
                  <a:pos x="74" y="0"/>
                </a:cxn>
                <a:cxn ang="0">
                  <a:pos x="62" y="4"/>
                </a:cxn>
                <a:cxn ang="0">
                  <a:pos x="44" y="0"/>
                </a:cxn>
                <a:cxn ang="0">
                  <a:pos x="24" y="10"/>
                </a:cxn>
                <a:cxn ang="0">
                  <a:pos x="10" y="18"/>
                </a:cxn>
                <a:cxn ang="0">
                  <a:pos x="0" y="36"/>
                </a:cxn>
                <a:cxn ang="0">
                  <a:pos x="8" y="56"/>
                </a:cxn>
              </a:cxnLst>
              <a:rect l="0" t="0" r="r" b="b"/>
              <a:pathLst>
                <a:path w="94" h="92">
                  <a:moveTo>
                    <a:pt x="8" y="56"/>
                  </a:moveTo>
                  <a:lnTo>
                    <a:pt x="10" y="70"/>
                  </a:lnTo>
                  <a:lnTo>
                    <a:pt x="18" y="76"/>
                  </a:lnTo>
                  <a:lnTo>
                    <a:pt x="24" y="84"/>
                  </a:lnTo>
                  <a:lnTo>
                    <a:pt x="30" y="92"/>
                  </a:lnTo>
                  <a:lnTo>
                    <a:pt x="48" y="78"/>
                  </a:lnTo>
                  <a:lnTo>
                    <a:pt x="68" y="68"/>
                  </a:lnTo>
                  <a:lnTo>
                    <a:pt x="84" y="58"/>
                  </a:lnTo>
                  <a:lnTo>
                    <a:pt x="94" y="54"/>
                  </a:lnTo>
                  <a:lnTo>
                    <a:pt x="86" y="26"/>
                  </a:lnTo>
                  <a:lnTo>
                    <a:pt x="76" y="18"/>
                  </a:lnTo>
                  <a:lnTo>
                    <a:pt x="74" y="0"/>
                  </a:lnTo>
                  <a:lnTo>
                    <a:pt x="62" y="4"/>
                  </a:lnTo>
                  <a:lnTo>
                    <a:pt x="44" y="0"/>
                  </a:lnTo>
                  <a:lnTo>
                    <a:pt x="24" y="10"/>
                  </a:lnTo>
                  <a:lnTo>
                    <a:pt x="10" y="18"/>
                  </a:lnTo>
                  <a:lnTo>
                    <a:pt x="0" y="36"/>
                  </a:lnTo>
                  <a:lnTo>
                    <a:pt x="8"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4" name="Madagascar">
              <a:extLst>
                <a:ext uri="{FF2B5EF4-FFF2-40B4-BE49-F238E27FC236}">
                  <a16:creationId xmlns:a16="http://schemas.microsoft.com/office/drawing/2014/main" id="{7FE18FEB-C3CA-49CF-ACFA-A81F84BA6D35}"/>
                </a:ext>
              </a:extLst>
            </p:cNvPr>
            <p:cNvSpPr>
              <a:spLocks/>
            </p:cNvSpPr>
            <p:nvPr/>
          </p:nvSpPr>
          <p:spPr bwMode="gray">
            <a:xfrm>
              <a:off x="7148067" y="4946163"/>
              <a:ext cx="226467" cy="470008"/>
            </a:xfrm>
            <a:custGeom>
              <a:avLst/>
              <a:gdLst/>
              <a:ahLst/>
              <a:cxnLst>
                <a:cxn ang="0">
                  <a:pos x="232" y="0"/>
                </a:cxn>
                <a:cxn ang="0">
                  <a:pos x="246" y="20"/>
                </a:cxn>
                <a:cxn ang="0">
                  <a:pos x="266" y="75"/>
                </a:cxn>
                <a:cxn ang="0">
                  <a:pos x="262" y="101"/>
                </a:cxn>
                <a:cxn ang="0">
                  <a:pos x="268" y="105"/>
                </a:cxn>
                <a:cxn ang="0">
                  <a:pos x="278" y="139"/>
                </a:cxn>
                <a:cxn ang="0">
                  <a:pos x="260" y="171"/>
                </a:cxn>
                <a:cxn ang="0">
                  <a:pos x="248" y="153"/>
                </a:cxn>
                <a:cxn ang="0">
                  <a:pos x="250" y="187"/>
                </a:cxn>
                <a:cxn ang="0">
                  <a:pos x="240" y="213"/>
                </a:cxn>
                <a:cxn ang="0">
                  <a:pos x="240" y="249"/>
                </a:cxn>
                <a:cxn ang="0">
                  <a:pos x="218" y="327"/>
                </a:cxn>
                <a:cxn ang="0">
                  <a:pos x="188" y="409"/>
                </a:cxn>
                <a:cxn ang="0">
                  <a:pos x="188" y="435"/>
                </a:cxn>
                <a:cxn ang="0">
                  <a:pos x="154" y="537"/>
                </a:cxn>
                <a:cxn ang="0">
                  <a:pos x="142" y="553"/>
                </a:cxn>
                <a:cxn ang="0">
                  <a:pos x="102" y="557"/>
                </a:cxn>
                <a:cxn ang="0">
                  <a:pos x="92" y="565"/>
                </a:cxn>
                <a:cxn ang="0">
                  <a:pos x="76" y="567"/>
                </a:cxn>
                <a:cxn ang="0">
                  <a:pos x="64" y="575"/>
                </a:cxn>
                <a:cxn ang="0">
                  <a:pos x="52" y="557"/>
                </a:cxn>
                <a:cxn ang="0">
                  <a:pos x="42" y="553"/>
                </a:cxn>
                <a:cxn ang="0">
                  <a:pos x="16" y="523"/>
                </a:cxn>
                <a:cxn ang="0">
                  <a:pos x="18" y="479"/>
                </a:cxn>
                <a:cxn ang="0">
                  <a:pos x="6" y="459"/>
                </a:cxn>
                <a:cxn ang="0">
                  <a:pos x="0" y="421"/>
                </a:cxn>
                <a:cxn ang="0">
                  <a:pos x="8" y="385"/>
                </a:cxn>
                <a:cxn ang="0">
                  <a:pos x="20" y="377"/>
                </a:cxn>
                <a:cxn ang="0">
                  <a:pos x="20" y="369"/>
                </a:cxn>
                <a:cxn ang="0">
                  <a:pos x="40" y="333"/>
                </a:cxn>
                <a:cxn ang="0">
                  <a:pos x="42" y="301"/>
                </a:cxn>
                <a:cxn ang="0">
                  <a:pos x="30" y="263"/>
                </a:cxn>
                <a:cxn ang="0">
                  <a:pos x="30" y="249"/>
                </a:cxn>
                <a:cxn ang="0">
                  <a:pos x="22" y="237"/>
                </a:cxn>
                <a:cxn ang="0">
                  <a:pos x="42" y="201"/>
                </a:cxn>
                <a:cxn ang="0">
                  <a:pos x="42" y="175"/>
                </a:cxn>
                <a:cxn ang="0">
                  <a:pos x="94" y="165"/>
                </a:cxn>
                <a:cxn ang="0">
                  <a:pos x="122" y="157"/>
                </a:cxn>
                <a:cxn ang="0">
                  <a:pos x="136" y="157"/>
                </a:cxn>
                <a:cxn ang="0">
                  <a:pos x="146" y="139"/>
                </a:cxn>
                <a:cxn ang="0">
                  <a:pos x="184" y="85"/>
                </a:cxn>
                <a:cxn ang="0">
                  <a:pos x="178" y="63"/>
                </a:cxn>
                <a:cxn ang="0">
                  <a:pos x="196" y="61"/>
                </a:cxn>
                <a:cxn ang="0">
                  <a:pos x="220" y="38"/>
                </a:cxn>
                <a:cxn ang="0">
                  <a:pos x="214" y="20"/>
                </a:cxn>
                <a:cxn ang="0">
                  <a:pos x="232" y="0"/>
                </a:cxn>
              </a:cxnLst>
              <a:rect l="0" t="0" r="r" b="b"/>
              <a:pathLst>
                <a:path w="278" h="575">
                  <a:moveTo>
                    <a:pt x="232" y="0"/>
                  </a:moveTo>
                  <a:lnTo>
                    <a:pt x="246" y="20"/>
                  </a:lnTo>
                  <a:lnTo>
                    <a:pt x="266" y="75"/>
                  </a:lnTo>
                  <a:lnTo>
                    <a:pt x="262" y="101"/>
                  </a:lnTo>
                  <a:lnTo>
                    <a:pt x="268" y="105"/>
                  </a:lnTo>
                  <a:lnTo>
                    <a:pt x="278" y="139"/>
                  </a:lnTo>
                  <a:lnTo>
                    <a:pt x="260" y="171"/>
                  </a:lnTo>
                  <a:lnTo>
                    <a:pt x="248" y="153"/>
                  </a:lnTo>
                  <a:lnTo>
                    <a:pt x="250" y="187"/>
                  </a:lnTo>
                  <a:lnTo>
                    <a:pt x="240" y="213"/>
                  </a:lnTo>
                  <a:lnTo>
                    <a:pt x="240" y="249"/>
                  </a:lnTo>
                  <a:lnTo>
                    <a:pt x="218" y="327"/>
                  </a:lnTo>
                  <a:lnTo>
                    <a:pt x="188" y="409"/>
                  </a:lnTo>
                  <a:lnTo>
                    <a:pt x="188" y="435"/>
                  </a:lnTo>
                  <a:lnTo>
                    <a:pt x="154" y="537"/>
                  </a:lnTo>
                  <a:lnTo>
                    <a:pt x="142" y="553"/>
                  </a:lnTo>
                  <a:lnTo>
                    <a:pt x="102" y="557"/>
                  </a:lnTo>
                  <a:lnTo>
                    <a:pt x="92" y="565"/>
                  </a:lnTo>
                  <a:lnTo>
                    <a:pt x="76" y="567"/>
                  </a:lnTo>
                  <a:lnTo>
                    <a:pt x="64" y="575"/>
                  </a:lnTo>
                  <a:lnTo>
                    <a:pt x="52" y="557"/>
                  </a:lnTo>
                  <a:lnTo>
                    <a:pt x="42" y="553"/>
                  </a:lnTo>
                  <a:lnTo>
                    <a:pt x="16" y="523"/>
                  </a:lnTo>
                  <a:lnTo>
                    <a:pt x="18" y="479"/>
                  </a:lnTo>
                  <a:lnTo>
                    <a:pt x="6" y="459"/>
                  </a:lnTo>
                  <a:lnTo>
                    <a:pt x="0" y="421"/>
                  </a:lnTo>
                  <a:lnTo>
                    <a:pt x="8" y="385"/>
                  </a:lnTo>
                  <a:lnTo>
                    <a:pt x="20" y="377"/>
                  </a:lnTo>
                  <a:lnTo>
                    <a:pt x="20" y="369"/>
                  </a:lnTo>
                  <a:lnTo>
                    <a:pt x="40" y="333"/>
                  </a:lnTo>
                  <a:lnTo>
                    <a:pt x="42" y="301"/>
                  </a:lnTo>
                  <a:lnTo>
                    <a:pt x="30" y="263"/>
                  </a:lnTo>
                  <a:lnTo>
                    <a:pt x="30" y="249"/>
                  </a:lnTo>
                  <a:lnTo>
                    <a:pt x="22" y="237"/>
                  </a:lnTo>
                  <a:lnTo>
                    <a:pt x="42" y="201"/>
                  </a:lnTo>
                  <a:lnTo>
                    <a:pt x="42" y="175"/>
                  </a:lnTo>
                  <a:lnTo>
                    <a:pt x="94" y="165"/>
                  </a:lnTo>
                  <a:lnTo>
                    <a:pt x="122" y="157"/>
                  </a:lnTo>
                  <a:lnTo>
                    <a:pt x="136" y="157"/>
                  </a:lnTo>
                  <a:lnTo>
                    <a:pt x="146" y="139"/>
                  </a:lnTo>
                  <a:lnTo>
                    <a:pt x="184" y="85"/>
                  </a:lnTo>
                  <a:lnTo>
                    <a:pt x="178" y="63"/>
                  </a:lnTo>
                  <a:lnTo>
                    <a:pt x="196" y="61"/>
                  </a:lnTo>
                  <a:lnTo>
                    <a:pt x="220" y="38"/>
                  </a:lnTo>
                  <a:lnTo>
                    <a:pt x="214" y="20"/>
                  </a:lnTo>
                  <a:lnTo>
                    <a:pt x="232" y="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5" name="Malawi">
              <a:extLst>
                <a:ext uri="{FF2B5EF4-FFF2-40B4-BE49-F238E27FC236}">
                  <a16:creationId xmlns:a16="http://schemas.microsoft.com/office/drawing/2014/main" id="{E6D7B502-EBFA-4801-B58E-3E2E45C842BE}"/>
                </a:ext>
              </a:extLst>
            </p:cNvPr>
            <p:cNvSpPr>
              <a:spLocks/>
            </p:cNvSpPr>
            <p:nvPr/>
          </p:nvSpPr>
          <p:spPr bwMode="gray">
            <a:xfrm>
              <a:off x="6812270" y="4861602"/>
              <a:ext cx="93711" cy="261551"/>
            </a:xfrm>
            <a:custGeom>
              <a:avLst/>
              <a:gdLst/>
              <a:ahLst/>
              <a:cxnLst>
                <a:cxn ang="0">
                  <a:pos x="32" y="215"/>
                </a:cxn>
                <a:cxn ang="0">
                  <a:pos x="66" y="217"/>
                </a:cxn>
                <a:cxn ang="0">
                  <a:pos x="68" y="243"/>
                </a:cxn>
                <a:cxn ang="0">
                  <a:pos x="58" y="285"/>
                </a:cxn>
                <a:cxn ang="0">
                  <a:pos x="80" y="299"/>
                </a:cxn>
                <a:cxn ang="0">
                  <a:pos x="84" y="317"/>
                </a:cxn>
                <a:cxn ang="0">
                  <a:pos x="104" y="311"/>
                </a:cxn>
                <a:cxn ang="0">
                  <a:pos x="96" y="285"/>
                </a:cxn>
                <a:cxn ang="0">
                  <a:pos x="114" y="257"/>
                </a:cxn>
                <a:cxn ang="0">
                  <a:pos x="108" y="205"/>
                </a:cxn>
                <a:cxn ang="0">
                  <a:pos x="84" y="157"/>
                </a:cxn>
                <a:cxn ang="0">
                  <a:pos x="74" y="122"/>
                </a:cxn>
                <a:cxn ang="0">
                  <a:pos x="84" y="100"/>
                </a:cxn>
                <a:cxn ang="0">
                  <a:pos x="78" y="90"/>
                </a:cxn>
                <a:cxn ang="0">
                  <a:pos x="66" y="58"/>
                </a:cxn>
                <a:cxn ang="0">
                  <a:pos x="54" y="12"/>
                </a:cxn>
                <a:cxn ang="0">
                  <a:pos x="44" y="12"/>
                </a:cxn>
                <a:cxn ang="0">
                  <a:pos x="30" y="0"/>
                </a:cxn>
                <a:cxn ang="0">
                  <a:pos x="14" y="8"/>
                </a:cxn>
                <a:cxn ang="0">
                  <a:pos x="32" y="22"/>
                </a:cxn>
                <a:cxn ang="0">
                  <a:pos x="38" y="56"/>
                </a:cxn>
                <a:cxn ang="0">
                  <a:pos x="24" y="74"/>
                </a:cxn>
                <a:cxn ang="0">
                  <a:pos x="28" y="100"/>
                </a:cxn>
                <a:cxn ang="0">
                  <a:pos x="20" y="126"/>
                </a:cxn>
                <a:cxn ang="0">
                  <a:pos x="6" y="146"/>
                </a:cxn>
                <a:cxn ang="0">
                  <a:pos x="0" y="177"/>
                </a:cxn>
                <a:cxn ang="0">
                  <a:pos x="10" y="191"/>
                </a:cxn>
                <a:cxn ang="0">
                  <a:pos x="32" y="215"/>
                </a:cxn>
              </a:cxnLst>
              <a:rect l="0" t="0" r="r" b="b"/>
              <a:pathLst>
                <a:path w="114" h="317">
                  <a:moveTo>
                    <a:pt x="32" y="215"/>
                  </a:moveTo>
                  <a:lnTo>
                    <a:pt x="66" y="217"/>
                  </a:lnTo>
                  <a:lnTo>
                    <a:pt x="68" y="243"/>
                  </a:lnTo>
                  <a:lnTo>
                    <a:pt x="58" y="285"/>
                  </a:lnTo>
                  <a:lnTo>
                    <a:pt x="80" y="299"/>
                  </a:lnTo>
                  <a:lnTo>
                    <a:pt x="84" y="317"/>
                  </a:lnTo>
                  <a:lnTo>
                    <a:pt x="104" y="311"/>
                  </a:lnTo>
                  <a:lnTo>
                    <a:pt x="96" y="285"/>
                  </a:lnTo>
                  <a:lnTo>
                    <a:pt x="114" y="257"/>
                  </a:lnTo>
                  <a:lnTo>
                    <a:pt x="108" y="205"/>
                  </a:lnTo>
                  <a:lnTo>
                    <a:pt x="84" y="157"/>
                  </a:lnTo>
                  <a:lnTo>
                    <a:pt x="74" y="122"/>
                  </a:lnTo>
                  <a:lnTo>
                    <a:pt x="84" y="100"/>
                  </a:lnTo>
                  <a:lnTo>
                    <a:pt x="78" y="90"/>
                  </a:lnTo>
                  <a:lnTo>
                    <a:pt x="66" y="58"/>
                  </a:lnTo>
                  <a:lnTo>
                    <a:pt x="54" y="12"/>
                  </a:lnTo>
                  <a:lnTo>
                    <a:pt x="44" y="12"/>
                  </a:lnTo>
                  <a:lnTo>
                    <a:pt x="30" y="0"/>
                  </a:lnTo>
                  <a:lnTo>
                    <a:pt x="14" y="8"/>
                  </a:lnTo>
                  <a:lnTo>
                    <a:pt x="32" y="22"/>
                  </a:lnTo>
                  <a:lnTo>
                    <a:pt x="38" y="56"/>
                  </a:lnTo>
                  <a:lnTo>
                    <a:pt x="24" y="74"/>
                  </a:lnTo>
                  <a:lnTo>
                    <a:pt x="28" y="100"/>
                  </a:lnTo>
                  <a:lnTo>
                    <a:pt x="20" y="126"/>
                  </a:lnTo>
                  <a:lnTo>
                    <a:pt x="6" y="146"/>
                  </a:lnTo>
                  <a:lnTo>
                    <a:pt x="0" y="177"/>
                  </a:lnTo>
                  <a:lnTo>
                    <a:pt x="10" y="191"/>
                  </a:lnTo>
                  <a:lnTo>
                    <a:pt x="32" y="2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6" name="Malaysia">
              <a:extLst>
                <a:ext uri="{FF2B5EF4-FFF2-40B4-BE49-F238E27FC236}">
                  <a16:creationId xmlns:a16="http://schemas.microsoft.com/office/drawing/2014/main" id="{B05D2098-6B7D-416A-A044-8E512EE55794}"/>
                </a:ext>
              </a:extLst>
            </p:cNvPr>
            <p:cNvSpPr>
              <a:spLocks noEditPoints="1"/>
            </p:cNvSpPr>
            <p:nvPr/>
          </p:nvSpPr>
          <p:spPr bwMode="gray">
            <a:xfrm>
              <a:off x="8891476" y="4316864"/>
              <a:ext cx="593499" cy="200590"/>
            </a:xfrm>
            <a:custGeom>
              <a:avLst/>
              <a:gdLst/>
              <a:ahLst/>
              <a:cxnLst>
                <a:cxn ang="0">
                  <a:pos x="24" y="20"/>
                </a:cxn>
                <a:cxn ang="0">
                  <a:pos x="38" y="46"/>
                </a:cxn>
                <a:cxn ang="0">
                  <a:pos x="78" y="30"/>
                </a:cxn>
                <a:cxn ang="0">
                  <a:pos x="90" y="54"/>
                </a:cxn>
                <a:cxn ang="0">
                  <a:pos x="124" y="126"/>
                </a:cxn>
                <a:cxn ang="0">
                  <a:pos x="140" y="172"/>
                </a:cxn>
                <a:cxn ang="0">
                  <a:pos x="156" y="202"/>
                </a:cxn>
                <a:cxn ang="0">
                  <a:pos x="170" y="228"/>
                </a:cxn>
                <a:cxn ang="0">
                  <a:pos x="152" y="226"/>
                </a:cxn>
                <a:cxn ang="0">
                  <a:pos x="122" y="210"/>
                </a:cxn>
                <a:cxn ang="0">
                  <a:pos x="82" y="182"/>
                </a:cxn>
                <a:cxn ang="0">
                  <a:pos x="56" y="166"/>
                </a:cxn>
                <a:cxn ang="0">
                  <a:pos x="32" y="114"/>
                </a:cxn>
                <a:cxn ang="0">
                  <a:pos x="20" y="92"/>
                </a:cxn>
                <a:cxn ang="0">
                  <a:pos x="10" y="32"/>
                </a:cxn>
                <a:cxn ang="0">
                  <a:pos x="582" y="74"/>
                </a:cxn>
                <a:cxn ang="0">
                  <a:pos x="588" y="96"/>
                </a:cxn>
                <a:cxn ang="0">
                  <a:pos x="568" y="102"/>
                </a:cxn>
                <a:cxn ang="0">
                  <a:pos x="536" y="88"/>
                </a:cxn>
                <a:cxn ang="0">
                  <a:pos x="440" y="164"/>
                </a:cxn>
                <a:cxn ang="0">
                  <a:pos x="432" y="182"/>
                </a:cxn>
                <a:cxn ang="0">
                  <a:pos x="396" y="206"/>
                </a:cxn>
                <a:cxn ang="0">
                  <a:pos x="416" y="246"/>
                </a:cxn>
                <a:cxn ang="0">
                  <a:pos x="456" y="244"/>
                </a:cxn>
                <a:cxn ang="0">
                  <a:pos x="484" y="224"/>
                </a:cxn>
                <a:cxn ang="0">
                  <a:pos x="518" y="228"/>
                </a:cxn>
                <a:cxn ang="0">
                  <a:pos x="566" y="218"/>
                </a:cxn>
                <a:cxn ang="0">
                  <a:pos x="582" y="160"/>
                </a:cxn>
                <a:cxn ang="0">
                  <a:pos x="614" y="104"/>
                </a:cxn>
                <a:cxn ang="0">
                  <a:pos x="668" y="100"/>
                </a:cxn>
                <a:cxn ang="0">
                  <a:pos x="714" y="94"/>
                </a:cxn>
                <a:cxn ang="0">
                  <a:pos x="688" y="74"/>
                </a:cxn>
                <a:cxn ang="0">
                  <a:pos x="724" y="74"/>
                </a:cxn>
                <a:cxn ang="0">
                  <a:pos x="714" y="54"/>
                </a:cxn>
                <a:cxn ang="0">
                  <a:pos x="686" y="48"/>
                </a:cxn>
                <a:cxn ang="0">
                  <a:pos x="664" y="24"/>
                </a:cxn>
                <a:cxn ang="0">
                  <a:pos x="648" y="0"/>
                </a:cxn>
                <a:cxn ang="0">
                  <a:pos x="596" y="44"/>
                </a:cxn>
                <a:cxn ang="0">
                  <a:pos x="578" y="56"/>
                </a:cxn>
                <a:cxn ang="0">
                  <a:pos x="582" y="74"/>
                </a:cxn>
              </a:cxnLst>
              <a:rect l="0" t="0" r="r" b="b"/>
              <a:pathLst>
                <a:path w="732" h="246">
                  <a:moveTo>
                    <a:pt x="0" y="20"/>
                  </a:moveTo>
                  <a:lnTo>
                    <a:pt x="24" y="20"/>
                  </a:lnTo>
                  <a:lnTo>
                    <a:pt x="38" y="30"/>
                  </a:lnTo>
                  <a:lnTo>
                    <a:pt x="38" y="46"/>
                  </a:lnTo>
                  <a:lnTo>
                    <a:pt x="68" y="46"/>
                  </a:lnTo>
                  <a:lnTo>
                    <a:pt x="78" y="30"/>
                  </a:lnTo>
                  <a:lnTo>
                    <a:pt x="86" y="40"/>
                  </a:lnTo>
                  <a:lnTo>
                    <a:pt x="90" y="54"/>
                  </a:lnTo>
                  <a:lnTo>
                    <a:pt x="124" y="90"/>
                  </a:lnTo>
                  <a:lnTo>
                    <a:pt x="124" y="126"/>
                  </a:lnTo>
                  <a:lnTo>
                    <a:pt x="126" y="166"/>
                  </a:lnTo>
                  <a:lnTo>
                    <a:pt x="140" y="172"/>
                  </a:lnTo>
                  <a:lnTo>
                    <a:pt x="144" y="186"/>
                  </a:lnTo>
                  <a:lnTo>
                    <a:pt x="156" y="202"/>
                  </a:lnTo>
                  <a:lnTo>
                    <a:pt x="166" y="212"/>
                  </a:lnTo>
                  <a:lnTo>
                    <a:pt x="170" y="228"/>
                  </a:lnTo>
                  <a:lnTo>
                    <a:pt x="160" y="222"/>
                  </a:lnTo>
                  <a:lnTo>
                    <a:pt x="152" y="226"/>
                  </a:lnTo>
                  <a:lnTo>
                    <a:pt x="148" y="234"/>
                  </a:lnTo>
                  <a:lnTo>
                    <a:pt x="122" y="210"/>
                  </a:lnTo>
                  <a:lnTo>
                    <a:pt x="112" y="208"/>
                  </a:lnTo>
                  <a:lnTo>
                    <a:pt x="82" y="182"/>
                  </a:lnTo>
                  <a:lnTo>
                    <a:pt x="72" y="180"/>
                  </a:lnTo>
                  <a:lnTo>
                    <a:pt x="56" y="166"/>
                  </a:lnTo>
                  <a:lnTo>
                    <a:pt x="32" y="124"/>
                  </a:lnTo>
                  <a:lnTo>
                    <a:pt x="32" y="114"/>
                  </a:lnTo>
                  <a:lnTo>
                    <a:pt x="20" y="106"/>
                  </a:lnTo>
                  <a:lnTo>
                    <a:pt x="20" y="92"/>
                  </a:lnTo>
                  <a:lnTo>
                    <a:pt x="4" y="52"/>
                  </a:lnTo>
                  <a:lnTo>
                    <a:pt x="10" y="32"/>
                  </a:lnTo>
                  <a:lnTo>
                    <a:pt x="0" y="20"/>
                  </a:lnTo>
                  <a:close/>
                  <a:moveTo>
                    <a:pt x="582" y="74"/>
                  </a:moveTo>
                  <a:lnTo>
                    <a:pt x="588" y="80"/>
                  </a:lnTo>
                  <a:lnTo>
                    <a:pt x="588" y="96"/>
                  </a:lnTo>
                  <a:lnTo>
                    <a:pt x="568" y="88"/>
                  </a:lnTo>
                  <a:lnTo>
                    <a:pt x="568" y="102"/>
                  </a:lnTo>
                  <a:lnTo>
                    <a:pt x="560" y="112"/>
                  </a:lnTo>
                  <a:lnTo>
                    <a:pt x="536" y="88"/>
                  </a:lnTo>
                  <a:lnTo>
                    <a:pt x="498" y="150"/>
                  </a:lnTo>
                  <a:lnTo>
                    <a:pt x="440" y="164"/>
                  </a:lnTo>
                  <a:lnTo>
                    <a:pt x="438" y="182"/>
                  </a:lnTo>
                  <a:lnTo>
                    <a:pt x="432" y="182"/>
                  </a:lnTo>
                  <a:lnTo>
                    <a:pt x="424" y="216"/>
                  </a:lnTo>
                  <a:lnTo>
                    <a:pt x="396" y="206"/>
                  </a:lnTo>
                  <a:lnTo>
                    <a:pt x="376" y="208"/>
                  </a:lnTo>
                  <a:lnTo>
                    <a:pt x="416" y="246"/>
                  </a:lnTo>
                  <a:lnTo>
                    <a:pt x="440" y="238"/>
                  </a:lnTo>
                  <a:lnTo>
                    <a:pt x="456" y="244"/>
                  </a:lnTo>
                  <a:lnTo>
                    <a:pt x="472" y="240"/>
                  </a:lnTo>
                  <a:lnTo>
                    <a:pt x="484" y="224"/>
                  </a:lnTo>
                  <a:lnTo>
                    <a:pt x="508" y="218"/>
                  </a:lnTo>
                  <a:lnTo>
                    <a:pt x="518" y="228"/>
                  </a:lnTo>
                  <a:lnTo>
                    <a:pt x="552" y="228"/>
                  </a:lnTo>
                  <a:lnTo>
                    <a:pt x="566" y="218"/>
                  </a:lnTo>
                  <a:lnTo>
                    <a:pt x="568" y="170"/>
                  </a:lnTo>
                  <a:lnTo>
                    <a:pt x="582" y="160"/>
                  </a:lnTo>
                  <a:lnTo>
                    <a:pt x="598" y="110"/>
                  </a:lnTo>
                  <a:lnTo>
                    <a:pt x="614" y="104"/>
                  </a:lnTo>
                  <a:lnTo>
                    <a:pt x="660" y="108"/>
                  </a:lnTo>
                  <a:lnTo>
                    <a:pt x="668" y="100"/>
                  </a:lnTo>
                  <a:lnTo>
                    <a:pt x="712" y="104"/>
                  </a:lnTo>
                  <a:lnTo>
                    <a:pt x="714" y="94"/>
                  </a:lnTo>
                  <a:lnTo>
                    <a:pt x="706" y="94"/>
                  </a:lnTo>
                  <a:lnTo>
                    <a:pt x="688" y="74"/>
                  </a:lnTo>
                  <a:lnTo>
                    <a:pt x="700" y="74"/>
                  </a:lnTo>
                  <a:lnTo>
                    <a:pt x="724" y="74"/>
                  </a:lnTo>
                  <a:lnTo>
                    <a:pt x="732" y="56"/>
                  </a:lnTo>
                  <a:lnTo>
                    <a:pt x="714" y="54"/>
                  </a:lnTo>
                  <a:lnTo>
                    <a:pt x="698" y="42"/>
                  </a:lnTo>
                  <a:lnTo>
                    <a:pt x="686" y="48"/>
                  </a:lnTo>
                  <a:lnTo>
                    <a:pt x="662" y="38"/>
                  </a:lnTo>
                  <a:lnTo>
                    <a:pt x="664" y="24"/>
                  </a:lnTo>
                  <a:lnTo>
                    <a:pt x="650" y="12"/>
                  </a:lnTo>
                  <a:lnTo>
                    <a:pt x="648" y="0"/>
                  </a:lnTo>
                  <a:lnTo>
                    <a:pt x="632" y="0"/>
                  </a:lnTo>
                  <a:lnTo>
                    <a:pt x="596" y="44"/>
                  </a:lnTo>
                  <a:lnTo>
                    <a:pt x="590" y="44"/>
                  </a:lnTo>
                  <a:lnTo>
                    <a:pt x="578" y="56"/>
                  </a:lnTo>
                  <a:lnTo>
                    <a:pt x="590" y="60"/>
                  </a:lnTo>
                  <a:lnTo>
                    <a:pt x="582" y="7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7" name="Mali">
              <a:extLst>
                <a:ext uri="{FF2B5EF4-FFF2-40B4-BE49-F238E27FC236}">
                  <a16:creationId xmlns:a16="http://schemas.microsoft.com/office/drawing/2014/main" id="{6B8C4854-96CD-4240-A7D8-43B503D17FA7}"/>
                </a:ext>
              </a:extLst>
            </p:cNvPr>
            <p:cNvSpPr>
              <a:spLocks/>
            </p:cNvSpPr>
            <p:nvPr/>
          </p:nvSpPr>
          <p:spPr bwMode="gray">
            <a:xfrm>
              <a:off x="5433945" y="3738695"/>
              <a:ext cx="501743" cy="503440"/>
            </a:xfrm>
            <a:custGeom>
              <a:avLst/>
              <a:gdLst/>
              <a:ahLst/>
              <a:cxnLst>
                <a:cxn ang="0">
                  <a:pos x="444" y="402"/>
                </a:cxn>
                <a:cxn ang="0">
                  <a:pos x="386" y="424"/>
                </a:cxn>
                <a:cxn ang="0">
                  <a:pos x="376" y="450"/>
                </a:cxn>
                <a:cxn ang="0">
                  <a:pos x="334" y="490"/>
                </a:cxn>
                <a:cxn ang="0">
                  <a:pos x="302" y="488"/>
                </a:cxn>
                <a:cxn ang="0">
                  <a:pos x="286" y="536"/>
                </a:cxn>
                <a:cxn ang="0">
                  <a:pos x="266" y="562"/>
                </a:cxn>
                <a:cxn ang="0">
                  <a:pos x="252" y="602"/>
                </a:cxn>
                <a:cxn ang="0">
                  <a:pos x="228" y="612"/>
                </a:cxn>
                <a:cxn ang="0">
                  <a:pos x="212" y="592"/>
                </a:cxn>
                <a:cxn ang="0">
                  <a:pos x="178" y="604"/>
                </a:cxn>
                <a:cxn ang="0">
                  <a:pos x="152" y="586"/>
                </a:cxn>
                <a:cxn ang="0">
                  <a:pos x="142" y="570"/>
                </a:cxn>
                <a:cxn ang="0">
                  <a:pos x="126" y="554"/>
                </a:cxn>
                <a:cxn ang="0">
                  <a:pos x="110" y="516"/>
                </a:cxn>
                <a:cxn ang="0">
                  <a:pos x="44" y="528"/>
                </a:cxn>
                <a:cxn ang="0">
                  <a:pos x="16" y="520"/>
                </a:cxn>
                <a:cxn ang="0">
                  <a:pos x="2" y="472"/>
                </a:cxn>
                <a:cxn ang="0">
                  <a:pos x="0" y="426"/>
                </a:cxn>
                <a:cxn ang="0">
                  <a:pos x="46" y="402"/>
                </a:cxn>
                <a:cxn ang="0">
                  <a:pos x="80" y="382"/>
                </a:cxn>
                <a:cxn ang="0">
                  <a:pos x="118" y="380"/>
                </a:cxn>
                <a:cxn ang="0">
                  <a:pos x="254" y="358"/>
                </a:cxn>
                <a:cxn ang="0">
                  <a:pos x="220" y="4"/>
                </a:cxn>
                <a:cxn ang="0">
                  <a:pos x="490" y="164"/>
                </a:cxn>
                <a:cxn ang="0">
                  <a:pos x="516" y="184"/>
                </a:cxn>
                <a:cxn ang="0">
                  <a:pos x="554" y="196"/>
                </a:cxn>
                <a:cxn ang="0">
                  <a:pos x="582" y="244"/>
                </a:cxn>
                <a:cxn ang="0">
                  <a:pos x="620" y="244"/>
                </a:cxn>
                <a:cxn ang="0">
                  <a:pos x="600" y="390"/>
                </a:cxn>
                <a:cxn ang="0">
                  <a:pos x="552" y="392"/>
                </a:cxn>
                <a:cxn ang="0">
                  <a:pos x="504" y="400"/>
                </a:cxn>
                <a:cxn ang="0">
                  <a:pos x="472" y="410"/>
                </a:cxn>
              </a:cxnLst>
              <a:rect l="0" t="0" r="r" b="b"/>
              <a:pathLst>
                <a:path w="620" h="614">
                  <a:moveTo>
                    <a:pt x="472" y="410"/>
                  </a:moveTo>
                  <a:lnTo>
                    <a:pt x="444" y="402"/>
                  </a:lnTo>
                  <a:lnTo>
                    <a:pt x="416" y="420"/>
                  </a:lnTo>
                  <a:lnTo>
                    <a:pt x="386" y="424"/>
                  </a:lnTo>
                  <a:lnTo>
                    <a:pt x="382" y="444"/>
                  </a:lnTo>
                  <a:lnTo>
                    <a:pt x="376" y="450"/>
                  </a:lnTo>
                  <a:lnTo>
                    <a:pt x="368" y="444"/>
                  </a:lnTo>
                  <a:lnTo>
                    <a:pt x="334" y="490"/>
                  </a:lnTo>
                  <a:lnTo>
                    <a:pt x="316" y="476"/>
                  </a:lnTo>
                  <a:lnTo>
                    <a:pt x="302" y="488"/>
                  </a:lnTo>
                  <a:lnTo>
                    <a:pt x="304" y="506"/>
                  </a:lnTo>
                  <a:lnTo>
                    <a:pt x="286" y="536"/>
                  </a:lnTo>
                  <a:lnTo>
                    <a:pt x="266" y="538"/>
                  </a:lnTo>
                  <a:lnTo>
                    <a:pt x="266" y="562"/>
                  </a:lnTo>
                  <a:lnTo>
                    <a:pt x="252" y="588"/>
                  </a:lnTo>
                  <a:lnTo>
                    <a:pt x="252" y="602"/>
                  </a:lnTo>
                  <a:lnTo>
                    <a:pt x="242" y="602"/>
                  </a:lnTo>
                  <a:lnTo>
                    <a:pt x="228" y="612"/>
                  </a:lnTo>
                  <a:lnTo>
                    <a:pt x="222" y="598"/>
                  </a:lnTo>
                  <a:lnTo>
                    <a:pt x="212" y="592"/>
                  </a:lnTo>
                  <a:lnTo>
                    <a:pt x="194" y="614"/>
                  </a:lnTo>
                  <a:lnTo>
                    <a:pt x="178" y="604"/>
                  </a:lnTo>
                  <a:lnTo>
                    <a:pt x="158" y="610"/>
                  </a:lnTo>
                  <a:lnTo>
                    <a:pt x="152" y="586"/>
                  </a:lnTo>
                  <a:lnTo>
                    <a:pt x="132" y="586"/>
                  </a:lnTo>
                  <a:lnTo>
                    <a:pt x="142" y="570"/>
                  </a:lnTo>
                  <a:lnTo>
                    <a:pt x="142" y="558"/>
                  </a:lnTo>
                  <a:lnTo>
                    <a:pt x="126" y="554"/>
                  </a:lnTo>
                  <a:lnTo>
                    <a:pt x="120" y="524"/>
                  </a:lnTo>
                  <a:lnTo>
                    <a:pt x="110" y="516"/>
                  </a:lnTo>
                  <a:lnTo>
                    <a:pt x="52" y="544"/>
                  </a:lnTo>
                  <a:lnTo>
                    <a:pt x="44" y="528"/>
                  </a:lnTo>
                  <a:lnTo>
                    <a:pt x="28" y="532"/>
                  </a:lnTo>
                  <a:lnTo>
                    <a:pt x="16" y="520"/>
                  </a:lnTo>
                  <a:lnTo>
                    <a:pt x="18" y="502"/>
                  </a:lnTo>
                  <a:lnTo>
                    <a:pt x="2" y="472"/>
                  </a:lnTo>
                  <a:lnTo>
                    <a:pt x="6" y="460"/>
                  </a:lnTo>
                  <a:lnTo>
                    <a:pt x="0" y="426"/>
                  </a:lnTo>
                  <a:lnTo>
                    <a:pt x="24" y="384"/>
                  </a:lnTo>
                  <a:lnTo>
                    <a:pt x="46" y="402"/>
                  </a:lnTo>
                  <a:lnTo>
                    <a:pt x="60" y="384"/>
                  </a:lnTo>
                  <a:lnTo>
                    <a:pt x="80" y="382"/>
                  </a:lnTo>
                  <a:lnTo>
                    <a:pt x="96" y="388"/>
                  </a:lnTo>
                  <a:lnTo>
                    <a:pt x="118" y="380"/>
                  </a:lnTo>
                  <a:lnTo>
                    <a:pt x="244" y="386"/>
                  </a:lnTo>
                  <a:lnTo>
                    <a:pt x="254" y="358"/>
                  </a:lnTo>
                  <a:lnTo>
                    <a:pt x="246" y="350"/>
                  </a:lnTo>
                  <a:lnTo>
                    <a:pt x="220" y="4"/>
                  </a:lnTo>
                  <a:lnTo>
                    <a:pt x="262" y="0"/>
                  </a:lnTo>
                  <a:lnTo>
                    <a:pt x="490" y="164"/>
                  </a:lnTo>
                  <a:lnTo>
                    <a:pt x="502" y="184"/>
                  </a:lnTo>
                  <a:lnTo>
                    <a:pt x="516" y="184"/>
                  </a:lnTo>
                  <a:lnTo>
                    <a:pt x="540" y="204"/>
                  </a:lnTo>
                  <a:lnTo>
                    <a:pt x="554" y="196"/>
                  </a:lnTo>
                  <a:lnTo>
                    <a:pt x="580" y="210"/>
                  </a:lnTo>
                  <a:lnTo>
                    <a:pt x="582" y="244"/>
                  </a:lnTo>
                  <a:lnTo>
                    <a:pt x="594" y="250"/>
                  </a:lnTo>
                  <a:lnTo>
                    <a:pt x="620" y="244"/>
                  </a:lnTo>
                  <a:lnTo>
                    <a:pt x="620" y="358"/>
                  </a:lnTo>
                  <a:lnTo>
                    <a:pt x="600" y="390"/>
                  </a:lnTo>
                  <a:lnTo>
                    <a:pt x="576" y="386"/>
                  </a:lnTo>
                  <a:lnTo>
                    <a:pt x="552" y="392"/>
                  </a:lnTo>
                  <a:lnTo>
                    <a:pt x="536" y="400"/>
                  </a:lnTo>
                  <a:lnTo>
                    <a:pt x="504" y="400"/>
                  </a:lnTo>
                  <a:lnTo>
                    <a:pt x="490" y="412"/>
                  </a:lnTo>
                  <a:lnTo>
                    <a:pt x="472" y="41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08" name="Malta">
              <a:extLst>
                <a:ext uri="{FF2B5EF4-FFF2-40B4-BE49-F238E27FC236}">
                  <a16:creationId xmlns:a16="http://schemas.microsoft.com/office/drawing/2014/main" id="{66A18739-3000-420A-BD65-A4F1F223C0E0}"/>
                </a:ext>
              </a:extLst>
            </p:cNvPr>
            <p:cNvSpPr>
              <a:spLocks/>
            </p:cNvSpPr>
            <p:nvPr/>
          </p:nvSpPr>
          <p:spPr bwMode="gray">
            <a:xfrm>
              <a:off x="6232438" y="3343418"/>
              <a:ext cx="15618" cy="13765"/>
            </a:xfrm>
            <a:custGeom>
              <a:avLst/>
              <a:gdLst/>
              <a:ahLst/>
              <a:cxnLst>
                <a:cxn ang="0">
                  <a:pos x="0" y="0"/>
                </a:cxn>
                <a:cxn ang="0">
                  <a:pos x="10" y="0"/>
                </a:cxn>
                <a:cxn ang="0">
                  <a:pos x="20" y="4"/>
                </a:cxn>
                <a:cxn ang="0">
                  <a:pos x="16" y="16"/>
                </a:cxn>
                <a:cxn ang="0">
                  <a:pos x="2" y="12"/>
                </a:cxn>
                <a:cxn ang="0">
                  <a:pos x="0" y="0"/>
                </a:cxn>
              </a:cxnLst>
              <a:rect l="0" t="0" r="r" b="b"/>
              <a:pathLst>
                <a:path w="20" h="16">
                  <a:moveTo>
                    <a:pt x="0" y="0"/>
                  </a:moveTo>
                  <a:lnTo>
                    <a:pt x="10" y="0"/>
                  </a:lnTo>
                  <a:lnTo>
                    <a:pt x="20" y="4"/>
                  </a:lnTo>
                  <a:lnTo>
                    <a:pt x="16" y="16"/>
                  </a:lnTo>
                  <a:lnTo>
                    <a:pt x="2" y="12"/>
                  </a:lnTo>
                  <a:lnTo>
                    <a:pt x="0"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09" name="Mauritania">
              <a:extLst>
                <a:ext uri="{FF2B5EF4-FFF2-40B4-BE49-F238E27FC236}">
                  <a16:creationId xmlns:a16="http://schemas.microsoft.com/office/drawing/2014/main" id="{959B7159-0F1D-4D6F-8A4B-68B65FE09988}"/>
                </a:ext>
              </a:extLst>
            </p:cNvPr>
            <p:cNvSpPr>
              <a:spLocks/>
            </p:cNvSpPr>
            <p:nvPr/>
          </p:nvSpPr>
          <p:spPr bwMode="gray">
            <a:xfrm>
              <a:off x="5279713" y="3662001"/>
              <a:ext cx="367034" cy="426742"/>
            </a:xfrm>
            <a:custGeom>
              <a:avLst/>
              <a:gdLst/>
              <a:ahLst/>
              <a:cxnLst>
                <a:cxn ang="0">
                  <a:pos x="0" y="248"/>
                </a:cxn>
                <a:cxn ang="0">
                  <a:pos x="142" y="250"/>
                </a:cxn>
                <a:cxn ang="0">
                  <a:pos x="144" y="182"/>
                </a:cxn>
                <a:cxn ang="0">
                  <a:pos x="156" y="164"/>
                </a:cxn>
                <a:cxn ang="0">
                  <a:pos x="185" y="168"/>
                </a:cxn>
                <a:cxn ang="0">
                  <a:pos x="185" y="52"/>
                </a:cxn>
                <a:cxn ang="0">
                  <a:pos x="319" y="50"/>
                </a:cxn>
                <a:cxn ang="0">
                  <a:pos x="319" y="0"/>
                </a:cxn>
                <a:cxn ang="0">
                  <a:pos x="453" y="94"/>
                </a:cxn>
                <a:cxn ang="0">
                  <a:pos x="411" y="98"/>
                </a:cxn>
                <a:cxn ang="0">
                  <a:pos x="437" y="444"/>
                </a:cxn>
                <a:cxn ang="0">
                  <a:pos x="445" y="452"/>
                </a:cxn>
                <a:cxn ang="0">
                  <a:pos x="435" y="480"/>
                </a:cxn>
                <a:cxn ang="0">
                  <a:pos x="309" y="474"/>
                </a:cxn>
                <a:cxn ang="0">
                  <a:pos x="287" y="482"/>
                </a:cxn>
                <a:cxn ang="0">
                  <a:pos x="271" y="476"/>
                </a:cxn>
                <a:cxn ang="0">
                  <a:pos x="251" y="478"/>
                </a:cxn>
                <a:cxn ang="0">
                  <a:pos x="237" y="496"/>
                </a:cxn>
                <a:cxn ang="0">
                  <a:pos x="215" y="478"/>
                </a:cxn>
                <a:cxn ang="0">
                  <a:pos x="191" y="520"/>
                </a:cxn>
                <a:cxn ang="0">
                  <a:pos x="168" y="504"/>
                </a:cxn>
                <a:cxn ang="0">
                  <a:pos x="146" y="476"/>
                </a:cxn>
                <a:cxn ang="0">
                  <a:pos x="120" y="466"/>
                </a:cxn>
                <a:cxn ang="0">
                  <a:pos x="104" y="448"/>
                </a:cxn>
                <a:cxn ang="0">
                  <a:pos x="50" y="460"/>
                </a:cxn>
                <a:cxn ang="0">
                  <a:pos x="36" y="452"/>
                </a:cxn>
                <a:cxn ang="0">
                  <a:pos x="18" y="462"/>
                </a:cxn>
                <a:cxn ang="0">
                  <a:pos x="20" y="438"/>
                </a:cxn>
                <a:cxn ang="0">
                  <a:pos x="32" y="408"/>
                </a:cxn>
                <a:cxn ang="0">
                  <a:pos x="32" y="344"/>
                </a:cxn>
                <a:cxn ang="0">
                  <a:pos x="26" y="330"/>
                </a:cxn>
                <a:cxn ang="0">
                  <a:pos x="28" y="296"/>
                </a:cxn>
                <a:cxn ang="0">
                  <a:pos x="20" y="274"/>
                </a:cxn>
                <a:cxn ang="0">
                  <a:pos x="6" y="262"/>
                </a:cxn>
                <a:cxn ang="0">
                  <a:pos x="0" y="248"/>
                </a:cxn>
              </a:cxnLst>
              <a:rect l="0" t="0" r="r" b="b"/>
              <a:pathLst>
                <a:path w="453" h="520">
                  <a:moveTo>
                    <a:pt x="0" y="248"/>
                  </a:moveTo>
                  <a:lnTo>
                    <a:pt x="142" y="250"/>
                  </a:lnTo>
                  <a:lnTo>
                    <a:pt x="144" y="182"/>
                  </a:lnTo>
                  <a:lnTo>
                    <a:pt x="156" y="164"/>
                  </a:lnTo>
                  <a:lnTo>
                    <a:pt x="185" y="168"/>
                  </a:lnTo>
                  <a:lnTo>
                    <a:pt x="185" y="52"/>
                  </a:lnTo>
                  <a:lnTo>
                    <a:pt x="319" y="50"/>
                  </a:lnTo>
                  <a:lnTo>
                    <a:pt x="319" y="0"/>
                  </a:lnTo>
                  <a:lnTo>
                    <a:pt x="453" y="94"/>
                  </a:lnTo>
                  <a:lnTo>
                    <a:pt x="411" y="98"/>
                  </a:lnTo>
                  <a:lnTo>
                    <a:pt x="437" y="444"/>
                  </a:lnTo>
                  <a:lnTo>
                    <a:pt x="445" y="452"/>
                  </a:lnTo>
                  <a:lnTo>
                    <a:pt x="435" y="480"/>
                  </a:lnTo>
                  <a:lnTo>
                    <a:pt x="309" y="474"/>
                  </a:lnTo>
                  <a:lnTo>
                    <a:pt x="287" y="482"/>
                  </a:lnTo>
                  <a:lnTo>
                    <a:pt x="271" y="476"/>
                  </a:lnTo>
                  <a:lnTo>
                    <a:pt x="251" y="478"/>
                  </a:lnTo>
                  <a:lnTo>
                    <a:pt x="237" y="496"/>
                  </a:lnTo>
                  <a:lnTo>
                    <a:pt x="215" y="478"/>
                  </a:lnTo>
                  <a:lnTo>
                    <a:pt x="191" y="520"/>
                  </a:lnTo>
                  <a:lnTo>
                    <a:pt x="168" y="504"/>
                  </a:lnTo>
                  <a:lnTo>
                    <a:pt x="146" y="476"/>
                  </a:lnTo>
                  <a:lnTo>
                    <a:pt x="120" y="466"/>
                  </a:lnTo>
                  <a:lnTo>
                    <a:pt x="104" y="448"/>
                  </a:lnTo>
                  <a:lnTo>
                    <a:pt x="50" y="460"/>
                  </a:lnTo>
                  <a:lnTo>
                    <a:pt x="36" y="452"/>
                  </a:lnTo>
                  <a:lnTo>
                    <a:pt x="18" y="462"/>
                  </a:lnTo>
                  <a:lnTo>
                    <a:pt x="20" y="438"/>
                  </a:lnTo>
                  <a:lnTo>
                    <a:pt x="32" y="408"/>
                  </a:lnTo>
                  <a:lnTo>
                    <a:pt x="32" y="344"/>
                  </a:lnTo>
                  <a:lnTo>
                    <a:pt x="26" y="330"/>
                  </a:lnTo>
                  <a:lnTo>
                    <a:pt x="28" y="296"/>
                  </a:lnTo>
                  <a:lnTo>
                    <a:pt x="20" y="274"/>
                  </a:lnTo>
                  <a:lnTo>
                    <a:pt x="6" y="262"/>
                  </a:lnTo>
                  <a:lnTo>
                    <a:pt x="0" y="2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0" name="Mexico">
              <a:extLst>
                <a:ext uri="{FF2B5EF4-FFF2-40B4-BE49-F238E27FC236}">
                  <a16:creationId xmlns:a16="http://schemas.microsoft.com/office/drawing/2014/main" id="{4232519A-EF54-41AC-B4DF-4179BA456ADD}"/>
                </a:ext>
              </a:extLst>
            </p:cNvPr>
            <p:cNvSpPr>
              <a:spLocks/>
            </p:cNvSpPr>
            <p:nvPr/>
          </p:nvSpPr>
          <p:spPr bwMode="gray">
            <a:xfrm>
              <a:off x="1997889" y="3479110"/>
              <a:ext cx="1007388" cy="670598"/>
            </a:xfrm>
            <a:custGeom>
              <a:avLst/>
              <a:gdLst/>
              <a:ahLst/>
              <a:cxnLst>
                <a:cxn ang="0">
                  <a:pos x="838" y="481"/>
                </a:cxn>
                <a:cxn ang="0">
                  <a:pos x="862" y="565"/>
                </a:cxn>
                <a:cxn ang="0">
                  <a:pos x="910" y="645"/>
                </a:cxn>
                <a:cxn ang="0">
                  <a:pos x="1016" y="668"/>
                </a:cxn>
                <a:cxn ang="0">
                  <a:pos x="1098" y="649"/>
                </a:cxn>
                <a:cxn ang="0">
                  <a:pos x="1188" y="549"/>
                </a:cxn>
                <a:cxn ang="0">
                  <a:pos x="1228" y="601"/>
                </a:cxn>
                <a:cxn ang="0">
                  <a:pos x="1210" y="678"/>
                </a:cxn>
                <a:cxn ang="0">
                  <a:pos x="1152" y="692"/>
                </a:cxn>
                <a:cxn ang="0">
                  <a:pos x="1068" y="714"/>
                </a:cxn>
                <a:cxn ang="0">
                  <a:pos x="1058" y="770"/>
                </a:cxn>
                <a:cxn ang="0">
                  <a:pos x="972" y="776"/>
                </a:cxn>
                <a:cxn ang="0">
                  <a:pos x="946" y="774"/>
                </a:cxn>
                <a:cxn ang="0">
                  <a:pos x="835" y="772"/>
                </a:cxn>
                <a:cxn ang="0">
                  <a:pos x="683" y="688"/>
                </a:cxn>
                <a:cxn ang="0">
                  <a:pos x="547" y="597"/>
                </a:cxn>
                <a:cxn ang="0">
                  <a:pos x="533" y="493"/>
                </a:cxn>
                <a:cxn ang="0">
                  <a:pos x="443" y="411"/>
                </a:cxn>
                <a:cxn ang="0">
                  <a:pos x="399" y="371"/>
                </a:cxn>
                <a:cxn ang="0">
                  <a:pos x="383" y="333"/>
                </a:cxn>
                <a:cxn ang="0">
                  <a:pos x="350" y="296"/>
                </a:cxn>
                <a:cxn ang="0">
                  <a:pos x="312" y="254"/>
                </a:cxn>
                <a:cxn ang="0">
                  <a:pos x="276" y="218"/>
                </a:cxn>
                <a:cxn ang="0">
                  <a:pos x="254" y="174"/>
                </a:cxn>
                <a:cxn ang="0">
                  <a:pos x="158" y="82"/>
                </a:cxn>
                <a:cxn ang="0">
                  <a:pos x="194" y="196"/>
                </a:cxn>
                <a:cxn ang="0">
                  <a:pos x="254" y="248"/>
                </a:cxn>
                <a:cxn ang="0">
                  <a:pos x="280" y="310"/>
                </a:cxn>
                <a:cxn ang="0">
                  <a:pos x="306" y="329"/>
                </a:cxn>
                <a:cxn ang="0">
                  <a:pos x="346" y="405"/>
                </a:cxn>
                <a:cxn ang="0">
                  <a:pos x="377" y="443"/>
                </a:cxn>
                <a:cxn ang="0">
                  <a:pos x="365" y="477"/>
                </a:cxn>
                <a:cxn ang="0">
                  <a:pos x="300" y="413"/>
                </a:cxn>
                <a:cxn ang="0">
                  <a:pos x="282" y="357"/>
                </a:cxn>
                <a:cxn ang="0">
                  <a:pos x="176" y="286"/>
                </a:cxn>
                <a:cxn ang="0">
                  <a:pos x="158" y="214"/>
                </a:cxn>
                <a:cxn ang="0">
                  <a:pos x="74" y="94"/>
                </a:cxn>
                <a:cxn ang="0">
                  <a:pos x="0" y="0"/>
                </a:cxn>
                <a:cxn ang="0">
                  <a:pos x="365" y="106"/>
                </a:cxn>
                <a:cxn ang="0">
                  <a:pos x="493" y="96"/>
                </a:cxn>
                <a:cxn ang="0">
                  <a:pos x="563" y="166"/>
                </a:cxn>
                <a:cxn ang="0">
                  <a:pos x="577" y="218"/>
                </a:cxn>
                <a:cxn ang="0">
                  <a:pos x="639" y="198"/>
                </a:cxn>
                <a:cxn ang="0">
                  <a:pos x="673" y="200"/>
                </a:cxn>
                <a:cxn ang="0">
                  <a:pos x="703" y="216"/>
                </a:cxn>
                <a:cxn ang="0">
                  <a:pos x="747" y="290"/>
                </a:cxn>
                <a:cxn ang="0">
                  <a:pos x="779" y="355"/>
                </a:cxn>
                <a:cxn ang="0">
                  <a:pos x="815" y="383"/>
                </a:cxn>
                <a:cxn ang="0">
                  <a:pos x="860" y="389"/>
                </a:cxn>
              </a:cxnLst>
              <a:rect l="0" t="0" r="r" b="b"/>
              <a:pathLst>
                <a:path w="1244" h="822">
                  <a:moveTo>
                    <a:pt x="850" y="419"/>
                  </a:moveTo>
                  <a:lnTo>
                    <a:pt x="840" y="431"/>
                  </a:lnTo>
                  <a:lnTo>
                    <a:pt x="840" y="453"/>
                  </a:lnTo>
                  <a:lnTo>
                    <a:pt x="838" y="481"/>
                  </a:lnTo>
                  <a:lnTo>
                    <a:pt x="844" y="493"/>
                  </a:lnTo>
                  <a:lnTo>
                    <a:pt x="842" y="541"/>
                  </a:lnTo>
                  <a:lnTo>
                    <a:pt x="856" y="547"/>
                  </a:lnTo>
                  <a:lnTo>
                    <a:pt x="862" y="565"/>
                  </a:lnTo>
                  <a:lnTo>
                    <a:pt x="864" y="581"/>
                  </a:lnTo>
                  <a:lnTo>
                    <a:pt x="876" y="589"/>
                  </a:lnTo>
                  <a:lnTo>
                    <a:pt x="900" y="601"/>
                  </a:lnTo>
                  <a:lnTo>
                    <a:pt x="910" y="645"/>
                  </a:lnTo>
                  <a:lnTo>
                    <a:pt x="968" y="674"/>
                  </a:lnTo>
                  <a:lnTo>
                    <a:pt x="992" y="674"/>
                  </a:lnTo>
                  <a:lnTo>
                    <a:pt x="1004" y="664"/>
                  </a:lnTo>
                  <a:lnTo>
                    <a:pt x="1016" y="668"/>
                  </a:lnTo>
                  <a:lnTo>
                    <a:pt x="1030" y="653"/>
                  </a:lnTo>
                  <a:lnTo>
                    <a:pt x="1056" y="653"/>
                  </a:lnTo>
                  <a:lnTo>
                    <a:pt x="1066" y="662"/>
                  </a:lnTo>
                  <a:lnTo>
                    <a:pt x="1098" y="649"/>
                  </a:lnTo>
                  <a:lnTo>
                    <a:pt x="1134" y="569"/>
                  </a:lnTo>
                  <a:lnTo>
                    <a:pt x="1158" y="557"/>
                  </a:lnTo>
                  <a:lnTo>
                    <a:pt x="1176" y="557"/>
                  </a:lnTo>
                  <a:lnTo>
                    <a:pt x="1188" y="549"/>
                  </a:lnTo>
                  <a:lnTo>
                    <a:pt x="1214" y="555"/>
                  </a:lnTo>
                  <a:lnTo>
                    <a:pt x="1240" y="563"/>
                  </a:lnTo>
                  <a:lnTo>
                    <a:pt x="1244" y="579"/>
                  </a:lnTo>
                  <a:lnTo>
                    <a:pt x="1228" y="601"/>
                  </a:lnTo>
                  <a:lnTo>
                    <a:pt x="1220" y="621"/>
                  </a:lnTo>
                  <a:lnTo>
                    <a:pt x="1226" y="637"/>
                  </a:lnTo>
                  <a:lnTo>
                    <a:pt x="1216" y="678"/>
                  </a:lnTo>
                  <a:lnTo>
                    <a:pt x="1210" y="678"/>
                  </a:lnTo>
                  <a:lnTo>
                    <a:pt x="1208" y="658"/>
                  </a:lnTo>
                  <a:lnTo>
                    <a:pt x="1196" y="672"/>
                  </a:lnTo>
                  <a:lnTo>
                    <a:pt x="1174" y="674"/>
                  </a:lnTo>
                  <a:lnTo>
                    <a:pt x="1152" y="692"/>
                  </a:lnTo>
                  <a:lnTo>
                    <a:pt x="1150" y="702"/>
                  </a:lnTo>
                  <a:lnTo>
                    <a:pt x="1084" y="702"/>
                  </a:lnTo>
                  <a:lnTo>
                    <a:pt x="1080" y="714"/>
                  </a:lnTo>
                  <a:lnTo>
                    <a:pt x="1068" y="714"/>
                  </a:lnTo>
                  <a:lnTo>
                    <a:pt x="1096" y="746"/>
                  </a:lnTo>
                  <a:lnTo>
                    <a:pt x="1116" y="758"/>
                  </a:lnTo>
                  <a:lnTo>
                    <a:pt x="1116" y="764"/>
                  </a:lnTo>
                  <a:lnTo>
                    <a:pt x="1058" y="770"/>
                  </a:lnTo>
                  <a:lnTo>
                    <a:pt x="1040" y="822"/>
                  </a:lnTo>
                  <a:lnTo>
                    <a:pt x="1022" y="810"/>
                  </a:lnTo>
                  <a:lnTo>
                    <a:pt x="980" y="768"/>
                  </a:lnTo>
                  <a:lnTo>
                    <a:pt x="972" y="776"/>
                  </a:lnTo>
                  <a:lnTo>
                    <a:pt x="960" y="774"/>
                  </a:lnTo>
                  <a:lnTo>
                    <a:pt x="960" y="764"/>
                  </a:lnTo>
                  <a:lnTo>
                    <a:pt x="940" y="766"/>
                  </a:lnTo>
                  <a:lnTo>
                    <a:pt x="946" y="774"/>
                  </a:lnTo>
                  <a:lnTo>
                    <a:pt x="912" y="786"/>
                  </a:lnTo>
                  <a:lnTo>
                    <a:pt x="892" y="796"/>
                  </a:lnTo>
                  <a:lnTo>
                    <a:pt x="868" y="776"/>
                  </a:lnTo>
                  <a:lnTo>
                    <a:pt x="835" y="772"/>
                  </a:lnTo>
                  <a:lnTo>
                    <a:pt x="793" y="748"/>
                  </a:lnTo>
                  <a:lnTo>
                    <a:pt x="765" y="746"/>
                  </a:lnTo>
                  <a:lnTo>
                    <a:pt x="715" y="722"/>
                  </a:lnTo>
                  <a:lnTo>
                    <a:pt x="683" y="688"/>
                  </a:lnTo>
                  <a:lnTo>
                    <a:pt x="641" y="690"/>
                  </a:lnTo>
                  <a:lnTo>
                    <a:pt x="593" y="641"/>
                  </a:lnTo>
                  <a:lnTo>
                    <a:pt x="579" y="637"/>
                  </a:lnTo>
                  <a:lnTo>
                    <a:pt x="547" y="597"/>
                  </a:lnTo>
                  <a:lnTo>
                    <a:pt x="561" y="581"/>
                  </a:lnTo>
                  <a:lnTo>
                    <a:pt x="563" y="565"/>
                  </a:lnTo>
                  <a:lnTo>
                    <a:pt x="555" y="547"/>
                  </a:lnTo>
                  <a:lnTo>
                    <a:pt x="533" y="493"/>
                  </a:lnTo>
                  <a:lnTo>
                    <a:pt x="519" y="487"/>
                  </a:lnTo>
                  <a:lnTo>
                    <a:pt x="501" y="473"/>
                  </a:lnTo>
                  <a:lnTo>
                    <a:pt x="461" y="421"/>
                  </a:lnTo>
                  <a:lnTo>
                    <a:pt x="443" y="411"/>
                  </a:lnTo>
                  <a:lnTo>
                    <a:pt x="439" y="397"/>
                  </a:lnTo>
                  <a:lnTo>
                    <a:pt x="417" y="397"/>
                  </a:lnTo>
                  <a:lnTo>
                    <a:pt x="401" y="387"/>
                  </a:lnTo>
                  <a:lnTo>
                    <a:pt x="399" y="371"/>
                  </a:lnTo>
                  <a:lnTo>
                    <a:pt x="409" y="355"/>
                  </a:lnTo>
                  <a:lnTo>
                    <a:pt x="403" y="339"/>
                  </a:lnTo>
                  <a:lnTo>
                    <a:pt x="389" y="341"/>
                  </a:lnTo>
                  <a:lnTo>
                    <a:pt x="383" y="333"/>
                  </a:lnTo>
                  <a:lnTo>
                    <a:pt x="379" y="323"/>
                  </a:lnTo>
                  <a:lnTo>
                    <a:pt x="379" y="314"/>
                  </a:lnTo>
                  <a:lnTo>
                    <a:pt x="354" y="312"/>
                  </a:lnTo>
                  <a:lnTo>
                    <a:pt x="350" y="296"/>
                  </a:lnTo>
                  <a:lnTo>
                    <a:pt x="350" y="280"/>
                  </a:lnTo>
                  <a:lnTo>
                    <a:pt x="330" y="290"/>
                  </a:lnTo>
                  <a:lnTo>
                    <a:pt x="324" y="280"/>
                  </a:lnTo>
                  <a:lnTo>
                    <a:pt x="312" y="254"/>
                  </a:lnTo>
                  <a:lnTo>
                    <a:pt x="300" y="252"/>
                  </a:lnTo>
                  <a:lnTo>
                    <a:pt x="302" y="242"/>
                  </a:lnTo>
                  <a:lnTo>
                    <a:pt x="294" y="230"/>
                  </a:lnTo>
                  <a:lnTo>
                    <a:pt x="276" y="218"/>
                  </a:lnTo>
                  <a:lnTo>
                    <a:pt x="272" y="202"/>
                  </a:lnTo>
                  <a:lnTo>
                    <a:pt x="268" y="192"/>
                  </a:lnTo>
                  <a:lnTo>
                    <a:pt x="256" y="186"/>
                  </a:lnTo>
                  <a:lnTo>
                    <a:pt x="254" y="174"/>
                  </a:lnTo>
                  <a:lnTo>
                    <a:pt x="242" y="158"/>
                  </a:lnTo>
                  <a:lnTo>
                    <a:pt x="244" y="124"/>
                  </a:lnTo>
                  <a:lnTo>
                    <a:pt x="186" y="86"/>
                  </a:lnTo>
                  <a:lnTo>
                    <a:pt x="158" y="82"/>
                  </a:lnTo>
                  <a:lnTo>
                    <a:pt x="172" y="110"/>
                  </a:lnTo>
                  <a:lnTo>
                    <a:pt x="180" y="138"/>
                  </a:lnTo>
                  <a:lnTo>
                    <a:pt x="190" y="172"/>
                  </a:lnTo>
                  <a:lnTo>
                    <a:pt x="194" y="196"/>
                  </a:lnTo>
                  <a:lnTo>
                    <a:pt x="204" y="212"/>
                  </a:lnTo>
                  <a:lnTo>
                    <a:pt x="220" y="222"/>
                  </a:lnTo>
                  <a:lnTo>
                    <a:pt x="234" y="238"/>
                  </a:lnTo>
                  <a:lnTo>
                    <a:pt x="254" y="248"/>
                  </a:lnTo>
                  <a:lnTo>
                    <a:pt x="260" y="262"/>
                  </a:lnTo>
                  <a:lnTo>
                    <a:pt x="262" y="278"/>
                  </a:lnTo>
                  <a:lnTo>
                    <a:pt x="274" y="294"/>
                  </a:lnTo>
                  <a:lnTo>
                    <a:pt x="280" y="310"/>
                  </a:lnTo>
                  <a:lnTo>
                    <a:pt x="294" y="316"/>
                  </a:lnTo>
                  <a:lnTo>
                    <a:pt x="294" y="335"/>
                  </a:lnTo>
                  <a:lnTo>
                    <a:pt x="302" y="343"/>
                  </a:lnTo>
                  <a:lnTo>
                    <a:pt x="306" y="329"/>
                  </a:lnTo>
                  <a:lnTo>
                    <a:pt x="320" y="339"/>
                  </a:lnTo>
                  <a:lnTo>
                    <a:pt x="324" y="365"/>
                  </a:lnTo>
                  <a:lnTo>
                    <a:pt x="342" y="389"/>
                  </a:lnTo>
                  <a:lnTo>
                    <a:pt x="346" y="405"/>
                  </a:lnTo>
                  <a:lnTo>
                    <a:pt x="350" y="429"/>
                  </a:lnTo>
                  <a:lnTo>
                    <a:pt x="352" y="439"/>
                  </a:lnTo>
                  <a:lnTo>
                    <a:pt x="363" y="433"/>
                  </a:lnTo>
                  <a:lnTo>
                    <a:pt x="377" y="443"/>
                  </a:lnTo>
                  <a:lnTo>
                    <a:pt x="387" y="457"/>
                  </a:lnTo>
                  <a:lnTo>
                    <a:pt x="395" y="463"/>
                  </a:lnTo>
                  <a:lnTo>
                    <a:pt x="373" y="493"/>
                  </a:lnTo>
                  <a:lnTo>
                    <a:pt x="365" y="477"/>
                  </a:lnTo>
                  <a:lnTo>
                    <a:pt x="330" y="447"/>
                  </a:lnTo>
                  <a:lnTo>
                    <a:pt x="320" y="443"/>
                  </a:lnTo>
                  <a:lnTo>
                    <a:pt x="312" y="435"/>
                  </a:lnTo>
                  <a:lnTo>
                    <a:pt x="300" y="413"/>
                  </a:lnTo>
                  <a:lnTo>
                    <a:pt x="288" y="423"/>
                  </a:lnTo>
                  <a:lnTo>
                    <a:pt x="286" y="397"/>
                  </a:lnTo>
                  <a:lnTo>
                    <a:pt x="288" y="373"/>
                  </a:lnTo>
                  <a:lnTo>
                    <a:pt x="282" y="357"/>
                  </a:lnTo>
                  <a:lnTo>
                    <a:pt x="256" y="335"/>
                  </a:lnTo>
                  <a:lnTo>
                    <a:pt x="250" y="327"/>
                  </a:lnTo>
                  <a:lnTo>
                    <a:pt x="208" y="310"/>
                  </a:lnTo>
                  <a:lnTo>
                    <a:pt x="176" y="286"/>
                  </a:lnTo>
                  <a:lnTo>
                    <a:pt x="194" y="280"/>
                  </a:lnTo>
                  <a:lnTo>
                    <a:pt x="210" y="266"/>
                  </a:lnTo>
                  <a:lnTo>
                    <a:pt x="194" y="242"/>
                  </a:lnTo>
                  <a:lnTo>
                    <a:pt x="158" y="214"/>
                  </a:lnTo>
                  <a:lnTo>
                    <a:pt x="136" y="180"/>
                  </a:lnTo>
                  <a:lnTo>
                    <a:pt x="120" y="158"/>
                  </a:lnTo>
                  <a:lnTo>
                    <a:pt x="94" y="114"/>
                  </a:lnTo>
                  <a:lnTo>
                    <a:pt x="74" y="94"/>
                  </a:lnTo>
                  <a:lnTo>
                    <a:pt x="58" y="66"/>
                  </a:lnTo>
                  <a:lnTo>
                    <a:pt x="32" y="42"/>
                  </a:lnTo>
                  <a:lnTo>
                    <a:pt x="6" y="16"/>
                  </a:lnTo>
                  <a:lnTo>
                    <a:pt x="0" y="0"/>
                  </a:lnTo>
                  <a:lnTo>
                    <a:pt x="108" y="4"/>
                  </a:lnTo>
                  <a:lnTo>
                    <a:pt x="106" y="12"/>
                  </a:lnTo>
                  <a:lnTo>
                    <a:pt x="268" y="94"/>
                  </a:lnTo>
                  <a:lnTo>
                    <a:pt x="365" y="106"/>
                  </a:lnTo>
                  <a:lnTo>
                    <a:pt x="405" y="108"/>
                  </a:lnTo>
                  <a:lnTo>
                    <a:pt x="411" y="86"/>
                  </a:lnTo>
                  <a:lnTo>
                    <a:pt x="485" y="94"/>
                  </a:lnTo>
                  <a:lnTo>
                    <a:pt x="493" y="96"/>
                  </a:lnTo>
                  <a:lnTo>
                    <a:pt x="501" y="110"/>
                  </a:lnTo>
                  <a:lnTo>
                    <a:pt x="509" y="116"/>
                  </a:lnTo>
                  <a:lnTo>
                    <a:pt x="537" y="146"/>
                  </a:lnTo>
                  <a:lnTo>
                    <a:pt x="563" y="166"/>
                  </a:lnTo>
                  <a:lnTo>
                    <a:pt x="563" y="176"/>
                  </a:lnTo>
                  <a:lnTo>
                    <a:pt x="569" y="184"/>
                  </a:lnTo>
                  <a:lnTo>
                    <a:pt x="569" y="204"/>
                  </a:lnTo>
                  <a:lnTo>
                    <a:pt x="577" y="218"/>
                  </a:lnTo>
                  <a:lnTo>
                    <a:pt x="615" y="230"/>
                  </a:lnTo>
                  <a:lnTo>
                    <a:pt x="619" y="228"/>
                  </a:lnTo>
                  <a:lnTo>
                    <a:pt x="633" y="200"/>
                  </a:lnTo>
                  <a:lnTo>
                    <a:pt x="639" y="198"/>
                  </a:lnTo>
                  <a:lnTo>
                    <a:pt x="647" y="202"/>
                  </a:lnTo>
                  <a:lnTo>
                    <a:pt x="651" y="194"/>
                  </a:lnTo>
                  <a:lnTo>
                    <a:pt x="661" y="198"/>
                  </a:lnTo>
                  <a:lnTo>
                    <a:pt x="673" y="200"/>
                  </a:lnTo>
                  <a:lnTo>
                    <a:pt x="681" y="204"/>
                  </a:lnTo>
                  <a:lnTo>
                    <a:pt x="687" y="202"/>
                  </a:lnTo>
                  <a:lnTo>
                    <a:pt x="699" y="208"/>
                  </a:lnTo>
                  <a:lnTo>
                    <a:pt x="703" y="216"/>
                  </a:lnTo>
                  <a:lnTo>
                    <a:pt x="707" y="218"/>
                  </a:lnTo>
                  <a:lnTo>
                    <a:pt x="727" y="236"/>
                  </a:lnTo>
                  <a:lnTo>
                    <a:pt x="731" y="270"/>
                  </a:lnTo>
                  <a:lnTo>
                    <a:pt x="747" y="290"/>
                  </a:lnTo>
                  <a:lnTo>
                    <a:pt x="769" y="308"/>
                  </a:lnTo>
                  <a:lnTo>
                    <a:pt x="769" y="325"/>
                  </a:lnTo>
                  <a:lnTo>
                    <a:pt x="773" y="341"/>
                  </a:lnTo>
                  <a:lnTo>
                    <a:pt x="779" y="355"/>
                  </a:lnTo>
                  <a:lnTo>
                    <a:pt x="781" y="363"/>
                  </a:lnTo>
                  <a:lnTo>
                    <a:pt x="787" y="365"/>
                  </a:lnTo>
                  <a:lnTo>
                    <a:pt x="797" y="371"/>
                  </a:lnTo>
                  <a:lnTo>
                    <a:pt x="815" y="383"/>
                  </a:lnTo>
                  <a:lnTo>
                    <a:pt x="831" y="385"/>
                  </a:lnTo>
                  <a:lnTo>
                    <a:pt x="848" y="395"/>
                  </a:lnTo>
                  <a:lnTo>
                    <a:pt x="854" y="389"/>
                  </a:lnTo>
                  <a:lnTo>
                    <a:pt x="860" y="389"/>
                  </a:lnTo>
                  <a:lnTo>
                    <a:pt x="850" y="419"/>
                  </a:lnTo>
                  <a:close/>
                </a:path>
              </a:pathLst>
            </a:custGeom>
            <a:solidFill>
              <a:schemeClr val="accent2">
                <a:lumMod val="20000"/>
                <a:lumOff val="80000"/>
                <a:alpha val="31000"/>
              </a:schemeClr>
            </a:solidFill>
            <a:ln w="6350" cap="flat" cmpd="sng">
              <a:noFill/>
              <a:prstDash val="solid"/>
              <a:miter lim="800000"/>
              <a:headEnd type="none" w="med" len="med"/>
              <a:tailEnd type="none" w="med" len="med"/>
            </a:ln>
            <a:effectLst/>
          </p:spPr>
          <p:txBody>
            <a:bodyPr/>
            <a:lstStyle/>
            <a:p>
              <a:endParaRPr lang="en-US" dirty="0">
                <a:latin typeface="Candara" panose="020E0502030303020204" pitchFamily="34" charset="0"/>
              </a:endParaRPr>
            </a:p>
          </p:txBody>
        </p:sp>
        <p:sp>
          <p:nvSpPr>
            <p:cNvPr id="111" name="Moldova">
              <a:extLst>
                <a:ext uri="{FF2B5EF4-FFF2-40B4-BE49-F238E27FC236}">
                  <a16:creationId xmlns:a16="http://schemas.microsoft.com/office/drawing/2014/main" id="{D94B18FA-45D1-439B-844E-7E4ABA4A1A79}"/>
                </a:ext>
              </a:extLst>
            </p:cNvPr>
            <p:cNvSpPr>
              <a:spLocks/>
            </p:cNvSpPr>
            <p:nvPr/>
          </p:nvSpPr>
          <p:spPr bwMode="gray">
            <a:xfrm>
              <a:off x="6615088" y="2788847"/>
              <a:ext cx="121043" cy="143558"/>
            </a:xfrm>
            <a:custGeom>
              <a:avLst/>
              <a:gdLst/>
              <a:ahLst/>
              <a:cxnLst>
                <a:cxn ang="0">
                  <a:pos x="18" y="0"/>
                </a:cxn>
                <a:cxn ang="0">
                  <a:pos x="48" y="18"/>
                </a:cxn>
                <a:cxn ang="0">
                  <a:pos x="68" y="24"/>
                </a:cxn>
                <a:cxn ang="0">
                  <a:pos x="84" y="20"/>
                </a:cxn>
                <a:cxn ang="0">
                  <a:pos x="100" y="28"/>
                </a:cxn>
                <a:cxn ang="0">
                  <a:pos x="114" y="36"/>
                </a:cxn>
                <a:cxn ang="0">
                  <a:pos x="128" y="52"/>
                </a:cxn>
                <a:cxn ang="0">
                  <a:pos x="134" y="76"/>
                </a:cxn>
                <a:cxn ang="0">
                  <a:pos x="140" y="100"/>
                </a:cxn>
                <a:cxn ang="0">
                  <a:pos x="150" y="122"/>
                </a:cxn>
                <a:cxn ang="0">
                  <a:pos x="126" y="126"/>
                </a:cxn>
                <a:cxn ang="0">
                  <a:pos x="104" y="120"/>
                </a:cxn>
                <a:cxn ang="0">
                  <a:pos x="96" y="146"/>
                </a:cxn>
                <a:cxn ang="0">
                  <a:pos x="84" y="168"/>
                </a:cxn>
                <a:cxn ang="0">
                  <a:pos x="66" y="178"/>
                </a:cxn>
                <a:cxn ang="0">
                  <a:pos x="62" y="160"/>
                </a:cxn>
                <a:cxn ang="0">
                  <a:pos x="66" y="138"/>
                </a:cxn>
                <a:cxn ang="0">
                  <a:pos x="64" y="124"/>
                </a:cxn>
                <a:cxn ang="0">
                  <a:pos x="58" y="96"/>
                </a:cxn>
                <a:cxn ang="0">
                  <a:pos x="46" y="78"/>
                </a:cxn>
                <a:cxn ang="0">
                  <a:pos x="34" y="50"/>
                </a:cxn>
                <a:cxn ang="0">
                  <a:pos x="18" y="28"/>
                </a:cxn>
                <a:cxn ang="0">
                  <a:pos x="0" y="16"/>
                </a:cxn>
                <a:cxn ang="0">
                  <a:pos x="2" y="4"/>
                </a:cxn>
                <a:cxn ang="0">
                  <a:pos x="18" y="0"/>
                </a:cxn>
              </a:cxnLst>
              <a:rect l="0" t="0" r="r" b="b"/>
              <a:pathLst>
                <a:path w="150" h="178">
                  <a:moveTo>
                    <a:pt x="18" y="0"/>
                  </a:moveTo>
                  <a:lnTo>
                    <a:pt x="48" y="18"/>
                  </a:lnTo>
                  <a:lnTo>
                    <a:pt x="68" y="24"/>
                  </a:lnTo>
                  <a:lnTo>
                    <a:pt x="84" y="20"/>
                  </a:lnTo>
                  <a:lnTo>
                    <a:pt x="100" y="28"/>
                  </a:lnTo>
                  <a:lnTo>
                    <a:pt x="114" y="36"/>
                  </a:lnTo>
                  <a:lnTo>
                    <a:pt x="128" y="52"/>
                  </a:lnTo>
                  <a:lnTo>
                    <a:pt x="134" y="76"/>
                  </a:lnTo>
                  <a:lnTo>
                    <a:pt x="140" y="100"/>
                  </a:lnTo>
                  <a:lnTo>
                    <a:pt x="150" y="122"/>
                  </a:lnTo>
                  <a:lnTo>
                    <a:pt x="126" y="126"/>
                  </a:lnTo>
                  <a:lnTo>
                    <a:pt x="104" y="120"/>
                  </a:lnTo>
                  <a:lnTo>
                    <a:pt x="96" y="146"/>
                  </a:lnTo>
                  <a:lnTo>
                    <a:pt x="84" y="168"/>
                  </a:lnTo>
                  <a:lnTo>
                    <a:pt x="66" y="178"/>
                  </a:lnTo>
                  <a:lnTo>
                    <a:pt x="62" y="160"/>
                  </a:lnTo>
                  <a:lnTo>
                    <a:pt x="66" y="138"/>
                  </a:lnTo>
                  <a:lnTo>
                    <a:pt x="64" y="124"/>
                  </a:lnTo>
                  <a:lnTo>
                    <a:pt x="58" y="96"/>
                  </a:lnTo>
                  <a:lnTo>
                    <a:pt x="46" y="78"/>
                  </a:lnTo>
                  <a:lnTo>
                    <a:pt x="34" y="50"/>
                  </a:lnTo>
                  <a:lnTo>
                    <a:pt x="18" y="28"/>
                  </a:lnTo>
                  <a:lnTo>
                    <a:pt x="0" y="16"/>
                  </a:lnTo>
                  <a:lnTo>
                    <a:pt x="2" y="4"/>
                  </a:lnTo>
                  <a:lnTo>
                    <a:pt x="1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2" name="Monaco">
              <a:extLst>
                <a:ext uri="{FF2B5EF4-FFF2-40B4-BE49-F238E27FC236}">
                  <a16:creationId xmlns:a16="http://schemas.microsoft.com/office/drawing/2014/main" id="{3A23EC6A-694F-4233-9591-EDE9DA228721}"/>
                </a:ext>
              </a:extLst>
            </p:cNvPr>
            <p:cNvSpPr>
              <a:spLocks/>
            </p:cNvSpPr>
            <p:nvPr/>
          </p:nvSpPr>
          <p:spPr bwMode="gray">
            <a:xfrm>
              <a:off x="6013779" y="3003203"/>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3" name="Mongolia">
              <a:extLst>
                <a:ext uri="{FF2B5EF4-FFF2-40B4-BE49-F238E27FC236}">
                  <a16:creationId xmlns:a16="http://schemas.microsoft.com/office/drawing/2014/main" id="{362B3301-5214-44D4-B851-69EA83B89D03}"/>
                </a:ext>
              </a:extLst>
            </p:cNvPr>
            <p:cNvSpPr>
              <a:spLocks/>
            </p:cNvSpPr>
            <p:nvPr/>
          </p:nvSpPr>
          <p:spPr bwMode="gray">
            <a:xfrm>
              <a:off x="8493205" y="2619723"/>
              <a:ext cx="995675" cy="481806"/>
            </a:xfrm>
            <a:custGeom>
              <a:avLst/>
              <a:gdLst/>
              <a:ahLst/>
              <a:cxnLst>
                <a:cxn ang="0">
                  <a:pos x="70" y="226"/>
                </a:cxn>
                <a:cxn ang="0">
                  <a:pos x="134" y="300"/>
                </a:cxn>
                <a:cxn ang="0">
                  <a:pos x="132" y="372"/>
                </a:cxn>
                <a:cxn ang="0">
                  <a:pos x="212" y="394"/>
                </a:cxn>
                <a:cxn ang="0">
                  <a:pos x="302" y="448"/>
                </a:cxn>
                <a:cxn ang="0">
                  <a:pos x="352" y="532"/>
                </a:cxn>
                <a:cxn ang="0">
                  <a:pos x="408" y="542"/>
                </a:cxn>
                <a:cxn ang="0">
                  <a:pos x="556" y="540"/>
                </a:cxn>
                <a:cxn ang="0">
                  <a:pos x="608" y="566"/>
                </a:cxn>
                <a:cxn ang="0">
                  <a:pos x="658" y="578"/>
                </a:cxn>
                <a:cxn ang="0">
                  <a:pos x="700" y="582"/>
                </a:cxn>
                <a:cxn ang="0">
                  <a:pos x="788" y="536"/>
                </a:cxn>
                <a:cxn ang="0">
                  <a:pos x="890" y="506"/>
                </a:cxn>
                <a:cxn ang="0">
                  <a:pos x="936" y="464"/>
                </a:cxn>
                <a:cxn ang="0">
                  <a:pos x="906" y="424"/>
                </a:cxn>
                <a:cxn ang="0">
                  <a:pos x="954" y="388"/>
                </a:cxn>
                <a:cxn ang="0">
                  <a:pos x="1052" y="374"/>
                </a:cxn>
                <a:cxn ang="0">
                  <a:pos x="1132" y="358"/>
                </a:cxn>
                <a:cxn ang="0">
                  <a:pos x="1166" y="344"/>
                </a:cxn>
                <a:cxn ang="0">
                  <a:pos x="1206" y="354"/>
                </a:cxn>
                <a:cxn ang="0">
                  <a:pos x="1198" y="284"/>
                </a:cxn>
                <a:cxn ang="0">
                  <a:pos x="1164" y="248"/>
                </a:cxn>
                <a:cxn ang="0">
                  <a:pos x="1136" y="268"/>
                </a:cxn>
                <a:cxn ang="0">
                  <a:pos x="1086" y="256"/>
                </a:cxn>
                <a:cxn ang="0">
                  <a:pos x="1094" y="192"/>
                </a:cxn>
                <a:cxn ang="0">
                  <a:pos x="1110" y="138"/>
                </a:cxn>
                <a:cxn ang="0">
                  <a:pos x="1070" y="128"/>
                </a:cxn>
                <a:cxn ang="0">
                  <a:pos x="978" y="144"/>
                </a:cxn>
                <a:cxn ang="0">
                  <a:pos x="850" y="164"/>
                </a:cxn>
                <a:cxn ang="0">
                  <a:pos x="768" y="134"/>
                </a:cxn>
                <a:cxn ang="0">
                  <a:pos x="716" y="98"/>
                </a:cxn>
                <a:cxn ang="0">
                  <a:pos x="562" y="78"/>
                </a:cxn>
                <a:cxn ang="0">
                  <a:pos x="470" y="0"/>
                </a:cxn>
                <a:cxn ang="0">
                  <a:pos x="416" y="86"/>
                </a:cxn>
                <a:cxn ang="0">
                  <a:pos x="402" y="124"/>
                </a:cxn>
                <a:cxn ang="0">
                  <a:pos x="338" y="124"/>
                </a:cxn>
                <a:cxn ang="0">
                  <a:pos x="258" y="112"/>
                </a:cxn>
                <a:cxn ang="0">
                  <a:pos x="192" y="82"/>
                </a:cxn>
                <a:cxn ang="0">
                  <a:pos x="90" y="122"/>
                </a:cxn>
                <a:cxn ang="0">
                  <a:pos x="34" y="162"/>
                </a:cxn>
                <a:cxn ang="0">
                  <a:pos x="10" y="182"/>
                </a:cxn>
                <a:cxn ang="0">
                  <a:pos x="18" y="204"/>
                </a:cxn>
                <a:cxn ang="0">
                  <a:pos x="38" y="220"/>
                </a:cxn>
              </a:cxnLst>
              <a:rect l="0" t="0" r="r" b="b"/>
              <a:pathLst>
                <a:path w="1228" h="590">
                  <a:moveTo>
                    <a:pt x="38" y="220"/>
                  </a:moveTo>
                  <a:lnTo>
                    <a:pt x="70" y="226"/>
                  </a:lnTo>
                  <a:lnTo>
                    <a:pt x="98" y="244"/>
                  </a:lnTo>
                  <a:lnTo>
                    <a:pt x="134" y="300"/>
                  </a:lnTo>
                  <a:lnTo>
                    <a:pt x="158" y="320"/>
                  </a:lnTo>
                  <a:lnTo>
                    <a:pt x="132" y="372"/>
                  </a:lnTo>
                  <a:lnTo>
                    <a:pt x="144" y="386"/>
                  </a:lnTo>
                  <a:lnTo>
                    <a:pt x="212" y="394"/>
                  </a:lnTo>
                  <a:lnTo>
                    <a:pt x="272" y="416"/>
                  </a:lnTo>
                  <a:lnTo>
                    <a:pt x="302" y="448"/>
                  </a:lnTo>
                  <a:lnTo>
                    <a:pt x="314" y="456"/>
                  </a:lnTo>
                  <a:lnTo>
                    <a:pt x="352" y="532"/>
                  </a:lnTo>
                  <a:lnTo>
                    <a:pt x="382" y="532"/>
                  </a:lnTo>
                  <a:lnTo>
                    <a:pt x="408" y="542"/>
                  </a:lnTo>
                  <a:lnTo>
                    <a:pt x="500" y="544"/>
                  </a:lnTo>
                  <a:lnTo>
                    <a:pt x="556" y="540"/>
                  </a:lnTo>
                  <a:lnTo>
                    <a:pt x="578" y="564"/>
                  </a:lnTo>
                  <a:lnTo>
                    <a:pt x="608" y="566"/>
                  </a:lnTo>
                  <a:lnTo>
                    <a:pt x="630" y="582"/>
                  </a:lnTo>
                  <a:lnTo>
                    <a:pt x="658" y="578"/>
                  </a:lnTo>
                  <a:lnTo>
                    <a:pt x="676" y="590"/>
                  </a:lnTo>
                  <a:lnTo>
                    <a:pt x="700" y="582"/>
                  </a:lnTo>
                  <a:lnTo>
                    <a:pt x="716" y="562"/>
                  </a:lnTo>
                  <a:lnTo>
                    <a:pt x="788" y="536"/>
                  </a:lnTo>
                  <a:lnTo>
                    <a:pt x="872" y="534"/>
                  </a:lnTo>
                  <a:lnTo>
                    <a:pt x="890" y="506"/>
                  </a:lnTo>
                  <a:lnTo>
                    <a:pt x="926" y="488"/>
                  </a:lnTo>
                  <a:lnTo>
                    <a:pt x="936" y="464"/>
                  </a:lnTo>
                  <a:lnTo>
                    <a:pt x="906" y="442"/>
                  </a:lnTo>
                  <a:lnTo>
                    <a:pt x="906" y="424"/>
                  </a:lnTo>
                  <a:lnTo>
                    <a:pt x="940" y="390"/>
                  </a:lnTo>
                  <a:lnTo>
                    <a:pt x="954" y="388"/>
                  </a:lnTo>
                  <a:lnTo>
                    <a:pt x="990" y="410"/>
                  </a:lnTo>
                  <a:lnTo>
                    <a:pt x="1052" y="374"/>
                  </a:lnTo>
                  <a:lnTo>
                    <a:pt x="1092" y="380"/>
                  </a:lnTo>
                  <a:lnTo>
                    <a:pt x="1132" y="358"/>
                  </a:lnTo>
                  <a:lnTo>
                    <a:pt x="1154" y="356"/>
                  </a:lnTo>
                  <a:lnTo>
                    <a:pt x="1166" y="344"/>
                  </a:lnTo>
                  <a:lnTo>
                    <a:pt x="1186" y="342"/>
                  </a:lnTo>
                  <a:lnTo>
                    <a:pt x="1206" y="354"/>
                  </a:lnTo>
                  <a:lnTo>
                    <a:pt x="1228" y="320"/>
                  </a:lnTo>
                  <a:lnTo>
                    <a:pt x="1198" y="284"/>
                  </a:lnTo>
                  <a:lnTo>
                    <a:pt x="1196" y="268"/>
                  </a:lnTo>
                  <a:lnTo>
                    <a:pt x="1164" y="248"/>
                  </a:lnTo>
                  <a:lnTo>
                    <a:pt x="1152" y="250"/>
                  </a:lnTo>
                  <a:lnTo>
                    <a:pt x="1136" y="268"/>
                  </a:lnTo>
                  <a:lnTo>
                    <a:pt x="1118" y="258"/>
                  </a:lnTo>
                  <a:lnTo>
                    <a:pt x="1086" y="256"/>
                  </a:lnTo>
                  <a:lnTo>
                    <a:pt x="1074" y="234"/>
                  </a:lnTo>
                  <a:lnTo>
                    <a:pt x="1094" y="192"/>
                  </a:lnTo>
                  <a:lnTo>
                    <a:pt x="1098" y="158"/>
                  </a:lnTo>
                  <a:lnTo>
                    <a:pt x="1110" y="138"/>
                  </a:lnTo>
                  <a:lnTo>
                    <a:pt x="1102" y="128"/>
                  </a:lnTo>
                  <a:lnTo>
                    <a:pt x="1070" y="128"/>
                  </a:lnTo>
                  <a:lnTo>
                    <a:pt x="1038" y="108"/>
                  </a:lnTo>
                  <a:lnTo>
                    <a:pt x="978" y="144"/>
                  </a:lnTo>
                  <a:lnTo>
                    <a:pt x="926" y="162"/>
                  </a:lnTo>
                  <a:lnTo>
                    <a:pt x="850" y="164"/>
                  </a:lnTo>
                  <a:lnTo>
                    <a:pt x="800" y="154"/>
                  </a:lnTo>
                  <a:lnTo>
                    <a:pt x="768" y="134"/>
                  </a:lnTo>
                  <a:lnTo>
                    <a:pt x="746" y="104"/>
                  </a:lnTo>
                  <a:lnTo>
                    <a:pt x="716" y="98"/>
                  </a:lnTo>
                  <a:lnTo>
                    <a:pt x="592" y="110"/>
                  </a:lnTo>
                  <a:lnTo>
                    <a:pt x="562" y="78"/>
                  </a:lnTo>
                  <a:lnTo>
                    <a:pt x="554" y="30"/>
                  </a:lnTo>
                  <a:lnTo>
                    <a:pt x="470" y="0"/>
                  </a:lnTo>
                  <a:lnTo>
                    <a:pt x="418" y="44"/>
                  </a:lnTo>
                  <a:lnTo>
                    <a:pt x="416" y="86"/>
                  </a:lnTo>
                  <a:lnTo>
                    <a:pt x="400" y="106"/>
                  </a:lnTo>
                  <a:lnTo>
                    <a:pt x="402" y="124"/>
                  </a:lnTo>
                  <a:lnTo>
                    <a:pt x="370" y="140"/>
                  </a:lnTo>
                  <a:lnTo>
                    <a:pt x="338" y="124"/>
                  </a:lnTo>
                  <a:lnTo>
                    <a:pt x="300" y="134"/>
                  </a:lnTo>
                  <a:lnTo>
                    <a:pt x="258" y="112"/>
                  </a:lnTo>
                  <a:lnTo>
                    <a:pt x="230" y="116"/>
                  </a:lnTo>
                  <a:lnTo>
                    <a:pt x="192" y="82"/>
                  </a:lnTo>
                  <a:lnTo>
                    <a:pt x="164" y="82"/>
                  </a:lnTo>
                  <a:lnTo>
                    <a:pt x="90" y="122"/>
                  </a:lnTo>
                  <a:lnTo>
                    <a:pt x="88" y="140"/>
                  </a:lnTo>
                  <a:lnTo>
                    <a:pt x="34" y="162"/>
                  </a:lnTo>
                  <a:lnTo>
                    <a:pt x="22" y="180"/>
                  </a:lnTo>
                  <a:lnTo>
                    <a:pt x="10" y="182"/>
                  </a:lnTo>
                  <a:lnTo>
                    <a:pt x="0" y="190"/>
                  </a:lnTo>
                  <a:lnTo>
                    <a:pt x="18" y="204"/>
                  </a:lnTo>
                  <a:lnTo>
                    <a:pt x="24" y="206"/>
                  </a:lnTo>
                  <a:lnTo>
                    <a:pt x="38" y="22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14" name="Montenegro">
              <a:extLst>
                <a:ext uri="{FF2B5EF4-FFF2-40B4-BE49-F238E27FC236}">
                  <a16:creationId xmlns:a16="http://schemas.microsoft.com/office/drawing/2014/main" id="{587FEE2A-E8F3-4379-BF77-E01143F36B5E}"/>
                </a:ext>
              </a:extLst>
            </p:cNvPr>
            <p:cNvSpPr>
              <a:spLocks noChangeAspect="1"/>
            </p:cNvSpPr>
            <p:nvPr/>
          </p:nvSpPr>
          <p:spPr bwMode="gray">
            <a:xfrm>
              <a:off x="6371051" y="3016969"/>
              <a:ext cx="62474" cy="66863"/>
            </a:xfrm>
            <a:custGeom>
              <a:avLst/>
              <a:gdLst/>
              <a:ahLst/>
              <a:cxnLst>
                <a:cxn ang="0">
                  <a:pos x="668" y="246"/>
                </a:cxn>
                <a:cxn ang="0">
                  <a:pos x="912" y="395"/>
                </a:cxn>
                <a:cxn ang="0">
                  <a:pos x="784" y="520"/>
                </a:cxn>
                <a:cxn ang="0">
                  <a:pos x="732" y="709"/>
                </a:cxn>
                <a:cxn ang="0">
                  <a:pos x="590" y="614"/>
                </a:cxn>
                <a:cxn ang="0">
                  <a:pos x="449" y="780"/>
                </a:cxn>
                <a:cxn ang="0">
                  <a:pos x="425" y="992"/>
                </a:cxn>
                <a:cxn ang="0">
                  <a:pos x="307" y="921"/>
                </a:cxn>
                <a:cxn ang="0">
                  <a:pos x="236" y="756"/>
                </a:cxn>
                <a:cxn ang="0">
                  <a:pos x="0" y="567"/>
                </a:cxn>
                <a:cxn ang="0">
                  <a:pos x="0" y="567"/>
                </a:cxn>
                <a:cxn ang="0">
                  <a:pos x="94" y="425"/>
                </a:cxn>
                <a:cxn ang="0">
                  <a:pos x="331" y="213"/>
                </a:cxn>
                <a:cxn ang="0">
                  <a:pos x="401" y="0"/>
                </a:cxn>
                <a:cxn ang="0">
                  <a:pos x="668" y="246"/>
                </a:cxn>
              </a:cxnLst>
              <a:rect l="0" t="0" r="r" b="b"/>
              <a:pathLst>
                <a:path w="912" h="992">
                  <a:moveTo>
                    <a:pt x="668" y="246"/>
                  </a:moveTo>
                  <a:lnTo>
                    <a:pt x="912" y="395"/>
                  </a:lnTo>
                  <a:lnTo>
                    <a:pt x="784" y="520"/>
                  </a:lnTo>
                  <a:lnTo>
                    <a:pt x="732" y="709"/>
                  </a:lnTo>
                  <a:lnTo>
                    <a:pt x="590" y="614"/>
                  </a:lnTo>
                  <a:lnTo>
                    <a:pt x="449" y="780"/>
                  </a:lnTo>
                  <a:lnTo>
                    <a:pt x="425" y="992"/>
                  </a:lnTo>
                  <a:lnTo>
                    <a:pt x="307" y="921"/>
                  </a:lnTo>
                  <a:lnTo>
                    <a:pt x="236" y="756"/>
                  </a:lnTo>
                  <a:lnTo>
                    <a:pt x="0" y="567"/>
                  </a:lnTo>
                  <a:lnTo>
                    <a:pt x="0" y="567"/>
                  </a:lnTo>
                  <a:lnTo>
                    <a:pt x="94" y="425"/>
                  </a:lnTo>
                  <a:lnTo>
                    <a:pt x="331" y="213"/>
                  </a:lnTo>
                  <a:lnTo>
                    <a:pt x="401" y="0"/>
                  </a:lnTo>
                  <a:lnTo>
                    <a:pt x="668" y="246"/>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15" name="Morocco">
              <a:extLst>
                <a:ext uri="{FF2B5EF4-FFF2-40B4-BE49-F238E27FC236}">
                  <a16:creationId xmlns:a16="http://schemas.microsoft.com/office/drawing/2014/main" id="{5A80B737-A420-4D02-B5C2-628CFD5A952A}"/>
                </a:ext>
              </a:extLst>
            </p:cNvPr>
            <p:cNvSpPr>
              <a:spLocks/>
            </p:cNvSpPr>
            <p:nvPr/>
          </p:nvSpPr>
          <p:spPr bwMode="gray">
            <a:xfrm>
              <a:off x="5398803" y="3339485"/>
              <a:ext cx="368987" cy="302851"/>
            </a:xfrm>
            <a:custGeom>
              <a:avLst/>
              <a:gdLst/>
              <a:ahLst/>
              <a:cxnLst>
                <a:cxn ang="0">
                  <a:pos x="55" y="339"/>
                </a:cxn>
                <a:cxn ang="0">
                  <a:pos x="131" y="276"/>
                </a:cxn>
                <a:cxn ang="0">
                  <a:pos x="133" y="256"/>
                </a:cxn>
                <a:cxn ang="0">
                  <a:pos x="125" y="204"/>
                </a:cxn>
                <a:cxn ang="0">
                  <a:pos x="147" y="170"/>
                </a:cxn>
                <a:cxn ang="0">
                  <a:pos x="171" y="124"/>
                </a:cxn>
                <a:cxn ang="0">
                  <a:pos x="229" y="92"/>
                </a:cxn>
                <a:cxn ang="0">
                  <a:pos x="251" y="56"/>
                </a:cxn>
                <a:cxn ang="0">
                  <a:pos x="269" y="8"/>
                </a:cxn>
                <a:cxn ang="0">
                  <a:pos x="287" y="0"/>
                </a:cxn>
                <a:cxn ang="0">
                  <a:pos x="299" y="2"/>
                </a:cxn>
                <a:cxn ang="0">
                  <a:pos x="295" y="16"/>
                </a:cxn>
                <a:cxn ang="0">
                  <a:pos x="333" y="32"/>
                </a:cxn>
                <a:cxn ang="0">
                  <a:pos x="385" y="26"/>
                </a:cxn>
                <a:cxn ang="0">
                  <a:pos x="413" y="34"/>
                </a:cxn>
                <a:cxn ang="0">
                  <a:pos x="423" y="68"/>
                </a:cxn>
                <a:cxn ang="0">
                  <a:pos x="423" y="104"/>
                </a:cxn>
                <a:cxn ang="0">
                  <a:pos x="433" y="134"/>
                </a:cxn>
                <a:cxn ang="0">
                  <a:pos x="451" y="150"/>
                </a:cxn>
                <a:cxn ang="0">
                  <a:pos x="443" y="176"/>
                </a:cxn>
                <a:cxn ang="0">
                  <a:pos x="399" y="170"/>
                </a:cxn>
                <a:cxn ang="0">
                  <a:pos x="383" y="186"/>
                </a:cxn>
                <a:cxn ang="0">
                  <a:pos x="383" y="206"/>
                </a:cxn>
                <a:cxn ang="0">
                  <a:pos x="275" y="286"/>
                </a:cxn>
                <a:cxn ang="0">
                  <a:pos x="263" y="303"/>
                </a:cxn>
                <a:cxn ang="0">
                  <a:pos x="233" y="307"/>
                </a:cxn>
                <a:cxn ang="0">
                  <a:pos x="189" y="327"/>
                </a:cxn>
                <a:cxn ang="0">
                  <a:pos x="169" y="351"/>
                </a:cxn>
                <a:cxn ang="0">
                  <a:pos x="169" y="369"/>
                </a:cxn>
                <a:cxn ang="0">
                  <a:pos x="0" y="371"/>
                </a:cxn>
                <a:cxn ang="0">
                  <a:pos x="10" y="359"/>
                </a:cxn>
                <a:cxn ang="0">
                  <a:pos x="55" y="339"/>
                </a:cxn>
              </a:cxnLst>
              <a:rect l="0" t="0" r="r" b="b"/>
              <a:pathLst>
                <a:path w="451" h="371">
                  <a:moveTo>
                    <a:pt x="55" y="339"/>
                  </a:moveTo>
                  <a:lnTo>
                    <a:pt x="131" y="276"/>
                  </a:lnTo>
                  <a:lnTo>
                    <a:pt x="133" y="256"/>
                  </a:lnTo>
                  <a:lnTo>
                    <a:pt x="125" y="204"/>
                  </a:lnTo>
                  <a:lnTo>
                    <a:pt x="147" y="170"/>
                  </a:lnTo>
                  <a:lnTo>
                    <a:pt x="171" y="124"/>
                  </a:lnTo>
                  <a:lnTo>
                    <a:pt x="229" y="92"/>
                  </a:lnTo>
                  <a:lnTo>
                    <a:pt x="251" y="56"/>
                  </a:lnTo>
                  <a:lnTo>
                    <a:pt x="269" y="8"/>
                  </a:lnTo>
                  <a:lnTo>
                    <a:pt x="287" y="0"/>
                  </a:lnTo>
                  <a:lnTo>
                    <a:pt x="299" y="2"/>
                  </a:lnTo>
                  <a:lnTo>
                    <a:pt x="295" y="16"/>
                  </a:lnTo>
                  <a:lnTo>
                    <a:pt x="333" y="32"/>
                  </a:lnTo>
                  <a:lnTo>
                    <a:pt x="385" y="26"/>
                  </a:lnTo>
                  <a:lnTo>
                    <a:pt x="413" y="34"/>
                  </a:lnTo>
                  <a:lnTo>
                    <a:pt x="423" y="68"/>
                  </a:lnTo>
                  <a:lnTo>
                    <a:pt x="423" y="104"/>
                  </a:lnTo>
                  <a:lnTo>
                    <a:pt x="433" y="134"/>
                  </a:lnTo>
                  <a:lnTo>
                    <a:pt x="451" y="150"/>
                  </a:lnTo>
                  <a:lnTo>
                    <a:pt x="443" y="176"/>
                  </a:lnTo>
                  <a:lnTo>
                    <a:pt x="399" y="170"/>
                  </a:lnTo>
                  <a:lnTo>
                    <a:pt x="383" y="186"/>
                  </a:lnTo>
                  <a:lnTo>
                    <a:pt x="383" y="206"/>
                  </a:lnTo>
                  <a:lnTo>
                    <a:pt x="275" y="286"/>
                  </a:lnTo>
                  <a:lnTo>
                    <a:pt x="263" y="303"/>
                  </a:lnTo>
                  <a:lnTo>
                    <a:pt x="233" y="307"/>
                  </a:lnTo>
                  <a:lnTo>
                    <a:pt x="189" y="327"/>
                  </a:lnTo>
                  <a:lnTo>
                    <a:pt x="169" y="351"/>
                  </a:lnTo>
                  <a:lnTo>
                    <a:pt x="169" y="369"/>
                  </a:lnTo>
                  <a:lnTo>
                    <a:pt x="0" y="371"/>
                  </a:lnTo>
                  <a:lnTo>
                    <a:pt x="10" y="359"/>
                  </a:lnTo>
                  <a:lnTo>
                    <a:pt x="55" y="339"/>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6" name="Mozambique">
              <a:extLst>
                <a:ext uri="{FF2B5EF4-FFF2-40B4-BE49-F238E27FC236}">
                  <a16:creationId xmlns:a16="http://schemas.microsoft.com/office/drawing/2014/main" id="{3A9A7288-8FC9-4CE8-9763-1C79B4ECDA78}"/>
                </a:ext>
              </a:extLst>
            </p:cNvPr>
            <p:cNvSpPr>
              <a:spLocks/>
            </p:cNvSpPr>
            <p:nvPr/>
          </p:nvSpPr>
          <p:spPr bwMode="gray">
            <a:xfrm>
              <a:off x="6738084" y="4898965"/>
              <a:ext cx="327987" cy="556536"/>
            </a:xfrm>
            <a:custGeom>
              <a:avLst/>
              <a:gdLst/>
              <a:ahLst/>
              <a:cxnLst>
                <a:cxn ang="0">
                  <a:pos x="0" y="193"/>
                </a:cxn>
                <a:cxn ang="0">
                  <a:pos x="46" y="171"/>
                </a:cxn>
                <a:cxn ang="0">
                  <a:pos x="122" y="171"/>
                </a:cxn>
                <a:cxn ang="0">
                  <a:pos x="158" y="199"/>
                </a:cxn>
                <a:cxn ang="0">
                  <a:pos x="170" y="255"/>
                </a:cxn>
                <a:cxn ang="0">
                  <a:pos x="194" y="267"/>
                </a:cxn>
                <a:cxn ang="0">
                  <a:pos x="204" y="213"/>
                </a:cxn>
                <a:cxn ang="0">
                  <a:pos x="174" y="113"/>
                </a:cxn>
                <a:cxn ang="0">
                  <a:pos x="174" y="56"/>
                </a:cxn>
                <a:cxn ang="0">
                  <a:pos x="210" y="34"/>
                </a:cxn>
                <a:cxn ang="0">
                  <a:pos x="260" y="34"/>
                </a:cxn>
                <a:cxn ang="0">
                  <a:pos x="300" y="28"/>
                </a:cxn>
                <a:cxn ang="0">
                  <a:pos x="382" y="2"/>
                </a:cxn>
                <a:cxn ang="0">
                  <a:pos x="400" y="24"/>
                </a:cxn>
                <a:cxn ang="0">
                  <a:pos x="398" y="86"/>
                </a:cxn>
                <a:cxn ang="0">
                  <a:pos x="398" y="151"/>
                </a:cxn>
                <a:cxn ang="0">
                  <a:pos x="392" y="191"/>
                </a:cxn>
                <a:cxn ang="0">
                  <a:pos x="382" y="235"/>
                </a:cxn>
                <a:cxn ang="0">
                  <a:pos x="320" y="269"/>
                </a:cxn>
                <a:cxn ang="0">
                  <a:pos x="274" y="285"/>
                </a:cxn>
                <a:cxn ang="0">
                  <a:pos x="246" y="305"/>
                </a:cxn>
                <a:cxn ang="0">
                  <a:pos x="236" y="339"/>
                </a:cxn>
                <a:cxn ang="0">
                  <a:pos x="174" y="371"/>
                </a:cxn>
                <a:cxn ang="0">
                  <a:pos x="180" y="413"/>
                </a:cxn>
                <a:cxn ang="0">
                  <a:pos x="200" y="485"/>
                </a:cxn>
                <a:cxn ang="0">
                  <a:pos x="188" y="549"/>
                </a:cxn>
                <a:cxn ang="0">
                  <a:pos x="182" y="587"/>
                </a:cxn>
                <a:cxn ang="0">
                  <a:pos x="94" y="627"/>
                </a:cxn>
                <a:cxn ang="0">
                  <a:pos x="104" y="679"/>
                </a:cxn>
                <a:cxn ang="0">
                  <a:pos x="74" y="659"/>
                </a:cxn>
                <a:cxn ang="0">
                  <a:pos x="50" y="639"/>
                </a:cxn>
                <a:cxn ang="0">
                  <a:pos x="54" y="517"/>
                </a:cxn>
                <a:cxn ang="0">
                  <a:pos x="86" y="451"/>
                </a:cxn>
                <a:cxn ang="0">
                  <a:pos x="106" y="405"/>
                </a:cxn>
                <a:cxn ang="0">
                  <a:pos x="110" y="351"/>
                </a:cxn>
                <a:cxn ang="0">
                  <a:pos x="102" y="255"/>
                </a:cxn>
                <a:cxn ang="0">
                  <a:pos x="20" y="229"/>
                </a:cxn>
              </a:cxnLst>
              <a:rect l="0" t="0" r="r" b="b"/>
              <a:pathLst>
                <a:path w="402" h="681">
                  <a:moveTo>
                    <a:pt x="4" y="213"/>
                  </a:moveTo>
                  <a:lnTo>
                    <a:pt x="0" y="193"/>
                  </a:lnTo>
                  <a:lnTo>
                    <a:pt x="14" y="177"/>
                  </a:lnTo>
                  <a:lnTo>
                    <a:pt x="46" y="171"/>
                  </a:lnTo>
                  <a:lnTo>
                    <a:pt x="100" y="147"/>
                  </a:lnTo>
                  <a:lnTo>
                    <a:pt x="122" y="171"/>
                  </a:lnTo>
                  <a:lnTo>
                    <a:pt x="156" y="173"/>
                  </a:lnTo>
                  <a:lnTo>
                    <a:pt x="158" y="199"/>
                  </a:lnTo>
                  <a:lnTo>
                    <a:pt x="148" y="241"/>
                  </a:lnTo>
                  <a:lnTo>
                    <a:pt x="170" y="255"/>
                  </a:lnTo>
                  <a:lnTo>
                    <a:pt x="174" y="273"/>
                  </a:lnTo>
                  <a:lnTo>
                    <a:pt x="194" y="267"/>
                  </a:lnTo>
                  <a:lnTo>
                    <a:pt x="186" y="241"/>
                  </a:lnTo>
                  <a:lnTo>
                    <a:pt x="204" y="213"/>
                  </a:lnTo>
                  <a:lnTo>
                    <a:pt x="198" y="161"/>
                  </a:lnTo>
                  <a:lnTo>
                    <a:pt x="174" y="113"/>
                  </a:lnTo>
                  <a:lnTo>
                    <a:pt x="164" y="78"/>
                  </a:lnTo>
                  <a:lnTo>
                    <a:pt x="174" y="56"/>
                  </a:lnTo>
                  <a:lnTo>
                    <a:pt x="168" y="46"/>
                  </a:lnTo>
                  <a:lnTo>
                    <a:pt x="210" y="34"/>
                  </a:lnTo>
                  <a:lnTo>
                    <a:pt x="236" y="48"/>
                  </a:lnTo>
                  <a:lnTo>
                    <a:pt x="260" y="34"/>
                  </a:lnTo>
                  <a:lnTo>
                    <a:pt x="282" y="42"/>
                  </a:lnTo>
                  <a:lnTo>
                    <a:pt x="300" y="28"/>
                  </a:lnTo>
                  <a:lnTo>
                    <a:pt x="340" y="26"/>
                  </a:lnTo>
                  <a:lnTo>
                    <a:pt x="382" y="2"/>
                  </a:lnTo>
                  <a:lnTo>
                    <a:pt x="396" y="0"/>
                  </a:lnTo>
                  <a:lnTo>
                    <a:pt x="400" y="24"/>
                  </a:lnTo>
                  <a:lnTo>
                    <a:pt x="394" y="46"/>
                  </a:lnTo>
                  <a:lnTo>
                    <a:pt x="398" y="86"/>
                  </a:lnTo>
                  <a:lnTo>
                    <a:pt x="394" y="141"/>
                  </a:lnTo>
                  <a:lnTo>
                    <a:pt x="398" y="151"/>
                  </a:lnTo>
                  <a:lnTo>
                    <a:pt x="402" y="183"/>
                  </a:lnTo>
                  <a:lnTo>
                    <a:pt x="392" y="191"/>
                  </a:lnTo>
                  <a:lnTo>
                    <a:pt x="394" y="209"/>
                  </a:lnTo>
                  <a:lnTo>
                    <a:pt x="382" y="235"/>
                  </a:lnTo>
                  <a:lnTo>
                    <a:pt x="364" y="249"/>
                  </a:lnTo>
                  <a:lnTo>
                    <a:pt x="320" y="269"/>
                  </a:lnTo>
                  <a:lnTo>
                    <a:pt x="310" y="267"/>
                  </a:lnTo>
                  <a:lnTo>
                    <a:pt x="274" y="285"/>
                  </a:lnTo>
                  <a:lnTo>
                    <a:pt x="264" y="301"/>
                  </a:lnTo>
                  <a:lnTo>
                    <a:pt x="246" y="305"/>
                  </a:lnTo>
                  <a:lnTo>
                    <a:pt x="248" y="325"/>
                  </a:lnTo>
                  <a:lnTo>
                    <a:pt x="236" y="339"/>
                  </a:lnTo>
                  <a:lnTo>
                    <a:pt x="206" y="349"/>
                  </a:lnTo>
                  <a:lnTo>
                    <a:pt x="174" y="371"/>
                  </a:lnTo>
                  <a:lnTo>
                    <a:pt x="164" y="411"/>
                  </a:lnTo>
                  <a:lnTo>
                    <a:pt x="180" y="413"/>
                  </a:lnTo>
                  <a:lnTo>
                    <a:pt x="188" y="475"/>
                  </a:lnTo>
                  <a:lnTo>
                    <a:pt x="200" y="485"/>
                  </a:lnTo>
                  <a:lnTo>
                    <a:pt x="196" y="519"/>
                  </a:lnTo>
                  <a:lnTo>
                    <a:pt x="188" y="549"/>
                  </a:lnTo>
                  <a:lnTo>
                    <a:pt x="196" y="557"/>
                  </a:lnTo>
                  <a:lnTo>
                    <a:pt x="182" y="587"/>
                  </a:lnTo>
                  <a:lnTo>
                    <a:pt x="124" y="609"/>
                  </a:lnTo>
                  <a:lnTo>
                    <a:pt x="94" y="627"/>
                  </a:lnTo>
                  <a:lnTo>
                    <a:pt x="100" y="651"/>
                  </a:lnTo>
                  <a:lnTo>
                    <a:pt x="104" y="679"/>
                  </a:lnTo>
                  <a:lnTo>
                    <a:pt x="76" y="681"/>
                  </a:lnTo>
                  <a:lnTo>
                    <a:pt x="74" y="659"/>
                  </a:lnTo>
                  <a:lnTo>
                    <a:pt x="64" y="647"/>
                  </a:lnTo>
                  <a:lnTo>
                    <a:pt x="50" y="639"/>
                  </a:lnTo>
                  <a:lnTo>
                    <a:pt x="64" y="619"/>
                  </a:lnTo>
                  <a:lnTo>
                    <a:pt x="54" y="517"/>
                  </a:lnTo>
                  <a:lnTo>
                    <a:pt x="48" y="491"/>
                  </a:lnTo>
                  <a:lnTo>
                    <a:pt x="86" y="451"/>
                  </a:lnTo>
                  <a:lnTo>
                    <a:pt x="88" y="423"/>
                  </a:lnTo>
                  <a:lnTo>
                    <a:pt x="106" y="405"/>
                  </a:lnTo>
                  <a:lnTo>
                    <a:pt x="102" y="371"/>
                  </a:lnTo>
                  <a:lnTo>
                    <a:pt x="110" y="351"/>
                  </a:lnTo>
                  <a:lnTo>
                    <a:pt x="104" y="315"/>
                  </a:lnTo>
                  <a:lnTo>
                    <a:pt x="102" y="255"/>
                  </a:lnTo>
                  <a:lnTo>
                    <a:pt x="62" y="231"/>
                  </a:lnTo>
                  <a:lnTo>
                    <a:pt x="20" y="229"/>
                  </a:lnTo>
                  <a:lnTo>
                    <a:pt x="4" y="21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7" name="Myanmar">
              <a:extLst>
                <a:ext uri="{FF2B5EF4-FFF2-40B4-BE49-F238E27FC236}">
                  <a16:creationId xmlns:a16="http://schemas.microsoft.com/office/drawing/2014/main" id="{9F57F72F-21AC-4487-9F62-73DD55B262B9}"/>
                </a:ext>
              </a:extLst>
            </p:cNvPr>
            <p:cNvSpPr>
              <a:spLocks/>
            </p:cNvSpPr>
            <p:nvPr/>
          </p:nvSpPr>
          <p:spPr bwMode="gray">
            <a:xfrm>
              <a:off x="8659150" y="3628568"/>
              <a:ext cx="263561" cy="603735"/>
            </a:xfrm>
            <a:custGeom>
              <a:avLst/>
              <a:gdLst/>
              <a:ahLst/>
              <a:cxnLst>
                <a:cxn ang="0">
                  <a:pos x="2" y="298"/>
                </a:cxn>
                <a:cxn ang="0">
                  <a:pos x="2" y="270"/>
                </a:cxn>
                <a:cxn ang="0">
                  <a:pos x="18" y="238"/>
                </a:cxn>
                <a:cxn ang="0">
                  <a:pos x="30" y="192"/>
                </a:cxn>
                <a:cxn ang="0">
                  <a:pos x="46" y="172"/>
                </a:cxn>
                <a:cxn ang="0">
                  <a:pos x="72" y="108"/>
                </a:cxn>
                <a:cxn ang="0">
                  <a:pos x="136" y="34"/>
                </a:cxn>
                <a:cxn ang="0">
                  <a:pos x="158" y="40"/>
                </a:cxn>
                <a:cxn ang="0">
                  <a:pos x="166" y="16"/>
                </a:cxn>
                <a:cxn ang="0">
                  <a:pos x="176" y="0"/>
                </a:cxn>
                <a:cxn ang="0">
                  <a:pos x="212" y="24"/>
                </a:cxn>
                <a:cxn ang="0">
                  <a:pos x="186" y="132"/>
                </a:cxn>
                <a:cxn ang="0">
                  <a:pos x="196" y="162"/>
                </a:cxn>
                <a:cxn ang="0">
                  <a:pos x="230" y="182"/>
                </a:cxn>
                <a:cxn ang="0">
                  <a:pos x="264" y="218"/>
                </a:cxn>
                <a:cxn ang="0">
                  <a:pos x="254" y="272"/>
                </a:cxn>
                <a:cxn ang="0">
                  <a:pos x="294" y="288"/>
                </a:cxn>
                <a:cxn ang="0">
                  <a:pos x="324" y="286"/>
                </a:cxn>
                <a:cxn ang="0">
                  <a:pos x="290" y="330"/>
                </a:cxn>
                <a:cxn ang="0">
                  <a:pos x="254" y="344"/>
                </a:cxn>
                <a:cxn ang="0">
                  <a:pos x="210" y="360"/>
                </a:cxn>
                <a:cxn ang="0">
                  <a:pos x="198" y="398"/>
                </a:cxn>
                <a:cxn ang="0">
                  <a:pos x="192" y="420"/>
                </a:cxn>
                <a:cxn ang="0">
                  <a:pos x="218" y="486"/>
                </a:cxn>
                <a:cxn ang="0">
                  <a:pos x="230" y="512"/>
                </a:cxn>
                <a:cxn ang="0">
                  <a:pos x="210" y="538"/>
                </a:cxn>
                <a:cxn ang="0">
                  <a:pos x="244" y="580"/>
                </a:cxn>
                <a:cxn ang="0">
                  <a:pos x="260" y="626"/>
                </a:cxn>
                <a:cxn ang="0">
                  <a:pos x="254" y="652"/>
                </a:cxn>
                <a:cxn ang="0">
                  <a:pos x="260" y="686"/>
                </a:cxn>
                <a:cxn ang="0">
                  <a:pos x="222" y="718"/>
                </a:cxn>
                <a:cxn ang="0">
                  <a:pos x="232" y="642"/>
                </a:cxn>
                <a:cxn ang="0">
                  <a:pos x="208" y="592"/>
                </a:cxn>
                <a:cxn ang="0">
                  <a:pos x="196" y="556"/>
                </a:cxn>
                <a:cxn ang="0">
                  <a:pos x="186" y="498"/>
                </a:cxn>
                <a:cxn ang="0">
                  <a:pos x="158" y="462"/>
                </a:cxn>
                <a:cxn ang="0">
                  <a:pos x="124" y="484"/>
                </a:cxn>
                <a:cxn ang="0">
                  <a:pos x="88" y="506"/>
                </a:cxn>
                <a:cxn ang="0">
                  <a:pos x="48" y="508"/>
                </a:cxn>
                <a:cxn ang="0">
                  <a:pos x="62" y="462"/>
                </a:cxn>
                <a:cxn ang="0">
                  <a:pos x="58" y="376"/>
                </a:cxn>
                <a:cxn ang="0">
                  <a:pos x="32" y="350"/>
                </a:cxn>
                <a:cxn ang="0">
                  <a:pos x="0" y="328"/>
                </a:cxn>
              </a:cxnLst>
              <a:rect l="0" t="0" r="r" b="b"/>
              <a:pathLst>
                <a:path w="324" h="740">
                  <a:moveTo>
                    <a:pt x="0" y="328"/>
                  </a:moveTo>
                  <a:lnTo>
                    <a:pt x="2" y="298"/>
                  </a:lnTo>
                  <a:lnTo>
                    <a:pt x="6" y="294"/>
                  </a:lnTo>
                  <a:lnTo>
                    <a:pt x="2" y="270"/>
                  </a:lnTo>
                  <a:lnTo>
                    <a:pt x="18" y="272"/>
                  </a:lnTo>
                  <a:lnTo>
                    <a:pt x="18" y="238"/>
                  </a:lnTo>
                  <a:lnTo>
                    <a:pt x="32" y="224"/>
                  </a:lnTo>
                  <a:lnTo>
                    <a:pt x="30" y="192"/>
                  </a:lnTo>
                  <a:lnTo>
                    <a:pt x="28" y="170"/>
                  </a:lnTo>
                  <a:lnTo>
                    <a:pt x="46" y="172"/>
                  </a:lnTo>
                  <a:lnTo>
                    <a:pt x="72" y="134"/>
                  </a:lnTo>
                  <a:lnTo>
                    <a:pt x="72" y="108"/>
                  </a:lnTo>
                  <a:lnTo>
                    <a:pt x="110" y="50"/>
                  </a:lnTo>
                  <a:lnTo>
                    <a:pt x="136" y="34"/>
                  </a:lnTo>
                  <a:lnTo>
                    <a:pt x="148" y="46"/>
                  </a:lnTo>
                  <a:lnTo>
                    <a:pt x="158" y="40"/>
                  </a:lnTo>
                  <a:lnTo>
                    <a:pt x="154" y="24"/>
                  </a:lnTo>
                  <a:lnTo>
                    <a:pt x="166" y="16"/>
                  </a:lnTo>
                  <a:lnTo>
                    <a:pt x="168" y="4"/>
                  </a:lnTo>
                  <a:lnTo>
                    <a:pt x="176" y="0"/>
                  </a:lnTo>
                  <a:lnTo>
                    <a:pt x="194" y="6"/>
                  </a:lnTo>
                  <a:lnTo>
                    <a:pt x="212" y="24"/>
                  </a:lnTo>
                  <a:lnTo>
                    <a:pt x="222" y="94"/>
                  </a:lnTo>
                  <a:lnTo>
                    <a:pt x="186" y="132"/>
                  </a:lnTo>
                  <a:lnTo>
                    <a:pt x="180" y="144"/>
                  </a:lnTo>
                  <a:lnTo>
                    <a:pt x="196" y="162"/>
                  </a:lnTo>
                  <a:lnTo>
                    <a:pt x="186" y="184"/>
                  </a:lnTo>
                  <a:lnTo>
                    <a:pt x="230" y="182"/>
                  </a:lnTo>
                  <a:lnTo>
                    <a:pt x="246" y="214"/>
                  </a:lnTo>
                  <a:lnTo>
                    <a:pt x="264" y="218"/>
                  </a:lnTo>
                  <a:lnTo>
                    <a:pt x="240" y="258"/>
                  </a:lnTo>
                  <a:lnTo>
                    <a:pt x="254" y="272"/>
                  </a:lnTo>
                  <a:lnTo>
                    <a:pt x="272" y="270"/>
                  </a:lnTo>
                  <a:lnTo>
                    <a:pt x="294" y="288"/>
                  </a:lnTo>
                  <a:lnTo>
                    <a:pt x="318" y="272"/>
                  </a:lnTo>
                  <a:lnTo>
                    <a:pt x="324" y="286"/>
                  </a:lnTo>
                  <a:lnTo>
                    <a:pt x="314" y="294"/>
                  </a:lnTo>
                  <a:lnTo>
                    <a:pt x="290" y="330"/>
                  </a:lnTo>
                  <a:lnTo>
                    <a:pt x="264" y="328"/>
                  </a:lnTo>
                  <a:lnTo>
                    <a:pt x="254" y="344"/>
                  </a:lnTo>
                  <a:lnTo>
                    <a:pt x="222" y="364"/>
                  </a:lnTo>
                  <a:lnTo>
                    <a:pt x="210" y="360"/>
                  </a:lnTo>
                  <a:lnTo>
                    <a:pt x="200" y="372"/>
                  </a:lnTo>
                  <a:lnTo>
                    <a:pt x="198" y="398"/>
                  </a:lnTo>
                  <a:lnTo>
                    <a:pt x="182" y="406"/>
                  </a:lnTo>
                  <a:lnTo>
                    <a:pt x="192" y="420"/>
                  </a:lnTo>
                  <a:lnTo>
                    <a:pt x="192" y="456"/>
                  </a:lnTo>
                  <a:lnTo>
                    <a:pt x="218" y="486"/>
                  </a:lnTo>
                  <a:lnTo>
                    <a:pt x="224" y="502"/>
                  </a:lnTo>
                  <a:lnTo>
                    <a:pt x="230" y="512"/>
                  </a:lnTo>
                  <a:lnTo>
                    <a:pt x="216" y="532"/>
                  </a:lnTo>
                  <a:lnTo>
                    <a:pt x="210" y="538"/>
                  </a:lnTo>
                  <a:lnTo>
                    <a:pt x="216" y="552"/>
                  </a:lnTo>
                  <a:lnTo>
                    <a:pt x="244" y="580"/>
                  </a:lnTo>
                  <a:lnTo>
                    <a:pt x="258" y="604"/>
                  </a:lnTo>
                  <a:lnTo>
                    <a:pt x="260" y="626"/>
                  </a:lnTo>
                  <a:lnTo>
                    <a:pt x="254" y="636"/>
                  </a:lnTo>
                  <a:lnTo>
                    <a:pt x="254" y="652"/>
                  </a:lnTo>
                  <a:lnTo>
                    <a:pt x="262" y="668"/>
                  </a:lnTo>
                  <a:lnTo>
                    <a:pt x="260" y="686"/>
                  </a:lnTo>
                  <a:lnTo>
                    <a:pt x="220" y="740"/>
                  </a:lnTo>
                  <a:lnTo>
                    <a:pt x="222" y="718"/>
                  </a:lnTo>
                  <a:lnTo>
                    <a:pt x="232" y="684"/>
                  </a:lnTo>
                  <a:lnTo>
                    <a:pt x="232" y="642"/>
                  </a:lnTo>
                  <a:lnTo>
                    <a:pt x="224" y="612"/>
                  </a:lnTo>
                  <a:lnTo>
                    <a:pt x="208" y="592"/>
                  </a:lnTo>
                  <a:lnTo>
                    <a:pt x="200" y="596"/>
                  </a:lnTo>
                  <a:lnTo>
                    <a:pt x="196" y="556"/>
                  </a:lnTo>
                  <a:lnTo>
                    <a:pt x="190" y="556"/>
                  </a:lnTo>
                  <a:lnTo>
                    <a:pt x="186" y="498"/>
                  </a:lnTo>
                  <a:lnTo>
                    <a:pt x="178" y="496"/>
                  </a:lnTo>
                  <a:lnTo>
                    <a:pt x="158" y="462"/>
                  </a:lnTo>
                  <a:lnTo>
                    <a:pt x="140" y="484"/>
                  </a:lnTo>
                  <a:lnTo>
                    <a:pt x="124" y="484"/>
                  </a:lnTo>
                  <a:lnTo>
                    <a:pt x="102" y="512"/>
                  </a:lnTo>
                  <a:lnTo>
                    <a:pt x="88" y="506"/>
                  </a:lnTo>
                  <a:lnTo>
                    <a:pt x="66" y="512"/>
                  </a:lnTo>
                  <a:lnTo>
                    <a:pt x="48" y="508"/>
                  </a:lnTo>
                  <a:lnTo>
                    <a:pt x="50" y="486"/>
                  </a:lnTo>
                  <a:lnTo>
                    <a:pt x="62" y="462"/>
                  </a:lnTo>
                  <a:lnTo>
                    <a:pt x="64" y="406"/>
                  </a:lnTo>
                  <a:lnTo>
                    <a:pt x="58" y="376"/>
                  </a:lnTo>
                  <a:lnTo>
                    <a:pt x="46" y="368"/>
                  </a:lnTo>
                  <a:lnTo>
                    <a:pt x="32" y="350"/>
                  </a:lnTo>
                  <a:lnTo>
                    <a:pt x="18" y="332"/>
                  </a:lnTo>
                  <a:lnTo>
                    <a:pt x="0" y="3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8" name="Namibia">
              <a:extLst>
                <a:ext uri="{FF2B5EF4-FFF2-40B4-BE49-F238E27FC236}">
                  <a16:creationId xmlns:a16="http://schemas.microsoft.com/office/drawing/2014/main" id="{3A629575-DD89-4972-BE0B-22FA0AB59424}"/>
                </a:ext>
              </a:extLst>
            </p:cNvPr>
            <p:cNvSpPr>
              <a:spLocks/>
            </p:cNvSpPr>
            <p:nvPr/>
          </p:nvSpPr>
          <p:spPr bwMode="gray">
            <a:xfrm>
              <a:off x="6169964" y="5113322"/>
              <a:ext cx="409984" cy="422810"/>
            </a:xfrm>
            <a:custGeom>
              <a:avLst/>
              <a:gdLst/>
              <a:ahLst/>
              <a:cxnLst>
                <a:cxn ang="0">
                  <a:pos x="152" y="476"/>
                </a:cxn>
                <a:cxn ang="0">
                  <a:pos x="168" y="496"/>
                </a:cxn>
                <a:cxn ang="0">
                  <a:pos x="188" y="482"/>
                </a:cxn>
                <a:cxn ang="0">
                  <a:pos x="204" y="482"/>
                </a:cxn>
                <a:cxn ang="0">
                  <a:pos x="198" y="496"/>
                </a:cxn>
                <a:cxn ang="0">
                  <a:pos x="206" y="506"/>
                </a:cxn>
                <a:cxn ang="0">
                  <a:pos x="222" y="508"/>
                </a:cxn>
                <a:cxn ang="0">
                  <a:pos x="242" y="516"/>
                </a:cxn>
                <a:cxn ang="0">
                  <a:pos x="256" y="512"/>
                </a:cxn>
                <a:cxn ang="0">
                  <a:pos x="282" y="516"/>
                </a:cxn>
                <a:cxn ang="0">
                  <a:pos x="286" y="502"/>
                </a:cxn>
                <a:cxn ang="0">
                  <a:pos x="306" y="498"/>
                </a:cxn>
                <a:cxn ang="0">
                  <a:pos x="318" y="484"/>
                </a:cxn>
                <a:cxn ang="0">
                  <a:pos x="316" y="340"/>
                </a:cxn>
                <a:cxn ang="0">
                  <a:pos x="314" y="226"/>
                </a:cxn>
                <a:cxn ang="0">
                  <a:pos x="353" y="224"/>
                </a:cxn>
                <a:cxn ang="0">
                  <a:pos x="355" y="54"/>
                </a:cxn>
                <a:cxn ang="0">
                  <a:pos x="437" y="32"/>
                </a:cxn>
                <a:cxn ang="0">
                  <a:pos x="441" y="52"/>
                </a:cxn>
                <a:cxn ang="0">
                  <a:pos x="453" y="60"/>
                </a:cxn>
                <a:cxn ang="0">
                  <a:pos x="463" y="48"/>
                </a:cxn>
                <a:cxn ang="0">
                  <a:pos x="475" y="44"/>
                </a:cxn>
                <a:cxn ang="0">
                  <a:pos x="485" y="46"/>
                </a:cxn>
                <a:cxn ang="0">
                  <a:pos x="505" y="30"/>
                </a:cxn>
                <a:cxn ang="0">
                  <a:pos x="475" y="14"/>
                </a:cxn>
                <a:cxn ang="0">
                  <a:pos x="441" y="20"/>
                </a:cxn>
                <a:cxn ang="0">
                  <a:pos x="371" y="36"/>
                </a:cxn>
                <a:cxn ang="0">
                  <a:pos x="325" y="40"/>
                </a:cxn>
                <a:cxn ang="0">
                  <a:pos x="308" y="38"/>
                </a:cxn>
                <a:cxn ang="0">
                  <a:pos x="280" y="28"/>
                </a:cxn>
                <a:cxn ang="0">
                  <a:pos x="256" y="10"/>
                </a:cxn>
                <a:cxn ang="0">
                  <a:pos x="102" y="14"/>
                </a:cxn>
                <a:cxn ang="0">
                  <a:pos x="86" y="20"/>
                </a:cxn>
                <a:cxn ang="0">
                  <a:pos x="64" y="2"/>
                </a:cxn>
                <a:cxn ang="0">
                  <a:pos x="50" y="0"/>
                </a:cxn>
                <a:cxn ang="0">
                  <a:pos x="24" y="4"/>
                </a:cxn>
                <a:cxn ang="0">
                  <a:pos x="0" y="10"/>
                </a:cxn>
                <a:cxn ang="0">
                  <a:pos x="0" y="54"/>
                </a:cxn>
                <a:cxn ang="0">
                  <a:pos x="40" y="116"/>
                </a:cxn>
                <a:cxn ang="0">
                  <a:pos x="56" y="148"/>
                </a:cxn>
                <a:cxn ang="0">
                  <a:pos x="98" y="232"/>
                </a:cxn>
                <a:cxn ang="0">
                  <a:pos x="98" y="276"/>
                </a:cxn>
                <a:cxn ang="0">
                  <a:pos x="102" y="290"/>
                </a:cxn>
                <a:cxn ang="0">
                  <a:pos x="98" y="312"/>
                </a:cxn>
                <a:cxn ang="0">
                  <a:pos x="112" y="352"/>
                </a:cxn>
                <a:cxn ang="0">
                  <a:pos x="108" y="364"/>
                </a:cxn>
                <a:cxn ang="0">
                  <a:pos x="116" y="378"/>
                </a:cxn>
                <a:cxn ang="0">
                  <a:pos x="126" y="398"/>
                </a:cxn>
                <a:cxn ang="0">
                  <a:pos x="126" y="428"/>
                </a:cxn>
                <a:cxn ang="0">
                  <a:pos x="152" y="476"/>
                </a:cxn>
              </a:cxnLst>
              <a:rect l="0" t="0" r="r" b="b"/>
              <a:pathLst>
                <a:path w="505" h="516">
                  <a:moveTo>
                    <a:pt x="152" y="476"/>
                  </a:moveTo>
                  <a:lnTo>
                    <a:pt x="168" y="496"/>
                  </a:lnTo>
                  <a:lnTo>
                    <a:pt x="188" y="482"/>
                  </a:lnTo>
                  <a:lnTo>
                    <a:pt x="204" y="482"/>
                  </a:lnTo>
                  <a:lnTo>
                    <a:pt x="198" y="496"/>
                  </a:lnTo>
                  <a:lnTo>
                    <a:pt x="206" y="506"/>
                  </a:lnTo>
                  <a:lnTo>
                    <a:pt x="222" y="508"/>
                  </a:lnTo>
                  <a:lnTo>
                    <a:pt x="242" y="516"/>
                  </a:lnTo>
                  <a:lnTo>
                    <a:pt x="256" y="512"/>
                  </a:lnTo>
                  <a:lnTo>
                    <a:pt x="282" y="516"/>
                  </a:lnTo>
                  <a:lnTo>
                    <a:pt x="286" y="502"/>
                  </a:lnTo>
                  <a:lnTo>
                    <a:pt x="306" y="498"/>
                  </a:lnTo>
                  <a:lnTo>
                    <a:pt x="318" y="484"/>
                  </a:lnTo>
                  <a:lnTo>
                    <a:pt x="316" y="340"/>
                  </a:lnTo>
                  <a:lnTo>
                    <a:pt x="314" y="226"/>
                  </a:lnTo>
                  <a:lnTo>
                    <a:pt x="353" y="224"/>
                  </a:lnTo>
                  <a:lnTo>
                    <a:pt x="355" y="54"/>
                  </a:lnTo>
                  <a:lnTo>
                    <a:pt x="437" y="32"/>
                  </a:lnTo>
                  <a:lnTo>
                    <a:pt x="441" y="52"/>
                  </a:lnTo>
                  <a:lnTo>
                    <a:pt x="453" y="60"/>
                  </a:lnTo>
                  <a:lnTo>
                    <a:pt x="463" y="48"/>
                  </a:lnTo>
                  <a:lnTo>
                    <a:pt x="475" y="44"/>
                  </a:lnTo>
                  <a:lnTo>
                    <a:pt x="485" y="46"/>
                  </a:lnTo>
                  <a:lnTo>
                    <a:pt x="505" y="30"/>
                  </a:lnTo>
                  <a:lnTo>
                    <a:pt x="475" y="14"/>
                  </a:lnTo>
                  <a:lnTo>
                    <a:pt x="441" y="20"/>
                  </a:lnTo>
                  <a:lnTo>
                    <a:pt x="371" y="36"/>
                  </a:lnTo>
                  <a:lnTo>
                    <a:pt x="325" y="40"/>
                  </a:lnTo>
                  <a:lnTo>
                    <a:pt x="308" y="38"/>
                  </a:lnTo>
                  <a:lnTo>
                    <a:pt x="280" y="28"/>
                  </a:lnTo>
                  <a:lnTo>
                    <a:pt x="256" y="10"/>
                  </a:lnTo>
                  <a:lnTo>
                    <a:pt x="102" y="14"/>
                  </a:lnTo>
                  <a:lnTo>
                    <a:pt x="86" y="20"/>
                  </a:lnTo>
                  <a:lnTo>
                    <a:pt x="64" y="2"/>
                  </a:lnTo>
                  <a:lnTo>
                    <a:pt x="50" y="0"/>
                  </a:lnTo>
                  <a:lnTo>
                    <a:pt x="24" y="4"/>
                  </a:lnTo>
                  <a:lnTo>
                    <a:pt x="0" y="10"/>
                  </a:lnTo>
                  <a:lnTo>
                    <a:pt x="0" y="54"/>
                  </a:lnTo>
                  <a:lnTo>
                    <a:pt x="40" y="116"/>
                  </a:lnTo>
                  <a:lnTo>
                    <a:pt x="56" y="148"/>
                  </a:lnTo>
                  <a:lnTo>
                    <a:pt x="98" y="232"/>
                  </a:lnTo>
                  <a:lnTo>
                    <a:pt x="98" y="276"/>
                  </a:lnTo>
                  <a:lnTo>
                    <a:pt x="102" y="290"/>
                  </a:lnTo>
                  <a:lnTo>
                    <a:pt x="98" y="312"/>
                  </a:lnTo>
                  <a:lnTo>
                    <a:pt x="112" y="352"/>
                  </a:lnTo>
                  <a:lnTo>
                    <a:pt x="108" y="364"/>
                  </a:lnTo>
                  <a:lnTo>
                    <a:pt x="116" y="378"/>
                  </a:lnTo>
                  <a:lnTo>
                    <a:pt x="126" y="398"/>
                  </a:lnTo>
                  <a:lnTo>
                    <a:pt x="126" y="428"/>
                  </a:lnTo>
                  <a:lnTo>
                    <a:pt x="152" y="47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19" name="Nepal">
              <a:extLst>
                <a:ext uri="{FF2B5EF4-FFF2-40B4-BE49-F238E27FC236}">
                  <a16:creationId xmlns:a16="http://schemas.microsoft.com/office/drawing/2014/main" id="{09393C99-DD16-4D7B-8C26-CAB09CA9C390}"/>
                </a:ext>
              </a:extLst>
            </p:cNvPr>
            <p:cNvSpPr>
              <a:spLocks/>
            </p:cNvSpPr>
            <p:nvPr/>
          </p:nvSpPr>
          <p:spPr bwMode="gray">
            <a:xfrm>
              <a:off x="8270643" y="3542039"/>
              <a:ext cx="249896" cy="153392"/>
            </a:xfrm>
            <a:custGeom>
              <a:avLst/>
              <a:gdLst/>
              <a:ahLst/>
              <a:cxnLst>
                <a:cxn ang="0">
                  <a:pos x="308" y="170"/>
                </a:cxn>
                <a:cxn ang="0">
                  <a:pos x="302" y="186"/>
                </a:cxn>
                <a:cxn ang="0">
                  <a:pos x="284" y="190"/>
                </a:cxn>
                <a:cxn ang="0">
                  <a:pos x="256" y="182"/>
                </a:cxn>
                <a:cxn ang="0">
                  <a:pos x="220" y="178"/>
                </a:cxn>
                <a:cxn ang="0">
                  <a:pos x="176" y="154"/>
                </a:cxn>
                <a:cxn ang="0">
                  <a:pos x="162" y="144"/>
                </a:cxn>
                <a:cxn ang="0">
                  <a:pos x="136" y="150"/>
                </a:cxn>
                <a:cxn ang="0">
                  <a:pos x="102" y="146"/>
                </a:cxn>
                <a:cxn ang="0">
                  <a:pos x="34" y="104"/>
                </a:cxn>
                <a:cxn ang="0">
                  <a:pos x="28" y="90"/>
                </a:cxn>
                <a:cxn ang="0">
                  <a:pos x="0" y="82"/>
                </a:cxn>
                <a:cxn ang="0">
                  <a:pos x="2" y="64"/>
                </a:cxn>
                <a:cxn ang="0">
                  <a:pos x="2" y="38"/>
                </a:cxn>
                <a:cxn ang="0">
                  <a:pos x="18" y="14"/>
                </a:cxn>
                <a:cxn ang="0">
                  <a:pos x="20" y="0"/>
                </a:cxn>
                <a:cxn ang="0">
                  <a:pos x="36" y="16"/>
                </a:cxn>
                <a:cxn ang="0">
                  <a:pos x="50" y="10"/>
                </a:cxn>
                <a:cxn ang="0">
                  <a:pos x="88" y="44"/>
                </a:cxn>
                <a:cxn ang="0">
                  <a:pos x="136" y="74"/>
                </a:cxn>
                <a:cxn ang="0">
                  <a:pos x="148" y="66"/>
                </a:cxn>
                <a:cxn ang="0">
                  <a:pos x="192" y="106"/>
                </a:cxn>
                <a:cxn ang="0">
                  <a:pos x="236" y="124"/>
                </a:cxn>
                <a:cxn ang="0">
                  <a:pos x="248" y="118"/>
                </a:cxn>
                <a:cxn ang="0">
                  <a:pos x="310" y="124"/>
                </a:cxn>
                <a:cxn ang="0">
                  <a:pos x="308" y="170"/>
                </a:cxn>
              </a:cxnLst>
              <a:rect l="0" t="0" r="r" b="b"/>
              <a:pathLst>
                <a:path w="310" h="190">
                  <a:moveTo>
                    <a:pt x="308" y="170"/>
                  </a:moveTo>
                  <a:lnTo>
                    <a:pt x="302" y="186"/>
                  </a:lnTo>
                  <a:lnTo>
                    <a:pt x="284" y="190"/>
                  </a:lnTo>
                  <a:lnTo>
                    <a:pt x="256" y="182"/>
                  </a:lnTo>
                  <a:lnTo>
                    <a:pt x="220" y="178"/>
                  </a:lnTo>
                  <a:lnTo>
                    <a:pt x="176" y="154"/>
                  </a:lnTo>
                  <a:lnTo>
                    <a:pt x="162" y="144"/>
                  </a:lnTo>
                  <a:lnTo>
                    <a:pt x="136" y="150"/>
                  </a:lnTo>
                  <a:lnTo>
                    <a:pt x="102" y="146"/>
                  </a:lnTo>
                  <a:lnTo>
                    <a:pt x="34" y="104"/>
                  </a:lnTo>
                  <a:lnTo>
                    <a:pt x="28" y="90"/>
                  </a:lnTo>
                  <a:lnTo>
                    <a:pt x="0" y="82"/>
                  </a:lnTo>
                  <a:lnTo>
                    <a:pt x="2" y="64"/>
                  </a:lnTo>
                  <a:lnTo>
                    <a:pt x="2" y="38"/>
                  </a:lnTo>
                  <a:lnTo>
                    <a:pt x="18" y="14"/>
                  </a:lnTo>
                  <a:lnTo>
                    <a:pt x="20" y="0"/>
                  </a:lnTo>
                  <a:lnTo>
                    <a:pt x="36" y="16"/>
                  </a:lnTo>
                  <a:lnTo>
                    <a:pt x="50" y="10"/>
                  </a:lnTo>
                  <a:lnTo>
                    <a:pt x="88" y="44"/>
                  </a:lnTo>
                  <a:lnTo>
                    <a:pt x="136" y="74"/>
                  </a:lnTo>
                  <a:lnTo>
                    <a:pt x="148" y="66"/>
                  </a:lnTo>
                  <a:lnTo>
                    <a:pt x="192" y="106"/>
                  </a:lnTo>
                  <a:lnTo>
                    <a:pt x="236" y="124"/>
                  </a:lnTo>
                  <a:lnTo>
                    <a:pt x="248" y="118"/>
                  </a:lnTo>
                  <a:lnTo>
                    <a:pt x="310" y="124"/>
                  </a:lnTo>
                  <a:lnTo>
                    <a:pt x="308" y="17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0" name="Netherlands">
              <a:extLst>
                <a:ext uri="{FF2B5EF4-FFF2-40B4-BE49-F238E27FC236}">
                  <a16:creationId xmlns:a16="http://schemas.microsoft.com/office/drawing/2014/main" id="{C39DE480-8F93-48C5-89D0-4DE3BACB7B58}"/>
                </a:ext>
              </a:extLst>
            </p:cNvPr>
            <p:cNvSpPr>
              <a:spLocks/>
            </p:cNvSpPr>
            <p:nvPr/>
          </p:nvSpPr>
          <p:spPr bwMode="gray">
            <a:xfrm>
              <a:off x="5765603" y="2520855"/>
              <a:ext cx="259889" cy="159832"/>
            </a:xfrm>
            <a:custGeom>
              <a:avLst/>
              <a:gdLst/>
              <a:ahLst/>
              <a:cxnLst>
                <a:cxn ang="0">
                  <a:pos x="82" y="12"/>
                </a:cxn>
                <a:cxn ang="0">
                  <a:pos x="84" y="22"/>
                </a:cxn>
                <a:cxn ang="0">
                  <a:pos x="86" y="32"/>
                </a:cxn>
                <a:cxn ang="0">
                  <a:pos x="92" y="38"/>
                </a:cxn>
                <a:cxn ang="0">
                  <a:pos x="78" y="46"/>
                </a:cxn>
                <a:cxn ang="0">
                  <a:pos x="80" y="54"/>
                </a:cxn>
                <a:cxn ang="0">
                  <a:pos x="74" y="60"/>
                </a:cxn>
                <a:cxn ang="0">
                  <a:pos x="80" y="66"/>
                </a:cxn>
                <a:cxn ang="0">
                  <a:pos x="86" y="68"/>
                </a:cxn>
                <a:cxn ang="0">
                  <a:pos x="92" y="58"/>
                </a:cxn>
                <a:cxn ang="0">
                  <a:pos x="102" y="50"/>
                </a:cxn>
                <a:cxn ang="0">
                  <a:pos x="106" y="42"/>
                </a:cxn>
                <a:cxn ang="0">
                  <a:pos x="104" y="32"/>
                </a:cxn>
                <a:cxn ang="0">
                  <a:pos x="98" y="30"/>
                </a:cxn>
                <a:cxn ang="0">
                  <a:pos x="96" y="18"/>
                </a:cxn>
                <a:cxn ang="0">
                  <a:pos x="96" y="4"/>
                </a:cxn>
                <a:cxn ang="0">
                  <a:pos x="110" y="2"/>
                </a:cxn>
                <a:cxn ang="0">
                  <a:pos x="124" y="0"/>
                </a:cxn>
                <a:cxn ang="0">
                  <a:pos x="138" y="0"/>
                </a:cxn>
                <a:cxn ang="0">
                  <a:pos x="154" y="12"/>
                </a:cxn>
                <a:cxn ang="0">
                  <a:pos x="146" y="42"/>
                </a:cxn>
                <a:cxn ang="0">
                  <a:pos x="132" y="42"/>
                </a:cxn>
                <a:cxn ang="0">
                  <a:pos x="134" y="52"/>
                </a:cxn>
                <a:cxn ang="0">
                  <a:pos x="144" y="56"/>
                </a:cxn>
                <a:cxn ang="0">
                  <a:pos x="144" y="72"/>
                </a:cxn>
                <a:cxn ang="0">
                  <a:pos x="134" y="82"/>
                </a:cxn>
                <a:cxn ang="0">
                  <a:pos x="128" y="94"/>
                </a:cxn>
                <a:cxn ang="0">
                  <a:pos x="114" y="94"/>
                </a:cxn>
                <a:cxn ang="0">
                  <a:pos x="106" y="100"/>
                </a:cxn>
                <a:cxn ang="0">
                  <a:pos x="108" y="114"/>
                </a:cxn>
                <a:cxn ang="0">
                  <a:pos x="114" y="128"/>
                </a:cxn>
                <a:cxn ang="0">
                  <a:pos x="106" y="142"/>
                </a:cxn>
                <a:cxn ang="0">
                  <a:pos x="110" y="156"/>
                </a:cxn>
                <a:cxn ang="0">
                  <a:pos x="110" y="166"/>
                </a:cxn>
                <a:cxn ang="0">
                  <a:pos x="98" y="166"/>
                </a:cxn>
                <a:cxn ang="0">
                  <a:pos x="94" y="162"/>
                </a:cxn>
                <a:cxn ang="0">
                  <a:pos x="100" y="152"/>
                </a:cxn>
                <a:cxn ang="0">
                  <a:pos x="100" y="138"/>
                </a:cxn>
                <a:cxn ang="0">
                  <a:pos x="88" y="130"/>
                </a:cxn>
                <a:cxn ang="0">
                  <a:pos x="72" y="128"/>
                </a:cxn>
                <a:cxn ang="0">
                  <a:pos x="52" y="118"/>
                </a:cxn>
                <a:cxn ang="0">
                  <a:pos x="42" y="124"/>
                </a:cxn>
                <a:cxn ang="0">
                  <a:pos x="34" y="136"/>
                </a:cxn>
                <a:cxn ang="0">
                  <a:pos x="6" y="138"/>
                </a:cxn>
                <a:cxn ang="0">
                  <a:pos x="0" y="124"/>
                </a:cxn>
                <a:cxn ang="0">
                  <a:pos x="8" y="122"/>
                </a:cxn>
                <a:cxn ang="0">
                  <a:pos x="10" y="112"/>
                </a:cxn>
                <a:cxn ang="0">
                  <a:pos x="22" y="110"/>
                </a:cxn>
                <a:cxn ang="0">
                  <a:pos x="22" y="100"/>
                </a:cxn>
                <a:cxn ang="0">
                  <a:pos x="32" y="98"/>
                </a:cxn>
                <a:cxn ang="0">
                  <a:pos x="32" y="90"/>
                </a:cxn>
                <a:cxn ang="0">
                  <a:pos x="40" y="84"/>
                </a:cxn>
                <a:cxn ang="0">
                  <a:pos x="52" y="58"/>
                </a:cxn>
                <a:cxn ang="0">
                  <a:pos x="60" y="44"/>
                </a:cxn>
                <a:cxn ang="0">
                  <a:pos x="66" y="32"/>
                </a:cxn>
                <a:cxn ang="0">
                  <a:pos x="68" y="20"/>
                </a:cxn>
                <a:cxn ang="0">
                  <a:pos x="82" y="12"/>
                </a:cxn>
              </a:cxnLst>
              <a:rect l="0" t="0" r="r" b="b"/>
              <a:pathLst>
                <a:path w="154" h="166">
                  <a:moveTo>
                    <a:pt x="82" y="12"/>
                  </a:moveTo>
                  <a:lnTo>
                    <a:pt x="84" y="22"/>
                  </a:lnTo>
                  <a:lnTo>
                    <a:pt x="86" y="32"/>
                  </a:lnTo>
                  <a:lnTo>
                    <a:pt x="92" y="38"/>
                  </a:lnTo>
                  <a:lnTo>
                    <a:pt x="78" y="46"/>
                  </a:lnTo>
                  <a:lnTo>
                    <a:pt x="80" y="54"/>
                  </a:lnTo>
                  <a:lnTo>
                    <a:pt x="74" y="60"/>
                  </a:lnTo>
                  <a:lnTo>
                    <a:pt x="80" y="66"/>
                  </a:lnTo>
                  <a:lnTo>
                    <a:pt x="86" y="68"/>
                  </a:lnTo>
                  <a:lnTo>
                    <a:pt x="92" y="58"/>
                  </a:lnTo>
                  <a:lnTo>
                    <a:pt x="102" y="50"/>
                  </a:lnTo>
                  <a:lnTo>
                    <a:pt x="106" y="42"/>
                  </a:lnTo>
                  <a:lnTo>
                    <a:pt x="104" y="32"/>
                  </a:lnTo>
                  <a:lnTo>
                    <a:pt x="98" y="30"/>
                  </a:lnTo>
                  <a:lnTo>
                    <a:pt x="96" y="18"/>
                  </a:lnTo>
                  <a:lnTo>
                    <a:pt x="96" y="4"/>
                  </a:lnTo>
                  <a:lnTo>
                    <a:pt x="110" y="2"/>
                  </a:lnTo>
                  <a:lnTo>
                    <a:pt x="124" y="0"/>
                  </a:lnTo>
                  <a:lnTo>
                    <a:pt x="138" y="0"/>
                  </a:lnTo>
                  <a:lnTo>
                    <a:pt x="154" y="12"/>
                  </a:lnTo>
                  <a:lnTo>
                    <a:pt x="146" y="42"/>
                  </a:lnTo>
                  <a:lnTo>
                    <a:pt x="132" y="42"/>
                  </a:lnTo>
                  <a:lnTo>
                    <a:pt x="134" y="52"/>
                  </a:lnTo>
                  <a:lnTo>
                    <a:pt x="144" y="56"/>
                  </a:lnTo>
                  <a:lnTo>
                    <a:pt x="144" y="72"/>
                  </a:lnTo>
                  <a:lnTo>
                    <a:pt x="134" y="82"/>
                  </a:lnTo>
                  <a:lnTo>
                    <a:pt x="128" y="94"/>
                  </a:lnTo>
                  <a:lnTo>
                    <a:pt x="114" y="94"/>
                  </a:lnTo>
                  <a:lnTo>
                    <a:pt x="106" y="100"/>
                  </a:lnTo>
                  <a:lnTo>
                    <a:pt x="108" y="114"/>
                  </a:lnTo>
                  <a:lnTo>
                    <a:pt x="114" y="128"/>
                  </a:lnTo>
                  <a:lnTo>
                    <a:pt x="106" y="142"/>
                  </a:lnTo>
                  <a:lnTo>
                    <a:pt x="110" y="156"/>
                  </a:lnTo>
                  <a:lnTo>
                    <a:pt x="110" y="166"/>
                  </a:lnTo>
                  <a:lnTo>
                    <a:pt x="98" y="166"/>
                  </a:lnTo>
                  <a:lnTo>
                    <a:pt x="94" y="162"/>
                  </a:lnTo>
                  <a:lnTo>
                    <a:pt x="100" y="152"/>
                  </a:lnTo>
                  <a:lnTo>
                    <a:pt x="100" y="138"/>
                  </a:lnTo>
                  <a:lnTo>
                    <a:pt x="88" y="130"/>
                  </a:lnTo>
                  <a:lnTo>
                    <a:pt x="72" y="128"/>
                  </a:lnTo>
                  <a:lnTo>
                    <a:pt x="52" y="118"/>
                  </a:lnTo>
                  <a:lnTo>
                    <a:pt x="42" y="124"/>
                  </a:lnTo>
                  <a:lnTo>
                    <a:pt x="34" y="136"/>
                  </a:lnTo>
                  <a:lnTo>
                    <a:pt x="6" y="138"/>
                  </a:lnTo>
                  <a:lnTo>
                    <a:pt x="0" y="124"/>
                  </a:lnTo>
                  <a:lnTo>
                    <a:pt x="8" y="122"/>
                  </a:lnTo>
                  <a:lnTo>
                    <a:pt x="10" y="112"/>
                  </a:lnTo>
                  <a:lnTo>
                    <a:pt x="22" y="110"/>
                  </a:lnTo>
                  <a:lnTo>
                    <a:pt x="22" y="100"/>
                  </a:lnTo>
                  <a:lnTo>
                    <a:pt x="32" y="98"/>
                  </a:lnTo>
                  <a:lnTo>
                    <a:pt x="32" y="90"/>
                  </a:lnTo>
                  <a:lnTo>
                    <a:pt x="40" y="84"/>
                  </a:lnTo>
                  <a:lnTo>
                    <a:pt x="52" y="58"/>
                  </a:lnTo>
                  <a:lnTo>
                    <a:pt x="60" y="44"/>
                  </a:lnTo>
                  <a:lnTo>
                    <a:pt x="66" y="32"/>
                  </a:lnTo>
                  <a:lnTo>
                    <a:pt x="68" y="20"/>
                  </a:lnTo>
                  <a:lnTo>
                    <a:pt x="82"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1" name="New Zealand">
              <a:extLst>
                <a:ext uri="{FF2B5EF4-FFF2-40B4-BE49-F238E27FC236}">
                  <a16:creationId xmlns:a16="http://schemas.microsoft.com/office/drawing/2014/main" id="{C320E09E-AD84-44B0-B374-11155DD936EC}"/>
                </a:ext>
              </a:extLst>
            </p:cNvPr>
            <p:cNvSpPr>
              <a:spLocks noEditPoints="1"/>
            </p:cNvSpPr>
            <p:nvPr/>
          </p:nvSpPr>
          <p:spPr bwMode="gray">
            <a:xfrm>
              <a:off x="10951156" y="5711155"/>
              <a:ext cx="374842" cy="521139"/>
            </a:xfrm>
            <a:custGeom>
              <a:avLst/>
              <a:gdLst/>
              <a:ahLst/>
              <a:cxnLst>
                <a:cxn ang="0">
                  <a:pos x="246" y="328"/>
                </a:cxn>
                <a:cxn ang="0">
                  <a:pos x="280" y="342"/>
                </a:cxn>
                <a:cxn ang="0">
                  <a:pos x="264" y="410"/>
                </a:cxn>
                <a:cxn ang="0">
                  <a:pos x="256" y="450"/>
                </a:cxn>
                <a:cxn ang="0">
                  <a:pos x="224" y="476"/>
                </a:cxn>
                <a:cxn ang="0">
                  <a:pos x="182" y="530"/>
                </a:cxn>
                <a:cxn ang="0">
                  <a:pos x="144" y="612"/>
                </a:cxn>
                <a:cxn ang="0">
                  <a:pos x="116" y="632"/>
                </a:cxn>
                <a:cxn ang="0">
                  <a:pos x="76" y="622"/>
                </a:cxn>
                <a:cxn ang="0">
                  <a:pos x="56" y="588"/>
                </a:cxn>
                <a:cxn ang="0">
                  <a:pos x="8" y="608"/>
                </a:cxn>
                <a:cxn ang="0">
                  <a:pos x="16" y="578"/>
                </a:cxn>
                <a:cxn ang="0">
                  <a:pos x="32" y="536"/>
                </a:cxn>
                <a:cxn ang="0">
                  <a:pos x="62" y="502"/>
                </a:cxn>
                <a:cxn ang="0">
                  <a:pos x="94" y="484"/>
                </a:cxn>
                <a:cxn ang="0">
                  <a:pos x="146" y="450"/>
                </a:cxn>
                <a:cxn ang="0">
                  <a:pos x="180" y="400"/>
                </a:cxn>
                <a:cxn ang="0">
                  <a:pos x="200" y="358"/>
                </a:cxn>
                <a:cxn ang="0">
                  <a:pos x="214" y="316"/>
                </a:cxn>
                <a:cxn ang="0">
                  <a:pos x="250" y="48"/>
                </a:cxn>
                <a:cxn ang="0">
                  <a:pos x="298" y="118"/>
                </a:cxn>
                <a:cxn ang="0">
                  <a:pos x="300" y="192"/>
                </a:cxn>
                <a:cxn ang="0">
                  <a:pos x="286" y="224"/>
                </a:cxn>
                <a:cxn ang="0">
                  <a:pos x="296" y="266"/>
                </a:cxn>
                <a:cxn ang="0">
                  <a:pos x="322" y="302"/>
                </a:cxn>
                <a:cxn ang="0">
                  <a:pos x="302" y="354"/>
                </a:cxn>
                <a:cxn ang="0">
                  <a:pos x="338" y="364"/>
                </a:cxn>
                <a:cxn ang="0">
                  <a:pos x="372" y="318"/>
                </a:cxn>
                <a:cxn ang="0">
                  <a:pos x="396" y="262"/>
                </a:cxn>
                <a:cxn ang="0">
                  <a:pos x="430" y="244"/>
                </a:cxn>
                <a:cxn ang="0">
                  <a:pos x="448" y="204"/>
                </a:cxn>
                <a:cxn ang="0">
                  <a:pos x="446" y="144"/>
                </a:cxn>
                <a:cxn ang="0">
                  <a:pos x="400" y="172"/>
                </a:cxn>
                <a:cxn ang="0">
                  <a:pos x="344" y="146"/>
                </a:cxn>
                <a:cxn ang="0">
                  <a:pos x="322" y="110"/>
                </a:cxn>
                <a:cxn ang="0">
                  <a:pos x="294" y="42"/>
                </a:cxn>
                <a:cxn ang="0">
                  <a:pos x="246" y="0"/>
                </a:cxn>
                <a:cxn ang="0">
                  <a:pos x="250" y="48"/>
                </a:cxn>
              </a:cxnLst>
              <a:rect l="0" t="0" r="r" b="b"/>
              <a:pathLst>
                <a:path w="462" h="638">
                  <a:moveTo>
                    <a:pt x="228" y="308"/>
                  </a:moveTo>
                  <a:lnTo>
                    <a:pt x="246" y="328"/>
                  </a:lnTo>
                  <a:lnTo>
                    <a:pt x="252" y="342"/>
                  </a:lnTo>
                  <a:lnTo>
                    <a:pt x="280" y="342"/>
                  </a:lnTo>
                  <a:lnTo>
                    <a:pt x="276" y="374"/>
                  </a:lnTo>
                  <a:lnTo>
                    <a:pt x="264" y="410"/>
                  </a:lnTo>
                  <a:lnTo>
                    <a:pt x="244" y="436"/>
                  </a:lnTo>
                  <a:lnTo>
                    <a:pt x="256" y="450"/>
                  </a:lnTo>
                  <a:lnTo>
                    <a:pt x="256" y="474"/>
                  </a:lnTo>
                  <a:lnTo>
                    <a:pt x="224" y="476"/>
                  </a:lnTo>
                  <a:lnTo>
                    <a:pt x="194" y="486"/>
                  </a:lnTo>
                  <a:lnTo>
                    <a:pt x="182" y="530"/>
                  </a:lnTo>
                  <a:lnTo>
                    <a:pt x="176" y="566"/>
                  </a:lnTo>
                  <a:lnTo>
                    <a:pt x="144" y="612"/>
                  </a:lnTo>
                  <a:lnTo>
                    <a:pt x="130" y="612"/>
                  </a:lnTo>
                  <a:lnTo>
                    <a:pt x="116" y="632"/>
                  </a:lnTo>
                  <a:lnTo>
                    <a:pt x="82" y="638"/>
                  </a:lnTo>
                  <a:lnTo>
                    <a:pt x="76" y="622"/>
                  </a:lnTo>
                  <a:lnTo>
                    <a:pt x="58" y="612"/>
                  </a:lnTo>
                  <a:lnTo>
                    <a:pt x="56" y="588"/>
                  </a:lnTo>
                  <a:lnTo>
                    <a:pt x="32" y="612"/>
                  </a:lnTo>
                  <a:lnTo>
                    <a:pt x="8" y="608"/>
                  </a:lnTo>
                  <a:lnTo>
                    <a:pt x="0" y="594"/>
                  </a:lnTo>
                  <a:lnTo>
                    <a:pt x="16" y="578"/>
                  </a:lnTo>
                  <a:lnTo>
                    <a:pt x="16" y="556"/>
                  </a:lnTo>
                  <a:lnTo>
                    <a:pt x="32" y="536"/>
                  </a:lnTo>
                  <a:lnTo>
                    <a:pt x="60" y="518"/>
                  </a:lnTo>
                  <a:lnTo>
                    <a:pt x="62" y="502"/>
                  </a:lnTo>
                  <a:lnTo>
                    <a:pt x="76" y="490"/>
                  </a:lnTo>
                  <a:lnTo>
                    <a:pt x="94" y="484"/>
                  </a:lnTo>
                  <a:lnTo>
                    <a:pt x="130" y="452"/>
                  </a:lnTo>
                  <a:lnTo>
                    <a:pt x="146" y="450"/>
                  </a:lnTo>
                  <a:lnTo>
                    <a:pt x="162" y="430"/>
                  </a:lnTo>
                  <a:lnTo>
                    <a:pt x="180" y="400"/>
                  </a:lnTo>
                  <a:lnTo>
                    <a:pt x="186" y="370"/>
                  </a:lnTo>
                  <a:lnTo>
                    <a:pt x="200" y="358"/>
                  </a:lnTo>
                  <a:lnTo>
                    <a:pt x="214" y="332"/>
                  </a:lnTo>
                  <a:lnTo>
                    <a:pt x="214" y="316"/>
                  </a:lnTo>
                  <a:lnTo>
                    <a:pt x="228" y="308"/>
                  </a:lnTo>
                  <a:close/>
                  <a:moveTo>
                    <a:pt x="250" y="48"/>
                  </a:moveTo>
                  <a:lnTo>
                    <a:pt x="272" y="70"/>
                  </a:lnTo>
                  <a:lnTo>
                    <a:pt x="298" y="118"/>
                  </a:lnTo>
                  <a:lnTo>
                    <a:pt x="310" y="152"/>
                  </a:lnTo>
                  <a:lnTo>
                    <a:pt x="300" y="192"/>
                  </a:lnTo>
                  <a:lnTo>
                    <a:pt x="296" y="220"/>
                  </a:lnTo>
                  <a:lnTo>
                    <a:pt x="286" y="224"/>
                  </a:lnTo>
                  <a:lnTo>
                    <a:pt x="274" y="244"/>
                  </a:lnTo>
                  <a:lnTo>
                    <a:pt x="296" y="266"/>
                  </a:lnTo>
                  <a:lnTo>
                    <a:pt x="316" y="270"/>
                  </a:lnTo>
                  <a:lnTo>
                    <a:pt x="322" y="302"/>
                  </a:lnTo>
                  <a:lnTo>
                    <a:pt x="312" y="328"/>
                  </a:lnTo>
                  <a:lnTo>
                    <a:pt x="302" y="354"/>
                  </a:lnTo>
                  <a:lnTo>
                    <a:pt x="320" y="356"/>
                  </a:lnTo>
                  <a:lnTo>
                    <a:pt x="338" y="364"/>
                  </a:lnTo>
                  <a:lnTo>
                    <a:pt x="358" y="346"/>
                  </a:lnTo>
                  <a:lnTo>
                    <a:pt x="372" y="318"/>
                  </a:lnTo>
                  <a:lnTo>
                    <a:pt x="386" y="288"/>
                  </a:lnTo>
                  <a:lnTo>
                    <a:pt x="396" y="262"/>
                  </a:lnTo>
                  <a:lnTo>
                    <a:pt x="406" y="240"/>
                  </a:lnTo>
                  <a:lnTo>
                    <a:pt x="430" y="244"/>
                  </a:lnTo>
                  <a:lnTo>
                    <a:pt x="440" y="236"/>
                  </a:lnTo>
                  <a:lnTo>
                    <a:pt x="448" y="204"/>
                  </a:lnTo>
                  <a:lnTo>
                    <a:pt x="462" y="154"/>
                  </a:lnTo>
                  <a:lnTo>
                    <a:pt x="446" y="144"/>
                  </a:lnTo>
                  <a:lnTo>
                    <a:pt x="428" y="160"/>
                  </a:lnTo>
                  <a:lnTo>
                    <a:pt x="400" y="172"/>
                  </a:lnTo>
                  <a:lnTo>
                    <a:pt x="362" y="162"/>
                  </a:lnTo>
                  <a:lnTo>
                    <a:pt x="344" y="146"/>
                  </a:lnTo>
                  <a:lnTo>
                    <a:pt x="340" y="120"/>
                  </a:lnTo>
                  <a:lnTo>
                    <a:pt x="322" y="110"/>
                  </a:lnTo>
                  <a:lnTo>
                    <a:pt x="312" y="92"/>
                  </a:lnTo>
                  <a:lnTo>
                    <a:pt x="294" y="42"/>
                  </a:lnTo>
                  <a:lnTo>
                    <a:pt x="258" y="24"/>
                  </a:lnTo>
                  <a:lnTo>
                    <a:pt x="246" y="0"/>
                  </a:lnTo>
                  <a:lnTo>
                    <a:pt x="236" y="8"/>
                  </a:lnTo>
                  <a:lnTo>
                    <a:pt x="250" y="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2" name="Nicaragua">
              <a:extLst>
                <a:ext uri="{FF2B5EF4-FFF2-40B4-BE49-F238E27FC236}">
                  <a16:creationId xmlns:a16="http://schemas.microsoft.com/office/drawing/2014/main" id="{64ADCE11-A9CD-4EFD-9908-56D45D93EF80}"/>
                </a:ext>
              </a:extLst>
            </p:cNvPr>
            <p:cNvSpPr>
              <a:spLocks/>
            </p:cNvSpPr>
            <p:nvPr/>
          </p:nvSpPr>
          <p:spPr bwMode="gray">
            <a:xfrm>
              <a:off x="2987708" y="4141840"/>
              <a:ext cx="138613" cy="145525"/>
            </a:xfrm>
            <a:custGeom>
              <a:avLst/>
              <a:gdLst/>
              <a:ahLst/>
              <a:cxnLst>
                <a:cxn ang="0">
                  <a:pos x="50" y="140"/>
                </a:cxn>
                <a:cxn ang="0">
                  <a:pos x="66" y="152"/>
                </a:cxn>
                <a:cxn ang="0">
                  <a:pos x="74" y="162"/>
                </a:cxn>
                <a:cxn ang="0">
                  <a:pos x="98" y="160"/>
                </a:cxn>
                <a:cxn ang="0">
                  <a:pos x="116" y="158"/>
                </a:cxn>
                <a:cxn ang="0">
                  <a:pos x="136" y="178"/>
                </a:cxn>
                <a:cxn ang="0">
                  <a:pos x="142" y="176"/>
                </a:cxn>
                <a:cxn ang="0">
                  <a:pos x="150" y="168"/>
                </a:cxn>
                <a:cxn ang="0">
                  <a:pos x="146" y="150"/>
                </a:cxn>
                <a:cxn ang="0">
                  <a:pos x="150" y="144"/>
                </a:cxn>
                <a:cxn ang="0">
                  <a:pos x="150" y="112"/>
                </a:cxn>
                <a:cxn ang="0">
                  <a:pos x="156" y="108"/>
                </a:cxn>
                <a:cxn ang="0">
                  <a:pos x="158" y="94"/>
                </a:cxn>
                <a:cxn ang="0">
                  <a:pos x="158" y="72"/>
                </a:cxn>
                <a:cxn ang="0">
                  <a:pos x="158" y="62"/>
                </a:cxn>
                <a:cxn ang="0">
                  <a:pos x="162" y="48"/>
                </a:cxn>
                <a:cxn ang="0">
                  <a:pos x="170" y="40"/>
                </a:cxn>
                <a:cxn ang="0">
                  <a:pos x="170" y="16"/>
                </a:cxn>
                <a:cxn ang="0">
                  <a:pos x="166" y="6"/>
                </a:cxn>
                <a:cxn ang="0">
                  <a:pos x="158" y="0"/>
                </a:cxn>
                <a:cxn ang="0">
                  <a:pos x="146" y="4"/>
                </a:cxn>
                <a:cxn ang="0">
                  <a:pos x="134" y="18"/>
                </a:cxn>
                <a:cxn ang="0">
                  <a:pos x="92" y="20"/>
                </a:cxn>
                <a:cxn ang="0">
                  <a:pos x="78" y="36"/>
                </a:cxn>
                <a:cxn ang="0">
                  <a:pos x="46" y="48"/>
                </a:cxn>
                <a:cxn ang="0">
                  <a:pos x="20" y="52"/>
                </a:cxn>
                <a:cxn ang="0">
                  <a:pos x="16" y="74"/>
                </a:cxn>
                <a:cxn ang="0">
                  <a:pos x="0" y="94"/>
                </a:cxn>
                <a:cxn ang="0">
                  <a:pos x="16" y="106"/>
                </a:cxn>
                <a:cxn ang="0">
                  <a:pos x="22" y="114"/>
                </a:cxn>
                <a:cxn ang="0">
                  <a:pos x="30" y="114"/>
                </a:cxn>
                <a:cxn ang="0">
                  <a:pos x="50" y="140"/>
                </a:cxn>
              </a:cxnLst>
              <a:rect l="0" t="0" r="r" b="b"/>
              <a:pathLst>
                <a:path w="170" h="178">
                  <a:moveTo>
                    <a:pt x="50" y="140"/>
                  </a:moveTo>
                  <a:lnTo>
                    <a:pt x="66" y="152"/>
                  </a:lnTo>
                  <a:lnTo>
                    <a:pt x="74" y="162"/>
                  </a:lnTo>
                  <a:lnTo>
                    <a:pt x="98" y="160"/>
                  </a:lnTo>
                  <a:lnTo>
                    <a:pt x="116" y="158"/>
                  </a:lnTo>
                  <a:lnTo>
                    <a:pt x="136" y="178"/>
                  </a:lnTo>
                  <a:lnTo>
                    <a:pt x="142" y="176"/>
                  </a:lnTo>
                  <a:lnTo>
                    <a:pt x="150" y="168"/>
                  </a:lnTo>
                  <a:lnTo>
                    <a:pt x="146" y="150"/>
                  </a:lnTo>
                  <a:lnTo>
                    <a:pt x="150" y="144"/>
                  </a:lnTo>
                  <a:lnTo>
                    <a:pt x="150" y="112"/>
                  </a:lnTo>
                  <a:lnTo>
                    <a:pt x="156" y="108"/>
                  </a:lnTo>
                  <a:lnTo>
                    <a:pt x="158" y="94"/>
                  </a:lnTo>
                  <a:lnTo>
                    <a:pt x="158" y="72"/>
                  </a:lnTo>
                  <a:lnTo>
                    <a:pt x="158" y="62"/>
                  </a:lnTo>
                  <a:lnTo>
                    <a:pt x="162" y="48"/>
                  </a:lnTo>
                  <a:lnTo>
                    <a:pt x="170" y="40"/>
                  </a:lnTo>
                  <a:lnTo>
                    <a:pt x="170" y="16"/>
                  </a:lnTo>
                  <a:lnTo>
                    <a:pt x="166" y="6"/>
                  </a:lnTo>
                  <a:lnTo>
                    <a:pt x="158" y="0"/>
                  </a:lnTo>
                  <a:lnTo>
                    <a:pt x="146" y="4"/>
                  </a:lnTo>
                  <a:lnTo>
                    <a:pt x="134" y="18"/>
                  </a:lnTo>
                  <a:lnTo>
                    <a:pt x="92" y="20"/>
                  </a:lnTo>
                  <a:lnTo>
                    <a:pt x="78" y="36"/>
                  </a:lnTo>
                  <a:lnTo>
                    <a:pt x="46" y="48"/>
                  </a:lnTo>
                  <a:lnTo>
                    <a:pt x="20" y="52"/>
                  </a:lnTo>
                  <a:lnTo>
                    <a:pt x="16" y="74"/>
                  </a:lnTo>
                  <a:lnTo>
                    <a:pt x="0" y="94"/>
                  </a:lnTo>
                  <a:lnTo>
                    <a:pt x="16" y="106"/>
                  </a:lnTo>
                  <a:lnTo>
                    <a:pt x="22" y="114"/>
                  </a:lnTo>
                  <a:lnTo>
                    <a:pt x="30" y="114"/>
                  </a:lnTo>
                  <a:lnTo>
                    <a:pt x="50" y="1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3" name="Niger">
              <a:extLst>
                <a:ext uri="{FF2B5EF4-FFF2-40B4-BE49-F238E27FC236}">
                  <a16:creationId xmlns:a16="http://schemas.microsoft.com/office/drawing/2014/main" id="{36E1CAC7-BD21-492A-9E90-CE22C3C529B5}"/>
                </a:ext>
              </a:extLst>
            </p:cNvPr>
            <p:cNvSpPr>
              <a:spLocks/>
            </p:cNvSpPr>
            <p:nvPr/>
          </p:nvSpPr>
          <p:spPr bwMode="gray">
            <a:xfrm>
              <a:off x="5816595" y="3793759"/>
              <a:ext cx="484171" cy="389378"/>
            </a:xfrm>
            <a:custGeom>
              <a:avLst/>
              <a:gdLst/>
              <a:ahLst/>
              <a:cxnLst>
                <a:cxn ang="0">
                  <a:pos x="126" y="464"/>
                </a:cxn>
                <a:cxn ang="0">
                  <a:pos x="90" y="448"/>
                </a:cxn>
                <a:cxn ang="0">
                  <a:pos x="80" y="450"/>
                </a:cxn>
                <a:cxn ang="0">
                  <a:pos x="72" y="474"/>
                </a:cxn>
                <a:cxn ang="0">
                  <a:pos x="60" y="458"/>
                </a:cxn>
                <a:cxn ang="0">
                  <a:pos x="62" y="448"/>
                </a:cxn>
                <a:cxn ang="0">
                  <a:pos x="66" y="436"/>
                </a:cxn>
                <a:cxn ang="0">
                  <a:pos x="54" y="428"/>
                </a:cxn>
                <a:cxn ang="0">
                  <a:pos x="50" y="434"/>
                </a:cxn>
                <a:cxn ang="0">
                  <a:pos x="24" y="424"/>
                </a:cxn>
                <a:cxn ang="0">
                  <a:pos x="24" y="410"/>
                </a:cxn>
                <a:cxn ang="0">
                  <a:pos x="0" y="384"/>
                </a:cxn>
                <a:cxn ang="0">
                  <a:pos x="0" y="342"/>
                </a:cxn>
                <a:cxn ang="0">
                  <a:pos x="18" y="344"/>
                </a:cxn>
                <a:cxn ang="0">
                  <a:pos x="32" y="332"/>
                </a:cxn>
                <a:cxn ang="0">
                  <a:pos x="64" y="332"/>
                </a:cxn>
                <a:cxn ang="0">
                  <a:pos x="80" y="324"/>
                </a:cxn>
                <a:cxn ang="0">
                  <a:pos x="104" y="318"/>
                </a:cxn>
                <a:cxn ang="0">
                  <a:pos x="128" y="322"/>
                </a:cxn>
                <a:cxn ang="0">
                  <a:pos x="148" y="290"/>
                </a:cxn>
                <a:cxn ang="0">
                  <a:pos x="148" y="176"/>
                </a:cxn>
                <a:cxn ang="0">
                  <a:pos x="236" y="142"/>
                </a:cxn>
                <a:cxn ang="0">
                  <a:pos x="456" y="0"/>
                </a:cxn>
                <a:cxn ang="0">
                  <a:pos x="506" y="10"/>
                </a:cxn>
                <a:cxn ang="0">
                  <a:pos x="526" y="26"/>
                </a:cxn>
                <a:cxn ang="0">
                  <a:pos x="558" y="16"/>
                </a:cxn>
                <a:cxn ang="0">
                  <a:pos x="576" y="48"/>
                </a:cxn>
                <a:cxn ang="0">
                  <a:pos x="572" y="88"/>
                </a:cxn>
                <a:cxn ang="0">
                  <a:pos x="596" y="122"/>
                </a:cxn>
                <a:cxn ang="0">
                  <a:pos x="574" y="152"/>
                </a:cxn>
                <a:cxn ang="0">
                  <a:pos x="564" y="282"/>
                </a:cxn>
                <a:cxn ang="0">
                  <a:pos x="492" y="362"/>
                </a:cxn>
                <a:cxn ang="0">
                  <a:pos x="498" y="386"/>
                </a:cxn>
                <a:cxn ang="0">
                  <a:pos x="456" y="418"/>
                </a:cxn>
                <a:cxn ang="0">
                  <a:pos x="424" y="404"/>
                </a:cxn>
                <a:cxn ang="0">
                  <a:pos x="398" y="404"/>
                </a:cxn>
                <a:cxn ang="0">
                  <a:pos x="368" y="422"/>
                </a:cxn>
                <a:cxn ang="0">
                  <a:pos x="340" y="422"/>
                </a:cxn>
                <a:cxn ang="0">
                  <a:pos x="320" y="404"/>
                </a:cxn>
                <a:cxn ang="0">
                  <a:pos x="270" y="412"/>
                </a:cxn>
                <a:cxn ang="0">
                  <a:pos x="238" y="388"/>
                </a:cxn>
                <a:cxn ang="0">
                  <a:pos x="192" y="404"/>
                </a:cxn>
                <a:cxn ang="0">
                  <a:pos x="168" y="398"/>
                </a:cxn>
                <a:cxn ang="0">
                  <a:pos x="150" y="408"/>
                </a:cxn>
                <a:cxn ang="0">
                  <a:pos x="148" y="430"/>
                </a:cxn>
                <a:cxn ang="0">
                  <a:pos x="130" y="448"/>
                </a:cxn>
                <a:cxn ang="0">
                  <a:pos x="126" y="464"/>
                </a:cxn>
              </a:cxnLst>
              <a:rect l="0" t="0" r="r" b="b"/>
              <a:pathLst>
                <a:path w="596" h="474">
                  <a:moveTo>
                    <a:pt x="126" y="464"/>
                  </a:moveTo>
                  <a:lnTo>
                    <a:pt x="90" y="448"/>
                  </a:lnTo>
                  <a:lnTo>
                    <a:pt x="80" y="450"/>
                  </a:lnTo>
                  <a:lnTo>
                    <a:pt x="72" y="474"/>
                  </a:lnTo>
                  <a:lnTo>
                    <a:pt x="60" y="458"/>
                  </a:lnTo>
                  <a:lnTo>
                    <a:pt x="62" y="448"/>
                  </a:lnTo>
                  <a:lnTo>
                    <a:pt x="66" y="436"/>
                  </a:lnTo>
                  <a:lnTo>
                    <a:pt x="54" y="428"/>
                  </a:lnTo>
                  <a:lnTo>
                    <a:pt x="50" y="434"/>
                  </a:lnTo>
                  <a:lnTo>
                    <a:pt x="24" y="424"/>
                  </a:lnTo>
                  <a:lnTo>
                    <a:pt x="24" y="410"/>
                  </a:lnTo>
                  <a:lnTo>
                    <a:pt x="0" y="384"/>
                  </a:lnTo>
                  <a:lnTo>
                    <a:pt x="0" y="342"/>
                  </a:lnTo>
                  <a:lnTo>
                    <a:pt x="18" y="344"/>
                  </a:lnTo>
                  <a:lnTo>
                    <a:pt x="32" y="332"/>
                  </a:lnTo>
                  <a:lnTo>
                    <a:pt x="64" y="332"/>
                  </a:lnTo>
                  <a:lnTo>
                    <a:pt x="80" y="324"/>
                  </a:lnTo>
                  <a:lnTo>
                    <a:pt x="104" y="318"/>
                  </a:lnTo>
                  <a:lnTo>
                    <a:pt x="128" y="322"/>
                  </a:lnTo>
                  <a:lnTo>
                    <a:pt x="148" y="290"/>
                  </a:lnTo>
                  <a:lnTo>
                    <a:pt x="148" y="176"/>
                  </a:lnTo>
                  <a:lnTo>
                    <a:pt x="236" y="142"/>
                  </a:lnTo>
                  <a:lnTo>
                    <a:pt x="456" y="0"/>
                  </a:lnTo>
                  <a:lnTo>
                    <a:pt x="506" y="10"/>
                  </a:lnTo>
                  <a:lnTo>
                    <a:pt x="526" y="26"/>
                  </a:lnTo>
                  <a:lnTo>
                    <a:pt x="558" y="16"/>
                  </a:lnTo>
                  <a:lnTo>
                    <a:pt x="576" y="48"/>
                  </a:lnTo>
                  <a:lnTo>
                    <a:pt x="572" y="88"/>
                  </a:lnTo>
                  <a:lnTo>
                    <a:pt x="596" y="122"/>
                  </a:lnTo>
                  <a:lnTo>
                    <a:pt x="574" y="152"/>
                  </a:lnTo>
                  <a:lnTo>
                    <a:pt x="564" y="282"/>
                  </a:lnTo>
                  <a:lnTo>
                    <a:pt x="492" y="362"/>
                  </a:lnTo>
                  <a:lnTo>
                    <a:pt x="498" y="386"/>
                  </a:lnTo>
                  <a:lnTo>
                    <a:pt x="456" y="418"/>
                  </a:lnTo>
                  <a:lnTo>
                    <a:pt x="424" y="404"/>
                  </a:lnTo>
                  <a:lnTo>
                    <a:pt x="398" y="404"/>
                  </a:lnTo>
                  <a:lnTo>
                    <a:pt x="368" y="422"/>
                  </a:lnTo>
                  <a:lnTo>
                    <a:pt x="340" y="422"/>
                  </a:lnTo>
                  <a:lnTo>
                    <a:pt x="320" y="404"/>
                  </a:lnTo>
                  <a:lnTo>
                    <a:pt x="270" y="412"/>
                  </a:lnTo>
                  <a:lnTo>
                    <a:pt x="238" y="388"/>
                  </a:lnTo>
                  <a:lnTo>
                    <a:pt x="192" y="404"/>
                  </a:lnTo>
                  <a:lnTo>
                    <a:pt x="168" y="398"/>
                  </a:lnTo>
                  <a:lnTo>
                    <a:pt x="150" y="408"/>
                  </a:lnTo>
                  <a:lnTo>
                    <a:pt x="148" y="430"/>
                  </a:lnTo>
                  <a:lnTo>
                    <a:pt x="130" y="448"/>
                  </a:lnTo>
                  <a:lnTo>
                    <a:pt x="126" y="4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4" name="Nigeria">
              <a:extLst>
                <a:ext uri="{FF2B5EF4-FFF2-40B4-BE49-F238E27FC236}">
                  <a16:creationId xmlns:a16="http://schemas.microsoft.com/office/drawing/2014/main" id="{8E1A1913-BD6E-48C3-915B-C678AA64BEAF}"/>
                </a:ext>
              </a:extLst>
            </p:cNvPr>
            <p:cNvSpPr>
              <a:spLocks/>
            </p:cNvSpPr>
            <p:nvPr/>
          </p:nvSpPr>
          <p:spPr bwMode="gray">
            <a:xfrm>
              <a:off x="5900546" y="4110377"/>
              <a:ext cx="355319" cy="314649"/>
            </a:xfrm>
            <a:custGeom>
              <a:avLst/>
              <a:gdLst/>
              <a:ahLst/>
              <a:cxnLst>
                <a:cxn ang="0">
                  <a:pos x="8" y="301"/>
                </a:cxn>
                <a:cxn ang="0">
                  <a:pos x="8" y="279"/>
                </a:cxn>
                <a:cxn ang="0">
                  <a:pos x="0" y="265"/>
                </a:cxn>
                <a:cxn ang="0">
                  <a:pos x="0" y="200"/>
                </a:cxn>
                <a:cxn ang="0">
                  <a:pos x="10" y="198"/>
                </a:cxn>
                <a:cxn ang="0">
                  <a:pos x="20" y="182"/>
                </a:cxn>
                <a:cxn ang="0">
                  <a:pos x="34" y="150"/>
                </a:cxn>
                <a:cxn ang="0">
                  <a:pos x="34" y="118"/>
                </a:cxn>
                <a:cxn ang="0">
                  <a:pos x="24" y="78"/>
                </a:cxn>
                <a:cxn ang="0">
                  <a:pos x="28" y="62"/>
                </a:cxn>
                <a:cxn ang="0">
                  <a:pos x="46" y="44"/>
                </a:cxn>
                <a:cxn ang="0">
                  <a:pos x="48" y="22"/>
                </a:cxn>
                <a:cxn ang="0">
                  <a:pos x="66" y="12"/>
                </a:cxn>
                <a:cxn ang="0">
                  <a:pos x="90" y="18"/>
                </a:cxn>
                <a:cxn ang="0">
                  <a:pos x="136" y="2"/>
                </a:cxn>
                <a:cxn ang="0">
                  <a:pos x="168" y="26"/>
                </a:cxn>
                <a:cxn ang="0">
                  <a:pos x="218" y="18"/>
                </a:cxn>
                <a:cxn ang="0">
                  <a:pos x="238" y="36"/>
                </a:cxn>
                <a:cxn ang="0">
                  <a:pos x="266" y="36"/>
                </a:cxn>
                <a:cxn ang="0">
                  <a:pos x="296" y="18"/>
                </a:cxn>
                <a:cxn ang="0">
                  <a:pos x="322" y="18"/>
                </a:cxn>
                <a:cxn ang="0">
                  <a:pos x="354" y="32"/>
                </a:cxn>
                <a:cxn ang="0">
                  <a:pos x="396" y="0"/>
                </a:cxn>
                <a:cxn ang="0">
                  <a:pos x="424" y="48"/>
                </a:cxn>
                <a:cxn ang="0">
                  <a:pos x="424" y="62"/>
                </a:cxn>
                <a:cxn ang="0">
                  <a:pos x="438" y="86"/>
                </a:cxn>
                <a:cxn ang="0">
                  <a:pos x="438" y="104"/>
                </a:cxn>
                <a:cxn ang="0">
                  <a:pos x="424" y="110"/>
                </a:cxn>
                <a:cxn ang="0">
                  <a:pos x="408" y="138"/>
                </a:cxn>
                <a:cxn ang="0">
                  <a:pos x="406" y="158"/>
                </a:cxn>
                <a:cxn ang="0">
                  <a:pos x="380" y="184"/>
                </a:cxn>
                <a:cxn ang="0">
                  <a:pos x="376" y="217"/>
                </a:cxn>
                <a:cxn ang="0">
                  <a:pos x="356" y="237"/>
                </a:cxn>
                <a:cxn ang="0">
                  <a:pos x="356" y="253"/>
                </a:cxn>
                <a:cxn ang="0">
                  <a:pos x="324" y="297"/>
                </a:cxn>
                <a:cxn ang="0">
                  <a:pos x="290" y="287"/>
                </a:cxn>
                <a:cxn ang="0">
                  <a:pos x="274" y="289"/>
                </a:cxn>
                <a:cxn ang="0">
                  <a:pos x="236" y="325"/>
                </a:cxn>
                <a:cxn ang="0">
                  <a:pos x="236" y="345"/>
                </a:cxn>
                <a:cxn ang="0">
                  <a:pos x="228" y="355"/>
                </a:cxn>
                <a:cxn ang="0">
                  <a:pos x="216" y="359"/>
                </a:cxn>
                <a:cxn ang="0">
                  <a:pos x="212" y="373"/>
                </a:cxn>
                <a:cxn ang="0">
                  <a:pos x="194" y="371"/>
                </a:cxn>
                <a:cxn ang="0">
                  <a:pos x="164" y="367"/>
                </a:cxn>
                <a:cxn ang="0">
                  <a:pos x="160" y="377"/>
                </a:cxn>
                <a:cxn ang="0">
                  <a:pos x="150" y="383"/>
                </a:cxn>
                <a:cxn ang="0">
                  <a:pos x="126" y="385"/>
                </a:cxn>
                <a:cxn ang="0">
                  <a:pos x="110" y="375"/>
                </a:cxn>
                <a:cxn ang="0">
                  <a:pos x="94" y="347"/>
                </a:cxn>
                <a:cxn ang="0">
                  <a:pos x="52" y="305"/>
                </a:cxn>
                <a:cxn ang="0">
                  <a:pos x="44" y="299"/>
                </a:cxn>
                <a:cxn ang="0">
                  <a:pos x="36" y="295"/>
                </a:cxn>
                <a:cxn ang="0">
                  <a:pos x="24" y="301"/>
                </a:cxn>
                <a:cxn ang="0">
                  <a:pos x="8" y="301"/>
                </a:cxn>
              </a:cxnLst>
              <a:rect l="0" t="0" r="r" b="b"/>
              <a:pathLst>
                <a:path w="438" h="385">
                  <a:moveTo>
                    <a:pt x="8" y="301"/>
                  </a:moveTo>
                  <a:lnTo>
                    <a:pt x="8" y="279"/>
                  </a:lnTo>
                  <a:lnTo>
                    <a:pt x="0" y="265"/>
                  </a:lnTo>
                  <a:lnTo>
                    <a:pt x="0" y="200"/>
                  </a:lnTo>
                  <a:lnTo>
                    <a:pt x="10" y="198"/>
                  </a:lnTo>
                  <a:lnTo>
                    <a:pt x="20" y="182"/>
                  </a:lnTo>
                  <a:lnTo>
                    <a:pt x="34" y="150"/>
                  </a:lnTo>
                  <a:lnTo>
                    <a:pt x="34" y="118"/>
                  </a:lnTo>
                  <a:lnTo>
                    <a:pt x="24" y="78"/>
                  </a:lnTo>
                  <a:lnTo>
                    <a:pt x="28" y="62"/>
                  </a:lnTo>
                  <a:lnTo>
                    <a:pt x="46" y="44"/>
                  </a:lnTo>
                  <a:lnTo>
                    <a:pt x="48" y="22"/>
                  </a:lnTo>
                  <a:lnTo>
                    <a:pt x="66" y="12"/>
                  </a:lnTo>
                  <a:lnTo>
                    <a:pt x="90" y="18"/>
                  </a:lnTo>
                  <a:lnTo>
                    <a:pt x="136" y="2"/>
                  </a:lnTo>
                  <a:lnTo>
                    <a:pt x="168" y="26"/>
                  </a:lnTo>
                  <a:lnTo>
                    <a:pt x="218" y="18"/>
                  </a:lnTo>
                  <a:lnTo>
                    <a:pt x="238" y="36"/>
                  </a:lnTo>
                  <a:lnTo>
                    <a:pt x="266" y="36"/>
                  </a:lnTo>
                  <a:lnTo>
                    <a:pt x="296" y="18"/>
                  </a:lnTo>
                  <a:lnTo>
                    <a:pt x="322" y="18"/>
                  </a:lnTo>
                  <a:lnTo>
                    <a:pt x="354" y="32"/>
                  </a:lnTo>
                  <a:lnTo>
                    <a:pt x="396" y="0"/>
                  </a:lnTo>
                  <a:lnTo>
                    <a:pt x="424" y="48"/>
                  </a:lnTo>
                  <a:lnTo>
                    <a:pt x="424" y="62"/>
                  </a:lnTo>
                  <a:lnTo>
                    <a:pt x="438" y="86"/>
                  </a:lnTo>
                  <a:lnTo>
                    <a:pt x="438" y="104"/>
                  </a:lnTo>
                  <a:lnTo>
                    <a:pt x="424" y="110"/>
                  </a:lnTo>
                  <a:lnTo>
                    <a:pt x="408" y="138"/>
                  </a:lnTo>
                  <a:lnTo>
                    <a:pt x="406" y="158"/>
                  </a:lnTo>
                  <a:lnTo>
                    <a:pt x="380" y="184"/>
                  </a:lnTo>
                  <a:lnTo>
                    <a:pt x="376" y="217"/>
                  </a:lnTo>
                  <a:lnTo>
                    <a:pt x="356" y="237"/>
                  </a:lnTo>
                  <a:lnTo>
                    <a:pt x="356" y="253"/>
                  </a:lnTo>
                  <a:lnTo>
                    <a:pt x="324" y="297"/>
                  </a:lnTo>
                  <a:lnTo>
                    <a:pt x="290" y="287"/>
                  </a:lnTo>
                  <a:lnTo>
                    <a:pt x="274" y="289"/>
                  </a:lnTo>
                  <a:lnTo>
                    <a:pt x="236" y="325"/>
                  </a:lnTo>
                  <a:lnTo>
                    <a:pt x="236" y="345"/>
                  </a:lnTo>
                  <a:lnTo>
                    <a:pt x="228" y="355"/>
                  </a:lnTo>
                  <a:lnTo>
                    <a:pt x="216" y="359"/>
                  </a:lnTo>
                  <a:lnTo>
                    <a:pt x="212" y="373"/>
                  </a:lnTo>
                  <a:lnTo>
                    <a:pt x="194" y="371"/>
                  </a:lnTo>
                  <a:lnTo>
                    <a:pt x="164" y="367"/>
                  </a:lnTo>
                  <a:lnTo>
                    <a:pt x="160" y="377"/>
                  </a:lnTo>
                  <a:lnTo>
                    <a:pt x="150" y="383"/>
                  </a:lnTo>
                  <a:lnTo>
                    <a:pt x="126" y="385"/>
                  </a:lnTo>
                  <a:lnTo>
                    <a:pt x="110" y="375"/>
                  </a:lnTo>
                  <a:lnTo>
                    <a:pt x="94" y="347"/>
                  </a:lnTo>
                  <a:lnTo>
                    <a:pt x="52" y="305"/>
                  </a:lnTo>
                  <a:lnTo>
                    <a:pt x="44" y="299"/>
                  </a:lnTo>
                  <a:lnTo>
                    <a:pt x="36" y="295"/>
                  </a:lnTo>
                  <a:lnTo>
                    <a:pt x="24" y="301"/>
                  </a:lnTo>
                  <a:lnTo>
                    <a:pt x="8" y="30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25" name="North Korea">
              <a:extLst>
                <a:ext uri="{FF2B5EF4-FFF2-40B4-BE49-F238E27FC236}">
                  <a16:creationId xmlns:a16="http://schemas.microsoft.com/office/drawing/2014/main" id="{53ACE661-91C0-44EC-BC56-AD4F9052F5EA}"/>
                </a:ext>
              </a:extLst>
            </p:cNvPr>
            <p:cNvSpPr>
              <a:spLocks/>
            </p:cNvSpPr>
            <p:nvPr/>
          </p:nvSpPr>
          <p:spPr bwMode="gray">
            <a:xfrm>
              <a:off x="9623588" y="3044501"/>
              <a:ext cx="206944" cy="224188"/>
            </a:xfrm>
            <a:custGeom>
              <a:avLst/>
              <a:gdLst/>
              <a:ahLst/>
              <a:cxnLst>
                <a:cxn ang="0">
                  <a:pos x="94" y="260"/>
                </a:cxn>
                <a:cxn ang="0">
                  <a:pos x="76" y="258"/>
                </a:cxn>
                <a:cxn ang="0">
                  <a:pos x="68" y="272"/>
                </a:cxn>
                <a:cxn ang="0">
                  <a:pos x="54" y="274"/>
                </a:cxn>
                <a:cxn ang="0">
                  <a:pos x="52" y="262"/>
                </a:cxn>
                <a:cxn ang="0">
                  <a:pos x="38" y="260"/>
                </a:cxn>
                <a:cxn ang="0">
                  <a:pos x="28" y="250"/>
                </a:cxn>
                <a:cxn ang="0">
                  <a:pos x="40" y="228"/>
                </a:cxn>
                <a:cxn ang="0">
                  <a:pos x="56" y="224"/>
                </a:cxn>
                <a:cxn ang="0">
                  <a:pos x="52" y="210"/>
                </a:cxn>
                <a:cxn ang="0">
                  <a:pos x="62" y="174"/>
                </a:cxn>
                <a:cxn ang="0">
                  <a:pos x="28" y="174"/>
                </a:cxn>
                <a:cxn ang="0">
                  <a:pos x="18" y="178"/>
                </a:cxn>
                <a:cxn ang="0">
                  <a:pos x="0" y="164"/>
                </a:cxn>
                <a:cxn ang="0">
                  <a:pos x="36" y="130"/>
                </a:cxn>
                <a:cxn ang="0">
                  <a:pos x="48" y="132"/>
                </a:cxn>
                <a:cxn ang="0">
                  <a:pos x="60" y="122"/>
                </a:cxn>
                <a:cxn ang="0">
                  <a:pos x="78" y="118"/>
                </a:cxn>
                <a:cxn ang="0">
                  <a:pos x="102" y="72"/>
                </a:cxn>
                <a:cxn ang="0">
                  <a:pos x="124" y="64"/>
                </a:cxn>
                <a:cxn ang="0">
                  <a:pos x="140" y="78"/>
                </a:cxn>
                <a:cxn ang="0">
                  <a:pos x="164" y="84"/>
                </a:cxn>
                <a:cxn ang="0">
                  <a:pos x="170" y="70"/>
                </a:cxn>
                <a:cxn ang="0">
                  <a:pos x="162" y="50"/>
                </a:cxn>
                <a:cxn ang="0">
                  <a:pos x="184" y="42"/>
                </a:cxn>
                <a:cxn ang="0">
                  <a:pos x="198" y="18"/>
                </a:cxn>
                <a:cxn ang="0">
                  <a:pos x="214" y="12"/>
                </a:cxn>
                <a:cxn ang="0">
                  <a:pos x="222" y="0"/>
                </a:cxn>
                <a:cxn ang="0">
                  <a:pos x="248" y="10"/>
                </a:cxn>
                <a:cxn ang="0">
                  <a:pos x="254" y="26"/>
                </a:cxn>
                <a:cxn ang="0">
                  <a:pos x="234" y="46"/>
                </a:cxn>
                <a:cxn ang="0">
                  <a:pos x="216" y="56"/>
                </a:cxn>
                <a:cxn ang="0">
                  <a:pos x="212" y="76"/>
                </a:cxn>
                <a:cxn ang="0">
                  <a:pos x="220" y="88"/>
                </a:cxn>
                <a:cxn ang="0">
                  <a:pos x="214" y="114"/>
                </a:cxn>
                <a:cxn ang="0">
                  <a:pos x="190" y="144"/>
                </a:cxn>
                <a:cxn ang="0">
                  <a:pos x="174" y="152"/>
                </a:cxn>
                <a:cxn ang="0">
                  <a:pos x="152" y="154"/>
                </a:cxn>
                <a:cxn ang="0">
                  <a:pos x="138" y="174"/>
                </a:cxn>
                <a:cxn ang="0">
                  <a:pos x="130" y="176"/>
                </a:cxn>
                <a:cxn ang="0">
                  <a:pos x="128" y="198"/>
                </a:cxn>
                <a:cxn ang="0">
                  <a:pos x="152" y="214"/>
                </a:cxn>
                <a:cxn ang="0">
                  <a:pos x="162" y="220"/>
                </a:cxn>
                <a:cxn ang="0">
                  <a:pos x="170" y="236"/>
                </a:cxn>
                <a:cxn ang="0">
                  <a:pos x="158" y="242"/>
                </a:cxn>
                <a:cxn ang="0">
                  <a:pos x="144" y="250"/>
                </a:cxn>
                <a:cxn ang="0">
                  <a:pos x="120" y="246"/>
                </a:cxn>
                <a:cxn ang="0">
                  <a:pos x="94" y="260"/>
                </a:cxn>
              </a:cxnLst>
              <a:rect l="0" t="0" r="r" b="b"/>
              <a:pathLst>
                <a:path w="254" h="274">
                  <a:moveTo>
                    <a:pt x="94" y="260"/>
                  </a:moveTo>
                  <a:lnTo>
                    <a:pt x="76" y="258"/>
                  </a:lnTo>
                  <a:lnTo>
                    <a:pt x="68" y="272"/>
                  </a:lnTo>
                  <a:lnTo>
                    <a:pt x="54" y="274"/>
                  </a:lnTo>
                  <a:lnTo>
                    <a:pt x="52" y="262"/>
                  </a:lnTo>
                  <a:lnTo>
                    <a:pt x="38" y="260"/>
                  </a:lnTo>
                  <a:lnTo>
                    <a:pt x="28" y="250"/>
                  </a:lnTo>
                  <a:lnTo>
                    <a:pt x="40" y="228"/>
                  </a:lnTo>
                  <a:lnTo>
                    <a:pt x="56" y="224"/>
                  </a:lnTo>
                  <a:lnTo>
                    <a:pt x="52" y="210"/>
                  </a:lnTo>
                  <a:lnTo>
                    <a:pt x="62" y="174"/>
                  </a:lnTo>
                  <a:lnTo>
                    <a:pt x="28" y="174"/>
                  </a:lnTo>
                  <a:lnTo>
                    <a:pt x="18" y="178"/>
                  </a:lnTo>
                  <a:lnTo>
                    <a:pt x="0" y="164"/>
                  </a:lnTo>
                  <a:lnTo>
                    <a:pt x="36" y="130"/>
                  </a:lnTo>
                  <a:lnTo>
                    <a:pt x="48" y="132"/>
                  </a:lnTo>
                  <a:lnTo>
                    <a:pt x="60" y="122"/>
                  </a:lnTo>
                  <a:lnTo>
                    <a:pt x="78" y="118"/>
                  </a:lnTo>
                  <a:lnTo>
                    <a:pt x="102" y="72"/>
                  </a:lnTo>
                  <a:lnTo>
                    <a:pt x="124" y="64"/>
                  </a:lnTo>
                  <a:lnTo>
                    <a:pt x="140" y="78"/>
                  </a:lnTo>
                  <a:lnTo>
                    <a:pt x="164" y="84"/>
                  </a:lnTo>
                  <a:lnTo>
                    <a:pt x="170" y="70"/>
                  </a:lnTo>
                  <a:lnTo>
                    <a:pt x="162" y="50"/>
                  </a:lnTo>
                  <a:lnTo>
                    <a:pt x="184" y="42"/>
                  </a:lnTo>
                  <a:lnTo>
                    <a:pt x="198" y="18"/>
                  </a:lnTo>
                  <a:lnTo>
                    <a:pt x="214" y="12"/>
                  </a:lnTo>
                  <a:lnTo>
                    <a:pt x="222" y="0"/>
                  </a:lnTo>
                  <a:lnTo>
                    <a:pt x="248" y="10"/>
                  </a:lnTo>
                  <a:lnTo>
                    <a:pt x="254" y="26"/>
                  </a:lnTo>
                  <a:lnTo>
                    <a:pt x="234" y="46"/>
                  </a:lnTo>
                  <a:lnTo>
                    <a:pt x="216" y="56"/>
                  </a:lnTo>
                  <a:lnTo>
                    <a:pt x="212" y="76"/>
                  </a:lnTo>
                  <a:lnTo>
                    <a:pt x="220" y="88"/>
                  </a:lnTo>
                  <a:lnTo>
                    <a:pt x="214" y="114"/>
                  </a:lnTo>
                  <a:lnTo>
                    <a:pt x="190" y="144"/>
                  </a:lnTo>
                  <a:lnTo>
                    <a:pt x="174" y="152"/>
                  </a:lnTo>
                  <a:lnTo>
                    <a:pt x="152" y="154"/>
                  </a:lnTo>
                  <a:lnTo>
                    <a:pt x="138" y="174"/>
                  </a:lnTo>
                  <a:lnTo>
                    <a:pt x="130" y="176"/>
                  </a:lnTo>
                  <a:lnTo>
                    <a:pt x="128" y="198"/>
                  </a:lnTo>
                  <a:lnTo>
                    <a:pt x="152" y="214"/>
                  </a:lnTo>
                  <a:lnTo>
                    <a:pt x="162" y="220"/>
                  </a:lnTo>
                  <a:lnTo>
                    <a:pt x="170" y="236"/>
                  </a:lnTo>
                  <a:lnTo>
                    <a:pt x="158" y="242"/>
                  </a:lnTo>
                  <a:lnTo>
                    <a:pt x="144" y="250"/>
                  </a:lnTo>
                  <a:lnTo>
                    <a:pt x="120" y="246"/>
                  </a:lnTo>
                  <a:lnTo>
                    <a:pt x="94" y="2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6" name="Norway">
              <a:extLst>
                <a:ext uri="{FF2B5EF4-FFF2-40B4-BE49-F238E27FC236}">
                  <a16:creationId xmlns:a16="http://schemas.microsoft.com/office/drawing/2014/main" id="{B3C0FCB5-11C0-4BA9-B77A-B7CB0B1DCD8E}"/>
                </a:ext>
              </a:extLst>
            </p:cNvPr>
            <p:cNvSpPr>
              <a:spLocks/>
            </p:cNvSpPr>
            <p:nvPr/>
          </p:nvSpPr>
          <p:spPr bwMode="gray">
            <a:xfrm>
              <a:off x="5966925" y="1272629"/>
              <a:ext cx="796540" cy="1006878"/>
            </a:xfrm>
            <a:custGeom>
              <a:avLst/>
              <a:gdLst/>
              <a:ahLst/>
              <a:cxnLst>
                <a:cxn ang="0">
                  <a:pos x="890" y="222"/>
                </a:cxn>
                <a:cxn ang="0">
                  <a:pos x="892" y="154"/>
                </a:cxn>
                <a:cxn ang="0">
                  <a:pos x="810" y="152"/>
                </a:cxn>
                <a:cxn ang="0">
                  <a:pos x="658" y="270"/>
                </a:cxn>
                <a:cxn ang="0">
                  <a:pos x="598" y="240"/>
                </a:cxn>
                <a:cxn ang="0">
                  <a:pos x="552" y="284"/>
                </a:cxn>
                <a:cxn ang="0">
                  <a:pos x="496" y="292"/>
                </a:cxn>
                <a:cxn ang="0">
                  <a:pos x="484" y="322"/>
                </a:cxn>
                <a:cxn ang="0">
                  <a:pos x="432" y="378"/>
                </a:cxn>
                <a:cxn ang="0">
                  <a:pos x="434" y="430"/>
                </a:cxn>
                <a:cxn ang="0">
                  <a:pos x="368" y="556"/>
                </a:cxn>
                <a:cxn ang="0">
                  <a:pos x="332" y="702"/>
                </a:cxn>
                <a:cxn ang="0">
                  <a:pos x="252" y="768"/>
                </a:cxn>
                <a:cxn ang="0">
                  <a:pos x="276" y="970"/>
                </a:cxn>
                <a:cxn ang="0">
                  <a:pos x="242" y="1122"/>
                </a:cxn>
                <a:cxn ang="0">
                  <a:pos x="222" y="1146"/>
                </a:cxn>
                <a:cxn ang="0">
                  <a:pos x="168" y="1154"/>
                </a:cxn>
                <a:cxn ang="0">
                  <a:pos x="46" y="1200"/>
                </a:cxn>
                <a:cxn ang="0">
                  <a:pos x="22" y="1148"/>
                </a:cxn>
                <a:cxn ang="0">
                  <a:pos x="6" y="1124"/>
                </a:cxn>
                <a:cxn ang="0">
                  <a:pos x="24" y="1082"/>
                </a:cxn>
                <a:cxn ang="0">
                  <a:pos x="14" y="1028"/>
                </a:cxn>
                <a:cxn ang="0">
                  <a:pos x="8" y="988"/>
                </a:cxn>
                <a:cxn ang="0">
                  <a:pos x="6" y="936"/>
                </a:cxn>
                <a:cxn ang="0">
                  <a:pos x="22" y="894"/>
                </a:cxn>
                <a:cxn ang="0">
                  <a:pos x="64" y="856"/>
                </a:cxn>
                <a:cxn ang="0">
                  <a:pos x="130" y="836"/>
                </a:cxn>
                <a:cxn ang="0">
                  <a:pos x="176" y="792"/>
                </a:cxn>
                <a:cxn ang="0">
                  <a:pos x="188" y="736"/>
                </a:cxn>
                <a:cxn ang="0">
                  <a:pos x="238" y="710"/>
                </a:cxn>
                <a:cxn ang="0">
                  <a:pos x="254" y="658"/>
                </a:cxn>
                <a:cxn ang="0">
                  <a:pos x="278" y="572"/>
                </a:cxn>
                <a:cxn ang="0">
                  <a:pos x="308" y="516"/>
                </a:cxn>
                <a:cxn ang="0">
                  <a:pos x="348" y="454"/>
                </a:cxn>
                <a:cxn ang="0">
                  <a:pos x="374" y="402"/>
                </a:cxn>
                <a:cxn ang="0">
                  <a:pos x="404" y="332"/>
                </a:cxn>
                <a:cxn ang="0">
                  <a:pos x="456" y="268"/>
                </a:cxn>
                <a:cxn ang="0">
                  <a:pos x="438" y="228"/>
                </a:cxn>
                <a:cxn ang="0">
                  <a:pos x="486" y="186"/>
                </a:cxn>
                <a:cxn ang="0">
                  <a:pos x="558" y="148"/>
                </a:cxn>
                <a:cxn ang="0">
                  <a:pos x="682" y="108"/>
                </a:cxn>
                <a:cxn ang="0">
                  <a:pos x="768" y="2"/>
                </a:cxn>
                <a:cxn ang="0">
                  <a:pos x="802" y="30"/>
                </a:cxn>
                <a:cxn ang="0">
                  <a:pos x="832" y="40"/>
                </a:cxn>
                <a:cxn ang="0">
                  <a:pos x="876" y="8"/>
                </a:cxn>
                <a:cxn ang="0">
                  <a:pos x="868" y="80"/>
                </a:cxn>
                <a:cxn ang="0">
                  <a:pos x="912" y="46"/>
                </a:cxn>
                <a:cxn ang="0">
                  <a:pos x="978" y="98"/>
                </a:cxn>
                <a:cxn ang="0">
                  <a:pos x="890" y="118"/>
                </a:cxn>
                <a:cxn ang="0">
                  <a:pos x="944" y="160"/>
                </a:cxn>
              </a:cxnLst>
              <a:rect l="0" t="0" r="r" b="b"/>
              <a:pathLst>
                <a:path w="980" h="1232">
                  <a:moveTo>
                    <a:pt x="944" y="160"/>
                  </a:moveTo>
                  <a:lnTo>
                    <a:pt x="902" y="222"/>
                  </a:lnTo>
                  <a:lnTo>
                    <a:pt x="890" y="222"/>
                  </a:lnTo>
                  <a:lnTo>
                    <a:pt x="882" y="190"/>
                  </a:lnTo>
                  <a:lnTo>
                    <a:pt x="896" y="166"/>
                  </a:lnTo>
                  <a:lnTo>
                    <a:pt x="892" y="154"/>
                  </a:lnTo>
                  <a:lnTo>
                    <a:pt x="874" y="152"/>
                  </a:lnTo>
                  <a:lnTo>
                    <a:pt x="854" y="138"/>
                  </a:lnTo>
                  <a:lnTo>
                    <a:pt x="810" y="152"/>
                  </a:lnTo>
                  <a:lnTo>
                    <a:pt x="740" y="292"/>
                  </a:lnTo>
                  <a:lnTo>
                    <a:pt x="714" y="272"/>
                  </a:lnTo>
                  <a:lnTo>
                    <a:pt x="658" y="270"/>
                  </a:lnTo>
                  <a:lnTo>
                    <a:pt x="634" y="232"/>
                  </a:lnTo>
                  <a:lnTo>
                    <a:pt x="608" y="212"/>
                  </a:lnTo>
                  <a:lnTo>
                    <a:pt x="598" y="240"/>
                  </a:lnTo>
                  <a:lnTo>
                    <a:pt x="568" y="238"/>
                  </a:lnTo>
                  <a:lnTo>
                    <a:pt x="554" y="238"/>
                  </a:lnTo>
                  <a:lnTo>
                    <a:pt x="552" y="284"/>
                  </a:lnTo>
                  <a:lnTo>
                    <a:pt x="540" y="300"/>
                  </a:lnTo>
                  <a:lnTo>
                    <a:pt x="528" y="292"/>
                  </a:lnTo>
                  <a:lnTo>
                    <a:pt x="496" y="292"/>
                  </a:lnTo>
                  <a:lnTo>
                    <a:pt x="486" y="286"/>
                  </a:lnTo>
                  <a:lnTo>
                    <a:pt x="480" y="292"/>
                  </a:lnTo>
                  <a:lnTo>
                    <a:pt x="484" y="322"/>
                  </a:lnTo>
                  <a:lnTo>
                    <a:pt x="482" y="342"/>
                  </a:lnTo>
                  <a:lnTo>
                    <a:pt x="452" y="330"/>
                  </a:lnTo>
                  <a:lnTo>
                    <a:pt x="432" y="378"/>
                  </a:lnTo>
                  <a:lnTo>
                    <a:pt x="416" y="382"/>
                  </a:lnTo>
                  <a:lnTo>
                    <a:pt x="412" y="400"/>
                  </a:lnTo>
                  <a:lnTo>
                    <a:pt x="434" y="430"/>
                  </a:lnTo>
                  <a:lnTo>
                    <a:pt x="370" y="520"/>
                  </a:lnTo>
                  <a:lnTo>
                    <a:pt x="378" y="544"/>
                  </a:lnTo>
                  <a:lnTo>
                    <a:pt x="368" y="556"/>
                  </a:lnTo>
                  <a:lnTo>
                    <a:pt x="354" y="556"/>
                  </a:lnTo>
                  <a:lnTo>
                    <a:pt x="316" y="690"/>
                  </a:lnTo>
                  <a:lnTo>
                    <a:pt x="332" y="702"/>
                  </a:lnTo>
                  <a:lnTo>
                    <a:pt x="306" y="728"/>
                  </a:lnTo>
                  <a:lnTo>
                    <a:pt x="280" y="726"/>
                  </a:lnTo>
                  <a:lnTo>
                    <a:pt x="252" y="768"/>
                  </a:lnTo>
                  <a:lnTo>
                    <a:pt x="258" y="788"/>
                  </a:lnTo>
                  <a:lnTo>
                    <a:pt x="250" y="910"/>
                  </a:lnTo>
                  <a:lnTo>
                    <a:pt x="276" y="970"/>
                  </a:lnTo>
                  <a:lnTo>
                    <a:pt x="256" y="1006"/>
                  </a:lnTo>
                  <a:lnTo>
                    <a:pt x="272" y="1074"/>
                  </a:lnTo>
                  <a:lnTo>
                    <a:pt x="242" y="1122"/>
                  </a:lnTo>
                  <a:lnTo>
                    <a:pt x="238" y="1158"/>
                  </a:lnTo>
                  <a:lnTo>
                    <a:pt x="226" y="1158"/>
                  </a:lnTo>
                  <a:lnTo>
                    <a:pt x="222" y="1146"/>
                  </a:lnTo>
                  <a:lnTo>
                    <a:pt x="204" y="1144"/>
                  </a:lnTo>
                  <a:lnTo>
                    <a:pt x="190" y="1128"/>
                  </a:lnTo>
                  <a:lnTo>
                    <a:pt x="168" y="1154"/>
                  </a:lnTo>
                  <a:lnTo>
                    <a:pt x="112" y="1230"/>
                  </a:lnTo>
                  <a:lnTo>
                    <a:pt x="72" y="1232"/>
                  </a:lnTo>
                  <a:lnTo>
                    <a:pt x="46" y="1200"/>
                  </a:lnTo>
                  <a:lnTo>
                    <a:pt x="30" y="1198"/>
                  </a:lnTo>
                  <a:lnTo>
                    <a:pt x="22" y="1170"/>
                  </a:lnTo>
                  <a:lnTo>
                    <a:pt x="22" y="1148"/>
                  </a:lnTo>
                  <a:lnTo>
                    <a:pt x="34" y="1130"/>
                  </a:lnTo>
                  <a:lnTo>
                    <a:pt x="14" y="1130"/>
                  </a:lnTo>
                  <a:lnTo>
                    <a:pt x="6" y="1124"/>
                  </a:lnTo>
                  <a:lnTo>
                    <a:pt x="10" y="1102"/>
                  </a:lnTo>
                  <a:lnTo>
                    <a:pt x="24" y="1100"/>
                  </a:lnTo>
                  <a:lnTo>
                    <a:pt x="24" y="1082"/>
                  </a:lnTo>
                  <a:lnTo>
                    <a:pt x="16" y="1070"/>
                  </a:lnTo>
                  <a:lnTo>
                    <a:pt x="8" y="1052"/>
                  </a:lnTo>
                  <a:lnTo>
                    <a:pt x="14" y="1028"/>
                  </a:lnTo>
                  <a:lnTo>
                    <a:pt x="0" y="1016"/>
                  </a:lnTo>
                  <a:lnTo>
                    <a:pt x="0" y="998"/>
                  </a:lnTo>
                  <a:lnTo>
                    <a:pt x="8" y="988"/>
                  </a:lnTo>
                  <a:lnTo>
                    <a:pt x="4" y="970"/>
                  </a:lnTo>
                  <a:lnTo>
                    <a:pt x="16" y="960"/>
                  </a:lnTo>
                  <a:lnTo>
                    <a:pt x="6" y="936"/>
                  </a:lnTo>
                  <a:lnTo>
                    <a:pt x="16" y="924"/>
                  </a:lnTo>
                  <a:lnTo>
                    <a:pt x="2" y="908"/>
                  </a:lnTo>
                  <a:lnTo>
                    <a:pt x="22" y="894"/>
                  </a:lnTo>
                  <a:lnTo>
                    <a:pt x="42" y="886"/>
                  </a:lnTo>
                  <a:lnTo>
                    <a:pt x="40" y="868"/>
                  </a:lnTo>
                  <a:lnTo>
                    <a:pt x="64" y="856"/>
                  </a:lnTo>
                  <a:lnTo>
                    <a:pt x="78" y="838"/>
                  </a:lnTo>
                  <a:lnTo>
                    <a:pt x="108" y="832"/>
                  </a:lnTo>
                  <a:lnTo>
                    <a:pt x="130" y="836"/>
                  </a:lnTo>
                  <a:lnTo>
                    <a:pt x="126" y="814"/>
                  </a:lnTo>
                  <a:lnTo>
                    <a:pt x="138" y="790"/>
                  </a:lnTo>
                  <a:lnTo>
                    <a:pt x="176" y="792"/>
                  </a:lnTo>
                  <a:lnTo>
                    <a:pt x="188" y="782"/>
                  </a:lnTo>
                  <a:lnTo>
                    <a:pt x="174" y="762"/>
                  </a:lnTo>
                  <a:lnTo>
                    <a:pt x="188" y="736"/>
                  </a:lnTo>
                  <a:lnTo>
                    <a:pt x="202" y="732"/>
                  </a:lnTo>
                  <a:lnTo>
                    <a:pt x="210" y="704"/>
                  </a:lnTo>
                  <a:lnTo>
                    <a:pt x="238" y="710"/>
                  </a:lnTo>
                  <a:lnTo>
                    <a:pt x="238" y="688"/>
                  </a:lnTo>
                  <a:lnTo>
                    <a:pt x="224" y="676"/>
                  </a:lnTo>
                  <a:lnTo>
                    <a:pt x="254" y="658"/>
                  </a:lnTo>
                  <a:lnTo>
                    <a:pt x="266" y="640"/>
                  </a:lnTo>
                  <a:lnTo>
                    <a:pt x="256" y="614"/>
                  </a:lnTo>
                  <a:lnTo>
                    <a:pt x="278" y="572"/>
                  </a:lnTo>
                  <a:lnTo>
                    <a:pt x="298" y="558"/>
                  </a:lnTo>
                  <a:lnTo>
                    <a:pt x="290" y="544"/>
                  </a:lnTo>
                  <a:lnTo>
                    <a:pt x="308" y="516"/>
                  </a:lnTo>
                  <a:lnTo>
                    <a:pt x="300" y="490"/>
                  </a:lnTo>
                  <a:lnTo>
                    <a:pt x="306" y="472"/>
                  </a:lnTo>
                  <a:lnTo>
                    <a:pt x="348" y="454"/>
                  </a:lnTo>
                  <a:lnTo>
                    <a:pt x="360" y="432"/>
                  </a:lnTo>
                  <a:lnTo>
                    <a:pt x="348" y="418"/>
                  </a:lnTo>
                  <a:lnTo>
                    <a:pt x="374" y="402"/>
                  </a:lnTo>
                  <a:lnTo>
                    <a:pt x="368" y="380"/>
                  </a:lnTo>
                  <a:lnTo>
                    <a:pt x="372" y="352"/>
                  </a:lnTo>
                  <a:lnTo>
                    <a:pt x="404" y="332"/>
                  </a:lnTo>
                  <a:lnTo>
                    <a:pt x="420" y="332"/>
                  </a:lnTo>
                  <a:lnTo>
                    <a:pt x="420" y="294"/>
                  </a:lnTo>
                  <a:lnTo>
                    <a:pt x="456" y="268"/>
                  </a:lnTo>
                  <a:lnTo>
                    <a:pt x="462" y="244"/>
                  </a:lnTo>
                  <a:lnTo>
                    <a:pt x="468" y="226"/>
                  </a:lnTo>
                  <a:lnTo>
                    <a:pt x="438" y="228"/>
                  </a:lnTo>
                  <a:lnTo>
                    <a:pt x="442" y="200"/>
                  </a:lnTo>
                  <a:lnTo>
                    <a:pt x="468" y="184"/>
                  </a:lnTo>
                  <a:lnTo>
                    <a:pt x="486" y="186"/>
                  </a:lnTo>
                  <a:lnTo>
                    <a:pt x="494" y="166"/>
                  </a:lnTo>
                  <a:lnTo>
                    <a:pt x="514" y="142"/>
                  </a:lnTo>
                  <a:lnTo>
                    <a:pt x="558" y="148"/>
                  </a:lnTo>
                  <a:lnTo>
                    <a:pt x="584" y="144"/>
                  </a:lnTo>
                  <a:lnTo>
                    <a:pt x="614" y="114"/>
                  </a:lnTo>
                  <a:lnTo>
                    <a:pt x="682" y="108"/>
                  </a:lnTo>
                  <a:lnTo>
                    <a:pt x="720" y="64"/>
                  </a:lnTo>
                  <a:lnTo>
                    <a:pt x="714" y="36"/>
                  </a:lnTo>
                  <a:lnTo>
                    <a:pt x="768" y="2"/>
                  </a:lnTo>
                  <a:lnTo>
                    <a:pt x="780" y="6"/>
                  </a:lnTo>
                  <a:lnTo>
                    <a:pt x="768" y="46"/>
                  </a:lnTo>
                  <a:lnTo>
                    <a:pt x="802" y="30"/>
                  </a:lnTo>
                  <a:lnTo>
                    <a:pt x="820" y="60"/>
                  </a:lnTo>
                  <a:lnTo>
                    <a:pt x="820" y="60"/>
                  </a:lnTo>
                  <a:lnTo>
                    <a:pt x="832" y="40"/>
                  </a:lnTo>
                  <a:lnTo>
                    <a:pt x="832" y="40"/>
                  </a:lnTo>
                  <a:lnTo>
                    <a:pt x="858" y="0"/>
                  </a:lnTo>
                  <a:lnTo>
                    <a:pt x="876" y="8"/>
                  </a:lnTo>
                  <a:lnTo>
                    <a:pt x="864" y="38"/>
                  </a:lnTo>
                  <a:lnTo>
                    <a:pt x="860" y="60"/>
                  </a:lnTo>
                  <a:lnTo>
                    <a:pt x="868" y="80"/>
                  </a:lnTo>
                  <a:lnTo>
                    <a:pt x="900" y="22"/>
                  </a:lnTo>
                  <a:lnTo>
                    <a:pt x="914" y="24"/>
                  </a:lnTo>
                  <a:lnTo>
                    <a:pt x="912" y="46"/>
                  </a:lnTo>
                  <a:lnTo>
                    <a:pt x="966" y="62"/>
                  </a:lnTo>
                  <a:lnTo>
                    <a:pt x="980" y="82"/>
                  </a:lnTo>
                  <a:lnTo>
                    <a:pt x="978" y="98"/>
                  </a:lnTo>
                  <a:lnTo>
                    <a:pt x="966" y="100"/>
                  </a:lnTo>
                  <a:lnTo>
                    <a:pt x="946" y="130"/>
                  </a:lnTo>
                  <a:lnTo>
                    <a:pt x="890" y="118"/>
                  </a:lnTo>
                  <a:lnTo>
                    <a:pt x="884" y="128"/>
                  </a:lnTo>
                  <a:lnTo>
                    <a:pt x="918" y="156"/>
                  </a:lnTo>
                  <a:lnTo>
                    <a:pt x="944" y="1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7" name="Oman">
              <a:extLst>
                <a:ext uri="{FF2B5EF4-FFF2-40B4-BE49-F238E27FC236}">
                  <a16:creationId xmlns:a16="http://schemas.microsoft.com/office/drawing/2014/main" id="{3CBA82E9-D078-4CAD-9AEB-7A34C86D4144}"/>
                </a:ext>
              </a:extLst>
            </p:cNvPr>
            <p:cNvSpPr>
              <a:spLocks/>
            </p:cNvSpPr>
            <p:nvPr/>
          </p:nvSpPr>
          <p:spPr bwMode="gray">
            <a:xfrm>
              <a:off x="7429200" y="3695431"/>
              <a:ext cx="218657" cy="326449"/>
            </a:xfrm>
            <a:custGeom>
              <a:avLst/>
              <a:gdLst/>
              <a:ahLst/>
              <a:cxnLst>
                <a:cxn ang="0">
                  <a:pos x="48" y="400"/>
                </a:cxn>
                <a:cxn ang="0">
                  <a:pos x="34" y="400"/>
                </a:cxn>
                <a:cxn ang="0">
                  <a:pos x="0" y="312"/>
                </a:cxn>
                <a:cxn ang="0">
                  <a:pos x="84" y="284"/>
                </a:cxn>
                <a:cxn ang="0">
                  <a:pos x="96" y="190"/>
                </a:cxn>
                <a:cxn ang="0">
                  <a:pos x="92" y="166"/>
                </a:cxn>
                <a:cxn ang="0">
                  <a:pos x="96" y="134"/>
                </a:cxn>
                <a:cxn ang="0">
                  <a:pos x="104" y="128"/>
                </a:cxn>
                <a:cxn ang="0">
                  <a:pos x="112" y="80"/>
                </a:cxn>
                <a:cxn ang="0">
                  <a:pos x="118" y="68"/>
                </a:cxn>
                <a:cxn ang="0">
                  <a:pos x="126" y="38"/>
                </a:cxn>
                <a:cxn ang="0">
                  <a:pos x="124" y="16"/>
                </a:cxn>
                <a:cxn ang="0">
                  <a:pos x="134" y="6"/>
                </a:cxn>
                <a:cxn ang="0">
                  <a:pos x="146" y="0"/>
                </a:cxn>
                <a:cxn ang="0">
                  <a:pos x="146" y="10"/>
                </a:cxn>
                <a:cxn ang="0">
                  <a:pos x="138" y="16"/>
                </a:cxn>
                <a:cxn ang="0">
                  <a:pos x="136" y="36"/>
                </a:cxn>
                <a:cxn ang="0">
                  <a:pos x="140" y="66"/>
                </a:cxn>
                <a:cxn ang="0">
                  <a:pos x="160" y="88"/>
                </a:cxn>
                <a:cxn ang="0">
                  <a:pos x="174" y="108"/>
                </a:cxn>
                <a:cxn ang="0">
                  <a:pos x="194" y="114"/>
                </a:cxn>
                <a:cxn ang="0">
                  <a:pos x="208" y="114"/>
                </a:cxn>
                <a:cxn ang="0">
                  <a:pos x="236" y="132"/>
                </a:cxn>
                <a:cxn ang="0">
                  <a:pos x="242" y="142"/>
                </a:cxn>
                <a:cxn ang="0">
                  <a:pos x="246" y="160"/>
                </a:cxn>
                <a:cxn ang="0">
                  <a:pos x="258" y="170"/>
                </a:cxn>
                <a:cxn ang="0">
                  <a:pos x="270" y="170"/>
                </a:cxn>
                <a:cxn ang="0">
                  <a:pos x="256" y="208"/>
                </a:cxn>
                <a:cxn ang="0">
                  <a:pos x="254" y="218"/>
                </a:cxn>
                <a:cxn ang="0">
                  <a:pos x="242" y="236"/>
                </a:cxn>
                <a:cxn ang="0">
                  <a:pos x="214" y="264"/>
                </a:cxn>
                <a:cxn ang="0">
                  <a:pos x="208" y="256"/>
                </a:cxn>
                <a:cxn ang="0">
                  <a:pos x="194" y="284"/>
                </a:cxn>
                <a:cxn ang="0">
                  <a:pos x="200" y="314"/>
                </a:cxn>
                <a:cxn ang="0">
                  <a:pos x="196" y="320"/>
                </a:cxn>
                <a:cxn ang="0">
                  <a:pos x="184" y="314"/>
                </a:cxn>
                <a:cxn ang="0">
                  <a:pos x="156" y="330"/>
                </a:cxn>
                <a:cxn ang="0">
                  <a:pos x="154" y="344"/>
                </a:cxn>
                <a:cxn ang="0">
                  <a:pos x="140" y="352"/>
                </a:cxn>
                <a:cxn ang="0">
                  <a:pos x="120" y="352"/>
                </a:cxn>
                <a:cxn ang="0">
                  <a:pos x="110" y="358"/>
                </a:cxn>
                <a:cxn ang="0">
                  <a:pos x="110" y="382"/>
                </a:cxn>
                <a:cxn ang="0">
                  <a:pos x="100" y="392"/>
                </a:cxn>
                <a:cxn ang="0">
                  <a:pos x="70" y="392"/>
                </a:cxn>
                <a:cxn ang="0">
                  <a:pos x="48" y="400"/>
                </a:cxn>
              </a:cxnLst>
              <a:rect l="0" t="0" r="r" b="b"/>
              <a:pathLst>
                <a:path w="270" h="400">
                  <a:moveTo>
                    <a:pt x="48" y="400"/>
                  </a:moveTo>
                  <a:lnTo>
                    <a:pt x="34" y="400"/>
                  </a:lnTo>
                  <a:lnTo>
                    <a:pt x="0" y="312"/>
                  </a:lnTo>
                  <a:lnTo>
                    <a:pt x="84" y="284"/>
                  </a:lnTo>
                  <a:lnTo>
                    <a:pt x="96" y="190"/>
                  </a:lnTo>
                  <a:lnTo>
                    <a:pt x="92" y="166"/>
                  </a:lnTo>
                  <a:lnTo>
                    <a:pt x="96" y="134"/>
                  </a:lnTo>
                  <a:lnTo>
                    <a:pt x="104" y="128"/>
                  </a:lnTo>
                  <a:lnTo>
                    <a:pt x="112" y="80"/>
                  </a:lnTo>
                  <a:lnTo>
                    <a:pt x="118" y="68"/>
                  </a:lnTo>
                  <a:lnTo>
                    <a:pt x="126" y="38"/>
                  </a:lnTo>
                  <a:lnTo>
                    <a:pt x="124" y="16"/>
                  </a:lnTo>
                  <a:lnTo>
                    <a:pt x="134" y="6"/>
                  </a:lnTo>
                  <a:lnTo>
                    <a:pt x="146" y="0"/>
                  </a:lnTo>
                  <a:lnTo>
                    <a:pt x="146" y="10"/>
                  </a:lnTo>
                  <a:lnTo>
                    <a:pt x="138" y="16"/>
                  </a:lnTo>
                  <a:lnTo>
                    <a:pt x="136" y="36"/>
                  </a:lnTo>
                  <a:lnTo>
                    <a:pt x="140" y="66"/>
                  </a:lnTo>
                  <a:lnTo>
                    <a:pt x="160" y="88"/>
                  </a:lnTo>
                  <a:lnTo>
                    <a:pt x="174" y="108"/>
                  </a:lnTo>
                  <a:lnTo>
                    <a:pt x="194" y="114"/>
                  </a:lnTo>
                  <a:lnTo>
                    <a:pt x="208" y="114"/>
                  </a:lnTo>
                  <a:lnTo>
                    <a:pt x="236" y="132"/>
                  </a:lnTo>
                  <a:lnTo>
                    <a:pt x="242" y="142"/>
                  </a:lnTo>
                  <a:lnTo>
                    <a:pt x="246" y="160"/>
                  </a:lnTo>
                  <a:lnTo>
                    <a:pt x="258" y="170"/>
                  </a:lnTo>
                  <a:lnTo>
                    <a:pt x="270" y="170"/>
                  </a:lnTo>
                  <a:lnTo>
                    <a:pt x="256" y="208"/>
                  </a:lnTo>
                  <a:lnTo>
                    <a:pt x="254" y="218"/>
                  </a:lnTo>
                  <a:lnTo>
                    <a:pt x="242" y="236"/>
                  </a:lnTo>
                  <a:lnTo>
                    <a:pt x="214" y="264"/>
                  </a:lnTo>
                  <a:lnTo>
                    <a:pt x="208" y="256"/>
                  </a:lnTo>
                  <a:lnTo>
                    <a:pt x="194" y="284"/>
                  </a:lnTo>
                  <a:lnTo>
                    <a:pt x="200" y="314"/>
                  </a:lnTo>
                  <a:lnTo>
                    <a:pt x="196" y="320"/>
                  </a:lnTo>
                  <a:lnTo>
                    <a:pt x="184" y="314"/>
                  </a:lnTo>
                  <a:lnTo>
                    <a:pt x="156" y="330"/>
                  </a:lnTo>
                  <a:lnTo>
                    <a:pt x="154" y="344"/>
                  </a:lnTo>
                  <a:lnTo>
                    <a:pt x="140" y="352"/>
                  </a:lnTo>
                  <a:lnTo>
                    <a:pt x="120" y="352"/>
                  </a:lnTo>
                  <a:lnTo>
                    <a:pt x="110" y="358"/>
                  </a:lnTo>
                  <a:lnTo>
                    <a:pt x="110" y="382"/>
                  </a:lnTo>
                  <a:lnTo>
                    <a:pt x="100" y="392"/>
                  </a:lnTo>
                  <a:lnTo>
                    <a:pt x="70" y="392"/>
                  </a:lnTo>
                  <a:lnTo>
                    <a:pt x="48" y="4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8" name="Pakistan">
              <a:extLst>
                <a:ext uri="{FF2B5EF4-FFF2-40B4-BE49-F238E27FC236}">
                  <a16:creationId xmlns:a16="http://schemas.microsoft.com/office/drawing/2014/main" id="{0BBE1EDC-1463-4453-B151-4C768D461677}"/>
                </a:ext>
              </a:extLst>
            </p:cNvPr>
            <p:cNvSpPr>
              <a:spLocks/>
            </p:cNvSpPr>
            <p:nvPr/>
          </p:nvSpPr>
          <p:spPr bwMode="gray">
            <a:xfrm>
              <a:off x="7677144" y="3296221"/>
              <a:ext cx="503695" cy="491640"/>
            </a:xfrm>
            <a:custGeom>
              <a:avLst/>
              <a:gdLst/>
              <a:ahLst/>
              <a:cxnLst>
                <a:cxn ang="0">
                  <a:pos x="26" y="530"/>
                </a:cxn>
                <a:cxn ang="0">
                  <a:pos x="54" y="478"/>
                </a:cxn>
                <a:cxn ang="0">
                  <a:pos x="90" y="458"/>
                </a:cxn>
                <a:cxn ang="0">
                  <a:pos x="72" y="412"/>
                </a:cxn>
                <a:cxn ang="0">
                  <a:pos x="0" y="338"/>
                </a:cxn>
                <a:cxn ang="0">
                  <a:pos x="46" y="360"/>
                </a:cxn>
                <a:cxn ang="0">
                  <a:pos x="88" y="354"/>
                </a:cxn>
                <a:cxn ang="0">
                  <a:pos x="134" y="352"/>
                </a:cxn>
                <a:cxn ang="0">
                  <a:pos x="202" y="338"/>
                </a:cxn>
                <a:cxn ang="0">
                  <a:pos x="200" y="304"/>
                </a:cxn>
                <a:cxn ang="0">
                  <a:pos x="206" y="276"/>
                </a:cxn>
                <a:cxn ang="0">
                  <a:pos x="234" y="260"/>
                </a:cxn>
                <a:cxn ang="0">
                  <a:pos x="258" y="258"/>
                </a:cxn>
                <a:cxn ang="0">
                  <a:pos x="304" y="250"/>
                </a:cxn>
                <a:cxn ang="0">
                  <a:pos x="318" y="214"/>
                </a:cxn>
                <a:cxn ang="0">
                  <a:pos x="356" y="170"/>
                </a:cxn>
                <a:cxn ang="0">
                  <a:pos x="336" y="136"/>
                </a:cxn>
                <a:cxn ang="0">
                  <a:pos x="386" y="120"/>
                </a:cxn>
                <a:cxn ang="0">
                  <a:pos x="402" y="88"/>
                </a:cxn>
                <a:cxn ang="0">
                  <a:pos x="386" y="56"/>
                </a:cxn>
                <a:cxn ang="0">
                  <a:pos x="414" y="38"/>
                </a:cxn>
                <a:cxn ang="0">
                  <a:pos x="482" y="6"/>
                </a:cxn>
                <a:cxn ang="0">
                  <a:pos x="506" y="0"/>
                </a:cxn>
                <a:cxn ang="0">
                  <a:pos x="530" y="6"/>
                </a:cxn>
                <a:cxn ang="0">
                  <a:pos x="584" y="30"/>
                </a:cxn>
                <a:cxn ang="0">
                  <a:pos x="614" y="58"/>
                </a:cxn>
                <a:cxn ang="0">
                  <a:pos x="602" y="104"/>
                </a:cxn>
                <a:cxn ang="0">
                  <a:pos x="550" y="106"/>
                </a:cxn>
                <a:cxn ang="0">
                  <a:pos x="498" y="96"/>
                </a:cxn>
                <a:cxn ang="0">
                  <a:pos x="484" y="132"/>
                </a:cxn>
                <a:cxn ang="0">
                  <a:pos x="518" y="194"/>
                </a:cxn>
                <a:cxn ang="0">
                  <a:pos x="550" y="218"/>
                </a:cxn>
                <a:cxn ang="0">
                  <a:pos x="528" y="274"/>
                </a:cxn>
                <a:cxn ang="0">
                  <a:pos x="504" y="286"/>
                </a:cxn>
                <a:cxn ang="0">
                  <a:pos x="498" y="312"/>
                </a:cxn>
                <a:cxn ang="0">
                  <a:pos x="468" y="364"/>
                </a:cxn>
                <a:cxn ang="0">
                  <a:pos x="432" y="384"/>
                </a:cxn>
                <a:cxn ang="0">
                  <a:pos x="392" y="418"/>
                </a:cxn>
                <a:cxn ang="0">
                  <a:pos x="360" y="420"/>
                </a:cxn>
                <a:cxn ang="0">
                  <a:pos x="342" y="436"/>
                </a:cxn>
                <a:cxn ang="0">
                  <a:pos x="332" y="474"/>
                </a:cxn>
                <a:cxn ang="0">
                  <a:pos x="346" y="496"/>
                </a:cxn>
                <a:cxn ang="0">
                  <a:pos x="372" y="518"/>
                </a:cxn>
                <a:cxn ang="0">
                  <a:pos x="388" y="554"/>
                </a:cxn>
                <a:cxn ang="0">
                  <a:pos x="380" y="574"/>
                </a:cxn>
                <a:cxn ang="0">
                  <a:pos x="356" y="570"/>
                </a:cxn>
                <a:cxn ang="0">
                  <a:pos x="316" y="576"/>
                </a:cxn>
                <a:cxn ang="0">
                  <a:pos x="300" y="586"/>
                </a:cxn>
                <a:cxn ang="0">
                  <a:pos x="272" y="602"/>
                </a:cxn>
                <a:cxn ang="0">
                  <a:pos x="226" y="558"/>
                </a:cxn>
                <a:cxn ang="0">
                  <a:pos x="218" y="536"/>
                </a:cxn>
                <a:cxn ang="0">
                  <a:pos x="162" y="526"/>
                </a:cxn>
                <a:cxn ang="0">
                  <a:pos x="116" y="524"/>
                </a:cxn>
                <a:cxn ang="0">
                  <a:pos x="94" y="538"/>
                </a:cxn>
                <a:cxn ang="0">
                  <a:pos x="62" y="538"/>
                </a:cxn>
                <a:cxn ang="0">
                  <a:pos x="40" y="538"/>
                </a:cxn>
              </a:cxnLst>
              <a:rect l="0" t="0" r="r" b="b"/>
              <a:pathLst>
                <a:path w="618" h="602">
                  <a:moveTo>
                    <a:pt x="40" y="538"/>
                  </a:moveTo>
                  <a:lnTo>
                    <a:pt x="26" y="530"/>
                  </a:lnTo>
                  <a:lnTo>
                    <a:pt x="32" y="498"/>
                  </a:lnTo>
                  <a:lnTo>
                    <a:pt x="54" y="478"/>
                  </a:lnTo>
                  <a:lnTo>
                    <a:pt x="84" y="474"/>
                  </a:lnTo>
                  <a:lnTo>
                    <a:pt x="90" y="458"/>
                  </a:lnTo>
                  <a:lnTo>
                    <a:pt x="72" y="446"/>
                  </a:lnTo>
                  <a:lnTo>
                    <a:pt x="72" y="412"/>
                  </a:lnTo>
                  <a:lnTo>
                    <a:pt x="32" y="396"/>
                  </a:lnTo>
                  <a:lnTo>
                    <a:pt x="0" y="338"/>
                  </a:lnTo>
                  <a:lnTo>
                    <a:pt x="28" y="356"/>
                  </a:lnTo>
                  <a:lnTo>
                    <a:pt x="46" y="360"/>
                  </a:lnTo>
                  <a:lnTo>
                    <a:pt x="68" y="364"/>
                  </a:lnTo>
                  <a:lnTo>
                    <a:pt x="88" y="354"/>
                  </a:lnTo>
                  <a:lnTo>
                    <a:pt x="112" y="356"/>
                  </a:lnTo>
                  <a:lnTo>
                    <a:pt x="134" y="352"/>
                  </a:lnTo>
                  <a:lnTo>
                    <a:pt x="176" y="354"/>
                  </a:lnTo>
                  <a:lnTo>
                    <a:pt x="202" y="338"/>
                  </a:lnTo>
                  <a:lnTo>
                    <a:pt x="194" y="320"/>
                  </a:lnTo>
                  <a:lnTo>
                    <a:pt x="200" y="304"/>
                  </a:lnTo>
                  <a:lnTo>
                    <a:pt x="200" y="290"/>
                  </a:lnTo>
                  <a:lnTo>
                    <a:pt x="206" y="276"/>
                  </a:lnTo>
                  <a:lnTo>
                    <a:pt x="220" y="276"/>
                  </a:lnTo>
                  <a:lnTo>
                    <a:pt x="234" y="260"/>
                  </a:lnTo>
                  <a:lnTo>
                    <a:pt x="242" y="268"/>
                  </a:lnTo>
                  <a:lnTo>
                    <a:pt x="258" y="258"/>
                  </a:lnTo>
                  <a:lnTo>
                    <a:pt x="274" y="250"/>
                  </a:lnTo>
                  <a:lnTo>
                    <a:pt x="304" y="250"/>
                  </a:lnTo>
                  <a:lnTo>
                    <a:pt x="320" y="238"/>
                  </a:lnTo>
                  <a:lnTo>
                    <a:pt x="318" y="214"/>
                  </a:lnTo>
                  <a:lnTo>
                    <a:pt x="328" y="184"/>
                  </a:lnTo>
                  <a:lnTo>
                    <a:pt x="356" y="170"/>
                  </a:lnTo>
                  <a:lnTo>
                    <a:pt x="330" y="144"/>
                  </a:lnTo>
                  <a:lnTo>
                    <a:pt x="336" y="136"/>
                  </a:lnTo>
                  <a:lnTo>
                    <a:pt x="366" y="140"/>
                  </a:lnTo>
                  <a:lnTo>
                    <a:pt x="386" y="120"/>
                  </a:lnTo>
                  <a:lnTo>
                    <a:pt x="388" y="102"/>
                  </a:lnTo>
                  <a:lnTo>
                    <a:pt x="402" y="88"/>
                  </a:lnTo>
                  <a:lnTo>
                    <a:pt x="400" y="70"/>
                  </a:lnTo>
                  <a:lnTo>
                    <a:pt x="386" y="56"/>
                  </a:lnTo>
                  <a:lnTo>
                    <a:pt x="402" y="34"/>
                  </a:lnTo>
                  <a:lnTo>
                    <a:pt x="414" y="38"/>
                  </a:lnTo>
                  <a:lnTo>
                    <a:pt x="444" y="8"/>
                  </a:lnTo>
                  <a:lnTo>
                    <a:pt x="482" y="6"/>
                  </a:lnTo>
                  <a:lnTo>
                    <a:pt x="494" y="8"/>
                  </a:lnTo>
                  <a:lnTo>
                    <a:pt x="506" y="0"/>
                  </a:lnTo>
                  <a:lnTo>
                    <a:pt x="520" y="0"/>
                  </a:lnTo>
                  <a:lnTo>
                    <a:pt x="530" y="6"/>
                  </a:lnTo>
                  <a:lnTo>
                    <a:pt x="552" y="4"/>
                  </a:lnTo>
                  <a:lnTo>
                    <a:pt x="584" y="30"/>
                  </a:lnTo>
                  <a:lnTo>
                    <a:pt x="618" y="34"/>
                  </a:lnTo>
                  <a:lnTo>
                    <a:pt x="614" y="58"/>
                  </a:lnTo>
                  <a:lnTo>
                    <a:pt x="614" y="82"/>
                  </a:lnTo>
                  <a:lnTo>
                    <a:pt x="602" y="104"/>
                  </a:lnTo>
                  <a:lnTo>
                    <a:pt x="580" y="96"/>
                  </a:lnTo>
                  <a:lnTo>
                    <a:pt x="550" y="106"/>
                  </a:lnTo>
                  <a:lnTo>
                    <a:pt x="524" y="108"/>
                  </a:lnTo>
                  <a:lnTo>
                    <a:pt x="498" y="96"/>
                  </a:lnTo>
                  <a:lnTo>
                    <a:pt x="488" y="110"/>
                  </a:lnTo>
                  <a:lnTo>
                    <a:pt x="484" y="132"/>
                  </a:lnTo>
                  <a:lnTo>
                    <a:pt x="492" y="184"/>
                  </a:lnTo>
                  <a:lnTo>
                    <a:pt x="518" y="194"/>
                  </a:lnTo>
                  <a:lnTo>
                    <a:pt x="520" y="210"/>
                  </a:lnTo>
                  <a:lnTo>
                    <a:pt x="550" y="218"/>
                  </a:lnTo>
                  <a:lnTo>
                    <a:pt x="520" y="252"/>
                  </a:lnTo>
                  <a:lnTo>
                    <a:pt x="528" y="274"/>
                  </a:lnTo>
                  <a:lnTo>
                    <a:pt x="520" y="282"/>
                  </a:lnTo>
                  <a:lnTo>
                    <a:pt x="504" y="286"/>
                  </a:lnTo>
                  <a:lnTo>
                    <a:pt x="490" y="294"/>
                  </a:lnTo>
                  <a:lnTo>
                    <a:pt x="498" y="312"/>
                  </a:lnTo>
                  <a:lnTo>
                    <a:pt x="478" y="326"/>
                  </a:lnTo>
                  <a:lnTo>
                    <a:pt x="468" y="364"/>
                  </a:lnTo>
                  <a:lnTo>
                    <a:pt x="446" y="380"/>
                  </a:lnTo>
                  <a:lnTo>
                    <a:pt x="432" y="384"/>
                  </a:lnTo>
                  <a:lnTo>
                    <a:pt x="412" y="414"/>
                  </a:lnTo>
                  <a:lnTo>
                    <a:pt x="392" y="418"/>
                  </a:lnTo>
                  <a:lnTo>
                    <a:pt x="376" y="430"/>
                  </a:lnTo>
                  <a:lnTo>
                    <a:pt x="360" y="420"/>
                  </a:lnTo>
                  <a:lnTo>
                    <a:pt x="346" y="420"/>
                  </a:lnTo>
                  <a:lnTo>
                    <a:pt x="342" y="436"/>
                  </a:lnTo>
                  <a:lnTo>
                    <a:pt x="322" y="460"/>
                  </a:lnTo>
                  <a:lnTo>
                    <a:pt x="332" y="474"/>
                  </a:lnTo>
                  <a:lnTo>
                    <a:pt x="350" y="480"/>
                  </a:lnTo>
                  <a:lnTo>
                    <a:pt x="346" y="496"/>
                  </a:lnTo>
                  <a:lnTo>
                    <a:pt x="360" y="516"/>
                  </a:lnTo>
                  <a:lnTo>
                    <a:pt x="372" y="518"/>
                  </a:lnTo>
                  <a:lnTo>
                    <a:pt x="388" y="544"/>
                  </a:lnTo>
                  <a:lnTo>
                    <a:pt x="388" y="554"/>
                  </a:lnTo>
                  <a:lnTo>
                    <a:pt x="392" y="566"/>
                  </a:lnTo>
                  <a:lnTo>
                    <a:pt x="380" y="574"/>
                  </a:lnTo>
                  <a:lnTo>
                    <a:pt x="372" y="562"/>
                  </a:lnTo>
                  <a:lnTo>
                    <a:pt x="356" y="570"/>
                  </a:lnTo>
                  <a:lnTo>
                    <a:pt x="334" y="576"/>
                  </a:lnTo>
                  <a:lnTo>
                    <a:pt x="316" y="576"/>
                  </a:lnTo>
                  <a:lnTo>
                    <a:pt x="302" y="570"/>
                  </a:lnTo>
                  <a:lnTo>
                    <a:pt x="300" y="586"/>
                  </a:lnTo>
                  <a:lnTo>
                    <a:pt x="284" y="588"/>
                  </a:lnTo>
                  <a:lnTo>
                    <a:pt x="272" y="602"/>
                  </a:lnTo>
                  <a:lnTo>
                    <a:pt x="250" y="588"/>
                  </a:lnTo>
                  <a:lnTo>
                    <a:pt x="226" y="558"/>
                  </a:lnTo>
                  <a:lnTo>
                    <a:pt x="214" y="558"/>
                  </a:lnTo>
                  <a:lnTo>
                    <a:pt x="218" y="536"/>
                  </a:lnTo>
                  <a:lnTo>
                    <a:pt x="196" y="526"/>
                  </a:lnTo>
                  <a:lnTo>
                    <a:pt x="162" y="526"/>
                  </a:lnTo>
                  <a:lnTo>
                    <a:pt x="134" y="536"/>
                  </a:lnTo>
                  <a:lnTo>
                    <a:pt x="116" y="524"/>
                  </a:lnTo>
                  <a:lnTo>
                    <a:pt x="100" y="530"/>
                  </a:lnTo>
                  <a:lnTo>
                    <a:pt x="94" y="538"/>
                  </a:lnTo>
                  <a:lnTo>
                    <a:pt x="64" y="528"/>
                  </a:lnTo>
                  <a:lnTo>
                    <a:pt x="62" y="538"/>
                  </a:lnTo>
                  <a:lnTo>
                    <a:pt x="52" y="532"/>
                  </a:lnTo>
                  <a:lnTo>
                    <a:pt x="40" y="5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29" name="Panama">
              <a:extLst>
                <a:ext uri="{FF2B5EF4-FFF2-40B4-BE49-F238E27FC236}">
                  <a16:creationId xmlns:a16="http://schemas.microsoft.com/office/drawing/2014/main" id="{C2980426-E48A-4D1B-8FD3-5188F38BD455}"/>
                </a:ext>
              </a:extLst>
            </p:cNvPr>
            <p:cNvSpPr>
              <a:spLocks noEditPoints="1"/>
            </p:cNvSpPr>
            <p:nvPr/>
          </p:nvSpPr>
          <p:spPr bwMode="gray">
            <a:xfrm>
              <a:off x="3128273" y="4320797"/>
              <a:ext cx="183517" cy="82594"/>
            </a:xfrm>
            <a:custGeom>
              <a:avLst/>
              <a:gdLst/>
              <a:ahLst/>
              <a:cxnLst>
                <a:cxn ang="0">
                  <a:pos x="134" y="41"/>
                </a:cxn>
                <a:cxn ang="0">
                  <a:pos x="114" y="53"/>
                </a:cxn>
                <a:cxn ang="0">
                  <a:pos x="122" y="81"/>
                </a:cxn>
                <a:cxn ang="0">
                  <a:pos x="106" y="97"/>
                </a:cxn>
                <a:cxn ang="0">
                  <a:pos x="92" y="97"/>
                </a:cxn>
                <a:cxn ang="0">
                  <a:pos x="80" y="75"/>
                </a:cxn>
                <a:cxn ang="0">
                  <a:pos x="64" y="73"/>
                </a:cxn>
                <a:cxn ang="0">
                  <a:pos x="50" y="57"/>
                </a:cxn>
                <a:cxn ang="0">
                  <a:pos x="28" y="57"/>
                </a:cxn>
                <a:cxn ang="0">
                  <a:pos x="10" y="61"/>
                </a:cxn>
                <a:cxn ang="0">
                  <a:pos x="2" y="34"/>
                </a:cxn>
                <a:cxn ang="0">
                  <a:pos x="4" y="10"/>
                </a:cxn>
                <a:cxn ang="0">
                  <a:pos x="32" y="14"/>
                </a:cxn>
                <a:cxn ang="0">
                  <a:pos x="40" y="24"/>
                </a:cxn>
                <a:cxn ang="0">
                  <a:pos x="52" y="20"/>
                </a:cxn>
                <a:cxn ang="0">
                  <a:pos x="80" y="28"/>
                </a:cxn>
                <a:cxn ang="0">
                  <a:pos x="110" y="18"/>
                </a:cxn>
                <a:cxn ang="0">
                  <a:pos x="124" y="10"/>
                </a:cxn>
                <a:cxn ang="0">
                  <a:pos x="52" y="87"/>
                </a:cxn>
                <a:cxn ang="0">
                  <a:pos x="66" y="89"/>
                </a:cxn>
                <a:cxn ang="0">
                  <a:pos x="52" y="87"/>
                </a:cxn>
                <a:cxn ang="0">
                  <a:pos x="156" y="22"/>
                </a:cxn>
                <a:cxn ang="0">
                  <a:pos x="192" y="39"/>
                </a:cxn>
                <a:cxn ang="0">
                  <a:pos x="208" y="51"/>
                </a:cxn>
                <a:cxn ang="0">
                  <a:pos x="192" y="63"/>
                </a:cxn>
                <a:cxn ang="0">
                  <a:pos x="206" y="95"/>
                </a:cxn>
                <a:cxn ang="0">
                  <a:pos x="214" y="91"/>
                </a:cxn>
                <a:cxn ang="0">
                  <a:pos x="224" y="71"/>
                </a:cxn>
                <a:cxn ang="0">
                  <a:pos x="222" y="36"/>
                </a:cxn>
                <a:cxn ang="0">
                  <a:pos x="196" y="14"/>
                </a:cxn>
                <a:cxn ang="0">
                  <a:pos x="164" y="6"/>
                </a:cxn>
                <a:cxn ang="0">
                  <a:pos x="150" y="2"/>
                </a:cxn>
                <a:cxn ang="0">
                  <a:pos x="124" y="10"/>
                </a:cxn>
              </a:cxnLst>
              <a:rect l="0" t="0" r="r" b="b"/>
              <a:pathLst>
                <a:path w="224" h="101">
                  <a:moveTo>
                    <a:pt x="138" y="26"/>
                  </a:moveTo>
                  <a:lnTo>
                    <a:pt x="134" y="41"/>
                  </a:lnTo>
                  <a:lnTo>
                    <a:pt x="120" y="43"/>
                  </a:lnTo>
                  <a:lnTo>
                    <a:pt x="114" y="53"/>
                  </a:lnTo>
                  <a:lnTo>
                    <a:pt x="106" y="59"/>
                  </a:lnTo>
                  <a:lnTo>
                    <a:pt x="122" y="81"/>
                  </a:lnTo>
                  <a:lnTo>
                    <a:pt x="110" y="89"/>
                  </a:lnTo>
                  <a:lnTo>
                    <a:pt x="106" y="97"/>
                  </a:lnTo>
                  <a:lnTo>
                    <a:pt x="100" y="101"/>
                  </a:lnTo>
                  <a:lnTo>
                    <a:pt x="92" y="97"/>
                  </a:lnTo>
                  <a:lnTo>
                    <a:pt x="86" y="71"/>
                  </a:lnTo>
                  <a:lnTo>
                    <a:pt x="80" y="75"/>
                  </a:lnTo>
                  <a:lnTo>
                    <a:pt x="78" y="83"/>
                  </a:lnTo>
                  <a:lnTo>
                    <a:pt x="64" y="73"/>
                  </a:lnTo>
                  <a:lnTo>
                    <a:pt x="64" y="63"/>
                  </a:lnTo>
                  <a:lnTo>
                    <a:pt x="50" y="57"/>
                  </a:lnTo>
                  <a:lnTo>
                    <a:pt x="38" y="53"/>
                  </a:lnTo>
                  <a:lnTo>
                    <a:pt x="28" y="57"/>
                  </a:lnTo>
                  <a:lnTo>
                    <a:pt x="18" y="55"/>
                  </a:lnTo>
                  <a:lnTo>
                    <a:pt x="10" y="61"/>
                  </a:lnTo>
                  <a:lnTo>
                    <a:pt x="10" y="41"/>
                  </a:lnTo>
                  <a:lnTo>
                    <a:pt x="2" y="34"/>
                  </a:lnTo>
                  <a:lnTo>
                    <a:pt x="0" y="14"/>
                  </a:lnTo>
                  <a:lnTo>
                    <a:pt x="4" y="10"/>
                  </a:lnTo>
                  <a:lnTo>
                    <a:pt x="28" y="4"/>
                  </a:lnTo>
                  <a:lnTo>
                    <a:pt x="32" y="14"/>
                  </a:lnTo>
                  <a:lnTo>
                    <a:pt x="38" y="16"/>
                  </a:lnTo>
                  <a:lnTo>
                    <a:pt x="40" y="24"/>
                  </a:lnTo>
                  <a:lnTo>
                    <a:pt x="48" y="24"/>
                  </a:lnTo>
                  <a:lnTo>
                    <a:pt x="52" y="20"/>
                  </a:lnTo>
                  <a:lnTo>
                    <a:pt x="62" y="26"/>
                  </a:lnTo>
                  <a:lnTo>
                    <a:pt x="80" y="28"/>
                  </a:lnTo>
                  <a:lnTo>
                    <a:pt x="96" y="20"/>
                  </a:lnTo>
                  <a:lnTo>
                    <a:pt x="110" y="18"/>
                  </a:lnTo>
                  <a:lnTo>
                    <a:pt x="118" y="16"/>
                  </a:lnTo>
                  <a:lnTo>
                    <a:pt x="124" y="10"/>
                  </a:lnTo>
                  <a:lnTo>
                    <a:pt x="138" y="26"/>
                  </a:lnTo>
                  <a:close/>
                  <a:moveTo>
                    <a:pt x="52" y="87"/>
                  </a:moveTo>
                  <a:lnTo>
                    <a:pt x="62" y="95"/>
                  </a:lnTo>
                  <a:lnTo>
                    <a:pt x="66" y="89"/>
                  </a:lnTo>
                  <a:lnTo>
                    <a:pt x="56" y="79"/>
                  </a:lnTo>
                  <a:lnTo>
                    <a:pt x="52" y="87"/>
                  </a:lnTo>
                  <a:close/>
                  <a:moveTo>
                    <a:pt x="138" y="26"/>
                  </a:moveTo>
                  <a:lnTo>
                    <a:pt x="156" y="22"/>
                  </a:lnTo>
                  <a:lnTo>
                    <a:pt x="170" y="22"/>
                  </a:lnTo>
                  <a:lnTo>
                    <a:pt x="192" y="39"/>
                  </a:lnTo>
                  <a:lnTo>
                    <a:pt x="204" y="41"/>
                  </a:lnTo>
                  <a:lnTo>
                    <a:pt x="208" y="51"/>
                  </a:lnTo>
                  <a:lnTo>
                    <a:pt x="196" y="55"/>
                  </a:lnTo>
                  <a:lnTo>
                    <a:pt x="192" y="63"/>
                  </a:lnTo>
                  <a:lnTo>
                    <a:pt x="198" y="83"/>
                  </a:lnTo>
                  <a:lnTo>
                    <a:pt x="206" y="95"/>
                  </a:lnTo>
                  <a:lnTo>
                    <a:pt x="214" y="101"/>
                  </a:lnTo>
                  <a:lnTo>
                    <a:pt x="214" y="91"/>
                  </a:lnTo>
                  <a:lnTo>
                    <a:pt x="212" y="79"/>
                  </a:lnTo>
                  <a:lnTo>
                    <a:pt x="224" y="71"/>
                  </a:lnTo>
                  <a:lnTo>
                    <a:pt x="224" y="61"/>
                  </a:lnTo>
                  <a:lnTo>
                    <a:pt x="222" y="36"/>
                  </a:lnTo>
                  <a:lnTo>
                    <a:pt x="204" y="20"/>
                  </a:lnTo>
                  <a:lnTo>
                    <a:pt x="196" y="14"/>
                  </a:lnTo>
                  <a:lnTo>
                    <a:pt x="184" y="8"/>
                  </a:lnTo>
                  <a:lnTo>
                    <a:pt x="164" y="6"/>
                  </a:lnTo>
                  <a:lnTo>
                    <a:pt x="158" y="2"/>
                  </a:lnTo>
                  <a:lnTo>
                    <a:pt x="150" y="2"/>
                  </a:lnTo>
                  <a:lnTo>
                    <a:pt x="138" y="0"/>
                  </a:lnTo>
                  <a:lnTo>
                    <a:pt x="124" y="10"/>
                  </a:lnTo>
                  <a:lnTo>
                    <a:pt x="138" y="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0" name="Papua New Guinea">
              <a:extLst>
                <a:ext uri="{FF2B5EF4-FFF2-40B4-BE49-F238E27FC236}">
                  <a16:creationId xmlns:a16="http://schemas.microsoft.com/office/drawing/2014/main" id="{FD5E19D2-67EF-4B7A-81E1-1D935CAE6A2D}"/>
                </a:ext>
              </a:extLst>
            </p:cNvPr>
            <p:cNvSpPr>
              <a:spLocks noEditPoints="1"/>
            </p:cNvSpPr>
            <p:nvPr/>
          </p:nvSpPr>
          <p:spPr bwMode="gray">
            <a:xfrm>
              <a:off x="10160474" y="4623647"/>
              <a:ext cx="462695" cy="257620"/>
            </a:xfrm>
            <a:custGeom>
              <a:avLst/>
              <a:gdLst/>
              <a:ahLst/>
              <a:cxnLst>
                <a:cxn ang="0">
                  <a:pos x="0" y="248"/>
                </a:cxn>
                <a:cxn ang="0">
                  <a:pos x="0" y="0"/>
                </a:cxn>
                <a:cxn ang="0">
                  <a:pos x="38" y="10"/>
                </a:cxn>
                <a:cxn ang="0">
                  <a:pos x="88" y="46"/>
                </a:cxn>
                <a:cxn ang="0">
                  <a:pos x="136" y="50"/>
                </a:cxn>
                <a:cxn ang="0">
                  <a:pos x="176" y="84"/>
                </a:cxn>
                <a:cxn ang="0">
                  <a:pos x="178" y="110"/>
                </a:cxn>
                <a:cxn ang="0">
                  <a:pos x="238" y="130"/>
                </a:cxn>
                <a:cxn ang="0">
                  <a:pos x="258" y="154"/>
                </a:cxn>
                <a:cxn ang="0">
                  <a:pos x="224" y="158"/>
                </a:cxn>
                <a:cxn ang="0">
                  <a:pos x="294" y="246"/>
                </a:cxn>
                <a:cxn ang="0">
                  <a:pos x="320" y="248"/>
                </a:cxn>
                <a:cxn ang="0">
                  <a:pos x="318" y="262"/>
                </a:cxn>
                <a:cxn ang="0">
                  <a:pos x="346" y="272"/>
                </a:cxn>
                <a:cxn ang="0">
                  <a:pos x="338" y="280"/>
                </a:cxn>
                <a:cxn ang="0">
                  <a:pos x="379" y="302"/>
                </a:cxn>
                <a:cxn ang="0">
                  <a:pos x="371" y="316"/>
                </a:cxn>
                <a:cxn ang="0">
                  <a:pos x="348" y="316"/>
                </a:cxn>
                <a:cxn ang="0">
                  <a:pos x="290" y="296"/>
                </a:cxn>
                <a:cxn ang="0">
                  <a:pos x="274" y="300"/>
                </a:cxn>
                <a:cxn ang="0">
                  <a:pos x="224" y="274"/>
                </a:cxn>
                <a:cxn ang="0">
                  <a:pos x="218" y="254"/>
                </a:cxn>
                <a:cxn ang="0">
                  <a:pos x="198" y="240"/>
                </a:cxn>
                <a:cxn ang="0">
                  <a:pos x="184" y="204"/>
                </a:cxn>
                <a:cxn ang="0">
                  <a:pos x="158" y="198"/>
                </a:cxn>
                <a:cxn ang="0">
                  <a:pos x="148" y="188"/>
                </a:cxn>
                <a:cxn ang="0">
                  <a:pos x="96" y="190"/>
                </a:cxn>
                <a:cxn ang="0">
                  <a:pos x="74" y="224"/>
                </a:cxn>
                <a:cxn ang="0">
                  <a:pos x="82" y="238"/>
                </a:cxn>
                <a:cxn ang="0">
                  <a:pos x="54" y="254"/>
                </a:cxn>
                <a:cxn ang="0">
                  <a:pos x="26" y="244"/>
                </a:cxn>
                <a:cxn ang="0">
                  <a:pos x="14" y="250"/>
                </a:cxn>
                <a:cxn ang="0">
                  <a:pos x="0" y="248"/>
                </a:cxn>
                <a:cxn ang="0">
                  <a:pos x="292" y="128"/>
                </a:cxn>
                <a:cxn ang="0">
                  <a:pos x="310" y="138"/>
                </a:cxn>
                <a:cxn ang="0">
                  <a:pos x="328" y="138"/>
                </a:cxn>
                <a:cxn ang="0">
                  <a:pos x="340" y="146"/>
                </a:cxn>
                <a:cxn ang="0">
                  <a:pos x="399" y="140"/>
                </a:cxn>
                <a:cxn ang="0">
                  <a:pos x="407" y="124"/>
                </a:cxn>
                <a:cxn ang="0">
                  <a:pos x="427" y="122"/>
                </a:cxn>
                <a:cxn ang="0">
                  <a:pos x="425" y="104"/>
                </a:cxn>
                <a:cxn ang="0">
                  <a:pos x="437" y="94"/>
                </a:cxn>
                <a:cxn ang="0">
                  <a:pos x="435" y="62"/>
                </a:cxn>
                <a:cxn ang="0">
                  <a:pos x="419" y="72"/>
                </a:cxn>
                <a:cxn ang="0">
                  <a:pos x="405" y="66"/>
                </a:cxn>
                <a:cxn ang="0">
                  <a:pos x="409" y="92"/>
                </a:cxn>
                <a:cxn ang="0">
                  <a:pos x="381" y="118"/>
                </a:cxn>
                <a:cxn ang="0">
                  <a:pos x="282" y="116"/>
                </a:cxn>
                <a:cxn ang="0">
                  <a:pos x="292" y="128"/>
                </a:cxn>
                <a:cxn ang="0">
                  <a:pos x="529" y="142"/>
                </a:cxn>
                <a:cxn ang="0">
                  <a:pos x="551" y="168"/>
                </a:cxn>
                <a:cxn ang="0">
                  <a:pos x="571" y="156"/>
                </a:cxn>
                <a:cxn ang="0">
                  <a:pos x="541" y="120"/>
                </a:cxn>
                <a:cxn ang="0">
                  <a:pos x="519" y="108"/>
                </a:cxn>
                <a:cxn ang="0">
                  <a:pos x="529" y="142"/>
                </a:cxn>
              </a:cxnLst>
              <a:rect l="0" t="0" r="r" b="b"/>
              <a:pathLst>
                <a:path w="571" h="316">
                  <a:moveTo>
                    <a:pt x="0" y="248"/>
                  </a:moveTo>
                  <a:lnTo>
                    <a:pt x="0" y="0"/>
                  </a:lnTo>
                  <a:lnTo>
                    <a:pt x="38" y="10"/>
                  </a:lnTo>
                  <a:lnTo>
                    <a:pt x="88" y="46"/>
                  </a:lnTo>
                  <a:lnTo>
                    <a:pt x="136" y="50"/>
                  </a:lnTo>
                  <a:lnTo>
                    <a:pt x="176" y="84"/>
                  </a:lnTo>
                  <a:lnTo>
                    <a:pt x="178" y="110"/>
                  </a:lnTo>
                  <a:lnTo>
                    <a:pt x="238" y="130"/>
                  </a:lnTo>
                  <a:lnTo>
                    <a:pt x="258" y="154"/>
                  </a:lnTo>
                  <a:lnTo>
                    <a:pt x="224" y="158"/>
                  </a:lnTo>
                  <a:lnTo>
                    <a:pt x="294" y="246"/>
                  </a:lnTo>
                  <a:lnTo>
                    <a:pt x="320" y="248"/>
                  </a:lnTo>
                  <a:lnTo>
                    <a:pt x="318" y="262"/>
                  </a:lnTo>
                  <a:lnTo>
                    <a:pt x="346" y="272"/>
                  </a:lnTo>
                  <a:lnTo>
                    <a:pt x="338" y="280"/>
                  </a:lnTo>
                  <a:lnTo>
                    <a:pt x="379" y="302"/>
                  </a:lnTo>
                  <a:lnTo>
                    <a:pt x="371" y="316"/>
                  </a:lnTo>
                  <a:lnTo>
                    <a:pt x="348" y="316"/>
                  </a:lnTo>
                  <a:lnTo>
                    <a:pt x="290" y="296"/>
                  </a:lnTo>
                  <a:lnTo>
                    <a:pt x="274" y="300"/>
                  </a:lnTo>
                  <a:lnTo>
                    <a:pt x="224" y="274"/>
                  </a:lnTo>
                  <a:lnTo>
                    <a:pt x="218" y="254"/>
                  </a:lnTo>
                  <a:lnTo>
                    <a:pt x="198" y="240"/>
                  </a:lnTo>
                  <a:lnTo>
                    <a:pt x="184" y="204"/>
                  </a:lnTo>
                  <a:lnTo>
                    <a:pt x="158" y="198"/>
                  </a:lnTo>
                  <a:lnTo>
                    <a:pt x="148" y="188"/>
                  </a:lnTo>
                  <a:lnTo>
                    <a:pt x="96" y="190"/>
                  </a:lnTo>
                  <a:lnTo>
                    <a:pt x="74" y="224"/>
                  </a:lnTo>
                  <a:lnTo>
                    <a:pt x="82" y="238"/>
                  </a:lnTo>
                  <a:lnTo>
                    <a:pt x="54" y="254"/>
                  </a:lnTo>
                  <a:lnTo>
                    <a:pt x="26" y="244"/>
                  </a:lnTo>
                  <a:lnTo>
                    <a:pt x="14" y="250"/>
                  </a:lnTo>
                  <a:lnTo>
                    <a:pt x="0" y="248"/>
                  </a:lnTo>
                  <a:close/>
                  <a:moveTo>
                    <a:pt x="292" y="128"/>
                  </a:moveTo>
                  <a:lnTo>
                    <a:pt x="310" y="138"/>
                  </a:lnTo>
                  <a:lnTo>
                    <a:pt x="328" y="138"/>
                  </a:lnTo>
                  <a:lnTo>
                    <a:pt x="340" y="146"/>
                  </a:lnTo>
                  <a:lnTo>
                    <a:pt x="399" y="140"/>
                  </a:lnTo>
                  <a:lnTo>
                    <a:pt x="407" y="124"/>
                  </a:lnTo>
                  <a:lnTo>
                    <a:pt x="427" y="122"/>
                  </a:lnTo>
                  <a:lnTo>
                    <a:pt x="425" y="104"/>
                  </a:lnTo>
                  <a:lnTo>
                    <a:pt x="437" y="94"/>
                  </a:lnTo>
                  <a:lnTo>
                    <a:pt x="435" y="62"/>
                  </a:lnTo>
                  <a:lnTo>
                    <a:pt x="419" y="72"/>
                  </a:lnTo>
                  <a:lnTo>
                    <a:pt x="405" y="66"/>
                  </a:lnTo>
                  <a:lnTo>
                    <a:pt x="409" y="92"/>
                  </a:lnTo>
                  <a:lnTo>
                    <a:pt x="381" y="118"/>
                  </a:lnTo>
                  <a:lnTo>
                    <a:pt x="282" y="116"/>
                  </a:lnTo>
                  <a:lnTo>
                    <a:pt x="292" y="128"/>
                  </a:lnTo>
                  <a:close/>
                  <a:moveTo>
                    <a:pt x="529" y="142"/>
                  </a:moveTo>
                  <a:lnTo>
                    <a:pt x="551" y="168"/>
                  </a:lnTo>
                  <a:lnTo>
                    <a:pt x="571" y="156"/>
                  </a:lnTo>
                  <a:lnTo>
                    <a:pt x="541" y="120"/>
                  </a:lnTo>
                  <a:lnTo>
                    <a:pt x="519" y="108"/>
                  </a:lnTo>
                  <a:lnTo>
                    <a:pt x="529" y="1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1" name="Paraguay">
              <a:extLst>
                <a:ext uri="{FF2B5EF4-FFF2-40B4-BE49-F238E27FC236}">
                  <a16:creationId xmlns:a16="http://schemas.microsoft.com/office/drawing/2014/main" id="{E8484F27-0D97-4EC9-8477-A04EFDC2AECE}"/>
                </a:ext>
              </a:extLst>
            </p:cNvPr>
            <p:cNvSpPr>
              <a:spLocks/>
            </p:cNvSpPr>
            <p:nvPr/>
          </p:nvSpPr>
          <p:spPr bwMode="gray">
            <a:xfrm>
              <a:off x="3764725" y="5254914"/>
              <a:ext cx="265513" cy="277285"/>
            </a:xfrm>
            <a:custGeom>
              <a:avLst/>
              <a:gdLst/>
              <a:ahLst/>
              <a:cxnLst>
                <a:cxn ang="0">
                  <a:pos x="6" y="128"/>
                </a:cxn>
                <a:cxn ang="0">
                  <a:pos x="0" y="112"/>
                </a:cxn>
                <a:cxn ang="0">
                  <a:pos x="14" y="60"/>
                </a:cxn>
                <a:cxn ang="0">
                  <a:pos x="14" y="40"/>
                </a:cxn>
                <a:cxn ang="0">
                  <a:pos x="32" y="6"/>
                </a:cxn>
                <a:cxn ang="0">
                  <a:pos x="66" y="8"/>
                </a:cxn>
                <a:cxn ang="0">
                  <a:pos x="98" y="6"/>
                </a:cxn>
                <a:cxn ang="0">
                  <a:pos x="144" y="0"/>
                </a:cxn>
                <a:cxn ang="0">
                  <a:pos x="174" y="18"/>
                </a:cxn>
                <a:cxn ang="0">
                  <a:pos x="188" y="44"/>
                </a:cxn>
                <a:cxn ang="0">
                  <a:pos x="180" y="98"/>
                </a:cxn>
                <a:cxn ang="0">
                  <a:pos x="194" y="110"/>
                </a:cxn>
                <a:cxn ang="0">
                  <a:pos x="230" y="116"/>
                </a:cxn>
                <a:cxn ang="0">
                  <a:pos x="254" y="114"/>
                </a:cxn>
                <a:cxn ang="0">
                  <a:pos x="266" y="120"/>
                </a:cxn>
                <a:cxn ang="0">
                  <a:pos x="276" y="144"/>
                </a:cxn>
                <a:cxn ang="0">
                  <a:pos x="278" y="178"/>
                </a:cxn>
                <a:cxn ang="0">
                  <a:pos x="292" y="184"/>
                </a:cxn>
                <a:cxn ang="0">
                  <a:pos x="314" y="184"/>
                </a:cxn>
                <a:cxn ang="0">
                  <a:pos x="326" y="198"/>
                </a:cxn>
                <a:cxn ang="0">
                  <a:pos x="310" y="256"/>
                </a:cxn>
                <a:cxn ang="0">
                  <a:pos x="302" y="290"/>
                </a:cxn>
                <a:cxn ang="0">
                  <a:pos x="296" y="312"/>
                </a:cxn>
                <a:cxn ang="0">
                  <a:pos x="270" y="336"/>
                </a:cxn>
                <a:cxn ang="0">
                  <a:pos x="220" y="340"/>
                </a:cxn>
                <a:cxn ang="0">
                  <a:pos x="204" y="334"/>
                </a:cxn>
                <a:cxn ang="0">
                  <a:pos x="186" y="326"/>
                </a:cxn>
                <a:cxn ang="0">
                  <a:pos x="172" y="324"/>
                </a:cxn>
                <a:cxn ang="0">
                  <a:pos x="166" y="314"/>
                </a:cxn>
                <a:cxn ang="0">
                  <a:pos x="200" y="238"/>
                </a:cxn>
                <a:cxn ang="0">
                  <a:pos x="164" y="214"/>
                </a:cxn>
                <a:cxn ang="0">
                  <a:pos x="148" y="212"/>
                </a:cxn>
                <a:cxn ang="0">
                  <a:pos x="128" y="198"/>
                </a:cxn>
                <a:cxn ang="0">
                  <a:pos x="90" y="200"/>
                </a:cxn>
                <a:cxn ang="0">
                  <a:pos x="30" y="150"/>
                </a:cxn>
                <a:cxn ang="0">
                  <a:pos x="28" y="140"/>
                </a:cxn>
                <a:cxn ang="0">
                  <a:pos x="20" y="140"/>
                </a:cxn>
                <a:cxn ang="0">
                  <a:pos x="6" y="128"/>
                </a:cxn>
              </a:cxnLst>
              <a:rect l="0" t="0" r="r" b="b"/>
              <a:pathLst>
                <a:path w="326" h="340">
                  <a:moveTo>
                    <a:pt x="6" y="128"/>
                  </a:moveTo>
                  <a:lnTo>
                    <a:pt x="0" y="112"/>
                  </a:lnTo>
                  <a:lnTo>
                    <a:pt x="14" y="60"/>
                  </a:lnTo>
                  <a:lnTo>
                    <a:pt x="14" y="40"/>
                  </a:lnTo>
                  <a:lnTo>
                    <a:pt x="32" y="6"/>
                  </a:lnTo>
                  <a:lnTo>
                    <a:pt x="66" y="8"/>
                  </a:lnTo>
                  <a:lnTo>
                    <a:pt x="98" y="6"/>
                  </a:lnTo>
                  <a:lnTo>
                    <a:pt x="144" y="0"/>
                  </a:lnTo>
                  <a:lnTo>
                    <a:pt x="174" y="18"/>
                  </a:lnTo>
                  <a:lnTo>
                    <a:pt x="188" y="44"/>
                  </a:lnTo>
                  <a:lnTo>
                    <a:pt x="180" y="98"/>
                  </a:lnTo>
                  <a:lnTo>
                    <a:pt x="194" y="110"/>
                  </a:lnTo>
                  <a:lnTo>
                    <a:pt x="230" y="116"/>
                  </a:lnTo>
                  <a:lnTo>
                    <a:pt x="254" y="114"/>
                  </a:lnTo>
                  <a:lnTo>
                    <a:pt x="266" y="120"/>
                  </a:lnTo>
                  <a:lnTo>
                    <a:pt x="276" y="144"/>
                  </a:lnTo>
                  <a:lnTo>
                    <a:pt x="278" y="178"/>
                  </a:lnTo>
                  <a:lnTo>
                    <a:pt x="292" y="184"/>
                  </a:lnTo>
                  <a:lnTo>
                    <a:pt x="314" y="184"/>
                  </a:lnTo>
                  <a:lnTo>
                    <a:pt x="326" y="198"/>
                  </a:lnTo>
                  <a:lnTo>
                    <a:pt x="310" y="256"/>
                  </a:lnTo>
                  <a:lnTo>
                    <a:pt x="302" y="290"/>
                  </a:lnTo>
                  <a:lnTo>
                    <a:pt x="296" y="312"/>
                  </a:lnTo>
                  <a:lnTo>
                    <a:pt x="270" y="336"/>
                  </a:lnTo>
                  <a:lnTo>
                    <a:pt x="220" y="340"/>
                  </a:lnTo>
                  <a:lnTo>
                    <a:pt x="204" y="334"/>
                  </a:lnTo>
                  <a:lnTo>
                    <a:pt x="186" y="326"/>
                  </a:lnTo>
                  <a:lnTo>
                    <a:pt x="172" y="324"/>
                  </a:lnTo>
                  <a:lnTo>
                    <a:pt x="166" y="314"/>
                  </a:lnTo>
                  <a:lnTo>
                    <a:pt x="200" y="238"/>
                  </a:lnTo>
                  <a:lnTo>
                    <a:pt x="164" y="214"/>
                  </a:lnTo>
                  <a:lnTo>
                    <a:pt x="148" y="212"/>
                  </a:lnTo>
                  <a:lnTo>
                    <a:pt x="128" y="198"/>
                  </a:lnTo>
                  <a:lnTo>
                    <a:pt x="90" y="200"/>
                  </a:lnTo>
                  <a:lnTo>
                    <a:pt x="30" y="150"/>
                  </a:lnTo>
                  <a:lnTo>
                    <a:pt x="28" y="140"/>
                  </a:lnTo>
                  <a:lnTo>
                    <a:pt x="20" y="140"/>
                  </a:lnTo>
                  <a:lnTo>
                    <a:pt x="6" y="1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2" name="Peru">
              <a:extLst>
                <a:ext uri="{FF2B5EF4-FFF2-40B4-BE49-F238E27FC236}">
                  <a16:creationId xmlns:a16="http://schemas.microsoft.com/office/drawing/2014/main" id="{9069F7E3-930B-4A87-830B-27A3A71D17A0}"/>
                </a:ext>
              </a:extLst>
            </p:cNvPr>
            <p:cNvSpPr>
              <a:spLocks/>
            </p:cNvSpPr>
            <p:nvPr/>
          </p:nvSpPr>
          <p:spPr bwMode="gray">
            <a:xfrm>
              <a:off x="3192699" y="4623647"/>
              <a:ext cx="392414" cy="593901"/>
            </a:xfrm>
            <a:custGeom>
              <a:avLst/>
              <a:gdLst/>
              <a:ahLst/>
              <a:cxnLst>
                <a:cxn ang="0">
                  <a:pos x="38" y="150"/>
                </a:cxn>
                <a:cxn ang="0">
                  <a:pos x="36" y="172"/>
                </a:cxn>
                <a:cxn ang="0">
                  <a:pos x="72" y="190"/>
                </a:cxn>
                <a:cxn ang="0">
                  <a:pos x="94" y="172"/>
                </a:cxn>
                <a:cxn ang="0">
                  <a:pos x="118" y="148"/>
                </a:cxn>
                <a:cxn ang="0">
                  <a:pos x="114" y="116"/>
                </a:cxn>
                <a:cxn ang="0">
                  <a:pos x="148" y="98"/>
                </a:cxn>
                <a:cxn ang="0">
                  <a:pos x="209" y="48"/>
                </a:cxn>
                <a:cxn ang="0">
                  <a:pos x="225" y="0"/>
                </a:cxn>
                <a:cxn ang="0">
                  <a:pos x="321" y="64"/>
                </a:cxn>
                <a:cxn ang="0">
                  <a:pos x="345" y="76"/>
                </a:cxn>
                <a:cxn ang="0">
                  <a:pos x="425" y="86"/>
                </a:cxn>
                <a:cxn ang="0">
                  <a:pos x="429" y="160"/>
                </a:cxn>
                <a:cxn ang="0">
                  <a:pos x="409" y="164"/>
                </a:cxn>
                <a:cxn ang="0">
                  <a:pos x="351" y="174"/>
                </a:cxn>
                <a:cxn ang="0">
                  <a:pos x="321" y="198"/>
                </a:cxn>
                <a:cxn ang="0">
                  <a:pos x="307" y="254"/>
                </a:cxn>
                <a:cxn ang="0">
                  <a:pos x="281" y="276"/>
                </a:cxn>
                <a:cxn ang="0">
                  <a:pos x="289" y="302"/>
                </a:cxn>
                <a:cxn ang="0">
                  <a:pos x="291" y="336"/>
                </a:cxn>
                <a:cxn ang="0">
                  <a:pos x="307" y="358"/>
                </a:cxn>
                <a:cxn ang="0">
                  <a:pos x="359" y="390"/>
                </a:cxn>
                <a:cxn ang="0">
                  <a:pos x="405" y="364"/>
                </a:cxn>
                <a:cxn ang="0">
                  <a:pos x="447" y="434"/>
                </a:cxn>
                <a:cxn ang="0">
                  <a:pos x="453" y="583"/>
                </a:cxn>
                <a:cxn ang="0">
                  <a:pos x="455" y="625"/>
                </a:cxn>
                <a:cxn ang="0">
                  <a:pos x="465" y="661"/>
                </a:cxn>
                <a:cxn ang="0">
                  <a:pos x="447" y="697"/>
                </a:cxn>
                <a:cxn ang="0">
                  <a:pos x="399" y="711"/>
                </a:cxn>
                <a:cxn ang="0">
                  <a:pos x="379" y="691"/>
                </a:cxn>
                <a:cxn ang="0">
                  <a:pos x="355" y="677"/>
                </a:cxn>
                <a:cxn ang="0">
                  <a:pos x="329" y="651"/>
                </a:cxn>
                <a:cxn ang="0">
                  <a:pos x="265" y="619"/>
                </a:cxn>
                <a:cxn ang="0">
                  <a:pos x="233" y="601"/>
                </a:cxn>
                <a:cxn ang="0">
                  <a:pos x="203" y="573"/>
                </a:cxn>
                <a:cxn ang="0">
                  <a:pos x="189" y="547"/>
                </a:cxn>
                <a:cxn ang="0">
                  <a:pos x="166" y="486"/>
                </a:cxn>
                <a:cxn ang="0">
                  <a:pos x="142" y="436"/>
                </a:cxn>
                <a:cxn ang="0">
                  <a:pos x="120" y="392"/>
                </a:cxn>
                <a:cxn ang="0">
                  <a:pos x="104" y="352"/>
                </a:cxn>
                <a:cxn ang="0">
                  <a:pos x="74" y="302"/>
                </a:cxn>
                <a:cxn ang="0">
                  <a:pos x="42" y="250"/>
                </a:cxn>
                <a:cxn ang="0">
                  <a:pos x="10" y="228"/>
                </a:cxn>
                <a:cxn ang="0">
                  <a:pos x="8" y="198"/>
                </a:cxn>
                <a:cxn ang="0">
                  <a:pos x="0" y="178"/>
                </a:cxn>
                <a:cxn ang="0">
                  <a:pos x="16" y="150"/>
                </a:cxn>
              </a:cxnLst>
              <a:rect l="0" t="0" r="r" b="b"/>
              <a:pathLst>
                <a:path w="483" h="725">
                  <a:moveTo>
                    <a:pt x="34" y="136"/>
                  </a:moveTo>
                  <a:lnTo>
                    <a:pt x="38" y="150"/>
                  </a:lnTo>
                  <a:lnTo>
                    <a:pt x="30" y="164"/>
                  </a:lnTo>
                  <a:lnTo>
                    <a:pt x="36" y="172"/>
                  </a:lnTo>
                  <a:lnTo>
                    <a:pt x="52" y="170"/>
                  </a:lnTo>
                  <a:lnTo>
                    <a:pt x="72" y="190"/>
                  </a:lnTo>
                  <a:lnTo>
                    <a:pt x="82" y="176"/>
                  </a:lnTo>
                  <a:lnTo>
                    <a:pt x="94" y="172"/>
                  </a:lnTo>
                  <a:lnTo>
                    <a:pt x="112" y="160"/>
                  </a:lnTo>
                  <a:lnTo>
                    <a:pt x="118" y="148"/>
                  </a:lnTo>
                  <a:lnTo>
                    <a:pt x="118" y="132"/>
                  </a:lnTo>
                  <a:lnTo>
                    <a:pt x="114" y="116"/>
                  </a:lnTo>
                  <a:lnTo>
                    <a:pt x="122" y="108"/>
                  </a:lnTo>
                  <a:lnTo>
                    <a:pt x="148" y="98"/>
                  </a:lnTo>
                  <a:lnTo>
                    <a:pt x="180" y="78"/>
                  </a:lnTo>
                  <a:lnTo>
                    <a:pt x="209" y="48"/>
                  </a:lnTo>
                  <a:lnTo>
                    <a:pt x="223" y="26"/>
                  </a:lnTo>
                  <a:lnTo>
                    <a:pt x="225" y="0"/>
                  </a:lnTo>
                  <a:lnTo>
                    <a:pt x="281" y="46"/>
                  </a:lnTo>
                  <a:lnTo>
                    <a:pt x="321" y="64"/>
                  </a:lnTo>
                  <a:lnTo>
                    <a:pt x="333" y="66"/>
                  </a:lnTo>
                  <a:lnTo>
                    <a:pt x="345" y="76"/>
                  </a:lnTo>
                  <a:lnTo>
                    <a:pt x="385" y="82"/>
                  </a:lnTo>
                  <a:lnTo>
                    <a:pt x="425" y="86"/>
                  </a:lnTo>
                  <a:lnTo>
                    <a:pt x="403" y="148"/>
                  </a:lnTo>
                  <a:lnTo>
                    <a:pt x="429" y="160"/>
                  </a:lnTo>
                  <a:lnTo>
                    <a:pt x="423" y="170"/>
                  </a:lnTo>
                  <a:lnTo>
                    <a:pt x="409" y="164"/>
                  </a:lnTo>
                  <a:lnTo>
                    <a:pt x="369" y="172"/>
                  </a:lnTo>
                  <a:lnTo>
                    <a:pt x="351" y="174"/>
                  </a:lnTo>
                  <a:lnTo>
                    <a:pt x="337" y="186"/>
                  </a:lnTo>
                  <a:lnTo>
                    <a:pt x="321" y="198"/>
                  </a:lnTo>
                  <a:lnTo>
                    <a:pt x="307" y="236"/>
                  </a:lnTo>
                  <a:lnTo>
                    <a:pt x="307" y="254"/>
                  </a:lnTo>
                  <a:lnTo>
                    <a:pt x="293" y="258"/>
                  </a:lnTo>
                  <a:lnTo>
                    <a:pt x="281" y="276"/>
                  </a:lnTo>
                  <a:lnTo>
                    <a:pt x="279" y="292"/>
                  </a:lnTo>
                  <a:lnTo>
                    <a:pt x="289" y="302"/>
                  </a:lnTo>
                  <a:lnTo>
                    <a:pt x="285" y="322"/>
                  </a:lnTo>
                  <a:lnTo>
                    <a:pt x="291" y="336"/>
                  </a:lnTo>
                  <a:lnTo>
                    <a:pt x="317" y="340"/>
                  </a:lnTo>
                  <a:lnTo>
                    <a:pt x="307" y="358"/>
                  </a:lnTo>
                  <a:lnTo>
                    <a:pt x="331" y="364"/>
                  </a:lnTo>
                  <a:lnTo>
                    <a:pt x="359" y="390"/>
                  </a:lnTo>
                  <a:lnTo>
                    <a:pt x="399" y="360"/>
                  </a:lnTo>
                  <a:lnTo>
                    <a:pt x="405" y="364"/>
                  </a:lnTo>
                  <a:lnTo>
                    <a:pt x="409" y="432"/>
                  </a:lnTo>
                  <a:lnTo>
                    <a:pt x="447" y="434"/>
                  </a:lnTo>
                  <a:lnTo>
                    <a:pt x="483" y="492"/>
                  </a:lnTo>
                  <a:lnTo>
                    <a:pt x="453" y="583"/>
                  </a:lnTo>
                  <a:lnTo>
                    <a:pt x="463" y="599"/>
                  </a:lnTo>
                  <a:lnTo>
                    <a:pt x="455" y="625"/>
                  </a:lnTo>
                  <a:lnTo>
                    <a:pt x="477" y="647"/>
                  </a:lnTo>
                  <a:lnTo>
                    <a:pt x="465" y="661"/>
                  </a:lnTo>
                  <a:lnTo>
                    <a:pt x="441" y="677"/>
                  </a:lnTo>
                  <a:lnTo>
                    <a:pt x="447" y="697"/>
                  </a:lnTo>
                  <a:lnTo>
                    <a:pt x="405" y="725"/>
                  </a:lnTo>
                  <a:lnTo>
                    <a:pt x="399" y="711"/>
                  </a:lnTo>
                  <a:lnTo>
                    <a:pt x="383" y="705"/>
                  </a:lnTo>
                  <a:lnTo>
                    <a:pt x="379" y="691"/>
                  </a:lnTo>
                  <a:lnTo>
                    <a:pt x="367" y="679"/>
                  </a:lnTo>
                  <a:lnTo>
                    <a:pt x="355" y="677"/>
                  </a:lnTo>
                  <a:lnTo>
                    <a:pt x="349" y="661"/>
                  </a:lnTo>
                  <a:lnTo>
                    <a:pt x="329" y="651"/>
                  </a:lnTo>
                  <a:lnTo>
                    <a:pt x="307" y="647"/>
                  </a:lnTo>
                  <a:lnTo>
                    <a:pt x="265" y="619"/>
                  </a:lnTo>
                  <a:lnTo>
                    <a:pt x="255" y="617"/>
                  </a:lnTo>
                  <a:lnTo>
                    <a:pt x="233" y="601"/>
                  </a:lnTo>
                  <a:lnTo>
                    <a:pt x="227" y="591"/>
                  </a:lnTo>
                  <a:lnTo>
                    <a:pt x="203" y="573"/>
                  </a:lnTo>
                  <a:lnTo>
                    <a:pt x="201" y="563"/>
                  </a:lnTo>
                  <a:lnTo>
                    <a:pt x="189" y="547"/>
                  </a:lnTo>
                  <a:lnTo>
                    <a:pt x="197" y="537"/>
                  </a:lnTo>
                  <a:lnTo>
                    <a:pt x="166" y="486"/>
                  </a:lnTo>
                  <a:lnTo>
                    <a:pt x="156" y="462"/>
                  </a:lnTo>
                  <a:lnTo>
                    <a:pt x="142" y="436"/>
                  </a:lnTo>
                  <a:lnTo>
                    <a:pt x="142" y="422"/>
                  </a:lnTo>
                  <a:lnTo>
                    <a:pt x="120" y="392"/>
                  </a:lnTo>
                  <a:lnTo>
                    <a:pt x="116" y="376"/>
                  </a:lnTo>
                  <a:lnTo>
                    <a:pt x="104" y="352"/>
                  </a:lnTo>
                  <a:lnTo>
                    <a:pt x="88" y="314"/>
                  </a:lnTo>
                  <a:lnTo>
                    <a:pt x="74" y="302"/>
                  </a:lnTo>
                  <a:lnTo>
                    <a:pt x="72" y="288"/>
                  </a:lnTo>
                  <a:lnTo>
                    <a:pt x="42" y="250"/>
                  </a:lnTo>
                  <a:lnTo>
                    <a:pt x="22" y="242"/>
                  </a:lnTo>
                  <a:lnTo>
                    <a:pt x="10" y="228"/>
                  </a:lnTo>
                  <a:lnTo>
                    <a:pt x="16" y="216"/>
                  </a:lnTo>
                  <a:lnTo>
                    <a:pt x="8" y="198"/>
                  </a:lnTo>
                  <a:lnTo>
                    <a:pt x="10" y="190"/>
                  </a:lnTo>
                  <a:lnTo>
                    <a:pt x="0" y="178"/>
                  </a:lnTo>
                  <a:lnTo>
                    <a:pt x="2" y="164"/>
                  </a:lnTo>
                  <a:lnTo>
                    <a:pt x="16" y="150"/>
                  </a:lnTo>
                  <a:lnTo>
                    <a:pt x="34" y="13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3" name="Philippines">
              <a:extLst>
                <a:ext uri="{FF2B5EF4-FFF2-40B4-BE49-F238E27FC236}">
                  <a16:creationId xmlns:a16="http://schemas.microsoft.com/office/drawing/2014/main" id="{BAE976DD-7E42-4FAB-B3A1-4C66FADC095B}"/>
                </a:ext>
              </a:extLst>
            </p:cNvPr>
            <p:cNvSpPr>
              <a:spLocks noEditPoints="1"/>
            </p:cNvSpPr>
            <p:nvPr/>
          </p:nvSpPr>
          <p:spPr bwMode="gray">
            <a:xfrm>
              <a:off x="9416646" y="3947151"/>
              <a:ext cx="285036" cy="412977"/>
            </a:xfrm>
            <a:custGeom>
              <a:avLst/>
              <a:gdLst/>
              <a:ahLst/>
              <a:cxnLst>
                <a:cxn ang="0">
                  <a:pos x="166" y="16"/>
                </a:cxn>
                <a:cxn ang="0">
                  <a:pos x="186" y="54"/>
                </a:cxn>
                <a:cxn ang="0">
                  <a:pos x="160" y="176"/>
                </a:cxn>
                <a:cxn ang="0">
                  <a:pos x="202" y="176"/>
                </a:cxn>
                <a:cxn ang="0">
                  <a:pos x="258" y="204"/>
                </a:cxn>
                <a:cxn ang="0">
                  <a:pos x="270" y="230"/>
                </a:cxn>
                <a:cxn ang="0">
                  <a:pos x="200" y="198"/>
                </a:cxn>
                <a:cxn ang="0">
                  <a:pos x="166" y="202"/>
                </a:cxn>
                <a:cxn ang="0">
                  <a:pos x="164" y="228"/>
                </a:cxn>
                <a:cxn ang="0">
                  <a:pos x="162" y="262"/>
                </a:cxn>
                <a:cxn ang="0">
                  <a:pos x="114" y="200"/>
                </a:cxn>
                <a:cxn ang="0">
                  <a:pos x="110" y="162"/>
                </a:cxn>
                <a:cxn ang="0">
                  <a:pos x="120" y="118"/>
                </a:cxn>
                <a:cxn ang="0">
                  <a:pos x="122" y="88"/>
                </a:cxn>
                <a:cxn ang="0">
                  <a:pos x="116" y="30"/>
                </a:cxn>
                <a:cxn ang="0">
                  <a:pos x="132" y="0"/>
                </a:cxn>
                <a:cxn ang="0">
                  <a:pos x="242" y="422"/>
                </a:cxn>
                <a:cxn ang="0">
                  <a:pos x="256" y="454"/>
                </a:cxn>
                <a:cxn ang="0">
                  <a:pos x="320" y="506"/>
                </a:cxn>
                <a:cxn ang="0">
                  <a:pos x="312" y="466"/>
                </a:cxn>
                <a:cxn ang="0">
                  <a:pos x="328" y="438"/>
                </a:cxn>
                <a:cxn ang="0">
                  <a:pos x="350" y="440"/>
                </a:cxn>
                <a:cxn ang="0">
                  <a:pos x="324" y="386"/>
                </a:cxn>
                <a:cxn ang="0">
                  <a:pos x="240" y="402"/>
                </a:cxn>
                <a:cxn ang="0">
                  <a:pos x="236" y="440"/>
                </a:cxn>
                <a:cxn ang="0">
                  <a:pos x="48" y="382"/>
                </a:cxn>
                <a:cxn ang="0">
                  <a:pos x="78" y="360"/>
                </a:cxn>
                <a:cxn ang="0">
                  <a:pos x="94" y="296"/>
                </a:cxn>
                <a:cxn ang="0">
                  <a:pos x="0" y="400"/>
                </a:cxn>
                <a:cxn ang="0">
                  <a:pos x="182" y="300"/>
                </a:cxn>
                <a:cxn ang="0">
                  <a:pos x="200" y="338"/>
                </a:cxn>
                <a:cxn ang="0">
                  <a:pos x="170" y="274"/>
                </a:cxn>
                <a:cxn ang="0">
                  <a:pos x="200" y="370"/>
                </a:cxn>
                <a:cxn ang="0">
                  <a:pos x="236" y="372"/>
                </a:cxn>
                <a:cxn ang="0">
                  <a:pos x="248" y="318"/>
                </a:cxn>
                <a:cxn ang="0">
                  <a:pos x="214" y="352"/>
                </a:cxn>
                <a:cxn ang="0">
                  <a:pos x="200" y="370"/>
                </a:cxn>
                <a:cxn ang="0">
                  <a:pos x="294" y="298"/>
                </a:cxn>
                <a:cxn ang="0">
                  <a:pos x="290" y="338"/>
                </a:cxn>
                <a:cxn ang="0">
                  <a:pos x="304" y="302"/>
                </a:cxn>
                <a:cxn ang="0">
                  <a:pos x="326" y="270"/>
                </a:cxn>
                <a:cxn ang="0">
                  <a:pos x="272" y="258"/>
                </a:cxn>
                <a:cxn ang="0">
                  <a:pos x="248" y="362"/>
                </a:cxn>
                <a:cxn ang="0">
                  <a:pos x="260" y="304"/>
                </a:cxn>
                <a:cxn ang="0">
                  <a:pos x="248" y="362"/>
                </a:cxn>
              </a:cxnLst>
              <a:rect l="0" t="0" r="r" b="b"/>
              <a:pathLst>
                <a:path w="350" h="506">
                  <a:moveTo>
                    <a:pt x="132" y="0"/>
                  </a:moveTo>
                  <a:lnTo>
                    <a:pt x="166" y="16"/>
                  </a:lnTo>
                  <a:lnTo>
                    <a:pt x="188" y="2"/>
                  </a:lnTo>
                  <a:lnTo>
                    <a:pt x="186" y="54"/>
                  </a:lnTo>
                  <a:lnTo>
                    <a:pt x="150" y="152"/>
                  </a:lnTo>
                  <a:lnTo>
                    <a:pt x="160" y="176"/>
                  </a:lnTo>
                  <a:lnTo>
                    <a:pt x="176" y="186"/>
                  </a:lnTo>
                  <a:lnTo>
                    <a:pt x="202" y="176"/>
                  </a:lnTo>
                  <a:lnTo>
                    <a:pt x="230" y="190"/>
                  </a:lnTo>
                  <a:lnTo>
                    <a:pt x="258" y="204"/>
                  </a:lnTo>
                  <a:lnTo>
                    <a:pt x="250" y="216"/>
                  </a:lnTo>
                  <a:lnTo>
                    <a:pt x="270" y="230"/>
                  </a:lnTo>
                  <a:lnTo>
                    <a:pt x="260" y="246"/>
                  </a:lnTo>
                  <a:lnTo>
                    <a:pt x="200" y="198"/>
                  </a:lnTo>
                  <a:lnTo>
                    <a:pt x="204" y="222"/>
                  </a:lnTo>
                  <a:lnTo>
                    <a:pt x="166" y="202"/>
                  </a:lnTo>
                  <a:lnTo>
                    <a:pt x="152" y="206"/>
                  </a:lnTo>
                  <a:lnTo>
                    <a:pt x="164" y="228"/>
                  </a:lnTo>
                  <a:lnTo>
                    <a:pt x="162" y="240"/>
                  </a:lnTo>
                  <a:lnTo>
                    <a:pt x="162" y="262"/>
                  </a:lnTo>
                  <a:lnTo>
                    <a:pt x="146" y="254"/>
                  </a:lnTo>
                  <a:lnTo>
                    <a:pt x="114" y="200"/>
                  </a:lnTo>
                  <a:lnTo>
                    <a:pt x="136" y="178"/>
                  </a:lnTo>
                  <a:lnTo>
                    <a:pt x="110" y="162"/>
                  </a:lnTo>
                  <a:lnTo>
                    <a:pt x="98" y="102"/>
                  </a:lnTo>
                  <a:lnTo>
                    <a:pt x="120" y="118"/>
                  </a:lnTo>
                  <a:lnTo>
                    <a:pt x="128" y="110"/>
                  </a:lnTo>
                  <a:lnTo>
                    <a:pt x="122" y="88"/>
                  </a:lnTo>
                  <a:lnTo>
                    <a:pt x="126" y="52"/>
                  </a:lnTo>
                  <a:lnTo>
                    <a:pt x="116" y="30"/>
                  </a:lnTo>
                  <a:lnTo>
                    <a:pt x="120" y="12"/>
                  </a:lnTo>
                  <a:lnTo>
                    <a:pt x="132" y="0"/>
                  </a:lnTo>
                  <a:close/>
                  <a:moveTo>
                    <a:pt x="236" y="440"/>
                  </a:moveTo>
                  <a:lnTo>
                    <a:pt x="242" y="422"/>
                  </a:lnTo>
                  <a:lnTo>
                    <a:pt x="270" y="444"/>
                  </a:lnTo>
                  <a:lnTo>
                    <a:pt x="256" y="454"/>
                  </a:lnTo>
                  <a:lnTo>
                    <a:pt x="266" y="478"/>
                  </a:lnTo>
                  <a:lnTo>
                    <a:pt x="320" y="506"/>
                  </a:lnTo>
                  <a:lnTo>
                    <a:pt x="328" y="482"/>
                  </a:lnTo>
                  <a:lnTo>
                    <a:pt x="312" y="466"/>
                  </a:lnTo>
                  <a:lnTo>
                    <a:pt x="312" y="438"/>
                  </a:lnTo>
                  <a:lnTo>
                    <a:pt x="328" y="438"/>
                  </a:lnTo>
                  <a:lnTo>
                    <a:pt x="342" y="470"/>
                  </a:lnTo>
                  <a:lnTo>
                    <a:pt x="350" y="440"/>
                  </a:lnTo>
                  <a:lnTo>
                    <a:pt x="334" y="360"/>
                  </a:lnTo>
                  <a:lnTo>
                    <a:pt x="324" y="386"/>
                  </a:lnTo>
                  <a:lnTo>
                    <a:pt x="252" y="408"/>
                  </a:lnTo>
                  <a:lnTo>
                    <a:pt x="240" y="402"/>
                  </a:lnTo>
                  <a:lnTo>
                    <a:pt x="182" y="422"/>
                  </a:lnTo>
                  <a:lnTo>
                    <a:pt x="236" y="440"/>
                  </a:lnTo>
                  <a:close/>
                  <a:moveTo>
                    <a:pt x="24" y="402"/>
                  </a:moveTo>
                  <a:lnTo>
                    <a:pt x="48" y="382"/>
                  </a:lnTo>
                  <a:lnTo>
                    <a:pt x="60" y="378"/>
                  </a:lnTo>
                  <a:lnTo>
                    <a:pt x="78" y="360"/>
                  </a:lnTo>
                  <a:lnTo>
                    <a:pt x="100" y="338"/>
                  </a:lnTo>
                  <a:lnTo>
                    <a:pt x="94" y="296"/>
                  </a:lnTo>
                  <a:lnTo>
                    <a:pt x="70" y="346"/>
                  </a:lnTo>
                  <a:lnTo>
                    <a:pt x="0" y="400"/>
                  </a:lnTo>
                  <a:lnTo>
                    <a:pt x="24" y="402"/>
                  </a:lnTo>
                  <a:close/>
                  <a:moveTo>
                    <a:pt x="182" y="300"/>
                  </a:moveTo>
                  <a:lnTo>
                    <a:pt x="178" y="336"/>
                  </a:lnTo>
                  <a:lnTo>
                    <a:pt x="200" y="338"/>
                  </a:lnTo>
                  <a:lnTo>
                    <a:pt x="224" y="290"/>
                  </a:lnTo>
                  <a:lnTo>
                    <a:pt x="170" y="274"/>
                  </a:lnTo>
                  <a:lnTo>
                    <a:pt x="182" y="300"/>
                  </a:lnTo>
                  <a:close/>
                  <a:moveTo>
                    <a:pt x="200" y="370"/>
                  </a:moveTo>
                  <a:lnTo>
                    <a:pt x="224" y="384"/>
                  </a:lnTo>
                  <a:lnTo>
                    <a:pt x="236" y="372"/>
                  </a:lnTo>
                  <a:lnTo>
                    <a:pt x="230" y="358"/>
                  </a:lnTo>
                  <a:lnTo>
                    <a:pt x="248" y="318"/>
                  </a:lnTo>
                  <a:lnTo>
                    <a:pt x="234" y="312"/>
                  </a:lnTo>
                  <a:lnTo>
                    <a:pt x="214" y="352"/>
                  </a:lnTo>
                  <a:lnTo>
                    <a:pt x="194" y="356"/>
                  </a:lnTo>
                  <a:lnTo>
                    <a:pt x="200" y="370"/>
                  </a:lnTo>
                  <a:close/>
                  <a:moveTo>
                    <a:pt x="298" y="282"/>
                  </a:moveTo>
                  <a:lnTo>
                    <a:pt x="294" y="298"/>
                  </a:lnTo>
                  <a:lnTo>
                    <a:pt x="266" y="290"/>
                  </a:lnTo>
                  <a:lnTo>
                    <a:pt x="290" y="338"/>
                  </a:lnTo>
                  <a:lnTo>
                    <a:pt x="310" y="336"/>
                  </a:lnTo>
                  <a:lnTo>
                    <a:pt x="304" y="302"/>
                  </a:lnTo>
                  <a:lnTo>
                    <a:pt x="332" y="312"/>
                  </a:lnTo>
                  <a:lnTo>
                    <a:pt x="326" y="270"/>
                  </a:lnTo>
                  <a:lnTo>
                    <a:pt x="300" y="256"/>
                  </a:lnTo>
                  <a:lnTo>
                    <a:pt x="272" y="258"/>
                  </a:lnTo>
                  <a:lnTo>
                    <a:pt x="298" y="282"/>
                  </a:lnTo>
                  <a:close/>
                  <a:moveTo>
                    <a:pt x="248" y="362"/>
                  </a:moveTo>
                  <a:lnTo>
                    <a:pt x="266" y="340"/>
                  </a:lnTo>
                  <a:lnTo>
                    <a:pt x="260" y="304"/>
                  </a:lnTo>
                  <a:lnTo>
                    <a:pt x="244" y="360"/>
                  </a:lnTo>
                  <a:lnTo>
                    <a:pt x="248" y="36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4" name="Poland">
              <a:extLst>
                <a:ext uri="{FF2B5EF4-FFF2-40B4-BE49-F238E27FC236}">
                  <a16:creationId xmlns:a16="http://schemas.microsoft.com/office/drawing/2014/main" id="{72CD58C6-77DB-456A-AA0D-2371F18EDC49}"/>
                </a:ext>
              </a:extLst>
            </p:cNvPr>
            <p:cNvSpPr>
              <a:spLocks/>
            </p:cNvSpPr>
            <p:nvPr/>
          </p:nvSpPr>
          <p:spPr bwMode="gray">
            <a:xfrm>
              <a:off x="6230484" y="2468297"/>
              <a:ext cx="320177" cy="294984"/>
            </a:xfrm>
            <a:custGeom>
              <a:avLst/>
              <a:gdLst/>
              <a:ahLst/>
              <a:cxnLst>
                <a:cxn ang="0">
                  <a:pos x="370" y="214"/>
                </a:cxn>
                <a:cxn ang="0">
                  <a:pos x="372" y="198"/>
                </a:cxn>
                <a:cxn ang="0">
                  <a:pos x="376" y="176"/>
                </a:cxn>
                <a:cxn ang="0">
                  <a:pos x="354" y="162"/>
                </a:cxn>
                <a:cxn ang="0">
                  <a:pos x="362" y="142"/>
                </a:cxn>
                <a:cxn ang="0">
                  <a:pos x="376" y="144"/>
                </a:cxn>
                <a:cxn ang="0">
                  <a:pos x="382" y="132"/>
                </a:cxn>
                <a:cxn ang="0">
                  <a:pos x="382" y="108"/>
                </a:cxn>
                <a:cxn ang="0">
                  <a:pos x="374" y="88"/>
                </a:cxn>
                <a:cxn ang="0">
                  <a:pos x="372" y="56"/>
                </a:cxn>
                <a:cxn ang="0">
                  <a:pos x="366" y="38"/>
                </a:cxn>
                <a:cxn ang="0">
                  <a:pos x="342" y="18"/>
                </a:cxn>
                <a:cxn ang="0">
                  <a:pos x="316" y="22"/>
                </a:cxn>
                <a:cxn ang="0">
                  <a:pos x="268" y="24"/>
                </a:cxn>
                <a:cxn ang="0">
                  <a:pos x="230" y="22"/>
                </a:cxn>
                <a:cxn ang="0">
                  <a:pos x="204" y="12"/>
                </a:cxn>
                <a:cxn ang="0">
                  <a:pos x="184" y="20"/>
                </a:cxn>
                <a:cxn ang="0">
                  <a:pos x="174" y="0"/>
                </a:cxn>
                <a:cxn ang="0">
                  <a:pos x="142" y="2"/>
                </a:cxn>
                <a:cxn ang="0">
                  <a:pos x="100" y="18"/>
                </a:cxn>
                <a:cxn ang="0">
                  <a:pos x="84" y="36"/>
                </a:cxn>
                <a:cxn ang="0">
                  <a:pos x="38" y="48"/>
                </a:cxn>
                <a:cxn ang="0">
                  <a:pos x="20" y="74"/>
                </a:cxn>
                <a:cxn ang="0">
                  <a:pos x="2" y="72"/>
                </a:cxn>
                <a:cxn ang="0">
                  <a:pos x="0" y="100"/>
                </a:cxn>
                <a:cxn ang="0">
                  <a:pos x="6" y="116"/>
                </a:cxn>
                <a:cxn ang="0">
                  <a:pos x="4" y="130"/>
                </a:cxn>
                <a:cxn ang="0">
                  <a:pos x="24" y="150"/>
                </a:cxn>
                <a:cxn ang="0">
                  <a:pos x="28" y="192"/>
                </a:cxn>
                <a:cxn ang="0">
                  <a:pos x="26" y="212"/>
                </a:cxn>
                <a:cxn ang="0">
                  <a:pos x="48" y="240"/>
                </a:cxn>
                <a:cxn ang="0">
                  <a:pos x="62" y="262"/>
                </a:cxn>
                <a:cxn ang="0">
                  <a:pos x="86" y="270"/>
                </a:cxn>
                <a:cxn ang="0">
                  <a:pos x="92" y="288"/>
                </a:cxn>
                <a:cxn ang="0">
                  <a:pos x="112" y="302"/>
                </a:cxn>
                <a:cxn ang="0">
                  <a:pos x="116" y="282"/>
                </a:cxn>
                <a:cxn ang="0">
                  <a:pos x="136" y="288"/>
                </a:cxn>
                <a:cxn ang="0">
                  <a:pos x="150" y="302"/>
                </a:cxn>
                <a:cxn ang="0">
                  <a:pos x="174" y="308"/>
                </a:cxn>
                <a:cxn ang="0">
                  <a:pos x="180" y="334"/>
                </a:cxn>
                <a:cxn ang="0">
                  <a:pos x="198" y="342"/>
                </a:cxn>
                <a:cxn ang="0">
                  <a:pos x="212" y="336"/>
                </a:cxn>
                <a:cxn ang="0">
                  <a:pos x="226" y="348"/>
                </a:cxn>
                <a:cxn ang="0">
                  <a:pos x="268" y="344"/>
                </a:cxn>
                <a:cxn ang="0">
                  <a:pos x="294" y="342"/>
                </a:cxn>
                <a:cxn ang="0">
                  <a:pos x="326" y="362"/>
                </a:cxn>
                <a:cxn ang="0">
                  <a:pos x="344" y="324"/>
                </a:cxn>
                <a:cxn ang="0">
                  <a:pos x="368" y="296"/>
                </a:cxn>
                <a:cxn ang="0">
                  <a:pos x="394" y="276"/>
                </a:cxn>
                <a:cxn ang="0">
                  <a:pos x="388" y="252"/>
                </a:cxn>
                <a:cxn ang="0">
                  <a:pos x="370" y="214"/>
                </a:cxn>
              </a:cxnLst>
              <a:rect l="0" t="0" r="r" b="b"/>
              <a:pathLst>
                <a:path w="394" h="362">
                  <a:moveTo>
                    <a:pt x="370" y="214"/>
                  </a:moveTo>
                  <a:lnTo>
                    <a:pt x="372" y="198"/>
                  </a:lnTo>
                  <a:lnTo>
                    <a:pt x="376" y="176"/>
                  </a:lnTo>
                  <a:lnTo>
                    <a:pt x="354" y="162"/>
                  </a:lnTo>
                  <a:lnTo>
                    <a:pt x="362" y="142"/>
                  </a:lnTo>
                  <a:lnTo>
                    <a:pt x="376" y="144"/>
                  </a:lnTo>
                  <a:lnTo>
                    <a:pt x="382" y="132"/>
                  </a:lnTo>
                  <a:lnTo>
                    <a:pt x="382" y="108"/>
                  </a:lnTo>
                  <a:lnTo>
                    <a:pt x="374" y="88"/>
                  </a:lnTo>
                  <a:lnTo>
                    <a:pt x="372" y="56"/>
                  </a:lnTo>
                  <a:lnTo>
                    <a:pt x="366" y="38"/>
                  </a:lnTo>
                  <a:lnTo>
                    <a:pt x="342" y="18"/>
                  </a:lnTo>
                  <a:lnTo>
                    <a:pt x="316" y="22"/>
                  </a:lnTo>
                  <a:lnTo>
                    <a:pt x="268" y="24"/>
                  </a:lnTo>
                  <a:lnTo>
                    <a:pt x="230" y="22"/>
                  </a:lnTo>
                  <a:lnTo>
                    <a:pt x="204" y="12"/>
                  </a:lnTo>
                  <a:lnTo>
                    <a:pt x="184" y="20"/>
                  </a:lnTo>
                  <a:lnTo>
                    <a:pt x="174" y="0"/>
                  </a:lnTo>
                  <a:lnTo>
                    <a:pt x="142" y="2"/>
                  </a:lnTo>
                  <a:lnTo>
                    <a:pt x="100" y="18"/>
                  </a:lnTo>
                  <a:lnTo>
                    <a:pt x="84" y="36"/>
                  </a:lnTo>
                  <a:lnTo>
                    <a:pt x="38" y="48"/>
                  </a:lnTo>
                  <a:lnTo>
                    <a:pt x="20" y="74"/>
                  </a:lnTo>
                  <a:lnTo>
                    <a:pt x="2" y="72"/>
                  </a:lnTo>
                  <a:lnTo>
                    <a:pt x="0" y="100"/>
                  </a:lnTo>
                  <a:lnTo>
                    <a:pt x="6" y="116"/>
                  </a:lnTo>
                  <a:lnTo>
                    <a:pt x="4" y="130"/>
                  </a:lnTo>
                  <a:lnTo>
                    <a:pt x="24" y="150"/>
                  </a:lnTo>
                  <a:lnTo>
                    <a:pt x="28" y="192"/>
                  </a:lnTo>
                  <a:lnTo>
                    <a:pt x="26" y="212"/>
                  </a:lnTo>
                  <a:lnTo>
                    <a:pt x="48" y="240"/>
                  </a:lnTo>
                  <a:lnTo>
                    <a:pt x="62" y="262"/>
                  </a:lnTo>
                  <a:lnTo>
                    <a:pt x="86" y="270"/>
                  </a:lnTo>
                  <a:lnTo>
                    <a:pt x="92" y="288"/>
                  </a:lnTo>
                  <a:lnTo>
                    <a:pt x="112" y="302"/>
                  </a:lnTo>
                  <a:lnTo>
                    <a:pt x="116" y="282"/>
                  </a:lnTo>
                  <a:lnTo>
                    <a:pt x="136" y="288"/>
                  </a:lnTo>
                  <a:lnTo>
                    <a:pt x="150" y="302"/>
                  </a:lnTo>
                  <a:lnTo>
                    <a:pt x="174" y="308"/>
                  </a:lnTo>
                  <a:lnTo>
                    <a:pt x="180" y="334"/>
                  </a:lnTo>
                  <a:lnTo>
                    <a:pt x="198" y="342"/>
                  </a:lnTo>
                  <a:lnTo>
                    <a:pt x="212" y="336"/>
                  </a:lnTo>
                  <a:lnTo>
                    <a:pt x="226" y="348"/>
                  </a:lnTo>
                  <a:lnTo>
                    <a:pt x="268" y="344"/>
                  </a:lnTo>
                  <a:lnTo>
                    <a:pt x="294" y="342"/>
                  </a:lnTo>
                  <a:lnTo>
                    <a:pt x="326" y="362"/>
                  </a:lnTo>
                  <a:lnTo>
                    <a:pt x="344" y="324"/>
                  </a:lnTo>
                  <a:lnTo>
                    <a:pt x="368" y="296"/>
                  </a:lnTo>
                  <a:lnTo>
                    <a:pt x="394" y="276"/>
                  </a:lnTo>
                  <a:lnTo>
                    <a:pt x="388" y="252"/>
                  </a:lnTo>
                  <a:lnTo>
                    <a:pt x="370" y="2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5" name="Portugal">
              <a:extLst>
                <a:ext uri="{FF2B5EF4-FFF2-40B4-BE49-F238E27FC236}">
                  <a16:creationId xmlns:a16="http://schemas.microsoft.com/office/drawing/2014/main" id="{AFBC0FEB-73BD-493E-92F1-23039DEF4194}"/>
                </a:ext>
              </a:extLst>
            </p:cNvPr>
            <p:cNvSpPr>
              <a:spLocks/>
            </p:cNvSpPr>
            <p:nvPr/>
          </p:nvSpPr>
          <p:spPr bwMode="gray">
            <a:xfrm>
              <a:off x="5512036" y="3073997"/>
              <a:ext cx="101519" cy="218289"/>
            </a:xfrm>
            <a:custGeom>
              <a:avLst/>
              <a:gdLst/>
              <a:ahLst/>
              <a:cxnLst>
                <a:cxn ang="0">
                  <a:pos x="76" y="254"/>
                </a:cxn>
                <a:cxn ang="0">
                  <a:pos x="78" y="228"/>
                </a:cxn>
                <a:cxn ang="0">
                  <a:pos x="94" y="214"/>
                </a:cxn>
                <a:cxn ang="0">
                  <a:pos x="86" y="200"/>
                </a:cxn>
                <a:cxn ang="0">
                  <a:pos x="86" y="186"/>
                </a:cxn>
                <a:cxn ang="0">
                  <a:pos x="94" y="178"/>
                </a:cxn>
                <a:cxn ang="0">
                  <a:pos x="78" y="160"/>
                </a:cxn>
                <a:cxn ang="0">
                  <a:pos x="70" y="140"/>
                </a:cxn>
                <a:cxn ang="0">
                  <a:pos x="86" y="138"/>
                </a:cxn>
                <a:cxn ang="0">
                  <a:pos x="92" y="126"/>
                </a:cxn>
                <a:cxn ang="0">
                  <a:pos x="88" y="110"/>
                </a:cxn>
                <a:cxn ang="0">
                  <a:pos x="96" y="88"/>
                </a:cxn>
                <a:cxn ang="0">
                  <a:pos x="96" y="70"/>
                </a:cxn>
                <a:cxn ang="0">
                  <a:pos x="102" y="58"/>
                </a:cxn>
                <a:cxn ang="0">
                  <a:pos x="124" y="36"/>
                </a:cxn>
                <a:cxn ang="0">
                  <a:pos x="108" y="18"/>
                </a:cxn>
                <a:cxn ang="0">
                  <a:pos x="86" y="12"/>
                </a:cxn>
                <a:cxn ang="0">
                  <a:pos x="66" y="12"/>
                </a:cxn>
                <a:cxn ang="0">
                  <a:pos x="50" y="12"/>
                </a:cxn>
                <a:cxn ang="0">
                  <a:pos x="42" y="0"/>
                </a:cxn>
                <a:cxn ang="0">
                  <a:pos x="20" y="14"/>
                </a:cxn>
                <a:cxn ang="0">
                  <a:pos x="22" y="46"/>
                </a:cxn>
                <a:cxn ang="0">
                  <a:pos x="22" y="66"/>
                </a:cxn>
                <a:cxn ang="0">
                  <a:pos x="26" y="78"/>
                </a:cxn>
                <a:cxn ang="0">
                  <a:pos x="22" y="86"/>
                </a:cxn>
                <a:cxn ang="0">
                  <a:pos x="18" y="106"/>
                </a:cxn>
                <a:cxn ang="0">
                  <a:pos x="18" y="140"/>
                </a:cxn>
                <a:cxn ang="0">
                  <a:pos x="10" y="156"/>
                </a:cxn>
                <a:cxn ang="0">
                  <a:pos x="6" y="172"/>
                </a:cxn>
                <a:cxn ang="0">
                  <a:pos x="0" y="182"/>
                </a:cxn>
                <a:cxn ang="0">
                  <a:pos x="8" y="188"/>
                </a:cxn>
                <a:cxn ang="0">
                  <a:pos x="8" y="200"/>
                </a:cxn>
                <a:cxn ang="0">
                  <a:pos x="26" y="200"/>
                </a:cxn>
                <a:cxn ang="0">
                  <a:pos x="30" y="206"/>
                </a:cxn>
                <a:cxn ang="0">
                  <a:pos x="24" y="214"/>
                </a:cxn>
                <a:cxn ang="0">
                  <a:pos x="28" y="234"/>
                </a:cxn>
                <a:cxn ang="0">
                  <a:pos x="18" y="262"/>
                </a:cxn>
                <a:cxn ang="0">
                  <a:pos x="24" y="266"/>
                </a:cxn>
                <a:cxn ang="0">
                  <a:pos x="36" y="256"/>
                </a:cxn>
                <a:cxn ang="0">
                  <a:pos x="50" y="262"/>
                </a:cxn>
                <a:cxn ang="0">
                  <a:pos x="62" y="262"/>
                </a:cxn>
                <a:cxn ang="0">
                  <a:pos x="76" y="254"/>
                </a:cxn>
              </a:cxnLst>
              <a:rect l="0" t="0" r="r" b="b"/>
              <a:pathLst>
                <a:path w="124" h="266">
                  <a:moveTo>
                    <a:pt x="76" y="254"/>
                  </a:moveTo>
                  <a:lnTo>
                    <a:pt x="78" y="228"/>
                  </a:lnTo>
                  <a:lnTo>
                    <a:pt x="94" y="214"/>
                  </a:lnTo>
                  <a:lnTo>
                    <a:pt x="86" y="200"/>
                  </a:lnTo>
                  <a:lnTo>
                    <a:pt x="86" y="186"/>
                  </a:lnTo>
                  <a:lnTo>
                    <a:pt x="94" y="178"/>
                  </a:lnTo>
                  <a:lnTo>
                    <a:pt x="78" y="160"/>
                  </a:lnTo>
                  <a:lnTo>
                    <a:pt x="70" y="140"/>
                  </a:lnTo>
                  <a:lnTo>
                    <a:pt x="86" y="138"/>
                  </a:lnTo>
                  <a:lnTo>
                    <a:pt x="92" y="126"/>
                  </a:lnTo>
                  <a:lnTo>
                    <a:pt x="88" y="110"/>
                  </a:lnTo>
                  <a:lnTo>
                    <a:pt x="96" y="88"/>
                  </a:lnTo>
                  <a:lnTo>
                    <a:pt x="96" y="70"/>
                  </a:lnTo>
                  <a:lnTo>
                    <a:pt x="102" y="58"/>
                  </a:lnTo>
                  <a:lnTo>
                    <a:pt x="124" y="36"/>
                  </a:lnTo>
                  <a:lnTo>
                    <a:pt x="108" y="18"/>
                  </a:lnTo>
                  <a:lnTo>
                    <a:pt x="86" y="12"/>
                  </a:lnTo>
                  <a:lnTo>
                    <a:pt x="66" y="12"/>
                  </a:lnTo>
                  <a:lnTo>
                    <a:pt x="50" y="12"/>
                  </a:lnTo>
                  <a:lnTo>
                    <a:pt x="42" y="0"/>
                  </a:lnTo>
                  <a:lnTo>
                    <a:pt x="20" y="14"/>
                  </a:lnTo>
                  <a:lnTo>
                    <a:pt x="22" y="46"/>
                  </a:lnTo>
                  <a:lnTo>
                    <a:pt x="22" y="66"/>
                  </a:lnTo>
                  <a:lnTo>
                    <a:pt x="26" y="78"/>
                  </a:lnTo>
                  <a:lnTo>
                    <a:pt x="22" y="86"/>
                  </a:lnTo>
                  <a:lnTo>
                    <a:pt x="18" y="106"/>
                  </a:lnTo>
                  <a:lnTo>
                    <a:pt x="18" y="140"/>
                  </a:lnTo>
                  <a:lnTo>
                    <a:pt x="10" y="156"/>
                  </a:lnTo>
                  <a:lnTo>
                    <a:pt x="6" y="172"/>
                  </a:lnTo>
                  <a:lnTo>
                    <a:pt x="0" y="182"/>
                  </a:lnTo>
                  <a:lnTo>
                    <a:pt x="8" y="188"/>
                  </a:lnTo>
                  <a:lnTo>
                    <a:pt x="8" y="200"/>
                  </a:lnTo>
                  <a:lnTo>
                    <a:pt x="26" y="200"/>
                  </a:lnTo>
                  <a:lnTo>
                    <a:pt x="30" y="206"/>
                  </a:lnTo>
                  <a:lnTo>
                    <a:pt x="24" y="214"/>
                  </a:lnTo>
                  <a:lnTo>
                    <a:pt x="28" y="234"/>
                  </a:lnTo>
                  <a:lnTo>
                    <a:pt x="18" y="262"/>
                  </a:lnTo>
                  <a:lnTo>
                    <a:pt x="24" y="266"/>
                  </a:lnTo>
                  <a:lnTo>
                    <a:pt x="36" y="256"/>
                  </a:lnTo>
                  <a:lnTo>
                    <a:pt x="50" y="262"/>
                  </a:lnTo>
                  <a:lnTo>
                    <a:pt x="62" y="262"/>
                  </a:lnTo>
                  <a:lnTo>
                    <a:pt x="76" y="2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6" name="Puerto Rico">
              <a:extLst>
                <a:ext uri="{FF2B5EF4-FFF2-40B4-BE49-F238E27FC236}">
                  <a16:creationId xmlns:a16="http://schemas.microsoft.com/office/drawing/2014/main" id="{2F6F037D-584A-4EFF-84A2-7AF48DB46539}"/>
                </a:ext>
              </a:extLst>
            </p:cNvPr>
            <p:cNvSpPr>
              <a:spLocks/>
            </p:cNvSpPr>
            <p:nvPr/>
          </p:nvSpPr>
          <p:spPr bwMode="gray">
            <a:xfrm>
              <a:off x="3692489" y="4021880"/>
              <a:ext cx="46855" cy="25566"/>
            </a:xfrm>
            <a:custGeom>
              <a:avLst/>
              <a:gdLst/>
              <a:ahLst/>
              <a:cxnLst>
                <a:cxn ang="0">
                  <a:pos x="2" y="4"/>
                </a:cxn>
                <a:cxn ang="0">
                  <a:pos x="18" y="0"/>
                </a:cxn>
                <a:cxn ang="0">
                  <a:pos x="28" y="4"/>
                </a:cxn>
                <a:cxn ang="0">
                  <a:pos x="39" y="0"/>
                </a:cxn>
                <a:cxn ang="0">
                  <a:pos x="53" y="6"/>
                </a:cxn>
                <a:cxn ang="0">
                  <a:pos x="59" y="14"/>
                </a:cxn>
                <a:cxn ang="0">
                  <a:pos x="53" y="26"/>
                </a:cxn>
                <a:cxn ang="0">
                  <a:pos x="39" y="30"/>
                </a:cxn>
                <a:cxn ang="0">
                  <a:pos x="35" y="30"/>
                </a:cxn>
                <a:cxn ang="0">
                  <a:pos x="22" y="26"/>
                </a:cxn>
                <a:cxn ang="0">
                  <a:pos x="12" y="24"/>
                </a:cxn>
                <a:cxn ang="0">
                  <a:pos x="2" y="22"/>
                </a:cxn>
                <a:cxn ang="0">
                  <a:pos x="2" y="18"/>
                </a:cxn>
                <a:cxn ang="0">
                  <a:pos x="0" y="10"/>
                </a:cxn>
                <a:cxn ang="0">
                  <a:pos x="2" y="4"/>
                </a:cxn>
              </a:cxnLst>
              <a:rect l="0" t="0" r="r" b="b"/>
              <a:pathLst>
                <a:path w="59" h="30">
                  <a:moveTo>
                    <a:pt x="2" y="4"/>
                  </a:moveTo>
                  <a:lnTo>
                    <a:pt x="18" y="0"/>
                  </a:lnTo>
                  <a:lnTo>
                    <a:pt x="28" y="4"/>
                  </a:lnTo>
                  <a:lnTo>
                    <a:pt x="39" y="0"/>
                  </a:lnTo>
                  <a:lnTo>
                    <a:pt x="53" y="6"/>
                  </a:lnTo>
                  <a:lnTo>
                    <a:pt x="59" y="14"/>
                  </a:lnTo>
                  <a:lnTo>
                    <a:pt x="53" y="26"/>
                  </a:lnTo>
                  <a:lnTo>
                    <a:pt x="39" y="30"/>
                  </a:lnTo>
                  <a:lnTo>
                    <a:pt x="35" y="30"/>
                  </a:lnTo>
                  <a:lnTo>
                    <a:pt x="22" y="26"/>
                  </a:lnTo>
                  <a:lnTo>
                    <a:pt x="12" y="24"/>
                  </a:lnTo>
                  <a:lnTo>
                    <a:pt x="2" y="22"/>
                  </a:lnTo>
                  <a:lnTo>
                    <a:pt x="2" y="18"/>
                  </a:lnTo>
                  <a:lnTo>
                    <a:pt x="0" y="10"/>
                  </a:lnTo>
                  <a:lnTo>
                    <a:pt x="2"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37" name="Qatar">
              <a:extLst>
                <a:ext uri="{FF2B5EF4-FFF2-40B4-BE49-F238E27FC236}">
                  <a16:creationId xmlns:a16="http://schemas.microsoft.com/office/drawing/2014/main" id="{700773FB-2562-4E72-A908-9BA2F9463169}"/>
                </a:ext>
              </a:extLst>
            </p:cNvPr>
            <p:cNvSpPr>
              <a:spLocks/>
            </p:cNvSpPr>
            <p:nvPr/>
          </p:nvSpPr>
          <p:spPr bwMode="gray">
            <a:xfrm>
              <a:off x="7376487" y="3693464"/>
              <a:ext cx="21474" cy="53097"/>
            </a:xfrm>
            <a:custGeom>
              <a:avLst/>
              <a:gdLst/>
              <a:ahLst/>
              <a:cxnLst>
                <a:cxn ang="0">
                  <a:pos x="28" y="54"/>
                </a:cxn>
                <a:cxn ang="0">
                  <a:pos x="20" y="64"/>
                </a:cxn>
                <a:cxn ang="0">
                  <a:pos x="4" y="56"/>
                </a:cxn>
                <a:cxn ang="0">
                  <a:pos x="0" y="40"/>
                </a:cxn>
                <a:cxn ang="0">
                  <a:pos x="0" y="26"/>
                </a:cxn>
                <a:cxn ang="0">
                  <a:pos x="6" y="18"/>
                </a:cxn>
                <a:cxn ang="0">
                  <a:pos x="6" y="8"/>
                </a:cxn>
                <a:cxn ang="0">
                  <a:pos x="12" y="0"/>
                </a:cxn>
                <a:cxn ang="0">
                  <a:pos x="24" y="12"/>
                </a:cxn>
                <a:cxn ang="0">
                  <a:pos x="22" y="36"/>
                </a:cxn>
                <a:cxn ang="0">
                  <a:pos x="24" y="40"/>
                </a:cxn>
                <a:cxn ang="0">
                  <a:pos x="28" y="46"/>
                </a:cxn>
                <a:cxn ang="0">
                  <a:pos x="28" y="54"/>
                </a:cxn>
              </a:cxnLst>
              <a:rect l="0" t="0" r="r" b="b"/>
              <a:pathLst>
                <a:path w="28" h="64">
                  <a:moveTo>
                    <a:pt x="28" y="54"/>
                  </a:moveTo>
                  <a:lnTo>
                    <a:pt x="20" y="64"/>
                  </a:lnTo>
                  <a:lnTo>
                    <a:pt x="4" y="56"/>
                  </a:lnTo>
                  <a:lnTo>
                    <a:pt x="0" y="40"/>
                  </a:lnTo>
                  <a:lnTo>
                    <a:pt x="0" y="26"/>
                  </a:lnTo>
                  <a:lnTo>
                    <a:pt x="6" y="18"/>
                  </a:lnTo>
                  <a:lnTo>
                    <a:pt x="6" y="8"/>
                  </a:lnTo>
                  <a:lnTo>
                    <a:pt x="12" y="0"/>
                  </a:lnTo>
                  <a:lnTo>
                    <a:pt x="24" y="12"/>
                  </a:lnTo>
                  <a:lnTo>
                    <a:pt x="22" y="36"/>
                  </a:lnTo>
                  <a:lnTo>
                    <a:pt x="24" y="40"/>
                  </a:lnTo>
                  <a:lnTo>
                    <a:pt x="28" y="46"/>
                  </a:lnTo>
                  <a:lnTo>
                    <a:pt x="28" y="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8" name="Romania">
              <a:extLst>
                <a:ext uri="{FF2B5EF4-FFF2-40B4-BE49-F238E27FC236}">
                  <a16:creationId xmlns:a16="http://schemas.microsoft.com/office/drawing/2014/main" id="{B927BE0C-0384-4812-84AC-E82217E1ED0D}"/>
                </a:ext>
              </a:extLst>
            </p:cNvPr>
            <p:cNvSpPr>
              <a:spLocks/>
            </p:cNvSpPr>
            <p:nvPr/>
          </p:nvSpPr>
          <p:spPr bwMode="gray">
            <a:xfrm>
              <a:off x="6437430" y="2800647"/>
              <a:ext cx="277228" cy="220255"/>
            </a:xfrm>
            <a:custGeom>
              <a:avLst/>
              <a:gdLst/>
              <a:ahLst/>
              <a:cxnLst>
                <a:cxn ang="0">
                  <a:pos x="74" y="228"/>
                </a:cxn>
                <a:cxn ang="0">
                  <a:pos x="66" y="216"/>
                </a:cxn>
                <a:cxn ang="0">
                  <a:pos x="38" y="202"/>
                </a:cxn>
                <a:cxn ang="0">
                  <a:pos x="30" y="186"/>
                </a:cxn>
                <a:cxn ang="0">
                  <a:pos x="26" y="172"/>
                </a:cxn>
                <a:cxn ang="0">
                  <a:pos x="12" y="164"/>
                </a:cxn>
                <a:cxn ang="0">
                  <a:pos x="10" y="140"/>
                </a:cxn>
                <a:cxn ang="0">
                  <a:pos x="0" y="120"/>
                </a:cxn>
                <a:cxn ang="0">
                  <a:pos x="20" y="112"/>
                </a:cxn>
                <a:cxn ang="0">
                  <a:pos x="38" y="86"/>
                </a:cxn>
                <a:cxn ang="0">
                  <a:pos x="52" y="48"/>
                </a:cxn>
                <a:cxn ang="0">
                  <a:pos x="66" y="34"/>
                </a:cxn>
                <a:cxn ang="0">
                  <a:pos x="82" y="32"/>
                </a:cxn>
                <a:cxn ang="0">
                  <a:pos x="86" y="16"/>
                </a:cxn>
                <a:cxn ang="0">
                  <a:pos x="100" y="10"/>
                </a:cxn>
                <a:cxn ang="0">
                  <a:pos x="138" y="24"/>
                </a:cxn>
                <a:cxn ang="0">
                  <a:pos x="154" y="20"/>
                </a:cxn>
                <a:cxn ang="0">
                  <a:pos x="172" y="26"/>
                </a:cxn>
                <a:cxn ang="0">
                  <a:pos x="206" y="12"/>
                </a:cxn>
                <a:cxn ang="0">
                  <a:pos x="220" y="0"/>
                </a:cxn>
                <a:cxn ang="0">
                  <a:pos x="238" y="12"/>
                </a:cxn>
                <a:cxn ang="0">
                  <a:pos x="254" y="34"/>
                </a:cxn>
                <a:cxn ang="0">
                  <a:pos x="266" y="62"/>
                </a:cxn>
                <a:cxn ang="0">
                  <a:pos x="278" y="80"/>
                </a:cxn>
                <a:cxn ang="0">
                  <a:pos x="284" y="108"/>
                </a:cxn>
                <a:cxn ang="0">
                  <a:pos x="286" y="122"/>
                </a:cxn>
                <a:cxn ang="0">
                  <a:pos x="282" y="144"/>
                </a:cxn>
                <a:cxn ang="0">
                  <a:pos x="286" y="162"/>
                </a:cxn>
                <a:cxn ang="0">
                  <a:pos x="290" y="178"/>
                </a:cxn>
                <a:cxn ang="0">
                  <a:pos x="312" y="178"/>
                </a:cxn>
                <a:cxn ang="0">
                  <a:pos x="332" y="174"/>
                </a:cxn>
                <a:cxn ang="0">
                  <a:pos x="342" y="182"/>
                </a:cxn>
                <a:cxn ang="0">
                  <a:pos x="334" y="198"/>
                </a:cxn>
                <a:cxn ang="0">
                  <a:pos x="316" y="198"/>
                </a:cxn>
                <a:cxn ang="0">
                  <a:pos x="308" y="222"/>
                </a:cxn>
                <a:cxn ang="0">
                  <a:pos x="302" y="238"/>
                </a:cxn>
                <a:cxn ang="0">
                  <a:pos x="302" y="254"/>
                </a:cxn>
                <a:cxn ang="0">
                  <a:pos x="280" y="248"/>
                </a:cxn>
                <a:cxn ang="0">
                  <a:pos x="268" y="232"/>
                </a:cxn>
                <a:cxn ang="0">
                  <a:pos x="256" y="238"/>
                </a:cxn>
                <a:cxn ang="0">
                  <a:pos x="244" y="244"/>
                </a:cxn>
                <a:cxn ang="0">
                  <a:pos x="228" y="244"/>
                </a:cxn>
                <a:cxn ang="0">
                  <a:pos x="212" y="256"/>
                </a:cxn>
                <a:cxn ang="0">
                  <a:pos x="176" y="270"/>
                </a:cxn>
                <a:cxn ang="0">
                  <a:pos x="142" y="264"/>
                </a:cxn>
                <a:cxn ang="0">
                  <a:pos x="124" y="256"/>
                </a:cxn>
                <a:cxn ang="0">
                  <a:pos x="92" y="250"/>
                </a:cxn>
                <a:cxn ang="0">
                  <a:pos x="90" y="232"/>
                </a:cxn>
                <a:cxn ang="0">
                  <a:pos x="74" y="228"/>
                </a:cxn>
              </a:cxnLst>
              <a:rect l="0" t="0" r="r" b="b"/>
              <a:pathLst>
                <a:path w="342" h="270">
                  <a:moveTo>
                    <a:pt x="74" y="228"/>
                  </a:moveTo>
                  <a:lnTo>
                    <a:pt x="66" y="216"/>
                  </a:lnTo>
                  <a:lnTo>
                    <a:pt x="38" y="202"/>
                  </a:lnTo>
                  <a:lnTo>
                    <a:pt x="30" y="186"/>
                  </a:lnTo>
                  <a:lnTo>
                    <a:pt x="26" y="172"/>
                  </a:lnTo>
                  <a:lnTo>
                    <a:pt x="12" y="164"/>
                  </a:lnTo>
                  <a:lnTo>
                    <a:pt x="10" y="140"/>
                  </a:lnTo>
                  <a:lnTo>
                    <a:pt x="0" y="120"/>
                  </a:lnTo>
                  <a:lnTo>
                    <a:pt x="20" y="112"/>
                  </a:lnTo>
                  <a:lnTo>
                    <a:pt x="38" y="86"/>
                  </a:lnTo>
                  <a:lnTo>
                    <a:pt x="52" y="48"/>
                  </a:lnTo>
                  <a:lnTo>
                    <a:pt x="66" y="34"/>
                  </a:lnTo>
                  <a:lnTo>
                    <a:pt x="82" y="32"/>
                  </a:lnTo>
                  <a:lnTo>
                    <a:pt x="86" y="16"/>
                  </a:lnTo>
                  <a:lnTo>
                    <a:pt x="100" y="10"/>
                  </a:lnTo>
                  <a:lnTo>
                    <a:pt x="138" y="24"/>
                  </a:lnTo>
                  <a:lnTo>
                    <a:pt x="154" y="20"/>
                  </a:lnTo>
                  <a:lnTo>
                    <a:pt x="172" y="26"/>
                  </a:lnTo>
                  <a:lnTo>
                    <a:pt x="206" y="12"/>
                  </a:lnTo>
                  <a:lnTo>
                    <a:pt x="220" y="0"/>
                  </a:lnTo>
                  <a:lnTo>
                    <a:pt x="238" y="12"/>
                  </a:lnTo>
                  <a:lnTo>
                    <a:pt x="254" y="34"/>
                  </a:lnTo>
                  <a:lnTo>
                    <a:pt x="266" y="62"/>
                  </a:lnTo>
                  <a:lnTo>
                    <a:pt x="278" y="80"/>
                  </a:lnTo>
                  <a:lnTo>
                    <a:pt x="284" y="108"/>
                  </a:lnTo>
                  <a:lnTo>
                    <a:pt x="286" y="122"/>
                  </a:lnTo>
                  <a:lnTo>
                    <a:pt x="282" y="144"/>
                  </a:lnTo>
                  <a:lnTo>
                    <a:pt x="286" y="162"/>
                  </a:lnTo>
                  <a:lnTo>
                    <a:pt x="290" y="178"/>
                  </a:lnTo>
                  <a:lnTo>
                    <a:pt x="312" y="178"/>
                  </a:lnTo>
                  <a:lnTo>
                    <a:pt x="332" y="174"/>
                  </a:lnTo>
                  <a:lnTo>
                    <a:pt x="342" y="182"/>
                  </a:lnTo>
                  <a:lnTo>
                    <a:pt x="334" y="198"/>
                  </a:lnTo>
                  <a:lnTo>
                    <a:pt x="316" y="198"/>
                  </a:lnTo>
                  <a:lnTo>
                    <a:pt x="308" y="222"/>
                  </a:lnTo>
                  <a:lnTo>
                    <a:pt x="302" y="238"/>
                  </a:lnTo>
                  <a:lnTo>
                    <a:pt x="302" y="254"/>
                  </a:lnTo>
                  <a:lnTo>
                    <a:pt x="280" y="248"/>
                  </a:lnTo>
                  <a:lnTo>
                    <a:pt x="268" y="232"/>
                  </a:lnTo>
                  <a:lnTo>
                    <a:pt x="256" y="238"/>
                  </a:lnTo>
                  <a:lnTo>
                    <a:pt x="244" y="244"/>
                  </a:lnTo>
                  <a:lnTo>
                    <a:pt x="228" y="244"/>
                  </a:lnTo>
                  <a:lnTo>
                    <a:pt x="212" y="256"/>
                  </a:lnTo>
                  <a:lnTo>
                    <a:pt x="176" y="270"/>
                  </a:lnTo>
                  <a:lnTo>
                    <a:pt x="142" y="264"/>
                  </a:lnTo>
                  <a:lnTo>
                    <a:pt x="124" y="256"/>
                  </a:lnTo>
                  <a:lnTo>
                    <a:pt x="92" y="250"/>
                  </a:lnTo>
                  <a:lnTo>
                    <a:pt x="90" y="232"/>
                  </a:lnTo>
                  <a:lnTo>
                    <a:pt x="74" y="2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39" name="Rwanda">
              <a:extLst>
                <a:ext uri="{FF2B5EF4-FFF2-40B4-BE49-F238E27FC236}">
                  <a16:creationId xmlns:a16="http://schemas.microsoft.com/office/drawing/2014/main" id="{16625C9F-C5BE-4EB4-9ECC-967B37CD58D4}"/>
                </a:ext>
              </a:extLst>
            </p:cNvPr>
            <p:cNvSpPr>
              <a:spLocks/>
            </p:cNvSpPr>
            <p:nvPr/>
          </p:nvSpPr>
          <p:spPr bwMode="gray">
            <a:xfrm>
              <a:off x="6710751" y="4602015"/>
              <a:ext cx="52712" cy="55064"/>
            </a:xfrm>
            <a:custGeom>
              <a:avLst/>
              <a:gdLst/>
              <a:ahLst/>
              <a:cxnLst>
                <a:cxn ang="0">
                  <a:pos x="64" y="34"/>
                </a:cxn>
                <a:cxn ang="0">
                  <a:pos x="56" y="54"/>
                </a:cxn>
                <a:cxn ang="0">
                  <a:pos x="34" y="58"/>
                </a:cxn>
                <a:cxn ang="0">
                  <a:pos x="14" y="68"/>
                </a:cxn>
                <a:cxn ang="0">
                  <a:pos x="0" y="48"/>
                </a:cxn>
                <a:cxn ang="0">
                  <a:pos x="8" y="36"/>
                </a:cxn>
                <a:cxn ang="0">
                  <a:pos x="10" y="16"/>
                </a:cxn>
                <a:cxn ang="0">
                  <a:pos x="28" y="4"/>
                </a:cxn>
                <a:cxn ang="0">
                  <a:pos x="40" y="8"/>
                </a:cxn>
                <a:cxn ang="0">
                  <a:pos x="50" y="0"/>
                </a:cxn>
                <a:cxn ang="0">
                  <a:pos x="62" y="22"/>
                </a:cxn>
                <a:cxn ang="0">
                  <a:pos x="64" y="34"/>
                </a:cxn>
              </a:cxnLst>
              <a:rect l="0" t="0" r="r" b="b"/>
              <a:pathLst>
                <a:path w="64" h="68">
                  <a:moveTo>
                    <a:pt x="64" y="34"/>
                  </a:moveTo>
                  <a:lnTo>
                    <a:pt x="56" y="54"/>
                  </a:lnTo>
                  <a:lnTo>
                    <a:pt x="34" y="58"/>
                  </a:lnTo>
                  <a:lnTo>
                    <a:pt x="14" y="68"/>
                  </a:lnTo>
                  <a:lnTo>
                    <a:pt x="0" y="48"/>
                  </a:lnTo>
                  <a:lnTo>
                    <a:pt x="8" y="36"/>
                  </a:lnTo>
                  <a:lnTo>
                    <a:pt x="10" y="16"/>
                  </a:lnTo>
                  <a:lnTo>
                    <a:pt x="28" y="4"/>
                  </a:lnTo>
                  <a:lnTo>
                    <a:pt x="40" y="8"/>
                  </a:lnTo>
                  <a:lnTo>
                    <a:pt x="50" y="0"/>
                  </a:lnTo>
                  <a:lnTo>
                    <a:pt x="62" y="22"/>
                  </a:lnTo>
                  <a:lnTo>
                    <a:pt x="64"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0" name="San Marino">
              <a:extLst>
                <a:ext uri="{FF2B5EF4-FFF2-40B4-BE49-F238E27FC236}">
                  <a16:creationId xmlns:a16="http://schemas.microsoft.com/office/drawing/2014/main" id="{3A6AC99F-0E90-4334-969E-74B236EFB72A}"/>
                </a:ext>
              </a:extLst>
            </p:cNvPr>
            <p:cNvSpPr>
              <a:spLocks/>
            </p:cNvSpPr>
            <p:nvPr/>
          </p:nvSpPr>
          <p:spPr bwMode="gray">
            <a:xfrm>
              <a:off x="6173867" y="2999268"/>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1" name="Saudi Arabia">
              <a:extLst>
                <a:ext uri="{FF2B5EF4-FFF2-40B4-BE49-F238E27FC236}">
                  <a16:creationId xmlns:a16="http://schemas.microsoft.com/office/drawing/2014/main" id="{03D87748-9EC4-4835-8A05-965379021C88}"/>
                </a:ext>
              </a:extLst>
            </p:cNvPr>
            <p:cNvSpPr>
              <a:spLocks/>
            </p:cNvSpPr>
            <p:nvPr/>
          </p:nvSpPr>
          <p:spPr bwMode="gray">
            <a:xfrm>
              <a:off x="6866936" y="3475176"/>
              <a:ext cx="640356" cy="574236"/>
            </a:xfrm>
            <a:custGeom>
              <a:avLst/>
              <a:gdLst/>
              <a:ahLst/>
              <a:cxnLst>
                <a:cxn ang="0">
                  <a:pos x="0" y="190"/>
                </a:cxn>
                <a:cxn ang="0">
                  <a:pos x="28" y="196"/>
                </a:cxn>
                <a:cxn ang="0">
                  <a:pos x="62" y="254"/>
                </a:cxn>
                <a:cxn ang="0">
                  <a:pos x="104" y="348"/>
                </a:cxn>
                <a:cxn ang="0">
                  <a:pos x="156" y="388"/>
                </a:cxn>
                <a:cxn ang="0">
                  <a:pos x="164" y="450"/>
                </a:cxn>
                <a:cxn ang="0">
                  <a:pos x="180" y="486"/>
                </a:cxn>
                <a:cxn ang="0">
                  <a:pos x="234" y="538"/>
                </a:cxn>
                <a:cxn ang="0">
                  <a:pos x="246" y="554"/>
                </a:cxn>
                <a:cxn ang="0">
                  <a:pos x="276" y="602"/>
                </a:cxn>
                <a:cxn ang="0">
                  <a:pos x="306" y="648"/>
                </a:cxn>
                <a:cxn ang="0">
                  <a:pos x="322" y="682"/>
                </a:cxn>
                <a:cxn ang="0">
                  <a:pos x="336" y="648"/>
                </a:cxn>
                <a:cxn ang="0">
                  <a:pos x="368" y="656"/>
                </a:cxn>
                <a:cxn ang="0">
                  <a:pos x="428" y="678"/>
                </a:cxn>
                <a:cxn ang="0">
                  <a:pos x="566" y="626"/>
                </a:cxn>
                <a:cxn ang="0">
                  <a:pos x="776" y="554"/>
                </a:cxn>
                <a:cxn ang="0">
                  <a:pos x="784" y="436"/>
                </a:cxn>
                <a:cxn ang="0">
                  <a:pos x="644" y="390"/>
                </a:cxn>
                <a:cxn ang="0">
                  <a:pos x="626" y="352"/>
                </a:cxn>
                <a:cxn ang="0">
                  <a:pos x="630" y="324"/>
                </a:cxn>
                <a:cxn ang="0">
                  <a:pos x="602" y="290"/>
                </a:cxn>
                <a:cxn ang="0">
                  <a:pos x="572" y="228"/>
                </a:cxn>
                <a:cxn ang="0">
                  <a:pos x="550" y="196"/>
                </a:cxn>
                <a:cxn ang="0">
                  <a:pos x="508" y="190"/>
                </a:cxn>
                <a:cxn ang="0">
                  <a:pos x="466" y="166"/>
                </a:cxn>
                <a:cxn ang="0">
                  <a:pos x="404" y="158"/>
                </a:cxn>
                <a:cxn ang="0">
                  <a:pos x="360" y="144"/>
                </a:cxn>
                <a:cxn ang="0">
                  <a:pos x="354" y="118"/>
                </a:cxn>
                <a:cxn ang="0">
                  <a:pos x="330" y="100"/>
                </a:cxn>
                <a:cxn ang="0">
                  <a:pos x="228" y="18"/>
                </a:cxn>
                <a:cxn ang="0">
                  <a:pos x="204" y="8"/>
                </a:cxn>
                <a:cxn ang="0">
                  <a:pos x="180" y="0"/>
                </a:cxn>
                <a:cxn ang="0">
                  <a:pos x="94" y="38"/>
                </a:cxn>
                <a:cxn ang="0">
                  <a:pos x="118" y="94"/>
                </a:cxn>
                <a:cxn ang="0">
                  <a:pos x="84" y="116"/>
                </a:cxn>
                <a:cxn ang="0">
                  <a:pos x="58" y="146"/>
                </a:cxn>
                <a:cxn ang="0">
                  <a:pos x="10" y="168"/>
                </a:cxn>
              </a:cxnLst>
              <a:rect l="0" t="0" r="r" b="b"/>
              <a:pathLst>
                <a:path w="788" h="702">
                  <a:moveTo>
                    <a:pt x="10" y="168"/>
                  </a:moveTo>
                  <a:lnTo>
                    <a:pt x="0" y="190"/>
                  </a:lnTo>
                  <a:lnTo>
                    <a:pt x="20" y="190"/>
                  </a:lnTo>
                  <a:lnTo>
                    <a:pt x="28" y="196"/>
                  </a:lnTo>
                  <a:lnTo>
                    <a:pt x="34" y="216"/>
                  </a:lnTo>
                  <a:lnTo>
                    <a:pt x="62" y="254"/>
                  </a:lnTo>
                  <a:lnTo>
                    <a:pt x="102" y="322"/>
                  </a:lnTo>
                  <a:lnTo>
                    <a:pt x="104" y="348"/>
                  </a:lnTo>
                  <a:lnTo>
                    <a:pt x="126" y="360"/>
                  </a:lnTo>
                  <a:lnTo>
                    <a:pt x="156" y="388"/>
                  </a:lnTo>
                  <a:lnTo>
                    <a:pt x="172" y="444"/>
                  </a:lnTo>
                  <a:lnTo>
                    <a:pt x="164" y="450"/>
                  </a:lnTo>
                  <a:lnTo>
                    <a:pt x="178" y="468"/>
                  </a:lnTo>
                  <a:lnTo>
                    <a:pt x="180" y="486"/>
                  </a:lnTo>
                  <a:lnTo>
                    <a:pt x="206" y="528"/>
                  </a:lnTo>
                  <a:lnTo>
                    <a:pt x="234" y="538"/>
                  </a:lnTo>
                  <a:lnTo>
                    <a:pt x="234" y="548"/>
                  </a:lnTo>
                  <a:lnTo>
                    <a:pt x="246" y="554"/>
                  </a:lnTo>
                  <a:lnTo>
                    <a:pt x="246" y="570"/>
                  </a:lnTo>
                  <a:lnTo>
                    <a:pt x="276" y="602"/>
                  </a:lnTo>
                  <a:lnTo>
                    <a:pt x="276" y="610"/>
                  </a:lnTo>
                  <a:lnTo>
                    <a:pt x="306" y="648"/>
                  </a:lnTo>
                  <a:lnTo>
                    <a:pt x="312" y="666"/>
                  </a:lnTo>
                  <a:lnTo>
                    <a:pt x="322" y="682"/>
                  </a:lnTo>
                  <a:lnTo>
                    <a:pt x="332" y="672"/>
                  </a:lnTo>
                  <a:lnTo>
                    <a:pt x="336" y="648"/>
                  </a:lnTo>
                  <a:lnTo>
                    <a:pt x="346" y="644"/>
                  </a:lnTo>
                  <a:lnTo>
                    <a:pt x="368" y="656"/>
                  </a:lnTo>
                  <a:lnTo>
                    <a:pt x="384" y="654"/>
                  </a:lnTo>
                  <a:lnTo>
                    <a:pt x="428" y="678"/>
                  </a:lnTo>
                  <a:lnTo>
                    <a:pt x="442" y="702"/>
                  </a:lnTo>
                  <a:lnTo>
                    <a:pt x="566" y="626"/>
                  </a:lnTo>
                  <a:lnTo>
                    <a:pt x="692" y="582"/>
                  </a:lnTo>
                  <a:lnTo>
                    <a:pt x="776" y="554"/>
                  </a:lnTo>
                  <a:lnTo>
                    <a:pt x="788" y="460"/>
                  </a:lnTo>
                  <a:lnTo>
                    <a:pt x="784" y="436"/>
                  </a:lnTo>
                  <a:lnTo>
                    <a:pt x="644" y="408"/>
                  </a:lnTo>
                  <a:lnTo>
                    <a:pt x="644" y="390"/>
                  </a:lnTo>
                  <a:lnTo>
                    <a:pt x="634" y="362"/>
                  </a:lnTo>
                  <a:lnTo>
                    <a:pt x="626" y="352"/>
                  </a:lnTo>
                  <a:lnTo>
                    <a:pt x="624" y="338"/>
                  </a:lnTo>
                  <a:lnTo>
                    <a:pt x="630" y="324"/>
                  </a:lnTo>
                  <a:lnTo>
                    <a:pt x="620" y="314"/>
                  </a:lnTo>
                  <a:lnTo>
                    <a:pt x="602" y="290"/>
                  </a:lnTo>
                  <a:lnTo>
                    <a:pt x="598" y="252"/>
                  </a:lnTo>
                  <a:lnTo>
                    <a:pt x="572" y="228"/>
                  </a:lnTo>
                  <a:lnTo>
                    <a:pt x="560" y="202"/>
                  </a:lnTo>
                  <a:lnTo>
                    <a:pt x="550" y="196"/>
                  </a:lnTo>
                  <a:lnTo>
                    <a:pt x="540" y="174"/>
                  </a:lnTo>
                  <a:lnTo>
                    <a:pt x="508" y="190"/>
                  </a:lnTo>
                  <a:lnTo>
                    <a:pt x="490" y="168"/>
                  </a:lnTo>
                  <a:lnTo>
                    <a:pt x="466" y="166"/>
                  </a:lnTo>
                  <a:lnTo>
                    <a:pt x="456" y="160"/>
                  </a:lnTo>
                  <a:lnTo>
                    <a:pt x="404" y="158"/>
                  </a:lnTo>
                  <a:lnTo>
                    <a:pt x="376" y="148"/>
                  </a:lnTo>
                  <a:lnTo>
                    <a:pt x="360" y="144"/>
                  </a:lnTo>
                  <a:lnTo>
                    <a:pt x="350" y="132"/>
                  </a:lnTo>
                  <a:lnTo>
                    <a:pt x="354" y="118"/>
                  </a:lnTo>
                  <a:lnTo>
                    <a:pt x="354" y="102"/>
                  </a:lnTo>
                  <a:lnTo>
                    <a:pt x="330" y="100"/>
                  </a:lnTo>
                  <a:lnTo>
                    <a:pt x="322" y="76"/>
                  </a:lnTo>
                  <a:lnTo>
                    <a:pt x="228" y="18"/>
                  </a:lnTo>
                  <a:lnTo>
                    <a:pt x="212" y="16"/>
                  </a:lnTo>
                  <a:lnTo>
                    <a:pt x="204" y="8"/>
                  </a:lnTo>
                  <a:lnTo>
                    <a:pt x="192" y="8"/>
                  </a:lnTo>
                  <a:lnTo>
                    <a:pt x="180" y="0"/>
                  </a:lnTo>
                  <a:lnTo>
                    <a:pt x="168" y="14"/>
                  </a:lnTo>
                  <a:lnTo>
                    <a:pt x="94" y="38"/>
                  </a:lnTo>
                  <a:lnTo>
                    <a:pt x="132" y="84"/>
                  </a:lnTo>
                  <a:lnTo>
                    <a:pt x="118" y="94"/>
                  </a:lnTo>
                  <a:lnTo>
                    <a:pt x="112" y="108"/>
                  </a:lnTo>
                  <a:lnTo>
                    <a:pt x="84" y="116"/>
                  </a:lnTo>
                  <a:lnTo>
                    <a:pt x="74" y="132"/>
                  </a:lnTo>
                  <a:lnTo>
                    <a:pt x="58" y="146"/>
                  </a:lnTo>
                  <a:lnTo>
                    <a:pt x="14" y="130"/>
                  </a:lnTo>
                  <a:lnTo>
                    <a:pt x="10" y="1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2" name="Senegal">
              <a:extLst>
                <a:ext uri="{FF2B5EF4-FFF2-40B4-BE49-F238E27FC236}">
                  <a16:creationId xmlns:a16="http://schemas.microsoft.com/office/drawing/2014/main" id="{9D02A1FC-1DBE-4D38-B122-A6C2A7D1774F}"/>
                </a:ext>
              </a:extLst>
            </p:cNvPr>
            <p:cNvSpPr>
              <a:spLocks/>
            </p:cNvSpPr>
            <p:nvPr/>
          </p:nvSpPr>
          <p:spPr bwMode="gray">
            <a:xfrm>
              <a:off x="5275808" y="4027780"/>
              <a:ext cx="171803" cy="139625"/>
            </a:xfrm>
            <a:custGeom>
              <a:avLst/>
              <a:gdLst/>
              <a:ahLst/>
              <a:cxnLst>
                <a:cxn ang="0">
                  <a:pos x="201" y="106"/>
                </a:cxn>
                <a:cxn ang="0">
                  <a:pos x="195" y="72"/>
                </a:cxn>
                <a:cxn ang="0">
                  <a:pos x="172" y="56"/>
                </a:cxn>
                <a:cxn ang="0">
                  <a:pos x="150" y="28"/>
                </a:cxn>
                <a:cxn ang="0">
                  <a:pos x="124" y="18"/>
                </a:cxn>
                <a:cxn ang="0">
                  <a:pos x="108" y="0"/>
                </a:cxn>
                <a:cxn ang="0">
                  <a:pos x="54" y="12"/>
                </a:cxn>
                <a:cxn ang="0">
                  <a:pos x="40" y="4"/>
                </a:cxn>
                <a:cxn ang="0">
                  <a:pos x="22" y="14"/>
                </a:cxn>
                <a:cxn ang="0">
                  <a:pos x="24" y="28"/>
                </a:cxn>
                <a:cxn ang="0">
                  <a:pos x="0" y="60"/>
                </a:cxn>
                <a:cxn ang="0">
                  <a:pos x="22" y="108"/>
                </a:cxn>
                <a:cxn ang="0">
                  <a:pos x="56" y="110"/>
                </a:cxn>
                <a:cxn ang="0">
                  <a:pos x="72" y="110"/>
                </a:cxn>
                <a:cxn ang="0">
                  <a:pos x="80" y="104"/>
                </a:cxn>
                <a:cxn ang="0">
                  <a:pos x="88" y="108"/>
                </a:cxn>
                <a:cxn ang="0">
                  <a:pos x="104" y="118"/>
                </a:cxn>
                <a:cxn ang="0">
                  <a:pos x="116" y="118"/>
                </a:cxn>
                <a:cxn ang="0">
                  <a:pos x="122" y="126"/>
                </a:cxn>
                <a:cxn ang="0">
                  <a:pos x="112" y="134"/>
                </a:cxn>
                <a:cxn ang="0">
                  <a:pos x="88" y="126"/>
                </a:cxn>
                <a:cxn ang="0">
                  <a:pos x="72" y="126"/>
                </a:cxn>
                <a:cxn ang="0">
                  <a:pos x="60" y="132"/>
                </a:cxn>
                <a:cxn ang="0">
                  <a:pos x="10" y="138"/>
                </a:cxn>
                <a:cxn ang="0">
                  <a:pos x="14" y="160"/>
                </a:cxn>
                <a:cxn ang="0">
                  <a:pos x="26" y="160"/>
                </a:cxn>
                <a:cxn ang="0">
                  <a:pos x="18" y="170"/>
                </a:cxn>
                <a:cxn ang="0">
                  <a:pos x="48" y="168"/>
                </a:cxn>
                <a:cxn ang="0">
                  <a:pos x="58" y="158"/>
                </a:cxn>
                <a:cxn ang="0">
                  <a:pos x="72" y="154"/>
                </a:cxn>
                <a:cxn ang="0">
                  <a:pos x="86" y="162"/>
                </a:cxn>
                <a:cxn ang="0">
                  <a:pos x="134" y="164"/>
                </a:cxn>
                <a:cxn ang="0">
                  <a:pos x="148" y="162"/>
                </a:cxn>
                <a:cxn ang="0">
                  <a:pos x="162" y="170"/>
                </a:cxn>
                <a:cxn ang="0">
                  <a:pos x="195" y="170"/>
                </a:cxn>
                <a:cxn ang="0">
                  <a:pos x="211" y="166"/>
                </a:cxn>
                <a:cxn ang="0">
                  <a:pos x="213" y="148"/>
                </a:cxn>
                <a:cxn ang="0">
                  <a:pos x="197" y="118"/>
                </a:cxn>
                <a:cxn ang="0">
                  <a:pos x="201" y="106"/>
                </a:cxn>
              </a:cxnLst>
              <a:rect l="0" t="0" r="r" b="b"/>
              <a:pathLst>
                <a:path w="213" h="170">
                  <a:moveTo>
                    <a:pt x="201" y="106"/>
                  </a:moveTo>
                  <a:lnTo>
                    <a:pt x="195" y="72"/>
                  </a:lnTo>
                  <a:lnTo>
                    <a:pt x="172" y="56"/>
                  </a:lnTo>
                  <a:lnTo>
                    <a:pt x="150" y="28"/>
                  </a:lnTo>
                  <a:lnTo>
                    <a:pt x="124" y="18"/>
                  </a:lnTo>
                  <a:lnTo>
                    <a:pt x="108" y="0"/>
                  </a:lnTo>
                  <a:lnTo>
                    <a:pt x="54" y="12"/>
                  </a:lnTo>
                  <a:lnTo>
                    <a:pt x="40" y="4"/>
                  </a:lnTo>
                  <a:lnTo>
                    <a:pt x="22" y="14"/>
                  </a:lnTo>
                  <a:lnTo>
                    <a:pt x="24" y="28"/>
                  </a:lnTo>
                  <a:lnTo>
                    <a:pt x="0" y="60"/>
                  </a:lnTo>
                  <a:lnTo>
                    <a:pt x="22" y="108"/>
                  </a:lnTo>
                  <a:lnTo>
                    <a:pt x="56" y="110"/>
                  </a:lnTo>
                  <a:lnTo>
                    <a:pt x="72" y="110"/>
                  </a:lnTo>
                  <a:lnTo>
                    <a:pt x="80" y="104"/>
                  </a:lnTo>
                  <a:lnTo>
                    <a:pt x="88" y="108"/>
                  </a:lnTo>
                  <a:lnTo>
                    <a:pt x="104" y="118"/>
                  </a:lnTo>
                  <a:lnTo>
                    <a:pt x="116" y="118"/>
                  </a:lnTo>
                  <a:lnTo>
                    <a:pt x="122" y="126"/>
                  </a:lnTo>
                  <a:lnTo>
                    <a:pt x="112" y="134"/>
                  </a:lnTo>
                  <a:lnTo>
                    <a:pt x="88" y="126"/>
                  </a:lnTo>
                  <a:lnTo>
                    <a:pt x="72" y="126"/>
                  </a:lnTo>
                  <a:lnTo>
                    <a:pt x="60" y="132"/>
                  </a:lnTo>
                  <a:lnTo>
                    <a:pt x="10" y="138"/>
                  </a:lnTo>
                  <a:lnTo>
                    <a:pt x="14" y="160"/>
                  </a:lnTo>
                  <a:lnTo>
                    <a:pt x="26" y="160"/>
                  </a:lnTo>
                  <a:lnTo>
                    <a:pt x="18" y="170"/>
                  </a:lnTo>
                  <a:lnTo>
                    <a:pt x="48" y="168"/>
                  </a:lnTo>
                  <a:lnTo>
                    <a:pt x="58" y="158"/>
                  </a:lnTo>
                  <a:lnTo>
                    <a:pt x="72" y="154"/>
                  </a:lnTo>
                  <a:lnTo>
                    <a:pt x="86" y="162"/>
                  </a:lnTo>
                  <a:lnTo>
                    <a:pt x="134" y="164"/>
                  </a:lnTo>
                  <a:lnTo>
                    <a:pt x="148" y="162"/>
                  </a:lnTo>
                  <a:lnTo>
                    <a:pt x="162" y="170"/>
                  </a:lnTo>
                  <a:lnTo>
                    <a:pt x="195" y="170"/>
                  </a:lnTo>
                  <a:lnTo>
                    <a:pt x="211" y="166"/>
                  </a:lnTo>
                  <a:lnTo>
                    <a:pt x="213" y="148"/>
                  </a:lnTo>
                  <a:lnTo>
                    <a:pt x="197" y="118"/>
                  </a:lnTo>
                  <a:lnTo>
                    <a:pt x="201" y="10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3" name="Serbia">
              <a:extLst>
                <a:ext uri="{FF2B5EF4-FFF2-40B4-BE49-F238E27FC236}">
                  <a16:creationId xmlns:a16="http://schemas.microsoft.com/office/drawing/2014/main" id="{3EFBD7A4-C3F2-4DA0-AD10-5FBCEAFF3A51}"/>
                </a:ext>
              </a:extLst>
            </p:cNvPr>
            <p:cNvSpPr>
              <a:spLocks noChangeAspect="1"/>
            </p:cNvSpPr>
            <p:nvPr/>
          </p:nvSpPr>
          <p:spPr bwMode="gray">
            <a:xfrm>
              <a:off x="6376907" y="2898976"/>
              <a:ext cx="132756" cy="196656"/>
            </a:xfrm>
            <a:custGeom>
              <a:avLst/>
              <a:gdLst/>
              <a:ahLst/>
              <a:cxnLst>
                <a:cxn ang="0">
                  <a:pos x="638" y="2433"/>
                </a:cxn>
                <a:cxn ang="0">
                  <a:pos x="780" y="2456"/>
                </a:cxn>
                <a:cxn ang="0">
                  <a:pos x="851" y="2858"/>
                </a:cxn>
                <a:cxn ang="0">
                  <a:pos x="969" y="2645"/>
                </a:cxn>
                <a:cxn ang="0">
                  <a:pos x="1134" y="2551"/>
                </a:cxn>
                <a:cxn ang="0">
                  <a:pos x="1368" y="2433"/>
                </a:cxn>
                <a:cxn ang="0">
                  <a:pos x="1581" y="2480"/>
                </a:cxn>
                <a:cxn ang="0">
                  <a:pos x="1722" y="2433"/>
                </a:cxn>
                <a:cxn ang="0">
                  <a:pos x="1699" y="2291"/>
                </a:cxn>
                <a:cxn ang="0">
                  <a:pos x="1722" y="2173"/>
                </a:cxn>
                <a:cxn ang="0">
                  <a:pos x="1841" y="2173"/>
                </a:cxn>
                <a:cxn ang="0">
                  <a:pos x="1959" y="2008"/>
                </a:cxn>
                <a:cxn ang="0">
                  <a:pos x="1841" y="1866"/>
                </a:cxn>
                <a:cxn ang="0">
                  <a:pos x="1722" y="1701"/>
                </a:cxn>
                <a:cxn ang="0">
                  <a:pos x="1604" y="1512"/>
                </a:cxn>
                <a:cxn ang="0">
                  <a:pos x="1675" y="1441"/>
                </a:cxn>
                <a:cxn ang="0">
                  <a:pos x="1722" y="1275"/>
                </a:cxn>
                <a:cxn ang="0">
                  <a:pos x="1628" y="1134"/>
                </a:cxn>
                <a:cxn ang="0">
                  <a:pos x="1297" y="968"/>
                </a:cxn>
                <a:cxn ang="0">
                  <a:pos x="1205" y="779"/>
                </a:cxn>
                <a:cxn ang="0">
                  <a:pos x="1158" y="614"/>
                </a:cxn>
                <a:cxn ang="0">
                  <a:pos x="992" y="519"/>
                </a:cxn>
                <a:cxn ang="0">
                  <a:pos x="969" y="236"/>
                </a:cxn>
                <a:cxn ang="0">
                  <a:pos x="851" y="0"/>
                </a:cxn>
                <a:cxn ang="0">
                  <a:pos x="662" y="47"/>
                </a:cxn>
                <a:cxn ang="0">
                  <a:pos x="426" y="0"/>
                </a:cxn>
                <a:cxn ang="0">
                  <a:pos x="0" y="260"/>
                </a:cxn>
                <a:cxn ang="0">
                  <a:pos x="95" y="472"/>
                </a:cxn>
                <a:cxn ang="0">
                  <a:pos x="284" y="590"/>
                </a:cxn>
                <a:cxn ang="0">
                  <a:pos x="142" y="826"/>
                </a:cxn>
                <a:cxn ang="0">
                  <a:pos x="237" y="874"/>
                </a:cxn>
                <a:cxn ang="0">
                  <a:pos x="166" y="1134"/>
                </a:cxn>
                <a:cxn ang="0">
                  <a:pos x="213" y="1275"/>
                </a:cxn>
                <a:cxn ang="0">
                  <a:pos x="331" y="1370"/>
                </a:cxn>
                <a:cxn ang="0">
                  <a:pos x="213" y="1488"/>
                </a:cxn>
                <a:cxn ang="0">
                  <a:pos x="307" y="1724"/>
                </a:cxn>
                <a:cxn ang="0">
                  <a:pos x="574" y="1970"/>
                </a:cxn>
                <a:cxn ang="0">
                  <a:pos x="818" y="2119"/>
                </a:cxn>
                <a:cxn ang="0">
                  <a:pos x="690" y="2244"/>
                </a:cxn>
                <a:cxn ang="0">
                  <a:pos x="638" y="2433"/>
                </a:cxn>
              </a:cxnLst>
              <a:rect l="0" t="0" r="r" b="b"/>
              <a:pathLst>
                <a:path w="1959" h="2858">
                  <a:moveTo>
                    <a:pt x="638" y="2433"/>
                  </a:moveTo>
                  <a:lnTo>
                    <a:pt x="780" y="2456"/>
                  </a:lnTo>
                  <a:lnTo>
                    <a:pt x="851" y="2858"/>
                  </a:lnTo>
                  <a:lnTo>
                    <a:pt x="969" y="2645"/>
                  </a:lnTo>
                  <a:lnTo>
                    <a:pt x="1134" y="2551"/>
                  </a:lnTo>
                  <a:lnTo>
                    <a:pt x="1368" y="2433"/>
                  </a:lnTo>
                  <a:lnTo>
                    <a:pt x="1581" y="2480"/>
                  </a:lnTo>
                  <a:lnTo>
                    <a:pt x="1722" y="2433"/>
                  </a:lnTo>
                  <a:lnTo>
                    <a:pt x="1699" y="2291"/>
                  </a:lnTo>
                  <a:lnTo>
                    <a:pt x="1722" y="2173"/>
                  </a:lnTo>
                  <a:lnTo>
                    <a:pt x="1841" y="2173"/>
                  </a:lnTo>
                  <a:lnTo>
                    <a:pt x="1959" y="2008"/>
                  </a:lnTo>
                  <a:lnTo>
                    <a:pt x="1841" y="1866"/>
                  </a:lnTo>
                  <a:lnTo>
                    <a:pt x="1722" y="1701"/>
                  </a:lnTo>
                  <a:lnTo>
                    <a:pt x="1604" y="1512"/>
                  </a:lnTo>
                  <a:lnTo>
                    <a:pt x="1675" y="1441"/>
                  </a:lnTo>
                  <a:lnTo>
                    <a:pt x="1722" y="1275"/>
                  </a:lnTo>
                  <a:lnTo>
                    <a:pt x="1628" y="1134"/>
                  </a:lnTo>
                  <a:lnTo>
                    <a:pt x="1297" y="968"/>
                  </a:lnTo>
                  <a:lnTo>
                    <a:pt x="1205" y="779"/>
                  </a:lnTo>
                  <a:lnTo>
                    <a:pt x="1158" y="614"/>
                  </a:lnTo>
                  <a:lnTo>
                    <a:pt x="992" y="519"/>
                  </a:lnTo>
                  <a:lnTo>
                    <a:pt x="969" y="236"/>
                  </a:lnTo>
                  <a:lnTo>
                    <a:pt x="851" y="0"/>
                  </a:lnTo>
                  <a:lnTo>
                    <a:pt x="662" y="47"/>
                  </a:lnTo>
                  <a:lnTo>
                    <a:pt x="426" y="0"/>
                  </a:lnTo>
                  <a:lnTo>
                    <a:pt x="0" y="260"/>
                  </a:lnTo>
                  <a:lnTo>
                    <a:pt x="95" y="472"/>
                  </a:lnTo>
                  <a:lnTo>
                    <a:pt x="284" y="590"/>
                  </a:lnTo>
                  <a:lnTo>
                    <a:pt x="142" y="826"/>
                  </a:lnTo>
                  <a:lnTo>
                    <a:pt x="237" y="874"/>
                  </a:lnTo>
                  <a:lnTo>
                    <a:pt x="166" y="1134"/>
                  </a:lnTo>
                  <a:lnTo>
                    <a:pt x="213" y="1275"/>
                  </a:lnTo>
                  <a:lnTo>
                    <a:pt x="331" y="1370"/>
                  </a:lnTo>
                  <a:lnTo>
                    <a:pt x="213" y="1488"/>
                  </a:lnTo>
                  <a:lnTo>
                    <a:pt x="307" y="1724"/>
                  </a:lnTo>
                  <a:lnTo>
                    <a:pt x="574" y="1970"/>
                  </a:lnTo>
                  <a:lnTo>
                    <a:pt x="818" y="2119"/>
                  </a:lnTo>
                  <a:lnTo>
                    <a:pt x="690" y="2244"/>
                  </a:lnTo>
                  <a:lnTo>
                    <a:pt x="638" y="2433"/>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144" name="Sierra Leone">
              <a:extLst>
                <a:ext uri="{FF2B5EF4-FFF2-40B4-BE49-F238E27FC236}">
                  <a16:creationId xmlns:a16="http://schemas.microsoft.com/office/drawing/2014/main" id="{8E68B010-ED07-4077-8046-D2114BE6E136}"/>
                </a:ext>
              </a:extLst>
            </p:cNvPr>
            <p:cNvSpPr>
              <a:spLocks/>
            </p:cNvSpPr>
            <p:nvPr/>
          </p:nvSpPr>
          <p:spPr bwMode="gray">
            <a:xfrm>
              <a:off x="5390994" y="4250002"/>
              <a:ext cx="107378" cy="90461"/>
            </a:xfrm>
            <a:custGeom>
              <a:avLst/>
              <a:gdLst/>
              <a:ahLst/>
              <a:cxnLst>
                <a:cxn ang="0">
                  <a:pos x="129" y="67"/>
                </a:cxn>
                <a:cxn ang="0">
                  <a:pos x="123" y="53"/>
                </a:cxn>
                <a:cxn ang="0">
                  <a:pos x="109" y="61"/>
                </a:cxn>
                <a:cxn ang="0">
                  <a:pos x="97" y="16"/>
                </a:cxn>
                <a:cxn ang="0">
                  <a:pos x="83" y="4"/>
                </a:cxn>
                <a:cxn ang="0">
                  <a:pos x="75" y="0"/>
                </a:cxn>
                <a:cxn ang="0">
                  <a:pos x="59" y="4"/>
                </a:cxn>
                <a:cxn ang="0">
                  <a:pos x="45" y="2"/>
                </a:cxn>
                <a:cxn ang="0">
                  <a:pos x="0" y="24"/>
                </a:cxn>
                <a:cxn ang="0">
                  <a:pos x="6" y="38"/>
                </a:cxn>
                <a:cxn ang="0">
                  <a:pos x="4" y="57"/>
                </a:cxn>
                <a:cxn ang="0">
                  <a:pos x="12" y="71"/>
                </a:cxn>
                <a:cxn ang="0">
                  <a:pos x="20" y="85"/>
                </a:cxn>
                <a:cxn ang="0">
                  <a:pos x="40" y="97"/>
                </a:cxn>
                <a:cxn ang="0">
                  <a:pos x="63" y="113"/>
                </a:cxn>
                <a:cxn ang="0">
                  <a:pos x="83" y="97"/>
                </a:cxn>
                <a:cxn ang="0">
                  <a:pos x="95" y="95"/>
                </a:cxn>
                <a:cxn ang="0">
                  <a:pos x="129" y="67"/>
                </a:cxn>
              </a:cxnLst>
              <a:rect l="0" t="0" r="r" b="b"/>
              <a:pathLst>
                <a:path w="129" h="113">
                  <a:moveTo>
                    <a:pt x="129" y="67"/>
                  </a:moveTo>
                  <a:lnTo>
                    <a:pt x="123" y="53"/>
                  </a:lnTo>
                  <a:lnTo>
                    <a:pt x="109" y="61"/>
                  </a:lnTo>
                  <a:lnTo>
                    <a:pt x="97" y="16"/>
                  </a:lnTo>
                  <a:lnTo>
                    <a:pt x="83" y="4"/>
                  </a:lnTo>
                  <a:lnTo>
                    <a:pt x="75" y="0"/>
                  </a:lnTo>
                  <a:lnTo>
                    <a:pt x="59" y="4"/>
                  </a:lnTo>
                  <a:lnTo>
                    <a:pt x="45" y="2"/>
                  </a:lnTo>
                  <a:lnTo>
                    <a:pt x="0" y="24"/>
                  </a:lnTo>
                  <a:lnTo>
                    <a:pt x="6" y="38"/>
                  </a:lnTo>
                  <a:lnTo>
                    <a:pt x="4" y="57"/>
                  </a:lnTo>
                  <a:lnTo>
                    <a:pt x="12" y="71"/>
                  </a:lnTo>
                  <a:lnTo>
                    <a:pt x="20" y="85"/>
                  </a:lnTo>
                  <a:lnTo>
                    <a:pt x="40" y="97"/>
                  </a:lnTo>
                  <a:lnTo>
                    <a:pt x="63" y="113"/>
                  </a:lnTo>
                  <a:lnTo>
                    <a:pt x="83" y="97"/>
                  </a:lnTo>
                  <a:lnTo>
                    <a:pt x="95" y="95"/>
                  </a:lnTo>
                  <a:lnTo>
                    <a:pt x="129" y="6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5" name="Singapore">
              <a:extLst>
                <a:ext uri="{FF2B5EF4-FFF2-40B4-BE49-F238E27FC236}">
                  <a16:creationId xmlns:a16="http://schemas.microsoft.com/office/drawing/2014/main" id="{9298D1DF-C0EE-4CA3-BB34-6990036616A1}"/>
                </a:ext>
              </a:extLst>
            </p:cNvPr>
            <p:cNvSpPr>
              <a:spLocks noChangeAspect="1"/>
            </p:cNvSpPr>
            <p:nvPr/>
          </p:nvSpPr>
          <p:spPr bwMode="gray">
            <a:xfrm>
              <a:off x="9010566" y="4491888"/>
              <a:ext cx="27332" cy="255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6" name="Slovakia">
              <a:extLst>
                <a:ext uri="{FF2B5EF4-FFF2-40B4-BE49-F238E27FC236}">
                  <a16:creationId xmlns:a16="http://schemas.microsoft.com/office/drawing/2014/main" id="{C12D7609-7E7E-4F10-9BC3-879A1ECF8528}"/>
                </a:ext>
              </a:extLst>
            </p:cNvPr>
            <p:cNvSpPr>
              <a:spLocks/>
            </p:cNvSpPr>
            <p:nvPr/>
          </p:nvSpPr>
          <p:spPr bwMode="gray">
            <a:xfrm>
              <a:off x="6324195" y="2741650"/>
              <a:ext cx="171803" cy="70796"/>
            </a:xfrm>
            <a:custGeom>
              <a:avLst/>
              <a:gdLst/>
              <a:ahLst/>
              <a:cxnLst>
                <a:cxn ang="0">
                  <a:pos x="200" y="58"/>
                </a:cxn>
                <a:cxn ang="0">
                  <a:pos x="184" y="68"/>
                </a:cxn>
                <a:cxn ang="0">
                  <a:pos x="170" y="56"/>
                </a:cxn>
                <a:cxn ang="0">
                  <a:pos x="158" y="58"/>
                </a:cxn>
                <a:cxn ang="0">
                  <a:pos x="138" y="54"/>
                </a:cxn>
                <a:cxn ang="0">
                  <a:pos x="128" y="58"/>
                </a:cxn>
                <a:cxn ang="0">
                  <a:pos x="112" y="72"/>
                </a:cxn>
                <a:cxn ang="0">
                  <a:pos x="74" y="72"/>
                </a:cxn>
                <a:cxn ang="0">
                  <a:pos x="68" y="88"/>
                </a:cxn>
                <a:cxn ang="0">
                  <a:pos x="22" y="88"/>
                </a:cxn>
                <a:cxn ang="0">
                  <a:pos x="14" y="80"/>
                </a:cxn>
                <a:cxn ang="0">
                  <a:pos x="0" y="68"/>
                </a:cxn>
                <a:cxn ang="0">
                  <a:pos x="6" y="50"/>
                </a:cxn>
                <a:cxn ang="0">
                  <a:pos x="18" y="40"/>
                </a:cxn>
                <a:cxn ang="0">
                  <a:pos x="34" y="42"/>
                </a:cxn>
                <a:cxn ang="0">
                  <a:pos x="42" y="30"/>
                </a:cxn>
                <a:cxn ang="0">
                  <a:pos x="56" y="26"/>
                </a:cxn>
                <a:cxn ang="0">
                  <a:pos x="58" y="10"/>
                </a:cxn>
                <a:cxn ang="0">
                  <a:pos x="64" y="0"/>
                </a:cxn>
                <a:cxn ang="0">
                  <a:pos x="82" y="8"/>
                </a:cxn>
                <a:cxn ang="0">
                  <a:pos x="96" y="2"/>
                </a:cxn>
                <a:cxn ang="0">
                  <a:pos x="110" y="14"/>
                </a:cxn>
                <a:cxn ang="0">
                  <a:pos x="152" y="10"/>
                </a:cxn>
                <a:cxn ang="0">
                  <a:pos x="178" y="8"/>
                </a:cxn>
                <a:cxn ang="0">
                  <a:pos x="210" y="28"/>
                </a:cxn>
                <a:cxn ang="0">
                  <a:pos x="204" y="46"/>
                </a:cxn>
                <a:cxn ang="0">
                  <a:pos x="200" y="58"/>
                </a:cxn>
              </a:cxnLst>
              <a:rect l="0" t="0" r="r" b="b"/>
              <a:pathLst>
                <a:path w="210" h="88">
                  <a:moveTo>
                    <a:pt x="200" y="58"/>
                  </a:moveTo>
                  <a:lnTo>
                    <a:pt x="184" y="68"/>
                  </a:lnTo>
                  <a:lnTo>
                    <a:pt x="170" y="56"/>
                  </a:lnTo>
                  <a:lnTo>
                    <a:pt x="158" y="58"/>
                  </a:lnTo>
                  <a:lnTo>
                    <a:pt x="138" y="54"/>
                  </a:lnTo>
                  <a:lnTo>
                    <a:pt x="128" y="58"/>
                  </a:lnTo>
                  <a:lnTo>
                    <a:pt x="112" y="72"/>
                  </a:lnTo>
                  <a:lnTo>
                    <a:pt x="74" y="72"/>
                  </a:lnTo>
                  <a:lnTo>
                    <a:pt x="68" y="88"/>
                  </a:lnTo>
                  <a:lnTo>
                    <a:pt x="22" y="88"/>
                  </a:lnTo>
                  <a:lnTo>
                    <a:pt x="14" y="80"/>
                  </a:lnTo>
                  <a:lnTo>
                    <a:pt x="0" y="68"/>
                  </a:lnTo>
                  <a:lnTo>
                    <a:pt x="6" y="50"/>
                  </a:lnTo>
                  <a:lnTo>
                    <a:pt x="18" y="40"/>
                  </a:lnTo>
                  <a:lnTo>
                    <a:pt x="34" y="42"/>
                  </a:lnTo>
                  <a:lnTo>
                    <a:pt x="42" y="30"/>
                  </a:lnTo>
                  <a:lnTo>
                    <a:pt x="56" y="26"/>
                  </a:lnTo>
                  <a:lnTo>
                    <a:pt x="58" y="10"/>
                  </a:lnTo>
                  <a:lnTo>
                    <a:pt x="64" y="0"/>
                  </a:lnTo>
                  <a:lnTo>
                    <a:pt x="82" y="8"/>
                  </a:lnTo>
                  <a:lnTo>
                    <a:pt x="96" y="2"/>
                  </a:lnTo>
                  <a:lnTo>
                    <a:pt x="110" y="14"/>
                  </a:lnTo>
                  <a:lnTo>
                    <a:pt x="152" y="10"/>
                  </a:lnTo>
                  <a:lnTo>
                    <a:pt x="178" y="8"/>
                  </a:lnTo>
                  <a:lnTo>
                    <a:pt x="210" y="28"/>
                  </a:lnTo>
                  <a:lnTo>
                    <a:pt x="204" y="46"/>
                  </a:lnTo>
                  <a:lnTo>
                    <a:pt x="20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7" name="Slovenia">
              <a:extLst>
                <a:ext uri="{FF2B5EF4-FFF2-40B4-BE49-F238E27FC236}">
                  <a16:creationId xmlns:a16="http://schemas.microsoft.com/office/drawing/2014/main" id="{A691FC18-C188-4594-B618-517AC23488B9}"/>
                </a:ext>
              </a:extLst>
            </p:cNvPr>
            <p:cNvSpPr>
              <a:spLocks/>
            </p:cNvSpPr>
            <p:nvPr/>
          </p:nvSpPr>
          <p:spPr bwMode="gray">
            <a:xfrm>
              <a:off x="6214866" y="2867510"/>
              <a:ext cx="85901" cy="68829"/>
            </a:xfrm>
            <a:custGeom>
              <a:avLst/>
              <a:gdLst/>
              <a:ahLst/>
              <a:cxnLst>
                <a:cxn ang="0">
                  <a:pos x="6" y="50"/>
                </a:cxn>
                <a:cxn ang="0">
                  <a:pos x="2" y="36"/>
                </a:cxn>
                <a:cxn ang="0">
                  <a:pos x="6" y="24"/>
                </a:cxn>
                <a:cxn ang="0">
                  <a:pos x="44" y="26"/>
                </a:cxn>
                <a:cxn ang="0">
                  <a:pos x="56" y="16"/>
                </a:cxn>
                <a:cxn ang="0">
                  <a:pos x="70" y="8"/>
                </a:cxn>
                <a:cxn ang="0">
                  <a:pos x="78" y="12"/>
                </a:cxn>
                <a:cxn ang="0">
                  <a:pos x="92" y="0"/>
                </a:cxn>
                <a:cxn ang="0">
                  <a:pos x="104" y="2"/>
                </a:cxn>
                <a:cxn ang="0">
                  <a:pos x="106" y="30"/>
                </a:cxn>
                <a:cxn ang="0">
                  <a:pos x="92" y="38"/>
                </a:cxn>
                <a:cxn ang="0">
                  <a:pos x="92" y="54"/>
                </a:cxn>
                <a:cxn ang="0">
                  <a:pos x="82" y="64"/>
                </a:cxn>
                <a:cxn ang="0">
                  <a:pos x="84" y="76"/>
                </a:cxn>
                <a:cxn ang="0">
                  <a:pos x="70" y="78"/>
                </a:cxn>
                <a:cxn ang="0">
                  <a:pos x="56" y="72"/>
                </a:cxn>
                <a:cxn ang="0">
                  <a:pos x="40" y="74"/>
                </a:cxn>
                <a:cxn ang="0">
                  <a:pos x="20" y="74"/>
                </a:cxn>
                <a:cxn ang="0">
                  <a:pos x="0" y="86"/>
                </a:cxn>
                <a:cxn ang="0">
                  <a:pos x="4" y="70"/>
                </a:cxn>
                <a:cxn ang="0">
                  <a:pos x="6" y="50"/>
                </a:cxn>
              </a:cxnLst>
              <a:rect l="0" t="0" r="r" b="b"/>
              <a:pathLst>
                <a:path w="106" h="86">
                  <a:moveTo>
                    <a:pt x="6" y="50"/>
                  </a:moveTo>
                  <a:lnTo>
                    <a:pt x="2" y="36"/>
                  </a:lnTo>
                  <a:lnTo>
                    <a:pt x="6" y="24"/>
                  </a:lnTo>
                  <a:lnTo>
                    <a:pt x="44" y="26"/>
                  </a:lnTo>
                  <a:lnTo>
                    <a:pt x="56" y="16"/>
                  </a:lnTo>
                  <a:lnTo>
                    <a:pt x="70" y="8"/>
                  </a:lnTo>
                  <a:lnTo>
                    <a:pt x="78" y="12"/>
                  </a:lnTo>
                  <a:lnTo>
                    <a:pt x="92" y="0"/>
                  </a:lnTo>
                  <a:lnTo>
                    <a:pt x="104" y="2"/>
                  </a:lnTo>
                  <a:lnTo>
                    <a:pt x="106" y="30"/>
                  </a:lnTo>
                  <a:lnTo>
                    <a:pt x="92" y="38"/>
                  </a:lnTo>
                  <a:lnTo>
                    <a:pt x="92" y="54"/>
                  </a:lnTo>
                  <a:lnTo>
                    <a:pt x="82" y="64"/>
                  </a:lnTo>
                  <a:lnTo>
                    <a:pt x="84" y="76"/>
                  </a:lnTo>
                  <a:lnTo>
                    <a:pt x="70" y="78"/>
                  </a:lnTo>
                  <a:lnTo>
                    <a:pt x="56" y="72"/>
                  </a:lnTo>
                  <a:lnTo>
                    <a:pt x="40" y="74"/>
                  </a:lnTo>
                  <a:lnTo>
                    <a:pt x="20" y="74"/>
                  </a:lnTo>
                  <a:lnTo>
                    <a:pt x="0" y="86"/>
                  </a:lnTo>
                  <a:lnTo>
                    <a:pt x="4" y="70"/>
                  </a:lnTo>
                  <a:lnTo>
                    <a:pt x="6" y="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48" name="Somalia">
              <a:extLst>
                <a:ext uri="{FF2B5EF4-FFF2-40B4-BE49-F238E27FC236}">
                  <a16:creationId xmlns:a16="http://schemas.microsoft.com/office/drawing/2014/main" id="{68B68182-AC57-481C-BCED-ED45642D3F67}"/>
                </a:ext>
              </a:extLst>
            </p:cNvPr>
            <p:cNvSpPr>
              <a:spLocks/>
            </p:cNvSpPr>
            <p:nvPr/>
          </p:nvSpPr>
          <p:spPr bwMode="gray">
            <a:xfrm>
              <a:off x="7077785" y="4179204"/>
              <a:ext cx="324082" cy="434610"/>
            </a:xfrm>
            <a:custGeom>
              <a:avLst/>
              <a:gdLst/>
              <a:ahLst/>
              <a:cxnLst>
                <a:cxn ang="0">
                  <a:pos x="52" y="515"/>
                </a:cxn>
                <a:cxn ang="0">
                  <a:pos x="32" y="535"/>
                </a:cxn>
                <a:cxn ang="0">
                  <a:pos x="0" y="501"/>
                </a:cxn>
                <a:cxn ang="0">
                  <a:pos x="0" y="371"/>
                </a:cxn>
                <a:cxn ang="0">
                  <a:pos x="18" y="343"/>
                </a:cxn>
                <a:cxn ang="0">
                  <a:pos x="24" y="329"/>
                </a:cxn>
                <a:cxn ang="0">
                  <a:pos x="32" y="313"/>
                </a:cxn>
                <a:cxn ang="0">
                  <a:pos x="62" y="311"/>
                </a:cxn>
                <a:cxn ang="0">
                  <a:pos x="78" y="291"/>
                </a:cxn>
                <a:cxn ang="0">
                  <a:pos x="148" y="279"/>
                </a:cxn>
                <a:cxn ang="0">
                  <a:pos x="258" y="165"/>
                </a:cxn>
                <a:cxn ang="0">
                  <a:pos x="210" y="161"/>
                </a:cxn>
                <a:cxn ang="0">
                  <a:pos x="164" y="145"/>
                </a:cxn>
                <a:cxn ang="0">
                  <a:pos x="108" y="122"/>
                </a:cxn>
                <a:cxn ang="0">
                  <a:pos x="74" y="46"/>
                </a:cxn>
                <a:cxn ang="0">
                  <a:pos x="92" y="24"/>
                </a:cxn>
                <a:cxn ang="0">
                  <a:pos x="132" y="60"/>
                </a:cxn>
                <a:cxn ang="0">
                  <a:pos x="156" y="66"/>
                </a:cxn>
                <a:cxn ang="0">
                  <a:pos x="178" y="52"/>
                </a:cxn>
                <a:cxn ang="0">
                  <a:pos x="210" y="58"/>
                </a:cxn>
                <a:cxn ang="0">
                  <a:pos x="246" y="36"/>
                </a:cxn>
                <a:cxn ang="0">
                  <a:pos x="270" y="40"/>
                </a:cxn>
                <a:cxn ang="0">
                  <a:pos x="286" y="32"/>
                </a:cxn>
                <a:cxn ang="0">
                  <a:pos x="322" y="28"/>
                </a:cxn>
                <a:cxn ang="0">
                  <a:pos x="342" y="16"/>
                </a:cxn>
                <a:cxn ang="0">
                  <a:pos x="354" y="16"/>
                </a:cxn>
                <a:cxn ang="0">
                  <a:pos x="368" y="0"/>
                </a:cxn>
                <a:cxn ang="0">
                  <a:pos x="388" y="0"/>
                </a:cxn>
                <a:cxn ang="0">
                  <a:pos x="392" y="30"/>
                </a:cxn>
                <a:cxn ang="0">
                  <a:pos x="386" y="56"/>
                </a:cxn>
                <a:cxn ang="0">
                  <a:pos x="400" y="58"/>
                </a:cxn>
                <a:cxn ang="0">
                  <a:pos x="398" y="66"/>
                </a:cxn>
                <a:cxn ang="0">
                  <a:pos x="384" y="68"/>
                </a:cxn>
                <a:cxn ang="0">
                  <a:pos x="374" y="106"/>
                </a:cxn>
                <a:cxn ang="0">
                  <a:pos x="360" y="145"/>
                </a:cxn>
                <a:cxn ang="0">
                  <a:pos x="344" y="161"/>
                </a:cxn>
                <a:cxn ang="0">
                  <a:pos x="342" y="173"/>
                </a:cxn>
                <a:cxn ang="0">
                  <a:pos x="310" y="241"/>
                </a:cxn>
                <a:cxn ang="0">
                  <a:pos x="276" y="297"/>
                </a:cxn>
                <a:cxn ang="0">
                  <a:pos x="204" y="363"/>
                </a:cxn>
                <a:cxn ang="0">
                  <a:pos x="174" y="383"/>
                </a:cxn>
                <a:cxn ang="0">
                  <a:pos x="130" y="415"/>
                </a:cxn>
                <a:cxn ang="0">
                  <a:pos x="108" y="441"/>
                </a:cxn>
                <a:cxn ang="0">
                  <a:pos x="74" y="481"/>
                </a:cxn>
                <a:cxn ang="0">
                  <a:pos x="52" y="515"/>
                </a:cxn>
              </a:cxnLst>
              <a:rect l="0" t="0" r="r" b="b"/>
              <a:pathLst>
                <a:path w="400" h="535">
                  <a:moveTo>
                    <a:pt x="52" y="515"/>
                  </a:moveTo>
                  <a:lnTo>
                    <a:pt x="32" y="535"/>
                  </a:lnTo>
                  <a:lnTo>
                    <a:pt x="0" y="501"/>
                  </a:lnTo>
                  <a:lnTo>
                    <a:pt x="0" y="371"/>
                  </a:lnTo>
                  <a:lnTo>
                    <a:pt x="18" y="343"/>
                  </a:lnTo>
                  <a:lnTo>
                    <a:pt x="24" y="329"/>
                  </a:lnTo>
                  <a:lnTo>
                    <a:pt x="32" y="313"/>
                  </a:lnTo>
                  <a:lnTo>
                    <a:pt x="62" y="311"/>
                  </a:lnTo>
                  <a:lnTo>
                    <a:pt x="78" y="291"/>
                  </a:lnTo>
                  <a:lnTo>
                    <a:pt x="148" y="279"/>
                  </a:lnTo>
                  <a:lnTo>
                    <a:pt x="258" y="165"/>
                  </a:lnTo>
                  <a:lnTo>
                    <a:pt x="210" y="161"/>
                  </a:lnTo>
                  <a:lnTo>
                    <a:pt x="164" y="145"/>
                  </a:lnTo>
                  <a:lnTo>
                    <a:pt x="108" y="122"/>
                  </a:lnTo>
                  <a:lnTo>
                    <a:pt x="74" y="46"/>
                  </a:lnTo>
                  <a:lnTo>
                    <a:pt x="92" y="24"/>
                  </a:lnTo>
                  <a:lnTo>
                    <a:pt x="132" y="60"/>
                  </a:lnTo>
                  <a:lnTo>
                    <a:pt x="156" y="66"/>
                  </a:lnTo>
                  <a:lnTo>
                    <a:pt x="178" y="52"/>
                  </a:lnTo>
                  <a:lnTo>
                    <a:pt x="210" y="58"/>
                  </a:lnTo>
                  <a:lnTo>
                    <a:pt x="246" y="36"/>
                  </a:lnTo>
                  <a:lnTo>
                    <a:pt x="270" y="40"/>
                  </a:lnTo>
                  <a:lnTo>
                    <a:pt x="286" y="32"/>
                  </a:lnTo>
                  <a:lnTo>
                    <a:pt x="322" y="28"/>
                  </a:lnTo>
                  <a:lnTo>
                    <a:pt x="342" y="16"/>
                  </a:lnTo>
                  <a:lnTo>
                    <a:pt x="354" y="16"/>
                  </a:lnTo>
                  <a:lnTo>
                    <a:pt x="368" y="0"/>
                  </a:lnTo>
                  <a:lnTo>
                    <a:pt x="388" y="0"/>
                  </a:lnTo>
                  <a:lnTo>
                    <a:pt x="392" y="30"/>
                  </a:lnTo>
                  <a:lnTo>
                    <a:pt x="386" y="56"/>
                  </a:lnTo>
                  <a:lnTo>
                    <a:pt x="400" y="58"/>
                  </a:lnTo>
                  <a:lnTo>
                    <a:pt x="398" y="66"/>
                  </a:lnTo>
                  <a:lnTo>
                    <a:pt x="384" y="68"/>
                  </a:lnTo>
                  <a:lnTo>
                    <a:pt x="374" y="106"/>
                  </a:lnTo>
                  <a:lnTo>
                    <a:pt x="360" y="145"/>
                  </a:lnTo>
                  <a:lnTo>
                    <a:pt x="344" y="161"/>
                  </a:lnTo>
                  <a:lnTo>
                    <a:pt x="342" y="173"/>
                  </a:lnTo>
                  <a:lnTo>
                    <a:pt x="310" y="241"/>
                  </a:lnTo>
                  <a:lnTo>
                    <a:pt x="276" y="297"/>
                  </a:lnTo>
                  <a:lnTo>
                    <a:pt x="204" y="363"/>
                  </a:lnTo>
                  <a:lnTo>
                    <a:pt x="174" y="383"/>
                  </a:lnTo>
                  <a:lnTo>
                    <a:pt x="130" y="415"/>
                  </a:lnTo>
                  <a:lnTo>
                    <a:pt x="108" y="441"/>
                  </a:lnTo>
                  <a:lnTo>
                    <a:pt x="74" y="481"/>
                  </a:lnTo>
                  <a:lnTo>
                    <a:pt x="52" y="5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49" name="South Africa">
              <a:extLst>
                <a:ext uri="{FF2B5EF4-FFF2-40B4-BE49-F238E27FC236}">
                  <a16:creationId xmlns:a16="http://schemas.microsoft.com/office/drawing/2014/main" id="{29A21BB1-6F80-483E-B907-83E4E97F65F4}"/>
                </a:ext>
              </a:extLst>
            </p:cNvPr>
            <p:cNvSpPr>
              <a:spLocks noChangeAspect="1" noEditPoints="1"/>
            </p:cNvSpPr>
            <p:nvPr/>
          </p:nvSpPr>
          <p:spPr bwMode="gray">
            <a:xfrm>
              <a:off x="6306625" y="5288344"/>
              <a:ext cx="517360" cy="466075"/>
            </a:xfrm>
            <a:custGeom>
              <a:avLst/>
              <a:gdLst/>
              <a:ahLst/>
              <a:cxnLst>
                <a:cxn ang="0">
                  <a:pos x="517" y="354"/>
                </a:cxn>
                <a:cxn ang="0">
                  <a:pos x="555" y="333"/>
                </a:cxn>
                <a:cxn ang="0">
                  <a:pos x="579" y="352"/>
                </a:cxn>
                <a:cxn ang="0">
                  <a:pos x="600" y="361"/>
                </a:cxn>
                <a:cxn ang="0">
                  <a:pos x="586" y="399"/>
                </a:cxn>
                <a:cxn ang="0">
                  <a:pos x="557" y="411"/>
                </a:cxn>
                <a:cxn ang="0">
                  <a:pos x="538" y="425"/>
                </a:cxn>
                <a:cxn ang="0">
                  <a:pos x="517" y="427"/>
                </a:cxn>
                <a:cxn ang="0">
                  <a:pos x="496" y="399"/>
                </a:cxn>
                <a:cxn ang="0">
                  <a:pos x="494" y="373"/>
                </a:cxn>
                <a:cxn ang="0">
                  <a:pos x="720" y="238"/>
                </a:cxn>
                <a:cxn ang="0">
                  <a:pos x="673" y="259"/>
                </a:cxn>
                <a:cxn ang="0">
                  <a:pos x="654" y="233"/>
                </a:cxn>
                <a:cxn ang="0">
                  <a:pos x="671" y="184"/>
                </a:cxn>
                <a:cxn ang="0">
                  <a:pos x="706" y="165"/>
                </a:cxn>
                <a:cxn ang="0">
                  <a:pos x="687" y="14"/>
                </a:cxn>
                <a:cxn ang="0">
                  <a:pos x="602" y="0"/>
                </a:cxn>
                <a:cxn ang="0">
                  <a:pos x="562" y="23"/>
                </a:cxn>
                <a:cxn ang="0">
                  <a:pos x="538" y="40"/>
                </a:cxn>
                <a:cxn ang="0">
                  <a:pos x="482" y="82"/>
                </a:cxn>
                <a:cxn ang="0">
                  <a:pos x="458" y="120"/>
                </a:cxn>
                <a:cxn ang="0">
                  <a:pos x="420" y="174"/>
                </a:cxn>
                <a:cxn ang="0">
                  <a:pos x="331" y="174"/>
                </a:cxn>
                <a:cxn ang="0">
                  <a:pos x="290" y="207"/>
                </a:cxn>
                <a:cxn ang="0">
                  <a:pos x="203" y="245"/>
                </a:cxn>
                <a:cxn ang="0">
                  <a:pos x="194" y="182"/>
                </a:cxn>
                <a:cxn ang="0">
                  <a:pos x="177" y="316"/>
                </a:cxn>
                <a:cxn ang="0">
                  <a:pos x="139" y="337"/>
                </a:cxn>
                <a:cxn ang="0">
                  <a:pos x="104" y="349"/>
                </a:cxn>
                <a:cxn ang="0">
                  <a:pos x="64" y="344"/>
                </a:cxn>
                <a:cxn ang="0">
                  <a:pos x="35" y="330"/>
                </a:cxn>
                <a:cxn ang="0">
                  <a:pos x="24" y="314"/>
                </a:cxn>
                <a:cxn ang="0">
                  <a:pos x="26" y="352"/>
                </a:cxn>
                <a:cxn ang="0">
                  <a:pos x="71" y="441"/>
                </a:cxn>
                <a:cxn ang="0">
                  <a:pos x="85" y="540"/>
                </a:cxn>
                <a:cxn ang="0">
                  <a:pos x="99" y="604"/>
                </a:cxn>
                <a:cxn ang="0">
                  <a:pos x="104" y="642"/>
                </a:cxn>
                <a:cxn ang="0">
                  <a:pos x="123" y="642"/>
                </a:cxn>
                <a:cxn ang="0">
                  <a:pos x="168" y="668"/>
                </a:cxn>
                <a:cxn ang="0">
                  <a:pos x="236" y="649"/>
                </a:cxn>
                <a:cxn ang="0">
                  <a:pos x="276" y="628"/>
                </a:cxn>
                <a:cxn ang="0">
                  <a:pos x="321" y="625"/>
                </a:cxn>
                <a:cxn ang="0">
                  <a:pos x="385" y="628"/>
                </a:cxn>
                <a:cxn ang="0">
                  <a:pos x="442" y="609"/>
                </a:cxn>
                <a:cxn ang="0">
                  <a:pos x="515" y="571"/>
                </a:cxn>
                <a:cxn ang="0">
                  <a:pos x="605" y="481"/>
                </a:cxn>
                <a:cxn ang="0">
                  <a:pos x="666" y="399"/>
                </a:cxn>
                <a:cxn ang="0">
                  <a:pos x="720" y="354"/>
                </a:cxn>
                <a:cxn ang="0">
                  <a:pos x="741" y="262"/>
                </a:cxn>
                <a:cxn ang="0">
                  <a:pos x="753" y="236"/>
                </a:cxn>
              </a:cxnLst>
              <a:rect l="0" t="0" r="r" b="b"/>
              <a:pathLst>
                <a:path w="753" h="668">
                  <a:moveTo>
                    <a:pt x="494" y="373"/>
                  </a:moveTo>
                  <a:lnTo>
                    <a:pt x="517" y="354"/>
                  </a:lnTo>
                  <a:lnTo>
                    <a:pt x="541" y="335"/>
                  </a:lnTo>
                  <a:lnTo>
                    <a:pt x="555" y="333"/>
                  </a:lnTo>
                  <a:lnTo>
                    <a:pt x="569" y="344"/>
                  </a:lnTo>
                  <a:lnTo>
                    <a:pt x="579" y="352"/>
                  </a:lnTo>
                  <a:lnTo>
                    <a:pt x="590" y="352"/>
                  </a:lnTo>
                  <a:lnTo>
                    <a:pt x="600" y="361"/>
                  </a:lnTo>
                  <a:lnTo>
                    <a:pt x="595" y="380"/>
                  </a:lnTo>
                  <a:lnTo>
                    <a:pt x="586" y="399"/>
                  </a:lnTo>
                  <a:lnTo>
                    <a:pt x="574" y="411"/>
                  </a:lnTo>
                  <a:lnTo>
                    <a:pt x="557" y="411"/>
                  </a:lnTo>
                  <a:lnTo>
                    <a:pt x="541" y="411"/>
                  </a:lnTo>
                  <a:lnTo>
                    <a:pt x="538" y="425"/>
                  </a:lnTo>
                  <a:lnTo>
                    <a:pt x="534" y="439"/>
                  </a:lnTo>
                  <a:lnTo>
                    <a:pt x="517" y="427"/>
                  </a:lnTo>
                  <a:lnTo>
                    <a:pt x="505" y="406"/>
                  </a:lnTo>
                  <a:lnTo>
                    <a:pt x="496" y="399"/>
                  </a:lnTo>
                  <a:lnTo>
                    <a:pt x="491" y="382"/>
                  </a:lnTo>
                  <a:lnTo>
                    <a:pt x="494" y="373"/>
                  </a:lnTo>
                  <a:close/>
                  <a:moveTo>
                    <a:pt x="753" y="236"/>
                  </a:moveTo>
                  <a:lnTo>
                    <a:pt x="720" y="238"/>
                  </a:lnTo>
                  <a:lnTo>
                    <a:pt x="699" y="259"/>
                  </a:lnTo>
                  <a:lnTo>
                    <a:pt x="673" y="259"/>
                  </a:lnTo>
                  <a:lnTo>
                    <a:pt x="661" y="257"/>
                  </a:lnTo>
                  <a:lnTo>
                    <a:pt x="654" y="233"/>
                  </a:lnTo>
                  <a:lnTo>
                    <a:pt x="664" y="210"/>
                  </a:lnTo>
                  <a:lnTo>
                    <a:pt x="671" y="184"/>
                  </a:lnTo>
                  <a:lnTo>
                    <a:pt x="690" y="189"/>
                  </a:lnTo>
                  <a:lnTo>
                    <a:pt x="706" y="165"/>
                  </a:lnTo>
                  <a:lnTo>
                    <a:pt x="694" y="45"/>
                  </a:lnTo>
                  <a:lnTo>
                    <a:pt x="687" y="14"/>
                  </a:lnTo>
                  <a:lnTo>
                    <a:pt x="626" y="2"/>
                  </a:lnTo>
                  <a:lnTo>
                    <a:pt x="602" y="0"/>
                  </a:lnTo>
                  <a:lnTo>
                    <a:pt x="586" y="7"/>
                  </a:lnTo>
                  <a:lnTo>
                    <a:pt x="562" y="23"/>
                  </a:lnTo>
                  <a:lnTo>
                    <a:pt x="548" y="28"/>
                  </a:lnTo>
                  <a:lnTo>
                    <a:pt x="538" y="40"/>
                  </a:lnTo>
                  <a:lnTo>
                    <a:pt x="512" y="47"/>
                  </a:lnTo>
                  <a:lnTo>
                    <a:pt x="482" y="82"/>
                  </a:lnTo>
                  <a:lnTo>
                    <a:pt x="475" y="111"/>
                  </a:lnTo>
                  <a:lnTo>
                    <a:pt x="458" y="120"/>
                  </a:lnTo>
                  <a:lnTo>
                    <a:pt x="437" y="127"/>
                  </a:lnTo>
                  <a:lnTo>
                    <a:pt x="420" y="174"/>
                  </a:lnTo>
                  <a:lnTo>
                    <a:pt x="364" y="189"/>
                  </a:lnTo>
                  <a:lnTo>
                    <a:pt x="331" y="174"/>
                  </a:lnTo>
                  <a:lnTo>
                    <a:pt x="312" y="174"/>
                  </a:lnTo>
                  <a:lnTo>
                    <a:pt x="290" y="207"/>
                  </a:lnTo>
                  <a:lnTo>
                    <a:pt x="250" y="241"/>
                  </a:lnTo>
                  <a:lnTo>
                    <a:pt x="203" y="245"/>
                  </a:lnTo>
                  <a:lnTo>
                    <a:pt x="189" y="215"/>
                  </a:lnTo>
                  <a:lnTo>
                    <a:pt x="194" y="182"/>
                  </a:lnTo>
                  <a:lnTo>
                    <a:pt x="175" y="146"/>
                  </a:lnTo>
                  <a:lnTo>
                    <a:pt x="177" y="316"/>
                  </a:lnTo>
                  <a:lnTo>
                    <a:pt x="163" y="333"/>
                  </a:lnTo>
                  <a:lnTo>
                    <a:pt x="139" y="337"/>
                  </a:lnTo>
                  <a:lnTo>
                    <a:pt x="135" y="354"/>
                  </a:lnTo>
                  <a:lnTo>
                    <a:pt x="104" y="349"/>
                  </a:lnTo>
                  <a:lnTo>
                    <a:pt x="87" y="354"/>
                  </a:lnTo>
                  <a:lnTo>
                    <a:pt x="64" y="344"/>
                  </a:lnTo>
                  <a:lnTo>
                    <a:pt x="45" y="342"/>
                  </a:lnTo>
                  <a:lnTo>
                    <a:pt x="35" y="330"/>
                  </a:lnTo>
                  <a:lnTo>
                    <a:pt x="43" y="314"/>
                  </a:lnTo>
                  <a:lnTo>
                    <a:pt x="24" y="314"/>
                  </a:lnTo>
                  <a:lnTo>
                    <a:pt x="0" y="330"/>
                  </a:lnTo>
                  <a:lnTo>
                    <a:pt x="26" y="352"/>
                  </a:lnTo>
                  <a:lnTo>
                    <a:pt x="52" y="411"/>
                  </a:lnTo>
                  <a:lnTo>
                    <a:pt x="71" y="441"/>
                  </a:lnTo>
                  <a:lnTo>
                    <a:pt x="87" y="486"/>
                  </a:lnTo>
                  <a:lnTo>
                    <a:pt x="85" y="540"/>
                  </a:lnTo>
                  <a:lnTo>
                    <a:pt x="71" y="545"/>
                  </a:lnTo>
                  <a:lnTo>
                    <a:pt x="99" y="604"/>
                  </a:lnTo>
                  <a:lnTo>
                    <a:pt x="90" y="616"/>
                  </a:lnTo>
                  <a:lnTo>
                    <a:pt x="104" y="642"/>
                  </a:lnTo>
                  <a:lnTo>
                    <a:pt x="111" y="623"/>
                  </a:lnTo>
                  <a:lnTo>
                    <a:pt x="123" y="642"/>
                  </a:lnTo>
                  <a:lnTo>
                    <a:pt x="139" y="649"/>
                  </a:lnTo>
                  <a:lnTo>
                    <a:pt x="168" y="668"/>
                  </a:lnTo>
                  <a:lnTo>
                    <a:pt x="180" y="649"/>
                  </a:lnTo>
                  <a:lnTo>
                    <a:pt x="236" y="649"/>
                  </a:lnTo>
                  <a:lnTo>
                    <a:pt x="257" y="635"/>
                  </a:lnTo>
                  <a:lnTo>
                    <a:pt x="276" y="628"/>
                  </a:lnTo>
                  <a:lnTo>
                    <a:pt x="312" y="637"/>
                  </a:lnTo>
                  <a:lnTo>
                    <a:pt x="321" y="625"/>
                  </a:lnTo>
                  <a:lnTo>
                    <a:pt x="371" y="642"/>
                  </a:lnTo>
                  <a:lnTo>
                    <a:pt x="385" y="628"/>
                  </a:lnTo>
                  <a:lnTo>
                    <a:pt x="427" y="628"/>
                  </a:lnTo>
                  <a:lnTo>
                    <a:pt x="442" y="609"/>
                  </a:lnTo>
                  <a:lnTo>
                    <a:pt x="465" y="609"/>
                  </a:lnTo>
                  <a:lnTo>
                    <a:pt x="515" y="571"/>
                  </a:lnTo>
                  <a:lnTo>
                    <a:pt x="574" y="522"/>
                  </a:lnTo>
                  <a:lnTo>
                    <a:pt x="605" y="481"/>
                  </a:lnTo>
                  <a:lnTo>
                    <a:pt x="633" y="455"/>
                  </a:lnTo>
                  <a:lnTo>
                    <a:pt x="666" y="399"/>
                  </a:lnTo>
                  <a:lnTo>
                    <a:pt x="701" y="356"/>
                  </a:lnTo>
                  <a:lnTo>
                    <a:pt x="720" y="354"/>
                  </a:lnTo>
                  <a:lnTo>
                    <a:pt x="746" y="302"/>
                  </a:lnTo>
                  <a:lnTo>
                    <a:pt x="741" y="262"/>
                  </a:lnTo>
                  <a:lnTo>
                    <a:pt x="751" y="257"/>
                  </a:lnTo>
                  <a:lnTo>
                    <a:pt x="753" y="236"/>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150" name="Spain">
              <a:extLst>
                <a:ext uri="{FF2B5EF4-FFF2-40B4-BE49-F238E27FC236}">
                  <a16:creationId xmlns:a16="http://schemas.microsoft.com/office/drawing/2014/main" id="{BF7B8A80-1E7D-40B3-B38A-389F81B6EEBB}"/>
                </a:ext>
              </a:extLst>
            </p:cNvPr>
            <p:cNvSpPr>
              <a:spLocks noEditPoints="1"/>
            </p:cNvSpPr>
            <p:nvPr/>
          </p:nvSpPr>
          <p:spPr bwMode="gray">
            <a:xfrm>
              <a:off x="5517158" y="3007570"/>
              <a:ext cx="439268" cy="326449"/>
            </a:xfrm>
            <a:custGeom>
              <a:avLst/>
              <a:gdLst/>
              <a:ahLst/>
              <a:cxnLst>
                <a:cxn ang="0">
                  <a:pos x="308" y="26"/>
                </a:cxn>
                <a:cxn ang="0">
                  <a:pos x="330" y="38"/>
                </a:cxn>
                <a:cxn ang="0">
                  <a:pos x="362" y="54"/>
                </a:cxn>
                <a:cxn ang="0">
                  <a:pos x="414" y="48"/>
                </a:cxn>
                <a:cxn ang="0">
                  <a:pos x="410" y="66"/>
                </a:cxn>
                <a:cxn ang="0">
                  <a:pos x="436" y="64"/>
                </a:cxn>
                <a:cxn ang="0">
                  <a:pos x="486" y="60"/>
                </a:cxn>
                <a:cxn ang="0">
                  <a:pos x="486" y="82"/>
                </a:cxn>
                <a:cxn ang="0">
                  <a:pos x="452" y="124"/>
                </a:cxn>
                <a:cxn ang="0">
                  <a:pos x="392" y="152"/>
                </a:cxn>
                <a:cxn ang="0">
                  <a:pos x="376" y="184"/>
                </a:cxn>
                <a:cxn ang="0">
                  <a:pos x="352" y="244"/>
                </a:cxn>
                <a:cxn ang="0">
                  <a:pos x="350" y="278"/>
                </a:cxn>
                <a:cxn ang="0">
                  <a:pos x="332" y="328"/>
                </a:cxn>
                <a:cxn ang="0">
                  <a:pos x="290" y="340"/>
                </a:cxn>
                <a:cxn ang="0">
                  <a:pos x="282" y="364"/>
                </a:cxn>
                <a:cxn ang="0">
                  <a:pos x="254" y="364"/>
                </a:cxn>
                <a:cxn ang="0">
                  <a:pos x="214" y="362"/>
                </a:cxn>
                <a:cxn ang="0">
                  <a:pos x="184" y="370"/>
                </a:cxn>
                <a:cxn ang="0">
                  <a:pos x="158" y="390"/>
                </a:cxn>
                <a:cxn ang="0">
                  <a:pos x="132" y="384"/>
                </a:cxn>
                <a:cxn ang="0">
                  <a:pos x="118" y="366"/>
                </a:cxn>
                <a:cxn ang="0">
                  <a:pos x="110" y="354"/>
                </a:cxn>
                <a:cxn ang="0">
                  <a:pos x="84" y="338"/>
                </a:cxn>
                <a:cxn ang="0">
                  <a:pos x="76" y="306"/>
                </a:cxn>
                <a:cxn ang="0">
                  <a:pos x="84" y="278"/>
                </a:cxn>
                <a:cxn ang="0">
                  <a:pos x="92" y="256"/>
                </a:cxn>
                <a:cxn ang="0">
                  <a:pos x="68" y="218"/>
                </a:cxn>
                <a:cxn ang="0">
                  <a:pos x="90" y="204"/>
                </a:cxn>
                <a:cxn ang="0">
                  <a:pos x="94" y="166"/>
                </a:cxn>
                <a:cxn ang="0">
                  <a:pos x="100" y="136"/>
                </a:cxn>
                <a:cxn ang="0">
                  <a:pos x="106" y="96"/>
                </a:cxn>
                <a:cxn ang="0">
                  <a:pos x="64" y="90"/>
                </a:cxn>
                <a:cxn ang="0">
                  <a:pos x="40" y="78"/>
                </a:cxn>
                <a:cxn ang="0">
                  <a:pos x="16" y="76"/>
                </a:cxn>
                <a:cxn ang="0">
                  <a:pos x="12" y="42"/>
                </a:cxn>
                <a:cxn ang="0">
                  <a:pos x="0" y="26"/>
                </a:cxn>
                <a:cxn ang="0">
                  <a:pos x="34" y="8"/>
                </a:cxn>
                <a:cxn ang="0">
                  <a:pos x="102" y="2"/>
                </a:cxn>
                <a:cxn ang="0">
                  <a:pos x="170" y="6"/>
                </a:cxn>
                <a:cxn ang="0">
                  <a:pos x="228" y="8"/>
                </a:cxn>
                <a:cxn ang="0">
                  <a:pos x="280" y="20"/>
                </a:cxn>
                <a:cxn ang="0">
                  <a:pos x="492" y="238"/>
                </a:cxn>
                <a:cxn ang="0">
                  <a:pos x="502" y="218"/>
                </a:cxn>
                <a:cxn ang="0">
                  <a:pos x="472" y="214"/>
                </a:cxn>
                <a:cxn ang="0">
                  <a:pos x="492" y="238"/>
                </a:cxn>
                <a:cxn ang="0">
                  <a:pos x="424" y="256"/>
                </a:cxn>
                <a:cxn ang="0">
                  <a:pos x="406" y="260"/>
                </a:cxn>
                <a:cxn ang="0">
                  <a:pos x="534" y="208"/>
                </a:cxn>
                <a:cxn ang="0">
                  <a:pos x="526" y="188"/>
                </a:cxn>
                <a:cxn ang="0">
                  <a:pos x="534" y="208"/>
                </a:cxn>
              </a:cxnLst>
              <a:rect l="0" t="0" r="r" b="b"/>
              <a:pathLst>
                <a:path w="540" h="398">
                  <a:moveTo>
                    <a:pt x="298" y="16"/>
                  </a:moveTo>
                  <a:lnTo>
                    <a:pt x="308" y="26"/>
                  </a:lnTo>
                  <a:lnTo>
                    <a:pt x="316" y="34"/>
                  </a:lnTo>
                  <a:lnTo>
                    <a:pt x="330" y="38"/>
                  </a:lnTo>
                  <a:lnTo>
                    <a:pt x="344" y="48"/>
                  </a:lnTo>
                  <a:lnTo>
                    <a:pt x="362" y="54"/>
                  </a:lnTo>
                  <a:lnTo>
                    <a:pt x="390" y="48"/>
                  </a:lnTo>
                  <a:lnTo>
                    <a:pt x="414" y="48"/>
                  </a:lnTo>
                  <a:lnTo>
                    <a:pt x="414" y="56"/>
                  </a:lnTo>
                  <a:lnTo>
                    <a:pt x="410" y="66"/>
                  </a:lnTo>
                  <a:lnTo>
                    <a:pt x="424" y="74"/>
                  </a:lnTo>
                  <a:lnTo>
                    <a:pt x="436" y="64"/>
                  </a:lnTo>
                  <a:lnTo>
                    <a:pt x="460" y="64"/>
                  </a:lnTo>
                  <a:lnTo>
                    <a:pt x="486" y="60"/>
                  </a:lnTo>
                  <a:lnTo>
                    <a:pt x="492" y="72"/>
                  </a:lnTo>
                  <a:lnTo>
                    <a:pt x="486" y="82"/>
                  </a:lnTo>
                  <a:lnTo>
                    <a:pt x="484" y="98"/>
                  </a:lnTo>
                  <a:lnTo>
                    <a:pt x="452" y="124"/>
                  </a:lnTo>
                  <a:lnTo>
                    <a:pt x="436" y="126"/>
                  </a:lnTo>
                  <a:lnTo>
                    <a:pt x="392" y="152"/>
                  </a:lnTo>
                  <a:lnTo>
                    <a:pt x="394" y="166"/>
                  </a:lnTo>
                  <a:lnTo>
                    <a:pt x="376" y="184"/>
                  </a:lnTo>
                  <a:lnTo>
                    <a:pt x="352" y="222"/>
                  </a:lnTo>
                  <a:lnTo>
                    <a:pt x="352" y="244"/>
                  </a:lnTo>
                  <a:lnTo>
                    <a:pt x="366" y="266"/>
                  </a:lnTo>
                  <a:lnTo>
                    <a:pt x="350" y="278"/>
                  </a:lnTo>
                  <a:lnTo>
                    <a:pt x="336" y="302"/>
                  </a:lnTo>
                  <a:lnTo>
                    <a:pt x="332" y="328"/>
                  </a:lnTo>
                  <a:lnTo>
                    <a:pt x="312" y="330"/>
                  </a:lnTo>
                  <a:lnTo>
                    <a:pt x="290" y="340"/>
                  </a:lnTo>
                  <a:lnTo>
                    <a:pt x="290" y="356"/>
                  </a:lnTo>
                  <a:lnTo>
                    <a:pt x="282" y="364"/>
                  </a:lnTo>
                  <a:lnTo>
                    <a:pt x="272" y="354"/>
                  </a:lnTo>
                  <a:lnTo>
                    <a:pt x="254" y="364"/>
                  </a:lnTo>
                  <a:lnTo>
                    <a:pt x="240" y="362"/>
                  </a:lnTo>
                  <a:lnTo>
                    <a:pt x="214" y="362"/>
                  </a:lnTo>
                  <a:lnTo>
                    <a:pt x="198" y="360"/>
                  </a:lnTo>
                  <a:lnTo>
                    <a:pt x="184" y="370"/>
                  </a:lnTo>
                  <a:lnTo>
                    <a:pt x="164" y="374"/>
                  </a:lnTo>
                  <a:lnTo>
                    <a:pt x="158" y="390"/>
                  </a:lnTo>
                  <a:lnTo>
                    <a:pt x="144" y="398"/>
                  </a:lnTo>
                  <a:lnTo>
                    <a:pt x="132" y="384"/>
                  </a:lnTo>
                  <a:lnTo>
                    <a:pt x="122" y="380"/>
                  </a:lnTo>
                  <a:lnTo>
                    <a:pt x="118" y="366"/>
                  </a:lnTo>
                  <a:lnTo>
                    <a:pt x="112" y="364"/>
                  </a:lnTo>
                  <a:lnTo>
                    <a:pt x="110" y="354"/>
                  </a:lnTo>
                  <a:lnTo>
                    <a:pt x="98" y="338"/>
                  </a:lnTo>
                  <a:lnTo>
                    <a:pt x="84" y="338"/>
                  </a:lnTo>
                  <a:lnTo>
                    <a:pt x="74" y="332"/>
                  </a:lnTo>
                  <a:lnTo>
                    <a:pt x="76" y="306"/>
                  </a:lnTo>
                  <a:lnTo>
                    <a:pt x="92" y="292"/>
                  </a:lnTo>
                  <a:lnTo>
                    <a:pt x="84" y="278"/>
                  </a:lnTo>
                  <a:lnTo>
                    <a:pt x="84" y="264"/>
                  </a:lnTo>
                  <a:lnTo>
                    <a:pt x="92" y="256"/>
                  </a:lnTo>
                  <a:lnTo>
                    <a:pt x="76" y="238"/>
                  </a:lnTo>
                  <a:lnTo>
                    <a:pt x="68" y="218"/>
                  </a:lnTo>
                  <a:lnTo>
                    <a:pt x="84" y="216"/>
                  </a:lnTo>
                  <a:lnTo>
                    <a:pt x="90" y="204"/>
                  </a:lnTo>
                  <a:lnTo>
                    <a:pt x="86" y="188"/>
                  </a:lnTo>
                  <a:lnTo>
                    <a:pt x="94" y="166"/>
                  </a:lnTo>
                  <a:lnTo>
                    <a:pt x="94" y="148"/>
                  </a:lnTo>
                  <a:lnTo>
                    <a:pt x="100" y="136"/>
                  </a:lnTo>
                  <a:lnTo>
                    <a:pt x="122" y="114"/>
                  </a:lnTo>
                  <a:lnTo>
                    <a:pt x="106" y="96"/>
                  </a:lnTo>
                  <a:lnTo>
                    <a:pt x="84" y="90"/>
                  </a:lnTo>
                  <a:lnTo>
                    <a:pt x="64" y="90"/>
                  </a:lnTo>
                  <a:lnTo>
                    <a:pt x="48" y="90"/>
                  </a:lnTo>
                  <a:lnTo>
                    <a:pt x="40" y="78"/>
                  </a:lnTo>
                  <a:lnTo>
                    <a:pt x="18" y="92"/>
                  </a:lnTo>
                  <a:lnTo>
                    <a:pt x="16" y="76"/>
                  </a:lnTo>
                  <a:lnTo>
                    <a:pt x="10" y="62"/>
                  </a:lnTo>
                  <a:lnTo>
                    <a:pt x="12" y="42"/>
                  </a:lnTo>
                  <a:lnTo>
                    <a:pt x="2" y="36"/>
                  </a:lnTo>
                  <a:lnTo>
                    <a:pt x="0" y="26"/>
                  </a:lnTo>
                  <a:lnTo>
                    <a:pt x="10" y="10"/>
                  </a:lnTo>
                  <a:lnTo>
                    <a:pt x="34" y="8"/>
                  </a:lnTo>
                  <a:lnTo>
                    <a:pt x="48" y="0"/>
                  </a:lnTo>
                  <a:lnTo>
                    <a:pt x="102" y="2"/>
                  </a:lnTo>
                  <a:lnTo>
                    <a:pt x="136" y="0"/>
                  </a:lnTo>
                  <a:lnTo>
                    <a:pt x="170" y="6"/>
                  </a:lnTo>
                  <a:lnTo>
                    <a:pt x="192" y="10"/>
                  </a:lnTo>
                  <a:lnTo>
                    <a:pt x="228" y="8"/>
                  </a:lnTo>
                  <a:lnTo>
                    <a:pt x="256" y="14"/>
                  </a:lnTo>
                  <a:lnTo>
                    <a:pt x="280" y="20"/>
                  </a:lnTo>
                  <a:lnTo>
                    <a:pt x="298" y="16"/>
                  </a:lnTo>
                  <a:close/>
                  <a:moveTo>
                    <a:pt x="492" y="238"/>
                  </a:moveTo>
                  <a:lnTo>
                    <a:pt x="496" y="226"/>
                  </a:lnTo>
                  <a:lnTo>
                    <a:pt x="502" y="218"/>
                  </a:lnTo>
                  <a:lnTo>
                    <a:pt x="492" y="204"/>
                  </a:lnTo>
                  <a:lnTo>
                    <a:pt x="472" y="214"/>
                  </a:lnTo>
                  <a:lnTo>
                    <a:pt x="458" y="228"/>
                  </a:lnTo>
                  <a:lnTo>
                    <a:pt x="492" y="238"/>
                  </a:lnTo>
                  <a:close/>
                  <a:moveTo>
                    <a:pt x="420" y="268"/>
                  </a:moveTo>
                  <a:lnTo>
                    <a:pt x="424" y="256"/>
                  </a:lnTo>
                  <a:lnTo>
                    <a:pt x="420" y="244"/>
                  </a:lnTo>
                  <a:lnTo>
                    <a:pt x="406" y="260"/>
                  </a:lnTo>
                  <a:lnTo>
                    <a:pt x="420" y="268"/>
                  </a:lnTo>
                  <a:close/>
                  <a:moveTo>
                    <a:pt x="534" y="208"/>
                  </a:moveTo>
                  <a:lnTo>
                    <a:pt x="540" y="200"/>
                  </a:lnTo>
                  <a:lnTo>
                    <a:pt x="526" y="188"/>
                  </a:lnTo>
                  <a:lnTo>
                    <a:pt x="514" y="200"/>
                  </a:lnTo>
                  <a:lnTo>
                    <a:pt x="534" y="20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1" name="Sri Lanka">
              <a:extLst>
                <a:ext uri="{FF2B5EF4-FFF2-40B4-BE49-F238E27FC236}">
                  <a16:creationId xmlns:a16="http://schemas.microsoft.com/office/drawing/2014/main" id="{4FD981E9-36F6-4CBD-9C36-CF7165887CD7}"/>
                </a:ext>
              </a:extLst>
            </p:cNvPr>
            <p:cNvSpPr>
              <a:spLocks/>
            </p:cNvSpPr>
            <p:nvPr/>
          </p:nvSpPr>
          <p:spPr bwMode="gray">
            <a:xfrm>
              <a:off x="8260881" y="4242135"/>
              <a:ext cx="66379" cy="110128"/>
            </a:xfrm>
            <a:custGeom>
              <a:avLst/>
              <a:gdLst/>
              <a:ahLst/>
              <a:cxnLst>
                <a:cxn ang="0">
                  <a:pos x="8" y="0"/>
                </a:cxn>
                <a:cxn ang="0">
                  <a:pos x="20" y="0"/>
                </a:cxn>
                <a:cxn ang="0">
                  <a:pos x="38" y="14"/>
                </a:cxn>
                <a:cxn ang="0">
                  <a:pos x="52" y="36"/>
                </a:cxn>
                <a:cxn ang="0">
                  <a:pos x="54" y="50"/>
                </a:cxn>
                <a:cxn ang="0">
                  <a:pos x="60" y="50"/>
                </a:cxn>
                <a:cxn ang="0">
                  <a:pos x="70" y="76"/>
                </a:cxn>
                <a:cxn ang="0">
                  <a:pos x="78" y="74"/>
                </a:cxn>
                <a:cxn ang="0">
                  <a:pos x="80" y="94"/>
                </a:cxn>
                <a:cxn ang="0">
                  <a:pos x="76" y="120"/>
                </a:cxn>
                <a:cxn ang="0">
                  <a:pos x="60" y="124"/>
                </a:cxn>
                <a:cxn ang="0">
                  <a:pos x="42" y="134"/>
                </a:cxn>
                <a:cxn ang="0">
                  <a:pos x="16" y="134"/>
                </a:cxn>
                <a:cxn ang="0">
                  <a:pos x="2" y="110"/>
                </a:cxn>
                <a:cxn ang="0">
                  <a:pos x="2" y="90"/>
                </a:cxn>
                <a:cxn ang="0">
                  <a:pos x="0" y="50"/>
                </a:cxn>
                <a:cxn ang="0">
                  <a:pos x="8" y="32"/>
                </a:cxn>
                <a:cxn ang="0">
                  <a:pos x="14" y="14"/>
                </a:cxn>
                <a:cxn ang="0">
                  <a:pos x="8" y="0"/>
                </a:cxn>
              </a:cxnLst>
              <a:rect l="0" t="0" r="r" b="b"/>
              <a:pathLst>
                <a:path w="80" h="134">
                  <a:moveTo>
                    <a:pt x="8" y="0"/>
                  </a:moveTo>
                  <a:lnTo>
                    <a:pt x="20" y="0"/>
                  </a:lnTo>
                  <a:lnTo>
                    <a:pt x="38" y="14"/>
                  </a:lnTo>
                  <a:lnTo>
                    <a:pt x="52" y="36"/>
                  </a:lnTo>
                  <a:lnTo>
                    <a:pt x="54" y="50"/>
                  </a:lnTo>
                  <a:lnTo>
                    <a:pt x="60" y="50"/>
                  </a:lnTo>
                  <a:lnTo>
                    <a:pt x="70" y="76"/>
                  </a:lnTo>
                  <a:lnTo>
                    <a:pt x="78" y="74"/>
                  </a:lnTo>
                  <a:lnTo>
                    <a:pt x="80" y="94"/>
                  </a:lnTo>
                  <a:lnTo>
                    <a:pt x="76" y="120"/>
                  </a:lnTo>
                  <a:lnTo>
                    <a:pt x="60" y="124"/>
                  </a:lnTo>
                  <a:lnTo>
                    <a:pt x="42" y="134"/>
                  </a:lnTo>
                  <a:lnTo>
                    <a:pt x="16" y="134"/>
                  </a:lnTo>
                  <a:lnTo>
                    <a:pt x="2" y="110"/>
                  </a:lnTo>
                  <a:lnTo>
                    <a:pt x="2" y="90"/>
                  </a:lnTo>
                  <a:lnTo>
                    <a:pt x="0" y="50"/>
                  </a:lnTo>
                  <a:lnTo>
                    <a:pt x="8" y="32"/>
                  </a:lnTo>
                  <a:lnTo>
                    <a:pt x="14" y="14"/>
                  </a:lnTo>
                  <a:lnTo>
                    <a:pt x="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2" name="Sudan">
              <a:extLst>
                <a:ext uri="{FF2B5EF4-FFF2-40B4-BE49-F238E27FC236}">
                  <a16:creationId xmlns:a16="http://schemas.microsoft.com/office/drawing/2014/main" id="{44DB2662-C9A1-42E4-A510-0E2C6CD57E8D}"/>
                </a:ext>
              </a:extLst>
            </p:cNvPr>
            <p:cNvSpPr>
              <a:spLocks/>
            </p:cNvSpPr>
            <p:nvPr/>
          </p:nvSpPr>
          <p:spPr bwMode="gray">
            <a:xfrm>
              <a:off x="6478427" y="3848823"/>
              <a:ext cx="523217" cy="605700"/>
            </a:xfrm>
            <a:custGeom>
              <a:avLst/>
              <a:gdLst/>
              <a:ahLst/>
              <a:cxnLst>
                <a:cxn ang="0">
                  <a:pos x="216" y="647"/>
                </a:cxn>
                <a:cxn ang="0">
                  <a:pos x="178" y="609"/>
                </a:cxn>
                <a:cxn ang="0">
                  <a:pos x="142" y="573"/>
                </a:cxn>
                <a:cxn ang="0">
                  <a:pos x="110" y="535"/>
                </a:cxn>
                <a:cxn ang="0">
                  <a:pos x="64" y="524"/>
                </a:cxn>
                <a:cxn ang="0">
                  <a:pos x="72" y="480"/>
                </a:cxn>
                <a:cxn ang="0">
                  <a:pos x="48" y="440"/>
                </a:cxn>
                <a:cxn ang="0">
                  <a:pos x="42" y="424"/>
                </a:cxn>
                <a:cxn ang="0">
                  <a:pos x="6" y="362"/>
                </a:cxn>
                <a:cxn ang="0">
                  <a:pos x="0" y="334"/>
                </a:cxn>
                <a:cxn ang="0">
                  <a:pos x="20" y="298"/>
                </a:cxn>
                <a:cxn ang="0">
                  <a:pos x="36" y="264"/>
                </a:cxn>
                <a:cxn ang="0">
                  <a:pos x="76" y="104"/>
                </a:cxn>
                <a:cxn ang="0">
                  <a:pos x="84" y="70"/>
                </a:cxn>
                <a:cxn ang="0">
                  <a:pos x="126" y="0"/>
                </a:cxn>
                <a:cxn ang="0">
                  <a:pos x="594" y="40"/>
                </a:cxn>
                <a:cxn ang="0">
                  <a:pos x="590" y="86"/>
                </a:cxn>
                <a:cxn ang="0">
                  <a:pos x="646" y="160"/>
                </a:cxn>
                <a:cxn ang="0">
                  <a:pos x="608" y="180"/>
                </a:cxn>
                <a:cxn ang="0">
                  <a:pos x="584" y="200"/>
                </a:cxn>
                <a:cxn ang="0">
                  <a:pos x="576" y="272"/>
                </a:cxn>
                <a:cxn ang="0">
                  <a:pos x="562" y="314"/>
                </a:cxn>
                <a:cxn ang="0">
                  <a:pos x="552" y="376"/>
                </a:cxn>
                <a:cxn ang="0">
                  <a:pos x="506" y="410"/>
                </a:cxn>
                <a:cxn ang="0">
                  <a:pos x="504" y="444"/>
                </a:cxn>
                <a:cxn ang="0">
                  <a:pos x="474" y="488"/>
                </a:cxn>
                <a:cxn ang="0">
                  <a:pos x="446" y="545"/>
                </a:cxn>
                <a:cxn ang="0">
                  <a:pos x="478" y="593"/>
                </a:cxn>
                <a:cxn ang="0">
                  <a:pos x="506" y="621"/>
                </a:cxn>
                <a:cxn ang="0">
                  <a:pos x="540" y="665"/>
                </a:cxn>
                <a:cxn ang="0">
                  <a:pos x="524" y="681"/>
                </a:cxn>
                <a:cxn ang="0">
                  <a:pos x="476" y="717"/>
                </a:cxn>
                <a:cxn ang="0">
                  <a:pos x="408" y="727"/>
                </a:cxn>
                <a:cxn ang="0">
                  <a:pos x="382" y="721"/>
                </a:cxn>
                <a:cxn ang="0">
                  <a:pos x="354" y="739"/>
                </a:cxn>
                <a:cxn ang="0">
                  <a:pos x="288" y="701"/>
                </a:cxn>
                <a:cxn ang="0">
                  <a:pos x="254" y="701"/>
                </a:cxn>
              </a:cxnLst>
              <a:rect l="0" t="0" r="r" b="b"/>
              <a:pathLst>
                <a:path w="646" h="739">
                  <a:moveTo>
                    <a:pt x="222" y="683"/>
                  </a:moveTo>
                  <a:lnTo>
                    <a:pt x="216" y="647"/>
                  </a:lnTo>
                  <a:lnTo>
                    <a:pt x="176" y="621"/>
                  </a:lnTo>
                  <a:lnTo>
                    <a:pt x="178" y="609"/>
                  </a:lnTo>
                  <a:lnTo>
                    <a:pt x="140" y="585"/>
                  </a:lnTo>
                  <a:lnTo>
                    <a:pt x="142" y="573"/>
                  </a:lnTo>
                  <a:lnTo>
                    <a:pt x="108" y="551"/>
                  </a:lnTo>
                  <a:lnTo>
                    <a:pt x="110" y="535"/>
                  </a:lnTo>
                  <a:lnTo>
                    <a:pt x="90" y="537"/>
                  </a:lnTo>
                  <a:lnTo>
                    <a:pt x="64" y="524"/>
                  </a:lnTo>
                  <a:lnTo>
                    <a:pt x="74" y="508"/>
                  </a:lnTo>
                  <a:lnTo>
                    <a:pt x="72" y="480"/>
                  </a:lnTo>
                  <a:lnTo>
                    <a:pt x="54" y="462"/>
                  </a:lnTo>
                  <a:lnTo>
                    <a:pt x="48" y="440"/>
                  </a:lnTo>
                  <a:lnTo>
                    <a:pt x="52" y="430"/>
                  </a:lnTo>
                  <a:lnTo>
                    <a:pt x="42" y="424"/>
                  </a:lnTo>
                  <a:lnTo>
                    <a:pt x="22" y="372"/>
                  </a:lnTo>
                  <a:lnTo>
                    <a:pt x="6" y="362"/>
                  </a:lnTo>
                  <a:lnTo>
                    <a:pt x="10" y="348"/>
                  </a:lnTo>
                  <a:lnTo>
                    <a:pt x="0" y="334"/>
                  </a:lnTo>
                  <a:lnTo>
                    <a:pt x="32" y="318"/>
                  </a:lnTo>
                  <a:lnTo>
                    <a:pt x="20" y="298"/>
                  </a:lnTo>
                  <a:lnTo>
                    <a:pt x="36" y="288"/>
                  </a:lnTo>
                  <a:lnTo>
                    <a:pt x="36" y="264"/>
                  </a:lnTo>
                  <a:lnTo>
                    <a:pt x="74" y="256"/>
                  </a:lnTo>
                  <a:lnTo>
                    <a:pt x="76" y="104"/>
                  </a:lnTo>
                  <a:lnTo>
                    <a:pt x="78" y="80"/>
                  </a:lnTo>
                  <a:lnTo>
                    <a:pt x="84" y="70"/>
                  </a:lnTo>
                  <a:lnTo>
                    <a:pt x="126" y="70"/>
                  </a:lnTo>
                  <a:lnTo>
                    <a:pt x="126" y="0"/>
                  </a:lnTo>
                  <a:lnTo>
                    <a:pt x="574" y="2"/>
                  </a:lnTo>
                  <a:lnTo>
                    <a:pt x="594" y="40"/>
                  </a:lnTo>
                  <a:lnTo>
                    <a:pt x="584" y="40"/>
                  </a:lnTo>
                  <a:lnTo>
                    <a:pt x="590" y="86"/>
                  </a:lnTo>
                  <a:lnTo>
                    <a:pt x="604" y="132"/>
                  </a:lnTo>
                  <a:lnTo>
                    <a:pt x="646" y="160"/>
                  </a:lnTo>
                  <a:lnTo>
                    <a:pt x="628" y="174"/>
                  </a:lnTo>
                  <a:lnTo>
                    <a:pt x="608" y="180"/>
                  </a:lnTo>
                  <a:lnTo>
                    <a:pt x="598" y="198"/>
                  </a:lnTo>
                  <a:lnTo>
                    <a:pt x="584" y="200"/>
                  </a:lnTo>
                  <a:lnTo>
                    <a:pt x="586" y="248"/>
                  </a:lnTo>
                  <a:lnTo>
                    <a:pt x="576" y="272"/>
                  </a:lnTo>
                  <a:lnTo>
                    <a:pt x="560" y="280"/>
                  </a:lnTo>
                  <a:lnTo>
                    <a:pt x="562" y="314"/>
                  </a:lnTo>
                  <a:lnTo>
                    <a:pt x="564" y="342"/>
                  </a:lnTo>
                  <a:lnTo>
                    <a:pt x="552" y="376"/>
                  </a:lnTo>
                  <a:lnTo>
                    <a:pt x="534" y="376"/>
                  </a:lnTo>
                  <a:lnTo>
                    <a:pt x="506" y="410"/>
                  </a:lnTo>
                  <a:lnTo>
                    <a:pt x="500" y="422"/>
                  </a:lnTo>
                  <a:lnTo>
                    <a:pt x="504" y="444"/>
                  </a:lnTo>
                  <a:lnTo>
                    <a:pt x="482" y="450"/>
                  </a:lnTo>
                  <a:lnTo>
                    <a:pt x="474" y="488"/>
                  </a:lnTo>
                  <a:lnTo>
                    <a:pt x="478" y="547"/>
                  </a:lnTo>
                  <a:lnTo>
                    <a:pt x="446" y="545"/>
                  </a:lnTo>
                  <a:lnTo>
                    <a:pt x="436" y="575"/>
                  </a:lnTo>
                  <a:lnTo>
                    <a:pt x="478" y="593"/>
                  </a:lnTo>
                  <a:lnTo>
                    <a:pt x="488" y="611"/>
                  </a:lnTo>
                  <a:lnTo>
                    <a:pt x="506" y="621"/>
                  </a:lnTo>
                  <a:lnTo>
                    <a:pt x="508" y="655"/>
                  </a:lnTo>
                  <a:lnTo>
                    <a:pt x="540" y="665"/>
                  </a:lnTo>
                  <a:lnTo>
                    <a:pt x="542" y="693"/>
                  </a:lnTo>
                  <a:lnTo>
                    <a:pt x="524" y="681"/>
                  </a:lnTo>
                  <a:lnTo>
                    <a:pt x="494" y="697"/>
                  </a:lnTo>
                  <a:lnTo>
                    <a:pt x="476" y="717"/>
                  </a:lnTo>
                  <a:lnTo>
                    <a:pt x="462" y="731"/>
                  </a:lnTo>
                  <a:lnTo>
                    <a:pt x="408" y="727"/>
                  </a:lnTo>
                  <a:lnTo>
                    <a:pt x="396" y="711"/>
                  </a:lnTo>
                  <a:lnTo>
                    <a:pt x="382" y="721"/>
                  </a:lnTo>
                  <a:lnTo>
                    <a:pt x="366" y="723"/>
                  </a:lnTo>
                  <a:lnTo>
                    <a:pt x="354" y="739"/>
                  </a:lnTo>
                  <a:lnTo>
                    <a:pt x="308" y="691"/>
                  </a:lnTo>
                  <a:lnTo>
                    <a:pt x="288" y="701"/>
                  </a:lnTo>
                  <a:lnTo>
                    <a:pt x="272" y="693"/>
                  </a:lnTo>
                  <a:lnTo>
                    <a:pt x="254" y="701"/>
                  </a:lnTo>
                  <a:lnTo>
                    <a:pt x="222" y="6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3" name="Suriname">
              <a:extLst>
                <a:ext uri="{FF2B5EF4-FFF2-40B4-BE49-F238E27FC236}">
                  <a16:creationId xmlns:a16="http://schemas.microsoft.com/office/drawing/2014/main" id="{1D4CFD02-E50E-420A-974D-9FC987C5529B}"/>
                </a:ext>
              </a:extLst>
            </p:cNvPr>
            <p:cNvSpPr>
              <a:spLocks/>
            </p:cNvSpPr>
            <p:nvPr/>
          </p:nvSpPr>
          <p:spPr bwMode="gray">
            <a:xfrm>
              <a:off x="3909196" y="4426990"/>
              <a:ext cx="130803" cy="129793"/>
            </a:xfrm>
            <a:custGeom>
              <a:avLst/>
              <a:gdLst/>
              <a:ahLst/>
              <a:cxnLst>
                <a:cxn ang="0">
                  <a:pos x="84" y="160"/>
                </a:cxn>
                <a:cxn ang="0">
                  <a:pos x="44" y="158"/>
                </a:cxn>
                <a:cxn ang="0">
                  <a:pos x="26" y="112"/>
                </a:cxn>
                <a:cxn ang="0">
                  <a:pos x="6" y="100"/>
                </a:cxn>
                <a:cxn ang="0">
                  <a:pos x="0" y="70"/>
                </a:cxn>
                <a:cxn ang="0">
                  <a:pos x="2" y="46"/>
                </a:cxn>
                <a:cxn ang="0">
                  <a:pos x="18" y="50"/>
                </a:cxn>
                <a:cxn ang="0">
                  <a:pos x="30" y="40"/>
                </a:cxn>
                <a:cxn ang="0">
                  <a:pos x="30" y="24"/>
                </a:cxn>
                <a:cxn ang="0">
                  <a:pos x="36" y="6"/>
                </a:cxn>
                <a:cxn ang="0">
                  <a:pos x="62" y="10"/>
                </a:cxn>
                <a:cxn ang="0">
                  <a:pos x="86" y="10"/>
                </a:cxn>
                <a:cxn ang="0">
                  <a:pos x="112" y="0"/>
                </a:cxn>
                <a:cxn ang="0">
                  <a:pos x="142" y="6"/>
                </a:cxn>
                <a:cxn ang="0">
                  <a:pos x="158" y="8"/>
                </a:cxn>
                <a:cxn ang="0">
                  <a:pos x="162" y="18"/>
                </a:cxn>
                <a:cxn ang="0">
                  <a:pos x="142" y="42"/>
                </a:cxn>
                <a:cxn ang="0">
                  <a:pos x="138" y="64"/>
                </a:cxn>
                <a:cxn ang="0">
                  <a:pos x="142" y="88"/>
                </a:cxn>
                <a:cxn ang="0">
                  <a:pos x="156" y="102"/>
                </a:cxn>
                <a:cxn ang="0">
                  <a:pos x="148" y="112"/>
                </a:cxn>
                <a:cxn ang="0">
                  <a:pos x="152" y="126"/>
                </a:cxn>
                <a:cxn ang="0">
                  <a:pos x="138" y="148"/>
                </a:cxn>
                <a:cxn ang="0">
                  <a:pos x="118" y="130"/>
                </a:cxn>
                <a:cxn ang="0">
                  <a:pos x="100" y="146"/>
                </a:cxn>
                <a:cxn ang="0">
                  <a:pos x="82" y="138"/>
                </a:cxn>
                <a:cxn ang="0">
                  <a:pos x="76" y="146"/>
                </a:cxn>
                <a:cxn ang="0">
                  <a:pos x="84" y="160"/>
                </a:cxn>
              </a:cxnLst>
              <a:rect l="0" t="0" r="r" b="b"/>
              <a:pathLst>
                <a:path w="162" h="160">
                  <a:moveTo>
                    <a:pt x="84" y="160"/>
                  </a:moveTo>
                  <a:lnTo>
                    <a:pt x="44" y="158"/>
                  </a:lnTo>
                  <a:lnTo>
                    <a:pt x="26" y="112"/>
                  </a:lnTo>
                  <a:lnTo>
                    <a:pt x="6" y="100"/>
                  </a:lnTo>
                  <a:lnTo>
                    <a:pt x="0" y="70"/>
                  </a:lnTo>
                  <a:lnTo>
                    <a:pt x="2" y="46"/>
                  </a:lnTo>
                  <a:lnTo>
                    <a:pt x="18" y="50"/>
                  </a:lnTo>
                  <a:lnTo>
                    <a:pt x="30" y="40"/>
                  </a:lnTo>
                  <a:lnTo>
                    <a:pt x="30" y="24"/>
                  </a:lnTo>
                  <a:lnTo>
                    <a:pt x="36" y="6"/>
                  </a:lnTo>
                  <a:lnTo>
                    <a:pt x="62" y="10"/>
                  </a:lnTo>
                  <a:lnTo>
                    <a:pt x="86" y="10"/>
                  </a:lnTo>
                  <a:lnTo>
                    <a:pt x="112" y="0"/>
                  </a:lnTo>
                  <a:lnTo>
                    <a:pt x="142" y="6"/>
                  </a:lnTo>
                  <a:lnTo>
                    <a:pt x="158" y="8"/>
                  </a:lnTo>
                  <a:lnTo>
                    <a:pt x="162" y="18"/>
                  </a:lnTo>
                  <a:lnTo>
                    <a:pt x="142" y="42"/>
                  </a:lnTo>
                  <a:lnTo>
                    <a:pt x="138" y="64"/>
                  </a:lnTo>
                  <a:lnTo>
                    <a:pt x="142" y="88"/>
                  </a:lnTo>
                  <a:lnTo>
                    <a:pt x="156" y="102"/>
                  </a:lnTo>
                  <a:lnTo>
                    <a:pt x="148" y="112"/>
                  </a:lnTo>
                  <a:lnTo>
                    <a:pt x="152" y="126"/>
                  </a:lnTo>
                  <a:lnTo>
                    <a:pt x="138" y="148"/>
                  </a:lnTo>
                  <a:lnTo>
                    <a:pt x="118" y="130"/>
                  </a:lnTo>
                  <a:lnTo>
                    <a:pt x="100" y="146"/>
                  </a:lnTo>
                  <a:lnTo>
                    <a:pt x="82" y="138"/>
                  </a:lnTo>
                  <a:lnTo>
                    <a:pt x="76" y="146"/>
                  </a:lnTo>
                  <a:lnTo>
                    <a:pt x="84" y="1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4" name="Swaziland">
              <a:extLst>
                <a:ext uri="{FF2B5EF4-FFF2-40B4-BE49-F238E27FC236}">
                  <a16:creationId xmlns:a16="http://schemas.microsoft.com/office/drawing/2014/main" id="{FD1473B1-2C89-4EB1-8DEC-CF366509F806}"/>
                </a:ext>
              </a:extLst>
            </p:cNvPr>
            <p:cNvSpPr>
              <a:spLocks/>
            </p:cNvSpPr>
            <p:nvPr/>
          </p:nvSpPr>
          <p:spPr bwMode="gray">
            <a:xfrm>
              <a:off x="6755655" y="5418137"/>
              <a:ext cx="46855" cy="51131"/>
            </a:xfrm>
            <a:custGeom>
              <a:avLst/>
              <a:gdLst/>
              <a:ahLst/>
              <a:cxnLst>
                <a:cxn ang="0">
                  <a:pos x="38" y="64"/>
                </a:cxn>
                <a:cxn ang="0">
                  <a:pos x="56" y="46"/>
                </a:cxn>
                <a:cxn ang="0">
                  <a:pos x="54" y="24"/>
                </a:cxn>
                <a:cxn ang="0">
                  <a:pos x="44" y="12"/>
                </a:cxn>
                <a:cxn ang="0">
                  <a:pos x="30" y="4"/>
                </a:cxn>
                <a:cxn ang="0">
                  <a:pos x="14" y="0"/>
                </a:cxn>
                <a:cxn ang="0">
                  <a:pos x="8" y="22"/>
                </a:cxn>
                <a:cxn ang="0">
                  <a:pos x="0" y="42"/>
                </a:cxn>
                <a:cxn ang="0">
                  <a:pos x="6" y="62"/>
                </a:cxn>
                <a:cxn ang="0">
                  <a:pos x="16" y="64"/>
                </a:cxn>
                <a:cxn ang="0">
                  <a:pos x="38" y="64"/>
                </a:cxn>
              </a:cxnLst>
              <a:rect l="0" t="0" r="r" b="b"/>
              <a:pathLst>
                <a:path w="56" h="64">
                  <a:moveTo>
                    <a:pt x="38" y="64"/>
                  </a:moveTo>
                  <a:lnTo>
                    <a:pt x="56" y="46"/>
                  </a:lnTo>
                  <a:lnTo>
                    <a:pt x="54" y="24"/>
                  </a:lnTo>
                  <a:lnTo>
                    <a:pt x="44" y="12"/>
                  </a:lnTo>
                  <a:lnTo>
                    <a:pt x="30" y="4"/>
                  </a:lnTo>
                  <a:lnTo>
                    <a:pt x="14" y="0"/>
                  </a:lnTo>
                  <a:lnTo>
                    <a:pt x="8" y="22"/>
                  </a:lnTo>
                  <a:lnTo>
                    <a:pt x="0" y="42"/>
                  </a:lnTo>
                  <a:lnTo>
                    <a:pt x="6" y="62"/>
                  </a:lnTo>
                  <a:lnTo>
                    <a:pt x="16" y="64"/>
                  </a:lnTo>
                  <a:lnTo>
                    <a:pt x="38" y="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55" name="Sweden">
              <a:extLst>
                <a:ext uri="{FF2B5EF4-FFF2-40B4-BE49-F238E27FC236}">
                  <a16:creationId xmlns:a16="http://schemas.microsoft.com/office/drawing/2014/main" id="{9A755762-ACDE-407F-B7BF-DC514413BCBB}"/>
                </a:ext>
              </a:extLst>
            </p:cNvPr>
            <p:cNvSpPr>
              <a:spLocks/>
            </p:cNvSpPr>
            <p:nvPr/>
          </p:nvSpPr>
          <p:spPr bwMode="gray">
            <a:xfrm>
              <a:off x="6144582" y="1469286"/>
              <a:ext cx="404127" cy="967548"/>
            </a:xfrm>
            <a:custGeom>
              <a:avLst/>
              <a:gdLst/>
              <a:ahLst/>
              <a:cxnLst>
                <a:cxn ang="0">
                  <a:pos x="12" y="968"/>
                </a:cxn>
                <a:cxn ang="0">
                  <a:pos x="18" y="1010"/>
                </a:cxn>
                <a:cxn ang="0">
                  <a:pos x="42" y="1078"/>
                </a:cxn>
                <a:cxn ang="0">
                  <a:pos x="60" y="1100"/>
                </a:cxn>
                <a:cxn ang="0">
                  <a:pos x="56" y="1144"/>
                </a:cxn>
                <a:cxn ang="0">
                  <a:pos x="76" y="1186"/>
                </a:cxn>
                <a:cxn ang="0">
                  <a:pos x="110" y="1180"/>
                </a:cxn>
                <a:cxn ang="0">
                  <a:pos x="118" y="1148"/>
                </a:cxn>
                <a:cxn ang="0">
                  <a:pos x="138" y="1128"/>
                </a:cxn>
                <a:cxn ang="0">
                  <a:pos x="168" y="1132"/>
                </a:cxn>
                <a:cxn ang="0">
                  <a:pos x="192" y="1104"/>
                </a:cxn>
                <a:cxn ang="0">
                  <a:pos x="204" y="1064"/>
                </a:cxn>
                <a:cxn ang="0">
                  <a:pos x="210" y="1022"/>
                </a:cxn>
                <a:cxn ang="0">
                  <a:pos x="222" y="976"/>
                </a:cxn>
                <a:cxn ang="0">
                  <a:pos x="232" y="954"/>
                </a:cxn>
                <a:cxn ang="0">
                  <a:pos x="268" y="934"/>
                </a:cxn>
                <a:cxn ang="0">
                  <a:pos x="286" y="886"/>
                </a:cxn>
                <a:cxn ang="0">
                  <a:pos x="296" y="844"/>
                </a:cxn>
                <a:cxn ang="0">
                  <a:pos x="270" y="812"/>
                </a:cxn>
                <a:cxn ang="0">
                  <a:pos x="246" y="790"/>
                </a:cxn>
                <a:cxn ang="0">
                  <a:pos x="252" y="710"/>
                </a:cxn>
                <a:cxn ang="0">
                  <a:pos x="246" y="638"/>
                </a:cxn>
                <a:cxn ang="0">
                  <a:pos x="274" y="608"/>
                </a:cxn>
                <a:cxn ang="0">
                  <a:pos x="308" y="572"/>
                </a:cxn>
                <a:cxn ang="0">
                  <a:pos x="332" y="550"/>
                </a:cxn>
                <a:cxn ang="0">
                  <a:pos x="354" y="528"/>
                </a:cxn>
                <a:cxn ang="0">
                  <a:pos x="388" y="492"/>
                </a:cxn>
                <a:cxn ang="0">
                  <a:pos x="374" y="450"/>
                </a:cxn>
                <a:cxn ang="0">
                  <a:pos x="390" y="402"/>
                </a:cxn>
                <a:cxn ang="0">
                  <a:pos x="442" y="342"/>
                </a:cxn>
                <a:cxn ang="0">
                  <a:pos x="498" y="348"/>
                </a:cxn>
                <a:cxn ang="0">
                  <a:pos x="498" y="244"/>
                </a:cxn>
                <a:cxn ang="0">
                  <a:pos x="474" y="104"/>
                </a:cxn>
                <a:cxn ang="0">
                  <a:pos x="408" y="50"/>
                </a:cxn>
                <a:cxn ang="0">
                  <a:pos x="336" y="0"/>
                </a:cxn>
                <a:cxn ang="0">
                  <a:pos x="322" y="62"/>
                </a:cxn>
                <a:cxn ang="0">
                  <a:pos x="278" y="54"/>
                </a:cxn>
                <a:cxn ang="0">
                  <a:pos x="262" y="54"/>
                </a:cxn>
                <a:cxn ang="0">
                  <a:pos x="264" y="104"/>
                </a:cxn>
                <a:cxn ang="0">
                  <a:pos x="214" y="140"/>
                </a:cxn>
                <a:cxn ang="0">
                  <a:pos x="194" y="162"/>
                </a:cxn>
                <a:cxn ang="0">
                  <a:pos x="152" y="282"/>
                </a:cxn>
                <a:cxn ang="0">
                  <a:pos x="150" y="318"/>
                </a:cxn>
                <a:cxn ang="0">
                  <a:pos x="98" y="452"/>
                </a:cxn>
                <a:cxn ang="0">
                  <a:pos x="88" y="490"/>
                </a:cxn>
                <a:cxn ang="0">
                  <a:pos x="34" y="530"/>
                </a:cxn>
                <a:cxn ang="0">
                  <a:pos x="32" y="672"/>
                </a:cxn>
                <a:cxn ang="0">
                  <a:pos x="38" y="768"/>
                </a:cxn>
                <a:cxn ang="0">
                  <a:pos x="24" y="884"/>
                </a:cxn>
                <a:cxn ang="0">
                  <a:pos x="8" y="920"/>
                </a:cxn>
                <a:cxn ang="0">
                  <a:pos x="0" y="950"/>
                </a:cxn>
              </a:cxnLst>
              <a:rect l="0" t="0" r="r" b="b"/>
              <a:pathLst>
                <a:path w="498" h="1186">
                  <a:moveTo>
                    <a:pt x="0" y="950"/>
                  </a:moveTo>
                  <a:lnTo>
                    <a:pt x="12" y="968"/>
                  </a:lnTo>
                  <a:lnTo>
                    <a:pt x="24" y="978"/>
                  </a:lnTo>
                  <a:lnTo>
                    <a:pt x="18" y="1010"/>
                  </a:lnTo>
                  <a:lnTo>
                    <a:pt x="30" y="1026"/>
                  </a:lnTo>
                  <a:lnTo>
                    <a:pt x="42" y="1078"/>
                  </a:lnTo>
                  <a:lnTo>
                    <a:pt x="56" y="1086"/>
                  </a:lnTo>
                  <a:lnTo>
                    <a:pt x="60" y="1100"/>
                  </a:lnTo>
                  <a:lnTo>
                    <a:pt x="46" y="1120"/>
                  </a:lnTo>
                  <a:lnTo>
                    <a:pt x="56" y="1144"/>
                  </a:lnTo>
                  <a:lnTo>
                    <a:pt x="60" y="1170"/>
                  </a:lnTo>
                  <a:lnTo>
                    <a:pt x="76" y="1186"/>
                  </a:lnTo>
                  <a:lnTo>
                    <a:pt x="96" y="1178"/>
                  </a:lnTo>
                  <a:lnTo>
                    <a:pt x="110" y="1180"/>
                  </a:lnTo>
                  <a:lnTo>
                    <a:pt x="118" y="1170"/>
                  </a:lnTo>
                  <a:lnTo>
                    <a:pt x="118" y="1148"/>
                  </a:lnTo>
                  <a:lnTo>
                    <a:pt x="134" y="1140"/>
                  </a:lnTo>
                  <a:lnTo>
                    <a:pt x="138" y="1128"/>
                  </a:lnTo>
                  <a:lnTo>
                    <a:pt x="152" y="1122"/>
                  </a:lnTo>
                  <a:lnTo>
                    <a:pt x="168" y="1132"/>
                  </a:lnTo>
                  <a:lnTo>
                    <a:pt x="188" y="1128"/>
                  </a:lnTo>
                  <a:lnTo>
                    <a:pt x="192" y="1104"/>
                  </a:lnTo>
                  <a:lnTo>
                    <a:pt x="200" y="1086"/>
                  </a:lnTo>
                  <a:lnTo>
                    <a:pt x="204" y="1064"/>
                  </a:lnTo>
                  <a:lnTo>
                    <a:pt x="212" y="1056"/>
                  </a:lnTo>
                  <a:lnTo>
                    <a:pt x="210" y="1022"/>
                  </a:lnTo>
                  <a:lnTo>
                    <a:pt x="210" y="1012"/>
                  </a:lnTo>
                  <a:lnTo>
                    <a:pt x="222" y="976"/>
                  </a:lnTo>
                  <a:lnTo>
                    <a:pt x="218" y="962"/>
                  </a:lnTo>
                  <a:lnTo>
                    <a:pt x="232" y="954"/>
                  </a:lnTo>
                  <a:lnTo>
                    <a:pt x="250" y="922"/>
                  </a:lnTo>
                  <a:lnTo>
                    <a:pt x="268" y="934"/>
                  </a:lnTo>
                  <a:lnTo>
                    <a:pt x="284" y="910"/>
                  </a:lnTo>
                  <a:lnTo>
                    <a:pt x="286" y="886"/>
                  </a:lnTo>
                  <a:lnTo>
                    <a:pt x="298" y="872"/>
                  </a:lnTo>
                  <a:lnTo>
                    <a:pt x="296" y="844"/>
                  </a:lnTo>
                  <a:lnTo>
                    <a:pt x="284" y="832"/>
                  </a:lnTo>
                  <a:lnTo>
                    <a:pt x="270" y="812"/>
                  </a:lnTo>
                  <a:lnTo>
                    <a:pt x="262" y="798"/>
                  </a:lnTo>
                  <a:lnTo>
                    <a:pt x="246" y="790"/>
                  </a:lnTo>
                  <a:lnTo>
                    <a:pt x="238" y="708"/>
                  </a:lnTo>
                  <a:lnTo>
                    <a:pt x="252" y="710"/>
                  </a:lnTo>
                  <a:lnTo>
                    <a:pt x="254" y="664"/>
                  </a:lnTo>
                  <a:lnTo>
                    <a:pt x="246" y="638"/>
                  </a:lnTo>
                  <a:lnTo>
                    <a:pt x="264" y="632"/>
                  </a:lnTo>
                  <a:lnTo>
                    <a:pt x="274" y="608"/>
                  </a:lnTo>
                  <a:lnTo>
                    <a:pt x="296" y="570"/>
                  </a:lnTo>
                  <a:lnTo>
                    <a:pt x="308" y="572"/>
                  </a:lnTo>
                  <a:lnTo>
                    <a:pt x="314" y="544"/>
                  </a:lnTo>
                  <a:lnTo>
                    <a:pt x="332" y="550"/>
                  </a:lnTo>
                  <a:lnTo>
                    <a:pt x="340" y="530"/>
                  </a:lnTo>
                  <a:lnTo>
                    <a:pt x="354" y="528"/>
                  </a:lnTo>
                  <a:lnTo>
                    <a:pt x="372" y="502"/>
                  </a:lnTo>
                  <a:lnTo>
                    <a:pt x="388" y="492"/>
                  </a:lnTo>
                  <a:lnTo>
                    <a:pt x="398" y="478"/>
                  </a:lnTo>
                  <a:lnTo>
                    <a:pt x="374" y="450"/>
                  </a:lnTo>
                  <a:lnTo>
                    <a:pt x="390" y="422"/>
                  </a:lnTo>
                  <a:lnTo>
                    <a:pt x="390" y="402"/>
                  </a:lnTo>
                  <a:lnTo>
                    <a:pt x="424" y="372"/>
                  </a:lnTo>
                  <a:lnTo>
                    <a:pt x="442" y="342"/>
                  </a:lnTo>
                  <a:lnTo>
                    <a:pt x="460" y="350"/>
                  </a:lnTo>
                  <a:lnTo>
                    <a:pt x="498" y="348"/>
                  </a:lnTo>
                  <a:lnTo>
                    <a:pt x="490" y="288"/>
                  </a:lnTo>
                  <a:lnTo>
                    <a:pt x="498" y="244"/>
                  </a:lnTo>
                  <a:lnTo>
                    <a:pt x="482" y="174"/>
                  </a:lnTo>
                  <a:lnTo>
                    <a:pt x="474" y="104"/>
                  </a:lnTo>
                  <a:lnTo>
                    <a:pt x="456" y="78"/>
                  </a:lnTo>
                  <a:lnTo>
                    <a:pt x="408" y="50"/>
                  </a:lnTo>
                  <a:lnTo>
                    <a:pt x="350" y="0"/>
                  </a:lnTo>
                  <a:lnTo>
                    <a:pt x="336" y="0"/>
                  </a:lnTo>
                  <a:lnTo>
                    <a:pt x="334" y="46"/>
                  </a:lnTo>
                  <a:lnTo>
                    <a:pt x="322" y="62"/>
                  </a:lnTo>
                  <a:lnTo>
                    <a:pt x="310" y="54"/>
                  </a:lnTo>
                  <a:lnTo>
                    <a:pt x="278" y="54"/>
                  </a:lnTo>
                  <a:lnTo>
                    <a:pt x="268" y="48"/>
                  </a:lnTo>
                  <a:lnTo>
                    <a:pt x="262" y="54"/>
                  </a:lnTo>
                  <a:lnTo>
                    <a:pt x="266" y="84"/>
                  </a:lnTo>
                  <a:lnTo>
                    <a:pt x="264" y="104"/>
                  </a:lnTo>
                  <a:lnTo>
                    <a:pt x="234" y="92"/>
                  </a:lnTo>
                  <a:lnTo>
                    <a:pt x="214" y="140"/>
                  </a:lnTo>
                  <a:lnTo>
                    <a:pt x="198" y="144"/>
                  </a:lnTo>
                  <a:lnTo>
                    <a:pt x="194" y="162"/>
                  </a:lnTo>
                  <a:lnTo>
                    <a:pt x="216" y="192"/>
                  </a:lnTo>
                  <a:lnTo>
                    <a:pt x="152" y="282"/>
                  </a:lnTo>
                  <a:lnTo>
                    <a:pt x="160" y="306"/>
                  </a:lnTo>
                  <a:lnTo>
                    <a:pt x="150" y="318"/>
                  </a:lnTo>
                  <a:lnTo>
                    <a:pt x="136" y="318"/>
                  </a:lnTo>
                  <a:lnTo>
                    <a:pt x="98" y="452"/>
                  </a:lnTo>
                  <a:lnTo>
                    <a:pt x="114" y="464"/>
                  </a:lnTo>
                  <a:lnTo>
                    <a:pt x="88" y="490"/>
                  </a:lnTo>
                  <a:lnTo>
                    <a:pt x="62" y="488"/>
                  </a:lnTo>
                  <a:lnTo>
                    <a:pt x="34" y="530"/>
                  </a:lnTo>
                  <a:lnTo>
                    <a:pt x="40" y="550"/>
                  </a:lnTo>
                  <a:lnTo>
                    <a:pt x="32" y="672"/>
                  </a:lnTo>
                  <a:lnTo>
                    <a:pt x="58" y="732"/>
                  </a:lnTo>
                  <a:lnTo>
                    <a:pt x="38" y="768"/>
                  </a:lnTo>
                  <a:lnTo>
                    <a:pt x="54" y="836"/>
                  </a:lnTo>
                  <a:lnTo>
                    <a:pt x="24" y="884"/>
                  </a:lnTo>
                  <a:lnTo>
                    <a:pt x="20" y="920"/>
                  </a:lnTo>
                  <a:lnTo>
                    <a:pt x="8" y="920"/>
                  </a:lnTo>
                  <a:lnTo>
                    <a:pt x="0" y="928"/>
                  </a:lnTo>
                  <a:lnTo>
                    <a:pt x="0" y="9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6" name="Switzerland">
              <a:extLst>
                <a:ext uri="{FF2B5EF4-FFF2-40B4-BE49-F238E27FC236}">
                  <a16:creationId xmlns:a16="http://schemas.microsoft.com/office/drawing/2014/main" id="{364CDDC1-127E-48CB-8600-68CCCC105D80}"/>
                </a:ext>
              </a:extLst>
            </p:cNvPr>
            <p:cNvSpPr>
              <a:spLocks/>
            </p:cNvSpPr>
            <p:nvPr/>
          </p:nvSpPr>
          <p:spPr bwMode="gray">
            <a:xfrm>
              <a:off x="5988399" y="2828179"/>
              <a:ext cx="142519" cy="86528"/>
            </a:xfrm>
            <a:custGeom>
              <a:avLst/>
              <a:gdLst/>
              <a:ahLst/>
              <a:cxnLst>
                <a:cxn ang="0">
                  <a:pos x="62" y="94"/>
                </a:cxn>
                <a:cxn ang="0">
                  <a:pos x="74" y="100"/>
                </a:cxn>
                <a:cxn ang="0">
                  <a:pos x="82" y="90"/>
                </a:cxn>
                <a:cxn ang="0">
                  <a:pos x="96" y="78"/>
                </a:cxn>
                <a:cxn ang="0">
                  <a:pos x="104" y="90"/>
                </a:cxn>
                <a:cxn ang="0">
                  <a:pos x="116" y="96"/>
                </a:cxn>
                <a:cxn ang="0">
                  <a:pos x="118" y="80"/>
                </a:cxn>
                <a:cxn ang="0">
                  <a:pos x="122" y="68"/>
                </a:cxn>
                <a:cxn ang="0">
                  <a:pos x="132" y="72"/>
                </a:cxn>
                <a:cxn ang="0">
                  <a:pos x="158" y="78"/>
                </a:cxn>
                <a:cxn ang="0">
                  <a:pos x="164" y="64"/>
                </a:cxn>
                <a:cxn ang="0">
                  <a:pos x="166" y="52"/>
                </a:cxn>
                <a:cxn ang="0">
                  <a:pos x="178" y="48"/>
                </a:cxn>
                <a:cxn ang="0">
                  <a:pos x="168" y="40"/>
                </a:cxn>
                <a:cxn ang="0">
                  <a:pos x="154" y="44"/>
                </a:cxn>
                <a:cxn ang="0">
                  <a:pos x="140" y="38"/>
                </a:cxn>
                <a:cxn ang="0">
                  <a:pos x="136" y="24"/>
                </a:cxn>
                <a:cxn ang="0">
                  <a:pos x="142" y="10"/>
                </a:cxn>
                <a:cxn ang="0">
                  <a:pos x="132" y="2"/>
                </a:cxn>
                <a:cxn ang="0">
                  <a:pos x="114" y="4"/>
                </a:cxn>
                <a:cxn ang="0">
                  <a:pos x="102" y="0"/>
                </a:cxn>
                <a:cxn ang="0">
                  <a:pos x="82" y="10"/>
                </a:cxn>
                <a:cxn ang="0">
                  <a:pos x="68" y="4"/>
                </a:cxn>
                <a:cxn ang="0">
                  <a:pos x="52" y="12"/>
                </a:cxn>
                <a:cxn ang="0">
                  <a:pos x="40" y="10"/>
                </a:cxn>
                <a:cxn ang="0">
                  <a:pos x="30" y="20"/>
                </a:cxn>
                <a:cxn ang="0">
                  <a:pos x="36" y="30"/>
                </a:cxn>
                <a:cxn ang="0">
                  <a:pos x="16" y="48"/>
                </a:cxn>
                <a:cxn ang="0">
                  <a:pos x="6" y="70"/>
                </a:cxn>
                <a:cxn ang="0">
                  <a:pos x="0" y="90"/>
                </a:cxn>
                <a:cxn ang="0">
                  <a:pos x="16" y="90"/>
                </a:cxn>
                <a:cxn ang="0">
                  <a:pos x="28" y="76"/>
                </a:cxn>
                <a:cxn ang="0">
                  <a:pos x="40" y="86"/>
                </a:cxn>
                <a:cxn ang="0">
                  <a:pos x="44" y="104"/>
                </a:cxn>
                <a:cxn ang="0">
                  <a:pos x="62" y="94"/>
                </a:cxn>
              </a:cxnLst>
              <a:rect l="0" t="0" r="r" b="b"/>
              <a:pathLst>
                <a:path w="178" h="104">
                  <a:moveTo>
                    <a:pt x="62" y="94"/>
                  </a:moveTo>
                  <a:lnTo>
                    <a:pt x="74" y="100"/>
                  </a:lnTo>
                  <a:lnTo>
                    <a:pt x="82" y="90"/>
                  </a:lnTo>
                  <a:lnTo>
                    <a:pt x="96" y="78"/>
                  </a:lnTo>
                  <a:lnTo>
                    <a:pt x="104" y="90"/>
                  </a:lnTo>
                  <a:lnTo>
                    <a:pt x="116" y="96"/>
                  </a:lnTo>
                  <a:lnTo>
                    <a:pt x="118" y="80"/>
                  </a:lnTo>
                  <a:lnTo>
                    <a:pt x="122" y="68"/>
                  </a:lnTo>
                  <a:lnTo>
                    <a:pt x="132" y="72"/>
                  </a:lnTo>
                  <a:lnTo>
                    <a:pt x="158" y="78"/>
                  </a:lnTo>
                  <a:lnTo>
                    <a:pt x="164" y="64"/>
                  </a:lnTo>
                  <a:lnTo>
                    <a:pt x="166" y="52"/>
                  </a:lnTo>
                  <a:lnTo>
                    <a:pt x="178" y="48"/>
                  </a:lnTo>
                  <a:lnTo>
                    <a:pt x="168" y="40"/>
                  </a:lnTo>
                  <a:lnTo>
                    <a:pt x="154" y="44"/>
                  </a:lnTo>
                  <a:lnTo>
                    <a:pt x="140" y="38"/>
                  </a:lnTo>
                  <a:lnTo>
                    <a:pt x="136" y="24"/>
                  </a:lnTo>
                  <a:lnTo>
                    <a:pt x="142" y="10"/>
                  </a:lnTo>
                  <a:lnTo>
                    <a:pt x="132" y="2"/>
                  </a:lnTo>
                  <a:lnTo>
                    <a:pt x="114" y="4"/>
                  </a:lnTo>
                  <a:lnTo>
                    <a:pt x="102" y="0"/>
                  </a:lnTo>
                  <a:lnTo>
                    <a:pt x="82" y="10"/>
                  </a:lnTo>
                  <a:lnTo>
                    <a:pt x="68" y="4"/>
                  </a:lnTo>
                  <a:lnTo>
                    <a:pt x="52" y="12"/>
                  </a:lnTo>
                  <a:lnTo>
                    <a:pt x="40" y="10"/>
                  </a:lnTo>
                  <a:lnTo>
                    <a:pt x="30" y="20"/>
                  </a:lnTo>
                  <a:lnTo>
                    <a:pt x="36" y="30"/>
                  </a:lnTo>
                  <a:lnTo>
                    <a:pt x="16" y="48"/>
                  </a:lnTo>
                  <a:lnTo>
                    <a:pt x="6" y="70"/>
                  </a:lnTo>
                  <a:lnTo>
                    <a:pt x="0" y="90"/>
                  </a:lnTo>
                  <a:lnTo>
                    <a:pt x="16" y="90"/>
                  </a:lnTo>
                  <a:lnTo>
                    <a:pt x="28" y="76"/>
                  </a:lnTo>
                  <a:lnTo>
                    <a:pt x="40" y="86"/>
                  </a:lnTo>
                  <a:lnTo>
                    <a:pt x="44" y="104"/>
                  </a:lnTo>
                  <a:lnTo>
                    <a:pt x="62"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7" name="Syria">
              <a:extLst>
                <a:ext uri="{FF2B5EF4-FFF2-40B4-BE49-F238E27FC236}">
                  <a16:creationId xmlns:a16="http://schemas.microsoft.com/office/drawing/2014/main" id="{DE63C68D-C1EE-420E-8F3F-55297C128683}"/>
                </a:ext>
              </a:extLst>
            </p:cNvPr>
            <p:cNvSpPr>
              <a:spLocks/>
            </p:cNvSpPr>
            <p:nvPr/>
          </p:nvSpPr>
          <p:spPr bwMode="gray">
            <a:xfrm>
              <a:off x="6905983" y="3286387"/>
              <a:ext cx="216707" cy="188791"/>
            </a:xfrm>
            <a:custGeom>
              <a:avLst/>
              <a:gdLst/>
              <a:ahLst/>
              <a:cxnLst>
                <a:cxn ang="0">
                  <a:pos x="4" y="182"/>
                </a:cxn>
                <a:cxn ang="0">
                  <a:pos x="6" y="192"/>
                </a:cxn>
                <a:cxn ang="0">
                  <a:pos x="6" y="198"/>
                </a:cxn>
                <a:cxn ang="0">
                  <a:pos x="6" y="202"/>
                </a:cxn>
                <a:cxn ang="0">
                  <a:pos x="2" y="210"/>
                </a:cxn>
                <a:cxn ang="0">
                  <a:pos x="8" y="210"/>
                </a:cxn>
                <a:cxn ang="0">
                  <a:pos x="14" y="220"/>
                </a:cxn>
                <a:cxn ang="0">
                  <a:pos x="16" y="220"/>
                </a:cxn>
                <a:cxn ang="0">
                  <a:pos x="24" y="226"/>
                </a:cxn>
                <a:cxn ang="0">
                  <a:pos x="42" y="230"/>
                </a:cxn>
                <a:cxn ang="0">
                  <a:pos x="112" y="180"/>
                </a:cxn>
                <a:cxn ang="0">
                  <a:pos x="212" y="114"/>
                </a:cxn>
                <a:cxn ang="0">
                  <a:pos x="210" y="96"/>
                </a:cxn>
                <a:cxn ang="0">
                  <a:pos x="216" y="82"/>
                </a:cxn>
                <a:cxn ang="0">
                  <a:pos x="220" y="50"/>
                </a:cxn>
                <a:cxn ang="0">
                  <a:pos x="266" y="16"/>
                </a:cxn>
                <a:cxn ang="0">
                  <a:pos x="248" y="0"/>
                </a:cxn>
                <a:cxn ang="0">
                  <a:pos x="224" y="12"/>
                </a:cxn>
                <a:cxn ang="0">
                  <a:pos x="190" y="12"/>
                </a:cxn>
                <a:cxn ang="0">
                  <a:pos x="174" y="24"/>
                </a:cxn>
                <a:cxn ang="0">
                  <a:pos x="160" y="28"/>
                </a:cxn>
                <a:cxn ang="0">
                  <a:pos x="128" y="28"/>
                </a:cxn>
                <a:cxn ang="0">
                  <a:pos x="112" y="22"/>
                </a:cxn>
                <a:cxn ang="0">
                  <a:pos x="82" y="32"/>
                </a:cxn>
                <a:cxn ang="0">
                  <a:pos x="68" y="32"/>
                </a:cxn>
                <a:cxn ang="0">
                  <a:pos x="58" y="18"/>
                </a:cxn>
                <a:cxn ang="0">
                  <a:pos x="48" y="20"/>
                </a:cxn>
                <a:cxn ang="0">
                  <a:pos x="40" y="34"/>
                </a:cxn>
                <a:cxn ang="0">
                  <a:pos x="48" y="50"/>
                </a:cxn>
                <a:cxn ang="0">
                  <a:pos x="36" y="52"/>
                </a:cxn>
                <a:cxn ang="0">
                  <a:pos x="16" y="70"/>
                </a:cxn>
                <a:cxn ang="0">
                  <a:pos x="6" y="60"/>
                </a:cxn>
                <a:cxn ang="0">
                  <a:pos x="4" y="70"/>
                </a:cxn>
                <a:cxn ang="0">
                  <a:pos x="2" y="108"/>
                </a:cxn>
                <a:cxn ang="0">
                  <a:pos x="2" y="114"/>
                </a:cxn>
                <a:cxn ang="0">
                  <a:pos x="0" y="122"/>
                </a:cxn>
                <a:cxn ang="0">
                  <a:pos x="6" y="122"/>
                </a:cxn>
                <a:cxn ang="0">
                  <a:pos x="12" y="128"/>
                </a:cxn>
                <a:cxn ang="0">
                  <a:pos x="20" y="136"/>
                </a:cxn>
                <a:cxn ang="0">
                  <a:pos x="22" y="154"/>
                </a:cxn>
                <a:cxn ang="0">
                  <a:pos x="18" y="166"/>
                </a:cxn>
                <a:cxn ang="0">
                  <a:pos x="10" y="176"/>
                </a:cxn>
                <a:cxn ang="0">
                  <a:pos x="6" y="182"/>
                </a:cxn>
                <a:cxn ang="0">
                  <a:pos x="4" y="182"/>
                </a:cxn>
              </a:cxnLst>
              <a:rect l="0" t="0" r="r" b="b"/>
              <a:pathLst>
                <a:path w="266" h="230">
                  <a:moveTo>
                    <a:pt x="4" y="182"/>
                  </a:moveTo>
                  <a:lnTo>
                    <a:pt x="6" y="192"/>
                  </a:lnTo>
                  <a:lnTo>
                    <a:pt x="6" y="198"/>
                  </a:lnTo>
                  <a:lnTo>
                    <a:pt x="6" y="202"/>
                  </a:lnTo>
                  <a:lnTo>
                    <a:pt x="2" y="210"/>
                  </a:lnTo>
                  <a:lnTo>
                    <a:pt x="8" y="210"/>
                  </a:lnTo>
                  <a:lnTo>
                    <a:pt x="14" y="220"/>
                  </a:lnTo>
                  <a:lnTo>
                    <a:pt x="16" y="220"/>
                  </a:lnTo>
                  <a:lnTo>
                    <a:pt x="24" y="226"/>
                  </a:lnTo>
                  <a:lnTo>
                    <a:pt x="42" y="230"/>
                  </a:lnTo>
                  <a:lnTo>
                    <a:pt x="112" y="180"/>
                  </a:lnTo>
                  <a:lnTo>
                    <a:pt x="212" y="114"/>
                  </a:lnTo>
                  <a:lnTo>
                    <a:pt x="210" y="96"/>
                  </a:lnTo>
                  <a:lnTo>
                    <a:pt x="216" y="82"/>
                  </a:lnTo>
                  <a:lnTo>
                    <a:pt x="220" y="50"/>
                  </a:lnTo>
                  <a:lnTo>
                    <a:pt x="266" y="16"/>
                  </a:lnTo>
                  <a:lnTo>
                    <a:pt x="248" y="0"/>
                  </a:lnTo>
                  <a:lnTo>
                    <a:pt x="224" y="12"/>
                  </a:lnTo>
                  <a:lnTo>
                    <a:pt x="190" y="12"/>
                  </a:lnTo>
                  <a:lnTo>
                    <a:pt x="174" y="24"/>
                  </a:lnTo>
                  <a:lnTo>
                    <a:pt x="160" y="28"/>
                  </a:lnTo>
                  <a:lnTo>
                    <a:pt x="128" y="28"/>
                  </a:lnTo>
                  <a:lnTo>
                    <a:pt x="112" y="22"/>
                  </a:lnTo>
                  <a:lnTo>
                    <a:pt x="82" y="32"/>
                  </a:lnTo>
                  <a:lnTo>
                    <a:pt x="68" y="32"/>
                  </a:lnTo>
                  <a:lnTo>
                    <a:pt x="58" y="18"/>
                  </a:lnTo>
                  <a:lnTo>
                    <a:pt x="48" y="20"/>
                  </a:lnTo>
                  <a:lnTo>
                    <a:pt x="40" y="34"/>
                  </a:lnTo>
                  <a:lnTo>
                    <a:pt x="48" y="50"/>
                  </a:lnTo>
                  <a:lnTo>
                    <a:pt x="36" y="52"/>
                  </a:lnTo>
                  <a:lnTo>
                    <a:pt x="16" y="70"/>
                  </a:lnTo>
                  <a:lnTo>
                    <a:pt x="6" y="60"/>
                  </a:lnTo>
                  <a:lnTo>
                    <a:pt x="4" y="70"/>
                  </a:lnTo>
                  <a:lnTo>
                    <a:pt x="2" y="108"/>
                  </a:lnTo>
                  <a:lnTo>
                    <a:pt x="2" y="114"/>
                  </a:lnTo>
                  <a:lnTo>
                    <a:pt x="0" y="122"/>
                  </a:lnTo>
                  <a:lnTo>
                    <a:pt x="6" y="122"/>
                  </a:lnTo>
                  <a:lnTo>
                    <a:pt x="12" y="128"/>
                  </a:lnTo>
                  <a:lnTo>
                    <a:pt x="20" y="136"/>
                  </a:lnTo>
                  <a:lnTo>
                    <a:pt x="22" y="154"/>
                  </a:lnTo>
                  <a:lnTo>
                    <a:pt x="18" y="166"/>
                  </a:lnTo>
                  <a:lnTo>
                    <a:pt x="10" y="176"/>
                  </a:lnTo>
                  <a:lnTo>
                    <a:pt x="6" y="182"/>
                  </a:lnTo>
                  <a:lnTo>
                    <a:pt x="4" y="18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8" name="Taiwan">
              <a:extLst>
                <a:ext uri="{FF2B5EF4-FFF2-40B4-BE49-F238E27FC236}">
                  <a16:creationId xmlns:a16="http://schemas.microsoft.com/office/drawing/2014/main" id="{B7142251-A7CF-496C-ABA3-23C5EF47F214}"/>
                </a:ext>
              </a:extLst>
            </p:cNvPr>
            <p:cNvSpPr>
              <a:spLocks/>
            </p:cNvSpPr>
            <p:nvPr/>
          </p:nvSpPr>
          <p:spPr bwMode="gray">
            <a:xfrm>
              <a:off x="9506451" y="3720997"/>
              <a:ext cx="56617" cy="121926"/>
            </a:xfrm>
            <a:custGeom>
              <a:avLst/>
              <a:gdLst/>
              <a:ahLst/>
              <a:cxnLst>
                <a:cxn ang="0">
                  <a:pos x="36" y="12"/>
                </a:cxn>
                <a:cxn ang="0">
                  <a:pos x="50" y="0"/>
                </a:cxn>
                <a:cxn ang="0">
                  <a:pos x="68" y="12"/>
                </a:cxn>
                <a:cxn ang="0">
                  <a:pos x="58" y="44"/>
                </a:cxn>
                <a:cxn ang="0">
                  <a:pos x="54" y="80"/>
                </a:cxn>
                <a:cxn ang="0">
                  <a:pos x="50" y="88"/>
                </a:cxn>
                <a:cxn ang="0">
                  <a:pos x="50" y="98"/>
                </a:cxn>
                <a:cxn ang="0">
                  <a:pos x="36" y="120"/>
                </a:cxn>
                <a:cxn ang="0">
                  <a:pos x="38" y="140"/>
                </a:cxn>
                <a:cxn ang="0">
                  <a:pos x="32" y="152"/>
                </a:cxn>
                <a:cxn ang="0">
                  <a:pos x="14" y="128"/>
                </a:cxn>
                <a:cxn ang="0">
                  <a:pos x="2" y="108"/>
                </a:cxn>
                <a:cxn ang="0">
                  <a:pos x="0" y="94"/>
                </a:cxn>
                <a:cxn ang="0">
                  <a:pos x="2" y="72"/>
                </a:cxn>
                <a:cxn ang="0">
                  <a:pos x="20" y="62"/>
                </a:cxn>
                <a:cxn ang="0">
                  <a:pos x="12" y="56"/>
                </a:cxn>
                <a:cxn ang="0">
                  <a:pos x="30" y="28"/>
                </a:cxn>
                <a:cxn ang="0">
                  <a:pos x="36" y="12"/>
                </a:cxn>
              </a:cxnLst>
              <a:rect l="0" t="0" r="r" b="b"/>
              <a:pathLst>
                <a:path w="68" h="152">
                  <a:moveTo>
                    <a:pt x="36" y="12"/>
                  </a:moveTo>
                  <a:lnTo>
                    <a:pt x="50" y="0"/>
                  </a:lnTo>
                  <a:lnTo>
                    <a:pt x="68" y="12"/>
                  </a:lnTo>
                  <a:lnTo>
                    <a:pt x="58" y="44"/>
                  </a:lnTo>
                  <a:lnTo>
                    <a:pt x="54" y="80"/>
                  </a:lnTo>
                  <a:lnTo>
                    <a:pt x="50" y="88"/>
                  </a:lnTo>
                  <a:lnTo>
                    <a:pt x="50" y="98"/>
                  </a:lnTo>
                  <a:lnTo>
                    <a:pt x="36" y="120"/>
                  </a:lnTo>
                  <a:lnTo>
                    <a:pt x="38" y="140"/>
                  </a:lnTo>
                  <a:lnTo>
                    <a:pt x="32" y="152"/>
                  </a:lnTo>
                  <a:lnTo>
                    <a:pt x="14" y="128"/>
                  </a:lnTo>
                  <a:lnTo>
                    <a:pt x="2" y="108"/>
                  </a:lnTo>
                  <a:lnTo>
                    <a:pt x="0" y="94"/>
                  </a:lnTo>
                  <a:lnTo>
                    <a:pt x="2" y="72"/>
                  </a:lnTo>
                  <a:lnTo>
                    <a:pt x="20" y="62"/>
                  </a:lnTo>
                  <a:lnTo>
                    <a:pt x="12" y="56"/>
                  </a:lnTo>
                  <a:lnTo>
                    <a:pt x="30" y="28"/>
                  </a:lnTo>
                  <a:lnTo>
                    <a:pt x="36"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59" name="Tajikistan">
              <a:extLst>
                <a:ext uri="{FF2B5EF4-FFF2-40B4-BE49-F238E27FC236}">
                  <a16:creationId xmlns:a16="http://schemas.microsoft.com/office/drawing/2014/main" id="{79A52297-299B-499C-9F98-3837D9606F87}"/>
                </a:ext>
              </a:extLst>
            </p:cNvPr>
            <p:cNvSpPr>
              <a:spLocks/>
            </p:cNvSpPr>
            <p:nvPr/>
          </p:nvSpPr>
          <p:spPr bwMode="gray">
            <a:xfrm>
              <a:off x="7876279" y="3132995"/>
              <a:ext cx="238181" cy="180924"/>
            </a:xfrm>
            <a:custGeom>
              <a:avLst/>
              <a:gdLst/>
              <a:ahLst/>
              <a:cxnLst>
                <a:cxn ang="0">
                  <a:pos x="246" y="128"/>
                </a:cxn>
                <a:cxn ang="0">
                  <a:pos x="246" y="78"/>
                </a:cxn>
                <a:cxn ang="0">
                  <a:pos x="224" y="70"/>
                </a:cxn>
                <a:cxn ang="0">
                  <a:pos x="204" y="74"/>
                </a:cxn>
                <a:cxn ang="0">
                  <a:pos x="188" y="84"/>
                </a:cxn>
                <a:cxn ang="0">
                  <a:pos x="162" y="84"/>
                </a:cxn>
                <a:cxn ang="0">
                  <a:pos x="158" y="72"/>
                </a:cxn>
                <a:cxn ang="0">
                  <a:pos x="134" y="68"/>
                </a:cxn>
                <a:cxn ang="0">
                  <a:pos x="118" y="68"/>
                </a:cxn>
                <a:cxn ang="0">
                  <a:pos x="86" y="66"/>
                </a:cxn>
                <a:cxn ang="0">
                  <a:pos x="74" y="58"/>
                </a:cxn>
                <a:cxn ang="0">
                  <a:pos x="88" y="46"/>
                </a:cxn>
                <a:cxn ang="0">
                  <a:pos x="112" y="50"/>
                </a:cxn>
                <a:cxn ang="0">
                  <a:pos x="118" y="40"/>
                </a:cxn>
                <a:cxn ang="0">
                  <a:pos x="102" y="30"/>
                </a:cxn>
                <a:cxn ang="0">
                  <a:pos x="120" y="10"/>
                </a:cxn>
                <a:cxn ang="0">
                  <a:pos x="110" y="0"/>
                </a:cxn>
                <a:cxn ang="0">
                  <a:pos x="90" y="10"/>
                </a:cxn>
                <a:cxn ang="0">
                  <a:pos x="70" y="4"/>
                </a:cxn>
                <a:cxn ang="0">
                  <a:pos x="68" y="26"/>
                </a:cxn>
                <a:cxn ang="0">
                  <a:pos x="40" y="60"/>
                </a:cxn>
                <a:cxn ang="0">
                  <a:pos x="14" y="64"/>
                </a:cxn>
                <a:cxn ang="0">
                  <a:pos x="8" y="80"/>
                </a:cxn>
                <a:cxn ang="0">
                  <a:pos x="20" y="92"/>
                </a:cxn>
                <a:cxn ang="0">
                  <a:pos x="28" y="128"/>
                </a:cxn>
                <a:cxn ang="0">
                  <a:pos x="12" y="146"/>
                </a:cxn>
                <a:cxn ang="0">
                  <a:pos x="0" y="200"/>
                </a:cxn>
                <a:cxn ang="0">
                  <a:pos x="20" y="204"/>
                </a:cxn>
                <a:cxn ang="0">
                  <a:pos x="32" y="196"/>
                </a:cxn>
                <a:cxn ang="0">
                  <a:pos x="60" y="194"/>
                </a:cxn>
                <a:cxn ang="0">
                  <a:pos x="70" y="174"/>
                </a:cxn>
                <a:cxn ang="0">
                  <a:pos x="84" y="168"/>
                </a:cxn>
                <a:cxn ang="0">
                  <a:pos x="98" y="172"/>
                </a:cxn>
                <a:cxn ang="0">
                  <a:pos x="102" y="156"/>
                </a:cxn>
                <a:cxn ang="0">
                  <a:pos x="128" y="136"/>
                </a:cxn>
                <a:cxn ang="0">
                  <a:pos x="140" y="134"/>
                </a:cxn>
                <a:cxn ang="0">
                  <a:pos x="154" y="144"/>
                </a:cxn>
                <a:cxn ang="0">
                  <a:pos x="148" y="160"/>
                </a:cxn>
                <a:cxn ang="0">
                  <a:pos x="156" y="166"/>
                </a:cxn>
                <a:cxn ang="0">
                  <a:pos x="148" y="208"/>
                </a:cxn>
                <a:cxn ang="0">
                  <a:pos x="150" y="218"/>
                </a:cxn>
                <a:cxn ang="0">
                  <a:pos x="160" y="222"/>
                </a:cxn>
                <a:cxn ang="0">
                  <a:pos x="180" y="208"/>
                </a:cxn>
                <a:cxn ang="0">
                  <a:pos x="204" y="190"/>
                </a:cxn>
                <a:cxn ang="0">
                  <a:pos x="226" y="186"/>
                </a:cxn>
                <a:cxn ang="0">
                  <a:pos x="250" y="194"/>
                </a:cxn>
                <a:cxn ang="0">
                  <a:pos x="276" y="182"/>
                </a:cxn>
                <a:cxn ang="0">
                  <a:pos x="284" y="192"/>
                </a:cxn>
                <a:cxn ang="0">
                  <a:pos x="294" y="182"/>
                </a:cxn>
                <a:cxn ang="0">
                  <a:pos x="284" y="172"/>
                </a:cxn>
                <a:cxn ang="0">
                  <a:pos x="286" y="152"/>
                </a:cxn>
                <a:cxn ang="0">
                  <a:pos x="280" y="134"/>
                </a:cxn>
                <a:cxn ang="0">
                  <a:pos x="266" y="128"/>
                </a:cxn>
                <a:cxn ang="0">
                  <a:pos x="246" y="128"/>
                </a:cxn>
              </a:cxnLst>
              <a:rect l="0" t="0" r="r" b="b"/>
              <a:pathLst>
                <a:path w="294" h="222">
                  <a:moveTo>
                    <a:pt x="246" y="128"/>
                  </a:moveTo>
                  <a:lnTo>
                    <a:pt x="246" y="78"/>
                  </a:lnTo>
                  <a:lnTo>
                    <a:pt x="224" y="70"/>
                  </a:lnTo>
                  <a:lnTo>
                    <a:pt x="204" y="74"/>
                  </a:lnTo>
                  <a:lnTo>
                    <a:pt x="188" y="84"/>
                  </a:lnTo>
                  <a:lnTo>
                    <a:pt x="162" y="84"/>
                  </a:lnTo>
                  <a:lnTo>
                    <a:pt x="158" y="72"/>
                  </a:lnTo>
                  <a:lnTo>
                    <a:pt x="134" y="68"/>
                  </a:lnTo>
                  <a:lnTo>
                    <a:pt x="118" y="68"/>
                  </a:lnTo>
                  <a:lnTo>
                    <a:pt x="86" y="66"/>
                  </a:lnTo>
                  <a:lnTo>
                    <a:pt x="74" y="58"/>
                  </a:lnTo>
                  <a:lnTo>
                    <a:pt x="88" y="46"/>
                  </a:lnTo>
                  <a:lnTo>
                    <a:pt x="112" y="50"/>
                  </a:lnTo>
                  <a:lnTo>
                    <a:pt x="118" y="40"/>
                  </a:lnTo>
                  <a:lnTo>
                    <a:pt x="102" y="30"/>
                  </a:lnTo>
                  <a:lnTo>
                    <a:pt x="120" y="10"/>
                  </a:lnTo>
                  <a:lnTo>
                    <a:pt x="110" y="0"/>
                  </a:lnTo>
                  <a:lnTo>
                    <a:pt x="90" y="10"/>
                  </a:lnTo>
                  <a:lnTo>
                    <a:pt x="70" y="4"/>
                  </a:lnTo>
                  <a:lnTo>
                    <a:pt x="68" y="26"/>
                  </a:lnTo>
                  <a:lnTo>
                    <a:pt x="40" y="60"/>
                  </a:lnTo>
                  <a:lnTo>
                    <a:pt x="14" y="64"/>
                  </a:lnTo>
                  <a:lnTo>
                    <a:pt x="8" y="80"/>
                  </a:lnTo>
                  <a:lnTo>
                    <a:pt x="20" y="92"/>
                  </a:lnTo>
                  <a:lnTo>
                    <a:pt x="28" y="128"/>
                  </a:lnTo>
                  <a:lnTo>
                    <a:pt x="12" y="146"/>
                  </a:lnTo>
                  <a:lnTo>
                    <a:pt x="0" y="200"/>
                  </a:lnTo>
                  <a:lnTo>
                    <a:pt x="20" y="204"/>
                  </a:lnTo>
                  <a:lnTo>
                    <a:pt x="32" y="196"/>
                  </a:lnTo>
                  <a:lnTo>
                    <a:pt x="60" y="194"/>
                  </a:lnTo>
                  <a:lnTo>
                    <a:pt x="70" y="174"/>
                  </a:lnTo>
                  <a:lnTo>
                    <a:pt x="84" y="168"/>
                  </a:lnTo>
                  <a:lnTo>
                    <a:pt x="98" y="172"/>
                  </a:lnTo>
                  <a:lnTo>
                    <a:pt x="102" y="156"/>
                  </a:lnTo>
                  <a:lnTo>
                    <a:pt x="128" y="136"/>
                  </a:lnTo>
                  <a:lnTo>
                    <a:pt x="140" y="134"/>
                  </a:lnTo>
                  <a:lnTo>
                    <a:pt x="154" y="144"/>
                  </a:lnTo>
                  <a:lnTo>
                    <a:pt x="148" y="160"/>
                  </a:lnTo>
                  <a:lnTo>
                    <a:pt x="156" y="166"/>
                  </a:lnTo>
                  <a:lnTo>
                    <a:pt x="148" y="208"/>
                  </a:lnTo>
                  <a:lnTo>
                    <a:pt x="150" y="218"/>
                  </a:lnTo>
                  <a:lnTo>
                    <a:pt x="160" y="222"/>
                  </a:lnTo>
                  <a:lnTo>
                    <a:pt x="180" y="208"/>
                  </a:lnTo>
                  <a:lnTo>
                    <a:pt x="204" y="190"/>
                  </a:lnTo>
                  <a:lnTo>
                    <a:pt x="226" y="186"/>
                  </a:lnTo>
                  <a:lnTo>
                    <a:pt x="250" y="194"/>
                  </a:lnTo>
                  <a:lnTo>
                    <a:pt x="276" y="182"/>
                  </a:lnTo>
                  <a:lnTo>
                    <a:pt x="284" y="192"/>
                  </a:lnTo>
                  <a:lnTo>
                    <a:pt x="294" y="182"/>
                  </a:lnTo>
                  <a:lnTo>
                    <a:pt x="284" y="172"/>
                  </a:lnTo>
                  <a:lnTo>
                    <a:pt x="286" y="152"/>
                  </a:lnTo>
                  <a:lnTo>
                    <a:pt x="280" y="134"/>
                  </a:lnTo>
                  <a:lnTo>
                    <a:pt x="266" y="128"/>
                  </a:lnTo>
                  <a:lnTo>
                    <a:pt x="246" y="1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0" name="Tanzania">
              <a:extLst>
                <a:ext uri="{FF2B5EF4-FFF2-40B4-BE49-F238E27FC236}">
                  <a16:creationId xmlns:a16="http://schemas.microsoft.com/office/drawing/2014/main" id="{197A9E74-9FA0-4162-8FC9-3DF48EFFF7BD}"/>
                </a:ext>
              </a:extLst>
            </p:cNvPr>
            <p:cNvSpPr>
              <a:spLocks/>
            </p:cNvSpPr>
            <p:nvPr/>
          </p:nvSpPr>
          <p:spPr bwMode="gray">
            <a:xfrm>
              <a:off x="6716609" y="4598083"/>
              <a:ext cx="331892" cy="340214"/>
            </a:xfrm>
            <a:custGeom>
              <a:avLst/>
              <a:gdLst/>
              <a:ahLst/>
              <a:cxnLst>
                <a:cxn ang="0">
                  <a:pos x="372" y="162"/>
                </a:cxn>
                <a:cxn ang="0">
                  <a:pos x="376" y="144"/>
                </a:cxn>
                <a:cxn ang="0">
                  <a:pos x="310" y="108"/>
                </a:cxn>
                <a:cxn ang="0">
                  <a:pos x="318" y="84"/>
                </a:cxn>
                <a:cxn ang="0">
                  <a:pos x="168" y="0"/>
                </a:cxn>
                <a:cxn ang="0">
                  <a:pos x="52" y="2"/>
                </a:cxn>
                <a:cxn ang="0">
                  <a:pos x="42" y="6"/>
                </a:cxn>
                <a:cxn ang="0">
                  <a:pos x="54" y="28"/>
                </a:cxn>
                <a:cxn ang="0">
                  <a:pos x="56" y="40"/>
                </a:cxn>
                <a:cxn ang="0">
                  <a:pos x="48" y="60"/>
                </a:cxn>
                <a:cxn ang="0">
                  <a:pos x="62" y="88"/>
                </a:cxn>
                <a:cxn ang="0">
                  <a:pos x="24" y="124"/>
                </a:cxn>
                <a:cxn ang="0">
                  <a:pos x="22" y="136"/>
                </a:cxn>
                <a:cxn ang="0">
                  <a:pos x="0" y="138"/>
                </a:cxn>
                <a:cxn ang="0">
                  <a:pos x="8" y="198"/>
                </a:cxn>
                <a:cxn ang="0">
                  <a:pos x="36" y="242"/>
                </a:cxn>
                <a:cxn ang="0">
                  <a:pos x="54" y="288"/>
                </a:cxn>
                <a:cxn ang="0">
                  <a:pos x="92" y="312"/>
                </a:cxn>
                <a:cxn ang="0">
                  <a:pos x="108" y="312"/>
                </a:cxn>
                <a:cxn ang="0">
                  <a:pos x="132" y="332"/>
                </a:cxn>
                <a:cxn ang="0">
                  <a:pos x="148" y="324"/>
                </a:cxn>
                <a:cxn ang="0">
                  <a:pos x="162" y="336"/>
                </a:cxn>
                <a:cxn ang="0">
                  <a:pos x="172" y="336"/>
                </a:cxn>
                <a:cxn ang="0">
                  <a:pos x="184" y="382"/>
                </a:cxn>
                <a:cxn ang="0">
                  <a:pos x="196" y="414"/>
                </a:cxn>
                <a:cxn ang="0">
                  <a:pos x="238" y="402"/>
                </a:cxn>
                <a:cxn ang="0">
                  <a:pos x="264" y="416"/>
                </a:cxn>
                <a:cxn ang="0">
                  <a:pos x="288" y="402"/>
                </a:cxn>
                <a:cxn ang="0">
                  <a:pos x="310" y="410"/>
                </a:cxn>
                <a:cxn ang="0">
                  <a:pos x="328" y="396"/>
                </a:cxn>
                <a:cxn ang="0">
                  <a:pos x="368" y="394"/>
                </a:cxn>
                <a:cxn ang="0">
                  <a:pos x="410" y="370"/>
                </a:cxn>
                <a:cxn ang="0">
                  <a:pos x="396" y="352"/>
                </a:cxn>
                <a:cxn ang="0">
                  <a:pos x="394" y="332"/>
                </a:cxn>
                <a:cxn ang="0">
                  <a:pos x="382" y="292"/>
                </a:cxn>
                <a:cxn ang="0">
                  <a:pos x="390" y="266"/>
                </a:cxn>
                <a:cxn ang="0">
                  <a:pos x="382" y="262"/>
                </a:cxn>
                <a:cxn ang="0">
                  <a:pos x="384" y="224"/>
                </a:cxn>
                <a:cxn ang="0">
                  <a:pos x="360" y="196"/>
                </a:cxn>
                <a:cxn ang="0">
                  <a:pos x="372" y="162"/>
                </a:cxn>
              </a:cxnLst>
              <a:rect l="0" t="0" r="r" b="b"/>
              <a:pathLst>
                <a:path w="410" h="416">
                  <a:moveTo>
                    <a:pt x="372" y="162"/>
                  </a:moveTo>
                  <a:lnTo>
                    <a:pt x="376" y="144"/>
                  </a:lnTo>
                  <a:lnTo>
                    <a:pt x="310" y="108"/>
                  </a:lnTo>
                  <a:lnTo>
                    <a:pt x="318" y="84"/>
                  </a:lnTo>
                  <a:lnTo>
                    <a:pt x="168" y="0"/>
                  </a:lnTo>
                  <a:lnTo>
                    <a:pt x="52" y="2"/>
                  </a:lnTo>
                  <a:lnTo>
                    <a:pt x="42" y="6"/>
                  </a:lnTo>
                  <a:lnTo>
                    <a:pt x="54" y="28"/>
                  </a:lnTo>
                  <a:lnTo>
                    <a:pt x="56" y="40"/>
                  </a:lnTo>
                  <a:lnTo>
                    <a:pt x="48" y="60"/>
                  </a:lnTo>
                  <a:lnTo>
                    <a:pt x="62" y="88"/>
                  </a:lnTo>
                  <a:lnTo>
                    <a:pt x="24" y="124"/>
                  </a:lnTo>
                  <a:lnTo>
                    <a:pt x="22" y="136"/>
                  </a:lnTo>
                  <a:lnTo>
                    <a:pt x="0" y="138"/>
                  </a:lnTo>
                  <a:lnTo>
                    <a:pt x="8" y="198"/>
                  </a:lnTo>
                  <a:lnTo>
                    <a:pt x="36" y="242"/>
                  </a:lnTo>
                  <a:lnTo>
                    <a:pt x="54" y="288"/>
                  </a:lnTo>
                  <a:lnTo>
                    <a:pt x="92" y="312"/>
                  </a:lnTo>
                  <a:lnTo>
                    <a:pt x="108" y="312"/>
                  </a:lnTo>
                  <a:lnTo>
                    <a:pt x="132" y="332"/>
                  </a:lnTo>
                  <a:lnTo>
                    <a:pt x="148" y="324"/>
                  </a:lnTo>
                  <a:lnTo>
                    <a:pt x="162" y="336"/>
                  </a:lnTo>
                  <a:lnTo>
                    <a:pt x="172" y="336"/>
                  </a:lnTo>
                  <a:lnTo>
                    <a:pt x="184" y="382"/>
                  </a:lnTo>
                  <a:lnTo>
                    <a:pt x="196" y="414"/>
                  </a:lnTo>
                  <a:lnTo>
                    <a:pt x="238" y="402"/>
                  </a:lnTo>
                  <a:lnTo>
                    <a:pt x="264" y="416"/>
                  </a:lnTo>
                  <a:lnTo>
                    <a:pt x="288" y="402"/>
                  </a:lnTo>
                  <a:lnTo>
                    <a:pt x="310" y="410"/>
                  </a:lnTo>
                  <a:lnTo>
                    <a:pt x="328" y="396"/>
                  </a:lnTo>
                  <a:lnTo>
                    <a:pt x="368" y="394"/>
                  </a:lnTo>
                  <a:lnTo>
                    <a:pt x="410" y="370"/>
                  </a:lnTo>
                  <a:lnTo>
                    <a:pt x="396" y="352"/>
                  </a:lnTo>
                  <a:lnTo>
                    <a:pt x="394" y="332"/>
                  </a:lnTo>
                  <a:lnTo>
                    <a:pt x="382" y="292"/>
                  </a:lnTo>
                  <a:lnTo>
                    <a:pt x="390" y="266"/>
                  </a:lnTo>
                  <a:lnTo>
                    <a:pt x="382" y="262"/>
                  </a:lnTo>
                  <a:lnTo>
                    <a:pt x="384" y="224"/>
                  </a:lnTo>
                  <a:lnTo>
                    <a:pt x="360" y="196"/>
                  </a:lnTo>
                  <a:lnTo>
                    <a:pt x="372" y="1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1" name="Thailand">
              <a:extLst>
                <a:ext uri="{FF2B5EF4-FFF2-40B4-BE49-F238E27FC236}">
                  <a16:creationId xmlns:a16="http://schemas.microsoft.com/office/drawing/2014/main" id="{DC98E3AD-564F-4E25-96DE-45340F5D9AF8}"/>
                </a:ext>
              </a:extLst>
            </p:cNvPr>
            <p:cNvSpPr>
              <a:spLocks/>
            </p:cNvSpPr>
            <p:nvPr/>
          </p:nvSpPr>
          <p:spPr bwMode="gray">
            <a:xfrm>
              <a:off x="8807527" y="3894054"/>
              <a:ext cx="251847" cy="462141"/>
            </a:xfrm>
            <a:custGeom>
              <a:avLst/>
              <a:gdLst/>
              <a:ahLst/>
              <a:cxnLst>
                <a:cxn ang="0">
                  <a:pos x="38" y="412"/>
                </a:cxn>
                <a:cxn ang="0">
                  <a:pos x="80" y="340"/>
                </a:cxn>
                <a:cxn ang="0">
                  <a:pos x="72" y="308"/>
                </a:cxn>
                <a:cxn ang="0">
                  <a:pos x="76" y="276"/>
                </a:cxn>
                <a:cxn ang="0">
                  <a:pos x="34" y="224"/>
                </a:cxn>
                <a:cxn ang="0">
                  <a:pos x="34" y="204"/>
                </a:cxn>
                <a:cxn ang="0">
                  <a:pos x="42" y="174"/>
                </a:cxn>
                <a:cxn ang="0">
                  <a:pos x="10" y="128"/>
                </a:cxn>
                <a:cxn ang="0">
                  <a:pos x="0" y="78"/>
                </a:cxn>
                <a:cxn ang="0">
                  <a:pos x="18" y="44"/>
                </a:cxn>
                <a:cxn ang="0">
                  <a:pos x="40" y="36"/>
                </a:cxn>
                <a:cxn ang="0">
                  <a:pos x="82" y="0"/>
                </a:cxn>
                <a:cxn ang="0">
                  <a:pos x="112" y="8"/>
                </a:cxn>
                <a:cxn ang="0">
                  <a:pos x="124" y="28"/>
                </a:cxn>
                <a:cxn ang="0">
                  <a:pos x="146" y="34"/>
                </a:cxn>
                <a:cxn ang="0">
                  <a:pos x="138" y="80"/>
                </a:cxn>
                <a:cxn ang="0">
                  <a:pos x="150" y="124"/>
                </a:cxn>
                <a:cxn ang="0">
                  <a:pos x="208" y="96"/>
                </a:cxn>
                <a:cxn ang="0">
                  <a:pos x="246" y="92"/>
                </a:cxn>
                <a:cxn ang="0">
                  <a:pos x="268" y="152"/>
                </a:cxn>
                <a:cxn ang="0">
                  <a:pos x="312" y="192"/>
                </a:cxn>
                <a:cxn ang="0">
                  <a:pos x="304" y="226"/>
                </a:cxn>
                <a:cxn ang="0">
                  <a:pos x="264" y="240"/>
                </a:cxn>
                <a:cxn ang="0">
                  <a:pos x="190" y="286"/>
                </a:cxn>
                <a:cxn ang="0">
                  <a:pos x="208" y="324"/>
                </a:cxn>
                <a:cxn ang="0">
                  <a:pos x="190" y="328"/>
                </a:cxn>
                <a:cxn ang="0">
                  <a:pos x="128" y="306"/>
                </a:cxn>
                <a:cxn ang="0">
                  <a:pos x="108" y="268"/>
                </a:cxn>
                <a:cxn ang="0">
                  <a:pos x="98" y="298"/>
                </a:cxn>
                <a:cxn ang="0">
                  <a:pos x="82" y="358"/>
                </a:cxn>
                <a:cxn ang="0">
                  <a:pos x="68" y="414"/>
                </a:cxn>
                <a:cxn ang="0">
                  <a:pos x="96" y="442"/>
                </a:cxn>
                <a:cxn ang="0">
                  <a:pos x="112" y="474"/>
                </a:cxn>
                <a:cxn ang="0">
                  <a:pos x="110" y="514"/>
                </a:cxn>
                <a:cxn ang="0">
                  <a:pos x="154" y="530"/>
                </a:cxn>
                <a:cxn ang="0">
                  <a:pos x="180" y="546"/>
                </a:cxn>
                <a:cxn ang="0">
                  <a:pos x="140" y="562"/>
                </a:cxn>
                <a:cxn ang="0">
                  <a:pos x="126" y="536"/>
                </a:cxn>
                <a:cxn ang="0">
                  <a:pos x="78" y="526"/>
                </a:cxn>
                <a:cxn ang="0">
                  <a:pos x="64" y="510"/>
                </a:cxn>
                <a:cxn ang="0">
                  <a:pos x="44" y="476"/>
                </a:cxn>
                <a:cxn ang="0">
                  <a:pos x="28" y="460"/>
                </a:cxn>
              </a:cxnLst>
              <a:rect l="0" t="0" r="r" b="b"/>
              <a:pathLst>
                <a:path w="312" h="562">
                  <a:moveTo>
                    <a:pt x="42" y="428"/>
                  </a:moveTo>
                  <a:lnTo>
                    <a:pt x="38" y="412"/>
                  </a:lnTo>
                  <a:lnTo>
                    <a:pt x="78" y="358"/>
                  </a:lnTo>
                  <a:lnTo>
                    <a:pt x="80" y="340"/>
                  </a:lnTo>
                  <a:lnTo>
                    <a:pt x="72" y="324"/>
                  </a:lnTo>
                  <a:lnTo>
                    <a:pt x="72" y="308"/>
                  </a:lnTo>
                  <a:lnTo>
                    <a:pt x="78" y="298"/>
                  </a:lnTo>
                  <a:lnTo>
                    <a:pt x="76" y="276"/>
                  </a:lnTo>
                  <a:lnTo>
                    <a:pt x="62" y="252"/>
                  </a:lnTo>
                  <a:lnTo>
                    <a:pt x="34" y="224"/>
                  </a:lnTo>
                  <a:lnTo>
                    <a:pt x="28" y="210"/>
                  </a:lnTo>
                  <a:lnTo>
                    <a:pt x="34" y="204"/>
                  </a:lnTo>
                  <a:lnTo>
                    <a:pt x="48" y="184"/>
                  </a:lnTo>
                  <a:lnTo>
                    <a:pt x="42" y="174"/>
                  </a:lnTo>
                  <a:lnTo>
                    <a:pt x="36" y="158"/>
                  </a:lnTo>
                  <a:lnTo>
                    <a:pt x="10" y="128"/>
                  </a:lnTo>
                  <a:lnTo>
                    <a:pt x="10" y="92"/>
                  </a:lnTo>
                  <a:lnTo>
                    <a:pt x="0" y="78"/>
                  </a:lnTo>
                  <a:lnTo>
                    <a:pt x="16" y="70"/>
                  </a:lnTo>
                  <a:lnTo>
                    <a:pt x="18" y="44"/>
                  </a:lnTo>
                  <a:lnTo>
                    <a:pt x="28" y="32"/>
                  </a:lnTo>
                  <a:lnTo>
                    <a:pt x="40" y="36"/>
                  </a:lnTo>
                  <a:lnTo>
                    <a:pt x="72" y="16"/>
                  </a:lnTo>
                  <a:lnTo>
                    <a:pt x="82" y="0"/>
                  </a:lnTo>
                  <a:lnTo>
                    <a:pt x="108" y="2"/>
                  </a:lnTo>
                  <a:lnTo>
                    <a:pt x="112" y="8"/>
                  </a:lnTo>
                  <a:lnTo>
                    <a:pt x="122" y="10"/>
                  </a:lnTo>
                  <a:lnTo>
                    <a:pt x="124" y="28"/>
                  </a:lnTo>
                  <a:lnTo>
                    <a:pt x="134" y="38"/>
                  </a:lnTo>
                  <a:lnTo>
                    <a:pt x="146" y="34"/>
                  </a:lnTo>
                  <a:lnTo>
                    <a:pt x="144" y="66"/>
                  </a:lnTo>
                  <a:lnTo>
                    <a:pt x="138" y="80"/>
                  </a:lnTo>
                  <a:lnTo>
                    <a:pt x="142" y="124"/>
                  </a:lnTo>
                  <a:lnTo>
                    <a:pt x="150" y="124"/>
                  </a:lnTo>
                  <a:lnTo>
                    <a:pt x="166" y="102"/>
                  </a:lnTo>
                  <a:lnTo>
                    <a:pt x="208" y="96"/>
                  </a:lnTo>
                  <a:lnTo>
                    <a:pt x="222" y="86"/>
                  </a:lnTo>
                  <a:lnTo>
                    <a:pt x="246" y="92"/>
                  </a:lnTo>
                  <a:lnTo>
                    <a:pt x="264" y="112"/>
                  </a:lnTo>
                  <a:lnTo>
                    <a:pt x="268" y="152"/>
                  </a:lnTo>
                  <a:lnTo>
                    <a:pt x="296" y="176"/>
                  </a:lnTo>
                  <a:lnTo>
                    <a:pt x="312" y="192"/>
                  </a:lnTo>
                  <a:lnTo>
                    <a:pt x="306" y="210"/>
                  </a:lnTo>
                  <a:lnTo>
                    <a:pt x="304" y="226"/>
                  </a:lnTo>
                  <a:lnTo>
                    <a:pt x="288" y="236"/>
                  </a:lnTo>
                  <a:lnTo>
                    <a:pt x="264" y="240"/>
                  </a:lnTo>
                  <a:lnTo>
                    <a:pt x="218" y="248"/>
                  </a:lnTo>
                  <a:lnTo>
                    <a:pt x="190" y="286"/>
                  </a:lnTo>
                  <a:lnTo>
                    <a:pt x="188" y="300"/>
                  </a:lnTo>
                  <a:lnTo>
                    <a:pt x="208" y="324"/>
                  </a:lnTo>
                  <a:lnTo>
                    <a:pt x="206" y="342"/>
                  </a:lnTo>
                  <a:lnTo>
                    <a:pt x="190" y="328"/>
                  </a:lnTo>
                  <a:lnTo>
                    <a:pt x="162" y="312"/>
                  </a:lnTo>
                  <a:lnTo>
                    <a:pt x="128" y="306"/>
                  </a:lnTo>
                  <a:lnTo>
                    <a:pt x="124" y="280"/>
                  </a:lnTo>
                  <a:lnTo>
                    <a:pt x="108" y="268"/>
                  </a:lnTo>
                  <a:lnTo>
                    <a:pt x="94" y="280"/>
                  </a:lnTo>
                  <a:lnTo>
                    <a:pt x="98" y="298"/>
                  </a:lnTo>
                  <a:lnTo>
                    <a:pt x="94" y="328"/>
                  </a:lnTo>
                  <a:lnTo>
                    <a:pt x="82" y="358"/>
                  </a:lnTo>
                  <a:lnTo>
                    <a:pt x="82" y="372"/>
                  </a:lnTo>
                  <a:lnTo>
                    <a:pt x="68" y="414"/>
                  </a:lnTo>
                  <a:lnTo>
                    <a:pt x="66" y="442"/>
                  </a:lnTo>
                  <a:lnTo>
                    <a:pt x="96" y="442"/>
                  </a:lnTo>
                  <a:lnTo>
                    <a:pt x="96" y="464"/>
                  </a:lnTo>
                  <a:lnTo>
                    <a:pt x="112" y="474"/>
                  </a:lnTo>
                  <a:lnTo>
                    <a:pt x="108" y="492"/>
                  </a:lnTo>
                  <a:lnTo>
                    <a:pt x="110" y="514"/>
                  </a:lnTo>
                  <a:lnTo>
                    <a:pt x="140" y="528"/>
                  </a:lnTo>
                  <a:lnTo>
                    <a:pt x="154" y="530"/>
                  </a:lnTo>
                  <a:lnTo>
                    <a:pt x="168" y="544"/>
                  </a:lnTo>
                  <a:lnTo>
                    <a:pt x="180" y="546"/>
                  </a:lnTo>
                  <a:lnTo>
                    <a:pt x="170" y="562"/>
                  </a:lnTo>
                  <a:lnTo>
                    <a:pt x="140" y="562"/>
                  </a:lnTo>
                  <a:lnTo>
                    <a:pt x="140" y="546"/>
                  </a:lnTo>
                  <a:lnTo>
                    <a:pt x="126" y="536"/>
                  </a:lnTo>
                  <a:lnTo>
                    <a:pt x="102" y="536"/>
                  </a:lnTo>
                  <a:lnTo>
                    <a:pt x="78" y="526"/>
                  </a:lnTo>
                  <a:lnTo>
                    <a:pt x="72" y="508"/>
                  </a:lnTo>
                  <a:lnTo>
                    <a:pt x="64" y="510"/>
                  </a:lnTo>
                  <a:lnTo>
                    <a:pt x="44" y="494"/>
                  </a:lnTo>
                  <a:lnTo>
                    <a:pt x="44" y="476"/>
                  </a:lnTo>
                  <a:lnTo>
                    <a:pt x="30" y="482"/>
                  </a:lnTo>
                  <a:lnTo>
                    <a:pt x="28" y="460"/>
                  </a:lnTo>
                  <a:lnTo>
                    <a:pt x="42" y="4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2" name="Togo">
              <a:extLst>
                <a:ext uri="{FF2B5EF4-FFF2-40B4-BE49-F238E27FC236}">
                  <a16:creationId xmlns:a16="http://schemas.microsoft.com/office/drawing/2014/main" id="{44570338-5D07-4DE3-96ED-A0AC1F889AE2}"/>
                </a:ext>
              </a:extLst>
            </p:cNvPr>
            <p:cNvSpPr>
              <a:spLocks/>
            </p:cNvSpPr>
            <p:nvPr/>
          </p:nvSpPr>
          <p:spPr bwMode="gray">
            <a:xfrm>
              <a:off x="5808787" y="4208703"/>
              <a:ext cx="58569" cy="153392"/>
            </a:xfrm>
            <a:custGeom>
              <a:avLst/>
              <a:gdLst/>
              <a:ahLst/>
              <a:cxnLst>
                <a:cxn ang="0">
                  <a:pos x="44" y="183"/>
                </a:cxn>
                <a:cxn ang="0">
                  <a:pos x="22" y="153"/>
                </a:cxn>
                <a:cxn ang="0">
                  <a:pos x="18" y="109"/>
                </a:cxn>
                <a:cxn ang="0">
                  <a:pos x="6" y="88"/>
                </a:cxn>
                <a:cxn ang="0">
                  <a:pos x="16" y="72"/>
                </a:cxn>
                <a:cxn ang="0">
                  <a:pos x="12" y="42"/>
                </a:cxn>
                <a:cxn ang="0">
                  <a:pos x="8" y="14"/>
                </a:cxn>
                <a:cxn ang="0">
                  <a:pos x="0" y="6"/>
                </a:cxn>
                <a:cxn ang="0">
                  <a:pos x="2" y="0"/>
                </a:cxn>
                <a:cxn ang="0">
                  <a:pos x="18" y="0"/>
                </a:cxn>
                <a:cxn ang="0">
                  <a:pos x="28" y="6"/>
                </a:cxn>
                <a:cxn ang="0">
                  <a:pos x="50" y="38"/>
                </a:cxn>
                <a:cxn ang="0">
                  <a:pos x="50" y="66"/>
                </a:cxn>
                <a:cxn ang="0">
                  <a:pos x="64" y="80"/>
                </a:cxn>
                <a:cxn ang="0">
                  <a:pos x="68" y="173"/>
                </a:cxn>
                <a:cxn ang="0">
                  <a:pos x="72" y="185"/>
                </a:cxn>
                <a:cxn ang="0">
                  <a:pos x="50" y="185"/>
                </a:cxn>
                <a:cxn ang="0">
                  <a:pos x="44" y="183"/>
                </a:cxn>
              </a:cxnLst>
              <a:rect l="0" t="0" r="r" b="b"/>
              <a:pathLst>
                <a:path w="72" h="185">
                  <a:moveTo>
                    <a:pt x="44" y="183"/>
                  </a:moveTo>
                  <a:lnTo>
                    <a:pt x="22" y="153"/>
                  </a:lnTo>
                  <a:lnTo>
                    <a:pt x="18" y="109"/>
                  </a:lnTo>
                  <a:lnTo>
                    <a:pt x="6" y="88"/>
                  </a:lnTo>
                  <a:lnTo>
                    <a:pt x="16" y="72"/>
                  </a:lnTo>
                  <a:lnTo>
                    <a:pt x="12" y="42"/>
                  </a:lnTo>
                  <a:lnTo>
                    <a:pt x="8" y="14"/>
                  </a:lnTo>
                  <a:lnTo>
                    <a:pt x="0" y="6"/>
                  </a:lnTo>
                  <a:lnTo>
                    <a:pt x="2" y="0"/>
                  </a:lnTo>
                  <a:lnTo>
                    <a:pt x="18" y="0"/>
                  </a:lnTo>
                  <a:lnTo>
                    <a:pt x="28" y="6"/>
                  </a:lnTo>
                  <a:lnTo>
                    <a:pt x="50" y="38"/>
                  </a:lnTo>
                  <a:lnTo>
                    <a:pt x="50" y="66"/>
                  </a:lnTo>
                  <a:lnTo>
                    <a:pt x="64" y="80"/>
                  </a:lnTo>
                  <a:lnTo>
                    <a:pt x="68" y="173"/>
                  </a:lnTo>
                  <a:lnTo>
                    <a:pt x="72" y="185"/>
                  </a:lnTo>
                  <a:lnTo>
                    <a:pt x="50" y="185"/>
                  </a:lnTo>
                  <a:lnTo>
                    <a:pt x="44" y="1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3" name="Tunisia">
              <a:extLst>
                <a:ext uri="{FF2B5EF4-FFF2-40B4-BE49-F238E27FC236}">
                  <a16:creationId xmlns:a16="http://schemas.microsoft.com/office/drawing/2014/main" id="{E1E79D6B-CC1A-41DE-AFAA-6C8CB652C44D}"/>
                </a:ext>
              </a:extLst>
            </p:cNvPr>
            <p:cNvSpPr>
              <a:spLocks/>
            </p:cNvSpPr>
            <p:nvPr/>
          </p:nvSpPr>
          <p:spPr bwMode="gray">
            <a:xfrm>
              <a:off x="6037207" y="3274587"/>
              <a:ext cx="134708" cy="291051"/>
            </a:xfrm>
            <a:custGeom>
              <a:avLst/>
              <a:gdLst/>
              <a:ahLst/>
              <a:cxnLst>
                <a:cxn ang="0">
                  <a:pos x="114" y="322"/>
                </a:cxn>
                <a:cxn ang="0">
                  <a:pos x="90" y="356"/>
                </a:cxn>
                <a:cxn ang="0">
                  <a:pos x="70" y="262"/>
                </a:cxn>
                <a:cxn ang="0">
                  <a:pos x="42" y="244"/>
                </a:cxn>
                <a:cxn ang="0">
                  <a:pos x="40" y="228"/>
                </a:cxn>
                <a:cxn ang="0">
                  <a:pos x="14" y="208"/>
                </a:cxn>
                <a:cxn ang="0">
                  <a:pos x="0" y="168"/>
                </a:cxn>
                <a:cxn ang="0">
                  <a:pos x="6" y="154"/>
                </a:cxn>
                <a:cxn ang="0">
                  <a:pos x="34" y="116"/>
                </a:cxn>
                <a:cxn ang="0">
                  <a:pos x="34" y="40"/>
                </a:cxn>
                <a:cxn ang="0">
                  <a:pos x="40" y="20"/>
                </a:cxn>
                <a:cxn ang="0">
                  <a:pos x="48" y="20"/>
                </a:cxn>
                <a:cxn ang="0">
                  <a:pos x="56" y="12"/>
                </a:cxn>
                <a:cxn ang="0">
                  <a:pos x="94" y="0"/>
                </a:cxn>
                <a:cxn ang="0">
                  <a:pos x="108" y="10"/>
                </a:cxn>
                <a:cxn ang="0">
                  <a:pos x="112" y="18"/>
                </a:cxn>
                <a:cxn ang="0">
                  <a:pos x="122" y="26"/>
                </a:cxn>
                <a:cxn ang="0">
                  <a:pos x="136" y="18"/>
                </a:cxn>
                <a:cxn ang="0">
                  <a:pos x="138" y="30"/>
                </a:cxn>
                <a:cxn ang="0">
                  <a:pos x="118" y="58"/>
                </a:cxn>
                <a:cxn ang="0">
                  <a:pos x="120" y="66"/>
                </a:cxn>
                <a:cxn ang="0">
                  <a:pos x="140" y="94"/>
                </a:cxn>
                <a:cxn ang="0">
                  <a:pos x="142" y="106"/>
                </a:cxn>
                <a:cxn ang="0">
                  <a:pos x="124" y="134"/>
                </a:cxn>
                <a:cxn ang="0">
                  <a:pos x="108" y="146"/>
                </a:cxn>
                <a:cxn ang="0">
                  <a:pos x="108" y="158"/>
                </a:cxn>
                <a:cxn ang="0">
                  <a:pos x="114" y="168"/>
                </a:cxn>
                <a:cxn ang="0">
                  <a:pos x="130" y="172"/>
                </a:cxn>
                <a:cxn ang="0">
                  <a:pos x="142" y="178"/>
                </a:cxn>
                <a:cxn ang="0">
                  <a:pos x="152" y="196"/>
                </a:cxn>
                <a:cxn ang="0">
                  <a:pos x="162" y="198"/>
                </a:cxn>
                <a:cxn ang="0">
                  <a:pos x="166" y="238"/>
                </a:cxn>
                <a:cxn ang="0">
                  <a:pos x="158" y="246"/>
                </a:cxn>
                <a:cxn ang="0">
                  <a:pos x="142" y="252"/>
                </a:cxn>
                <a:cxn ang="0">
                  <a:pos x="132" y="262"/>
                </a:cxn>
                <a:cxn ang="0">
                  <a:pos x="120" y="264"/>
                </a:cxn>
                <a:cxn ang="0">
                  <a:pos x="108" y="276"/>
                </a:cxn>
                <a:cxn ang="0">
                  <a:pos x="108" y="294"/>
                </a:cxn>
                <a:cxn ang="0">
                  <a:pos x="114" y="322"/>
                </a:cxn>
              </a:cxnLst>
              <a:rect l="0" t="0" r="r" b="b"/>
              <a:pathLst>
                <a:path w="166" h="356">
                  <a:moveTo>
                    <a:pt x="114" y="322"/>
                  </a:moveTo>
                  <a:lnTo>
                    <a:pt x="90" y="356"/>
                  </a:lnTo>
                  <a:lnTo>
                    <a:pt x="70" y="262"/>
                  </a:lnTo>
                  <a:lnTo>
                    <a:pt x="42" y="244"/>
                  </a:lnTo>
                  <a:lnTo>
                    <a:pt x="40" y="228"/>
                  </a:lnTo>
                  <a:lnTo>
                    <a:pt x="14" y="208"/>
                  </a:lnTo>
                  <a:lnTo>
                    <a:pt x="0" y="168"/>
                  </a:lnTo>
                  <a:lnTo>
                    <a:pt x="6" y="154"/>
                  </a:lnTo>
                  <a:lnTo>
                    <a:pt x="34" y="116"/>
                  </a:lnTo>
                  <a:lnTo>
                    <a:pt x="34" y="40"/>
                  </a:lnTo>
                  <a:lnTo>
                    <a:pt x="40" y="20"/>
                  </a:lnTo>
                  <a:lnTo>
                    <a:pt x="48" y="20"/>
                  </a:lnTo>
                  <a:lnTo>
                    <a:pt x="56" y="12"/>
                  </a:lnTo>
                  <a:lnTo>
                    <a:pt x="94" y="0"/>
                  </a:lnTo>
                  <a:lnTo>
                    <a:pt x="108" y="10"/>
                  </a:lnTo>
                  <a:lnTo>
                    <a:pt x="112" y="18"/>
                  </a:lnTo>
                  <a:lnTo>
                    <a:pt x="122" y="26"/>
                  </a:lnTo>
                  <a:lnTo>
                    <a:pt x="136" y="18"/>
                  </a:lnTo>
                  <a:lnTo>
                    <a:pt x="138" y="30"/>
                  </a:lnTo>
                  <a:lnTo>
                    <a:pt x="118" y="58"/>
                  </a:lnTo>
                  <a:lnTo>
                    <a:pt x="120" y="66"/>
                  </a:lnTo>
                  <a:lnTo>
                    <a:pt x="140" y="94"/>
                  </a:lnTo>
                  <a:lnTo>
                    <a:pt x="142" y="106"/>
                  </a:lnTo>
                  <a:lnTo>
                    <a:pt x="124" y="134"/>
                  </a:lnTo>
                  <a:lnTo>
                    <a:pt x="108" y="146"/>
                  </a:lnTo>
                  <a:lnTo>
                    <a:pt x="108" y="158"/>
                  </a:lnTo>
                  <a:lnTo>
                    <a:pt x="114" y="168"/>
                  </a:lnTo>
                  <a:lnTo>
                    <a:pt x="130" y="172"/>
                  </a:lnTo>
                  <a:lnTo>
                    <a:pt x="142" y="178"/>
                  </a:lnTo>
                  <a:lnTo>
                    <a:pt x="152" y="196"/>
                  </a:lnTo>
                  <a:lnTo>
                    <a:pt x="162" y="198"/>
                  </a:lnTo>
                  <a:lnTo>
                    <a:pt x="166" y="238"/>
                  </a:lnTo>
                  <a:lnTo>
                    <a:pt x="158" y="246"/>
                  </a:lnTo>
                  <a:lnTo>
                    <a:pt x="142" y="252"/>
                  </a:lnTo>
                  <a:lnTo>
                    <a:pt x="132" y="262"/>
                  </a:lnTo>
                  <a:lnTo>
                    <a:pt x="120" y="264"/>
                  </a:lnTo>
                  <a:lnTo>
                    <a:pt x="108" y="276"/>
                  </a:lnTo>
                  <a:lnTo>
                    <a:pt x="108" y="294"/>
                  </a:lnTo>
                  <a:lnTo>
                    <a:pt x="114" y="32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4" name="Turkey">
              <a:extLst>
                <a:ext uri="{FF2B5EF4-FFF2-40B4-BE49-F238E27FC236}">
                  <a16:creationId xmlns:a16="http://schemas.microsoft.com/office/drawing/2014/main" id="{6BAF72A1-3FE4-4EA7-8FED-5BEDABB7131E}"/>
                </a:ext>
              </a:extLst>
            </p:cNvPr>
            <p:cNvSpPr>
              <a:spLocks noEditPoints="1"/>
            </p:cNvSpPr>
            <p:nvPr/>
          </p:nvSpPr>
          <p:spPr bwMode="gray">
            <a:xfrm>
              <a:off x="6599471" y="3079898"/>
              <a:ext cx="589596" cy="263518"/>
            </a:xfrm>
            <a:custGeom>
              <a:avLst/>
              <a:gdLst/>
              <a:ahLst/>
              <a:cxnLst>
                <a:cxn ang="0">
                  <a:pos x="700" y="262"/>
                </a:cxn>
                <a:cxn ang="0">
                  <a:pos x="654" y="254"/>
                </a:cxn>
                <a:cxn ang="0">
                  <a:pos x="624" y="252"/>
                </a:cxn>
                <a:cxn ang="0">
                  <a:pos x="566" y="264"/>
                </a:cxn>
                <a:cxn ang="0">
                  <a:pos x="536" y="280"/>
                </a:cxn>
                <a:cxn ang="0">
                  <a:pos x="488" y="274"/>
                </a:cxn>
                <a:cxn ang="0">
                  <a:pos x="444" y="284"/>
                </a:cxn>
                <a:cxn ang="0">
                  <a:pos x="424" y="272"/>
                </a:cxn>
                <a:cxn ang="0">
                  <a:pos x="424" y="302"/>
                </a:cxn>
                <a:cxn ang="0">
                  <a:pos x="392" y="322"/>
                </a:cxn>
                <a:cxn ang="0">
                  <a:pos x="384" y="296"/>
                </a:cxn>
                <a:cxn ang="0">
                  <a:pos x="396" y="272"/>
                </a:cxn>
                <a:cxn ang="0">
                  <a:pos x="376" y="288"/>
                </a:cxn>
                <a:cxn ang="0">
                  <a:pos x="336" y="274"/>
                </a:cxn>
                <a:cxn ang="0">
                  <a:pos x="322" y="288"/>
                </a:cxn>
                <a:cxn ang="0">
                  <a:pos x="276" y="308"/>
                </a:cxn>
                <a:cxn ang="0">
                  <a:pos x="244" y="310"/>
                </a:cxn>
                <a:cxn ang="0">
                  <a:pos x="196" y="274"/>
                </a:cxn>
                <a:cxn ang="0">
                  <a:pos x="176" y="300"/>
                </a:cxn>
                <a:cxn ang="0">
                  <a:pos x="128" y="286"/>
                </a:cxn>
                <a:cxn ang="0">
                  <a:pos x="108" y="272"/>
                </a:cxn>
                <a:cxn ang="0">
                  <a:pos x="88" y="284"/>
                </a:cxn>
                <a:cxn ang="0">
                  <a:pos x="78" y="276"/>
                </a:cxn>
                <a:cxn ang="0">
                  <a:pos x="52" y="268"/>
                </a:cxn>
                <a:cxn ang="0">
                  <a:pos x="56" y="254"/>
                </a:cxn>
                <a:cxn ang="0">
                  <a:pos x="52" y="224"/>
                </a:cxn>
                <a:cxn ang="0">
                  <a:pos x="20" y="206"/>
                </a:cxn>
                <a:cxn ang="0">
                  <a:pos x="14" y="186"/>
                </a:cxn>
                <a:cxn ang="0">
                  <a:pos x="26" y="190"/>
                </a:cxn>
                <a:cxn ang="0">
                  <a:pos x="36" y="182"/>
                </a:cxn>
                <a:cxn ang="0">
                  <a:pos x="28" y="154"/>
                </a:cxn>
                <a:cxn ang="0">
                  <a:pos x="36" y="130"/>
                </a:cxn>
                <a:cxn ang="0">
                  <a:pos x="10" y="112"/>
                </a:cxn>
                <a:cxn ang="0">
                  <a:pos x="26" y="94"/>
                </a:cxn>
                <a:cxn ang="0">
                  <a:pos x="72" y="90"/>
                </a:cxn>
                <a:cxn ang="0">
                  <a:pos x="108" y="76"/>
                </a:cxn>
                <a:cxn ang="0">
                  <a:pos x="122" y="56"/>
                </a:cxn>
                <a:cxn ang="0">
                  <a:pos x="202" y="48"/>
                </a:cxn>
                <a:cxn ang="0">
                  <a:pos x="284" y="6"/>
                </a:cxn>
                <a:cxn ang="0">
                  <a:pos x="342" y="4"/>
                </a:cxn>
                <a:cxn ang="0">
                  <a:pos x="360" y="22"/>
                </a:cxn>
                <a:cxn ang="0">
                  <a:pos x="402" y="44"/>
                </a:cxn>
                <a:cxn ang="0">
                  <a:pos x="424" y="48"/>
                </a:cxn>
                <a:cxn ang="0">
                  <a:pos x="520" y="46"/>
                </a:cxn>
                <a:cxn ang="0">
                  <a:pos x="570" y="50"/>
                </a:cxn>
                <a:cxn ang="0">
                  <a:pos x="632" y="40"/>
                </a:cxn>
                <a:cxn ang="0">
                  <a:pos x="672" y="52"/>
                </a:cxn>
                <a:cxn ang="0">
                  <a:pos x="674" y="84"/>
                </a:cxn>
                <a:cxn ang="0">
                  <a:pos x="688" y="114"/>
                </a:cxn>
                <a:cxn ang="0">
                  <a:pos x="712" y="132"/>
                </a:cxn>
                <a:cxn ang="0">
                  <a:pos x="700" y="168"/>
                </a:cxn>
                <a:cxn ang="0">
                  <a:pos x="714" y="212"/>
                </a:cxn>
                <a:cxn ang="0">
                  <a:pos x="726" y="256"/>
                </a:cxn>
                <a:cxn ang="0">
                  <a:pos x="20" y="72"/>
                </a:cxn>
                <a:cxn ang="0">
                  <a:pos x="34" y="84"/>
                </a:cxn>
                <a:cxn ang="0">
                  <a:pos x="74" y="62"/>
                </a:cxn>
                <a:cxn ang="0">
                  <a:pos x="94" y="54"/>
                </a:cxn>
                <a:cxn ang="0">
                  <a:pos x="96" y="30"/>
                </a:cxn>
                <a:cxn ang="0">
                  <a:pos x="84" y="0"/>
                </a:cxn>
                <a:cxn ang="0">
                  <a:pos x="52" y="2"/>
                </a:cxn>
                <a:cxn ang="0">
                  <a:pos x="16" y="22"/>
                </a:cxn>
                <a:cxn ang="0">
                  <a:pos x="0" y="68"/>
                </a:cxn>
              </a:cxnLst>
              <a:rect l="0" t="0" r="r" b="b"/>
              <a:pathLst>
                <a:path w="726" h="322">
                  <a:moveTo>
                    <a:pt x="706" y="270"/>
                  </a:moveTo>
                  <a:lnTo>
                    <a:pt x="700" y="262"/>
                  </a:lnTo>
                  <a:lnTo>
                    <a:pt x="680" y="260"/>
                  </a:lnTo>
                  <a:lnTo>
                    <a:pt x="654" y="254"/>
                  </a:lnTo>
                  <a:lnTo>
                    <a:pt x="642" y="268"/>
                  </a:lnTo>
                  <a:lnTo>
                    <a:pt x="624" y="252"/>
                  </a:lnTo>
                  <a:lnTo>
                    <a:pt x="600" y="264"/>
                  </a:lnTo>
                  <a:lnTo>
                    <a:pt x="566" y="264"/>
                  </a:lnTo>
                  <a:lnTo>
                    <a:pt x="550" y="276"/>
                  </a:lnTo>
                  <a:lnTo>
                    <a:pt x="536" y="280"/>
                  </a:lnTo>
                  <a:lnTo>
                    <a:pt x="504" y="280"/>
                  </a:lnTo>
                  <a:lnTo>
                    <a:pt x="488" y="274"/>
                  </a:lnTo>
                  <a:lnTo>
                    <a:pt x="458" y="284"/>
                  </a:lnTo>
                  <a:lnTo>
                    <a:pt x="444" y="284"/>
                  </a:lnTo>
                  <a:lnTo>
                    <a:pt x="434" y="270"/>
                  </a:lnTo>
                  <a:lnTo>
                    <a:pt x="424" y="272"/>
                  </a:lnTo>
                  <a:lnTo>
                    <a:pt x="416" y="286"/>
                  </a:lnTo>
                  <a:lnTo>
                    <a:pt x="424" y="302"/>
                  </a:lnTo>
                  <a:lnTo>
                    <a:pt x="412" y="304"/>
                  </a:lnTo>
                  <a:lnTo>
                    <a:pt x="392" y="322"/>
                  </a:lnTo>
                  <a:lnTo>
                    <a:pt x="382" y="312"/>
                  </a:lnTo>
                  <a:lnTo>
                    <a:pt x="384" y="296"/>
                  </a:lnTo>
                  <a:lnTo>
                    <a:pt x="396" y="284"/>
                  </a:lnTo>
                  <a:lnTo>
                    <a:pt x="396" y="272"/>
                  </a:lnTo>
                  <a:lnTo>
                    <a:pt x="390" y="272"/>
                  </a:lnTo>
                  <a:lnTo>
                    <a:pt x="376" y="288"/>
                  </a:lnTo>
                  <a:lnTo>
                    <a:pt x="364" y="288"/>
                  </a:lnTo>
                  <a:lnTo>
                    <a:pt x="336" y="274"/>
                  </a:lnTo>
                  <a:lnTo>
                    <a:pt x="326" y="274"/>
                  </a:lnTo>
                  <a:lnTo>
                    <a:pt x="322" y="288"/>
                  </a:lnTo>
                  <a:lnTo>
                    <a:pt x="310" y="300"/>
                  </a:lnTo>
                  <a:lnTo>
                    <a:pt x="276" y="308"/>
                  </a:lnTo>
                  <a:lnTo>
                    <a:pt x="262" y="312"/>
                  </a:lnTo>
                  <a:lnTo>
                    <a:pt x="244" y="310"/>
                  </a:lnTo>
                  <a:lnTo>
                    <a:pt x="228" y="288"/>
                  </a:lnTo>
                  <a:lnTo>
                    <a:pt x="196" y="274"/>
                  </a:lnTo>
                  <a:lnTo>
                    <a:pt x="178" y="276"/>
                  </a:lnTo>
                  <a:lnTo>
                    <a:pt x="176" y="300"/>
                  </a:lnTo>
                  <a:lnTo>
                    <a:pt x="152" y="300"/>
                  </a:lnTo>
                  <a:lnTo>
                    <a:pt x="128" y="286"/>
                  </a:lnTo>
                  <a:lnTo>
                    <a:pt x="126" y="280"/>
                  </a:lnTo>
                  <a:lnTo>
                    <a:pt x="108" y="272"/>
                  </a:lnTo>
                  <a:lnTo>
                    <a:pt x="96" y="272"/>
                  </a:lnTo>
                  <a:lnTo>
                    <a:pt x="88" y="284"/>
                  </a:lnTo>
                  <a:lnTo>
                    <a:pt x="84" y="284"/>
                  </a:lnTo>
                  <a:lnTo>
                    <a:pt x="78" y="276"/>
                  </a:lnTo>
                  <a:lnTo>
                    <a:pt x="80" y="266"/>
                  </a:lnTo>
                  <a:lnTo>
                    <a:pt x="52" y="268"/>
                  </a:lnTo>
                  <a:lnTo>
                    <a:pt x="44" y="264"/>
                  </a:lnTo>
                  <a:lnTo>
                    <a:pt x="56" y="254"/>
                  </a:lnTo>
                  <a:lnTo>
                    <a:pt x="44" y="236"/>
                  </a:lnTo>
                  <a:lnTo>
                    <a:pt x="52" y="224"/>
                  </a:lnTo>
                  <a:lnTo>
                    <a:pt x="32" y="208"/>
                  </a:lnTo>
                  <a:lnTo>
                    <a:pt x="20" y="206"/>
                  </a:lnTo>
                  <a:lnTo>
                    <a:pt x="18" y="192"/>
                  </a:lnTo>
                  <a:lnTo>
                    <a:pt x="14" y="186"/>
                  </a:lnTo>
                  <a:lnTo>
                    <a:pt x="16" y="180"/>
                  </a:lnTo>
                  <a:lnTo>
                    <a:pt x="26" y="190"/>
                  </a:lnTo>
                  <a:lnTo>
                    <a:pt x="38" y="192"/>
                  </a:lnTo>
                  <a:lnTo>
                    <a:pt x="36" y="182"/>
                  </a:lnTo>
                  <a:lnTo>
                    <a:pt x="38" y="170"/>
                  </a:lnTo>
                  <a:lnTo>
                    <a:pt x="28" y="154"/>
                  </a:lnTo>
                  <a:lnTo>
                    <a:pt x="28" y="144"/>
                  </a:lnTo>
                  <a:lnTo>
                    <a:pt x="36" y="130"/>
                  </a:lnTo>
                  <a:lnTo>
                    <a:pt x="10" y="128"/>
                  </a:lnTo>
                  <a:lnTo>
                    <a:pt x="10" y="112"/>
                  </a:lnTo>
                  <a:lnTo>
                    <a:pt x="18" y="106"/>
                  </a:lnTo>
                  <a:lnTo>
                    <a:pt x="26" y="94"/>
                  </a:lnTo>
                  <a:lnTo>
                    <a:pt x="58" y="98"/>
                  </a:lnTo>
                  <a:lnTo>
                    <a:pt x="72" y="90"/>
                  </a:lnTo>
                  <a:lnTo>
                    <a:pt x="96" y="92"/>
                  </a:lnTo>
                  <a:lnTo>
                    <a:pt x="108" y="76"/>
                  </a:lnTo>
                  <a:lnTo>
                    <a:pt x="124" y="66"/>
                  </a:lnTo>
                  <a:lnTo>
                    <a:pt x="122" y="56"/>
                  </a:lnTo>
                  <a:lnTo>
                    <a:pt x="126" y="50"/>
                  </a:lnTo>
                  <a:lnTo>
                    <a:pt x="202" y="48"/>
                  </a:lnTo>
                  <a:lnTo>
                    <a:pt x="230" y="28"/>
                  </a:lnTo>
                  <a:lnTo>
                    <a:pt x="284" y="6"/>
                  </a:lnTo>
                  <a:lnTo>
                    <a:pt x="326" y="14"/>
                  </a:lnTo>
                  <a:lnTo>
                    <a:pt x="342" y="4"/>
                  </a:lnTo>
                  <a:lnTo>
                    <a:pt x="350" y="4"/>
                  </a:lnTo>
                  <a:lnTo>
                    <a:pt x="360" y="22"/>
                  </a:lnTo>
                  <a:lnTo>
                    <a:pt x="384" y="20"/>
                  </a:lnTo>
                  <a:lnTo>
                    <a:pt x="402" y="44"/>
                  </a:lnTo>
                  <a:lnTo>
                    <a:pt x="414" y="42"/>
                  </a:lnTo>
                  <a:lnTo>
                    <a:pt x="424" y="48"/>
                  </a:lnTo>
                  <a:lnTo>
                    <a:pt x="480" y="60"/>
                  </a:lnTo>
                  <a:lnTo>
                    <a:pt x="520" y="46"/>
                  </a:lnTo>
                  <a:lnTo>
                    <a:pt x="542" y="56"/>
                  </a:lnTo>
                  <a:lnTo>
                    <a:pt x="570" y="50"/>
                  </a:lnTo>
                  <a:lnTo>
                    <a:pt x="588" y="32"/>
                  </a:lnTo>
                  <a:lnTo>
                    <a:pt x="632" y="40"/>
                  </a:lnTo>
                  <a:lnTo>
                    <a:pt x="648" y="36"/>
                  </a:lnTo>
                  <a:lnTo>
                    <a:pt x="672" y="52"/>
                  </a:lnTo>
                  <a:lnTo>
                    <a:pt x="674" y="66"/>
                  </a:lnTo>
                  <a:lnTo>
                    <a:pt x="674" y="84"/>
                  </a:lnTo>
                  <a:lnTo>
                    <a:pt x="678" y="100"/>
                  </a:lnTo>
                  <a:lnTo>
                    <a:pt x="688" y="114"/>
                  </a:lnTo>
                  <a:lnTo>
                    <a:pt x="698" y="112"/>
                  </a:lnTo>
                  <a:lnTo>
                    <a:pt x="712" y="132"/>
                  </a:lnTo>
                  <a:lnTo>
                    <a:pt x="708" y="146"/>
                  </a:lnTo>
                  <a:lnTo>
                    <a:pt x="700" y="168"/>
                  </a:lnTo>
                  <a:lnTo>
                    <a:pt x="702" y="186"/>
                  </a:lnTo>
                  <a:lnTo>
                    <a:pt x="714" y="212"/>
                  </a:lnTo>
                  <a:lnTo>
                    <a:pt x="714" y="228"/>
                  </a:lnTo>
                  <a:lnTo>
                    <a:pt x="726" y="256"/>
                  </a:lnTo>
                  <a:lnTo>
                    <a:pt x="706" y="270"/>
                  </a:lnTo>
                  <a:close/>
                  <a:moveTo>
                    <a:pt x="20" y="72"/>
                  </a:moveTo>
                  <a:lnTo>
                    <a:pt x="18" y="86"/>
                  </a:lnTo>
                  <a:lnTo>
                    <a:pt x="34" y="84"/>
                  </a:lnTo>
                  <a:lnTo>
                    <a:pt x="54" y="66"/>
                  </a:lnTo>
                  <a:lnTo>
                    <a:pt x="74" y="62"/>
                  </a:lnTo>
                  <a:lnTo>
                    <a:pt x="76" y="54"/>
                  </a:lnTo>
                  <a:lnTo>
                    <a:pt x="94" y="54"/>
                  </a:lnTo>
                  <a:lnTo>
                    <a:pt x="114" y="48"/>
                  </a:lnTo>
                  <a:lnTo>
                    <a:pt x="96" y="30"/>
                  </a:lnTo>
                  <a:lnTo>
                    <a:pt x="88" y="16"/>
                  </a:lnTo>
                  <a:lnTo>
                    <a:pt x="84" y="0"/>
                  </a:lnTo>
                  <a:lnTo>
                    <a:pt x="66" y="4"/>
                  </a:lnTo>
                  <a:lnTo>
                    <a:pt x="52" y="2"/>
                  </a:lnTo>
                  <a:lnTo>
                    <a:pt x="36" y="2"/>
                  </a:lnTo>
                  <a:lnTo>
                    <a:pt x="16" y="22"/>
                  </a:lnTo>
                  <a:lnTo>
                    <a:pt x="14" y="42"/>
                  </a:lnTo>
                  <a:lnTo>
                    <a:pt x="0" y="68"/>
                  </a:lnTo>
                  <a:lnTo>
                    <a:pt x="2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solidFill>
                  <a:schemeClr val="bg2">
                    <a:lumMod val="85000"/>
                  </a:schemeClr>
                </a:solidFill>
                <a:latin typeface="Candara" panose="020E0502030303020204" pitchFamily="34" charset="0"/>
              </a:endParaRPr>
            </a:p>
          </p:txBody>
        </p:sp>
        <p:sp>
          <p:nvSpPr>
            <p:cNvPr id="165" name="Turkmenistan">
              <a:extLst>
                <a:ext uri="{FF2B5EF4-FFF2-40B4-BE49-F238E27FC236}">
                  <a16:creationId xmlns:a16="http://schemas.microsoft.com/office/drawing/2014/main" id="{9A53E79E-3834-4445-9FC0-197154DE535C}"/>
                </a:ext>
              </a:extLst>
            </p:cNvPr>
            <p:cNvSpPr>
              <a:spLocks/>
            </p:cNvSpPr>
            <p:nvPr/>
          </p:nvSpPr>
          <p:spPr bwMode="gray">
            <a:xfrm>
              <a:off x="7425295" y="3054334"/>
              <a:ext cx="400222" cy="314649"/>
            </a:xfrm>
            <a:custGeom>
              <a:avLst/>
              <a:gdLst/>
              <a:ahLst/>
              <a:cxnLst>
                <a:cxn ang="0">
                  <a:pos x="54" y="278"/>
                </a:cxn>
                <a:cxn ang="0">
                  <a:pos x="108" y="250"/>
                </a:cxn>
                <a:cxn ang="0">
                  <a:pos x="146" y="236"/>
                </a:cxn>
                <a:cxn ang="0">
                  <a:pos x="186" y="252"/>
                </a:cxn>
                <a:cxn ang="0">
                  <a:pos x="216" y="268"/>
                </a:cxn>
                <a:cxn ang="0">
                  <a:pos x="254" y="282"/>
                </a:cxn>
                <a:cxn ang="0">
                  <a:pos x="284" y="296"/>
                </a:cxn>
                <a:cxn ang="0">
                  <a:pos x="304" y="318"/>
                </a:cxn>
                <a:cxn ang="0">
                  <a:pos x="324" y="354"/>
                </a:cxn>
                <a:cxn ang="0">
                  <a:pos x="370" y="384"/>
                </a:cxn>
                <a:cxn ang="0">
                  <a:pos x="418" y="356"/>
                </a:cxn>
                <a:cxn ang="0">
                  <a:pos x="454" y="314"/>
                </a:cxn>
                <a:cxn ang="0">
                  <a:pos x="470" y="286"/>
                </a:cxn>
                <a:cxn ang="0">
                  <a:pos x="488" y="244"/>
                </a:cxn>
                <a:cxn ang="0">
                  <a:pos x="470" y="214"/>
                </a:cxn>
                <a:cxn ang="0">
                  <a:pos x="366" y="124"/>
                </a:cxn>
                <a:cxn ang="0">
                  <a:pos x="338" y="82"/>
                </a:cxn>
                <a:cxn ang="0">
                  <a:pos x="280" y="70"/>
                </a:cxn>
                <a:cxn ang="0">
                  <a:pos x="280" y="42"/>
                </a:cxn>
                <a:cxn ang="0">
                  <a:pos x="216" y="8"/>
                </a:cxn>
                <a:cxn ang="0">
                  <a:pos x="206" y="16"/>
                </a:cxn>
                <a:cxn ang="0">
                  <a:pos x="168" y="54"/>
                </a:cxn>
                <a:cxn ang="0">
                  <a:pos x="168" y="74"/>
                </a:cxn>
                <a:cxn ang="0">
                  <a:pos x="116" y="72"/>
                </a:cxn>
                <a:cxn ang="0">
                  <a:pos x="86" y="28"/>
                </a:cxn>
                <a:cxn ang="0">
                  <a:pos x="16" y="18"/>
                </a:cxn>
                <a:cxn ang="0">
                  <a:pos x="0" y="46"/>
                </a:cxn>
                <a:cxn ang="0">
                  <a:pos x="22" y="64"/>
                </a:cxn>
                <a:cxn ang="0">
                  <a:pos x="22" y="40"/>
                </a:cxn>
                <a:cxn ang="0">
                  <a:pos x="64" y="70"/>
                </a:cxn>
                <a:cxn ang="0">
                  <a:pos x="72" y="114"/>
                </a:cxn>
                <a:cxn ang="0">
                  <a:pos x="22" y="104"/>
                </a:cxn>
                <a:cxn ang="0">
                  <a:pos x="8" y="144"/>
                </a:cxn>
                <a:cxn ang="0">
                  <a:pos x="22" y="146"/>
                </a:cxn>
                <a:cxn ang="0">
                  <a:pos x="48" y="150"/>
                </a:cxn>
                <a:cxn ang="0">
                  <a:pos x="54" y="174"/>
                </a:cxn>
                <a:cxn ang="0">
                  <a:pos x="32" y="180"/>
                </a:cxn>
                <a:cxn ang="0">
                  <a:pos x="22" y="184"/>
                </a:cxn>
                <a:cxn ang="0">
                  <a:pos x="30" y="190"/>
                </a:cxn>
                <a:cxn ang="0">
                  <a:pos x="46" y="204"/>
                </a:cxn>
              </a:cxnLst>
              <a:rect l="0" t="0" r="r" b="b"/>
              <a:pathLst>
                <a:path w="494" h="384">
                  <a:moveTo>
                    <a:pt x="56" y="212"/>
                  </a:moveTo>
                  <a:lnTo>
                    <a:pt x="54" y="278"/>
                  </a:lnTo>
                  <a:lnTo>
                    <a:pt x="70" y="286"/>
                  </a:lnTo>
                  <a:lnTo>
                    <a:pt x="108" y="250"/>
                  </a:lnTo>
                  <a:lnTo>
                    <a:pt x="136" y="250"/>
                  </a:lnTo>
                  <a:lnTo>
                    <a:pt x="146" y="236"/>
                  </a:lnTo>
                  <a:lnTo>
                    <a:pt x="172" y="234"/>
                  </a:lnTo>
                  <a:lnTo>
                    <a:pt x="186" y="252"/>
                  </a:lnTo>
                  <a:lnTo>
                    <a:pt x="204" y="256"/>
                  </a:lnTo>
                  <a:lnTo>
                    <a:pt x="216" y="268"/>
                  </a:lnTo>
                  <a:lnTo>
                    <a:pt x="246" y="268"/>
                  </a:lnTo>
                  <a:lnTo>
                    <a:pt x="254" y="282"/>
                  </a:lnTo>
                  <a:lnTo>
                    <a:pt x="270" y="286"/>
                  </a:lnTo>
                  <a:lnTo>
                    <a:pt x="284" y="296"/>
                  </a:lnTo>
                  <a:lnTo>
                    <a:pt x="290" y="312"/>
                  </a:lnTo>
                  <a:lnTo>
                    <a:pt x="304" y="318"/>
                  </a:lnTo>
                  <a:lnTo>
                    <a:pt x="324" y="316"/>
                  </a:lnTo>
                  <a:lnTo>
                    <a:pt x="324" y="354"/>
                  </a:lnTo>
                  <a:lnTo>
                    <a:pt x="364" y="366"/>
                  </a:lnTo>
                  <a:lnTo>
                    <a:pt x="370" y="384"/>
                  </a:lnTo>
                  <a:lnTo>
                    <a:pt x="402" y="356"/>
                  </a:lnTo>
                  <a:lnTo>
                    <a:pt x="418" y="356"/>
                  </a:lnTo>
                  <a:lnTo>
                    <a:pt x="452" y="330"/>
                  </a:lnTo>
                  <a:lnTo>
                    <a:pt x="454" y="314"/>
                  </a:lnTo>
                  <a:lnTo>
                    <a:pt x="466" y="300"/>
                  </a:lnTo>
                  <a:lnTo>
                    <a:pt x="470" y="286"/>
                  </a:lnTo>
                  <a:lnTo>
                    <a:pt x="490" y="272"/>
                  </a:lnTo>
                  <a:lnTo>
                    <a:pt x="488" y="244"/>
                  </a:lnTo>
                  <a:lnTo>
                    <a:pt x="494" y="228"/>
                  </a:lnTo>
                  <a:lnTo>
                    <a:pt x="470" y="214"/>
                  </a:lnTo>
                  <a:lnTo>
                    <a:pt x="454" y="214"/>
                  </a:lnTo>
                  <a:lnTo>
                    <a:pt x="366" y="124"/>
                  </a:lnTo>
                  <a:lnTo>
                    <a:pt x="364" y="108"/>
                  </a:lnTo>
                  <a:lnTo>
                    <a:pt x="338" y="82"/>
                  </a:lnTo>
                  <a:lnTo>
                    <a:pt x="304" y="82"/>
                  </a:lnTo>
                  <a:lnTo>
                    <a:pt x="280" y="70"/>
                  </a:lnTo>
                  <a:lnTo>
                    <a:pt x="284" y="52"/>
                  </a:lnTo>
                  <a:lnTo>
                    <a:pt x="280" y="42"/>
                  </a:lnTo>
                  <a:lnTo>
                    <a:pt x="224" y="0"/>
                  </a:lnTo>
                  <a:lnTo>
                    <a:pt x="216" y="8"/>
                  </a:lnTo>
                  <a:lnTo>
                    <a:pt x="226" y="20"/>
                  </a:lnTo>
                  <a:lnTo>
                    <a:pt x="206" y="16"/>
                  </a:lnTo>
                  <a:lnTo>
                    <a:pt x="172" y="32"/>
                  </a:lnTo>
                  <a:lnTo>
                    <a:pt x="168" y="54"/>
                  </a:lnTo>
                  <a:lnTo>
                    <a:pt x="180" y="66"/>
                  </a:lnTo>
                  <a:lnTo>
                    <a:pt x="168" y="74"/>
                  </a:lnTo>
                  <a:lnTo>
                    <a:pt x="132" y="72"/>
                  </a:lnTo>
                  <a:lnTo>
                    <a:pt x="116" y="72"/>
                  </a:lnTo>
                  <a:lnTo>
                    <a:pt x="90" y="42"/>
                  </a:lnTo>
                  <a:lnTo>
                    <a:pt x="86" y="28"/>
                  </a:lnTo>
                  <a:lnTo>
                    <a:pt x="64" y="0"/>
                  </a:lnTo>
                  <a:lnTo>
                    <a:pt x="16" y="18"/>
                  </a:lnTo>
                  <a:lnTo>
                    <a:pt x="14" y="38"/>
                  </a:lnTo>
                  <a:lnTo>
                    <a:pt x="0" y="46"/>
                  </a:lnTo>
                  <a:lnTo>
                    <a:pt x="20" y="90"/>
                  </a:lnTo>
                  <a:lnTo>
                    <a:pt x="22" y="64"/>
                  </a:lnTo>
                  <a:lnTo>
                    <a:pt x="18" y="54"/>
                  </a:lnTo>
                  <a:lnTo>
                    <a:pt x="22" y="40"/>
                  </a:lnTo>
                  <a:lnTo>
                    <a:pt x="52" y="34"/>
                  </a:lnTo>
                  <a:lnTo>
                    <a:pt x="64" y="70"/>
                  </a:lnTo>
                  <a:lnTo>
                    <a:pt x="82" y="92"/>
                  </a:lnTo>
                  <a:lnTo>
                    <a:pt x="72" y="114"/>
                  </a:lnTo>
                  <a:lnTo>
                    <a:pt x="22" y="114"/>
                  </a:lnTo>
                  <a:lnTo>
                    <a:pt x="22" y="104"/>
                  </a:lnTo>
                  <a:lnTo>
                    <a:pt x="12" y="114"/>
                  </a:lnTo>
                  <a:lnTo>
                    <a:pt x="8" y="144"/>
                  </a:lnTo>
                  <a:lnTo>
                    <a:pt x="18" y="164"/>
                  </a:lnTo>
                  <a:lnTo>
                    <a:pt x="22" y="146"/>
                  </a:lnTo>
                  <a:lnTo>
                    <a:pt x="38" y="150"/>
                  </a:lnTo>
                  <a:lnTo>
                    <a:pt x="48" y="150"/>
                  </a:lnTo>
                  <a:lnTo>
                    <a:pt x="48" y="166"/>
                  </a:lnTo>
                  <a:lnTo>
                    <a:pt x="54" y="174"/>
                  </a:lnTo>
                  <a:lnTo>
                    <a:pt x="46" y="180"/>
                  </a:lnTo>
                  <a:lnTo>
                    <a:pt x="32" y="180"/>
                  </a:lnTo>
                  <a:lnTo>
                    <a:pt x="30" y="170"/>
                  </a:lnTo>
                  <a:lnTo>
                    <a:pt x="22" y="184"/>
                  </a:lnTo>
                  <a:lnTo>
                    <a:pt x="24" y="196"/>
                  </a:lnTo>
                  <a:lnTo>
                    <a:pt x="30" y="190"/>
                  </a:lnTo>
                  <a:lnTo>
                    <a:pt x="40" y="192"/>
                  </a:lnTo>
                  <a:lnTo>
                    <a:pt x="46" y="204"/>
                  </a:lnTo>
                  <a:lnTo>
                    <a:pt x="56" y="2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6" name="Uganda">
              <a:extLst>
                <a:ext uri="{FF2B5EF4-FFF2-40B4-BE49-F238E27FC236}">
                  <a16:creationId xmlns:a16="http://schemas.microsoft.com/office/drawing/2014/main" id="{D363614C-A6A6-445C-9B0C-0EF75E0E3520}"/>
                </a:ext>
              </a:extLst>
            </p:cNvPr>
            <p:cNvSpPr>
              <a:spLocks/>
            </p:cNvSpPr>
            <p:nvPr/>
          </p:nvSpPr>
          <p:spPr bwMode="gray">
            <a:xfrm>
              <a:off x="6724418" y="4430924"/>
              <a:ext cx="167898" cy="176991"/>
            </a:xfrm>
            <a:custGeom>
              <a:avLst/>
              <a:gdLst/>
              <a:ahLst/>
              <a:cxnLst>
                <a:cxn ang="0">
                  <a:pos x="24" y="216"/>
                </a:cxn>
                <a:cxn ang="0">
                  <a:pos x="12" y="212"/>
                </a:cxn>
                <a:cxn ang="0">
                  <a:pos x="0" y="194"/>
                </a:cxn>
                <a:cxn ang="0">
                  <a:pos x="8" y="168"/>
                </a:cxn>
                <a:cxn ang="0">
                  <a:pos x="10" y="136"/>
                </a:cxn>
                <a:cxn ang="0">
                  <a:pos x="36" y="108"/>
                </a:cxn>
                <a:cxn ang="0">
                  <a:pos x="58" y="74"/>
                </a:cxn>
                <a:cxn ang="0">
                  <a:pos x="40" y="72"/>
                </a:cxn>
                <a:cxn ang="0">
                  <a:pos x="48" y="60"/>
                </a:cxn>
                <a:cxn ang="0">
                  <a:pos x="48" y="44"/>
                </a:cxn>
                <a:cxn ang="0">
                  <a:pos x="52" y="28"/>
                </a:cxn>
                <a:cxn ang="0">
                  <a:pos x="64" y="12"/>
                </a:cxn>
                <a:cxn ang="0">
                  <a:pos x="80" y="10"/>
                </a:cxn>
                <a:cxn ang="0">
                  <a:pos x="94" y="0"/>
                </a:cxn>
                <a:cxn ang="0">
                  <a:pos x="106" y="16"/>
                </a:cxn>
                <a:cxn ang="0">
                  <a:pos x="160" y="20"/>
                </a:cxn>
                <a:cxn ang="0">
                  <a:pos x="174" y="6"/>
                </a:cxn>
                <a:cxn ang="0">
                  <a:pos x="186" y="18"/>
                </a:cxn>
                <a:cxn ang="0">
                  <a:pos x="186" y="38"/>
                </a:cxn>
                <a:cxn ang="0">
                  <a:pos x="204" y="46"/>
                </a:cxn>
                <a:cxn ang="0">
                  <a:pos x="208" y="70"/>
                </a:cxn>
                <a:cxn ang="0">
                  <a:pos x="200" y="88"/>
                </a:cxn>
                <a:cxn ang="0">
                  <a:pos x="194" y="108"/>
                </a:cxn>
                <a:cxn ang="0">
                  <a:pos x="180" y="118"/>
                </a:cxn>
                <a:cxn ang="0">
                  <a:pos x="170" y="140"/>
                </a:cxn>
                <a:cxn ang="0">
                  <a:pos x="166" y="156"/>
                </a:cxn>
                <a:cxn ang="0">
                  <a:pos x="158" y="170"/>
                </a:cxn>
                <a:cxn ang="0">
                  <a:pos x="160" y="202"/>
                </a:cxn>
                <a:cxn ang="0">
                  <a:pos x="44" y="204"/>
                </a:cxn>
                <a:cxn ang="0">
                  <a:pos x="34" y="208"/>
                </a:cxn>
                <a:cxn ang="0">
                  <a:pos x="24" y="216"/>
                </a:cxn>
              </a:cxnLst>
              <a:rect l="0" t="0" r="r" b="b"/>
              <a:pathLst>
                <a:path w="208" h="216">
                  <a:moveTo>
                    <a:pt x="24" y="216"/>
                  </a:moveTo>
                  <a:lnTo>
                    <a:pt x="12" y="212"/>
                  </a:lnTo>
                  <a:lnTo>
                    <a:pt x="0" y="194"/>
                  </a:lnTo>
                  <a:lnTo>
                    <a:pt x="8" y="168"/>
                  </a:lnTo>
                  <a:lnTo>
                    <a:pt x="10" y="136"/>
                  </a:lnTo>
                  <a:lnTo>
                    <a:pt x="36" y="108"/>
                  </a:lnTo>
                  <a:lnTo>
                    <a:pt x="58" y="74"/>
                  </a:lnTo>
                  <a:lnTo>
                    <a:pt x="40" y="72"/>
                  </a:lnTo>
                  <a:lnTo>
                    <a:pt x="48" y="60"/>
                  </a:lnTo>
                  <a:lnTo>
                    <a:pt x="48" y="44"/>
                  </a:lnTo>
                  <a:lnTo>
                    <a:pt x="52" y="28"/>
                  </a:lnTo>
                  <a:lnTo>
                    <a:pt x="64" y="12"/>
                  </a:lnTo>
                  <a:lnTo>
                    <a:pt x="80" y="10"/>
                  </a:lnTo>
                  <a:lnTo>
                    <a:pt x="94" y="0"/>
                  </a:lnTo>
                  <a:lnTo>
                    <a:pt x="106" y="16"/>
                  </a:lnTo>
                  <a:lnTo>
                    <a:pt x="160" y="20"/>
                  </a:lnTo>
                  <a:lnTo>
                    <a:pt x="174" y="6"/>
                  </a:lnTo>
                  <a:lnTo>
                    <a:pt x="186" y="18"/>
                  </a:lnTo>
                  <a:lnTo>
                    <a:pt x="186" y="38"/>
                  </a:lnTo>
                  <a:lnTo>
                    <a:pt x="204" y="46"/>
                  </a:lnTo>
                  <a:lnTo>
                    <a:pt x="208" y="70"/>
                  </a:lnTo>
                  <a:lnTo>
                    <a:pt x="200" y="88"/>
                  </a:lnTo>
                  <a:lnTo>
                    <a:pt x="194" y="108"/>
                  </a:lnTo>
                  <a:lnTo>
                    <a:pt x="180" y="118"/>
                  </a:lnTo>
                  <a:lnTo>
                    <a:pt x="170" y="140"/>
                  </a:lnTo>
                  <a:lnTo>
                    <a:pt x="166" y="156"/>
                  </a:lnTo>
                  <a:lnTo>
                    <a:pt x="158" y="170"/>
                  </a:lnTo>
                  <a:lnTo>
                    <a:pt x="160" y="202"/>
                  </a:lnTo>
                  <a:lnTo>
                    <a:pt x="44" y="204"/>
                  </a:lnTo>
                  <a:lnTo>
                    <a:pt x="34" y="208"/>
                  </a:lnTo>
                  <a:lnTo>
                    <a:pt x="24" y="2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67" name="Ukraine">
              <a:extLst>
                <a:ext uri="{FF2B5EF4-FFF2-40B4-BE49-F238E27FC236}">
                  <a16:creationId xmlns:a16="http://schemas.microsoft.com/office/drawing/2014/main" id="{00114ADE-AADA-43B1-B7FB-FAA140B8B6FB}"/>
                </a:ext>
              </a:extLst>
            </p:cNvPr>
            <p:cNvSpPr>
              <a:spLocks/>
            </p:cNvSpPr>
            <p:nvPr/>
          </p:nvSpPr>
          <p:spPr bwMode="gray">
            <a:xfrm>
              <a:off x="6488189" y="2582359"/>
              <a:ext cx="564216" cy="399212"/>
            </a:xfrm>
            <a:custGeom>
              <a:avLst/>
              <a:gdLst/>
              <a:ahLst/>
              <a:cxnLst>
                <a:cxn ang="0">
                  <a:pos x="520" y="434"/>
                </a:cxn>
                <a:cxn ang="0">
                  <a:pos x="552" y="436"/>
                </a:cxn>
                <a:cxn ang="0">
                  <a:pos x="546" y="456"/>
                </a:cxn>
                <a:cxn ang="0">
                  <a:pos x="520" y="452"/>
                </a:cxn>
                <a:cxn ang="0">
                  <a:pos x="490" y="464"/>
                </a:cxn>
                <a:cxn ang="0">
                  <a:pos x="448" y="488"/>
                </a:cxn>
                <a:cxn ang="0">
                  <a:pos x="424" y="482"/>
                </a:cxn>
                <a:cxn ang="0">
                  <a:pos x="432" y="444"/>
                </a:cxn>
                <a:cxn ang="0">
                  <a:pos x="396" y="428"/>
                </a:cxn>
                <a:cxn ang="0">
                  <a:pos x="388" y="392"/>
                </a:cxn>
                <a:cxn ang="0">
                  <a:pos x="384" y="368"/>
                </a:cxn>
                <a:cxn ang="0">
                  <a:pos x="334" y="370"/>
                </a:cxn>
                <a:cxn ang="0">
                  <a:pos x="282" y="430"/>
                </a:cxn>
                <a:cxn ang="0">
                  <a:pos x="270" y="440"/>
                </a:cxn>
                <a:cxn ang="0">
                  <a:pos x="228" y="444"/>
                </a:cxn>
                <a:cxn ang="0">
                  <a:pos x="242" y="418"/>
                </a:cxn>
                <a:cxn ang="0">
                  <a:pos x="262" y="370"/>
                </a:cxn>
                <a:cxn ang="0">
                  <a:pos x="308" y="372"/>
                </a:cxn>
                <a:cxn ang="0">
                  <a:pos x="292" y="326"/>
                </a:cxn>
                <a:cxn ang="0">
                  <a:pos x="272" y="286"/>
                </a:cxn>
                <a:cxn ang="0">
                  <a:pos x="242" y="270"/>
                </a:cxn>
                <a:cxn ang="0">
                  <a:pos x="206" y="268"/>
                </a:cxn>
                <a:cxn ang="0">
                  <a:pos x="160" y="254"/>
                </a:cxn>
                <a:cxn ang="0">
                  <a:pos x="144" y="278"/>
                </a:cxn>
                <a:cxn ang="0">
                  <a:pos x="92" y="286"/>
                </a:cxn>
                <a:cxn ang="0">
                  <a:pos x="38" y="276"/>
                </a:cxn>
                <a:cxn ang="0">
                  <a:pos x="10" y="272"/>
                </a:cxn>
                <a:cxn ang="0">
                  <a:pos x="4" y="238"/>
                </a:cxn>
                <a:cxn ang="0">
                  <a:pos x="28" y="182"/>
                </a:cxn>
                <a:cxn ang="0">
                  <a:pos x="78" y="134"/>
                </a:cxn>
                <a:cxn ang="0">
                  <a:pos x="54" y="72"/>
                </a:cxn>
                <a:cxn ang="0">
                  <a:pos x="74" y="56"/>
                </a:cxn>
                <a:cxn ang="0">
                  <a:pos x="134" y="44"/>
                </a:cxn>
                <a:cxn ang="0">
                  <a:pos x="160" y="46"/>
                </a:cxn>
                <a:cxn ang="0">
                  <a:pos x="186" y="56"/>
                </a:cxn>
                <a:cxn ang="0">
                  <a:pos x="220" y="70"/>
                </a:cxn>
                <a:cxn ang="0">
                  <a:pos x="254" y="68"/>
                </a:cxn>
                <a:cxn ang="0">
                  <a:pos x="276" y="64"/>
                </a:cxn>
                <a:cxn ang="0">
                  <a:pos x="304" y="78"/>
                </a:cxn>
                <a:cxn ang="0">
                  <a:pos x="324" y="54"/>
                </a:cxn>
                <a:cxn ang="0">
                  <a:pos x="368" y="20"/>
                </a:cxn>
                <a:cxn ang="0">
                  <a:pos x="440" y="0"/>
                </a:cxn>
                <a:cxn ang="0">
                  <a:pos x="476" y="56"/>
                </a:cxn>
                <a:cxn ang="0">
                  <a:pos x="474" y="86"/>
                </a:cxn>
                <a:cxn ang="0">
                  <a:pos x="520" y="98"/>
                </a:cxn>
                <a:cxn ang="0">
                  <a:pos x="508" y="130"/>
                </a:cxn>
                <a:cxn ang="0">
                  <a:pos x="536" y="142"/>
                </a:cxn>
                <a:cxn ang="0">
                  <a:pos x="594" y="134"/>
                </a:cxn>
                <a:cxn ang="0">
                  <a:pos x="626" y="160"/>
                </a:cxn>
                <a:cxn ang="0">
                  <a:pos x="698" y="190"/>
                </a:cxn>
                <a:cxn ang="0">
                  <a:pos x="666" y="224"/>
                </a:cxn>
                <a:cxn ang="0">
                  <a:pos x="688" y="262"/>
                </a:cxn>
                <a:cxn ang="0">
                  <a:pos x="652" y="292"/>
                </a:cxn>
                <a:cxn ang="0">
                  <a:pos x="620" y="328"/>
                </a:cxn>
                <a:cxn ang="0">
                  <a:pos x="594" y="340"/>
                </a:cxn>
                <a:cxn ang="0">
                  <a:pos x="568" y="344"/>
                </a:cxn>
                <a:cxn ang="0">
                  <a:pos x="544" y="352"/>
                </a:cxn>
                <a:cxn ang="0">
                  <a:pos x="516" y="362"/>
                </a:cxn>
                <a:cxn ang="0">
                  <a:pos x="488" y="370"/>
                </a:cxn>
                <a:cxn ang="0">
                  <a:pos x="490" y="414"/>
                </a:cxn>
              </a:cxnLst>
              <a:rect l="0" t="0" r="r" b="b"/>
              <a:pathLst>
                <a:path w="698" h="488">
                  <a:moveTo>
                    <a:pt x="508" y="438"/>
                  </a:moveTo>
                  <a:lnTo>
                    <a:pt x="520" y="434"/>
                  </a:lnTo>
                  <a:lnTo>
                    <a:pt x="546" y="432"/>
                  </a:lnTo>
                  <a:lnTo>
                    <a:pt x="552" y="436"/>
                  </a:lnTo>
                  <a:lnTo>
                    <a:pt x="548" y="444"/>
                  </a:lnTo>
                  <a:lnTo>
                    <a:pt x="546" y="456"/>
                  </a:lnTo>
                  <a:lnTo>
                    <a:pt x="530" y="458"/>
                  </a:lnTo>
                  <a:lnTo>
                    <a:pt x="520" y="452"/>
                  </a:lnTo>
                  <a:lnTo>
                    <a:pt x="508" y="448"/>
                  </a:lnTo>
                  <a:lnTo>
                    <a:pt x="490" y="464"/>
                  </a:lnTo>
                  <a:lnTo>
                    <a:pt x="474" y="468"/>
                  </a:lnTo>
                  <a:lnTo>
                    <a:pt x="448" y="488"/>
                  </a:lnTo>
                  <a:lnTo>
                    <a:pt x="438" y="482"/>
                  </a:lnTo>
                  <a:lnTo>
                    <a:pt x="424" y="482"/>
                  </a:lnTo>
                  <a:lnTo>
                    <a:pt x="434" y="458"/>
                  </a:lnTo>
                  <a:lnTo>
                    <a:pt x="432" y="444"/>
                  </a:lnTo>
                  <a:lnTo>
                    <a:pt x="392" y="436"/>
                  </a:lnTo>
                  <a:lnTo>
                    <a:pt x="396" y="428"/>
                  </a:lnTo>
                  <a:lnTo>
                    <a:pt x="430" y="404"/>
                  </a:lnTo>
                  <a:lnTo>
                    <a:pt x="388" y="392"/>
                  </a:lnTo>
                  <a:lnTo>
                    <a:pt x="374" y="384"/>
                  </a:lnTo>
                  <a:lnTo>
                    <a:pt x="384" y="368"/>
                  </a:lnTo>
                  <a:lnTo>
                    <a:pt x="366" y="360"/>
                  </a:lnTo>
                  <a:lnTo>
                    <a:pt x="334" y="370"/>
                  </a:lnTo>
                  <a:lnTo>
                    <a:pt x="312" y="392"/>
                  </a:lnTo>
                  <a:lnTo>
                    <a:pt x="282" y="430"/>
                  </a:lnTo>
                  <a:lnTo>
                    <a:pt x="280" y="448"/>
                  </a:lnTo>
                  <a:lnTo>
                    <a:pt x="270" y="440"/>
                  </a:lnTo>
                  <a:lnTo>
                    <a:pt x="250" y="444"/>
                  </a:lnTo>
                  <a:lnTo>
                    <a:pt x="228" y="444"/>
                  </a:lnTo>
                  <a:lnTo>
                    <a:pt x="224" y="428"/>
                  </a:lnTo>
                  <a:lnTo>
                    <a:pt x="242" y="418"/>
                  </a:lnTo>
                  <a:lnTo>
                    <a:pt x="254" y="396"/>
                  </a:lnTo>
                  <a:lnTo>
                    <a:pt x="262" y="370"/>
                  </a:lnTo>
                  <a:lnTo>
                    <a:pt x="284" y="376"/>
                  </a:lnTo>
                  <a:lnTo>
                    <a:pt x="308" y="372"/>
                  </a:lnTo>
                  <a:lnTo>
                    <a:pt x="298" y="350"/>
                  </a:lnTo>
                  <a:lnTo>
                    <a:pt x="292" y="326"/>
                  </a:lnTo>
                  <a:lnTo>
                    <a:pt x="286" y="302"/>
                  </a:lnTo>
                  <a:lnTo>
                    <a:pt x="272" y="286"/>
                  </a:lnTo>
                  <a:lnTo>
                    <a:pt x="258" y="278"/>
                  </a:lnTo>
                  <a:lnTo>
                    <a:pt x="242" y="270"/>
                  </a:lnTo>
                  <a:lnTo>
                    <a:pt x="226" y="274"/>
                  </a:lnTo>
                  <a:lnTo>
                    <a:pt x="206" y="268"/>
                  </a:lnTo>
                  <a:lnTo>
                    <a:pt x="176" y="250"/>
                  </a:lnTo>
                  <a:lnTo>
                    <a:pt x="160" y="254"/>
                  </a:lnTo>
                  <a:lnTo>
                    <a:pt x="158" y="266"/>
                  </a:lnTo>
                  <a:lnTo>
                    <a:pt x="144" y="278"/>
                  </a:lnTo>
                  <a:lnTo>
                    <a:pt x="110" y="292"/>
                  </a:lnTo>
                  <a:lnTo>
                    <a:pt x="92" y="286"/>
                  </a:lnTo>
                  <a:lnTo>
                    <a:pt x="76" y="290"/>
                  </a:lnTo>
                  <a:lnTo>
                    <a:pt x="38" y="276"/>
                  </a:lnTo>
                  <a:lnTo>
                    <a:pt x="24" y="282"/>
                  </a:lnTo>
                  <a:lnTo>
                    <a:pt x="10" y="272"/>
                  </a:lnTo>
                  <a:lnTo>
                    <a:pt x="0" y="250"/>
                  </a:lnTo>
                  <a:lnTo>
                    <a:pt x="4" y="238"/>
                  </a:lnTo>
                  <a:lnTo>
                    <a:pt x="10" y="220"/>
                  </a:lnTo>
                  <a:lnTo>
                    <a:pt x="28" y="182"/>
                  </a:lnTo>
                  <a:lnTo>
                    <a:pt x="52" y="154"/>
                  </a:lnTo>
                  <a:lnTo>
                    <a:pt x="78" y="134"/>
                  </a:lnTo>
                  <a:lnTo>
                    <a:pt x="72" y="110"/>
                  </a:lnTo>
                  <a:lnTo>
                    <a:pt x="54" y="72"/>
                  </a:lnTo>
                  <a:lnTo>
                    <a:pt x="56" y="56"/>
                  </a:lnTo>
                  <a:lnTo>
                    <a:pt x="74" y="56"/>
                  </a:lnTo>
                  <a:lnTo>
                    <a:pt x="90" y="48"/>
                  </a:lnTo>
                  <a:lnTo>
                    <a:pt x="134" y="44"/>
                  </a:lnTo>
                  <a:lnTo>
                    <a:pt x="146" y="46"/>
                  </a:lnTo>
                  <a:lnTo>
                    <a:pt x="160" y="46"/>
                  </a:lnTo>
                  <a:lnTo>
                    <a:pt x="172" y="56"/>
                  </a:lnTo>
                  <a:lnTo>
                    <a:pt x="186" y="56"/>
                  </a:lnTo>
                  <a:lnTo>
                    <a:pt x="198" y="54"/>
                  </a:lnTo>
                  <a:lnTo>
                    <a:pt x="220" y="70"/>
                  </a:lnTo>
                  <a:lnTo>
                    <a:pt x="236" y="58"/>
                  </a:lnTo>
                  <a:lnTo>
                    <a:pt x="254" y="68"/>
                  </a:lnTo>
                  <a:lnTo>
                    <a:pt x="264" y="60"/>
                  </a:lnTo>
                  <a:lnTo>
                    <a:pt x="276" y="64"/>
                  </a:lnTo>
                  <a:lnTo>
                    <a:pt x="280" y="82"/>
                  </a:lnTo>
                  <a:lnTo>
                    <a:pt x="304" y="78"/>
                  </a:lnTo>
                  <a:lnTo>
                    <a:pt x="320" y="80"/>
                  </a:lnTo>
                  <a:lnTo>
                    <a:pt x="324" y="54"/>
                  </a:lnTo>
                  <a:lnTo>
                    <a:pt x="338" y="28"/>
                  </a:lnTo>
                  <a:lnTo>
                    <a:pt x="368" y="20"/>
                  </a:lnTo>
                  <a:lnTo>
                    <a:pt x="414" y="20"/>
                  </a:lnTo>
                  <a:lnTo>
                    <a:pt x="440" y="0"/>
                  </a:lnTo>
                  <a:lnTo>
                    <a:pt x="458" y="10"/>
                  </a:lnTo>
                  <a:lnTo>
                    <a:pt x="476" y="56"/>
                  </a:lnTo>
                  <a:lnTo>
                    <a:pt x="464" y="58"/>
                  </a:lnTo>
                  <a:lnTo>
                    <a:pt x="474" y="86"/>
                  </a:lnTo>
                  <a:lnTo>
                    <a:pt x="506" y="84"/>
                  </a:lnTo>
                  <a:lnTo>
                    <a:pt x="520" y="98"/>
                  </a:lnTo>
                  <a:lnTo>
                    <a:pt x="516" y="124"/>
                  </a:lnTo>
                  <a:lnTo>
                    <a:pt x="508" y="130"/>
                  </a:lnTo>
                  <a:lnTo>
                    <a:pt x="518" y="150"/>
                  </a:lnTo>
                  <a:lnTo>
                    <a:pt x="536" y="142"/>
                  </a:lnTo>
                  <a:lnTo>
                    <a:pt x="560" y="154"/>
                  </a:lnTo>
                  <a:lnTo>
                    <a:pt x="594" y="134"/>
                  </a:lnTo>
                  <a:lnTo>
                    <a:pt x="598" y="158"/>
                  </a:lnTo>
                  <a:lnTo>
                    <a:pt x="626" y="160"/>
                  </a:lnTo>
                  <a:lnTo>
                    <a:pt x="676" y="190"/>
                  </a:lnTo>
                  <a:lnTo>
                    <a:pt x="698" y="190"/>
                  </a:lnTo>
                  <a:lnTo>
                    <a:pt x="694" y="216"/>
                  </a:lnTo>
                  <a:lnTo>
                    <a:pt x="666" y="224"/>
                  </a:lnTo>
                  <a:lnTo>
                    <a:pt x="666" y="236"/>
                  </a:lnTo>
                  <a:lnTo>
                    <a:pt x="688" y="262"/>
                  </a:lnTo>
                  <a:lnTo>
                    <a:pt x="674" y="288"/>
                  </a:lnTo>
                  <a:lnTo>
                    <a:pt x="652" y="292"/>
                  </a:lnTo>
                  <a:lnTo>
                    <a:pt x="622" y="308"/>
                  </a:lnTo>
                  <a:lnTo>
                    <a:pt x="620" y="328"/>
                  </a:lnTo>
                  <a:lnTo>
                    <a:pt x="614" y="342"/>
                  </a:lnTo>
                  <a:lnTo>
                    <a:pt x="594" y="340"/>
                  </a:lnTo>
                  <a:lnTo>
                    <a:pt x="576" y="350"/>
                  </a:lnTo>
                  <a:lnTo>
                    <a:pt x="568" y="344"/>
                  </a:lnTo>
                  <a:lnTo>
                    <a:pt x="554" y="358"/>
                  </a:lnTo>
                  <a:lnTo>
                    <a:pt x="544" y="352"/>
                  </a:lnTo>
                  <a:lnTo>
                    <a:pt x="526" y="368"/>
                  </a:lnTo>
                  <a:lnTo>
                    <a:pt x="516" y="362"/>
                  </a:lnTo>
                  <a:lnTo>
                    <a:pt x="500" y="380"/>
                  </a:lnTo>
                  <a:lnTo>
                    <a:pt x="488" y="370"/>
                  </a:lnTo>
                  <a:lnTo>
                    <a:pt x="480" y="386"/>
                  </a:lnTo>
                  <a:lnTo>
                    <a:pt x="490" y="414"/>
                  </a:lnTo>
                  <a:lnTo>
                    <a:pt x="508" y="4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8" name="United Arab Emirates">
              <a:extLst>
                <a:ext uri="{FF2B5EF4-FFF2-40B4-BE49-F238E27FC236}">
                  <a16:creationId xmlns:a16="http://schemas.microsoft.com/office/drawing/2014/main" id="{464B41D3-0825-4ED0-8964-3A53C6A2E7F1}"/>
                </a:ext>
              </a:extLst>
            </p:cNvPr>
            <p:cNvSpPr>
              <a:spLocks/>
            </p:cNvSpPr>
            <p:nvPr/>
          </p:nvSpPr>
          <p:spPr bwMode="gray">
            <a:xfrm>
              <a:off x="7374536" y="3707231"/>
              <a:ext cx="156183" cy="123894"/>
            </a:xfrm>
            <a:custGeom>
              <a:avLst/>
              <a:gdLst/>
              <a:ahLst/>
              <a:cxnLst>
                <a:cxn ang="0">
                  <a:pos x="182" y="16"/>
                </a:cxn>
                <a:cxn ang="0">
                  <a:pos x="192" y="0"/>
                </a:cxn>
                <a:cxn ang="0">
                  <a:pos x="194" y="22"/>
                </a:cxn>
                <a:cxn ang="0">
                  <a:pos x="186" y="52"/>
                </a:cxn>
                <a:cxn ang="0">
                  <a:pos x="180" y="64"/>
                </a:cxn>
                <a:cxn ang="0">
                  <a:pos x="172" y="112"/>
                </a:cxn>
                <a:cxn ang="0">
                  <a:pos x="164" y="118"/>
                </a:cxn>
                <a:cxn ang="0">
                  <a:pos x="160" y="150"/>
                </a:cxn>
                <a:cxn ang="0">
                  <a:pos x="20" y="122"/>
                </a:cxn>
                <a:cxn ang="0">
                  <a:pos x="20" y="104"/>
                </a:cxn>
                <a:cxn ang="0">
                  <a:pos x="10" y="76"/>
                </a:cxn>
                <a:cxn ang="0">
                  <a:pos x="2" y="66"/>
                </a:cxn>
                <a:cxn ang="0">
                  <a:pos x="0" y="52"/>
                </a:cxn>
                <a:cxn ang="0">
                  <a:pos x="6" y="38"/>
                </a:cxn>
                <a:cxn ang="0">
                  <a:pos x="22" y="46"/>
                </a:cxn>
                <a:cxn ang="0">
                  <a:pos x="26" y="60"/>
                </a:cxn>
                <a:cxn ang="0">
                  <a:pos x="32" y="56"/>
                </a:cxn>
                <a:cxn ang="0">
                  <a:pos x="42" y="58"/>
                </a:cxn>
                <a:cxn ang="0">
                  <a:pos x="56" y="72"/>
                </a:cxn>
                <a:cxn ang="0">
                  <a:pos x="68" y="62"/>
                </a:cxn>
                <a:cxn ang="0">
                  <a:pos x="78" y="68"/>
                </a:cxn>
                <a:cxn ang="0">
                  <a:pos x="108" y="70"/>
                </a:cxn>
                <a:cxn ang="0">
                  <a:pos x="110" y="76"/>
                </a:cxn>
                <a:cxn ang="0">
                  <a:pos x="132" y="74"/>
                </a:cxn>
                <a:cxn ang="0">
                  <a:pos x="160" y="38"/>
                </a:cxn>
                <a:cxn ang="0">
                  <a:pos x="182" y="16"/>
                </a:cxn>
              </a:cxnLst>
              <a:rect l="0" t="0" r="r" b="b"/>
              <a:pathLst>
                <a:path w="194" h="150">
                  <a:moveTo>
                    <a:pt x="182" y="16"/>
                  </a:moveTo>
                  <a:lnTo>
                    <a:pt x="192" y="0"/>
                  </a:lnTo>
                  <a:lnTo>
                    <a:pt x="194" y="22"/>
                  </a:lnTo>
                  <a:lnTo>
                    <a:pt x="186" y="52"/>
                  </a:lnTo>
                  <a:lnTo>
                    <a:pt x="180" y="64"/>
                  </a:lnTo>
                  <a:lnTo>
                    <a:pt x="172" y="112"/>
                  </a:lnTo>
                  <a:lnTo>
                    <a:pt x="164" y="118"/>
                  </a:lnTo>
                  <a:lnTo>
                    <a:pt x="160" y="150"/>
                  </a:lnTo>
                  <a:lnTo>
                    <a:pt x="20" y="122"/>
                  </a:lnTo>
                  <a:lnTo>
                    <a:pt x="20" y="104"/>
                  </a:lnTo>
                  <a:lnTo>
                    <a:pt x="10" y="76"/>
                  </a:lnTo>
                  <a:lnTo>
                    <a:pt x="2" y="66"/>
                  </a:lnTo>
                  <a:lnTo>
                    <a:pt x="0" y="52"/>
                  </a:lnTo>
                  <a:lnTo>
                    <a:pt x="6" y="38"/>
                  </a:lnTo>
                  <a:lnTo>
                    <a:pt x="22" y="46"/>
                  </a:lnTo>
                  <a:lnTo>
                    <a:pt x="26" y="60"/>
                  </a:lnTo>
                  <a:lnTo>
                    <a:pt x="32" y="56"/>
                  </a:lnTo>
                  <a:lnTo>
                    <a:pt x="42" y="58"/>
                  </a:lnTo>
                  <a:lnTo>
                    <a:pt x="56" y="72"/>
                  </a:lnTo>
                  <a:lnTo>
                    <a:pt x="68" y="62"/>
                  </a:lnTo>
                  <a:lnTo>
                    <a:pt x="78" y="68"/>
                  </a:lnTo>
                  <a:lnTo>
                    <a:pt x="108" y="70"/>
                  </a:lnTo>
                  <a:lnTo>
                    <a:pt x="110" y="76"/>
                  </a:lnTo>
                  <a:lnTo>
                    <a:pt x="132" y="74"/>
                  </a:lnTo>
                  <a:lnTo>
                    <a:pt x="160" y="38"/>
                  </a:lnTo>
                  <a:lnTo>
                    <a:pt x="182"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69" name="United Kingdom">
              <a:extLst>
                <a:ext uri="{FF2B5EF4-FFF2-40B4-BE49-F238E27FC236}">
                  <a16:creationId xmlns:a16="http://schemas.microsoft.com/office/drawing/2014/main" id="{CE18A2E0-E032-4435-B455-34E9355D19C7}"/>
                </a:ext>
              </a:extLst>
            </p:cNvPr>
            <p:cNvSpPr>
              <a:spLocks noEditPoints="1"/>
            </p:cNvSpPr>
            <p:nvPr/>
          </p:nvSpPr>
          <p:spPr bwMode="gray">
            <a:xfrm>
              <a:off x="5551083" y="2240176"/>
              <a:ext cx="314323" cy="477875"/>
            </a:xfrm>
            <a:custGeom>
              <a:avLst/>
              <a:gdLst/>
              <a:ahLst/>
              <a:cxnLst>
                <a:cxn ang="0">
                  <a:pos x="224" y="80"/>
                </a:cxn>
                <a:cxn ang="0">
                  <a:pos x="244" y="110"/>
                </a:cxn>
                <a:cxn ang="0">
                  <a:pos x="204" y="166"/>
                </a:cxn>
                <a:cxn ang="0">
                  <a:pos x="224" y="198"/>
                </a:cxn>
                <a:cxn ang="0">
                  <a:pos x="260" y="266"/>
                </a:cxn>
                <a:cxn ang="0">
                  <a:pos x="294" y="300"/>
                </a:cxn>
                <a:cxn ang="0">
                  <a:pos x="324" y="358"/>
                </a:cxn>
                <a:cxn ang="0">
                  <a:pos x="320" y="402"/>
                </a:cxn>
                <a:cxn ang="0">
                  <a:pos x="356" y="400"/>
                </a:cxn>
                <a:cxn ang="0">
                  <a:pos x="388" y="434"/>
                </a:cxn>
                <a:cxn ang="0">
                  <a:pos x="356" y="470"/>
                </a:cxn>
                <a:cxn ang="0">
                  <a:pos x="374" y="490"/>
                </a:cxn>
                <a:cxn ang="0">
                  <a:pos x="346" y="524"/>
                </a:cxn>
                <a:cxn ang="0">
                  <a:pos x="294" y="538"/>
                </a:cxn>
                <a:cxn ang="0">
                  <a:pos x="246" y="548"/>
                </a:cxn>
                <a:cxn ang="0">
                  <a:pos x="188" y="544"/>
                </a:cxn>
                <a:cxn ang="0">
                  <a:pos x="154" y="560"/>
                </a:cxn>
                <a:cxn ang="0">
                  <a:pos x="110" y="580"/>
                </a:cxn>
                <a:cxn ang="0">
                  <a:pos x="130" y="550"/>
                </a:cxn>
                <a:cxn ang="0">
                  <a:pos x="160" y="510"/>
                </a:cxn>
                <a:cxn ang="0">
                  <a:pos x="158" y="474"/>
                </a:cxn>
                <a:cxn ang="0">
                  <a:pos x="118" y="464"/>
                </a:cxn>
                <a:cxn ang="0">
                  <a:pos x="174" y="434"/>
                </a:cxn>
                <a:cxn ang="0">
                  <a:pos x="144" y="400"/>
                </a:cxn>
                <a:cxn ang="0">
                  <a:pos x="198" y="374"/>
                </a:cxn>
                <a:cxn ang="0">
                  <a:pos x="188" y="308"/>
                </a:cxn>
                <a:cxn ang="0">
                  <a:pos x="174" y="278"/>
                </a:cxn>
                <a:cxn ang="0">
                  <a:pos x="142" y="284"/>
                </a:cxn>
                <a:cxn ang="0">
                  <a:pos x="140" y="238"/>
                </a:cxn>
                <a:cxn ang="0">
                  <a:pos x="126" y="210"/>
                </a:cxn>
                <a:cxn ang="0">
                  <a:pos x="104" y="220"/>
                </a:cxn>
                <a:cxn ang="0">
                  <a:pos x="92" y="208"/>
                </a:cxn>
                <a:cxn ang="0">
                  <a:pos x="122" y="144"/>
                </a:cxn>
                <a:cxn ang="0">
                  <a:pos x="92" y="122"/>
                </a:cxn>
                <a:cxn ang="0">
                  <a:pos x="88" y="64"/>
                </a:cxn>
                <a:cxn ang="0">
                  <a:pos x="116" y="30"/>
                </a:cxn>
                <a:cxn ang="0">
                  <a:pos x="148" y="2"/>
                </a:cxn>
                <a:cxn ang="0">
                  <a:pos x="194" y="20"/>
                </a:cxn>
                <a:cxn ang="0">
                  <a:pos x="170" y="58"/>
                </a:cxn>
                <a:cxn ang="0">
                  <a:pos x="36" y="252"/>
                </a:cxn>
                <a:cxn ang="0">
                  <a:pos x="4" y="288"/>
                </a:cxn>
                <a:cxn ang="0">
                  <a:pos x="28" y="316"/>
                </a:cxn>
                <a:cxn ang="0">
                  <a:pos x="68" y="318"/>
                </a:cxn>
                <a:cxn ang="0">
                  <a:pos x="94" y="286"/>
                </a:cxn>
                <a:cxn ang="0">
                  <a:pos x="78" y="250"/>
                </a:cxn>
              </a:cxnLst>
              <a:rect l="0" t="0" r="r" b="b"/>
              <a:pathLst>
                <a:path w="388" h="586">
                  <a:moveTo>
                    <a:pt x="158" y="86"/>
                  </a:moveTo>
                  <a:lnTo>
                    <a:pt x="198" y="74"/>
                  </a:lnTo>
                  <a:lnTo>
                    <a:pt x="224" y="80"/>
                  </a:lnTo>
                  <a:lnTo>
                    <a:pt x="242" y="76"/>
                  </a:lnTo>
                  <a:lnTo>
                    <a:pt x="252" y="86"/>
                  </a:lnTo>
                  <a:lnTo>
                    <a:pt x="244" y="110"/>
                  </a:lnTo>
                  <a:lnTo>
                    <a:pt x="224" y="132"/>
                  </a:lnTo>
                  <a:lnTo>
                    <a:pt x="218" y="148"/>
                  </a:lnTo>
                  <a:lnTo>
                    <a:pt x="204" y="166"/>
                  </a:lnTo>
                  <a:lnTo>
                    <a:pt x="214" y="176"/>
                  </a:lnTo>
                  <a:lnTo>
                    <a:pt x="208" y="192"/>
                  </a:lnTo>
                  <a:lnTo>
                    <a:pt x="224" y="198"/>
                  </a:lnTo>
                  <a:lnTo>
                    <a:pt x="240" y="208"/>
                  </a:lnTo>
                  <a:lnTo>
                    <a:pt x="256" y="232"/>
                  </a:lnTo>
                  <a:lnTo>
                    <a:pt x="260" y="266"/>
                  </a:lnTo>
                  <a:lnTo>
                    <a:pt x="276" y="280"/>
                  </a:lnTo>
                  <a:lnTo>
                    <a:pt x="280" y="294"/>
                  </a:lnTo>
                  <a:lnTo>
                    <a:pt x="294" y="300"/>
                  </a:lnTo>
                  <a:lnTo>
                    <a:pt x="310" y="324"/>
                  </a:lnTo>
                  <a:lnTo>
                    <a:pt x="322" y="346"/>
                  </a:lnTo>
                  <a:lnTo>
                    <a:pt x="324" y="358"/>
                  </a:lnTo>
                  <a:lnTo>
                    <a:pt x="328" y="372"/>
                  </a:lnTo>
                  <a:lnTo>
                    <a:pt x="324" y="390"/>
                  </a:lnTo>
                  <a:lnTo>
                    <a:pt x="320" y="402"/>
                  </a:lnTo>
                  <a:lnTo>
                    <a:pt x="328" y="414"/>
                  </a:lnTo>
                  <a:lnTo>
                    <a:pt x="340" y="400"/>
                  </a:lnTo>
                  <a:lnTo>
                    <a:pt x="356" y="400"/>
                  </a:lnTo>
                  <a:lnTo>
                    <a:pt x="374" y="400"/>
                  </a:lnTo>
                  <a:lnTo>
                    <a:pt x="384" y="414"/>
                  </a:lnTo>
                  <a:lnTo>
                    <a:pt x="388" y="434"/>
                  </a:lnTo>
                  <a:lnTo>
                    <a:pt x="382" y="452"/>
                  </a:lnTo>
                  <a:lnTo>
                    <a:pt x="366" y="456"/>
                  </a:lnTo>
                  <a:lnTo>
                    <a:pt x="356" y="470"/>
                  </a:lnTo>
                  <a:lnTo>
                    <a:pt x="342" y="486"/>
                  </a:lnTo>
                  <a:lnTo>
                    <a:pt x="360" y="492"/>
                  </a:lnTo>
                  <a:lnTo>
                    <a:pt x="374" y="490"/>
                  </a:lnTo>
                  <a:lnTo>
                    <a:pt x="374" y="502"/>
                  </a:lnTo>
                  <a:lnTo>
                    <a:pt x="362" y="520"/>
                  </a:lnTo>
                  <a:lnTo>
                    <a:pt x="346" y="524"/>
                  </a:lnTo>
                  <a:lnTo>
                    <a:pt x="332" y="538"/>
                  </a:lnTo>
                  <a:lnTo>
                    <a:pt x="318" y="532"/>
                  </a:lnTo>
                  <a:lnTo>
                    <a:pt x="294" y="538"/>
                  </a:lnTo>
                  <a:lnTo>
                    <a:pt x="266" y="530"/>
                  </a:lnTo>
                  <a:lnTo>
                    <a:pt x="268" y="554"/>
                  </a:lnTo>
                  <a:lnTo>
                    <a:pt x="246" y="548"/>
                  </a:lnTo>
                  <a:lnTo>
                    <a:pt x="228" y="556"/>
                  </a:lnTo>
                  <a:lnTo>
                    <a:pt x="212" y="542"/>
                  </a:lnTo>
                  <a:lnTo>
                    <a:pt x="188" y="544"/>
                  </a:lnTo>
                  <a:lnTo>
                    <a:pt x="188" y="562"/>
                  </a:lnTo>
                  <a:lnTo>
                    <a:pt x="178" y="570"/>
                  </a:lnTo>
                  <a:lnTo>
                    <a:pt x="154" y="560"/>
                  </a:lnTo>
                  <a:lnTo>
                    <a:pt x="130" y="574"/>
                  </a:lnTo>
                  <a:lnTo>
                    <a:pt x="120" y="586"/>
                  </a:lnTo>
                  <a:lnTo>
                    <a:pt x="110" y="580"/>
                  </a:lnTo>
                  <a:lnTo>
                    <a:pt x="96" y="576"/>
                  </a:lnTo>
                  <a:lnTo>
                    <a:pt x="108" y="564"/>
                  </a:lnTo>
                  <a:lnTo>
                    <a:pt x="130" y="550"/>
                  </a:lnTo>
                  <a:lnTo>
                    <a:pt x="144" y="538"/>
                  </a:lnTo>
                  <a:lnTo>
                    <a:pt x="144" y="524"/>
                  </a:lnTo>
                  <a:lnTo>
                    <a:pt x="160" y="510"/>
                  </a:lnTo>
                  <a:lnTo>
                    <a:pt x="186" y="504"/>
                  </a:lnTo>
                  <a:lnTo>
                    <a:pt x="174" y="490"/>
                  </a:lnTo>
                  <a:lnTo>
                    <a:pt x="158" y="474"/>
                  </a:lnTo>
                  <a:lnTo>
                    <a:pt x="142" y="472"/>
                  </a:lnTo>
                  <a:lnTo>
                    <a:pt x="122" y="484"/>
                  </a:lnTo>
                  <a:lnTo>
                    <a:pt x="118" y="464"/>
                  </a:lnTo>
                  <a:lnTo>
                    <a:pt x="136" y="458"/>
                  </a:lnTo>
                  <a:lnTo>
                    <a:pt x="150" y="444"/>
                  </a:lnTo>
                  <a:lnTo>
                    <a:pt x="174" y="434"/>
                  </a:lnTo>
                  <a:lnTo>
                    <a:pt x="168" y="412"/>
                  </a:lnTo>
                  <a:lnTo>
                    <a:pt x="172" y="396"/>
                  </a:lnTo>
                  <a:lnTo>
                    <a:pt x="144" y="400"/>
                  </a:lnTo>
                  <a:lnTo>
                    <a:pt x="160" y="378"/>
                  </a:lnTo>
                  <a:lnTo>
                    <a:pt x="180" y="372"/>
                  </a:lnTo>
                  <a:lnTo>
                    <a:pt x="198" y="374"/>
                  </a:lnTo>
                  <a:lnTo>
                    <a:pt x="206" y="340"/>
                  </a:lnTo>
                  <a:lnTo>
                    <a:pt x="204" y="320"/>
                  </a:lnTo>
                  <a:lnTo>
                    <a:pt x="188" y="308"/>
                  </a:lnTo>
                  <a:lnTo>
                    <a:pt x="186" y="290"/>
                  </a:lnTo>
                  <a:lnTo>
                    <a:pt x="196" y="268"/>
                  </a:lnTo>
                  <a:lnTo>
                    <a:pt x="174" y="278"/>
                  </a:lnTo>
                  <a:lnTo>
                    <a:pt x="164" y="278"/>
                  </a:lnTo>
                  <a:lnTo>
                    <a:pt x="156" y="286"/>
                  </a:lnTo>
                  <a:lnTo>
                    <a:pt x="142" y="284"/>
                  </a:lnTo>
                  <a:lnTo>
                    <a:pt x="132" y="296"/>
                  </a:lnTo>
                  <a:lnTo>
                    <a:pt x="126" y="274"/>
                  </a:lnTo>
                  <a:lnTo>
                    <a:pt x="140" y="238"/>
                  </a:lnTo>
                  <a:lnTo>
                    <a:pt x="134" y="218"/>
                  </a:lnTo>
                  <a:lnTo>
                    <a:pt x="134" y="202"/>
                  </a:lnTo>
                  <a:lnTo>
                    <a:pt x="126" y="210"/>
                  </a:lnTo>
                  <a:lnTo>
                    <a:pt x="118" y="220"/>
                  </a:lnTo>
                  <a:lnTo>
                    <a:pt x="110" y="230"/>
                  </a:lnTo>
                  <a:lnTo>
                    <a:pt x="104" y="220"/>
                  </a:lnTo>
                  <a:lnTo>
                    <a:pt x="100" y="236"/>
                  </a:lnTo>
                  <a:lnTo>
                    <a:pt x="90" y="236"/>
                  </a:lnTo>
                  <a:lnTo>
                    <a:pt x="92" y="208"/>
                  </a:lnTo>
                  <a:lnTo>
                    <a:pt x="90" y="192"/>
                  </a:lnTo>
                  <a:lnTo>
                    <a:pt x="112" y="162"/>
                  </a:lnTo>
                  <a:lnTo>
                    <a:pt x="122" y="144"/>
                  </a:lnTo>
                  <a:lnTo>
                    <a:pt x="94" y="148"/>
                  </a:lnTo>
                  <a:lnTo>
                    <a:pt x="82" y="140"/>
                  </a:lnTo>
                  <a:lnTo>
                    <a:pt x="92" y="122"/>
                  </a:lnTo>
                  <a:lnTo>
                    <a:pt x="88" y="104"/>
                  </a:lnTo>
                  <a:lnTo>
                    <a:pt x="96" y="92"/>
                  </a:lnTo>
                  <a:lnTo>
                    <a:pt x="88" y="64"/>
                  </a:lnTo>
                  <a:lnTo>
                    <a:pt x="94" y="52"/>
                  </a:lnTo>
                  <a:lnTo>
                    <a:pt x="108" y="52"/>
                  </a:lnTo>
                  <a:lnTo>
                    <a:pt x="116" y="30"/>
                  </a:lnTo>
                  <a:lnTo>
                    <a:pt x="122" y="24"/>
                  </a:lnTo>
                  <a:lnTo>
                    <a:pt x="126" y="2"/>
                  </a:lnTo>
                  <a:lnTo>
                    <a:pt x="148" y="2"/>
                  </a:lnTo>
                  <a:lnTo>
                    <a:pt x="158" y="6"/>
                  </a:lnTo>
                  <a:lnTo>
                    <a:pt x="192" y="0"/>
                  </a:lnTo>
                  <a:lnTo>
                    <a:pt x="194" y="20"/>
                  </a:lnTo>
                  <a:lnTo>
                    <a:pt x="176" y="38"/>
                  </a:lnTo>
                  <a:lnTo>
                    <a:pt x="158" y="50"/>
                  </a:lnTo>
                  <a:lnTo>
                    <a:pt x="170" y="58"/>
                  </a:lnTo>
                  <a:lnTo>
                    <a:pt x="162" y="72"/>
                  </a:lnTo>
                  <a:lnTo>
                    <a:pt x="158" y="86"/>
                  </a:lnTo>
                  <a:close/>
                  <a:moveTo>
                    <a:pt x="36" y="252"/>
                  </a:moveTo>
                  <a:lnTo>
                    <a:pt x="22" y="264"/>
                  </a:lnTo>
                  <a:lnTo>
                    <a:pt x="16" y="278"/>
                  </a:lnTo>
                  <a:lnTo>
                    <a:pt x="4" y="288"/>
                  </a:lnTo>
                  <a:lnTo>
                    <a:pt x="0" y="304"/>
                  </a:lnTo>
                  <a:lnTo>
                    <a:pt x="2" y="318"/>
                  </a:lnTo>
                  <a:lnTo>
                    <a:pt x="28" y="316"/>
                  </a:lnTo>
                  <a:lnTo>
                    <a:pt x="40" y="304"/>
                  </a:lnTo>
                  <a:lnTo>
                    <a:pt x="54" y="316"/>
                  </a:lnTo>
                  <a:lnTo>
                    <a:pt x="68" y="318"/>
                  </a:lnTo>
                  <a:lnTo>
                    <a:pt x="82" y="314"/>
                  </a:lnTo>
                  <a:lnTo>
                    <a:pt x="94" y="296"/>
                  </a:lnTo>
                  <a:lnTo>
                    <a:pt x="94" y="286"/>
                  </a:lnTo>
                  <a:lnTo>
                    <a:pt x="84" y="280"/>
                  </a:lnTo>
                  <a:lnTo>
                    <a:pt x="84" y="268"/>
                  </a:lnTo>
                  <a:lnTo>
                    <a:pt x="78" y="250"/>
                  </a:lnTo>
                  <a:lnTo>
                    <a:pt x="62" y="250"/>
                  </a:lnTo>
                  <a:lnTo>
                    <a:pt x="36" y="25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0" name="United States">
              <a:extLst>
                <a:ext uri="{FF2B5EF4-FFF2-40B4-BE49-F238E27FC236}">
                  <a16:creationId xmlns:a16="http://schemas.microsoft.com/office/drawing/2014/main" id="{20D3CDA3-3383-442D-84D4-3E258BDFDB54}"/>
                </a:ext>
              </a:extLst>
            </p:cNvPr>
            <p:cNvSpPr>
              <a:spLocks noEditPoints="1"/>
            </p:cNvSpPr>
            <p:nvPr/>
          </p:nvSpPr>
          <p:spPr bwMode="gray">
            <a:xfrm>
              <a:off x="562946" y="1327694"/>
              <a:ext cx="3188112" cy="2619458"/>
            </a:xfrm>
            <a:custGeom>
              <a:avLst/>
              <a:gdLst/>
              <a:ahLst/>
              <a:cxnLst>
                <a:cxn ang="0">
                  <a:pos x="1893" y="935"/>
                </a:cxn>
                <a:cxn ang="0">
                  <a:pos x="1784" y="1022"/>
                </a:cxn>
                <a:cxn ang="0">
                  <a:pos x="1657" y="1093"/>
                </a:cxn>
                <a:cxn ang="0">
                  <a:pos x="1630" y="1037"/>
                </a:cxn>
                <a:cxn ang="0">
                  <a:pos x="1600" y="981"/>
                </a:cxn>
                <a:cxn ang="0">
                  <a:pos x="1581" y="1080"/>
                </a:cxn>
                <a:cxn ang="0">
                  <a:pos x="1555" y="1010"/>
                </a:cxn>
                <a:cxn ang="0">
                  <a:pos x="1568" y="980"/>
                </a:cxn>
                <a:cxn ang="0">
                  <a:pos x="1598" y="952"/>
                </a:cxn>
                <a:cxn ang="0">
                  <a:pos x="1531" y="937"/>
                </a:cxn>
                <a:cxn ang="0">
                  <a:pos x="1492" y="930"/>
                </a:cxn>
                <a:cxn ang="0">
                  <a:pos x="1423" y="912"/>
                </a:cxn>
                <a:cxn ang="0">
                  <a:pos x="887" y="903"/>
                </a:cxn>
                <a:cxn ang="0">
                  <a:pos x="843" y="952"/>
                </a:cxn>
                <a:cxn ang="0">
                  <a:pos x="799" y="1077"/>
                </a:cxn>
                <a:cxn ang="0">
                  <a:pos x="800" y="1176"/>
                </a:cxn>
                <a:cxn ang="0">
                  <a:pos x="816" y="1240"/>
                </a:cxn>
                <a:cxn ang="0">
                  <a:pos x="872" y="1288"/>
                </a:cxn>
                <a:cxn ang="0">
                  <a:pos x="1167" y="1407"/>
                </a:cxn>
                <a:cxn ang="0">
                  <a:pos x="1267" y="1469"/>
                </a:cxn>
                <a:cxn ang="0">
                  <a:pos x="1317" y="1455"/>
                </a:cxn>
                <a:cxn ang="0">
                  <a:pos x="1423" y="1431"/>
                </a:cxn>
                <a:cxn ang="0">
                  <a:pos x="1522" y="1442"/>
                </a:cxn>
                <a:cxn ang="0">
                  <a:pos x="1531" y="1417"/>
                </a:cxn>
                <a:cxn ang="0">
                  <a:pos x="1570" y="1406"/>
                </a:cxn>
                <a:cxn ang="0">
                  <a:pos x="1639" y="1413"/>
                </a:cxn>
                <a:cxn ang="0">
                  <a:pos x="1711" y="1462"/>
                </a:cxn>
                <a:cxn ang="0">
                  <a:pos x="1780" y="1517"/>
                </a:cxn>
                <a:cxn ang="0">
                  <a:pos x="1745" y="1416"/>
                </a:cxn>
                <a:cxn ang="0">
                  <a:pos x="1760" y="1320"/>
                </a:cxn>
                <a:cxn ang="0">
                  <a:pos x="1823" y="1249"/>
                </a:cxn>
                <a:cxn ang="0">
                  <a:pos x="1829" y="1220"/>
                </a:cxn>
                <a:cxn ang="0">
                  <a:pos x="1809" y="1163"/>
                </a:cxn>
                <a:cxn ang="0">
                  <a:pos x="1833" y="1174"/>
                </a:cxn>
                <a:cxn ang="0">
                  <a:pos x="1848" y="1097"/>
                </a:cxn>
                <a:cxn ang="0">
                  <a:pos x="1896" y="1065"/>
                </a:cxn>
                <a:cxn ang="0">
                  <a:pos x="1902" y="1017"/>
                </a:cxn>
                <a:cxn ang="0">
                  <a:pos x="163" y="1543"/>
                </a:cxn>
                <a:cxn ang="0">
                  <a:pos x="223" y="1562"/>
                </a:cxn>
                <a:cxn ang="0">
                  <a:pos x="223" y="1564"/>
                </a:cxn>
                <a:cxn ang="0">
                  <a:pos x="259" y="1594"/>
                </a:cxn>
                <a:cxn ang="0">
                  <a:pos x="308" y="633"/>
                </a:cxn>
                <a:cxn ang="0">
                  <a:pos x="79" y="703"/>
                </a:cxn>
                <a:cxn ang="0">
                  <a:pos x="48" y="510"/>
                </a:cxn>
                <a:cxn ang="0">
                  <a:pos x="659" y="615"/>
                </a:cxn>
                <a:cxn ang="0">
                  <a:pos x="634" y="618"/>
                </a:cxn>
                <a:cxn ang="0">
                  <a:pos x="724" y="705"/>
                </a:cxn>
                <a:cxn ang="0">
                  <a:pos x="442" y="109"/>
                </a:cxn>
                <a:cxn ang="0">
                  <a:pos x="250" y="15"/>
                </a:cxn>
                <a:cxn ang="0">
                  <a:pos x="39" y="183"/>
                </a:cxn>
                <a:cxn ang="0">
                  <a:pos x="40" y="277"/>
                </a:cxn>
                <a:cxn ang="0">
                  <a:pos x="134" y="353"/>
                </a:cxn>
                <a:cxn ang="0">
                  <a:pos x="65" y="474"/>
                </a:cxn>
                <a:cxn ang="0">
                  <a:pos x="143" y="566"/>
                </a:cxn>
                <a:cxn ang="0">
                  <a:pos x="181" y="643"/>
                </a:cxn>
                <a:cxn ang="0">
                  <a:pos x="201" y="654"/>
                </a:cxn>
                <a:cxn ang="0">
                  <a:pos x="339" y="468"/>
                </a:cxn>
                <a:cxn ang="0">
                  <a:pos x="357" y="546"/>
                </a:cxn>
                <a:cxn ang="0">
                  <a:pos x="471" y="525"/>
                </a:cxn>
                <a:cxn ang="0">
                  <a:pos x="602" y="562"/>
                </a:cxn>
                <a:cxn ang="0">
                  <a:pos x="706" y="663"/>
                </a:cxn>
              </a:cxnLst>
              <a:rect l="0" t="0" r="r" b="b"/>
              <a:pathLst>
                <a:path w="1964" h="1601">
                  <a:moveTo>
                    <a:pt x="1960" y="952"/>
                  </a:moveTo>
                  <a:cubicBezTo>
                    <a:pt x="1962" y="948"/>
                    <a:pt x="1962" y="948"/>
                    <a:pt x="1962" y="948"/>
                  </a:cubicBezTo>
                  <a:cubicBezTo>
                    <a:pt x="1960" y="941"/>
                    <a:pt x="1960" y="941"/>
                    <a:pt x="1960" y="941"/>
                  </a:cubicBezTo>
                  <a:cubicBezTo>
                    <a:pt x="1955" y="943"/>
                    <a:pt x="1955" y="943"/>
                    <a:pt x="1955" y="943"/>
                  </a:cubicBezTo>
                  <a:cubicBezTo>
                    <a:pt x="1952" y="940"/>
                    <a:pt x="1952" y="940"/>
                    <a:pt x="1952" y="940"/>
                  </a:cubicBezTo>
                  <a:cubicBezTo>
                    <a:pt x="1950" y="932"/>
                    <a:pt x="1950" y="932"/>
                    <a:pt x="1950" y="932"/>
                  </a:cubicBezTo>
                  <a:cubicBezTo>
                    <a:pt x="1943" y="931"/>
                    <a:pt x="1943" y="931"/>
                    <a:pt x="1943" y="931"/>
                  </a:cubicBezTo>
                  <a:cubicBezTo>
                    <a:pt x="1933" y="894"/>
                    <a:pt x="1933" y="894"/>
                    <a:pt x="1933" y="894"/>
                  </a:cubicBezTo>
                  <a:cubicBezTo>
                    <a:pt x="1924" y="886"/>
                    <a:pt x="1924" y="886"/>
                    <a:pt x="1924" y="886"/>
                  </a:cubicBezTo>
                  <a:cubicBezTo>
                    <a:pt x="1919" y="887"/>
                    <a:pt x="1919" y="887"/>
                    <a:pt x="1919" y="887"/>
                  </a:cubicBezTo>
                  <a:cubicBezTo>
                    <a:pt x="1918" y="890"/>
                    <a:pt x="1918" y="890"/>
                    <a:pt x="1918" y="890"/>
                  </a:cubicBezTo>
                  <a:cubicBezTo>
                    <a:pt x="1908" y="894"/>
                    <a:pt x="1908" y="894"/>
                    <a:pt x="1908" y="894"/>
                  </a:cubicBezTo>
                  <a:cubicBezTo>
                    <a:pt x="1907" y="888"/>
                    <a:pt x="1907" y="888"/>
                    <a:pt x="1907" y="888"/>
                  </a:cubicBezTo>
                  <a:cubicBezTo>
                    <a:pt x="1900" y="888"/>
                    <a:pt x="1900" y="888"/>
                    <a:pt x="1900" y="888"/>
                  </a:cubicBezTo>
                  <a:cubicBezTo>
                    <a:pt x="1891" y="915"/>
                    <a:pt x="1891" y="915"/>
                    <a:pt x="1891" y="915"/>
                  </a:cubicBezTo>
                  <a:cubicBezTo>
                    <a:pt x="1893" y="917"/>
                    <a:pt x="1893" y="917"/>
                    <a:pt x="1893" y="917"/>
                  </a:cubicBezTo>
                  <a:cubicBezTo>
                    <a:pt x="1893" y="921"/>
                    <a:pt x="1893" y="921"/>
                    <a:pt x="1893" y="921"/>
                  </a:cubicBezTo>
                  <a:cubicBezTo>
                    <a:pt x="1890" y="923"/>
                    <a:pt x="1890" y="923"/>
                    <a:pt x="1890" y="923"/>
                  </a:cubicBezTo>
                  <a:cubicBezTo>
                    <a:pt x="1893" y="935"/>
                    <a:pt x="1893" y="935"/>
                    <a:pt x="1893" y="935"/>
                  </a:cubicBezTo>
                  <a:cubicBezTo>
                    <a:pt x="1891" y="937"/>
                    <a:pt x="1891" y="937"/>
                    <a:pt x="1891" y="937"/>
                  </a:cubicBezTo>
                  <a:cubicBezTo>
                    <a:pt x="1890" y="940"/>
                    <a:pt x="1890" y="940"/>
                    <a:pt x="1890" y="940"/>
                  </a:cubicBezTo>
                  <a:cubicBezTo>
                    <a:pt x="1886" y="946"/>
                    <a:pt x="1886" y="946"/>
                    <a:pt x="1886" y="946"/>
                  </a:cubicBezTo>
                  <a:cubicBezTo>
                    <a:pt x="1887" y="949"/>
                    <a:pt x="1887" y="949"/>
                    <a:pt x="1887" y="949"/>
                  </a:cubicBezTo>
                  <a:cubicBezTo>
                    <a:pt x="1885" y="953"/>
                    <a:pt x="1885" y="953"/>
                    <a:pt x="1885" y="953"/>
                  </a:cubicBezTo>
                  <a:cubicBezTo>
                    <a:pt x="1880" y="954"/>
                    <a:pt x="1880" y="954"/>
                    <a:pt x="1880" y="954"/>
                  </a:cubicBezTo>
                  <a:cubicBezTo>
                    <a:pt x="1873" y="957"/>
                    <a:pt x="1873" y="957"/>
                    <a:pt x="1873" y="957"/>
                  </a:cubicBezTo>
                  <a:cubicBezTo>
                    <a:pt x="1874" y="961"/>
                    <a:pt x="1874" y="961"/>
                    <a:pt x="1874" y="961"/>
                  </a:cubicBezTo>
                  <a:cubicBezTo>
                    <a:pt x="1872" y="965"/>
                    <a:pt x="1872" y="965"/>
                    <a:pt x="1872" y="965"/>
                  </a:cubicBezTo>
                  <a:cubicBezTo>
                    <a:pt x="1836" y="972"/>
                    <a:pt x="1836" y="972"/>
                    <a:pt x="1836" y="972"/>
                  </a:cubicBezTo>
                  <a:cubicBezTo>
                    <a:pt x="1807" y="977"/>
                    <a:pt x="1807" y="977"/>
                    <a:pt x="1807" y="977"/>
                  </a:cubicBezTo>
                  <a:cubicBezTo>
                    <a:pt x="1790" y="993"/>
                    <a:pt x="1790" y="993"/>
                    <a:pt x="1790" y="993"/>
                  </a:cubicBezTo>
                  <a:cubicBezTo>
                    <a:pt x="1790" y="997"/>
                    <a:pt x="1790" y="997"/>
                    <a:pt x="1790" y="997"/>
                  </a:cubicBezTo>
                  <a:cubicBezTo>
                    <a:pt x="1780" y="1006"/>
                    <a:pt x="1780" y="1006"/>
                    <a:pt x="1780" y="1006"/>
                  </a:cubicBezTo>
                  <a:cubicBezTo>
                    <a:pt x="1781" y="1009"/>
                    <a:pt x="1781" y="1009"/>
                    <a:pt x="1781" y="1009"/>
                  </a:cubicBezTo>
                  <a:cubicBezTo>
                    <a:pt x="1784" y="1011"/>
                    <a:pt x="1784" y="1011"/>
                    <a:pt x="1784" y="1011"/>
                  </a:cubicBezTo>
                  <a:cubicBezTo>
                    <a:pt x="1784" y="1014"/>
                    <a:pt x="1784" y="1014"/>
                    <a:pt x="1784" y="1014"/>
                  </a:cubicBezTo>
                  <a:cubicBezTo>
                    <a:pt x="1786" y="1017"/>
                    <a:pt x="1786" y="1017"/>
                    <a:pt x="1786" y="1017"/>
                  </a:cubicBezTo>
                  <a:cubicBezTo>
                    <a:pt x="1784" y="1022"/>
                    <a:pt x="1784" y="1022"/>
                    <a:pt x="1784" y="1022"/>
                  </a:cubicBezTo>
                  <a:cubicBezTo>
                    <a:pt x="1781" y="1024"/>
                    <a:pt x="1781" y="1024"/>
                    <a:pt x="1781" y="1024"/>
                  </a:cubicBezTo>
                  <a:cubicBezTo>
                    <a:pt x="1776" y="1028"/>
                    <a:pt x="1776" y="1028"/>
                    <a:pt x="1776" y="1028"/>
                  </a:cubicBezTo>
                  <a:cubicBezTo>
                    <a:pt x="1771" y="1030"/>
                    <a:pt x="1771" y="1030"/>
                    <a:pt x="1771" y="1030"/>
                  </a:cubicBezTo>
                  <a:cubicBezTo>
                    <a:pt x="1761" y="1033"/>
                    <a:pt x="1761" y="1033"/>
                    <a:pt x="1761" y="1033"/>
                  </a:cubicBezTo>
                  <a:cubicBezTo>
                    <a:pt x="1755" y="1032"/>
                    <a:pt x="1755" y="1032"/>
                    <a:pt x="1755" y="1032"/>
                  </a:cubicBezTo>
                  <a:cubicBezTo>
                    <a:pt x="1743" y="1032"/>
                    <a:pt x="1743" y="1032"/>
                    <a:pt x="1743" y="1032"/>
                  </a:cubicBezTo>
                  <a:cubicBezTo>
                    <a:pt x="1735" y="1034"/>
                    <a:pt x="1735" y="1034"/>
                    <a:pt x="1735" y="1034"/>
                  </a:cubicBezTo>
                  <a:cubicBezTo>
                    <a:pt x="1730" y="1039"/>
                    <a:pt x="1730" y="1039"/>
                    <a:pt x="1730" y="1039"/>
                  </a:cubicBezTo>
                  <a:cubicBezTo>
                    <a:pt x="1731" y="1042"/>
                    <a:pt x="1731" y="1042"/>
                    <a:pt x="1731" y="1042"/>
                  </a:cubicBezTo>
                  <a:cubicBezTo>
                    <a:pt x="1734" y="1046"/>
                    <a:pt x="1734" y="1046"/>
                    <a:pt x="1734" y="1046"/>
                  </a:cubicBezTo>
                  <a:cubicBezTo>
                    <a:pt x="1734" y="1052"/>
                    <a:pt x="1734" y="1052"/>
                    <a:pt x="1734" y="1052"/>
                  </a:cubicBezTo>
                  <a:cubicBezTo>
                    <a:pt x="1718" y="1067"/>
                    <a:pt x="1718" y="1067"/>
                    <a:pt x="1718" y="1067"/>
                  </a:cubicBezTo>
                  <a:cubicBezTo>
                    <a:pt x="1711" y="1072"/>
                    <a:pt x="1711" y="1072"/>
                    <a:pt x="1711" y="1072"/>
                  </a:cubicBezTo>
                  <a:cubicBezTo>
                    <a:pt x="1704" y="1077"/>
                    <a:pt x="1704" y="1077"/>
                    <a:pt x="1704" y="1077"/>
                  </a:cubicBezTo>
                  <a:cubicBezTo>
                    <a:pt x="1687" y="1085"/>
                    <a:pt x="1687" y="1085"/>
                    <a:pt x="1687" y="1085"/>
                  </a:cubicBezTo>
                  <a:cubicBezTo>
                    <a:pt x="1680" y="1092"/>
                    <a:pt x="1680" y="1092"/>
                    <a:pt x="1680" y="1092"/>
                  </a:cubicBezTo>
                  <a:cubicBezTo>
                    <a:pt x="1672" y="1091"/>
                    <a:pt x="1672" y="1091"/>
                    <a:pt x="1672" y="1091"/>
                  </a:cubicBezTo>
                  <a:cubicBezTo>
                    <a:pt x="1665" y="1097"/>
                    <a:pt x="1665" y="1097"/>
                    <a:pt x="1665" y="1097"/>
                  </a:cubicBezTo>
                  <a:cubicBezTo>
                    <a:pt x="1657" y="1093"/>
                    <a:pt x="1657" y="1093"/>
                    <a:pt x="1657" y="1093"/>
                  </a:cubicBezTo>
                  <a:cubicBezTo>
                    <a:pt x="1643" y="1090"/>
                    <a:pt x="1643" y="1090"/>
                    <a:pt x="1643" y="1090"/>
                  </a:cubicBezTo>
                  <a:cubicBezTo>
                    <a:pt x="1649" y="1079"/>
                    <a:pt x="1649" y="1079"/>
                    <a:pt x="1649" y="1079"/>
                  </a:cubicBezTo>
                  <a:cubicBezTo>
                    <a:pt x="1647" y="1076"/>
                    <a:pt x="1647" y="1076"/>
                    <a:pt x="1647" y="1076"/>
                  </a:cubicBezTo>
                  <a:cubicBezTo>
                    <a:pt x="1649" y="1072"/>
                    <a:pt x="1649" y="1072"/>
                    <a:pt x="1649" y="1072"/>
                  </a:cubicBezTo>
                  <a:cubicBezTo>
                    <a:pt x="1653" y="1070"/>
                    <a:pt x="1653" y="1070"/>
                    <a:pt x="1653" y="1070"/>
                  </a:cubicBezTo>
                  <a:cubicBezTo>
                    <a:pt x="1653" y="1064"/>
                    <a:pt x="1653" y="1064"/>
                    <a:pt x="1653" y="1064"/>
                  </a:cubicBezTo>
                  <a:cubicBezTo>
                    <a:pt x="1655" y="1061"/>
                    <a:pt x="1655" y="1061"/>
                    <a:pt x="1655" y="1061"/>
                  </a:cubicBezTo>
                  <a:cubicBezTo>
                    <a:pt x="1658" y="1062"/>
                    <a:pt x="1658" y="1062"/>
                    <a:pt x="1658" y="1062"/>
                  </a:cubicBezTo>
                  <a:cubicBezTo>
                    <a:pt x="1661" y="1060"/>
                    <a:pt x="1661" y="1060"/>
                    <a:pt x="1661" y="1060"/>
                  </a:cubicBezTo>
                  <a:cubicBezTo>
                    <a:pt x="1660" y="1058"/>
                    <a:pt x="1660" y="1058"/>
                    <a:pt x="1660" y="1058"/>
                  </a:cubicBezTo>
                  <a:cubicBezTo>
                    <a:pt x="1659" y="1046"/>
                    <a:pt x="1659" y="1046"/>
                    <a:pt x="1659" y="1046"/>
                  </a:cubicBezTo>
                  <a:cubicBezTo>
                    <a:pt x="1657" y="1038"/>
                    <a:pt x="1657" y="1038"/>
                    <a:pt x="1657" y="1038"/>
                  </a:cubicBezTo>
                  <a:cubicBezTo>
                    <a:pt x="1653" y="1030"/>
                    <a:pt x="1653" y="1030"/>
                    <a:pt x="1653" y="1030"/>
                  </a:cubicBezTo>
                  <a:cubicBezTo>
                    <a:pt x="1652" y="1025"/>
                    <a:pt x="1652" y="1025"/>
                    <a:pt x="1652" y="1025"/>
                  </a:cubicBezTo>
                  <a:cubicBezTo>
                    <a:pt x="1646" y="1023"/>
                    <a:pt x="1646" y="1023"/>
                    <a:pt x="1646" y="1023"/>
                  </a:cubicBezTo>
                  <a:cubicBezTo>
                    <a:pt x="1642" y="1026"/>
                    <a:pt x="1642" y="1026"/>
                    <a:pt x="1642" y="1026"/>
                  </a:cubicBezTo>
                  <a:cubicBezTo>
                    <a:pt x="1637" y="1032"/>
                    <a:pt x="1637" y="1032"/>
                    <a:pt x="1637" y="1032"/>
                  </a:cubicBezTo>
                  <a:cubicBezTo>
                    <a:pt x="1632" y="1038"/>
                    <a:pt x="1632" y="1038"/>
                    <a:pt x="1632" y="1038"/>
                  </a:cubicBezTo>
                  <a:cubicBezTo>
                    <a:pt x="1630" y="1037"/>
                    <a:pt x="1630" y="1037"/>
                    <a:pt x="1630" y="1037"/>
                  </a:cubicBezTo>
                  <a:cubicBezTo>
                    <a:pt x="1627" y="1035"/>
                    <a:pt x="1627" y="1035"/>
                    <a:pt x="1627" y="1035"/>
                  </a:cubicBezTo>
                  <a:cubicBezTo>
                    <a:pt x="1627" y="1031"/>
                    <a:pt x="1627" y="1031"/>
                    <a:pt x="1627" y="1031"/>
                  </a:cubicBezTo>
                  <a:cubicBezTo>
                    <a:pt x="1629" y="1027"/>
                    <a:pt x="1629" y="1027"/>
                    <a:pt x="1629" y="1027"/>
                  </a:cubicBezTo>
                  <a:cubicBezTo>
                    <a:pt x="1633" y="1024"/>
                    <a:pt x="1633" y="1024"/>
                    <a:pt x="1633" y="1024"/>
                  </a:cubicBezTo>
                  <a:cubicBezTo>
                    <a:pt x="1634" y="1021"/>
                    <a:pt x="1634" y="1021"/>
                    <a:pt x="1634" y="1021"/>
                  </a:cubicBezTo>
                  <a:cubicBezTo>
                    <a:pt x="1635" y="1018"/>
                    <a:pt x="1635" y="1018"/>
                    <a:pt x="1635" y="1018"/>
                  </a:cubicBezTo>
                  <a:cubicBezTo>
                    <a:pt x="1638" y="1015"/>
                    <a:pt x="1638" y="1015"/>
                    <a:pt x="1638" y="1015"/>
                  </a:cubicBezTo>
                  <a:cubicBezTo>
                    <a:pt x="1638" y="1007"/>
                    <a:pt x="1638" y="1007"/>
                    <a:pt x="1638" y="1007"/>
                  </a:cubicBezTo>
                  <a:cubicBezTo>
                    <a:pt x="1636" y="1003"/>
                    <a:pt x="1636" y="1003"/>
                    <a:pt x="1636" y="1003"/>
                  </a:cubicBezTo>
                  <a:cubicBezTo>
                    <a:pt x="1632" y="999"/>
                    <a:pt x="1632" y="999"/>
                    <a:pt x="1632" y="999"/>
                  </a:cubicBezTo>
                  <a:cubicBezTo>
                    <a:pt x="1633" y="997"/>
                    <a:pt x="1633" y="997"/>
                    <a:pt x="1633" y="997"/>
                  </a:cubicBezTo>
                  <a:cubicBezTo>
                    <a:pt x="1636" y="995"/>
                    <a:pt x="1636" y="995"/>
                    <a:pt x="1636" y="995"/>
                  </a:cubicBezTo>
                  <a:cubicBezTo>
                    <a:pt x="1634" y="990"/>
                    <a:pt x="1634" y="990"/>
                    <a:pt x="1634" y="990"/>
                  </a:cubicBezTo>
                  <a:cubicBezTo>
                    <a:pt x="1625" y="986"/>
                    <a:pt x="1625" y="986"/>
                    <a:pt x="1625" y="986"/>
                  </a:cubicBezTo>
                  <a:cubicBezTo>
                    <a:pt x="1618" y="984"/>
                    <a:pt x="1618" y="984"/>
                    <a:pt x="1618" y="984"/>
                  </a:cubicBezTo>
                  <a:cubicBezTo>
                    <a:pt x="1616" y="982"/>
                    <a:pt x="1616" y="982"/>
                    <a:pt x="1616" y="982"/>
                  </a:cubicBezTo>
                  <a:cubicBezTo>
                    <a:pt x="1610" y="981"/>
                    <a:pt x="1610" y="981"/>
                    <a:pt x="1610" y="981"/>
                  </a:cubicBezTo>
                  <a:cubicBezTo>
                    <a:pt x="1606" y="979"/>
                    <a:pt x="1606" y="979"/>
                    <a:pt x="1606" y="979"/>
                  </a:cubicBezTo>
                  <a:cubicBezTo>
                    <a:pt x="1600" y="981"/>
                    <a:pt x="1600" y="981"/>
                    <a:pt x="1600" y="981"/>
                  </a:cubicBezTo>
                  <a:cubicBezTo>
                    <a:pt x="1599" y="987"/>
                    <a:pt x="1599" y="987"/>
                    <a:pt x="1599" y="987"/>
                  </a:cubicBezTo>
                  <a:cubicBezTo>
                    <a:pt x="1600" y="990"/>
                    <a:pt x="1600" y="990"/>
                    <a:pt x="1600" y="990"/>
                  </a:cubicBezTo>
                  <a:cubicBezTo>
                    <a:pt x="1594" y="995"/>
                    <a:pt x="1594" y="995"/>
                    <a:pt x="1594" y="995"/>
                  </a:cubicBezTo>
                  <a:cubicBezTo>
                    <a:pt x="1594" y="1001"/>
                    <a:pt x="1594" y="1001"/>
                    <a:pt x="1594" y="1001"/>
                  </a:cubicBezTo>
                  <a:cubicBezTo>
                    <a:pt x="1592" y="1005"/>
                    <a:pt x="1592" y="1005"/>
                    <a:pt x="1592" y="1005"/>
                  </a:cubicBezTo>
                  <a:cubicBezTo>
                    <a:pt x="1590" y="1006"/>
                    <a:pt x="1590" y="1006"/>
                    <a:pt x="1590" y="1006"/>
                  </a:cubicBezTo>
                  <a:cubicBezTo>
                    <a:pt x="1590" y="1000"/>
                    <a:pt x="1590" y="1000"/>
                    <a:pt x="1590" y="1000"/>
                  </a:cubicBezTo>
                  <a:cubicBezTo>
                    <a:pt x="1589" y="996"/>
                    <a:pt x="1589" y="996"/>
                    <a:pt x="1589" y="996"/>
                  </a:cubicBezTo>
                  <a:cubicBezTo>
                    <a:pt x="1586" y="1002"/>
                    <a:pt x="1586" y="1002"/>
                    <a:pt x="1586" y="1002"/>
                  </a:cubicBezTo>
                  <a:cubicBezTo>
                    <a:pt x="1583" y="1003"/>
                    <a:pt x="1583" y="1003"/>
                    <a:pt x="1583" y="1003"/>
                  </a:cubicBezTo>
                  <a:cubicBezTo>
                    <a:pt x="1578" y="1011"/>
                    <a:pt x="1578" y="1011"/>
                    <a:pt x="1578" y="1011"/>
                  </a:cubicBezTo>
                  <a:cubicBezTo>
                    <a:pt x="1577" y="1023"/>
                    <a:pt x="1577" y="1023"/>
                    <a:pt x="1577" y="1023"/>
                  </a:cubicBezTo>
                  <a:cubicBezTo>
                    <a:pt x="1573" y="1030"/>
                    <a:pt x="1573" y="1030"/>
                    <a:pt x="1573" y="1030"/>
                  </a:cubicBezTo>
                  <a:cubicBezTo>
                    <a:pt x="1575" y="1036"/>
                    <a:pt x="1575" y="1036"/>
                    <a:pt x="1575" y="1036"/>
                  </a:cubicBezTo>
                  <a:cubicBezTo>
                    <a:pt x="1575" y="1042"/>
                    <a:pt x="1575" y="1042"/>
                    <a:pt x="1575" y="1042"/>
                  </a:cubicBezTo>
                  <a:cubicBezTo>
                    <a:pt x="1579" y="1051"/>
                    <a:pt x="1579" y="1051"/>
                    <a:pt x="1579" y="1051"/>
                  </a:cubicBezTo>
                  <a:cubicBezTo>
                    <a:pt x="1583" y="1060"/>
                    <a:pt x="1583" y="1060"/>
                    <a:pt x="1583" y="1060"/>
                  </a:cubicBezTo>
                  <a:cubicBezTo>
                    <a:pt x="1583" y="1068"/>
                    <a:pt x="1583" y="1068"/>
                    <a:pt x="1583" y="1068"/>
                  </a:cubicBezTo>
                  <a:cubicBezTo>
                    <a:pt x="1581" y="1080"/>
                    <a:pt x="1581" y="1080"/>
                    <a:pt x="1581" y="1080"/>
                  </a:cubicBezTo>
                  <a:cubicBezTo>
                    <a:pt x="1576" y="1089"/>
                    <a:pt x="1576" y="1089"/>
                    <a:pt x="1576" y="1089"/>
                  </a:cubicBezTo>
                  <a:cubicBezTo>
                    <a:pt x="1573" y="1094"/>
                    <a:pt x="1573" y="1094"/>
                    <a:pt x="1573" y="1094"/>
                  </a:cubicBezTo>
                  <a:cubicBezTo>
                    <a:pt x="1569" y="1096"/>
                    <a:pt x="1569" y="1096"/>
                    <a:pt x="1569" y="1096"/>
                  </a:cubicBezTo>
                  <a:cubicBezTo>
                    <a:pt x="1562" y="1097"/>
                    <a:pt x="1562" y="1097"/>
                    <a:pt x="1562" y="1097"/>
                  </a:cubicBezTo>
                  <a:cubicBezTo>
                    <a:pt x="1558" y="1095"/>
                    <a:pt x="1558" y="1095"/>
                    <a:pt x="1558" y="1095"/>
                  </a:cubicBezTo>
                  <a:cubicBezTo>
                    <a:pt x="1556" y="1094"/>
                    <a:pt x="1556" y="1094"/>
                    <a:pt x="1556" y="1094"/>
                  </a:cubicBezTo>
                  <a:cubicBezTo>
                    <a:pt x="1555" y="1087"/>
                    <a:pt x="1555" y="1087"/>
                    <a:pt x="1555" y="1087"/>
                  </a:cubicBezTo>
                  <a:cubicBezTo>
                    <a:pt x="1553" y="1084"/>
                    <a:pt x="1553" y="1084"/>
                    <a:pt x="1553" y="1084"/>
                  </a:cubicBezTo>
                  <a:cubicBezTo>
                    <a:pt x="1550" y="1081"/>
                    <a:pt x="1550" y="1081"/>
                    <a:pt x="1550" y="1081"/>
                  </a:cubicBezTo>
                  <a:cubicBezTo>
                    <a:pt x="1549" y="1074"/>
                    <a:pt x="1549" y="1074"/>
                    <a:pt x="1549" y="1074"/>
                  </a:cubicBezTo>
                  <a:cubicBezTo>
                    <a:pt x="1549" y="1066"/>
                    <a:pt x="1549" y="1066"/>
                    <a:pt x="1549" y="1066"/>
                  </a:cubicBezTo>
                  <a:cubicBezTo>
                    <a:pt x="1547" y="1058"/>
                    <a:pt x="1547" y="1058"/>
                    <a:pt x="1547" y="1058"/>
                  </a:cubicBezTo>
                  <a:cubicBezTo>
                    <a:pt x="1546" y="1050"/>
                    <a:pt x="1546" y="1050"/>
                    <a:pt x="1546" y="1050"/>
                  </a:cubicBezTo>
                  <a:cubicBezTo>
                    <a:pt x="1549" y="1042"/>
                    <a:pt x="1549" y="1042"/>
                    <a:pt x="1549" y="1042"/>
                  </a:cubicBezTo>
                  <a:cubicBezTo>
                    <a:pt x="1549" y="1030"/>
                    <a:pt x="1549" y="1030"/>
                    <a:pt x="1549" y="1030"/>
                  </a:cubicBezTo>
                  <a:cubicBezTo>
                    <a:pt x="1553" y="1027"/>
                    <a:pt x="1553" y="1027"/>
                    <a:pt x="1553" y="1027"/>
                  </a:cubicBezTo>
                  <a:cubicBezTo>
                    <a:pt x="1552" y="1018"/>
                    <a:pt x="1552" y="1018"/>
                    <a:pt x="1552" y="1018"/>
                  </a:cubicBezTo>
                  <a:cubicBezTo>
                    <a:pt x="1555" y="1014"/>
                    <a:pt x="1555" y="1014"/>
                    <a:pt x="1555" y="1014"/>
                  </a:cubicBezTo>
                  <a:cubicBezTo>
                    <a:pt x="1555" y="1010"/>
                    <a:pt x="1555" y="1010"/>
                    <a:pt x="1555" y="1010"/>
                  </a:cubicBezTo>
                  <a:cubicBezTo>
                    <a:pt x="1560" y="1001"/>
                    <a:pt x="1560" y="1001"/>
                    <a:pt x="1560" y="1001"/>
                  </a:cubicBezTo>
                  <a:cubicBezTo>
                    <a:pt x="1561" y="997"/>
                    <a:pt x="1561" y="997"/>
                    <a:pt x="1561" y="997"/>
                  </a:cubicBezTo>
                  <a:cubicBezTo>
                    <a:pt x="1560" y="994"/>
                    <a:pt x="1560" y="994"/>
                    <a:pt x="1560" y="994"/>
                  </a:cubicBezTo>
                  <a:cubicBezTo>
                    <a:pt x="1556" y="999"/>
                    <a:pt x="1556" y="999"/>
                    <a:pt x="1556" y="999"/>
                  </a:cubicBezTo>
                  <a:cubicBezTo>
                    <a:pt x="1555" y="1003"/>
                    <a:pt x="1555" y="1003"/>
                    <a:pt x="1555" y="1003"/>
                  </a:cubicBezTo>
                  <a:cubicBezTo>
                    <a:pt x="1553" y="1007"/>
                    <a:pt x="1553" y="1007"/>
                    <a:pt x="1553" y="1007"/>
                  </a:cubicBezTo>
                  <a:cubicBezTo>
                    <a:pt x="1548" y="1010"/>
                    <a:pt x="1548" y="1010"/>
                    <a:pt x="1548" y="1010"/>
                  </a:cubicBezTo>
                  <a:cubicBezTo>
                    <a:pt x="1544" y="1017"/>
                    <a:pt x="1544" y="1017"/>
                    <a:pt x="1544" y="1017"/>
                  </a:cubicBezTo>
                  <a:cubicBezTo>
                    <a:pt x="1541" y="1016"/>
                    <a:pt x="1541" y="1016"/>
                    <a:pt x="1541" y="1016"/>
                  </a:cubicBezTo>
                  <a:cubicBezTo>
                    <a:pt x="1542" y="1011"/>
                    <a:pt x="1542" y="1011"/>
                    <a:pt x="1542" y="1011"/>
                  </a:cubicBezTo>
                  <a:cubicBezTo>
                    <a:pt x="1545" y="1005"/>
                    <a:pt x="1545" y="1005"/>
                    <a:pt x="1545" y="1005"/>
                  </a:cubicBezTo>
                  <a:cubicBezTo>
                    <a:pt x="1547" y="1001"/>
                    <a:pt x="1547" y="1001"/>
                    <a:pt x="1547" y="1001"/>
                  </a:cubicBezTo>
                  <a:cubicBezTo>
                    <a:pt x="1550" y="1001"/>
                    <a:pt x="1550" y="1001"/>
                    <a:pt x="1550" y="1001"/>
                  </a:cubicBezTo>
                  <a:cubicBezTo>
                    <a:pt x="1550" y="997"/>
                    <a:pt x="1550" y="997"/>
                    <a:pt x="1550" y="997"/>
                  </a:cubicBezTo>
                  <a:cubicBezTo>
                    <a:pt x="1555" y="989"/>
                    <a:pt x="1555" y="989"/>
                    <a:pt x="1555" y="989"/>
                  </a:cubicBezTo>
                  <a:cubicBezTo>
                    <a:pt x="1559" y="982"/>
                    <a:pt x="1559" y="982"/>
                    <a:pt x="1559" y="982"/>
                  </a:cubicBezTo>
                  <a:cubicBezTo>
                    <a:pt x="1562" y="983"/>
                    <a:pt x="1562" y="983"/>
                    <a:pt x="1562" y="983"/>
                  </a:cubicBezTo>
                  <a:cubicBezTo>
                    <a:pt x="1564" y="979"/>
                    <a:pt x="1564" y="979"/>
                    <a:pt x="1564" y="979"/>
                  </a:cubicBezTo>
                  <a:cubicBezTo>
                    <a:pt x="1568" y="980"/>
                    <a:pt x="1568" y="980"/>
                    <a:pt x="1568" y="980"/>
                  </a:cubicBezTo>
                  <a:cubicBezTo>
                    <a:pt x="1565" y="984"/>
                    <a:pt x="1565" y="984"/>
                    <a:pt x="1565" y="984"/>
                  </a:cubicBezTo>
                  <a:cubicBezTo>
                    <a:pt x="1567" y="986"/>
                    <a:pt x="1567" y="986"/>
                    <a:pt x="1567" y="986"/>
                  </a:cubicBezTo>
                  <a:cubicBezTo>
                    <a:pt x="1574" y="979"/>
                    <a:pt x="1574" y="979"/>
                    <a:pt x="1574" y="979"/>
                  </a:cubicBezTo>
                  <a:cubicBezTo>
                    <a:pt x="1574" y="977"/>
                    <a:pt x="1574" y="977"/>
                    <a:pt x="1574" y="977"/>
                  </a:cubicBezTo>
                  <a:cubicBezTo>
                    <a:pt x="1580" y="977"/>
                    <a:pt x="1580" y="977"/>
                    <a:pt x="1580" y="977"/>
                  </a:cubicBezTo>
                  <a:cubicBezTo>
                    <a:pt x="1591" y="971"/>
                    <a:pt x="1591" y="971"/>
                    <a:pt x="1591" y="971"/>
                  </a:cubicBezTo>
                  <a:cubicBezTo>
                    <a:pt x="1600" y="973"/>
                    <a:pt x="1600" y="973"/>
                    <a:pt x="1600" y="973"/>
                  </a:cubicBezTo>
                  <a:cubicBezTo>
                    <a:pt x="1604" y="975"/>
                    <a:pt x="1604" y="975"/>
                    <a:pt x="1604" y="975"/>
                  </a:cubicBezTo>
                  <a:cubicBezTo>
                    <a:pt x="1607" y="972"/>
                    <a:pt x="1607" y="972"/>
                    <a:pt x="1607" y="972"/>
                  </a:cubicBezTo>
                  <a:cubicBezTo>
                    <a:pt x="1627" y="972"/>
                    <a:pt x="1627" y="972"/>
                    <a:pt x="1627" y="972"/>
                  </a:cubicBezTo>
                  <a:cubicBezTo>
                    <a:pt x="1629" y="970"/>
                    <a:pt x="1629" y="970"/>
                    <a:pt x="1629" y="970"/>
                  </a:cubicBezTo>
                  <a:cubicBezTo>
                    <a:pt x="1627" y="968"/>
                    <a:pt x="1627" y="968"/>
                    <a:pt x="1627" y="968"/>
                  </a:cubicBezTo>
                  <a:cubicBezTo>
                    <a:pt x="1620" y="968"/>
                    <a:pt x="1620" y="968"/>
                    <a:pt x="1620" y="968"/>
                  </a:cubicBezTo>
                  <a:cubicBezTo>
                    <a:pt x="1617" y="967"/>
                    <a:pt x="1617" y="967"/>
                    <a:pt x="1617" y="967"/>
                  </a:cubicBezTo>
                  <a:cubicBezTo>
                    <a:pt x="1613" y="960"/>
                    <a:pt x="1613" y="960"/>
                    <a:pt x="1613" y="960"/>
                  </a:cubicBezTo>
                  <a:cubicBezTo>
                    <a:pt x="1609" y="959"/>
                    <a:pt x="1609" y="959"/>
                    <a:pt x="1609" y="959"/>
                  </a:cubicBezTo>
                  <a:cubicBezTo>
                    <a:pt x="1599" y="960"/>
                    <a:pt x="1599" y="960"/>
                    <a:pt x="1599" y="960"/>
                  </a:cubicBezTo>
                  <a:cubicBezTo>
                    <a:pt x="1596" y="955"/>
                    <a:pt x="1596" y="955"/>
                    <a:pt x="1596" y="955"/>
                  </a:cubicBezTo>
                  <a:cubicBezTo>
                    <a:pt x="1598" y="952"/>
                    <a:pt x="1598" y="952"/>
                    <a:pt x="1598" y="952"/>
                  </a:cubicBezTo>
                  <a:cubicBezTo>
                    <a:pt x="1594" y="951"/>
                    <a:pt x="1594" y="951"/>
                    <a:pt x="1594" y="951"/>
                  </a:cubicBezTo>
                  <a:cubicBezTo>
                    <a:pt x="1589" y="954"/>
                    <a:pt x="1589" y="954"/>
                    <a:pt x="1589" y="954"/>
                  </a:cubicBezTo>
                  <a:cubicBezTo>
                    <a:pt x="1573" y="956"/>
                    <a:pt x="1573" y="956"/>
                    <a:pt x="1573" y="956"/>
                  </a:cubicBezTo>
                  <a:cubicBezTo>
                    <a:pt x="1568" y="959"/>
                    <a:pt x="1568" y="959"/>
                    <a:pt x="1568" y="959"/>
                  </a:cubicBezTo>
                  <a:cubicBezTo>
                    <a:pt x="1564" y="963"/>
                    <a:pt x="1564" y="963"/>
                    <a:pt x="1564" y="963"/>
                  </a:cubicBezTo>
                  <a:cubicBezTo>
                    <a:pt x="1556" y="960"/>
                    <a:pt x="1556" y="960"/>
                    <a:pt x="1556" y="960"/>
                  </a:cubicBezTo>
                  <a:cubicBezTo>
                    <a:pt x="1554" y="961"/>
                    <a:pt x="1554" y="961"/>
                    <a:pt x="1554" y="961"/>
                  </a:cubicBezTo>
                  <a:cubicBezTo>
                    <a:pt x="1549" y="961"/>
                    <a:pt x="1549" y="961"/>
                    <a:pt x="1549" y="961"/>
                  </a:cubicBezTo>
                  <a:cubicBezTo>
                    <a:pt x="1547" y="956"/>
                    <a:pt x="1547" y="956"/>
                    <a:pt x="1547" y="956"/>
                  </a:cubicBezTo>
                  <a:cubicBezTo>
                    <a:pt x="1543" y="954"/>
                    <a:pt x="1543" y="954"/>
                    <a:pt x="1543" y="954"/>
                  </a:cubicBezTo>
                  <a:cubicBezTo>
                    <a:pt x="1537" y="951"/>
                    <a:pt x="1537" y="951"/>
                    <a:pt x="1537" y="951"/>
                  </a:cubicBezTo>
                  <a:cubicBezTo>
                    <a:pt x="1532" y="952"/>
                    <a:pt x="1532" y="952"/>
                    <a:pt x="1532" y="952"/>
                  </a:cubicBezTo>
                  <a:cubicBezTo>
                    <a:pt x="1528" y="955"/>
                    <a:pt x="1528" y="955"/>
                    <a:pt x="1528" y="955"/>
                  </a:cubicBezTo>
                  <a:cubicBezTo>
                    <a:pt x="1529" y="948"/>
                    <a:pt x="1529" y="948"/>
                    <a:pt x="1529" y="948"/>
                  </a:cubicBezTo>
                  <a:cubicBezTo>
                    <a:pt x="1533" y="946"/>
                    <a:pt x="1533" y="946"/>
                    <a:pt x="1533" y="946"/>
                  </a:cubicBezTo>
                  <a:cubicBezTo>
                    <a:pt x="1537" y="939"/>
                    <a:pt x="1537" y="939"/>
                    <a:pt x="1537" y="939"/>
                  </a:cubicBezTo>
                  <a:cubicBezTo>
                    <a:pt x="1541" y="936"/>
                    <a:pt x="1541" y="936"/>
                    <a:pt x="1541" y="936"/>
                  </a:cubicBezTo>
                  <a:cubicBezTo>
                    <a:pt x="1539" y="935"/>
                    <a:pt x="1539" y="935"/>
                    <a:pt x="1539" y="935"/>
                  </a:cubicBezTo>
                  <a:cubicBezTo>
                    <a:pt x="1531" y="937"/>
                    <a:pt x="1531" y="937"/>
                    <a:pt x="1531" y="937"/>
                  </a:cubicBezTo>
                  <a:cubicBezTo>
                    <a:pt x="1525" y="943"/>
                    <a:pt x="1525" y="943"/>
                    <a:pt x="1525" y="943"/>
                  </a:cubicBezTo>
                  <a:cubicBezTo>
                    <a:pt x="1523" y="943"/>
                    <a:pt x="1523" y="943"/>
                    <a:pt x="1523" y="943"/>
                  </a:cubicBezTo>
                  <a:cubicBezTo>
                    <a:pt x="1516" y="951"/>
                    <a:pt x="1516" y="951"/>
                    <a:pt x="1516" y="951"/>
                  </a:cubicBezTo>
                  <a:cubicBezTo>
                    <a:pt x="1506" y="955"/>
                    <a:pt x="1506" y="955"/>
                    <a:pt x="1506" y="955"/>
                  </a:cubicBezTo>
                  <a:cubicBezTo>
                    <a:pt x="1503" y="956"/>
                    <a:pt x="1503" y="956"/>
                    <a:pt x="1503" y="956"/>
                  </a:cubicBezTo>
                  <a:cubicBezTo>
                    <a:pt x="1499" y="959"/>
                    <a:pt x="1499" y="959"/>
                    <a:pt x="1499" y="959"/>
                  </a:cubicBezTo>
                  <a:cubicBezTo>
                    <a:pt x="1491" y="963"/>
                    <a:pt x="1491" y="963"/>
                    <a:pt x="1491" y="963"/>
                  </a:cubicBezTo>
                  <a:cubicBezTo>
                    <a:pt x="1488" y="963"/>
                    <a:pt x="1488" y="963"/>
                    <a:pt x="1488" y="963"/>
                  </a:cubicBezTo>
                  <a:cubicBezTo>
                    <a:pt x="1485" y="961"/>
                    <a:pt x="1485" y="961"/>
                    <a:pt x="1485" y="961"/>
                  </a:cubicBezTo>
                  <a:cubicBezTo>
                    <a:pt x="1480" y="962"/>
                    <a:pt x="1480" y="962"/>
                    <a:pt x="1480" y="962"/>
                  </a:cubicBezTo>
                  <a:cubicBezTo>
                    <a:pt x="1482" y="955"/>
                    <a:pt x="1482" y="955"/>
                    <a:pt x="1482" y="955"/>
                  </a:cubicBezTo>
                  <a:cubicBezTo>
                    <a:pt x="1479" y="953"/>
                    <a:pt x="1479" y="953"/>
                    <a:pt x="1479" y="953"/>
                  </a:cubicBezTo>
                  <a:cubicBezTo>
                    <a:pt x="1469" y="959"/>
                    <a:pt x="1469" y="959"/>
                    <a:pt x="1469" y="959"/>
                  </a:cubicBezTo>
                  <a:cubicBezTo>
                    <a:pt x="1464" y="962"/>
                    <a:pt x="1464" y="962"/>
                    <a:pt x="1464" y="962"/>
                  </a:cubicBezTo>
                  <a:cubicBezTo>
                    <a:pt x="1456" y="961"/>
                    <a:pt x="1456" y="961"/>
                    <a:pt x="1456" y="961"/>
                  </a:cubicBezTo>
                  <a:cubicBezTo>
                    <a:pt x="1467" y="951"/>
                    <a:pt x="1467" y="951"/>
                    <a:pt x="1467" y="951"/>
                  </a:cubicBezTo>
                  <a:cubicBezTo>
                    <a:pt x="1480" y="937"/>
                    <a:pt x="1480" y="937"/>
                    <a:pt x="1480" y="937"/>
                  </a:cubicBezTo>
                  <a:cubicBezTo>
                    <a:pt x="1486" y="935"/>
                    <a:pt x="1486" y="935"/>
                    <a:pt x="1486" y="935"/>
                  </a:cubicBezTo>
                  <a:cubicBezTo>
                    <a:pt x="1492" y="930"/>
                    <a:pt x="1492" y="930"/>
                    <a:pt x="1492" y="930"/>
                  </a:cubicBezTo>
                  <a:cubicBezTo>
                    <a:pt x="1496" y="930"/>
                    <a:pt x="1496" y="930"/>
                    <a:pt x="1496" y="930"/>
                  </a:cubicBezTo>
                  <a:cubicBezTo>
                    <a:pt x="1505" y="923"/>
                    <a:pt x="1505" y="923"/>
                    <a:pt x="1505" y="923"/>
                  </a:cubicBezTo>
                  <a:cubicBezTo>
                    <a:pt x="1499" y="923"/>
                    <a:pt x="1499" y="923"/>
                    <a:pt x="1499" y="923"/>
                  </a:cubicBezTo>
                  <a:cubicBezTo>
                    <a:pt x="1495" y="920"/>
                    <a:pt x="1495" y="920"/>
                    <a:pt x="1495" y="920"/>
                  </a:cubicBezTo>
                  <a:cubicBezTo>
                    <a:pt x="1482" y="921"/>
                    <a:pt x="1482" y="921"/>
                    <a:pt x="1482" y="921"/>
                  </a:cubicBezTo>
                  <a:cubicBezTo>
                    <a:pt x="1478" y="918"/>
                    <a:pt x="1478" y="918"/>
                    <a:pt x="1478" y="918"/>
                  </a:cubicBezTo>
                  <a:cubicBezTo>
                    <a:pt x="1469" y="923"/>
                    <a:pt x="1469" y="923"/>
                    <a:pt x="1469" y="923"/>
                  </a:cubicBezTo>
                  <a:cubicBezTo>
                    <a:pt x="1465" y="923"/>
                    <a:pt x="1465" y="923"/>
                    <a:pt x="1465" y="923"/>
                  </a:cubicBezTo>
                  <a:cubicBezTo>
                    <a:pt x="1460" y="919"/>
                    <a:pt x="1460" y="919"/>
                    <a:pt x="1460" y="919"/>
                  </a:cubicBezTo>
                  <a:cubicBezTo>
                    <a:pt x="1458" y="918"/>
                    <a:pt x="1458" y="918"/>
                    <a:pt x="1458" y="918"/>
                  </a:cubicBezTo>
                  <a:cubicBezTo>
                    <a:pt x="1454" y="915"/>
                    <a:pt x="1454" y="915"/>
                    <a:pt x="1454" y="915"/>
                  </a:cubicBezTo>
                  <a:cubicBezTo>
                    <a:pt x="1451" y="918"/>
                    <a:pt x="1451" y="918"/>
                    <a:pt x="1451" y="918"/>
                  </a:cubicBezTo>
                  <a:cubicBezTo>
                    <a:pt x="1448" y="918"/>
                    <a:pt x="1448" y="918"/>
                    <a:pt x="1448" y="918"/>
                  </a:cubicBezTo>
                  <a:cubicBezTo>
                    <a:pt x="1448" y="915"/>
                    <a:pt x="1448" y="915"/>
                    <a:pt x="1448" y="915"/>
                  </a:cubicBezTo>
                  <a:cubicBezTo>
                    <a:pt x="1445" y="913"/>
                    <a:pt x="1445" y="913"/>
                    <a:pt x="1445" y="913"/>
                  </a:cubicBezTo>
                  <a:cubicBezTo>
                    <a:pt x="1441" y="910"/>
                    <a:pt x="1441" y="910"/>
                    <a:pt x="1441" y="910"/>
                  </a:cubicBezTo>
                  <a:cubicBezTo>
                    <a:pt x="1430" y="910"/>
                    <a:pt x="1430" y="910"/>
                    <a:pt x="1430" y="910"/>
                  </a:cubicBezTo>
                  <a:cubicBezTo>
                    <a:pt x="1428" y="911"/>
                    <a:pt x="1428" y="911"/>
                    <a:pt x="1428" y="911"/>
                  </a:cubicBezTo>
                  <a:cubicBezTo>
                    <a:pt x="1423" y="912"/>
                    <a:pt x="1423" y="912"/>
                    <a:pt x="1423" y="912"/>
                  </a:cubicBezTo>
                  <a:cubicBezTo>
                    <a:pt x="1421" y="910"/>
                    <a:pt x="1421" y="910"/>
                    <a:pt x="1421" y="910"/>
                  </a:cubicBezTo>
                  <a:cubicBezTo>
                    <a:pt x="1414" y="908"/>
                    <a:pt x="1414" y="908"/>
                    <a:pt x="1414" y="908"/>
                  </a:cubicBezTo>
                  <a:cubicBezTo>
                    <a:pt x="1408" y="907"/>
                    <a:pt x="1408" y="907"/>
                    <a:pt x="1408" y="907"/>
                  </a:cubicBezTo>
                  <a:cubicBezTo>
                    <a:pt x="1405" y="905"/>
                    <a:pt x="1405" y="905"/>
                    <a:pt x="1405" y="905"/>
                  </a:cubicBezTo>
                  <a:cubicBezTo>
                    <a:pt x="1406" y="902"/>
                    <a:pt x="1406" y="902"/>
                    <a:pt x="1406" y="902"/>
                  </a:cubicBezTo>
                  <a:cubicBezTo>
                    <a:pt x="1404" y="897"/>
                    <a:pt x="1404" y="897"/>
                    <a:pt x="1404" y="897"/>
                  </a:cubicBezTo>
                  <a:cubicBezTo>
                    <a:pt x="1404" y="892"/>
                    <a:pt x="1404" y="892"/>
                    <a:pt x="1404" y="892"/>
                  </a:cubicBezTo>
                  <a:cubicBezTo>
                    <a:pt x="1398" y="890"/>
                    <a:pt x="1398" y="890"/>
                    <a:pt x="1398" y="890"/>
                  </a:cubicBezTo>
                  <a:cubicBezTo>
                    <a:pt x="1396" y="899"/>
                    <a:pt x="1396" y="899"/>
                    <a:pt x="1396" y="899"/>
                  </a:cubicBezTo>
                  <a:cubicBezTo>
                    <a:pt x="1358" y="902"/>
                    <a:pt x="1358" y="902"/>
                    <a:pt x="1358" y="902"/>
                  </a:cubicBezTo>
                  <a:cubicBezTo>
                    <a:pt x="1228" y="902"/>
                    <a:pt x="1228" y="902"/>
                    <a:pt x="1228" y="902"/>
                  </a:cubicBezTo>
                  <a:cubicBezTo>
                    <a:pt x="1113" y="902"/>
                    <a:pt x="1113" y="902"/>
                    <a:pt x="1113" y="902"/>
                  </a:cubicBezTo>
                  <a:cubicBezTo>
                    <a:pt x="1077" y="900"/>
                    <a:pt x="1077" y="900"/>
                    <a:pt x="1077" y="900"/>
                  </a:cubicBezTo>
                  <a:cubicBezTo>
                    <a:pt x="1005" y="900"/>
                    <a:pt x="1005" y="900"/>
                    <a:pt x="1005" y="900"/>
                  </a:cubicBezTo>
                  <a:cubicBezTo>
                    <a:pt x="987" y="900"/>
                    <a:pt x="987" y="900"/>
                    <a:pt x="987" y="900"/>
                  </a:cubicBezTo>
                  <a:cubicBezTo>
                    <a:pt x="933" y="898"/>
                    <a:pt x="933" y="898"/>
                    <a:pt x="933" y="898"/>
                  </a:cubicBezTo>
                  <a:cubicBezTo>
                    <a:pt x="884" y="897"/>
                    <a:pt x="884" y="897"/>
                    <a:pt x="884" y="897"/>
                  </a:cubicBezTo>
                  <a:cubicBezTo>
                    <a:pt x="884" y="903"/>
                    <a:pt x="884" y="903"/>
                    <a:pt x="884" y="903"/>
                  </a:cubicBezTo>
                  <a:cubicBezTo>
                    <a:pt x="887" y="903"/>
                    <a:pt x="887" y="903"/>
                    <a:pt x="887" y="903"/>
                  </a:cubicBezTo>
                  <a:cubicBezTo>
                    <a:pt x="887" y="909"/>
                    <a:pt x="887" y="909"/>
                    <a:pt x="887" y="909"/>
                  </a:cubicBezTo>
                  <a:cubicBezTo>
                    <a:pt x="883" y="912"/>
                    <a:pt x="883" y="912"/>
                    <a:pt x="883" y="912"/>
                  </a:cubicBezTo>
                  <a:cubicBezTo>
                    <a:pt x="887" y="924"/>
                    <a:pt x="887" y="924"/>
                    <a:pt x="887" y="924"/>
                  </a:cubicBezTo>
                  <a:cubicBezTo>
                    <a:pt x="882" y="931"/>
                    <a:pt x="882" y="931"/>
                    <a:pt x="882" y="931"/>
                  </a:cubicBezTo>
                  <a:cubicBezTo>
                    <a:pt x="880" y="935"/>
                    <a:pt x="880" y="935"/>
                    <a:pt x="880" y="935"/>
                  </a:cubicBezTo>
                  <a:cubicBezTo>
                    <a:pt x="880" y="939"/>
                    <a:pt x="880" y="939"/>
                    <a:pt x="880" y="939"/>
                  </a:cubicBezTo>
                  <a:cubicBezTo>
                    <a:pt x="875" y="941"/>
                    <a:pt x="875" y="941"/>
                    <a:pt x="875" y="941"/>
                  </a:cubicBezTo>
                  <a:cubicBezTo>
                    <a:pt x="875" y="934"/>
                    <a:pt x="875" y="934"/>
                    <a:pt x="875" y="934"/>
                  </a:cubicBezTo>
                  <a:cubicBezTo>
                    <a:pt x="879" y="927"/>
                    <a:pt x="879" y="927"/>
                    <a:pt x="879" y="927"/>
                  </a:cubicBezTo>
                  <a:cubicBezTo>
                    <a:pt x="879" y="920"/>
                    <a:pt x="879" y="920"/>
                    <a:pt x="879" y="920"/>
                  </a:cubicBezTo>
                  <a:cubicBezTo>
                    <a:pt x="873" y="920"/>
                    <a:pt x="873" y="920"/>
                    <a:pt x="873" y="920"/>
                  </a:cubicBezTo>
                  <a:cubicBezTo>
                    <a:pt x="863" y="918"/>
                    <a:pt x="863" y="918"/>
                    <a:pt x="863" y="918"/>
                  </a:cubicBezTo>
                  <a:cubicBezTo>
                    <a:pt x="845" y="912"/>
                    <a:pt x="845" y="912"/>
                    <a:pt x="845" y="912"/>
                  </a:cubicBezTo>
                  <a:cubicBezTo>
                    <a:pt x="842" y="921"/>
                    <a:pt x="842" y="921"/>
                    <a:pt x="842" y="921"/>
                  </a:cubicBezTo>
                  <a:cubicBezTo>
                    <a:pt x="844" y="928"/>
                    <a:pt x="844" y="928"/>
                    <a:pt x="844" y="928"/>
                  </a:cubicBezTo>
                  <a:cubicBezTo>
                    <a:pt x="843" y="934"/>
                    <a:pt x="843" y="934"/>
                    <a:pt x="843" y="934"/>
                  </a:cubicBezTo>
                  <a:cubicBezTo>
                    <a:pt x="843" y="948"/>
                    <a:pt x="843" y="948"/>
                    <a:pt x="843" y="948"/>
                  </a:cubicBezTo>
                  <a:cubicBezTo>
                    <a:pt x="847" y="949"/>
                    <a:pt x="847" y="949"/>
                    <a:pt x="847" y="949"/>
                  </a:cubicBezTo>
                  <a:cubicBezTo>
                    <a:pt x="843" y="952"/>
                    <a:pt x="843" y="952"/>
                    <a:pt x="843" y="952"/>
                  </a:cubicBezTo>
                  <a:cubicBezTo>
                    <a:pt x="843" y="955"/>
                    <a:pt x="843" y="955"/>
                    <a:pt x="843" y="955"/>
                  </a:cubicBezTo>
                  <a:cubicBezTo>
                    <a:pt x="845" y="957"/>
                    <a:pt x="845" y="957"/>
                    <a:pt x="845" y="957"/>
                  </a:cubicBezTo>
                  <a:cubicBezTo>
                    <a:pt x="843" y="961"/>
                    <a:pt x="843" y="961"/>
                    <a:pt x="843" y="961"/>
                  </a:cubicBezTo>
                  <a:cubicBezTo>
                    <a:pt x="840" y="961"/>
                    <a:pt x="840" y="961"/>
                    <a:pt x="840" y="961"/>
                  </a:cubicBezTo>
                  <a:cubicBezTo>
                    <a:pt x="839" y="966"/>
                    <a:pt x="839" y="966"/>
                    <a:pt x="839" y="966"/>
                  </a:cubicBezTo>
                  <a:cubicBezTo>
                    <a:pt x="844" y="968"/>
                    <a:pt x="844" y="968"/>
                    <a:pt x="844" y="968"/>
                  </a:cubicBezTo>
                  <a:cubicBezTo>
                    <a:pt x="839" y="971"/>
                    <a:pt x="839" y="971"/>
                    <a:pt x="839" y="971"/>
                  </a:cubicBezTo>
                  <a:cubicBezTo>
                    <a:pt x="831" y="995"/>
                    <a:pt x="831" y="995"/>
                    <a:pt x="831" y="995"/>
                  </a:cubicBezTo>
                  <a:cubicBezTo>
                    <a:pt x="829" y="1000"/>
                    <a:pt x="829" y="1000"/>
                    <a:pt x="829" y="1000"/>
                  </a:cubicBezTo>
                  <a:cubicBezTo>
                    <a:pt x="824" y="1007"/>
                    <a:pt x="824" y="1007"/>
                    <a:pt x="824" y="1007"/>
                  </a:cubicBezTo>
                  <a:cubicBezTo>
                    <a:pt x="821" y="1018"/>
                    <a:pt x="821" y="1018"/>
                    <a:pt x="821" y="1018"/>
                  </a:cubicBezTo>
                  <a:cubicBezTo>
                    <a:pt x="813" y="1034"/>
                    <a:pt x="813" y="1034"/>
                    <a:pt x="813" y="1034"/>
                  </a:cubicBezTo>
                  <a:cubicBezTo>
                    <a:pt x="806" y="1043"/>
                    <a:pt x="806" y="1043"/>
                    <a:pt x="806" y="1043"/>
                  </a:cubicBezTo>
                  <a:cubicBezTo>
                    <a:pt x="806" y="1047"/>
                    <a:pt x="806" y="1047"/>
                    <a:pt x="806" y="1047"/>
                  </a:cubicBezTo>
                  <a:cubicBezTo>
                    <a:pt x="799" y="1054"/>
                    <a:pt x="799" y="1054"/>
                    <a:pt x="799" y="1054"/>
                  </a:cubicBezTo>
                  <a:cubicBezTo>
                    <a:pt x="800" y="1058"/>
                    <a:pt x="800" y="1058"/>
                    <a:pt x="800" y="1058"/>
                  </a:cubicBezTo>
                  <a:cubicBezTo>
                    <a:pt x="800" y="1064"/>
                    <a:pt x="800" y="1064"/>
                    <a:pt x="800" y="1064"/>
                  </a:cubicBezTo>
                  <a:cubicBezTo>
                    <a:pt x="797" y="1070"/>
                    <a:pt x="797" y="1070"/>
                    <a:pt x="797" y="1070"/>
                  </a:cubicBezTo>
                  <a:cubicBezTo>
                    <a:pt x="799" y="1077"/>
                    <a:pt x="799" y="1077"/>
                    <a:pt x="799" y="1077"/>
                  </a:cubicBezTo>
                  <a:cubicBezTo>
                    <a:pt x="797" y="1081"/>
                    <a:pt x="797" y="1081"/>
                    <a:pt x="797" y="1081"/>
                  </a:cubicBezTo>
                  <a:cubicBezTo>
                    <a:pt x="798" y="1086"/>
                    <a:pt x="798" y="1086"/>
                    <a:pt x="798" y="1086"/>
                  </a:cubicBezTo>
                  <a:cubicBezTo>
                    <a:pt x="798" y="1091"/>
                    <a:pt x="798" y="1091"/>
                    <a:pt x="798" y="1091"/>
                  </a:cubicBezTo>
                  <a:cubicBezTo>
                    <a:pt x="794" y="1096"/>
                    <a:pt x="794" y="1096"/>
                    <a:pt x="794" y="1096"/>
                  </a:cubicBezTo>
                  <a:cubicBezTo>
                    <a:pt x="794" y="1100"/>
                    <a:pt x="794" y="1100"/>
                    <a:pt x="794" y="1100"/>
                  </a:cubicBezTo>
                  <a:cubicBezTo>
                    <a:pt x="782" y="1113"/>
                    <a:pt x="782" y="1113"/>
                    <a:pt x="782" y="1113"/>
                  </a:cubicBezTo>
                  <a:cubicBezTo>
                    <a:pt x="782" y="1118"/>
                    <a:pt x="782" y="1118"/>
                    <a:pt x="782" y="1118"/>
                  </a:cubicBezTo>
                  <a:cubicBezTo>
                    <a:pt x="783" y="1122"/>
                    <a:pt x="783" y="1122"/>
                    <a:pt x="783" y="1122"/>
                  </a:cubicBezTo>
                  <a:cubicBezTo>
                    <a:pt x="788" y="1130"/>
                    <a:pt x="788" y="1130"/>
                    <a:pt x="788" y="1130"/>
                  </a:cubicBezTo>
                  <a:cubicBezTo>
                    <a:pt x="788" y="1136"/>
                    <a:pt x="788" y="1136"/>
                    <a:pt x="788" y="1136"/>
                  </a:cubicBezTo>
                  <a:cubicBezTo>
                    <a:pt x="784" y="1142"/>
                    <a:pt x="784" y="1142"/>
                    <a:pt x="784" y="1142"/>
                  </a:cubicBezTo>
                  <a:cubicBezTo>
                    <a:pt x="785" y="1146"/>
                    <a:pt x="785" y="1146"/>
                    <a:pt x="785" y="1146"/>
                  </a:cubicBezTo>
                  <a:cubicBezTo>
                    <a:pt x="783" y="1150"/>
                    <a:pt x="783" y="1150"/>
                    <a:pt x="783" y="1150"/>
                  </a:cubicBezTo>
                  <a:cubicBezTo>
                    <a:pt x="788" y="1159"/>
                    <a:pt x="788" y="1159"/>
                    <a:pt x="788" y="1159"/>
                  </a:cubicBezTo>
                  <a:cubicBezTo>
                    <a:pt x="793" y="1162"/>
                    <a:pt x="793" y="1162"/>
                    <a:pt x="793" y="1162"/>
                  </a:cubicBezTo>
                  <a:cubicBezTo>
                    <a:pt x="793" y="1170"/>
                    <a:pt x="793" y="1170"/>
                    <a:pt x="793" y="1170"/>
                  </a:cubicBezTo>
                  <a:cubicBezTo>
                    <a:pt x="791" y="1172"/>
                    <a:pt x="791" y="1172"/>
                    <a:pt x="791" y="1172"/>
                  </a:cubicBezTo>
                  <a:cubicBezTo>
                    <a:pt x="797" y="1176"/>
                    <a:pt x="797" y="1176"/>
                    <a:pt x="797" y="1176"/>
                  </a:cubicBezTo>
                  <a:cubicBezTo>
                    <a:pt x="800" y="1176"/>
                    <a:pt x="800" y="1176"/>
                    <a:pt x="800" y="1176"/>
                  </a:cubicBezTo>
                  <a:cubicBezTo>
                    <a:pt x="804" y="1173"/>
                    <a:pt x="804" y="1173"/>
                    <a:pt x="804" y="1173"/>
                  </a:cubicBezTo>
                  <a:cubicBezTo>
                    <a:pt x="805" y="1177"/>
                    <a:pt x="805" y="1177"/>
                    <a:pt x="805" y="1177"/>
                  </a:cubicBezTo>
                  <a:cubicBezTo>
                    <a:pt x="806" y="1182"/>
                    <a:pt x="806" y="1182"/>
                    <a:pt x="806" y="1182"/>
                  </a:cubicBezTo>
                  <a:cubicBezTo>
                    <a:pt x="805" y="1185"/>
                    <a:pt x="805" y="1185"/>
                    <a:pt x="805" y="1185"/>
                  </a:cubicBezTo>
                  <a:cubicBezTo>
                    <a:pt x="802" y="1183"/>
                    <a:pt x="802" y="1183"/>
                    <a:pt x="802" y="1183"/>
                  </a:cubicBezTo>
                  <a:cubicBezTo>
                    <a:pt x="800" y="1179"/>
                    <a:pt x="800" y="1179"/>
                    <a:pt x="800" y="1179"/>
                  </a:cubicBezTo>
                  <a:cubicBezTo>
                    <a:pt x="798" y="1183"/>
                    <a:pt x="798" y="1183"/>
                    <a:pt x="798" y="1183"/>
                  </a:cubicBezTo>
                  <a:cubicBezTo>
                    <a:pt x="797" y="1194"/>
                    <a:pt x="797" y="1194"/>
                    <a:pt x="797" y="1194"/>
                  </a:cubicBezTo>
                  <a:cubicBezTo>
                    <a:pt x="799" y="1198"/>
                    <a:pt x="799" y="1198"/>
                    <a:pt x="799" y="1198"/>
                  </a:cubicBezTo>
                  <a:cubicBezTo>
                    <a:pt x="806" y="1199"/>
                    <a:pt x="806" y="1199"/>
                    <a:pt x="806" y="1199"/>
                  </a:cubicBezTo>
                  <a:cubicBezTo>
                    <a:pt x="807" y="1200"/>
                    <a:pt x="807" y="1200"/>
                    <a:pt x="807" y="1200"/>
                  </a:cubicBezTo>
                  <a:cubicBezTo>
                    <a:pt x="807" y="1205"/>
                    <a:pt x="807" y="1205"/>
                    <a:pt x="807" y="1205"/>
                  </a:cubicBezTo>
                  <a:cubicBezTo>
                    <a:pt x="803" y="1208"/>
                    <a:pt x="803" y="1208"/>
                    <a:pt x="803" y="1208"/>
                  </a:cubicBezTo>
                  <a:cubicBezTo>
                    <a:pt x="802" y="1213"/>
                    <a:pt x="802" y="1213"/>
                    <a:pt x="802" y="1213"/>
                  </a:cubicBezTo>
                  <a:cubicBezTo>
                    <a:pt x="806" y="1219"/>
                    <a:pt x="806" y="1219"/>
                    <a:pt x="806" y="1219"/>
                  </a:cubicBezTo>
                  <a:cubicBezTo>
                    <a:pt x="807" y="1223"/>
                    <a:pt x="807" y="1223"/>
                    <a:pt x="807" y="1223"/>
                  </a:cubicBezTo>
                  <a:cubicBezTo>
                    <a:pt x="815" y="1235"/>
                    <a:pt x="815" y="1235"/>
                    <a:pt x="815" y="1235"/>
                  </a:cubicBezTo>
                  <a:cubicBezTo>
                    <a:pt x="818" y="1236"/>
                    <a:pt x="818" y="1236"/>
                    <a:pt x="818" y="1236"/>
                  </a:cubicBezTo>
                  <a:cubicBezTo>
                    <a:pt x="816" y="1240"/>
                    <a:pt x="816" y="1240"/>
                    <a:pt x="816" y="1240"/>
                  </a:cubicBezTo>
                  <a:cubicBezTo>
                    <a:pt x="817" y="1243"/>
                    <a:pt x="817" y="1243"/>
                    <a:pt x="817" y="1243"/>
                  </a:cubicBezTo>
                  <a:cubicBezTo>
                    <a:pt x="819" y="1243"/>
                    <a:pt x="819" y="1243"/>
                    <a:pt x="819" y="1243"/>
                  </a:cubicBezTo>
                  <a:cubicBezTo>
                    <a:pt x="820" y="1246"/>
                    <a:pt x="820" y="1246"/>
                    <a:pt x="820" y="1246"/>
                  </a:cubicBezTo>
                  <a:cubicBezTo>
                    <a:pt x="818" y="1252"/>
                    <a:pt x="818" y="1252"/>
                    <a:pt x="818" y="1252"/>
                  </a:cubicBezTo>
                  <a:cubicBezTo>
                    <a:pt x="816" y="1255"/>
                    <a:pt x="816" y="1255"/>
                    <a:pt x="816" y="1255"/>
                  </a:cubicBezTo>
                  <a:cubicBezTo>
                    <a:pt x="816" y="1258"/>
                    <a:pt x="816" y="1258"/>
                    <a:pt x="816" y="1258"/>
                  </a:cubicBezTo>
                  <a:cubicBezTo>
                    <a:pt x="820" y="1260"/>
                    <a:pt x="820" y="1260"/>
                    <a:pt x="820" y="1260"/>
                  </a:cubicBezTo>
                  <a:cubicBezTo>
                    <a:pt x="828" y="1261"/>
                    <a:pt x="828" y="1261"/>
                    <a:pt x="828" y="1261"/>
                  </a:cubicBezTo>
                  <a:cubicBezTo>
                    <a:pt x="834" y="1263"/>
                    <a:pt x="834" y="1263"/>
                    <a:pt x="834" y="1263"/>
                  </a:cubicBezTo>
                  <a:cubicBezTo>
                    <a:pt x="838" y="1263"/>
                    <a:pt x="838" y="1263"/>
                    <a:pt x="838" y="1263"/>
                  </a:cubicBezTo>
                  <a:cubicBezTo>
                    <a:pt x="843" y="1264"/>
                    <a:pt x="843" y="1264"/>
                    <a:pt x="843" y="1264"/>
                  </a:cubicBezTo>
                  <a:cubicBezTo>
                    <a:pt x="846" y="1269"/>
                    <a:pt x="846" y="1269"/>
                    <a:pt x="846" y="1269"/>
                  </a:cubicBezTo>
                  <a:cubicBezTo>
                    <a:pt x="851" y="1273"/>
                    <a:pt x="851" y="1273"/>
                    <a:pt x="851" y="1273"/>
                  </a:cubicBezTo>
                  <a:cubicBezTo>
                    <a:pt x="858" y="1273"/>
                    <a:pt x="858" y="1273"/>
                    <a:pt x="858" y="1273"/>
                  </a:cubicBezTo>
                  <a:cubicBezTo>
                    <a:pt x="860" y="1276"/>
                    <a:pt x="860" y="1276"/>
                    <a:pt x="860" y="1276"/>
                  </a:cubicBezTo>
                  <a:cubicBezTo>
                    <a:pt x="861" y="1281"/>
                    <a:pt x="861" y="1281"/>
                    <a:pt x="861" y="1281"/>
                  </a:cubicBezTo>
                  <a:cubicBezTo>
                    <a:pt x="862" y="1283"/>
                    <a:pt x="862" y="1283"/>
                    <a:pt x="862" y="1283"/>
                  </a:cubicBezTo>
                  <a:cubicBezTo>
                    <a:pt x="865" y="1282"/>
                    <a:pt x="865" y="1282"/>
                    <a:pt x="865" y="1282"/>
                  </a:cubicBezTo>
                  <a:cubicBezTo>
                    <a:pt x="872" y="1288"/>
                    <a:pt x="872" y="1288"/>
                    <a:pt x="872" y="1288"/>
                  </a:cubicBezTo>
                  <a:cubicBezTo>
                    <a:pt x="881" y="1299"/>
                    <a:pt x="881" y="1299"/>
                    <a:pt x="881" y="1299"/>
                  </a:cubicBezTo>
                  <a:cubicBezTo>
                    <a:pt x="881" y="1308"/>
                    <a:pt x="881" y="1308"/>
                    <a:pt x="881" y="1308"/>
                  </a:cubicBezTo>
                  <a:cubicBezTo>
                    <a:pt x="882" y="1310"/>
                    <a:pt x="882" y="1310"/>
                    <a:pt x="882" y="1310"/>
                  </a:cubicBezTo>
                  <a:cubicBezTo>
                    <a:pt x="881" y="1313"/>
                    <a:pt x="881" y="1313"/>
                    <a:pt x="881" y="1313"/>
                  </a:cubicBezTo>
                  <a:cubicBezTo>
                    <a:pt x="883" y="1315"/>
                    <a:pt x="883" y="1315"/>
                    <a:pt x="883" y="1315"/>
                  </a:cubicBezTo>
                  <a:cubicBezTo>
                    <a:pt x="937" y="1317"/>
                    <a:pt x="937" y="1317"/>
                    <a:pt x="937" y="1317"/>
                  </a:cubicBezTo>
                  <a:cubicBezTo>
                    <a:pt x="936" y="1321"/>
                    <a:pt x="936" y="1321"/>
                    <a:pt x="936" y="1321"/>
                  </a:cubicBezTo>
                  <a:cubicBezTo>
                    <a:pt x="1017" y="1362"/>
                    <a:pt x="1017" y="1362"/>
                    <a:pt x="1017" y="1362"/>
                  </a:cubicBezTo>
                  <a:cubicBezTo>
                    <a:pt x="1065" y="1368"/>
                    <a:pt x="1065" y="1368"/>
                    <a:pt x="1065" y="1368"/>
                  </a:cubicBezTo>
                  <a:cubicBezTo>
                    <a:pt x="1085" y="1369"/>
                    <a:pt x="1085" y="1369"/>
                    <a:pt x="1085" y="1369"/>
                  </a:cubicBezTo>
                  <a:cubicBezTo>
                    <a:pt x="1088" y="1358"/>
                    <a:pt x="1088" y="1358"/>
                    <a:pt x="1088" y="1358"/>
                  </a:cubicBezTo>
                  <a:cubicBezTo>
                    <a:pt x="1125" y="1362"/>
                    <a:pt x="1125" y="1362"/>
                    <a:pt x="1125" y="1362"/>
                  </a:cubicBezTo>
                  <a:cubicBezTo>
                    <a:pt x="1129" y="1363"/>
                    <a:pt x="1129" y="1363"/>
                    <a:pt x="1129" y="1363"/>
                  </a:cubicBezTo>
                  <a:cubicBezTo>
                    <a:pt x="1133" y="1370"/>
                    <a:pt x="1133" y="1370"/>
                    <a:pt x="1133" y="1370"/>
                  </a:cubicBezTo>
                  <a:cubicBezTo>
                    <a:pt x="1137" y="1373"/>
                    <a:pt x="1137" y="1373"/>
                    <a:pt x="1137" y="1373"/>
                  </a:cubicBezTo>
                  <a:cubicBezTo>
                    <a:pt x="1151" y="1388"/>
                    <a:pt x="1151" y="1388"/>
                    <a:pt x="1151" y="1388"/>
                  </a:cubicBezTo>
                  <a:cubicBezTo>
                    <a:pt x="1164" y="1398"/>
                    <a:pt x="1164" y="1398"/>
                    <a:pt x="1164" y="1398"/>
                  </a:cubicBezTo>
                  <a:cubicBezTo>
                    <a:pt x="1164" y="1403"/>
                    <a:pt x="1164" y="1403"/>
                    <a:pt x="1164" y="1403"/>
                  </a:cubicBezTo>
                  <a:cubicBezTo>
                    <a:pt x="1167" y="1407"/>
                    <a:pt x="1167" y="1407"/>
                    <a:pt x="1167" y="1407"/>
                  </a:cubicBezTo>
                  <a:cubicBezTo>
                    <a:pt x="1167" y="1417"/>
                    <a:pt x="1167" y="1417"/>
                    <a:pt x="1167" y="1417"/>
                  </a:cubicBezTo>
                  <a:cubicBezTo>
                    <a:pt x="1171" y="1424"/>
                    <a:pt x="1171" y="1424"/>
                    <a:pt x="1171" y="1424"/>
                  </a:cubicBezTo>
                  <a:cubicBezTo>
                    <a:pt x="1190" y="1430"/>
                    <a:pt x="1190" y="1430"/>
                    <a:pt x="1190" y="1430"/>
                  </a:cubicBezTo>
                  <a:cubicBezTo>
                    <a:pt x="1192" y="1429"/>
                    <a:pt x="1192" y="1429"/>
                    <a:pt x="1192" y="1429"/>
                  </a:cubicBezTo>
                  <a:cubicBezTo>
                    <a:pt x="1199" y="1415"/>
                    <a:pt x="1199" y="1415"/>
                    <a:pt x="1199" y="1415"/>
                  </a:cubicBezTo>
                  <a:cubicBezTo>
                    <a:pt x="1202" y="1414"/>
                    <a:pt x="1202" y="1414"/>
                    <a:pt x="1202" y="1414"/>
                  </a:cubicBezTo>
                  <a:cubicBezTo>
                    <a:pt x="1206" y="1416"/>
                    <a:pt x="1206" y="1416"/>
                    <a:pt x="1206" y="1416"/>
                  </a:cubicBezTo>
                  <a:cubicBezTo>
                    <a:pt x="1208" y="1412"/>
                    <a:pt x="1208" y="1412"/>
                    <a:pt x="1208" y="1412"/>
                  </a:cubicBezTo>
                  <a:cubicBezTo>
                    <a:pt x="1213" y="1414"/>
                    <a:pt x="1213" y="1414"/>
                    <a:pt x="1213" y="1414"/>
                  </a:cubicBezTo>
                  <a:cubicBezTo>
                    <a:pt x="1219" y="1415"/>
                    <a:pt x="1219" y="1415"/>
                    <a:pt x="1219" y="1415"/>
                  </a:cubicBezTo>
                  <a:cubicBezTo>
                    <a:pt x="1223" y="1417"/>
                    <a:pt x="1223" y="1417"/>
                    <a:pt x="1223" y="1417"/>
                  </a:cubicBezTo>
                  <a:cubicBezTo>
                    <a:pt x="1226" y="1416"/>
                    <a:pt x="1226" y="1416"/>
                    <a:pt x="1226" y="1416"/>
                  </a:cubicBezTo>
                  <a:cubicBezTo>
                    <a:pt x="1232" y="1419"/>
                    <a:pt x="1232" y="1419"/>
                    <a:pt x="1232" y="1419"/>
                  </a:cubicBezTo>
                  <a:cubicBezTo>
                    <a:pt x="1234" y="1423"/>
                    <a:pt x="1234" y="1423"/>
                    <a:pt x="1234" y="1423"/>
                  </a:cubicBezTo>
                  <a:cubicBezTo>
                    <a:pt x="1236" y="1424"/>
                    <a:pt x="1236" y="1424"/>
                    <a:pt x="1236" y="1424"/>
                  </a:cubicBezTo>
                  <a:cubicBezTo>
                    <a:pt x="1246" y="1433"/>
                    <a:pt x="1246" y="1433"/>
                    <a:pt x="1246" y="1433"/>
                  </a:cubicBezTo>
                  <a:cubicBezTo>
                    <a:pt x="1248" y="1450"/>
                    <a:pt x="1248" y="1450"/>
                    <a:pt x="1248" y="1450"/>
                  </a:cubicBezTo>
                  <a:cubicBezTo>
                    <a:pt x="1256" y="1460"/>
                    <a:pt x="1256" y="1460"/>
                    <a:pt x="1256" y="1460"/>
                  </a:cubicBezTo>
                  <a:cubicBezTo>
                    <a:pt x="1267" y="1469"/>
                    <a:pt x="1267" y="1469"/>
                    <a:pt x="1267" y="1469"/>
                  </a:cubicBezTo>
                  <a:cubicBezTo>
                    <a:pt x="1267" y="1477"/>
                    <a:pt x="1267" y="1477"/>
                    <a:pt x="1267" y="1477"/>
                  </a:cubicBezTo>
                  <a:cubicBezTo>
                    <a:pt x="1269" y="1485"/>
                    <a:pt x="1269" y="1485"/>
                    <a:pt x="1269" y="1485"/>
                  </a:cubicBezTo>
                  <a:cubicBezTo>
                    <a:pt x="1272" y="1492"/>
                    <a:pt x="1272" y="1492"/>
                    <a:pt x="1272" y="1492"/>
                  </a:cubicBezTo>
                  <a:cubicBezTo>
                    <a:pt x="1273" y="1496"/>
                    <a:pt x="1273" y="1496"/>
                    <a:pt x="1273" y="1496"/>
                  </a:cubicBezTo>
                  <a:cubicBezTo>
                    <a:pt x="1276" y="1497"/>
                    <a:pt x="1276" y="1497"/>
                    <a:pt x="1276" y="1497"/>
                  </a:cubicBezTo>
                  <a:cubicBezTo>
                    <a:pt x="1281" y="1500"/>
                    <a:pt x="1281" y="1500"/>
                    <a:pt x="1281" y="1500"/>
                  </a:cubicBezTo>
                  <a:cubicBezTo>
                    <a:pt x="1290" y="1506"/>
                    <a:pt x="1290" y="1506"/>
                    <a:pt x="1290" y="1506"/>
                  </a:cubicBezTo>
                  <a:cubicBezTo>
                    <a:pt x="1298" y="1507"/>
                    <a:pt x="1298" y="1507"/>
                    <a:pt x="1298" y="1507"/>
                  </a:cubicBezTo>
                  <a:cubicBezTo>
                    <a:pt x="1306" y="1512"/>
                    <a:pt x="1306" y="1512"/>
                    <a:pt x="1306" y="1512"/>
                  </a:cubicBezTo>
                  <a:cubicBezTo>
                    <a:pt x="1309" y="1509"/>
                    <a:pt x="1309" y="1509"/>
                    <a:pt x="1309" y="1509"/>
                  </a:cubicBezTo>
                  <a:cubicBezTo>
                    <a:pt x="1312" y="1509"/>
                    <a:pt x="1312" y="1509"/>
                    <a:pt x="1312" y="1509"/>
                  </a:cubicBezTo>
                  <a:cubicBezTo>
                    <a:pt x="1314" y="1507"/>
                    <a:pt x="1314" y="1507"/>
                    <a:pt x="1314" y="1507"/>
                  </a:cubicBezTo>
                  <a:cubicBezTo>
                    <a:pt x="1309" y="1502"/>
                    <a:pt x="1309" y="1502"/>
                    <a:pt x="1309" y="1502"/>
                  </a:cubicBezTo>
                  <a:cubicBezTo>
                    <a:pt x="1312" y="1481"/>
                    <a:pt x="1312" y="1481"/>
                    <a:pt x="1312" y="1481"/>
                  </a:cubicBezTo>
                  <a:cubicBezTo>
                    <a:pt x="1315" y="1474"/>
                    <a:pt x="1315" y="1474"/>
                    <a:pt x="1315" y="1474"/>
                  </a:cubicBezTo>
                  <a:cubicBezTo>
                    <a:pt x="1313" y="1469"/>
                    <a:pt x="1313" y="1469"/>
                    <a:pt x="1313" y="1469"/>
                  </a:cubicBezTo>
                  <a:cubicBezTo>
                    <a:pt x="1316" y="1467"/>
                    <a:pt x="1316" y="1467"/>
                    <a:pt x="1316" y="1467"/>
                  </a:cubicBezTo>
                  <a:cubicBezTo>
                    <a:pt x="1318" y="1461"/>
                    <a:pt x="1318" y="1461"/>
                    <a:pt x="1318" y="1461"/>
                  </a:cubicBezTo>
                  <a:cubicBezTo>
                    <a:pt x="1317" y="1455"/>
                    <a:pt x="1317" y="1455"/>
                    <a:pt x="1317" y="1455"/>
                  </a:cubicBezTo>
                  <a:cubicBezTo>
                    <a:pt x="1321" y="1455"/>
                    <a:pt x="1321" y="1455"/>
                    <a:pt x="1321" y="1455"/>
                  </a:cubicBezTo>
                  <a:cubicBezTo>
                    <a:pt x="1325" y="1451"/>
                    <a:pt x="1325" y="1451"/>
                    <a:pt x="1325" y="1451"/>
                  </a:cubicBezTo>
                  <a:cubicBezTo>
                    <a:pt x="1324" y="1445"/>
                    <a:pt x="1324" y="1445"/>
                    <a:pt x="1324" y="1445"/>
                  </a:cubicBezTo>
                  <a:cubicBezTo>
                    <a:pt x="1331" y="1446"/>
                    <a:pt x="1331" y="1446"/>
                    <a:pt x="1331" y="1446"/>
                  </a:cubicBezTo>
                  <a:cubicBezTo>
                    <a:pt x="1333" y="1441"/>
                    <a:pt x="1333" y="1441"/>
                    <a:pt x="1333" y="1441"/>
                  </a:cubicBezTo>
                  <a:cubicBezTo>
                    <a:pt x="1341" y="1440"/>
                    <a:pt x="1341" y="1440"/>
                    <a:pt x="1341" y="1440"/>
                  </a:cubicBezTo>
                  <a:cubicBezTo>
                    <a:pt x="1338" y="1437"/>
                    <a:pt x="1338" y="1437"/>
                    <a:pt x="1338" y="1437"/>
                  </a:cubicBezTo>
                  <a:cubicBezTo>
                    <a:pt x="1342" y="1434"/>
                    <a:pt x="1342" y="1434"/>
                    <a:pt x="1342" y="1434"/>
                  </a:cubicBezTo>
                  <a:cubicBezTo>
                    <a:pt x="1345" y="1433"/>
                    <a:pt x="1345" y="1433"/>
                    <a:pt x="1345" y="1433"/>
                  </a:cubicBezTo>
                  <a:cubicBezTo>
                    <a:pt x="1346" y="1435"/>
                    <a:pt x="1346" y="1435"/>
                    <a:pt x="1346" y="1435"/>
                  </a:cubicBezTo>
                  <a:cubicBezTo>
                    <a:pt x="1370" y="1424"/>
                    <a:pt x="1370" y="1424"/>
                    <a:pt x="1370" y="1424"/>
                  </a:cubicBezTo>
                  <a:cubicBezTo>
                    <a:pt x="1371" y="1420"/>
                    <a:pt x="1371" y="1420"/>
                    <a:pt x="1371" y="1420"/>
                  </a:cubicBezTo>
                  <a:cubicBezTo>
                    <a:pt x="1382" y="1422"/>
                    <a:pt x="1382" y="1422"/>
                    <a:pt x="1382" y="1422"/>
                  </a:cubicBezTo>
                  <a:cubicBezTo>
                    <a:pt x="1380" y="1418"/>
                    <a:pt x="1380" y="1418"/>
                    <a:pt x="1380" y="1418"/>
                  </a:cubicBezTo>
                  <a:cubicBezTo>
                    <a:pt x="1380" y="1416"/>
                    <a:pt x="1380" y="1416"/>
                    <a:pt x="1380" y="1416"/>
                  </a:cubicBezTo>
                  <a:cubicBezTo>
                    <a:pt x="1385" y="1414"/>
                    <a:pt x="1385" y="1414"/>
                    <a:pt x="1385" y="1414"/>
                  </a:cubicBezTo>
                  <a:cubicBezTo>
                    <a:pt x="1386" y="1416"/>
                    <a:pt x="1386" y="1416"/>
                    <a:pt x="1386" y="1416"/>
                  </a:cubicBezTo>
                  <a:cubicBezTo>
                    <a:pt x="1391" y="1418"/>
                    <a:pt x="1391" y="1418"/>
                    <a:pt x="1391" y="1418"/>
                  </a:cubicBezTo>
                  <a:cubicBezTo>
                    <a:pt x="1423" y="1431"/>
                    <a:pt x="1423" y="1431"/>
                    <a:pt x="1423" y="1431"/>
                  </a:cubicBezTo>
                  <a:cubicBezTo>
                    <a:pt x="1430" y="1429"/>
                    <a:pt x="1430" y="1429"/>
                    <a:pt x="1430" y="1429"/>
                  </a:cubicBezTo>
                  <a:cubicBezTo>
                    <a:pt x="1439" y="1428"/>
                    <a:pt x="1439" y="1428"/>
                    <a:pt x="1439" y="1428"/>
                  </a:cubicBezTo>
                  <a:cubicBezTo>
                    <a:pt x="1447" y="1427"/>
                    <a:pt x="1447" y="1427"/>
                    <a:pt x="1447" y="1427"/>
                  </a:cubicBezTo>
                  <a:cubicBezTo>
                    <a:pt x="1452" y="1428"/>
                    <a:pt x="1452" y="1428"/>
                    <a:pt x="1452" y="1428"/>
                  </a:cubicBezTo>
                  <a:cubicBezTo>
                    <a:pt x="1465" y="1431"/>
                    <a:pt x="1465" y="1431"/>
                    <a:pt x="1465" y="1431"/>
                  </a:cubicBezTo>
                  <a:cubicBezTo>
                    <a:pt x="1474" y="1431"/>
                    <a:pt x="1474" y="1431"/>
                    <a:pt x="1474" y="1431"/>
                  </a:cubicBezTo>
                  <a:cubicBezTo>
                    <a:pt x="1474" y="1428"/>
                    <a:pt x="1474" y="1428"/>
                    <a:pt x="1474" y="1428"/>
                  </a:cubicBezTo>
                  <a:cubicBezTo>
                    <a:pt x="1479" y="1424"/>
                    <a:pt x="1479" y="1424"/>
                    <a:pt x="1479" y="1424"/>
                  </a:cubicBezTo>
                  <a:cubicBezTo>
                    <a:pt x="1481" y="1426"/>
                    <a:pt x="1481" y="1426"/>
                    <a:pt x="1481" y="1426"/>
                  </a:cubicBezTo>
                  <a:cubicBezTo>
                    <a:pt x="1485" y="1426"/>
                    <a:pt x="1485" y="1426"/>
                    <a:pt x="1485" y="1426"/>
                  </a:cubicBezTo>
                  <a:cubicBezTo>
                    <a:pt x="1490" y="1431"/>
                    <a:pt x="1490" y="1431"/>
                    <a:pt x="1490" y="1431"/>
                  </a:cubicBezTo>
                  <a:cubicBezTo>
                    <a:pt x="1496" y="1433"/>
                    <a:pt x="1496" y="1433"/>
                    <a:pt x="1496" y="1433"/>
                  </a:cubicBezTo>
                  <a:cubicBezTo>
                    <a:pt x="1500" y="1439"/>
                    <a:pt x="1500" y="1439"/>
                    <a:pt x="1500" y="1439"/>
                  </a:cubicBezTo>
                  <a:cubicBezTo>
                    <a:pt x="1505" y="1440"/>
                    <a:pt x="1505" y="1440"/>
                    <a:pt x="1505" y="1440"/>
                  </a:cubicBezTo>
                  <a:cubicBezTo>
                    <a:pt x="1507" y="1443"/>
                    <a:pt x="1507" y="1443"/>
                    <a:pt x="1507" y="1443"/>
                  </a:cubicBezTo>
                  <a:cubicBezTo>
                    <a:pt x="1510" y="1441"/>
                    <a:pt x="1510" y="1441"/>
                    <a:pt x="1510" y="1441"/>
                  </a:cubicBezTo>
                  <a:cubicBezTo>
                    <a:pt x="1514" y="1438"/>
                    <a:pt x="1514" y="1438"/>
                    <a:pt x="1514" y="1438"/>
                  </a:cubicBezTo>
                  <a:cubicBezTo>
                    <a:pt x="1518" y="1438"/>
                    <a:pt x="1518" y="1438"/>
                    <a:pt x="1518" y="1438"/>
                  </a:cubicBezTo>
                  <a:cubicBezTo>
                    <a:pt x="1522" y="1442"/>
                    <a:pt x="1522" y="1442"/>
                    <a:pt x="1522" y="1442"/>
                  </a:cubicBezTo>
                  <a:cubicBezTo>
                    <a:pt x="1526" y="1439"/>
                    <a:pt x="1526" y="1439"/>
                    <a:pt x="1526" y="1439"/>
                  </a:cubicBezTo>
                  <a:cubicBezTo>
                    <a:pt x="1526" y="1436"/>
                    <a:pt x="1526" y="1436"/>
                    <a:pt x="1526" y="1436"/>
                  </a:cubicBezTo>
                  <a:cubicBezTo>
                    <a:pt x="1527" y="1433"/>
                    <a:pt x="1527" y="1433"/>
                    <a:pt x="1527" y="1433"/>
                  </a:cubicBezTo>
                  <a:cubicBezTo>
                    <a:pt x="1530" y="1432"/>
                    <a:pt x="1530" y="1432"/>
                    <a:pt x="1530" y="1432"/>
                  </a:cubicBezTo>
                  <a:cubicBezTo>
                    <a:pt x="1531" y="1435"/>
                    <a:pt x="1531" y="1435"/>
                    <a:pt x="1531" y="1435"/>
                  </a:cubicBezTo>
                  <a:cubicBezTo>
                    <a:pt x="1542" y="1440"/>
                    <a:pt x="1542" y="1440"/>
                    <a:pt x="1542" y="1440"/>
                  </a:cubicBezTo>
                  <a:cubicBezTo>
                    <a:pt x="1542" y="1444"/>
                    <a:pt x="1542" y="1444"/>
                    <a:pt x="1542" y="1444"/>
                  </a:cubicBezTo>
                  <a:cubicBezTo>
                    <a:pt x="1550" y="1441"/>
                    <a:pt x="1550" y="1441"/>
                    <a:pt x="1550" y="1441"/>
                  </a:cubicBezTo>
                  <a:cubicBezTo>
                    <a:pt x="1551" y="1438"/>
                    <a:pt x="1551" y="1438"/>
                    <a:pt x="1551" y="1438"/>
                  </a:cubicBezTo>
                  <a:cubicBezTo>
                    <a:pt x="1536" y="1432"/>
                    <a:pt x="1536" y="1432"/>
                    <a:pt x="1536" y="1432"/>
                  </a:cubicBezTo>
                  <a:cubicBezTo>
                    <a:pt x="1537" y="1427"/>
                    <a:pt x="1537" y="1427"/>
                    <a:pt x="1537" y="1427"/>
                  </a:cubicBezTo>
                  <a:cubicBezTo>
                    <a:pt x="1545" y="1420"/>
                    <a:pt x="1545" y="1420"/>
                    <a:pt x="1545" y="1420"/>
                  </a:cubicBezTo>
                  <a:cubicBezTo>
                    <a:pt x="1545" y="1414"/>
                    <a:pt x="1545" y="1414"/>
                    <a:pt x="1545" y="1414"/>
                  </a:cubicBezTo>
                  <a:cubicBezTo>
                    <a:pt x="1544" y="1413"/>
                    <a:pt x="1544" y="1413"/>
                    <a:pt x="1544" y="1413"/>
                  </a:cubicBezTo>
                  <a:cubicBezTo>
                    <a:pt x="1538" y="1416"/>
                    <a:pt x="1538" y="1416"/>
                    <a:pt x="1538" y="1416"/>
                  </a:cubicBezTo>
                  <a:cubicBezTo>
                    <a:pt x="1536" y="1417"/>
                    <a:pt x="1536" y="1417"/>
                    <a:pt x="1536" y="1417"/>
                  </a:cubicBezTo>
                  <a:cubicBezTo>
                    <a:pt x="1534" y="1420"/>
                    <a:pt x="1534" y="1420"/>
                    <a:pt x="1534" y="1420"/>
                  </a:cubicBezTo>
                  <a:cubicBezTo>
                    <a:pt x="1532" y="1419"/>
                    <a:pt x="1532" y="1419"/>
                    <a:pt x="1532" y="1419"/>
                  </a:cubicBezTo>
                  <a:cubicBezTo>
                    <a:pt x="1531" y="1417"/>
                    <a:pt x="1531" y="1417"/>
                    <a:pt x="1531" y="1417"/>
                  </a:cubicBezTo>
                  <a:cubicBezTo>
                    <a:pt x="1533" y="1414"/>
                    <a:pt x="1533" y="1414"/>
                    <a:pt x="1533" y="1414"/>
                  </a:cubicBezTo>
                  <a:cubicBezTo>
                    <a:pt x="1528" y="1414"/>
                    <a:pt x="1528" y="1414"/>
                    <a:pt x="1528" y="1414"/>
                  </a:cubicBezTo>
                  <a:cubicBezTo>
                    <a:pt x="1524" y="1416"/>
                    <a:pt x="1524" y="1416"/>
                    <a:pt x="1524" y="1416"/>
                  </a:cubicBezTo>
                  <a:cubicBezTo>
                    <a:pt x="1520" y="1417"/>
                    <a:pt x="1520" y="1417"/>
                    <a:pt x="1520" y="1417"/>
                  </a:cubicBezTo>
                  <a:cubicBezTo>
                    <a:pt x="1516" y="1415"/>
                    <a:pt x="1516" y="1415"/>
                    <a:pt x="1516" y="1415"/>
                  </a:cubicBezTo>
                  <a:cubicBezTo>
                    <a:pt x="1516" y="1413"/>
                    <a:pt x="1516" y="1413"/>
                    <a:pt x="1516" y="1413"/>
                  </a:cubicBezTo>
                  <a:cubicBezTo>
                    <a:pt x="1518" y="1409"/>
                    <a:pt x="1518" y="1409"/>
                    <a:pt x="1518" y="1409"/>
                  </a:cubicBezTo>
                  <a:cubicBezTo>
                    <a:pt x="1522" y="1408"/>
                    <a:pt x="1522" y="1408"/>
                    <a:pt x="1522" y="1408"/>
                  </a:cubicBezTo>
                  <a:cubicBezTo>
                    <a:pt x="1529" y="1411"/>
                    <a:pt x="1529" y="1411"/>
                    <a:pt x="1529" y="1411"/>
                  </a:cubicBezTo>
                  <a:cubicBezTo>
                    <a:pt x="1535" y="1411"/>
                    <a:pt x="1535" y="1411"/>
                    <a:pt x="1535" y="1411"/>
                  </a:cubicBezTo>
                  <a:cubicBezTo>
                    <a:pt x="1539" y="1411"/>
                    <a:pt x="1539" y="1411"/>
                    <a:pt x="1539" y="1411"/>
                  </a:cubicBezTo>
                  <a:cubicBezTo>
                    <a:pt x="1542" y="1408"/>
                    <a:pt x="1542" y="1408"/>
                    <a:pt x="1542" y="1408"/>
                  </a:cubicBezTo>
                  <a:cubicBezTo>
                    <a:pt x="1547" y="1407"/>
                    <a:pt x="1547" y="1407"/>
                    <a:pt x="1547" y="1407"/>
                  </a:cubicBezTo>
                  <a:cubicBezTo>
                    <a:pt x="1554" y="1406"/>
                    <a:pt x="1554" y="1406"/>
                    <a:pt x="1554" y="1406"/>
                  </a:cubicBezTo>
                  <a:cubicBezTo>
                    <a:pt x="1557" y="1407"/>
                    <a:pt x="1557" y="1407"/>
                    <a:pt x="1557" y="1407"/>
                  </a:cubicBezTo>
                  <a:cubicBezTo>
                    <a:pt x="1560" y="1406"/>
                    <a:pt x="1560" y="1406"/>
                    <a:pt x="1560" y="1406"/>
                  </a:cubicBezTo>
                  <a:cubicBezTo>
                    <a:pt x="1563" y="1407"/>
                    <a:pt x="1563" y="1407"/>
                    <a:pt x="1563" y="1407"/>
                  </a:cubicBezTo>
                  <a:cubicBezTo>
                    <a:pt x="1566" y="1405"/>
                    <a:pt x="1566" y="1405"/>
                    <a:pt x="1566" y="1405"/>
                  </a:cubicBezTo>
                  <a:cubicBezTo>
                    <a:pt x="1570" y="1406"/>
                    <a:pt x="1570" y="1406"/>
                    <a:pt x="1570" y="1406"/>
                  </a:cubicBezTo>
                  <a:cubicBezTo>
                    <a:pt x="1571" y="1401"/>
                    <a:pt x="1571" y="1401"/>
                    <a:pt x="1571" y="1401"/>
                  </a:cubicBezTo>
                  <a:cubicBezTo>
                    <a:pt x="1573" y="1396"/>
                    <a:pt x="1573" y="1396"/>
                    <a:pt x="1573" y="1396"/>
                  </a:cubicBezTo>
                  <a:cubicBezTo>
                    <a:pt x="1576" y="1398"/>
                    <a:pt x="1576" y="1398"/>
                    <a:pt x="1576" y="1398"/>
                  </a:cubicBezTo>
                  <a:cubicBezTo>
                    <a:pt x="1576" y="1403"/>
                    <a:pt x="1576" y="1403"/>
                    <a:pt x="1576" y="1403"/>
                  </a:cubicBezTo>
                  <a:cubicBezTo>
                    <a:pt x="1578" y="1407"/>
                    <a:pt x="1578" y="1407"/>
                    <a:pt x="1578" y="1407"/>
                  </a:cubicBezTo>
                  <a:cubicBezTo>
                    <a:pt x="1582" y="1407"/>
                    <a:pt x="1582" y="1407"/>
                    <a:pt x="1582" y="1407"/>
                  </a:cubicBezTo>
                  <a:cubicBezTo>
                    <a:pt x="1587" y="1404"/>
                    <a:pt x="1587" y="1404"/>
                    <a:pt x="1587" y="1404"/>
                  </a:cubicBezTo>
                  <a:cubicBezTo>
                    <a:pt x="1588" y="1406"/>
                    <a:pt x="1588" y="1406"/>
                    <a:pt x="1588" y="1406"/>
                  </a:cubicBezTo>
                  <a:cubicBezTo>
                    <a:pt x="1591" y="1404"/>
                    <a:pt x="1591" y="1404"/>
                    <a:pt x="1591" y="1404"/>
                  </a:cubicBezTo>
                  <a:cubicBezTo>
                    <a:pt x="1595" y="1400"/>
                    <a:pt x="1595" y="1400"/>
                    <a:pt x="1595" y="1400"/>
                  </a:cubicBezTo>
                  <a:cubicBezTo>
                    <a:pt x="1598" y="1400"/>
                    <a:pt x="1598" y="1400"/>
                    <a:pt x="1598" y="1400"/>
                  </a:cubicBezTo>
                  <a:cubicBezTo>
                    <a:pt x="1598" y="1403"/>
                    <a:pt x="1598" y="1403"/>
                    <a:pt x="1598" y="1403"/>
                  </a:cubicBezTo>
                  <a:cubicBezTo>
                    <a:pt x="1612" y="1399"/>
                    <a:pt x="1612" y="1399"/>
                    <a:pt x="1612" y="1399"/>
                  </a:cubicBezTo>
                  <a:cubicBezTo>
                    <a:pt x="1614" y="1402"/>
                    <a:pt x="1614" y="1402"/>
                    <a:pt x="1614" y="1402"/>
                  </a:cubicBezTo>
                  <a:cubicBezTo>
                    <a:pt x="1620" y="1403"/>
                    <a:pt x="1620" y="1403"/>
                    <a:pt x="1620" y="1403"/>
                  </a:cubicBezTo>
                  <a:cubicBezTo>
                    <a:pt x="1628" y="1407"/>
                    <a:pt x="1628" y="1407"/>
                    <a:pt x="1628" y="1407"/>
                  </a:cubicBezTo>
                  <a:cubicBezTo>
                    <a:pt x="1630" y="1405"/>
                    <a:pt x="1630" y="1405"/>
                    <a:pt x="1630" y="1405"/>
                  </a:cubicBezTo>
                  <a:cubicBezTo>
                    <a:pt x="1635" y="1409"/>
                    <a:pt x="1635" y="1409"/>
                    <a:pt x="1635" y="1409"/>
                  </a:cubicBezTo>
                  <a:cubicBezTo>
                    <a:pt x="1639" y="1413"/>
                    <a:pt x="1639" y="1413"/>
                    <a:pt x="1639" y="1413"/>
                  </a:cubicBezTo>
                  <a:cubicBezTo>
                    <a:pt x="1639" y="1418"/>
                    <a:pt x="1639" y="1418"/>
                    <a:pt x="1639" y="1418"/>
                  </a:cubicBezTo>
                  <a:cubicBezTo>
                    <a:pt x="1646" y="1417"/>
                    <a:pt x="1646" y="1417"/>
                    <a:pt x="1646" y="1417"/>
                  </a:cubicBezTo>
                  <a:cubicBezTo>
                    <a:pt x="1649" y="1415"/>
                    <a:pt x="1649" y="1415"/>
                    <a:pt x="1649" y="1415"/>
                  </a:cubicBezTo>
                  <a:cubicBezTo>
                    <a:pt x="1652" y="1415"/>
                    <a:pt x="1652" y="1415"/>
                    <a:pt x="1652" y="1415"/>
                  </a:cubicBezTo>
                  <a:cubicBezTo>
                    <a:pt x="1659" y="1410"/>
                    <a:pt x="1659" y="1410"/>
                    <a:pt x="1659" y="1410"/>
                  </a:cubicBezTo>
                  <a:cubicBezTo>
                    <a:pt x="1663" y="1410"/>
                    <a:pt x="1663" y="1410"/>
                    <a:pt x="1663" y="1410"/>
                  </a:cubicBezTo>
                  <a:cubicBezTo>
                    <a:pt x="1664" y="1406"/>
                    <a:pt x="1664" y="1406"/>
                    <a:pt x="1664" y="1406"/>
                  </a:cubicBezTo>
                  <a:cubicBezTo>
                    <a:pt x="1667" y="1404"/>
                    <a:pt x="1667" y="1404"/>
                    <a:pt x="1667" y="1404"/>
                  </a:cubicBezTo>
                  <a:cubicBezTo>
                    <a:pt x="1673" y="1405"/>
                    <a:pt x="1673" y="1405"/>
                    <a:pt x="1673" y="1405"/>
                  </a:cubicBezTo>
                  <a:cubicBezTo>
                    <a:pt x="1680" y="1408"/>
                    <a:pt x="1680" y="1408"/>
                    <a:pt x="1680" y="1408"/>
                  </a:cubicBezTo>
                  <a:cubicBezTo>
                    <a:pt x="1683" y="1410"/>
                    <a:pt x="1683" y="1410"/>
                    <a:pt x="1683" y="1410"/>
                  </a:cubicBezTo>
                  <a:cubicBezTo>
                    <a:pt x="1688" y="1417"/>
                    <a:pt x="1688" y="1417"/>
                    <a:pt x="1688" y="1417"/>
                  </a:cubicBezTo>
                  <a:cubicBezTo>
                    <a:pt x="1693" y="1420"/>
                    <a:pt x="1693" y="1420"/>
                    <a:pt x="1693" y="1420"/>
                  </a:cubicBezTo>
                  <a:cubicBezTo>
                    <a:pt x="1697" y="1425"/>
                    <a:pt x="1697" y="1425"/>
                    <a:pt x="1697" y="1425"/>
                  </a:cubicBezTo>
                  <a:cubicBezTo>
                    <a:pt x="1704" y="1425"/>
                    <a:pt x="1704" y="1425"/>
                    <a:pt x="1704" y="1425"/>
                  </a:cubicBezTo>
                  <a:cubicBezTo>
                    <a:pt x="1710" y="1436"/>
                    <a:pt x="1710" y="1436"/>
                    <a:pt x="1710" y="1436"/>
                  </a:cubicBezTo>
                  <a:cubicBezTo>
                    <a:pt x="1709" y="1447"/>
                    <a:pt x="1709" y="1447"/>
                    <a:pt x="1709" y="1447"/>
                  </a:cubicBezTo>
                  <a:cubicBezTo>
                    <a:pt x="1708" y="1457"/>
                    <a:pt x="1708" y="1457"/>
                    <a:pt x="1708" y="1457"/>
                  </a:cubicBezTo>
                  <a:cubicBezTo>
                    <a:pt x="1711" y="1462"/>
                    <a:pt x="1711" y="1462"/>
                    <a:pt x="1711" y="1462"/>
                  </a:cubicBezTo>
                  <a:cubicBezTo>
                    <a:pt x="1714" y="1460"/>
                    <a:pt x="1714" y="1460"/>
                    <a:pt x="1714" y="1460"/>
                  </a:cubicBezTo>
                  <a:cubicBezTo>
                    <a:pt x="1713" y="1456"/>
                    <a:pt x="1713" y="1456"/>
                    <a:pt x="1713" y="1456"/>
                  </a:cubicBezTo>
                  <a:cubicBezTo>
                    <a:pt x="1717" y="1457"/>
                    <a:pt x="1717" y="1457"/>
                    <a:pt x="1717" y="1457"/>
                  </a:cubicBezTo>
                  <a:cubicBezTo>
                    <a:pt x="1719" y="1460"/>
                    <a:pt x="1719" y="1460"/>
                    <a:pt x="1719" y="1460"/>
                  </a:cubicBezTo>
                  <a:cubicBezTo>
                    <a:pt x="1714" y="1468"/>
                    <a:pt x="1714" y="1468"/>
                    <a:pt x="1714" y="1468"/>
                  </a:cubicBezTo>
                  <a:cubicBezTo>
                    <a:pt x="1719" y="1473"/>
                    <a:pt x="1719" y="1473"/>
                    <a:pt x="1719" y="1473"/>
                  </a:cubicBezTo>
                  <a:cubicBezTo>
                    <a:pt x="1722" y="1481"/>
                    <a:pt x="1722" y="1481"/>
                    <a:pt x="1722" y="1481"/>
                  </a:cubicBezTo>
                  <a:cubicBezTo>
                    <a:pt x="1728" y="1483"/>
                    <a:pt x="1728" y="1483"/>
                    <a:pt x="1728" y="1483"/>
                  </a:cubicBezTo>
                  <a:cubicBezTo>
                    <a:pt x="1731" y="1481"/>
                    <a:pt x="1731" y="1481"/>
                    <a:pt x="1731" y="1481"/>
                  </a:cubicBezTo>
                  <a:cubicBezTo>
                    <a:pt x="1735" y="1491"/>
                    <a:pt x="1735" y="1491"/>
                    <a:pt x="1735" y="1491"/>
                  </a:cubicBezTo>
                  <a:cubicBezTo>
                    <a:pt x="1739" y="1492"/>
                    <a:pt x="1739" y="1492"/>
                    <a:pt x="1739" y="1492"/>
                  </a:cubicBezTo>
                  <a:cubicBezTo>
                    <a:pt x="1744" y="1505"/>
                    <a:pt x="1744" y="1505"/>
                    <a:pt x="1744" y="1505"/>
                  </a:cubicBezTo>
                  <a:cubicBezTo>
                    <a:pt x="1753" y="1507"/>
                    <a:pt x="1753" y="1507"/>
                    <a:pt x="1753" y="1507"/>
                  </a:cubicBezTo>
                  <a:cubicBezTo>
                    <a:pt x="1762" y="1516"/>
                    <a:pt x="1762" y="1516"/>
                    <a:pt x="1762" y="1516"/>
                  </a:cubicBezTo>
                  <a:cubicBezTo>
                    <a:pt x="1764" y="1518"/>
                    <a:pt x="1764" y="1518"/>
                    <a:pt x="1764" y="1518"/>
                  </a:cubicBezTo>
                  <a:cubicBezTo>
                    <a:pt x="1762" y="1520"/>
                    <a:pt x="1762" y="1520"/>
                    <a:pt x="1762" y="1520"/>
                  </a:cubicBezTo>
                  <a:cubicBezTo>
                    <a:pt x="1764" y="1522"/>
                    <a:pt x="1764" y="1522"/>
                    <a:pt x="1764" y="1522"/>
                  </a:cubicBezTo>
                  <a:cubicBezTo>
                    <a:pt x="1769" y="1521"/>
                    <a:pt x="1769" y="1521"/>
                    <a:pt x="1769" y="1521"/>
                  </a:cubicBezTo>
                  <a:cubicBezTo>
                    <a:pt x="1780" y="1517"/>
                    <a:pt x="1780" y="1517"/>
                    <a:pt x="1780" y="1517"/>
                  </a:cubicBezTo>
                  <a:cubicBezTo>
                    <a:pt x="1782" y="1514"/>
                    <a:pt x="1782" y="1514"/>
                    <a:pt x="1782" y="1514"/>
                  </a:cubicBezTo>
                  <a:cubicBezTo>
                    <a:pt x="1782" y="1508"/>
                    <a:pt x="1782" y="1508"/>
                    <a:pt x="1782" y="1508"/>
                  </a:cubicBezTo>
                  <a:cubicBezTo>
                    <a:pt x="1783" y="1502"/>
                    <a:pt x="1783" y="1502"/>
                    <a:pt x="1783" y="1502"/>
                  </a:cubicBezTo>
                  <a:cubicBezTo>
                    <a:pt x="1785" y="1502"/>
                    <a:pt x="1785" y="1502"/>
                    <a:pt x="1785" y="1502"/>
                  </a:cubicBezTo>
                  <a:cubicBezTo>
                    <a:pt x="1784" y="1498"/>
                    <a:pt x="1784" y="1498"/>
                    <a:pt x="1784" y="1498"/>
                  </a:cubicBezTo>
                  <a:cubicBezTo>
                    <a:pt x="1783" y="1492"/>
                    <a:pt x="1783" y="1492"/>
                    <a:pt x="1783" y="1492"/>
                  </a:cubicBezTo>
                  <a:cubicBezTo>
                    <a:pt x="1784" y="1489"/>
                    <a:pt x="1784" y="1489"/>
                    <a:pt x="1784" y="1489"/>
                  </a:cubicBezTo>
                  <a:cubicBezTo>
                    <a:pt x="1783" y="1478"/>
                    <a:pt x="1783" y="1478"/>
                    <a:pt x="1783" y="1478"/>
                  </a:cubicBezTo>
                  <a:cubicBezTo>
                    <a:pt x="1781" y="1473"/>
                    <a:pt x="1781" y="1473"/>
                    <a:pt x="1781" y="1473"/>
                  </a:cubicBezTo>
                  <a:cubicBezTo>
                    <a:pt x="1775" y="1466"/>
                    <a:pt x="1775" y="1466"/>
                    <a:pt x="1775" y="1466"/>
                  </a:cubicBezTo>
                  <a:cubicBezTo>
                    <a:pt x="1772" y="1461"/>
                    <a:pt x="1772" y="1461"/>
                    <a:pt x="1772" y="1461"/>
                  </a:cubicBezTo>
                  <a:cubicBezTo>
                    <a:pt x="1770" y="1455"/>
                    <a:pt x="1770" y="1455"/>
                    <a:pt x="1770" y="1455"/>
                  </a:cubicBezTo>
                  <a:cubicBezTo>
                    <a:pt x="1764" y="1448"/>
                    <a:pt x="1764" y="1448"/>
                    <a:pt x="1764" y="1448"/>
                  </a:cubicBezTo>
                  <a:cubicBezTo>
                    <a:pt x="1762" y="1444"/>
                    <a:pt x="1762" y="1444"/>
                    <a:pt x="1762" y="1444"/>
                  </a:cubicBezTo>
                  <a:cubicBezTo>
                    <a:pt x="1762" y="1439"/>
                    <a:pt x="1762" y="1439"/>
                    <a:pt x="1762" y="1439"/>
                  </a:cubicBezTo>
                  <a:cubicBezTo>
                    <a:pt x="1763" y="1437"/>
                    <a:pt x="1763" y="1437"/>
                    <a:pt x="1763" y="1437"/>
                  </a:cubicBezTo>
                  <a:cubicBezTo>
                    <a:pt x="1756" y="1426"/>
                    <a:pt x="1756" y="1426"/>
                    <a:pt x="1756" y="1426"/>
                  </a:cubicBezTo>
                  <a:cubicBezTo>
                    <a:pt x="1750" y="1423"/>
                    <a:pt x="1750" y="1423"/>
                    <a:pt x="1750" y="1423"/>
                  </a:cubicBezTo>
                  <a:cubicBezTo>
                    <a:pt x="1745" y="1416"/>
                    <a:pt x="1745" y="1416"/>
                    <a:pt x="1745" y="1416"/>
                  </a:cubicBezTo>
                  <a:cubicBezTo>
                    <a:pt x="1738" y="1405"/>
                    <a:pt x="1738" y="1405"/>
                    <a:pt x="1738" y="1405"/>
                  </a:cubicBezTo>
                  <a:cubicBezTo>
                    <a:pt x="1737" y="1400"/>
                    <a:pt x="1737" y="1400"/>
                    <a:pt x="1737" y="1400"/>
                  </a:cubicBezTo>
                  <a:cubicBezTo>
                    <a:pt x="1733" y="1391"/>
                    <a:pt x="1733" y="1391"/>
                    <a:pt x="1733" y="1391"/>
                  </a:cubicBezTo>
                  <a:cubicBezTo>
                    <a:pt x="1731" y="1388"/>
                    <a:pt x="1731" y="1388"/>
                    <a:pt x="1731" y="1388"/>
                  </a:cubicBezTo>
                  <a:cubicBezTo>
                    <a:pt x="1730" y="1381"/>
                    <a:pt x="1730" y="1381"/>
                    <a:pt x="1730" y="1381"/>
                  </a:cubicBezTo>
                  <a:cubicBezTo>
                    <a:pt x="1728" y="1373"/>
                    <a:pt x="1728" y="1373"/>
                    <a:pt x="1728" y="1373"/>
                  </a:cubicBezTo>
                  <a:cubicBezTo>
                    <a:pt x="1728" y="1368"/>
                    <a:pt x="1728" y="1368"/>
                    <a:pt x="1728" y="1368"/>
                  </a:cubicBezTo>
                  <a:cubicBezTo>
                    <a:pt x="1732" y="1360"/>
                    <a:pt x="1732" y="1360"/>
                    <a:pt x="1732" y="1360"/>
                  </a:cubicBezTo>
                  <a:cubicBezTo>
                    <a:pt x="1733" y="1356"/>
                    <a:pt x="1733" y="1356"/>
                    <a:pt x="1733" y="1356"/>
                  </a:cubicBezTo>
                  <a:cubicBezTo>
                    <a:pt x="1735" y="1351"/>
                    <a:pt x="1735" y="1351"/>
                    <a:pt x="1735" y="1351"/>
                  </a:cubicBezTo>
                  <a:cubicBezTo>
                    <a:pt x="1740" y="1346"/>
                    <a:pt x="1740" y="1346"/>
                    <a:pt x="1740" y="1346"/>
                  </a:cubicBezTo>
                  <a:cubicBezTo>
                    <a:pt x="1738" y="1344"/>
                    <a:pt x="1738" y="1344"/>
                    <a:pt x="1738" y="1344"/>
                  </a:cubicBezTo>
                  <a:cubicBezTo>
                    <a:pt x="1741" y="1340"/>
                    <a:pt x="1741" y="1340"/>
                    <a:pt x="1741" y="1340"/>
                  </a:cubicBezTo>
                  <a:cubicBezTo>
                    <a:pt x="1740" y="1336"/>
                    <a:pt x="1740" y="1336"/>
                    <a:pt x="1740" y="1336"/>
                  </a:cubicBezTo>
                  <a:cubicBezTo>
                    <a:pt x="1743" y="1336"/>
                    <a:pt x="1743" y="1336"/>
                    <a:pt x="1743" y="1336"/>
                  </a:cubicBezTo>
                  <a:cubicBezTo>
                    <a:pt x="1746" y="1331"/>
                    <a:pt x="1746" y="1331"/>
                    <a:pt x="1746" y="1331"/>
                  </a:cubicBezTo>
                  <a:cubicBezTo>
                    <a:pt x="1751" y="1329"/>
                    <a:pt x="1751" y="1329"/>
                    <a:pt x="1751" y="1329"/>
                  </a:cubicBezTo>
                  <a:cubicBezTo>
                    <a:pt x="1757" y="1325"/>
                    <a:pt x="1757" y="1325"/>
                    <a:pt x="1757" y="1325"/>
                  </a:cubicBezTo>
                  <a:cubicBezTo>
                    <a:pt x="1760" y="1320"/>
                    <a:pt x="1760" y="1320"/>
                    <a:pt x="1760" y="1320"/>
                  </a:cubicBezTo>
                  <a:cubicBezTo>
                    <a:pt x="1764" y="1319"/>
                    <a:pt x="1764" y="1319"/>
                    <a:pt x="1764" y="1319"/>
                  </a:cubicBezTo>
                  <a:cubicBezTo>
                    <a:pt x="1768" y="1312"/>
                    <a:pt x="1768" y="1312"/>
                    <a:pt x="1768" y="1312"/>
                  </a:cubicBezTo>
                  <a:cubicBezTo>
                    <a:pt x="1772" y="1311"/>
                    <a:pt x="1772" y="1311"/>
                    <a:pt x="1772" y="1311"/>
                  </a:cubicBezTo>
                  <a:cubicBezTo>
                    <a:pt x="1773" y="1304"/>
                    <a:pt x="1773" y="1304"/>
                    <a:pt x="1773" y="1304"/>
                  </a:cubicBezTo>
                  <a:cubicBezTo>
                    <a:pt x="1776" y="1296"/>
                    <a:pt x="1776" y="1296"/>
                    <a:pt x="1776" y="1296"/>
                  </a:cubicBezTo>
                  <a:cubicBezTo>
                    <a:pt x="1780" y="1292"/>
                    <a:pt x="1780" y="1292"/>
                    <a:pt x="1780" y="1292"/>
                  </a:cubicBezTo>
                  <a:cubicBezTo>
                    <a:pt x="1784" y="1289"/>
                    <a:pt x="1784" y="1289"/>
                    <a:pt x="1784" y="1289"/>
                  </a:cubicBezTo>
                  <a:cubicBezTo>
                    <a:pt x="1797" y="1287"/>
                    <a:pt x="1797" y="1287"/>
                    <a:pt x="1797" y="1287"/>
                  </a:cubicBezTo>
                  <a:cubicBezTo>
                    <a:pt x="1799" y="1283"/>
                    <a:pt x="1799" y="1283"/>
                    <a:pt x="1799" y="1283"/>
                  </a:cubicBezTo>
                  <a:cubicBezTo>
                    <a:pt x="1800" y="1276"/>
                    <a:pt x="1800" y="1276"/>
                    <a:pt x="1800" y="1276"/>
                  </a:cubicBezTo>
                  <a:cubicBezTo>
                    <a:pt x="1804" y="1271"/>
                    <a:pt x="1804" y="1271"/>
                    <a:pt x="1804" y="1271"/>
                  </a:cubicBezTo>
                  <a:cubicBezTo>
                    <a:pt x="1811" y="1266"/>
                    <a:pt x="1811" y="1266"/>
                    <a:pt x="1811" y="1266"/>
                  </a:cubicBezTo>
                  <a:cubicBezTo>
                    <a:pt x="1814" y="1260"/>
                    <a:pt x="1814" y="1260"/>
                    <a:pt x="1814" y="1260"/>
                  </a:cubicBezTo>
                  <a:cubicBezTo>
                    <a:pt x="1825" y="1259"/>
                    <a:pt x="1825" y="1259"/>
                    <a:pt x="1825" y="1259"/>
                  </a:cubicBezTo>
                  <a:cubicBezTo>
                    <a:pt x="1829" y="1253"/>
                    <a:pt x="1829" y="1253"/>
                    <a:pt x="1829" y="1253"/>
                  </a:cubicBezTo>
                  <a:cubicBezTo>
                    <a:pt x="1828" y="1251"/>
                    <a:pt x="1828" y="1251"/>
                    <a:pt x="1828" y="1251"/>
                  </a:cubicBezTo>
                  <a:cubicBezTo>
                    <a:pt x="1823" y="1254"/>
                    <a:pt x="1823" y="1254"/>
                    <a:pt x="1823" y="1254"/>
                  </a:cubicBezTo>
                  <a:cubicBezTo>
                    <a:pt x="1819" y="1252"/>
                    <a:pt x="1819" y="1252"/>
                    <a:pt x="1819" y="1252"/>
                  </a:cubicBezTo>
                  <a:cubicBezTo>
                    <a:pt x="1823" y="1249"/>
                    <a:pt x="1823" y="1249"/>
                    <a:pt x="1823" y="1249"/>
                  </a:cubicBezTo>
                  <a:cubicBezTo>
                    <a:pt x="1823" y="1245"/>
                    <a:pt x="1823" y="1245"/>
                    <a:pt x="1823" y="1245"/>
                  </a:cubicBezTo>
                  <a:cubicBezTo>
                    <a:pt x="1821" y="1243"/>
                    <a:pt x="1821" y="1243"/>
                    <a:pt x="1821" y="1243"/>
                  </a:cubicBezTo>
                  <a:cubicBezTo>
                    <a:pt x="1821" y="1239"/>
                    <a:pt x="1821" y="1239"/>
                    <a:pt x="1821" y="1239"/>
                  </a:cubicBezTo>
                  <a:cubicBezTo>
                    <a:pt x="1824" y="1242"/>
                    <a:pt x="1824" y="1242"/>
                    <a:pt x="1824" y="1242"/>
                  </a:cubicBezTo>
                  <a:cubicBezTo>
                    <a:pt x="1827" y="1242"/>
                    <a:pt x="1827" y="1242"/>
                    <a:pt x="1827" y="1242"/>
                  </a:cubicBezTo>
                  <a:cubicBezTo>
                    <a:pt x="1833" y="1241"/>
                    <a:pt x="1833" y="1241"/>
                    <a:pt x="1833" y="1241"/>
                  </a:cubicBezTo>
                  <a:cubicBezTo>
                    <a:pt x="1835" y="1237"/>
                    <a:pt x="1835" y="1237"/>
                    <a:pt x="1835" y="1237"/>
                  </a:cubicBezTo>
                  <a:cubicBezTo>
                    <a:pt x="1839" y="1235"/>
                    <a:pt x="1839" y="1235"/>
                    <a:pt x="1839" y="1235"/>
                  </a:cubicBezTo>
                  <a:cubicBezTo>
                    <a:pt x="1837" y="1226"/>
                    <a:pt x="1837" y="1226"/>
                    <a:pt x="1837" y="1226"/>
                  </a:cubicBezTo>
                  <a:cubicBezTo>
                    <a:pt x="1835" y="1227"/>
                    <a:pt x="1835" y="1227"/>
                    <a:pt x="1835" y="1227"/>
                  </a:cubicBezTo>
                  <a:cubicBezTo>
                    <a:pt x="1830" y="1230"/>
                    <a:pt x="1830" y="1230"/>
                    <a:pt x="1830" y="1230"/>
                  </a:cubicBezTo>
                  <a:cubicBezTo>
                    <a:pt x="1830" y="1226"/>
                    <a:pt x="1830" y="1226"/>
                    <a:pt x="1830" y="1226"/>
                  </a:cubicBezTo>
                  <a:cubicBezTo>
                    <a:pt x="1827" y="1225"/>
                    <a:pt x="1827" y="1225"/>
                    <a:pt x="1827" y="1225"/>
                  </a:cubicBezTo>
                  <a:cubicBezTo>
                    <a:pt x="1818" y="1228"/>
                    <a:pt x="1818" y="1228"/>
                    <a:pt x="1818" y="1228"/>
                  </a:cubicBezTo>
                  <a:cubicBezTo>
                    <a:pt x="1816" y="1229"/>
                    <a:pt x="1816" y="1229"/>
                    <a:pt x="1816" y="1229"/>
                  </a:cubicBezTo>
                  <a:cubicBezTo>
                    <a:pt x="1816" y="1226"/>
                    <a:pt x="1816" y="1226"/>
                    <a:pt x="1816" y="1226"/>
                  </a:cubicBezTo>
                  <a:cubicBezTo>
                    <a:pt x="1820" y="1224"/>
                    <a:pt x="1820" y="1224"/>
                    <a:pt x="1820" y="1224"/>
                  </a:cubicBezTo>
                  <a:cubicBezTo>
                    <a:pt x="1823" y="1222"/>
                    <a:pt x="1823" y="1222"/>
                    <a:pt x="1823" y="1222"/>
                  </a:cubicBezTo>
                  <a:cubicBezTo>
                    <a:pt x="1829" y="1220"/>
                    <a:pt x="1829" y="1220"/>
                    <a:pt x="1829" y="1220"/>
                  </a:cubicBezTo>
                  <a:cubicBezTo>
                    <a:pt x="1833" y="1219"/>
                    <a:pt x="1833" y="1219"/>
                    <a:pt x="1833" y="1219"/>
                  </a:cubicBezTo>
                  <a:cubicBezTo>
                    <a:pt x="1833" y="1215"/>
                    <a:pt x="1833" y="1215"/>
                    <a:pt x="1833" y="1215"/>
                  </a:cubicBezTo>
                  <a:cubicBezTo>
                    <a:pt x="1827" y="1211"/>
                    <a:pt x="1827" y="1211"/>
                    <a:pt x="1827" y="1211"/>
                  </a:cubicBezTo>
                  <a:cubicBezTo>
                    <a:pt x="1830" y="1207"/>
                    <a:pt x="1830" y="1207"/>
                    <a:pt x="1830" y="1207"/>
                  </a:cubicBezTo>
                  <a:cubicBezTo>
                    <a:pt x="1827" y="1200"/>
                    <a:pt x="1827" y="1200"/>
                    <a:pt x="1827" y="1200"/>
                  </a:cubicBezTo>
                  <a:cubicBezTo>
                    <a:pt x="1823" y="1200"/>
                    <a:pt x="1823" y="1200"/>
                    <a:pt x="1823" y="1200"/>
                  </a:cubicBezTo>
                  <a:cubicBezTo>
                    <a:pt x="1818" y="1202"/>
                    <a:pt x="1818" y="1202"/>
                    <a:pt x="1818" y="1202"/>
                  </a:cubicBezTo>
                  <a:cubicBezTo>
                    <a:pt x="1815" y="1199"/>
                    <a:pt x="1815" y="1199"/>
                    <a:pt x="1815" y="1199"/>
                  </a:cubicBezTo>
                  <a:cubicBezTo>
                    <a:pt x="1818" y="1196"/>
                    <a:pt x="1818" y="1196"/>
                    <a:pt x="1818" y="1196"/>
                  </a:cubicBezTo>
                  <a:cubicBezTo>
                    <a:pt x="1814" y="1192"/>
                    <a:pt x="1814" y="1192"/>
                    <a:pt x="1814" y="1192"/>
                  </a:cubicBezTo>
                  <a:cubicBezTo>
                    <a:pt x="1817" y="1189"/>
                    <a:pt x="1817" y="1189"/>
                    <a:pt x="1817" y="1189"/>
                  </a:cubicBezTo>
                  <a:cubicBezTo>
                    <a:pt x="1813" y="1183"/>
                    <a:pt x="1813" y="1183"/>
                    <a:pt x="1813" y="1183"/>
                  </a:cubicBezTo>
                  <a:cubicBezTo>
                    <a:pt x="1815" y="1176"/>
                    <a:pt x="1815" y="1176"/>
                    <a:pt x="1815" y="1176"/>
                  </a:cubicBezTo>
                  <a:cubicBezTo>
                    <a:pt x="1806" y="1171"/>
                    <a:pt x="1806" y="1171"/>
                    <a:pt x="1806" y="1171"/>
                  </a:cubicBezTo>
                  <a:cubicBezTo>
                    <a:pt x="1802" y="1171"/>
                    <a:pt x="1802" y="1171"/>
                    <a:pt x="1802" y="1171"/>
                  </a:cubicBezTo>
                  <a:cubicBezTo>
                    <a:pt x="1799" y="1168"/>
                    <a:pt x="1799" y="1168"/>
                    <a:pt x="1799" y="1168"/>
                  </a:cubicBezTo>
                  <a:cubicBezTo>
                    <a:pt x="1805" y="1167"/>
                    <a:pt x="1805" y="1167"/>
                    <a:pt x="1805" y="1167"/>
                  </a:cubicBezTo>
                  <a:cubicBezTo>
                    <a:pt x="1812" y="1170"/>
                    <a:pt x="1812" y="1170"/>
                    <a:pt x="1812" y="1170"/>
                  </a:cubicBezTo>
                  <a:cubicBezTo>
                    <a:pt x="1809" y="1163"/>
                    <a:pt x="1809" y="1163"/>
                    <a:pt x="1809" y="1163"/>
                  </a:cubicBezTo>
                  <a:cubicBezTo>
                    <a:pt x="1803" y="1153"/>
                    <a:pt x="1803" y="1153"/>
                    <a:pt x="1803" y="1153"/>
                  </a:cubicBezTo>
                  <a:cubicBezTo>
                    <a:pt x="1803" y="1141"/>
                    <a:pt x="1803" y="1141"/>
                    <a:pt x="1803" y="1141"/>
                  </a:cubicBezTo>
                  <a:cubicBezTo>
                    <a:pt x="1805" y="1136"/>
                    <a:pt x="1805" y="1136"/>
                    <a:pt x="1805" y="1136"/>
                  </a:cubicBezTo>
                  <a:cubicBezTo>
                    <a:pt x="1811" y="1131"/>
                    <a:pt x="1811" y="1131"/>
                    <a:pt x="1811" y="1131"/>
                  </a:cubicBezTo>
                  <a:cubicBezTo>
                    <a:pt x="1814" y="1132"/>
                    <a:pt x="1814" y="1132"/>
                    <a:pt x="1814" y="1132"/>
                  </a:cubicBezTo>
                  <a:cubicBezTo>
                    <a:pt x="1809" y="1140"/>
                    <a:pt x="1809" y="1140"/>
                    <a:pt x="1809" y="1140"/>
                  </a:cubicBezTo>
                  <a:cubicBezTo>
                    <a:pt x="1812" y="1148"/>
                    <a:pt x="1812" y="1148"/>
                    <a:pt x="1812" y="1148"/>
                  </a:cubicBezTo>
                  <a:cubicBezTo>
                    <a:pt x="1810" y="1151"/>
                    <a:pt x="1810" y="1151"/>
                    <a:pt x="1810" y="1151"/>
                  </a:cubicBezTo>
                  <a:cubicBezTo>
                    <a:pt x="1813" y="1155"/>
                    <a:pt x="1813" y="1155"/>
                    <a:pt x="1813" y="1155"/>
                  </a:cubicBezTo>
                  <a:cubicBezTo>
                    <a:pt x="1813" y="1162"/>
                    <a:pt x="1813" y="1162"/>
                    <a:pt x="1813" y="1162"/>
                  </a:cubicBezTo>
                  <a:cubicBezTo>
                    <a:pt x="1817" y="1165"/>
                    <a:pt x="1817" y="1165"/>
                    <a:pt x="1817" y="1165"/>
                  </a:cubicBezTo>
                  <a:cubicBezTo>
                    <a:pt x="1822" y="1165"/>
                    <a:pt x="1822" y="1165"/>
                    <a:pt x="1822" y="1165"/>
                  </a:cubicBezTo>
                  <a:cubicBezTo>
                    <a:pt x="1824" y="1170"/>
                    <a:pt x="1824" y="1170"/>
                    <a:pt x="1824" y="1170"/>
                  </a:cubicBezTo>
                  <a:cubicBezTo>
                    <a:pt x="1828" y="1171"/>
                    <a:pt x="1828" y="1171"/>
                    <a:pt x="1828" y="1171"/>
                  </a:cubicBezTo>
                  <a:cubicBezTo>
                    <a:pt x="1828" y="1176"/>
                    <a:pt x="1828" y="1176"/>
                    <a:pt x="1828" y="1176"/>
                  </a:cubicBezTo>
                  <a:cubicBezTo>
                    <a:pt x="1824" y="1182"/>
                    <a:pt x="1824" y="1182"/>
                    <a:pt x="1824" y="1182"/>
                  </a:cubicBezTo>
                  <a:cubicBezTo>
                    <a:pt x="1825" y="1192"/>
                    <a:pt x="1825" y="1192"/>
                    <a:pt x="1825" y="1192"/>
                  </a:cubicBezTo>
                  <a:cubicBezTo>
                    <a:pt x="1833" y="1177"/>
                    <a:pt x="1833" y="1177"/>
                    <a:pt x="1833" y="1177"/>
                  </a:cubicBezTo>
                  <a:cubicBezTo>
                    <a:pt x="1833" y="1174"/>
                    <a:pt x="1833" y="1174"/>
                    <a:pt x="1833" y="1174"/>
                  </a:cubicBezTo>
                  <a:cubicBezTo>
                    <a:pt x="1836" y="1169"/>
                    <a:pt x="1836" y="1169"/>
                    <a:pt x="1836" y="1169"/>
                  </a:cubicBezTo>
                  <a:cubicBezTo>
                    <a:pt x="1839" y="1156"/>
                    <a:pt x="1839" y="1156"/>
                    <a:pt x="1839" y="1156"/>
                  </a:cubicBezTo>
                  <a:cubicBezTo>
                    <a:pt x="1838" y="1150"/>
                    <a:pt x="1838" y="1150"/>
                    <a:pt x="1838" y="1150"/>
                  </a:cubicBezTo>
                  <a:cubicBezTo>
                    <a:pt x="1831" y="1145"/>
                    <a:pt x="1831" y="1145"/>
                    <a:pt x="1831" y="1145"/>
                  </a:cubicBezTo>
                  <a:cubicBezTo>
                    <a:pt x="1820" y="1129"/>
                    <a:pt x="1820" y="1129"/>
                    <a:pt x="1820" y="1129"/>
                  </a:cubicBezTo>
                  <a:cubicBezTo>
                    <a:pt x="1821" y="1126"/>
                    <a:pt x="1821" y="1126"/>
                    <a:pt x="1821" y="1126"/>
                  </a:cubicBezTo>
                  <a:cubicBezTo>
                    <a:pt x="1827" y="1133"/>
                    <a:pt x="1827" y="1133"/>
                    <a:pt x="1827" y="1133"/>
                  </a:cubicBezTo>
                  <a:cubicBezTo>
                    <a:pt x="1833" y="1136"/>
                    <a:pt x="1833" y="1136"/>
                    <a:pt x="1833" y="1136"/>
                  </a:cubicBezTo>
                  <a:cubicBezTo>
                    <a:pt x="1838" y="1137"/>
                    <a:pt x="1838" y="1137"/>
                    <a:pt x="1838" y="1137"/>
                  </a:cubicBezTo>
                  <a:cubicBezTo>
                    <a:pt x="1838" y="1141"/>
                    <a:pt x="1838" y="1141"/>
                    <a:pt x="1838" y="1141"/>
                  </a:cubicBezTo>
                  <a:cubicBezTo>
                    <a:pt x="1840" y="1143"/>
                    <a:pt x="1840" y="1143"/>
                    <a:pt x="1840" y="1143"/>
                  </a:cubicBezTo>
                  <a:cubicBezTo>
                    <a:pt x="1843" y="1135"/>
                    <a:pt x="1843" y="1135"/>
                    <a:pt x="1843" y="1135"/>
                  </a:cubicBezTo>
                  <a:cubicBezTo>
                    <a:pt x="1850" y="1123"/>
                    <a:pt x="1850" y="1123"/>
                    <a:pt x="1850" y="1123"/>
                  </a:cubicBezTo>
                  <a:cubicBezTo>
                    <a:pt x="1853" y="1116"/>
                    <a:pt x="1853" y="1116"/>
                    <a:pt x="1853" y="1116"/>
                  </a:cubicBezTo>
                  <a:cubicBezTo>
                    <a:pt x="1851" y="1102"/>
                    <a:pt x="1851" y="1102"/>
                    <a:pt x="1851" y="1102"/>
                  </a:cubicBezTo>
                  <a:cubicBezTo>
                    <a:pt x="1849" y="1099"/>
                    <a:pt x="1849" y="1099"/>
                    <a:pt x="1849" y="1099"/>
                  </a:cubicBezTo>
                  <a:cubicBezTo>
                    <a:pt x="1845" y="1101"/>
                    <a:pt x="1845" y="1101"/>
                    <a:pt x="1845" y="1101"/>
                  </a:cubicBezTo>
                  <a:cubicBezTo>
                    <a:pt x="1843" y="1099"/>
                    <a:pt x="1843" y="1099"/>
                    <a:pt x="1843" y="1099"/>
                  </a:cubicBezTo>
                  <a:cubicBezTo>
                    <a:pt x="1848" y="1097"/>
                    <a:pt x="1848" y="1097"/>
                    <a:pt x="1848" y="1097"/>
                  </a:cubicBezTo>
                  <a:cubicBezTo>
                    <a:pt x="1855" y="1096"/>
                    <a:pt x="1855" y="1096"/>
                    <a:pt x="1855" y="1096"/>
                  </a:cubicBezTo>
                  <a:cubicBezTo>
                    <a:pt x="1865" y="1093"/>
                    <a:pt x="1865" y="1093"/>
                    <a:pt x="1865" y="1093"/>
                  </a:cubicBezTo>
                  <a:cubicBezTo>
                    <a:pt x="1878" y="1083"/>
                    <a:pt x="1878" y="1083"/>
                    <a:pt x="1878" y="1083"/>
                  </a:cubicBezTo>
                  <a:cubicBezTo>
                    <a:pt x="1888" y="1079"/>
                    <a:pt x="1888" y="1079"/>
                    <a:pt x="1888" y="1079"/>
                  </a:cubicBezTo>
                  <a:cubicBezTo>
                    <a:pt x="1890" y="1075"/>
                    <a:pt x="1890" y="1075"/>
                    <a:pt x="1890" y="1075"/>
                  </a:cubicBezTo>
                  <a:cubicBezTo>
                    <a:pt x="1885" y="1075"/>
                    <a:pt x="1885" y="1075"/>
                    <a:pt x="1885" y="1075"/>
                  </a:cubicBezTo>
                  <a:cubicBezTo>
                    <a:pt x="1879" y="1074"/>
                    <a:pt x="1879" y="1074"/>
                    <a:pt x="1879" y="1074"/>
                  </a:cubicBezTo>
                  <a:cubicBezTo>
                    <a:pt x="1876" y="1078"/>
                    <a:pt x="1876" y="1078"/>
                    <a:pt x="1876" y="1078"/>
                  </a:cubicBezTo>
                  <a:cubicBezTo>
                    <a:pt x="1867" y="1081"/>
                    <a:pt x="1867" y="1081"/>
                    <a:pt x="1867" y="1081"/>
                  </a:cubicBezTo>
                  <a:cubicBezTo>
                    <a:pt x="1856" y="1086"/>
                    <a:pt x="1856" y="1086"/>
                    <a:pt x="1856" y="1086"/>
                  </a:cubicBezTo>
                  <a:cubicBezTo>
                    <a:pt x="1853" y="1090"/>
                    <a:pt x="1853" y="1090"/>
                    <a:pt x="1853" y="1090"/>
                  </a:cubicBezTo>
                  <a:cubicBezTo>
                    <a:pt x="1850" y="1087"/>
                    <a:pt x="1850" y="1087"/>
                    <a:pt x="1850" y="1087"/>
                  </a:cubicBezTo>
                  <a:cubicBezTo>
                    <a:pt x="1854" y="1083"/>
                    <a:pt x="1854" y="1083"/>
                    <a:pt x="1854" y="1083"/>
                  </a:cubicBezTo>
                  <a:cubicBezTo>
                    <a:pt x="1858" y="1081"/>
                    <a:pt x="1858" y="1081"/>
                    <a:pt x="1858" y="1081"/>
                  </a:cubicBezTo>
                  <a:cubicBezTo>
                    <a:pt x="1867" y="1073"/>
                    <a:pt x="1867" y="1073"/>
                    <a:pt x="1867" y="1073"/>
                  </a:cubicBezTo>
                  <a:cubicBezTo>
                    <a:pt x="1877" y="1071"/>
                    <a:pt x="1877" y="1071"/>
                    <a:pt x="1877" y="1071"/>
                  </a:cubicBezTo>
                  <a:cubicBezTo>
                    <a:pt x="1883" y="1068"/>
                    <a:pt x="1883" y="1068"/>
                    <a:pt x="1883" y="1068"/>
                  </a:cubicBezTo>
                  <a:cubicBezTo>
                    <a:pt x="1889" y="1068"/>
                    <a:pt x="1889" y="1068"/>
                    <a:pt x="1889" y="1068"/>
                  </a:cubicBezTo>
                  <a:cubicBezTo>
                    <a:pt x="1896" y="1065"/>
                    <a:pt x="1896" y="1065"/>
                    <a:pt x="1896" y="1065"/>
                  </a:cubicBezTo>
                  <a:cubicBezTo>
                    <a:pt x="1898" y="1060"/>
                    <a:pt x="1898" y="1060"/>
                    <a:pt x="1898" y="1060"/>
                  </a:cubicBezTo>
                  <a:cubicBezTo>
                    <a:pt x="1901" y="1062"/>
                    <a:pt x="1901" y="1062"/>
                    <a:pt x="1901" y="1062"/>
                  </a:cubicBezTo>
                  <a:cubicBezTo>
                    <a:pt x="1907" y="1058"/>
                    <a:pt x="1907" y="1058"/>
                    <a:pt x="1907" y="1058"/>
                  </a:cubicBezTo>
                  <a:cubicBezTo>
                    <a:pt x="1912" y="1053"/>
                    <a:pt x="1912" y="1053"/>
                    <a:pt x="1912" y="1053"/>
                  </a:cubicBezTo>
                  <a:cubicBezTo>
                    <a:pt x="1915" y="1057"/>
                    <a:pt x="1915" y="1057"/>
                    <a:pt x="1915" y="1057"/>
                  </a:cubicBezTo>
                  <a:cubicBezTo>
                    <a:pt x="1920" y="1054"/>
                    <a:pt x="1920" y="1054"/>
                    <a:pt x="1920" y="1054"/>
                  </a:cubicBezTo>
                  <a:cubicBezTo>
                    <a:pt x="1927" y="1053"/>
                    <a:pt x="1927" y="1053"/>
                    <a:pt x="1927" y="1053"/>
                  </a:cubicBezTo>
                  <a:cubicBezTo>
                    <a:pt x="1928" y="1050"/>
                    <a:pt x="1928" y="1050"/>
                    <a:pt x="1928" y="1050"/>
                  </a:cubicBezTo>
                  <a:cubicBezTo>
                    <a:pt x="1923" y="1041"/>
                    <a:pt x="1923" y="1041"/>
                    <a:pt x="1923" y="1041"/>
                  </a:cubicBezTo>
                  <a:cubicBezTo>
                    <a:pt x="1918" y="1041"/>
                    <a:pt x="1918" y="1041"/>
                    <a:pt x="1918" y="1041"/>
                  </a:cubicBezTo>
                  <a:cubicBezTo>
                    <a:pt x="1923" y="1046"/>
                    <a:pt x="1923" y="1046"/>
                    <a:pt x="1923" y="1046"/>
                  </a:cubicBezTo>
                  <a:cubicBezTo>
                    <a:pt x="1921" y="1049"/>
                    <a:pt x="1921" y="1049"/>
                    <a:pt x="1921" y="1049"/>
                  </a:cubicBezTo>
                  <a:cubicBezTo>
                    <a:pt x="1913" y="1049"/>
                    <a:pt x="1913" y="1049"/>
                    <a:pt x="1913" y="1049"/>
                  </a:cubicBezTo>
                  <a:cubicBezTo>
                    <a:pt x="1906" y="1038"/>
                    <a:pt x="1906" y="1038"/>
                    <a:pt x="1906" y="1038"/>
                  </a:cubicBezTo>
                  <a:cubicBezTo>
                    <a:pt x="1900" y="1037"/>
                    <a:pt x="1900" y="1037"/>
                    <a:pt x="1900" y="1037"/>
                  </a:cubicBezTo>
                  <a:cubicBezTo>
                    <a:pt x="1905" y="1029"/>
                    <a:pt x="1905" y="1029"/>
                    <a:pt x="1905" y="1029"/>
                  </a:cubicBezTo>
                  <a:cubicBezTo>
                    <a:pt x="1901" y="1024"/>
                    <a:pt x="1901" y="1024"/>
                    <a:pt x="1901" y="1024"/>
                  </a:cubicBezTo>
                  <a:cubicBezTo>
                    <a:pt x="1901" y="1021"/>
                    <a:pt x="1901" y="1021"/>
                    <a:pt x="1901" y="1021"/>
                  </a:cubicBezTo>
                  <a:cubicBezTo>
                    <a:pt x="1902" y="1017"/>
                    <a:pt x="1902" y="1017"/>
                    <a:pt x="1902" y="1017"/>
                  </a:cubicBezTo>
                  <a:cubicBezTo>
                    <a:pt x="1903" y="1012"/>
                    <a:pt x="1903" y="1012"/>
                    <a:pt x="1903" y="1012"/>
                  </a:cubicBezTo>
                  <a:cubicBezTo>
                    <a:pt x="1906" y="1003"/>
                    <a:pt x="1906" y="1003"/>
                    <a:pt x="1906" y="1003"/>
                  </a:cubicBezTo>
                  <a:cubicBezTo>
                    <a:pt x="1909" y="1001"/>
                    <a:pt x="1909" y="1001"/>
                    <a:pt x="1909" y="1001"/>
                  </a:cubicBezTo>
                  <a:cubicBezTo>
                    <a:pt x="1907" y="995"/>
                    <a:pt x="1907" y="995"/>
                    <a:pt x="1907" y="995"/>
                  </a:cubicBezTo>
                  <a:cubicBezTo>
                    <a:pt x="1911" y="992"/>
                    <a:pt x="1911" y="992"/>
                    <a:pt x="1911" y="992"/>
                  </a:cubicBezTo>
                  <a:cubicBezTo>
                    <a:pt x="1915" y="993"/>
                    <a:pt x="1915" y="993"/>
                    <a:pt x="1915" y="993"/>
                  </a:cubicBezTo>
                  <a:cubicBezTo>
                    <a:pt x="1917" y="989"/>
                    <a:pt x="1917" y="989"/>
                    <a:pt x="1917" y="989"/>
                  </a:cubicBezTo>
                  <a:cubicBezTo>
                    <a:pt x="1923" y="986"/>
                    <a:pt x="1923" y="986"/>
                    <a:pt x="1923" y="986"/>
                  </a:cubicBezTo>
                  <a:cubicBezTo>
                    <a:pt x="1927" y="984"/>
                    <a:pt x="1927" y="984"/>
                    <a:pt x="1927" y="984"/>
                  </a:cubicBezTo>
                  <a:cubicBezTo>
                    <a:pt x="1928" y="979"/>
                    <a:pt x="1928" y="979"/>
                    <a:pt x="1928" y="979"/>
                  </a:cubicBezTo>
                  <a:cubicBezTo>
                    <a:pt x="1931" y="972"/>
                    <a:pt x="1931" y="972"/>
                    <a:pt x="1931" y="972"/>
                  </a:cubicBezTo>
                  <a:cubicBezTo>
                    <a:pt x="1935" y="974"/>
                    <a:pt x="1935" y="974"/>
                    <a:pt x="1935" y="974"/>
                  </a:cubicBezTo>
                  <a:cubicBezTo>
                    <a:pt x="1942" y="966"/>
                    <a:pt x="1942" y="966"/>
                    <a:pt x="1942" y="966"/>
                  </a:cubicBezTo>
                  <a:cubicBezTo>
                    <a:pt x="1948" y="969"/>
                    <a:pt x="1948" y="969"/>
                    <a:pt x="1948" y="969"/>
                  </a:cubicBezTo>
                  <a:cubicBezTo>
                    <a:pt x="1952" y="963"/>
                    <a:pt x="1952" y="963"/>
                    <a:pt x="1952" y="963"/>
                  </a:cubicBezTo>
                  <a:cubicBezTo>
                    <a:pt x="1960" y="958"/>
                    <a:pt x="1960" y="958"/>
                    <a:pt x="1960" y="958"/>
                  </a:cubicBezTo>
                  <a:cubicBezTo>
                    <a:pt x="1964" y="954"/>
                    <a:pt x="1964" y="954"/>
                    <a:pt x="1964" y="954"/>
                  </a:cubicBezTo>
                  <a:lnTo>
                    <a:pt x="1960" y="952"/>
                  </a:lnTo>
                  <a:close/>
                  <a:moveTo>
                    <a:pt x="163" y="1543"/>
                  </a:moveTo>
                  <a:cubicBezTo>
                    <a:pt x="166" y="1540"/>
                    <a:pt x="166" y="1540"/>
                    <a:pt x="166" y="1540"/>
                  </a:cubicBezTo>
                  <a:cubicBezTo>
                    <a:pt x="171" y="1539"/>
                    <a:pt x="171" y="1539"/>
                    <a:pt x="171" y="1539"/>
                  </a:cubicBezTo>
                  <a:cubicBezTo>
                    <a:pt x="173" y="1540"/>
                    <a:pt x="173" y="1540"/>
                    <a:pt x="173" y="1540"/>
                  </a:cubicBezTo>
                  <a:cubicBezTo>
                    <a:pt x="173" y="1544"/>
                    <a:pt x="173" y="1544"/>
                    <a:pt x="173" y="1544"/>
                  </a:cubicBezTo>
                  <a:cubicBezTo>
                    <a:pt x="170" y="1546"/>
                    <a:pt x="170" y="1546"/>
                    <a:pt x="170" y="1546"/>
                  </a:cubicBezTo>
                  <a:cubicBezTo>
                    <a:pt x="167" y="1546"/>
                    <a:pt x="167" y="1546"/>
                    <a:pt x="167" y="1546"/>
                  </a:cubicBezTo>
                  <a:lnTo>
                    <a:pt x="163" y="1543"/>
                  </a:lnTo>
                  <a:close/>
                  <a:moveTo>
                    <a:pt x="198" y="1557"/>
                  </a:moveTo>
                  <a:cubicBezTo>
                    <a:pt x="203" y="1557"/>
                    <a:pt x="203" y="1557"/>
                    <a:pt x="203" y="1557"/>
                  </a:cubicBezTo>
                  <a:cubicBezTo>
                    <a:pt x="205" y="1557"/>
                    <a:pt x="205" y="1557"/>
                    <a:pt x="205" y="1557"/>
                  </a:cubicBezTo>
                  <a:cubicBezTo>
                    <a:pt x="207" y="1556"/>
                    <a:pt x="207" y="1556"/>
                    <a:pt x="207" y="1556"/>
                  </a:cubicBezTo>
                  <a:cubicBezTo>
                    <a:pt x="201" y="1549"/>
                    <a:pt x="201" y="1549"/>
                    <a:pt x="201" y="1549"/>
                  </a:cubicBezTo>
                  <a:cubicBezTo>
                    <a:pt x="198" y="1551"/>
                    <a:pt x="198" y="1551"/>
                    <a:pt x="198" y="1551"/>
                  </a:cubicBezTo>
                  <a:cubicBezTo>
                    <a:pt x="194" y="1551"/>
                    <a:pt x="194" y="1551"/>
                    <a:pt x="194" y="1551"/>
                  </a:cubicBezTo>
                  <a:lnTo>
                    <a:pt x="198" y="1557"/>
                  </a:lnTo>
                  <a:close/>
                  <a:moveTo>
                    <a:pt x="215" y="1562"/>
                  </a:moveTo>
                  <a:cubicBezTo>
                    <a:pt x="217" y="1561"/>
                    <a:pt x="217" y="1561"/>
                    <a:pt x="217" y="1561"/>
                  </a:cubicBezTo>
                  <a:cubicBezTo>
                    <a:pt x="222" y="1561"/>
                    <a:pt x="222" y="1561"/>
                    <a:pt x="222" y="1561"/>
                  </a:cubicBezTo>
                  <a:cubicBezTo>
                    <a:pt x="223" y="1562"/>
                    <a:pt x="223" y="1562"/>
                    <a:pt x="223" y="1562"/>
                  </a:cubicBezTo>
                  <a:cubicBezTo>
                    <a:pt x="227" y="1559"/>
                    <a:pt x="227" y="1559"/>
                    <a:pt x="227" y="1559"/>
                  </a:cubicBezTo>
                  <a:cubicBezTo>
                    <a:pt x="216" y="1557"/>
                    <a:pt x="216" y="1557"/>
                    <a:pt x="216" y="1557"/>
                  </a:cubicBezTo>
                  <a:cubicBezTo>
                    <a:pt x="214" y="1560"/>
                    <a:pt x="214" y="1560"/>
                    <a:pt x="214" y="1560"/>
                  </a:cubicBezTo>
                  <a:lnTo>
                    <a:pt x="215" y="1562"/>
                  </a:lnTo>
                  <a:close/>
                  <a:moveTo>
                    <a:pt x="227" y="1563"/>
                  </a:moveTo>
                  <a:cubicBezTo>
                    <a:pt x="228" y="1565"/>
                    <a:pt x="228" y="1565"/>
                    <a:pt x="228" y="1565"/>
                  </a:cubicBezTo>
                  <a:cubicBezTo>
                    <a:pt x="230" y="1565"/>
                    <a:pt x="230" y="1565"/>
                    <a:pt x="230" y="1565"/>
                  </a:cubicBezTo>
                  <a:cubicBezTo>
                    <a:pt x="232" y="1567"/>
                    <a:pt x="232" y="1567"/>
                    <a:pt x="232" y="1567"/>
                  </a:cubicBezTo>
                  <a:cubicBezTo>
                    <a:pt x="233" y="1570"/>
                    <a:pt x="233" y="1570"/>
                    <a:pt x="233" y="1570"/>
                  </a:cubicBezTo>
                  <a:cubicBezTo>
                    <a:pt x="236" y="1570"/>
                    <a:pt x="236" y="1570"/>
                    <a:pt x="236" y="1570"/>
                  </a:cubicBezTo>
                  <a:cubicBezTo>
                    <a:pt x="242" y="1566"/>
                    <a:pt x="242" y="1566"/>
                    <a:pt x="242" y="1566"/>
                  </a:cubicBezTo>
                  <a:cubicBezTo>
                    <a:pt x="236" y="1563"/>
                    <a:pt x="236" y="1563"/>
                    <a:pt x="236" y="1563"/>
                  </a:cubicBezTo>
                  <a:cubicBezTo>
                    <a:pt x="234" y="1564"/>
                    <a:pt x="234" y="1564"/>
                    <a:pt x="234" y="1564"/>
                  </a:cubicBezTo>
                  <a:cubicBezTo>
                    <a:pt x="231" y="1564"/>
                    <a:pt x="231" y="1564"/>
                    <a:pt x="231" y="1564"/>
                  </a:cubicBezTo>
                  <a:cubicBezTo>
                    <a:pt x="229" y="1561"/>
                    <a:pt x="229" y="1561"/>
                    <a:pt x="229" y="1561"/>
                  </a:cubicBezTo>
                  <a:lnTo>
                    <a:pt x="227" y="1563"/>
                  </a:lnTo>
                  <a:close/>
                  <a:moveTo>
                    <a:pt x="222" y="1568"/>
                  </a:moveTo>
                  <a:cubicBezTo>
                    <a:pt x="225" y="1566"/>
                    <a:pt x="225" y="1566"/>
                    <a:pt x="225" y="1566"/>
                  </a:cubicBezTo>
                  <a:cubicBezTo>
                    <a:pt x="223" y="1564"/>
                    <a:pt x="223" y="1564"/>
                    <a:pt x="223" y="1564"/>
                  </a:cubicBezTo>
                  <a:cubicBezTo>
                    <a:pt x="219" y="1564"/>
                    <a:pt x="219" y="1564"/>
                    <a:pt x="219" y="1564"/>
                  </a:cubicBezTo>
                  <a:lnTo>
                    <a:pt x="222" y="1568"/>
                  </a:lnTo>
                  <a:close/>
                  <a:moveTo>
                    <a:pt x="230" y="1571"/>
                  </a:moveTo>
                  <a:cubicBezTo>
                    <a:pt x="228" y="1569"/>
                    <a:pt x="228" y="1569"/>
                    <a:pt x="228" y="1569"/>
                  </a:cubicBezTo>
                  <a:cubicBezTo>
                    <a:pt x="228" y="1571"/>
                    <a:pt x="228" y="1571"/>
                    <a:pt x="228" y="1571"/>
                  </a:cubicBezTo>
                  <a:lnTo>
                    <a:pt x="230" y="1571"/>
                  </a:lnTo>
                  <a:close/>
                  <a:moveTo>
                    <a:pt x="155" y="1548"/>
                  </a:moveTo>
                  <a:cubicBezTo>
                    <a:pt x="158" y="1544"/>
                    <a:pt x="158" y="1544"/>
                    <a:pt x="158" y="1544"/>
                  </a:cubicBezTo>
                  <a:cubicBezTo>
                    <a:pt x="157" y="1543"/>
                    <a:pt x="157" y="1543"/>
                    <a:pt x="157" y="1543"/>
                  </a:cubicBezTo>
                  <a:cubicBezTo>
                    <a:pt x="153" y="1548"/>
                    <a:pt x="153" y="1548"/>
                    <a:pt x="153" y="1548"/>
                  </a:cubicBezTo>
                  <a:lnTo>
                    <a:pt x="155" y="1548"/>
                  </a:lnTo>
                  <a:close/>
                  <a:moveTo>
                    <a:pt x="244" y="1580"/>
                  </a:moveTo>
                  <a:cubicBezTo>
                    <a:pt x="245" y="1582"/>
                    <a:pt x="245" y="1582"/>
                    <a:pt x="245" y="1582"/>
                  </a:cubicBezTo>
                  <a:cubicBezTo>
                    <a:pt x="241" y="1585"/>
                    <a:pt x="241" y="1585"/>
                    <a:pt x="241" y="1585"/>
                  </a:cubicBezTo>
                  <a:cubicBezTo>
                    <a:pt x="244" y="1593"/>
                    <a:pt x="244" y="1593"/>
                    <a:pt x="244" y="1593"/>
                  </a:cubicBezTo>
                  <a:cubicBezTo>
                    <a:pt x="244" y="1600"/>
                    <a:pt x="244" y="1600"/>
                    <a:pt x="244" y="1600"/>
                  </a:cubicBezTo>
                  <a:cubicBezTo>
                    <a:pt x="250" y="1601"/>
                    <a:pt x="250" y="1601"/>
                    <a:pt x="250" y="1601"/>
                  </a:cubicBezTo>
                  <a:cubicBezTo>
                    <a:pt x="254" y="1596"/>
                    <a:pt x="254" y="1596"/>
                    <a:pt x="254" y="1596"/>
                  </a:cubicBezTo>
                  <a:cubicBezTo>
                    <a:pt x="259" y="1594"/>
                    <a:pt x="259" y="1594"/>
                    <a:pt x="259" y="1594"/>
                  </a:cubicBezTo>
                  <a:cubicBezTo>
                    <a:pt x="265" y="1592"/>
                    <a:pt x="265" y="1592"/>
                    <a:pt x="265" y="1592"/>
                  </a:cubicBezTo>
                  <a:cubicBezTo>
                    <a:pt x="266" y="1590"/>
                    <a:pt x="266" y="1590"/>
                    <a:pt x="266" y="1590"/>
                  </a:cubicBezTo>
                  <a:cubicBezTo>
                    <a:pt x="260" y="1586"/>
                    <a:pt x="260" y="1586"/>
                    <a:pt x="260" y="1586"/>
                  </a:cubicBezTo>
                  <a:cubicBezTo>
                    <a:pt x="260" y="1583"/>
                    <a:pt x="260" y="1583"/>
                    <a:pt x="260" y="1583"/>
                  </a:cubicBezTo>
                  <a:cubicBezTo>
                    <a:pt x="251" y="1578"/>
                    <a:pt x="251" y="1578"/>
                    <a:pt x="251" y="1578"/>
                  </a:cubicBezTo>
                  <a:cubicBezTo>
                    <a:pt x="244" y="1576"/>
                    <a:pt x="244" y="1576"/>
                    <a:pt x="244" y="1576"/>
                  </a:cubicBezTo>
                  <a:lnTo>
                    <a:pt x="244" y="1580"/>
                  </a:lnTo>
                  <a:close/>
                  <a:moveTo>
                    <a:pt x="288" y="622"/>
                  </a:moveTo>
                  <a:cubicBezTo>
                    <a:pt x="284" y="617"/>
                    <a:pt x="284" y="617"/>
                    <a:pt x="284" y="617"/>
                  </a:cubicBezTo>
                  <a:cubicBezTo>
                    <a:pt x="269" y="625"/>
                    <a:pt x="269" y="625"/>
                    <a:pt x="269" y="625"/>
                  </a:cubicBezTo>
                  <a:cubicBezTo>
                    <a:pt x="268" y="639"/>
                    <a:pt x="268" y="639"/>
                    <a:pt x="268" y="639"/>
                  </a:cubicBezTo>
                  <a:cubicBezTo>
                    <a:pt x="279" y="648"/>
                    <a:pt x="279" y="648"/>
                    <a:pt x="279" y="648"/>
                  </a:cubicBezTo>
                  <a:cubicBezTo>
                    <a:pt x="280" y="639"/>
                    <a:pt x="280" y="639"/>
                    <a:pt x="280" y="639"/>
                  </a:cubicBezTo>
                  <a:cubicBezTo>
                    <a:pt x="290" y="636"/>
                    <a:pt x="290" y="636"/>
                    <a:pt x="290" y="636"/>
                  </a:cubicBezTo>
                  <a:cubicBezTo>
                    <a:pt x="285" y="650"/>
                    <a:pt x="285" y="650"/>
                    <a:pt x="285" y="650"/>
                  </a:cubicBezTo>
                  <a:cubicBezTo>
                    <a:pt x="290" y="650"/>
                    <a:pt x="290" y="650"/>
                    <a:pt x="290" y="650"/>
                  </a:cubicBezTo>
                  <a:cubicBezTo>
                    <a:pt x="295" y="640"/>
                    <a:pt x="295" y="640"/>
                    <a:pt x="295" y="640"/>
                  </a:cubicBezTo>
                  <a:cubicBezTo>
                    <a:pt x="306" y="638"/>
                    <a:pt x="306" y="638"/>
                    <a:pt x="306" y="638"/>
                  </a:cubicBezTo>
                  <a:cubicBezTo>
                    <a:pt x="308" y="633"/>
                    <a:pt x="308" y="633"/>
                    <a:pt x="308" y="633"/>
                  </a:cubicBezTo>
                  <a:cubicBezTo>
                    <a:pt x="307" y="629"/>
                    <a:pt x="307" y="629"/>
                    <a:pt x="307" y="629"/>
                  </a:cubicBezTo>
                  <a:cubicBezTo>
                    <a:pt x="317" y="625"/>
                    <a:pt x="317" y="625"/>
                    <a:pt x="317" y="625"/>
                  </a:cubicBezTo>
                  <a:cubicBezTo>
                    <a:pt x="308" y="617"/>
                    <a:pt x="308" y="617"/>
                    <a:pt x="308" y="617"/>
                  </a:cubicBezTo>
                  <a:cubicBezTo>
                    <a:pt x="317" y="617"/>
                    <a:pt x="317" y="617"/>
                    <a:pt x="317" y="617"/>
                  </a:cubicBezTo>
                  <a:cubicBezTo>
                    <a:pt x="324" y="611"/>
                    <a:pt x="324" y="611"/>
                    <a:pt x="324" y="611"/>
                  </a:cubicBezTo>
                  <a:cubicBezTo>
                    <a:pt x="320" y="603"/>
                    <a:pt x="320" y="603"/>
                    <a:pt x="320" y="603"/>
                  </a:cubicBezTo>
                  <a:cubicBezTo>
                    <a:pt x="310" y="609"/>
                    <a:pt x="310" y="609"/>
                    <a:pt x="310" y="609"/>
                  </a:cubicBezTo>
                  <a:cubicBezTo>
                    <a:pt x="308" y="603"/>
                    <a:pt x="308" y="603"/>
                    <a:pt x="308" y="603"/>
                  </a:cubicBezTo>
                  <a:cubicBezTo>
                    <a:pt x="302" y="610"/>
                    <a:pt x="302" y="610"/>
                    <a:pt x="302" y="610"/>
                  </a:cubicBezTo>
                  <a:cubicBezTo>
                    <a:pt x="300" y="603"/>
                    <a:pt x="300" y="603"/>
                    <a:pt x="300" y="603"/>
                  </a:cubicBezTo>
                  <a:cubicBezTo>
                    <a:pt x="286" y="611"/>
                    <a:pt x="286" y="611"/>
                    <a:pt x="286" y="611"/>
                  </a:cubicBezTo>
                  <a:lnTo>
                    <a:pt x="288" y="622"/>
                  </a:lnTo>
                  <a:close/>
                  <a:moveTo>
                    <a:pt x="70" y="728"/>
                  </a:moveTo>
                  <a:cubicBezTo>
                    <a:pt x="83" y="726"/>
                    <a:pt x="83" y="726"/>
                    <a:pt x="83" y="726"/>
                  </a:cubicBezTo>
                  <a:cubicBezTo>
                    <a:pt x="83" y="721"/>
                    <a:pt x="83" y="721"/>
                    <a:pt x="83" y="721"/>
                  </a:cubicBezTo>
                  <a:cubicBezTo>
                    <a:pt x="99" y="717"/>
                    <a:pt x="99" y="717"/>
                    <a:pt x="99" y="717"/>
                  </a:cubicBezTo>
                  <a:cubicBezTo>
                    <a:pt x="99" y="711"/>
                    <a:pt x="99" y="711"/>
                    <a:pt x="99" y="711"/>
                  </a:cubicBezTo>
                  <a:cubicBezTo>
                    <a:pt x="96" y="704"/>
                    <a:pt x="96" y="704"/>
                    <a:pt x="96" y="704"/>
                  </a:cubicBezTo>
                  <a:cubicBezTo>
                    <a:pt x="79" y="703"/>
                    <a:pt x="79" y="703"/>
                    <a:pt x="79" y="703"/>
                  </a:cubicBezTo>
                  <a:cubicBezTo>
                    <a:pt x="72" y="719"/>
                    <a:pt x="72" y="719"/>
                    <a:pt x="72" y="719"/>
                  </a:cubicBezTo>
                  <a:cubicBezTo>
                    <a:pt x="67" y="720"/>
                    <a:pt x="67" y="720"/>
                    <a:pt x="67" y="720"/>
                  </a:cubicBezTo>
                  <a:lnTo>
                    <a:pt x="70" y="728"/>
                  </a:lnTo>
                  <a:close/>
                  <a:moveTo>
                    <a:pt x="11" y="762"/>
                  </a:moveTo>
                  <a:cubicBezTo>
                    <a:pt x="22" y="756"/>
                    <a:pt x="22" y="756"/>
                    <a:pt x="22" y="756"/>
                  </a:cubicBezTo>
                  <a:cubicBezTo>
                    <a:pt x="40" y="754"/>
                    <a:pt x="40" y="754"/>
                    <a:pt x="40" y="754"/>
                  </a:cubicBezTo>
                  <a:cubicBezTo>
                    <a:pt x="45" y="744"/>
                    <a:pt x="45" y="744"/>
                    <a:pt x="45" y="744"/>
                  </a:cubicBezTo>
                  <a:cubicBezTo>
                    <a:pt x="46" y="733"/>
                    <a:pt x="46" y="733"/>
                    <a:pt x="46" y="733"/>
                  </a:cubicBezTo>
                  <a:cubicBezTo>
                    <a:pt x="34" y="739"/>
                    <a:pt x="34" y="739"/>
                    <a:pt x="34" y="739"/>
                  </a:cubicBezTo>
                  <a:cubicBezTo>
                    <a:pt x="33" y="736"/>
                    <a:pt x="33" y="736"/>
                    <a:pt x="33" y="736"/>
                  </a:cubicBezTo>
                  <a:cubicBezTo>
                    <a:pt x="23" y="738"/>
                    <a:pt x="23" y="738"/>
                    <a:pt x="23" y="738"/>
                  </a:cubicBezTo>
                  <a:cubicBezTo>
                    <a:pt x="33" y="746"/>
                    <a:pt x="33" y="746"/>
                    <a:pt x="33" y="746"/>
                  </a:cubicBezTo>
                  <a:cubicBezTo>
                    <a:pt x="12" y="758"/>
                    <a:pt x="12" y="758"/>
                    <a:pt x="12" y="758"/>
                  </a:cubicBezTo>
                  <a:lnTo>
                    <a:pt x="11" y="762"/>
                  </a:lnTo>
                  <a:close/>
                  <a:moveTo>
                    <a:pt x="23" y="522"/>
                  </a:moveTo>
                  <a:cubicBezTo>
                    <a:pt x="29" y="522"/>
                    <a:pt x="29" y="522"/>
                    <a:pt x="29" y="522"/>
                  </a:cubicBezTo>
                  <a:cubicBezTo>
                    <a:pt x="36" y="529"/>
                    <a:pt x="36" y="529"/>
                    <a:pt x="36" y="529"/>
                  </a:cubicBezTo>
                  <a:cubicBezTo>
                    <a:pt x="45" y="529"/>
                    <a:pt x="45" y="529"/>
                    <a:pt x="45" y="529"/>
                  </a:cubicBezTo>
                  <a:cubicBezTo>
                    <a:pt x="48" y="510"/>
                    <a:pt x="48" y="510"/>
                    <a:pt x="48" y="510"/>
                  </a:cubicBezTo>
                  <a:cubicBezTo>
                    <a:pt x="37" y="504"/>
                    <a:pt x="37" y="504"/>
                    <a:pt x="37" y="504"/>
                  </a:cubicBezTo>
                  <a:cubicBezTo>
                    <a:pt x="30" y="511"/>
                    <a:pt x="30" y="511"/>
                    <a:pt x="30" y="511"/>
                  </a:cubicBezTo>
                  <a:cubicBezTo>
                    <a:pt x="17" y="512"/>
                    <a:pt x="17" y="512"/>
                    <a:pt x="17" y="512"/>
                  </a:cubicBezTo>
                  <a:lnTo>
                    <a:pt x="23" y="522"/>
                  </a:lnTo>
                  <a:close/>
                  <a:moveTo>
                    <a:pt x="610" y="601"/>
                  </a:moveTo>
                  <a:cubicBezTo>
                    <a:pt x="618" y="606"/>
                    <a:pt x="618" y="606"/>
                    <a:pt x="618" y="606"/>
                  </a:cubicBezTo>
                  <a:cubicBezTo>
                    <a:pt x="625" y="617"/>
                    <a:pt x="625" y="617"/>
                    <a:pt x="625" y="617"/>
                  </a:cubicBezTo>
                  <a:cubicBezTo>
                    <a:pt x="629" y="610"/>
                    <a:pt x="629" y="610"/>
                    <a:pt x="629" y="610"/>
                  </a:cubicBezTo>
                  <a:cubicBezTo>
                    <a:pt x="640" y="617"/>
                    <a:pt x="640" y="617"/>
                    <a:pt x="640" y="617"/>
                  </a:cubicBezTo>
                  <a:cubicBezTo>
                    <a:pt x="644" y="612"/>
                    <a:pt x="644" y="612"/>
                    <a:pt x="644" y="612"/>
                  </a:cubicBezTo>
                  <a:cubicBezTo>
                    <a:pt x="632" y="602"/>
                    <a:pt x="632" y="602"/>
                    <a:pt x="632" y="602"/>
                  </a:cubicBezTo>
                  <a:cubicBezTo>
                    <a:pt x="641" y="598"/>
                    <a:pt x="641" y="598"/>
                    <a:pt x="641" y="598"/>
                  </a:cubicBezTo>
                  <a:cubicBezTo>
                    <a:pt x="626" y="590"/>
                    <a:pt x="626" y="590"/>
                    <a:pt x="626" y="590"/>
                  </a:cubicBezTo>
                  <a:cubicBezTo>
                    <a:pt x="616" y="590"/>
                    <a:pt x="616" y="590"/>
                    <a:pt x="616" y="590"/>
                  </a:cubicBezTo>
                  <a:lnTo>
                    <a:pt x="610" y="601"/>
                  </a:lnTo>
                  <a:close/>
                  <a:moveTo>
                    <a:pt x="640" y="589"/>
                  </a:moveTo>
                  <a:cubicBezTo>
                    <a:pt x="649" y="600"/>
                    <a:pt x="649" y="600"/>
                    <a:pt x="649" y="600"/>
                  </a:cubicBezTo>
                  <a:cubicBezTo>
                    <a:pt x="649" y="626"/>
                    <a:pt x="649" y="626"/>
                    <a:pt x="649" y="626"/>
                  </a:cubicBezTo>
                  <a:cubicBezTo>
                    <a:pt x="659" y="615"/>
                    <a:pt x="659" y="615"/>
                    <a:pt x="659" y="615"/>
                  </a:cubicBezTo>
                  <a:cubicBezTo>
                    <a:pt x="660" y="608"/>
                    <a:pt x="660" y="608"/>
                    <a:pt x="660" y="608"/>
                  </a:cubicBezTo>
                  <a:cubicBezTo>
                    <a:pt x="656" y="595"/>
                    <a:pt x="656" y="595"/>
                    <a:pt x="656" y="595"/>
                  </a:cubicBezTo>
                  <a:cubicBezTo>
                    <a:pt x="642" y="588"/>
                    <a:pt x="642" y="588"/>
                    <a:pt x="642" y="588"/>
                  </a:cubicBezTo>
                  <a:lnTo>
                    <a:pt x="640" y="589"/>
                  </a:lnTo>
                  <a:close/>
                  <a:moveTo>
                    <a:pt x="662" y="637"/>
                  </a:moveTo>
                  <a:cubicBezTo>
                    <a:pt x="667" y="641"/>
                    <a:pt x="667" y="641"/>
                    <a:pt x="667" y="641"/>
                  </a:cubicBezTo>
                  <a:cubicBezTo>
                    <a:pt x="667" y="650"/>
                    <a:pt x="667" y="650"/>
                    <a:pt x="667" y="650"/>
                  </a:cubicBezTo>
                  <a:cubicBezTo>
                    <a:pt x="677" y="649"/>
                    <a:pt x="677" y="649"/>
                    <a:pt x="677" y="649"/>
                  </a:cubicBezTo>
                  <a:cubicBezTo>
                    <a:pt x="684" y="646"/>
                    <a:pt x="684" y="646"/>
                    <a:pt x="684" y="646"/>
                  </a:cubicBezTo>
                  <a:cubicBezTo>
                    <a:pt x="673" y="634"/>
                    <a:pt x="673" y="634"/>
                    <a:pt x="673" y="634"/>
                  </a:cubicBezTo>
                  <a:cubicBezTo>
                    <a:pt x="664" y="631"/>
                    <a:pt x="664" y="631"/>
                    <a:pt x="664" y="631"/>
                  </a:cubicBezTo>
                  <a:lnTo>
                    <a:pt x="662" y="637"/>
                  </a:lnTo>
                  <a:close/>
                  <a:moveTo>
                    <a:pt x="630" y="623"/>
                  </a:moveTo>
                  <a:cubicBezTo>
                    <a:pt x="635" y="632"/>
                    <a:pt x="635" y="632"/>
                    <a:pt x="635" y="632"/>
                  </a:cubicBezTo>
                  <a:cubicBezTo>
                    <a:pt x="635" y="642"/>
                    <a:pt x="635" y="642"/>
                    <a:pt x="635" y="642"/>
                  </a:cubicBezTo>
                  <a:cubicBezTo>
                    <a:pt x="646" y="657"/>
                    <a:pt x="646" y="657"/>
                    <a:pt x="646" y="657"/>
                  </a:cubicBezTo>
                  <a:cubicBezTo>
                    <a:pt x="646" y="631"/>
                    <a:pt x="646" y="631"/>
                    <a:pt x="646" y="631"/>
                  </a:cubicBezTo>
                  <a:cubicBezTo>
                    <a:pt x="638" y="624"/>
                    <a:pt x="638" y="624"/>
                    <a:pt x="638" y="624"/>
                  </a:cubicBezTo>
                  <a:cubicBezTo>
                    <a:pt x="634" y="618"/>
                    <a:pt x="634" y="618"/>
                    <a:pt x="634" y="618"/>
                  </a:cubicBezTo>
                  <a:lnTo>
                    <a:pt x="630" y="623"/>
                  </a:lnTo>
                  <a:close/>
                  <a:moveTo>
                    <a:pt x="656" y="647"/>
                  </a:moveTo>
                  <a:cubicBezTo>
                    <a:pt x="652" y="657"/>
                    <a:pt x="652" y="657"/>
                    <a:pt x="652" y="657"/>
                  </a:cubicBezTo>
                  <a:cubicBezTo>
                    <a:pt x="658" y="663"/>
                    <a:pt x="658" y="663"/>
                    <a:pt x="658" y="663"/>
                  </a:cubicBezTo>
                  <a:cubicBezTo>
                    <a:pt x="661" y="643"/>
                    <a:pt x="661" y="643"/>
                    <a:pt x="661" y="643"/>
                  </a:cubicBezTo>
                  <a:cubicBezTo>
                    <a:pt x="658" y="633"/>
                    <a:pt x="658" y="633"/>
                    <a:pt x="658" y="633"/>
                  </a:cubicBezTo>
                  <a:cubicBezTo>
                    <a:pt x="650" y="636"/>
                    <a:pt x="650" y="636"/>
                    <a:pt x="650" y="636"/>
                  </a:cubicBezTo>
                  <a:lnTo>
                    <a:pt x="656" y="647"/>
                  </a:lnTo>
                  <a:close/>
                  <a:moveTo>
                    <a:pt x="672" y="672"/>
                  </a:moveTo>
                  <a:cubicBezTo>
                    <a:pt x="673" y="683"/>
                    <a:pt x="673" y="683"/>
                    <a:pt x="673" y="683"/>
                  </a:cubicBezTo>
                  <a:cubicBezTo>
                    <a:pt x="681" y="701"/>
                    <a:pt x="681" y="701"/>
                    <a:pt x="681" y="701"/>
                  </a:cubicBezTo>
                  <a:cubicBezTo>
                    <a:pt x="690" y="686"/>
                    <a:pt x="690" y="686"/>
                    <a:pt x="690" y="686"/>
                  </a:cubicBezTo>
                  <a:cubicBezTo>
                    <a:pt x="682" y="671"/>
                    <a:pt x="682" y="671"/>
                    <a:pt x="682" y="671"/>
                  </a:cubicBezTo>
                  <a:cubicBezTo>
                    <a:pt x="676" y="669"/>
                    <a:pt x="676" y="669"/>
                    <a:pt x="676" y="669"/>
                  </a:cubicBezTo>
                  <a:cubicBezTo>
                    <a:pt x="676" y="662"/>
                    <a:pt x="676" y="662"/>
                    <a:pt x="676" y="662"/>
                  </a:cubicBezTo>
                  <a:cubicBezTo>
                    <a:pt x="668" y="656"/>
                    <a:pt x="668" y="656"/>
                    <a:pt x="668" y="656"/>
                  </a:cubicBezTo>
                  <a:cubicBezTo>
                    <a:pt x="663" y="668"/>
                    <a:pt x="663" y="668"/>
                    <a:pt x="663" y="668"/>
                  </a:cubicBezTo>
                  <a:lnTo>
                    <a:pt x="672" y="672"/>
                  </a:lnTo>
                  <a:close/>
                  <a:moveTo>
                    <a:pt x="724" y="705"/>
                  </a:moveTo>
                  <a:cubicBezTo>
                    <a:pt x="732" y="690"/>
                    <a:pt x="732" y="690"/>
                    <a:pt x="732" y="690"/>
                  </a:cubicBezTo>
                  <a:cubicBezTo>
                    <a:pt x="724" y="670"/>
                    <a:pt x="724" y="670"/>
                    <a:pt x="724" y="670"/>
                  </a:cubicBezTo>
                  <a:cubicBezTo>
                    <a:pt x="717" y="655"/>
                    <a:pt x="717" y="655"/>
                    <a:pt x="717" y="655"/>
                  </a:cubicBezTo>
                  <a:cubicBezTo>
                    <a:pt x="697" y="647"/>
                    <a:pt x="697" y="647"/>
                    <a:pt x="697" y="647"/>
                  </a:cubicBezTo>
                  <a:cubicBezTo>
                    <a:pt x="684" y="620"/>
                    <a:pt x="684" y="620"/>
                    <a:pt x="684" y="620"/>
                  </a:cubicBezTo>
                  <a:cubicBezTo>
                    <a:pt x="644" y="552"/>
                    <a:pt x="644" y="552"/>
                    <a:pt x="644" y="552"/>
                  </a:cubicBezTo>
                  <a:cubicBezTo>
                    <a:pt x="634" y="534"/>
                    <a:pt x="634" y="534"/>
                    <a:pt x="634" y="534"/>
                  </a:cubicBezTo>
                  <a:cubicBezTo>
                    <a:pt x="611" y="532"/>
                    <a:pt x="611" y="532"/>
                    <a:pt x="611" y="532"/>
                  </a:cubicBezTo>
                  <a:cubicBezTo>
                    <a:pt x="591" y="555"/>
                    <a:pt x="591" y="555"/>
                    <a:pt x="591" y="555"/>
                  </a:cubicBezTo>
                  <a:cubicBezTo>
                    <a:pt x="566" y="522"/>
                    <a:pt x="566" y="522"/>
                    <a:pt x="566" y="522"/>
                  </a:cubicBezTo>
                  <a:cubicBezTo>
                    <a:pt x="559" y="519"/>
                    <a:pt x="559" y="519"/>
                    <a:pt x="559" y="519"/>
                  </a:cubicBezTo>
                  <a:cubicBezTo>
                    <a:pt x="554" y="509"/>
                    <a:pt x="554" y="509"/>
                    <a:pt x="554" y="509"/>
                  </a:cubicBezTo>
                  <a:cubicBezTo>
                    <a:pt x="529" y="512"/>
                    <a:pt x="529" y="512"/>
                    <a:pt x="529" y="512"/>
                  </a:cubicBezTo>
                  <a:cubicBezTo>
                    <a:pt x="521" y="502"/>
                    <a:pt x="521" y="502"/>
                    <a:pt x="521" y="502"/>
                  </a:cubicBezTo>
                  <a:cubicBezTo>
                    <a:pt x="516" y="138"/>
                    <a:pt x="516" y="138"/>
                    <a:pt x="516" y="138"/>
                  </a:cubicBezTo>
                  <a:cubicBezTo>
                    <a:pt x="493" y="125"/>
                    <a:pt x="493" y="125"/>
                    <a:pt x="493" y="125"/>
                  </a:cubicBezTo>
                  <a:cubicBezTo>
                    <a:pt x="473" y="115"/>
                    <a:pt x="473" y="115"/>
                    <a:pt x="473" y="115"/>
                  </a:cubicBezTo>
                  <a:cubicBezTo>
                    <a:pt x="454" y="100"/>
                    <a:pt x="454" y="100"/>
                    <a:pt x="454" y="100"/>
                  </a:cubicBezTo>
                  <a:cubicBezTo>
                    <a:pt x="442" y="109"/>
                    <a:pt x="442" y="109"/>
                    <a:pt x="442" y="109"/>
                  </a:cubicBezTo>
                  <a:cubicBezTo>
                    <a:pt x="434" y="101"/>
                    <a:pt x="434" y="101"/>
                    <a:pt x="434" y="101"/>
                  </a:cubicBezTo>
                  <a:cubicBezTo>
                    <a:pt x="412" y="96"/>
                    <a:pt x="412" y="96"/>
                    <a:pt x="412" y="96"/>
                  </a:cubicBezTo>
                  <a:cubicBezTo>
                    <a:pt x="407" y="98"/>
                    <a:pt x="407" y="98"/>
                    <a:pt x="407" y="98"/>
                  </a:cubicBezTo>
                  <a:cubicBezTo>
                    <a:pt x="378" y="86"/>
                    <a:pt x="378" y="86"/>
                    <a:pt x="378" y="86"/>
                  </a:cubicBezTo>
                  <a:cubicBezTo>
                    <a:pt x="370" y="90"/>
                    <a:pt x="370" y="90"/>
                    <a:pt x="370" y="90"/>
                  </a:cubicBezTo>
                  <a:cubicBezTo>
                    <a:pt x="370" y="81"/>
                    <a:pt x="370" y="81"/>
                    <a:pt x="370" y="81"/>
                  </a:cubicBezTo>
                  <a:cubicBezTo>
                    <a:pt x="344" y="79"/>
                    <a:pt x="344" y="79"/>
                    <a:pt x="344" y="79"/>
                  </a:cubicBezTo>
                  <a:cubicBezTo>
                    <a:pt x="328" y="89"/>
                    <a:pt x="328" y="89"/>
                    <a:pt x="328" y="89"/>
                  </a:cubicBezTo>
                  <a:cubicBezTo>
                    <a:pt x="330" y="79"/>
                    <a:pt x="330" y="79"/>
                    <a:pt x="330" y="79"/>
                  </a:cubicBezTo>
                  <a:cubicBezTo>
                    <a:pt x="297" y="61"/>
                    <a:pt x="297" y="61"/>
                    <a:pt x="297" y="61"/>
                  </a:cubicBezTo>
                  <a:cubicBezTo>
                    <a:pt x="294" y="44"/>
                    <a:pt x="294" y="44"/>
                    <a:pt x="294" y="44"/>
                  </a:cubicBezTo>
                  <a:cubicBezTo>
                    <a:pt x="268" y="40"/>
                    <a:pt x="268" y="40"/>
                    <a:pt x="268" y="40"/>
                  </a:cubicBezTo>
                  <a:cubicBezTo>
                    <a:pt x="268" y="22"/>
                    <a:pt x="268" y="22"/>
                    <a:pt x="268" y="22"/>
                  </a:cubicBezTo>
                  <a:cubicBezTo>
                    <a:pt x="257" y="14"/>
                    <a:pt x="257" y="14"/>
                    <a:pt x="257" y="14"/>
                  </a:cubicBezTo>
                  <a:cubicBezTo>
                    <a:pt x="253" y="39"/>
                    <a:pt x="253" y="39"/>
                    <a:pt x="253" y="39"/>
                  </a:cubicBezTo>
                  <a:cubicBezTo>
                    <a:pt x="237" y="43"/>
                    <a:pt x="237" y="43"/>
                    <a:pt x="237" y="43"/>
                  </a:cubicBezTo>
                  <a:cubicBezTo>
                    <a:pt x="235" y="33"/>
                    <a:pt x="235" y="33"/>
                    <a:pt x="235" y="33"/>
                  </a:cubicBezTo>
                  <a:cubicBezTo>
                    <a:pt x="244" y="28"/>
                    <a:pt x="244" y="28"/>
                    <a:pt x="244" y="28"/>
                  </a:cubicBezTo>
                  <a:cubicBezTo>
                    <a:pt x="250" y="15"/>
                    <a:pt x="250" y="15"/>
                    <a:pt x="250" y="15"/>
                  </a:cubicBezTo>
                  <a:cubicBezTo>
                    <a:pt x="239" y="10"/>
                    <a:pt x="239" y="10"/>
                    <a:pt x="239" y="10"/>
                  </a:cubicBezTo>
                  <a:cubicBezTo>
                    <a:pt x="227" y="0"/>
                    <a:pt x="227" y="0"/>
                    <a:pt x="227" y="0"/>
                  </a:cubicBezTo>
                  <a:cubicBezTo>
                    <a:pt x="197" y="39"/>
                    <a:pt x="197" y="39"/>
                    <a:pt x="197" y="39"/>
                  </a:cubicBezTo>
                  <a:cubicBezTo>
                    <a:pt x="175" y="46"/>
                    <a:pt x="175" y="46"/>
                    <a:pt x="175" y="46"/>
                  </a:cubicBezTo>
                  <a:cubicBezTo>
                    <a:pt x="158" y="56"/>
                    <a:pt x="158" y="56"/>
                    <a:pt x="158" y="56"/>
                  </a:cubicBezTo>
                  <a:cubicBezTo>
                    <a:pt x="162" y="69"/>
                    <a:pt x="162" y="69"/>
                    <a:pt x="162" y="69"/>
                  </a:cubicBezTo>
                  <a:cubicBezTo>
                    <a:pt x="154" y="64"/>
                    <a:pt x="154" y="64"/>
                    <a:pt x="154" y="64"/>
                  </a:cubicBezTo>
                  <a:cubicBezTo>
                    <a:pt x="124" y="65"/>
                    <a:pt x="124" y="65"/>
                    <a:pt x="124" y="65"/>
                  </a:cubicBezTo>
                  <a:cubicBezTo>
                    <a:pt x="113" y="87"/>
                    <a:pt x="113" y="87"/>
                    <a:pt x="113" y="87"/>
                  </a:cubicBezTo>
                  <a:cubicBezTo>
                    <a:pt x="109" y="89"/>
                    <a:pt x="109" y="89"/>
                    <a:pt x="109" y="89"/>
                  </a:cubicBezTo>
                  <a:cubicBezTo>
                    <a:pt x="99" y="105"/>
                    <a:pt x="99" y="105"/>
                    <a:pt x="99" y="105"/>
                  </a:cubicBezTo>
                  <a:cubicBezTo>
                    <a:pt x="98" y="122"/>
                    <a:pt x="98" y="122"/>
                    <a:pt x="98" y="122"/>
                  </a:cubicBezTo>
                  <a:cubicBezTo>
                    <a:pt x="94" y="132"/>
                    <a:pt x="94" y="132"/>
                    <a:pt x="94" y="132"/>
                  </a:cubicBezTo>
                  <a:cubicBezTo>
                    <a:pt x="68" y="142"/>
                    <a:pt x="68" y="142"/>
                    <a:pt x="68" y="142"/>
                  </a:cubicBezTo>
                  <a:cubicBezTo>
                    <a:pt x="59" y="150"/>
                    <a:pt x="59" y="150"/>
                    <a:pt x="59" y="150"/>
                  </a:cubicBezTo>
                  <a:cubicBezTo>
                    <a:pt x="37" y="151"/>
                    <a:pt x="37" y="151"/>
                    <a:pt x="37" y="151"/>
                  </a:cubicBezTo>
                  <a:cubicBezTo>
                    <a:pt x="34" y="169"/>
                    <a:pt x="34" y="169"/>
                    <a:pt x="34" y="169"/>
                  </a:cubicBezTo>
                  <a:cubicBezTo>
                    <a:pt x="30" y="176"/>
                    <a:pt x="30" y="176"/>
                    <a:pt x="30" y="176"/>
                  </a:cubicBezTo>
                  <a:cubicBezTo>
                    <a:pt x="39" y="183"/>
                    <a:pt x="39" y="183"/>
                    <a:pt x="39" y="183"/>
                  </a:cubicBezTo>
                  <a:cubicBezTo>
                    <a:pt x="58" y="187"/>
                    <a:pt x="58" y="187"/>
                    <a:pt x="58" y="187"/>
                  </a:cubicBezTo>
                  <a:cubicBezTo>
                    <a:pt x="88" y="210"/>
                    <a:pt x="88" y="210"/>
                    <a:pt x="88" y="210"/>
                  </a:cubicBezTo>
                  <a:cubicBezTo>
                    <a:pt x="89" y="226"/>
                    <a:pt x="89" y="226"/>
                    <a:pt x="89" y="226"/>
                  </a:cubicBezTo>
                  <a:cubicBezTo>
                    <a:pt x="105" y="228"/>
                    <a:pt x="105" y="228"/>
                    <a:pt x="105" y="228"/>
                  </a:cubicBezTo>
                  <a:cubicBezTo>
                    <a:pt x="111" y="232"/>
                    <a:pt x="111" y="232"/>
                    <a:pt x="111" y="232"/>
                  </a:cubicBezTo>
                  <a:cubicBezTo>
                    <a:pt x="110" y="242"/>
                    <a:pt x="110" y="242"/>
                    <a:pt x="110" y="242"/>
                  </a:cubicBezTo>
                  <a:cubicBezTo>
                    <a:pt x="121" y="256"/>
                    <a:pt x="121" y="256"/>
                    <a:pt x="121" y="256"/>
                  </a:cubicBezTo>
                  <a:cubicBezTo>
                    <a:pt x="123" y="264"/>
                    <a:pt x="123" y="264"/>
                    <a:pt x="123" y="264"/>
                  </a:cubicBezTo>
                  <a:cubicBezTo>
                    <a:pt x="131" y="266"/>
                    <a:pt x="131" y="266"/>
                    <a:pt x="131" y="266"/>
                  </a:cubicBezTo>
                  <a:cubicBezTo>
                    <a:pt x="138" y="280"/>
                    <a:pt x="138" y="280"/>
                    <a:pt x="138" y="280"/>
                  </a:cubicBezTo>
                  <a:cubicBezTo>
                    <a:pt x="91" y="281"/>
                    <a:pt x="91" y="281"/>
                    <a:pt x="91" y="281"/>
                  </a:cubicBezTo>
                  <a:cubicBezTo>
                    <a:pt x="93" y="273"/>
                    <a:pt x="93" y="273"/>
                    <a:pt x="93" y="273"/>
                  </a:cubicBezTo>
                  <a:cubicBezTo>
                    <a:pt x="92" y="264"/>
                    <a:pt x="92" y="264"/>
                    <a:pt x="92" y="264"/>
                  </a:cubicBezTo>
                  <a:cubicBezTo>
                    <a:pt x="93" y="259"/>
                    <a:pt x="93" y="259"/>
                    <a:pt x="93" y="259"/>
                  </a:cubicBezTo>
                  <a:cubicBezTo>
                    <a:pt x="93" y="255"/>
                    <a:pt x="93" y="255"/>
                    <a:pt x="93" y="255"/>
                  </a:cubicBezTo>
                  <a:cubicBezTo>
                    <a:pt x="75" y="255"/>
                    <a:pt x="75" y="255"/>
                    <a:pt x="75" y="255"/>
                  </a:cubicBezTo>
                  <a:cubicBezTo>
                    <a:pt x="54" y="269"/>
                    <a:pt x="54" y="269"/>
                    <a:pt x="54" y="269"/>
                  </a:cubicBezTo>
                  <a:cubicBezTo>
                    <a:pt x="53" y="276"/>
                    <a:pt x="53" y="276"/>
                    <a:pt x="53" y="276"/>
                  </a:cubicBezTo>
                  <a:cubicBezTo>
                    <a:pt x="40" y="277"/>
                    <a:pt x="40" y="277"/>
                    <a:pt x="40" y="277"/>
                  </a:cubicBezTo>
                  <a:cubicBezTo>
                    <a:pt x="12" y="291"/>
                    <a:pt x="12" y="291"/>
                    <a:pt x="12" y="291"/>
                  </a:cubicBezTo>
                  <a:cubicBezTo>
                    <a:pt x="0" y="301"/>
                    <a:pt x="0" y="301"/>
                    <a:pt x="0" y="301"/>
                  </a:cubicBezTo>
                  <a:cubicBezTo>
                    <a:pt x="17" y="313"/>
                    <a:pt x="17" y="313"/>
                    <a:pt x="17" y="313"/>
                  </a:cubicBezTo>
                  <a:cubicBezTo>
                    <a:pt x="41" y="315"/>
                    <a:pt x="41" y="315"/>
                    <a:pt x="41" y="315"/>
                  </a:cubicBezTo>
                  <a:cubicBezTo>
                    <a:pt x="46" y="322"/>
                    <a:pt x="46" y="322"/>
                    <a:pt x="46" y="322"/>
                  </a:cubicBezTo>
                  <a:cubicBezTo>
                    <a:pt x="27" y="322"/>
                    <a:pt x="27" y="322"/>
                    <a:pt x="27" y="322"/>
                  </a:cubicBezTo>
                  <a:cubicBezTo>
                    <a:pt x="23" y="326"/>
                    <a:pt x="23" y="326"/>
                    <a:pt x="23" y="326"/>
                  </a:cubicBezTo>
                  <a:cubicBezTo>
                    <a:pt x="35" y="339"/>
                    <a:pt x="35" y="339"/>
                    <a:pt x="35" y="339"/>
                  </a:cubicBezTo>
                  <a:cubicBezTo>
                    <a:pt x="35" y="348"/>
                    <a:pt x="35" y="348"/>
                    <a:pt x="35" y="348"/>
                  </a:cubicBezTo>
                  <a:cubicBezTo>
                    <a:pt x="46" y="358"/>
                    <a:pt x="46" y="358"/>
                    <a:pt x="46" y="358"/>
                  </a:cubicBezTo>
                  <a:cubicBezTo>
                    <a:pt x="83" y="358"/>
                    <a:pt x="83" y="358"/>
                    <a:pt x="83" y="358"/>
                  </a:cubicBezTo>
                  <a:cubicBezTo>
                    <a:pt x="92" y="364"/>
                    <a:pt x="92" y="364"/>
                    <a:pt x="92" y="364"/>
                  </a:cubicBezTo>
                  <a:cubicBezTo>
                    <a:pt x="89" y="356"/>
                    <a:pt x="89" y="356"/>
                    <a:pt x="89" y="356"/>
                  </a:cubicBezTo>
                  <a:cubicBezTo>
                    <a:pt x="94" y="353"/>
                    <a:pt x="94" y="353"/>
                    <a:pt x="94" y="353"/>
                  </a:cubicBezTo>
                  <a:cubicBezTo>
                    <a:pt x="101" y="364"/>
                    <a:pt x="101" y="364"/>
                    <a:pt x="101" y="364"/>
                  </a:cubicBezTo>
                  <a:cubicBezTo>
                    <a:pt x="111" y="351"/>
                    <a:pt x="111" y="351"/>
                    <a:pt x="111" y="351"/>
                  </a:cubicBezTo>
                  <a:cubicBezTo>
                    <a:pt x="141" y="336"/>
                    <a:pt x="141" y="336"/>
                    <a:pt x="141" y="336"/>
                  </a:cubicBezTo>
                  <a:cubicBezTo>
                    <a:pt x="143" y="350"/>
                    <a:pt x="143" y="350"/>
                    <a:pt x="143" y="350"/>
                  </a:cubicBezTo>
                  <a:cubicBezTo>
                    <a:pt x="134" y="353"/>
                    <a:pt x="134" y="353"/>
                    <a:pt x="134" y="353"/>
                  </a:cubicBezTo>
                  <a:cubicBezTo>
                    <a:pt x="131" y="357"/>
                    <a:pt x="131" y="357"/>
                    <a:pt x="131" y="357"/>
                  </a:cubicBezTo>
                  <a:cubicBezTo>
                    <a:pt x="137" y="360"/>
                    <a:pt x="137" y="360"/>
                    <a:pt x="137" y="360"/>
                  </a:cubicBezTo>
                  <a:cubicBezTo>
                    <a:pt x="145" y="391"/>
                    <a:pt x="145" y="391"/>
                    <a:pt x="145" y="391"/>
                  </a:cubicBezTo>
                  <a:cubicBezTo>
                    <a:pt x="131" y="402"/>
                    <a:pt x="131" y="402"/>
                    <a:pt x="131" y="402"/>
                  </a:cubicBezTo>
                  <a:cubicBezTo>
                    <a:pt x="124" y="397"/>
                    <a:pt x="124" y="397"/>
                    <a:pt x="124" y="397"/>
                  </a:cubicBezTo>
                  <a:cubicBezTo>
                    <a:pt x="113" y="410"/>
                    <a:pt x="113" y="410"/>
                    <a:pt x="113" y="410"/>
                  </a:cubicBezTo>
                  <a:cubicBezTo>
                    <a:pt x="94" y="409"/>
                    <a:pt x="94" y="409"/>
                    <a:pt x="94" y="409"/>
                  </a:cubicBezTo>
                  <a:cubicBezTo>
                    <a:pt x="96" y="403"/>
                    <a:pt x="96" y="403"/>
                    <a:pt x="96" y="403"/>
                  </a:cubicBezTo>
                  <a:cubicBezTo>
                    <a:pt x="86" y="402"/>
                    <a:pt x="86" y="402"/>
                    <a:pt x="86" y="402"/>
                  </a:cubicBezTo>
                  <a:cubicBezTo>
                    <a:pt x="80" y="408"/>
                    <a:pt x="80" y="408"/>
                    <a:pt x="80" y="408"/>
                  </a:cubicBezTo>
                  <a:cubicBezTo>
                    <a:pt x="77" y="420"/>
                    <a:pt x="77" y="420"/>
                    <a:pt x="77" y="420"/>
                  </a:cubicBezTo>
                  <a:cubicBezTo>
                    <a:pt x="72" y="427"/>
                    <a:pt x="72" y="427"/>
                    <a:pt x="72" y="427"/>
                  </a:cubicBezTo>
                  <a:cubicBezTo>
                    <a:pt x="72" y="416"/>
                    <a:pt x="72" y="416"/>
                    <a:pt x="72" y="416"/>
                  </a:cubicBezTo>
                  <a:cubicBezTo>
                    <a:pt x="67" y="430"/>
                    <a:pt x="67" y="430"/>
                    <a:pt x="67" y="430"/>
                  </a:cubicBezTo>
                  <a:cubicBezTo>
                    <a:pt x="59" y="436"/>
                    <a:pt x="59" y="436"/>
                    <a:pt x="59" y="436"/>
                  </a:cubicBezTo>
                  <a:cubicBezTo>
                    <a:pt x="49" y="449"/>
                    <a:pt x="49" y="449"/>
                    <a:pt x="49" y="449"/>
                  </a:cubicBezTo>
                  <a:cubicBezTo>
                    <a:pt x="58" y="467"/>
                    <a:pt x="58" y="467"/>
                    <a:pt x="58" y="467"/>
                  </a:cubicBezTo>
                  <a:cubicBezTo>
                    <a:pt x="66" y="467"/>
                    <a:pt x="66" y="467"/>
                    <a:pt x="66" y="467"/>
                  </a:cubicBezTo>
                  <a:cubicBezTo>
                    <a:pt x="65" y="474"/>
                    <a:pt x="65" y="474"/>
                    <a:pt x="65" y="474"/>
                  </a:cubicBezTo>
                  <a:cubicBezTo>
                    <a:pt x="85" y="481"/>
                    <a:pt x="85" y="481"/>
                    <a:pt x="85" y="481"/>
                  </a:cubicBezTo>
                  <a:cubicBezTo>
                    <a:pt x="92" y="497"/>
                    <a:pt x="92" y="497"/>
                    <a:pt x="92" y="497"/>
                  </a:cubicBezTo>
                  <a:cubicBezTo>
                    <a:pt x="85" y="492"/>
                    <a:pt x="85" y="492"/>
                    <a:pt x="85" y="492"/>
                  </a:cubicBezTo>
                  <a:cubicBezTo>
                    <a:pt x="76" y="496"/>
                    <a:pt x="76" y="496"/>
                    <a:pt x="76" y="496"/>
                  </a:cubicBezTo>
                  <a:cubicBezTo>
                    <a:pt x="72" y="515"/>
                    <a:pt x="72" y="515"/>
                    <a:pt x="72" y="515"/>
                  </a:cubicBezTo>
                  <a:cubicBezTo>
                    <a:pt x="78" y="522"/>
                    <a:pt x="78" y="522"/>
                    <a:pt x="78" y="522"/>
                  </a:cubicBezTo>
                  <a:cubicBezTo>
                    <a:pt x="78" y="530"/>
                    <a:pt x="78" y="530"/>
                    <a:pt x="78" y="530"/>
                  </a:cubicBezTo>
                  <a:cubicBezTo>
                    <a:pt x="93" y="531"/>
                    <a:pt x="93" y="531"/>
                    <a:pt x="93" y="531"/>
                  </a:cubicBezTo>
                  <a:cubicBezTo>
                    <a:pt x="98" y="526"/>
                    <a:pt x="98" y="526"/>
                    <a:pt x="98" y="526"/>
                  </a:cubicBezTo>
                  <a:cubicBezTo>
                    <a:pt x="105" y="525"/>
                    <a:pt x="105" y="525"/>
                    <a:pt x="105" y="525"/>
                  </a:cubicBezTo>
                  <a:cubicBezTo>
                    <a:pt x="111" y="520"/>
                    <a:pt x="111" y="520"/>
                    <a:pt x="111" y="520"/>
                  </a:cubicBezTo>
                  <a:cubicBezTo>
                    <a:pt x="124" y="523"/>
                    <a:pt x="124" y="523"/>
                    <a:pt x="124" y="523"/>
                  </a:cubicBezTo>
                  <a:cubicBezTo>
                    <a:pt x="125" y="541"/>
                    <a:pt x="125" y="541"/>
                    <a:pt x="125" y="541"/>
                  </a:cubicBezTo>
                  <a:cubicBezTo>
                    <a:pt x="122" y="551"/>
                    <a:pt x="122" y="551"/>
                    <a:pt x="122" y="551"/>
                  </a:cubicBezTo>
                  <a:cubicBezTo>
                    <a:pt x="125" y="557"/>
                    <a:pt x="125" y="557"/>
                    <a:pt x="125" y="557"/>
                  </a:cubicBezTo>
                  <a:cubicBezTo>
                    <a:pt x="123" y="571"/>
                    <a:pt x="123" y="571"/>
                    <a:pt x="123" y="571"/>
                  </a:cubicBezTo>
                  <a:cubicBezTo>
                    <a:pt x="117" y="579"/>
                    <a:pt x="117" y="579"/>
                    <a:pt x="117" y="579"/>
                  </a:cubicBezTo>
                  <a:cubicBezTo>
                    <a:pt x="128" y="580"/>
                    <a:pt x="128" y="580"/>
                    <a:pt x="128" y="580"/>
                  </a:cubicBezTo>
                  <a:cubicBezTo>
                    <a:pt x="143" y="566"/>
                    <a:pt x="143" y="566"/>
                    <a:pt x="143" y="566"/>
                  </a:cubicBezTo>
                  <a:cubicBezTo>
                    <a:pt x="164" y="562"/>
                    <a:pt x="164" y="562"/>
                    <a:pt x="164" y="562"/>
                  </a:cubicBezTo>
                  <a:cubicBezTo>
                    <a:pt x="173" y="568"/>
                    <a:pt x="173" y="568"/>
                    <a:pt x="173" y="568"/>
                  </a:cubicBezTo>
                  <a:cubicBezTo>
                    <a:pt x="186" y="595"/>
                    <a:pt x="186" y="595"/>
                    <a:pt x="186" y="595"/>
                  </a:cubicBezTo>
                  <a:cubicBezTo>
                    <a:pt x="193" y="598"/>
                    <a:pt x="193" y="598"/>
                    <a:pt x="193" y="598"/>
                  </a:cubicBezTo>
                  <a:cubicBezTo>
                    <a:pt x="194" y="594"/>
                    <a:pt x="194" y="594"/>
                    <a:pt x="194" y="594"/>
                  </a:cubicBezTo>
                  <a:cubicBezTo>
                    <a:pt x="192" y="585"/>
                    <a:pt x="192" y="585"/>
                    <a:pt x="192" y="585"/>
                  </a:cubicBezTo>
                  <a:cubicBezTo>
                    <a:pt x="193" y="568"/>
                    <a:pt x="193" y="568"/>
                    <a:pt x="193" y="568"/>
                  </a:cubicBezTo>
                  <a:cubicBezTo>
                    <a:pt x="198" y="573"/>
                    <a:pt x="198" y="573"/>
                    <a:pt x="198" y="573"/>
                  </a:cubicBezTo>
                  <a:cubicBezTo>
                    <a:pt x="198" y="584"/>
                    <a:pt x="198" y="584"/>
                    <a:pt x="198" y="584"/>
                  </a:cubicBezTo>
                  <a:cubicBezTo>
                    <a:pt x="213" y="579"/>
                    <a:pt x="213" y="579"/>
                    <a:pt x="213" y="579"/>
                  </a:cubicBezTo>
                  <a:cubicBezTo>
                    <a:pt x="226" y="556"/>
                    <a:pt x="226" y="556"/>
                    <a:pt x="226" y="556"/>
                  </a:cubicBezTo>
                  <a:cubicBezTo>
                    <a:pt x="231" y="559"/>
                    <a:pt x="231" y="559"/>
                    <a:pt x="231" y="559"/>
                  </a:cubicBezTo>
                  <a:cubicBezTo>
                    <a:pt x="225" y="571"/>
                    <a:pt x="225" y="571"/>
                    <a:pt x="225" y="571"/>
                  </a:cubicBezTo>
                  <a:cubicBezTo>
                    <a:pt x="223" y="594"/>
                    <a:pt x="223" y="594"/>
                    <a:pt x="223" y="594"/>
                  </a:cubicBezTo>
                  <a:cubicBezTo>
                    <a:pt x="227" y="601"/>
                    <a:pt x="227" y="601"/>
                    <a:pt x="227" y="601"/>
                  </a:cubicBezTo>
                  <a:cubicBezTo>
                    <a:pt x="216" y="622"/>
                    <a:pt x="216" y="622"/>
                    <a:pt x="216" y="622"/>
                  </a:cubicBezTo>
                  <a:cubicBezTo>
                    <a:pt x="199" y="628"/>
                    <a:pt x="199" y="628"/>
                    <a:pt x="199" y="628"/>
                  </a:cubicBezTo>
                  <a:cubicBezTo>
                    <a:pt x="187" y="644"/>
                    <a:pt x="187" y="644"/>
                    <a:pt x="187" y="644"/>
                  </a:cubicBezTo>
                  <a:cubicBezTo>
                    <a:pt x="181" y="643"/>
                    <a:pt x="181" y="643"/>
                    <a:pt x="181" y="643"/>
                  </a:cubicBezTo>
                  <a:cubicBezTo>
                    <a:pt x="160" y="651"/>
                    <a:pt x="160" y="651"/>
                    <a:pt x="160" y="651"/>
                  </a:cubicBezTo>
                  <a:cubicBezTo>
                    <a:pt x="148" y="663"/>
                    <a:pt x="148" y="663"/>
                    <a:pt x="148" y="663"/>
                  </a:cubicBezTo>
                  <a:cubicBezTo>
                    <a:pt x="150" y="674"/>
                    <a:pt x="150" y="674"/>
                    <a:pt x="150" y="674"/>
                  </a:cubicBezTo>
                  <a:cubicBezTo>
                    <a:pt x="142" y="675"/>
                    <a:pt x="142" y="675"/>
                    <a:pt x="142" y="675"/>
                  </a:cubicBezTo>
                  <a:cubicBezTo>
                    <a:pt x="136" y="661"/>
                    <a:pt x="136" y="661"/>
                    <a:pt x="136" y="661"/>
                  </a:cubicBezTo>
                  <a:cubicBezTo>
                    <a:pt x="132" y="661"/>
                    <a:pt x="132" y="661"/>
                    <a:pt x="132" y="661"/>
                  </a:cubicBezTo>
                  <a:cubicBezTo>
                    <a:pt x="110" y="680"/>
                    <a:pt x="110" y="680"/>
                    <a:pt x="110" y="680"/>
                  </a:cubicBezTo>
                  <a:cubicBezTo>
                    <a:pt x="118" y="705"/>
                    <a:pt x="118" y="705"/>
                    <a:pt x="118" y="705"/>
                  </a:cubicBezTo>
                  <a:cubicBezTo>
                    <a:pt x="128" y="700"/>
                    <a:pt x="128" y="700"/>
                    <a:pt x="128" y="700"/>
                  </a:cubicBezTo>
                  <a:cubicBezTo>
                    <a:pt x="129" y="686"/>
                    <a:pt x="129" y="686"/>
                    <a:pt x="129" y="686"/>
                  </a:cubicBezTo>
                  <a:cubicBezTo>
                    <a:pt x="135" y="684"/>
                    <a:pt x="135" y="684"/>
                    <a:pt x="135" y="684"/>
                  </a:cubicBezTo>
                  <a:cubicBezTo>
                    <a:pt x="138" y="696"/>
                    <a:pt x="138" y="696"/>
                    <a:pt x="138" y="696"/>
                  </a:cubicBezTo>
                  <a:cubicBezTo>
                    <a:pt x="164" y="674"/>
                    <a:pt x="164" y="674"/>
                    <a:pt x="164" y="674"/>
                  </a:cubicBezTo>
                  <a:cubicBezTo>
                    <a:pt x="164" y="685"/>
                    <a:pt x="164" y="685"/>
                    <a:pt x="164" y="685"/>
                  </a:cubicBezTo>
                  <a:cubicBezTo>
                    <a:pt x="171" y="680"/>
                    <a:pt x="171" y="680"/>
                    <a:pt x="171" y="680"/>
                  </a:cubicBezTo>
                  <a:cubicBezTo>
                    <a:pt x="174" y="669"/>
                    <a:pt x="174" y="669"/>
                    <a:pt x="174" y="669"/>
                  </a:cubicBezTo>
                  <a:cubicBezTo>
                    <a:pt x="183" y="666"/>
                    <a:pt x="183" y="666"/>
                    <a:pt x="183" y="666"/>
                  </a:cubicBezTo>
                  <a:cubicBezTo>
                    <a:pt x="185" y="671"/>
                    <a:pt x="185" y="671"/>
                    <a:pt x="185" y="671"/>
                  </a:cubicBezTo>
                  <a:cubicBezTo>
                    <a:pt x="201" y="654"/>
                    <a:pt x="201" y="654"/>
                    <a:pt x="201" y="654"/>
                  </a:cubicBezTo>
                  <a:cubicBezTo>
                    <a:pt x="221" y="647"/>
                    <a:pt x="221" y="647"/>
                    <a:pt x="221" y="647"/>
                  </a:cubicBezTo>
                  <a:cubicBezTo>
                    <a:pt x="241" y="637"/>
                    <a:pt x="241" y="637"/>
                    <a:pt x="241" y="637"/>
                  </a:cubicBezTo>
                  <a:cubicBezTo>
                    <a:pt x="251" y="616"/>
                    <a:pt x="251" y="616"/>
                    <a:pt x="251" y="616"/>
                  </a:cubicBezTo>
                  <a:cubicBezTo>
                    <a:pt x="256" y="616"/>
                    <a:pt x="256" y="616"/>
                    <a:pt x="256" y="616"/>
                  </a:cubicBezTo>
                  <a:cubicBezTo>
                    <a:pt x="256" y="611"/>
                    <a:pt x="256" y="611"/>
                    <a:pt x="256" y="611"/>
                  </a:cubicBezTo>
                  <a:cubicBezTo>
                    <a:pt x="265" y="602"/>
                    <a:pt x="265" y="602"/>
                    <a:pt x="265" y="602"/>
                  </a:cubicBezTo>
                  <a:cubicBezTo>
                    <a:pt x="274" y="593"/>
                    <a:pt x="274" y="593"/>
                    <a:pt x="274" y="593"/>
                  </a:cubicBezTo>
                  <a:cubicBezTo>
                    <a:pt x="277" y="584"/>
                    <a:pt x="277" y="584"/>
                    <a:pt x="277" y="584"/>
                  </a:cubicBezTo>
                  <a:cubicBezTo>
                    <a:pt x="286" y="577"/>
                    <a:pt x="286" y="577"/>
                    <a:pt x="286" y="577"/>
                  </a:cubicBezTo>
                  <a:cubicBezTo>
                    <a:pt x="292" y="569"/>
                    <a:pt x="292" y="569"/>
                    <a:pt x="292" y="569"/>
                  </a:cubicBezTo>
                  <a:cubicBezTo>
                    <a:pt x="293" y="559"/>
                    <a:pt x="293" y="559"/>
                    <a:pt x="293" y="559"/>
                  </a:cubicBezTo>
                  <a:cubicBezTo>
                    <a:pt x="286" y="556"/>
                    <a:pt x="286" y="556"/>
                    <a:pt x="286" y="556"/>
                  </a:cubicBezTo>
                  <a:cubicBezTo>
                    <a:pt x="279" y="558"/>
                    <a:pt x="279" y="558"/>
                    <a:pt x="279" y="558"/>
                  </a:cubicBezTo>
                  <a:cubicBezTo>
                    <a:pt x="283" y="537"/>
                    <a:pt x="283" y="537"/>
                    <a:pt x="283" y="537"/>
                  </a:cubicBezTo>
                  <a:cubicBezTo>
                    <a:pt x="292" y="537"/>
                    <a:pt x="292" y="537"/>
                    <a:pt x="292" y="537"/>
                  </a:cubicBezTo>
                  <a:cubicBezTo>
                    <a:pt x="297" y="531"/>
                    <a:pt x="297" y="531"/>
                    <a:pt x="297" y="531"/>
                  </a:cubicBezTo>
                  <a:cubicBezTo>
                    <a:pt x="300" y="515"/>
                    <a:pt x="300" y="515"/>
                    <a:pt x="300" y="515"/>
                  </a:cubicBezTo>
                  <a:cubicBezTo>
                    <a:pt x="318" y="491"/>
                    <a:pt x="318" y="491"/>
                    <a:pt x="318" y="491"/>
                  </a:cubicBezTo>
                  <a:cubicBezTo>
                    <a:pt x="339" y="468"/>
                    <a:pt x="339" y="468"/>
                    <a:pt x="339" y="468"/>
                  </a:cubicBezTo>
                  <a:cubicBezTo>
                    <a:pt x="357" y="468"/>
                    <a:pt x="357" y="468"/>
                    <a:pt x="357" y="468"/>
                  </a:cubicBezTo>
                  <a:cubicBezTo>
                    <a:pt x="375" y="481"/>
                    <a:pt x="375" y="481"/>
                    <a:pt x="375" y="481"/>
                  </a:cubicBezTo>
                  <a:cubicBezTo>
                    <a:pt x="365" y="482"/>
                    <a:pt x="365" y="482"/>
                    <a:pt x="365" y="482"/>
                  </a:cubicBezTo>
                  <a:cubicBezTo>
                    <a:pt x="357" y="476"/>
                    <a:pt x="357" y="476"/>
                    <a:pt x="357" y="476"/>
                  </a:cubicBezTo>
                  <a:cubicBezTo>
                    <a:pt x="340" y="478"/>
                    <a:pt x="340" y="478"/>
                    <a:pt x="340" y="478"/>
                  </a:cubicBezTo>
                  <a:cubicBezTo>
                    <a:pt x="325" y="493"/>
                    <a:pt x="325" y="493"/>
                    <a:pt x="325" y="493"/>
                  </a:cubicBezTo>
                  <a:cubicBezTo>
                    <a:pt x="327" y="505"/>
                    <a:pt x="327" y="505"/>
                    <a:pt x="327" y="505"/>
                  </a:cubicBezTo>
                  <a:cubicBezTo>
                    <a:pt x="316" y="525"/>
                    <a:pt x="316" y="525"/>
                    <a:pt x="316" y="525"/>
                  </a:cubicBezTo>
                  <a:cubicBezTo>
                    <a:pt x="317" y="542"/>
                    <a:pt x="317" y="542"/>
                    <a:pt x="317" y="542"/>
                  </a:cubicBezTo>
                  <a:cubicBezTo>
                    <a:pt x="322" y="540"/>
                    <a:pt x="322" y="540"/>
                    <a:pt x="322" y="540"/>
                  </a:cubicBezTo>
                  <a:cubicBezTo>
                    <a:pt x="327" y="535"/>
                    <a:pt x="327" y="535"/>
                    <a:pt x="327" y="535"/>
                  </a:cubicBezTo>
                  <a:cubicBezTo>
                    <a:pt x="333" y="535"/>
                    <a:pt x="333" y="535"/>
                    <a:pt x="333" y="535"/>
                  </a:cubicBezTo>
                  <a:cubicBezTo>
                    <a:pt x="320" y="549"/>
                    <a:pt x="320" y="549"/>
                    <a:pt x="320" y="549"/>
                  </a:cubicBezTo>
                  <a:cubicBezTo>
                    <a:pt x="315" y="552"/>
                    <a:pt x="315" y="552"/>
                    <a:pt x="315" y="552"/>
                  </a:cubicBezTo>
                  <a:cubicBezTo>
                    <a:pt x="314" y="558"/>
                    <a:pt x="314" y="558"/>
                    <a:pt x="314" y="558"/>
                  </a:cubicBezTo>
                  <a:cubicBezTo>
                    <a:pt x="334" y="556"/>
                    <a:pt x="334" y="556"/>
                    <a:pt x="334" y="556"/>
                  </a:cubicBezTo>
                  <a:cubicBezTo>
                    <a:pt x="344" y="544"/>
                    <a:pt x="344" y="544"/>
                    <a:pt x="344" y="544"/>
                  </a:cubicBezTo>
                  <a:cubicBezTo>
                    <a:pt x="350" y="550"/>
                    <a:pt x="350" y="550"/>
                    <a:pt x="350" y="550"/>
                  </a:cubicBezTo>
                  <a:cubicBezTo>
                    <a:pt x="357" y="546"/>
                    <a:pt x="357" y="546"/>
                    <a:pt x="357" y="546"/>
                  </a:cubicBezTo>
                  <a:cubicBezTo>
                    <a:pt x="365" y="542"/>
                    <a:pt x="365" y="542"/>
                    <a:pt x="365" y="542"/>
                  </a:cubicBezTo>
                  <a:cubicBezTo>
                    <a:pt x="362" y="535"/>
                    <a:pt x="362" y="535"/>
                    <a:pt x="362" y="535"/>
                  </a:cubicBezTo>
                  <a:cubicBezTo>
                    <a:pt x="366" y="527"/>
                    <a:pt x="366" y="527"/>
                    <a:pt x="366" y="527"/>
                  </a:cubicBezTo>
                  <a:cubicBezTo>
                    <a:pt x="370" y="527"/>
                    <a:pt x="370" y="527"/>
                    <a:pt x="370" y="527"/>
                  </a:cubicBezTo>
                  <a:cubicBezTo>
                    <a:pt x="378" y="529"/>
                    <a:pt x="378" y="529"/>
                    <a:pt x="378" y="529"/>
                  </a:cubicBezTo>
                  <a:cubicBezTo>
                    <a:pt x="388" y="520"/>
                    <a:pt x="388" y="520"/>
                    <a:pt x="388" y="520"/>
                  </a:cubicBezTo>
                  <a:cubicBezTo>
                    <a:pt x="387" y="499"/>
                    <a:pt x="387" y="499"/>
                    <a:pt x="387" y="499"/>
                  </a:cubicBezTo>
                  <a:cubicBezTo>
                    <a:pt x="392" y="481"/>
                    <a:pt x="392" y="481"/>
                    <a:pt x="392" y="481"/>
                  </a:cubicBezTo>
                  <a:cubicBezTo>
                    <a:pt x="397" y="492"/>
                    <a:pt x="397" y="492"/>
                    <a:pt x="397" y="492"/>
                  </a:cubicBezTo>
                  <a:cubicBezTo>
                    <a:pt x="414" y="484"/>
                    <a:pt x="414" y="484"/>
                    <a:pt x="414" y="484"/>
                  </a:cubicBezTo>
                  <a:cubicBezTo>
                    <a:pt x="420" y="495"/>
                    <a:pt x="420" y="495"/>
                    <a:pt x="420" y="495"/>
                  </a:cubicBezTo>
                  <a:cubicBezTo>
                    <a:pt x="433" y="505"/>
                    <a:pt x="433" y="505"/>
                    <a:pt x="433" y="505"/>
                  </a:cubicBezTo>
                  <a:cubicBezTo>
                    <a:pt x="448" y="509"/>
                    <a:pt x="448" y="509"/>
                    <a:pt x="448" y="509"/>
                  </a:cubicBezTo>
                  <a:cubicBezTo>
                    <a:pt x="455" y="504"/>
                    <a:pt x="455" y="504"/>
                    <a:pt x="455" y="504"/>
                  </a:cubicBezTo>
                  <a:cubicBezTo>
                    <a:pt x="456" y="513"/>
                    <a:pt x="456" y="513"/>
                    <a:pt x="456" y="513"/>
                  </a:cubicBezTo>
                  <a:cubicBezTo>
                    <a:pt x="461" y="517"/>
                    <a:pt x="461" y="517"/>
                    <a:pt x="461" y="517"/>
                  </a:cubicBezTo>
                  <a:cubicBezTo>
                    <a:pt x="466" y="516"/>
                    <a:pt x="466" y="516"/>
                    <a:pt x="466" y="516"/>
                  </a:cubicBezTo>
                  <a:cubicBezTo>
                    <a:pt x="466" y="523"/>
                    <a:pt x="466" y="523"/>
                    <a:pt x="466" y="523"/>
                  </a:cubicBezTo>
                  <a:cubicBezTo>
                    <a:pt x="471" y="525"/>
                    <a:pt x="471" y="525"/>
                    <a:pt x="471" y="525"/>
                  </a:cubicBezTo>
                  <a:cubicBezTo>
                    <a:pt x="483" y="519"/>
                    <a:pt x="483" y="519"/>
                    <a:pt x="483" y="519"/>
                  </a:cubicBezTo>
                  <a:cubicBezTo>
                    <a:pt x="495" y="522"/>
                    <a:pt x="495" y="522"/>
                    <a:pt x="495" y="522"/>
                  </a:cubicBezTo>
                  <a:cubicBezTo>
                    <a:pt x="512" y="527"/>
                    <a:pt x="512" y="527"/>
                    <a:pt x="512" y="527"/>
                  </a:cubicBezTo>
                  <a:cubicBezTo>
                    <a:pt x="540" y="533"/>
                    <a:pt x="540" y="533"/>
                    <a:pt x="540" y="533"/>
                  </a:cubicBezTo>
                  <a:cubicBezTo>
                    <a:pt x="549" y="525"/>
                    <a:pt x="549" y="525"/>
                    <a:pt x="549" y="525"/>
                  </a:cubicBezTo>
                  <a:cubicBezTo>
                    <a:pt x="555" y="526"/>
                    <a:pt x="555" y="526"/>
                    <a:pt x="555" y="526"/>
                  </a:cubicBezTo>
                  <a:cubicBezTo>
                    <a:pt x="553" y="534"/>
                    <a:pt x="553" y="534"/>
                    <a:pt x="553" y="534"/>
                  </a:cubicBezTo>
                  <a:cubicBezTo>
                    <a:pt x="548" y="544"/>
                    <a:pt x="548" y="544"/>
                    <a:pt x="548" y="544"/>
                  </a:cubicBezTo>
                  <a:cubicBezTo>
                    <a:pt x="550" y="549"/>
                    <a:pt x="550" y="549"/>
                    <a:pt x="550" y="549"/>
                  </a:cubicBezTo>
                  <a:cubicBezTo>
                    <a:pt x="558" y="551"/>
                    <a:pt x="558" y="551"/>
                    <a:pt x="558" y="551"/>
                  </a:cubicBezTo>
                  <a:cubicBezTo>
                    <a:pt x="566" y="558"/>
                    <a:pt x="566" y="558"/>
                    <a:pt x="566" y="558"/>
                  </a:cubicBezTo>
                  <a:cubicBezTo>
                    <a:pt x="571" y="552"/>
                    <a:pt x="571" y="552"/>
                    <a:pt x="571" y="552"/>
                  </a:cubicBezTo>
                  <a:cubicBezTo>
                    <a:pt x="573" y="563"/>
                    <a:pt x="573" y="563"/>
                    <a:pt x="573" y="563"/>
                  </a:cubicBezTo>
                  <a:cubicBezTo>
                    <a:pt x="582" y="566"/>
                    <a:pt x="582" y="566"/>
                    <a:pt x="582" y="566"/>
                  </a:cubicBezTo>
                  <a:cubicBezTo>
                    <a:pt x="594" y="577"/>
                    <a:pt x="594" y="577"/>
                    <a:pt x="594" y="577"/>
                  </a:cubicBezTo>
                  <a:cubicBezTo>
                    <a:pt x="601" y="578"/>
                    <a:pt x="601" y="578"/>
                    <a:pt x="601" y="578"/>
                  </a:cubicBezTo>
                  <a:cubicBezTo>
                    <a:pt x="608" y="582"/>
                    <a:pt x="608" y="582"/>
                    <a:pt x="608" y="582"/>
                  </a:cubicBezTo>
                  <a:cubicBezTo>
                    <a:pt x="618" y="576"/>
                    <a:pt x="618" y="576"/>
                    <a:pt x="618" y="576"/>
                  </a:cubicBezTo>
                  <a:cubicBezTo>
                    <a:pt x="602" y="562"/>
                    <a:pt x="602" y="562"/>
                    <a:pt x="602" y="562"/>
                  </a:cubicBezTo>
                  <a:cubicBezTo>
                    <a:pt x="601" y="553"/>
                    <a:pt x="601" y="553"/>
                    <a:pt x="601" y="553"/>
                  </a:cubicBezTo>
                  <a:cubicBezTo>
                    <a:pt x="613" y="560"/>
                    <a:pt x="613" y="560"/>
                    <a:pt x="613" y="560"/>
                  </a:cubicBezTo>
                  <a:cubicBezTo>
                    <a:pt x="617" y="555"/>
                    <a:pt x="617" y="555"/>
                    <a:pt x="617" y="555"/>
                  </a:cubicBezTo>
                  <a:cubicBezTo>
                    <a:pt x="622" y="566"/>
                    <a:pt x="622" y="566"/>
                    <a:pt x="622" y="566"/>
                  </a:cubicBezTo>
                  <a:cubicBezTo>
                    <a:pt x="624" y="580"/>
                    <a:pt x="624" y="580"/>
                    <a:pt x="624" y="580"/>
                  </a:cubicBezTo>
                  <a:cubicBezTo>
                    <a:pt x="628" y="579"/>
                    <a:pt x="628" y="579"/>
                    <a:pt x="628" y="579"/>
                  </a:cubicBezTo>
                  <a:cubicBezTo>
                    <a:pt x="633" y="584"/>
                    <a:pt x="633" y="584"/>
                    <a:pt x="633" y="584"/>
                  </a:cubicBezTo>
                  <a:cubicBezTo>
                    <a:pt x="636" y="567"/>
                    <a:pt x="636" y="567"/>
                    <a:pt x="636" y="567"/>
                  </a:cubicBezTo>
                  <a:cubicBezTo>
                    <a:pt x="634" y="551"/>
                    <a:pt x="634" y="551"/>
                    <a:pt x="634" y="551"/>
                  </a:cubicBezTo>
                  <a:cubicBezTo>
                    <a:pt x="639" y="557"/>
                    <a:pt x="639" y="557"/>
                    <a:pt x="639" y="557"/>
                  </a:cubicBezTo>
                  <a:cubicBezTo>
                    <a:pt x="652" y="585"/>
                    <a:pt x="652" y="585"/>
                    <a:pt x="652" y="585"/>
                  </a:cubicBezTo>
                  <a:cubicBezTo>
                    <a:pt x="659" y="587"/>
                    <a:pt x="659" y="587"/>
                    <a:pt x="659" y="587"/>
                  </a:cubicBezTo>
                  <a:cubicBezTo>
                    <a:pt x="665" y="602"/>
                    <a:pt x="665" y="602"/>
                    <a:pt x="665" y="602"/>
                  </a:cubicBezTo>
                  <a:cubicBezTo>
                    <a:pt x="669" y="606"/>
                    <a:pt x="669" y="606"/>
                    <a:pt x="669" y="606"/>
                  </a:cubicBezTo>
                  <a:cubicBezTo>
                    <a:pt x="666" y="611"/>
                    <a:pt x="666" y="611"/>
                    <a:pt x="666" y="611"/>
                  </a:cubicBezTo>
                  <a:cubicBezTo>
                    <a:pt x="671" y="623"/>
                    <a:pt x="671" y="623"/>
                    <a:pt x="671" y="623"/>
                  </a:cubicBezTo>
                  <a:cubicBezTo>
                    <a:pt x="690" y="643"/>
                    <a:pt x="690" y="643"/>
                    <a:pt x="690" y="643"/>
                  </a:cubicBezTo>
                  <a:cubicBezTo>
                    <a:pt x="689" y="650"/>
                    <a:pt x="689" y="650"/>
                    <a:pt x="689" y="650"/>
                  </a:cubicBezTo>
                  <a:cubicBezTo>
                    <a:pt x="706" y="663"/>
                    <a:pt x="706" y="663"/>
                    <a:pt x="706" y="663"/>
                  </a:cubicBezTo>
                  <a:cubicBezTo>
                    <a:pt x="701" y="668"/>
                    <a:pt x="701" y="668"/>
                    <a:pt x="701" y="668"/>
                  </a:cubicBezTo>
                  <a:cubicBezTo>
                    <a:pt x="700" y="676"/>
                    <a:pt x="700" y="676"/>
                    <a:pt x="700" y="676"/>
                  </a:cubicBezTo>
                  <a:cubicBezTo>
                    <a:pt x="696" y="681"/>
                    <a:pt x="696" y="681"/>
                    <a:pt x="696" y="681"/>
                  </a:cubicBezTo>
                  <a:cubicBezTo>
                    <a:pt x="700" y="688"/>
                    <a:pt x="700" y="688"/>
                    <a:pt x="700" y="688"/>
                  </a:cubicBezTo>
                  <a:cubicBezTo>
                    <a:pt x="705" y="692"/>
                    <a:pt x="705" y="692"/>
                    <a:pt x="705" y="692"/>
                  </a:cubicBezTo>
                  <a:cubicBezTo>
                    <a:pt x="719" y="695"/>
                    <a:pt x="719" y="695"/>
                    <a:pt x="719" y="695"/>
                  </a:cubicBezTo>
                  <a:lnTo>
                    <a:pt x="724" y="7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1" name="Uruguay">
              <a:extLst>
                <a:ext uri="{FF2B5EF4-FFF2-40B4-BE49-F238E27FC236}">
                  <a16:creationId xmlns:a16="http://schemas.microsoft.com/office/drawing/2014/main" id="{02C7E6AC-DA45-41F0-8929-5C688C6A0A91}"/>
                </a:ext>
              </a:extLst>
            </p:cNvPr>
            <p:cNvSpPr>
              <a:spLocks/>
            </p:cNvSpPr>
            <p:nvPr/>
          </p:nvSpPr>
          <p:spPr bwMode="gray">
            <a:xfrm>
              <a:off x="3905291" y="5606927"/>
              <a:ext cx="152278" cy="204523"/>
            </a:xfrm>
            <a:custGeom>
              <a:avLst/>
              <a:gdLst/>
              <a:ahLst/>
              <a:cxnLst>
                <a:cxn ang="0">
                  <a:pos x="8" y="181"/>
                </a:cxn>
                <a:cxn ang="0">
                  <a:pos x="0" y="162"/>
                </a:cxn>
                <a:cxn ang="0">
                  <a:pos x="2" y="130"/>
                </a:cxn>
                <a:cxn ang="0">
                  <a:pos x="6" y="94"/>
                </a:cxn>
                <a:cxn ang="0">
                  <a:pos x="12" y="68"/>
                </a:cxn>
                <a:cxn ang="0">
                  <a:pos x="30" y="24"/>
                </a:cxn>
                <a:cxn ang="0">
                  <a:pos x="52" y="0"/>
                </a:cxn>
                <a:cxn ang="0">
                  <a:pos x="70" y="40"/>
                </a:cxn>
                <a:cxn ang="0">
                  <a:pos x="84" y="60"/>
                </a:cxn>
                <a:cxn ang="0">
                  <a:pos x="98" y="52"/>
                </a:cxn>
                <a:cxn ang="0">
                  <a:pos x="120" y="70"/>
                </a:cxn>
                <a:cxn ang="0">
                  <a:pos x="144" y="82"/>
                </a:cxn>
                <a:cxn ang="0">
                  <a:pos x="160" y="100"/>
                </a:cxn>
                <a:cxn ang="0">
                  <a:pos x="174" y="124"/>
                </a:cxn>
                <a:cxn ang="0">
                  <a:pos x="188" y="128"/>
                </a:cxn>
                <a:cxn ang="0">
                  <a:pos x="180" y="148"/>
                </a:cxn>
                <a:cxn ang="0">
                  <a:pos x="178" y="168"/>
                </a:cxn>
                <a:cxn ang="0">
                  <a:pos x="178" y="181"/>
                </a:cxn>
                <a:cxn ang="0">
                  <a:pos x="188" y="191"/>
                </a:cxn>
                <a:cxn ang="0">
                  <a:pos x="178" y="211"/>
                </a:cxn>
                <a:cxn ang="0">
                  <a:pos x="170" y="223"/>
                </a:cxn>
                <a:cxn ang="0">
                  <a:pos x="142" y="239"/>
                </a:cxn>
                <a:cxn ang="0">
                  <a:pos x="126" y="247"/>
                </a:cxn>
                <a:cxn ang="0">
                  <a:pos x="86" y="247"/>
                </a:cxn>
                <a:cxn ang="0">
                  <a:pos x="68" y="243"/>
                </a:cxn>
                <a:cxn ang="0">
                  <a:pos x="42" y="227"/>
                </a:cxn>
                <a:cxn ang="0">
                  <a:pos x="26" y="225"/>
                </a:cxn>
                <a:cxn ang="0">
                  <a:pos x="8" y="209"/>
                </a:cxn>
                <a:cxn ang="0">
                  <a:pos x="8" y="181"/>
                </a:cxn>
              </a:cxnLst>
              <a:rect l="0" t="0" r="r" b="b"/>
              <a:pathLst>
                <a:path w="188" h="247">
                  <a:moveTo>
                    <a:pt x="8" y="181"/>
                  </a:moveTo>
                  <a:lnTo>
                    <a:pt x="0" y="162"/>
                  </a:lnTo>
                  <a:lnTo>
                    <a:pt x="2" y="130"/>
                  </a:lnTo>
                  <a:lnTo>
                    <a:pt x="6" y="94"/>
                  </a:lnTo>
                  <a:lnTo>
                    <a:pt x="12" y="68"/>
                  </a:lnTo>
                  <a:lnTo>
                    <a:pt x="30" y="24"/>
                  </a:lnTo>
                  <a:lnTo>
                    <a:pt x="52" y="0"/>
                  </a:lnTo>
                  <a:lnTo>
                    <a:pt x="70" y="40"/>
                  </a:lnTo>
                  <a:lnTo>
                    <a:pt x="84" y="60"/>
                  </a:lnTo>
                  <a:lnTo>
                    <a:pt x="98" y="52"/>
                  </a:lnTo>
                  <a:lnTo>
                    <a:pt x="120" y="70"/>
                  </a:lnTo>
                  <a:lnTo>
                    <a:pt x="144" y="82"/>
                  </a:lnTo>
                  <a:lnTo>
                    <a:pt x="160" y="100"/>
                  </a:lnTo>
                  <a:lnTo>
                    <a:pt x="174" y="124"/>
                  </a:lnTo>
                  <a:lnTo>
                    <a:pt x="188" y="128"/>
                  </a:lnTo>
                  <a:lnTo>
                    <a:pt x="180" y="148"/>
                  </a:lnTo>
                  <a:lnTo>
                    <a:pt x="178" y="168"/>
                  </a:lnTo>
                  <a:lnTo>
                    <a:pt x="178" y="181"/>
                  </a:lnTo>
                  <a:lnTo>
                    <a:pt x="188" y="191"/>
                  </a:lnTo>
                  <a:lnTo>
                    <a:pt x="178" y="211"/>
                  </a:lnTo>
                  <a:lnTo>
                    <a:pt x="170" y="223"/>
                  </a:lnTo>
                  <a:lnTo>
                    <a:pt x="142" y="239"/>
                  </a:lnTo>
                  <a:lnTo>
                    <a:pt x="126" y="247"/>
                  </a:lnTo>
                  <a:lnTo>
                    <a:pt x="86" y="247"/>
                  </a:lnTo>
                  <a:lnTo>
                    <a:pt x="68" y="243"/>
                  </a:lnTo>
                  <a:lnTo>
                    <a:pt x="42" y="227"/>
                  </a:lnTo>
                  <a:lnTo>
                    <a:pt x="26" y="225"/>
                  </a:lnTo>
                  <a:lnTo>
                    <a:pt x="8" y="209"/>
                  </a:lnTo>
                  <a:lnTo>
                    <a:pt x="8" y="18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2" name="Uzbekistan">
              <a:extLst>
                <a:ext uri="{FF2B5EF4-FFF2-40B4-BE49-F238E27FC236}">
                  <a16:creationId xmlns:a16="http://schemas.microsoft.com/office/drawing/2014/main" id="{55C87C37-C565-45E8-8A09-ABC51EC0A3F9}"/>
                </a:ext>
              </a:extLst>
            </p:cNvPr>
            <p:cNvSpPr>
              <a:spLocks/>
            </p:cNvSpPr>
            <p:nvPr/>
          </p:nvSpPr>
          <p:spPr bwMode="gray">
            <a:xfrm>
              <a:off x="7530719" y="2924540"/>
              <a:ext cx="515408" cy="369714"/>
            </a:xfrm>
            <a:custGeom>
              <a:avLst/>
              <a:gdLst/>
              <a:ahLst/>
              <a:cxnLst>
                <a:cxn ang="0">
                  <a:pos x="564" y="188"/>
                </a:cxn>
                <a:cxn ang="0">
                  <a:pos x="470" y="226"/>
                </a:cxn>
                <a:cxn ang="0">
                  <a:pos x="460" y="246"/>
                </a:cxn>
                <a:cxn ang="0">
                  <a:pos x="392" y="230"/>
                </a:cxn>
                <a:cxn ang="0">
                  <a:pos x="368" y="200"/>
                </a:cxn>
                <a:cxn ang="0">
                  <a:pos x="378" y="176"/>
                </a:cxn>
                <a:cxn ang="0">
                  <a:pos x="356" y="148"/>
                </a:cxn>
                <a:cxn ang="0">
                  <a:pos x="312" y="96"/>
                </a:cxn>
                <a:cxn ang="0">
                  <a:pos x="222" y="108"/>
                </a:cxn>
                <a:cxn ang="0">
                  <a:pos x="198" y="58"/>
                </a:cxn>
                <a:cxn ang="0">
                  <a:pos x="0" y="24"/>
                </a:cxn>
                <a:cxn ang="0">
                  <a:pos x="36" y="234"/>
                </a:cxn>
                <a:cxn ang="0">
                  <a:pos x="36" y="214"/>
                </a:cxn>
                <a:cxn ang="0">
                  <a:pos x="74" y="176"/>
                </a:cxn>
                <a:cxn ang="0">
                  <a:pos x="84" y="168"/>
                </a:cxn>
                <a:cxn ang="0">
                  <a:pos x="148" y="202"/>
                </a:cxn>
                <a:cxn ang="0">
                  <a:pos x="148" y="230"/>
                </a:cxn>
                <a:cxn ang="0">
                  <a:pos x="206" y="242"/>
                </a:cxn>
                <a:cxn ang="0">
                  <a:pos x="234" y="284"/>
                </a:cxn>
                <a:cxn ang="0">
                  <a:pos x="338" y="374"/>
                </a:cxn>
                <a:cxn ang="0">
                  <a:pos x="356" y="404"/>
                </a:cxn>
                <a:cxn ang="0">
                  <a:pos x="426" y="454"/>
                </a:cxn>
                <a:cxn ang="0">
                  <a:pos x="454" y="382"/>
                </a:cxn>
                <a:cxn ang="0">
                  <a:pos x="434" y="334"/>
                </a:cxn>
                <a:cxn ang="0">
                  <a:pos x="466" y="314"/>
                </a:cxn>
                <a:cxn ang="0">
                  <a:pos x="496" y="258"/>
                </a:cxn>
                <a:cxn ang="0">
                  <a:pos x="536" y="254"/>
                </a:cxn>
                <a:cxn ang="0">
                  <a:pos x="528" y="284"/>
                </a:cxn>
                <a:cxn ang="0">
                  <a:pos x="558" y="304"/>
                </a:cxn>
                <a:cxn ang="0">
                  <a:pos x="602" y="296"/>
                </a:cxn>
                <a:cxn ang="0">
                  <a:pos x="626" y="282"/>
                </a:cxn>
                <a:cxn ang="0">
                  <a:pos x="634" y="254"/>
                </a:cxn>
                <a:cxn ang="0">
                  <a:pos x="588" y="236"/>
                </a:cxn>
                <a:cxn ang="0">
                  <a:pos x="558" y="242"/>
                </a:cxn>
                <a:cxn ang="0">
                  <a:pos x="530" y="212"/>
                </a:cxn>
              </a:cxnLst>
              <a:rect l="0" t="0" r="r" b="b"/>
              <a:pathLst>
                <a:path w="634" h="454">
                  <a:moveTo>
                    <a:pt x="568" y="204"/>
                  </a:moveTo>
                  <a:lnTo>
                    <a:pt x="564" y="188"/>
                  </a:lnTo>
                  <a:lnTo>
                    <a:pt x="512" y="202"/>
                  </a:lnTo>
                  <a:lnTo>
                    <a:pt x="470" y="226"/>
                  </a:lnTo>
                  <a:lnTo>
                    <a:pt x="470" y="240"/>
                  </a:lnTo>
                  <a:lnTo>
                    <a:pt x="460" y="246"/>
                  </a:lnTo>
                  <a:lnTo>
                    <a:pt x="442" y="232"/>
                  </a:lnTo>
                  <a:lnTo>
                    <a:pt x="392" y="230"/>
                  </a:lnTo>
                  <a:lnTo>
                    <a:pt x="388" y="206"/>
                  </a:lnTo>
                  <a:lnTo>
                    <a:pt x="368" y="200"/>
                  </a:lnTo>
                  <a:lnTo>
                    <a:pt x="368" y="182"/>
                  </a:lnTo>
                  <a:lnTo>
                    <a:pt x="378" y="176"/>
                  </a:lnTo>
                  <a:lnTo>
                    <a:pt x="374" y="148"/>
                  </a:lnTo>
                  <a:lnTo>
                    <a:pt x="356" y="148"/>
                  </a:lnTo>
                  <a:lnTo>
                    <a:pt x="324" y="84"/>
                  </a:lnTo>
                  <a:lnTo>
                    <a:pt x="312" y="96"/>
                  </a:lnTo>
                  <a:lnTo>
                    <a:pt x="242" y="96"/>
                  </a:lnTo>
                  <a:lnTo>
                    <a:pt x="222" y="108"/>
                  </a:lnTo>
                  <a:lnTo>
                    <a:pt x="210" y="92"/>
                  </a:lnTo>
                  <a:lnTo>
                    <a:pt x="198" y="58"/>
                  </a:lnTo>
                  <a:lnTo>
                    <a:pt x="94" y="0"/>
                  </a:lnTo>
                  <a:lnTo>
                    <a:pt x="0" y="24"/>
                  </a:lnTo>
                  <a:lnTo>
                    <a:pt x="0" y="232"/>
                  </a:lnTo>
                  <a:lnTo>
                    <a:pt x="36" y="234"/>
                  </a:lnTo>
                  <a:lnTo>
                    <a:pt x="48" y="226"/>
                  </a:lnTo>
                  <a:lnTo>
                    <a:pt x="36" y="214"/>
                  </a:lnTo>
                  <a:lnTo>
                    <a:pt x="40" y="192"/>
                  </a:lnTo>
                  <a:lnTo>
                    <a:pt x="74" y="176"/>
                  </a:lnTo>
                  <a:lnTo>
                    <a:pt x="94" y="180"/>
                  </a:lnTo>
                  <a:lnTo>
                    <a:pt x="84" y="168"/>
                  </a:lnTo>
                  <a:lnTo>
                    <a:pt x="92" y="160"/>
                  </a:lnTo>
                  <a:lnTo>
                    <a:pt x="148" y="202"/>
                  </a:lnTo>
                  <a:lnTo>
                    <a:pt x="152" y="212"/>
                  </a:lnTo>
                  <a:lnTo>
                    <a:pt x="148" y="230"/>
                  </a:lnTo>
                  <a:lnTo>
                    <a:pt x="172" y="242"/>
                  </a:lnTo>
                  <a:lnTo>
                    <a:pt x="206" y="242"/>
                  </a:lnTo>
                  <a:lnTo>
                    <a:pt x="232" y="268"/>
                  </a:lnTo>
                  <a:lnTo>
                    <a:pt x="234" y="284"/>
                  </a:lnTo>
                  <a:lnTo>
                    <a:pt x="322" y="374"/>
                  </a:lnTo>
                  <a:lnTo>
                    <a:pt x="338" y="374"/>
                  </a:lnTo>
                  <a:lnTo>
                    <a:pt x="362" y="388"/>
                  </a:lnTo>
                  <a:lnTo>
                    <a:pt x="356" y="404"/>
                  </a:lnTo>
                  <a:lnTo>
                    <a:pt x="358" y="432"/>
                  </a:lnTo>
                  <a:lnTo>
                    <a:pt x="426" y="454"/>
                  </a:lnTo>
                  <a:lnTo>
                    <a:pt x="438" y="400"/>
                  </a:lnTo>
                  <a:lnTo>
                    <a:pt x="454" y="382"/>
                  </a:lnTo>
                  <a:lnTo>
                    <a:pt x="446" y="346"/>
                  </a:lnTo>
                  <a:lnTo>
                    <a:pt x="434" y="334"/>
                  </a:lnTo>
                  <a:lnTo>
                    <a:pt x="440" y="318"/>
                  </a:lnTo>
                  <a:lnTo>
                    <a:pt x="466" y="314"/>
                  </a:lnTo>
                  <a:lnTo>
                    <a:pt x="494" y="280"/>
                  </a:lnTo>
                  <a:lnTo>
                    <a:pt x="496" y="258"/>
                  </a:lnTo>
                  <a:lnTo>
                    <a:pt x="516" y="264"/>
                  </a:lnTo>
                  <a:lnTo>
                    <a:pt x="536" y="254"/>
                  </a:lnTo>
                  <a:lnTo>
                    <a:pt x="546" y="264"/>
                  </a:lnTo>
                  <a:lnTo>
                    <a:pt x="528" y="284"/>
                  </a:lnTo>
                  <a:lnTo>
                    <a:pt x="544" y="294"/>
                  </a:lnTo>
                  <a:lnTo>
                    <a:pt x="558" y="304"/>
                  </a:lnTo>
                  <a:lnTo>
                    <a:pt x="586" y="286"/>
                  </a:lnTo>
                  <a:lnTo>
                    <a:pt x="602" y="296"/>
                  </a:lnTo>
                  <a:lnTo>
                    <a:pt x="612" y="280"/>
                  </a:lnTo>
                  <a:lnTo>
                    <a:pt x="626" y="282"/>
                  </a:lnTo>
                  <a:lnTo>
                    <a:pt x="634" y="276"/>
                  </a:lnTo>
                  <a:lnTo>
                    <a:pt x="634" y="254"/>
                  </a:lnTo>
                  <a:lnTo>
                    <a:pt x="610" y="252"/>
                  </a:lnTo>
                  <a:lnTo>
                    <a:pt x="588" y="236"/>
                  </a:lnTo>
                  <a:lnTo>
                    <a:pt x="580" y="218"/>
                  </a:lnTo>
                  <a:lnTo>
                    <a:pt x="558" y="242"/>
                  </a:lnTo>
                  <a:lnTo>
                    <a:pt x="532" y="224"/>
                  </a:lnTo>
                  <a:lnTo>
                    <a:pt x="530" y="212"/>
                  </a:lnTo>
                  <a:lnTo>
                    <a:pt x="568" y="20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3" name="Venezuela">
              <a:extLst>
                <a:ext uri="{FF2B5EF4-FFF2-40B4-BE49-F238E27FC236}">
                  <a16:creationId xmlns:a16="http://schemas.microsoft.com/office/drawing/2014/main" id="{D1403B8A-AAD2-4F4C-9846-5A3C889B8A06}"/>
                </a:ext>
              </a:extLst>
            </p:cNvPr>
            <p:cNvSpPr>
              <a:spLocks/>
            </p:cNvSpPr>
            <p:nvPr/>
          </p:nvSpPr>
          <p:spPr bwMode="gray">
            <a:xfrm>
              <a:off x="3444547" y="4234268"/>
              <a:ext cx="408031" cy="363814"/>
            </a:xfrm>
            <a:custGeom>
              <a:avLst/>
              <a:gdLst/>
              <a:ahLst/>
              <a:cxnLst>
                <a:cxn ang="0">
                  <a:pos x="222" y="409"/>
                </a:cxn>
                <a:cxn ang="0">
                  <a:pos x="226" y="385"/>
                </a:cxn>
                <a:cxn ang="0">
                  <a:pos x="194" y="365"/>
                </a:cxn>
                <a:cxn ang="0">
                  <a:pos x="216" y="345"/>
                </a:cxn>
                <a:cxn ang="0">
                  <a:pos x="204" y="275"/>
                </a:cxn>
                <a:cxn ang="0">
                  <a:pos x="206" y="235"/>
                </a:cxn>
                <a:cxn ang="0">
                  <a:pos x="106" y="205"/>
                </a:cxn>
                <a:cxn ang="0">
                  <a:pos x="28" y="193"/>
                </a:cxn>
                <a:cxn ang="0">
                  <a:pos x="12" y="124"/>
                </a:cxn>
                <a:cxn ang="0">
                  <a:pos x="2" y="76"/>
                </a:cxn>
                <a:cxn ang="0">
                  <a:pos x="38" y="24"/>
                </a:cxn>
                <a:cxn ang="0">
                  <a:pos x="82" y="8"/>
                </a:cxn>
                <a:cxn ang="0">
                  <a:pos x="54" y="26"/>
                </a:cxn>
                <a:cxn ang="0">
                  <a:pos x="58" y="84"/>
                </a:cxn>
                <a:cxn ang="0">
                  <a:pos x="58" y="116"/>
                </a:cxn>
                <a:cxn ang="0">
                  <a:pos x="82" y="122"/>
                </a:cxn>
                <a:cxn ang="0">
                  <a:pos x="70" y="74"/>
                </a:cxn>
                <a:cxn ang="0">
                  <a:pos x="84" y="54"/>
                </a:cxn>
                <a:cxn ang="0">
                  <a:pos x="118" y="38"/>
                </a:cxn>
                <a:cxn ang="0">
                  <a:pos x="122" y="12"/>
                </a:cxn>
                <a:cxn ang="0">
                  <a:pos x="162" y="38"/>
                </a:cxn>
                <a:cxn ang="0">
                  <a:pos x="184" y="70"/>
                </a:cxn>
                <a:cxn ang="0">
                  <a:pos x="244" y="68"/>
                </a:cxn>
                <a:cxn ang="0">
                  <a:pos x="282" y="86"/>
                </a:cxn>
                <a:cxn ang="0">
                  <a:pos x="336" y="68"/>
                </a:cxn>
                <a:cxn ang="0">
                  <a:pos x="426" y="64"/>
                </a:cxn>
                <a:cxn ang="0">
                  <a:pos x="396" y="72"/>
                </a:cxn>
                <a:cxn ang="0">
                  <a:pos x="450" y="106"/>
                </a:cxn>
                <a:cxn ang="0">
                  <a:pos x="476" y="145"/>
                </a:cxn>
                <a:cxn ang="0">
                  <a:pos x="504" y="149"/>
                </a:cxn>
                <a:cxn ang="0">
                  <a:pos x="482" y="201"/>
                </a:cxn>
                <a:cxn ang="0">
                  <a:pos x="454" y="235"/>
                </a:cxn>
                <a:cxn ang="0">
                  <a:pos x="476" y="275"/>
                </a:cxn>
                <a:cxn ang="0">
                  <a:pos x="442" y="303"/>
                </a:cxn>
                <a:cxn ang="0">
                  <a:pos x="406" y="309"/>
                </a:cxn>
                <a:cxn ang="0">
                  <a:pos x="364" y="323"/>
                </a:cxn>
                <a:cxn ang="0">
                  <a:pos x="312" y="307"/>
                </a:cxn>
                <a:cxn ang="0">
                  <a:pos x="336" y="333"/>
                </a:cxn>
                <a:cxn ang="0">
                  <a:pos x="346" y="381"/>
                </a:cxn>
                <a:cxn ang="0">
                  <a:pos x="374" y="387"/>
                </a:cxn>
                <a:cxn ang="0">
                  <a:pos x="326" y="409"/>
                </a:cxn>
                <a:cxn ang="0">
                  <a:pos x="234" y="419"/>
                </a:cxn>
              </a:cxnLst>
              <a:rect l="0" t="0" r="r" b="b"/>
              <a:pathLst>
                <a:path w="504" h="445">
                  <a:moveTo>
                    <a:pt x="226" y="425"/>
                  </a:moveTo>
                  <a:lnTo>
                    <a:pt x="222" y="409"/>
                  </a:lnTo>
                  <a:lnTo>
                    <a:pt x="230" y="405"/>
                  </a:lnTo>
                  <a:lnTo>
                    <a:pt x="226" y="385"/>
                  </a:lnTo>
                  <a:lnTo>
                    <a:pt x="212" y="365"/>
                  </a:lnTo>
                  <a:lnTo>
                    <a:pt x="194" y="365"/>
                  </a:lnTo>
                  <a:lnTo>
                    <a:pt x="198" y="353"/>
                  </a:lnTo>
                  <a:lnTo>
                    <a:pt x="216" y="345"/>
                  </a:lnTo>
                  <a:lnTo>
                    <a:pt x="206" y="317"/>
                  </a:lnTo>
                  <a:lnTo>
                    <a:pt x="204" y="275"/>
                  </a:lnTo>
                  <a:lnTo>
                    <a:pt x="218" y="245"/>
                  </a:lnTo>
                  <a:lnTo>
                    <a:pt x="206" y="235"/>
                  </a:lnTo>
                  <a:lnTo>
                    <a:pt x="144" y="239"/>
                  </a:lnTo>
                  <a:lnTo>
                    <a:pt x="106" y="205"/>
                  </a:lnTo>
                  <a:lnTo>
                    <a:pt x="56" y="205"/>
                  </a:lnTo>
                  <a:lnTo>
                    <a:pt x="28" y="193"/>
                  </a:lnTo>
                  <a:lnTo>
                    <a:pt x="16" y="163"/>
                  </a:lnTo>
                  <a:lnTo>
                    <a:pt x="12" y="124"/>
                  </a:lnTo>
                  <a:lnTo>
                    <a:pt x="0" y="108"/>
                  </a:lnTo>
                  <a:lnTo>
                    <a:pt x="2" y="76"/>
                  </a:lnTo>
                  <a:lnTo>
                    <a:pt x="32" y="44"/>
                  </a:lnTo>
                  <a:lnTo>
                    <a:pt x="38" y="24"/>
                  </a:lnTo>
                  <a:lnTo>
                    <a:pt x="64" y="0"/>
                  </a:lnTo>
                  <a:lnTo>
                    <a:pt x="82" y="8"/>
                  </a:lnTo>
                  <a:lnTo>
                    <a:pt x="74" y="24"/>
                  </a:lnTo>
                  <a:lnTo>
                    <a:pt x="54" y="26"/>
                  </a:lnTo>
                  <a:lnTo>
                    <a:pt x="62" y="52"/>
                  </a:lnTo>
                  <a:lnTo>
                    <a:pt x="58" y="84"/>
                  </a:lnTo>
                  <a:lnTo>
                    <a:pt x="48" y="106"/>
                  </a:lnTo>
                  <a:lnTo>
                    <a:pt x="58" y="116"/>
                  </a:lnTo>
                  <a:lnTo>
                    <a:pt x="62" y="126"/>
                  </a:lnTo>
                  <a:lnTo>
                    <a:pt x="82" y="122"/>
                  </a:lnTo>
                  <a:lnTo>
                    <a:pt x="86" y="104"/>
                  </a:lnTo>
                  <a:lnTo>
                    <a:pt x="70" y="74"/>
                  </a:lnTo>
                  <a:lnTo>
                    <a:pt x="70" y="54"/>
                  </a:lnTo>
                  <a:lnTo>
                    <a:pt x="84" y="54"/>
                  </a:lnTo>
                  <a:lnTo>
                    <a:pt x="98" y="46"/>
                  </a:lnTo>
                  <a:lnTo>
                    <a:pt x="118" y="38"/>
                  </a:lnTo>
                  <a:lnTo>
                    <a:pt x="108" y="26"/>
                  </a:lnTo>
                  <a:lnTo>
                    <a:pt x="122" y="12"/>
                  </a:lnTo>
                  <a:lnTo>
                    <a:pt x="138" y="36"/>
                  </a:lnTo>
                  <a:lnTo>
                    <a:pt x="162" y="38"/>
                  </a:lnTo>
                  <a:lnTo>
                    <a:pt x="186" y="54"/>
                  </a:lnTo>
                  <a:lnTo>
                    <a:pt x="184" y="70"/>
                  </a:lnTo>
                  <a:lnTo>
                    <a:pt x="200" y="76"/>
                  </a:lnTo>
                  <a:lnTo>
                    <a:pt x="244" y="68"/>
                  </a:lnTo>
                  <a:lnTo>
                    <a:pt x="268" y="68"/>
                  </a:lnTo>
                  <a:lnTo>
                    <a:pt x="282" y="86"/>
                  </a:lnTo>
                  <a:lnTo>
                    <a:pt x="324" y="86"/>
                  </a:lnTo>
                  <a:lnTo>
                    <a:pt x="336" y="68"/>
                  </a:lnTo>
                  <a:lnTo>
                    <a:pt x="390" y="62"/>
                  </a:lnTo>
                  <a:lnTo>
                    <a:pt x="426" y="64"/>
                  </a:lnTo>
                  <a:lnTo>
                    <a:pt x="426" y="70"/>
                  </a:lnTo>
                  <a:lnTo>
                    <a:pt x="396" y="72"/>
                  </a:lnTo>
                  <a:lnTo>
                    <a:pt x="410" y="92"/>
                  </a:lnTo>
                  <a:lnTo>
                    <a:pt x="450" y="106"/>
                  </a:lnTo>
                  <a:lnTo>
                    <a:pt x="472" y="114"/>
                  </a:lnTo>
                  <a:lnTo>
                    <a:pt x="476" y="145"/>
                  </a:lnTo>
                  <a:lnTo>
                    <a:pt x="496" y="140"/>
                  </a:lnTo>
                  <a:lnTo>
                    <a:pt x="504" y="149"/>
                  </a:lnTo>
                  <a:lnTo>
                    <a:pt x="484" y="173"/>
                  </a:lnTo>
                  <a:lnTo>
                    <a:pt x="482" y="201"/>
                  </a:lnTo>
                  <a:lnTo>
                    <a:pt x="456" y="209"/>
                  </a:lnTo>
                  <a:lnTo>
                    <a:pt x="454" y="235"/>
                  </a:lnTo>
                  <a:lnTo>
                    <a:pt x="448" y="251"/>
                  </a:lnTo>
                  <a:lnTo>
                    <a:pt x="476" y="275"/>
                  </a:lnTo>
                  <a:lnTo>
                    <a:pt x="458" y="303"/>
                  </a:lnTo>
                  <a:lnTo>
                    <a:pt x="442" y="303"/>
                  </a:lnTo>
                  <a:lnTo>
                    <a:pt x="418" y="317"/>
                  </a:lnTo>
                  <a:lnTo>
                    <a:pt x="406" y="309"/>
                  </a:lnTo>
                  <a:lnTo>
                    <a:pt x="390" y="329"/>
                  </a:lnTo>
                  <a:lnTo>
                    <a:pt x="364" y="323"/>
                  </a:lnTo>
                  <a:lnTo>
                    <a:pt x="348" y="323"/>
                  </a:lnTo>
                  <a:lnTo>
                    <a:pt x="312" y="307"/>
                  </a:lnTo>
                  <a:lnTo>
                    <a:pt x="312" y="325"/>
                  </a:lnTo>
                  <a:lnTo>
                    <a:pt x="336" y="333"/>
                  </a:lnTo>
                  <a:lnTo>
                    <a:pt x="332" y="365"/>
                  </a:lnTo>
                  <a:lnTo>
                    <a:pt x="346" y="381"/>
                  </a:lnTo>
                  <a:lnTo>
                    <a:pt x="372" y="375"/>
                  </a:lnTo>
                  <a:lnTo>
                    <a:pt x="374" y="387"/>
                  </a:lnTo>
                  <a:lnTo>
                    <a:pt x="336" y="419"/>
                  </a:lnTo>
                  <a:lnTo>
                    <a:pt x="326" y="409"/>
                  </a:lnTo>
                  <a:lnTo>
                    <a:pt x="266" y="445"/>
                  </a:lnTo>
                  <a:lnTo>
                    <a:pt x="234" y="419"/>
                  </a:lnTo>
                  <a:lnTo>
                    <a:pt x="226" y="42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4" name="Vietnam">
              <a:extLst>
                <a:ext uri="{FF2B5EF4-FFF2-40B4-BE49-F238E27FC236}">
                  <a16:creationId xmlns:a16="http://schemas.microsoft.com/office/drawing/2014/main" id="{CFA96512-AE9F-49E1-B766-4BAACBA58534}"/>
                </a:ext>
              </a:extLst>
            </p:cNvPr>
            <p:cNvSpPr>
              <a:spLocks/>
            </p:cNvSpPr>
            <p:nvPr/>
          </p:nvSpPr>
          <p:spPr bwMode="gray">
            <a:xfrm>
              <a:off x="8950045" y="3801626"/>
              <a:ext cx="230372" cy="475908"/>
            </a:xfrm>
            <a:custGeom>
              <a:avLst/>
              <a:gdLst/>
              <a:ahLst/>
              <a:cxnLst>
                <a:cxn ang="0">
                  <a:pos x="206" y="348"/>
                </a:cxn>
                <a:cxn ang="0">
                  <a:pos x="218" y="330"/>
                </a:cxn>
                <a:cxn ang="0">
                  <a:pos x="202" y="294"/>
                </a:cxn>
                <a:cxn ang="0">
                  <a:pos x="170" y="276"/>
                </a:cxn>
                <a:cxn ang="0">
                  <a:pos x="148" y="236"/>
                </a:cxn>
                <a:cxn ang="0">
                  <a:pos x="120" y="190"/>
                </a:cxn>
                <a:cxn ang="0">
                  <a:pos x="78" y="132"/>
                </a:cxn>
                <a:cxn ang="0">
                  <a:pos x="106" y="126"/>
                </a:cxn>
                <a:cxn ang="0">
                  <a:pos x="52" y="98"/>
                </a:cxn>
                <a:cxn ang="0">
                  <a:pos x="28" y="66"/>
                </a:cxn>
                <a:cxn ang="0">
                  <a:pos x="14" y="26"/>
                </a:cxn>
                <a:cxn ang="0">
                  <a:pos x="122" y="0"/>
                </a:cxn>
                <a:cxn ang="0">
                  <a:pos x="170" y="18"/>
                </a:cxn>
                <a:cxn ang="0">
                  <a:pos x="166" y="48"/>
                </a:cxn>
                <a:cxn ang="0">
                  <a:pos x="212" y="56"/>
                </a:cxn>
                <a:cxn ang="0">
                  <a:pos x="196" y="86"/>
                </a:cxn>
                <a:cxn ang="0">
                  <a:pos x="164" y="116"/>
                </a:cxn>
                <a:cxn ang="0">
                  <a:pos x="138" y="170"/>
                </a:cxn>
                <a:cxn ang="0">
                  <a:pos x="164" y="202"/>
                </a:cxn>
                <a:cxn ang="0">
                  <a:pos x="170" y="224"/>
                </a:cxn>
                <a:cxn ang="0">
                  <a:pos x="222" y="280"/>
                </a:cxn>
                <a:cxn ang="0">
                  <a:pos x="238" y="300"/>
                </a:cxn>
                <a:cxn ang="0">
                  <a:pos x="274" y="408"/>
                </a:cxn>
                <a:cxn ang="0">
                  <a:pos x="274" y="440"/>
                </a:cxn>
                <a:cxn ang="0">
                  <a:pos x="272" y="480"/>
                </a:cxn>
                <a:cxn ang="0">
                  <a:pos x="236" y="486"/>
                </a:cxn>
                <a:cxn ang="0">
                  <a:pos x="182" y="512"/>
                </a:cxn>
                <a:cxn ang="0">
                  <a:pos x="146" y="556"/>
                </a:cxn>
                <a:cxn ang="0">
                  <a:pos x="110" y="582"/>
                </a:cxn>
                <a:cxn ang="0">
                  <a:pos x="106" y="568"/>
                </a:cxn>
                <a:cxn ang="0">
                  <a:pos x="120" y="528"/>
                </a:cxn>
                <a:cxn ang="0">
                  <a:pos x="126" y="484"/>
                </a:cxn>
                <a:cxn ang="0">
                  <a:pos x="148" y="468"/>
                </a:cxn>
                <a:cxn ang="0">
                  <a:pos x="172" y="454"/>
                </a:cxn>
                <a:cxn ang="0">
                  <a:pos x="198" y="440"/>
                </a:cxn>
                <a:cxn ang="0">
                  <a:pos x="208" y="378"/>
                </a:cxn>
              </a:cxnLst>
              <a:rect l="0" t="0" r="r" b="b"/>
              <a:pathLst>
                <a:path w="284" h="582">
                  <a:moveTo>
                    <a:pt x="208" y="378"/>
                  </a:moveTo>
                  <a:lnTo>
                    <a:pt x="206" y="348"/>
                  </a:lnTo>
                  <a:lnTo>
                    <a:pt x="214" y="340"/>
                  </a:lnTo>
                  <a:lnTo>
                    <a:pt x="218" y="330"/>
                  </a:lnTo>
                  <a:lnTo>
                    <a:pt x="194" y="308"/>
                  </a:lnTo>
                  <a:lnTo>
                    <a:pt x="202" y="294"/>
                  </a:lnTo>
                  <a:lnTo>
                    <a:pt x="180" y="272"/>
                  </a:lnTo>
                  <a:lnTo>
                    <a:pt x="170" y="276"/>
                  </a:lnTo>
                  <a:lnTo>
                    <a:pt x="150" y="250"/>
                  </a:lnTo>
                  <a:lnTo>
                    <a:pt x="148" y="236"/>
                  </a:lnTo>
                  <a:lnTo>
                    <a:pt x="120" y="202"/>
                  </a:lnTo>
                  <a:lnTo>
                    <a:pt x="120" y="190"/>
                  </a:lnTo>
                  <a:lnTo>
                    <a:pt x="78" y="152"/>
                  </a:lnTo>
                  <a:lnTo>
                    <a:pt x="78" y="132"/>
                  </a:lnTo>
                  <a:lnTo>
                    <a:pt x="94" y="134"/>
                  </a:lnTo>
                  <a:lnTo>
                    <a:pt x="106" y="126"/>
                  </a:lnTo>
                  <a:lnTo>
                    <a:pt x="72" y="88"/>
                  </a:lnTo>
                  <a:lnTo>
                    <a:pt x="52" y="98"/>
                  </a:lnTo>
                  <a:lnTo>
                    <a:pt x="30" y="86"/>
                  </a:lnTo>
                  <a:lnTo>
                    <a:pt x="28" y="66"/>
                  </a:lnTo>
                  <a:lnTo>
                    <a:pt x="0" y="34"/>
                  </a:lnTo>
                  <a:lnTo>
                    <a:pt x="14" y="26"/>
                  </a:lnTo>
                  <a:lnTo>
                    <a:pt x="72" y="28"/>
                  </a:lnTo>
                  <a:lnTo>
                    <a:pt x="122" y="0"/>
                  </a:lnTo>
                  <a:lnTo>
                    <a:pt x="154" y="18"/>
                  </a:lnTo>
                  <a:lnTo>
                    <a:pt x="170" y="18"/>
                  </a:lnTo>
                  <a:lnTo>
                    <a:pt x="182" y="28"/>
                  </a:lnTo>
                  <a:lnTo>
                    <a:pt x="166" y="48"/>
                  </a:lnTo>
                  <a:lnTo>
                    <a:pt x="180" y="58"/>
                  </a:lnTo>
                  <a:lnTo>
                    <a:pt x="212" y="56"/>
                  </a:lnTo>
                  <a:lnTo>
                    <a:pt x="198" y="68"/>
                  </a:lnTo>
                  <a:lnTo>
                    <a:pt x="196" y="86"/>
                  </a:lnTo>
                  <a:lnTo>
                    <a:pt x="180" y="90"/>
                  </a:lnTo>
                  <a:lnTo>
                    <a:pt x="164" y="116"/>
                  </a:lnTo>
                  <a:lnTo>
                    <a:pt x="146" y="130"/>
                  </a:lnTo>
                  <a:lnTo>
                    <a:pt x="138" y="170"/>
                  </a:lnTo>
                  <a:lnTo>
                    <a:pt x="150" y="192"/>
                  </a:lnTo>
                  <a:lnTo>
                    <a:pt x="164" y="202"/>
                  </a:lnTo>
                  <a:lnTo>
                    <a:pt x="160" y="220"/>
                  </a:lnTo>
                  <a:lnTo>
                    <a:pt x="170" y="224"/>
                  </a:lnTo>
                  <a:lnTo>
                    <a:pt x="170" y="234"/>
                  </a:lnTo>
                  <a:lnTo>
                    <a:pt x="222" y="280"/>
                  </a:lnTo>
                  <a:lnTo>
                    <a:pt x="234" y="282"/>
                  </a:lnTo>
                  <a:lnTo>
                    <a:pt x="238" y="300"/>
                  </a:lnTo>
                  <a:lnTo>
                    <a:pt x="264" y="326"/>
                  </a:lnTo>
                  <a:lnTo>
                    <a:pt x="274" y="408"/>
                  </a:lnTo>
                  <a:lnTo>
                    <a:pt x="284" y="416"/>
                  </a:lnTo>
                  <a:lnTo>
                    <a:pt x="274" y="440"/>
                  </a:lnTo>
                  <a:lnTo>
                    <a:pt x="276" y="464"/>
                  </a:lnTo>
                  <a:lnTo>
                    <a:pt x="272" y="480"/>
                  </a:lnTo>
                  <a:lnTo>
                    <a:pt x="254" y="486"/>
                  </a:lnTo>
                  <a:lnTo>
                    <a:pt x="236" y="486"/>
                  </a:lnTo>
                  <a:lnTo>
                    <a:pt x="210" y="504"/>
                  </a:lnTo>
                  <a:lnTo>
                    <a:pt x="182" y="512"/>
                  </a:lnTo>
                  <a:lnTo>
                    <a:pt x="170" y="538"/>
                  </a:lnTo>
                  <a:lnTo>
                    <a:pt x="146" y="556"/>
                  </a:lnTo>
                  <a:lnTo>
                    <a:pt x="132" y="560"/>
                  </a:lnTo>
                  <a:lnTo>
                    <a:pt x="110" y="582"/>
                  </a:lnTo>
                  <a:lnTo>
                    <a:pt x="96" y="580"/>
                  </a:lnTo>
                  <a:lnTo>
                    <a:pt x="106" y="568"/>
                  </a:lnTo>
                  <a:lnTo>
                    <a:pt x="102" y="556"/>
                  </a:lnTo>
                  <a:lnTo>
                    <a:pt x="120" y="528"/>
                  </a:lnTo>
                  <a:lnTo>
                    <a:pt x="100" y="516"/>
                  </a:lnTo>
                  <a:lnTo>
                    <a:pt x="126" y="484"/>
                  </a:lnTo>
                  <a:lnTo>
                    <a:pt x="146" y="482"/>
                  </a:lnTo>
                  <a:lnTo>
                    <a:pt x="148" y="468"/>
                  </a:lnTo>
                  <a:lnTo>
                    <a:pt x="158" y="454"/>
                  </a:lnTo>
                  <a:lnTo>
                    <a:pt x="172" y="454"/>
                  </a:lnTo>
                  <a:lnTo>
                    <a:pt x="180" y="444"/>
                  </a:lnTo>
                  <a:lnTo>
                    <a:pt x="198" y="440"/>
                  </a:lnTo>
                  <a:lnTo>
                    <a:pt x="208" y="430"/>
                  </a:lnTo>
                  <a:lnTo>
                    <a:pt x="208" y="3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5" name="Western Sahara">
              <a:extLst>
                <a:ext uri="{FF2B5EF4-FFF2-40B4-BE49-F238E27FC236}">
                  <a16:creationId xmlns:a16="http://schemas.microsoft.com/office/drawing/2014/main" id="{C06820A5-C180-4F41-9A37-87C3460D4A02}"/>
                </a:ext>
              </a:extLst>
            </p:cNvPr>
            <p:cNvSpPr>
              <a:spLocks/>
            </p:cNvSpPr>
            <p:nvPr/>
          </p:nvSpPr>
          <p:spPr bwMode="gray">
            <a:xfrm>
              <a:off x="5279713" y="3642335"/>
              <a:ext cx="255751" cy="224188"/>
            </a:xfrm>
            <a:custGeom>
              <a:avLst/>
              <a:gdLst/>
              <a:ahLst/>
              <a:cxnLst>
                <a:cxn ang="0">
                  <a:pos x="126" y="46"/>
                </a:cxn>
                <a:cxn ang="0">
                  <a:pos x="150" y="2"/>
                </a:cxn>
                <a:cxn ang="0">
                  <a:pos x="319" y="0"/>
                </a:cxn>
                <a:cxn ang="0">
                  <a:pos x="319" y="26"/>
                </a:cxn>
                <a:cxn ang="0">
                  <a:pos x="319" y="76"/>
                </a:cxn>
                <a:cxn ang="0">
                  <a:pos x="185" y="78"/>
                </a:cxn>
                <a:cxn ang="0">
                  <a:pos x="185" y="194"/>
                </a:cxn>
                <a:cxn ang="0">
                  <a:pos x="156" y="190"/>
                </a:cxn>
                <a:cxn ang="0">
                  <a:pos x="144" y="208"/>
                </a:cxn>
                <a:cxn ang="0">
                  <a:pos x="142" y="276"/>
                </a:cxn>
                <a:cxn ang="0">
                  <a:pos x="0" y="274"/>
                </a:cxn>
                <a:cxn ang="0">
                  <a:pos x="4" y="244"/>
                </a:cxn>
                <a:cxn ang="0">
                  <a:pos x="30" y="214"/>
                </a:cxn>
                <a:cxn ang="0">
                  <a:pos x="38" y="164"/>
                </a:cxn>
                <a:cxn ang="0">
                  <a:pos x="70" y="136"/>
                </a:cxn>
                <a:cxn ang="0">
                  <a:pos x="92" y="100"/>
                </a:cxn>
                <a:cxn ang="0">
                  <a:pos x="98" y="70"/>
                </a:cxn>
                <a:cxn ang="0">
                  <a:pos x="108" y="66"/>
                </a:cxn>
                <a:cxn ang="0">
                  <a:pos x="126" y="46"/>
                </a:cxn>
              </a:cxnLst>
              <a:rect l="0" t="0" r="r" b="b"/>
              <a:pathLst>
                <a:path w="319" h="276">
                  <a:moveTo>
                    <a:pt x="126" y="46"/>
                  </a:moveTo>
                  <a:lnTo>
                    <a:pt x="150" y="2"/>
                  </a:lnTo>
                  <a:lnTo>
                    <a:pt x="319" y="0"/>
                  </a:lnTo>
                  <a:lnTo>
                    <a:pt x="319" y="26"/>
                  </a:lnTo>
                  <a:lnTo>
                    <a:pt x="319" y="76"/>
                  </a:lnTo>
                  <a:lnTo>
                    <a:pt x="185" y="78"/>
                  </a:lnTo>
                  <a:lnTo>
                    <a:pt x="185" y="194"/>
                  </a:lnTo>
                  <a:lnTo>
                    <a:pt x="156" y="190"/>
                  </a:lnTo>
                  <a:lnTo>
                    <a:pt x="144" y="208"/>
                  </a:lnTo>
                  <a:lnTo>
                    <a:pt x="142" y="276"/>
                  </a:lnTo>
                  <a:lnTo>
                    <a:pt x="0" y="274"/>
                  </a:lnTo>
                  <a:lnTo>
                    <a:pt x="4" y="244"/>
                  </a:lnTo>
                  <a:lnTo>
                    <a:pt x="30" y="214"/>
                  </a:lnTo>
                  <a:lnTo>
                    <a:pt x="38" y="164"/>
                  </a:lnTo>
                  <a:lnTo>
                    <a:pt x="70" y="136"/>
                  </a:lnTo>
                  <a:lnTo>
                    <a:pt x="92" y="100"/>
                  </a:lnTo>
                  <a:lnTo>
                    <a:pt x="98" y="70"/>
                  </a:lnTo>
                  <a:lnTo>
                    <a:pt x="108" y="66"/>
                  </a:lnTo>
                  <a:lnTo>
                    <a:pt x="126" y="4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6" name="Yemen">
              <a:extLst>
                <a:ext uri="{FF2B5EF4-FFF2-40B4-BE49-F238E27FC236}">
                  <a16:creationId xmlns:a16="http://schemas.microsoft.com/office/drawing/2014/main" id="{A1535D89-5606-4431-8947-F529F4449F19}"/>
                </a:ext>
              </a:extLst>
            </p:cNvPr>
            <p:cNvSpPr>
              <a:spLocks/>
            </p:cNvSpPr>
            <p:nvPr/>
          </p:nvSpPr>
          <p:spPr bwMode="gray">
            <a:xfrm>
              <a:off x="7126593" y="3951084"/>
              <a:ext cx="327987" cy="208456"/>
            </a:xfrm>
            <a:custGeom>
              <a:avLst/>
              <a:gdLst/>
              <a:ahLst/>
              <a:cxnLst>
                <a:cxn ang="0">
                  <a:pos x="406" y="88"/>
                </a:cxn>
                <a:cxn ang="0">
                  <a:pos x="372" y="0"/>
                </a:cxn>
                <a:cxn ang="0">
                  <a:pos x="246" y="44"/>
                </a:cxn>
                <a:cxn ang="0">
                  <a:pos x="122" y="120"/>
                </a:cxn>
                <a:cxn ang="0">
                  <a:pos x="108" y="96"/>
                </a:cxn>
                <a:cxn ang="0">
                  <a:pos x="64" y="72"/>
                </a:cxn>
                <a:cxn ang="0">
                  <a:pos x="48" y="74"/>
                </a:cxn>
                <a:cxn ang="0">
                  <a:pos x="26" y="62"/>
                </a:cxn>
                <a:cxn ang="0">
                  <a:pos x="16" y="66"/>
                </a:cxn>
                <a:cxn ang="0">
                  <a:pos x="12" y="90"/>
                </a:cxn>
                <a:cxn ang="0">
                  <a:pos x="2" y="100"/>
                </a:cxn>
                <a:cxn ang="0">
                  <a:pos x="8" y="116"/>
                </a:cxn>
                <a:cxn ang="0">
                  <a:pos x="8" y="136"/>
                </a:cxn>
                <a:cxn ang="0">
                  <a:pos x="0" y="142"/>
                </a:cxn>
                <a:cxn ang="0">
                  <a:pos x="12" y="174"/>
                </a:cxn>
                <a:cxn ang="0">
                  <a:pos x="12" y="190"/>
                </a:cxn>
                <a:cxn ang="0">
                  <a:pos x="26" y="200"/>
                </a:cxn>
                <a:cxn ang="0">
                  <a:pos x="28" y="220"/>
                </a:cxn>
                <a:cxn ang="0">
                  <a:pos x="36" y="238"/>
                </a:cxn>
                <a:cxn ang="0">
                  <a:pos x="40" y="256"/>
                </a:cxn>
                <a:cxn ang="0">
                  <a:pos x="82" y="256"/>
                </a:cxn>
                <a:cxn ang="0">
                  <a:pos x="132" y="220"/>
                </a:cxn>
                <a:cxn ang="0">
                  <a:pos x="174" y="214"/>
                </a:cxn>
                <a:cxn ang="0">
                  <a:pos x="206" y="196"/>
                </a:cxn>
                <a:cxn ang="0">
                  <a:pos x="232" y="192"/>
                </a:cxn>
                <a:cxn ang="0">
                  <a:pos x="250" y="176"/>
                </a:cxn>
                <a:cxn ang="0">
                  <a:pos x="284" y="168"/>
                </a:cxn>
                <a:cxn ang="0">
                  <a:pos x="302" y="154"/>
                </a:cxn>
                <a:cxn ang="0">
                  <a:pos x="350" y="146"/>
                </a:cxn>
                <a:cxn ang="0">
                  <a:pos x="356" y="136"/>
                </a:cxn>
                <a:cxn ang="0">
                  <a:pos x="370" y="132"/>
                </a:cxn>
                <a:cxn ang="0">
                  <a:pos x="368" y="118"/>
                </a:cxn>
                <a:cxn ang="0">
                  <a:pos x="382" y="100"/>
                </a:cxn>
                <a:cxn ang="0">
                  <a:pos x="406" y="88"/>
                </a:cxn>
              </a:cxnLst>
              <a:rect l="0" t="0" r="r" b="b"/>
              <a:pathLst>
                <a:path w="406" h="256">
                  <a:moveTo>
                    <a:pt x="406" y="88"/>
                  </a:moveTo>
                  <a:lnTo>
                    <a:pt x="372" y="0"/>
                  </a:lnTo>
                  <a:lnTo>
                    <a:pt x="246" y="44"/>
                  </a:lnTo>
                  <a:lnTo>
                    <a:pt x="122" y="120"/>
                  </a:lnTo>
                  <a:lnTo>
                    <a:pt x="108" y="96"/>
                  </a:lnTo>
                  <a:lnTo>
                    <a:pt x="64" y="72"/>
                  </a:lnTo>
                  <a:lnTo>
                    <a:pt x="48" y="74"/>
                  </a:lnTo>
                  <a:lnTo>
                    <a:pt x="26" y="62"/>
                  </a:lnTo>
                  <a:lnTo>
                    <a:pt x="16" y="66"/>
                  </a:lnTo>
                  <a:lnTo>
                    <a:pt x="12" y="90"/>
                  </a:lnTo>
                  <a:lnTo>
                    <a:pt x="2" y="100"/>
                  </a:lnTo>
                  <a:lnTo>
                    <a:pt x="8" y="116"/>
                  </a:lnTo>
                  <a:lnTo>
                    <a:pt x="8" y="136"/>
                  </a:lnTo>
                  <a:lnTo>
                    <a:pt x="0" y="142"/>
                  </a:lnTo>
                  <a:lnTo>
                    <a:pt x="12" y="174"/>
                  </a:lnTo>
                  <a:lnTo>
                    <a:pt x="12" y="190"/>
                  </a:lnTo>
                  <a:lnTo>
                    <a:pt x="26" y="200"/>
                  </a:lnTo>
                  <a:lnTo>
                    <a:pt x="28" y="220"/>
                  </a:lnTo>
                  <a:lnTo>
                    <a:pt x="36" y="238"/>
                  </a:lnTo>
                  <a:lnTo>
                    <a:pt x="40" y="256"/>
                  </a:lnTo>
                  <a:lnTo>
                    <a:pt x="82" y="256"/>
                  </a:lnTo>
                  <a:lnTo>
                    <a:pt x="132" y="220"/>
                  </a:lnTo>
                  <a:lnTo>
                    <a:pt x="174" y="214"/>
                  </a:lnTo>
                  <a:lnTo>
                    <a:pt x="206" y="196"/>
                  </a:lnTo>
                  <a:lnTo>
                    <a:pt x="232" y="192"/>
                  </a:lnTo>
                  <a:lnTo>
                    <a:pt x="250" y="176"/>
                  </a:lnTo>
                  <a:lnTo>
                    <a:pt x="284" y="168"/>
                  </a:lnTo>
                  <a:lnTo>
                    <a:pt x="302" y="154"/>
                  </a:lnTo>
                  <a:lnTo>
                    <a:pt x="350" y="146"/>
                  </a:lnTo>
                  <a:lnTo>
                    <a:pt x="356" y="136"/>
                  </a:lnTo>
                  <a:lnTo>
                    <a:pt x="370" y="132"/>
                  </a:lnTo>
                  <a:lnTo>
                    <a:pt x="368" y="118"/>
                  </a:lnTo>
                  <a:lnTo>
                    <a:pt x="382" y="100"/>
                  </a:lnTo>
                  <a:lnTo>
                    <a:pt x="406" y="8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77" name="Zambia">
              <a:extLst>
                <a:ext uri="{FF2B5EF4-FFF2-40B4-BE49-F238E27FC236}">
                  <a16:creationId xmlns:a16="http://schemas.microsoft.com/office/drawing/2014/main" id="{894AF6D7-C939-4076-9CBF-58E78C4B5860}"/>
                </a:ext>
              </a:extLst>
            </p:cNvPr>
            <p:cNvSpPr>
              <a:spLocks/>
            </p:cNvSpPr>
            <p:nvPr/>
          </p:nvSpPr>
          <p:spPr bwMode="gray">
            <a:xfrm>
              <a:off x="6494047" y="4832103"/>
              <a:ext cx="349462" cy="318583"/>
            </a:xfrm>
            <a:custGeom>
              <a:avLst/>
              <a:gdLst/>
              <a:ahLst/>
              <a:cxnLst>
                <a:cxn ang="0">
                  <a:pos x="76" y="357"/>
                </a:cxn>
                <a:cxn ang="0">
                  <a:pos x="42" y="363"/>
                </a:cxn>
                <a:cxn ang="0">
                  <a:pos x="22" y="333"/>
                </a:cxn>
                <a:cxn ang="0">
                  <a:pos x="0" y="311"/>
                </a:cxn>
                <a:cxn ang="0">
                  <a:pos x="0" y="195"/>
                </a:cxn>
                <a:cxn ang="0">
                  <a:pos x="74" y="195"/>
                </a:cxn>
                <a:cxn ang="0">
                  <a:pos x="74" y="178"/>
                </a:cxn>
                <a:cxn ang="0">
                  <a:pos x="78" y="164"/>
                </a:cxn>
                <a:cxn ang="0">
                  <a:pos x="74" y="96"/>
                </a:cxn>
                <a:cxn ang="0">
                  <a:pos x="92" y="94"/>
                </a:cxn>
                <a:cxn ang="0">
                  <a:pos x="92" y="114"/>
                </a:cxn>
                <a:cxn ang="0">
                  <a:pos x="118" y="116"/>
                </a:cxn>
                <a:cxn ang="0">
                  <a:pos x="134" y="132"/>
                </a:cxn>
                <a:cxn ang="0">
                  <a:pos x="176" y="136"/>
                </a:cxn>
                <a:cxn ang="0">
                  <a:pos x="184" y="120"/>
                </a:cxn>
                <a:cxn ang="0">
                  <a:pos x="198" y="150"/>
                </a:cxn>
                <a:cxn ang="0">
                  <a:pos x="218" y="146"/>
                </a:cxn>
                <a:cxn ang="0">
                  <a:pos x="250" y="184"/>
                </a:cxn>
                <a:cxn ang="0">
                  <a:pos x="272" y="180"/>
                </a:cxn>
                <a:cxn ang="0">
                  <a:pos x="288" y="191"/>
                </a:cxn>
                <a:cxn ang="0">
                  <a:pos x="288" y="136"/>
                </a:cxn>
                <a:cxn ang="0">
                  <a:pos x="272" y="154"/>
                </a:cxn>
                <a:cxn ang="0">
                  <a:pos x="260" y="154"/>
                </a:cxn>
                <a:cxn ang="0">
                  <a:pos x="238" y="118"/>
                </a:cxn>
                <a:cxn ang="0">
                  <a:pos x="240" y="96"/>
                </a:cxn>
                <a:cxn ang="0">
                  <a:pos x="244" y="86"/>
                </a:cxn>
                <a:cxn ang="0">
                  <a:pos x="242" y="52"/>
                </a:cxn>
                <a:cxn ang="0">
                  <a:pos x="232" y="44"/>
                </a:cxn>
                <a:cxn ang="0">
                  <a:pos x="252" y="10"/>
                </a:cxn>
                <a:cxn ang="0">
                  <a:pos x="330" y="0"/>
                </a:cxn>
                <a:cxn ang="0">
                  <a:pos x="368" y="24"/>
                </a:cxn>
                <a:cxn ang="0">
                  <a:pos x="384" y="24"/>
                </a:cxn>
                <a:cxn ang="0">
                  <a:pos x="408" y="44"/>
                </a:cxn>
                <a:cxn ang="0">
                  <a:pos x="426" y="58"/>
                </a:cxn>
                <a:cxn ang="0">
                  <a:pos x="432" y="92"/>
                </a:cxn>
                <a:cxn ang="0">
                  <a:pos x="418" y="110"/>
                </a:cxn>
                <a:cxn ang="0">
                  <a:pos x="422" y="136"/>
                </a:cxn>
                <a:cxn ang="0">
                  <a:pos x="414" y="162"/>
                </a:cxn>
                <a:cxn ang="0">
                  <a:pos x="400" y="182"/>
                </a:cxn>
                <a:cxn ang="0">
                  <a:pos x="394" y="213"/>
                </a:cxn>
                <a:cxn ang="0">
                  <a:pos x="404" y="227"/>
                </a:cxn>
                <a:cxn ang="0">
                  <a:pos x="350" y="251"/>
                </a:cxn>
                <a:cxn ang="0">
                  <a:pos x="318" y="257"/>
                </a:cxn>
                <a:cxn ang="0">
                  <a:pos x="304" y="273"/>
                </a:cxn>
                <a:cxn ang="0">
                  <a:pos x="308" y="293"/>
                </a:cxn>
                <a:cxn ang="0">
                  <a:pos x="262" y="305"/>
                </a:cxn>
                <a:cxn ang="0">
                  <a:pos x="256" y="321"/>
                </a:cxn>
                <a:cxn ang="0">
                  <a:pos x="222" y="337"/>
                </a:cxn>
                <a:cxn ang="0">
                  <a:pos x="190" y="379"/>
                </a:cxn>
                <a:cxn ang="0">
                  <a:pos x="176" y="389"/>
                </a:cxn>
                <a:cxn ang="0">
                  <a:pos x="144" y="381"/>
                </a:cxn>
                <a:cxn ang="0">
                  <a:pos x="106" y="373"/>
                </a:cxn>
                <a:cxn ang="0">
                  <a:pos x="76" y="357"/>
                </a:cxn>
              </a:cxnLst>
              <a:rect l="0" t="0" r="r" b="b"/>
              <a:pathLst>
                <a:path w="432" h="389">
                  <a:moveTo>
                    <a:pt x="76" y="357"/>
                  </a:moveTo>
                  <a:lnTo>
                    <a:pt x="42" y="363"/>
                  </a:lnTo>
                  <a:lnTo>
                    <a:pt x="22" y="333"/>
                  </a:lnTo>
                  <a:lnTo>
                    <a:pt x="0" y="311"/>
                  </a:lnTo>
                  <a:lnTo>
                    <a:pt x="0" y="195"/>
                  </a:lnTo>
                  <a:lnTo>
                    <a:pt x="74" y="195"/>
                  </a:lnTo>
                  <a:lnTo>
                    <a:pt x="74" y="178"/>
                  </a:lnTo>
                  <a:lnTo>
                    <a:pt x="78" y="164"/>
                  </a:lnTo>
                  <a:lnTo>
                    <a:pt x="74" y="96"/>
                  </a:lnTo>
                  <a:lnTo>
                    <a:pt x="92" y="94"/>
                  </a:lnTo>
                  <a:lnTo>
                    <a:pt x="92" y="114"/>
                  </a:lnTo>
                  <a:lnTo>
                    <a:pt x="118" y="116"/>
                  </a:lnTo>
                  <a:lnTo>
                    <a:pt x="134" y="132"/>
                  </a:lnTo>
                  <a:lnTo>
                    <a:pt x="176" y="136"/>
                  </a:lnTo>
                  <a:lnTo>
                    <a:pt x="184" y="120"/>
                  </a:lnTo>
                  <a:lnTo>
                    <a:pt x="198" y="150"/>
                  </a:lnTo>
                  <a:lnTo>
                    <a:pt x="218" y="146"/>
                  </a:lnTo>
                  <a:lnTo>
                    <a:pt x="250" y="184"/>
                  </a:lnTo>
                  <a:lnTo>
                    <a:pt x="272" y="180"/>
                  </a:lnTo>
                  <a:lnTo>
                    <a:pt x="288" y="191"/>
                  </a:lnTo>
                  <a:lnTo>
                    <a:pt x="288" y="136"/>
                  </a:lnTo>
                  <a:lnTo>
                    <a:pt x="272" y="154"/>
                  </a:lnTo>
                  <a:lnTo>
                    <a:pt x="260" y="154"/>
                  </a:lnTo>
                  <a:lnTo>
                    <a:pt x="238" y="118"/>
                  </a:lnTo>
                  <a:lnTo>
                    <a:pt x="240" y="96"/>
                  </a:lnTo>
                  <a:lnTo>
                    <a:pt x="244" y="86"/>
                  </a:lnTo>
                  <a:lnTo>
                    <a:pt x="242" y="52"/>
                  </a:lnTo>
                  <a:lnTo>
                    <a:pt x="232" y="44"/>
                  </a:lnTo>
                  <a:lnTo>
                    <a:pt x="252" y="10"/>
                  </a:lnTo>
                  <a:lnTo>
                    <a:pt x="330" y="0"/>
                  </a:lnTo>
                  <a:lnTo>
                    <a:pt x="368" y="24"/>
                  </a:lnTo>
                  <a:lnTo>
                    <a:pt x="384" y="24"/>
                  </a:lnTo>
                  <a:lnTo>
                    <a:pt x="408" y="44"/>
                  </a:lnTo>
                  <a:lnTo>
                    <a:pt x="426" y="58"/>
                  </a:lnTo>
                  <a:lnTo>
                    <a:pt x="432" y="92"/>
                  </a:lnTo>
                  <a:lnTo>
                    <a:pt x="418" y="110"/>
                  </a:lnTo>
                  <a:lnTo>
                    <a:pt x="422" y="136"/>
                  </a:lnTo>
                  <a:lnTo>
                    <a:pt x="414" y="162"/>
                  </a:lnTo>
                  <a:lnTo>
                    <a:pt x="400" y="182"/>
                  </a:lnTo>
                  <a:lnTo>
                    <a:pt x="394" y="213"/>
                  </a:lnTo>
                  <a:lnTo>
                    <a:pt x="404" y="227"/>
                  </a:lnTo>
                  <a:lnTo>
                    <a:pt x="350" y="251"/>
                  </a:lnTo>
                  <a:lnTo>
                    <a:pt x="318" y="257"/>
                  </a:lnTo>
                  <a:lnTo>
                    <a:pt x="304" y="273"/>
                  </a:lnTo>
                  <a:lnTo>
                    <a:pt x="308" y="293"/>
                  </a:lnTo>
                  <a:lnTo>
                    <a:pt x="262" y="305"/>
                  </a:lnTo>
                  <a:lnTo>
                    <a:pt x="256" y="321"/>
                  </a:lnTo>
                  <a:lnTo>
                    <a:pt x="222" y="337"/>
                  </a:lnTo>
                  <a:lnTo>
                    <a:pt x="190" y="379"/>
                  </a:lnTo>
                  <a:lnTo>
                    <a:pt x="176" y="389"/>
                  </a:lnTo>
                  <a:lnTo>
                    <a:pt x="144" y="381"/>
                  </a:lnTo>
                  <a:lnTo>
                    <a:pt x="106" y="373"/>
                  </a:lnTo>
                  <a:lnTo>
                    <a:pt x="76" y="35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78" name="Zimbabwe">
              <a:extLst>
                <a:ext uri="{FF2B5EF4-FFF2-40B4-BE49-F238E27FC236}">
                  <a16:creationId xmlns:a16="http://schemas.microsoft.com/office/drawing/2014/main" id="{C29EE2FF-86D4-4B79-A9DF-86B1D0FE4C5E}"/>
                </a:ext>
              </a:extLst>
            </p:cNvPr>
            <p:cNvSpPr>
              <a:spLocks/>
            </p:cNvSpPr>
            <p:nvPr/>
          </p:nvSpPr>
          <p:spPr bwMode="gray">
            <a:xfrm>
              <a:off x="6577995" y="5073990"/>
              <a:ext cx="249896" cy="226155"/>
            </a:xfrm>
            <a:custGeom>
              <a:avLst/>
              <a:gdLst/>
              <a:ahLst/>
              <a:cxnLst>
                <a:cxn ang="0">
                  <a:pos x="196" y="268"/>
                </a:cxn>
                <a:cxn ang="0">
                  <a:pos x="248" y="278"/>
                </a:cxn>
                <a:cxn ang="0">
                  <a:pos x="286" y="238"/>
                </a:cxn>
                <a:cxn ang="0">
                  <a:pos x="288" y="210"/>
                </a:cxn>
                <a:cxn ang="0">
                  <a:pos x="306" y="192"/>
                </a:cxn>
                <a:cxn ang="0">
                  <a:pos x="302" y="158"/>
                </a:cxn>
                <a:cxn ang="0">
                  <a:pos x="310" y="138"/>
                </a:cxn>
                <a:cxn ang="0">
                  <a:pos x="304" y="102"/>
                </a:cxn>
                <a:cxn ang="0">
                  <a:pos x="302" y="42"/>
                </a:cxn>
                <a:cxn ang="0">
                  <a:pos x="262" y="18"/>
                </a:cxn>
                <a:cxn ang="0">
                  <a:pos x="220" y="16"/>
                </a:cxn>
                <a:cxn ang="0">
                  <a:pos x="204" y="0"/>
                </a:cxn>
                <a:cxn ang="0">
                  <a:pos x="158" y="12"/>
                </a:cxn>
                <a:cxn ang="0">
                  <a:pos x="152" y="28"/>
                </a:cxn>
                <a:cxn ang="0">
                  <a:pos x="118" y="44"/>
                </a:cxn>
                <a:cxn ang="0">
                  <a:pos x="86" y="86"/>
                </a:cxn>
                <a:cxn ang="0">
                  <a:pos x="72" y="96"/>
                </a:cxn>
                <a:cxn ang="0">
                  <a:pos x="40" y="88"/>
                </a:cxn>
                <a:cxn ang="0">
                  <a:pos x="2" y="80"/>
                </a:cxn>
                <a:cxn ang="0">
                  <a:pos x="0" y="102"/>
                </a:cxn>
                <a:cxn ang="0">
                  <a:pos x="24" y="120"/>
                </a:cxn>
                <a:cxn ang="0">
                  <a:pos x="26" y="136"/>
                </a:cxn>
                <a:cxn ang="0">
                  <a:pos x="84" y="192"/>
                </a:cxn>
                <a:cxn ang="0">
                  <a:pos x="84" y="210"/>
                </a:cxn>
                <a:cxn ang="0">
                  <a:pos x="102" y="208"/>
                </a:cxn>
                <a:cxn ang="0">
                  <a:pos x="110" y="230"/>
                </a:cxn>
                <a:cxn ang="0">
                  <a:pos x="130" y="246"/>
                </a:cxn>
                <a:cxn ang="0">
                  <a:pos x="150" y="248"/>
                </a:cxn>
                <a:cxn ang="0">
                  <a:pos x="176" y="266"/>
                </a:cxn>
                <a:cxn ang="0">
                  <a:pos x="196" y="268"/>
                </a:cxn>
              </a:cxnLst>
              <a:rect l="0" t="0" r="r" b="b"/>
              <a:pathLst>
                <a:path w="310" h="278">
                  <a:moveTo>
                    <a:pt x="196" y="268"/>
                  </a:moveTo>
                  <a:lnTo>
                    <a:pt x="248" y="278"/>
                  </a:lnTo>
                  <a:lnTo>
                    <a:pt x="286" y="238"/>
                  </a:lnTo>
                  <a:lnTo>
                    <a:pt x="288" y="210"/>
                  </a:lnTo>
                  <a:lnTo>
                    <a:pt x="306" y="192"/>
                  </a:lnTo>
                  <a:lnTo>
                    <a:pt x="302" y="158"/>
                  </a:lnTo>
                  <a:lnTo>
                    <a:pt x="310" y="138"/>
                  </a:lnTo>
                  <a:lnTo>
                    <a:pt x="304" y="102"/>
                  </a:lnTo>
                  <a:lnTo>
                    <a:pt x="302" y="42"/>
                  </a:lnTo>
                  <a:lnTo>
                    <a:pt x="262" y="18"/>
                  </a:lnTo>
                  <a:lnTo>
                    <a:pt x="220" y="16"/>
                  </a:lnTo>
                  <a:lnTo>
                    <a:pt x="204" y="0"/>
                  </a:lnTo>
                  <a:lnTo>
                    <a:pt x="158" y="12"/>
                  </a:lnTo>
                  <a:lnTo>
                    <a:pt x="152" y="28"/>
                  </a:lnTo>
                  <a:lnTo>
                    <a:pt x="118" y="44"/>
                  </a:lnTo>
                  <a:lnTo>
                    <a:pt x="86" y="86"/>
                  </a:lnTo>
                  <a:lnTo>
                    <a:pt x="72" y="96"/>
                  </a:lnTo>
                  <a:lnTo>
                    <a:pt x="40" y="88"/>
                  </a:lnTo>
                  <a:lnTo>
                    <a:pt x="2" y="80"/>
                  </a:lnTo>
                  <a:lnTo>
                    <a:pt x="0" y="102"/>
                  </a:lnTo>
                  <a:lnTo>
                    <a:pt x="24" y="120"/>
                  </a:lnTo>
                  <a:lnTo>
                    <a:pt x="26" y="136"/>
                  </a:lnTo>
                  <a:lnTo>
                    <a:pt x="84" y="192"/>
                  </a:lnTo>
                  <a:lnTo>
                    <a:pt x="84" y="210"/>
                  </a:lnTo>
                  <a:lnTo>
                    <a:pt x="102" y="208"/>
                  </a:lnTo>
                  <a:lnTo>
                    <a:pt x="110" y="230"/>
                  </a:lnTo>
                  <a:lnTo>
                    <a:pt x="130" y="246"/>
                  </a:lnTo>
                  <a:lnTo>
                    <a:pt x="150" y="248"/>
                  </a:lnTo>
                  <a:lnTo>
                    <a:pt x="176" y="266"/>
                  </a:lnTo>
                  <a:lnTo>
                    <a:pt x="196" y="26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grpSp>
      <p:sp>
        <p:nvSpPr>
          <p:cNvPr id="183" name="CuadroTexto 182">
            <a:extLst>
              <a:ext uri="{FF2B5EF4-FFF2-40B4-BE49-F238E27FC236}">
                <a16:creationId xmlns:a16="http://schemas.microsoft.com/office/drawing/2014/main" id="{D78033D1-0FA5-4D24-A93F-96339D537AFF}"/>
              </a:ext>
            </a:extLst>
          </p:cNvPr>
          <p:cNvSpPr txBox="1"/>
          <p:nvPr/>
        </p:nvSpPr>
        <p:spPr>
          <a:xfrm>
            <a:off x="-4083" y="4863151"/>
            <a:ext cx="3243194" cy="307777"/>
          </a:xfrm>
          <a:prstGeom prst="rect">
            <a:avLst/>
          </a:prstGeom>
          <a:noFill/>
        </p:spPr>
        <p:txBody>
          <a:bodyPr wrap="square" rtlCol="0">
            <a:spAutoFit/>
          </a:bodyPr>
          <a:lstStyle/>
          <a:p>
            <a:r>
              <a:rPr lang="es-PE" sz="700" i="1" dirty="0">
                <a:solidFill>
                  <a:prstClr val="black"/>
                </a:solidFill>
              </a:rPr>
              <a:t>Fuente: SUNAT</a:t>
            </a:r>
          </a:p>
          <a:p>
            <a:r>
              <a:rPr lang="es-PE" sz="700" i="1" dirty="0">
                <a:solidFill>
                  <a:prstClr val="black"/>
                </a:solidFill>
              </a:rPr>
              <a:t>Elaboración: Inteligencia de Mercados - PROMPERÚ</a:t>
            </a:r>
          </a:p>
        </p:txBody>
      </p:sp>
      <p:sp>
        <p:nvSpPr>
          <p:cNvPr id="192" name="CuadroTexto 186">
            <a:extLst>
              <a:ext uri="{FF2B5EF4-FFF2-40B4-BE49-F238E27FC236}">
                <a16:creationId xmlns:a16="http://schemas.microsoft.com/office/drawing/2014/main" id="{F478334B-F165-4820-A80B-D9BF7ECBC9B8}"/>
              </a:ext>
            </a:extLst>
          </p:cNvPr>
          <p:cNvSpPr txBox="1"/>
          <p:nvPr/>
        </p:nvSpPr>
        <p:spPr>
          <a:xfrm>
            <a:off x="3768439" y="3914563"/>
            <a:ext cx="1848807"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800" i="1" dirty="0">
                <a:solidFill>
                  <a:schemeClr val="tx1"/>
                </a:solidFill>
              </a:rPr>
              <a:t>Var.%  Mensual 2022 / 2021 (E.C.)</a:t>
            </a:r>
          </a:p>
        </p:txBody>
      </p:sp>
      <p:graphicFrame>
        <p:nvGraphicFramePr>
          <p:cNvPr id="187" name="Gráfico 186">
            <a:extLst>
              <a:ext uri="{FF2B5EF4-FFF2-40B4-BE49-F238E27FC236}">
                <a16:creationId xmlns:a16="http://schemas.microsoft.com/office/drawing/2014/main" id="{B5331B36-F5F9-47D6-8B5C-01E267F91DB7}"/>
              </a:ext>
            </a:extLst>
          </p:cNvPr>
          <p:cNvGraphicFramePr/>
          <p:nvPr>
            <p:extLst>
              <p:ext uri="{D42A27DB-BD31-4B8C-83A1-F6EECF244321}">
                <p14:modId xmlns:p14="http://schemas.microsoft.com/office/powerpoint/2010/main" val="3421356851"/>
              </p:ext>
            </p:extLst>
          </p:nvPr>
        </p:nvGraphicFramePr>
        <p:xfrm>
          <a:off x="87463" y="3689827"/>
          <a:ext cx="9046821" cy="1341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8" name="Gráfico 187"/>
          <p:cNvGraphicFramePr>
            <a:graphicFrameLocks/>
          </p:cNvGraphicFramePr>
          <p:nvPr>
            <p:extLst>
              <p:ext uri="{D42A27DB-BD31-4B8C-83A1-F6EECF244321}">
                <p14:modId xmlns:p14="http://schemas.microsoft.com/office/powerpoint/2010/main" val="3169771904"/>
              </p:ext>
            </p:extLst>
          </p:nvPr>
        </p:nvGraphicFramePr>
        <p:xfrm>
          <a:off x="-10938" y="1149264"/>
          <a:ext cx="9147625" cy="2688101"/>
        </p:xfrm>
        <a:graphic>
          <a:graphicData uri="http://schemas.openxmlformats.org/drawingml/2006/chart">
            <c:chart xmlns:c="http://schemas.openxmlformats.org/drawingml/2006/chart" xmlns:r="http://schemas.openxmlformats.org/officeDocument/2006/relationships" r:id="rId4"/>
          </a:graphicData>
        </a:graphic>
      </p:graphicFrame>
      <p:cxnSp>
        <p:nvCxnSpPr>
          <p:cNvPr id="191" name="Conector recto 190">
            <a:extLst>
              <a:ext uri="{FF2B5EF4-FFF2-40B4-BE49-F238E27FC236}">
                <a16:creationId xmlns:a16="http://schemas.microsoft.com/office/drawing/2014/main" id="{C159D18E-6605-406C-915A-9A7B23FE501E}"/>
              </a:ext>
            </a:extLst>
          </p:cNvPr>
          <p:cNvCxnSpPr/>
          <p:nvPr/>
        </p:nvCxnSpPr>
        <p:spPr>
          <a:xfrm>
            <a:off x="3608235" y="964236"/>
            <a:ext cx="0" cy="3987432"/>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3" name="CuadroTexto 186">
            <a:extLst>
              <a:ext uri="{FF2B5EF4-FFF2-40B4-BE49-F238E27FC236}">
                <a16:creationId xmlns:a16="http://schemas.microsoft.com/office/drawing/2014/main" id="{F478334B-F165-4820-A80B-D9BF7ECBC9B8}"/>
              </a:ext>
            </a:extLst>
          </p:cNvPr>
          <p:cNvSpPr txBox="1"/>
          <p:nvPr/>
        </p:nvSpPr>
        <p:spPr>
          <a:xfrm>
            <a:off x="3511967" y="5038408"/>
            <a:ext cx="1208435"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800" i="1" dirty="0">
                <a:solidFill>
                  <a:schemeClr val="accent6">
                    <a:lumMod val="75000"/>
                  </a:schemeClr>
                </a:solidFill>
              </a:rPr>
              <a:t>Var.%  Mensual 2022 / 2021 (E.C.)</a:t>
            </a:r>
          </a:p>
        </p:txBody>
      </p:sp>
      <p:sp>
        <p:nvSpPr>
          <p:cNvPr id="194" name="CuadroTexto 186">
            <a:extLst>
              <a:ext uri="{FF2B5EF4-FFF2-40B4-BE49-F238E27FC236}">
                <a16:creationId xmlns:a16="http://schemas.microsoft.com/office/drawing/2014/main" id="{F478334B-F165-4820-A80B-D9BF7ECBC9B8}"/>
              </a:ext>
            </a:extLst>
          </p:cNvPr>
          <p:cNvSpPr txBox="1"/>
          <p:nvPr/>
        </p:nvSpPr>
        <p:spPr>
          <a:xfrm>
            <a:off x="49442" y="5060888"/>
            <a:ext cx="103362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800" i="1" dirty="0">
                <a:solidFill>
                  <a:schemeClr val="accent6">
                    <a:lumMod val="75000"/>
                  </a:schemeClr>
                </a:solidFill>
              </a:rPr>
              <a:t>Var.%  Mensual 2022 / 2021</a:t>
            </a:r>
          </a:p>
        </p:txBody>
      </p:sp>
      <p:sp>
        <p:nvSpPr>
          <p:cNvPr id="195" name="CuadroTexto 186">
            <a:extLst>
              <a:ext uri="{FF2B5EF4-FFF2-40B4-BE49-F238E27FC236}">
                <a16:creationId xmlns:a16="http://schemas.microsoft.com/office/drawing/2014/main" id="{F478334B-F165-4820-A80B-D9BF7ECBC9B8}"/>
              </a:ext>
            </a:extLst>
          </p:cNvPr>
          <p:cNvSpPr txBox="1"/>
          <p:nvPr/>
        </p:nvSpPr>
        <p:spPr>
          <a:xfrm>
            <a:off x="2025854" y="2346146"/>
            <a:ext cx="855907" cy="55399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000" i="1" dirty="0">
                <a:solidFill>
                  <a:schemeClr val="tx1"/>
                </a:solidFill>
              </a:rPr>
              <a:t>Var.%  Ene. – Mar.</a:t>
            </a:r>
          </a:p>
          <a:p>
            <a:pPr algn="ctr"/>
            <a:r>
              <a:rPr lang="es-PE" sz="1000" i="1" dirty="0">
                <a:solidFill>
                  <a:schemeClr val="tx1"/>
                </a:solidFill>
              </a:rPr>
              <a:t>2022/2021</a:t>
            </a:r>
          </a:p>
        </p:txBody>
      </p:sp>
      <p:sp>
        <p:nvSpPr>
          <p:cNvPr id="196" name="CuadroTexto 1">
            <a:extLst>
              <a:ext uri="{FF2B5EF4-FFF2-40B4-BE49-F238E27FC236}">
                <a16:creationId xmlns:a16="http://schemas.microsoft.com/office/drawing/2014/main" id="{75BFD3FE-4CCE-4A59-9081-EF4BC5549470}"/>
              </a:ext>
            </a:extLst>
          </p:cNvPr>
          <p:cNvSpPr txBox="1"/>
          <p:nvPr/>
        </p:nvSpPr>
        <p:spPr>
          <a:xfrm>
            <a:off x="2025854" y="2762156"/>
            <a:ext cx="814447" cy="3618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MX" sz="2000" b="1" dirty="0">
                <a:solidFill>
                  <a:srgbClr val="0000FF"/>
                </a:solidFill>
                <a:latin typeface="Arial Narrow" panose="020B0606020202030204" pitchFamily="34" charset="0"/>
              </a:rPr>
              <a:t>+8.2%</a:t>
            </a:r>
          </a:p>
        </p:txBody>
      </p:sp>
      <p:sp>
        <p:nvSpPr>
          <p:cNvPr id="197" name="CuadroTexto 577">
            <a:extLst>
              <a:ext uri="{FF2B5EF4-FFF2-40B4-BE49-F238E27FC236}">
                <a16:creationId xmlns:a16="http://schemas.microsoft.com/office/drawing/2014/main" id="{939BC9E5-43F6-3642-9AD4-88B270387B32}"/>
              </a:ext>
            </a:extLst>
          </p:cNvPr>
          <p:cNvSpPr txBox="1"/>
          <p:nvPr/>
        </p:nvSpPr>
        <p:spPr>
          <a:xfrm>
            <a:off x="6919736" y="4900299"/>
            <a:ext cx="2216952" cy="246221"/>
          </a:xfrm>
          <a:prstGeom prst="rect">
            <a:avLst/>
          </a:prstGeom>
          <a:noFill/>
        </p:spPr>
        <p:txBody>
          <a:bodyPr wrap="square" rtlCol="0">
            <a:spAutoFit/>
          </a:bodyPr>
          <a:lstStyle/>
          <a:p>
            <a:pPr algn="r"/>
            <a:r>
              <a:rPr lang="es-PE" sz="1000" i="1" dirty="0">
                <a:solidFill>
                  <a:prstClr val="black"/>
                </a:solidFill>
              </a:rPr>
              <a:t>* Proyecciones Abr - Dic 2022</a:t>
            </a:r>
          </a:p>
        </p:txBody>
      </p:sp>
    </p:spTree>
    <p:extLst>
      <p:ext uri="{BB962C8B-B14F-4D97-AF65-F5344CB8AC3E}">
        <p14:creationId xmlns:p14="http://schemas.microsoft.com/office/powerpoint/2010/main" val="2417881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
          <p:cNvPicPr preferRelativeResize="0"/>
          <p:nvPr/>
        </p:nvPicPr>
        <p:blipFill rotWithShape="1">
          <a:blip r:embed="rId3">
            <a:alphaModFix/>
          </a:blip>
          <a:srcRect/>
          <a:stretch/>
        </p:blipFill>
        <p:spPr>
          <a:xfrm>
            <a:off x="0" y="-5724"/>
            <a:ext cx="9144000" cy="5287798"/>
          </a:xfrm>
          <a:prstGeom prst="rect">
            <a:avLst/>
          </a:prstGeom>
          <a:noFill/>
          <a:ln>
            <a:noFill/>
          </a:ln>
        </p:spPr>
      </p:pic>
      <p:sp>
        <p:nvSpPr>
          <p:cNvPr id="281" name="Google Shape;281;p2"/>
          <p:cNvSpPr/>
          <p:nvPr/>
        </p:nvSpPr>
        <p:spPr>
          <a:xfrm>
            <a:off x="0" y="-5725"/>
            <a:ext cx="9144000" cy="5287800"/>
          </a:xfrm>
          <a:prstGeom prst="rect">
            <a:avLst/>
          </a:prstGeom>
          <a:solidFill>
            <a:srgbClr val="3F3F3F">
              <a:alpha val="74117"/>
            </a:srgbClr>
          </a:solid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82" name="Google Shape;282;p2"/>
          <p:cNvSpPr txBox="1"/>
          <p:nvPr/>
        </p:nvSpPr>
        <p:spPr>
          <a:xfrm>
            <a:off x="1480650" y="1206725"/>
            <a:ext cx="6182700" cy="28887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700"/>
              <a:buFont typeface="Arial"/>
              <a:buNone/>
            </a:pPr>
            <a:endParaRPr sz="1700" b="0" i="0" u="none" strike="noStrike" cap="none" dirty="0">
              <a:solidFill>
                <a:schemeClr val="lt1"/>
              </a:solidFill>
              <a:latin typeface="Calibri"/>
              <a:ea typeface="Calibri"/>
              <a:cs typeface="Calibri"/>
              <a:sym typeface="Calibri"/>
            </a:endParaRPr>
          </a:p>
          <a:p>
            <a:pPr marL="457200" marR="0" lvl="0" indent="-336550" algn="l" rtl="0">
              <a:lnSpc>
                <a:spcPct val="100000"/>
              </a:lnSpc>
              <a:spcBef>
                <a:spcPts val="0"/>
              </a:spcBef>
              <a:spcAft>
                <a:spcPts val="0"/>
              </a:spcAft>
              <a:buClr>
                <a:schemeClr val="lt1"/>
              </a:buClr>
              <a:buSzPts val="1700"/>
              <a:buFont typeface="Calibri"/>
              <a:buAutoNum type="arabicPeriod"/>
            </a:pPr>
            <a:r>
              <a:rPr lang="es" sz="1700" dirty="0">
                <a:solidFill>
                  <a:schemeClr val="lt1"/>
                </a:solidFill>
                <a:latin typeface="Calibri"/>
                <a:ea typeface="Calibri"/>
                <a:cs typeface="Calibri"/>
                <a:sym typeface="Calibri"/>
              </a:rPr>
              <a:t>Coyuntura del Comercio </a:t>
            </a:r>
            <a:r>
              <a:rPr lang="es" sz="1700" b="0" i="0" u="none" strike="noStrike" cap="none" dirty="0">
                <a:solidFill>
                  <a:schemeClr val="lt1"/>
                </a:solidFill>
                <a:latin typeface="Calibri"/>
                <a:ea typeface="Calibri"/>
                <a:cs typeface="Calibri"/>
                <a:sym typeface="Calibri"/>
              </a:rPr>
              <a:t>Internacional</a:t>
            </a:r>
            <a:endParaRPr sz="14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chemeClr val="lt1"/>
              </a:buClr>
              <a:buSzPts val="1700"/>
              <a:buFont typeface="Calibri"/>
              <a:buAutoNum type="arabicPeriod"/>
            </a:pPr>
            <a:endParaRPr lang="es" sz="1700" b="0" i="0" u="none" strike="noStrike" cap="none" dirty="0">
              <a:solidFill>
                <a:schemeClr val="lt1"/>
              </a:solidFill>
              <a:latin typeface="Calibri"/>
              <a:ea typeface="Calibri"/>
              <a:cs typeface="Calibri"/>
              <a:sym typeface="Calibri"/>
            </a:endParaRPr>
          </a:p>
          <a:p>
            <a:pPr marL="457200" marR="0" lvl="0" indent="-336550" algn="l" rtl="0">
              <a:lnSpc>
                <a:spcPct val="100000"/>
              </a:lnSpc>
              <a:spcBef>
                <a:spcPts val="0"/>
              </a:spcBef>
              <a:spcAft>
                <a:spcPts val="0"/>
              </a:spcAft>
              <a:buClr>
                <a:schemeClr val="lt1"/>
              </a:buClr>
              <a:buSzPts val="1700"/>
              <a:buFont typeface="Calibri"/>
              <a:buAutoNum type="arabicPeriod"/>
            </a:pPr>
            <a:r>
              <a:rPr lang="es" sz="1700" b="0" i="0" u="none" strike="noStrike" cap="none" dirty="0">
                <a:solidFill>
                  <a:schemeClr val="lt1"/>
                </a:solidFill>
                <a:latin typeface="Calibri"/>
                <a:ea typeface="Calibri"/>
                <a:cs typeface="Calibri"/>
                <a:sym typeface="Calibri"/>
              </a:rPr>
              <a:t>Resultados de Exportaciones Enero – Abril 2022</a:t>
            </a:r>
          </a:p>
          <a:p>
            <a:pPr marL="457200" marR="0" lvl="0" indent="-336550" algn="l" rtl="0">
              <a:lnSpc>
                <a:spcPct val="100000"/>
              </a:lnSpc>
              <a:spcBef>
                <a:spcPts val="0"/>
              </a:spcBef>
              <a:spcAft>
                <a:spcPts val="0"/>
              </a:spcAft>
              <a:buClr>
                <a:schemeClr val="lt1"/>
              </a:buClr>
              <a:buSzPts val="1700"/>
              <a:buFont typeface="Calibri"/>
              <a:buAutoNum type="arabicPeriod"/>
            </a:pPr>
            <a:endParaRPr sz="1700" b="0" i="0" u="none" strike="noStrike" cap="none" dirty="0">
              <a:solidFill>
                <a:schemeClr val="lt1"/>
              </a:solidFill>
              <a:latin typeface="Calibri"/>
              <a:ea typeface="Calibri"/>
              <a:cs typeface="Calibri"/>
              <a:sym typeface="Calibri"/>
            </a:endParaRPr>
          </a:p>
          <a:p>
            <a:pPr marL="457200" lvl="0" indent="-336550">
              <a:buClr>
                <a:schemeClr val="lt1"/>
              </a:buClr>
              <a:buSzPts val="1700"/>
              <a:buFont typeface="Calibri"/>
              <a:buAutoNum type="arabicPeriod"/>
            </a:pPr>
            <a:r>
              <a:rPr lang="es" sz="1700" dirty="0">
                <a:solidFill>
                  <a:schemeClr val="lt1"/>
                </a:solidFill>
                <a:latin typeface="Calibri"/>
                <a:ea typeface="Calibri"/>
                <a:cs typeface="Calibri"/>
                <a:sym typeface="Calibri"/>
              </a:rPr>
              <a:t>Escenarios de Pronósticos 2022</a:t>
            </a:r>
          </a:p>
          <a:p>
            <a:pPr marL="457200" lvl="0" indent="-336550">
              <a:buClr>
                <a:schemeClr val="lt1"/>
              </a:buClr>
              <a:buSzPts val="1700"/>
              <a:buFont typeface="Calibri"/>
              <a:buAutoNum type="arabicPeriod"/>
            </a:pPr>
            <a:endParaRPr lang="es" sz="1700" dirty="0">
              <a:solidFill>
                <a:schemeClr val="lt1"/>
              </a:solidFill>
              <a:latin typeface="Calibri"/>
              <a:ea typeface="Calibri"/>
              <a:cs typeface="Calibri"/>
              <a:sym typeface="Calibri"/>
            </a:endParaRPr>
          </a:p>
          <a:p>
            <a:pPr marL="457200" lvl="0" indent="-336550">
              <a:buClr>
                <a:schemeClr val="lt1"/>
              </a:buClr>
              <a:buSzPts val="1700"/>
              <a:buFont typeface="Calibri"/>
              <a:buAutoNum type="arabicPeriod"/>
            </a:pPr>
            <a:endParaRPr sz="1700" b="0" i="0" u="none" strike="noStrike" cap="none" dirty="0">
              <a:solidFill>
                <a:schemeClr val="lt1"/>
              </a:solidFill>
              <a:latin typeface="Calibri"/>
              <a:ea typeface="Calibri"/>
              <a:cs typeface="Calibri"/>
              <a:sym typeface="Calibri"/>
            </a:endParaRPr>
          </a:p>
        </p:txBody>
      </p:sp>
      <p:sp>
        <p:nvSpPr>
          <p:cNvPr id="283" name="Google Shape;283;p2"/>
          <p:cNvSpPr txBox="1"/>
          <p:nvPr/>
        </p:nvSpPr>
        <p:spPr>
          <a:xfrm>
            <a:off x="1194975" y="689525"/>
            <a:ext cx="30000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s" sz="2400" b="1" i="0" u="none" strike="noStrike" cap="none">
                <a:solidFill>
                  <a:schemeClr val="lt1"/>
                </a:solidFill>
                <a:latin typeface="Calibri"/>
                <a:ea typeface="Calibri"/>
                <a:cs typeface="Calibri"/>
                <a:sym typeface="Calibri"/>
              </a:rPr>
              <a:t>Agenda:</a:t>
            </a:r>
            <a:endParaRPr sz="2400" b="0" i="0" u="none" strike="noStrike" cap="none">
              <a:solidFill>
                <a:srgbClr val="000000"/>
              </a:solidFill>
              <a:latin typeface="Arial"/>
              <a:ea typeface="Arial"/>
              <a:cs typeface="Arial"/>
              <a:sym typeface="Arial"/>
            </a:endParaRPr>
          </a:p>
        </p:txBody>
      </p:sp>
      <p:cxnSp>
        <p:nvCxnSpPr>
          <p:cNvPr id="284" name="Google Shape;284;p2"/>
          <p:cNvCxnSpPr/>
          <p:nvPr/>
        </p:nvCxnSpPr>
        <p:spPr>
          <a:xfrm>
            <a:off x="1319650" y="1309250"/>
            <a:ext cx="0" cy="288870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Google Shape;1102;g11b7101b00e_1_14"/>
          <p:cNvSpPr txBox="1"/>
          <p:nvPr/>
        </p:nvSpPr>
        <p:spPr>
          <a:xfrm>
            <a:off x="87463" y="0"/>
            <a:ext cx="7513388" cy="430857"/>
          </a:xfrm>
          <a:prstGeom prst="rect">
            <a:avLst/>
          </a:prstGeom>
          <a:noFill/>
          <a:ln>
            <a:noFill/>
          </a:ln>
        </p:spPr>
        <p:txBody>
          <a:bodyPr spcFirstLastPara="1" wrap="square" lIns="91425" tIns="91425" rIns="91425" bIns="91425" anchor="t" anchorCtr="0">
            <a:spAutoFit/>
          </a:bodyPr>
          <a:lstStyle/>
          <a:p>
            <a:pPr>
              <a:lnSpc>
                <a:spcPct val="80000"/>
              </a:lnSpc>
              <a:buSzPts val="2400"/>
            </a:pPr>
            <a:r>
              <a:rPr lang="es-PE" sz="2000" b="1" dirty="0">
                <a:solidFill>
                  <a:schemeClr val="lt1"/>
                </a:solidFill>
                <a:latin typeface="Calibri"/>
                <a:ea typeface="Calibri"/>
                <a:cs typeface="Calibri"/>
                <a:sym typeface="Calibri"/>
              </a:rPr>
              <a:t>Exportaciones Textiles – Proyección Mensual 2022*</a:t>
            </a:r>
          </a:p>
        </p:txBody>
      </p:sp>
      <p:sp>
        <p:nvSpPr>
          <p:cNvPr id="4" name="16 Rectángulo">
            <a:extLst>
              <a:ext uri="{FF2B5EF4-FFF2-40B4-BE49-F238E27FC236}">
                <a16:creationId xmlns:a16="http://schemas.microsoft.com/office/drawing/2014/main" id="{C4C47E6D-AB56-453C-9D4B-C1B9C143FACE}"/>
              </a:ext>
            </a:extLst>
          </p:cNvPr>
          <p:cNvSpPr/>
          <p:nvPr/>
        </p:nvSpPr>
        <p:spPr>
          <a:xfrm>
            <a:off x="87463" y="403352"/>
            <a:ext cx="7410617" cy="60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i="1" dirty="0">
                <a:solidFill>
                  <a:schemeClr val="bg1"/>
                </a:solidFill>
              </a:rPr>
              <a:t>Las exportaciones textiles crecieron +32,3% durante el primer trimestre del 2022. Se prevé que cierre el año con un aumento del +22,1% e inclusive se espera que llegue a un +25,2%.</a:t>
            </a:r>
          </a:p>
        </p:txBody>
      </p:sp>
      <p:sp>
        <p:nvSpPr>
          <p:cNvPr id="183" name="CuadroTexto 182">
            <a:extLst>
              <a:ext uri="{FF2B5EF4-FFF2-40B4-BE49-F238E27FC236}">
                <a16:creationId xmlns:a16="http://schemas.microsoft.com/office/drawing/2014/main" id="{D78033D1-0FA5-4D24-A93F-96339D537AFF}"/>
              </a:ext>
            </a:extLst>
          </p:cNvPr>
          <p:cNvSpPr txBox="1"/>
          <p:nvPr/>
        </p:nvSpPr>
        <p:spPr>
          <a:xfrm>
            <a:off x="-4083" y="4863151"/>
            <a:ext cx="3243194" cy="307777"/>
          </a:xfrm>
          <a:prstGeom prst="rect">
            <a:avLst/>
          </a:prstGeom>
          <a:noFill/>
        </p:spPr>
        <p:txBody>
          <a:bodyPr wrap="square" rtlCol="0">
            <a:spAutoFit/>
          </a:bodyPr>
          <a:lstStyle/>
          <a:p>
            <a:r>
              <a:rPr lang="es-PE" sz="700" i="1" dirty="0">
                <a:solidFill>
                  <a:prstClr val="black"/>
                </a:solidFill>
              </a:rPr>
              <a:t>Fuente: SUNAT</a:t>
            </a:r>
          </a:p>
          <a:p>
            <a:r>
              <a:rPr lang="es-PE" sz="700" i="1" dirty="0">
                <a:solidFill>
                  <a:prstClr val="black"/>
                </a:solidFill>
              </a:rPr>
              <a:t>Elaboración: Inteligencia de Mercados - PROMPERÚ</a:t>
            </a:r>
          </a:p>
        </p:txBody>
      </p:sp>
      <p:sp>
        <p:nvSpPr>
          <p:cNvPr id="192" name="CuadroTexto 186">
            <a:extLst>
              <a:ext uri="{FF2B5EF4-FFF2-40B4-BE49-F238E27FC236}">
                <a16:creationId xmlns:a16="http://schemas.microsoft.com/office/drawing/2014/main" id="{F478334B-F165-4820-A80B-D9BF7ECBC9B8}"/>
              </a:ext>
            </a:extLst>
          </p:cNvPr>
          <p:cNvSpPr txBox="1"/>
          <p:nvPr/>
        </p:nvSpPr>
        <p:spPr>
          <a:xfrm>
            <a:off x="3768439" y="3914563"/>
            <a:ext cx="1848807"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800" i="1" dirty="0">
                <a:solidFill>
                  <a:schemeClr val="tx1"/>
                </a:solidFill>
              </a:rPr>
              <a:t>Var.%  Mensual 2022 / 2021 (E.C.)</a:t>
            </a:r>
          </a:p>
        </p:txBody>
      </p:sp>
      <p:graphicFrame>
        <p:nvGraphicFramePr>
          <p:cNvPr id="197" name="Gráfico 196">
            <a:extLst>
              <a:ext uri="{FF2B5EF4-FFF2-40B4-BE49-F238E27FC236}">
                <a16:creationId xmlns:a16="http://schemas.microsoft.com/office/drawing/2014/main" id="{B5331B36-F5F9-47D6-8B5C-01E267F91DB7}"/>
              </a:ext>
            </a:extLst>
          </p:cNvPr>
          <p:cNvGraphicFramePr/>
          <p:nvPr>
            <p:extLst>
              <p:ext uri="{D42A27DB-BD31-4B8C-83A1-F6EECF244321}">
                <p14:modId xmlns:p14="http://schemas.microsoft.com/office/powerpoint/2010/main" val="3678824856"/>
              </p:ext>
            </p:extLst>
          </p:nvPr>
        </p:nvGraphicFramePr>
        <p:xfrm>
          <a:off x="15184" y="3970519"/>
          <a:ext cx="9089419" cy="8651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8" name="Gráfico 197"/>
          <p:cNvGraphicFramePr>
            <a:graphicFrameLocks/>
          </p:cNvGraphicFramePr>
          <p:nvPr>
            <p:extLst>
              <p:ext uri="{D42A27DB-BD31-4B8C-83A1-F6EECF244321}">
                <p14:modId xmlns:p14="http://schemas.microsoft.com/office/powerpoint/2010/main" val="2044906811"/>
              </p:ext>
            </p:extLst>
          </p:nvPr>
        </p:nvGraphicFramePr>
        <p:xfrm>
          <a:off x="-6084" y="1212524"/>
          <a:ext cx="9142771" cy="2730553"/>
        </p:xfrm>
        <a:graphic>
          <a:graphicData uri="http://schemas.openxmlformats.org/drawingml/2006/chart">
            <c:chart xmlns:c="http://schemas.openxmlformats.org/drawingml/2006/chart" xmlns:r="http://schemas.openxmlformats.org/officeDocument/2006/relationships" r:id="rId4"/>
          </a:graphicData>
        </a:graphic>
      </p:graphicFrame>
      <p:sp>
        <p:nvSpPr>
          <p:cNvPr id="201" name="CuadroTexto 186">
            <a:extLst>
              <a:ext uri="{FF2B5EF4-FFF2-40B4-BE49-F238E27FC236}">
                <a16:creationId xmlns:a16="http://schemas.microsoft.com/office/drawing/2014/main" id="{F478334B-F165-4820-A80B-D9BF7ECBC9B8}"/>
              </a:ext>
            </a:extLst>
          </p:cNvPr>
          <p:cNvSpPr txBox="1"/>
          <p:nvPr/>
        </p:nvSpPr>
        <p:spPr>
          <a:xfrm>
            <a:off x="2128671" y="2498157"/>
            <a:ext cx="855344" cy="55399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000" i="1" dirty="0">
                <a:solidFill>
                  <a:schemeClr val="tx1"/>
                </a:solidFill>
              </a:rPr>
              <a:t>Var.%  Ene. – Mar.</a:t>
            </a:r>
          </a:p>
          <a:p>
            <a:pPr algn="ctr"/>
            <a:r>
              <a:rPr lang="es-PE" sz="1000" i="1" dirty="0">
                <a:solidFill>
                  <a:schemeClr val="tx1"/>
                </a:solidFill>
              </a:rPr>
              <a:t>2022/2021</a:t>
            </a:r>
          </a:p>
        </p:txBody>
      </p:sp>
      <p:sp>
        <p:nvSpPr>
          <p:cNvPr id="202" name="CuadroTexto 1">
            <a:extLst>
              <a:ext uri="{FF2B5EF4-FFF2-40B4-BE49-F238E27FC236}">
                <a16:creationId xmlns:a16="http://schemas.microsoft.com/office/drawing/2014/main" id="{75BFD3FE-4CCE-4A59-9081-EF4BC5549470}"/>
              </a:ext>
            </a:extLst>
          </p:cNvPr>
          <p:cNvSpPr txBox="1"/>
          <p:nvPr/>
        </p:nvSpPr>
        <p:spPr>
          <a:xfrm>
            <a:off x="2119153" y="2940761"/>
            <a:ext cx="1110440" cy="2973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MX" sz="2000" b="1" dirty="0">
                <a:solidFill>
                  <a:srgbClr val="0000FF"/>
                </a:solidFill>
                <a:latin typeface="Arial Narrow" panose="020B0606020202030204" pitchFamily="34" charset="0"/>
              </a:rPr>
              <a:t>+32,3%</a:t>
            </a:r>
          </a:p>
        </p:txBody>
      </p:sp>
      <p:cxnSp>
        <p:nvCxnSpPr>
          <p:cNvPr id="203" name="Conector recto 202">
            <a:extLst>
              <a:ext uri="{FF2B5EF4-FFF2-40B4-BE49-F238E27FC236}">
                <a16:creationId xmlns:a16="http://schemas.microsoft.com/office/drawing/2014/main" id="{C159D18E-6605-406C-915A-9A7B23FE501E}"/>
              </a:ext>
            </a:extLst>
          </p:cNvPr>
          <p:cNvCxnSpPr/>
          <p:nvPr/>
        </p:nvCxnSpPr>
        <p:spPr>
          <a:xfrm>
            <a:off x="3599405" y="1148709"/>
            <a:ext cx="0" cy="256957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 name="CuadroTexto 577">
            <a:extLst>
              <a:ext uri="{FF2B5EF4-FFF2-40B4-BE49-F238E27FC236}">
                <a16:creationId xmlns:a16="http://schemas.microsoft.com/office/drawing/2014/main" id="{260BD954-3E63-07EF-CDF2-A7C9A1249847}"/>
              </a:ext>
            </a:extLst>
          </p:cNvPr>
          <p:cNvSpPr txBox="1"/>
          <p:nvPr/>
        </p:nvSpPr>
        <p:spPr>
          <a:xfrm>
            <a:off x="6919736" y="4900299"/>
            <a:ext cx="2216952" cy="246221"/>
          </a:xfrm>
          <a:prstGeom prst="rect">
            <a:avLst/>
          </a:prstGeom>
          <a:noFill/>
        </p:spPr>
        <p:txBody>
          <a:bodyPr wrap="square" rtlCol="0">
            <a:spAutoFit/>
          </a:bodyPr>
          <a:lstStyle/>
          <a:p>
            <a:pPr algn="r"/>
            <a:r>
              <a:rPr lang="es-PE" sz="1000" i="1" dirty="0">
                <a:solidFill>
                  <a:prstClr val="black"/>
                </a:solidFill>
              </a:rPr>
              <a:t>* Proyecciones Abr - Dic 2022</a:t>
            </a:r>
          </a:p>
        </p:txBody>
      </p:sp>
    </p:spTree>
    <p:extLst>
      <p:ext uri="{BB962C8B-B14F-4D97-AF65-F5344CB8AC3E}">
        <p14:creationId xmlns:p14="http://schemas.microsoft.com/office/powerpoint/2010/main" val="2038237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Google Shape;1102;g11b7101b00e_1_14"/>
          <p:cNvSpPr txBox="1"/>
          <p:nvPr/>
        </p:nvSpPr>
        <p:spPr>
          <a:xfrm>
            <a:off x="87462" y="0"/>
            <a:ext cx="7701235" cy="430857"/>
          </a:xfrm>
          <a:prstGeom prst="rect">
            <a:avLst/>
          </a:prstGeom>
          <a:noFill/>
          <a:ln>
            <a:noFill/>
          </a:ln>
        </p:spPr>
        <p:txBody>
          <a:bodyPr spcFirstLastPara="1" wrap="square" lIns="91425" tIns="91425" rIns="91425" bIns="91425" anchor="t" anchorCtr="0">
            <a:spAutoFit/>
          </a:bodyPr>
          <a:lstStyle/>
          <a:p>
            <a:pPr>
              <a:lnSpc>
                <a:spcPct val="80000"/>
              </a:lnSpc>
              <a:buSzPts val="2400"/>
            </a:pPr>
            <a:r>
              <a:rPr lang="es-PE" sz="2000" b="1" dirty="0">
                <a:solidFill>
                  <a:schemeClr val="lt1"/>
                </a:solidFill>
                <a:latin typeface="Calibri"/>
                <a:ea typeface="Calibri"/>
                <a:cs typeface="Calibri"/>
                <a:sym typeface="Calibri"/>
              </a:rPr>
              <a:t>Exportaciones Manufacturas – Proyección Mensual 2022*</a:t>
            </a:r>
          </a:p>
        </p:txBody>
      </p:sp>
      <p:sp>
        <p:nvSpPr>
          <p:cNvPr id="4" name="16 Rectángulo">
            <a:extLst>
              <a:ext uri="{FF2B5EF4-FFF2-40B4-BE49-F238E27FC236}">
                <a16:creationId xmlns:a16="http://schemas.microsoft.com/office/drawing/2014/main" id="{C4C47E6D-AB56-453C-9D4B-C1B9C143FACE}"/>
              </a:ext>
            </a:extLst>
          </p:cNvPr>
          <p:cNvSpPr/>
          <p:nvPr/>
        </p:nvSpPr>
        <p:spPr>
          <a:xfrm>
            <a:off x="87463" y="403352"/>
            <a:ext cx="7410617" cy="60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i="1" dirty="0">
                <a:solidFill>
                  <a:schemeClr val="bg1"/>
                </a:solidFill>
              </a:rPr>
              <a:t>Las exportaciones del sector manufacturas diversas crecieron +37,7% durante el primer trimestre del 2022. Se prevé que cierre el año con un aumento del +24,0% e inclusive se espera que llegue a un +25,5%.</a:t>
            </a:r>
          </a:p>
        </p:txBody>
      </p:sp>
      <p:sp>
        <p:nvSpPr>
          <p:cNvPr id="183" name="CuadroTexto 182">
            <a:extLst>
              <a:ext uri="{FF2B5EF4-FFF2-40B4-BE49-F238E27FC236}">
                <a16:creationId xmlns:a16="http://schemas.microsoft.com/office/drawing/2014/main" id="{D78033D1-0FA5-4D24-A93F-96339D537AFF}"/>
              </a:ext>
            </a:extLst>
          </p:cNvPr>
          <p:cNvSpPr txBox="1"/>
          <p:nvPr/>
        </p:nvSpPr>
        <p:spPr>
          <a:xfrm>
            <a:off x="-4083" y="4863151"/>
            <a:ext cx="3243194" cy="307777"/>
          </a:xfrm>
          <a:prstGeom prst="rect">
            <a:avLst/>
          </a:prstGeom>
          <a:noFill/>
        </p:spPr>
        <p:txBody>
          <a:bodyPr wrap="square" rtlCol="0">
            <a:spAutoFit/>
          </a:bodyPr>
          <a:lstStyle/>
          <a:p>
            <a:r>
              <a:rPr lang="es-PE" sz="700" i="1" dirty="0">
                <a:solidFill>
                  <a:prstClr val="black"/>
                </a:solidFill>
              </a:rPr>
              <a:t>Fuente: SUNAT</a:t>
            </a:r>
          </a:p>
          <a:p>
            <a:r>
              <a:rPr lang="es-PE" sz="700" i="1" dirty="0">
                <a:solidFill>
                  <a:prstClr val="black"/>
                </a:solidFill>
              </a:rPr>
              <a:t>Elaboración: Inteligencia de Mercados - PROMPERÚ</a:t>
            </a:r>
          </a:p>
        </p:txBody>
      </p:sp>
      <p:sp>
        <p:nvSpPr>
          <p:cNvPr id="192" name="CuadroTexto 186">
            <a:extLst>
              <a:ext uri="{FF2B5EF4-FFF2-40B4-BE49-F238E27FC236}">
                <a16:creationId xmlns:a16="http://schemas.microsoft.com/office/drawing/2014/main" id="{F478334B-F165-4820-A80B-D9BF7ECBC9B8}"/>
              </a:ext>
            </a:extLst>
          </p:cNvPr>
          <p:cNvSpPr txBox="1"/>
          <p:nvPr/>
        </p:nvSpPr>
        <p:spPr>
          <a:xfrm>
            <a:off x="3768439" y="3914563"/>
            <a:ext cx="1848807"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800" i="1" dirty="0">
                <a:solidFill>
                  <a:schemeClr val="tx1"/>
                </a:solidFill>
              </a:rPr>
              <a:t>Var.%  Mensual 2022 / 2021 (E.C.)</a:t>
            </a:r>
          </a:p>
        </p:txBody>
      </p:sp>
      <p:graphicFrame>
        <p:nvGraphicFramePr>
          <p:cNvPr id="217" name="Gráfico 216">
            <a:extLst>
              <a:ext uri="{FF2B5EF4-FFF2-40B4-BE49-F238E27FC236}">
                <a16:creationId xmlns:a16="http://schemas.microsoft.com/office/drawing/2014/main" id="{B5331B36-F5F9-47D6-8B5C-01E267F91DB7}"/>
              </a:ext>
            </a:extLst>
          </p:cNvPr>
          <p:cNvGraphicFramePr/>
          <p:nvPr>
            <p:extLst>
              <p:ext uri="{D42A27DB-BD31-4B8C-83A1-F6EECF244321}">
                <p14:modId xmlns:p14="http://schemas.microsoft.com/office/powerpoint/2010/main" val="3613225931"/>
              </p:ext>
            </p:extLst>
          </p:nvPr>
        </p:nvGraphicFramePr>
        <p:xfrm>
          <a:off x="74113" y="4050995"/>
          <a:ext cx="9100628" cy="8942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8" name="Gráfico 217"/>
          <p:cNvGraphicFramePr>
            <a:graphicFrameLocks/>
          </p:cNvGraphicFramePr>
          <p:nvPr>
            <p:extLst>
              <p:ext uri="{D42A27DB-BD31-4B8C-83A1-F6EECF244321}">
                <p14:modId xmlns:p14="http://schemas.microsoft.com/office/powerpoint/2010/main" val="3703745609"/>
              </p:ext>
            </p:extLst>
          </p:nvPr>
        </p:nvGraphicFramePr>
        <p:xfrm>
          <a:off x="-2689" y="1187116"/>
          <a:ext cx="9146690" cy="2727447"/>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577">
            <a:extLst>
              <a:ext uri="{FF2B5EF4-FFF2-40B4-BE49-F238E27FC236}">
                <a16:creationId xmlns:a16="http://schemas.microsoft.com/office/drawing/2014/main" id="{5D1069D0-E290-B92C-497A-7C7B52A1A190}"/>
              </a:ext>
            </a:extLst>
          </p:cNvPr>
          <p:cNvSpPr txBox="1"/>
          <p:nvPr/>
        </p:nvSpPr>
        <p:spPr>
          <a:xfrm>
            <a:off x="6919736" y="4900299"/>
            <a:ext cx="2216952" cy="246221"/>
          </a:xfrm>
          <a:prstGeom prst="rect">
            <a:avLst/>
          </a:prstGeom>
          <a:noFill/>
        </p:spPr>
        <p:txBody>
          <a:bodyPr wrap="square" rtlCol="0">
            <a:spAutoFit/>
          </a:bodyPr>
          <a:lstStyle/>
          <a:p>
            <a:pPr algn="r"/>
            <a:r>
              <a:rPr lang="es-PE" sz="1000" i="1" dirty="0">
                <a:solidFill>
                  <a:prstClr val="black"/>
                </a:solidFill>
              </a:rPr>
              <a:t>* Proyecciones Abr - Dic 2022</a:t>
            </a:r>
          </a:p>
        </p:txBody>
      </p:sp>
    </p:spTree>
    <p:extLst>
      <p:ext uri="{BB962C8B-B14F-4D97-AF65-F5344CB8AC3E}">
        <p14:creationId xmlns:p14="http://schemas.microsoft.com/office/powerpoint/2010/main" val="3311316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Google Shape;1102;g11b7101b00e_1_14"/>
          <p:cNvSpPr txBox="1"/>
          <p:nvPr/>
        </p:nvSpPr>
        <p:spPr>
          <a:xfrm>
            <a:off x="87462" y="0"/>
            <a:ext cx="7701235" cy="430857"/>
          </a:xfrm>
          <a:prstGeom prst="rect">
            <a:avLst/>
          </a:prstGeom>
          <a:noFill/>
          <a:ln>
            <a:noFill/>
          </a:ln>
        </p:spPr>
        <p:txBody>
          <a:bodyPr spcFirstLastPara="1" wrap="square" lIns="91425" tIns="91425" rIns="91425" bIns="91425" anchor="t" anchorCtr="0">
            <a:spAutoFit/>
          </a:bodyPr>
          <a:lstStyle/>
          <a:p>
            <a:pPr>
              <a:lnSpc>
                <a:spcPct val="80000"/>
              </a:lnSpc>
              <a:buSzPts val="2400"/>
            </a:pPr>
            <a:r>
              <a:rPr lang="es-PE" sz="2000" b="1" dirty="0">
                <a:solidFill>
                  <a:schemeClr val="lt1"/>
                </a:solidFill>
                <a:latin typeface="Calibri"/>
                <a:ea typeface="Calibri"/>
                <a:cs typeface="Calibri"/>
                <a:sym typeface="Calibri"/>
              </a:rPr>
              <a:t>Exportaciones Servicios – Proyección Mensual 2022*</a:t>
            </a:r>
          </a:p>
        </p:txBody>
      </p:sp>
      <p:sp>
        <p:nvSpPr>
          <p:cNvPr id="4" name="16 Rectángulo">
            <a:extLst>
              <a:ext uri="{FF2B5EF4-FFF2-40B4-BE49-F238E27FC236}">
                <a16:creationId xmlns:a16="http://schemas.microsoft.com/office/drawing/2014/main" id="{C4C47E6D-AB56-453C-9D4B-C1B9C143FACE}"/>
              </a:ext>
            </a:extLst>
          </p:cNvPr>
          <p:cNvSpPr/>
          <p:nvPr/>
        </p:nvSpPr>
        <p:spPr>
          <a:xfrm>
            <a:off x="87463" y="403352"/>
            <a:ext cx="7410617" cy="609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i="1" dirty="0">
                <a:solidFill>
                  <a:schemeClr val="bg1"/>
                </a:solidFill>
              </a:rPr>
              <a:t>Las exportaciones del sector servicios crecieron en +61,2%  durante el primer trimestre del 2022. Se prevé que cierre el año con un aumento del +66,0% e inclusive se espera que llegue a un +84,9%.</a:t>
            </a:r>
          </a:p>
        </p:txBody>
      </p:sp>
      <p:sp>
        <p:nvSpPr>
          <p:cNvPr id="183" name="CuadroTexto 182">
            <a:extLst>
              <a:ext uri="{FF2B5EF4-FFF2-40B4-BE49-F238E27FC236}">
                <a16:creationId xmlns:a16="http://schemas.microsoft.com/office/drawing/2014/main" id="{D78033D1-0FA5-4D24-A93F-96339D537AFF}"/>
              </a:ext>
            </a:extLst>
          </p:cNvPr>
          <p:cNvSpPr txBox="1"/>
          <p:nvPr/>
        </p:nvSpPr>
        <p:spPr>
          <a:xfrm>
            <a:off x="-4083" y="4863151"/>
            <a:ext cx="3243194" cy="307777"/>
          </a:xfrm>
          <a:prstGeom prst="rect">
            <a:avLst/>
          </a:prstGeom>
          <a:noFill/>
        </p:spPr>
        <p:txBody>
          <a:bodyPr wrap="square" rtlCol="0">
            <a:spAutoFit/>
          </a:bodyPr>
          <a:lstStyle/>
          <a:p>
            <a:r>
              <a:rPr lang="es-PE" sz="700" i="1" dirty="0">
                <a:solidFill>
                  <a:prstClr val="black"/>
                </a:solidFill>
              </a:rPr>
              <a:t>Fuente: SUNAT</a:t>
            </a:r>
          </a:p>
          <a:p>
            <a:r>
              <a:rPr lang="es-PE" sz="700" i="1" dirty="0">
                <a:solidFill>
                  <a:prstClr val="black"/>
                </a:solidFill>
              </a:rPr>
              <a:t>Elaboración: Inteligencia de Mercados - PROMPERÚ</a:t>
            </a:r>
          </a:p>
        </p:txBody>
      </p:sp>
      <p:sp>
        <p:nvSpPr>
          <p:cNvPr id="192" name="CuadroTexto 186">
            <a:extLst>
              <a:ext uri="{FF2B5EF4-FFF2-40B4-BE49-F238E27FC236}">
                <a16:creationId xmlns:a16="http://schemas.microsoft.com/office/drawing/2014/main" id="{F478334B-F165-4820-A80B-D9BF7ECBC9B8}"/>
              </a:ext>
            </a:extLst>
          </p:cNvPr>
          <p:cNvSpPr txBox="1"/>
          <p:nvPr/>
        </p:nvSpPr>
        <p:spPr>
          <a:xfrm>
            <a:off x="3768439" y="3914563"/>
            <a:ext cx="1848807"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800" i="1" dirty="0">
                <a:solidFill>
                  <a:schemeClr val="tx1"/>
                </a:solidFill>
              </a:rPr>
              <a:t>Var.% Trimestral 2022 / 2021 (E.C.)</a:t>
            </a:r>
          </a:p>
        </p:txBody>
      </p:sp>
      <p:grpSp>
        <p:nvGrpSpPr>
          <p:cNvPr id="189" name="Grupo 188">
            <a:extLst>
              <a:ext uri="{FF2B5EF4-FFF2-40B4-BE49-F238E27FC236}">
                <a16:creationId xmlns:a16="http://schemas.microsoft.com/office/drawing/2014/main" id="{7DDC9831-B49B-4568-9838-79498E2F006D}"/>
              </a:ext>
            </a:extLst>
          </p:cNvPr>
          <p:cNvGrpSpPr/>
          <p:nvPr/>
        </p:nvGrpSpPr>
        <p:grpSpPr>
          <a:xfrm>
            <a:off x="713651" y="1171783"/>
            <a:ext cx="8216936" cy="3950859"/>
            <a:chOff x="562946" y="716094"/>
            <a:chExt cx="11068795" cy="6047170"/>
          </a:xfrm>
        </p:grpSpPr>
        <p:sp>
          <p:nvSpPr>
            <p:cNvPr id="190" name="Russia">
              <a:extLst>
                <a:ext uri="{FF2B5EF4-FFF2-40B4-BE49-F238E27FC236}">
                  <a16:creationId xmlns:a16="http://schemas.microsoft.com/office/drawing/2014/main" id="{1FACC8F1-A362-46F1-8979-C4D01B6F5AB6}"/>
                </a:ext>
              </a:extLst>
            </p:cNvPr>
            <p:cNvSpPr>
              <a:spLocks noEditPoints="1"/>
            </p:cNvSpPr>
            <p:nvPr/>
          </p:nvSpPr>
          <p:spPr bwMode="gray">
            <a:xfrm>
              <a:off x="6397612" y="716094"/>
              <a:ext cx="5234129" cy="2401169"/>
            </a:xfrm>
            <a:custGeom>
              <a:avLst/>
              <a:gdLst/>
              <a:ahLst/>
              <a:cxnLst>
                <a:cxn ang="0">
                  <a:pos x="1356" y="83"/>
                </a:cxn>
                <a:cxn ang="0">
                  <a:pos x="1488" y="62"/>
                </a:cxn>
                <a:cxn ang="0">
                  <a:pos x="1592" y="104"/>
                </a:cxn>
                <a:cxn ang="0">
                  <a:pos x="1606" y="178"/>
                </a:cxn>
                <a:cxn ang="0">
                  <a:pos x="1743" y="178"/>
                </a:cxn>
                <a:cxn ang="0">
                  <a:pos x="1913" y="187"/>
                </a:cxn>
                <a:cxn ang="0">
                  <a:pos x="2112" y="317"/>
                </a:cxn>
                <a:cxn ang="0">
                  <a:pos x="2329" y="279"/>
                </a:cxn>
                <a:cxn ang="0">
                  <a:pos x="2520" y="428"/>
                </a:cxn>
                <a:cxn ang="0">
                  <a:pos x="2802" y="404"/>
                </a:cxn>
                <a:cxn ang="0">
                  <a:pos x="2854" y="714"/>
                </a:cxn>
                <a:cxn ang="0">
                  <a:pos x="2551" y="882"/>
                </a:cxn>
                <a:cxn ang="0">
                  <a:pos x="2513" y="1064"/>
                </a:cxn>
                <a:cxn ang="0">
                  <a:pos x="2468" y="898"/>
                </a:cxn>
                <a:cxn ang="0">
                  <a:pos x="2464" y="763"/>
                </a:cxn>
                <a:cxn ang="0">
                  <a:pos x="2261" y="867"/>
                </a:cxn>
                <a:cxn ang="0">
                  <a:pos x="2128" y="1033"/>
                </a:cxn>
                <a:cxn ang="0">
                  <a:pos x="1984" y="1338"/>
                </a:cxn>
                <a:cxn ang="0">
                  <a:pos x="1949" y="1168"/>
                </a:cxn>
                <a:cxn ang="0">
                  <a:pos x="1746" y="1160"/>
                </a:cxn>
                <a:cxn ang="0">
                  <a:pos x="1403" y="1144"/>
                </a:cxn>
                <a:cxn ang="0">
                  <a:pos x="1162" y="1142"/>
                </a:cxn>
                <a:cxn ang="0">
                  <a:pos x="964" y="1026"/>
                </a:cxn>
                <a:cxn ang="0">
                  <a:pos x="744" y="1082"/>
                </a:cxn>
                <a:cxn ang="0">
                  <a:pos x="633" y="1123"/>
                </a:cxn>
                <a:cxn ang="0">
                  <a:pos x="522" y="1156"/>
                </a:cxn>
                <a:cxn ang="0">
                  <a:pos x="496" y="1293"/>
                </a:cxn>
                <a:cxn ang="0">
                  <a:pos x="470" y="1352"/>
                </a:cxn>
                <a:cxn ang="0">
                  <a:pos x="328" y="1248"/>
                </a:cxn>
                <a:cxn ang="0">
                  <a:pos x="295" y="1144"/>
                </a:cxn>
                <a:cxn ang="0">
                  <a:pos x="224" y="1038"/>
                </a:cxn>
                <a:cxn ang="0">
                  <a:pos x="156" y="934"/>
                </a:cxn>
                <a:cxn ang="0">
                  <a:pos x="198" y="667"/>
                </a:cxn>
                <a:cxn ang="0">
                  <a:pos x="161" y="430"/>
                </a:cxn>
                <a:cxn ang="0">
                  <a:pos x="378" y="499"/>
                </a:cxn>
                <a:cxn ang="0">
                  <a:pos x="222" y="544"/>
                </a:cxn>
                <a:cxn ang="0">
                  <a:pos x="319" y="655"/>
                </a:cxn>
                <a:cxn ang="0">
                  <a:pos x="454" y="548"/>
                </a:cxn>
                <a:cxn ang="0">
                  <a:pos x="513" y="541"/>
                </a:cxn>
                <a:cxn ang="0">
                  <a:pos x="647" y="463"/>
                </a:cxn>
                <a:cxn ang="0">
                  <a:pos x="865" y="485"/>
                </a:cxn>
                <a:cxn ang="0">
                  <a:pos x="891" y="218"/>
                </a:cxn>
                <a:cxn ang="0">
                  <a:pos x="940" y="525"/>
                </a:cxn>
                <a:cxn ang="0">
                  <a:pos x="1013" y="456"/>
                </a:cxn>
                <a:cxn ang="0">
                  <a:pos x="985" y="263"/>
                </a:cxn>
                <a:cxn ang="0">
                  <a:pos x="1106" y="289"/>
                </a:cxn>
                <a:cxn ang="0">
                  <a:pos x="1127" y="277"/>
                </a:cxn>
                <a:cxn ang="0">
                  <a:pos x="2190" y="1215"/>
                </a:cxn>
                <a:cxn ang="0">
                  <a:pos x="2183" y="1056"/>
                </a:cxn>
                <a:cxn ang="0">
                  <a:pos x="2206" y="116"/>
                </a:cxn>
                <a:cxn ang="0">
                  <a:pos x="2291" y="152"/>
                </a:cxn>
                <a:cxn ang="0">
                  <a:pos x="2180" y="196"/>
                </a:cxn>
                <a:cxn ang="0">
                  <a:pos x="2917" y="324"/>
                </a:cxn>
                <a:cxn ang="0">
                  <a:pos x="522" y="445"/>
                </a:cxn>
                <a:cxn ang="0">
                  <a:pos x="865" y="71"/>
                </a:cxn>
                <a:cxn ang="0">
                  <a:pos x="676" y="170"/>
                </a:cxn>
                <a:cxn ang="0">
                  <a:pos x="931" y="104"/>
                </a:cxn>
                <a:cxn ang="0">
                  <a:pos x="628" y="274"/>
                </a:cxn>
                <a:cxn ang="0">
                  <a:pos x="687" y="239"/>
                </a:cxn>
                <a:cxn ang="0">
                  <a:pos x="895" y="211"/>
                </a:cxn>
                <a:cxn ang="0">
                  <a:pos x="0" y="1014"/>
                </a:cxn>
              </a:cxnLst>
              <a:rect l="0" t="0" r="r" b="b"/>
              <a:pathLst>
                <a:path w="3031" h="1383">
                  <a:moveTo>
                    <a:pt x="1186" y="156"/>
                  </a:moveTo>
                  <a:lnTo>
                    <a:pt x="1181" y="149"/>
                  </a:lnTo>
                  <a:lnTo>
                    <a:pt x="1181" y="142"/>
                  </a:lnTo>
                  <a:lnTo>
                    <a:pt x="1186" y="140"/>
                  </a:lnTo>
                  <a:lnTo>
                    <a:pt x="1193" y="142"/>
                  </a:lnTo>
                  <a:lnTo>
                    <a:pt x="1207" y="128"/>
                  </a:lnTo>
                  <a:lnTo>
                    <a:pt x="1233" y="114"/>
                  </a:lnTo>
                  <a:lnTo>
                    <a:pt x="1261" y="104"/>
                  </a:lnTo>
                  <a:lnTo>
                    <a:pt x="1266" y="100"/>
                  </a:lnTo>
                  <a:lnTo>
                    <a:pt x="1294" y="92"/>
                  </a:lnTo>
                  <a:lnTo>
                    <a:pt x="1285" y="88"/>
                  </a:lnTo>
                  <a:lnTo>
                    <a:pt x="1283" y="83"/>
                  </a:lnTo>
                  <a:lnTo>
                    <a:pt x="1297" y="76"/>
                  </a:lnTo>
                  <a:lnTo>
                    <a:pt x="1316" y="74"/>
                  </a:lnTo>
                  <a:lnTo>
                    <a:pt x="1337" y="76"/>
                  </a:lnTo>
                  <a:lnTo>
                    <a:pt x="1332" y="85"/>
                  </a:lnTo>
                  <a:lnTo>
                    <a:pt x="1342" y="85"/>
                  </a:lnTo>
                  <a:lnTo>
                    <a:pt x="1356" y="83"/>
                  </a:lnTo>
                  <a:lnTo>
                    <a:pt x="1372" y="69"/>
                  </a:lnTo>
                  <a:lnTo>
                    <a:pt x="1370" y="57"/>
                  </a:lnTo>
                  <a:lnTo>
                    <a:pt x="1413" y="57"/>
                  </a:lnTo>
                  <a:lnTo>
                    <a:pt x="1406" y="50"/>
                  </a:lnTo>
                  <a:lnTo>
                    <a:pt x="1420" y="19"/>
                  </a:lnTo>
                  <a:lnTo>
                    <a:pt x="1439" y="10"/>
                  </a:lnTo>
                  <a:lnTo>
                    <a:pt x="1443" y="10"/>
                  </a:lnTo>
                  <a:lnTo>
                    <a:pt x="1453" y="3"/>
                  </a:lnTo>
                  <a:lnTo>
                    <a:pt x="1465" y="0"/>
                  </a:lnTo>
                  <a:lnTo>
                    <a:pt x="1472" y="7"/>
                  </a:lnTo>
                  <a:lnTo>
                    <a:pt x="1476" y="7"/>
                  </a:lnTo>
                  <a:lnTo>
                    <a:pt x="1486" y="17"/>
                  </a:lnTo>
                  <a:lnTo>
                    <a:pt x="1469" y="29"/>
                  </a:lnTo>
                  <a:lnTo>
                    <a:pt x="1493" y="36"/>
                  </a:lnTo>
                  <a:lnTo>
                    <a:pt x="1495" y="33"/>
                  </a:lnTo>
                  <a:lnTo>
                    <a:pt x="1500" y="38"/>
                  </a:lnTo>
                  <a:lnTo>
                    <a:pt x="1491" y="48"/>
                  </a:lnTo>
                  <a:lnTo>
                    <a:pt x="1488" y="62"/>
                  </a:lnTo>
                  <a:lnTo>
                    <a:pt x="1502" y="59"/>
                  </a:lnTo>
                  <a:lnTo>
                    <a:pt x="1514" y="48"/>
                  </a:lnTo>
                  <a:lnTo>
                    <a:pt x="1526" y="48"/>
                  </a:lnTo>
                  <a:lnTo>
                    <a:pt x="1535" y="43"/>
                  </a:lnTo>
                  <a:lnTo>
                    <a:pt x="1568" y="41"/>
                  </a:lnTo>
                  <a:lnTo>
                    <a:pt x="1566" y="45"/>
                  </a:lnTo>
                  <a:lnTo>
                    <a:pt x="1587" y="66"/>
                  </a:lnTo>
                  <a:lnTo>
                    <a:pt x="1592" y="66"/>
                  </a:lnTo>
                  <a:lnTo>
                    <a:pt x="1599" y="74"/>
                  </a:lnTo>
                  <a:lnTo>
                    <a:pt x="1594" y="76"/>
                  </a:lnTo>
                  <a:lnTo>
                    <a:pt x="1599" y="81"/>
                  </a:lnTo>
                  <a:lnTo>
                    <a:pt x="1594" y="97"/>
                  </a:lnTo>
                  <a:lnTo>
                    <a:pt x="1587" y="95"/>
                  </a:lnTo>
                  <a:lnTo>
                    <a:pt x="1585" y="95"/>
                  </a:lnTo>
                  <a:lnTo>
                    <a:pt x="1585" y="92"/>
                  </a:lnTo>
                  <a:lnTo>
                    <a:pt x="1583" y="92"/>
                  </a:lnTo>
                  <a:lnTo>
                    <a:pt x="1585" y="104"/>
                  </a:lnTo>
                  <a:lnTo>
                    <a:pt x="1592" y="104"/>
                  </a:lnTo>
                  <a:lnTo>
                    <a:pt x="1592" y="111"/>
                  </a:lnTo>
                  <a:lnTo>
                    <a:pt x="1580" y="133"/>
                  </a:lnTo>
                  <a:lnTo>
                    <a:pt x="1568" y="135"/>
                  </a:lnTo>
                  <a:lnTo>
                    <a:pt x="1557" y="159"/>
                  </a:lnTo>
                  <a:lnTo>
                    <a:pt x="1554" y="163"/>
                  </a:lnTo>
                  <a:lnTo>
                    <a:pt x="1547" y="166"/>
                  </a:lnTo>
                  <a:lnTo>
                    <a:pt x="1540" y="182"/>
                  </a:lnTo>
                  <a:lnTo>
                    <a:pt x="1531" y="189"/>
                  </a:lnTo>
                  <a:lnTo>
                    <a:pt x="1526" y="189"/>
                  </a:lnTo>
                  <a:lnTo>
                    <a:pt x="1524" y="194"/>
                  </a:lnTo>
                  <a:lnTo>
                    <a:pt x="1526" y="213"/>
                  </a:lnTo>
                  <a:lnTo>
                    <a:pt x="1540" y="218"/>
                  </a:lnTo>
                  <a:lnTo>
                    <a:pt x="1547" y="206"/>
                  </a:lnTo>
                  <a:lnTo>
                    <a:pt x="1583" y="201"/>
                  </a:lnTo>
                  <a:lnTo>
                    <a:pt x="1599" y="182"/>
                  </a:lnTo>
                  <a:lnTo>
                    <a:pt x="1609" y="187"/>
                  </a:lnTo>
                  <a:lnTo>
                    <a:pt x="1628" y="173"/>
                  </a:lnTo>
                  <a:lnTo>
                    <a:pt x="1606" y="178"/>
                  </a:lnTo>
                  <a:lnTo>
                    <a:pt x="1616" y="156"/>
                  </a:lnTo>
                  <a:lnTo>
                    <a:pt x="1625" y="159"/>
                  </a:lnTo>
                  <a:lnTo>
                    <a:pt x="1635" y="152"/>
                  </a:lnTo>
                  <a:lnTo>
                    <a:pt x="1632" y="163"/>
                  </a:lnTo>
                  <a:lnTo>
                    <a:pt x="1658" y="173"/>
                  </a:lnTo>
                  <a:lnTo>
                    <a:pt x="1663" y="156"/>
                  </a:lnTo>
                  <a:lnTo>
                    <a:pt x="1670" y="178"/>
                  </a:lnTo>
                  <a:lnTo>
                    <a:pt x="1668" y="194"/>
                  </a:lnTo>
                  <a:lnTo>
                    <a:pt x="1663" y="206"/>
                  </a:lnTo>
                  <a:lnTo>
                    <a:pt x="1670" y="222"/>
                  </a:lnTo>
                  <a:lnTo>
                    <a:pt x="1684" y="206"/>
                  </a:lnTo>
                  <a:lnTo>
                    <a:pt x="1672" y="194"/>
                  </a:lnTo>
                  <a:lnTo>
                    <a:pt x="1684" y="182"/>
                  </a:lnTo>
                  <a:lnTo>
                    <a:pt x="1701" y="175"/>
                  </a:lnTo>
                  <a:lnTo>
                    <a:pt x="1710" y="168"/>
                  </a:lnTo>
                  <a:lnTo>
                    <a:pt x="1720" y="173"/>
                  </a:lnTo>
                  <a:lnTo>
                    <a:pt x="1736" y="173"/>
                  </a:lnTo>
                  <a:lnTo>
                    <a:pt x="1743" y="178"/>
                  </a:lnTo>
                  <a:lnTo>
                    <a:pt x="1762" y="175"/>
                  </a:lnTo>
                  <a:lnTo>
                    <a:pt x="1769" y="182"/>
                  </a:lnTo>
                  <a:lnTo>
                    <a:pt x="1762" y="185"/>
                  </a:lnTo>
                  <a:lnTo>
                    <a:pt x="1762" y="201"/>
                  </a:lnTo>
                  <a:lnTo>
                    <a:pt x="1788" y="213"/>
                  </a:lnTo>
                  <a:lnTo>
                    <a:pt x="1802" y="215"/>
                  </a:lnTo>
                  <a:lnTo>
                    <a:pt x="1821" y="211"/>
                  </a:lnTo>
                  <a:lnTo>
                    <a:pt x="1838" y="220"/>
                  </a:lnTo>
                  <a:lnTo>
                    <a:pt x="1857" y="201"/>
                  </a:lnTo>
                  <a:lnTo>
                    <a:pt x="1840" y="189"/>
                  </a:lnTo>
                  <a:lnTo>
                    <a:pt x="1843" y="168"/>
                  </a:lnTo>
                  <a:lnTo>
                    <a:pt x="1850" y="168"/>
                  </a:lnTo>
                  <a:lnTo>
                    <a:pt x="1857" y="159"/>
                  </a:lnTo>
                  <a:lnTo>
                    <a:pt x="1880" y="166"/>
                  </a:lnTo>
                  <a:lnTo>
                    <a:pt x="1887" y="175"/>
                  </a:lnTo>
                  <a:lnTo>
                    <a:pt x="1904" y="182"/>
                  </a:lnTo>
                  <a:lnTo>
                    <a:pt x="1902" y="189"/>
                  </a:lnTo>
                  <a:lnTo>
                    <a:pt x="1913" y="187"/>
                  </a:lnTo>
                  <a:lnTo>
                    <a:pt x="1958" y="211"/>
                  </a:lnTo>
                  <a:lnTo>
                    <a:pt x="1954" y="237"/>
                  </a:lnTo>
                  <a:lnTo>
                    <a:pt x="1944" y="239"/>
                  </a:lnTo>
                  <a:lnTo>
                    <a:pt x="1951" y="246"/>
                  </a:lnTo>
                  <a:lnTo>
                    <a:pt x="1946" y="265"/>
                  </a:lnTo>
                  <a:lnTo>
                    <a:pt x="1935" y="260"/>
                  </a:lnTo>
                  <a:lnTo>
                    <a:pt x="1944" y="284"/>
                  </a:lnTo>
                  <a:lnTo>
                    <a:pt x="1954" y="284"/>
                  </a:lnTo>
                  <a:lnTo>
                    <a:pt x="1951" y="296"/>
                  </a:lnTo>
                  <a:lnTo>
                    <a:pt x="1998" y="357"/>
                  </a:lnTo>
                  <a:lnTo>
                    <a:pt x="2010" y="322"/>
                  </a:lnTo>
                  <a:lnTo>
                    <a:pt x="2017" y="274"/>
                  </a:lnTo>
                  <a:lnTo>
                    <a:pt x="2036" y="305"/>
                  </a:lnTo>
                  <a:lnTo>
                    <a:pt x="2062" y="303"/>
                  </a:lnTo>
                  <a:lnTo>
                    <a:pt x="2069" y="293"/>
                  </a:lnTo>
                  <a:lnTo>
                    <a:pt x="2079" y="300"/>
                  </a:lnTo>
                  <a:lnTo>
                    <a:pt x="2095" y="298"/>
                  </a:lnTo>
                  <a:lnTo>
                    <a:pt x="2112" y="317"/>
                  </a:lnTo>
                  <a:lnTo>
                    <a:pt x="2121" y="317"/>
                  </a:lnTo>
                  <a:lnTo>
                    <a:pt x="2121" y="298"/>
                  </a:lnTo>
                  <a:lnTo>
                    <a:pt x="2128" y="293"/>
                  </a:lnTo>
                  <a:lnTo>
                    <a:pt x="2138" y="303"/>
                  </a:lnTo>
                  <a:lnTo>
                    <a:pt x="2154" y="300"/>
                  </a:lnTo>
                  <a:lnTo>
                    <a:pt x="2140" y="272"/>
                  </a:lnTo>
                  <a:lnTo>
                    <a:pt x="2147" y="263"/>
                  </a:lnTo>
                  <a:lnTo>
                    <a:pt x="2138" y="258"/>
                  </a:lnTo>
                  <a:lnTo>
                    <a:pt x="2147" y="244"/>
                  </a:lnTo>
                  <a:lnTo>
                    <a:pt x="2157" y="244"/>
                  </a:lnTo>
                  <a:lnTo>
                    <a:pt x="2168" y="234"/>
                  </a:lnTo>
                  <a:lnTo>
                    <a:pt x="2161" y="225"/>
                  </a:lnTo>
                  <a:lnTo>
                    <a:pt x="2249" y="241"/>
                  </a:lnTo>
                  <a:lnTo>
                    <a:pt x="2275" y="248"/>
                  </a:lnTo>
                  <a:lnTo>
                    <a:pt x="2298" y="251"/>
                  </a:lnTo>
                  <a:lnTo>
                    <a:pt x="2317" y="256"/>
                  </a:lnTo>
                  <a:lnTo>
                    <a:pt x="2329" y="265"/>
                  </a:lnTo>
                  <a:lnTo>
                    <a:pt x="2329" y="279"/>
                  </a:lnTo>
                  <a:lnTo>
                    <a:pt x="2322" y="281"/>
                  </a:lnTo>
                  <a:lnTo>
                    <a:pt x="2317" y="277"/>
                  </a:lnTo>
                  <a:lnTo>
                    <a:pt x="2310" y="289"/>
                  </a:lnTo>
                  <a:lnTo>
                    <a:pt x="2324" y="293"/>
                  </a:lnTo>
                  <a:lnTo>
                    <a:pt x="2331" y="298"/>
                  </a:lnTo>
                  <a:lnTo>
                    <a:pt x="2339" y="310"/>
                  </a:lnTo>
                  <a:lnTo>
                    <a:pt x="2350" y="307"/>
                  </a:lnTo>
                  <a:lnTo>
                    <a:pt x="2362" y="324"/>
                  </a:lnTo>
                  <a:lnTo>
                    <a:pt x="2360" y="333"/>
                  </a:lnTo>
                  <a:lnTo>
                    <a:pt x="2381" y="345"/>
                  </a:lnTo>
                  <a:lnTo>
                    <a:pt x="2440" y="336"/>
                  </a:lnTo>
                  <a:lnTo>
                    <a:pt x="2468" y="329"/>
                  </a:lnTo>
                  <a:lnTo>
                    <a:pt x="2492" y="341"/>
                  </a:lnTo>
                  <a:lnTo>
                    <a:pt x="2506" y="352"/>
                  </a:lnTo>
                  <a:lnTo>
                    <a:pt x="2509" y="374"/>
                  </a:lnTo>
                  <a:lnTo>
                    <a:pt x="2502" y="383"/>
                  </a:lnTo>
                  <a:lnTo>
                    <a:pt x="2506" y="404"/>
                  </a:lnTo>
                  <a:lnTo>
                    <a:pt x="2520" y="428"/>
                  </a:lnTo>
                  <a:lnTo>
                    <a:pt x="2542" y="414"/>
                  </a:lnTo>
                  <a:lnTo>
                    <a:pt x="2579" y="414"/>
                  </a:lnTo>
                  <a:lnTo>
                    <a:pt x="2587" y="404"/>
                  </a:lnTo>
                  <a:lnTo>
                    <a:pt x="2594" y="414"/>
                  </a:lnTo>
                  <a:lnTo>
                    <a:pt x="2634" y="416"/>
                  </a:lnTo>
                  <a:lnTo>
                    <a:pt x="2650" y="404"/>
                  </a:lnTo>
                  <a:lnTo>
                    <a:pt x="2657" y="419"/>
                  </a:lnTo>
                  <a:lnTo>
                    <a:pt x="2657" y="430"/>
                  </a:lnTo>
                  <a:lnTo>
                    <a:pt x="2669" y="445"/>
                  </a:lnTo>
                  <a:lnTo>
                    <a:pt x="2669" y="456"/>
                  </a:lnTo>
                  <a:lnTo>
                    <a:pt x="2691" y="459"/>
                  </a:lnTo>
                  <a:lnTo>
                    <a:pt x="2709" y="445"/>
                  </a:lnTo>
                  <a:lnTo>
                    <a:pt x="2698" y="409"/>
                  </a:lnTo>
                  <a:lnTo>
                    <a:pt x="2691" y="407"/>
                  </a:lnTo>
                  <a:lnTo>
                    <a:pt x="2698" y="397"/>
                  </a:lnTo>
                  <a:lnTo>
                    <a:pt x="2695" y="385"/>
                  </a:lnTo>
                  <a:lnTo>
                    <a:pt x="2740" y="400"/>
                  </a:lnTo>
                  <a:lnTo>
                    <a:pt x="2802" y="404"/>
                  </a:lnTo>
                  <a:lnTo>
                    <a:pt x="2809" y="414"/>
                  </a:lnTo>
                  <a:lnTo>
                    <a:pt x="2828" y="423"/>
                  </a:lnTo>
                  <a:lnTo>
                    <a:pt x="2846" y="423"/>
                  </a:lnTo>
                  <a:lnTo>
                    <a:pt x="2910" y="482"/>
                  </a:lnTo>
                  <a:lnTo>
                    <a:pt x="2991" y="501"/>
                  </a:lnTo>
                  <a:lnTo>
                    <a:pt x="3031" y="553"/>
                  </a:lnTo>
                  <a:lnTo>
                    <a:pt x="2979" y="634"/>
                  </a:lnTo>
                  <a:lnTo>
                    <a:pt x="2920" y="612"/>
                  </a:lnTo>
                  <a:lnTo>
                    <a:pt x="2887" y="605"/>
                  </a:lnTo>
                  <a:lnTo>
                    <a:pt x="2851" y="652"/>
                  </a:lnTo>
                  <a:lnTo>
                    <a:pt x="2816" y="645"/>
                  </a:lnTo>
                  <a:lnTo>
                    <a:pt x="2823" y="664"/>
                  </a:lnTo>
                  <a:lnTo>
                    <a:pt x="2839" y="664"/>
                  </a:lnTo>
                  <a:lnTo>
                    <a:pt x="2839" y="693"/>
                  </a:lnTo>
                  <a:lnTo>
                    <a:pt x="2846" y="704"/>
                  </a:lnTo>
                  <a:lnTo>
                    <a:pt x="2849" y="704"/>
                  </a:lnTo>
                  <a:lnTo>
                    <a:pt x="2854" y="712"/>
                  </a:lnTo>
                  <a:lnTo>
                    <a:pt x="2854" y="714"/>
                  </a:lnTo>
                  <a:lnTo>
                    <a:pt x="2861" y="723"/>
                  </a:lnTo>
                  <a:lnTo>
                    <a:pt x="2854" y="730"/>
                  </a:lnTo>
                  <a:lnTo>
                    <a:pt x="2851" y="737"/>
                  </a:lnTo>
                  <a:lnTo>
                    <a:pt x="2832" y="730"/>
                  </a:lnTo>
                  <a:lnTo>
                    <a:pt x="2813" y="730"/>
                  </a:lnTo>
                  <a:lnTo>
                    <a:pt x="2724" y="789"/>
                  </a:lnTo>
                  <a:lnTo>
                    <a:pt x="2717" y="811"/>
                  </a:lnTo>
                  <a:lnTo>
                    <a:pt x="2709" y="815"/>
                  </a:lnTo>
                  <a:lnTo>
                    <a:pt x="2698" y="837"/>
                  </a:lnTo>
                  <a:lnTo>
                    <a:pt x="2691" y="834"/>
                  </a:lnTo>
                  <a:lnTo>
                    <a:pt x="2691" y="827"/>
                  </a:lnTo>
                  <a:lnTo>
                    <a:pt x="2683" y="811"/>
                  </a:lnTo>
                  <a:lnTo>
                    <a:pt x="2657" y="808"/>
                  </a:lnTo>
                  <a:lnTo>
                    <a:pt x="2620" y="841"/>
                  </a:lnTo>
                  <a:lnTo>
                    <a:pt x="2617" y="823"/>
                  </a:lnTo>
                  <a:lnTo>
                    <a:pt x="2598" y="841"/>
                  </a:lnTo>
                  <a:lnTo>
                    <a:pt x="2579" y="834"/>
                  </a:lnTo>
                  <a:lnTo>
                    <a:pt x="2551" y="882"/>
                  </a:lnTo>
                  <a:lnTo>
                    <a:pt x="2542" y="908"/>
                  </a:lnTo>
                  <a:lnTo>
                    <a:pt x="2558" y="908"/>
                  </a:lnTo>
                  <a:lnTo>
                    <a:pt x="2565" y="915"/>
                  </a:lnTo>
                  <a:lnTo>
                    <a:pt x="2558" y="922"/>
                  </a:lnTo>
                  <a:lnTo>
                    <a:pt x="2558" y="945"/>
                  </a:lnTo>
                  <a:lnTo>
                    <a:pt x="2565" y="945"/>
                  </a:lnTo>
                  <a:lnTo>
                    <a:pt x="2565" y="964"/>
                  </a:lnTo>
                  <a:lnTo>
                    <a:pt x="2558" y="974"/>
                  </a:lnTo>
                  <a:lnTo>
                    <a:pt x="2546" y="960"/>
                  </a:lnTo>
                  <a:lnTo>
                    <a:pt x="2539" y="978"/>
                  </a:lnTo>
                  <a:lnTo>
                    <a:pt x="2539" y="997"/>
                  </a:lnTo>
                  <a:lnTo>
                    <a:pt x="2546" y="1012"/>
                  </a:lnTo>
                  <a:lnTo>
                    <a:pt x="2532" y="1023"/>
                  </a:lnTo>
                  <a:lnTo>
                    <a:pt x="2532" y="1016"/>
                  </a:lnTo>
                  <a:lnTo>
                    <a:pt x="2516" y="1023"/>
                  </a:lnTo>
                  <a:lnTo>
                    <a:pt x="2506" y="1042"/>
                  </a:lnTo>
                  <a:lnTo>
                    <a:pt x="2513" y="1052"/>
                  </a:lnTo>
                  <a:lnTo>
                    <a:pt x="2513" y="1064"/>
                  </a:lnTo>
                  <a:lnTo>
                    <a:pt x="2499" y="1056"/>
                  </a:lnTo>
                  <a:lnTo>
                    <a:pt x="2480" y="1075"/>
                  </a:lnTo>
                  <a:lnTo>
                    <a:pt x="2483" y="1085"/>
                  </a:lnTo>
                  <a:lnTo>
                    <a:pt x="2454" y="1130"/>
                  </a:lnTo>
                  <a:lnTo>
                    <a:pt x="2447" y="1111"/>
                  </a:lnTo>
                  <a:lnTo>
                    <a:pt x="2447" y="1097"/>
                  </a:lnTo>
                  <a:lnTo>
                    <a:pt x="2440" y="1075"/>
                  </a:lnTo>
                  <a:lnTo>
                    <a:pt x="2438" y="1052"/>
                  </a:lnTo>
                  <a:lnTo>
                    <a:pt x="2428" y="997"/>
                  </a:lnTo>
                  <a:lnTo>
                    <a:pt x="2428" y="967"/>
                  </a:lnTo>
                  <a:lnTo>
                    <a:pt x="2435" y="948"/>
                  </a:lnTo>
                  <a:lnTo>
                    <a:pt x="2435" y="938"/>
                  </a:lnTo>
                  <a:lnTo>
                    <a:pt x="2442" y="938"/>
                  </a:lnTo>
                  <a:lnTo>
                    <a:pt x="2454" y="915"/>
                  </a:lnTo>
                  <a:lnTo>
                    <a:pt x="2450" y="908"/>
                  </a:lnTo>
                  <a:lnTo>
                    <a:pt x="2454" y="903"/>
                  </a:lnTo>
                  <a:lnTo>
                    <a:pt x="2468" y="908"/>
                  </a:lnTo>
                  <a:lnTo>
                    <a:pt x="2468" y="898"/>
                  </a:lnTo>
                  <a:lnTo>
                    <a:pt x="2476" y="898"/>
                  </a:lnTo>
                  <a:lnTo>
                    <a:pt x="2506" y="870"/>
                  </a:lnTo>
                  <a:lnTo>
                    <a:pt x="2509" y="860"/>
                  </a:lnTo>
                  <a:lnTo>
                    <a:pt x="2572" y="797"/>
                  </a:lnTo>
                  <a:lnTo>
                    <a:pt x="2579" y="745"/>
                  </a:lnTo>
                  <a:lnTo>
                    <a:pt x="2594" y="737"/>
                  </a:lnTo>
                  <a:lnTo>
                    <a:pt x="2587" y="723"/>
                  </a:lnTo>
                  <a:lnTo>
                    <a:pt x="2565" y="730"/>
                  </a:lnTo>
                  <a:lnTo>
                    <a:pt x="2565" y="766"/>
                  </a:lnTo>
                  <a:lnTo>
                    <a:pt x="2549" y="768"/>
                  </a:lnTo>
                  <a:lnTo>
                    <a:pt x="2523" y="808"/>
                  </a:lnTo>
                  <a:lnTo>
                    <a:pt x="2513" y="815"/>
                  </a:lnTo>
                  <a:lnTo>
                    <a:pt x="2516" y="797"/>
                  </a:lnTo>
                  <a:lnTo>
                    <a:pt x="2506" y="792"/>
                  </a:lnTo>
                  <a:lnTo>
                    <a:pt x="2520" y="759"/>
                  </a:lnTo>
                  <a:lnTo>
                    <a:pt x="2506" y="768"/>
                  </a:lnTo>
                  <a:lnTo>
                    <a:pt x="2499" y="759"/>
                  </a:lnTo>
                  <a:lnTo>
                    <a:pt x="2464" y="763"/>
                  </a:lnTo>
                  <a:lnTo>
                    <a:pt x="2447" y="778"/>
                  </a:lnTo>
                  <a:lnTo>
                    <a:pt x="2447" y="789"/>
                  </a:lnTo>
                  <a:lnTo>
                    <a:pt x="2409" y="830"/>
                  </a:lnTo>
                  <a:lnTo>
                    <a:pt x="2402" y="849"/>
                  </a:lnTo>
                  <a:lnTo>
                    <a:pt x="2424" y="856"/>
                  </a:lnTo>
                  <a:lnTo>
                    <a:pt x="2424" y="867"/>
                  </a:lnTo>
                  <a:lnTo>
                    <a:pt x="2350" y="879"/>
                  </a:lnTo>
                  <a:lnTo>
                    <a:pt x="2350" y="870"/>
                  </a:lnTo>
                  <a:lnTo>
                    <a:pt x="2365" y="863"/>
                  </a:lnTo>
                  <a:lnTo>
                    <a:pt x="2357" y="853"/>
                  </a:lnTo>
                  <a:lnTo>
                    <a:pt x="2343" y="856"/>
                  </a:lnTo>
                  <a:lnTo>
                    <a:pt x="2313" y="846"/>
                  </a:lnTo>
                  <a:lnTo>
                    <a:pt x="2310" y="863"/>
                  </a:lnTo>
                  <a:lnTo>
                    <a:pt x="2301" y="863"/>
                  </a:lnTo>
                  <a:lnTo>
                    <a:pt x="2298" y="856"/>
                  </a:lnTo>
                  <a:lnTo>
                    <a:pt x="2280" y="863"/>
                  </a:lnTo>
                  <a:lnTo>
                    <a:pt x="2265" y="856"/>
                  </a:lnTo>
                  <a:lnTo>
                    <a:pt x="2261" y="867"/>
                  </a:lnTo>
                  <a:lnTo>
                    <a:pt x="2239" y="860"/>
                  </a:lnTo>
                  <a:lnTo>
                    <a:pt x="2199" y="860"/>
                  </a:lnTo>
                  <a:lnTo>
                    <a:pt x="2173" y="886"/>
                  </a:lnTo>
                  <a:lnTo>
                    <a:pt x="2098" y="978"/>
                  </a:lnTo>
                  <a:lnTo>
                    <a:pt x="2098" y="986"/>
                  </a:lnTo>
                  <a:lnTo>
                    <a:pt x="2091" y="986"/>
                  </a:lnTo>
                  <a:lnTo>
                    <a:pt x="2086" y="997"/>
                  </a:lnTo>
                  <a:lnTo>
                    <a:pt x="2069" y="1004"/>
                  </a:lnTo>
                  <a:lnTo>
                    <a:pt x="2069" y="1012"/>
                  </a:lnTo>
                  <a:lnTo>
                    <a:pt x="2083" y="1016"/>
                  </a:lnTo>
                  <a:lnTo>
                    <a:pt x="2095" y="1016"/>
                  </a:lnTo>
                  <a:lnTo>
                    <a:pt x="2095" y="1030"/>
                  </a:lnTo>
                  <a:lnTo>
                    <a:pt x="2102" y="1030"/>
                  </a:lnTo>
                  <a:lnTo>
                    <a:pt x="2109" y="1033"/>
                  </a:lnTo>
                  <a:lnTo>
                    <a:pt x="2098" y="1045"/>
                  </a:lnTo>
                  <a:lnTo>
                    <a:pt x="2109" y="1045"/>
                  </a:lnTo>
                  <a:lnTo>
                    <a:pt x="2121" y="1045"/>
                  </a:lnTo>
                  <a:lnTo>
                    <a:pt x="2128" y="1033"/>
                  </a:lnTo>
                  <a:lnTo>
                    <a:pt x="2133" y="1023"/>
                  </a:lnTo>
                  <a:lnTo>
                    <a:pt x="2147" y="1030"/>
                  </a:lnTo>
                  <a:lnTo>
                    <a:pt x="2173" y="1052"/>
                  </a:lnTo>
                  <a:lnTo>
                    <a:pt x="2168" y="1071"/>
                  </a:lnTo>
                  <a:lnTo>
                    <a:pt x="2173" y="1097"/>
                  </a:lnTo>
                  <a:lnTo>
                    <a:pt x="2168" y="1120"/>
                  </a:lnTo>
                  <a:lnTo>
                    <a:pt x="2168" y="1156"/>
                  </a:lnTo>
                  <a:lnTo>
                    <a:pt x="2161" y="1168"/>
                  </a:lnTo>
                  <a:lnTo>
                    <a:pt x="2161" y="1196"/>
                  </a:lnTo>
                  <a:lnTo>
                    <a:pt x="2140" y="1234"/>
                  </a:lnTo>
                  <a:lnTo>
                    <a:pt x="2069" y="1326"/>
                  </a:lnTo>
                  <a:lnTo>
                    <a:pt x="2046" y="1338"/>
                  </a:lnTo>
                  <a:lnTo>
                    <a:pt x="2036" y="1342"/>
                  </a:lnTo>
                  <a:lnTo>
                    <a:pt x="2031" y="1345"/>
                  </a:lnTo>
                  <a:lnTo>
                    <a:pt x="2010" y="1335"/>
                  </a:lnTo>
                  <a:lnTo>
                    <a:pt x="1994" y="1349"/>
                  </a:lnTo>
                  <a:lnTo>
                    <a:pt x="1984" y="1345"/>
                  </a:lnTo>
                  <a:lnTo>
                    <a:pt x="1984" y="1338"/>
                  </a:lnTo>
                  <a:lnTo>
                    <a:pt x="1991" y="1335"/>
                  </a:lnTo>
                  <a:lnTo>
                    <a:pt x="1998" y="1323"/>
                  </a:lnTo>
                  <a:lnTo>
                    <a:pt x="1994" y="1293"/>
                  </a:lnTo>
                  <a:lnTo>
                    <a:pt x="2010" y="1286"/>
                  </a:lnTo>
                  <a:lnTo>
                    <a:pt x="2022" y="1286"/>
                  </a:lnTo>
                  <a:lnTo>
                    <a:pt x="2046" y="1257"/>
                  </a:lnTo>
                  <a:lnTo>
                    <a:pt x="2062" y="1222"/>
                  </a:lnTo>
                  <a:lnTo>
                    <a:pt x="2057" y="1201"/>
                  </a:lnTo>
                  <a:lnTo>
                    <a:pt x="2050" y="1201"/>
                  </a:lnTo>
                  <a:lnTo>
                    <a:pt x="2036" y="1208"/>
                  </a:lnTo>
                  <a:lnTo>
                    <a:pt x="2024" y="1219"/>
                  </a:lnTo>
                  <a:lnTo>
                    <a:pt x="2001" y="1219"/>
                  </a:lnTo>
                  <a:lnTo>
                    <a:pt x="1991" y="1212"/>
                  </a:lnTo>
                  <a:lnTo>
                    <a:pt x="1984" y="1186"/>
                  </a:lnTo>
                  <a:lnTo>
                    <a:pt x="1972" y="1182"/>
                  </a:lnTo>
                  <a:lnTo>
                    <a:pt x="1965" y="1170"/>
                  </a:lnTo>
                  <a:lnTo>
                    <a:pt x="1958" y="1175"/>
                  </a:lnTo>
                  <a:lnTo>
                    <a:pt x="1949" y="1168"/>
                  </a:lnTo>
                  <a:lnTo>
                    <a:pt x="1932" y="1168"/>
                  </a:lnTo>
                  <a:lnTo>
                    <a:pt x="1909" y="1097"/>
                  </a:lnTo>
                  <a:lnTo>
                    <a:pt x="1904" y="1082"/>
                  </a:lnTo>
                  <a:lnTo>
                    <a:pt x="1894" y="1064"/>
                  </a:lnTo>
                  <a:lnTo>
                    <a:pt x="1880" y="1059"/>
                  </a:lnTo>
                  <a:lnTo>
                    <a:pt x="1868" y="1052"/>
                  </a:lnTo>
                  <a:lnTo>
                    <a:pt x="1845" y="1045"/>
                  </a:lnTo>
                  <a:lnTo>
                    <a:pt x="1821" y="1052"/>
                  </a:lnTo>
                  <a:lnTo>
                    <a:pt x="1809" y="1052"/>
                  </a:lnTo>
                  <a:lnTo>
                    <a:pt x="1795" y="1068"/>
                  </a:lnTo>
                  <a:lnTo>
                    <a:pt x="1805" y="1075"/>
                  </a:lnTo>
                  <a:lnTo>
                    <a:pt x="1802" y="1097"/>
                  </a:lnTo>
                  <a:lnTo>
                    <a:pt x="1776" y="1137"/>
                  </a:lnTo>
                  <a:lnTo>
                    <a:pt x="1783" y="1149"/>
                  </a:lnTo>
                  <a:lnTo>
                    <a:pt x="1779" y="1156"/>
                  </a:lnTo>
                  <a:lnTo>
                    <a:pt x="1769" y="1156"/>
                  </a:lnTo>
                  <a:lnTo>
                    <a:pt x="1755" y="1168"/>
                  </a:lnTo>
                  <a:lnTo>
                    <a:pt x="1746" y="1160"/>
                  </a:lnTo>
                  <a:lnTo>
                    <a:pt x="1736" y="1160"/>
                  </a:lnTo>
                  <a:lnTo>
                    <a:pt x="1731" y="1156"/>
                  </a:lnTo>
                  <a:lnTo>
                    <a:pt x="1715" y="1156"/>
                  </a:lnTo>
                  <a:lnTo>
                    <a:pt x="1701" y="1144"/>
                  </a:lnTo>
                  <a:lnTo>
                    <a:pt x="1672" y="1163"/>
                  </a:lnTo>
                  <a:lnTo>
                    <a:pt x="1651" y="1170"/>
                  </a:lnTo>
                  <a:lnTo>
                    <a:pt x="1611" y="1175"/>
                  </a:lnTo>
                  <a:lnTo>
                    <a:pt x="1590" y="1168"/>
                  </a:lnTo>
                  <a:lnTo>
                    <a:pt x="1573" y="1160"/>
                  </a:lnTo>
                  <a:lnTo>
                    <a:pt x="1564" y="1144"/>
                  </a:lnTo>
                  <a:lnTo>
                    <a:pt x="1550" y="1142"/>
                  </a:lnTo>
                  <a:lnTo>
                    <a:pt x="1491" y="1149"/>
                  </a:lnTo>
                  <a:lnTo>
                    <a:pt x="1476" y="1130"/>
                  </a:lnTo>
                  <a:lnTo>
                    <a:pt x="1472" y="1108"/>
                  </a:lnTo>
                  <a:lnTo>
                    <a:pt x="1434" y="1097"/>
                  </a:lnTo>
                  <a:lnTo>
                    <a:pt x="1410" y="1116"/>
                  </a:lnTo>
                  <a:lnTo>
                    <a:pt x="1410" y="1134"/>
                  </a:lnTo>
                  <a:lnTo>
                    <a:pt x="1403" y="1144"/>
                  </a:lnTo>
                  <a:lnTo>
                    <a:pt x="1403" y="1156"/>
                  </a:lnTo>
                  <a:lnTo>
                    <a:pt x="1387" y="1163"/>
                  </a:lnTo>
                  <a:lnTo>
                    <a:pt x="1370" y="1156"/>
                  </a:lnTo>
                  <a:lnTo>
                    <a:pt x="1354" y="1160"/>
                  </a:lnTo>
                  <a:lnTo>
                    <a:pt x="1335" y="1149"/>
                  </a:lnTo>
                  <a:lnTo>
                    <a:pt x="1320" y="1149"/>
                  </a:lnTo>
                  <a:lnTo>
                    <a:pt x="1304" y="1134"/>
                  </a:lnTo>
                  <a:lnTo>
                    <a:pt x="1292" y="1134"/>
                  </a:lnTo>
                  <a:lnTo>
                    <a:pt x="1254" y="1153"/>
                  </a:lnTo>
                  <a:lnTo>
                    <a:pt x="1254" y="1163"/>
                  </a:lnTo>
                  <a:lnTo>
                    <a:pt x="1228" y="1170"/>
                  </a:lnTo>
                  <a:lnTo>
                    <a:pt x="1224" y="1182"/>
                  </a:lnTo>
                  <a:lnTo>
                    <a:pt x="1217" y="1182"/>
                  </a:lnTo>
                  <a:lnTo>
                    <a:pt x="1214" y="1168"/>
                  </a:lnTo>
                  <a:lnTo>
                    <a:pt x="1198" y="1156"/>
                  </a:lnTo>
                  <a:lnTo>
                    <a:pt x="1179" y="1156"/>
                  </a:lnTo>
                  <a:lnTo>
                    <a:pt x="1169" y="1142"/>
                  </a:lnTo>
                  <a:lnTo>
                    <a:pt x="1162" y="1142"/>
                  </a:lnTo>
                  <a:lnTo>
                    <a:pt x="1157" y="1134"/>
                  </a:lnTo>
                  <a:lnTo>
                    <a:pt x="1141" y="1116"/>
                  </a:lnTo>
                  <a:lnTo>
                    <a:pt x="1132" y="1116"/>
                  </a:lnTo>
                  <a:lnTo>
                    <a:pt x="1122" y="1127"/>
                  </a:lnTo>
                  <a:lnTo>
                    <a:pt x="1106" y="1127"/>
                  </a:lnTo>
                  <a:lnTo>
                    <a:pt x="1094" y="1116"/>
                  </a:lnTo>
                  <a:lnTo>
                    <a:pt x="1077" y="1127"/>
                  </a:lnTo>
                  <a:lnTo>
                    <a:pt x="1068" y="1111"/>
                  </a:lnTo>
                  <a:lnTo>
                    <a:pt x="1061" y="1094"/>
                  </a:lnTo>
                  <a:lnTo>
                    <a:pt x="1046" y="1075"/>
                  </a:lnTo>
                  <a:lnTo>
                    <a:pt x="1032" y="1049"/>
                  </a:lnTo>
                  <a:lnTo>
                    <a:pt x="1011" y="1033"/>
                  </a:lnTo>
                  <a:lnTo>
                    <a:pt x="1002" y="1023"/>
                  </a:lnTo>
                  <a:lnTo>
                    <a:pt x="1006" y="1012"/>
                  </a:lnTo>
                  <a:lnTo>
                    <a:pt x="997" y="1012"/>
                  </a:lnTo>
                  <a:lnTo>
                    <a:pt x="973" y="1038"/>
                  </a:lnTo>
                  <a:lnTo>
                    <a:pt x="961" y="1038"/>
                  </a:lnTo>
                  <a:lnTo>
                    <a:pt x="964" y="1026"/>
                  </a:lnTo>
                  <a:lnTo>
                    <a:pt x="943" y="1023"/>
                  </a:lnTo>
                  <a:lnTo>
                    <a:pt x="940" y="1012"/>
                  </a:lnTo>
                  <a:lnTo>
                    <a:pt x="924" y="1023"/>
                  </a:lnTo>
                  <a:lnTo>
                    <a:pt x="914" y="1016"/>
                  </a:lnTo>
                  <a:lnTo>
                    <a:pt x="924" y="1012"/>
                  </a:lnTo>
                  <a:lnTo>
                    <a:pt x="914" y="1004"/>
                  </a:lnTo>
                  <a:lnTo>
                    <a:pt x="917" y="986"/>
                  </a:lnTo>
                  <a:lnTo>
                    <a:pt x="898" y="997"/>
                  </a:lnTo>
                  <a:lnTo>
                    <a:pt x="881" y="993"/>
                  </a:lnTo>
                  <a:lnTo>
                    <a:pt x="869" y="997"/>
                  </a:lnTo>
                  <a:lnTo>
                    <a:pt x="841" y="1004"/>
                  </a:lnTo>
                  <a:lnTo>
                    <a:pt x="813" y="1023"/>
                  </a:lnTo>
                  <a:lnTo>
                    <a:pt x="780" y="1023"/>
                  </a:lnTo>
                  <a:lnTo>
                    <a:pt x="754" y="1023"/>
                  </a:lnTo>
                  <a:lnTo>
                    <a:pt x="746" y="1049"/>
                  </a:lnTo>
                  <a:lnTo>
                    <a:pt x="749" y="1056"/>
                  </a:lnTo>
                  <a:lnTo>
                    <a:pt x="739" y="1068"/>
                  </a:lnTo>
                  <a:lnTo>
                    <a:pt x="744" y="1082"/>
                  </a:lnTo>
                  <a:lnTo>
                    <a:pt x="735" y="1082"/>
                  </a:lnTo>
                  <a:lnTo>
                    <a:pt x="718" y="1097"/>
                  </a:lnTo>
                  <a:lnTo>
                    <a:pt x="718" y="1104"/>
                  </a:lnTo>
                  <a:lnTo>
                    <a:pt x="739" y="1108"/>
                  </a:lnTo>
                  <a:lnTo>
                    <a:pt x="756" y="1108"/>
                  </a:lnTo>
                  <a:lnTo>
                    <a:pt x="756" y="1123"/>
                  </a:lnTo>
                  <a:lnTo>
                    <a:pt x="749" y="1127"/>
                  </a:lnTo>
                  <a:lnTo>
                    <a:pt x="730" y="1123"/>
                  </a:lnTo>
                  <a:lnTo>
                    <a:pt x="706" y="1130"/>
                  </a:lnTo>
                  <a:lnTo>
                    <a:pt x="704" y="1123"/>
                  </a:lnTo>
                  <a:lnTo>
                    <a:pt x="692" y="1116"/>
                  </a:lnTo>
                  <a:lnTo>
                    <a:pt x="683" y="1127"/>
                  </a:lnTo>
                  <a:lnTo>
                    <a:pt x="673" y="1123"/>
                  </a:lnTo>
                  <a:lnTo>
                    <a:pt x="664" y="1123"/>
                  </a:lnTo>
                  <a:lnTo>
                    <a:pt x="657" y="1134"/>
                  </a:lnTo>
                  <a:lnTo>
                    <a:pt x="643" y="1134"/>
                  </a:lnTo>
                  <a:lnTo>
                    <a:pt x="635" y="1120"/>
                  </a:lnTo>
                  <a:lnTo>
                    <a:pt x="633" y="1123"/>
                  </a:lnTo>
                  <a:lnTo>
                    <a:pt x="633" y="1134"/>
                  </a:lnTo>
                  <a:lnTo>
                    <a:pt x="628" y="1142"/>
                  </a:lnTo>
                  <a:lnTo>
                    <a:pt x="624" y="1134"/>
                  </a:lnTo>
                  <a:lnTo>
                    <a:pt x="624" y="1123"/>
                  </a:lnTo>
                  <a:lnTo>
                    <a:pt x="612" y="1108"/>
                  </a:lnTo>
                  <a:lnTo>
                    <a:pt x="598" y="1116"/>
                  </a:lnTo>
                  <a:lnTo>
                    <a:pt x="595" y="1097"/>
                  </a:lnTo>
                  <a:lnTo>
                    <a:pt x="583" y="1097"/>
                  </a:lnTo>
                  <a:lnTo>
                    <a:pt x="576" y="1111"/>
                  </a:lnTo>
                  <a:lnTo>
                    <a:pt x="572" y="1104"/>
                  </a:lnTo>
                  <a:lnTo>
                    <a:pt x="562" y="1097"/>
                  </a:lnTo>
                  <a:lnTo>
                    <a:pt x="550" y="1123"/>
                  </a:lnTo>
                  <a:lnTo>
                    <a:pt x="539" y="1123"/>
                  </a:lnTo>
                  <a:lnTo>
                    <a:pt x="541" y="1130"/>
                  </a:lnTo>
                  <a:lnTo>
                    <a:pt x="524" y="1137"/>
                  </a:lnTo>
                  <a:lnTo>
                    <a:pt x="532" y="1153"/>
                  </a:lnTo>
                  <a:lnTo>
                    <a:pt x="527" y="1160"/>
                  </a:lnTo>
                  <a:lnTo>
                    <a:pt x="522" y="1156"/>
                  </a:lnTo>
                  <a:lnTo>
                    <a:pt x="517" y="1149"/>
                  </a:lnTo>
                  <a:lnTo>
                    <a:pt x="508" y="1142"/>
                  </a:lnTo>
                  <a:lnTo>
                    <a:pt x="503" y="1149"/>
                  </a:lnTo>
                  <a:lnTo>
                    <a:pt x="496" y="1156"/>
                  </a:lnTo>
                  <a:lnTo>
                    <a:pt x="491" y="1168"/>
                  </a:lnTo>
                  <a:lnTo>
                    <a:pt x="491" y="1175"/>
                  </a:lnTo>
                  <a:lnTo>
                    <a:pt x="496" y="1182"/>
                  </a:lnTo>
                  <a:lnTo>
                    <a:pt x="489" y="1201"/>
                  </a:lnTo>
                  <a:lnTo>
                    <a:pt x="498" y="1201"/>
                  </a:lnTo>
                  <a:lnTo>
                    <a:pt x="503" y="1212"/>
                  </a:lnTo>
                  <a:lnTo>
                    <a:pt x="517" y="1215"/>
                  </a:lnTo>
                  <a:lnTo>
                    <a:pt x="532" y="1238"/>
                  </a:lnTo>
                  <a:lnTo>
                    <a:pt x="529" y="1245"/>
                  </a:lnTo>
                  <a:lnTo>
                    <a:pt x="524" y="1264"/>
                  </a:lnTo>
                  <a:lnTo>
                    <a:pt x="522" y="1271"/>
                  </a:lnTo>
                  <a:lnTo>
                    <a:pt x="513" y="1274"/>
                  </a:lnTo>
                  <a:lnTo>
                    <a:pt x="506" y="1271"/>
                  </a:lnTo>
                  <a:lnTo>
                    <a:pt x="496" y="1293"/>
                  </a:lnTo>
                  <a:lnTo>
                    <a:pt x="496" y="1305"/>
                  </a:lnTo>
                  <a:lnTo>
                    <a:pt x="496" y="1312"/>
                  </a:lnTo>
                  <a:lnTo>
                    <a:pt x="503" y="1312"/>
                  </a:lnTo>
                  <a:lnTo>
                    <a:pt x="506" y="1326"/>
                  </a:lnTo>
                  <a:lnTo>
                    <a:pt x="503" y="1342"/>
                  </a:lnTo>
                  <a:lnTo>
                    <a:pt x="510" y="1352"/>
                  </a:lnTo>
                  <a:lnTo>
                    <a:pt x="527" y="1371"/>
                  </a:lnTo>
                  <a:lnTo>
                    <a:pt x="522" y="1378"/>
                  </a:lnTo>
                  <a:lnTo>
                    <a:pt x="517" y="1383"/>
                  </a:lnTo>
                  <a:lnTo>
                    <a:pt x="513" y="1383"/>
                  </a:lnTo>
                  <a:lnTo>
                    <a:pt x="503" y="1378"/>
                  </a:lnTo>
                  <a:lnTo>
                    <a:pt x="503" y="1371"/>
                  </a:lnTo>
                  <a:lnTo>
                    <a:pt x="496" y="1371"/>
                  </a:lnTo>
                  <a:lnTo>
                    <a:pt x="489" y="1364"/>
                  </a:lnTo>
                  <a:lnTo>
                    <a:pt x="482" y="1368"/>
                  </a:lnTo>
                  <a:lnTo>
                    <a:pt x="465" y="1364"/>
                  </a:lnTo>
                  <a:lnTo>
                    <a:pt x="470" y="1357"/>
                  </a:lnTo>
                  <a:lnTo>
                    <a:pt x="470" y="1352"/>
                  </a:lnTo>
                  <a:lnTo>
                    <a:pt x="463" y="1345"/>
                  </a:lnTo>
                  <a:lnTo>
                    <a:pt x="458" y="1345"/>
                  </a:lnTo>
                  <a:lnTo>
                    <a:pt x="451" y="1342"/>
                  </a:lnTo>
                  <a:lnTo>
                    <a:pt x="446" y="1345"/>
                  </a:lnTo>
                  <a:lnTo>
                    <a:pt x="444" y="1338"/>
                  </a:lnTo>
                  <a:lnTo>
                    <a:pt x="430" y="1335"/>
                  </a:lnTo>
                  <a:lnTo>
                    <a:pt x="425" y="1326"/>
                  </a:lnTo>
                  <a:lnTo>
                    <a:pt x="418" y="1331"/>
                  </a:lnTo>
                  <a:lnTo>
                    <a:pt x="390" y="1326"/>
                  </a:lnTo>
                  <a:lnTo>
                    <a:pt x="376" y="1326"/>
                  </a:lnTo>
                  <a:lnTo>
                    <a:pt x="373" y="1333"/>
                  </a:lnTo>
                  <a:lnTo>
                    <a:pt x="366" y="1331"/>
                  </a:lnTo>
                  <a:lnTo>
                    <a:pt x="359" y="1316"/>
                  </a:lnTo>
                  <a:lnTo>
                    <a:pt x="314" y="1286"/>
                  </a:lnTo>
                  <a:lnTo>
                    <a:pt x="314" y="1279"/>
                  </a:lnTo>
                  <a:lnTo>
                    <a:pt x="333" y="1279"/>
                  </a:lnTo>
                  <a:lnTo>
                    <a:pt x="335" y="1260"/>
                  </a:lnTo>
                  <a:lnTo>
                    <a:pt x="328" y="1248"/>
                  </a:lnTo>
                  <a:lnTo>
                    <a:pt x="343" y="1245"/>
                  </a:lnTo>
                  <a:lnTo>
                    <a:pt x="354" y="1234"/>
                  </a:lnTo>
                  <a:lnTo>
                    <a:pt x="343" y="1227"/>
                  </a:lnTo>
                  <a:lnTo>
                    <a:pt x="343" y="1219"/>
                  </a:lnTo>
                  <a:lnTo>
                    <a:pt x="357" y="1212"/>
                  </a:lnTo>
                  <a:lnTo>
                    <a:pt x="369" y="1208"/>
                  </a:lnTo>
                  <a:lnTo>
                    <a:pt x="373" y="1196"/>
                  </a:lnTo>
                  <a:lnTo>
                    <a:pt x="364" y="1186"/>
                  </a:lnTo>
                  <a:lnTo>
                    <a:pt x="364" y="1182"/>
                  </a:lnTo>
                  <a:lnTo>
                    <a:pt x="378" y="1175"/>
                  </a:lnTo>
                  <a:lnTo>
                    <a:pt x="378" y="1163"/>
                  </a:lnTo>
                  <a:lnTo>
                    <a:pt x="369" y="1163"/>
                  </a:lnTo>
                  <a:lnTo>
                    <a:pt x="345" y="1149"/>
                  </a:lnTo>
                  <a:lnTo>
                    <a:pt x="333" y="1149"/>
                  </a:lnTo>
                  <a:lnTo>
                    <a:pt x="333" y="1137"/>
                  </a:lnTo>
                  <a:lnTo>
                    <a:pt x="314" y="1149"/>
                  </a:lnTo>
                  <a:lnTo>
                    <a:pt x="302" y="1142"/>
                  </a:lnTo>
                  <a:lnTo>
                    <a:pt x="295" y="1144"/>
                  </a:lnTo>
                  <a:lnTo>
                    <a:pt x="291" y="1134"/>
                  </a:lnTo>
                  <a:lnTo>
                    <a:pt x="293" y="1134"/>
                  </a:lnTo>
                  <a:lnTo>
                    <a:pt x="295" y="1123"/>
                  </a:lnTo>
                  <a:lnTo>
                    <a:pt x="288" y="1116"/>
                  </a:lnTo>
                  <a:lnTo>
                    <a:pt x="274" y="1116"/>
                  </a:lnTo>
                  <a:lnTo>
                    <a:pt x="269" y="1104"/>
                  </a:lnTo>
                  <a:lnTo>
                    <a:pt x="274" y="1101"/>
                  </a:lnTo>
                  <a:lnTo>
                    <a:pt x="267" y="1078"/>
                  </a:lnTo>
                  <a:lnTo>
                    <a:pt x="258" y="1075"/>
                  </a:lnTo>
                  <a:lnTo>
                    <a:pt x="246" y="1082"/>
                  </a:lnTo>
                  <a:lnTo>
                    <a:pt x="224" y="1082"/>
                  </a:lnTo>
                  <a:lnTo>
                    <a:pt x="227" y="1068"/>
                  </a:lnTo>
                  <a:lnTo>
                    <a:pt x="220" y="1056"/>
                  </a:lnTo>
                  <a:lnTo>
                    <a:pt x="222" y="1052"/>
                  </a:lnTo>
                  <a:lnTo>
                    <a:pt x="234" y="1052"/>
                  </a:lnTo>
                  <a:lnTo>
                    <a:pt x="239" y="1045"/>
                  </a:lnTo>
                  <a:lnTo>
                    <a:pt x="234" y="1038"/>
                  </a:lnTo>
                  <a:lnTo>
                    <a:pt x="224" y="1038"/>
                  </a:lnTo>
                  <a:lnTo>
                    <a:pt x="227" y="1030"/>
                  </a:lnTo>
                  <a:lnTo>
                    <a:pt x="217" y="1019"/>
                  </a:lnTo>
                  <a:lnTo>
                    <a:pt x="213" y="1016"/>
                  </a:lnTo>
                  <a:lnTo>
                    <a:pt x="215" y="1012"/>
                  </a:lnTo>
                  <a:lnTo>
                    <a:pt x="210" y="1000"/>
                  </a:lnTo>
                  <a:lnTo>
                    <a:pt x="213" y="997"/>
                  </a:lnTo>
                  <a:lnTo>
                    <a:pt x="208" y="986"/>
                  </a:lnTo>
                  <a:lnTo>
                    <a:pt x="210" y="978"/>
                  </a:lnTo>
                  <a:lnTo>
                    <a:pt x="196" y="964"/>
                  </a:lnTo>
                  <a:lnTo>
                    <a:pt x="182" y="971"/>
                  </a:lnTo>
                  <a:lnTo>
                    <a:pt x="184" y="960"/>
                  </a:lnTo>
                  <a:lnTo>
                    <a:pt x="175" y="957"/>
                  </a:lnTo>
                  <a:lnTo>
                    <a:pt x="170" y="964"/>
                  </a:lnTo>
                  <a:lnTo>
                    <a:pt x="165" y="957"/>
                  </a:lnTo>
                  <a:lnTo>
                    <a:pt x="158" y="957"/>
                  </a:lnTo>
                  <a:lnTo>
                    <a:pt x="161" y="945"/>
                  </a:lnTo>
                  <a:lnTo>
                    <a:pt x="154" y="945"/>
                  </a:lnTo>
                  <a:lnTo>
                    <a:pt x="156" y="934"/>
                  </a:lnTo>
                  <a:lnTo>
                    <a:pt x="151" y="922"/>
                  </a:lnTo>
                  <a:lnTo>
                    <a:pt x="146" y="875"/>
                  </a:lnTo>
                  <a:lnTo>
                    <a:pt x="158" y="849"/>
                  </a:lnTo>
                  <a:lnTo>
                    <a:pt x="175" y="834"/>
                  </a:lnTo>
                  <a:lnTo>
                    <a:pt x="187" y="841"/>
                  </a:lnTo>
                  <a:lnTo>
                    <a:pt x="194" y="834"/>
                  </a:lnTo>
                  <a:lnTo>
                    <a:pt x="187" y="827"/>
                  </a:lnTo>
                  <a:lnTo>
                    <a:pt x="172" y="827"/>
                  </a:lnTo>
                  <a:lnTo>
                    <a:pt x="168" y="811"/>
                  </a:lnTo>
                  <a:lnTo>
                    <a:pt x="156" y="815"/>
                  </a:lnTo>
                  <a:lnTo>
                    <a:pt x="156" y="804"/>
                  </a:lnTo>
                  <a:lnTo>
                    <a:pt x="168" y="804"/>
                  </a:lnTo>
                  <a:lnTo>
                    <a:pt x="220" y="730"/>
                  </a:lnTo>
                  <a:lnTo>
                    <a:pt x="217" y="719"/>
                  </a:lnTo>
                  <a:lnTo>
                    <a:pt x="210" y="712"/>
                  </a:lnTo>
                  <a:lnTo>
                    <a:pt x="210" y="704"/>
                  </a:lnTo>
                  <a:lnTo>
                    <a:pt x="189" y="688"/>
                  </a:lnTo>
                  <a:lnTo>
                    <a:pt x="198" y="667"/>
                  </a:lnTo>
                  <a:lnTo>
                    <a:pt x="194" y="652"/>
                  </a:lnTo>
                  <a:lnTo>
                    <a:pt x="198" y="652"/>
                  </a:lnTo>
                  <a:lnTo>
                    <a:pt x="194" y="645"/>
                  </a:lnTo>
                  <a:lnTo>
                    <a:pt x="189" y="645"/>
                  </a:lnTo>
                  <a:lnTo>
                    <a:pt x="184" y="626"/>
                  </a:lnTo>
                  <a:lnTo>
                    <a:pt x="189" y="619"/>
                  </a:lnTo>
                  <a:lnTo>
                    <a:pt x="187" y="612"/>
                  </a:lnTo>
                  <a:lnTo>
                    <a:pt x="189" y="600"/>
                  </a:lnTo>
                  <a:lnTo>
                    <a:pt x="189" y="586"/>
                  </a:lnTo>
                  <a:lnTo>
                    <a:pt x="198" y="582"/>
                  </a:lnTo>
                  <a:lnTo>
                    <a:pt x="187" y="567"/>
                  </a:lnTo>
                  <a:lnTo>
                    <a:pt x="180" y="541"/>
                  </a:lnTo>
                  <a:lnTo>
                    <a:pt x="170" y="530"/>
                  </a:lnTo>
                  <a:lnTo>
                    <a:pt x="189" y="482"/>
                  </a:lnTo>
                  <a:lnTo>
                    <a:pt x="172" y="468"/>
                  </a:lnTo>
                  <a:lnTo>
                    <a:pt x="165" y="445"/>
                  </a:lnTo>
                  <a:lnTo>
                    <a:pt x="170" y="433"/>
                  </a:lnTo>
                  <a:lnTo>
                    <a:pt x="161" y="430"/>
                  </a:lnTo>
                  <a:lnTo>
                    <a:pt x="168" y="423"/>
                  </a:lnTo>
                  <a:lnTo>
                    <a:pt x="175" y="423"/>
                  </a:lnTo>
                  <a:lnTo>
                    <a:pt x="194" y="397"/>
                  </a:lnTo>
                  <a:lnTo>
                    <a:pt x="213" y="404"/>
                  </a:lnTo>
                  <a:lnTo>
                    <a:pt x="222" y="390"/>
                  </a:lnTo>
                  <a:lnTo>
                    <a:pt x="243" y="400"/>
                  </a:lnTo>
                  <a:lnTo>
                    <a:pt x="239" y="407"/>
                  </a:lnTo>
                  <a:lnTo>
                    <a:pt x="224" y="409"/>
                  </a:lnTo>
                  <a:lnTo>
                    <a:pt x="241" y="423"/>
                  </a:lnTo>
                  <a:lnTo>
                    <a:pt x="253" y="419"/>
                  </a:lnTo>
                  <a:lnTo>
                    <a:pt x="250" y="430"/>
                  </a:lnTo>
                  <a:lnTo>
                    <a:pt x="283" y="428"/>
                  </a:lnTo>
                  <a:lnTo>
                    <a:pt x="312" y="442"/>
                  </a:lnTo>
                  <a:lnTo>
                    <a:pt x="340" y="468"/>
                  </a:lnTo>
                  <a:lnTo>
                    <a:pt x="347" y="468"/>
                  </a:lnTo>
                  <a:lnTo>
                    <a:pt x="366" y="485"/>
                  </a:lnTo>
                  <a:lnTo>
                    <a:pt x="378" y="489"/>
                  </a:lnTo>
                  <a:lnTo>
                    <a:pt x="378" y="499"/>
                  </a:lnTo>
                  <a:lnTo>
                    <a:pt x="385" y="501"/>
                  </a:lnTo>
                  <a:lnTo>
                    <a:pt x="390" y="508"/>
                  </a:lnTo>
                  <a:lnTo>
                    <a:pt x="390" y="530"/>
                  </a:lnTo>
                  <a:lnTo>
                    <a:pt x="390" y="539"/>
                  </a:lnTo>
                  <a:lnTo>
                    <a:pt x="378" y="567"/>
                  </a:lnTo>
                  <a:lnTo>
                    <a:pt x="373" y="574"/>
                  </a:lnTo>
                  <a:lnTo>
                    <a:pt x="347" y="586"/>
                  </a:lnTo>
                  <a:lnTo>
                    <a:pt x="309" y="574"/>
                  </a:lnTo>
                  <a:lnTo>
                    <a:pt x="279" y="560"/>
                  </a:lnTo>
                  <a:lnTo>
                    <a:pt x="274" y="567"/>
                  </a:lnTo>
                  <a:lnTo>
                    <a:pt x="269" y="556"/>
                  </a:lnTo>
                  <a:lnTo>
                    <a:pt x="253" y="553"/>
                  </a:lnTo>
                  <a:lnTo>
                    <a:pt x="241" y="537"/>
                  </a:lnTo>
                  <a:lnTo>
                    <a:pt x="232" y="534"/>
                  </a:lnTo>
                  <a:lnTo>
                    <a:pt x="229" y="539"/>
                  </a:lnTo>
                  <a:lnTo>
                    <a:pt x="239" y="546"/>
                  </a:lnTo>
                  <a:lnTo>
                    <a:pt x="229" y="548"/>
                  </a:lnTo>
                  <a:lnTo>
                    <a:pt x="222" y="544"/>
                  </a:lnTo>
                  <a:lnTo>
                    <a:pt x="215" y="548"/>
                  </a:lnTo>
                  <a:lnTo>
                    <a:pt x="229" y="560"/>
                  </a:lnTo>
                  <a:lnTo>
                    <a:pt x="241" y="560"/>
                  </a:lnTo>
                  <a:lnTo>
                    <a:pt x="248" y="567"/>
                  </a:lnTo>
                  <a:lnTo>
                    <a:pt x="258" y="574"/>
                  </a:lnTo>
                  <a:lnTo>
                    <a:pt x="276" y="582"/>
                  </a:lnTo>
                  <a:lnTo>
                    <a:pt x="281" y="598"/>
                  </a:lnTo>
                  <a:lnTo>
                    <a:pt x="274" y="619"/>
                  </a:lnTo>
                  <a:lnTo>
                    <a:pt x="281" y="638"/>
                  </a:lnTo>
                  <a:lnTo>
                    <a:pt x="276" y="652"/>
                  </a:lnTo>
                  <a:lnTo>
                    <a:pt x="281" y="657"/>
                  </a:lnTo>
                  <a:lnTo>
                    <a:pt x="291" y="657"/>
                  </a:lnTo>
                  <a:lnTo>
                    <a:pt x="307" y="671"/>
                  </a:lnTo>
                  <a:lnTo>
                    <a:pt x="324" y="678"/>
                  </a:lnTo>
                  <a:lnTo>
                    <a:pt x="333" y="674"/>
                  </a:lnTo>
                  <a:lnTo>
                    <a:pt x="335" y="664"/>
                  </a:lnTo>
                  <a:lnTo>
                    <a:pt x="333" y="655"/>
                  </a:lnTo>
                  <a:lnTo>
                    <a:pt x="319" y="655"/>
                  </a:lnTo>
                  <a:lnTo>
                    <a:pt x="309" y="638"/>
                  </a:lnTo>
                  <a:lnTo>
                    <a:pt x="317" y="634"/>
                  </a:lnTo>
                  <a:lnTo>
                    <a:pt x="317" y="626"/>
                  </a:lnTo>
                  <a:lnTo>
                    <a:pt x="338" y="638"/>
                  </a:lnTo>
                  <a:lnTo>
                    <a:pt x="338" y="652"/>
                  </a:lnTo>
                  <a:lnTo>
                    <a:pt x="345" y="645"/>
                  </a:lnTo>
                  <a:lnTo>
                    <a:pt x="364" y="648"/>
                  </a:lnTo>
                  <a:lnTo>
                    <a:pt x="378" y="645"/>
                  </a:lnTo>
                  <a:lnTo>
                    <a:pt x="376" y="634"/>
                  </a:lnTo>
                  <a:lnTo>
                    <a:pt x="366" y="626"/>
                  </a:lnTo>
                  <a:lnTo>
                    <a:pt x="366" y="612"/>
                  </a:lnTo>
                  <a:lnTo>
                    <a:pt x="385" y="589"/>
                  </a:lnTo>
                  <a:lnTo>
                    <a:pt x="395" y="589"/>
                  </a:lnTo>
                  <a:lnTo>
                    <a:pt x="411" y="567"/>
                  </a:lnTo>
                  <a:lnTo>
                    <a:pt x="430" y="570"/>
                  </a:lnTo>
                  <a:lnTo>
                    <a:pt x="444" y="586"/>
                  </a:lnTo>
                  <a:lnTo>
                    <a:pt x="449" y="563"/>
                  </a:lnTo>
                  <a:lnTo>
                    <a:pt x="454" y="548"/>
                  </a:lnTo>
                  <a:lnTo>
                    <a:pt x="451" y="527"/>
                  </a:lnTo>
                  <a:lnTo>
                    <a:pt x="437" y="525"/>
                  </a:lnTo>
                  <a:lnTo>
                    <a:pt x="437" y="496"/>
                  </a:lnTo>
                  <a:lnTo>
                    <a:pt x="444" y="485"/>
                  </a:lnTo>
                  <a:lnTo>
                    <a:pt x="437" y="466"/>
                  </a:lnTo>
                  <a:lnTo>
                    <a:pt x="428" y="459"/>
                  </a:lnTo>
                  <a:lnTo>
                    <a:pt x="430" y="456"/>
                  </a:lnTo>
                  <a:lnTo>
                    <a:pt x="446" y="463"/>
                  </a:lnTo>
                  <a:lnTo>
                    <a:pt x="461" y="463"/>
                  </a:lnTo>
                  <a:lnTo>
                    <a:pt x="489" y="482"/>
                  </a:lnTo>
                  <a:lnTo>
                    <a:pt x="491" y="492"/>
                  </a:lnTo>
                  <a:lnTo>
                    <a:pt x="477" y="499"/>
                  </a:lnTo>
                  <a:lnTo>
                    <a:pt x="470" y="499"/>
                  </a:lnTo>
                  <a:lnTo>
                    <a:pt x="463" y="522"/>
                  </a:lnTo>
                  <a:lnTo>
                    <a:pt x="472" y="525"/>
                  </a:lnTo>
                  <a:lnTo>
                    <a:pt x="480" y="546"/>
                  </a:lnTo>
                  <a:lnTo>
                    <a:pt x="496" y="546"/>
                  </a:lnTo>
                  <a:lnTo>
                    <a:pt x="513" y="541"/>
                  </a:lnTo>
                  <a:lnTo>
                    <a:pt x="515" y="504"/>
                  </a:lnTo>
                  <a:lnTo>
                    <a:pt x="536" y="494"/>
                  </a:lnTo>
                  <a:lnTo>
                    <a:pt x="546" y="482"/>
                  </a:lnTo>
                  <a:lnTo>
                    <a:pt x="553" y="475"/>
                  </a:lnTo>
                  <a:lnTo>
                    <a:pt x="557" y="473"/>
                  </a:lnTo>
                  <a:lnTo>
                    <a:pt x="572" y="473"/>
                  </a:lnTo>
                  <a:lnTo>
                    <a:pt x="586" y="463"/>
                  </a:lnTo>
                  <a:lnTo>
                    <a:pt x="595" y="478"/>
                  </a:lnTo>
                  <a:lnTo>
                    <a:pt x="593" y="463"/>
                  </a:lnTo>
                  <a:lnTo>
                    <a:pt x="609" y="442"/>
                  </a:lnTo>
                  <a:lnTo>
                    <a:pt x="619" y="449"/>
                  </a:lnTo>
                  <a:lnTo>
                    <a:pt x="614" y="456"/>
                  </a:lnTo>
                  <a:lnTo>
                    <a:pt x="619" y="468"/>
                  </a:lnTo>
                  <a:lnTo>
                    <a:pt x="607" y="478"/>
                  </a:lnTo>
                  <a:lnTo>
                    <a:pt x="621" y="482"/>
                  </a:lnTo>
                  <a:lnTo>
                    <a:pt x="635" y="471"/>
                  </a:lnTo>
                  <a:lnTo>
                    <a:pt x="643" y="466"/>
                  </a:lnTo>
                  <a:lnTo>
                    <a:pt x="647" y="463"/>
                  </a:lnTo>
                  <a:lnTo>
                    <a:pt x="647" y="463"/>
                  </a:lnTo>
                  <a:lnTo>
                    <a:pt x="673" y="463"/>
                  </a:lnTo>
                  <a:lnTo>
                    <a:pt x="695" y="445"/>
                  </a:lnTo>
                  <a:lnTo>
                    <a:pt x="706" y="445"/>
                  </a:lnTo>
                  <a:lnTo>
                    <a:pt x="704" y="466"/>
                  </a:lnTo>
                  <a:lnTo>
                    <a:pt x="718" y="471"/>
                  </a:lnTo>
                  <a:lnTo>
                    <a:pt x="720" y="459"/>
                  </a:lnTo>
                  <a:lnTo>
                    <a:pt x="730" y="459"/>
                  </a:lnTo>
                  <a:lnTo>
                    <a:pt x="739" y="449"/>
                  </a:lnTo>
                  <a:lnTo>
                    <a:pt x="728" y="423"/>
                  </a:lnTo>
                  <a:lnTo>
                    <a:pt x="735" y="411"/>
                  </a:lnTo>
                  <a:lnTo>
                    <a:pt x="737" y="404"/>
                  </a:lnTo>
                  <a:lnTo>
                    <a:pt x="761" y="407"/>
                  </a:lnTo>
                  <a:lnTo>
                    <a:pt x="768" y="404"/>
                  </a:lnTo>
                  <a:lnTo>
                    <a:pt x="817" y="435"/>
                  </a:lnTo>
                  <a:lnTo>
                    <a:pt x="855" y="463"/>
                  </a:lnTo>
                  <a:lnTo>
                    <a:pt x="855" y="468"/>
                  </a:lnTo>
                  <a:lnTo>
                    <a:pt x="865" y="485"/>
                  </a:lnTo>
                  <a:lnTo>
                    <a:pt x="874" y="459"/>
                  </a:lnTo>
                  <a:lnTo>
                    <a:pt x="881" y="452"/>
                  </a:lnTo>
                  <a:lnTo>
                    <a:pt x="869" y="452"/>
                  </a:lnTo>
                  <a:lnTo>
                    <a:pt x="857" y="430"/>
                  </a:lnTo>
                  <a:lnTo>
                    <a:pt x="862" y="423"/>
                  </a:lnTo>
                  <a:lnTo>
                    <a:pt x="857" y="414"/>
                  </a:lnTo>
                  <a:lnTo>
                    <a:pt x="855" y="416"/>
                  </a:lnTo>
                  <a:lnTo>
                    <a:pt x="841" y="411"/>
                  </a:lnTo>
                  <a:lnTo>
                    <a:pt x="841" y="385"/>
                  </a:lnTo>
                  <a:lnTo>
                    <a:pt x="848" y="369"/>
                  </a:lnTo>
                  <a:lnTo>
                    <a:pt x="846" y="352"/>
                  </a:lnTo>
                  <a:lnTo>
                    <a:pt x="841" y="352"/>
                  </a:lnTo>
                  <a:lnTo>
                    <a:pt x="841" y="331"/>
                  </a:lnTo>
                  <a:lnTo>
                    <a:pt x="848" y="317"/>
                  </a:lnTo>
                  <a:lnTo>
                    <a:pt x="862" y="312"/>
                  </a:lnTo>
                  <a:lnTo>
                    <a:pt x="869" y="279"/>
                  </a:lnTo>
                  <a:lnTo>
                    <a:pt x="874" y="237"/>
                  </a:lnTo>
                  <a:lnTo>
                    <a:pt x="891" y="218"/>
                  </a:lnTo>
                  <a:lnTo>
                    <a:pt x="898" y="222"/>
                  </a:lnTo>
                  <a:lnTo>
                    <a:pt x="907" y="218"/>
                  </a:lnTo>
                  <a:lnTo>
                    <a:pt x="917" y="222"/>
                  </a:lnTo>
                  <a:lnTo>
                    <a:pt x="926" y="222"/>
                  </a:lnTo>
                  <a:lnTo>
                    <a:pt x="938" y="227"/>
                  </a:lnTo>
                  <a:lnTo>
                    <a:pt x="938" y="267"/>
                  </a:lnTo>
                  <a:lnTo>
                    <a:pt x="935" y="293"/>
                  </a:lnTo>
                  <a:lnTo>
                    <a:pt x="924" y="296"/>
                  </a:lnTo>
                  <a:lnTo>
                    <a:pt x="933" y="310"/>
                  </a:lnTo>
                  <a:lnTo>
                    <a:pt x="933" y="319"/>
                  </a:lnTo>
                  <a:lnTo>
                    <a:pt x="947" y="331"/>
                  </a:lnTo>
                  <a:lnTo>
                    <a:pt x="947" y="348"/>
                  </a:lnTo>
                  <a:lnTo>
                    <a:pt x="943" y="381"/>
                  </a:lnTo>
                  <a:lnTo>
                    <a:pt x="938" y="435"/>
                  </a:lnTo>
                  <a:lnTo>
                    <a:pt x="959" y="468"/>
                  </a:lnTo>
                  <a:lnTo>
                    <a:pt x="952" y="475"/>
                  </a:lnTo>
                  <a:lnTo>
                    <a:pt x="950" y="508"/>
                  </a:lnTo>
                  <a:lnTo>
                    <a:pt x="940" y="525"/>
                  </a:lnTo>
                  <a:lnTo>
                    <a:pt x="931" y="539"/>
                  </a:lnTo>
                  <a:lnTo>
                    <a:pt x="921" y="539"/>
                  </a:lnTo>
                  <a:lnTo>
                    <a:pt x="907" y="546"/>
                  </a:lnTo>
                  <a:lnTo>
                    <a:pt x="891" y="544"/>
                  </a:lnTo>
                  <a:lnTo>
                    <a:pt x="876" y="548"/>
                  </a:lnTo>
                  <a:lnTo>
                    <a:pt x="888" y="567"/>
                  </a:lnTo>
                  <a:lnTo>
                    <a:pt x="902" y="574"/>
                  </a:lnTo>
                  <a:lnTo>
                    <a:pt x="933" y="574"/>
                  </a:lnTo>
                  <a:lnTo>
                    <a:pt x="950" y="600"/>
                  </a:lnTo>
                  <a:lnTo>
                    <a:pt x="959" y="598"/>
                  </a:lnTo>
                  <a:lnTo>
                    <a:pt x="945" y="560"/>
                  </a:lnTo>
                  <a:lnTo>
                    <a:pt x="964" y="541"/>
                  </a:lnTo>
                  <a:lnTo>
                    <a:pt x="973" y="511"/>
                  </a:lnTo>
                  <a:lnTo>
                    <a:pt x="983" y="494"/>
                  </a:lnTo>
                  <a:lnTo>
                    <a:pt x="976" y="485"/>
                  </a:lnTo>
                  <a:lnTo>
                    <a:pt x="980" y="463"/>
                  </a:lnTo>
                  <a:lnTo>
                    <a:pt x="999" y="452"/>
                  </a:lnTo>
                  <a:lnTo>
                    <a:pt x="1013" y="456"/>
                  </a:lnTo>
                  <a:lnTo>
                    <a:pt x="1020" y="475"/>
                  </a:lnTo>
                  <a:lnTo>
                    <a:pt x="1023" y="501"/>
                  </a:lnTo>
                  <a:lnTo>
                    <a:pt x="1032" y="515"/>
                  </a:lnTo>
                  <a:lnTo>
                    <a:pt x="1044" y="515"/>
                  </a:lnTo>
                  <a:lnTo>
                    <a:pt x="1061" y="522"/>
                  </a:lnTo>
                  <a:lnTo>
                    <a:pt x="1063" y="508"/>
                  </a:lnTo>
                  <a:lnTo>
                    <a:pt x="1039" y="499"/>
                  </a:lnTo>
                  <a:lnTo>
                    <a:pt x="1037" y="482"/>
                  </a:lnTo>
                  <a:lnTo>
                    <a:pt x="1037" y="459"/>
                  </a:lnTo>
                  <a:lnTo>
                    <a:pt x="1009" y="435"/>
                  </a:lnTo>
                  <a:lnTo>
                    <a:pt x="961" y="442"/>
                  </a:lnTo>
                  <a:lnTo>
                    <a:pt x="964" y="404"/>
                  </a:lnTo>
                  <a:lnTo>
                    <a:pt x="959" y="385"/>
                  </a:lnTo>
                  <a:lnTo>
                    <a:pt x="969" y="355"/>
                  </a:lnTo>
                  <a:lnTo>
                    <a:pt x="961" y="341"/>
                  </a:lnTo>
                  <a:lnTo>
                    <a:pt x="952" y="307"/>
                  </a:lnTo>
                  <a:lnTo>
                    <a:pt x="961" y="284"/>
                  </a:lnTo>
                  <a:lnTo>
                    <a:pt x="985" y="263"/>
                  </a:lnTo>
                  <a:lnTo>
                    <a:pt x="985" y="227"/>
                  </a:lnTo>
                  <a:lnTo>
                    <a:pt x="994" y="239"/>
                  </a:lnTo>
                  <a:lnTo>
                    <a:pt x="999" y="260"/>
                  </a:lnTo>
                  <a:lnTo>
                    <a:pt x="994" y="277"/>
                  </a:lnTo>
                  <a:lnTo>
                    <a:pt x="992" y="317"/>
                  </a:lnTo>
                  <a:lnTo>
                    <a:pt x="1032" y="322"/>
                  </a:lnTo>
                  <a:lnTo>
                    <a:pt x="1035" y="312"/>
                  </a:lnTo>
                  <a:lnTo>
                    <a:pt x="1011" y="300"/>
                  </a:lnTo>
                  <a:lnTo>
                    <a:pt x="1004" y="284"/>
                  </a:lnTo>
                  <a:lnTo>
                    <a:pt x="1016" y="277"/>
                  </a:lnTo>
                  <a:lnTo>
                    <a:pt x="1037" y="284"/>
                  </a:lnTo>
                  <a:lnTo>
                    <a:pt x="1046" y="267"/>
                  </a:lnTo>
                  <a:lnTo>
                    <a:pt x="1030" y="267"/>
                  </a:lnTo>
                  <a:lnTo>
                    <a:pt x="1030" y="260"/>
                  </a:lnTo>
                  <a:lnTo>
                    <a:pt x="1046" y="246"/>
                  </a:lnTo>
                  <a:lnTo>
                    <a:pt x="1061" y="251"/>
                  </a:lnTo>
                  <a:lnTo>
                    <a:pt x="1089" y="265"/>
                  </a:lnTo>
                  <a:lnTo>
                    <a:pt x="1106" y="289"/>
                  </a:lnTo>
                  <a:lnTo>
                    <a:pt x="1124" y="284"/>
                  </a:lnTo>
                  <a:lnTo>
                    <a:pt x="1132" y="289"/>
                  </a:lnTo>
                  <a:lnTo>
                    <a:pt x="1127" y="305"/>
                  </a:lnTo>
                  <a:lnTo>
                    <a:pt x="1115" y="315"/>
                  </a:lnTo>
                  <a:lnTo>
                    <a:pt x="1108" y="371"/>
                  </a:lnTo>
                  <a:lnTo>
                    <a:pt x="1113" y="369"/>
                  </a:lnTo>
                  <a:lnTo>
                    <a:pt x="1122" y="348"/>
                  </a:lnTo>
                  <a:lnTo>
                    <a:pt x="1127" y="348"/>
                  </a:lnTo>
                  <a:lnTo>
                    <a:pt x="1129" y="367"/>
                  </a:lnTo>
                  <a:lnTo>
                    <a:pt x="1122" y="376"/>
                  </a:lnTo>
                  <a:lnTo>
                    <a:pt x="1127" y="393"/>
                  </a:lnTo>
                  <a:lnTo>
                    <a:pt x="1136" y="390"/>
                  </a:lnTo>
                  <a:lnTo>
                    <a:pt x="1141" y="364"/>
                  </a:lnTo>
                  <a:lnTo>
                    <a:pt x="1132" y="329"/>
                  </a:lnTo>
                  <a:lnTo>
                    <a:pt x="1129" y="319"/>
                  </a:lnTo>
                  <a:lnTo>
                    <a:pt x="1141" y="293"/>
                  </a:lnTo>
                  <a:lnTo>
                    <a:pt x="1136" y="279"/>
                  </a:lnTo>
                  <a:lnTo>
                    <a:pt x="1127" y="277"/>
                  </a:lnTo>
                  <a:lnTo>
                    <a:pt x="1120" y="263"/>
                  </a:lnTo>
                  <a:lnTo>
                    <a:pt x="1122" y="258"/>
                  </a:lnTo>
                  <a:lnTo>
                    <a:pt x="1103" y="248"/>
                  </a:lnTo>
                  <a:lnTo>
                    <a:pt x="1089" y="230"/>
                  </a:lnTo>
                  <a:lnTo>
                    <a:pt x="1094" y="215"/>
                  </a:lnTo>
                  <a:lnTo>
                    <a:pt x="1087" y="196"/>
                  </a:lnTo>
                  <a:lnTo>
                    <a:pt x="1094" y="170"/>
                  </a:lnTo>
                  <a:lnTo>
                    <a:pt x="1157" y="163"/>
                  </a:lnTo>
                  <a:lnTo>
                    <a:pt x="1174" y="168"/>
                  </a:lnTo>
                  <a:lnTo>
                    <a:pt x="1183" y="163"/>
                  </a:lnTo>
                  <a:lnTo>
                    <a:pt x="1186" y="156"/>
                  </a:lnTo>
                  <a:lnTo>
                    <a:pt x="1186" y="156"/>
                  </a:lnTo>
                  <a:close/>
                  <a:moveTo>
                    <a:pt x="2183" y="1056"/>
                  </a:moveTo>
                  <a:lnTo>
                    <a:pt x="2180" y="1097"/>
                  </a:lnTo>
                  <a:lnTo>
                    <a:pt x="2190" y="1123"/>
                  </a:lnTo>
                  <a:lnTo>
                    <a:pt x="2187" y="1149"/>
                  </a:lnTo>
                  <a:lnTo>
                    <a:pt x="2183" y="1189"/>
                  </a:lnTo>
                  <a:lnTo>
                    <a:pt x="2190" y="1215"/>
                  </a:lnTo>
                  <a:lnTo>
                    <a:pt x="2187" y="1245"/>
                  </a:lnTo>
                  <a:lnTo>
                    <a:pt x="2187" y="1260"/>
                  </a:lnTo>
                  <a:lnTo>
                    <a:pt x="2199" y="1245"/>
                  </a:lnTo>
                  <a:lnTo>
                    <a:pt x="2209" y="1245"/>
                  </a:lnTo>
                  <a:lnTo>
                    <a:pt x="2213" y="1260"/>
                  </a:lnTo>
                  <a:lnTo>
                    <a:pt x="2216" y="1245"/>
                  </a:lnTo>
                  <a:lnTo>
                    <a:pt x="2213" y="1238"/>
                  </a:lnTo>
                  <a:lnTo>
                    <a:pt x="2206" y="1234"/>
                  </a:lnTo>
                  <a:lnTo>
                    <a:pt x="2197" y="1212"/>
                  </a:lnTo>
                  <a:lnTo>
                    <a:pt x="2197" y="1189"/>
                  </a:lnTo>
                  <a:lnTo>
                    <a:pt x="2213" y="1168"/>
                  </a:lnTo>
                  <a:lnTo>
                    <a:pt x="2232" y="1179"/>
                  </a:lnTo>
                  <a:lnTo>
                    <a:pt x="2209" y="1104"/>
                  </a:lnTo>
                  <a:lnTo>
                    <a:pt x="2213" y="1071"/>
                  </a:lnTo>
                  <a:lnTo>
                    <a:pt x="2199" y="1023"/>
                  </a:lnTo>
                  <a:lnTo>
                    <a:pt x="2194" y="1023"/>
                  </a:lnTo>
                  <a:lnTo>
                    <a:pt x="2192" y="1045"/>
                  </a:lnTo>
                  <a:lnTo>
                    <a:pt x="2183" y="1056"/>
                  </a:lnTo>
                  <a:lnTo>
                    <a:pt x="2183" y="1056"/>
                  </a:lnTo>
                  <a:close/>
                  <a:moveTo>
                    <a:pt x="2128" y="78"/>
                  </a:moveTo>
                  <a:lnTo>
                    <a:pt x="2114" y="85"/>
                  </a:lnTo>
                  <a:lnTo>
                    <a:pt x="2114" y="92"/>
                  </a:lnTo>
                  <a:lnTo>
                    <a:pt x="2105" y="104"/>
                  </a:lnTo>
                  <a:lnTo>
                    <a:pt x="2105" y="109"/>
                  </a:lnTo>
                  <a:lnTo>
                    <a:pt x="2102" y="109"/>
                  </a:lnTo>
                  <a:lnTo>
                    <a:pt x="2102" y="126"/>
                  </a:lnTo>
                  <a:lnTo>
                    <a:pt x="2114" y="144"/>
                  </a:lnTo>
                  <a:lnTo>
                    <a:pt x="2117" y="152"/>
                  </a:lnTo>
                  <a:lnTo>
                    <a:pt x="2138" y="163"/>
                  </a:lnTo>
                  <a:lnTo>
                    <a:pt x="2147" y="149"/>
                  </a:lnTo>
                  <a:lnTo>
                    <a:pt x="2150" y="156"/>
                  </a:lnTo>
                  <a:lnTo>
                    <a:pt x="2173" y="144"/>
                  </a:lnTo>
                  <a:lnTo>
                    <a:pt x="2173" y="149"/>
                  </a:lnTo>
                  <a:lnTo>
                    <a:pt x="2194" y="140"/>
                  </a:lnTo>
                  <a:lnTo>
                    <a:pt x="2209" y="126"/>
                  </a:lnTo>
                  <a:lnTo>
                    <a:pt x="2206" y="116"/>
                  </a:lnTo>
                  <a:lnTo>
                    <a:pt x="2213" y="107"/>
                  </a:lnTo>
                  <a:lnTo>
                    <a:pt x="2194" y="90"/>
                  </a:lnTo>
                  <a:lnTo>
                    <a:pt x="2187" y="90"/>
                  </a:lnTo>
                  <a:lnTo>
                    <a:pt x="2173" y="74"/>
                  </a:lnTo>
                  <a:lnTo>
                    <a:pt x="2161" y="76"/>
                  </a:lnTo>
                  <a:lnTo>
                    <a:pt x="2161" y="100"/>
                  </a:lnTo>
                  <a:lnTo>
                    <a:pt x="2154" y="97"/>
                  </a:lnTo>
                  <a:lnTo>
                    <a:pt x="2147" y="88"/>
                  </a:lnTo>
                  <a:lnTo>
                    <a:pt x="2138" y="71"/>
                  </a:lnTo>
                  <a:lnTo>
                    <a:pt x="2128" y="78"/>
                  </a:lnTo>
                  <a:lnTo>
                    <a:pt x="2128" y="78"/>
                  </a:lnTo>
                  <a:close/>
                  <a:moveTo>
                    <a:pt x="2232" y="116"/>
                  </a:moveTo>
                  <a:lnTo>
                    <a:pt x="2232" y="130"/>
                  </a:lnTo>
                  <a:lnTo>
                    <a:pt x="2235" y="135"/>
                  </a:lnTo>
                  <a:lnTo>
                    <a:pt x="2251" y="149"/>
                  </a:lnTo>
                  <a:lnTo>
                    <a:pt x="2272" y="163"/>
                  </a:lnTo>
                  <a:lnTo>
                    <a:pt x="2284" y="156"/>
                  </a:lnTo>
                  <a:lnTo>
                    <a:pt x="2291" y="152"/>
                  </a:lnTo>
                  <a:lnTo>
                    <a:pt x="2291" y="144"/>
                  </a:lnTo>
                  <a:lnTo>
                    <a:pt x="2294" y="135"/>
                  </a:lnTo>
                  <a:lnTo>
                    <a:pt x="2287" y="135"/>
                  </a:lnTo>
                  <a:lnTo>
                    <a:pt x="2280" y="126"/>
                  </a:lnTo>
                  <a:lnTo>
                    <a:pt x="2268" y="126"/>
                  </a:lnTo>
                  <a:lnTo>
                    <a:pt x="2261" y="121"/>
                  </a:lnTo>
                  <a:lnTo>
                    <a:pt x="2258" y="121"/>
                  </a:lnTo>
                  <a:lnTo>
                    <a:pt x="2258" y="118"/>
                  </a:lnTo>
                  <a:lnTo>
                    <a:pt x="2251" y="116"/>
                  </a:lnTo>
                  <a:lnTo>
                    <a:pt x="2251" y="114"/>
                  </a:lnTo>
                  <a:lnTo>
                    <a:pt x="2246" y="114"/>
                  </a:lnTo>
                  <a:lnTo>
                    <a:pt x="2242" y="116"/>
                  </a:lnTo>
                  <a:lnTo>
                    <a:pt x="2232" y="107"/>
                  </a:lnTo>
                  <a:lnTo>
                    <a:pt x="2232" y="116"/>
                  </a:lnTo>
                  <a:lnTo>
                    <a:pt x="2232" y="116"/>
                  </a:lnTo>
                  <a:close/>
                  <a:moveTo>
                    <a:pt x="2154" y="194"/>
                  </a:moveTo>
                  <a:lnTo>
                    <a:pt x="2161" y="192"/>
                  </a:lnTo>
                  <a:lnTo>
                    <a:pt x="2180" y="196"/>
                  </a:lnTo>
                  <a:lnTo>
                    <a:pt x="2190" y="196"/>
                  </a:lnTo>
                  <a:lnTo>
                    <a:pt x="2199" y="199"/>
                  </a:lnTo>
                  <a:lnTo>
                    <a:pt x="2199" y="182"/>
                  </a:lnTo>
                  <a:lnTo>
                    <a:pt x="2180" y="168"/>
                  </a:lnTo>
                  <a:lnTo>
                    <a:pt x="2168" y="170"/>
                  </a:lnTo>
                  <a:lnTo>
                    <a:pt x="2161" y="182"/>
                  </a:lnTo>
                  <a:lnTo>
                    <a:pt x="2147" y="192"/>
                  </a:lnTo>
                  <a:lnTo>
                    <a:pt x="2154" y="194"/>
                  </a:lnTo>
                  <a:lnTo>
                    <a:pt x="2154" y="194"/>
                  </a:lnTo>
                  <a:close/>
                  <a:moveTo>
                    <a:pt x="2839" y="329"/>
                  </a:moveTo>
                  <a:lnTo>
                    <a:pt x="2846" y="331"/>
                  </a:lnTo>
                  <a:lnTo>
                    <a:pt x="2842" y="333"/>
                  </a:lnTo>
                  <a:lnTo>
                    <a:pt x="2846" y="341"/>
                  </a:lnTo>
                  <a:lnTo>
                    <a:pt x="2858" y="336"/>
                  </a:lnTo>
                  <a:lnTo>
                    <a:pt x="2872" y="331"/>
                  </a:lnTo>
                  <a:lnTo>
                    <a:pt x="2891" y="333"/>
                  </a:lnTo>
                  <a:lnTo>
                    <a:pt x="2905" y="329"/>
                  </a:lnTo>
                  <a:lnTo>
                    <a:pt x="2917" y="324"/>
                  </a:lnTo>
                  <a:lnTo>
                    <a:pt x="2917" y="319"/>
                  </a:lnTo>
                  <a:lnTo>
                    <a:pt x="2917" y="317"/>
                  </a:lnTo>
                  <a:lnTo>
                    <a:pt x="2910" y="310"/>
                  </a:lnTo>
                  <a:lnTo>
                    <a:pt x="2905" y="303"/>
                  </a:lnTo>
                  <a:lnTo>
                    <a:pt x="2894" y="300"/>
                  </a:lnTo>
                  <a:lnTo>
                    <a:pt x="2865" y="298"/>
                  </a:lnTo>
                  <a:lnTo>
                    <a:pt x="2858" y="305"/>
                  </a:lnTo>
                  <a:lnTo>
                    <a:pt x="2839" y="324"/>
                  </a:lnTo>
                  <a:lnTo>
                    <a:pt x="2839" y="329"/>
                  </a:lnTo>
                  <a:lnTo>
                    <a:pt x="2839" y="329"/>
                  </a:lnTo>
                  <a:close/>
                  <a:moveTo>
                    <a:pt x="522" y="445"/>
                  </a:moveTo>
                  <a:lnTo>
                    <a:pt x="524" y="452"/>
                  </a:lnTo>
                  <a:lnTo>
                    <a:pt x="534" y="452"/>
                  </a:lnTo>
                  <a:lnTo>
                    <a:pt x="541" y="445"/>
                  </a:lnTo>
                  <a:lnTo>
                    <a:pt x="548" y="428"/>
                  </a:lnTo>
                  <a:lnTo>
                    <a:pt x="536" y="423"/>
                  </a:lnTo>
                  <a:lnTo>
                    <a:pt x="527" y="423"/>
                  </a:lnTo>
                  <a:lnTo>
                    <a:pt x="522" y="445"/>
                  </a:lnTo>
                  <a:lnTo>
                    <a:pt x="522" y="445"/>
                  </a:lnTo>
                  <a:close/>
                  <a:moveTo>
                    <a:pt x="695" y="385"/>
                  </a:moveTo>
                  <a:lnTo>
                    <a:pt x="709" y="404"/>
                  </a:lnTo>
                  <a:lnTo>
                    <a:pt x="709" y="397"/>
                  </a:lnTo>
                  <a:lnTo>
                    <a:pt x="718" y="397"/>
                  </a:lnTo>
                  <a:lnTo>
                    <a:pt x="718" y="409"/>
                  </a:lnTo>
                  <a:lnTo>
                    <a:pt x="725" y="409"/>
                  </a:lnTo>
                  <a:lnTo>
                    <a:pt x="735" y="404"/>
                  </a:lnTo>
                  <a:lnTo>
                    <a:pt x="728" y="385"/>
                  </a:lnTo>
                  <a:lnTo>
                    <a:pt x="720" y="381"/>
                  </a:lnTo>
                  <a:lnTo>
                    <a:pt x="706" y="357"/>
                  </a:lnTo>
                  <a:lnTo>
                    <a:pt x="702" y="364"/>
                  </a:lnTo>
                  <a:lnTo>
                    <a:pt x="692" y="364"/>
                  </a:lnTo>
                  <a:lnTo>
                    <a:pt x="695" y="385"/>
                  </a:lnTo>
                  <a:lnTo>
                    <a:pt x="695" y="385"/>
                  </a:lnTo>
                  <a:close/>
                  <a:moveTo>
                    <a:pt x="900" y="64"/>
                  </a:moveTo>
                  <a:lnTo>
                    <a:pt x="872" y="76"/>
                  </a:lnTo>
                  <a:lnTo>
                    <a:pt x="865" y="71"/>
                  </a:lnTo>
                  <a:lnTo>
                    <a:pt x="855" y="71"/>
                  </a:lnTo>
                  <a:lnTo>
                    <a:pt x="848" y="78"/>
                  </a:lnTo>
                  <a:lnTo>
                    <a:pt x="841" y="76"/>
                  </a:lnTo>
                  <a:lnTo>
                    <a:pt x="824" y="74"/>
                  </a:lnTo>
                  <a:lnTo>
                    <a:pt x="822" y="81"/>
                  </a:lnTo>
                  <a:lnTo>
                    <a:pt x="810" y="83"/>
                  </a:lnTo>
                  <a:lnTo>
                    <a:pt x="775" y="97"/>
                  </a:lnTo>
                  <a:lnTo>
                    <a:pt x="761" y="111"/>
                  </a:lnTo>
                  <a:lnTo>
                    <a:pt x="746" y="114"/>
                  </a:lnTo>
                  <a:lnTo>
                    <a:pt x="737" y="116"/>
                  </a:lnTo>
                  <a:lnTo>
                    <a:pt x="730" y="111"/>
                  </a:lnTo>
                  <a:lnTo>
                    <a:pt x="718" y="123"/>
                  </a:lnTo>
                  <a:lnTo>
                    <a:pt x="732" y="128"/>
                  </a:lnTo>
                  <a:lnTo>
                    <a:pt x="720" y="137"/>
                  </a:lnTo>
                  <a:lnTo>
                    <a:pt x="713" y="156"/>
                  </a:lnTo>
                  <a:lnTo>
                    <a:pt x="697" y="163"/>
                  </a:lnTo>
                  <a:lnTo>
                    <a:pt x="695" y="166"/>
                  </a:lnTo>
                  <a:lnTo>
                    <a:pt x="676" y="170"/>
                  </a:lnTo>
                  <a:lnTo>
                    <a:pt x="685" y="182"/>
                  </a:lnTo>
                  <a:lnTo>
                    <a:pt x="695" y="185"/>
                  </a:lnTo>
                  <a:lnTo>
                    <a:pt x="683" y="194"/>
                  </a:lnTo>
                  <a:lnTo>
                    <a:pt x="697" y="199"/>
                  </a:lnTo>
                  <a:lnTo>
                    <a:pt x="711" y="211"/>
                  </a:lnTo>
                  <a:lnTo>
                    <a:pt x="725" y="196"/>
                  </a:lnTo>
                  <a:lnTo>
                    <a:pt x="716" y="187"/>
                  </a:lnTo>
                  <a:lnTo>
                    <a:pt x="730" y="192"/>
                  </a:lnTo>
                  <a:lnTo>
                    <a:pt x="737" y="185"/>
                  </a:lnTo>
                  <a:lnTo>
                    <a:pt x="754" y="173"/>
                  </a:lnTo>
                  <a:lnTo>
                    <a:pt x="758" y="163"/>
                  </a:lnTo>
                  <a:lnTo>
                    <a:pt x="763" y="159"/>
                  </a:lnTo>
                  <a:lnTo>
                    <a:pt x="765" y="152"/>
                  </a:lnTo>
                  <a:lnTo>
                    <a:pt x="777" y="159"/>
                  </a:lnTo>
                  <a:lnTo>
                    <a:pt x="791" y="149"/>
                  </a:lnTo>
                  <a:lnTo>
                    <a:pt x="791" y="144"/>
                  </a:lnTo>
                  <a:lnTo>
                    <a:pt x="924" y="100"/>
                  </a:lnTo>
                  <a:lnTo>
                    <a:pt x="931" y="104"/>
                  </a:lnTo>
                  <a:lnTo>
                    <a:pt x="933" y="97"/>
                  </a:lnTo>
                  <a:lnTo>
                    <a:pt x="945" y="88"/>
                  </a:lnTo>
                  <a:lnTo>
                    <a:pt x="940" y="83"/>
                  </a:lnTo>
                  <a:lnTo>
                    <a:pt x="947" y="78"/>
                  </a:lnTo>
                  <a:lnTo>
                    <a:pt x="945" y="64"/>
                  </a:lnTo>
                  <a:lnTo>
                    <a:pt x="947" y="59"/>
                  </a:lnTo>
                  <a:lnTo>
                    <a:pt x="933" y="57"/>
                  </a:lnTo>
                  <a:lnTo>
                    <a:pt x="909" y="55"/>
                  </a:lnTo>
                  <a:lnTo>
                    <a:pt x="900" y="64"/>
                  </a:lnTo>
                  <a:lnTo>
                    <a:pt x="900" y="64"/>
                  </a:lnTo>
                  <a:close/>
                  <a:moveTo>
                    <a:pt x="657" y="204"/>
                  </a:moveTo>
                  <a:lnTo>
                    <a:pt x="659" y="211"/>
                  </a:lnTo>
                  <a:lnTo>
                    <a:pt x="647" y="211"/>
                  </a:lnTo>
                  <a:lnTo>
                    <a:pt x="640" y="218"/>
                  </a:lnTo>
                  <a:lnTo>
                    <a:pt x="638" y="227"/>
                  </a:lnTo>
                  <a:lnTo>
                    <a:pt x="628" y="241"/>
                  </a:lnTo>
                  <a:lnTo>
                    <a:pt x="619" y="260"/>
                  </a:lnTo>
                  <a:lnTo>
                    <a:pt x="628" y="274"/>
                  </a:lnTo>
                  <a:lnTo>
                    <a:pt x="633" y="272"/>
                  </a:lnTo>
                  <a:lnTo>
                    <a:pt x="638" y="281"/>
                  </a:lnTo>
                  <a:lnTo>
                    <a:pt x="645" y="279"/>
                  </a:lnTo>
                  <a:lnTo>
                    <a:pt x="643" y="298"/>
                  </a:lnTo>
                  <a:lnTo>
                    <a:pt x="647" y="310"/>
                  </a:lnTo>
                  <a:lnTo>
                    <a:pt x="640" y="310"/>
                  </a:lnTo>
                  <a:lnTo>
                    <a:pt x="635" y="317"/>
                  </a:lnTo>
                  <a:lnTo>
                    <a:pt x="657" y="338"/>
                  </a:lnTo>
                  <a:lnTo>
                    <a:pt x="659" y="331"/>
                  </a:lnTo>
                  <a:lnTo>
                    <a:pt x="673" y="341"/>
                  </a:lnTo>
                  <a:lnTo>
                    <a:pt x="673" y="326"/>
                  </a:lnTo>
                  <a:lnTo>
                    <a:pt x="683" y="338"/>
                  </a:lnTo>
                  <a:lnTo>
                    <a:pt x="692" y="331"/>
                  </a:lnTo>
                  <a:lnTo>
                    <a:pt x="683" y="322"/>
                  </a:lnTo>
                  <a:lnTo>
                    <a:pt x="678" y="293"/>
                  </a:lnTo>
                  <a:lnTo>
                    <a:pt x="683" y="270"/>
                  </a:lnTo>
                  <a:lnTo>
                    <a:pt x="676" y="265"/>
                  </a:lnTo>
                  <a:lnTo>
                    <a:pt x="687" y="239"/>
                  </a:lnTo>
                  <a:lnTo>
                    <a:pt x="697" y="227"/>
                  </a:lnTo>
                  <a:lnTo>
                    <a:pt x="704" y="218"/>
                  </a:lnTo>
                  <a:lnTo>
                    <a:pt x="704" y="215"/>
                  </a:lnTo>
                  <a:lnTo>
                    <a:pt x="704" y="213"/>
                  </a:lnTo>
                  <a:lnTo>
                    <a:pt x="699" y="208"/>
                  </a:lnTo>
                  <a:lnTo>
                    <a:pt x="692" y="201"/>
                  </a:lnTo>
                  <a:lnTo>
                    <a:pt x="676" y="204"/>
                  </a:lnTo>
                  <a:lnTo>
                    <a:pt x="664" y="199"/>
                  </a:lnTo>
                  <a:lnTo>
                    <a:pt x="657" y="204"/>
                  </a:lnTo>
                  <a:lnTo>
                    <a:pt x="657" y="204"/>
                  </a:lnTo>
                  <a:close/>
                  <a:moveTo>
                    <a:pt x="902" y="211"/>
                  </a:moveTo>
                  <a:lnTo>
                    <a:pt x="914" y="206"/>
                  </a:lnTo>
                  <a:lnTo>
                    <a:pt x="921" y="206"/>
                  </a:lnTo>
                  <a:lnTo>
                    <a:pt x="928" y="199"/>
                  </a:lnTo>
                  <a:lnTo>
                    <a:pt x="919" y="187"/>
                  </a:lnTo>
                  <a:lnTo>
                    <a:pt x="907" y="187"/>
                  </a:lnTo>
                  <a:lnTo>
                    <a:pt x="898" y="187"/>
                  </a:lnTo>
                  <a:lnTo>
                    <a:pt x="895" y="211"/>
                  </a:lnTo>
                  <a:lnTo>
                    <a:pt x="902" y="211"/>
                  </a:lnTo>
                  <a:lnTo>
                    <a:pt x="902" y="211"/>
                  </a:lnTo>
                  <a:close/>
                  <a:moveTo>
                    <a:pt x="0" y="1014"/>
                  </a:moveTo>
                  <a:lnTo>
                    <a:pt x="12" y="1016"/>
                  </a:lnTo>
                  <a:lnTo>
                    <a:pt x="28" y="1019"/>
                  </a:lnTo>
                  <a:lnTo>
                    <a:pt x="52" y="1016"/>
                  </a:lnTo>
                  <a:lnTo>
                    <a:pt x="64" y="1016"/>
                  </a:lnTo>
                  <a:lnTo>
                    <a:pt x="64" y="1009"/>
                  </a:lnTo>
                  <a:lnTo>
                    <a:pt x="71" y="1002"/>
                  </a:lnTo>
                  <a:lnTo>
                    <a:pt x="54" y="1000"/>
                  </a:lnTo>
                  <a:lnTo>
                    <a:pt x="31" y="988"/>
                  </a:lnTo>
                  <a:lnTo>
                    <a:pt x="31" y="1004"/>
                  </a:lnTo>
                  <a:lnTo>
                    <a:pt x="24" y="1004"/>
                  </a:lnTo>
                  <a:lnTo>
                    <a:pt x="19" y="1000"/>
                  </a:lnTo>
                  <a:lnTo>
                    <a:pt x="9" y="1004"/>
                  </a:lnTo>
                  <a:lnTo>
                    <a:pt x="7" y="1012"/>
                  </a:lnTo>
                  <a:lnTo>
                    <a:pt x="0" y="1014"/>
                  </a:lnTo>
                  <a:lnTo>
                    <a:pt x="0" y="101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solidFill>
                  <a:srgbClr val="FF0000"/>
                </a:solidFill>
                <a:latin typeface="Candara" panose="020E0502030303020204" pitchFamily="34" charset="0"/>
              </a:endParaRPr>
            </a:p>
          </p:txBody>
        </p:sp>
        <p:sp>
          <p:nvSpPr>
            <p:cNvPr id="191" name="Afghanistan">
              <a:extLst>
                <a:ext uri="{FF2B5EF4-FFF2-40B4-BE49-F238E27FC236}">
                  <a16:creationId xmlns:a16="http://schemas.microsoft.com/office/drawing/2014/main" id="{C17805C7-C9B1-4DB0-A5A9-BAE7BA5F8121}"/>
                </a:ext>
              </a:extLst>
            </p:cNvPr>
            <p:cNvSpPr>
              <a:spLocks/>
            </p:cNvSpPr>
            <p:nvPr/>
          </p:nvSpPr>
          <p:spPr bwMode="gray">
            <a:xfrm>
              <a:off x="7669334" y="3241156"/>
              <a:ext cx="437316" cy="353980"/>
            </a:xfrm>
            <a:custGeom>
              <a:avLst/>
              <a:gdLst/>
              <a:ahLst/>
              <a:cxnLst>
                <a:cxn ang="0">
                  <a:pos x="532" y="48"/>
                </a:cxn>
                <a:cxn ang="0">
                  <a:pos x="482" y="52"/>
                </a:cxn>
                <a:cxn ang="0">
                  <a:pos x="436" y="74"/>
                </a:cxn>
                <a:cxn ang="0">
                  <a:pos x="406" y="84"/>
                </a:cxn>
                <a:cxn ang="0">
                  <a:pos x="412" y="32"/>
                </a:cxn>
                <a:cxn ang="0">
                  <a:pos x="410" y="10"/>
                </a:cxn>
                <a:cxn ang="0">
                  <a:pos x="384" y="2"/>
                </a:cxn>
                <a:cxn ang="0">
                  <a:pos x="354" y="38"/>
                </a:cxn>
                <a:cxn ang="0">
                  <a:pos x="326" y="40"/>
                </a:cxn>
                <a:cxn ang="0">
                  <a:pos x="288" y="62"/>
                </a:cxn>
                <a:cxn ang="0">
                  <a:pos x="256" y="66"/>
                </a:cxn>
                <a:cxn ang="0">
                  <a:pos x="168" y="58"/>
                </a:cxn>
                <a:cxn ang="0">
                  <a:pos x="152" y="86"/>
                </a:cxn>
                <a:cxn ang="0">
                  <a:pos x="116" y="128"/>
                </a:cxn>
                <a:cxn ang="0">
                  <a:pos x="68" y="156"/>
                </a:cxn>
                <a:cxn ang="0">
                  <a:pos x="22" y="126"/>
                </a:cxn>
                <a:cxn ang="0">
                  <a:pos x="6" y="192"/>
                </a:cxn>
                <a:cxn ang="0">
                  <a:pos x="0" y="232"/>
                </a:cxn>
                <a:cxn ang="0">
                  <a:pos x="6" y="254"/>
                </a:cxn>
                <a:cxn ang="0">
                  <a:pos x="32" y="330"/>
                </a:cxn>
                <a:cxn ang="0">
                  <a:pos x="44" y="352"/>
                </a:cxn>
                <a:cxn ang="0">
                  <a:pos x="40" y="424"/>
                </a:cxn>
                <a:cxn ang="0">
                  <a:pos x="80" y="432"/>
                </a:cxn>
                <a:cxn ang="0">
                  <a:pos x="124" y="424"/>
                </a:cxn>
                <a:cxn ang="0">
                  <a:pos x="188" y="422"/>
                </a:cxn>
                <a:cxn ang="0">
                  <a:pos x="206" y="388"/>
                </a:cxn>
                <a:cxn ang="0">
                  <a:pos x="212" y="358"/>
                </a:cxn>
                <a:cxn ang="0">
                  <a:pos x="232" y="344"/>
                </a:cxn>
                <a:cxn ang="0">
                  <a:pos x="254" y="336"/>
                </a:cxn>
                <a:cxn ang="0">
                  <a:pos x="286" y="318"/>
                </a:cxn>
                <a:cxn ang="0">
                  <a:pos x="332" y="306"/>
                </a:cxn>
                <a:cxn ang="0">
                  <a:pos x="340" y="252"/>
                </a:cxn>
                <a:cxn ang="0">
                  <a:pos x="342" y="212"/>
                </a:cxn>
                <a:cxn ang="0">
                  <a:pos x="378" y="208"/>
                </a:cxn>
                <a:cxn ang="0">
                  <a:pos x="400" y="170"/>
                </a:cxn>
                <a:cxn ang="0">
                  <a:pos x="412" y="138"/>
                </a:cxn>
                <a:cxn ang="0">
                  <a:pos x="414" y="102"/>
                </a:cxn>
                <a:cxn ang="0">
                  <a:pos x="456" y="76"/>
                </a:cxn>
                <a:cxn ang="0">
                  <a:pos x="506" y="76"/>
                </a:cxn>
                <a:cxn ang="0">
                  <a:pos x="532" y="68"/>
                </a:cxn>
              </a:cxnLst>
              <a:rect l="0" t="0" r="r" b="b"/>
              <a:pathLst>
                <a:path w="540" h="432">
                  <a:moveTo>
                    <a:pt x="540" y="58"/>
                  </a:moveTo>
                  <a:lnTo>
                    <a:pt x="532" y="48"/>
                  </a:lnTo>
                  <a:lnTo>
                    <a:pt x="506" y="60"/>
                  </a:lnTo>
                  <a:lnTo>
                    <a:pt x="482" y="52"/>
                  </a:lnTo>
                  <a:lnTo>
                    <a:pt x="460" y="56"/>
                  </a:lnTo>
                  <a:lnTo>
                    <a:pt x="436" y="74"/>
                  </a:lnTo>
                  <a:lnTo>
                    <a:pt x="416" y="88"/>
                  </a:lnTo>
                  <a:lnTo>
                    <a:pt x="406" y="84"/>
                  </a:lnTo>
                  <a:lnTo>
                    <a:pt x="404" y="74"/>
                  </a:lnTo>
                  <a:lnTo>
                    <a:pt x="412" y="32"/>
                  </a:lnTo>
                  <a:lnTo>
                    <a:pt x="404" y="26"/>
                  </a:lnTo>
                  <a:lnTo>
                    <a:pt x="410" y="10"/>
                  </a:lnTo>
                  <a:lnTo>
                    <a:pt x="396" y="0"/>
                  </a:lnTo>
                  <a:lnTo>
                    <a:pt x="384" y="2"/>
                  </a:lnTo>
                  <a:lnTo>
                    <a:pt x="358" y="22"/>
                  </a:lnTo>
                  <a:lnTo>
                    <a:pt x="354" y="38"/>
                  </a:lnTo>
                  <a:lnTo>
                    <a:pt x="340" y="34"/>
                  </a:lnTo>
                  <a:lnTo>
                    <a:pt x="326" y="40"/>
                  </a:lnTo>
                  <a:lnTo>
                    <a:pt x="316" y="60"/>
                  </a:lnTo>
                  <a:lnTo>
                    <a:pt x="288" y="62"/>
                  </a:lnTo>
                  <a:lnTo>
                    <a:pt x="276" y="70"/>
                  </a:lnTo>
                  <a:lnTo>
                    <a:pt x="256" y="66"/>
                  </a:lnTo>
                  <a:lnTo>
                    <a:pt x="188" y="44"/>
                  </a:lnTo>
                  <a:lnTo>
                    <a:pt x="168" y="58"/>
                  </a:lnTo>
                  <a:lnTo>
                    <a:pt x="164" y="72"/>
                  </a:lnTo>
                  <a:lnTo>
                    <a:pt x="152" y="86"/>
                  </a:lnTo>
                  <a:lnTo>
                    <a:pt x="150" y="102"/>
                  </a:lnTo>
                  <a:lnTo>
                    <a:pt x="116" y="128"/>
                  </a:lnTo>
                  <a:lnTo>
                    <a:pt x="100" y="128"/>
                  </a:lnTo>
                  <a:lnTo>
                    <a:pt x="68" y="156"/>
                  </a:lnTo>
                  <a:lnTo>
                    <a:pt x="62" y="138"/>
                  </a:lnTo>
                  <a:lnTo>
                    <a:pt x="22" y="126"/>
                  </a:lnTo>
                  <a:lnTo>
                    <a:pt x="22" y="156"/>
                  </a:lnTo>
                  <a:lnTo>
                    <a:pt x="6" y="192"/>
                  </a:lnTo>
                  <a:lnTo>
                    <a:pt x="0" y="194"/>
                  </a:lnTo>
                  <a:lnTo>
                    <a:pt x="0" y="232"/>
                  </a:lnTo>
                  <a:lnTo>
                    <a:pt x="16" y="238"/>
                  </a:lnTo>
                  <a:lnTo>
                    <a:pt x="6" y="254"/>
                  </a:lnTo>
                  <a:lnTo>
                    <a:pt x="12" y="326"/>
                  </a:lnTo>
                  <a:lnTo>
                    <a:pt x="32" y="330"/>
                  </a:lnTo>
                  <a:lnTo>
                    <a:pt x="44" y="334"/>
                  </a:lnTo>
                  <a:lnTo>
                    <a:pt x="44" y="352"/>
                  </a:lnTo>
                  <a:lnTo>
                    <a:pt x="12" y="406"/>
                  </a:lnTo>
                  <a:lnTo>
                    <a:pt x="40" y="424"/>
                  </a:lnTo>
                  <a:lnTo>
                    <a:pt x="58" y="428"/>
                  </a:lnTo>
                  <a:lnTo>
                    <a:pt x="80" y="432"/>
                  </a:lnTo>
                  <a:lnTo>
                    <a:pt x="100" y="422"/>
                  </a:lnTo>
                  <a:lnTo>
                    <a:pt x="124" y="424"/>
                  </a:lnTo>
                  <a:lnTo>
                    <a:pt x="146" y="420"/>
                  </a:lnTo>
                  <a:lnTo>
                    <a:pt x="188" y="422"/>
                  </a:lnTo>
                  <a:lnTo>
                    <a:pt x="214" y="406"/>
                  </a:lnTo>
                  <a:lnTo>
                    <a:pt x="206" y="388"/>
                  </a:lnTo>
                  <a:lnTo>
                    <a:pt x="212" y="372"/>
                  </a:lnTo>
                  <a:lnTo>
                    <a:pt x="212" y="358"/>
                  </a:lnTo>
                  <a:lnTo>
                    <a:pt x="218" y="344"/>
                  </a:lnTo>
                  <a:lnTo>
                    <a:pt x="232" y="344"/>
                  </a:lnTo>
                  <a:lnTo>
                    <a:pt x="246" y="328"/>
                  </a:lnTo>
                  <a:lnTo>
                    <a:pt x="254" y="336"/>
                  </a:lnTo>
                  <a:lnTo>
                    <a:pt x="270" y="326"/>
                  </a:lnTo>
                  <a:lnTo>
                    <a:pt x="286" y="318"/>
                  </a:lnTo>
                  <a:lnTo>
                    <a:pt x="316" y="318"/>
                  </a:lnTo>
                  <a:lnTo>
                    <a:pt x="332" y="306"/>
                  </a:lnTo>
                  <a:lnTo>
                    <a:pt x="330" y="282"/>
                  </a:lnTo>
                  <a:lnTo>
                    <a:pt x="340" y="252"/>
                  </a:lnTo>
                  <a:lnTo>
                    <a:pt x="368" y="238"/>
                  </a:lnTo>
                  <a:lnTo>
                    <a:pt x="342" y="212"/>
                  </a:lnTo>
                  <a:lnTo>
                    <a:pt x="348" y="204"/>
                  </a:lnTo>
                  <a:lnTo>
                    <a:pt x="378" y="208"/>
                  </a:lnTo>
                  <a:lnTo>
                    <a:pt x="398" y="188"/>
                  </a:lnTo>
                  <a:lnTo>
                    <a:pt x="400" y="170"/>
                  </a:lnTo>
                  <a:lnTo>
                    <a:pt x="414" y="156"/>
                  </a:lnTo>
                  <a:lnTo>
                    <a:pt x="412" y="138"/>
                  </a:lnTo>
                  <a:lnTo>
                    <a:pt x="398" y="124"/>
                  </a:lnTo>
                  <a:lnTo>
                    <a:pt x="414" y="102"/>
                  </a:lnTo>
                  <a:lnTo>
                    <a:pt x="426" y="106"/>
                  </a:lnTo>
                  <a:lnTo>
                    <a:pt x="456" y="76"/>
                  </a:lnTo>
                  <a:lnTo>
                    <a:pt x="494" y="74"/>
                  </a:lnTo>
                  <a:lnTo>
                    <a:pt x="506" y="76"/>
                  </a:lnTo>
                  <a:lnTo>
                    <a:pt x="518" y="68"/>
                  </a:lnTo>
                  <a:lnTo>
                    <a:pt x="532" y="68"/>
                  </a:lnTo>
                  <a:lnTo>
                    <a:pt x="54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93" name="Albania">
              <a:extLst>
                <a:ext uri="{FF2B5EF4-FFF2-40B4-BE49-F238E27FC236}">
                  <a16:creationId xmlns:a16="http://schemas.microsoft.com/office/drawing/2014/main" id="{4C949392-7521-4741-99B2-388F7334C0E0}"/>
                </a:ext>
              </a:extLst>
            </p:cNvPr>
            <p:cNvSpPr>
              <a:spLocks/>
            </p:cNvSpPr>
            <p:nvPr/>
          </p:nvSpPr>
          <p:spPr bwMode="gray">
            <a:xfrm>
              <a:off x="6400336" y="3060232"/>
              <a:ext cx="54664" cy="127826"/>
            </a:xfrm>
            <a:custGeom>
              <a:avLst/>
              <a:gdLst/>
              <a:ahLst/>
              <a:cxnLst>
                <a:cxn ang="0">
                  <a:pos x="52" y="64"/>
                </a:cxn>
                <a:cxn ang="0">
                  <a:pos x="54" y="78"/>
                </a:cxn>
                <a:cxn ang="0">
                  <a:pos x="62" y="84"/>
                </a:cxn>
                <a:cxn ang="0">
                  <a:pos x="68" y="92"/>
                </a:cxn>
                <a:cxn ang="0">
                  <a:pos x="68" y="110"/>
                </a:cxn>
                <a:cxn ang="0">
                  <a:pos x="54" y="118"/>
                </a:cxn>
                <a:cxn ang="0">
                  <a:pos x="42" y="134"/>
                </a:cxn>
                <a:cxn ang="0">
                  <a:pos x="42" y="144"/>
                </a:cxn>
                <a:cxn ang="0">
                  <a:pos x="30" y="156"/>
                </a:cxn>
                <a:cxn ang="0">
                  <a:pos x="18" y="142"/>
                </a:cxn>
                <a:cxn ang="0">
                  <a:pos x="2" y="120"/>
                </a:cxn>
                <a:cxn ang="0">
                  <a:pos x="2" y="108"/>
                </a:cxn>
                <a:cxn ang="0">
                  <a:pos x="6" y="100"/>
                </a:cxn>
                <a:cxn ang="0">
                  <a:pos x="4" y="74"/>
                </a:cxn>
                <a:cxn ang="0">
                  <a:pos x="6" y="58"/>
                </a:cxn>
                <a:cxn ang="0">
                  <a:pos x="6" y="36"/>
                </a:cxn>
                <a:cxn ang="0">
                  <a:pos x="0" y="32"/>
                </a:cxn>
                <a:cxn ang="0">
                  <a:pos x="2" y="14"/>
                </a:cxn>
                <a:cxn ang="0">
                  <a:pos x="14" y="0"/>
                </a:cxn>
                <a:cxn ang="0">
                  <a:pos x="26" y="8"/>
                </a:cxn>
                <a:cxn ang="0">
                  <a:pos x="38" y="10"/>
                </a:cxn>
                <a:cxn ang="0">
                  <a:pos x="44" y="44"/>
                </a:cxn>
                <a:cxn ang="0">
                  <a:pos x="52" y="64"/>
                </a:cxn>
              </a:cxnLst>
              <a:rect l="0" t="0" r="r" b="b"/>
              <a:pathLst>
                <a:path w="68" h="156">
                  <a:moveTo>
                    <a:pt x="52" y="64"/>
                  </a:moveTo>
                  <a:lnTo>
                    <a:pt x="54" y="78"/>
                  </a:lnTo>
                  <a:lnTo>
                    <a:pt x="62" y="84"/>
                  </a:lnTo>
                  <a:lnTo>
                    <a:pt x="68" y="92"/>
                  </a:lnTo>
                  <a:lnTo>
                    <a:pt x="68" y="110"/>
                  </a:lnTo>
                  <a:lnTo>
                    <a:pt x="54" y="118"/>
                  </a:lnTo>
                  <a:lnTo>
                    <a:pt x="42" y="134"/>
                  </a:lnTo>
                  <a:lnTo>
                    <a:pt x="42" y="144"/>
                  </a:lnTo>
                  <a:lnTo>
                    <a:pt x="30" y="156"/>
                  </a:lnTo>
                  <a:lnTo>
                    <a:pt x="18" y="142"/>
                  </a:lnTo>
                  <a:lnTo>
                    <a:pt x="2" y="120"/>
                  </a:lnTo>
                  <a:lnTo>
                    <a:pt x="2" y="108"/>
                  </a:lnTo>
                  <a:lnTo>
                    <a:pt x="6" y="100"/>
                  </a:lnTo>
                  <a:lnTo>
                    <a:pt x="4" y="74"/>
                  </a:lnTo>
                  <a:lnTo>
                    <a:pt x="6" y="58"/>
                  </a:lnTo>
                  <a:lnTo>
                    <a:pt x="6" y="36"/>
                  </a:lnTo>
                  <a:lnTo>
                    <a:pt x="0" y="32"/>
                  </a:lnTo>
                  <a:lnTo>
                    <a:pt x="2" y="14"/>
                  </a:lnTo>
                  <a:lnTo>
                    <a:pt x="14" y="0"/>
                  </a:lnTo>
                  <a:lnTo>
                    <a:pt x="26" y="8"/>
                  </a:lnTo>
                  <a:lnTo>
                    <a:pt x="38" y="10"/>
                  </a:lnTo>
                  <a:lnTo>
                    <a:pt x="44" y="44"/>
                  </a:lnTo>
                  <a:lnTo>
                    <a:pt x="52" y="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94" name="Algeria">
              <a:extLst>
                <a:ext uri="{FF2B5EF4-FFF2-40B4-BE49-F238E27FC236}">
                  <a16:creationId xmlns:a16="http://schemas.microsoft.com/office/drawing/2014/main" id="{01E11216-BF4D-4E0B-B504-B3EBCDF775B0}"/>
                </a:ext>
              </a:extLst>
            </p:cNvPr>
            <p:cNvSpPr>
              <a:spLocks/>
            </p:cNvSpPr>
            <p:nvPr/>
          </p:nvSpPr>
          <p:spPr bwMode="gray">
            <a:xfrm>
              <a:off x="5535464" y="3282453"/>
              <a:ext cx="652070" cy="662731"/>
            </a:xfrm>
            <a:custGeom>
              <a:avLst/>
              <a:gdLst/>
              <a:ahLst/>
              <a:cxnLst>
                <a:cxn ang="0">
                  <a:pos x="362" y="723"/>
                </a:cxn>
                <a:cxn ang="0">
                  <a:pos x="374" y="743"/>
                </a:cxn>
                <a:cxn ang="0">
                  <a:pos x="388" y="743"/>
                </a:cxn>
                <a:cxn ang="0">
                  <a:pos x="412" y="763"/>
                </a:cxn>
                <a:cxn ang="0">
                  <a:pos x="426" y="755"/>
                </a:cxn>
                <a:cxn ang="0">
                  <a:pos x="452" y="769"/>
                </a:cxn>
                <a:cxn ang="0">
                  <a:pos x="454" y="803"/>
                </a:cxn>
                <a:cxn ang="0">
                  <a:pos x="466" y="809"/>
                </a:cxn>
                <a:cxn ang="0">
                  <a:pos x="492" y="803"/>
                </a:cxn>
                <a:cxn ang="0">
                  <a:pos x="580" y="769"/>
                </a:cxn>
                <a:cxn ang="0">
                  <a:pos x="800" y="627"/>
                </a:cxn>
                <a:cxn ang="0">
                  <a:pos x="772" y="587"/>
                </a:cxn>
                <a:cxn ang="0">
                  <a:pos x="748" y="569"/>
                </a:cxn>
                <a:cxn ang="0">
                  <a:pos x="728" y="569"/>
                </a:cxn>
                <a:cxn ang="0">
                  <a:pos x="712" y="555"/>
                </a:cxn>
                <a:cxn ang="0">
                  <a:pos x="718" y="547"/>
                </a:cxn>
                <a:cxn ang="0">
                  <a:pos x="696" y="509"/>
                </a:cxn>
                <a:cxn ang="0">
                  <a:pos x="714" y="487"/>
                </a:cxn>
                <a:cxn ang="0">
                  <a:pos x="706" y="467"/>
                </a:cxn>
                <a:cxn ang="0">
                  <a:pos x="712" y="439"/>
                </a:cxn>
                <a:cxn ang="0">
                  <a:pos x="704" y="346"/>
                </a:cxn>
                <a:cxn ang="0">
                  <a:pos x="684" y="252"/>
                </a:cxn>
                <a:cxn ang="0">
                  <a:pos x="656" y="234"/>
                </a:cxn>
                <a:cxn ang="0">
                  <a:pos x="654" y="218"/>
                </a:cxn>
                <a:cxn ang="0">
                  <a:pos x="628" y="198"/>
                </a:cxn>
                <a:cxn ang="0">
                  <a:pos x="614" y="158"/>
                </a:cxn>
                <a:cxn ang="0">
                  <a:pos x="620" y="144"/>
                </a:cxn>
                <a:cxn ang="0">
                  <a:pos x="648" y="106"/>
                </a:cxn>
                <a:cxn ang="0">
                  <a:pos x="648" y="30"/>
                </a:cxn>
                <a:cxn ang="0">
                  <a:pos x="654" y="10"/>
                </a:cxn>
                <a:cxn ang="0">
                  <a:pos x="624" y="12"/>
                </a:cxn>
                <a:cxn ang="0">
                  <a:pos x="606" y="0"/>
                </a:cxn>
                <a:cxn ang="0">
                  <a:pos x="598" y="10"/>
                </a:cxn>
                <a:cxn ang="0">
                  <a:pos x="572" y="10"/>
                </a:cxn>
                <a:cxn ang="0">
                  <a:pos x="560" y="18"/>
                </a:cxn>
                <a:cxn ang="0">
                  <a:pos x="544" y="20"/>
                </a:cxn>
                <a:cxn ang="0">
                  <a:pos x="534" y="28"/>
                </a:cxn>
                <a:cxn ang="0">
                  <a:pos x="516" y="18"/>
                </a:cxn>
                <a:cxn ang="0">
                  <a:pos x="492" y="14"/>
                </a:cxn>
                <a:cxn ang="0">
                  <a:pos x="438" y="32"/>
                </a:cxn>
                <a:cxn ang="0">
                  <a:pos x="368" y="42"/>
                </a:cxn>
                <a:cxn ang="0">
                  <a:pos x="320" y="78"/>
                </a:cxn>
                <a:cxn ang="0">
                  <a:pos x="288" y="86"/>
                </a:cxn>
                <a:cxn ang="0">
                  <a:pos x="260" y="102"/>
                </a:cxn>
                <a:cxn ang="0">
                  <a:pos x="244" y="104"/>
                </a:cxn>
                <a:cxn ang="0">
                  <a:pos x="254" y="138"/>
                </a:cxn>
                <a:cxn ang="0">
                  <a:pos x="254" y="174"/>
                </a:cxn>
                <a:cxn ang="0">
                  <a:pos x="264" y="204"/>
                </a:cxn>
                <a:cxn ang="0">
                  <a:pos x="282" y="220"/>
                </a:cxn>
                <a:cxn ang="0">
                  <a:pos x="274" y="246"/>
                </a:cxn>
                <a:cxn ang="0">
                  <a:pos x="230" y="240"/>
                </a:cxn>
                <a:cxn ang="0">
                  <a:pos x="214" y="256"/>
                </a:cxn>
                <a:cxn ang="0">
                  <a:pos x="214" y="276"/>
                </a:cxn>
                <a:cxn ang="0">
                  <a:pos x="106" y="356"/>
                </a:cxn>
                <a:cxn ang="0">
                  <a:pos x="94" y="373"/>
                </a:cxn>
                <a:cxn ang="0">
                  <a:pos x="64" y="377"/>
                </a:cxn>
                <a:cxn ang="0">
                  <a:pos x="20" y="397"/>
                </a:cxn>
                <a:cxn ang="0">
                  <a:pos x="0" y="421"/>
                </a:cxn>
                <a:cxn ang="0">
                  <a:pos x="0" y="439"/>
                </a:cxn>
                <a:cxn ang="0">
                  <a:pos x="0" y="465"/>
                </a:cxn>
                <a:cxn ang="0">
                  <a:pos x="134" y="559"/>
                </a:cxn>
                <a:cxn ang="0">
                  <a:pos x="362" y="723"/>
                </a:cxn>
              </a:cxnLst>
              <a:rect l="0" t="0" r="r" b="b"/>
              <a:pathLst>
                <a:path w="800" h="809">
                  <a:moveTo>
                    <a:pt x="362" y="723"/>
                  </a:moveTo>
                  <a:lnTo>
                    <a:pt x="374" y="743"/>
                  </a:lnTo>
                  <a:lnTo>
                    <a:pt x="388" y="743"/>
                  </a:lnTo>
                  <a:lnTo>
                    <a:pt x="412" y="763"/>
                  </a:lnTo>
                  <a:lnTo>
                    <a:pt x="426" y="755"/>
                  </a:lnTo>
                  <a:lnTo>
                    <a:pt x="452" y="769"/>
                  </a:lnTo>
                  <a:lnTo>
                    <a:pt x="454" y="803"/>
                  </a:lnTo>
                  <a:lnTo>
                    <a:pt x="466" y="809"/>
                  </a:lnTo>
                  <a:lnTo>
                    <a:pt x="492" y="803"/>
                  </a:lnTo>
                  <a:lnTo>
                    <a:pt x="580" y="769"/>
                  </a:lnTo>
                  <a:lnTo>
                    <a:pt x="800" y="627"/>
                  </a:lnTo>
                  <a:lnTo>
                    <a:pt x="772" y="587"/>
                  </a:lnTo>
                  <a:lnTo>
                    <a:pt x="748" y="569"/>
                  </a:lnTo>
                  <a:lnTo>
                    <a:pt x="728" y="569"/>
                  </a:lnTo>
                  <a:lnTo>
                    <a:pt x="712" y="555"/>
                  </a:lnTo>
                  <a:lnTo>
                    <a:pt x="718" y="547"/>
                  </a:lnTo>
                  <a:lnTo>
                    <a:pt x="696" y="509"/>
                  </a:lnTo>
                  <a:lnTo>
                    <a:pt x="714" y="487"/>
                  </a:lnTo>
                  <a:lnTo>
                    <a:pt x="706" y="467"/>
                  </a:lnTo>
                  <a:lnTo>
                    <a:pt x="712" y="439"/>
                  </a:lnTo>
                  <a:lnTo>
                    <a:pt x="704" y="346"/>
                  </a:lnTo>
                  <a:lnTo>
                    <a:pt x="684" y="252"/>
                  </a:lnTo>
                  <a:lnTo>
                    <a:pt x="656" y="234"/>
                  </a:lnTo>
                  <a:lnTo>
                    <a:pt x="654" y="218"/>
                  </a:lnTo>
                  <a:lnTo>
                    <a:pt x="628" y="198"/>
                  </a:lnTo>
                  <a:lnTo>
                    <a:pt x="614" y="158"/>
                  </a:lnTo>
                  <a:lnTo>
                    <a:pt x="620" y="144"/>
                  </a:lnTo>
                  <a:lnTo>
                    <a:pt x="648" y="106"/>
                  </a:lnTo>
                  <a:lnTo>
                    <a:pt x="648" y="30"/>
                  </a:lnTo>
                  <a:lnTo>
                    <a:pt x="654" y="10"/>
                  </a:lnTo>
                  <a:lnTo>
                    <a:pt x="624" y="12"/>
                  </a:lnTo>
                  <a:lnTo>
                    <a:pt x="606" y="0"/>
                  </a:lnTo>
                  <a:lnTo>
                    <a:pt x="598" y="10"/>
                  </a:lnTo>
                  <a:lnTo>
                    <a:pt x="572" y="10"/>
                  </a:lnTo>
                  <a:lnTo>
                    <a:pt x="560" y="18"/>
                  </a:lnTo>
                  <a:lnTo>
                    <a:pt x="544" y="20"/>
                  </a:lnTo>
                  <a:lnTo>
                    <a:pt x="534" y="28"/>
                  </a:lnTo>
                  <a:lnTo>
                    <a:pt x="516" y="18"/>
                  </a:lnTo>
                  <a:lnTo>
                    <a:pt x="492" y="14"/>
                  </a:lnTo>
                  <a:lnTo>
                    <a:pt x="438" y="32"/>
                  </a:lnTo>
                  <a:lnTo>
                    <a:pt x="368" y="42"/>
                  </a:lnTo>
                  <a:lnTo>
                    <a:pt x="320" y="78"/>
                  </a:lnTo>
                  <a:lnTo>
                    <a:pt x="288" y="86"/>
                  </a:lnTo>
                  <a:lnTo>
                    <a:pt x="260" y="102"/>
                  </a:lnTo>
                  <a:lnTo>
                    <a:pt x="244" y="104"/>
                  </a:lnTo>
                  <a:lnTo>
                    <a:pt x="254" y="138"/>
                  </a:lnTo>
                  <a:lnTo>
                    <a:pt x="254" y="174"/>
                  </a:lnTo>
                  <a:lnTo>
                    <a:pt x="264" y="204"/>
                  </a:lnTo>
                  <a:lnTo>
                    <a:pt x="282" y="220"/>
                  </a:lnTo>
                  <a:lnTo>
                    <a:pt x="274" y="246"/>
                  </a:lnTo>
                  <a:lnTo>
                    <a:pt x="230" y="240"/>
                  </a:lnTo>
                  <a:lnTo>
                    <a:pt x="214" y="256"/>
                  </a:lnTo>
                  <a:lnTo>
                    <a:pt x="214" y="276"/>
                  </a:lnTo>
                  <a:lnTo>
                    <a:pt x="106" y="356"/>
                  </a:lnTo>
                  <a:lnTo>
                    <a:pt x="94" y="373"/>
                  </a:lnTo>
                  <a:lnTo>
                    <a:pt x="64" y="377"/>
                  </a:lnTo>
                  <a:lnTo>
                    <a:pt x="20" y="397"/>
                  </a:lnTo>
                  <a:lnTo>
                    <a:pt x="0" y="421"/>
                  </a:lnTo>
                  <a:lnTo>
                    <a:pt x="0" y="439"/>
                  </a:lnTo>
                  <a:lnTo>
                    <a:pt x="0" y="465"/>
                  </a:lnTo>
                  <a:lnTo>
                    <a:pt x="134" y="559"/>
                  </a:lnTo>
                  <a:lnTo>
                    <a:pt x="362" y="72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95" name="Andorra">
              <a:extLst>
                <a:ext uri="{FF2B5EF4-FFF2-40B4-BE49-F238E27FC236}">
                  <a16:creationId xmlns:a16="http://schemas.microsoft.com/office/drawing/2014/main" id="{D8B9B229-3B16-4360-831E-9454327EEB60}"/>
                </a:ext>
              </a:extLst>
            </p:cNvPr>
            <p:cNvSpPr>
              <a:spLocks/>
            </p:cNvSpPr>
            <p:nvPr/>
          </p:nvSpPr>
          <p:spPr bwMode="gray">
            <a:xfrm>
              <a:off x="5845881" y="3052368"/>
              <a:ext cx="23427" cy="19666"/>
            </a:xfrm>
            <a:custGeom>
              <a:avLst/>
              <a:gdLst/>
              <a:ahLst/>
              <a:cxnLst>
                <a:cxn ang="0">
                  <a:pos x="26" y="16"/>
                </a:cxn>
                <a:cxn ang="0">
                  <a:pos x="22" y="6"/>
                </a:cxn>
                <a:cxn ang="0">
                  <a:pos x="4" y="0"/>
                </a:cxn>
                <a:cxn ang="0">
                  <a:pos x="4" y="8"/>
                </a:cxn>
                <a:cxn ang="0">
                  <a:pos x="0" y="18"/>
                </a:cxn>
                <a:cxn ang="0">
                  <a:pos x="14" y="26"/>
                </a:cxn>
                <a:cxn ang="0">
                  <a:pos x="26" y="16"/>
                </a:cxn>
              </a:cxnLst>
              <a:rect l="0" t="0" r="r" b="b"/>
              <a:pathLst>
                <a:path w="26" h="26">
                  <a:moveTo>
                    <a:pt x="26" y="16"/>
                  </a:moveTo>
                  <a:lnTo>
                    <a:pt x="22" y="6"/>
                  </a:lnTo>
                  <a:lnTo>
                    <a:pt x="4" y="0"/>
                  </a:lnTo>
                  <a:lnTo>
                    <a:pt x="4" y="8"/>
                  </a:lnTo>
                  <a:lnTo>
                    <a:pt x="0" y="18"/>
                  </a:lnTo>
                  <a:lnTo>
                    <a:pt x="14" y="26"/>
                  </a:lnTo>
                  <a:lnTo>
                    <a:pt x="26"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96" name="Angola">
              <a:extLst>
                <a:ext uri="{FF2B5EF4-FFF2-40B4-BE49-F238E27FC236}">
                  <a16:creationId xmlns:a16="http://schemas.microsoft.com/office/drawing/2014/main" id="{8A2E2508-0D3F-4DBF-BA0B-9B189DE7D029}"/>
                </a:ext>
              </a:extLst>
            </p:cNvPr>
            <p:cNvSpPr>
              <a:spLocks noEditPoints="1"/>
            </p:cNvSpPr>
            <p:nvPr/>
          </p:nvSpPr>
          <p:spPr bwMode="gray">
            <a:xfrm>
              <a:off x="6162155" y="4704277"/>
              <a:ext cx="394366" cy="440509"/>
            </a:xfrm>
            <a:custGeom>
              <a:avLst/>
              <a:gdLst/>
              <a:ahLst/>
              <a:cxnLst>
                <a:cxn ang="0">
                  <a:pos x="22" y="64"/>
                </a:cxn>
                <a:cxn ang="0">
                  <a:pos x="62" y="54"/>
                </a:cxn>
                <a:cxn ang="0">
                  <a:pos x="198" y="54"/>
                </a:cxn>
                <a:cxn ang="0">
                  <a:pos x="214" y="118"/>
                </a:cxn>
                <a:cxn ang="0">
                  <a:pos x="296" y="144"/>
                </a:cxn>
                <a:cxn ang="0">
                  <a:pos x="349" y="104"/>
                </a:cxn>
                <a:cxn ang="0">
                  <a:pos x="397" y="116"/>
                </a:cxn>
                <a:cxn ang="0">
                  <a:pos x="409" y="224"/>
                </a:cxn>
                <a:cxn ang="0">
                  <a:pos x="479" y="252"/>
                </a:cxn>
                <a:cxn ang="0">
                  <a:pos x="479" y="334"/>
                </a:cxn>
                <a:cxn ang="0">
                  <a:pos x="405" y="351"/>
                </a:cxn>
                <a:cxn ang="0">
                  <a:pos x="427" y="489"/>
                </a:cxn>
                <a:cxn ang="0">
                  <a:pos x="377" y="535"/>
                </a:cxn>
                <a:cxn ang="0">
                  <a:pos x="314" y="537"/>
                </a:cxn>
                <a:cxn ang="0">
                  <a:pos x="262" y="509"/>
                </a:cxn>
                <a:cxn ang="0">
                  <a:pos x="92" y="519"/>
                </a:cxn>
                <a:cxn ang="0">
                  <a:pos x="56" y="499"/>
                </a:cxn>
                <a:cxn ang="0">
                  <a:pos x="6" y="509"/>
                </a:cxn>
                <a:cxn ang="0">
                  <a:pos x="6" y="483"/>
                </a:cxn>
                <a:cxn ang="0">
                  <a:pos x="0" y="445"/>
                </a:cxn>
                <a:cxn ang="0">
                  <a:pos x="10" y="411"/>
                </a:cxn>
                <a:cxn ang="0">
                  <a:pos x="30" y="359"/>
                </a:cxn>
                <a:cxn ang="0">
                  <a:pos x="46" y="322"/>
                </a:cxn>
                <a:cxn ang="0">
                  <a:pos x="70" y="310"/>
                </a:cxn>
                <a:cxn ang="0">
                  <a:pos x="84" y="252"/>
                </a:cxn>
                <a:cxn ang="0">
                  <a:pos x="62" y="200"/>
                </a:cxn>
                <a:cxn ang="0">
                  <a:pos x="56" y="176"/>
                </a:cxn>
                <a:cxn ang="0">
                  <a:pos x="68" y="152"/>
                </a:cxn>
                <a:cxn ang="0">
                  <a:pos x="36" y="94"/>
                </a:cxn>
                <a:cxn ang="0">
                  <a:pos x="32" y="46"/>
                </a:cxn>
                <a:cxn ang="0">
                  <a:pos x="48" y="28"/>
                </a:cxn>
                <a:cxn ang="0">
                  <a:pos x="46" y="0"/>
                </a:cxn>
                <a:cxn ang="0">
                  <a:pos x="12" y="30"/>
                </a:cxn>
                <a:cxn ang="0">
                  <a:pos x="18" y="52"/>
                </a:cxn>
              </a:cxnLst>
              <a:rect l="0" t="0" r="r" b="b"/>
              <a:pathLst>
                <a:path w="483" h="539">
                  <a:moveTo>
                    <a:pt x="36" y="94"/>
                  </a:moveTo>
                  <a:lnTo>
                    <a:pt x="22" y="64"/>
                  </a:lnTo>
                  <a:lnTo>
                    <a:pt x="44" y="56"/>
                  </a:lnTo>
                  <a:lnTo>
                    <a:pt x="62" y="54"/>
                  </a:lnTo>
                  <a:lnTo>
                    <a:pt x="142" y="56"/>
                  </a:lnTo>
                  <a:lnTo>
                    <a:pt x="198" y="54"/>
                  </a:lnTo>
                  <a:lnTo>
                    <a:pt x="210" y="98"/>
                  </a:lnTo>
                  <a:lnTo>
                    <a:pt x="214" y="118"/>
                  </a:lnTo>
                  <a:lnTo>
                    <a:pt x="234" y="148"/>
                  </a:lnTo>
                  <a:lnTo>
                    <a:pt x="296" y="144"/>
                  </a:lnTo>
                  <a:lnTo>
                    <a:pt x="306" y="108"/>
                  </a:lnTo>
                  <a:lnTo>
                    <a:pt x="349" y="104"/>
                  </a:lnTo>
                  <a:lnTo>
                    <a:pt x="349" y="116"/>
                  </a:lnTo>
                  <a:lnTo>
                    <a:pt x="397" y="116"/>
                  </a:lnTo>
                  <a:lnTo>
                    <a:pt x="395" y="196"/>
                  </a:lnTo>
                  <a:lnTo>
                    <a:pt x="409" y="224"/>
                  </a:lnTo>
                  <a:lnTo>
                    <a:pt x="409" y="262"/>
                  </a:lnTo>
                  <a:lnTo>
                    <a:pt x="479" y="252"/>
                  </a:lnTo>
                  <a:lnTo>
                    <a:pt x="483" y="320"/>
                  </a:lnTo>
                  <a:lnTo>
                    <a:pt x="479" y="334"/>
                  </a:lnTo>
                  <a:lnTo>
                    <a:pt x="479" y="351"/>
                  </a:lnTo>
                  <a:lnTo>
                    <a:pt x="405" y="351"/>
                  </a:lnTo>
                  <a:lnTo>
                    <a:pt x="405" y="467"/>
                  </a:lnTo>
                  <a:lnTo>
                    <a:pt x="427" y="489"/>
                  </a:lnTo>
                  <a:lnTo>
                    <a:pt x="447" y="519"/>
                  </a:lnTo>
                  <a:lnTo>
                    <a:pt x="377" y="535"/>
                  </a:lnTo>
                  <a:lnTo>
                    <a:pt x="331" y="539"/>
                  </a:lnTo>
                  <a:lnTo>
                    <a:pt x="314" y="537"/>
                  </a:lnTo>
                  <a:lnTo>
                    <a:pt x="286" y="527"/>
                  </a:lnTo>
                  <a:lnTo>
                    <a:pt x="262" y="509"/>
                  </a:lnTo>
                  <a:lnTo>
                    <a:pt x="108" y="513"/>
                  </a:lnTo>
                  <a:lnTo>
                    <a:pt x="92" y="519"/>
                  </a:lnTo>
                  <a:lnTo>
                    <a:pt x="70" y="501"/>
                  </a:lnTo>
                  <a:lnTo>
                    <a:pt x="56" y="499"/>
                  </a:lnTo>
                  <a:lnTo>
                    <a:pt x="30" y="503"/>
                  </a:lnTo>
                  <a:lnTo>
                    <a:pt x="6" y="509"/>
                  </a:lnTo>
                  <a:lnTo>
                    <a:pt x="0" y="491"/>
                  </a:lnTo>
                  <a:lnTo>
                    <a:pt x="6" y="483"/>
                  </a:lnTo>
                  <a:lnTo>
                    <a:pt x="4" y="457"/>
                  </a:lnTo>
                  <a:lnTo>
                    <a:pt x="0" y="445"/>
                  </a:lnTo>
                  <a:lnTo>
                    <a:pt x="10" y="427"/>
                  </a:lnTo>
                  <a:lnTo>
                    <a:pt x="10" y="411"/>
                  </a:lnTo>
                  <a:lnTo>
                    <a:pt x="26" y="375"/>
                  </a:lnTo>
                  <a:lnTo>
                    <a:pt x="30" y="359"/>
                  </a:lnTo>
                  <a:lnTo>
                    <a:pt x="54" y="324"/>
                  </a:lnTo>
                  <a:lnTo>
                    <a:pt x="46" y="322"/>
                  </a:lnTo>
                  <a:lnTo>
                    <a:pt x="56" y="312"/>
                  </a:lnTo>
                  <a:lnTo>
                    <a:pt x="70" y="310"/>
                  </a:lnTo>
                  <a:lnTo>
                    <a:pt x="86" y="284"/>
                  </a:lnTo>
                  <a:lnTo>
                    <a:pt x="84" y="252"/>
                  </a:lnTo>
                  <a:lnTo>
                    <a:pt x="66" y="214"/>
                  </a:lnTo>
                  <a:lnTo>
                    <a:pt x="62" y="200"/>
                  </a:lnTo>
                  <a:lnTo>
                    <a:pt x="54" y="192"/>
                  </a:lnTo>
                  <a:lnTo>
                    <a:pt x="56" y="176"/>
                  </a:lnTo>
                  <a:lnTo>
                    <a:pt x="70" y="166"/>
                  </a:lnTo>
                  <a:lnTo>
                    <a:pt x="68" y="152"/>
                  </a:lnTo>
                  <a:lnTo>
                    <a:pt x="58" y="144"/>
                  </a:lnTo>
                  <a:lnTo>
                    <a:pt x="36" y="94"/>
                  </a:lnTo>
                  <a:close/>
                  <a:moveTo>
                    <a:pt x="18" y="52"/>
                  </a:moveTo>
                  <a:lnTo>
                    <a:pt x="32" y="46"/>
                  </a:lnTo>
                  <a:lnTo>
                    <a:pt x="34" y="30"/>
                  </a:lnTo>
                  <a:lnTo>
                    <a:pt x="48" y="28"/>
                  </a:lnTo>
                  <a:lnTo>
                    <a:pt x="60" y="12"/>
                  </a:lnTo>
                  <a:lnTo>
                    <a:pt x="46" y="0"/>
                  </a:lnTo>
                  <a:lnTo>
                    <a:pt x="28" y="18"/>
                  </a:lnTo>
                  <a:lnTo>
                    <a:pt x="12" y="30"/>
                  </a:lnTo>
                  <a:lnTo>
                    <a:pt x="12" y="40"/>
                  </a:lnTo>
                  <a:lnTo>
                    <a:pt x="18" y="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197" name="Argentina">
              <a:extLst>
                <a:ext uri="{FF2B5EF4-FFF2-40B4-BE49-F238E27FC236}">
                  <a16:creationId xmlns:a16="http://schemas.microsoft.com/office/drawing/2014/main" id="{BC9C0061-41A6-454D-8EDC-C0A7A0DCF1FA}"/>
                </a:ext>
              </a:extLst>
            </p:cNvPr>
            <p:cNvSpPr>
              <a:spLocks noChangeAspect="1" noEditPoints="1"/>
            </p:cNvSpPr>
            <p:nvPr/>
          </p:nvSpPr>
          <p:spPr bwMode="gray">
            <a:xfrm>
              <a:off x="3425024" y="5327676"/>
              <a:ext cx="620831" cy="1400191"/>
            </a:xfrm>
            <a:custGeom>
              <a:avLst/>
              <a:gdLst/>
              <a:ahLst/>
              <a:cxnLst>
                <a:cxn ang="0">
                  <a:pos x="296" y="16"/>
                </a:cxn>
                <a:cxn ang="0">
                  <a:pos x="407" y="28"/>
                </a:cxn>
                <a:cxn ang="0">
                  <a:pos x="501" y="42"/>
                </a:cxn>
                <a:cxn ang="0">
                  <a:pos x="600" y="128"/>
                </a:cxn>
                <a:cxn ang="0">
                  <a:pos x="730" y="172"/>
                </a:cxn>
                <a:cxn ang="0">
                  <a:pos x="735" y="286"/>
                </a:cxn>
                <a:cxn ang="0">
                  <a:pos x="851" y="234"/>
                </a:cxn>
                <a:cxn ang="0">
                  <a:pos x="903" y="234"/>
                </a:cxn>
                <a:cxn ang="0">
                  <a:pos x="818" y="342"/>
                </a:cxn>
                <a:cxn ang="0">
                  <a:pos x="735" y="432"/>
                </a:cxn>
                <a:cxn ang="0">
                  <a:pos x="699" y="595"/>
                </a:cxn>
                <a:cxn ang="0">
                  <a:pos x="756" y="716"/>
                </a:cxn>
                <a:cxn ang="0">
                  <a:pos x="773" y="782"/>
                </a:cxn>
                <a:cxn ang="0">
                  <a:pos x="725" y="895"/>
                </a:cxn>
                <a:cxn ang="0">
                  <a:pos x="553" y="935"/>
                </a:cxn>
                <a:cxn ang="0">
                  <a:pos x="532" y="968"/>
                </a:cxn>
                <a:cxn ang="0">
                  <a:pos x="529" y="1027"/>
                </a:cxn>
                <a:cxn ang="0">
                  <a:pos x="454" y="1068"/>
                </a:cxn>
                <a:cxn ang="0">
                  <a:pos x="397" y="1039"/>
                </a:cxn>
                <a:cxn ang="0">
                  <a:pos x="418" y="1138"/>
                </a:cxn>
                <a:cxn ang="0">
                  <a:pos x="433" y="1129"/>
                </a:cxn>
                <a:cxn ang="0">
                  <a:pos x="468" y="1131"/>
                </a:cxn>
                <a:cxn ang="0">
                  <a:pos x="437" y="1150"/>
                </a:cxn>
                <a:cxn ang="0">
                  <a:pos x="414" y="1174"/>
                </a:cxn>
                <a:cxn ang="0">
                  <a:pos x="395" y="1221"/>
                </a:cxn>
                <a:cxn ang="0">
                  <a:pos x="369" y="1308"/>
                </a:cxn>
                <a:cxn ang="0">
                  <a:pos x="312" y="1323"/>
                </a:cxn>
                <a:cxn ang="0">
                  <a:pos x="288" y="1410"/>
                </a:cxn>
                <a:cxn ang="0">
                  <a:pos x="355" y="1445"/>
                </a:cxn>
                <a:cxn ang="0">
                  <a:pos x="366" y="1500"/>
                </a:cxn>
                <a:cxn ang="0">
                  <a:pos x="274" y="1597"/>
                </a:cxn>
                <a:cxn ang="0">
                  <a:pos x="251" y="1644"/>
                </a:cxn>
                <a:cxn ang="0">
                  <a:pos x="246" y="1649"/>
                </a:cxn>
                <a:cxn ang="0">
                  <a:pos x="215" y="1741"/>
                </a:cxn>
                <a:cxn ang="0">
                  <a:pos x="227" y="1778"/>
                </a:cxn>
                <a:cxn ang="0">
                  <a:pos x="220" y="1795"/>
                </a:cxn>
                <a:cxn ang="0">
                  <a:pos x="55" y="1726"/>
                </a:cxn>
                <a:cxn ang="0">
                  <a:pos x="14" y="1682"/>
                </a:cxn>
                <a:cxn ang="0">
                  <a:pos x="38" y="1566"/>
                </a:cxn>
                <a:cxn ang="0">
                  <a:pos x="50" y="1478"/>
                </a:cxn>
                <a:cxn ang="0">
                  <a:pos x="92" y="1367"/>
                </a:cxn>
                <a:cxn ang="0">
                  <a:pos x="100" y="1306"/>
                </a:cxn>
                <a:cxn ang="0">
                  <a:pos x="116" y="1292"/>
                </a:cxn>
                <a:cxn ang="0">
                  <a:pos x="85" y="1181"/>
                </a:cxn>
                <a:cxn ang="0">
                  <a:pos x="90" y="1094"/>
                </a:cxn>
                <a:cxn ang="0">
                  <a:pos x="102" y="957"/>
                </a:cxn>
                <a:cxn ang="0">
                  <a:pos x="123" y="841"/>
                </a:cxn>
                <a:cxn ang="0">
                  <a:pos x="149" y="758"/>
                </a:cxn>
                <a:cxn ang="0">
                  <a:pos x="170" y="574"/>
                </a:cxn>
                <a:cxn ang="0">
                  <a:pos x="159" y="465"/>
                </a:cxn>
                <a:cxn ang="0">
                  <a:pos x="180" y="378"/>
                </a:cxn>
                <a:cxn ang="0">
                  <a:pos x="229" y="293"/>
                </a:cxn>
                <a:cxn ang="0">
                  <a:pos x="234" y="196"/>
                </a:cxn>
                <a:cxn ang="0">
                  <a:pos x="281" y="125"/>
                </a:cxn>
                <a:cxn ang="0">
                  <a:pos x="284" y="2008"/>
                </a:cxn>
                <a:cxn ang="0">
                  <a:pos x="362" y="2019"/>
                </a:cxn>
                <a:cxn ang="0">
                  <a:pos x="343" y="1982"/>
                </a:cxn>
                <a:cxn ang="0">
                  <a:pos x="258" y="1889"/>
                </a:cxn>
                <a:cxn ang="0">
                  <a:pos x="237" y="1845"/>
                </a:cxn>
              </a:cxnLst>
              <a:rect l="0" t="0" r="r" b="b"/>
              <a:pathLst>
                <a:path w="905" h="2022">
                  <a:moveTo>
                    <a:pt x="293" y="111"/>
                  </a:moveTo>
                  <a:lnTo>
                    <a:pt x="303" y="76"/>
                  </a:lnTo>
                  <a:lnTo>
                    <a:pt x="303" y="45"/>
                  </a:lnTo>
                  <a:lnTo>
                    <a:pt x="296" y="16"/>
                  </a:lnTo>
                  <a:lnTo>
                    <a:pt x="317" y="12"/>
                  </a:lnTo>
                  <a:lnTo>
                    <a:pt x="329" y="0"/>
                  </a:lnTo>
                  <a:lnTo>
                    <a:pt x="352" y="21"/>
                  </a:lnTo>
                  <a:lnTo>
                    <a:pt x="407" y="28"/>
                  </a:lnTo>
                  <a:lnTo>
                    <a:pt x="430" y="59"/>
                  </a:lnTo>
                  <a:lnTo>
                    <a:pt x="451" y="14"/>
                  </a:lnTo>
                  <a:lnTo>
                    <a:pt x="494" y="24"/>
                  </a:lnTo>
                  <a:lnTo>
                    <a:pt x="501" y="42"/>
                  </a:lnTo>
                  <a:lnTo>
                    <a:pt x="518" y="57"/>
                  </a:lnTo>
                  <a:lnTo>
                    <a:pt x="527" y="57"/>
                  </a:lnTo>
                  <a:lnTo>
                    <a:pt x="529" y="68"/>
                  </a:lnTo>
                  <a:lnTo>
                    <a:pt x="600" y="128"/>
                  </a:lnTo>
                  <a:lnTo>
                    <a:pt x="645" y="125"/>
                  </a:lnTo>
                  <a:lnTo>
                    <a:pt x="669" y="142"/>
                  </a:lnTo>
                  <a:lnTo>
                    <a:pt x="688" y="144"/>
                  </a:lnTo>
                  <a:lnTo>
                    <a:pt x="730" y="172"/>
                  </a:lnTo>
                  <a:lnTo>
                    <a:pt x="690" y="262"/>
                  </a:lnTo>
                  <a:lnTo>
                    <a:pt x="697" y="274"/>
                  </a:lnTo>
                  <a:lnTo>
                    <a:pt x="714" y="276"/>
                  </a:lnTo>
                  <a:lnTo>
                    <a:pt x="735" y="286"/>
                  </a:lnTo>
                  <a:lnTo>
                    <a:pt x="754" y="293"/>
                  </a:lnTo>
                  <a:lnTo>
                    <a:pt x="813" y="288"/>
                  </a:lnTo>
                  <a:lnTo>
                    <a:pt x="844" y="260"/>
                  </a:lnTo>
                  <a:lnTo>
                    <a:pt x="851" y="234"/>
                  </a:lnTo>
                  <a:lnTo>
                    <a:pt x="860" y="194"/>
                  </a:lnTo>
                  <a:lnTo>
                    <a:pt x="886" y="196"/>
                  </a:lnTo>
                  <a:lnTo>
                    <a:pt x="905" y="210"/>
                  </a:lnTo>
                  <a:lnTo>
                    <a:pt x="903" y="234"/>
                  </a:lnTo>
                  <a:lnTo>
                    <a:pt x="891" y="279"/>
                  </a:lnTo>
                  <a:lnTo>
                    <a:pt x="877" y="281"/>
                  </a:lnTo>
                  <a:lnTo>
                    <a:pt x="820" y="335"/>
                  </a:lnTo>
                  <a:lnTo>
                    <a:pt x="818" y="342"/>
                  </a:lnTo>
                  <a:lnTo>
                    <a:pt x="808" y="342"/>
                  </a:lnTo>
                  <a:lnTo>
                    <a:pt x="768" y="385"/>
                  </a:lnTo>
                  <a:lnTo>
                    <a:pt x="761" y="404"/>
                  </a:lnTo>
                  <a:lnTo>
                    <a:pt x="735" y="432"/>
                  </a:lnTo>
                  <a:lnTo>
                    <a:pt x="714" y="484"/>
                  </a:lnTo>
                  <a:lnTo>
                    <a:pt x="707" y="515"/>
                  </a:lnTo>
                  <a:lnTo>
                    <a:pt x="702" y="557"/>
                  </a:lnTo>
                  <a:lnTo>
                    <a:pt x="699" y="595"/>
                  </a:lnTo>
                  <a:lnTo>
                    <a:pt x="692" y="607"/>
                  </a:lnTo>
                  <a:lnTo>
                    <a:pt x="690" y="635"/>
                  </a:lnTo>
                  <a:lnTo>
                    <a:pt x="692" y="675"/>
                  </a:lnTo>
                  <a:lnTo>
                    <a:pt x="756" y="716"/>
                  </a:lnTo>
                  <a:lnTo>
                    <a:pt x="759" y="737"/>
                  </a:lnTo>
                  <a:lnTo>
                    <a:pt x="747" y="753"/>
                  </a:lnTo>
                  <a:lnTo>
                    <a:pt x="754" y="772"/>
                  </a:lnTo>
                  <a:lnTo>
                    <a:pt x="773" y="782"/>
                  </a:lnTo>
                  <a:lnTo>
                    <a:pt x="773" y="817"/>
                  </a:lnTo>
                  <a:lnTo>
                    <a:pt x="744" y="864"/>
                  </a:lnTo>
                  <a:lnTo>
                    <a:pt x="742" y="879"/>
                  </a:lnTo>
                  <a:lnTo>
                    <a:pt x="725" y="895"/>
                  </a:lnTo>
                  <a:lnTo>
                    <a:pt x="652" y="923"/>
                  </a:lnTo>
                  <a:lnTo>
                    <a:pt x="605" y="926"/>
                  </a:lnTo>
                  <a:lnTo>
                    <a:pt x="586" y="935"/>
                  </a:lnTo>
                  <a:lnTo>
                    <a:pt x="553" y="935"/>
                  </a:lnTo>
                  <a:lnTo>
                    <a:pt x="520" y="916"/>
                  </a:lnTo>
                  <a:lnTo>
                    <a:pt x="515" y="919"/>
                  </a:lnTo>
                  <a:lnTo>
                    <a:pt x="515" y="935"/>
                  </a:lnTo>
                  <a:lnTo>
                    <a:pt x="532" y="968"/>
                  </a:lnTo>
                  <a:lnTo>
                    <a:pt x="529" y="990"/>
                  </a:lnTo>
                  <a:lnTo>
                    <a:pt x="515" y="1023"/>
                  </a:lnTo>
                  <a:lnTo>
                    <a:pt x="518" y="1032"/>
                  </a:lnTo>
                  <a:lnTo>
                    <a:pt x="529" y="1027"/>
                  </a:lnTo>
                  <a:lnTo>
                    <a:pt x="529" y="1034"/>
                  </a:lnTo>
                  <a:lnTo>
                    <a:pt x="503" y="1060"/>
                  </a:lnTo>
                  <a:lnTo>
                    <a:pt x="487" y="1070"/>
                  </a:lnTo>
                  <a:lnTo>
                    <a:pt x="454" y="1068"/>
                  </a:lnTo>
                  <a:lnTo>
                    <a:pt x="423" y="1051"/>
                  </a:lnTo>
                  <a:lnTo>
                    <a:pt x="409" y="1046"/>
                  </a:lnTo>
                  <a:lnTo>
                    <a:pt x="407" y="1032"/>
                  </a:lnTo>
                  <a:lnTo>
                    <a:pt x="397" y="1039"/>
                  </a:lnTo>
                  <a:lnTo>
                    <a:pt x="402" y="1089"/>
                  </a:lnTo>
                  <a:lnTo>
                    <a:pt x="397" y="1117"/>
                  </a:lnTo>
                  <a:lnTo>
                    <a:pt x="418" y="1124"/>
                  </a:lnTo>
                  <a:lnTo>
                    <a:pt x="418" y="1138"/>
                  </a:lnTo>
                  <a:lnTo>
                    <a:pt x="433" y="1141"/>
                  </a:lnTo>
                  <a:lnTo>
                    <a:pt x="444" y="1138"/>
                  </a:lnTo>
                  <a:lnTo>
                    <a:pt x="447" y="1131"/>
                  </a:lnTo>
                  <a:lnTo>
                    <a:pt x="433" y="1129"/>
                  </a:lnTo>
                  <a:lnTo>
                    <a:pt x="433" y="1122"/>
                  </a:lnTo>
                  <a:lnTo>
                    <a:pt x="454" y="1115"/>
                  </a:lnTo>
                  <a:lnTo>
                    <a:pt x="463" y="1127"/>
                  </a:lnTo>
                  <a:lnTo>
                    <a:pt x="468" y="1131"/>
                  </a:lnTo>
                  <a:lnTo>
                    <a:pt x="470" y="1164"/>
                  </a:lnTo>
                  <a:lnTo>
                    <a:pt x="459" y="1171"/>
                  </a:lnTo>
                  <a:lnTo>
                    <a:pt x="442" y="1171"/>
                  </a:lnTo>
                  <a:lnTo>
                    <a:pt x="437" y="1150"/>
                  </a:lnTo>
                  <a:lnTo>
                    <a:pt x="418" y="1145"/>
                  </a:lnTo>
                  <a:lnTo>
                    <a:pt x="409" y="1153"/>
                  </a:lnTo>
                  <a:lnTo>
                    <a:pt x="404" y="1162"/>
                  </a:lnTo>
                  <a:lnTo>
                    <a:pt x="414" y="1174"/>
                  </a:lnTo>
                  <a:lnTo>
                    <a:pt x="430" y="1176"/>
                  </a:lnTo>
                  <a:lnTo>
                    <a:pt x="418" y="1183"/>
                  </a:lnTo>
                  <a:lnTo>
                    <a:pt x="397" y="1205"/>
                  </a:lnTo>
                  <a:lnTo>
                    <a:pt x="395" y="1221"/>
                  </a:lnTo>
                  <a:lnTo>
                    <a:pt x="388" y="1261"/>
                  </a:lnTo>
                  <a:lnTo>
                    <a:pt x="390" y="1271"/>
                  </a:lnTo>
                  <a:lnTo>
                    <a:pt x="366" y="1294"/>
                  </a:lnTo>
                  <a:lnTo>
                    <a:pt x="369" y="1308"/>
                  </a:lnTo>
                  <a:lnTo>
                    <a:pt x="352" y="1311"/>
                  </a:lnTo>
                  <a:lnTo>
                    <a:pt x="340" y="1306"/>
                  </a:lnTo>
                  <a:lnTo>
                    <a:pt x="329" y="1323"/>
                  </a:lnTo>
                  <a:lnTo>
                    <a:pt x="312" y="1323"/>
                  </a:lnTo>
                  <a:lnTo>
                    <a:pt x="296" y="1346"/>
                  </a:lnTo>
                  <a:lnTo>
                    <a:pt x="281" y="1372"/>
                  </a:lnTo>
                  <a:lnTo>
                    <a:pt x="281" y="1398"/>
                  </a:lnTo>
                  <a:lnTo>
                    <a:pt x="288" y="1410"/>
                  </a:lnTo>
                  <a:lnTo>
                    <a:pt x="310" y="1424"/>
                  </a:lnTo>
                  <a:lnTo>
                    <a:pt x="312" y="1434"/>
                  </a:lnTo>
                  <a:lnTo>
                    <a:pt x="331" y="1443"/>
                  </a:lnTo>
                  <a:lnTo>
                    <a:pt x="355" y="1445"/>
                  </a:lnTo>
                  <a:lnTo>
                    <a:pt x="366" y="1445"/>
                  </a:lnTo>
                  <a:lnTo>
                    <a:pt x="371" y="1462"/>
                  </a:lnTo>
                  <a:lnTo>
                    <a:pt x="359" y="1481"/>
                  </a:lnTo>
                  <a:lnTo>
                    <a:pt x="366" y="1500"/>
                  </a:lnTo>
                  <a:lnTo>
                    <a:pt x="355" y="1519"/>
                  </a:lnTo>
                  <a:lnTo>
                    <a:pt x="322" y="1538"/>
                  </a:lnTo>
                  <a:lnTo>
                    <a:pt x="286" y="1573"/>
                  </a:lnTo>
                  <a:lnTo>
                    <a:pt x="274" y="1597"/>
                  </a:lnTo>
                  <a:lnTo>
                    <a:pt x="284" y="1599"/>
                  </a:lnTo>
                  <a:lnTo>
                    <a:pt x="281" y="1625"/>
                  </a:lnTo>
                  <a:lnTo>
                    <a:pt x="258" y="1646"/>
                  </a:lnTo>
                  <a:lnTo>
                    <a:pt x="251" y="1644"/>
                  </a:lnTo>
                  <a:lnTo>
                    <a:pt x="237" y="1630"/>
                  </a:lnTo>
                  <a:lnTo>
                    <a:pt x="229" y="1634"/>
                  </a:lnTo>
                  <a:lnTo>
                    <a:pt x="227" y="1641"/>
                  </a:lnTo>
                  <a:lnTo>
                    <a:pt x="246" y="1649"/>
                  </a:lnTo>
                  <a:lnTo>
                    <a:pt x="241" y="1660"/>
                  </a:lnTo>
                  <a:lnTo>
                    <a:pt x="220" y="1670"/>
                  </a:lnTo>
                  <a:lnTo>
                    <a:pt x="211" y="1705"/>
                  </a:lnTo>
                  <a:lnTo>
                    <a:pt x="215" y="1741"/>
                  </a:lnTo>
                  <a:lnTo>
                    <a:pt x="218" y="1755"/>
                  </a:lnTo>
                  <a:lnTo>
                    <a:pt x="203" y="1762"/>
                  </a:lnTo>
                  <a:lnTo>
                    <a:pt x="220" y="1762"/>
                  </a:lnTo>
                  <a:lnTo>
                    <a:pt x="227" y="1778"/>
                  </a:lnTo>
                  <a:lnTo>
                    <a:pt x="253" y="1812"/>
                  </a:lnTo>
                  <a:lnTo>
                    <a:pt x="248" y="1814"/>
                  </a:lnTo>
                  <a:lnTo>
                    <a:pt x="234" y="1814"/>
                  </a:lnTo>
                  <a:lnTo>
                    <a:pt x="220" y="1795"/>
                  </a:lnTo>
                  <a:lnTo>
                    <a:pt x="78" y="1795"/>
                  </a:lnTo>
                  <a:lnTo>
                    <a:pt x="57" y="1760"/>
                  </a:lnTo>
                  <a:lnTo>
                    <a:pt x="59" y="1743"/>
                  </a:lnTo>
                  <a:lnTo>
                    <a:pt x="55" y="1726"/>
                  </a:lnTo>
                  <a:lnTo>
                    <a:pt x="55" y="1691"/>
                  </a:lnTo>
                  <a:lnTo>
                    <a:pt x="38" y="1691"/>
                  </a:lnTo>
                  <a:lnTo>
                    <a:pt x="22" y="1703"/>
                  </a:lnTo>
                  <a:lnTo>
                    <a:pt x="14" y="1682"/>
                  </a:lnTo>
                  <a:lnTo>
                    <a:pt x="3" y="1665"/>
                  </a:lnTo>
                  <a:lnTo>
                    <a:pt x="0" y="1649"/>
                  </a:lnTo>
                  <a:lnTo>
                    <a:pt x="10" y="1611"/>
                  </a:lnTo>
                  <a:lnTo>
                    <a:pt x="38" y="1566"/>
                  </a:lnTo>
                  <a:lnTo>
                    <a:pt x="48" y="1545"/>
                  </a:lnTo>
                  <a:lnTo>
                    <a:pt x="57" y="1519"/>
                  </a:lnTo>
                  <a:lnTo>
                    <a:pt x="50" y="1493"/>
                  </a:lnTo>
                  <a:lnTo>
                    <a:pt x="50" y="1478"/>
                  </a:lnTo>
                  <a:lnTo>
                    <a:pt x="83" y="1445"/>
                  </a:lnTo>
                  <a:lnTo>
                    <a:pt x="85" y="1415"/>
                  </a:lnTo>
                  <a:lnTo>
                    <a:pt x="92" y="1408"/>
                  </a:lnTo>
                  <a:lnTo>
                    <a:pt x="92" y="1367"/>
                  </a:lnTo>
                  <a:lnTo>
                    <a:pt x="97" y="1356"/>
                  </a:lnTo>
                  <a:lnTo>
                    <a:pt x="92" y="1344"/>
                  </a:lnTo>
                  <a:lnTo>
                    <a:pt x="111" y="1320"/>
                  </a:lnTo>
                  <a:lnTo>
                    <a:pt x="100" y="1306"/>
                  </a:lnTo>
                  <a:lnTo>
                    <a:pt x="83" y="1301"/>
                  </a:lnTo>
                  <a:lnTo>
                    <a:pt x="81" y="1299"/>
                  </a:lnTo>
                  <a:lnTo>
                    <a:pt x="88" y="1290"/>
                  </a:lnTo>
                  <a:lnTo>
                    <a:pt x="116" y="1292"/>
                  </a:lnTo>
                  <a:lnTo>
                    <a:pt x="116" y="1278"/>
                  </a:lnTo>
                  <a:lnTo>
                    <a:pt x="88" y="1264"/>
                  </a:lnTo>
                  <a:lnTo>
                    <a:pt x="90" y="1216"/>
                  </a:lnTo>
                  <a:lnTo>
                    <a:pt x="85" y="1181"/>
                  </a:lnTo>
                  <a:lnTo>
                    <a:pt x="69" y="1157"/>
                  </a:lnTo>
                  <a:lnTo>
                    <a:pt x="71" y="1145"/>
                  </a:lnTo>
                  <a:lnTo>
                    <a:pt x="97" y="1134"/>
                  </a:lnTo>
                  <a:lnTo>
                    <a:pt x="90" y="1094"/>
                  </a:lnTo>
                  <a:lnTo>
                    <a:pt x="85" y="1039"/>
                  </a:lnTo>
                  <a:lnTo>
                    <a:pt x="95" y="1018"/>
                  </a:lnTo>
                  <a:lnTo>
                    <a:pt x="90" y="1001"/>
                  </a:lnTo>
                  <a:lnTo>
                    <a:pt x="102" y="957"/>
                  </a:lnTo>
                  <a:lnTo>
                    <a:pt x="116" y="928"/>
                  </a:lnTo>
                  <a:lnTo>
                    <a:pt x="128" y="928"/>
                  </a:lnTo>
                  <a:lnTo>
                    <a:pt x="130" y="897"/>
                  </a:lnTo>
                  <a:lnTo>
                    <a:pt x="123" y="841"/>
                  </a:lnTo>
                  <a:lnTo>
                    <a:pt x="123" y="796"/>
                  </a:lnTo>
                  <a:lnTo>
                    <a:pt x="135" y="786"/>
                  </a:lnTo>
                  <a:lnTo>
                    <a:pt x="137" y="770"/>
                  </a:lnTo>
                  <a:lnTo>
                    <a:pt x="149" y="758"/>
                  </a:lnTo>
                  <a:lnTo>
                    <a:pt x="161" y="706"/>
                  </a:lnTo>
                  <a:lnTo>
                    <a:pt x="175" y="657"/>
                  </a:lnTo>
                  <a:lnTo>
                    <a:pt x="177" y="612"/>
                  </a:lnTo>
                  <a:lnTo>
                    <a:pt x="170" y="574"/>
                  </a:lnTo>
                  <a:lnTo>
                    <a:pt x="151" y="527"/>
                  </a:lnTo>
                  <a:lnTo>
                    <a:pt x="149" y="498"/>
                  </a:lnTo>
                  <a:lnTo>
                    <a:pt x="161" y="491"/>
                  </a:lnTo>
                  <a:lnTo>
                    <a:pt x="159" y="465"/>
                  </a:lnTo>
                  <a:lnTo>
                    <a:pt x="170" y="463"/>
                  </a:lnTo>
                  <a:lnTo>
                    <a:pt x="180" y="449"/>
                  </a:lnTo>
                  <a:lnTo>
                    <a:pt x="177" y="401"/>
                  </a:lnTo>
                  <a:lnTo>
                    <a:pt x="180" y="378"/>
                  </a:lnTo>
                  <a:lnTo>
                    <a:pt x="196" y="345"/>
                  </a:lnTo>
                  <a:lnTo>
                    <a:pt x="213" y="331"/>
                  </a:lnTo>
                  <a:lnTo>
                    <a:pt x="218" y="312"/>
                  </a:lnTo>
                  <a:lnTo>
                    <a:pt x="229" y="293"/>
                  </a:lnTo>
                  <a:lnTo>
                    <a:pt x="248" y="276"/>
                  </a:lnTo>
                  <a:lnTo>
                    <a:pt x="239" y="257"/>
                  </a:lnTo>
                  <a:lnTo>
                    <a:pt x="239" y="217"/>
                  </a:lnTo>
                  <a:lnTo>
                    <a:pt x="234" y="196"/>
                  </a:lnTo>
                  <a:lnTo>
                    <a:pt x="246" y="170"/>
                  </a:lnTo>
                  <a:lnTo>
                    <a:pt x="246" y="151"/>
                  </a:lnTo>
                  <a:lnTo>
                    <a:pt x="253" y="144"/>
                  </a:lnTo>
                  <a:lnTo>
                    <a:pt x="281" y="125"/>
                  </a:lnTo>
                  <a:lnTo>
                    <a:pt x="293" y="111"/>
                  </a:lnTo>
                  <a:close/>
                  <a:moveTo>
                    <a:pt x="234" y="1937"/>
                  </a:moveTo>
                  <a:lnTo>
                    <a:pt x="234" y="2005"/>
                  </a:lnTo>
                  <a:lnTo>
                    <a:pt x="284" y="2008"/>
                  </a:lnTo>
                  <a:lnTo>
                    <a:pt x="303" y="2012"/>
                  </a:lnTo>
                  <a:lnTo>
                    <a:pt x="314" y="2012"/>
                  </a:lnTo>
                  <a:lnTo>
                    <a:pt x="333" y="2022"/>
                  </a:lnTo>
                  <a:lnTo>
                    <a:pt x="362" y="2019"/>
                  </a:lnTo>
                  <a:lnTo>
                    <a:pt x="364" y="2012"/>
                  </a:lnTo>
                  <a:lnTo>
                    <a:pt x="378" y="2015"/>
                  </a:lnTo>
                  <a:lnTo>
                    <a:pt x="395" y="1996"/>
                  </a:lnTo>
                  <a:lnTo>
                    <a:pt x="343" y="1982"/>
                  </a:lnTo>
                  <a:lnTo>
                    <a:pt x="303" y="1944"/>
                  </a:lnTo>
                  <a:lnTo>
                    <a:pt x="286" y="1934"/>
                  </a:lnTo>
                  <a:lnTo>
                    <a:pt x="258" y="1918"/>
                  </a:lnTo>
                  <a:lnTo>
                    <a:pt x="258" y="1889"/>
                  </a:lnTo>
                  <a:lnTo>
                    <a:pt x="241" y="1882"/>
                  </a:lnTo>
                  <a:lnTo>
                    <a:pt x="241" y="1875"/>
                  </a:lnTo>
                  <a:lnTo>
                    <a:pt x="255" y="1868"/>
                  </a:lnTo>
                  <a:lnTo>
                    <a:pt x="237" y="1845"/>
                  </a:lnTo>
                  <a:lnTo>
                    <a:pt x="234" y="1937"/>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198" name="Armenia">
              <a:extLst>
                <a:ext uri="{FF2B5EF4-FFF2-40B4-BE49-F238E27FC236}">
                  <a16:creationId xmlns:a16="http://schemas.microsoft.com/office/drawing/2014/main" id="{40CCE0F2-0108-4412-B9D6-A23ACC367631}"/>
                </a:ext>
              </a:extLst>
            </p:cNvPr>
            <p:cNvSpPr>
              <a:spLocks/>
            </p:cNvSpPr>
            <p:nvPr/>
          </p:nvSpPr>
          <p:spPr bwMode="gray">
            <a:xfrm>
              <a:off x="7148067" y="3121196"/>
              <a:ext cx="97614" cy="104228"/>
            </a:xfrm>
            <a:custGeom>
              <a:avLst/>
              <a:gdLst/>
              <a:ahLst/>
              <a:cxnLst>
                <a:cxn ang="0">
                  <a:pos x="98" y="118"/>
                </a:cxn>
                <a:cxn ang="0">
                  <a:pos x="102" y="126"/>
                </a:cxn>
                <a:cxn ang="0">
                  <a:pos x="120" y="124"/>
                </a:cxn>
                <a:cxn ang="0">
                  <a:pos x="118" y="110"/>
                </a:cxn>
                <a:cxn ang="0">
                  <a:pos x="122" y="100"/>
                </a:cxn>
                <a:cxn ang="0">
                  <a:pos x="120" y="94"/>
                </a:cxn>
                <a:cxn ang="0">
                  <a:pos x="88" y="64"/>
                </a:cxn>
                <a:cxn ang="0">
                  <a:pos x="96" y="42"/>
                </a:cxn>
                <a:cxn ang="0">
                  <a:pos x="80" y="42"/>
                </a:cxn>
                <a:cxn ang="0">
                  <a:pos x="68" y="34"/>
                </a:cxn>
                <a:cxn ang="0">
                  <a:pos x="64" y="28"/>
                </a:cxn>
                <a:cxn ang="0">
                  <a:pos x="70" y="14"/>
                </a:cxn>
                <a:cxn ang="0">
                  <a:pos x="56" y="12"/>
                </a:cxn>
                <a:cxn ang="0">
                  <a:pos x="46" y="0"/>
                </a:cxn>
                <a:cxn ang="0">
                  <a:pos x="0" y="2"/>
                </a:cxn>
                <a:cxn ang="0">
                  <a:pos x="2" y="16"/>
                </a:cxn>
                <a:cxn ang="0">
                  <a:pos x="2" y="34"/>
                </a:cxn>
                <a:cxn ang="0">
                  <a:pos x="6" y="50"/>
                </a:cxn>
                <a:cxn ang="0">
                  <a:pos x="16" y="64"/>
                </a:cxn>
                <a:cxn ang="0">
                  <a:pos x="26" y="62"/>
                </a:cxn>
                <a:cxn ang="0">
                  <a:pos x="40" y="82"/>
                </a:cxn>
                <a:cxn ang="0">
                  <a:pos x="60" y="82"/>
                </a:cxn>
                <a:cxn ang="0">
                  <a:pos x="70" y="84"/>
                </a:cxn>
                <a:cxn ang="0">
                  <a:pos x="80" y="84"/>
                </a:cxn>
                <a:cxn ang="0">
                  <a:pos x="90" y="88"/>
                </a:cxn>
                <a:cxn ang="0">
                  <a:pos x="94" y="96"/>
                </a:cxn>
                <a:cxn ang="0">
                  <a:pos x="96" y="104"/>
                </a:cxn>
                <a:cxn ang="0">
                  <a:pos x="102" y="106"/>
                </a:cxn>
                <a:cxn ang="0">
                  <a:pos x="98" y="118"/>
                </a:cxn>
              </a:cxnLst>
              <a:rect l="0" t="0" r="r" b="b"/>
              <a:pathLst>
                <a:path w="122" h="126">
                  <a:moveTo>
                    <a:pt x="98" y="118"/>
                  </a:moveTo>
                  <a:lnTo>
                    <a:pt x="102" y="126"/>
                  </a:lnTo>
                  <a:lnTo>
                    <a:pt x="120" y="124"/>
                  </a:lnTo>
                  <a:lnTo>
                    <a:pt x="118" y="110"/>
                  </a:lnTo>
                  <a:lnTo>
                    <a:pt x="122" y="100"/>
                  </a:lnTo>
                  <a:lnTo>
                    <a:pt x="120" y="94"/>
                  </a:lnTo>
                  <a:lnTo>
                    <a:pt x="88" y="64"/>
                  </a:lnTo>
                  <a:lnTo>
                    <a:pt x="96" y="42"/>
                  </a:lnTo>
                  <a:lnTo>
                    <a:pt x="80" y="42"/>
                  </a:lnTo>
                  <a:lnTo>
                    <a:pt x="68" y="34"/>
                  </a:lnTo>
                  <a:lnTo>
                    <a:pt x="64" y="28"/>
                  </a:lnTo>
                  <a:lnTo>
                    <a:pt x="70" y="14"/>
                  </a:lnTo>
                  <a:lnTo>
                    <a:pt x="56" y="12"/>
                  </a:lnTo>
                  <a:lnTo>
                    <a:pt x="46" y="0"/>
                  </a:lnTo>
                  <a:lnTo>
                    <a:pt x="0" y="2"/>
                  </a:lnTo>
                  <a:lnTo>
                    <a:pt x="2" y="16"/>
                  </a:lnTo>
                  <a:lnTo>
                    <a:pt x="2" y="34"/>
                  </a:lnTo>
                  <a:lnTo>
                    <a:pt x="6" y="50"/>
                  </a:lnTo>
                  <a:lnTo>
                    <a:pt x="16" y="64"/>
                  </a:lnTo>
                  <a:lnTo>
                    <a:pt x="26" y="62"/>
                  </a:lnTo>
                  <a:lnTo>
                    <a:pt x="40" y="82"/>
                  </a:lnTo>
                  <a:lnTo>
                    <a:pt x="60" y="82"/>
                  </a:lnTo>
                  <a:lnTo>
                    <a:pt x="70" y="84"/>
                  </a:lnTo>
                  <a:lnTo>
                    <a:pt x="80" y="84"/>
                  </a:lnTo>
                  <a:lnTo>
                    <a:pt x="90" y="88"/>
                  </a:lnTo>
                  <a:lnTo>
                    <a:pt x="94" y="96"/>
                  </a:lnTo>
                  <a:lnTo>
                    <a:pt x="96" y="104"/>
                  </a:lnTo>
                  <a:lnTo>
                    <a:pt x="102" y="106"/>
                  </a:lnTo>
                  <a:lnTo>
                    <a:pt x="98" y="118"/>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199" name="Australia">
              <a:extLst>
                <a:ext uri="{FF2B5EF4-FFF2-40B4-BE49-F238E27FC236}">
                  <a16:creationId xmlns:a16="http://schemas.microsoft.com/office/drawing/2014/main" id="{4AF9CF14-DA85-41F6-BB62-AC905B4F9DA0}"/>
                </a:ext>
              </a:extLst>
            </p:cNvPr>
            <p:cNvSpPr>
              <a:spLocks noEditPoints="1"/>
            </p:cNvSpPr>
            <p:nvPr/>
          </p:nvSpPr>
          <p:spPr bwMode="gray">
            <a:xfrm>
              <a:off x="9303412" y="4885200"/>
              <a:ext cx="1247524" cy="1205501"/>
            </a:xfrm>
            <a:custGeom>
              <a:avLst/>
              <a:gdLst/>
              <a:ahLst/>
              <a:cxnLst>
                <a:cxn ang="0">
                  <a:pos x="869" y="68"/>
                </a:cxn>
                <a:cxn ang="0">
                  <a:pos x="861" y="110"/>
                </a:cxn>
                <a:cxn ang="0">
                  <a:pos x="975" y="251"/>
                </a:cxn>
                <a:cxn ang="0">
                  <a:pos x="1073" y="98"/>
                </a:cxn>
                <a:cxn ang="0">
                  <a:pos x="1113" y="10"/>
                </a:cxn>
                <a:cxn ang="0">
                  <a:pos x="1151" y="88"/>
                </a:cxn>
                <a:cxn ang="0">
                  <a:pos x="1209" y="165"/>
                </a:cxn>
                <a:cxn ang="0">
                  <a:pos x="1241" y="247"/>
                </a:cxn>
                <a:cxn ang="0">
                  <a:pos x="1321" y="373"/>
                </a:cxn>
                <a:cxn ang="0">
                  <a:pos x="1379" y="455"/>
                </a:cxn>
                <a:cxn ang="0">
                  <a:pos x="1424" y="525"/>
                </a:cxn>
                <a:cxn ang="0">
                  <a:pos x="1522" y="629"/>
                </a:cxn>
                <a:cxn ang="0">
                  <a:pos x="1518" y="829"/>
                </a:cxn>
                <a:cxn ang="0">
                  <a:pos x="1480" y="943"/>
                </a:cxn>
                <a:cxn ang="0">
                  <a:pos x="1430" y="1058"/>
                </a:cxn>
                <a:cxn ang="0">
                  <a:pos x="1399" y="1166"/>
                </a:cxn>
                <a:cxn ang="0">
                  <a:pos x="1289" y="1210"/>
                </a:cxn>
                <a:cxn ang="0">
                  <a:pos x="1259" y="1258"/>
                </a:cxn>
                <a:cxn ang="0">
                  <a:pos x="1173" y="1216"/>
                </a:cxn>
                <a:cxn ang="0">
                  <a:pos x="1081" y="1212"/>
                </a:cxn>
                <a:cxn ang="0">
                  <a:pos x="1013" y="1160"/>
                </a:cxn>
                <a:cxn ang="0">
                  <a:pos x="963" y="1076"/>
                </a:cxn>
                <a:cxn ang="0">
                  <a:pos x="933" y="1026"/>
                </a:cxn>
                <a:cxn ang="0">
                  <a:pos x="905" y="1034"/>
                </a:cxn>
                <a:cxn ang="0">
                  <a:pos x="909" y="984"/>
                </a:cxn>
                <a:cxn ang="0">
                  <a:pos x="861" y="1042"/>
                </a:cxn>
                <a:cxn ang="0">
                  <a:pos x="827" y="973"/>
                </a:cxn>
                <a:cxn ang="0">
                  <a:pos x="769" y="897"/>
                </a:cxn>
                <a:cxn ang="0">
                  <a:pos x="585" y="883"/>
                </a:cxn>
                <a:cxn ang="0">
                  <a:pos x="415" y="945"/>
                </a:cxn>
                <a:cxn ang="0">
                  <a:pos x="275" y="979"/>
                </a:cxn>
                <a:cxn ang="0">
                  <a:pos x="191" y="1046"/>
                </a:cxn>
                <a:cxn ang="0">
                  <a:pos x="94" y="1026"/>
                </a:cxn>
                <a:cxn ang="0">
                  <a:pos x="96" y="887"/>
                </a:cxn>
                <a:cxn ang="0">
                  <a:pos x="44" y="747"/>
                </a:cxn>
                <a:cxn ang="0">
                  <a:pos x="2" y="619"/>
                </a:cxn>
                <a:cxn ang="0">
                  <a:pos x="2" y="549"/>
                </a:cxn>
                <a:cxn ang="0">
                  <a:pos x="20" y="455"/>
                </a:cxn>
                <a:cxn ang="0">
                  <a:pos x="102" y="423"/>
                </a:cxn>
                <a:cxn ang="0">
                  <a:pos x="183" y="407"/>
                </a:cxn>
                <a:cxn ang="0">
                  <a:pos x="309" y="351"/>
                </a:cxn>
                <a:cxn ang="0">
                  <a:pos x="345" y="245"/>
                </a:cxn>
                <a:cxn ang="0">
                  <a:pos x="435" y="193"/>
                </a:cxn>
                <a:cxn ang="0">
                  <a:pos x="551" y="157"/>
                </a:cxn>
                <a:cxn ang="0">
                  <a:pos x="631" y="165"/>
                </a:cxn>
                <a:cxn ang="0">
                  <a:pos x="645" y="90"/>
                </a:cxn>
                <a:cxn ang="0">
                  <a:pos x="721" y="72"/>
                </a:cxn>
                <a:cxn ang="0">
                  <a:pos x="703" y="24"/>
                </a:cxn>
                <a:cxn ang="0">
                  <a:pos x="1189" y="1346"/>
                </a:cxn>
                <a:cxn ang="0">
                  <a:pos x="1221" y="1414"/>
                </a:cxn>
                <a:cxn ang="0">
                  <a:pos x="1251" y="1472"/>
                </a:cxn>
                <a:cxn ang="0">
                  <a:pos x="1307" y="1450"/>
                </a:cxn>
                <a:cxn ang="0">
                  <a:pos x="1325" y="1402"/>
                </a:cxn>
                <a:cxn ang="0">
                  <a:pos x="1337" y="1350"/>
                </a:cxn>
                <a:cxn ang="0">
                  <a:pos x="1279" y="1336"/>
                </a:cxn>
                <a:cxn ang="0">
                  <a:pos x="1207" y="1326"/>
                </a:cxn>
              </a:cxnLst>
              <a:rect l="0" t="0" r="r" b="b"/>
              <a:pathLst>
                <a:path w="1536" h="1474">
                  <a:moveTo>
                    <a:pt x="741" y="32"/>
                  </a:moveTo>
                  <a:lnTo>
                    <a:pt x="773" y="50"/>
                  </a:lnTo>
                  <a:lnTo>
                    <a:pt x="803" y="60"/>
                  </a:lnTo>
                  <a:lnTo>
                    <a:pt x="843" y="68"/>
                  </a:lnTo>
                  <a:lnTo>
                    <a:pt x="869" y="68"/>
                  </a:lnTo>
                  <a:lnTo>
                    <a:pt x="883" y="58"/>
                  </a:lnTo>
                  <a:lnTo>
                    <a:pt x="895" y="64"/>
                  </a:lnTo>
                  <a:lnTo>
                    <a:pt x="881" y="96"/>
                  </a:lnTo>
                  <a:lnTo>
                    <a:pt x="877" y="104"/>
                  </a:lnTo>
                  <a:lnTo>
                    <a:pt x="861" y="110"/>
                  </a:lnTo>
                  <a:lnTo>
                    <a:pt x="855" y="151"/>
                  </a:lnTo>
                  <a:lnTo>
                    <a:pt x="841" y="169"/>
                  </a:lnTo>
                  <a:lnTo>
                    <a:pt x="857" y="185"/>
                  </a:lnTo>
                  <a:lnTo>
                    <a:pt x="931" y="225"/>
                  </a:lnTo>
                  <a:lnTo>
                    <a:pt x="975" y="251"/>
                  </a:lnTo>
                  <a:lnTo>
                    <a:pt x="1011" y="281"/>
                  </a:lnTo>
                  <a:lnTo>
                    <a:pt x="1039" y="275"/>
                  </a:lnTo>
                  <a:lnTo>
                    <a:pt x="1055" y="245"/>
                  </a:lnTo>
                  <a:lnTo>
                    <a:pt x="1077" y="189"/>
                  </a:lnTo>
                  <a:lnTo>
                    <a:pt x="1073" y="98"/>
                  </a:lnTo>
                  <a:lnTo>
                    <a:pt x="1073" y="62"/>
                  </a:lnTo>
                  <a:lnTo>
                    <a:pt x="1087" y="12"/>
                  </a:lnTo>
                  <a:lnTo>
                    <a:pt x="1099" y="2"/>
                  </a:lnTo>
                  <a:lnTo>
                    <a:pt x="1111" y="0"/>
                  </a:lnTo>
                  <a:lnTo>
                    <a:pt x="1113" y="10"/>
                  </a:lnTo>
                  <a:lnTo>
                    <a:pt x="1119" y="18"/>
                  </a:lnTo>
                  <a:lnTo>
                    <a:pt x="1123" y="46"/>
                  </a:lnTo>
                  <a:lnTo>
                    <a:pt x="1135" y="56"/>
                  </a:lnTo>
                  <a:lnTo>
                    <a:pt x="1141" y="82"/>
                  </a:lnTo>
                  <a:lnTo>
                    <a:pt x="1151" y="88"/>
                  </a:lnTo>
                  <a:lnTo>
                    <a:pt x="1151" y="122"/>
                  </a:lnTo>
                  <a:lnTo>
                    <a:pt x="1163" y="149"/>
                  </a:lnTo>
                  <a:lnTo>
                    <a:pt x="1179" y="147"/>
                  </a:lnTo>
                  <a:lnTo>
                    <a:pt x="1191" y="139"/>
                  </a:lnTo>
                  <a:lnTo>
                    <a:pt x="1209" y="165"/>
                  </a:lnTo>
                  <a:lnTo>
                    <a:pt x="1223" y="171"/>
                  </a:lnTo>
                  <a:lnTo>
                    <a:pt x="1221" y="201"/>
                  </a:lnTo>
                  <a:lnTo>
                    <a:pt x="1227" y="213"/>
                  </a:lnTo>
                  <a:lnTo>
                    <a:pt x="1231" y="241"/>
                  </a:lnTo>
                  <a:lnTo>
                    <a:pt x="1241" y="247"/>
                  </a:lnTo>
                  <a:lnTo>
                    <a:pt x="1253" y="273"/>
                  </a:lnTo>
                  <a:lnTo>
                    <a:pt x="1249" y="307"/>
                  </a:lnTo>
                  <a:lnTo>
                    <a:pt x="1263" y="345"/>
                  </a:lnTo>
                  <a:lnTo>
                    <a:pt x="1291" y="365"/>
                  </a:lnTo>
                  <a:lnTo>
                    <a:pt x="1321" y="373"/>
                  </a:lnTo>
                  <a:lnTo>
                    <a:pt x="1341" y="391"/>
                  </a:lnTo>
                  <a:lnTo>
                    <a:pt x="1353" y="407"/>
                  </a:lnTo>
                  <a:lnTo>
                    <a:pt x="1353" y="429"/>
                  </a:lnTo>
                  <a:lnTo>
                    <a:pt x="1373" y="437"/>
                  </a:lnTo>
                  <a:lnTo>
                    <a:pt x="1379" y="455"/>
                  </a:lnTo>
                  <a:lnTo>
                    <a:pt x="1377" y="467"/>
                  </a:lnTo>
                  <a:lnTo>
                    <a:pt x="1385" y="481"/>
                  </a:lnTo>
                  <a:lnTo>
                    <a:pt x="1395" y="471"/>
                  </a:lnTo>
                  <a:lnTo>
                    <a:pt x="1426" y="485"/>
                  </a:lnTo>
                  <a:lnTo>
                    <a:pt x="1424" y="525"/>
                  </a:lnTo>
                  <a:lnTo>
                    <a:pt x="1454" y="549"/>
                  </a:lnTo>
                  <a:lnTo>
                    <a:pt x="1474" y="549"/>
                  </a:lnTo>
                  <a:lnTo>
                    <a:pt x="1482" y="567"/>
                  </a:lnTo>
                  <a:lnTo>
                    <a:pt x="1510" y="625"/>
                  </a:lnTo>
                  <a:lnTo>
                    <a:pt x="1522" y="629"/>
                  </a:lnTo>
                  <a:lnTo>
                    <a:pt x="1520" y="695"/>
                  </a:lnTo>
                  <a:lnTo>
                    <a:pt x="1536" y="739"/>
                  </a:lnTo>
                  <a:lnTo>
                    <a:pt x="1534" y="771"/>
                  </a:lnTo>
                  <a:lnTo>
                    <a:pt x="1530" y="809"/>
                  </a:lnTo>
                  <a:lnTo>
                    <a:pt x="1518" y="829"/>
                  </a:lnTo>
                  <a:lnTo>
                    <a:pt x="1520" y="865"/>
                  </a:lnTo>
                  <a:lnTo>
                    <a:pt x="1510" y="899"/>
                  </a:lnTo>
                  <a:lnTo>
                    <a:pt x="1510" y="919"/>
                  </a:lnTo>
                  <a:lnTo>
                    <a:pt x="1484" y="931"/>
                  </a:lnTo>
                  <a:lnTo>
                    <a:pt x="1480" y="943"/>
                  </a:lnTo>
                  <a:lnTo>
                    <a:pt x="1468" y="947"/>
                  </a:lnTo>
                  <a:lnTo>
                    <a:pt x="1458" y="992"/>
                  </a:lnTo>
                  <a:lnTo>
                    <a:pt x="1450" y="1014"/>
                  </a:lnTo>
                  <a:lnTo>
                    <a:pt x="1444" y="1042"/>
                  </a:lnTo>
                  <a:lnTo>
                    <a:pt x="1430" y="1058"/>
                  </a:lnTo>
                  <a:lnTo>
                    <a:pt x="1415" y="1084"/>
                  </a:lnTo>
                  <a:lnTo>
                    <a:pt x="1407" y="1114"/>
                  </a:lnTo>
                  <a:lnTo>
                    <a:pt x="1401" y="1136"/>
                  </a:lnTo>
                  <a:lnTo>
                    <a:pt x="1407" y="1148"/>
                  </a:lnTo>
                  <a:lnTo>
                    <a:pt x="1399" y="1166"/>
                  </a:lnTo>
                  <a:lnTo>
                    <a:pt x="1365" y="1186"/>
                  </a:lnTo>
                  <a:lnTo>
                    <a:pt x="1349" y="1182"/>
                  </a:lnTo>
                  <a:lnTo>
                    <a:pt x="1309" y="1200"/>
                  </a:lnTo>
                  <a:lnTo>
                    <a:pt x="1289" y="1202"/>
                  </a:lnTo>
                  <a:lnTo>
                    <a:pt x="1289" y="1210"/>
                  </a:lnTo>
                  <a:lnTo>
                    <a:pt x="1283" y="1218"/>
                  </a:lnTo>
                  <a:lnTo>
                    <a:pt x="1267" y="1226"/>
                  </a:lnTo>
                  <a:lnTo>
                    <a:pt x="1267" y="1238"/>
                  </a:lnTo>
                  <a:lnTo>
                    <a:pt x="1265" y="1252"/>
                  </a:lnTo>
                  <a:lnTo>
                    <a:pt x="1259" y="1258"/>
                  </a:lnTo>
                  <a:lnTo>
                    <a:pt x="1249" y="1240"/>
                  </a:lnTo>
                  <a:lnTo>
                    <a:pt x="1235" y="1232"/>
                  </a:lnTo>
                  <a:lnTo>
                    <a:pt x="1213" y="1228"/>
                  </a:lnTo>
                  <a:lnTo>
                    <a:pt x="1185" y="1206"/>
                  </a:lnTo>
                  <a:lnTo>
                    <a:pt x="1173" y="1216"/>
                  </a:lnTo>
                  <a:lnTo>
                    <a:pt x="1157" y="1228"/>
                  </a:lnTo>
                  <a:lnTo>
                    <a:pt x="1137" y="1218"/>
                  </a:lnTo>
                  <a:lnTo>
                    <a:pt x="1111" y="1216"/>
                  </a:lnTo>
                  <a:lnTo>
                    <a:pt x="1095" y="1208"/>
                  </a:lnTo>
                  <a:lnTo>
                    <a:pt x="1081" y="1212"/>
                  </a:lnTo>
                  <a:lnTo>
                    <a:pt x="1069" y="1196"/>
                  </a:lnTo>
                  <a:lnTo>
                    <a:pt x="1053" y="1196"/>
                  </a:lnTo>
                  <a:lnTo>
                    <a:pt x="1027" y="1174"/>
                  </a:lnTo>
                  <a:lnTo>
                    <a:pt x="1025" y="1164"/>
                  </a:lnTo>
                  <a:lnTo>
                    <a:pt x="1013" y="1160"/>
                  </a:lnTo>
                  <a:lnTo>
                    <a:pt x="1009" y="1150"/>
                  </a:lnTo>
                  <a:lnTo>
                    <a:pt x="1015" y="1132"/>
                  </a:lnTo>
                  <a:lnTo>
                    <a:pt x="989" y="1098"/>
                  </a:lnTo>
                  <a:lnTo>
                    <a:pt x="981" y="1062"/>
                  </a:lnTo>
                  <a:lnTo>
                    <a:pt x="963" y="1076"/>
                  </a:lnTo>
                  <a:lnTo>
                    <a:pt x="941" y="1076"/>
                  </a:lnTo>
                  <a:lnTo>
                    <a:pt x="947" y="1062"/>
                  </a:lnTo>
                  <a:lnTo>
                    <a:pt x="959" y="1052"/>
                  </a:lnTo>
                  <a:lnTo>
                    <a:pt x="939" y="1016"/>
                  </a:lnTo>
                  <a:lnTo>
                    <a:pt x="933" y="1026"/>
                  </a:lnTo>
                  <a:lnTo>
                    <a:pt x="933" y="1046"/>
                  </a:lnTo>
                  <a:lnTo>
                    <a:pt x="917" y="1054"/>
                  </a:lnTo>
                  <a:lnTo>
                    <a:pt x="899" y="1056"/>
                  </a:lnTo>
                  <a:lnTo>
                    <a:pt x="897" y="1046"/>
                  </a:lnTo>
                  <a:lnTo>
                    <a:pt x="905" y="1034"/>
                  </a:lnTo>
                  <a:lnTo>
                    <a:pt x="919" y="1034"/>
                  </a:lnTo>
                  <a:lnTo>
                    <a:pt x="923" y="1002"/>
                  </a:lnTo>
                  <a:lnTo>
                    <a:pt x="943" y="949"/>
                  </a:lnTo>
                  <a:lnTo>
                    <a:pt x="929" y="949"/>
                  </a:lnTo>
                  <a:lnTo>
                    <a:pt x="909" y="984"/>
                  </a:lnTo>
                  <a:lnTo>
                    <a:pt x="879" y="1000"/>
                  </a:lnTo>
                  <a:lnTo>
                    <a:pt x="879" y="1020"/>
                  </a:lnTo>
                  <a:lnTo>
                    <a:pt x="871" y="1030"/>
                  </a:lnTo>
                  <a:lnTo>
                    <a:pt x="869" y="1040"/>
                  </a:lnTo>
                  <a:lnTo>
                    <a:pt x="861" y="1042"/>
                  </a:lnTo>
                  <a:lnTo>
                    <a:pt x="853" y="1028"/>
                  </a:lnTo>
                  <a:lnTo>
                    <a:pt x="843" y="1018"/>
                  </a:lnTo>
                  <a:lnTo>
                    <a:pt x="853" y="1014"/>
                  </a:lnTo>
                  <a:lnTo>
                    <a:pt x="839" y="986"/>
                  </a:lnTo>
                  <a:lnTo>
                    <a:pt x="827" y="973"/>
                  </a:lnTo>
                  <a:lnTo>
                    <a:pt x="829" y="951"/>
                  </a:lnTo>
                  <a:lnTo>
                    <a:pt x="815" y="939"/>
                  </a:lnTo>
                  <a:lnTo>
                    <a:pt x="799" y="941"/>
                  </a:lnTo>
                  <a:lnTo>
                    <a:pt x="789" y="905"/>
                  </a:lnTo>
                  <a:lnTo>
                    <a:pt x="769" y="897"/>
                  </a:lnTo>
                  <a:lnTo>
                    <a:pt x="759" y="907"/>
                  </a:lnTo>
                  <a:lnTo>
                    <a:pt x="729" y="889"/>
                  </a:lnTo>
                  <a:lnTo>
                    <a:pt x="719" y="901"/>
                  </a:lnTo>
                  <a:lnTo>
                    <a:pt x="677" y="877"/>
                  </a:lnTo>
                  <a:lnTo>
                    <a:pt x="585" y="883"/>
                  </a:lnTo>
                  <a:lnTo>
                    <a:pt x="569" y="893"/>
                  </a:lnTo>
                  <a:lnTo>
                    <a:pt x="507" y="917"/>
                  </a:lnTo>
                  <a:lnTo>
                    <a:pt x="485" y="913"/>
                  </a:lnTo>
                  <a:lnTo>
                    <a:pt x="459" y="933"/>
                  </a:lnTo>
                  <a:lnTo>
                    <a:pt x="415" y="945"/>
                  </a:lnTo>
                  <a:lnTo>
                    <a:pt x="389" y="977"/>
                  </a:lnTo>
                  <a:lnTo>
                    <a:pt x="345" y="979"/>
                  </a:lnTo>
                  <a:lnTo>
                    <a:pt x="327" y="988"/>
                  </a:lnTo>
                  <a:lnTo>
                    <a:pt x="305" y="979"/>
                  </a:lnTo>
                  <a:lnTo>
                    <a:pt x="275" y="979"/>
                  </a:lnTo>
                  <a:lnTo>
                    <a:pt x="259" y="992"/>
                  </a:lnTo>
                  <a:lnTo>
                    <a:pt x="247" y="992"/>
                  </a:lnTo>
                  <a:lnTo>
                    <a:pt x="233" y="1016"/>
                  </a:lnTo>
                  <a:lnTo>
                    <a:pt x="213" y="1016"/>
                  </a:lnTo>
                  <a:lnTo>
                    <a:pt x="191" y="1046"/>
                  </a:lnTo>
                  <a:lnTo>
                    <a:pt x="174" y="1042"/>
                  </a:lnTo>
                  <a:lnTo>
                    <a:pt x="138" y="1044"/>
                  </a:lnTo>
                  <a:lnTo>
                    <a:pt x="124" y="1046"/>
                  </a:lnTo>
                  <a:lnTo>
                    <a:pt x="112" y="1030"/>
                  </a:lnTo>
                  <a:lnTo>
                    <a:pt x="94" y="1026"/>
                  </a:lnTo>
                  <a:lnTo>
                    <a:pt x="82" y="1010"/>
                  </a:lnTo>
                  <a:lnTo>
                    <a:pt x="70" y="1010"/>
                  </a:lnTo>
                  <a:lnTo>
                    <a:pt x="68" y="971"/>
                  </a:lnTo>
                  <a:lnTo>
                    <a:pt x="84" y="961"/>
                  </a:lnTo>
                  <a:lnTo>
                    <a:pt x="96" y="887"/>
                  </a:lnTo>
                  <a:lnTo>
                    <a:pt x="74" y="837"/>
                  </a:lnTo>
                  <a:lnTo>
                    <a:pt x="74" y="821"/>
                  </a:lnTo>
                  <a:lnTo>
                    <a:pt x="66" y="813"/>
                  </a:lnTo>
                  <a:lnTo>
                    <a:pt x="66" y="787"/>
                  </a:lnTo>
                  <a:lnTo>
                    <a:pt x="44" y="747"/>
                  </a:lnTo>
                  <a:lnTo>
                    <a:pt x="30" y="721"/>
                  </a:lnTo>
                  <a:lnTo>
                    <a:pt x="28" y="699"/>
                  </a:lnTo>
                  <a:lnTo>
                    <a:pt x="2" y="657"/>
                  </a:lnTo>
                  <a:lnTo>
                    <a:pt x="0" y="643"/>
                  </a:lnTo>
                  <a:lnTo>
                    <a:pt x="2" y="619"/>
                  </a:lnTo>
                  <a:lnTo>
                    <a:pt x="16" y="623"/>
                  </a:lnTo>
                  <a:lnTo>
                    <a:pt x="26" y="617"/>
                  </a:lnTo>
                  <a:lnTo>
                    <a:pt x="18" y="601"/>
                  </a:lnTo>
                  <a:lnTo>
                    <a:pt x="10" y="575"/>
                  </a:lnTo>
                  <a:lnTo>
                    <a:pt x="2" y="549"/>
                  </a:lnTo>
                  <a:lnTo>
                    <a:pt x="10" y="529"/>
                  </a:lnTo>
                  <a:lnTo>
                    <a:pt x="16" y="507"/>
                  </a:lnTo>
                  <a:lnTo>
                    <a:pt x="8" y="485"/>
                  </a:lnTo>
                  <a:lnTo>
                    <a:pt x="20" y="469"/>
                  </a:lnTo>
                  <a:lnTo>
                    <a:pt x="20" y="455"/>
                  </a:lnTo>
                  <a:lnTo>
                    <a:pt x="30" y="453"/>
                  </a:lnTo>
                  <a:lnTo>
                    <a:pt x="36" y="467"/>
                  </a:lnTo>
                  <a:lnTo>
                    <a:pt x="50" y="455"/>
                  </a:lnTo>
                  <a:lnTo>
                    <a:pt x="78" y="433"/>
                  </a:lnTo>
                  <a:lnTo>
                    <a:pt x="102" y="423"/>
                  </a:lnTo>
                  <a:lnTo>
                    <a:pt x="116" y="421"/>
                  </a:lnTo>
                  <a:lnTo>
                    <a:pt x="132" y="409"/>
                  </a:lnTo>
                  <a:lnTo>
                    <a:pt x="142" y="417"/>
                  </a:lnTo>
                  <a:lnTo>
                    <a:pt x="154" y="411"/>
                  </a:lnTo>
                  <a:lnTo>
                    <a:pt x="183" y="407"/>
                  </a:lnTo>
                  <a:lnTo>
                    <a:pt x="205" y="385"/>
                  </a:lnTo>
                  <a:lnTo>
                    <a:pt x="225" y="385"/>
                  </a:lnTo>
                  <a:lnTo>
                    <a:pt x="243" y="387"/>
                  </a:lnTo>
                  <a:lnTo>
                    <a:pt x="285" y="377"/>
                  </a:lnTo>
                  <a:lnTo>
                    <a:pt x="309" y="351"/>
                  </a:lnTo>
                  <a:lnTo>
                    <a:pt x="319" y="321"/>
                  </a:lnTo>
                  <a:lnTo>
                    <a:pt x="339" y="297"/>
                  </a:lnTo>
                  <a:lnTo>
                    <a:pt x="331" y="287"/>
                  </a:lnTo>
                  <a:lnTo>
                    <a:pt x="333" y="263"/>
                  </a:lnTo>
                  <a:lnTo>
                    <a:pt x="345" y="245"/>
                  </a:lnTo>
                  <a:lnTo>
                    <a:pt x="353" y="223"/>
                  </a:lnTo>
                  <a:lnTo>
                    <a:pt x="377" y="237"/>
                  </a:lnTo>
                  <a:lnTo>
                    <a:pt x="381" y="223"/>
                  </a:lnTo>
                  <a:lnTo>
                    <a:pt x="417" y="227"/>
                  </a:lnTo>
                  <a:lnTo>
                    <a:pt x="435" y="193"/>
                  </a:lnTo>
                  <a:lnTo>
                    <a:pt x="457" y="157"/>
                  </a:lnTo>
                  <a:lnTo>
                    <a:pt x="487" y="127"/>
                  </a:lnTo>
                  <a:lnTo>
                    <a:pt x="509" y="122"/>
                  </a:lnTo>
                  <a:lnTo>
                    <a:pt x="531" y="131"/>
                  </a:lnTo>
                  <a:lnTo>
                    <a:pt x="551" y="157"/>
                  </a:lnTo>
                  <a:lnTo>
                    <a:pt x="561" y="173"/>
                  </a:lnTo>
                  <a:lnTo>
                    <a:pt x="575" y="169"/>
                  </a:lnTo>
                  <a:lnTo>
                    <a:pt x="597" y="169"/>
                  </a:lnTo>
                  <a:lnTo>
                    <a:pt x="611" y="183"/>
                  </a:lnTo>
                  <a:lnTo>
                    <a:pt x="631" y="165"/>
                  </a:lnTo>
                  <a:lnTo>
                    <a:pt x="609" y="155"/>
                  </a:lnTo>
                  <a:lnTo>
                    <a:pt x="621" y="135"/>
                  </a:lnTo>
                  <a:lnTo>
                    <a:pt x="619" y="112"/>
                  </a:lnTo>
                  <a:lnTo>
                    <a:pt x="649" y="106"/>
                  </a:lnTo>
                  <a:lnTo>
                    <a:pt x="645" y="90"/>
                  </a:lnTo>
                  <a:lnTo>
                    <a:pt x="663" y="78"/>
                  </a:lnTo>
                  <a:lnTo>
                    <a:pt x="677" y="58"/>
                  </a:lnTo>
                  <a:lnTo>
                    <a:pt x="695" y="66"/>
                  </a:lnTo>
                  <a:lnTo>
                    <a:pt x="705" y="64"/>
                  </a:lnTo>
                  <a:lnTo>
                    <a:pt x="721" y="72"/>
                  </a:lnTo>
                  <a:lnTo>
                    <a:pt x="735" y="56"/>
                  </a:lnTo>
                  <a:lnTo>
                    <a:pt x="721" y="46"/>
                  </a:lnTo>
                  <a:lnTo>
                    <a:pt x="703" y="44"/>
                  </a:lnTo>
                  <a:lnTo>
                    <a:pt x="691" y="30"/>
                  </a:lnTo>
                  <a:lnTo>
                    <a:pt x="703" y="24"/>
                  </a:lnTo>
                  <a:lnTo>
                    <a:pt x="717" y="32"/>
                  </a:lnTo>
                  <a:lnTo>
                    <a:pt x="729" y="34"/>
                  </a:lnTo>
                  <a:lnTo>
                    <a:pt x="741" y="32"/>
                  </a:lnTo>
                  <a:close/>
                  <a:moveTo>
                    <a:pt x="1189" y="1326"/>
                  </a:moveTo>
                  <a:lnTo>
                    <a:pt x="1189" y="1346"/>
                  </a:lnTo>
                  <a:lnTo>
                    <a:pt x="1199" y="1364"/>
                  </a:lnTo>
                  <a:lnTo>
                    <a:pt x="1209" y="1388"/>
                  </a:lnTo>
                  <a:lnTo>
                    <a:pt x="1219" y="1392"/>
                  </a:lnTo>
                  <a:lnTo>
                    <a:pt x="1225" y="1406"/>
                  </a:lnTo>
                  <a:lnTo>
                    <a:pt x="1221" y="1414"/>
                  </a:lnTo>
                  <a:lnTo>
                    <a:pt x="1223" y="1436"/>
                  </a:lnTo>
                  <a:lnTo>
                    <a:pt x="1239" y="1450"/>
                  </a:lnTo>
                  <a:lnTo>
                    <a:pt x="1253" y="1460"/>
                  </a:lnTo>
                  <a:lnTo>
                    <a:pt x="1251" y="1466"/>
                  </a:lnTo>
                  <a:lnTo>
                    <a:pt x="1251" y="1472"/>
                  </a:lnTo>
                  <a:lnTo>
                    <a:pt x="1283" y="1474"/>
                  </a:lnTo>
                  <a:lnTo>
                    <a:pt x="1283" y="1460"/>
                  </a:lnTo>
                  <a:lnTo>
                    <a:pt x="1289" y="1460"/>
                  </a:lnTo>
                  <a:lnTo>
                    <a:pt x="1295" y="1444"/>
                  </a:lnTo>
                  <a:lnTo>
                    <a:pt x="1307" y="1450"/>
                  </a:lnTo>
                  <a:lnTo>
                    <a:pt x="1309" y="1442"/>
                  </a:lnTo>
                  <a:lnTo>
                    <a:pt x="1315" y="1440"/>
                  </a:lnTo>
                  <a:lnTo>
                    <a:pt x="1317" y="1424"/>
                  </a:lnTo>
                  <a:lnTo>
                    <a:pt x="1321" y="1414"/>
                  </a:lnTo>
                  <a:lnTo>
                    <a:pt x="1325" y="1402"/>
                  </a:lnTo>
                  <a:lnTo>
                    <a:pt x="1339" y="1402"/>
                  </a:lnTo>
                  <a:lnTo>
                    <a:pt x="1341" y="1394"/>
                  </a:lnTo>
                  <a:lnTo>
                    <a:pt x="1337" y="1378"/>
                  </a:lnTo>
                  <a:lnTo>
                    <a:pt x="1341" y="1358"/>
                  </a:lnTo>
                  <a:lnTo>
                    <a:pt x="1337" y="1350"/>
                  </a:lnTo>
                  <a:lnTo>
                    <a:pt x="1339" y="1332"/>
                  </a:lnTo>
                  <a:lnTo>
                    <a:pt x="1327" y="1324"/>
                  </a:lnTo>
                  <a:lnTo>
                    <a:pt x="1313" y="1328"/>
                  </a:lnTo>
                  <a:lnTo>
                    <a:pt x="1297" y="1332"/>
                  </a:lnTo>
                  <a:lnTo>
                    <a:pt x="1279" y="1336"/>
                  </a:lnTo>
                  <a:lnTo>
                    <a:pt x="1277" y="1344"/>
                  </a:lnTo>
                  <a:lnTo>
                    <a:pt x="1259" y="1342"/>
                  </a:lnTo>
                  <a:lnTo>
                    <a:pt x="1231" y="1338"/>
                  </a:lnTo>
                  <a:lnTo>
                    <a:pt x="1215" y="1334"/>
                  </a:lnTo>
                  <a:lnTo>
                    <a:pt x="1207" y="1326"/>
                  </a:lnTo>
                  <a:lnTo>
                    <a:pt x="1191" y="1324"/>
                  </a:lnTo>
                  <a:lnTo>
                    <a:pt x="1189" y="13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00" name="Austria">
              <a:extLst>
                <a:ext uri="{FF2B5EF4-FFF2-40B4-BE49-F238E27FC236}">
                  <a16:creationId xmlns:a16="http://schemas.microsoft.com/office/drawing/2014/main" id="{E78556C1-9D20-44C4-AA4C-40FE2D752496}"/>
                </a:ext>
              </a:extLst>
            </p:cNvPr>
            <p:cNvSpPr>
              <a:spLocks/>
            </p:cNvSpPr>
            <p:nvPr/>
          </p:nvSpPr>
          <p:spPr bwMode="gray">
            <a:xfrm>
              <a:off x="6097728" y="2765248"/>
              <a:ext cx="238181" cy="121926"/>
            </a:xfrm>
            <a:custGeom>
              <a:avLst/>
              <a:gdLst/>
              <a:ahLst/>
              <a:cxnLst>
                <a:cxn ang="0">
                  <a:pos x="42" y="124"/>
                </a:cxn>
                <a:cxn ang="0">
                  <a:pos x="32" y="116"/>
                </a:cxn>
                <a:cxn ang="0">
                  <a:pos x="18" y="120"/>
                </a:cxn>
                <a:cxn ang="0">
                  <a:pos x="4" y="114"/>
                </a:cxn>
                <a:cxn ang="0">
                  <a:pos x="0" y="100"/>
                </a:cxn>
                <a:cxn ang="0">
                  <a:pos x="6" y="86"/>
                </a:cxn>
                <a:cxn ang="0">
                  <a:pos x="92" y="82"/>
                </a:cxn>
                <a:cxn ang="0">
                  <a:pos x="108" y="74"/>
                </a:cxn>
                <a:cxn ang="0">
                  <a:pos x="126" y="84"/>
                </a:cxn>
                <a:cxn ang="0">
                  <a:pos x="138" y="78"/>
                </a:cxn>
                <a:cxn ang="0">
                  <a:pos x="122" y="60"/>
                </a:cxn>
                <a:cxn ang="0">
                  <a:pos x="120" y="46"/>
                </a:cxn>
                <a:cxn ang="0">
                  <a:pos x="138" y="36"/>
                </a:cxn>
                <a:cxn ang="0">
                  <a:pos x="154" y="22"/>
                </a:cxn>
                <a:cxn ang="0">
                  <a:pos x="172" y="20"/>
                </a:cxn>
                <a:cxn ang="0">
                  <a:pos x="176" y="26"/>
                </a:cxn>
                <a:cxn ang="0">
                  <a:pos x="192" y="24"/>
                </a:cxn>
                <a:cxn ang="0">
                  <a:pos x="208" y="0"/>
                </a:cxn>
                <a:cxn ang="0">
                  <a:pos x="230" y="4"/>
                </a:cxn>
                <a:cxn ang="0">
                  <a:pos x="252" y="8"/>
                </a:cxn>
                <a:cxn ang="0">
                  <a:pos x="270" y="8"/>
                </a:cxn>
                <a:cxn ang="0">
                  <a:pos x="286" y="18"/>
                </a:cxn>
                <a:cxn ang="0">
                  <a:pos x="280" y="36"/>
                </a:cxn>
                <a:cxn ang="0">
                  <a:pos x="294" y="48"/>
                </a:cxn>
                <a:cxn ang="0">
                  <a:pos x="286" y="60"/>
                </a:cxn>
                <a:cxn ang="0">
                  <a:pos x="282" y="80"/>
                </a:cxn>
                <a:cxn ang="0">
                  <a:pos x="264" y="74"/>
                </a:cxn>
                <a:cxn ang="0">
                  <a:pos x="258" y="88"/>
                </a:cxn>
                <a:cxn ang="0">
                  <a:pos x="252" y="106"/>
                </a:cxn>
                <a:cxn ang="0">
                  <a:pos x="248" y="124"/>
                </a:cxn>
                <a:cxn ang="0">
                  <a:pos x="236" y="122"/>
                </a:cxn>
                <a:cxn ang="0">
                  <a:pos x="222" y="134"/>
                </a:cxn>
                <a:cxn ang="0">
                  <a:pos x="214" y="130"/>
                </a:cxn>
                <a:cxn ang="0">
                  <a:pos x="200" y="138"/>
                </a:cxn>
                <a:cxn ang="0">
                  <a:pos x="188" y="148"/>
                </a:cxn>
                <a:cxn ang="0">
                  <a:pos x="150" y="146"/>
                </a:cxn>
                <a:cxn ang="0">
                  <a:pos x="124" y="140"/>
                </a:cxn>
                <a:cxn ang="0">
                  <a:pos x="102" y="126"/>
                </a:cxn>
                <a:cxn ang="0">
                  <a:pos x="98" y="112"/>
                </a:cxn>
                <a:cxn ang="0">
                  <a:pos x="66" y="112"/>
                </a:cxn>
                <a:cxn ang="0">
                  <a:pos x="42" y="124"/>
                </a:cxn>
              </a:cxnLst>
              <a:rect l="0" t="0" r="r" b="b"/>
              <a:pathLst>
                <a:path w="294" h="148">
                  <a:moveTo>
                    <a:pt x="42" y="124"/>
                  </a:moveTo>
                  <a:lnTo>
                    <a:pt x="32" y="116"/>
                  </a:lnTo>
                  <a:lnTo>
                    <a:pt x="18" y="120"/>
                  </a:lnTo>
                  <a:lnTo>
                    <a:pt x="4" y="114"/>
                  </a:lnTo>
                  <a:lnTo>
                    <a:pt x="0" y="100"/>
                  </a:lnTo>
                  <a:lnTo>
                    <a:pt x="6" y="86"/>
                  </a:lnTo>
                  <a:lnTo>
                    <a:pt x="92" y="82"/>
                  </a:lnTo>
                  <a:lnTo>
                    <a:pt x="108" y="74"/>
                  </a:lnTo>
                  <a:lnTo>
                    <a:pt x="126" y="84"/>
                  </a:lnTo>
                  <a:lnTo>
                    <a:pt x="138" y="78"/>
                  </a:lnTo>
                  <a:lnTo>
                    <a:pt x="122" y="60"/>
                  </a:lnTo>
                  <a:lnTo>
                    <a:pt x="120" y="46"/>
                  </a:lnTo>
                  <a:lnTo>
                    <a:pt x="138" y="36"/>
                  </a:lnTo>
                  <a:lnTo>
                    <a:pt x="154" y="22"/>
                  </a:lnTo>
                  <a:lnTo>
                    <a:pt x="172" y="20"/>
                  </a:lnTo>
                  <a:lnTo>
                    <a:pt x="176" y="26"/>
                  </a:lnTo>
                  <a:lnTo>
                    <a:pt x="192" y="24"/>
                  </a:lnTo>
                  <a:lnTo>
                    <a:pt x="208" y="0"/>
                  </a:lnTo>
                  <a:lnTo>
                    <a:pt x="230" y="4"/>
                  </a:lnTo>
                  <a:lnTo>
                    <a:pt x="252" y="8"/>
                  </a:lnTo>
                  <a:lnTo>
                    <a:pt x="270" y="8"/>
                  </a:lnTo>
                  <a:lnTo>
                    <a:pt x="286" y="18"/>
                  </a:lnTo>
                  <a:lnTo>
                    <a:pt x="280" y="36"/>
                  </a:lnTo>
                  <a:lnTo>
                    <a:pt x="294" y="48"/>
                  </a:lnTo>
                  <a:lnTo>
                    <a:pt x="286" y="60"/>
                  </a:lnTo>
                  <a:lnTo>
                    <a:pt x="282" y="80"/>
                  </a:lnTo>
                  <a:lnTo>
                    <a:pt x="264" y="74"/>
                  </a:lnTo>
                  <a:lnTo>
                    <a:pt x="258" y="88"/>
                  </a:lnTo>
                  <a:lnTo>
                    <a:pt x="252" y="106"/>
                  </a:lnTo>
                  <a:lnTo>
                    <a:pt x="248" y="124"/>
                  </a:lnTo>
                  <a:lnTo>
                    <a:pt x="236" y="122"/>
                  </a:lnTo>
                  <a:lnTo>
                    <a:pt x="222" y="134"/>
                  </a:lnTo>
                  <a:lnTo>
                    <a:pt x="214" y="130"/>
                  </a:lnTo>
                  <a:lnTo>
                    <a:pt x="200" y="138"/>
                  </a:lnTo>
                  <a:lnTo>
                    <a:pt x="188" y="148"/>
                  </a:lnTo>
                  <a:lnTo>
                    <a:pt x="150" y="146"/>
                  </a:lnTo>
                  <a:lnTo>
                    <a:pt x="124" y="140"/>
                  </a:lnTo>
                  <a:lnTo>
                    <a:pt x="102" y="126"/>
                  </a:lnTo>
                  <a:lnTo>
                    <a:pt x="98" y="112"/>
                  </a:lnTo>
                  <a:lnTo>
                    <a:pt x="66" y="112"/>
                  </a:lnTo>
                  <a:lnTo>
                    <a:pt x="42" y="1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1" name="Azerbaijan">
              <a:extLst>
                <a:ext uri="{FF2B5EF4-FFF2-40B4-BE49-F238E27FC236}">
                  <a16:creationId xmlns:a16="http://schemas.microsoft.com/office/drawing/2014/main" id="{1DEFC69D-3012-4AC8-BE7A-A82873A93505}"/>
                </a:ext>
              </a:extLst>
            </p:cNvPr>
            <p:cNvSpPr>
              <a:spLocks noEditPoints="1"/>
            </p:cNvSpPr>
            <p:nvPr/>
          </p:nvSpPr>
          <p:spPr bwMode="gray">
            <a:xfrm>
              <a:off x="7179304" y="3087764"/>
              <a:ext cx="169851" cy="159290"/>
            </a:xfrm>
            <a:custGeom>
              <a:avLst/>
              <a:gdLst/>
              <a:ahLst/>
              <a:cxnLst>
                <a:cxn ang="0">
                  <a:pos x="208" y="229"/>
                </a:cxn>
                <a:cxn ang="0">
                  <a:pos x="180" y="215"/>
                </a:cxn>
                <a:cxn ang="0">
                  <a:pos x="161" y="201"/>
                </a:cxn>
                <a:cxn ang="0">
                  <a:pos x="173" y="182"/>
                </a:cxn>
                <a:cxn ang="0">
                  <a:pos x="159" y="151"/>
                </a:cxn>
                <a:cxn ang="0">
                  <a:pos x="126" y="173"/>
                </a:cxn>
                <a:cxn ang="0">
                  <a:pos x="95" y="196"/>
                </a:cxn>
                <a:cxn ang="0">
                  <a:pos x="92" y="180"/>
                </a:cxn>
                <a:cxn ang="0">
                  <a:pos x="97" y="168"/>
                </a:cxn>
                <a:cxn ang="0">
                  <a:pos x="95" y="161"/>
                </a:cxn>
                <a:cxn ang="0">
                  <a:pos x="57" y="125"/>
                </a:cxn>
                <a:cxn ang="0">
                  <a:pos x="66" y="99"/>
                </a:cxn>
                <a:cxn ang="0">
                  <a:pos x="48" y="99"/>
                </a:cxn>
                <a:cxn ang="0">
                  <a:pos x="33" y="90"/>
                </a:cxn>
                <a:cxn ang="0">
                  <a:pos x="29" y="83"/>
                </a:cxn>
                <a:cxn ang="0">
                  <a:pos x="36" y="66"/>
                </a:cxn>
                <a:cxn ang="0">
                  <a:pos x="19" y="64"/>
                </a:cxn>
                <a:cxn ang="0">
                  <a:pos x="7" y="50"/>
                </a:cxn>
                <a:cxn ang="0">
                  <a:pos x="19" y="40"/>
                </a:cxn>
                <a:cxn ang="0">
                  <a:pos x="36" y="38"/>
                </a:cxn>
                <a:cxn ang="0">
                  <a:pos x="50" y="52"/>
                </a:cxn>
                <a:cxn ang="0">
                  <a:pos x="83" y="50"/>
                </a:cxn>
                <a:cxn ang="0">
                  <a:pos x="81" y="40"/>
                </a:cxn>
                <a:cxn ang="0">
                  <a:pos x="69" y="31"/>
                </a:cxn>
                <a:cxn ang="0">
                  <a:pos x="76" y="7"/>
                </a:cxn>
                <a:cxn ang="0">
                  <a:pos x="92" y="0"/>
                </a:cxn>
                <a:cxn ang="0">
                  <a:pos x="107" y="17"/>
                </a:cxn>
                <a:cxn ang="0">
                  <a:pos x="123" y="21"/>
                </a:cxn>
                <a:cxn ang="0">
                  <a:pos x="130" y="38"/>
                </a:cxn>
                <a:cxn ang="0">
                  <a:pos x="156" y="45"/>
                </a:cxn>
                <a:cxn ang="0">
                  <a:pos x="166" y="45"/>
                </a:cxn>
                <a:cxn ang="0">
                  <a:pos x="170" y="31"/>
                </a:cxn>
                <a:cxn ang="0">
                  <a:pos x="192" y="21"/>
                </a:cxn>
                <a:cxn ang="0">
                  <a:pos x="208" y="50"/>
                </a:cxn>
                <a:cxn ang="0">
                  <a:pos x="208" y="69"/>
                </a:cxn>
                <a:cxn ang="0">
                  <a:pos x="218" y="73"/>
                </a:cxn>
                <a:cxn ang="0">
                  <a:pos x="232" y="95"/>
                </a:cxn>
                <a:cxn ang="0">
                  <a:pos x="253" y="97"/>
                </a:cxn>
                <a:cxn ang="0">
                  <a:pos x="253" y="104"/>
                </a:cxn>
                <a:cxn ang="0">
                  <a:pos x="229" y="121"/>
                </a:cxn>
                <a:cxn ang="0">
                  <a:pos x="225" y="180"/>
                </a:cxn>
                <a:cxn ang="0">
                  <a:pos x="218" y="168"/>
                </a:cxn>
                <a:cxn ang="0">
                  <a:pos x="208" y="170"/>
                </a:cxn>
                <a:cxn ang="0">
                  <a:pos x="208" y="229"/>
                </a:cxn>
                <a:cxn ang="0">
                  <a:pos x="69" y="189"/>
                </a:cxn>
                <a:cxn ang="0">
                  <a:pos x="74" y="175"/>
                </a:cxn>
                <a:cxn ang="0">
                  <a:pos x="66" y="173"/>
                </a:cxn>
                <a:cxn ang="0">
                  <a:pos x="64" y="163"/>
                </a:cxn>
                <a:cxn ang="0">
                  <a:pos x="59" y="154"/>
                </a:cxn>
                <a:cxn ang="0">
                  <a:pos x="48" y="149"/>
                </a:cxn>
                <a:cxn ang="0">
                  <a:pos x="36" y="149"/>
                </a:cxn>
                <a:cxn ang="0">
                  <a:pos x="24" y="147"/>
                </a:cxn>
                <a:cxn ang="0">
                  <a:pos x="0" y="147"/>
                </a:cxn>
                <a:cxn ang="0">
                  <a:pos x="12" y="156"/>
                </a:cxn>
                <a:cxn ang="0">
                  <a:pos x="50" y="191"/>
                </a:cxn>
                <a:cxn ang="0">
                  <a:pos x="59" y="194"/>
                </a:cxn>
                <a:cxn ang="0">
                  <a:pos x="74" y="199"/>
                </a:cxn>
                <a:cxn ang="0">
                  <a:pos x="69" y="189"/>
                </a:cxn>
              </a:cxnLst>
              <a:rect l="0" t="0" r="r" b="b"/>
              <a:pathLst>
                <a:path w="253" h="229">
                  <a:moveTo>
                    <a:pt x="208" y="229"/>
                  </a:moveTo>
                  <a:lnTo>
                    <a:pt x="180" y="215"/>
                  </a:lnTo>
                  <a:lnTo>
                    <a:pt x="161" y="201"/>
                  </a:lnTo>
                  <a:lnTo>
                    <a:pt x="173" y="182"/>
                  </a:lnTo>
                  <a:lnTo>
                    <a:pt x="159" y="151"/>
                  </a:lnTo>
                  <a:lnTo>
                    <a:pt x="126" y="173"/>
                  </a:lnTo>
                  <a:lnTo>
                    <a:pt x="95" y="196"/>
                  </a:lnTo>
                  <a:lnTo>
                    <a:pt x="92" y="180"/>
                  </a:lnTo>
                  <a:lnTo>
                    <a:pt x="97" y="168"/>
                  </a:lnTo>
                  <a:lnTo>
                    <a:pt x="95" y="161"/>
                  </a:lnTo>
                  <a:lnTo>
                    <a:pt x="57" y="125"/>
                  </a:lnTo>
                  <a:lnTo>
                    <a:pt x="66" y="99"/>
                  </a:lnTo>
                  <a:lnTo>
                    <a:pt x="48" y="99"/>
                  </a:lnTo>
                  <a:lnTo>
                    <a:pt x="33" y="90"/>
                  </a:lnTo>
                  <a:lnTo>
                    <a:pt x="29" y="83"/>
                  </a:lnTo>
                  <a:lnTo>
                    <a:pt x="36" y="66"/>
                  </a:lnTo>
                  <a:lnTo>
                    <a:pt x="19" y="64"/>
                  </a:lnTo>
                  <a:lnTo>
                    <a:pt x="7" y="50"/>
                  </a:lnTo>
                  <a:lnTo>
                    <a:pt x="19" y="40"/>
                  </a:lnTo>
                  <a:lnTo>
                    <a:pt x="36" y="38"/>
                  </a:lnTo>
                  <a:lnTo>
                    <a:pt x="50" y="52"/>
                  </a:lnTo>
                  <a:lnTo>
                    <a:pt x="83" y="50"/>
                  </a:lnTo>
                  <a:lnTo>
                    <a:pt x="81" y="40"/>
                  </a:lnTo>
                  <a:lnTo>
                    <a:pt x="69" y="31"/>
                  </a:lnTo>
                  <a:lnTo>
                    <a:pt x="76" y="7"/>
                  </a:lnTo>
                  <a:lnTo>
                    <a:pt x="92" y="0"/>
                  </a:lnTo>
                  <a:lnTo>
                    <a:pt x="107" y="17"/>
                  </a:lnTo>
                  <a:lnTo>
                    <a:pt x="123" y="21"/>
                  </a:lnTo>
                  <a:lnTo>
                    <a:pt x="130" y="38"/>
                  </a:lnTo>
                  <a:lnTo>
                    <a:pt x="156" y="45"/>
                  </a:lnTo>
                  <a:lnTo>
                    <a:pt x="166" y="45"/>
                  </a:lnTo>
                  <a:lnTo>
                    <a:pt x="170" y="31"/>
                  </a:lnTo>
                  <a:lnTo>
                    <a:pt x="192" y="21"/>
                  </a:lnTo>
                  <a:lnTo>
                    <a:pt x="208" y="50"/>
                  </a:lnTo>
                  <a:lnTo>
                    <a:pt x="208" y="69"/>
                  </a:lnTo>
                  <a:lnTo>
                    <a:pt x="218" y="73"/>
                  </a:lnTo>
                  <a:lnTo>
                    <a:pt x="232" y="95"/>
                  </a:lnTo>
                  <a:lnTo>
                    <a:pt x="253" y="97"/>
                  </a:lnTo>
                  <a:lnTo>
                    <a:pt x="253" y="104"/>
                  </a:lnTo>
                  <a:lnTo>
                    <a:pt x="229" y="121"/>
                  </a:lnTo>
                  <a:lnTo>
                    <a:pt x="225" y="180"/>
                  </a:lnTo>
                  <a:lnTo>
                    <a:pt x="218" y="168"/>
                  </a:lnTo>
                  <a:lnTo>
                    <a:pt x="208" y="170"/>
                  </a:lnTo>
                  <a:lnTo>
                    <a:pt x="208" y="229"/>
                  </a:lnTo>
                  <a:moveTo>
                    <a:pt x="69" y="189"/>
                  </a:moveTo>
                  <a:lnTo>
                    <a:pt x="74" y="175"/>
                  </a:lnTo>
                  <a:lnTo>
                    <a:pt x="66" y="173"/>
                  </a:lnTo>
                  <a:lnTo>
                    <a:pt x="64" y="163"/>
                  </a:lnTo>
                  <a:lnTo>
                    <a:pt x="59" y="154"/>
                  </a:lnTo>
                  <a:lnTo>
                    <a:pt x="48" y="149"/>
                  </a:lnTo>
                  <a:lnTo>
                    <a:pt x="36" y="149"/>
                  </a:lnTo>
                  <a:lnTo>
                    <a:pt x="24" y="147"/>
                  </a:lnTo>
                  <a:lnTo>
                    <a:pt x="0" y="147"/>
                  </a:lnTo>
                  <a:lnTo>
                    <a:pt x="12" y="156"/>
                  </a:lnTo>
                  <a:lnTo>
                    <a:pt x="50" y="191"/>
                  </a:lnTo>
                  <a:lnTo>
                    <a:pt x="59" y="194"/>
                  </a:lnTo>
                  <a:lnTo>
                    <a:pt x="74" y="199"/>
                  </a:lnTo>
                  <a:lnTo>
                    <a:pt x="69" y="189"/>
                  </a:lnTo>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202" name="Bahrain">
              <a:extLst>
                <a:ext uri="{FF2B5EF4-FFF2-40B4-BE49-F238E27FC236}">
                  <a16:creationId xmlns:a16="http://schemas.microsoft.com/office/drawing/2014/main" id="{DE97C7CD-13E1-4259-8849-145BABF8361E}"/>
                </a:ext>
              </a:extLst>
            </p:cNvPr>
            <p:cNvSpPr>
              <a:spLocks/>
            </p:cNvSpPr>
            <p:nvPr/>
          </p:nvSpPr>
          <p:spPr bwMode="gray">
            <a:xfrm>
              <a:off x="7360869" y="3689531"/>
              <a:ext cx="11715" cy="17698"/>
            </a:xfrm>
            <a:custGeom>
              <a:avLst/>
              <a:gdLst/>
              <a:ahLst/>
              <a:cxnLst>
                <a:cxn ang="0">
                  <a:pos x="0" y="2"/>
                </a:cxn>
                <a:cxn ang="0">
                  <a:pos x="4" y="0"/>
                </a:cxn>
                <a:cxn ang="0">
                  <a:pos x="12" y="2"/>
                </a:cxn>
                <a:cxn ang="0">
                  <a:pos x="10" y="24"/>
                </a:cxn>
                <a:cxn ang="0">
                  <a:pos x="2" y="16"/>
                </a:cxn>
                <a:cxn ang="0">
                  <a:pos x="2" y="10"/>
                </a:cxn>
                <a:cxn ang="0">
                  <a:pos x="0" y="2"/>
                </a:cxn>
              </a:cxnLst>
              <a:rect l="0" t="0" r="r" b="b"/>
              <a:pathLst>
                <a:path w="12" h="24">
                  <a:moveTo>
                    <a:pt x="0" y="2"/>
                  </a:moveTo>
                  <a:lnTo>
                    <a:pt x="4" y="0"/>
                  </a:lnTo>
                  <a:lnTo>
                    <a:pt x="12" y="2"/>
                  </a:lnTo>
                  <a:lnTo>
                    <a:pt x="10" y="24"/>
                  </a:lnTo>
                  <a:lnTo>
                    <a:pt x="2" y="16"/>
                  </a:lnTo>
                  <a:lnTo>
                    <a:pt x="2" y="10"/>
                  </a:lnTo>
                  <a:lnTo>
                    <a:pt x="0" y="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3" name="Bangladesh">
              <a:extLst>
                <a:ext uri="{FF2B5EF4-FFF2-40B4-BE49-F238E27FC236}">
                  <a16:creationId xmlns:a16="http://schemas.microsoft.com/office/drawing/2014/main" id="{EC201309-ABE0-4AFC-B3DD-8C958C816ECD}"/>
                </a:ext>
              </a:extLst>
            </p:cNvPr>
            <p:cNvSpPr>
              <a:spLocks/>
            </p:cNvSpPr>
            <p:nvPr/>
          </p:nvSpPr>
          <p:spPr bwMode="gray">
            <a:xfrm>
              <a:off x="8518584" y="3691497"/>
              <a:ext cx="150328" cy="202557"/>
            </a:xfrm>
            <a:custGeom>
              <a:avLst/>
              <a:gdLst/>
              <a:ahLst/>
              <a:cxnLst>
                <a:cxn ang="0">
                  <a:pos x="178" y="216"/>
                </a:cxn>
                <a:cxn ang="0">
                  <a:pos x="174" y="192"/>
                </a:cxn>
                <a:cxn ang="0">
                  <a:pos x="172" y="170"/>
                </a:cxn>
                <a:cxn ang="0">
                  <a:pos x="168" y="118"/>
                </a:cxn>
                <a:cxn ang="0">
                  <a:pos x="158" y="112"/>
                </a:cxn>
                <a:cxn ang="0">
                  <a:pos x="150" y="118"/>
                </a:cxn>
                <a:cxn ang="0">
                  <a:pos x="146" y="134"/>
                </a:cxn>
                <a:cxn ang="0">
                  <a:pos x="128" y="124"/>
                </a:cxn>
                <a:cxn ang="0">
                  <a:pos x="130" y="114"/>
                </a:cxn>
                <a:cxn ang="0">
                  <a:pos x="136" y="102"/>
                </a:cxn>
                <a:cxn ang="0">
                  <a:pos x="150" y="94"/>
                </a:cxn>
                <a:cxn ang="0">
                  <a:pos x="162" y="84"/>
                </a:cxn>
                <a:cxn ang="0">
                  <a:pos x="180" y="58"/>
                </a:cxn>
                <a:cxn ang="0">
                  <a:pos x="182" y="42"/>
                </a:cxn>
                <a:cxn ang="0">
                  <a:pos x="104" y="40"/>
                </a:cxn>
                <a:cxn ang="0">
                  <a:pos x="86" y="44"/>
                </a:cxn>
                <a:cxn ang="0">
                  <a:pos x="72" y="38"/>
                </a:cxn>
                <a:cxn ang="0">
                  <a:pos x="70" y="24"/>
                </a:cxn>
                <a:cxn ang="0">
                  <a:pos x="62" y="12"/>
                </a:cxn>
                <a:cxn ang="0">
                  <a:pos x="52" y="12"/>
                </a:cxn>
                <a:cxn ang="0">
                  <a:pos x="44" y="0"/>
                </a:cxn>
                <a:cxn ang="0">
                  <a:pos x="30" y="8"/>
                </a:cxn>
                <a:cxn ang="0">
                  <a:pos x="20" y="2"/>
                </a:cxn>
                <a:cxn ang="0">
                  <a:pos x="6" y="4"/>
                </a:cxn>
                <a:cxn ang="0">
                  <a:pos x="8" y="18"/>
                </a:cxn>
                <a:cxn ang="0">
                  <a:pos x="0" y="32"/>
                </a:cxn>
                <a:cxn ang="0">
                  <a:pos x="16" y="48"/>
                </a:cxn>
                <a:cxn ang="0">
                  <a:pos x="22" y="46"/>
                </a:cxn>
                <a:cxn ang="0">
                  <a:pos x="32" y="56"/>
                </a:cxn>
                <a:cxn ang="0">
                  <a:pos x="24" y="72"/>
                </a:cxn>
                <a:cxn ang="0">
                  <a:pos x="14" y="72"/>
                </a:cxn>
                <a:cxn ang="0">
                  <a:pos x="8" y="84"/>
                </a:cxn>
                <a:cxn ang="0">
                  <a:pos x="30" y="102"/>
                </a:cxn>
                <a:cxn ang="0">
                  <a:pos x="24" y="116"/>
                </a:cxn>
                <a:cxn ang="0">
                  <a:pos x="42" y="156"/>
                </a:cxn>
                <a:cxn ang="0">
                  <a:pos x="56" y="202"/>
                </a:cxn>
                <a:cxn ang="0">
                  <a:pos x="70" y="190"/>
                </a:cxn>
                <a:cxn ang="0">
                  <a:pos x="80" y="196"/>
                </a:cxn>
                <a:cxn ang="0">
                  <a:pos x="92" y="180"/>
                </a:cxn>
                <a:cxn ang="0">
                  <a:pos x="96" y="142"/>
                </a:cxn>
                <a:cxn ang="0">
                  <a:pos x="134" y="170"/>
                </a:cxn>
                <a:cxn ang="0">
                  <a:pos x="142" y="188"/>
                </a:cxn>
                <a:cxn ang="0">
                  <a:pos x="144" y="222"/>
                </a:cxn>
                <a:cxn ang="0">
                  <a:pos x="156" y="236"/>
                </a:cxn>
                <a:cxn ang="0">
                  <a:pos x="172" y="250"/>
                </a:cxn>
                <a:cxn ang="0">
                  <a:pos x="174" y="220"/>
                </a:cxn>
                <a:cxn ang="0">
                  <a:pos x="178" y="216"/>
                </a:cxn>
              </a:cxnLst>
              <a:rect l="0" t="0" r="r" b="b"/>
              <a:pathLst>
                <a:path w="182" h="250">
                  <a:moveTo>
                    <a:pt x="178" y="216"/>
                  </a:moveTo>
                  <a:lnTo>
                    <a:pt x="174" y="192"/>
                  </a:lnTo>
                  <a:lnTo>
                    <a:pt x="172" y="170"/>
                  </a:lnTo>
                  <a:lnTo>
                    <a:pt x="168" y="118"/>
                  </a:lnTo>
                  <a:lnTo>
                    <a:pt x="158" y="112"/>
                  </a:lnTo>
                  <a:lnTo>
                    <a:pt x="150" y="118"/>
                  </a:lnTo>
                  <a:lnTo>
                    <a:pt x="146" y="134"/>
                  </a:lnTo>
                  <a:lnTo>
                    <a:pt x="128" y="124"/>
                  </a:lnTo>
                  <a:lnTo>
                    <a:pt x="130" y="114"/>
                  </a:lnTo>
                  <a:lnTo>
                    <a:pt x="136" y="102"/>
                  </a:lnTo>
                  <a:lnTo>
                    <a:pt x="150" y="94"/>
                  </a:lnTo>
                  <a:lnTo>
                    <a:pt x="162" y="84"/>
                  </a:lnTo>
                  <a:lnTo>
                    <a:pt x="180" y="58"/>
                  </a:lnTo>
                  <a:lnTo>
                    <a:pt x="182" y="42"/>
                  </a:lnTo>
                  <a:lnTo>
                    <a:pt x="104" y="40"/>
                  </a:lnTo>
                  <a:lnTo>
                    <a:pt x="86" y="44"/>
                  </a:lnTo>
                  <a:lnTo>
                    <a:pt x="72" y="38"/>
                  </a:lnTo>
                  <a:lnTo>
                    <a:pt x="70" y="24"/>
                  </a:lnTo>
                  <a:lnTo>
                    <a:pt x="62" y="12"/>
                  </a:lnTo>
                  <a:lnTo>
                    <a:pt x="52" y="12"/>
                  </a:lnTo>
                  <a:lnTo>
                    <a:pt x="44" y="0"/>
                  </a:lnTo>
                  <a:lnTo>
                    <a:pt x="30" y="8"/>
                  </a:lnTo>
                  <a:lnTo>
                    <a:pt x="20" y="2"/>
                  </a:lnTo>
                  <a:lnTo>
                    <a:pt x="6" y="4"/>
                  </a:lnTo>
                  <a:lnTo>
                    <a:pt x="8" y="18"/>
                  </a:lnTo>
                  <a:lnTo>
                    <a:pt x="0" y="32"/>
                  </a:lnTo>
                  <a:lnTo>
                    <a:pt x="16" y="48"/>
                  </a:lnTo>
                  <a:lnTo>
                    <a:pt x="22" y="46"/>
                  </a:lnTo>
                  <a:lnTo>
                    <a:pt x="32" y="56"/>
                  </a:lnTo>
                  <a:lnTo>
                    <a:pt x="24" y="72"/>
                  </a:lnTo>
                  <a:lnTo>
                    <a:pt x="14" y="72"/>
                  </a:lnTo>
                  <a:lnTo>
                    <a:pt x="8" y="84"/>
                  </a:lnTo>
                  <a:lnTo>
                    <a:pt x="30" y="102"/>
                  </a:lnTo>
                  <a:lnTo>
                    <a:pt x="24" y="116"/>
                  </a:lnTo>
                  <a:lnTo>
                    <a:pt x="42" y="156"/>
                  </a:lnTo>
                  <a:lnTo>
                    <a:pt x="56" y="202"/>
                  </a:lnTo>
                  <a:lnTo>
                    <a:pt x="70" y="190"/>
                  </a:lnTo>
                  <a:lnTo>
                    <a:pt x="80" y="196"/>
                  </a:lnTo>
                  <a:lnTo>
                    <a:pt x="92" y="180"/>
                  </a:lnTo>
                  <a:lnTo>
                    <a:pt x="96" y="142"/>
                  </a:lnTo>
                  <a:lnTo>
                    <a:pt x="134" y="170"/>
                  </a:lnTo>
                  <a:lnTo>
                    <a:pt x="142" y="188"/>
                  </a:lnTo>
                  <a:lnTo>
                    <a:pt x="144" y="222"/>
                  </a:lnTo>
                  <a:lnTo>
                    <a:pt x="156" y="236"/>
                  </a:lnTo>
                  <a:lnTo>
                    <a:pt x="172" y="250"/>
                  </a:lnTo>
                  <a:lnTo>
                    <a:pt x="174" y="220"/>
                  </a:lnTo>
                  <a:lnTo>
                    <a:pt x="178" y="2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4" name="Belarus">
              <a:extLst>
                <a:ext uri="{FF2B5EF4-FFF2-40B4-BE49-F238E27FC236}">
                  <a16:creationId xmlns:a16="http://schemas.microsoft.com/office/drawing/2014/main" id="{A48D1ADF-DCDD-4C9A-B9B0-7FCB0896FFE5}"/>
                </a:ext>
              </a:extLst>
            </p:cNvPr>
            <p:cNvSpPr>
              <a:spLocks/>
            </p:cNvSpPr>
            <p:nvPr/>
          </p:nvSpPr>
          <p:spPr bwMode="gray">
            <a:xfrm>
              <a:off x="6517474" y="2381769"/>
              <a:ext cx="294797" cy="269419"/>
            </a:xfrm>
            <a:custGeom>
              <a:avLst/>
              <a:gdLst/>
              <a:ahLst/>
              <a:cxnLst>
                <a:cxn ang="0">
                  <a:pos x="330" y="268"/>
                </a:cxn>
                <a:cxn ang="0">
                  <a:pos x="322" y="210"/>
                </a:cxn>
                <a:cxn ang="0">
                  <a:pos x="352" y="202"/>
                </a:cxn>
                <a:cxn ang="0">
                  <a:pos x="352" y="174"/>
                </a:cxn>
                <a:cxn ang="0">
                  <a:pos x="336" y="154"/>
                </a:cxn>
                <a:cxn ang="0">
                  <a:pos x="304" y="128"/>
                </a:cxn>
                <a:cxn ang="0">
                  <a:pos x="300" y="92"/>
                </a:cxn>
                <a:cxn ang="0">
                  <a:pos x="298" y="62"/>
                </a:cxn>
                <a:cxn ang="0">
                  <a:pos x="270" y="16"/>
                </a:cxn>
                <a:cxn ang="0">
                  <a:pos x="244" y="8"/>
                </a:cxn>
                <a:cxn ang="0">
                  <a:pos x="216" y="10"/>
                </a:cxn>
                <a:cxn ang="0">
                  <a:pos x="190" y="0"/>
                </a:cxn>
                <a:cxn ang="0">
                  <a:pos x="174" y="50"/>
                </a:cxn>
                <a:cxn ang="0">
                  <a:pos x="152" y="46"/>
                </a:cxn>
                <a:cxn ang="0">
                  <a:pos x="136" y="74"/>
                </a:cxn>
                <a:cxn ang="0">
                  <a:pos x="104" y="116"/>
                </a:cxn>
                <a:cxn ang="0">
                  <a:pos x="106" y="152"/>
                </a:cxn>
                <a:cxn ang="0">
                  <a:pos x="66" y="140"/>
                </a:cxn>
                <a:cxn ang="0">
                  <a:pos x="18" y="162"/>
                </a:cxn>
                <a:cxn ang="0">
                  <a:pos x="28" y="214"/>
                </a:cxn>
                <a:cxn ang="0">
                  <a:pos x="22" y="250"/>
                </a:cxn>
                <a:cxn ang="0">
                  <a:pos x="0" y="268"/>
                </a:cxn>
                <a:cxn ang="0">
                  <a:pos x="18" y="304"/>
                </a:cxn>
                <a:cxn ang="0">
                  <a:pos x="52" y="296"/>
                </a:cxn>
                <a:cxn ang="0">
                  <a:pos x="108" y="294"/>
                </a:cxn>
                <a:cxn ang="0">
                  <a:pos x="134" y="304"/>
                </a:cxn>
                <a:cxn ang="0">
                  <a:pos x="160" y="302"/>
                </a:cxn>
                <a:cxn ang="0">
                  <a:pos x="198" y="306"/>
                </a:cxn>
                <a:cxn ang="0">
                  <a:pos x="226" y="308"/>
                </a:cxn>
                <a:cxn ang="0">
                  <a:pos x="242" y="330"/>
                </a:cxn>
                <a:cxn ang="0">
                  <a:pos x="282" y="328"/>
                </a:cxn>
                <a:cxn ang="0">
                  <a:pos x="300" y="276"/>
                </a:cxn>
              </a:cxnLst>
              <a:rect l="0" t="0" r="r" b="b"/>
              <a:pathLst>
                <a:path w="364" h="330">
                  <a:moveTo>
                    <a:pt x="300" y="276"/>
                  </a:moveTo>
                  <a:lnTo>
                    <a:pt x="330" y="268"/>
                  </a:lnTo>
                  <a:lnTo>
                    <a:pt x="336" y="236"/>
                  </a:lnTo>
                  <a:lnTo>
                    <a:pt x="322" y="210"/>
                  </a:lnTo>
                  <a:lnTo>
                    <a:pt x="328" y="200"/>
                  </a:lnTo>
                  <a:lnTo>
                    <a:pt x="352" y="202"/>
                  </a:lnTo>
                  <a:lnTo>
                    <a:pt x="364" y="186"/>
                  </a:lnTo>
                  <a:lnTo>
                    <a:pt x="352" y="174"/>
                  </a:lnTo>
                  <a:lnTo>
                    <a:pt x="330" y="172"/>
                  </a:lnTo>
                  <a:lnTo>
                    <a:pt x="336" y="154"/>
                  </a:lnTo>
                  <a:lnTo>
                    <a:pt x="318" y="134"/>
                  </a:lnTo>
                  <a:lnTo>
                    <a:pt x="304" y="128"/>
                  </a:lnTo>
                  <a:lnTo>
                    <a:pt x="310" y="110"/>
                  </a:lnTo>
                  <a:lnTo>
                    <a:pt x="300" y="92"/>
                  </a:lnTo>
                  <a:lnTo>
                    <a:pt x="308" y="84"/>
                  </a:lnTo>
                  <a:lnTo>
                    <a:pt x="298" y="62"/>
                  </a:lnTo>
                  <a:lnTo>
                    <a:pt x="302" y="40"/>
                  </a:lnTo>
                  <a:lnTo>
                    <a:pt x="270" y="16"/>
                  </a:lnTo>
                  <a:lnTo>
                    <a:pt x="242" y="28"/>
                  </a:lnTo>
                  <a:lnTo>
                    <a:pt x="244" y="8"/>
                  </a:lnTo>
                  <a:lnTo>
                    <a:pt x="226" y="2"/>
                  </a:lnTo>
                  <a:lnTo>
                    <a:pt x="216" y="10"/>
                  </a:lnTo>
                  <a:lnTo>
                    <a:pt x="208" y="0"/>
                  </a:lnTo>
                  <a:lnTo>
                    <a:pt x="190" y="0"/>
                  </a:lnTo>
                  <a:lnTo>
                    <a:pt x="176" y="34"/>
                  </a:lnTo>
                  <a:lnTo>
                    <a:pt x="174" y="50"/>
                  </a:lnTo>
                  <a:lnTo>
                    <a:pt x="164" y="56"/>
                  </a:lnTo>
                  <a:lnTo>
                    <a:pt x="152" y="46"/>
                  </a:lnTo>
                  <a:lnTo>
                    <a:pt x="130" y="54"/>
                  </a:lnTo>
                  <a:lnTo>
                    <a:pt x="136" y="74"/>
                  </a:lnTo>
                  <a:lnTo>
                    <a:pt x="122" y="80"/>
                  </a:lnTo>
                  <a:lnTo>
                    <a:pt x="104" y="116"/>
                  </a:lnTo>
                  <a:lnTo>
                    <a:pt x="110" y="138"/>
                  </a:lnTo>
                  <a:lnTo>
                    <a:pt x="106" y="152"/>
                  </a:lnTo>
                  <a:lnTo>
                    <a:pt x="80" y="140"/>
                  </a:lnTo>
                  <a:lnTo>
                    <a:pt x="66" y="140"/>
                  </a:lnTo>
                  <a:lnTo>
                    <a:pt x="58" y="162"/>
                  </a:lnTo>
                  <a:lnTo>
                    <a:pt x="18" y="162"/>
                  </a:lnTo>
                  <a:lnTo>
                    <a:pt x="20" y="194"/>
                  </a:lnTo>
                  <a:lnTo>
                    <a:pt x="28" y="214"/>
                  </a:lnTo>
                  <a:lnTo>
                    <a:pt x="28" y="238"/>
                  </a:lnTo>
                  <a:lnTo>
                    <a:pt x="22" y="250"/>
                  </a:lnTo>
                  <a:lnTo>
                    <a:pt x="8" y="248"/>
                  </a:lnTo>
                  <a:lnTo>
                    <a:pt x="0" y="268"/>
                  </a:lnTo>
                  <a:lnTo>
                    <a:pt x="22" y="282"/>
                  </a:lnTo>
                  <a:lnTo>
                    <a:pt x="18" y="304"/>
                  </a:lnTo>
                  <a:lnTo>
                    <a:pt x="36" y="304"/>
                  </a:lnTo>
                  <a:lnTo>
                    <a:pt x="52" y="296"/>
                  </a:lnTo>
                  <a:lnTo>
                    <a:pt x="96" y="292"/>
                  </a:lnTo>
                  <a:lnTo>
                    <a:pt x="108" y="294"/>
                  </a:lnTo>
                  <a:lnTo>
                    <a:pt x="122" y="294"/>
                  </a:lnTo>
                  <a:lnTo>
                    <a:pt x="134" y="304"/>
                  </a:lnTo>
                  <a:lnTo>
                    <a:pt x="148" y="304"/>
                  </a:lnTo>
                  <a:lnTo>
                    <a:pt x="160" y="302"/>
                  </a:lnTo>
                  <a:lnTo>
                    <a:pt x="182" y="318"/>
                  </a:lnTo>
                  <a:lnTo>
                    <a:pt x="198" y="306"/>
                  </a:lnTo>
                  <a:lnTo>
                    <a:pt x="216" y="316"/>
                  </a:lnTo>
                  <a:lnTo>
                    <a:pt x="226" y="308"/>
                  </a:lnTo>
                  <a:lnTo>
                    <a:pt x="238" y="312"/>
                  </a:lnTo>
                  <a:lnTo>
                    <a:pt x="242" y="330"/>
                  </a:lnTo>
                  <a:lnTo>
                    <a:pt x="266" y="326"/>
                  </a:lnTo>
                  <a:lnTo>
                    <a:pt x="282" y="328"/>
                  </a:lnTo>
                  <a:lnTo>
                    <a:pt x="286" y="302"/>
                  </a:lnTo>
                  <a:lnTo>
                    <a:pt x="300" y="27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5" name="Belgium">
              <a:extLst>
                <a:ext uri="{FF2B5EF4-FFF2-40B4-BE49-F238E27FC236}">
                  <a16:creationId xmlns:a16="http://schemas.microsoft.com/office/drawing/2014/main" id="{B59E287A-54FA-46C9-B2DB-1A723B51D2F7}"/>
                </a:ext>
              </a:extLst>
            </p:cNvPr>
            <p:cNvSpPr>
              <a:spLocks/>
            </p:cNvSpPr>
            <p:nvPr/>
          </p:nvSpPr>
          <p:spPr bwMode="gray">
            <a:xfrm>
              <a:off x="5879069" y="2641355"/>
              <a:ext cx="121043" cy="100295"/>
            </a:xfrm>
            <a:custGeom>
              <a:avLst/>
              <a:gdLst/>
              <a:ahLst/>
              <a:cxnLst>
                <a:cxn ang="0">
                  <a:pos x="0" y="22"/>
                </a:cxn>
                <a:cxn ang="0">
                  <a:pos x="26" y="6"/>
                </a:cxn>
                <a:cxn ang="0">
                  <a:pos x="32" y="20"/>
                </a:cxn>
                <a:cxn ang="0">
                  <a:pos x="60" y="18"/>
                </a:cxn>
                <a:cxn ang="0">
                  <a:pos x="68" y="6"/>
                </a:cxn>
                <a:cxn ang="0">
                  <a:pos x="78" y="0"/>
                </a:cxn>
                <a:cxn ang="0">
                  <a:pos x="98" y="10"/>
                </a:cxn>
                <a:cxn ang="0">
                  <a:pos x="114" y="12"/>
                </a:cxn>
                <a:cxn ang="0">
                  <a:pos x="126" y="20"/>
                </a:cxn>
                <a:cxn ang="0">
                  <a:pos x="126" y="34"/>
                </a:cxn>
                <a:cxn ang="0">
                  <a:pos x="120" y="44"/>
                </a:cxn>
                <a:cxn ang="0">
                  <a:pos x="124" y="48"/>
                </a:cxn>
                <a:cxn ang="0">
                  <a:pos x="136" y="48"/>
                </a:cxn>
                <a:cxn ang="0">
                  <a:pos x="148" y="70"/>
                </a:cxn>
                <a:cxn ang="0">
                  <a:pos x="138" y="84"/>
                </a:cxn>
                <a:cxn ang="0">
                  <a:pos x="130" y="92"/>
                </a:cxn>
                <a:cxn ang="0">
                  <a:pos x="126" y="100"/>
                </a:cxn>
                <a:cxn ang="0">
                  <a:pos x="130" y="106"/>
                </a:cxn>
                <a:cxn ang="0">
                  <a:pos x="126" y="124"/>
                </a:cxn>
                <a:cxn ang="0">
                  <a:pos x="116" y="124"/>
                </a:cxn>
                <a:cxn ang="0">
                  <a:pos x="90" y="100"/>
                </a:cxn>
                <a:cxn ang="0">
                  <a:pos x="86" y="84"/>
                </a:cxn>
                <a:cxn ang="0">
                  <a:pos x="72" y="92"/>
                </a:cxn>
                <a:cxn ang="0">
                  <a:pos x="60" y="86"/>
                </a:cxn>
                <a:cxn ang="0">
                  <a:pos x="54" y="78"/>
                </a:cxn>
                <a:cxn ang="0">
                  <a:pos x="52" y="64"/>
                </a:cxn>
                <a:cxn ang="0">
                  <a:pos x="40" y="64"/>
                </a:cxn>
                <a:cxn ang="0">
                  <a:pos x="26" y="54"/>
                </a:cxn>
                <a:cxn ang="0">
                  <a:pos x="20" y="44"/>
                </a:cxn>
                <a:cxn ang="0">
                  <a:pos x="8" y="36"/>
                </a:cxn>
                <a:cxn ang="0">
                  <a:pos x="0" y="22"/>
                </a:cxn>
              </a:cxnLst>
              <a:rect l="0" t="0" r="r" b="b"/>
              <a:pathLst>
                <a:path w="148" h="124">
                  <a:moveTo>
                    <a:pt x="0" y="22"/>
                  </a:moveTo>
                  <a:lnTo>
                    <a:pt x="26" y="6"/>
                  </a:lnTo>
                  <a:lnTo>
                    <a:pt x="32" y="20"/>
                  </a:lnTo>
                  <a:lnTo>
                    <a:pt x="60" y="18"/>
                  </a:lnTo>
                  <a:lnTo>
                    <a:pt x="68" y="6"/>
                  </a:lnTo>
                  <a:lnTo>
                    <a:pt x="78" y="0"/>
                  </a:lnTo>
                  <a:lnTo>
                    <a:pt x="98" y="10"/>
                  </a:lnTo>
                  <a:lnTo>
                    <a:pt x="114" y="12"/>
                  </a:lnTo>
                  <a:lnTo>
                    <a:pt x="126" y="20"/>
                  </a:lnTo>
                  <a:lnTo>
                    <a:pt x="126" y="34"/>
                  </a:lnTo>
                  <a:lnTo>
                    <a:pt x="120" y="44"/>
                  </a:lnTo>
                  <a:lnTo>
                    <a:pt x="124" y="48"/>
                  </a:lnTo>
                  <a:lnTo>
                    <a:pt x="136" y="48"/>
                  </a:lnTo>
                  <a:lnTo>
                    <a:pt x="148" y="70"/>
                  </a:lnTo>
                  <a:lnTo>
                    <a:pt x="138" y="84"/>
                  </a:lnTo>
                  <a:lnTo>
                    <a:pt x="130" y="92"/>
                  </a:lnTo>
                  <a:lnTo>
                    <a:pt x="126" y="100"/>
                  </a:lnTo>
                  <a:lnTo>
                    <a:pt x="130" y="106"/>
                  </a:lnTo>
                  <a:lnTo>
                    <a:pt x="126" y="124"/>
                  </a:lnTo>
                  <a:lnTo>
                    <a:pt x="116" y="124"/>
                  </a:lnTo>
                  <a:lnTo>
                    <a:pt x="90" y="100"/>
                  </a:lnTo>
                  <a:lnTo>
                    <a:pt x="86" y="84"/>
                  </a:lnTo>
                  <a:lnTo>
                    <a:pt x="72" y="92"/>
                  </a:lnTo>
                  <a:lnTo>
                    <a:pt x="60" y="86"/>
                  </a:lnTo>
                  <a:lnTo>
                    <a:pt x="54" y="78"/>
                  </a:lnTo>
                  <a:lnTo>
                    <a:pt x="52" y="64"/>
                  </a:lnTo>
                  <a:lnTo>
                    <a:pt x="40" y="64"/>
                  </a:lnTo>
                  <a:lnTo>
                    <a:pt x="26" y="54"/>
                  </a:lnTo>
                  <a:lnTo>
                    <a:pt x="20" y="44"/>
                  </a:lnTo>
                  <a:lnTo>
                    <a:pt x="8" y="36"/>
                  </a:lnTo>
                  <a:lnTo>
                    <a:pt x="0" y="2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6" name="Benin">
              <a:extLst>
                <a:ext uri="{FF2B5EF4-FFF2-40B4-BE49-F238E27FC236}">
                  <a16:creationId xmlns:a16="http://schemas.microsoft.com/office/drawing/2014/main" id="{53B73F48-C662-4306-8E34-67F536CD0424}"/>
                </a:ext>
              </a:extLst>
            </p:cNvPr>
            <p:cNvSpPr>
              <a:spLocks/>
            </p:cNvSpPr>
            <p:nvPr/>
          </p:nvSpPr>
          <p:spPr bwMode="gray">
            <a:xfrm>
              <a:off x="5830263" y="4161506"/>
              <a:ext cx="95663" cy="202556"/>
            </a:xfrm>
            <a:custGeom>
              <a:avLst/>
              <a:gdLst/>
              <a:ahLst/>
              <a:cxnLst>
                <a:cxn ang="0">
                  <a:pos x="70" y="247"/>
                </a:cxn>
                <a:cxn ang="0">
                  <a:pos x="44" y="245"/>
                </a:cxn>
                <a:cxn ang="0">
                  <a:pos x="40" y="233"/>
                </a:cxn>
                <a:cxn ang="0">
                  <a:pos x="36" y="140"/>
                </a:cxn>
                <a:cxn ang="0">
                  <a:pos x="22" y="126"/>
                </a:cxn>
                <a:cxn ang="0">
                  <a:pos x="22" y="98"/>
                </a:cxn>
                <a:cxn ang="0">
                  <a:pos x="0" y="66"/>
                </a:cxn>
                <a:cxn ang="0">
                  <a:pos x="24" y="42"/>
                </a:cxn>
                <a:cxn ang="0">
                  <a:pos x="44" y="44"/>
                </a:cxn>
                <a:cxn ang="0">
                  <a:pos x="54" y="26"/>
                </a:cxn>
                <a:cxn ang="0">
                  <a:pos x="62" y="2"/>
                </a:cxn>
                <a:cxn ang="0">
                  <a:pos x="72" y="0"/>
                </a:cxn>
                <a:cxn ang="0">
                  <a:pos x="108" y="16"/>
                </a:cxn>
                <a:cxn ang="0">
                  <a:pos x="118" y="56"/>
                </a:cxn>
                <a:cxn ang="0">
                  <a:pos x="118" y="88"/>
                </a:cxn>
                <a:cxn ang="0">
                  <a:pos x="104" y="120"/>
                </a:cxn>
                <a:cxn ang="0">
                  <a:pos x="94" y="136"/>
                </a:cxn>
                <a:cxn ang="0">
                  <a:pos x="84" y="138"/>
                </a:cxn>
                <a:cxn ang="0">
                  <a:pos x="84" y="203"/>
                </a:cxn>
                <a:cxn ang="0">
                  <a:pos x="92" y="217"/>
                </a:cxn>
                <a:cxn ang="0">
                  <a:pos x="92" y="239"/>
                </a:cxn>
                <a:cxn ang="0">
                  <a:pos x="70" y="247"/>
                </a:cxn>
              </a:cxnLst>
              <a:rect l="0" t="0" r="r" b="b"/>
              <a:pathLst>
                <a:path w="118" h="247">
                  <a:moveTo>
                    <a:pt x="70" y="247"/>
                  </a:moveTo>
                  <a:lnTo>
                    <a:pt x="44" y="245"/>
                  </a:lnTo>
                  <a:lnTo>
                    <a:pt x="40" y="233"/>
                  </a:lnTo>
                  <a:lnTo>
                    <a:pt x="36" y="140"/>
                  </a:lnTo>
                  <a:lnTo>
                    <a:pt x="22" y="126"/>
                  </a:lnTo>
                  <a:lnTo>
                    <a:pt x="22" y="98"/>
                  </a:lnTo>
                  <a:lnTo>
                    <a:pt x="0" y="66"/>
                  </a:lnTo>
                  <a:lnTo>
                    <a:pt x="24" y="42"/>
                  </a:lnTo>
                  <a:lnTo>
                    <a:pt x="44" y="44"/>
                  </a:lnTo>
                  <a:lnTo>
                    <a:pt x="54" y="26"/>
                  </a:lnTo>
                  <a:lnTo>
                    <a:pt x="62" y="2"/>
                  </a:lnTo>
                  <a:lnTo>
                    <a:pt x="72" y="0"/>
                  </a:lnTo>
                  <a:lnTo>
                    <a:pt x="108" y="16"/>
                  </a:lnTo>
                  <a:lnTo>
                    <a:pt x="118" y="56"/>
                  </a:lnTo>
                  <a:lnTo>
                    <a:pt x="118" y="88"/>
                  </a:lnTo>
                  <a:lnTo>
                    <a:pt x="104" y="120"/>
                  </a:lnTo>
                  <a:lnTo>
                    <a:pt x="94" y="136"/>
                  </a:lnTo>
                  <a:lnTo>
                    <a:pt x="84" y="138"/>
                  </a:lnTo>
                  <a:lnTo>
                    <a:pt x="84" y="203"/>
                  </a:lnTo>
                  <a:lnTo>
                    <a:pt x="92" y="217"/>
                  </a:lnTo>
                  <a:lnTo>
                    <a:pt x="92" y="239"/>
                  </a:lnTo>
                  <a:lnTo>
                    <a:pt x="70" y="24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07" name="Bhutan">
              <a:extLst>
                <a:ext uri="{FF2B5EF4-FFF2-40B4-BE49-F238E27FC236}">
                  <a16:creationId xmlns:a16="http://schemas.microsoft.com/office/drawing/2014/main" id="{9D810168-817C-4FF8-8613-70B1D58C4EDC}"/>
                </a:ext>
              </a:extLst>
            </p:cNvPr>
            <p:cNvSpPr>
              <a:spLocks/>
            </p:cNvSpPr>
            <p:nvPr/>
          </p:nvSpPr>
          <p:spPr bwMode="gray">
            <a:xfrm>
              <a:off x="8551774" y="3632502"/>
              <a:ext cx="89806" cy="49165"/>
            </a:xfrm>
            <a:custGeom>
              <a:avLst/>
              <a:gdLst/>
              <a:ahLst/>
              <a:cxnLst>
                <a:cxn ang="0">
                  <a:pos x="102" y="4"/>
                </a:cxn>
                <a:cxn ang="0">
                  <a:pos x="60" y="6"/>
                </a:cxn>
                <a:cxn ang="0">
                  <a:pos x="34" y="0"/>
                </a:cxn>
                <a:cxn ang="0">
                  <a:pos x="16" y="16"/>
                </a:cxn>
                <a:cxn ang="0">
                  <a:pos x="0" y="42"/>
                </a:cxn>
                <a:cxn ang="0">
                  <a:pos x="2" y="60"/>
                </a:cxn>
                <a:cxn ang="0">
                  <a:pos x="28" y="60"/>
                </a:cxn>
                <a:cxn ang="0">
                  <a:pos x="48" y="54"/>
                </a:cxn>
                <a:cxn ang="0">
                  <a:pos x="78" y="54"/>
                </a:cxn>
                <a:cxn ang="0">
                  <a:pos x="100" y="54"/>
                </a:cxn>
                <a:cxn ang="0">
                  <a:pos x="112" y="40"/>
                </a:cxn>
                <a:cxn ang="0">
                  <a:pos x="104" y="28"/>
                </a:cxn>
                <a:cxn ang="0">
                  <a:pos x="94" y="24"/>
                </a:cxn>
                <a:cxn ang="0">
                  <a:pos x="102" y="4"/>
                </a:cxn>
              </a:cxnLst>
              <a:rect l="0" t="0" r="r" b="b"/>
              <a:pathLst>
                <a:path w="112" h="60">
                  <a:moveTo>
                    <a:pt x="102" y="4"/>
                  </a:moveTo>
                  <a:lnTo>
                    <a:pt x="60" y="6"/>
                  </a:lnTo>
                  <a:lnTo>
                    <a:pt x="34" y="0"/>
                  </a:lnTo>
                  <a:lnTo>
                    <a:pt x="16" y="16"/>
                  </a:lnTo>
                  <a:lnTo>
                    <a:pt x="0" y="42"/>
                  </a:lnTo>
                  <a:lnTo>
                    <a:pt x="2" y="60"/>
                  </a:lnTo>
                  <a:lnTo>
                    <a:pt x="28" y="60"/>
                  </a:lnTo>
                  <a:lnTo>
                    <a:pt x="48" y="54"/>
                  </a:lnTo>
                  <a:lnTo>
                    <a:pt x="78" y="54"/>
                  </a:lnTo>
                  <a:lnTo>
                    <a:pt x="100" y="54"/>
                  </a:lnTo>
                  <a:lnTo>
                    <a:pt x="112" y="40"/>
                  </a:lnTo>
                  <a:lnTo>
                    <a:pt x="104" y="28"/>
                  </a:lnTo>
                  <a:lnTo>
                    <a:pt x="94" y="24"/>
                  </a:lnTo>
                  <a:lnTo>
                    <a:pt x="102" y="4"/>
                  </a:lnTo>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08" name="Bolivia">
              <a:extLst>
                <a:ext uri="{FF2B5EF4-FFF2-40B4-BE49-F238E27FC236}">
                  <a16:creationId xmlns:a16="http://schemas.microsoft.com/office/drawing/2014/main" id="{5F9FBDFC-587B-44D9-9DE6-F2F871686446}"/>
                </a:ext>
              </a:extLst>
            </p:cNvPr>
            <p:cNvSpPr>
              <a:spLocks/>
            </p:cNvSpPr>
            <p:nvPr/>
          </p:nvSpPr>
          <p:spPr bwMode="gray">
            <a:xfrm>
              <a:off x="3549972" y="4934364"/>
              <a:ext cx="376794" cy="446410"/>
            </a:xfrm>
            <a:custGeom>
              <a:avLst/>
              <a:gdLst/>
              <a:ahLst/>
              <a:cxnLst>
                <a:cxn ang="0">
                  <a:pos x="6" y="315"/>
                </a:cxn>
                <a:cxn ang="0">
                  <a:pos x="0" y="295"/>
                </a:cxn>
                <a:cxn ang="0">
                  <a:pos x="24" y="279"/>
                </a:cxn>
                <a:cxn ang="0">
                  <a:pos x="36" y="265"/>
                </a:cxn>
                <a:cxn ang="0">
                  <a:pos x="14" y="243"/>
                </a:cxn>
                <a:cxn ang="0">
                  <a:pos x="22" y="217"/>
                </a:cxn>
                <a:cxn ang="0">
                  <a:pos x="12" y="201"/>
                </a:cxn>
                <a:cxn ang="0">
                  <a:pos x="42" y="110"/>
                </a:cxn>
                <a:cxn ang="0">
                  <a:pos x="6" y="52"/>
                </a:cxn>
                <a:cxn ang="0">
                  <a:pos x="44" y="50"/>
                </a:cxn>
                <a:cxn ang="0">
                  <a:pos x="70" y="30"/>
                </a:cxn>
                <a:cxn ang="0">
                  <a:pos x="92" y="24"/>
                </a:cxn>
                <a:cxn ang="0">
                  <a:pos x="114" y="8"/>
                </a:cxn>
                <a:cxn ang="0">
                  <a:pos x="158" y="0"/>
                </a:cxn>
                <a:cxn ang="0">
                  <a:pos x="166" y="20"/>
                </a:cxn>
                <a:cxn ang="0">
                  <a:pos x="160" y="42"/>
                </a:cxn>
                <a:cxn ang="0">
                  <a:pos x="172" y="90"/>
                </a:cxn>
                <a:cxn ang="0">
                  <a:pos x="202" y="106"/>
                </a:cxn>
                <a:cxn ang="0">
                  <a:pos x="228" y="112"/>
                </a:cxn>
                <a:cxn ang="0">
                  <a:pos x="298" y="147"/>
                </a:cxn>
                <a:cxn ang="0">
                  <a:pos x="350" y="161"/>
                </a:cxn>
                <a:cxn ang="0">
                  <a:pos x="356" y="201"/>
                </a:cxn>
                <a:cxn ang="0">
                  <a:pos x="348" y="225"/>
                </a:cxn>
                <a:cxn ang="0">
                  <a:pos x="372" y="261"/>
                </a:cxn>
                <a:cxn ang="0">
                  <a:pos x="430" y="263"/>
                </a:cxn>
                <a:cxn ang="0">
                  <a:pos x="434" y="297"/>
                </a:cxn>
                <a:cxn ang="0">
                  <a:pos x="454" y="307"/>
                </a:cxn>
                <a:cxn ang="0">
                  <a:pos x="464" y="323"/>
                </a:cxn>
                <a:cxn ang="0">
                  <a:pos x="456" y="355"/>
                </a:cxn>
                <a:cxn ang="0">
                  <a:pos x="456" y="375"/>
                </a:cxn>
                <a:cxn ang="0">
                  <a:pos x="438" y="407"/>
                </a:cxn>
                <a:cxn ang="0">
                  <a:pos x="408" y="389"/>
                </a:cxn>
                <a:cxn ang="0">
                  <a:pos x="362" y="395"/>
                </a:cxn>
                <a:cxn ang="0">
                  <a:pos x="330" y="397"/>
                </a:cxn>
                <a:cxn ang="0">
                  <a:pos x="296" y="395"/>
                </a:cxn>
                <a:cxn ang="0">
                  <a:pos x="278" y="429"/>
                </a:cxn>
                <a:cxn ang="0">
                  <a:pos x="278" y="449"/>
                </a:cxn>
                <a:cxn ang="0">
                  <a:pos x="264" y="501"/>
                </a:cxn>
                <a:cxn ang="0">
                  <a:pos x="228" y="493"/>
                </a:cxn>
                <a:cxn ang="0">
                  <a:pos x="210" y="531"/>
                </a:cxn>
                <a:cxn ang="0">
                  <a:pos x="190" y="505"/>
                </a:cxn>
                <a:cxn ang="0">
                  <a:pos x="144" y="499"/>
                </a:cxn>
                <a:cxn ang="0">
                  <a:pos x="124" y="481"/>
                </a:cxn>
                <a:cxn ang="0">
                  <a:pos x="114" y="491"/>
                </a:cxn>
                <a:cxn ang="0">
                  <a:pos x="96" y="495"/>
                </a:cxn>
                <a:cxn ang="0">
                  <a:pos x="102" y="519"/>
                </a:cxn>
                <a:cxn ang="0">
                  <a:pos x="102" y="545"/>
                </a:cxn>
                <a:cxn ang="0">
                  <a:pos x="60" y="527"/>
                </a:cxn>
                <a:cxn ang="0">
                  <a:pos x="54" y="475"/>
                </a:cxn>
                <a:cxn ang="0">
                  <a:pos x="48" y="463"/>
                </a:cxn>
                <a:cxn ang="0">
                  <a:pos x="38" y="457"/>
                </a:cxn>
                <a:cxn ang="0">
                  <a:pos x="38" y="417"/>
                </a:cxn>
                <a:cxn ang="0">
                  <a:pos x="32" y="407"/>
                </a:cxn>
                <a:cxn ang="0">
                  <a:pos x="32" y="391"/>
                </a:cxn>
                <a:cxn ang="0">
                  <a:pos x="6" y="315"/>
                </a:cxn>
              </a:cxnLst>
              <a:rect l="0" t="0" r="r" b="b"/>
              <a:pathLst>
                <a:path w="464" h="545">
                  <a:moveTo>
                    <a:pt x="6" y="315"/>
                  </a:moveTo>
                  <a:lnTo>
                    <a:pt x="0" y="295"/>
                  </a:lnTo>
                  <a:lnTo>
                    <a:pt x="24" y="279"/>
                  </a:lnTo>
                  <a:lnTo>
                    <a:pt x="36" y="265"/>
                  </a:lnTo>
                  <a:lnTo>
                    <a:pt x="14" y="243"/>
                  </a:lnTo>
                  <a:lnTo>
                    <a:pt x="22" y="217"/>
                  </a:lnTo>
                  <a:lnTo>
                    <a:pt x="12" y="201"/>
                  </a:lnTo>
                  <a:lnTo>
                    <a:pt x="42" y="110"/>
                  </a:lnTo>
                  <a:lnTo>
                    <a:pt x="6" y="52"/>
                  </a:lnTo>
                  <a:lnTo>
                    <a:pt x="44" y="50"/>
                  </a:lnTo>
                  <a:lnTo>
                    <a:pt x="70" y="30"/>
                  </a:lnTo>
                  <a:lnTo>
                    <a:pt x="92" y="24"/>
                  </a:lnTo>
                  <a:lnTo>
                    <a:pt x="114" y="8"/>
                  </a:lnTo>
                  <a:lnTo>
                    <a:pt x="158" y="0"/>
                  </a:lnTo>
                  <a:lnTo>
                    <a:pt x="166" y="20"/>
                  </a:lnTo>
                  <a:lnTo>
                    <a:pt x="160" y="42"/>
                  </a:lnTo>
                  <a:lnTo>
                    <a:pt x="172" y="90"/>
                  </a:lnTo>
                  <a:lnTo>
                    <a:pt x="202" y="106"/>
                  </a:lnTo>
                  <a:lnTo>
                    <a:pt x="228" y="112"/>
                  </a:lnTo>
                  <a:lnTo>
                    <a:pt x="298" y="147"/>
                  </a:lnTo>
                  <a:lnTo>
                    <a:pt x="350" y="161"/>
                  </a:lnTo>
                  <a:lnTo>
                    <a:pt x="356" y="201"/>
                  </a:lnTo>
                  <a:lnTo>
                    <a:pt x="348" y="225"/>
                  </a:lnTo>
                  <a:lnTo>
                    <a:pt x="372" y="261"/>
                  </a:lnTo>
                  <a:lnTo>
                    <a:pt x="430" y="263"/>
                  </a:lnTo>
                  <a:lnTo>
                    <a:pt x="434" y="297"/>
                  </a:lnTo>
                  <a:lnTo>
                    <a:pt x="454" y="307"/>
                  </a:lnTo>
                  <a:lnTo>
                    <a:pt x="464" y="323"/>
                  </a:lnTo>
                  <a:lnTo>
                    <a:pt x="456" y="355"/>
                  </a:lnTo>
                  <a:lnTo>
                    <a:pt x="456" y="375"/>
                  </a:lnTo>
                  <a:lnTo>
                    <a:pt x="438" y="407"/>
                  </a:lnTo>
                  <a:lnTo>
                    <a:pt x="408" y="389"/>
                  </a:lnTo>
                  <a:lnTo>
                    <a:pt x="362" y="395"/>
                  </a:lnTo>
                  <a:lnTo>
                    <a:pt x="330" y="397"/>
                  </a:lnTo>
                  <a:lnTo>
                    <a:pt x="296" y="395"/>
                  </a:lnTo>
                  <a:lnTo>
                    <a:pt x="278" y="429"/>
                  </a:lnTo>
                  <a:lnTo>
                    <a:pt x="278" y="449"/>
                  </a:lnTo>
                  <a:lnTo>
                    <a:pt x="264" y="501"/>
                  </a:lnTo>
                  <a:lnTo>
                    <a:pt x="228" y="493"/>
                  </a:lnTo>
                  <a:lnTo>
                    <a:pt x="210" y="531"/>
                  </a:lnTo>
                  <a:lnTo>
                    <a:pt x="190" y="505"/>
                  </a:lnTo>
                  <a:lnTo>
                    <a:pt x="144" y="499"/>
                  </a:lnTo>
                  <a:lnTo>
                    <a:pt x="124" y="481"/>
                  </a:lnTo>
                  <a:lnTo>
                    <a:pt x="114" y="491"/>
                  </a:lnTo>
                  <a:lnTo>
                    <a:pt x="96" y="495"/>
                  </a:lnTo>
                  <a:lnTo>
                    <a:pt x="102" y="519"/>
                  </a:lnTo>
                  <a:lnTo>
                    <a:pt x="102" y="545"/>
                  </a:lnTo>
                  <a:lnTo>
                    <a:pt x="60" y="527"/>
                  </a:lnTo>
                  <a:lnTo>
                    <a:pt x="54" y="475"/>
                  </a:lnTo>
                  <a:lnTo>
                    <a:pt x="48" y="463"/>
                  </a:lnTo>
                  <a:lnTo>
                    <a:pt x="38" y="457"/>
                  </a:lnTo>
                  <a:lnTo>
                    <a:pt x="38" y="417"/>
                  </a:lnTo>
                  <a:lnTo>
                    <a:pt x="32" y="407"/>
                  </a:lnTo>
                  <a:lnTo>
                    <a:pt x="32" y="391"/>
                  </a:lnTo>
                  <a:lnTo>
                    <a:pt x="6" y="3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09" name="Bosnia Herzegovina">
              <a:extLst>
                <a:ext uri="{FF2B5EF4-FFF2-40B4-BE49-F238E27FC236}">
                  <a16:creationId xmlns:a16="http://schemas.microsoft.com/office/drawing/2014/main" id="{3E0C0083-AC5A-4197-B862-F0234D23682B}"/>
                </a:ext>
              </a:extLst>
            </p:cNvPr>
            <p:cNvSpPr>
              <a:spLocks/>
            </p:cNvSpPr>
            <p:nvPr/>
          </p:nvSpPr>
          <p:spPr bwMode="gray">
            <a:xfrm>
              <a:off x="6292958" y="2938306"/>
              <a:ext cx="107378" cy="119959"/>
            </a:xfrm>
            <a:custGeom>
              <a:avLst/>
              <a:gdLst/>
              <a:ahLst/>
              <a:cxnLst>
                <a:cxn ang="0">
                  <a:pos x="74" y="126"/>
                </a:cxn>
                <a:cxn ang="0">
                  <a:pos x="66" y="102"/>
                </a:cxn>
                <a:cxn ang="0">
                  <a:pos x="62" y="90"/>
                </a:cxn>
                <a:cxn ang="0">
                  <a:pos x="36" y="74"/>
                </a:cxn>
                <a:cxn ang="0">
                  <a:pos x="16" y="44"/>
                </a:cxn>
                <a:cxn ang="0">
                  <a:pos x="0" y="22"/>
                </a:cxn>
                <a:cxn ang="0">
                  <a:pos x="2" y="0"/>
                </a:cxn>
                <a:cxn ang="0">
                  <a:pos x="22" y="12"/>
                </a:cxn>
                <a:cxn ang="0">
                  <a:pos x="38" y="8"/>
                </a:cxn>
                <a:cxn ang="0">
                  <a:pos x="52" y="16"/>
                </a:cxn>
                <a:cxn ang="0">
                  <a:pos x="104" y="16"/>
                </a:cxn>
                <a:cxn ang="0">
                  <a:pos x="116" y="22"/>
                </a:cxn>
                <a:cxn ang="0">
                  <a:pos x="124" y="26"/>
                </a:cxn>
                <a:cxn ang="0">
                  <a:pos x="118" y="48"/>
                </a:cxn>
                <a:cxn ang="0">
                  <a:pos x="122" y="60"/>
                </a:cxn>
                <a:cxn ang="0">
                  <a:pos x="132" y="68"/>
                </a:cxn>
                <a:cxn ang="0">
                  <a:pos x="122" y="78"/>
                </a:cxn>
                <a:cxn ang="0">
                  <a:pos x="130" y="98"/>
                </a:cxn>
                <a:cxn ang="0">
                  <a:pos x="124" y="116"/>
                </a:cxn>
                <a:cxn ang="0">
                  <a:pos x="104" y="134"/>
                </a:cxn>
                <a:cxn ang="0">
                  <a:pos x="96" y="146"/>
                </a:cxn>
                <a:cxn ang="0">
                  <a:pos x="74" y="126"/>
                </a:cxn>
              </a:cxnLst>
              <a:rect l="0" t="0" r="r" b="b"/>
              <a:pathLst>
                <a:path w="132" h="146">
                  <a:moveTo>
                    <a:pt x="74" y="126"/>
                  </a:moveTo>
                  <a:lnTo>
                    <a:pt x="66" y="102"/>
                  </a:lnTo>
                  <a:lnTo>
                    <a:pt x="62" y="90"/>
                  </a:lnTo>
                  <a:lnTo>
                    <a:pt x="36" y="74"/>
                  </a:lnTo>
                  <a:lnTo>
                    <a:pt x="16" y="44"/>
                  </a:lnTo>
                  <a:lnTo>
                    <a:pt x="0" y="22"/>
                  </a:lnTo>
                  <a:lnTo>
                    <a:pt x="2" y="0"/>
                  </a:lnTo>
                  <a:lnTo>
                    <a:pt x="22" y="12"/>
                  </a:lnTo>
                  <a:lnTo>
                    <a:pt x="38" y="8"/>
                  </a:lnTo>
                  <a:lnTo>
                    <a:pt x="52" y="16"/>
                  </a:lnTo>
                  <a:lnTo>
                    <a:pt x="104" y="16"/>
                  </a:lnTo>
                  <a:lnTo>
                    <a:pt x="116" y="22"/>
                  </a:lnTo>
                  <a:lnTo>
                    <a:pt x="124" y="26"/>
                  </a:lnTo>
                  <a:lnTo>
                    <a:pt x="118" y="48"/>
                  </a:lnTo>
                  <a:lnTo>
                    <a:pt x="122" y="60"/>
                  </a:lnTo>
                  <a:lnTo>
                    <a:pt x="132" y="68"/>
                  </a:lnTo>
                  <a:lnTo>
                    <a:pt x="122" y="78"/>
                  </a:lnTo>
                  <a:lnTo>
                    <a:pt x="130" y="98"/>
                  </a:lnTo>
                  <a:lnTo>
                    <a:pt x="124" y="116"/>
                  </a:lnTo>
                  <a:lnTo>
                    <a:pt x="104" y="134"/>
                  </a:lnTo>
                  <a:lnTo>
                    <a:pt x="96" y="146"/>
                  </a:lnTo>
                  <a:lnTo>
                    <a:pt x="74" y="12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10" name="Botswana">
              <a:extLst>
                <a:ext uri="{FF2B5EF4-FFF2-40B4-BE49-F238E27FC236}">
                  <a16:creationId xmlns:a16="http://schemas.microsoft.com/office/drawing/2014/main" id="{21A97902-E844-4BDB-B4E9-778926271664}"/>
                </a:ext>
              </a:extLst>
            </p:cNvPr>
            <p:cNvSpPr>
              <a:spLocks/>
            </p:cNvSpPr>
            <p:nvPr/>
          </p:nvSpPr>
          <p:spPr bwMode="gray">
            <a:xfrm>
              <a:off x="6423763" y="5136921"/>
              <a:ext cx="296750" cy="322516"/>
            </a:xfrm>
            <a:custGeom>
              <a:avLst/>
              <a:gdLst/>
              <a:ahLst/>
              <a:cxnLst>
                <a:cxn ang="0">
                  <a:pos x="171" y="16"/>
                </a:cxn>
                <a:cxn ang="0">
                  <a:pos x="191" y="0"/>
                </a:cxn>
                <a:cxn ang="0">
                  <a:pos x="189" y="22"/>
                </a:cxn>
                <a:cxn ang="0">
                  <a:pos x="213" y="40"/>
                </a:cxn>
                <a:cxn ang="0">
                  <a:pos x="215" y="56"/>
                </a:cxn>
                <a:cxn ang="0">
                  <a:pos x="273" y="112"/>
                </a:cxn>
                <a:cxn ang="0">
                  <a:pos x="273" y="130"/>
                </a:cxn>
                <a:cxn ang="0">
                  <a:pos x="291" y="128"/>
                </a:cxn>
                <a:cxn ang="0">
                  <a:pos x="299" y="150"/>
                </a:cxn>
                <a:cxn ang="0">
                  <a:pos x="319" y="166"/>
                </a:cxn>
                <a:cxn ang="0">
                  <a:pos x="339" y="168"/>
                </a:cxn>
                <a:cxn ang="0">
                  <a:pos x="365" y="186"/>
                </a:cxn>
                <a:cxn ang="0">
                  <a:pos x="351" y="192"/>
                </a:cxn>
                <a:cxn ang="0">
                  <a:pos x="331" y="206"/>
                </a:cxn>
                <a:cxn ang="0">
                  <a:pos x="319" y="210"/>
                </a:cxn>
                <a:cxn ang="0">
                  <a:pos x="311" y="220"/>
                </a:cxn>
                <a:cxn ang="0">
                  <a:pos x="289" y="226"/>
                </a:cxn>
                <a:cxn ang="0">
                  <a:pos x="263" y="256"/>
                </a:cxn>
                <a:cxn ang="0">
                  <a:pos x="257" y="280"/>
                </a:cxn>
                <a:cxn ang="0">
                  <a:pos x="243" y="288"/>
                </a:cxn>
                <a:cxn ang="0">
                  <a:pos x="225" y="294"/>
                </a:cxn>
                <a:cxn ang="0">
                  <a:pos x="211" y="334"/>
                </a:cxn>
                <a:cxn ang="0">
                  <a:pos x="163" y="346"/>
                </a:cxn>
                <a:cxn ang="0">
                  <a:pos x="135" y="334"/>
                </a:cxn>
                <a:cxn ang="0">
                  <a:pos x="119" y="334"/>
                </a:cxn>
                <a:cxn ang="0">
                  <a:pos x="101" y="362"/>
                </a:cxn>
                <a:cxn ang="0">
                  <a:pos x="67" y="390"/>
                </a:cxn>
                <a:cxn ang="0">
                  <a:pos x="27" y="394"/>
                </a:cxn>
                <a:cxn ang="0">
                  <a:pos x="15" y="368"/>
                </a:cxn>
                <a:cxn ang="0">
                  <a:pos x="19" y="340"/>
                </a:cxn>
                <a:cxn ang="0">
                  <a:pos x="2" y="310"/>
                </a:cxn>
                <a:cxn ang="0">
                  <a:pos x="0" y="196"/>
                </a:cxn>
                <a:cxn ang="0">
                  <a:pos x="39" y="194"/>
                </a:cxn>
                <a:cxn ang="0">
                  <a:pos x="41" y="24"/>
                </a:cxn>
                <a:cxn ang="0">
                  <a:pos x="123" y="2"/>
                </a:cxn>
                <a:cxn ang="0">
                  <a:pos x="127" y="22"/>
                </a:cxn>
                <a:cxn ang="0">
                  <a:pos x="139" y="30"/>
                </a:cxn>
                <a:cxn ang="0">
                  <a:pos x="149" y="18"/>
                </a:cxn>
                <a:cxn ang="0">
                  <a:pos x="161" y="14"/>
                </a:cxn>
                <a:cxn ang="0">
                  <a:pos x="171" y="16"/>
                </a:cxn>
              </a:cxnLst>
              <a:rect l="0" t="0" r="r" b="b"/>
              <a:pathLst>
                <a:path w="365" h="394">
                  <a:moveTo>
                    <a:pt x="171" y="16"/>
                  </a:moveTo>
                  <a:lnTo>
                    <a:pt x="191" y="0"/>
                  </a:lnTo>
                  <a:lnTo>
                    <a:pt x="189" y="22"/>
                  </a:lnTo>
                  <a:lnTo>
                    <a:pt x="213" y="40"/>
                  </a:lnTo>
                  <a:lnTo>
                    <a:pt x="215" y="56"/>
                  </a:lnTo>
                  <a:lnTo>
                    <a:pt x="273" y="112"/>
                  </a:lnTo>
                  <a:lnTo>
                    <a:pt x="273" y="130"/>
                  </a:lnTo>
                  <a:lnTo>
                    <a:pt x="291" y="128"/>
                  </a:lnTo>
                  <a:lnTo>
                    <a:pt x="299" y="150"/>
                  </a:lnTo>
                  <a:lnTo>
                    <a:pt x="319" y="166"/>
                  </a:lnTo>
                  <a:lnTo>
                    <a:pt x="339" y="168"/>
                  </a:lnTo>
                  <a:lnTo>
                    <a:pt x="365" y="186"/>
                  </a:lnTo>
                  <a:lnTo>
                    <a:pt x="351" y="192"/>
                  </a:lnTo>
                  <a:lnTo>
                    <a:pt x="331" y="206"/>
                  </a:lnTo>
                  <a:lnTo>
                    <a:pt x="319" y="210"/>
                  </a:lnTo>
                  <a:lnTo>
                    <a:pt x="311" y="220"/>
                  </a:lnTo>
                  <a:lnTo>
                    <a:pt x="289" y="226"/>
                  </a:lnTo>
                  <a:lnTo>
                    <a:pt x="263" y="256"/>
                  </a:lnTo>
                  <a:lnTo>
                    <a:pt x="257" y="280"/>
                  </a:lnTo>
                  <a:lnTo>
                    <a:pt x="243" y="288"/>
                  </a:lnTo>
                  <a:lnTo>
                    <a:pt x="225" y="294"/>
                  </a:lnTo>
                  <a:lnTo>
                    <a:pt x="211" y="334"/>
                  </a:lnTo>
                  <a:lnTo>
                    <a:pt x="163" y="346"/>
                  </a:lnTo>
                  <a:lnTo>
                    <a:pt x="135" y="334"/>
                  </a:lnTo>
                  <a:lnTo>
                    <a:pt x="119" y="334"/>
                  </a:lnTo>
                  <a:lnTo>
                    <a:pt x="101" y="362"/>
                  </a:lnTo>
                  <a:lnTo>
                    <a:pt x="67" y="390"/>
                  </a:lnTo>
                  <a:lnTo>
                    <a:pt x="27" y="394"/>
                  </a:lnTo>
                  <a:lnTo>
                    <a:pt x="15" y="368"/>
                  </a:lnTo>
                  <a:lnTo>
                    <a:pt x="19" y="340"/>
                  </a:lnTo>
                  <a:lnTo>
                    <a:pt x="2" y="310"/>
                  </a:lnTo>
                  <a:lnTo>
                    <a:pt x="0" y="196"/>
                  </a:lnTo>
                  <a:lnTo>
                    <a:pt x="39" y="194"/>
                  </a:lnTo>
                  <a:lnTo>
                    <a:pt x="41" y="24"/>
                  </a:lnTo>
                  <a:lnTo>
                    <a:pt x="123" y="2"/>
                  </a:lnTo>
                  <a:lnTo>
                    <a:pt x="127" y="22"/>
                  </a:lnTo>
                  <a:lnTo>
                    <a:pt x="139" y="30"/>
                  </a:lnTo>
                  <a:lnTo>
                    <a:pt x="149" y="18"/>
                  </a:lnTo>
                  <a:lnTo>
                    <a:pt x="161" y="14"/>
                  </a:lnTo>
                  <a:lnTo>
                    <a:pt x="171"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11" name="Brazil">
              <a:extLst>
                <a:ext uri="{FF2B5EF4-FFF2-40B4-BE49-F238E27FC236}">
                  <a16:creationId xmlns:a16="http://schemas.microsoft.com/office/drawing/2014/main" id="{AB21B2DB-FF8A-493A-8F2E-16677FF6CE85}"/>
                </a:ext>
              </a:extLst>
            </p:cNvPr>
            <p:cNvSpPr>
              <a:spLocks/>
            </p:cNvSpPr>
            <p:nvPr/>
          </p:nvSpPr>
          <p:spPr bwMode="gray">
            <a:xfrm>
              <a:off x="3419166" y="4456490"/>
              <a:ext cx="1214334" cy="1307761"/>
            </a:xfrm>
            <a:custGeom>
              <a:avLst/>
              <a:gdLst/>
              <a:ahLst/>
              <a:cxnLst>
                <a:cxn ang="0">
                  <a:pos x="28" y="440"/>
                </a:cxn>
                <a:cxn ang="0">
                  <a:pos x="130" y="368"/>
                </a:cxn>
                <a:cxn ang="0">
                  <a:pos x="168" y="202"/>
                </a:cxn>
                <a:cxn ang="0">
                  <a:pos x="148" y="154"/>
                </a:cxn>
                <a:cxn ang="0">
                  <a:pos x="242" y="120"/>
                </a:cxn>
                <a:cxn ang="0">
                  <a:pos x="356" y="136"/>
                </a:cxn>
                <a:cxn ang="0">
                  <a:pos x="362" y="92"/>
                </a:cxn>
                <a:cxn ang="0">
                  <a:pos x="394" y="50"/>
                </a:cxn>
                <a:cxn ang="0">
                  <a:pos x="488" y="30"/>
                </a:cxn>
                <a:cxn ang="0">
                  <a:pos x="552" y="42"/>
                </a:cxn>
                <a:cxn ang="0">
                  <a:pos x="536" y="126"/>
                </a:cxn>
                <a:cxn ang="0">
                  <a:pos x="648" y="122"/>
                </a:cxn>
                <a:cxn ang="0">
                  <a:pos x="722" y="94"/>
                </a:cxn>
                <a:cxn ang="0">
                  <a:pos x="796" y="122"/>
                </a:cxn>
                <a:cxn ang="0">
                  <a:pos x="854" y="28"/>
                </a:cxn>
                <a:cxn ang="0">
                  <a:pos x="890" y="98"/>
                </a:cxn>
                <a:cxn ang="0">
                  <a:pos x="904" y="174"/>
                </a:cxn>
                <a:cxn ang="0">
                  <a:pos x="828" y="256"/>
                </a:cxn>
                <a:cxn ang="0">
                  <a:pos x="888" y="222"/>
                </a:cxn>
                <a:cxn ang="0">
                  <a:pos x="972" y="230"/>
                </a:cxn>
                <a:cxn ang="0">
                  <a:pos x="948" y="274"/>
                </a:cxn>
                <a:cxn ang="0">
                  <a:pos x="1020" y="222"/>
                </a:cxn>
                <a:cxn ang="0">
                  <a:pos x="1096" y="248"/>
                </a:cxn>
                <a:cxn ang="0">
                  <a:pos x="1122" y="282"/>
                </a:cxn>
                <a:cxn ang="0">
                  <a:pos x="1189" y="284"/>
                </a:cxn>
                <a:cxn ang="0">
                  <a:pos x="1329" y="326"/>
                </a:cxn>
                <a:cxn ang="0">
                  <a:pos x="1451" y="392"/>
                </a:cxn>
                <a:cxn ang="0">
                  <a:pos x="1497" y="510"/>
                </a:cxn>
                <a:cxn ang="0">
                  <a:pos x="1411" y="624"/>
                </a:cxn>
                <a:cxn ang="0">
                  <a:pos x="1345" y="700"/>
                </a:cxn>
                <a:cxn ang="0">
                  <a:pos x="1333" y="853"/>
                </a:cxn>
                <a:cxn ang="0">
                  <a:pos x="1275" y="1029"/>
                </a:cxn>
                <a:cxn ang="0">
                  <a:pos x="1219" y="1101"/>
                </a:cxn>
                <a:cxn ang="0">
                  <a:pos x="1161" y="1111"/>
                </a:cxn>
                <a:cxn ang="0">
                  <a:pos x="1084" y="1155"/>
                </a:cxn>
                <a:cxn ang="0">
                  <a:pos x="992" y="1213"/>
                </a:cxn>
                <a:cxn ang="0">
                  <a:pos x="968" y="1279"/>
                </a:cxn>
                <a:cxn ang="0">
                  <a:pos x="954" y="1371"/>
                </a:cxn>
                <a:cxn ang="0">
                  <a:pos x="840" y="1515"/>
                </a:cxn>
                <a:cxn ang="0">
                  <a:pos x="812" y="1541"/>
                </a:cxn>
                <a:cxn ang="0">
                  <a:pos x="796" y="1592"/>
                </a:cxn>
                <a:cxn ang="0">
                  <a:pos x="788" y="1537"/>
                </a:cxn>
                <a:cxn ang="0">
                  <a:pos x="698" y="1461"/>
                </a:cxn>
                <a:cxn ang="0">
                  <a:pos x="692" y="1357"/>
                </a:cxn>
                <a:cxn ang="0">
                  <a:pos x="772" y="1265"/>
                </a:cxn>
                <a:cxn ang="0">
                  <a:pos x="740" y="1159"/>
                </a:cxn>
                <a:cxn ang="0">
                  <a:pos x="680" y="1089"/>
                </a:cxn>
                <a:cxn ang="0">
                  <a:pos x="600" y="993"/>
                </a:cxn>
                <a:cxn ang="0">
                  <a:pos x="596" y="883"/>
                </a:cxn>
                <a:cxn ang="0">
                  <a:pos x="512" y="747"/>
                </a:cxn>
                <a:cxn ang="0">
                  <a:pos x="322" y="628"/>
                </a:cxn>
                <a:cxn ang="0">
                  <a:pos x="232" y="616"/>
                </a:cxn>
                <a:cxn ang="0">
                  <a:pos x="120" y="564"/>
                </a:cxn>
                <a:cxn ang="0">
                  <a:pos x="12" y="540"/>
                </a:cxn>
              </a:cxnLst>
              <a:rect l="0" t="0" r="r" b="b"/>
              <a:pathLst>
                <a:path w="1497" h="1600">
                  <a:moveTo>
                    <a:pt x="0" y="496"/>
                  </a:moveTo>
                  <a:lnTo>
                    <a:pt x="2" y="480"/>
                  </a:lnTo>
                  <a:lnTo>
                    <a:pt x="14" y="462"/>
                  </a:lnTo>
                  <a:lnTo>
                    <a:pt x="28" y="458"/>
                  </a:lnTo>
                  <a:lnTo>
                    <a:pt x="28" y="440"/>
                  </a:lnTo>
                  <a:lnTo>
                    <a:pt x="42" y="402"/>
                  </a:lnTo>
                  <a:lnTo>
                    <a:pt x="58" y="390"/>
                  </a:lnTo>
                  <a:lnTo>
                    <a:pt x="72" y="378"/>
                  </a:lnTo>
                  <a:lnTo>
                    <a:pt x="90" y="376"/>
                  </a:lnTo>
                  <a:lnTo>
                    <a:pt x="130" y="368"/>
                  </a:lnTo>
                  <a:lnTo>
                    <a:pt x="146" y="376"/>
                  </a:lnTo>
                  <a:lnTo>
                    <a:pt x="150" y="364"/>
                  </a:lnTo>
                  <a:lnTo>
                    <a:pt x="170" y="250"/>
                  </a:lnTo>
                  <a:lnTo>
                    <a:pt x="166" y="224"/>
                  </a:lnTo>
                  <a:lnTo>
                    <a:pt x="168" y="202"/>
                  </a:lnTo>
                  <a:lnTo>
                    <a:pt x="142" y="194"/>
                  </a:lnTo>
                  <a:lnTo>
                    <a:pt x="146" y="172"/>
                  </a:lnTo>
                  <a:lnTo>
                    <a:pt x="174" y="172"/>
                  </a:lnTo>
                  <a:lnTo>
                    <a:pt x="174" y="160"/>
                  </a:lnTo>
                  <a:lnTo>
                    <a:pt x="148" y="154"/>
                  </a:lnTo>
                  <a:lnTo>
                    <a:pt x="148" y="130"/>
                  </a:lnTo>
                  <a:lnTo>
                    <a:pt x="196" y="130"/>
                  </a:lnTo>
                  <a:lnTo>
                    <a:pt x="208" y="122"/>
                  </a:lnTo>
                  <a:lnTo>
                    <a:pt x="224" y="126"/>
                  </a:lnTo>
                  <a:lnTo>
                    <a:pt x="242" y="120"/>
                  </a:lnTo>
                  <a:lnTo>
                    <a:pt x="252" y="136"/>
                  </a:lnTo>
                  <a:lnTo>
                    <a:pt x="256" y="152"/>
                  </a:lnTo>
                  <a:lnTo>
                    <a:pt x="264" y="146"/>
                  </a:lnTo>
                  <a:lnTo>
                    <a:pt x="296" y="172"/>
                  </a:lnTo>
                  <a:lnTo>
                    <a:pt x="356" y="136"/>
                  </a:lnTo>
                  <a:lnTo>
                    <a:pt x="366" y="146"/>
                  </a:lnTo>
                  <a:lnTo>
                    <a:pt x="404" y="114"/>
                  </a:lnTo>
                  <a:lnTo>
                    <a:pt x="402" y="102"/>
                  </a:lnTo>
                  <a:lnTo>
                    <a:pt x="376" y="108"/>
                  </a:lnTo>
                  <a:lnTo>
                    <a:pt x="362" y="92"/>
                  </a:lnTo>
                  <a:lnTo>
                    <a:pt x="366" y="60"/>
                  </a:lnTo>
                  <a:lnTo>
                    <a:pt x="342" y="52"/>
                  </a:lnTo>
                  <a:lnTo>
                    <a:pt x="342" y="34"/>
                  </a:lnTo>
                  <a:lnTo>
                    <a:pt x="378" y="50"/>
                  </a:lnTo>
                  <a:lnTo>
                    <a:pt x="394" y="50"/>
                  </a:lnTo>
                  <a:lnTo>
                    <a:pt x="420" y="56"/>
                  </a:lnTo>
                  <a:lnTo>
                    <a:pt x="436" y="36"/>
                  </a:lnTo>
                  <a:lnTo>
                    <a:pt x="448" y="44"/>
                  </a:lnTo>
                  <a:lnTo>
                    <a:pt x="472" y="30"/>
                  </a:lnTo>
                  <a:lnTo>
                    <a:pt x="488" y="30"/>
                  </a:lnTo>
                  <a:lnTo>
                    <a:pt x="506" y="2"/>
                  </a:lnTo>
                  <a:lnTo>
                    <a:pt x="534" y="0"/>
                  </a:lnTo>
                  <a:lnTo>
                    <a:pt x="526" y="18"/>
                  </a:lnTo>
                  <a:lnTo>
                    <a:pt x="536" y="30"/>
                  </a:lnTo>
                  <a:lnTo>
                    <a:pt x="552" y="42"/>
                  </a:lnTo>
                  <a:lnTo>
                    <a:pt x="540" y="62"/>
                  </a:lnTo>
                  <a:lnTo>
                    <a:pt x="540" y="76"/>
                  </a:lnTo>
                  <a:lnTo>
                    <a:pt x="532" y="100"/>
                  </a:lnTo>
                  <a:lnTo>
                    <a:pt x="546" y="114"/>
                  </a:lnTo>
                  <a:lnTo>
                    <a:pt x="536" y="126"/>
                  </a:lnTo>
                  <a:lnTo>
                    <a:pt x="568" y="152"/>
                  </a:lnTo>
                  <a:lnTo>
                    <a:pt x="586" y="138"/>
                  </a:lnTo>
                  <a:lnTo>
                    <a:pt x="600" y="140"/>
                  </a:lnTo>
                  <a:lnTo>
                    <a:pt x="626" y="126"/>
                  </a:lnTo>
                  <a:lnTo>
                    <a:pt x="648" y="122"/>
                  </a:lnTo>
                  <a:lnTo>
                    <a:pt x="688" y="124"/>
                  </a:lnTo>
                  <a:lnTo>
                    <a:pt x="680" y="110"/>
                  </a:lnTo>
                  <a:lnTo>
                    <a:pt x="686" y="102"/>
                  </a:lnTo>
                  <a:lnTo>
                    <a:pt x="704" y="110"/>
                  </a:lnTo>
                  <a:lnTo>
                    <a:pt x="722" y="94"/>
                  </a:lnTo>
                  <a:lnTo>
                    <a:pt x="742" y="112"/>
                  </a:lnTo>
                  <a:lnTo>
                    <a:pt x="758" y="116"/>
                  </a:lnTo>
                  <a:lnTo>
                    <a:pt x="774" y="104"/>
                  </a:lnTo>
                  <a:lnTo>
                    <a:pt x="790" y="110"/>
                  </a:lnTo>
                  <a:lnTo>
                    <a:pt x="796" y="122"/>
                  </a:lnTo>
                  <a:lnTo>
                    <a:pt x="814" y="108"/>
                  </a:lnTo>
                  <a:lnTo>
                    <a:pt x="822" y="76"/>
                  </a:lnTo>
                  <a:lnTo>
                    <a:pt x="838" y="52"/>
                  </a:lnTo>
                  <a:lnTo>
                    <a:pt x="846" y="26"/>
                  </a:lnTo>
                  <a:lnTo>
                    <a:pt x="854" y="28"/>
                  </a:lnTo>
                  <a:lnTo>
                    <a:pt x="858" y="40"/>
                  </a:lnTo>
                  <a:lnTo>
                    <a:pt x="864" y="36"/>
                  </a:lnTo>
                  <a:lnTo>
                    <a:pt x="880" y="66"/>
                  </a:lnTo>
                  <a:lnTo>
                    <a:pt x="876" y="76"/>
                  </a:lnTo>
                  <a:lnTo>
                    <a:pt x="890" y="98"/>
                  </a:lnTo>
                  <a:lnTo>
                    <a:pt x="896" y="132"/>
                  </a:lnTo>
                  <a:lnTo>
                    <a:pt x="914" y="132"/>
                  </a:lnTo>
                  <a:lnTo>
                    <a:pt x="916" y="148"/>
                  </a:lnTo>
                  <a:lnTo>
                    <a:pt x="916" y="164"/>
                  </a:lnTo>
                  <a:lnTo>
                    <a:pt x="904" y="174"/>
                  </a:lnTo>
                  <a:lnTo>
                    <a:pt x="884" y="196"/>
                  </a:lnTo>
                  <a:lnTo>
                    <a:pt x="860" y="206"/>
                  </a:lnTo>
                  <a:lnTo>
                    <a:pt x="844" y="228"/>
                  </a:lnTo>
                  <a:lnTo>
                    <a:pt x="838" y="244"/>
                  </a:lnTo>
                  <a:lnTo>
                    <a:pt x="828" y="256"/>
                  </a:lnTo>
                  <a:lnTo>
                    <a:pt x="828" y="270"/>
                  </a:lnTo>
                  <a:lnTo>
                    <a:pt x="848" y="252"/>
                  </a:lnTo>
                  <a:lnTo>
                    <a:pt x="864" y="246"/>
                  </a:lnTo>
                  <a:lnTo>
                    <a:pt x="880" y="222"/>
                  </a:lnTo>
                  <a:lnTo>
                    <a:pt x="888" y="222"/>
                  </a:lnTo>
                  <a:lnTo>
                    <a:pt x="902" y="210"/>
                  </a:lnTo>
                  <a:lnTo>
                    <a:pt x="930" y="212"/>
                  </a:lnTo>
                  <a:lnTo>
                    <a:pt x="954" y="206"/>
                  </a:lnTo>
                  <a:lnTo>
                    <a:pt x="970" y="208"/>
                  </a:lnTo>
                  <a:lnTo>
                    <a:pt x="972" y="230"/>
                  </a:lnTo>
                  <a:lnTo>
                    <a:pt x="962" y="246"/>
                  </a:lnTo>
                  <a:lnTo>
                    <a:pt x="956" y="260"/>
                  </a:lnTo>
                  <a:lnTo>
                    <a:pt x="942" y="264"/>
                  </a:lnTo>
                  <a:lnTo>
                    <a:pt x="940" y="298"/>
                  </a:lnTo>
                  <a:lnTo>
                    <a:pt x="948" y="274"/>
                  </a:lnTo>
                  <a:lnTo>
                    <a:pt x="974" y="256"/>
                  </a:lnTo>
                  <a:lnTo>
                    <a:pt x="978" y="244"/>
                  </a:lnTo>
                  <a:lnTo>
                    <a:pt x="986" y="226"/>
                  </a:lnTo>
                  <a:lnTo>
                    <a:pt x="1006" y="220"/>
                  </a:lnTo>
                  <a:lnTo>
                    <a:pt x="1020" y="222"/>
                  </a:lnTo>
                  <a:lnTo>
                    <a:pt x="1030" y="230"/>
                  </a:lnTo>
                  <a:lnTo>
                    <a:pt x="1046" y="226"/>
                  </a:lnTo>
                  <a:lnTo>
                    <a:pt x="1058" y="240"/>
                  </a:lnTo>
                  <a:lnTo>
                    <a:pt x="1074" y="238"/>
                  </a:lnTo>
                  <a:lnTo>
                    <a:pt x="1096" y="248"/>
                  </a:lnTo>
                  <a:lnTo>
                    <a:pt x="1094" y="264"/>
                  </a:lnTo>
                  <a:lnTo>
                    <a:pt x="1106" y="254"/>
                  </a:lnTo>
                  <a:lnTo>
                    <a:pt x="1118" y="254"/>
                  </a:lnTo>
                  <a:lnTo>
                    <a:pt x="1126" y="262"/>
                  </a:lnTo>
                  <a:lnTo>
                    <a:pt x="1122" y="282"/>
                  </a:lnTo>
                  <a:lnTo>
                    <a:pt x="1128" y="286"/>
                  </a:lnTo>
                  <a:lnTo>
                    <a:pt x="1128" y="300"/>
                  </a:lnTo>
                  <a:lnTo>
                    <a:pt x="1140" y="298"/>
                  </a:lnTo>
                  <a:lnTo>
                    <a:pt x="1161" y="286"/>
                  </a:lnTo>
                  <a:lnTo>
                    <a:pt x="1189" y="284"/>
                  </a:lnTo>
                  <a:lnTo>
                    <a:pt x="1231" y="312"/>
                  </a:lnTo>
                  <a:lnTo>
                    <a:pt x="1251" y="304"/>
                  </a:lnTo>
                  <a:lnTo>
                    <a:pt x="1279" y="302"/>
                  </a:lnTo>
                  <a:lnTo>
                    <a:pt x="1299" y="302"/>
                  </a:lnTo>
                  <a:lnTo>
                    <a:pt x="1329" y="326"/>
                  </a:lnTo>
                  <a:lnTo>
                    <a:pt x="1353" y="338"/>
                  </a:lnTo>
                  <a:lnTo>
                    <a:pt x="1381" y="370"/>
                  </a:lnTo>
                  <a:lnTo>
                    <a:pt x="1393" y="372"/>
                  </a:lnTo>
                  <a:lnTo>
                    <a:pt x="1421" y="392"/>
                  </a:lnTo>
                  <a:lnTo>
                    <a:pt x="1451" y="392"/>
                  </a:lnTo>
                  <a:lnTo>
                    <a:pt x="1461" y="392"/>
                  </a:lnTo>
                  <a:lnTo>
                    <a:pt x="1485" y="412"/>
                  </a:lnTo>
                  <a:lnTo>
                    <a:pt x="1487" y="438"/>
                  </a:lnTo>
                  <a:lnTo>
                    <a:pt x="1497" y="452"/>
                  </a:lnTo>
                  <a:lnTo>
                    <a:pt x="1497" y="510"/>
                  </a:lnTo>
                  <a:lnTo>
                    <a:pt x="1493" y="530"/>
                  </a:lnTo>
                  <a:lnTo>
                    <a:pt x="1473" y="568"/>
                  </a:lnTo>
                  <a:lnTo>
                    <a:pt x="1453" y="590"/>
                  </a:lnTo>
                  <a:lnTo>
                    <a:pt x="1433" y="606"/>
                  </a:lnTo>
                  <a:lnTo>
                    <a:pt x="1411" y="624"/>
                  </a:lnTo>
                  <a:lnTo>
                    <a:pt x="1405" y="644"/>
                  </a:lnTo>
                  <a:lnTo>
                    <a:pt x="1379" y="682"/>
                  </a:lnTo>
                  <a:lnTo>
                    <a:pt x="1367" y="688"/>
                  </a:lnTo>
                  <a:lnTo>
                    <a:pt x="1335" y="688"/>
                  </a:lnTo>
                  <a:lnTo>
                    <a:pt x="1345" y="700"/>
                  </a:lnTo>
                  <a:lnTo>
                    <a:pt x="1333" y="728"/>
                  </a:lnTo>
                  <a:lnTo>
                    <a:pt x="1339" y="753"/>
                  </a:lnTo>
                  <a:lnTo>
                    <a:pt x="1339" y="789"/>
                  </a:lnTo>
                  <a:lnTo>
                    <a:pt x="1343" y="819"/>
                  </a:lnTo>
                  <a:lnTo>
                    <a:pt x="1333" y="853"/>
                  </a:lnTo>
                  <a:lnTo>
                    <a:pt x="1331" y="903"/>
                  </a:lnTo>
                  <a:lnTo>
                    <a:pt x="1309" y="921"/>
                  </a:lnTo>
                  <a:lnTo>
                    <a:pt x="1307" y="977"/>
                  </a:lnTo>
                  <a:lnTo>
                    <a:pt x="1289" y="1007"/>
                  </a:lnTo>
                  <a:lnTo>
                    <a:pt x="1275" y="1029"/>
                  </a:lnTo>
                  <a:lnTo>
                    <a:pt x="1257" y="1051"/>
                  </a:lnTo>
                  <a:lnTo>
                    <a:pt x="1255" y="1061"/>
                  </a:lnTo>
                  <a:lnTo>
                    <a:pt x="1263" y="1061"/>
                  </a:lnTo>
                  <a:lnTo>
                    <a:pt x="1259" y="1079"/>
                  </a:lnTo>
                  <a:lnTo>
                    <a:pt x="1219" y="1101"/>
                  </a:lnTo>
                  <a:lnTo>
                    <a:pt x="1219" y="1109"/>
                  </a:lnTo>
                  <a:lnTo>
                    <a:pt x="1223" y="1119"/>
                  </a:lnTo>
                  <a:lnTo>
                    <a:pt x="1213" y="1121"/>
                  </a:lnTo>
                  <a:lnTo>
                    <a:pt x="1171" y="1119"/>
                  </a:lnTo>
                  <a:lnTo>
                    <a:pt x="1161" y="1111"/>
                  </a:lnTo>
                  <a:lnTo>
                    <a:pt x="1136" y="1123"/>
                  </a:lnTo>
                  <a:lnTo>
                    <a:pt x="1116" y="1125"/>
                  </a:lnTo>
                  <a:lnTo>
                    <a:pt x="1118" y="1135"/>
                  </a:lnTo>
                  <a:lnTo>
                    <a:pt x="1086" y="1149"/>
                  </a:lnTo>
                  <a:lnTo>
                    <a:pt x="1084" y="1155"/>
                  </a:lnTo>
                  <a:lnTo>
                    <a:pt x="1064" y="1157"/>
                  </a:lnTo>
                  <a:lnTo>
                    <a:pt x="1042" y="1167"/>
                  </a:lnTo>
                  <a:lnTo>
                    <a:pt x="1030" y="1179"/>
                  </a:lnTo>
                  <a:lnTo>
                    <a:pt x="1002" y="1205"/>
                  </a:lnTo>
                  <a:lnTo>
                    <a:pt x="992" y="1213"/>
                  </a:lnTo>
                  <a:lnTo>
                    <a:pt x="990" y="1225"/>
                  </a:lnTo>
                  <a:lnTo>
                    <a:pt x="964" y="1227"/>
                  </a:lnTo>
                  <a:lnTo>
                    <a:pt x="976" y="1239"/>
                  </a:lnTo>
                  <a:lnTo>
                    <a:pt x="968" y="1249"/>
                  </a:lnTo>
                  <a:lnTo>
                    <a:pt x="968" y="1279"/>
                  </a:lnTo>
                  <a:lnTo>
                    <a:pt x="968" y="1301"/>
                  </a:lnTo>
                  <a:lnTo>
                    <a:pt x="970" y="1331"/>
                  </a:lnTo>
                  <a:lnTo>
                    <a:pt x="964" y="1351"/>
                  </a:lnTo>
                  <a:lnTo>
                    <a:pt x="956" y="1357"/>
                  </a:lnTo>
                  <a:lnTo>
                    <a:pt x="954" y="1371"/>
                  </a:lnTo>
                  <a:lnTo>
                    <a:pt x="930" y="1393"/>
                  </a:lnTo>
                  <a:lnTo>
                    <a:pt x="916" y="1425"/>
                  </a:lnTo>
                  <a:lnTo>
                    <a:pt x="908" y="1441"/>
                  </a:lnTo>
                  <a:lnTo>
                    <a:pt x="882" y="1479"/>
                  </a:lnTo>
                  <a:lnTo>
                    <a:pt x="840" y="1515"/>
                  </a:lnTo>
                  <a:lnTo>
                    <a:pt x="828" y="1527"/>
                  </a:lnTo>
                  <a:lnTo>
                    <a:pt x="824" y="1543"/>
                  </a:lnTo>
                  <a:lnTo>
                    <a:pt x="816" y="1559"/>
                  </a:lnTo>
                  <a:lnTo>
                    <a:pt x="812" y="1557"/>
                  </a:lnTo>
                  <a:lnTo>
                    <a:pt x="812" y="1541"/>
                  </a:lnTo>
                  <a:lnTo>
                    <a:pt x="808" y="1541"/>
                  </a:lnTo>
                  <a:lnTo>
                    <a:pt x="800" y="1553"/>
                  </a:lnTo>
                  <a:lnTo>
                    <a:pt x="802" y="1569"/>
                  </a:lnTo>
                  <a:lnTo>
                    <a:pt x="800" y="1583"/>
                  </a:lnTo>
                  <a:lnTo>
                    <a:pt x="796" y="1592"/>
                  </a:lnTo>
                  <a:lnTo>
                    <a:pt x="788" y="1600"/>
                  </a:lnTo>
                  <a:lnTo>
                    <a:pt x="778" y="1590"/>
                  </a:lnTo>
                  <a:lnTo>
                    <a:pt x="778" y="1577"/>
                  </a:lnTo>
                  <a:lnTo>
                    <a:pt x="780" y="1557"/>
                  </a:lnTo>
                  <a:lnTo>
                    <a:pt x="788" y="1537"/>
                  </a:lnTo>
                  <a:lnTo>
                    <a:pt x="774" y="1533"/>
                  </a:lnTo>
                  <a:lnTo>
                    <a:pt x="760" y="1509"/>
                  </a:lnTo>
                  <a:lnTo>
                    <a:pt x="744" y="1491"/>
                  </a:lnTo>
                  <a:lnTo>
                    <a:pt x="720" y="1479"/>
                  </a:lnTo>
                  <a:lnTo>
                    <a:pt x="698" y="1461"/>
                  </a:lnTo>
                  <a:lnTo>
                    <a:pt x="684" y="1469"/>
                  </a:lnTo>
                  <a:lnTo>
                    <a:pt x="670" y="1449"/>
                  </a:lnTo>
                  <a:lnTo>
                    <a:pt x="652" y="1409"/>
                  </a:lnTo>
                  <a:lnTo>
                    <a:pt x="658" y="1393"/>
                  </a:lnTo>
                  <a:lnTo>
                    <a:pt x="692" y="1357"/>
                  </a:lnTo>
                  <a:lnTo>
                    <a:pt x="700" y="1357"/>
                  </a:lnTo>
                  <a:lnTo>
                    <a:pt x="702" y="1351"/>
                  </a:lnTo>
                  <a:lnTo>
                    <a:pt x="750" y="1305"/>
                  </a:lnTo>
                  <a:lnTo>
                    <a:pt x="762" y="1303"/>
                  </a:lnTo>
                  <a:lnTo>
                    <a:pt x="772" y="1265"/>
                  </a:lnTo>
                  <a:lnTo>
                    <a:pt x="774" y="1245"/>
                  </a:lnTo>
                  <a:lnTo>
                    <a:pt x="758" y="1233"/>
                  </a:lnTo>
                  <a:lnTo>
                    <a:pt x="736" y="1231"/>
                  </a:lnTo>
                  <a:lnTo>
                    <a:pt x="752" y="1173"/>
                  </a:lnTo>
                  <a:lnTo>
                    <a:pt x="740" y="1159"/>
                  </a:lnTo>
                  <a:lnTo>
                    <a:pt x="718" y="1159"/>
                  </a:lnTo>
                  <a:lnTo>
                    <a:pt x="704" y="1153"/>
                  </a:lnTo>
                  <a:lnTo>
                    <a:pt x="702" y="1119"/>
                  </a:lnTo>
                  <a:lnTo>
                    <a:pt x="692" y="1095"/>
                  </a:lnTo>
                  <a:lnTo>
                    <a:pt x="680" y="1089"/>
                  </a:lnTo>
                  <a:lnTo>
                    <a:pt x="656" y="1091"/>
                  </a:lnTo>
                  <a:lnTo>
                    <a:pt x="620" y="1085"/>
                  </a:lnTo>
                  <a:lnTo>
                    <a:pt x="606" y="1073"/>
                  </a:lnTo>
                  <a:lnTo>
                    <a:pt x="614" y="1019"/>
                  </a:lnTo>
                  <a:lnTo>
                    <a:pt x="600" y="993"/>
                  </a:lnTo>
                  <a:lnTo>
                    <a:pt x="618" y="961"/>
                  </a:lnTo>
                  <a:lnTo>
                    <a:pt x="618" y="941"/>
                  </a:lnTo>
                  <a:lnTo>
                    <a:pt x="626" y="909"/>
                  </a:lnTo>
                  <a:lnTo>
                    <a:pt x="616" y="893"/>
                  </a:lnTo>
                  <a:lnTo>
                    <a:pt x="596" y="883"/>
                  </a:lnTo>
                  <a:lnTo>
                    <a:pt x="592" y="849"/>
                  </a:lnTo>
                  <a:lnTo>
                    <a:pt x="534" y="847"/>
                  </a:lnTo>
                  <a:lnTo>
                    <a:pt x="510" y="811"/>
                  </a:lnTo>
                  <a:lnTo>
                    <a:pt x="518" y="787"/>
                  </a:lnTo>
                  <a:lnTo>
                    <a:pt x="512" y="747"/>
                  </a:lnTo>
                  <a:lnTo>
                    <a:pt x="460" y="733"/>
                  </a:lnTo>
                  <a:lnTo>
                    <a:pt x="390" y="698"/>
                  </a:lnTo>
                  <a:lnTo>
                    <a:pt x="364" y="692"/>
                  </a:lnTo>
                  <a:lnTo>
                    <a:pt x="334" y="676"/>
                  </a:lnTo>
                  <a:lnTo>
                    <a:pt x="322" y="628"/>
                  </a:lnTo>
                  <a:lnTo>
                    <a:pt x="328" y="606"/>
                  </a:lnTo>
                  <a:lnTo>
                    <a:pt x="320" y="586"/>
                  </a:lnTo>
                  <a:lnTo>
                    <a:pt x="276" y="594"/>
                  </a:lnTo>
                  <a:lnTo>
                    <a:pt x="254" y="610"/>
                  </a:lnTo>
                  <a:lnTo>
                    <a:pt x="232" y="616"/>
                  </a:lnTo>
                  <a:lnTo>
                    <a:pt x="206" y="636"/>
                  </a:lnTo>
                  <a:lnTo>
                    <a:pt x="168" y="638"/>
                  </a:lnTo>
                  <a:lnTo>
                    <a:pt x="130" y="636"/>
                  </a:lnTo>
                  <a:lnTo>
                    <a:pt x="126" y="568"/>
                  </a:lnTo>
                  <a:lnTo>
                    <a:pt x="120" y="564"/>
                  </a:lnTo>
                  <a:lnTo>
                    <a:pt x="80" y="594"/>
                  </a:lnTo>
                  <a:lnTo>
                    <a:pt x="52" y="568"/>
                  </a:lnTo>
                  <a:lnTo>
                    <a:pt x="28" y="562"/>
                  </a:lnTo>
                  <a:lnTo>
                    <a:pt x="38" y="544"/>
                  </a:lnTo>
                  <a:lnTo>
                    <a:pt x="12" y="540"/>
                  </a:lnTo>
                  <a:lnTo>
                    <a:pt x="6" y="526"/>
                  </a:lnTo>
                  <a:lnTo>
                    <a:pt x="10" y="506"/>
                  </a:lnTo>
                  <a:lnTo>
                    <a:pt x="0" y="496"/>
                  </a:lnTo>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212" name="Brunei">
              <a:extLst>
                <a:ext uri="{FF2B5EF4-FFF2-40B4-BE49-F238E27FC236}">
                  <a16:creationId xmlns:a16="http://schemas.microsoft.com/office/drawing/2014/main" id="{7C9EAF51-714F-4722-B8B5-1F89276ADA10}"/>
                </a:ext>
              </a:extLst>
            </p:cNvPr>
            <p:cNvSpPr>
              <a:spLocks/>
            </p:cNvSpPr>
            <p:nvPr/>
          </p:nvSpPr>
          <p:spPr bwMode="gray">
            <a:xfrm>
              <a:off x="9324887" y="4377829"/>
              <a:ext cx="42950" cy="31465"/>
            </a:xfrm>
            <a:custGeom>
              <a:avLst/>
              <a:gdLst/>
              <a:ahLst/>
              <a:cxnLst>
                <a:cxn ang="0">
                  <a:pos x="46" y="0"/>
                </a:cxn>
                <a:cxn ang="0">
                  <a:pos x="52" y="6"/>
                </a:cxn>
                <a:cxn ang="0">
                  <a:pos x="52" y="22"/>
                </a:cxn>
                <a:cxn ang="0">
                  <a:pos x="32" y="14"/>
                </a:cxn>
                <a:cxn ang="0">
                  <a:pos x="32" y="28"/>
                </a:cxn>
                <a:cxn ang="0">
                  <a:pos x="24" y="38"/>
                </a:cxn>
                <a:cxn ang="0">
                  <a:pos x="0" y="14"/>
                </a:cxn>
                <a:cxn ang="0">
                  <a:pos x="18" y="6"/>
                </a:cxn>
                <a:cxn ang="0">
                  <a:pos x="32" y="2"/>
                </a:cxn>
                <a:cxn ang="0">
                  <a:pos x="46" y="0"/>
                </a:cxn>
              </a:cxnLst>
              <a:rect l="0" t="0" r="r" b="b"/>
              <a:pathLst>
                <a:path w="52" h="38">
                  <a:moveTo>
                    <a:pt x="46" y="0"/>
                  </a:moveTo>
                  <a:lnTo>
                    <a:pt x="52" y="6"/>
                  </a:lnTo>
                  <a:lnTo>
                    <a:pt x="52" y="22"/>
                  </a:lnTo>
                  <a:lnTo>
                    <a:pt x="32" y="14"/>
                  </a:lnTo>
                  <a:lnTo>
                    <a:pt x="32" y="28"/>
                  </a:lnTo>
                  <a:lnTo>
                    <a:pt x="24" y="38"/>
                  </a:lnTo>
                  <a:lnTo>
                    <a:pt x="0" y="14"/>
                  </a:lnTo>
                  <a:lnTo>
                    <a:pt x="18" y="6"/>
                  </a:lnTo>
                  <a:lnTo>
                    <a:pt x="32" y="2"/>
                  </a:lnTo>
                  <a:lnTo>
                    <a:pt x="46"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13" name="Bulgaria">
              <a:extLst>
                <a:ext uri="{FF2B5EF4-FFF2-40B4-BE49-F238E27FC236}">
                  <a16:creationId xmlns:a16="http://schemas.microsoft.com/office/drawing/2014/main" id="{3D9CB211-6ED8-4E3B-AEF2-49419B90FBAB}"/>
                </a:ext>
              </a:extLst>
            </p:cNvPr>
            <p:cNvSpPr>
              <a:spLocks/>
            </p:cNvSpPr>
            <p:nvPr/>
          </p:nvSpPr>
          <p:spPr bwMode="gray">
            <a:xfrm>
              <a:off x="6488189" y="2987470"/>
              <a:ext cx="193279" cy="125860"/>
            </a:xfrm>
            <a:custGeom>
              <a:avLst/>
              <a:gdLst/>
              <a:ahLst/>
              <a:cxnLst>
                <a:cxn ang="0">
                  <a:pos x="72" y="142"/>
                </a:cxn>
                <a:cxn ang="0">
                  <a:pos x="94" y="148"/>
                </a:cxn>
                <a:cxn ang="0">
                  <a:pos x="108" y="154"/>
                </a:cxn>
                <a:cxn ang="0">
                  <a:pos x="138" y="152"/>
                </a:cxn>
                <a:cxn ang="0">
                  <a:pos x="140" y="138"/>
                </a:cxn>
                <a:cxn ang="0">
                  <a:pos x="146" y="128"/>
                </a:cxn>
                <a:cxn ang="0">
                  <a:pos x="154" y="136"/>
                </a:cxn>
                <a:cxn ang="0">
                  <a:pos x="174" y="116"/>
                </a:cxn>
                <a:cxn ang="0">
                  <a:pos x="190" y="116"/>
                </a:cxn>
                <a:cxn ang="0">
                  <a:pos x="204" y="118"/>
                </a:cxn>
                <a:cxn ang="0">
                  <a:pos x="222" y="114"/>
                </a:cxn>
                <a:cxn ang="0">
                  <a:pos x="214" y="88"/>
                </a:cxn>
                <a:cxn ang="0">
                  <a:pos x="208" y="84"/>
                </a:cxn>
                <a:cxn ang="0">
                  <a:pos x="218" y="68"/>
                </a:cxn>
                <a:cxn ang="0">
                  <a:pos x="222" y="44"/>
                </a:cxn>
                <a:cxn ang="0">
                  <a:pos x="234" y="42"/>
                </a:cxn>
                <a:cxn ang="0">
                  <a:pos x="238" y="26"/>
                </a:cxn>
                <a:cxn ang="0">
                  <a:pos x="216" y="20"/>
                </a:cxn>
                <a:cxn ang="0">
                  <a:pos x="204" y="4"/>
                </a:cxn>
                <a:cxn ang="0">
                  <a:pos x="192" y="10"/>
                </a:cxn>
                <a:cxn ang="0">
                  <a:pos x="180" y="16"/>
                </a:cxn>
                <a:cxn ang="0">
                  <a:pos x="164" y="16"/>
                </a:cxn>
                <a:cxn ang="0">
                  <a:pos x="148" y="28"/>
                </a:cxn>
                <a:cxn ang="0">
                  <a:pos x="112" y="42"/>
                </a:cxn>
                <a:cxn ang="0">
                  <a:pos x="78" y="36"/>
                </a:cxn>
                <a:cxn ang="0">
                  <a:pos x="60" y="28"/>
                </a:cxn>
                <a:cxn ang="0">
                  <a:pos x="28" y="22"/>
                </a:cxn>
                <a:cxn ang="0">
                  <a:pos x="26" y="4"/>
                </a:cxn>
                <a:cxn ang="0">
                  <a:pos x="10" y="0"/>
                </a:cxn>
                <a:cxn ang="0">
                  <a:pos x="6" y="14"/>
                </a:cxn>
                <a:cxn ang="0">
                  <a:pos x="0" y="20"/>
                </a:cxn>
                <a:cxn ang="0">
                  <a:pos x="10" y="36"/>
                </a:cxn>
                <a:cxn ang="0">
                  <a:pos x="20" y="50"/>
                </a:cxn>
                <a:cxn ang="0">
                  <a:pos x="30" y="62"/>
                </a:cxn>
                <a:cxn ang="0">
                  <a:pos x="20" y="76"/>
                </a:cxn>
                <a:cxn ang="0">
                  <a:pos x="10" y="76"/>
                </a:cxn>
                <a:cxn ang="0">
                  <a:pos x="8" y="86"/>
                </a:cxn>
                <a:cxn ang="0">
                  <a:pos x="10" y="98"/>
                </a:cxn>
                <a:cxn ang="0">
                  <a:pos x="12" y="116"/>
                </a:cxn>
                <a:cxn ang="0">
                  <a:pos x="22" y="124"/>
                </a:cxn>
                <a:cxn ang="0">
                  <a:pos x="30" y="152"/>
                </a:cxn>
                <a:cxn ang="0">
                  <a:pos x="52" y="152"/>
                </a:cxn>
                <a:cxn ang="0">
                  <a:pos x="72" y="142"/>
                </a:cxn>
              </a:cxnLst>
              <a:rect l="0" t="0" r="r" b="b"/>
              <a:pathLst>
                <a:path w="238" h="154">
                  <a:moveTo>
                    <a:pt x="72" y="142"/>
                  </a:moveTo>
                  <a:lnTo>
                    <a:pt x="94" y="148"/>
                  </a:lnTo>
                  <a:lnTo>
                    <a:pt x="108" y="154"/>
                  </a:lnTo>
                  <a:lnTo>
                    <a:pt x="138" y="152"/>
                  </a:lnTo>
                  <a:lnTo>
                    <a:pt x="140" y="138"/>
                  </a:lnTo>
                  <a:lnTo>
                    <a:pt x="146" y="128"/>
                  </a:lnTo>
                  <a:lnTo>
                    <a:pt x="154" y="136"/>
                  </a:lnTo>
                  <a:lnTo>
                    <a:pt x="174" y="116"/>
                  </a:lnTo>
                  <a:lnTo>
                    <a:pt x="190" y="116"/>
                  </a:lnTo>
                  <a:lnTo>
                    <a:pt x="204" y="118"/>
                  </a:lnTo>
                  <a:lnTo>
                    <a:pt x="222" y="114"/>
                  </a:lnTo>
                  <a:lnTo>
                    <a:pt x="214" y="88"/>
                  </a:lnTo>
                  <a:lnTo>
                    <a:pt x="208" y="84"/>
                  </a:lnTo>
                  <a:lnTo>
                    <a:pt x="218" y="68"/>
                  </a:lnTo>
                  <a:lnTo>
                    <a:pt x="222" y="44"/>
                  </a:lnTo>
                  <a:lnTo>
                    <a:pt x="234" y="42"/>
                  </a:lnTo>
                  <a:lnTo>
                    <a:pt x="238" y="26"/>
                  </a:lnTo>
                  <a:lnTo>
                    <a:pt x="216" y="20"/>
                  </a:lnTo>
                  <a:lnTo>
                    <a:pt x="204" y="4"/>
                  </a:lnTo>
                  <a:lnTo>
                    <a:pt x="192" y="10"/>
                  </a:lnTo>
                  <a:lnTo>
                    <a:pt x="180" y="16"/>
                  </a:lnTo>
                  <a:lnTo>
                    <a:pt x="164" y="16"/>
                  </a:lnTo>
                  <a:lnTo>
                    <a:pt x="148" y="28"/>
                  </a:lnTo>
                  <a:lnTo>
                    <a:pt x="112" y="42"/>
                  </a:lnTo>
                  <a:lnTo>
                    <a:pt x="78" y="36"/>
                  </a:lnTo>
                  <a:lnTo>
                    <a:pt x="60" y="28"/>
                  </a:lnTo>
                  <a:lnTo>
                    <a:pt x="28" y="22"/>
                  </a:lnTo>
                  <a:lnTo>
                    <a:pt x="26" y="4"/>
                  </a:lnTo>
                  <a:lnTo>
                    <a:pt x="10" y="0"/>
                  </a:lnTo>
                  <a:lnTo>
                    <a:pt x="6" y="14"/>
                  </a:lnTo>
                  <a:lnTo>
                    <a:pt x="0" y="20"/>
                  </a:lnTo>
                  <a:lnTo>
                    <a:pt x="10" y="36"/>
                  </a:lnTo>
                  <a:lnTo>
                    <a:pt x="20" y="50"/>
                  </a:lnTo>
                  <a:lnTo>
                    <a:pt x="30" y="62"/>
                  </a:lnTo>
                  <a:lnTo>
                    <a:pt x="20" y="76"/>
                  </a:lnTo>
                  <a:lnTo>
                    <a:pt x="10" y="76"/>
                  </a:lnTo>
                  <a:lnTo>
                    <a:pt x="8" y="86"/>
                  </a:lnTo>
                  <a:lnTo>
                    <a:pt x="10" y="98"/>
                  </a:lnTo>
                  <a:lnTo>
                    <a:pt x="12" y="116"/>
                  </a:lnTo>
                  <a:lnTo>
                    <a:pt x="22" y="124"/>
                  </a:lnTo>
                  <a:lnTo>
                    <a:pt x="30" y="152"/>
                  </a:lnTo>
                  <a:lnTo>
                    <a:pt x="52" y="152"/>
                  </a:lnTo>
                  <a:lnTo>
                    <a:pt x="72" y="14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14" name="Burkina Faso">
              <a:extLst>
                <a:ext uri="{FF2B5EF4-FFF2-40B4-BE49-F238E27FC236}">
                  <a16:creationId xmlns:a16="http://schemas.microsoft.com/office/drawing/2014/main" id="{76BB58F8-9AEF-4D40-865C-EFEB680640B2}"/>
                </a:ext>
              </a:extLst>
            </p:cNvPr>
            <p:cNvSpPr>
              <a:spLocks/>
            </p:cNvSpPr>
            <p:nvPr/>
          </p:nvSpPr>
          <p:spPr bwMode="gray">
            <a:xfrm>
              <a:off x="5638937" y="4067111"/>
              <a:ext cx="236228" cy="192723"/>
            </a:xfrm>
            <a:custGeom>
              <a:avLst/>
              <a:gdLst/>
              <a:ahLst/>
              <a:cxnLst>
                <a:cxn ang="0">
                  <a:pos x="98" y="232"/>
                </a:cxn>
                <a:cxn ang="0">
                  <a:pos x="68" y="216"/>
                </a:cxn>
                <a:cxn ang="0">
                  <a:pos x="52" y="222"/>
                </a:cxn>
                <a:cxn ang="0">
                  <a:pos x="32" y="224"/>
                </a:cxn>
                <a:cxn ang="0">
                  <a:pos x="16" y="208"/>
                </a:cxn>
                <a:cxn ang="0">
                  <a:pos x="0" y="200"/>
                </a:cxn>
                <a:cxn ang="0">
                  <a:pos x="0" y="186"/>
                </a:cxn>
                <a:cxn ang="0">
                  <a:pos x="14" y="160"/>
                </a:cxn>
                <a:cxn ang="0">
                  <a:pos x="14" y="136"/>
                </a:cxn>
                <a:cxn ang="0">
                  <a:pos x="34" y="134"/>
                </a:cxn>
                <a:cxn ang="0">
                  <a:pos x="52" y="104"/>
                </a:cxn>
                <a:cxn ang="0">
                  <a:pos x="50" y="86"/>
                </a:cxn>
                <a:cxn ang="0">
                  <a:pos x="64" y="74"/>
                </a:cxn>
                <a:cxn ang="0">
                  <a:pos x="82" y="88"/>
                </a:cxn>
                <a:cxn ang="0">
                  <a:pos x="116" y="42"/>
                </a:cxn>
                <a:cxn ang="0">
                  <a:pos x="124" y="48"/>
                </a:cxn>
                <a:cxn ang="0">
                  <a:pos x="130" y="42"/>
                </a:cxn>
                <a:cxn ang="0">
                  <a:pos x="134" y="22"/>
                </a:cxn>
                <a:cxn ang="0">
                  <a:pos x="164" y="18"/>
                </a:cxn>
                <a:cxn ang="0">
                  <a:pos x="192" y="0"/>
                </a:cxn>
                <a:cxn ang="0">
                  <a:pos x="220" y="8"/>
                </a:cxn>
                <a:cxn ang="0">
                  <a:pos x="220" y="50"/>
                </a:cxn>
                <a:cxn ang="0">
                  <a:pos x="244" y="76"/>
                </a:cxn>
                <a:cxn ang="0">
                  <a:pos x="244" y="90"/>
                </a:cxn>
                <a:cxn ang="0">
                  <a:pos x="270" y="100"/>
                </a:cxn>
                <a:cxn ang="0">
                  <a:pos x="274" y="94"/>
                </a:cxn>
                <a:cxn ang="0">
                  <a:pos x="286" y="102"/>
                </a:cxn>
                <a:cxn ang="0">
                  <a:pos x="282" y="114"/>
                </a:cxn>
                <a:cxn ang="0">
                  <a:pos x="280" y="124"/>
                </a:cxn>
                <a:cxn ang="0">
                  <a:pos x="292" y="140"/>
                </a:cxn>
                <a:cxn ang="0">
                  <a:pos x="282" y="158"/>
                </a:cxn>
                <a:cxn ang="0">
                  <a:pos x="262" y="156"/>
                </a:cxn>
                <a:cxn ang="0">
                  <a:pos x="238" y="180"/>
                </a:cxn>
                <a:cxn ang="0">
                  <a:pos x="228" y="174"/>
                </a:cxn>
                <a:cxn ang="0">
                  <a:pos x="212" y="174"/>
                </a:cxn>
                <a:cxn ang="0">
                  <a:pos x="214" y="166"/>
                </a:cxn>
                <a:cxn ang="0">
                  <a:pos x="196" y="166"/>
                </a:cxn>
                <a:cxn ang="0">
                  <a:pos x="188" y="174"/>
                </a:cxn>
                <a:cxn ang="0">
                  <a:pos x="94" y="174"/>
                </a:cxn>
                <a:cxn ang="0">
                  <a:pos x="98" y="232"/>
                </a:cxn>
              </a:cxnLst>
              <a:rect l="0" t="0" r="r" b="b"/>
              <a:pathLst>
                <a:path w="292" h="232">
                  <a:moveTo>
                    <a:pt x="98" y="232"/>
                  </a:moveTo>
                  <a:lnTo>
                    <a:pt x="68" y="216"/>
                  </a:lnTo>
                  <a:lnTo>
                    <a:pt x="52" y="222"/>
                  </a:lnTo>
                  <a:lnTo>
                    <a:pt x="32" y="224"/>
                  </a:lnTo>
                  <a:lnTo>
                    <a:pt x="16" y="208"/>
                  </a:lnTo>
                  <a:lnTo>
                    <a:pt x="0" y="200"/>
                  </a:lnTo>
                  <a:lnTo>
                    <a:pt x="0" y="186"/>
                  </a:lnTo>
                  <a:lnTo>
                    <a:pt x="14" y="160"/>
                  </a:lnTo>
                  <a:lnTo>
                    <a:pt x="14" y="136"/>
                  </a:lnTo>
                  <a:lnTo>
                    <a:pt x="34" y="134"/>
                  </a:lnTo>
                  <a:lnTo>
                    <a:pt x="52" y="104"/>
                  </a:lnTo>
                  <a:lnTo>
                    <a:pt x="50" y="86"/>
                  </a:lnTo>
                  <a:lnTo>
                    <a:pt x="64" y="74"/>
                  </a:lnTo>
                  <a:lnTo>
                    <a:pt x="82" y="88"/>
                  </a:lnTo>
                  <a:lnTo>
                    <a:pt x="116" y="42"/>
                  </a:lnTo>
                  <a:lnTo>
                    <a:pt x="124" y="48"/>
                  </a:lnTo>
                  <a:lnTo>
                    <a:pt x="130" y="42"/>
                  </a:lnTo>
                  <a:lnTo>
                    <a:pt x="134" y="22"/>
                  </a:lnTo>
                  <a:lnTo>
                    <a:pt x="164" y="18"/>
                  </a:lnTo>
                  <a:lnTo>
                    <a:pt x="192" y="0"/>
                  </a:lnTo>
                  <a:lnTo>
                    <a:pt x="220" y="8"/>
                  </a:lnTo>
                  <a:lnTo>
                    <a:pt x="220" y="50"/>
                  </a:lnTo>
                  <a:lnTo>
                    <a:pt x="244" y="76"/>
                  </a:lnTo>
                  <a:lnTo>
                    <a:pt x="244" y="90"/>
                  </a:lnTo>
                  <a:lnTo>
                    <a:pt x="270" y="100"/>
                  </a:lnTo>
                  <a:lnTo>
                    <a:pt x="274" y="94"/>
                  </a:lnTo>
                  <a:lnTo>
                    <a:pt x="286" y="102"/>
                  </a:lnTo>
                  <a:lnTo>
                    <a:pt x="282" y="114"/>
                  </a:lnTo>
                  <a:lnTo>
                    <a:pt x="280" y="124"/>
                  </a:lnTo>
                  <a:lnTo>
                    <a:pt x="292" y="140"/>
                  </a:lnTo>
                  <a:lnTo>
                    <a:pt x="282" y="158"/>
                  </a:lnTo>
                  <a:lnTo>
                    <a:pt x="262" y="156"/>
                  </a:lnTo>
                  <a:lnTo>
                    <a:pt x="238" y="180"/>
                  </a:lnTo>
                  <a:lnTo>
                    <a:pt x="228" y="174"/>
                  </a:lnTo>
                  <a:lnTo>
                    <a:pt x="212" y="174"/>
                  </a:lnTo>
                  <a:lnTo>
                    <a:pt x="214" y="166"/>
                  </a:lnTo>
                  <a:lnTo>
                    <a:pt x="196" y="166"/>
                  </a:lnTo>
                  <a:lnTo>
                    <a:pt x="188" y="174"/>
                  </a:lnTo>
                  <a:lnTo>
                    <a:pt x="94" y="174"/>
                  </a:lnTo>
                  <a:lnTo>
                    <a:pt x="98"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15" name="Burundi">
              <a:extLst>
                <a:ext uri="{FF2B5EF4-FFF2-40B4-BE49-F238E27FC236}">
                  <a16:creationId xmlns:a16="http://schemas.microsoft.com/office/drawing/2014/main" id="{B3D20FA8-3C5D-401D-9424-216D29555C6E}"/>
                </a:ext>
              </a:extLst>
            </p:cNvPr>
            <p:cNvSpPr>
              <a:spLocks/>
            </p:cNvSpPr>
            <p:nvPr/>
          </p:nvSpPr>
          <p:spPr bwMode="gray">
            <a:xfrm>
              <a:off x="6716609" y="4645279"/>
              <a:ext cx="50759" cy="62931"/>
            </a:xfrm>
            <a:custGeom>
              <a:avLst/>
              <a:gdLst/>
              <a:ahLst/>
              <a:cxnLst>
                <a:cxn ang="0">
                  <a:pos x="0" y="78"/>
                </a:cxn>
                <a:cxn ang="0">
                  <a:pos x="0" y="46"/>
                </a:cxn>
                <a:cxn ang="0">
                  <a:pos x="6" y="14"/>
                </a:cxn>
                <a:cxn ang="0">
                  <a:pos x="26" y="4"/>
                </a:cxn>
                <a:cxn ang="0">
                  <a:pos x="48" y="0"/>
                </a:cxn>
                <a:cxn ang="0">
                  <a:pos x="62" y="28"/>
                </a:cxn>
                <a:cxn ang="0">
                  <a:pos x="24" y="64"/>
                </a:cxn>
                <a:cxn ang="0">
                  <a:pos x="22" y="76"/>
                </a:cxn>
                <a:cxn ang="0">
                  <a:pos x="0" y="78"/>
                </a:cxn>
              </a:cxnLst>
              <a:rect l="0" t="0" r="r" b="b"/>
              <a:pathLst>
                <a:path w="62" h="78">
                  <a:moveTo>
                    <a:pt x="0" y="78"/>
                  </a:moveTo>
                  <a:lnTo>
                    <a:pt x="0" y="46"/>
                  </a:lnTo>
                  <a:lnTo>
                    <a:pt x="6" y="14"/>
                  </a:lnTo>
                  <a:lnTo>
                    <a:pt x="26" y="4"/>
                  </a:lnTo>
                  <a:lnTo>
                    <a:pt x="48" y="0"/>
                  </a:lnTo>
                  <a:lnTo>
                    <a:pt x="62" y="28"/>
                  </a:lnTo>
                  <a:lnTo>
                    <a:pt x="24" y="64"/>
                  </a:lnTo>
                  <a:lnTo>
                    <a:pt x="22" y="76"/>
                  </a:lnTo>
                  <a:lnTo>
                    <a:pt x="0" y="7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16" name="Cambodia">
              <a:extLst>
                <a:ext uri="{FF2B5EF4-FFF2-40B4-BE49-F238E27FC236}">
                  <a16:creationId xmlns:a16="http://schemas.microsoft.com/office/drawing/2014/main" id="{DC6C8908-645B-44E5-B4BF-F98286A52E30}"/>
                </a:ext>
              </a:extLst>
            </p:cNvPr>
            <p:cNvSpPr>
              <a:spLocks/>
            </p:cNvSpPr>
            <p:nvPr/>
          </p:nvSpPr>
          <p:spPr bwMode="gray">
            <a:xfrm>
              <a:off x="8959805" y="4084810"/>
              <a:ext cx="160088" cy="139627"/>
            </a:xfrm>
            <a:custGeom>
              <a:avLst/>
              <a:gdLst/>
              <a:ahLst/>
              <a:cxnLst>
                <a:cxn ang="0">
                  <a:pos x="72" y="164"/>
                </a:cxn>
                <a:cxn ang="0">
                  <a:pos x="88" y="172"/>
                </a:cxn>
                <a:cxn ang="0">
                  <a:pos x="114" y="140"/>
                </a:cxn>
                <a:cxn ang="0">
                  <a:pos x="134" y="138"/>
                </a:cxn>
                <a:cxn ang="0">
                  <a:pos x="136" y="124"/>
                </a:cxn>
                <a:cxn ang="0">
                  <a:pos x="146" y="110"/>
                </a:cxn>
                <a:cxn ang="0">
                  <a:pos x="160" y="110"/>
                </a:cxn>
                <a:cxn ang="0">
                  <a:pos x="168" y="100"/>
                </a:cxn>
                <a:cxn ang="0">
                  <a:pos x="186" y="96"/>
                </a:cxn>
                <a:cxn ang="0">
                  <a:pos x="196" y="86"/>
                </a:cxn>
                <a:cxn ang="0">
                  <a:pos x="196" y="34"/>
                </a:cxn>
                <a:cxn ang="0">
                  <a:pos x="194" y="4"/>
                </a:cxn>
                <a:cxn ang="0">
                  <a:pos x="180" y="6"/>
                </a:cxn>
                <a:cxn ang="0">
                  <a:pos x="172" y="0"/>
                </a:cxn>
                <a:cxn ang="0">
                  <a:pos x="164" y="0"/>
                </a:cxn>
                <a:cxn ang="0">
                  <a:pos x="152" y="12"/>
                </a:cxn>
                <a:cxn ang="0">
                  <a:pos x="138" y="16"/>
                </a:cxn>
                <a:cxn ang="0">
                  <a:pos x="134" y="32"/>
                </a:cxn>
                <a:cxn ang="0">
                  <a:pos x="110" y="22"/>
                </a:cxn>
                <a:cxn ang="0">
                  <a:pos x="100" y="6"/>
                </a:cxn>
                <a:cxn ang="0">
                  <a:pos x="76" y="10"/>
                </a:cxn>
                <a:cxn ang="0">
                  <a:pos x="30" y="18"/>
                </a:cxn>
                <a:cxn ang="0">
                  <a:pos x="2" y="56"/>
                </a:cxn>
                <a:cxn ang="0">
                  <a:pos x="0" y="70"/>
                </a:cxn>
                <a:cxn ang="0">
                  <a:pos x="20" y="94"/>
                </a:cxn>
                <a:cxn ang="0">
                  <a:pos x="18" y="112"/>
                </a:cxn>
                <a:cxn ang="0">
                  <a:pos x="22" y="124"/>
                </a:cxn>
                <a:cxn ang="0">
                  <a:pos x="24" y="150"/>
                </a:cxn>
                <a:cxn ang="0">
                  <a:pos x="34" y="150"/>
                </a:cxn>
                <a:cxn ang="0">
                  <a:pos x="42" y="152"/>
                </a:cxn>
                <a:cxn ang="0">
                  <a:pos x="46" y="148"/>
                </a:cxn>
                <a:cxn ang="0">
                  <a:pos x="42" y="142"/>
                </a:cxn>
                <a:cxn ang="0">
                  <a:pos x="46" y="138"/>
                </a:cxn>
                <a:cxn ang="0">
                  <a:pos x="52" y="144"/>
                </a:cxn>
                <a:cxn ang="0">
                  <a:pos x="52" y="152"/>
                </a:cxn>
                <a:cxn ang="0">
                  <a:pos x="48" y="158"/>
                </a:cxn>
                <a:cxn ang="0">
                  <a:pos x="48" y="164"/>
                </a:cxn>
                <a:cxn ang="0">
                  <a:pos x="52" y="164"/>
                </a:cxn>
                <a:cxn ang="0">
                  <a:pos x="56" y="162"/>
                </a:cxn>
                <a:cxn ang="0">
                  <a:pos x="60" y="158"/>
                </a:cxn>
                <a:cxn ang="0">
                  <a:pos x="72" y="164"/>
                </a:cxn>
              </a:cxnLst>
              <a:rect l="0" t="0" r="r" b="b"/>
              <a:pathLst>
                <a:path w="196" h="172">
                  <a:moveTo>
                    <a:pt x="72" y="164"/>
                  </a:moveTo>
                  <a:lnTo>
                    <a:pt x="88" y="172"/>
                  </a:lnTo>
                  <a:lnTo>
                    <a:pt x="114" y="140"/>
                  </a:lnTo>
                  <a:lnTo>
                    <a:pt x="134" y="138"/>
                  </a:lnTo>
                  <a:lnTo>
                    <a:pt x="136" y="124"/>
                  </a:lnTo>
                  <a:lnTo>
                    <a:pt x="146" y="110"/>
                  </a:lnTo>
                  <a:lnTo>
                    <a:pt x="160" y="110"/>
                  </a:lnTo>
                  <a:lnTo>
                    <a:pt x="168" y="100"/>
                  </a:lnTo>
                  <a:lnTo>
                    <a:pt x="186" y="96"/>
                  </a:lnTo>
                  <a:lnTo>
                    <a:pt x="196" y="86"/>
                  </a:lnTo>
                  <a:lnTo>
                    <a:pt x="196" y="34"/>
                  </a:lnTo>
                  <a:lnTo>
                    <a:pt x="194" y="4"/>
                  </a:lnTo>
                  <a:lnTo>
                    <a:pt x="180" y="6"/>
                  </a:lnTo>
                  <a:lnTo>
                    <a:pt x="172" y="0"/>
                  </a:lnTo>
                  <a:lnTo>
                    <a:pt x="164" y="0"/>
                  </a:lnTo>
                  <a:lnTo>
                    <a:pt x="152" y="12"/>
                  </a:lnTo>
                  <a:lnTo>
                    <a:pt x="138" y="16"/>
                  </a:lnTo>
                  <a:lnTo>
                    <a:pt x="134" y="32"/>
                  </a:lnTo>
                  <a:lnTo>
                    <a:pt x="110" y="22"/>
                  </a:lnTo>
                  <a:lnTo>
                    <a:pt x="100" y="6"/>
                  </a:lnTo>
                  <a:lnTo>
                    <a:pt x="76" y="10"/>
                  </a:lnTo>
                  <a:lnTo>
                    <a:pt x="30" y="18"/>
                  </a:lnTo>
                  <a:lnTo>
                    <a:pt x="2" y="56"/>
                  </a:lnTo>
                  <a:lnTo>
                    <a:pt x="0" y="70"/>
                  </a:lnTo>
                  <a:lnTo>
                    <a:pt x="20" y="94"/>
                  </a:lnTo>
                  <a:lnTo>
                    <a:pt x="18" y="112"/>
                  </a:lnTo>
                  <a:lnTo>
                    <a:pt x="22" y="124"/>
                  </a:lnTo>
                  <a:lnTo>
                    <a:pt x="24" y="150"/>
                  </a:lnTo>
                  <a:lnTo>
                    <a:pt x="34" y="150"/>
                  </a:lnTo>
                  <a:lnTo>
                    <a:pt x="42" y="152"/>
                  </a:lnTo>
                  <a:lnTo>
                    <a:pt x="46" y="148"/>
                  </a:lnTo>
                  <a:lnTo>
                    <a:pt x="42" y="142"/>
                  </a:lnTo>
                  <a:lnTo>
                    <a:pt x="46" y="138"/>
                  </a:lnTo>
                  <a:lnTo>
                    <a:pt x="52" y="144"/>
                  </a:lnTo>
                  <a:lnTo>
                    <a:pt x="52" y="152"/>
                  </a:lnTo>
                  <a:lnTo>
                    <a:pt x="48" y="158"/>
                  </a:lnTo>
                  <a:lnTo>
                    <a:pt x="48" y="164"/>
                  </a:lnTo>
                  <a:lnTo>
                    <a:pt x="52" y="164"/>
                  </a:lnTo>
                  <a:lnTo>
                    <a:pt x="56" y="162"/>
                  </a:lnTo>
                  <a:lnTo>
                    <a:pt x="60" y="158"/>
                  </a:lnTo>
                  <a:lnTo>
                    <a:pt x="72" y="16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19" name="Cameroon">
              <a:extLst>
                <a:ext uri="{FF2B5EF4-FFF2-40B4-BE49-F238E27FC236}">
                  <a16:creationId xmlns:a16="http://schemas.microsoft.com/office/drawing/2014/main" id="{6B1ECEB9-FF64-4B00-9D33-591C01153857}"/>
                </a:ext>
              </a:extLst>
            </p:cNvPr>
            <p:cNvSpPr>
              <a:spLocks/>
            </p:cNvSpPr>
            <p:nvPr/>
          </p:nvSpPr>
          <p:spPr bwMode="gray">
            <a:xfrm>
              <a:off x="6086015" y="4149707"/>
              <a:ext cx="214754" cy="361847"/>
            </a:xfrm>
            <a:custGeom>
              <a:avLst/>
              <a:gdLst/>
              <a:ahLst/>
              <a:cxnLst>
                <a:cxn ang="0">
                  <a:pos x="0" y="307"/>
                </a:cxn>
                <a:cxn ang="0">
                  <a:pos x="8" y="297"/>
                </a:cxn>
                <a:cxn ang="0">
                  <a:pos x="8" y="277"/>
                </a:cxn>
                <a:cxn ang="0">
                  <a:pos x="46" y="241"/>
                </a:cxn>
                <a:cxn ang="0">
                  <a:pos x="62" y="239"/>
                </a:cxn>
                <a:cxn ang="0">
                  <a:pos x="96" y="249"/>
                </a:cxn>
                <a:cxn ang="0">
                  <a:pos x="128" y="205"/>
                </a:cxn>
                <a:cxn ang="0">
                  <a:pos x="128" y="189"/>
                </a:cxn>
                <a:cxn ang="0">
                  <a:pos x="148" y="169"/>
                </a:cxn>
                <a:cxn ang="0">
                  <a:pos x="152" y="136"/>
                </a:cxn>
                <a:cxn ang="0">
                  <a:pos x="178" y="110"/>
                </a:cxn>
                <a:cxn ang="0">
                  <a:pos x="180" y="90"/>
                </a:cxn>
                <a:cxn ang="0">
                  <a:pos x="196" y="62"/>
                </a:cxn>
                <a:cxn ang="0">
                  <a:pos x="210" y="56"/>
                </a:cxn>
                <a:cxn ang="0">
                  <a:pos x="210" y="38"/>
                </a:cxn>
                <a:cxn ang="0">
                  <a:pos x="196" y="14"/>
                </a:cxn>
                <a:cxn ang="0">
                  <a:pos x="196" y="0"/>
                </a:cxn>
                <a:cxn ang="0">
                  <a:pos x="214" y="2"/>
                </a:cxn>
                <a:cxn ang="0">
                  <a:pos x="230" y="48"/>
                </a:cxn>
                <a:cxn ang="0">
                  <a:pos x="228" y="86"/>
                </a:cxn>
                <a:cxn ang="0">
                  <a:pos x="246" y="118"/>
                </a:cxn>
                <a:cxn ang="0">
                  <a:pos x="220" y="124"/>
                </a:cxn>
                <a:cxn ang="0">
                  <a:pos x="206" y="122"/>
                </a:cxn>
                <a:cxn ang="0">
                  <a:pos x="196" y="134"/>
                </a:cxn>
                <a:cxn ang="0">
                  <a:pos x="226" y="171"/>
                </a:cxn>
                <a:cxn ang="0">
                  <a:pos x="244" y="173"/>
                </a:cxn>
                <a:cxn ang="0">
                  <a:pos x="250" y="213"/>
                </a:cxn>
                <a:cxn ang="0">
                  <a:pos x="202" y="255"/>
                </a:cxn>
                <a:cxn ang="0">
                  <a:pos x="202" y="315"/>
                </a:cxn>
                <a:cxn ang="0">
                  <a:pos x="226" y="335"/>
                </a:cxn>
                <a:cxn ang="0">
                  <a:pos x="236" y="365"/>
                </a:cxn>
                <a:cxn ang="0">
                  <a:pos x="260" y="381"/>
                </a:cxn>
                <a:cxn ang="0">
                  <a:pos x="264" y="409"/>
                </a:cxn>
                <a:cxn ang="0">
                  <a:pos x="262" y="443"/>
                </a:cxn>
                <a:cxn ang="0">
                  <a:pos x="244" y="437"/>
                </a:cxn>
                <a:cxn ang="0">
                  <a:pos x="162" y="433"/>
                </a:cxn>
                <a:cxn ang="0">
                  <a:pos x="162" y="423"/>
                </a:cxn>
                <a:cxn ang="0">
                  <a:pos x="94" y="427"/>
                </a:cxn>
                <a:cxn ang="0">
                  <a:pos x="22" y="427"/>
                </a:cxn>
                <a:cxn ang="0">
                  <a:pos x="28" y="355"/>
                </a:cxn>
                <a:cxn ang="0">
                  <a:pos x="22" y="343"/>
                </a:cxn>
                <a:cxn ang="0">
                  <a:pos x="2" y="333"/>
                </a:cxn>
                <a:cxn ang="0">
                  <a:pos x="0" y="307"/>
                </a:cxn>
              </a:cxnLst>
              <a:rect l="0" t="0" r="r" b="b"/>
              <a:pathLst>
                <a:path w="264" h="443">
                  <a:moveTo>
                    <a:pt x="0" y="307"/>
                  </a:moveTo>
                  <a:lnTo>
                    <a:pt x="8" y="297"/>
                  </a:lnTo>
                  <a:lnTo>
                    <a:pt x="8" y="277"/>
                  </a:lnTo>
                  <a:lnTo>
                    <a:pt x="46" y="241"/>
                  </a:lnTo>
                  <a:lnTo>
                    <a:pt x="62" y="239"/>
                  </a:lnTo>
                  <a:lnTo>
                    <a:pt x="96" y="249"/>
                  </a:lnTo>
                  <a:lnTo>
                    <a:pt x="128" y="205"/>
                  </a:lnTo>
                  <a:lnTo>
                    <a:pt x="128" y="189"/>
                  </a:lnTo>
                  <a:lnTo>
                    <a:pt x="148" y="169"/>
                  </a:lnTo>
                  <a:lnTo>
                    <a:pt x="152" y="136"/>
                  </a:lnTo>
                  <a:lnTo>
                    <a:pt x="178" y="110"/>
                  </a:lnTo>
                  <a:lnTo>
                    <a:pt x="180" y="90"/>
                  </a:lnTo>
                  <a:lnTo>
                    <a:pt x="196" y="62"/>
                  </a:lnTo>
                  <a:lnTo>
                    <a:pt x="210" y="56"/>
                  </a:lnTo>
                  <a:lnTo>
                    <a:pt x="210" y="38"/>
                  </a:lnTo>
                  <a:lnTo>
                    <a:pt x="196" y="14"/>
                  </a:lnTo>
                  <a:lnTo>
                    <a:pt x="196" y="0"/>
                  </a:lnTo>
                  <a:lnTo>
                    <a:pt x="214" y="2"/>
                  </a:lnTo>
                  <a:lnTo>
                    <a:pt x="230" y="48"/>
                  </a:lnTo>
                  <a:lnTo>
                    <a:pt x="228" y="86"/>
                  </a:lnTo>
                  <a:lnTo>
                    <a:pt x="246" y="118"/>
                  </a:lnTo>
                  <a:lnTo>
                    <a:pt x="220" y="124"/>
                  </a:lnTo>
                  <a:lnTo>
                    <a:pt x="206" y="122"/>
                  </a:lnTo>
                  <a:lnTo>
                    <a:pt x="196" y="134"/>
                  </a:lnTo>
                  <a:lnTo>
                    <a:pt x="226" y="171"/>
                  </a:lnTo>
                  <a:lnTo>
                    <a:pt x="244" y="173"/>
                  </a:lnTo>
                  <a:lnTo>
                    <a:pt x="250" y="213"/>
                  </a:lnTo>
                  <a:lnTo>
                    <a:pt x="202" y="255"/>
                  </a:lnTo>
                  <a:lnTo>
                    <a:pt x="202" y="315"/>
                  </a:lnTo>
                  <a:lnTo>
                    <a:pt x="226" y="335"/>
                  </a:lnTo>
                  <a:lnTo>
                    <a:pt x="236" y="365"/>
                  </a:lnTo>
                  <a:lnTo>
                    <a:pt x="260" y="381"/>
                  </a:lnTo>
                  <a:lnTo>
                    <a:pt x="264" y="409"/>
                  </a:lnTo>
                  <a:lnTo>
                    <a:pt x="262" y="443"/>
                  </a:lnTo>
                  <a:lnTo>
                    <a:pt x="244" y="437"/>
                  </a:lnTo>
                  <a:lnTo>
                    <a:pt x="162" y="433"/>
                  </a:lnTo>
                  <a:lnTo>
                    <a:pt x="162" y="423"/>
                  </a:lnTo>
                  <a:lnTo>
                    <a:pt x="94" y="427"/>
                  </a:lnTo>
                  <a:lnTo>
                    <a:pt x="22" y="427"/>
                  </a:lnTo>
                  <a:lnTo>
                    <a:pt x="28" y="355"/>
                  </a:lnTo>
                  <a:lnTo>
                    <a:pt x="22" y="343"/>
                  </a:lnTo>
                  <a:lnTo>
                    <a:pt x="2" y="333"/>
                  </a:lnTo>
                  <a:lnTo>
                    <a:pt x="0" y="3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0" name="Canada">
              <a:extLst>
                <a:ext uri="{FF2B5EF4-FFF2-40B4-BE49-F238E27FC236}">
                  <a16:creationId xmlns:a16="http://schemas.microsoft.com/office/drawing/2014/main" id="{52FFA4AE-E929-40C0-BA29-256B665642B9}"/>
                </a:ext>
              </a:extLst>
            </p:cNvPr>
            <p:cNvSpPr>
              <a:spLocks noEditPoints="1"/>
            </p:cNvSpPr>
            <p:nvPr/>
          </p:nvSpPr>
          <p:spPr bwMode="gray">
            <a:xfrm>
              <a:off x="1400484" y="967814"/>
              <a:ext cx="2746892" cy="2153382"/>
            </a:xfrm>
            <a:custGeom>
              <a:avLst/>
              <a:gdLst/>
              <a:ahLst/>
              <a:cxnLst>
                <a:cxn ang="0">
                  <a:pos x="310" y="1083"/>
                </a:cxn>
                <a:cxn ang="0">
                  <a:pos x="376" y="195"/>
                </a:cxn>
                <a:cxn ang="0">
                  <a:pos x="461" y="213"/>
                </a:cxn>
                <a:cxn ang="0">
                  <a:pos x="539" y="298"/>
                </a:cxn>
                <a:cxn ang="0">
                  <a:pos x="552" y="406"/>
                </a:cxn>
                <a:cxn ang="0">
                  <a:pos x="757" y="378"/>
                </a:cxn>
                <a:cxn ang="0">
                  <a:pos x="637" y="253"/>
                </a:cxn>
                <a:cxn ang="0">
                  <a:pos x="712" y="133"/>
                </a:cxn>
                <a:cxn ang="0">
                  <a:pos x="752" y="251"/>
                </a:cxn>
                <a:cxn ang="0">
                  <a:pos x="760" y="160"/>
                </a:cxn>
                <a:cxn ang="0">
                  <a:pos x="795" y="361"/>
                </a:cxn>
                <a:cxn ang="0">
                  <a:pos x="1023" y="213"/>
                </a:cxn>
                <a:cxn ang="0">
                  <a:pos x="1101" y="351"/>
                </a:cxn>
                <a:cxn ang="0">
                  <a:pos x="1294" y="436"/>
                </a:cxn>
                <a:cxn ang="0">
                  <a:pos x="1279" y="541"/>
                </a:cxn>
                <a:cxn ang="0">
                  <a:pos x="1369" y="597"/>
                </a:cxn>
                <a:cxn ang="0">
                  <a:pos x="1487" y="544"/>
                </a:cxn>
                <a:cxn ang="0">
                  <a:pos x="1362" y="316"/>
                </a:cxn>
                <a:cxn ang="0">
                  <a:pos x="1254" y="220"/>
                </a:cxn>
                <a:cxn ang="0">
                  <a:pos x="1098" y="281"/>
                </a:cxn>
                <a:cxn ang="0">
                  <a:pos x="1201" y="439"/>
                </a:cxn>
                <a:cxn ang="0">
                  <a:pos x="1035" y="636"/>
                </a:cxn>
                <a:cxn ang="0">
                  <a:pos x="1077" y="568"/>
                </a:cxn>
                <a:cxn ang="0">
                  <a:pos x="955" y="243"/>
                </a:cxn>
                <a:cxn ang="0">
                  <a:pos x="1241" y="150"/>
                </a:cxn>
                <a:cxn ang="0">
                  <a:pos x="1331" y="12"/>
                </a:cxn>
                <a:cxn ang="0">
                  <a:pos x="1006" y="98"/>
                </a:cxn>
                <a:cxn ang="0">
                  <a:pos x="1606" y="1017"/>
                </a:cxn>
                <a:cxn ang="0">
                  <a:pos x="1638" y="1070"/>
                </a:cxn>
                <a:cxn ang="0">
                  <a:pos x="1668" y="1109"/>
                </a:cxn>
                <a:cxn ang="0">
                  <a:pos x="1516" y="1048"/>
                </a:cxn>
                <a:cxn ang="0">
                  <a:pos x="1434" y="1152"/>
                </a:cxn>
                <a:cxn ang="0">
                  <a:pos x="1357" y="1177"/>
                </a:cxn>
                <a:cxn ang="0">
                  <a:pos x="1214" y="1259"/>
                </a:cxn>
                <a:cxn ang="0">
                  <a:pos x="1145" y="1280"/>
                </a:cxn>
                <a:cxn ang="0">
                  <a:pos x="1116" y="1219"/>
                </a:cxn>
                <a:cxn ang="0">
                  <a:pos x="1062" y="1231"/>
                </a:cxn>
                <a:cxn ang="0">
                  <a:pos x="1031" y="1278"/>
                </a:cxn>
                <a:cxn ang="0">
                  <a:pos x="1034" y="1221"/>
                </a:cxn>
                <a:cxn ang="0">
                  <a:pos x="1101" y="1187"/>
                </a:cxn>
                <a:cxn ang="0">
                  <a:pos x="1017" y="1166"/>
                </a:cxn>
                <a:cxn ang="0">
                  <a:pos x="951" y="1171"/>
                </a:cxn>
                <a:cxn ang="0">
                  <a:pos x="914" y="1130"/>
                </a:cxn>
                <a:cxn ang="0">
                  <a:pos x="363" y="1113"/>
                </a:cxn>
                <a:cxn ang="0">
                  <a:pos x="208" y="890"/>
                </a:cxn>
                <a:cxn ang="0">
                  <a:pos x="181" y="346"/>
                </a:cxn>
                <a:cxn ang="0">
                  <a:pos x="411" y="371"/>
                </a:cxn>
                <a:cxn ang="0">
                  <a:pos x="632" y="511"/>
                </a:cxn>
                <a:cxn ang="0">
                  <a:pos x="720" y="444"/>
                </a:cxn>
                <a:cxn ang="0">
                  <a:pos x="889" y="459"/>
                </a:cxn>
                <a:cxn ang="0">
                  <a:pos x="883" y="225"/>
                </a:cxn>
                <a:cxn ang="0">
                  <a:pos x="1036" y="476"/>
                </a:cxn>
                <a:cxn ang="0">
                  <a:pos x="1048" y="526"/>
                </a:cxn>
                <a:cxn ang="0">
                  <a:pos x="976" y="854"/>
                </a:cxn>
                <a:cxn ang="0">
                  <a:pos x="1221" y="946"/>
                </a:cxn>
                <a:cxn ang="0">
                  <a:pos x="1314" y="659"/>
                </a:cxn>
                <a:cxn ang="0">
                  <a:pos x="1492" y="782"/>
                </a:cxn>
                <a:cxn ang="0">
                  <a:pos x="1616" y="923"/>
                </a:cxn>
                <a:cxn ang="0">
                  <a:pos x="1364" y="1119"/>
                </a:cxn>
                <a:cxn ang="0">
                  <a:pos x="1475" y="1102"/>
                </a:cxn>
                <a:cxn ang="0">
                  <a:pos x="1484" y="1183"/>
                </a:cxn>
              </a:cxnLst>
              <a:rect l="0" t="0" r="r" b="b"/>
              <a:pathLst>
                <a:path w="1692" h="1317">
                  <a:moveTo>
                    <a:pt x="168" y="968"/>
                  </a:moveTo>
                  <a:cubicBezTo>
                    <a:pt x="171" y="978"/>
                    <a:pt x="171" y="978"/>
                    <a:pt x="171" y="978"/>
                  </a:cubicBezTo>
                  <a:cubicBezTo>
                    <a:pt x="176" y="988"/>
                    <a:pt x="176" y="988"/>
                    <a:pt x="176" y="988"/>
                  </a:cubicBezTo>
                  <a:cubicBezTo>
                    <a:pt x="193" y="1008"/>
                    <a:pt x="193" y="1008"/>
                    <a:pt x="193" y="1008"/>
                  </a:cubicBezTo>
                  <a:cubicBezTo>
                    <a:pt x="198" y="1008"/>
                    <a:pt x="198" y="1008"/>
                    <a:pt x="198" y="1008"/>
                  </a:cubicBezTo>
                  <a:cubicBezTo>
                    <a:pt x="198" y="1003"/>
                    <a:pt x="198" y="1003"/>
                    <a:pt x="198" y="1003"/>
                  </a:cubicBezTo>
                  <a:cubicBezTo>
                    <a:pt x="192" y="999"/>
                    <a:pt x="192" y="999"/>
                    <a:pt x="192" y="999"/>
                  </a:cubicBezTo>
                  <a:cubicBezTo>
                    <a:pt x="183" y="983"/>
                    <a:pt x="183" y="983"/>
                    <a:pt x="183" y="983"/>
                  </a:cubicBezTo>
                  <a:cubicBezTo>
                    <a:pt x="186" y="980"/>
                    <a:pt x="186" y="980"/>
                    <a:pt x="186" y="980"/>
                  </a:cubicBezTo>
                  <a:cubicBezTo>
                    <a:pt x="186" y="973"/>
                    <a:pt x="186" y="973"/>
                    <a:pt x="186" y="973"/>
                  </a:cubicBezTo>
                  <a:cubicBezTo>
                    <a:pt x="183" y="973"/>
                    <a:pt x="183" y="973"/>
                    <a:pt x="183" y="973"/>
                  </a:cubicBezTo>
                  <a:cubicBezTo>
                    <a:pt x="181" y="968"/>
                    <a:pt x="181" y="968"/>
                    <a:pt x="181" y="968"/>
                  </a:cubicBezTo>
                  <a:cubicBezTo>
                    <a:pt x="183" y="963"/>
                    <a:pt x="183" y="963"/>
                    <a:pt x="183" y="963"/>
                  </a:cubicBezTo>
                  <a:cubicBezTo>
                    <a:pt x="188" y="945"/>
                    <a:pt x="188" y="945"/>
                    <a:pt x="188" y="945"/>
                  </a:cubicBezTo>
                  <a:cubicBezTo>
                    <a:pt x="181" y="950"/>
                    <a:pt x="181" y="950"/>
                    <a:pt x="181" y="950"/>
                  </a:cubicBezTo>
                  <a:cubicBezTo>
                    <a:pt x="163" y="945"/>
                    <a:pt x="163" y="945"/>
                    <a:pt x="163" y="945"/>
                  </a:cubicBezTo>
                  <a:cubicBezTo>
                    <a:pt x="168" y="968"/>
                    <a:pt x="168" y="968"/>
                    <a:pt x="168" y="968"/>
                  </a:cubicBezTo>
                  <a:moveTo>
                    <a:pt x="325" y="1095"/>
                  </a:moveTo>
                  <a:cubicBezTo>
                    <a:pt x="318" y="1088"/>
                    <a:pt x="318" y="1088"/>
                    <a:pt x="318" y="1088"/>
                  </a:cubicBezTo>
                  <a:cubicBezTo>
                    <a:pt x="310" y="1083"/>
                    <a:pt x="310" y="1083"/>
                    <a:pt x="310" y="1083"/>
                  </a:cubicBezTo>
                  <a:cubicBezTo>
                    <a:pt x="307" y="1074"/>
                    <a:pt x="307" y="1074"/>
                    <a:pt x="307" y="1074"/>
                  </a:cubicBezTo>
                  <a:cubicBezTo>
                    <a:pt x="263" y="1055"/>
                    <a:pt x="263" y="1055"/>
                    <a:pt x="263" y="1055"/>
                  </a:cubicBezTo>
                  <a:cubicBezTo>
                    <a:pt x="251" y="1061"/>
                    <a:pt x="251" y="1061"/>
                    <a:pt x="251" y="1061"/>
                  </a:cubicBezTo>
                  <a:cubicBezTo>
                    <a:pt x="267" y="1068"/>
                    <a:pt x="267" y="1068"/>
                    <a:pt x="267" y="1068"/>
                  </a:cubicBezTo>
                  <a:cubicBezTo>
                    <a:pt x="264" y="1073"/>
                    <a:pt x="264" y="1073"/>
                    <a:pt x="264" y="1073"/>
                  </a:cubicBezTo>
                  <a:cubicBezTo>
                    <a:pt x="270" y="1080"/>
                    <a:pt x="270" y="1080"/>
                    <a:pt x="270" y="1080"/>
                  </a:cubicBezTo>
                  <a:cubicBezTo>
                    <a:pt x="281" y="1087"/>
                    <a:pt x="281" y="1087"/>
                    <a:pt x="281" y="1087"/>
                  </a:cubicBezTo>
                  <a:cubicBezTo>
                    <a:pt x="290" y="1088"/>
                    <a:pt x="290" y="1088"/>
                    <a:pt x="290" y="1088"/>
                  </a:cubicBezTo>
                  <a:cubicBezTo>
                    <a:pt x="295" y="1093"/>
                    <a:pt x="295" y="1093"/>
                    <a:pt x="295" y="1093"/>
                  </a:cubicBezTo>
                  <a:cubicBezTo>
                    <a:pt x="297" y="1101"/>
                    <a:pt x="297" y="1101"/>
                    <a:pt x="297" y="1101"/>
                  </a:cubicBezTo>
                  <a:cubicBezTo>
                    <a:pt x="307" y="1102"/>
                    <a:pt x="307" y="1102"/>
                    <a:pt x="307" y="1102"/>
                  </a:cubicBezTo>
                  <a:cubicBezTo>
                    <a:pt x="310" y="1108"/>
                    <a:pt x="310" y="1108"/>
                    <a:pt x="310" y="1108"/>
                  </a:cubicBezTo>
                  <a:cubicBezTo>
                    <a:pt x="317" y="1109"/>
                    <a:pt x="317" y="1109"/>
                    <a:pt x="317" y="1109"/>
                  </a:cubicBezTo>
                  <a:cubicBezTo>
                    <a:pt x="318" y="1116"/>
                    <a:pt x="318" y="1116"/>
                    <a:pt x="318" y="1116"/>
                  </a:cubicBezTo>
                  <a:cubicBezTo>
                    <a:pt x="345" y="1125"/>
                    <a:pt x="345" y="1125"/>
                    <a:pt x="345" y="1125"/>
                  </a:cubicBezTo>
                  <a:cubicBezTo>
                    <a:pt x="350" y="1123"/>
                    <a:pt x="350" y="1123"/>
                    <a:pt x="350" y="1123"/>
                  </a:cubicBezTo>
                  <a:cubicBezTo>
                    <a:pt x="335" y="1100"/>
                    <a:pt x="335" y="1100"/>
                    <a:pt x="335" y="1100"/>
                  </a:cubicBezTo>
                  <a:lnTo>
                    <a:pt x="325" y="1095"/>
                  </a:lnTo>
                  <a:close/>
                  <a:moveTo>
                    <a:pt x="386" y="163"/>
                  </a:moveTo>
                  <a:cubicBezTo>
                    <a:pt x="376" y="195"/>
                    <a:pt x="376" y="195"/>
                    <a:pt x="376" y="195"/>
                  </a:cubicBezTo>
                  <a:cubicBezTo>
                    <a:pt x="371" y="235"/>
                    <a:pt x="371" y="235"/>
                    <a:pt x="371" y="235"/>
                  </a:cubicBezTo>
                  <a:cubicBezTo>
                    <a:pt x="384" y="251"/>
                    <a:pt x="384" y="251"/>
                    <a:pt x="384" y="251"/>
                  </a:cubicBezTo>
                  <a:cubicBezTo>
                    <a:pt x="389" y="281"/>
                    <a:pt x="389" y="281"/>
                    <a:pt x="389" y="281"/>
                  </a:cubicBezTo>
                  <a:cubicBezTo>
                    <a:pt x="396" y="276"/>
                    <a:pt x="396" y="276"/>
                    <a:pt x="396" y="276"/>
                  </a:cubicBezTo>
                  <a:cubicBezTo>
                    <a:pt x="404" y="261"/>
                    <a:pt x="404" y="261"/>
                    <a:pt x="404" y="261"/>
                  </a:cubicBezTo>
                  <a:cubicBezTo>
                    <a:pt x="409" y="266"/>
                    <a:pt x="409" y="266"/>
                    <a:pt x="409" y="266"/>
                  </a:cubicBezTo>
                  <a:cubicBezTo>
                    <a:pt x="416" y="251"/>
                    <a:pt x="416" y="251"/>
                    <a:pt x="416" y="251"/>
                  </a:cubicBezTo>
                  <a:cubicBezTo>
                    <a:pt x="421" y="223"/>
                    <a:pt x="421" y="223"/>
                    <a:pt x="421" y="223"/>
                  </a:cubicBezTo>
                  <a:cubicBezTo>
                    <a:pt x="424" y="193"/>
                    <a:pt x="424" y="193"/>
                    <a:pt x="424" y="193"/>
                  </a:cubicBezTo>
                  <a:cubicBezTo>
                    <a:pt x="446" y="173"/>
                    <a:pt x="446" y="173"/>
                    <a:pt x="446" y="173"/>
                  </a:cubicBezTo>
                  <a:cubicBezTo>
                    <a:pt x="469" y="163"/>
                    <a:pt x="469" y="163"/>
                    <a:pt x="469" y="163"/>
                  </a:cubicBezTo>
                  <a:cubicBezTo>
                    <a:pt x="474" y="133"/>
                    <a:pt x="474" y="133"/>
                    <a:pt x="474" y="133"/>
                  </a:cubicBezTo>
                  <a:cubicBezTo>
                    <a:pt x="446" y="130"/>
                    <a:pt x="446" y="130"/>
                    <a:pt x="446" y="130"/>
                  </a:cubicBezTo>
                  <a:cubicBezTo>
                    <a:pt x="426" y="138"/>
                    <a:pt x="426" y="138"/>
                    <a:pt x="426" y="138"/>
                  </a:cubicBezTo>
                  <a:cubicBezTo>
                    <a:pt x="404" y="145"/>
                    <a:pt x="404" y="145"/>
                    <a:pt x="404" y="145"/>
                  </a:cubicBezTo>
                  <a:cubicBezTo>
                    <a:pt x="403" y="165"/>
                    <a:pt x="403" y="165"/>
                    <a:pt x="403" y="165"/>
                  </a:cubicBezTo>
                  <a:lnTo>
                    <a:pt x="386" y="163"/>
                  </a:lnTo>
                  <a:close/>
                  <a:moveTo>
                    <a:pt x="444" y="205"/>
                  </a:moveTo>
                  <a:cubicBezTo>
                    <a:pt x="446" y="213"/>
                    <a:pt x="446" y="213"/>
                    <a:pt x="446" y="213"/>
                  </a:cubicBezTo>
                  <a:cubicBezTo>
                    <a:pt x="461" y="213"/>
                    <a:pt x="461" y="213"/>
                    <a:pt x="461" y="213"/>
                  </a:cubicBezTo>
                  <a:cubicBezTo>
                    <a:pt x="454" y="223"/>
                    <a:pt x="454" y="223"/>
                    <a:pt x="454" y="223"/>
                  </a:cubicBezTo>
                  <a:cubicBezTo>
                    <a:pt x="444" y="223"/>
                    <a:pt x="444" y="223"/>
                    <a:pt x="444" y="223"/>
                  </a:cubicBezTo>
                  <a:cubicBezTo>
                    <a:pt x="434" y="248"/>
                    <a:pt x="434" y="248"/>
                    <a:pt x="434" y="248"/>
                  </a:cubicBezTo>
                  <a:cubicBezTo>
                    <a:pt x="449" y="248"/>
                    <a:pt x="449" y="248"/>
                    <a:pt x="449" y="248"/>
                  </a:cubicBezTo>
                  <a:cubicBezTo>
                    <a:pt x="451" y="253"/>
                    <a:pt x="451" y="253"/>
                    <a:pt x="451" y="253"/>
                  </a:cubicBezTo>
                  <a:cubicBezTo>
                    <a:pt x="444" y="261"/>
                    <a:pt x="444" y="261"/>
                    <a:pt x="444" y="261"/>
                  </a:cubicBezTo>
                  <a:cubicBezTo>
                    <a:pt x="454" y="266"/>
                    <a:pt x="454" y="266"/>
                    <a:pt x="454" y="266"/>
                  </a:cubicBezTo>
                  <a:cubicBezTo>
                    <a:pt x="461" y="258"/>
                    <a:pt x="461" y="258"/>
                    <a:pt x="461" y="258"/>
                  </a:cubicBezTo>
                  <a:cubicBezTo>
                    <a:pt x="474" y="258"/>
                    <a:pt x="474" y="258"/>
                    <a:pt x="474" y="258"/>
                  </a:cubicBezTo>
                  <a:cubicBezTo>
                    <a:pt x="499" y="253"/>
                    <a:pt x="499" y="253"/>
                    <a:pt x="499" y="253"/>
                  </a:cubicBezTo>
                  <a:cubicBezTo>
                    <a:pt x="507" y="256"/>
                    <a:pt x="507" y="256"/>
                    <a:pt x="507" y="256"/>
                  </a:cubicBezTo>
                  <a:cubicBezTo>
                    <a:pt x="504" y="261"/>
                    <a:pt x="504" y="261"/>
                    <a:pt x="504" y="261"/>
                  </a:cubicBezTo>
                  <a:cubicBezTo>
                    <a:pt x="484" y="266"/>
                    <a:pt x="484" y="266"/>
                    <a:pt x="484" y="266"/>
                  </a:cubicBezTo>
                  <a:cubicBezTo>
                    <a:pt x="459" y="278"/>
                    <a:pt x="459" y="278"/>
                    <a:pt x="459" y="278"/>
                  </a:cubicBezTo>
                  <a:cubicBezTo>
                    <a:pt x="454" y="288"/>
                    <a:pt x="454" y="288"/>
                    <a:pt x="454" y="288"/>
                  </a:cubicBezTo>
                  <a:cubicBezTo>
                    <a:pt x="466" y="298"/>
                    <a:pt x="466" y="298"/>
                    <a:pt x="466" y="298"/>
                  </a:cubicBezTo>
                  <a:cubicBezTo>
                    <a:pt x="484" y="301"/>
                    <a:pt x="484" y="301"/>
                    <a:pt x="484" y="301"/>
                  </a:cubicBezTo>
                  <a:cubicBezTo>
                    <a:pt x="509" y="303"/>
                    <a:pt x="509" y="303"/>
                    <a:pt x="509" y="303"/>
                  </a:cubicBezTo>
                  <a:cubicBezTo>
                    <a:pt x="524" y="301"/>
                    <a:pt x="524" y="301"/>
                    <a:pt x="524" y="301"/>
                  </a:cubicBezTo>
                  <a:cubicBezTo>
                    <a:pt x="539" y="298"/>
                    <a:pt x="539" y="298"/>
                    <a:pt x="539" y="298"/>
                  </a:cubicBezTo>
                  <a:cubicBezTo>
                    <a:pt x="567" y="303"/>
                    <a:pt x="567" y="303"/>
                    <a:pt x="567" y="303"/>
                  </a:cubicBezTo>
                  <a:cubicBezTo>
                    <a:pt x="584" y="306"/>
                    <a:pt x="584" y="306"/>
                    <a:pt x="584" y="306"/>
                  </a:cubicBezTo>
                  <a:cubicBezTo>
                    <a:pt x="594" y="313"/>
                    <a:pt x="594" y="313"/>
                    <a:pt x="594" y="313"/>
                  </a:cubicBezTo>
                  <a:cubicBezTo>
                    <a:pt x="574" y="316"/>
                    <a:pt x="574" y="316"/>
                    <a:pt x="574" y="316"/>
                  </a:cubicBezTo>
                  <a:cubicBezTo>
                    <a:pt x="567" y="323"/>
                    <a:pt x="567" y="323"/>
                    <a:pt x="567" y="323"/>
                  </a:cubicBezTo>
                  <a:cubicBezTo>
                    <a:pt x="532" y="321"/>
                    <a:pt x="532" y="321"/>
                    <a:pt x="532" y="321"/>
                  </a:cubicBezTo>
                  <a:cubicBezTo>
                    <a:pt x="517" y="323"/>
                    <a:pt x="517" y="323"/>
                    <a:pt x="517" y="323"/>
                  </a:cubicBezTo>
                  <a:cubicBezTo>
                    <a:pt x="517" y="326"/>
                    <a:pt x="517" y="326"/>
                    <a:pt x="517" y="326"/>
                  </a:cubicBezTo>
                  <a:cubicBezTo>
                    <a:pt x="499" y="328"/>
                    <a:pt x="499" y="328"/>
                    <a:pt x="499" y="328"/>
                  </a:cubicBezTo>
                  <a:cubicBezTo>
                    <a:pt x="494" y="326"/>
                    <a:pt x="494" y="326"/>
                    <a:pt x="494" y="326"/>
                  </a:cubicBezTo>
                  <a:cubicBezTo>
                    <a:pt x="484" y="333"/>
                    <a:pt x="484" y="333"/>
                    <a:pt x="484" y="333"/>
                  </a:cubicBezTo>
                  <a:cubicBezTo>
                    <a:pt x="469" y="336"/>
                    <a:pt x="469" y="336"/>
                    <a:pt x="469" y="336"/>
                  </a:cubicBezTo>
                  <a:cubicBezTo>
                    <a:pt x="474" y="341"/>
                    <a:pt x="474" y="341"/>
                    <a:pt x="474" y="341"/>
                  </a:cubicBezTo>
                  <a:cubicBezTo>
                    <a:pt x="482" y="358"/>
                    <a:pt x="482" y="358"/>
                    <a:pt x="482" y="358"/>
                  </a:cubicBezTo>
                  <a:cubicBezTo>
                    <a:pt x="499" y="363"/>
                    <a:pt x="499" y="363"/>
                    <a:pt x="499" y="363"/>
                  </a:cubicBezTo>
                  <a:cubicBezTo>
                    <a:pt x="544" y="363"/>
                    <a:pt x="544" y="363"/>
                    <a:pt x="544" y="363"/>
                  </a:cubicBezTo>
                  <a:cubicBezTo>
                    <a:pt x="547" y="381"/>
                    <a:pt x="547" y="381"/>
                    <a:pt x="547" y="381"/>
                  </a:cubicBezTo>
                  <a:cubicBezTo>
                    <a:pt x="539" y="383"/>
                    <a:pt x="539" y="383"/>
                    <a:pt x="539" y="383"/>
                  </a:cubicBezTo>
                  <a:cubicBezTo>
                    <a:pt x="542" y="396"/>
                    <a:pt x="542" y="396"/>
                    <a:pt x="542" y="396"/>
                  </a:cubicBezTo>
                  <a:cubicBezTo>
                    <a:pt x="552" y="406"/>
                    <a:pt x="552" y="406"/>
                    <a:pt x="552" y="406"/>
                  </a:cubicBezTo>
                  <a:cubicBezTo>
                    <a:pt x="552" y="413"/>
                    <a:pt x="552" y="413"/>
                    <a:pt x="552" y="413"/>
                  </a:cubicBezTo>
                  <a:cubicBezTo>
                    <a:pt x="557" y="408"/>
                    <a:pt x="557" y="408"/>
                    <a:pt x="557" y="408"/>
                  </a:cubicBezTo>
                  <a:cubicBezTo>
                    <a:pt x="582" y="411"/>
                    <a:pt x="582" y="411"/>
                    <a:pt x="582" y="411"/>
                  </a:cubicBezTo>
                  <a:cubicBezTo>
                    <a:pt x="604" y="406"/>
                    <a:pt x="604" y="406"/>
                    <a:pt x="604" y="406"/>
                  </a:cubicBezTo>
                  <a:cubicBezTo>
                    <a:pt x="629" y="391"/>
                    <a:pt x="629" y="391"/>
                    <a:pt x="629" y="391"/>
                  </a:cubicBezTo>
                  <a:cubicBezTo>
                    <a:pt x="632" y="388"/>
                    <a:pt x="632" y="388"/>
                    <a:pt x="632" y="388"/>
                  </a:cubicBezTo>
                  <a:cubicBezTo>
                    <a:pt x="639" y="386"/>
                    <a:pt x="639" y="386"/>
                    <a:pt x="639" y="386"/>
                  </a:cubicBezTo>
                  <a:cubicBezTo>
                    <a:pt x="657" y="376"/>
                    <a:pt x="657" y="376"/>
                    <a:pt x="657" y="376"/>
                  </a:cubicBezTo>
                  <a:cubicBezTo>
                    <a:pt x="660" y="366"/>
                    <a:pt x="660" y="366"/>
                    <a:pt x="660" y="366"/>
                  </a:cubicBezTo>
                  <a:cubicBezTo>
                    <a:pt x="670" y="363"/>
                    <a:pt x="670" y="363"/>
                    <a:pt x="670" y="363"/>
                  </a:cubicBezTo>
                  <a:cubicBezTo>
                    <a:pt x="672" y="363"/>
                    <a:pt x="672" y="363"/>
                    <a:pt x="672" y="363"/>
                  </a:cubicBezTo>
                  <a:cubicBezTo>
                    <a:pt x="670" y="376"/>
                    <a:pt x="670" y="376"/>
                    <a:pt x="670" y="376"/>
                  </a:cubicBezTo>
                  <a:cubicBezTo>
                    <a:pt x="682" y="376"/>
                    <a:pt x="682" y="376"/>
                    <a:pt x="682" y="376"/>
                  </a:cubicBezTo>
                  <a:cubicBezTo>
                    <a:pt x="702" y="376"/>
                    <a:pt x="702" y="376"/>
                    <a:pt x="702" y="376"/>
                  </a:cubicBezTo>
                  <a:cubicBezTo>
                    <a:pt x="697" y="383"/>
                    <a:pt x="697" y="383"/>
                    <a:pt x="697" y="383"/>
                  </a:cubicBezTo>
                  <a:cubicBezTo>
                    <a:pt x="697" y="388"/>
                    <a:pt x="697" y="388"/>
                    <a:pt x="697" y="388"/>
                  </a:cubicBezTo>
                  <a:cubicBezTo>
                    <a:pt x="715" y="388"/>
                    <a:pt x="715" y="388"/>
                    <a:pt x="715" y="388"/>
                  </a:cubicBezTo>
                  <a:cubicBezTo>
                    <a:pt x="737" y="388"/>
                    <a:pt x="737" y="388"/>
                    <a:pt x="737" y="388"/>
                  </a:cubicBezTo>
                  <a:cubicBezTo>
                    <a:pt x="747" y="383"/>
                    <a:pt x="747" y="383"/>
                    <a:pt x="747" y="383"/>
                  </a:cubicBezTo>
                  <a:cubicBezTo>
                    <a:pt x="757" y="378"/>
                    <a:pt x="757" y="378"/>
                    <a:pt x="757" y="378"/>
                  </a:cubicBezTo>
                  <a:cubicBezTo>
                    <a:pt x="750" y="366"/>
                    <a:pt x="750" y="366"/>
                    <a:pt x="750" y="366"/>
                  </a:cubicBezTo>
                  <a:cubicBezTo>
                    <a:pt x="747" y="361"/>
                    <a:pt x="747" y="361"/>
                    <a:pt x="747" y="361"/>
                  </a:cubicBezTo>
                  <a:cubicBezTo>
                    <a:pt x="732" y="363"/>
                    <a:pt x="732" y="363"/>
                    <a:pt x="732" y="363"/>
                  </a:cubicBezTo>
                  <a:cubicBezTo>
                    <a:pt x="732" y="356"/>
                    <a:pt x="732" y="356"/>
                    <a:pt x="732" y="356"/>
                  </a:cubicBezTo>
                  <a:cubicBezTo>
                    <a:pt x="745" y="348"/>
                    <a:pt x="745" y="348"/>
                    <a:pt x="745" y="348"/>
                  </a:cubicBezTo>
                  <a:cubicBezTo>
                    <a:pt x="760" y="348"/>
                    <a:pt x="760" y="348"/>
                    <a:pt x="760" y="348"/>
                  </a:cubicBezTo>
                  <a:cubicBezTo>
                    <a:pt x="767" y="351"/>
                    <a:pt x="767" y="351"/>
                    <a:pt x="767" y="351"/>
                  </a:cubicBezTo>
                  <a:cubicBezTo>
                    <a:pt x="770" y="331"/>
                    <a:pt x="770" y="331"/>
                    <a:pt x="770" y="331"/>
                  </a:cubicBezTo>
                  <a:cubicBezTo>
                    <a:pt x="745" y="318"/>
                    <a:pt x="745" y="318"/>
                    <a:pt x="745" y="318"/>
                  </a:cubicBezTo>
                  <a:cubicBezTo>
                    <a:pt x="740" y="311"/>
                    <a:pt x="740" y="311"/>
                    <a:pt x="740" y="311"/>
                  </a:cubicBezTo>
                  <a:cubicBezTo>
                    <a:pt x="732" y="318"/>
                    <a:pt x="732" y="318"/>
                    <a:pt x="732" y="318"/>
                  </a:cubicBezTo>
                  <a:cubicBezTo>
                    <a:pt x="707" y="298"/>
                    <a:pt x="707" y="298"/>
                    <a:pt x="707" y="298"/>
                  </a:cubicBezTo>
                  <a:cubicBezTo>
                    <a:pt x="707" y="276"/>
                    <a:pt x="707" y="276"/>
                    <a:pt x="707" y="276"/>
                  </a:cubicBezTo>
                  <a:cubicBezTo>
                    <a:pt x="697" y="243"/>
                    <a:pt x="697" y="243"/>
                    <a:pt x="697" y="243"/>
                  </a:cubicBezTo>
                  <a:cubicBezTo>
                    <a:pt x="682" y="180"/>
                    <a:pt x="682" y="180"/>
                    <a:pt x="682" y="180"/>
                  </a:cubicBezTo>
                  <a:cubicBezTo>
                    <a:pt x="667" y="170"/>
                    <a:pt x="667" y="170"/>
                    <a:pt x="667" y="170"/>
                  </a:cubicBezTo>
                  <a:cubicBezTo>
                    <a:pt x="639" y="165"/>
                    <a:pt x="639" y="165"/>
                    <a:pt x="639" y="165"/>
                  </a:cubicBezTo>
                  <a:cubicBezTo>
                    <a:pt x="652" y="248"/>
                    <a:pt x="652" y="248"/>
                    <a:pt x="652" y="248"/>
                  </a:cubicBezTo>
                  <a:cubicBezTo>
                    <a:pt x="650" y="258"/>
                    <a:pt x="650" y="258"/>
                    <a:pt x="650" y="258"/>
                  </a:cubicBezTo>
                  <a:cubicBezTo>
                    <a:pt x="637" y="253"/>
                    <a:pt x="637" y="253"/>
                    <a:pt x="637" y="253"/>
                  </a:cubicBezTo>
                  <a:cubicBezTo>
                    <a:pt x="637" y="230"/>
                    <a:pt x="637" y="230"/>
                    <a:pt x="637" y="230"/>
                  </a:cubicBezTo>
                  <a:cubicBezTo>
                    <a:pt x="629" y="205"/>
                    <a:pt x="629" y="205"/>
                    <a:pt x="629" y="205"/>
                  </a:cubicBezTo>
                  <a:cubicBezTo>
                    <a:pt x="614" y="188"/>
                    <a:pt x="614" y="188"/>
                    <a:pt x="614" y="188"/>
                  </a:cubicBezTo>
                  <a:cubicBezTo>
                    <a:pt x="594" y="183"/>
                    <a:pt x="594" y="183"/>
                    <a:pt x="594" y="183"/>
                  </a:cubicBezTo>
                  <a:cubicBezTo>
                    <a:pt x="609" y="223"/>
                    <a:pt x="609" y="223"/>
                    <a:pt x="609" y="223"/>
                  </a:cubicBezTo>
                  <a:cubicBezTo>
                    <a:pt x="572" y="228"/>
                    <a:pt x="572" y="228"/>
                    <a:pt x="572" y="228"/>
                  </a:cubicBezTo>
                  <a:cubicBezTo>
                    <a:pt x="589" y="200"/>
                    <a:pt x="589" y="200"/>
                    <a:pt x="589" y="200"/>
                  </a:cubicBezTo>
                  <a:cubicBezTo>
                    <a:pt x="552" y="183"/>
                    <a:pt x="552" y="183"/>
                    <a:pt x="552" y="183"/>
                  </a:cubicBezTo>
                  <a:cubicBezTo>
                    <a:pt x="539" y="193"/>
                    <a:pt x="539" y="193"/>
                    <a:pt x="539" y="193"/>
                  </a:cubicBezTo>
                  <a:cubicBezTo>
                    <a:pt x="539" y="208"/>
                    <a:pt x="539" y="208"/>
                    <a:pt x="539" y="208"/>
                  </a:cubicBezTo>
                  <a:cubicBezTo>
                    <a:pt x="522" y="210"/>
                    <a:pt x="522" y="210"/>
                    <a:pt x="522" y="210"/>
                  </a:cubicBezTo>
                  <a:cubicBezTo>
                    <a:pt x="527" y="158"/>
                    <a:pt x="527" y="158"/>
                    <a:pt x="527" y="158"/>
                  </a:cubicBezTo>
                  <a:cubicBezTo>
                    <a:pt x="517" y="158"/>
                    <a:pt x="517" y="158"/>
                    <a:pt x="517" y="158"/>
                  </a:cubicBezTo>
                  <a:cubicBezTo>
                    <a:pt x="444" y="198"/>
                    <a:pt x="444" y="198"/>
                    <a:pt x="444" y="198"/>
                  </a:cubicBezTo>
                  <a:cubicBezTo>
                    <a:pt x="444" y="205"/>
                    <a:pt x="444" y="205"/>
                    <a:pt x="444" y="205"/>
                  </a:cubicBezTo>
                  <a:close/>
                  <a:moveTo>
                    <a:pt x="680" y="145"/>
                  </a:moveTo>
                  <a:cubicBezTo>
                    <a:pt x="682" y="145"/>
                    <a:pt x="682" y="145"/>
                    <a:pt x="682" y="145"/>
                  </a:cubicBezTo>
                  <a:cubicBezTo>
                    <a:pt x="705" y="173"/>
                    <a:pt x="705" y="173"/>
                    <a:pt x="705" y="173"/>
                  </a:cubicBezTo>
                  <a:cubicBezTo>
                    <a:pt x="722" y="143"/>
                    <a:pt x="722" y="143"/>
                    <a:pt x="722" y="143"/>
                  </a:cubicBezTo>
                  <a:cubicBezTo>
                    <a:pt x="712" y="133"/>
                    <a:pt x="712" y="133"/>
                    <a:pt x="712" y="133"/>
                  </a:cubicBezTo>
                  <a:cubicBezTo>
                    <a:pt x="710" y="130"/>
                    <a:pt x="710" y="130"/>
                    <a:pt x="710" y="130"/>
                  </a:cubicBezTo>
                  <a:cubicBezTo>
                    <a:pt x="682" y="130"/>
                    <a:pt x="682" y="130"/>
                    <a:pt x="682" y="130"/>
                  </a:cubicBezTo>
                  <a:cubicBezTo>
                    <a:pt x="672" y="143"/>
                    <a:pt x="672" y="143"/>
                    <a:pt x="672" y="143"/>
                  </a:cubicBezTo>
                  <a:cubicBezTo>
                    <a:pt x="680" y="145"/>
                    <a:pt x="680" y="145"/>
                    <a:pt x="680" y="145"/>
                  </a:cubicBezTo>
                  <a:close/>
                  <a:moveTo>
                    <a:pt x="752" y="165"/>
                  </a:moveTo>
                  <a:cubicBezTo>
                    <a:pt x="745" y="165"/>
                    <a:pt x="745" y="165"/>
                    <a:pt x="745" y="165"/>
                  </a:cubicBezTo>
                  <a:cubicBezTo>
                    <a:pt x="740" y="178"/>
                    <a:pt x="740" y="178"/>
                    <a:pt x="740" y="178"/>
                  </a:cubicBezTo>
                  <a:cubicBezTo>
                    <a:pt x="745" y="188"/>
                    <a:pt x="745" y="188"/>
                    <a:pt x="745" y="188"/>
                  </a:cubicBezTo>
                  <a:cubicBezTo>
                    <a:pt x="737" y="193"/>
                    <a:pt x="737" y="193"/>
                    <a:pt x="737" y="193"/>
                  </a:cubicBezTo>
                  <a:cubicBezTo>
                    <a:pt x="760" y="200"/>
                    <a:pt x="760" y="200"/>
                    <a:pt x="760" y="200"/>
                  </a:cubicBezTo>
                  <a:cubicBezTo>
                    <a:pt x="757" y="208"/>
                    <a:pt x="757" y="208"/>
                    <a:pt x="757" y="208"/>
                  </a:cubicBezTo>
                  <a:cubicBezTo>
                    <a:pt x="760" y="228"/>
                    <a:pt x="760" y="228"/>
                    <a:pt x="760" y="228"/>
                  </a:cubicBezTo>
                  <a:cubicBezTo>
                    <a:pt x="752" y="223"/>
                    <a:pt x="752" y="223"/>
                    <a:pt x="752" y="223"/>
                  </a:cubicBezTo>
                  <a:cubicBezTo>
                    <a:pt x="745" y="220"/>
                    <a:pt x="745" y="220"/>
                    <a:pt x="745" y="220"/>
                  </a:cubicBezTo>
                  <a:cubicBezTo>
                    <a:pt x="740" y="208"/>
                    <a:pt x="740" y="208"/>
                    <a:pt x="740" y="208"/>
                  </a:cubicBezTo>
                  <a:cubicBezTo>
                    <a:pt x="727" y="203"/>
                    <a:pt x="727" y="203"/>
                    <a:pt x="727" y="203"/>
                  </a:cubicBezTo>
                  <a:cubicBezTo>
                    <a:pt x="717" y="215"/>
                    <a:pt x="717" y="215"/>
                    <a:pt x="717" y="215"/>
                  </a:cubicBezTo>
                  <a:cubicBezTo>
                    <a:pt x="720" y="228"/>
                    <a:pt x="720" y="228"/>
                    <a:pt x="720" y="228"/>
                  </a:cubicBezTo>
                  <a:cubicBezTo>
                    <a:pt x="732" y="253"/>
                    <a:pt x="732" y="253"/>
                    <a:pt x="732" y="253"/>
                  </a:cubicBezTo>
                  <a:cubicBezTo>
                    <a:pt x="752" y="251"/>
                    <a:pt x="752" y="251"/>
                    <a:pt x="752" y="251"/>
                  </a:cubicBezTo>
                  <a:cubicBezTo>
                    <a:pt x="772" y="271"/>
                    <a:pt x="772" y="271"/>
                    <a:pt x="772" y="271"/>
                  </a:cubicBezTo>
                  <a:cubicBezTo>
                    <a:pt x="790" y="313"/>
                    <a:pt x="790" y="313"/>
                    <a:pt x="790" y="313"/>
                  </a:cubicBezTo>
                  <a:cubicBezTo>
                    <a:pt x="795" y="313"/>
                    <a:pt x="795" y="313"/>
                    <a:pt x="795" y="313"/>
                  </a:cubicBezTo>
                  <a:cubicBezTo>
                    <a:pt x="812" y="296"/>
                    <a:pt x="812" y="296"/>
                    <a:pt x="812" y="296"/>
                  </a:cubicBezTo>
                  <a:cubicBezTo>
                    <a:pt x="802" y="283"/>
                    <a:pt x="802" y="283"/>
                    <a:pt x="802" y="283"/>
                  </a:cubicBezTo>
                  <a:cubicBezTo>
                    <a:pt x="815" y="283"/>
                    <a:pt x="815" y="283"/>
                    <a:pt x="815" y="283"/>
                  </a:cubicBezTo>
                  <a:cubicBezTo>
                    <a:pt x="835" y="271"/>
                    <a:pt x="835" y="271"/>
                    <a:pt x="835" y="271"/>
                  </a:cubicBezTo>
                  <a:cubicBezTo>
                    <a:pt x="830" y="261"/>
                    <a:pt x="830" y="261"/>
                    <a:pt x="830" y="261"/>
                  </a:cubicBezTo>
                  <a:cubicBezTo>
                    <a:pt x="830" y="248"/>
                    <a:pt x="830" y="248"/>
                    <a:pt x="830" y="248"/>
                  </a:cubicBezTo>
                  <a:cubicBezTo>
                    <a:pt x="823" y="248"/>
                    <a:pt x="823" y="248"/>
                    <a:pt x="823" y="248"/>
                  </a:cubicBezTo>
                  <a:cubicBezTo>
                    <a:pt x="830" y="218"/>
                    <a:pt x="830" y="218"/>
                    <a:pt x="830" y="218"/>
                  </a:cubicBezTo>
                  <a:cubicBezTo>
                    <a:pt x="800" y="215"/>
                    <a:pt x="800" y="215"/>
                    <a:pt x="800" y="215"/>
                  </a:cubicBezTo>
                  <a:cubicBezTo>
                    <a:pt x="797" y="200"/>
                    <a:pt x="797" y="200"/>
                    <a:pt x="797" y="200"/>
                  </a:cubicBezTo>
                  <a:cubicBezTo>
                    <a:pt x="820" y="190"/>
                    <a:pt x="820" y="190"/>
                    <a:pt x="820" y="190"/>
                  </a:cubicBezTo>
                  <a:cubicBezTo>
                    <a:pt x="812" y="180"/>
                    <a:pt x="812" y="180"/>
                    <a:pt x="812" y="180"/>
                  </a:cubicBezTo>
                  <a:cubicBezTo>
                    <a:pt x="823" y="175"/>
                    <a:pt x="823" y="175"/>
                    <a:pt x="823" y="175"/>
                  </a:cubicBezTo>
                  <a:cubicBezTo>
                    <a:pt x="820" y="163"/>
                    <a:pt x="820" y="163"/>
                    <a:pt x="820" y="163"/>
                  </a:cubicBezTo>
                  <a:cubicBezTo>
                    <a:pt x="795" y="173"/>
                    <a:pt x="795" y="173"/>
                    <a:pt x="795" y="173"/>
                  </a:cubicBezTo>
                  <a:cubicBezTo>
                    <a:pt x="775" y="175"/>
                    <a:pt x="775" y="175"/>
                    <a:pt x="775" y="175"/>
                  </a:cubicBezTo>
                  <a:cubicBezTo>
                    <a:pt x="760" y="160"/>
                    <a:pt x="760" y="160"/>
                    <a:pt x="760" y="160"/>
                  </a:cubicBezTo>
                  <a:cubicBezTo>
                    <a:pt x="752" y="165"/>
                    <a:pt x="752" y="165"/>
                    <a:pt x="752" y="165"/>
                  </a:cubicBezTo>
                  <a:close/>
                  <a:moveTo>
                    <a:pt x="865" y="158"/>
                  </a:moveTo>
                  <a:cubicBezTo>
                    <a:pt x="858" y="160"/>
                    <a:pt x="858" y="160"/>
                    <a:pt x="858" y="160"/>
                  </a:cubicBezTo>
                  <a:cubicBezTo>
                    <a:pt x="850" y="158"/>
                    <a:pt x="850" y="158"/>
                    <a:pt x="850" y="158"/>
                  </a:cubicBezTo>
                  <a:cubicBezTo>
                    <a:pt x="845" y="168"/>
                    <a:pt x="845" y="168"/>
                    <a:pt x="845" y="168"/>
                  </a:cubicBezTo>
                  <a:cubicBezTo>
                    <a:pt x="845" y="183"/>
                    <a:pt x="845" y="183"/>
                    <a:pt x="845" y="183"/>
                  </a:cubicBezTo>
                  <a:cubicBezTo>
                    <a:pt x="845" y="208"/>
                    <a:pt x="845" y="208"/>
                    <a:pt x="845" y="208"/>
                  </a:cubicBezTo>
                  <a:cubicBezTo>
                    <a:pt x="870" y="210"/>
                    <a:pt x="870" y="210"/>
                    <a:pt x="870" y="210"/>
                  </a:cubicBezTo>
                  <a:cubicBezTo>
                    <a:pt x="883" y="200"/>
                    <a:pt x="883" y="200"/>
                    <a:pt x="883" y="200"/>
                  </a:cubicBezTo>
                  <a:cubicBezTo>
                    <a:pt x="895" y="198"/>
                    <a:pt x="895" y="198"/>
                    <a:pt x="895" y="198"/>
                  </a:cubicBezTo>
                  <a:cubicBezTo>
                    <a:pt x="905" y="198"/>
                    <a:pt x="905" y="198"/>
                    <a:pt x="905" y="198"/>
                  </a:cubicBezTo>
                  <a:cubicBezTo>
                    <a:pt x="930" y="198"/>
                    <a:pt x="930" y="198"/>
                    <a:pt x="930" y="198"/>
                  </a:cubicBezTo>
                  <a:cubicBezTo>
                    <a:pt x="948" y="180"/>
                    <a:pt x="948" y="180"/>
                    <a:pt x="948" y="180"/>
                  </a:cubicBezTo>
                  <a:cubicBezTo>
                    <a:pt x="955" y="158"/>
                    <a:pt x="955" y="158"/>
                    <a:pt x="955" y="158"/>
                  </a:cubicBezTo>
                  <a:cubicBezTo>
                    <a:pt x="940" y="155"/>
                    <a:pt x="940" y="155"/>
                    <a:pt x="940" y="155"/>
                  </a:cubicBezTo>
                  <a:cubicBezTo>
                    <a:pt x="920" y="145"/>
                    <a:pt x="920" y="145"/>
                    <a:pt x="920" y="145"/>
                  </a:cubicBezTo>
                  <a:cubicBezTo>
                    <a:pt x="888" y="145"/>
                    <a:pt x="888" y="145"/>
                    <a:pt x="888" y="145"/>
                  </a:cubicBezTo>
                  <a:cubicBezTo>
                    <a:pt x="853" y="148"/>
                    <a:pt x="853" y="148"/>
                    <a:pt x="853" y="148"/>
                  </a:cubicBezTo>
                  <a:cubicBezTo>
                    <a:pt x="865" y="158"/>
                    <a:pt x="865" y="158"/>
                    <a:pt x="865" y="158"/>
                  </a:cubicBezTo>
                  <a:close/>
                  <a:moveTo>
                    <a:pt x="795" y="361"/>
                  </a:moveTo>
                  <a:cubicBezTo>
                    <a:pt x="792" y="371"/>
                    <a:pt x="792" y="371"/>
                    <a:pt x="792" y="371"/>
                  </a:cubicBezTo>
                  <a:cubicBezTo>
                    <a:pt x="805" y="376"/>
                    <a:pt x="805" y="376"/>
                    <a:pt x="805" y="376"/>
                  </a:cubicBezTo>
                  <a:cubicBezTo>
                    <a:pt x="815" y="376"/>
                    <a:pt x="815" y="376"/>
                    <a:pt x="815" y="376"/>
                  </a:cubicBezTo>
                  <a:cubicBezTo>
                    <a:pt x="820" y="378"/>
                    <a:pt x="820" y="378"/>
                    <a:pt x="820" y="378"/>
                  </a:cubicBezTo>
                  <a:cubicBezTo>
                    <a:pt x="855" y="388"/>
                    <a:pt x="855" y="388"/>
                    <a:pt x="855" y="388"/>
                  </a:cubicBezTo>
                  <a:cubicBezTo>
                    <a:pt x="865" y="376"/>
                    <a:pt x="865" y="376"/>
                    <a:pt x="865" y="376"/>
                  </a:cubicBezTo>
                  <a:cubicBezTo>
                    <a:pt x="873" y="376"/>
                    <a:pt x="873" y="376"/>
                    <a:pt x="873" y="376"/>
                  </a:cubicBezTo>
                  <a:cubicBezTo>
                    <a:pt x="875" y="366"/>
                    <a:pt x="875" y="366"/>
                    <a:pt x="875" y="366"/>
                  </a:cubicBezTo>
                  <a:cubicBezTo>
                    <a:pt x="865" y="363"/>
                    <a:pt x="865" y="363"/>
                    <a:pt x="865" y="363"/>
                  </a:cubicBezTo>
                  <a:cubicBezTo>
                    <a:pt x="858" y="358"/>
                    <a:pt x="858" y="358"/>
                    <a:pt x="858" y="358"/>
                  </a:cubicBezTo>
                  <a:cubicBezTo>
                    <a:pt x="853" y="343"/>
                    <a:pt x="853" y="343"/>
                    <a:pt x="853" y="343"/>
                  </a:cubicBezTo>
                  <a:cubicBezTo>
                    <a:pt x="838" y="338"/>
                    <a:pt x="838" y="338"/>
                    <a:pt x="838" y="338"/>
                  </a:cubicBezTo>
                  <a:cubicBezTo>
                    <a:pt x="830" y="326"/>
                    <a:pt x="830" y="326"/>
                    <a:pt x="830" y="326"/>
                  </a:cubicBezTo>
                  <a:cubicBezTo>
                    <a:pt x="812" y="338"/>
                    <a:pt x="812" y="338"/>
                    <a:pt x="812" y="338"/>
                  </a:cubicBezTo>
                  <a:cubicBezTo>
                    <a:pt x="815" y="356"/>
                    <a:pt x="815" y="356"/>
                    <a:pt x="815" y="356"/>
                  </a:cubicBezTo>
                  <a:cubicBezTo>
                    <a:pt x="807" y="361"/>
                    <a:pt x="807" y="361"/>
                    <a:pt x="807" y="361"/>
                  </a:cubicBezTo>
                  <a:cubicBezTo>
                    <a:pt x="795" y="361"/>
                    <a:pt x="795" y="361"/>
                    <a:pt x="795" y="361"/>
                  </a:cubicBezTo>
                  <a:close/>
                  <a:moveTo>
                    <a:pt x="1036" y="193"/>
                  </a:moveTo>
                  <a:cubicBezTo>
                    <a:pt x="1023" y="205"/>
                    <a:pt x="1023" y="205"/>
                    <a:pt x="1023" y="205"/>
                  </a:cubicBezTo>
                  <a:cubicBezTo>
                    <a:pt x="1023" y="213"/>
                    <a:pt x="1023" y="213"/>
                    <a:pt x="1023" y="213"/>
                  </a:cubicBezTo>
                  <a:cubicBezTo>
                    <a:pt x="1021" y="225"/>
                    <a:pt x="1021" y="225"/>
                    <a:pt x="1021" y="225"/>
                  </a:cubicBezTo>
                  <a:cubicBezTo>
                    <a:pt x="1008" y="240"/>
                    <a:pt x="1008" y="240"/>
                    <a:pt x="1008" y="240"/>
                  </a:cubicBezTo>
                  <a:cubicBezTo>
                    <a:pt x="1011" y="248"/>
                    <a:pt x="1011" y="248"/>
                    <a:pt x="1011" y="248"/>
                  </a:cubicBezTo>
                  <a:cubicBezTo>
                    <a:pt x="1001" y="261"/>
                    <a:pt x="1001" y="261"/>
                    <a:pt x="1001" y="261"/>
                  </a:cubicBezTo>
                  <a:cubicBezTo>
                    <a:pt x="1001" y="273"/>
                    <a:pt x="1001" y="273"/>
                    <a:pt x="1001" y="273"/>
                  </a:cubicBezTo>
                  <a:cubicBezTo>
                    <a:pt x="1023" y="288"/>
                    <a:pt x="1023" y="288"/>
                    <a:pt x="1023" y="288"/>
                  </a:cubicBezTo>
                  <a:cubicBezTo>
                    <a:pt x="1046" y="291"/>
                    <a:pt x="1046" y="291"/>
                    <a:pt x="1046" y="291"/>
                  </a:cubicBezTo>
                  <a:cubicBezTo>
                    <a:pt x="1061" y="303"/>
                    <a:pt x="1061" y="303"/>
                    <a:pt x="1061" y="303"/>
                  </a:cubicBezTo>
                  <a:cubicBezTo>
                    <a:pt x="1053" y="308"/>
                    <a:pt x="1053" y="308"/>
                    <a:pt x="1053" y="308"/>
                  </a:cubicBezTo>
                  <a:cubicBezTo>
                    <a:pt x="1048" y="306"/>
                    <a:pt x="1048" y="306"/>
                    <a:pt x="1048" y="306"/>
                  </a:cubicBezTo>
                  <a:cubicBezTo>
                    <a:pt x="1033" y="298"/>
                    <a:pt x="1033" y="298"/>
                    <a:pt x="1033" y="298"/>
                  </a:cubicBezTo>
                  <a:cubicBezTo>
                    <a:pt x="1016" y="296"/>
                    <a:pt x="1016" y="296"/>
                    <a:pt x="1016" y="296"/>
                  </a:cubicBezTo>
                  <a:cubicBezTo>
                    <a:pt x="1016" y="308"/>
                    <a:pt x="1016" y="308"/>
                    <a:pt x="1016" y="308"/>
                  </a:cubicBezTo>
                  <a:cubicBezTo>
                    <a:pt x="1038" y="336"/>
                    <a:pt x="1038" y="336"/>
                    <a:pt x="1038" y="336"/>
                  </a:cubicBezTo>
                  <a:cubicBezTo>
                    <a:pt x="1053" y="338"/>
                    <a:pt x="1053" y="338"/>
                    <a:pt x="1053" y="338"/>
                  </a:cubicBezTo>
                  <a:cubicBezTo>
                    <a:pt x="1058" y="333"/>
                    <a:pt x="1058" y="333"/>
                    <a:pt x="1058" y="333"/>
                  </a:cubicBezTo>
                  <a:cubicBezTo>
                    <a:pt x="1073" y="338"/>
                    <a:pt x="1073" y="338"/>
                    <a:pt x="1073" y="338"/>
                  </a:cubicBezTo>
                  <a:cubicBezTo>
                    <a:pt x="1088" y="351"/>
                    <a:pt x="1088" y="351"/>
                    <a:pt x="1088" y="351"/>
                  </a:cubicBezTo>
                  <a:cubicBezTo>
                    <a:pt x="1101" y="341"/>
                    <a:pt x="1101" y="341"/>
                    <a:pt x="1101" y="341"/>
                  </a:cubicBezTo>
                  <a:cubicBezTo>
                    <a:pt x="1101" y="351"/>
                    <a:pt x="1101" y="351"/>
                    <a:pt x="1101" y="351"/>
                  </a:cubicBezTo>
                  <a:cubicBezTo>
                    <a:pt x="1128" y="353"/>
                    <a:pt x="1128" y="353"/>
                    <a:pt x="1128" y="353"/>
                  </a:cubicBezTo>
                  <a:cubicBezTo>
                    <a:pt x="1143" y="361"/>
                    <a:pt x="1143" y="361"/>
                    <a:pt x="1143" y="361"/>
                  </a:cubicBezTo>
                  <a:cubicBezTo>
                    <a:pt x="1153" y="356"/>
                    <a:pt x="1153" y="356"/>
                    <a:pt x="1153" y="356"/>
                  </a:cubicBezTo>
                  <a:cubicBezTo>
                    <a:pt x="1158" y="353"/>
                    <a:pt x="1158" y="353"/>
                    <a:pt x="1158" y="353"/>
                  </a:cubicBezTo>
                  <a:cubicBezTo>
                    <a:pt x="1186" y="358"/>
                    <a:pt x="1186" y="358"/>
                    <a:pt x="1186" y="358"/>
                  </a:cubicBezTo>
                  <a:cubicBezTo>
                    <a:pt x="1211" y="363"/>
                    <a:pt x="1211" y="363"/>
                    <a:pt x="1211" y="363"/>
                  </a:cubicBezTo>
                  <a:cubicBezTo>
                    <a:pt x="1209" y="343"/>
                    <a:pt x="1209" y="343"/>
                    <a:pt x="1209" y="343"/>
                  </a:cubicBezTo>
                  <a:cubicBezTo>
                    <a:pt x="1189" y="336"/>
                    <a:pt x="1189" y="336"/>
                    <a:pt x="1189" y="336"/>
                  </a:cubicBezTo>
                  <a:cubicBezTo>
                    <a:pt x="1166" y="316"/>
                    <a:pt x="1166" y="316"/>
                    <a:pt x="1166" y="316"/>
                  </a:cubicBezTo>
                  <a:cubicBezTo>
                    <a:pt x="1206" y="323"/>
                    <a:pt x="1206" y="323"/>
                    <a:pt x="1206" y="323"/>
                  </a:cubicBezTo>
                  <a:cubicBezTo>
                    <a:pt x="1226" y="346"/>
                    <a:pt x="1226" y="346"/>
                    <a:pt x="1226" y="346"/>
                  </a:cubicBezTo>
                  <a:cubicBezTo>
                    <a:pt x="1231" y="371"/>
                    <a:pt x="1231" y="371"/>
                    <a:pt x="1231" y="371"/>
                  </a:cubicBezTo>
                  <a:cubicBezTo>
                    <a:pt x="1241" y="371"/>
                    <a:pt x="1241" y="371"/>
                    <a:pt x="1241" y="371"/>
                  </a:cubicBezTo>
                  <a:cubicBezTo>
                    <a:pt x="1256" y="391"/>
                    <a:pt x="1256" y="391"/>
                    <a:pt x="1256" y="391"/>
                  </a:cubicBezTo>
                  <a:cubicBezTo>
                    <a:pt x="1241" y="401"/>
                    <a:pt x="1241" y="401"/>
                    <a:pt x="1241" y="401"/>
                  </a:cubicBezTo>
                  <a:cubicBezTo>
                    <a:pt x="1239" y="411"/>
                    <a:pt x="1239" y="411"/>
                    <a:pt x="1239" y="411"/>
                  </a:cubicBezTo>
                  <a:cubicBezTo>
                    <a:pt x="1256" y="408"/>
                    <a:pt x="1256" y="408"/>
                    <a:pt x="1256" y="408"/>
                  </a:cubicBezTo>
                  <a:cubicBezTo>
                    <a:pt x="1271" y="396"/>
                    <a:pt x="1271" y="396"/>
                    <a:pt x="1271" y="396"/>
                  </a:cubicBezTo>
                  <a:cubicBezTo>
                    <a:pt x="1281" y="416"/>
                    <a:pt x="1281" y="416"/>
                    <a:pt x="1281" y="416"/>
                  </a:cubicBezTo>
                  <a:cubicBezTo>
                    <a:pt x="1294" y="436"/>
                    <a:pt x="1294" y="436"/>
                    <a:pt x="1294" y="436"/>
                  </a:cubicBezTo>
                  <a:cubicBezTo>
                    <a:pt x="1306" y="436"/>
                    <a:pt x="1306" y="436"/>
                    <a:pt x="1306" y="436"/>
                  </a:cubicBezTo>
                  <a:cubicBezTo>
                    <a:pt x="1311" y="449"/>
                    <a:pt x="1311" y="449"/>
                    <a:pt x="1311" y="449"/>
                  </a:cubicBezTo>
                  <a:cubicBezTo>
                    <a:pt x="1314" y="464"/>
                    <a:pt x="1314" y="464"/>
                    <a:pt x="1314" y="464"/>
                  </a:cubicBezTo>
                  <a:cubicBezTo>
                    <a:pt x="1324" y="466"/>
                    <a:pt x="1324" y="466"/>
                    <a:pt x="1324" y="466"/>
                  </a:cubicBezTo>
                  <a:cubicBezTo>
                    <a:pt x="1316" y="471"/>
                    <a:pt x="1316" y="471"/>
                    <a:pt x="1316" y="471"/>
                  </a:cubicBezTo>
                  <a:cubicBezTo>
                    <a:pt x="1319" y="479"/>
                    <a:pt x="1319" y="479"/>
                    <a:pt x="1319" y="479"/>
                  </a:cubicBezTo>
                  <a:cubicBezTo>
                    <a:pt x="1310" y="490"/>
                    <a:pt x="1310" y="490"/>
                    <a:pt x="1310" y="490"/>
                  </a:cubicBezTo>
                  <a:cubicBezTo>
                    <a:pt x="1334" y="496"/>
                    <a:pt x="1334" y="496"/>
                    <a:pt x="1334" y="496"/>
                  </a:cubicBezTo>
                  <a:cubicBezTo>
                    <a:pt x="1341" y="481"/>
                    <a:pt x="1341" y="481"/>
                    <a:pt x="1341" y="481"/>
                  </a:cubicBezTo>
                  <a:cubicBezTo>
                    <a:pt x="1349" y="499"/>
                    <a:pt x="1349" y="499"/>
                    <a:pt x="1349" y="499"/>
                  </a:cubicBezTo>
                  <a:cubicBezTo>
                    <a:pt x="1354" y="499"/>
                    <a:pt x="1354" y="499"/>
                    <a:pt x="1354" y="499"/>
                  </a:cubicBezTo>
                  <a:cubicBezTo>
                    <a:pt x="1369" y="511"/>
                    <a:pt x="1369" y="511"/>
                    <a:pt x="1369" y="511"/>
                  </a:cubicBezTo>
                  <a:cubicBezTo>
                    <a:pt x="1357" y="519"/>
                    <a:pt x="1357" y="519"/>
                    <a:pt x="1357" y="519"/>
                  </a:cubicBezTo>
                  <a:cubicBezTo>
                    <a:pt x="1347" y="519"/>
                    <a:pt x="1347" y="519"/>
                    <a:pt x="1347" y="519"/>
                  </a:cubicBezTo>
                  <a:cubicBezTo>
                    <a:pt x="1331" y="521"/>
                    <a:pt x="1331" y="521"/>
                    <a:pt x="1331" y="521"/>
                  </a:cubicBezTo>
                  <a:cubicBezTo>
                    <a:pt x="1329" y="506"/>
                    <a:pt x="1329" y="506"/>
                    <a:pt x="1329" y="506"/>
                  </a:cubicBezTo>
                  <a:cubicBezTo>
                    <a:pt x="1304" y="494"/>
                    <a:pt x="1304" y="494"/>
                    <a:pt x="1304" y="494"/>
                  </a:cubicBezTo>
                  <a:cubicBezTo>
                    <a:pt x="1276" y="516"/>
                    <a:pt x="1276" y="516"/>
                    <a:pt x="1276" y="516"/>
                  </a:cubicBezTo>
                  <a:cubicBezTo>
                    <a:pt x="1294" y="544"/>
                    <a:pt x="1294" y="544"/>
                    <a:pt x="1294" y="544"/>
                  </a:cubicBezTo>
                  <a:cubicBezTo>
                    <a:pt x="1279" y="541"/>
                    <a:pt x="1279" y="541"/>
                    <a:pt x="1279" y="541"/>
                  </a:cubicBezTo>
                  <a:cubicBezTo>
                    <a:pt x="1244" y="544"/>
                    <a:pt x="1244" y="544"/>
                    <a:pt x="1244" y="544"/>
                  </a:cubicBezTo>
                  <a:cubicBezTo>
                    <a:pt x="1241" y="544"/>
                    <a:pt x="1214" y="534"/>
                    <a:pt x="1214" y="534"/>
                  </a:cubicBezTo>
                  <a:cubicBezTo>
                    <a:pt x="1211" y="546"/>
                    <a:pt x="1211" y="546"/>
                    <a:pt x="1211" y="546"/>
                  </a:cubicBezTo>
                  <a:cubicBezTo>
                    <a:pt x="1204" y="551"/>
                    <a:pt x="1204" y="551"/>
                    <a:pt x="1204" y="551"/>
                  </a:cubicBezTo>
                  <a:cubicBezTo>
                    <a:pt x="1201" y="564"/>
                    <a:pt x="1201" y="564"/>
                    <a:pt x="1201" y="564"/>
                  </a:cubicBezTo>
                  <a:cubicBezTo>
                    <a:pt x="1206" y="571"/>
                    <a:pt x="1206" y="571"/>
                    <a:pt x="1206" y="571"/>
                  </a:cubicBezTo>
                  <a:cubicBezTo>
                    <a:pt x="1229" y="574"/>
                    <a:pt x="1229" y="574"/>
                    <a:pt x="1229" y="574"/>
                  </a:cubicBezTo>
                  <a:cubicBezTo>
                    <a:pt x="1244" y="569"/>
                    <a:pt x="1244" y="569"/>
                    <a:pt x="1244" y="569"/>
                  </a:cubicBezTo>
                  <a:cubicBezTo>
                    <a:pt x="1271" y="576"/>
                    <a:pt x="1271" y="576"/>
                    <a:pt x="1271" y="576"/>
                  </a:cubicBezTo>
                  <a:cubicBezTo>
                    <a:pt x="1284" y="574"/>
                    <a:pt x="1284" y="574"/>
                    <a:pt x="1284" y="574"/>
                  </a:cubicBezTo>
                  <a:cubicBezTo>
                    <a:pt x="1319" y="604"/>
                    <a:pt x="1319" y="604"/>
                    <a:pt x="1319" y="604"/>
                  </a:cubicBezTo>
                  <a:cubicBezTo>
                    <a:pt x="1306" y="609"/>
                    <a:pt x="1306" y="609"/>
                    <a:pt x="1306" y="609"/>
                  </a:cubicBezTo>
                  <a:cubicBezTo>
                    <a:pt x="1319" y="624"/>
                    <a:pt x="1319" y="624"/>
                    <a:pt x="1319" y="624"/>
                  </a:cubicBezTo>
                  <a:cubicBezTo>
                    <a:pt x="1329" y="624"/>
                    <a:pt x="1329" y="624"/>
                    <a:pt x="1329" y="624"/>
                  </a:cubicBezTo>
                  <a:cubicBezTo>
                    <a:pt x="1352" y="637"/>
                    <a:pt x="1352" y="637"/>
                    <a:pt x="1352" y="637"/>
                  </a:cubicBezTo>
                  <a:cubicBezTo>
                    <a:pt x="1397" y="654"/>
                    <a:pt x="1397" y="654"/>
                    <a:pt x="1397" y="654"/>
                  </a:cubicBezTo>
                  <a:cubicBezTo>
                    <a:pt x="1419" y="667"/>
                    <a:pt x="1419" y="667"/>
                    <a:pt x="1419" y="667"/>
                  </a:cubicBezTo>
                  <a:cubicBezTo>
                    <a:pt x="1414" y="652"/>
                    <a:pt x="1414" y="652"/>
                    <a:pt x="1414" y="652"/>
                  </a:cubicBezTo>
                  <a:cubicBezTo>
                    <a:pt x="1374" y="612"/>
                    <a:pt x="1374" y="612"/>
                    <a:pt x="1374" y="612"/>
                  </a:cubicBezTo>
                  <a:cubicBezTo>
                    <a:pt x="1369" y="597"/>
                    <a:pt x="1369" y="597"/>
                    <a:pt x="1369" y="597"/>
                  </a:cubicBezTo>
                  <a:cubicBezTo>
                    <a:pt x="1394" y="607"/>
                    <a:pt x="1394" y="607"/>
                    <a:pt x="1394" y="607"/>
                  </a:cubicBezTo>
                  <a:cubicBezTo>
                    <a:pt x="1412" y="622"/>
                    <a:pt x="1412" y="622"/>
                    <a:pt x="1412" y="622"/>
                  </a:cubicBezTo>
                  <a:cubicBezTo>
                    <a:pt x="1442" y="634"/>
                    <a:pt x="1442" y="634"/>
                    <a:pt x="1442" y="634"/>
                  </a:cubicBezTo>
                  <a:cubicBezTo>
                    <a:pt x="1442" y="612"/>
                    <a:pt x="1442" y="612"/>
                    <a:pt x="1442" y="612"/>
                  </a:cubicBezTo>
                  <a:cubicBezTo>
                    <a:pt x="1434" y="584"/>
                    <a:pt x="1434" y="584"/>
                    <a:pt x="1434" y="584"/>
                  </a:cubicBezTo>
                  <a:cubicBezTo>
                    <a:pt x="1414" y="571"/>
                    <a:pt x="1414" y="571"/>
                    <a:pt x="1414" y="571"/>
                  </a:cubicBezTo>
                  <a:cubicBezTo>
                    <a:pt x="1399" y="546"/>
                    <a:pt x="1399" y="546"/>
                    <a:pt x="1399" y="546"/>
                  </a:cubicBezTo>
                  <a:cubicBezTo>
                    <a:pt x="1377" y="526"/>
                    <a:pt x="1377" y="526"/>
                    <a:pt x="1377" y="526"/>
                  </a:cubicBezTo>
                  <a:cubicBezTo>
                    <a:pt x="1384" y="521"/>
                    <a:pt x="1384" y="521"/>
                    <a:pt x="1384" y="521"/>
                  </a:cubicBezTo>
                  <a:cubicBezTo>
                    <a:pt x="1392" y="531"/>
                    <a:pt x="1392" y="531"/>
                    <a:pt x="1392" y="531"/>
                  </a:cubicBezTo>
                  <a:cubicBezTo>
                    <a:pt x="1407" y="531"/>
                    <a:pt x="1407" y="531"/>
                    <a:pt x="1407" y="531"/>
                  </a:cubicBezTo>
                  <a:cubicBezTo>
                    <a:pt x="1404" y="519"/>
                    <a:pt x="1404" y="519"/>
                    <a:pt x="1404" y="519"/>
                  </a:cubicBezTo>
                  <a:cubicBezTo>
                    <a:pt x="1407" y="506"/>
                    <a:pt x="1407" y="506"/>
                    <a:pt x="1407" y="506"/>
                  </a:cubicBezTo>
                  <a:cubicBezTo>
                    <a:pt x="1434" y="531"/>
                    <a:pt x="1434" y="531"/>
                    <a:pt x="1434" y="531"/>
                  </a:cubicBezTo>
                  <a:cubicBezTo>
                    <a:pt x="1449" y="529"/>
                    <a:pt x="1449" y="529"/>
                    <a:pt x="1449" y="529"/>
                  </a:cubicBezTo>
                  <a:cubicBezTo>
                    <a:pt x="1439" y="539"/>
                    <a:pt x="1439" y="539"/>
                    <a:pt x="1439" y="539"/>
                  </a:cubicBezTo>
                  <a:cubicBezTo>
                    <a:pt x="1444" y="556"/>
                    <a:pt x="1444" y="556"/>
                    <a:pt x="1444" y="556"/>
                  </a:cubicBezTo>
                  <a:cubicBezTo>
                    <a:pt x="1469" y="569"/>
                    <a:pt x="1469" y="569"/>
                    <a:pt x="1469" y="569"/>
                  </a:cubicBezTo>
                  <a:cubicBezTo>
                    <a:pt x="1472" y="544"/>
                    <a:pt x="1472" y="544"/>
                    <a:pt x="1472" y="544"/>
                  </a:cubicBezTo>
                  <a:cubicBezTo>
                    <a:pt x="1487" y="544"/>
                    <a:pt x="1487" y="544"/>
                    <a:pt x="1487" y="544"/>
                  </a:cubicBezTo>
                  <a:cubicBezTo>
                    <a:pt x="1514" y="516"/>
                    <a:pt x="1514" y="516"/>
                    <a:pt x="1514" y="516"/>
                  </a:cubicBezTo>
                  <a:cubicBezTo>
                    <a:pt x="1499" y="499"/>
                    <a:pt x="1499" y="499"/>
                    <a:pt x="1499" y="499"/>
                  </a:cubicBezTo>
                  <a:cubicBezTo>
                    <a:pt x="1469" y="491"/>
                    <a:pt x="1469" y="491"/>
                    <a:pt x="1469" y="491"/>
                  </a:cubicBezTo>
                  <a:cubicBezTo>
                    <a:pt x="1467" y="471"/>
                    <a:pt x="1467" y="471"/>
                    <a:pt x="1467" y="471"/>
                  </a:cubicBezTo>
                  <a:cubicBezTo>
                    <a:pt x="1464" y="469"/>
                    <a:pt x="1459" y="469"/>
                    <a:pt x="1454" y="466"/>
                  </a:cubicBezTo>
                  <a:cubicBezTo>
                    <a:pt x="1449" y="461"/>
                    <a:pt x="1444" y="459"/>
                    <a:pt x="1437" y="454"/>
                  </a:cubicBezTo>
                  <a:cubicBezTo>
                    <a:pt x="1409" y="431"/>
                    <a:pt x="1409" y="431"/>
                    <a:pt x="1409" y="431"/>
                  </a:cubicBezTo>
                  <a:cubicBezTo>
                    <a:pt x="1392" y="419"/>
                    <a:pt x="1392" y="419"/>
                    <a:pt x="1392" y="419"/>
                  </a:cubicBezTo>
                  <a:cubicBezTo>
                    <a:pt x="1409" y="408"/>
                    <a:pt x="1409" y="408"/>
                    <a:pt x="1409" y="408"/>
                  </a:cubicBezTo>
                  <a:cubicBezTo>
                    <a:pt x="1424" y="408"/>
                    <a:pt x="1424" y="408"/>
                    <a:pt x="1424" y="408"/>
                  </a:cubicBezTo>
                  <a:cubicBezTo>
                    <a:pt x="1419" y="396"/>
                    <a:pt x="1419" y="396"/>
                    <a:pt x="1419" y="396"/>
                  </a:cubicBezTo>
                  <a:cubicBezTo>
                    <a:pt x="1387" y="386"/>
                    <a:pt x="1387" y="386"/>
                    <a:pt x="1387" y="386"/>
                  </a:cubicBezTo>
                  <a:cubicBezTo>
                    <a:pt x="1409" y="381"/>
                    <a:pt x="1409" y="381"/>
                    <a:pt x="1409" y="381"/>
                  </a:cubicBezTo>
                  <a:cubicBezTo>
                    <a:pt x="1424" y="386"/>
                    <a:pt x="1424" y="386"/>
                    <a:pt x="1424" y="386"/>
                  </a:cubicBezTo>
                  <a:cubicBezTo>
                    <a:pt x="1419" y="371"/>
                    <a:pt x="1419" y="371"/>
                    <a:pt x="1419" y="371"/>
                  </a:cubicBezTo>
                  <a:cubicBezTo>
                    <a:pt x="1407" y="358"/>
                    <a:pt x="1407" y="358"/>
                    <a:pt x="1407" y="358"/>
                  </a:cubicBezTo>
                  <a:cubicBezTo>
                    <a:pt x="1394" y="346"/>
                    <a:pt x="1394" y="346"/>
                    <a:pt x="1394" y="346"/>
                  </a:cubicBezTo>
                  <a:cubicBezTo>
                    <a:pt x="1377" y="328"/>
                    <a:pt x="1377" y="328"/>
                    <a:pt x="1377" y="328"/>
                  </a:cubicBezTo>
                  <a:cubicBezTo>
                    <a:pt x="1362" y="323"/>
                    <a:pt x="1362" y="323"/>
                    <a:pt x="1362" y="323"/>
                  </a:cubicBezTo>
                  <a:cubicBezTo>
                    <a:pt x="1362" y="316"/>
                    <a:pt x="1362" y="316"/>
                    <a:pt x="1362" y="316"/>
                  </a:cubicBezTo>
                  <a:cubicBezTo>
                    <a:pt x="1352" y="316"/>
                    <a:pt x="1352" y="316"/>
                    <a:pt x="1352" y="316"/>
                  </a:cubicBezTo>
                  <a:cubicBezTo>
                    <a:pt x="1339" y="326"/>
                    <a:pt x="1339" y="326"/>
                    <a:pt x="1339" y="326"/>
                  </a:cubicBezTo>
                  <a:cubicBezTo>
                    <a:pt x="1341" y="313"/>
                    <a:pt x="1341" y="313"/>
                    <a:pt x="1341" y="313"/>
                  </a:cubicBezTo>
                  <a:cubicBezTo>
                    <a:pt x="1354" y="298"/>
                    <a:pt x="1354" y="298"/>
                    <a:pt x="1354" y="298"/>
                  </a:cubicBezTo>
                  <a:cubicBezTo>
                    <a:pt x="1347" y="296"/>
                    <a:pt x="1347" y="296"/>
                    <a:pt x="1347" y="296"/>
                  </a:cubicBezTo>
                  <a:cubicBezTo>
                    <a:pt x="1341" y="288"/>
                    <a:pt x="1341" y="288"/>
                    <a:pt x="1341" y="288"/>
                  </a:cubicBezTo>
                  <a:cubicBezTo>
                    <a:pt x="1329" y="286"/>
                    <a:pt x="1329" y="286"/>
                    <a:pt x="1329" y="286"/>
                  </a:cubicBezTo>
                  <a:cubicBezTo>
                    <a:pt x="1324" y="281"/>
                    <a:pt x="1324" y="281"/>
                    <a:pt x="1324" y="281"/>
                  </a:cubicBezTo>
                  <a:cubicBezTo>
                    <a:pt x="1311" y="288"/>
                    <a:pt x="1311" y="288"/>
                    <a:pt x="1311" y="288"/>
                  </a:cubicBezTo>
                  <a:cubicBezTo>
                    <a:pt x="1301" y="291"/>
                    <a:pt x="1301" y="291"/>
                    <a:pt x="1301" y="291"/>
                  </a:cubicBezTo>
                  <a:cubicBezTo>
                    <a:pt x="1304" y="276"/>
                    <a:pt x="1304" y="276"/>
                    <a:pt x="1304" y="276"/>
                  </a:cubicBezTo>
                  <a:cubicBezTo>
                    <a:pt x="1279" y="278"/>
                    <a:pt x="1279" y="278"/>
                    <a:pt x="1279" y="278"/>
                  </a:cubicBezTo>
                  <a:cubicBezTo>
                    <a:pt x="1299" y="268"/>
                    <a:pt x="1299" y="268"/>
                    <a:pt x="1299" y="268"/>
                  </a:cubicBezTo>
                  <a:cubicBezTo>
                    <a:pt x="1301" y="256"/>
                    <a:pt x="1301" y="256"/>
                    <a:pt x="1301" y="256"/>
                  </a:cubicBezTo>
                  <a:cubicBezTo>
                    <a:pt x="1271" y="251"/>
                    <a:pt x="1271" y="251"/>
                    <a:pt x="1271" y="251"/>
                  </a:cubicBezTo>
                  <a:cubicBezTo>
                    <a:pt x="1289" y="243"/>
                    <a:pt x="1289" y="243"/>
                    <a:pt x="1289" y="243"/>
                  </a:cubicBezTo>
                  <a:cubicBezTo>
                    <a:pt x="1291" y="233"/>
                    <a:pt x="1291" y="233"/>
                    <a:pt x="1291" y="233"/>
                  </a:cubicBezTo>
                  <a:cubicBezTo>
                    <a:pt x="1281" y="225"/>
                    <a:pt x="1281" y="225"/>
                    <a:pt x="1281" y="225"/>
                  </a:cubicBezTo>
                  <a:cubicBezTo>
                    <a:pt x="1269" y="225"/>
                    <a:pt x="1269" y="225"/>
                    <a:pt x="1269" y="225"/>
                  </a:cubicBezTo>
                  <a:cubicBezTo>
                    <a:pt x="1254" y="220"/>
                    <a:pt x="1254" y="220"/>
                    <a:pt x="1254" y="220"/>
                  </a:cubicBezTo>
                  <a:cubicBezTo>
                    <a:pt x="1231" y="225"/>
                    <a:pt x="1231" y="225"/>
                    <a:pt x="1231" y="225"/>
                  </a:cubicBezTo>
                  <a:cubicBezTo>
                    <a:pt x="1229" y="238"/>
                    <a:pt x="1229" y="238"/>
                    <a:pt x="1229" y="238"/>
                  </a:cubicBezTo>
                  <a:cubicBezTo>
                    <a:pt x="1211" y="243"/>
                    <a:pt x="1211" y="243"/>
                    <a:pt x="1211" y="243"/>
                  </a:cubicBezTo>
                  <a:cubicBezTo>
                    <a:pt x="1181" y="238"/>
                    <a:pt x="1181" y="238"/>
                    <a:pt x="1181" y="238"/>
                  </a:cubicBezTo>
                  <a:cubicBezTo>
                    <a:pt x="1181" y="215"/>
                    <a:pt x="1181" y="215"/>
                    <a:pt x="1181" y="215"/>
                  </a:cubicBezTo>
                  <a:cubicBezTo>
                    <a:pt x="1171" y="200"/>
                    <a:pt x="1171" y="200"/>
                    <a:pt x="1171" y="200"/>
                  </a:cubicBezTo>
                  <a:cubicBezTo>
                    <a:pt x="1176" y="195"/>
                    <a:pt x="1176" y="195"/>
                    <a:pt x="1176" y="195"/>
                  </a:cubicBezTo>
                  <a:cubicBezTo>
                    <a:pt x="1169" y="168"/>
                    <a:pt x="1169" y="168"/>
                    <a:pt x="1169" y="168"/>
                  </a:cubicBezTo>
                  <a:cubicBezTo>
                    <a:pt x="1146" y="165"/>
                    <a:pt x="1146" y="165"/>
                    <a:pt x="1146" y="165"/>
                  </a:cubicBezTo>
                  <a:cubicBezTo>
                    <a:pt x="1123" y="175"/>
                    <a:pt x="1123" y="175"/>
                    <a:pt x="1123" y="175"/>
                  </a:cubicBezTo>
                  <a:cubicBezTo>
                    <a:pt x="1108" y="188"/>
                    <a:pt x="1108" y="188"/>
                    <a:pt x="1108" y="188"/>
                  </a:cubicBezTo>
                  <a:cubicBezTo>
                    <a:pt x="1101" y="205"/>
                    <a:pt x="1101" y="205"/>
                    <a:pt x="1101" y="205"/>
                  </a:cubicBezTo>
                  <a:cubicBezTo>
                    <a:pt x="1101" y="238"/>
                    <a:pt x="1101" y="238"/>
                    <a:pt x="1101" y="238"/>
                  </a:cubicBezTo>
                  <a:cubicBezTo>
                    <a:pt x="1091" y="256"/>
                    <a:pt x="1091" y="256"/>
                    <a:pt x="1091" y="256"/>
                  </a:cubicBezTo>
                  <a:cubicBezTo>
                    <a:pt x="1106" y="266"/>
                    <a:pt x="1106" y="266"/>
                    <a:pt x="1106" y="266"/>
                  </a:cubicBezTo>
                  <a:cubicBezTo>
                    <a:pt x="1106" y="281"/>
                    <a:pt x="1106" y="281"/>
                    <a:pt x="1106" y="281"/>
                  </a:cubicBezTo>
                  <a:cubicBezTo>
                    <a:pt x="1093" y="293"/>
                    <a:pt x="1093" y="293"/>
                    <a:pt x="1093" y="293"/>
                  </a:cubicBezTo>
                  <a:cubicBezTo>
                    <a:pt x="1071" y="301"/>
                    <a:pt x="1071" y="301"/>
                    <a:pt x="1071" y="301"/>
                  </a:cubicBezTo>
                  <a:cubicBezTo>
                    <a:pt x="1078" y="291"/>
                    <a:pt x="1078" y="291"/>
                    <a:pt x="1078" y="291"/>
                  </a:cubicBezTo>
                  <a:cubicBezTo>
                    <a:pt x="1098" y="281"/>
                    <a:pt x="1098" y="281"/>
                    <a:pt x="1098" y="281"/>
                  </a:cubicBezTo>
                  <a:cubicBezTo>
                    <a:pt x="1083" y="258"/>
                    <a:pt x="1083" y="258"/>
                    <a:pt x="1083" y="258"/>
                  </a:cubicBezTo>
                  <a:cubicBezTo>
                    <a:pt x="1081" y="230"/>
                    <a:pt x="1081" y="230"/>
                    <a:pt x="1081" y="230"/>
                  </a:cubicBezTo>
                  <a:cubicBezTo>
                    <a:pt x="1083" y="213"/>
                    <a:pt x="1083" y="213"/>
                    <a:pt x="1083" y="213"/>
                  </a:cubicBezTo>
                  <a:cubicBezTo>
                    <a:pt x="1098" y="183"/>
                    <a:pt x="1098" y="183"/>
                    <a:pt x="1098" y="183"/>
                  </a:cubicBezTo>
                  <a:cubicBezTo>
                    <a:pt x="1098" y="168"/>
                    <a:pt x="1098" y="168"/>
                    <a:pt x="1098" y="168"/>
                  </a:cubicBezTo>
                  <a:cubicBezTo>
                    <a:pt x="1063" y="175"/>
                    <a:pt x="1063" y="175"/>
                    <a:pt x="1063" y="175"/>
                  </a:cubicBezTo>
                  <a:cubicBezTo>
                    <a:pt x="1043" y="173"/>
                    <a:pt x="1043" y="173"/>
                    <a:pt x="1043" y="173"/>
                  </a:cubicBezTo>
                  <a:lnTo>
                    <a:pt x="1036" y="193"/>
                  </a:lnTo>
                  <a:close/>
                  <a:moveTo>
                    <a:pt x="1186" y="193"/>
                  </a:moveTo>
                  <a:cubicBezTo>
                    <a:pt x="1196" y="193"/>
                    <a:pt x="1196" y="193"/>
                    <a:pt x="1196" y="193"/>
                  </a:cubicBezTo>
                  <a:cubicBezTo>
                    <a:pt x="1196" y="213"/>
                    <a:pt x="1196" y="213"/>
                    <a:pt x="1196" y="213"/>
                  </a:cubicBezTo>
                  <a:cubicBezTo>
                    <a:pt x="1209" y="215"/>
                    <a:pt x="1209" y="215"/>
                    <a:pt x="1209" y="215"/>
                  </a:cubicBezTo>
                  <a:cubicBezTo>
                    <a:pt x="1229" y="215"/>
                    <a:pt x="1229" y="215"/>
                    <a:pt x="1229" y="215"/>
                  </a:cubicBezTo>
                  <a:cubicBezTo>
                    <a:pt x="1236" y="208"/>
                    <a:pt x="1236" y="208"/>
                    <a:pt x="1236" y="208"/>
                  </a:cubicBezTo>
                  <a:cubicBezTo>
                    <a:pt x="1271" y="208"/>
                    <a:pt x="1271" y="208"/>
                    <a:pt x="1271" y="208"/>
                  </a:cubicBezTo>
                  <a:cubicBezTo>
                    <a:pt x="1249" y="178"/>
                    <a:pt x="1249" y="178"/>
                    <a:pt x="1249" y="178"/>
                  </a:cubicBezTo>
                  <a:cubicBezTo>
                    <a:pt x="1201" y="173"/>
                    <a:pt x="1201" y="173"/>
                    <a:pt x="1201" y="173"/>
                  </a:cubicBezTo>
                  <a:cubicBezTo>
                    <a:pt x="1181" y="178"/>
                    <a:pt x="1181" y="178"/>
                    <a:pt x="1181" y="178"/>
                  </a:cubicBezTo>
                  <a:cubicBezTo>
                    <a:pt x="1186" y="193"/>
                    <a:pt x="1186" y="193"/>
                    <a:pt x="1186" y="193"/>
                  </a:cubicBezTo>
                  <a:close/>
                  <a:moveTo>
                    <a:pt x="1201" y="439"/>
                  </a:moveTo>
                  <a:cubicBezTo>
                    <a:pt x="1204" y="446"/>
                    <a:pt x="1204" y="446"/>
                    <a:pt x="1204" y="446"/>
                  </a:cubicBezTo>
                  <a:cubicBezTo>
                    <a:pt x="1206" y="459"/>
                    <a:pt x="1206" y="459"/>
                    <a:pt x="1206" y="459"/>
                  </a:cubicBezTo>
                  <a:cubicBezTo>
                    <a:pt x="1229" y="456"/>
                    <a:pt x="1229" y="456"/>
                    <a:pt x="1229" y="456"/>
                  </a:cubicBezTo>
                  <a:cubicBezTo>
                    <a:pt x="1236" y="446"/>
                    <a:pt x="1236" y="446"/>
                    <a:pt x="1236" y="446"/>
                  </a:cubicBezTo>
                  <a:cubicBezTo>
                    <a:pt x="1231" y="431"/>
                    <a:pt x="1231" y="431"/>
                    <a:pt x="1231" y="431"/>
                  </a:cubicBezTo>
                  <a:cubicBezTo>
                    <a:pt x="1236" y="419"/>
                    <a:pt x="1236" y="419"/>
                    <a:pt x="1236" y="419"/>
                  </a:cubicBezTo>
                  <a:cubicBezTo>
                    <a:pt x="1216" y="416"/>
                    <a:pt x="1216" y="416"/>
                    <a:pt x="1216" y="416"/>
                  </a:cubicBezTo>
                  <a:lnTo>
                    <a:pt x="1201" y="439"/>
                  </a:lnTo>
                  <a:close/>
                  <a:moveTo>
                    <a:pt x="1246" y="439"/>
                  </a:moveTo>
                  <a:cubicBezTo>
                    <a:pt x="1269" y="444"/>
                    <a:pt x="1269" y="444"/>
                    <a:pt x="1269" y="444"/>
                  </a:cubicBezTo>
                  <a:cubicBezTo>
                    <a:pt x="1274" y="431"/>
                    <a:pt x="1274" y="431"/>
                    <a:pt x="1274" y="431"/>
                  </a:cubicBezTo>
                  <a:cubicBezTo>
                    <a:pt x="1256" y="424"/>
                    <a:pt x="1256" y="424"/>
                    <a:pt x="1256" y="424"/>
                  </a:cubicBezTo>
                  <a:cubicBezTo>
                    <a:pt x="1246" y="429"/>
                    <a:pt x="1246" y="429"/>
                    <a:pt x="1246" y="429"/>
                  </a:cubicBezTo>
                  <a:lnTo>
                    <a:pt x="1246" y="439"/>
                  </a:lnTo>
                  <a:close/>
                  <a:moveTo>
                    <a:pt x="1065" y="555"/>
                  </a:moveTo>
                  <a:cubicBezTo>
                    <a:pt x="1052" y="575"/>
                    <a:pt x="1052" y="575"/>
                    <a:pt x="1052" y="575"/>
                  </a:cubicBezTo>
                  <a:cubicBezTo>
                    <a:pt x="1050" y="616"/>
                    <a:pt x="1050" y="616"/>
                    <a:pt x="1050" y="616"/>
                  </a:cubicBezTo>
                  <a:cubicBezTo>
                    <a:pt x="1050" y="623"/>
                    <a:pt x="1050" y="623"/>
                    <a:pt x="1050" y="623"/>
                  </a:cubicBezTo>
                  <a:cubicBezTo>
                    <a:pt x="1035" y="628"/>
                    <a:pt x="1035" y="628"/>
                    <a:pt x="1035" y="628"/>
                  </a:cubicBezTo>
                  <a:cubicBezTo>
                    <a:pt x="1035" y="636"/>
                    <a:pt x="1035" y="636"/>
                    <a:pt x="1035" y="636"/>
                  </a:cubicBezTo>
                  <a:cubicBezTo>
                    <a:pt x="1067" y="633"/>
                    <a:pt x="1067" y="633"/>
                    <a:pt x="1067" y="633"/>
                  </a:cubicBezTo>
                  <a:cubicBezTo>
                    <a:pt x="1070" y="656"/>
                    <a:pt x="1070" y="656"/>
                    <a:pt x="1070" y="656"/>
                  </a:cubicBezTo>
                  <a:cubicBezTo>
                    <a:pt x="1075" y="661"/>
                    <a:pt x="1075" y="661"/>
                    <a:pt x="1075" y="661"/>
                  </a:cubicBezTo>
                  <a:cubicBezTo>
                    <a:pt x="1087" y="648"/>
                    <a:pt x="1087" y="648"/>
                    <a:pt x="1087" y="648"/>
                  </a:cubicBezTo>
                  <a:cubicBezTo>
                    <a:pt x="1090" y="638"/>
                    <a:pt x="1090" y="638"/>
                    <a:pt x="1090" y="638"/>
                  </a:cubicBezTo>
                  <a:cubicBezTo>
                    <a:pt x="1105" y="621"/>
                    <a:pt x="1105" y="621"/>
                    <a:pt x="1105" y="621"/>
                  </a:cubicBezTo>
                  <a:cubicBezTo>
                    <a:pt x="1111" y="621"/>
                    <a:pt x="1111" y="621"/>
                    <a:pt x="1111" y="621"/>
                  </a:cubicBezTo>
                  <a:cubicBezTo>
                    <a:pt x="1114" y="623"/>
                    <a:pt x="1114" y="623"/>
                    <a:pt x="1114" y="623"/>
                  </a:cubicBezTo>
                  <a:cubicBezTo>
                    <a:pt x="1130" y="626"/>
                    <a:pt x="1130" y="626"/>
                    <a:pt x="1130" y="626"/>
                  </a:cubicBezTo>
                  <a:cubicBezTo>
                    <a:pt x="1127" y="633"/>
                    <a:pt x="1127" y="633"/>
                    <a:pt x="1127" y="633"/>
                  </a:cubicBezTo>
                  <a:cubicBezTo>
                    <a:pt x="1155" y="638"/>
                    <a:pt x="1155" y="638"/>
                    <a:pt x="1155" y="638"/>
                  </a:cubicBezTo>
                  <a:cubicBezTo>
                    <a:pt x="1172" y="626"/>
                    <a:pt x="1172" y="626"/>
                    <a:pt x="1172" y="626"/>
                  </a:cubicBezTo>
                  <a:cubicBezTo>
                    <a:pt x="1137" y="621"/>
                    <a:pt x="1137" y="621"/>
                    <a:pt x="1137" y="621"/>
                  </a:cubicBezTo>
                  <a:cubicBezTo>
                    <a:pt x="1135" y="608"/>
                    <a:pt x="1135" y="608"/>
                    <a:pt x="1135" y="608"/>
                  </a:cubicBezTo>
                  <a:cubicBezTo>
                    <a:pt x="1107" y="595"/>
                    <a:pt x="1107" y="595"/>
                    <a:pt x="1107" y="595"/>
                  </a:cubicBezTo>
                  <a:cubicBezTo>
                    <a:pt x="1095" y="580"/>
                    <a:pt x="1095" y="580"/>
                    <a:pt x="1095" y="580"/>
                  </a:cubicBezTo>
                  <a:cubicBezTo>
                    <a:pt x="1085" y="575"/>
                    <a:pt x="1085" y="575"/>
                    <a:pt x="1085" y="575"/>
                  </a:cubicBezTo>
                  <a:cubicBezTo>
                    <a:pt x="1080" y="583"/>
                    <a:pt x="1080" y="583"/>
                    <a:pt x="1080" y="583"/>
                  </a:cubicBezTo>
                  <a:cubicBezTo>
                    <a:pt x="1072" y="570"/>
                    <a:pt x="1072" y="570"/>
                    <a:pt x="1072" y="570"/>
                  </a:cubicBezTo>
                  <a:cubicBezTo>
                    <a:pt x="1077" y="568"/>
                    <a:pt x="1077" y="568"/>
                    <a:pt x="1077" y="568"/>
                  </a:cubicBezTo>
                  <a:cubicBezTo>
                    <a:pt x="1065" y="555"/>
                    <a:pt x="1065" y="555"/>
                    <a:pt x="1065" y="555"/>
                  </a:cubicBezTo>
                  <a:close/>
                  <a:moveTo>
                    <a:pt x="1116" y="674"/>
                  </a:moveTo>
                  <a:cubicBezTo>
                    <a:pt x="1108" y="679"/>
                    <a:pt x="1108" y="679"/>
                    <a:pt x="1108" y="679"/>
                  </a:cubicBezTo>
                  <a:cubicBezTo>
                    <a:pt x="1111" y="689"/>
                    <a:pt x="1111" y="689"/>
                    <a:pt x="1111" y="689"/>
                  </a:cubicBezTo>
                  <a:cubicBezTo>
                    <a:pt x="1118" y="682"/>
                    <a:pt x="1118" y="682"/>
                    <a:pt x="1118" y="682"/>
                  </a:cubicBezTo>
                  <a:cubicBezTo>
                    <a:pt x="1126" y="687"/>
                    <a:pt x="1126" y="687"/>
                    <a:pt x="1126" y="687"/>
                  </a:cubicBezTo>
                  <a:cubicBezTo>
                    <a:pt x="1146" y="667"/>
                    <a:pt x="1146" y="667"/>
                    <a:pt x="1146" y="667"/>
                  </a:cubicBezTo>
                  <a:cubicBezTo>
                    <a:pt x="1148" y="657"/>
                    <a:pt x="1148" y="657"/>
                    <a:pt x="1148" y="657"/>
                  </a:cubicBezTo>
                  <a:cubicBezTo>
                    <a:pt x="1116" y="662"/>
                    <a:pt x="1116" y="662"/>
                    <a:pt x="1116" y="662"/>
                  </a:cubicBezTo>
                  <a:cubicBezTo>
                    <a:pt x="1116" y="674"/>
                    <a:pt x="1116" y="674"/>
                    <a:pt x="1116" y="674"/>
                  </a:cubicBezTo>
                  <a:close/>
                  <a:moveTo>
                    <a:pt x="1158" y="714"/>
                  </a:moveTo>
                  <a:cubicBezTo>
                    <a:pt x="1174" y="722"/>
                    <a:pt x="1174" y="722"/>
                    <a:pt x="1174" y="722"/>
                  </a:cubicBezTo>
                  <a:cubicBezTo>
                    <a:pt x="1179" y="699"/>
                    <a:pt x="1179" y="699"/>
                    <a:pt x="1179" y="699"/>
                  </a:cubicBezTo>
                  <a:cubicBezTo>
                    <a:pt x="1169" y="692"/>
                    <a:pt x="1169" y="692"/>
                    <a:pt x="1169" y="692"/>
                  </a:cubicBezTo>
                  <a:cubicBezTo>
                    <a:pt x="1158" y="692"/>
                    <a:pt x="1158" y="692"/>
                    <a:pt x="1158" y="692"/>
                  </a:cubicBezTo>
                  <a:cubicBezTo>
                    <a:pt x="1158" y="714"/>
                    <a:pt x="1158" y="714"/>
                    <a:pt x="1158" y="714"/>
                  </a:cubicBezTo>
                  <a:close/>
                  <a:moveTo>
                    <a:pt x="975" y="183"/>
                  </a:moveTo>
                  <a:cubicBezTo>
                    <a:pt x="973" y="205"/>
                    <a:pt x="973" y="205"/>
                    <a:pt x="973" y="205"/>
                  </a:cubicBezTo>
                  <a:cubicBezTo>
                    <a:pt x="963" y="220"/>
                    <a:pt x="963" y="220"/>
                    <a:pt x="963" y="220"/>
                  </a:cubicBezTo>
                  <a:cubicBezTo>
                    <a:pt x="955" y="243"/>
                    <a:pt x="955" y="243"/>
                    <a:pt x="955" y="243"/>
                  </a:cubicBezTo>
                  <a:cubicBezTo>
                    <a:pt x="965" y="253"/>
                    <a:pt x="965" y="253"/>
                    <a:pt x="965" y="253"/>
                  </a:cubicBezTo>
                  <a:cubicBezTo>
                    <a:pt x="993" y="235"/>
                    <a:pt x="993" y="235"/>
                    <a:pt x="993" y="235"/>
                  </a:cubicBezTo>
                  <a:cubicBezTo>
                    <a:pt x="1006" y="210"/>
                    <a:pt x="1006" y="210"/>
                    <a:pt x="1006" y="210"/>
                  </a:cubicBezTo>
                  <a:cubicBezTo>
                    <a:pt x="1016" y="183"/>
                    <a:pt x="1016" y="183"/>
                    <a:pt x="1016" y="183"/>
                  </a:cubicBezTo>
                  <a:cubicBezTo>
                    <a:pt x="1016" y="160"/>
                    <a:pt x="1016" y="160"/>
                    <a:pt x="1016" y="160"/>
                  </a:cubicBezTo>
                  <a:cubicBezTo>
                    <a:pt x="1038" y="160"/>
                    <a:pt x="1038" y="160"/>
                    <a:pt x="1038" y="160"/>
                  </a:cubicBezTo>
                  <a:cubicBezTo>
                    <a:pt x="1061" y="160"/>
                    <a:pt x="1061" y="160"/>
                    <a:pt x="1061" y="160"/>
                  </a:cubicBezTo>
                  <a:cubicBezTo>
                    <a:pt x="1063" y="143"/>
                    <a:pt x="1063" y="143"/>
                    <a:pt x="1063" y="143"/>
                  </a:cubicBezTo>
                  <a:cubicBezTo>
                    <a:pt x="1088" y="133"/>
                    <a:pt x="1088" y="133"/>
                    <a:pt x="1088" y="133"/>
                  </a:cubicBezTo>
                  <a:cubicBezTo>
                    <a:pt x="1091" y="153"/>
                    <a:pt x="1091" y="153"/>
                    <a:pt x="1091" y="153"/>
                  </a:cubicBezTo>
                  <a:cubicBezTo>
                    <a:pt x="1106" y="153"/>
                    <a:pt x="1106" y="153"/>
                    <a:pt x="1106" y="153"/>
                  </a:cubicBezTo>
                  <a:cubicBezTo>
                    <a:pt x="1123" y="155"/>
                    <a:pt x="1123" y="155"/>
                    <a:pt x="1123" y="155"/>
                  </a:cubicBezTo>
                  <a:cubicBezTo>
                    <a:pt x="1143" y="148"/>
                    <a:pt x="1143" y="148"/>
                    <a:pt x="1143" y="148"/>
                  </a:cubicBezTo>
                  <a:cubicBezTo>
                    <a:pt x="1158" y="140"/>
                    <a:pt x="1158" y="140"/>
                    <a:pt x="1158" y="140"/>
                  </a:cubicBezTo>
                  <a:cubicBezTo>
                    <a:pt x="1171" y="148"/>
                    <a:pt x="1171" y="148"/>
                    <a:pt x="1171" y="148"/>
                  </a:cubicBezTo>
                  <a:cubicBezTo>
                    <a:pt x="1176" y="163"/>
                    <a:pt x="1176" y="163"/>
                    <a:pt x="1176" y="163"/>
                  </a:cubicBezTo>
                  <a:cubicBezTo>
                    <a:pt x="1194" y="158"/>
                    <a:pt x="1194" y="158"/>
                    <a:pt x="1194" y="158"/>
                  </a:cubicBezTo>
                  <a:cubicBezTo>
                    <a:pt x="1221" y="153"/>
                    <a:pt x="1221" y="153"/>
                    <a:pt x="1221" y="153"/>
                  </a:cubicBezTo>
                  <a:cubicBezTo>
                    <a:pt x="1229" y="133"/>
                    <a:pt x="1229" y="133"/>
                    <a:pt x="1229" y="133"/>
                  </a:cubicBezTo>
                  <a:cubicBezTo>
                    <a:pt x="1241" y="150"/>
                    <a:pt x="1241" y="150"/>
                    <a:pt x="1241" y="150"/>
                  </a:cubicBezTo>
                  <a:cubicBezTo>
                    <a:pt x="1261" y="145"/>
                    <a:pt x="1261" y="145"/>
                    <a:pt x="1261" y="145"/>
                  </a:cubicBezTo>
                  <a:cubicBezTo>
                    <a:pt x="1284" y="133"/>
                    <a:pt x="1284" y="133"/>
                    <a:pt x="1284" y="133"/>
                  </a:cubicBezTo>
                  <a:cubicBezTo>
                    <a:pt x="1316" y="145"/>
                    <a:pt x="1316" y="145"/>
                    <a:pt x="1316" y="145"/>
                  </a:cubicBezTo>
                  <a:cubicBezTo>
                    <a:pt x="1329" y="115"/>
                    <a:pt x="1329" y="115"/>
                    <a:pt x="1329" y="115"/>
                  </a:cubicBezTo>
                  <a:cubicBezTo>
                    <a:pt x="1354" y="115"/>
                    <a:pt x="1354" y="115"/>
                    <a:pt x="1354" y="115"/>
                  </a:cubicBezTo>
                  <a:cubicBezTo>
                    <a:pt x="1357" y="95"/>
                    <a:pt x="1357" y="95"/>
                    <a:pt x="1357" y="95"/>
                  </a:cubicBezTo>
                  <a:cubicBezTo>
                    <a:pt x="1369" y="110"/>
                    <a:pt x="1369" y="110"/>
                    <a:pt x="1369" y="110"/>
                  </a:cubicBezTo>
                  <a:cubicBezTo>
                    <a:pt x="1389" y="90"/>
                    <a:pt x="1389" y="90"/>
                    <a:pt x="1389" y="90"/>
                  </a:cubicBezTo>
                  <a:cubicBezTo>
                    <a:pt x="1422" y="88"/>
                    <a:pt x="1422" y="88"/>
                    <a:pt x="1422" y="88"/>
                  </a:cubicBezTo>
                  <a:cubicBezTo>
                    <a:pt x="1429" y="70"/>
                    <a:pt x="1429" y="70"/>
                    <a:pt x="1429" y="70"/>
                  </a:cubicBezTo>
                  <a:cubicBezTo>
                    <a:pt x="1454" y="67"/>
                    <a:pt x="1454" y="67"/>
                    <a:pt x="1454" y="67"/>
                  </a:cubicBezTo>
                  <a:cubicBezTo>
                    <a:pt x="1464" y="42"/>
                    <a:pt x="1464" y="42"/>
                    <a:pt x="1464" y="42"/>
                  </a:cubicBezTo>
                  <a:cubicBezTo>
                    <a:pt x="1495" y="28"/>
                    <a:pt x="1495" y="28"/>
                    <a:pt x="1495" y="28"/>
                  </a:cubicBezTo>
                  <a:cubicBezTo>
                    <a:pt x="1467" y="22"/>
                    <a:pt x="1467" y="22"/>
                    <a:pt x="1467" y="22"/>
                  </a:cubicBezTo>
                  <a:cubicBezTo>
                    <a:pt x="1444" y="17"/>
                    <a:pt x="1444" y="17"/>
                    <a:pt x="1444" y="17"/>
                  </a:cubicBezTo>
                  <a:cubicBezTo>
                    <a:pt x="1414" y="27"/>
                    <a:pt x="1414" y="27"/>
                    <a:pt x="1414" y="27"/>
                  </a:cubicBezTo>
                  <a:cubicBezTo>
                    <a:pt x="1384" y="35"/>
                    <a:pt x="1384" y="35"/>
                    <a:pt x="1384" y="35"/>
                  </a:cubicBezTo>
                  <a:cubicBezTo>
                    <a:pt x="1417" y="12"/>
                    <a:pt x="1417" y="12"/>
                    <a:pt x="1417" y="12"/>
                  </a:cubicBezTo>
                  <a:cubicBezTo>
                    <a:pt x="1369" y="0"/>
                    <a:pt x="1369" y="0"/>
                    <a:pt x="1369" y="0"/>
                  </a:cubicBezTo>
                  <a:cubicBezTo>
                    <a:pt x="1331" y="12"/>
                    <a:pt x="1331" y="12"/>
                    <a:pt x="1331" y="12"/>
                  </a:cubicBezTo>
                  <a:cubicBezTo>
                    <a:pt x="1319" y="0"/>
                    <a:pt x="1319" y="0"/>
                    <a:pt x="1319" y="0"/>
                  </a:cubicBezTo>
                  <a:cubicBezTo>
                    <a:pt x="1309" y="12"/>
                    <a:pt x="1309" y="12"/>
                    <a:pt x="1309" y="12"/>
                  </a:cubicBezTo>
                  <a:cubicBezTo>
                    <a:pt x="1301" y="27"/>
                    <a:pt x="1301" y="27"/>
                    <a:pt x="1301" y="27"/>
                  </a:cubicBezTo>
                  <a:cubicBezTo>
                    <a:pt x="1286" y="27"/>
                    <a:pt x="1286" y="27"/>
                    <a:pt x="1286" y="27"/>
                  </a:cubicBezTo>
                  <a:cubicBezTo>
                    <a:pt x="1264" y="20"/>
                    <a:pt x="1264" y="20"/>
                    <a:pt x="1264" y="20"/>
                  </a:cubicBezTo>
                  <a:cubicBezTo>
                    <a:pt x="1234" y="20"/>
                    <a:pt x="1234" y="20"/>
                    <a:pt x="1234" y="20"/>
                  </a:cubicBezTo>
                  <a:cubicBezTo>
                    <a:pt x="1236" y="50"/>
                    <a:pt x="1236" y="50"/>
                    <a:pt x="1236" y="50"/>
                  </a:cubicBezTo>
                  <a:cubicBezTo>
                    <a:pt x="1226" y="35"/>
                    <a:pt x="1226" y="35"/>
                    <a:pt x="1226" y="35"/>
                  </a:cubicBezTo>
                  <a:cubicBezTo>
                    <a:pt x="1209" y="27"/>
                    <a:pt x="1209" y="27"/>
                    <a:pt x="1209" y="27"/>
                  </a:cubicBezTo>
                  <a:cubicBezTo>
                    <a:pt x="1199" y="40"/>
                    <a:pt x="1199" y="40"/>
                    <a:pt x="1199" y="40"/>
                  </a:cubicBezTo>
                  <a:cubicBezTo>
                    <a:pt x="1169" y="42"/>
                    <a:pt x="1169" y="42"/>
                    <a:pt x="1169" y="42"/>
                  </a:cubicBezTo>
                  <a:cubicBezTo>
                    <a:pt x="1156" y="30"/>
                    <a:pt x="1156" y="30"/>
                    <a:pt x="1156" y="30"/>
                  </a:cubicBezTo>
                  <a:cubicBezTo>
                    <a:pt x="1108" y="35"/>
                    <a:pt x="1108" y="35"/>
                    <a:pt x="1108" y="35"/>
                  </a:cubicBezTo>
                  <a:cubicBezTo>
                    <a:pt x="1086" y="22"/>
                    <a:pt x="1086" y="22"/>
                    <a:pt x="1086" y="22"/>
                  </a:cubicBezTo>
                  <a:cubicBezTo>
                    <a:pt x="1076" y="37"/>
                    <a:pt x="1076" y="37"/>
                    <a:pt x="1076" y="37"/>
                  </a:cubicBezTo>
                  <a:cubicBezTo>
                    <a:pt x="1058" y="50"/>
                    <a:pt x="1058" y="50"/>
                    <a:pt x="1058" y="50"/>
                  </a:cubicBezTo>
                  <a:cubicBezTo>
                    <a:pt x="1001" y="55"/>
                    <a:pt x="1001" y="55"/>
                    <a:pt x="1001" y="55"/>
                  </a:cubicBezTo>
                  <a:cubicBezTo>
                    <a:pt x="1023" y="75"/>
                    <a:pt x="1023" y="75"/>
                    <a:pt x="1023" y="75"/>
                  </a:cubicBezTo>
                  <a:cubicBezTo>
                    <a:pt x="1046" y="98"/>
                    <a:pt x="1046" y="98"/>
                    <a:pt x="1046" y="98"/>
                  </a:cubicBezTo>
                  <a:cubicBezTo>
                    <a:pt x="1006" y="98"/>
                    <a:pt x="1006" y="98"/>
                    <a:pt x="1006" y="98"/>
                  </a:cubicBezTo>
                  <a:cubicBezTo>
                    <a:pt x="983" y="88"/>
                    <a:pt x="983" y="88"/>
                    <a:pt x="983" y="88"/>
                  </a:cubicBezTo>
                  <a:cubicBezTo>
                    <a:pt x="970" y="65"/>
                    <a:pt x="970" y="65"/>
                    <a:pt x="970" y="65"/>
                  </a:cubicBezTo>
                  <a:cubicBezTo>
                    <a:pt x="925" y="65"/>
                    <a:pt x="925" y="65"/>
                    <a:pt x="925" y="65"/>
                  </a:cubicBezTo>
                  <a:cubicBezTo>
                    <a:pt x="925" y="80"/>
                    <a:pt x="925" y="80"/>
                    <a:pt x="925" y="80"/>
                  </a:cubicBezTo>
                  <a:cubicBezTo>
                    <a:pt x="953" y="95"/>
                    <a:pt x="953" y="95"/>
                    <a:pt x="953" y="95"/>
                  </a:cubicBezTo>
                  <a:cubicBezTo>
                    <a:pt x="943" y="110"/>
                    <a:pt x="943" y="110"/>
                    <a:pt x="943" y="110"/>
                  </a:cubicBezTo>
                  <a:cubicBezTo>
                    <a:pt x="938" y="125"/>
                    <a:pt x="938" y="125"/>
                    <a:pt x="938" y="125"/>
                  </a:cubicBezTo>
                  <a:cubicBezTo>
                    <a:pt x="958" y="138"/>
                    <a:pt x="958" y="138"/>
                    <a:pt x="958" y="138"/>
                  </a:cubicBezTo>
                  <a:cubicBezTo>
                    <a:pt x="980" y="153"/>
                    <a:pt x="980" y="153"/>
                    <a:pt x="980" y="153"/>
                  </a:cubicBezTo>
                  <a:cubicBezTo>
                    <a:pt x="975" y="183"/>
                    <a:pt x="975" y="183"/>
                    <a:pt x="975" y="183"/>
                  </a:cubicBezTo>
                  <a:close/>
                  <a:moveTo>
                    <a:pt x="1573" y="1110"/>
                  </a:moveTo>
                  <a:cubicBezTo>
                    <a:pt x="1569" y="1107"/>
                    <a:pt x="1569" y="1107"/>
                    <a:pt x="1569" y="1107"/>
                  </a:cubicBezTo>
                  <a:cubicBezTo>
                    <a:pt x="1568" y="1099"/>
                    <a:pt x="1568" y="1099"/>
                    <a:pt x="1568" y="1099"/>
                  </a:cubicBezTo>
                  <a:cubicBezTo>
                    <a:pt x="1585" y="1085"/>
                    <a:pt x="1585" y="1085"/>
                    <a:pt x="1585" y="1085"/>
                  </a:cubicBezTo>
                  <a:cubicBezTo>
                    <a:pt x="1573" y="1082"/>
                    <a:pt x="1573" y="1082"/>
                    <a:pt x="1573" y="1082"/>
                  </a:cubicBezTo>
                  <a:cubicBezTo>
                    <a:pt x="1585" y="1068"/>
                    <a:pt x="1585" y="1068"/>
                    <a:pt x="1585" y="1068"/>
                  </a:cubicBezTo>
                  <a:cubicBezTo>
                    <a:pt x="1591" y="1069"/>
                    <a:pt x="1591" y="1069"/>
                    <a:pt x="1591" y="1069"/>
                  </a:cubicBezTo>
                  <a:cubicBezTo>
                    <a:pt x="1588" y="1059"/>
                    <a:pt x="1588" y="1059"/>
                    <a:pt x="1588" y="1059"/>
                  </a:cubicBezTo>
                  <a:cubicBezTo>
                    <a:pt x="1602" y="1031"/>
                    <a:pt x="1602" y="1031"/>
                    <a:pt x="1602" y="1031"/>
                  </a:cubicBezTo>
                  <a:cubicBezTo>
                    <a:pt x="1606" y="1017"/>
                    <a:pt x="1606" y="1017"/>
                    <a:pt x="1606" y="1017"/>
                  </a:cubicBezTo>
                  <a:cubicBezTo>
                    <a:pt x="1621" y="997"/>
                    <a:pt x="1621" y="997"/>
                    <a:pt x="1621" y="997"/>
                  </a:cubicBezTo>
                  <a:cubicBezTo>
                    <a:pt x="1631" y="992"/>
                    <a:pt x="1631" y="992"/>
                    <a:pt x="1631" y="992"/>
                  </a:cubicBezTo>
                  <a:cubicBezTo>
                    <a:pt x="1638" y="991"/>
                    <a:pt x="1638" y="991"/>
                    <a:pt x="1638" y="991"/>
                  </a:cubicBezTo>
                  <a:cubicBezTo>
                    <a:pt x="1637" y="1000"/>
                    <a:pt x="1637" y="1000"/>
                    <a:pt x="1637" y="1000"/>
                  </a:cubicBezTo>
                  <a:cubicBezTo>
                    <a:pt x="1631" y="1001"/>
                    <a:pt x="1631" y="1001"/>
                    <a:pt x="1631" y="1001"/>
                  </a:cubicBezTo>
                  <a:cubicBezTo>
                    <a:pt x="1633" y="1007"/>
                    <a:pt x="1633" y="1007"/>
                    <a:pt x="1633" y="1007"/>
                  </a:cubicBezTo>
                  <a:cubicBezTo>
                    <a:pt x="1631" y="1015"/>
                    <a:pt x="1631" y="1015"/>
                    <a:pt x="1631" y="1015"/>
                  </a:cubicBezTo>
                  <a:cubicBezTo>
                    <a:pt x="1626" y="1018"/>
                    <a:pt x="1626" y="1018"/>
                    <a:pt x="1626" y="1018"/>
                  </a:cubicBezTo>
                  <a:cubicBezTo>
                    <a:pt x="1622" y="1031"/>
                    <a:pt x="1622" y="1031"/>
                    <a:pt x="1622" y="1031"/>
                  </a:cubicBezTo>
                  <a:cubicBezTo>
                    <a:pt x="1615" y="1039"/>
                    <a:pt x="1615" y="1039"/>
                    <a:pt x="1615" y="1039"/>
                  </a:cubicBezTo>
                  <a:cubicBezTo>
                    <a:pt x="1611" y="1047"/>
                    <a:pt x="1611" y="1047"/>
                    <a:pt x="1611" y="1047"/>
                  </a:cubicBezTo>
                  <a:cubicBezTo>
                    <a:pt x="1612" y="1054"/>
                    <a:pt x="1612" y="1054"/>
                    <a:pt x="1612" y="1054"/>
                  </a:cubicBezTo>
                  <a:cubicBezTo>
                    <a:pt x="1618" y="1052"/>
                    <a:pt x="1618" y="1052"/>
                    <a:pt x="1618" y="1052"/>
                  </a:cubicBezTo>
                  <a:cubicBezTo>
                    <a:pt x="1626" y="1035"/>
                    <a:pt x="1626" y="1035"/>
                    <a:pt x="1626" y="1035"/>
                  </a:cubicBezTo>
                  <a:cubicBezTo>
                    <a:pt x="1630" y="1044"/>
                    <a:pt x="1630" y="1044"/>
                    <a:pt x="1630" y="1044"/>
                  </a:cubicBezTo>
                  <a:cubicBezTo>
                    <a:pt x="1639" y="1042"/>
                    <a:pt x="1639" y="1042"/>
                    <a:pt x="1639" y="1042"/>
                  </a:cubicBezTo>
                  <a:cubicBezTo>
                    <a:pt x="1629" y="1054"/>
                    <a:pt x="1629" y="1054"/>
                    <a:pt x="1629" y="1054"/>
                  </a:cubicBezTo>
                  <a:cubicBezTo>
                    <a:pt x="1636" y="1056"/>
                    <a:pt x="1636" y="1056"/>
                    <a:pt x="1636" y="1056"/>
                  </a:cubicBezTo>
                  <a:cubicBezTo>
                    <a:pt x="1643" y="1056"/>
                    <a:pt x="1643" y="1056"/>
                    <a:pt x="1643" y="1056"/>
                  </a:cubicBezTo>
                  <a:cubicBezTo>
                    <a:pt x="1638" y="1070"/>
                    <a:pt x="1638" y="1070"/>
                    <a:pt x="1638" y="1070"/>
                  </a:cubicBezTo>
                  <a:cubicBezTo>
                    <a:pt x="1656" y="1054"/>
                    <a:pt x="1656" y="1054"/>
                    <a:pt x="1656" y="1054"/>
                  </a:cubicBezTo>
                  <a:cubicBezTo>
                    <a:pt x="1667" y="1057"/>
                    <a:pt x="1667" y="1057"/>
                    <a:pt x="1667" y="1057"/>
                  </a:cubicBezTo>
                  <a:cubicBezTo>
                    <a:pt x="1677" y="1059"/>
                    <a:pt x="1677" y="1059"/>
                    <a:pt x="1677" y="1059"/>
                  </a:cubicBezTo>
                  <a:cubicBezTo>
                    <a:pt x="1669" y="1072"/>
                    <a:pt x="1669" y="1072"/>
                    <a:pt x="1669" y="1072"/>
                  </a:cubicBezTo>
                  <a:cubicBezTo>
                    <a:pt x="1668" y="1079"/>
                    <a:pt x="1668" y="1079"/>
                    <a:pt x="1668" y="1079"/>
                  </a:cubicBezTo>
                  <a:cubicBezTo>
                    <a:pt x="1685" y="1079"/>
                    <a:pt x="1685" y="1079"/>
                    <a:pt x="1685" y="1079"/>
                  </a:cubicBezTo>
                  <a:cubicBezTo>
                    <a:pt x="1677" y="1087"/>
                    <a:pt x="1677" y="1087"/>
                    <a:pt x="1677" y="1087"/>
                  </a:cubicBezTo>
                  <a:cubicBezTo>
                    <a:pt x="1670" y="1090"/>
                    <a:pt x="1670" y="1090"/>
                    <a:pt x="1670" y="1090"/>
                  </a:cubicBezTo>
                  <a:cubicBezTo>
                    <a:pt x="1674" y="1097"/>
                    <a:pt x="1674" y="1097"/>
                    <a:pt x="1674" y="1097"/>
                  </a:cubicBezTo>
                  <a:cubicBezTo>
                    <a:pt x="1674" y="1107"/>
                    <a:pt x="1674" y="1107"/>
                    <a:pt x="1674" y="1107"/>
                  </a:cubicBezTo>
                  <a:cubicBezTo>
                    <a:pt x="1681" y="1098"/>
                    <a:pt x="1681" y="1098"/>
                    <a:pt x="1681" y="1098"/>
                  </a:cubicBezTo>
                  <a:cubicBezTo>
                    <a:pt x="1688" y="1095"/>
                    <a:pt x="1688" y="1095"/>
                    <a:pt x="1688" y="1095"/>
                  </a:cubicBezTo>
                  <a:cubicBezTo>
                    <a:pt x="1686" y="1119"/>
                    <a:pt x="1686" y="1119"/>
                    <a:pt x="1686" y="1119"/>
                  </a:cubicBezTo>
                  <a:cubicBezTo>
                    <a:pt x="1692" y="1135"/>
                    <a:pt x="1692" y="1135"/>
                    <a:pt x="1692" y="1135"/>
                  </a:cubicBezTo>
                  <a:cubicBezTo>
                    <a:pt x="1679" y="1132"/>
                    <a:pt x="1679" y="1132"/>
                    <a:pt x="1679" y="1132"/>
                  </a:cubicBezTo>
                  <a:cubicBezTo>
                    <a:pt x="1676" y="1124"/>
                    <a:pt x="1676" y="1124"/>
                    <a:pt x="1676" y="1124"/>
                  </a:cubicBezTo>
                  <a:cubicBezTo>
                    <a:pt x="1673" y="1129"/>
                    <a:pt x="1673" y="1129"/>
                    <a:pt x="1673" y="1129"/>
                  </a:cubicBezTo>
                  <a:cubicBezTo>
                    <a:pt x="1665" y="1129"/>
                    <a:pt x="1665" y="1129"/>
                    <a:pt x="1665" y="1129"/>
                  </a:cubicBezTo>
                  <a:cubicBezTo>
                    <a:pt x="1669" y="1118"/>
                    <a:pt x="1669" y="1118"/>
                    <a:pt x="1669" y="1118"/>
                  </a:cubicBezTo>
                  <a:cubicBezTo>
                    <a:pt x="1668" y="1109"/>
                    <a:pt x="1668" y="1109"/>
                    <a:pt x="1668" y="1109"/>
                  </a:cubicBezTo>
                  <a:cubicBezTo>
                    <a:pt x="1666" y="1099"/>
                    <a:pt x="1666" y="1099"/>
                    <a:pt x="1666" y="1099"/>
                  </a:cubicBezTo>
                  <a:cubicBezTo>
                    <a:pt x="1659" y="1112"/>
                    <a:pt x="1659" y="1112"/>
                    <a:pt x="1659" y="1112"/>
                  </a:cubicBezTo>
                  <a:cubicBezTo>
                    <a:pt x="1652" y="1119"/>
                    <a:pt x="1652" y="1119"/>
                    <a:pt x="1652" y="1119"/>
                  </a:cubicBezTo>
                  <a:cubicBezTo>
                    <a:pt x="1644" y="1126"/>
                    <a:pt x="1644" y="1126"/>
                    <a:pt x="1644" y="1126"/>
                  </a:cubicBezTo>
                  <a:cubicBezTo>
                    <a:pt x="1639" y="1130"/>
                    <a:pt x="1639" y="1130"/>
                    <a:pt x="1639" y="1130"/>
                  </a:cubicBezTo>
                  <a:cubicBezTo>
                    <a:pt x="1631" y="1127"/>
                    <a:pt x="1631" y="1127"/>
                    <a:pt x="1631" y="1127"/>
                  </a:cubicBezTo>
                  <a:cubicBezTo>
                    <a:pt x="1639" y="1121"/>
                    <a:pt x="1639" y="1121"/>
                    <a:pt x="1639" y="1121"/>
                  </a:cubicBezTo>
                  <a:cubicBezTo>
                    <a:pt x="1651" y="1108"/>
                    <a:pt x="1651" y="1108"/>
                    <a:pt x="1651" y="1108"/>
                  </a:cubicBezTo>
                  <a:cubicBezTo>
                    <a:pt x="1644" y="1108"/>
                    <a:pt x="1644" y="1108"/>
                    <a:pt x="1644" y="1108"/>
                  </a:cubicBezTo>
                  <a:cubicBezTo>
                    <a:pt x="1638" y="1114"/>
                    <a:pt x="1638" y="1114"/>
                    <a:pt x="1638" y="1114"/>
                  </a:cubicBezTo>
                  <a:cubicBezTo>
                    <a:pt x="1632" y="1112"/>
                    <a:pt x="1632" y="1112"/>
                    <a:pt x="1632" y="1112"/>
                  </a:cubicBezTo>
                  <a:cubicBezTo>
                    <a:pt x="1634" y="1102"/>
                    <a:pt x="1634" y="1102"/>
                    <a:pt x="1634" y="1102"/>
                  </a:cubicBezTo>
                  <a:cubicBezTo>
                    <a:pt x="1625" y="1107"/>
                    <a:pt x="1625" y="1107"/>
                    <a:pt x="1625" y="1107"/>
                  </a:cubicBezTo>
                  <a:cubicBezTo>
                    <a:pt x="1623" y="1102"/>
                    <a:pt x="1623" y="1102"/>
                    <a:pt x="1623" y="1102"/>
                  </a:cubicBezTo>
                  <a:cubicBezTo>
                    <a:pt x="1616" y="1109"/>
                    <a:pt x="1616" y="1109"/>
                    <a:pt x="1616" y="1109"/>
                  </a:cubicBezTo>
                  <a:cubicBezTo>
                    <a:pt x="1603" y="1107"/>
                    <a:pt x="1603" y="1107"/>
                    <a:pt x="1603" y="1107"/>
                  </a:cubicBezTo>
                  <a:lnTo>
                    <a:pt x="1573" y="1110"/>
                  </a:lnTo>
                  <a:close/>
                  <a:moveTo>
                    <a:pt x="1497" y="1044"/>
                  </a:moveTo>
                  <a:cubicBezTo>
                    <a:pt x="1506" y="1049"/>
                    <a:pt x="1506" y="1049"/>
                    <a:pt x="1506" y="1049"/>
                  </a:cubicBezTo>
                  <a:cubicBezTo>
                    <a:pt x="1516" y="1048"/>
                    <a:pt x="1516" y="1048"/>
                    <a:pt x="1516" y="1048"/>
                  </a:cubicBezTo>
                  <a:cubicBezTo>
                    <a:pt x="1521" y="1054"/>
                    <a:pt x="1521" y="1054"/>
                    <a:pt x="1521" y="1054"/>
                  </a:cubicBezTo>
                  <a:cubicBezTo>
                    <a:pt x="1532" y="1057"/>
                    <a:pt x="1532" y="1057"/>
                    <a:pt x="1532" y="1057"/>
                  </a:cubicBezTo>
                  <a:cubicBezTo>
                    <a:pt x="1537" y="1060"/>
                    <a:pt x="1537" y="1060"/>
                    <a:pt x="1537" y="1060"/>
                  </a:cubicBezTo>
                  <a:cubicBezTo>
                    <a:pt x="1535" y="1066"/>
                    <a:pt x="1535" y="1066"/>
                    <a:pt x="1535" y="1066"/>
                  </a:cubicBezTo>
                  <a:cubicBezTo>
                    <a:pt x="1520" y="1066"/>
                    <a:pt x="1520" y="1066"/>
                    <a:pt x="1520" y="1066"/>
                  </a:cubicBezTo>
                  <a:cubicBezTo>
                    <a:pt x="1502" y="1061"/>
                    <a:pt x="1502" y="1061"/>
                    <a:pt x="1502" y="1061"/>
                  </a:cubicBezTo>
                  <a:cubicBezTo>
                    <a:pt x="1501" y="1055"/>
                    <a:pt x="1501" y="1055"/>
                    <a:pt x="1501" y="1055"/>
                  </a:cubicBezTo>
                  <a:cubicBezTo>
                    <a:pt x="1485" y="1048"/>
                    <a:pt x="1485" y="1048"/>
                    <a:pt x="1485" y="1048"/>
                  </a:cubicBezTo>
                  <a:cubicBezTo>
                    <a:pt x="1486" y="1042"/>
                    <a:pt x="1486" y="1042"/>
                    <a:pt x="1486" y="1042"/>
                  </a:cubicBezTo>
                  <a:lnTo>
                    <a:pt x="1497" y="1044"/>
                  </a:lnTo>
                  <a:close/>
                  <a:moveTo>
                    <a:pt x="1477" y="1149"/>
                  </a:moveTo>
                  <a:cubicBezTo>
                    <a:pt x="1474" y="1151"/>
                    <a:pt x="1474" y="1151"/>
                    <a:pt x="1474" y="1151"/>
                  </a:cubicBezTo>
                  <a:cubicBezTo>
                    <a:pt x="1467" y="1154"/>
                    <a:pt x="1467" y="1154"/>
                    <a:pt x="1467" y="1154"/>
                  </a:cubicBezTo>
                  <a:cubicBezTo>
                    <a:pt x="1458" y="1159"/>
                    <a:pt x="1458" y="1159"/>
                    <a:pt x="1458" y="1159"/>
                  </a:cubicBezTo>
                  <a:cubicBezTo>
                    <a:pt x="1453" y="1158"/>
                    <a:pt x="1453" y="1158"/>
                    <a:pt x="1453" y="1158"/>
                  </a:cubicBezTo>
                  <a:cubicBezTo>
                    <a:pt x="1447" y="1159"/>
                    <a:pt x="1447" y="1159"/>
                    <a:pt x="1447" y="1159"/>
                  </a:cubicBezTo>
                  <a:cubicBezTo>
                    <a:pt x="1444" y="1161"/>
                    <a:pt x="1444" y="1161"/>
                    <a:pt x="1444" y="1161"/>
                  </a:cubicBezTo>
                  <a:cubicBezTo>
                    <a:pt x="1439" y="1163"/>
                    <a:pt x="1439" y="1163"/>
                    <a:pt x="1439" y="1163"/>
                  </a:cubicBezTo>
                  <a:cubicBezTo>
                    <a:pt x="1436" y="1160"/>
                    <a:pt x="1436" y="1160"/>
                    <a:pt x="1436" y="1160"/>
                  </a:cubicBezTo>
                  <a:cubicBezTo>
                    <a:pt x="1434" y="1152"/>
                    <a:pt x="1434" y="1152"/>
                    <a:pt x="1434" y="1152"/>
                  </a:cubicBezTo>
                  <a:cubicBezTo>
                    <a:pt x="1427" y="1151"/>
                    <a:pt x="1427" y="1151"/>
                    <a:pt x="1427" y="1151"/>
                  </a:cubicBezTo>
                  <a:cubicBezTo>
                    <a:pt x="1417" y="1114"/>
                    <a:pt x="1417" y="1114"/>
                    <a:pt x="1417" y="1114"/>
                  </a:cubicBezTo>
                  <a:cubicBezTo>
                    <a:pt x="1408" y="1106"/>
                    <a:pt x="1408" y="1106"/>
                    <a:pt x="1408" y="1106"/>
                  </a:cubicBezTo>
                  <a:cubicBezTo>
                    <a:pt x="1403" y="1107"/>
                    <a:pt x="1403" y="1107"/>
                    <a:pt x="1403" y="1107"/>
                  </a:cubicBezTo>
                  <a:cubicBezTo>
                    <a:pt x="1402" y="1110"/>
                    <a:pt x="1402" y="1110"/>
                    <a:pt x="1402" y="1110"/>
                  </a:cubicBezTo>
                  <a:cubicBezTo>
                    <a:pt x="1392" y="1114"/>
                    <a:pt x="1392" y="1114"/>
                    <a:pt x="1392" y="1114"/>
                  </a:cubicBezTo>
                  <a:cubicBezTo>
                    <a:pt x="1391" y="1108"/>
                    <a:pt x="1391" y="1108"/>
                    <a:pt x="1391" y="1108"/>
                  </a:cubicBezTo>
                  <a:cubicBezTo>
                    <a:pt x="1384" y="1108"/>
                    <a:pt x="1384" y="1108"/>
                    <a:pt x="1384" y="1108"/>
                  </a:cubicBezTo>
                  <a:cubicBezTo>
                    <a:pt x="1375" y="1135"/>
                    <a:pt x="1375" y="1135"/>
                    <a:pt x="1375" y="1135"/>
                  </a:cubicBezTo>
                  <a:cubicBezTo>
                    <a:pt x="1377" y="1137"/>
                    <a:pt x="1377" y="1137"/>
                    <a:pt x="1377" y="1137"/>
                  </a:cubicBezTo>
                  <a:cubicBezTo>
                    <a:pt x="1377" y="1141"/>
                    <a:pt x="1377" y="1141"/>
                    <a:pt x="1377" y="1141"/>
                  </a:cubicBezTo>
                  <a:cubicBezTo>
                    <a:pt x="1374" y="1143"/>
                    <a:pt x="1374" y="1143"/>
                    <a:pt x="1374" y="1143"/>
                  </a:cubicBezTo>
                  <a:cubicBezTo>
                    <a:pt x="1377" y="1155"/>
                    <a:pt x="1377" y="1155"/>
                    <a:pt x="1377" y="1155"/>
                  </a:cubicBezTo>
                  <a:cubicBezTo>
                    <a:pt x="1375" y="1157"/>
                    <a:pt x="1375" y="1157"/>
                    <a:pt x="1375" y="1157"/>
                  </a:cubicBezTo>
                  <a:cubicBezTo>
                    <a:pt x="1374" y="1160"/>
                    <a:pt x="1374" y="1160"/>
                    <a:pt x="1374" y="1160"/>
                  </a:cubicBezTo>
                  <a:cubicBezTo>
                    <a:pt x="1370" y="1166"/>
                    <a:pt x="1370" y="1166"/>
                    <a:pt x="1370" y="1166"/>
                  </a:cubicBezTo>
                  <a:cubicBezTo>
                    <a:pt x="1371" y="1169"/>
                    <a:pt x="1371" y="1169"/>
                    <a:pt x="1371" y="1169"/>
                  </a:cubicBezTo>
                  <a:cubicBezTo>
                    <a:pt x="1369" y="1173"/>
                    <a:pt x="1369" y="1173"/>
                    <a:pt x="1369" y="1173"/>
                  </a:cubicBezTo>
                  <a:cubicBezTo>
                    <a:pt x="1364" y="1174"/>
                    <a:pt x="1364" y="1174"/>
                    <a:pt x="1364" y="1174"/>
                  </a:cubicBezTo>
                  <a:cubicBezTo>
                    <a:pt x="1357" y="1177"/>
                    <a:pt x="1357" y="1177"/>
                    <a:pt x="1357" y="1177"/>
                  </a:cubicBezTo>
                  <a:cubicBezTo>
                    <a:pt x="1358" y="1181"/>
                    <a:pt x="1358" y="1181"/>
                    <a:pt x="1358" y="1181"/>
                  </a:cubicBezTo>
                  <a:cubicBezTo>
                    <a:pt x="1356" y="1185"/>
                    <a:pt x="1356" y="1185"/>
                    <a:pt x="1356" y="1185"/>
                  </a:cubicBezTo>
                  <a:cubicBezTo>
                    <a:pt x="1320" y="1192"/>
                    <a:pt x="1320" y="1192"/>
                    <a:pt x="1320" y="1192"/>
                  </a:cubicBezTo>
                  <a:cubicBezTo>
                    <a:pt x="1291" y="1197"/>
                    <a:pt x="1291" y="1197"/>
                    <a:pt x="1291" y="1197"/>
                  </a:cubicBezTo>
                  <a:cubicBezTo>
                    <a:pt x="1274" y="1213"/>
                    <a:pt x="1274" y="1213"/>
                    <a:pt x="1274" y="1213"/>
                  </a:cubicBezTo>
                  <a:cubicBezTo>
                    <a:pt x="1274" y="1217"/>
                    <a:pt x="1274" y="1217"/>
                    <a:pt x="1274" y="1217"/>
                  </a:cubicBezTo>
                  <a:cubicBezTo>
                    <a:pt x="1264" y="1226"/>
                    <a:pt x="1264" y="1226"/>
                    <a:pt x="1264" y="1226"/>
                  </a:cubicBezTo>
                  <a:cubicBezTo>
                    <a:pt x="1265" y="1229"/>
                    <a:pt x="1265" y="1229"/>
                    <a:pt x="1265" y="1229"/>
                  </a:cubicBezTo>
                  <a:cubicBezTo>
                    <a:pt x="1268" y="1231"/>
                    <a:pt x="1268" y="1231"/>
                    <a:pt x="1268" y="1231"/>
                  </a:cubicBezTo>
                  <a:cubicBezTo>
                    <a:pt x="1268" y="1234"/>
                    <a:pt x="1268" y="1234"/>
                    <a:pt x="1268" y="1234"/>
                  </a:cubicBezTo>
                  <a:cubicBezTo>
                    <a:pt x="1270" y="1237"/>
                    <a:pt x="1270" y="1237"/>
                    <a:pt x="1270" y="1237"/>
                  </a:cubicBezTo>
                  <a:cubicBezTo>
                    <a:pt x="1268" y="1242"/>
                    <a:pt x="1268" y="1242"/>
                    <a:pt x="1268" y="1242"/>
                  </a:cubicBezTo>
                  <a:cubicBezTo>
                    <a:pt x="1265" y="1244"/>
                    <a:pt x="1265" y="1244"/>
                    <a:pt x="1265" y="1244"/>
                  </a:cubicBezTo>
                  <a:cubicBezTo>
                    <a:pt x="1260" y="1248"/>
                    <a:pt x="1260" y="1248"/>
                    <a:pt x="1260" y="1248"/>
                  </a:cubicBezTo>
                  <a:cubicBezTo>
                    <a:pt x="1255" y="1250"/>
                    <a:pt x="1255" y="1250"/>
                    <a:pt x="1255" y="1250"/>
                  </a:cubicBezTo>
                  <a:cubicBezTo>
                    <a:pt x="1245" y="1253"/>
                    <a:pt x="1245" y="1253"/>
                    <a:pt x="1245" y="1253"/>
                  </a:cubicBezTo>
                  <a:cubicBezTo>
                    <a:pt x="1239" y="1252"/>
                    <a:pt x="1239" y="1252"/>
                    <a:pt x="1239" y="1252"/>
                  </a:cubicBezTo>
                  <a:cubicBezTo>
                    <a:pt x="1227" y="1252"/>
                    <a:pt x="1227" y="1252"/>
                    <a:pt x="1227" y="1252"/>
                  </a:cubicBezTo>
                  <a:cubicBezTo>
                    <a:pt x="1219" y="1254"/>
                    <a:pt x="1219" y="1254"/>
                    <a:pt x="1219" y="1254"/>
                  </a:cubicBezTo>
                  <a:cubicBezTo>
                    <a:pt x="1214" y="1259"/>
                    <a:pt x="1214" y="1259"/>
                    <a:pt x="1214" y="1259"/>
                  </a:cubicBezTo>
                  <a:cubicBezTo>
                    <a:pt x="1215" y="1262"/>
                    <a:pt x="1215" y="1262"/>
                    <a:pt x="1215" y="1262"/>
                  </a:cubicBezTo>
                  <a:cubicBezTo>
                    <a:pt x="1218" y="1266"/>
                    <a:pt x="1218" y="1266"/>
                    <a:pt x="1218" y="1266"/>
                  </a:cubicBezTo>
                  <a:cubicBezTo>
                    <a:pt x="1218" y="1272"/>
                    <a:pt x="1218" y="1272"/>
                    <a:pt x="1218" y="1272"/>
                  </a:cubicBezTo>
                  <a:cubicBezTo>
                    <a:pt x="1202" y="1287"/>
                    <a:pt x="1202" y="1287"/>
                    <a:pt x="1202" y="1287"/>
                  </a:cubicBezTo>
                  <a:cubicBezTo>
                    <a:pt x="1195" y="1292"/>
                    <a:pt x="1195" y="1292"/>
                    <a:pt x="1195" y="1292"/>
                  </a:cubicBezTo>
                  <a:cubicBezTo>
                    <a:pt x="1188" y="1297"/>
                    <a:pt x="1188" y="1297"/>
                    <a:pt x="1188" y="1297"/>
                  </a:cubicBezTo>
                  <a:cubicBezTo>
                    <a:pt x="1171" y="1305"/>
                    <a:pt x="1171" y="1305"/>
                    <a:pt x="1171" y="1305"/>
                  </a:cubicBezTo>
                  <a:cubicBezTo>
                    <a:pt x="1164" y="1312"/>
                    <a:pt x="1164" y="1312"/>
                    <a:pt x="1164" y="1312"/>
                  </a:cubicBezTo>
                  <a:cubicBezTo>
                    <a:pt x="1156" y="1311"/>
                    <a:pt x="1156" y="1311"/>
                    <a:pt x="1156" y="1311"/>
                  </a:cubicBezTo>
                  <a:cubicBezTo>
                    <a:pt x="1149" y="1317"/>
                    <a:pt x="1149" y="1317"/>
                    <a:pt x="1149" y="1317"/>
                  </a:cubicBezTo>
                  <a:cubicBezTo>
                    <a:pt x="1141" y="1313"/>
                    <a:pt x="1141" y="1313"/>
                    <a:pt x="1141" y="1313"/>
                  </a:cubicBezTo>
                  <a:cubicBezTo>
                    <a:pt x="1127" y="1310"/>
                    <a:pt x="1127" y="1310"/>
                    <a:pt x="1127" y="1310"/>
                  </a:cubicBezTo>
                  <a:cubicBezTo>
                    <a:pt x="1133" y="1299"/>
                    <a:pt x="1133" y="1299"/>
                    <a:pt x="1133" y="1299"/>
                  </a:cubicBezTo>
                  <a:cubicBezTo>
                    <a:pt x="1131" y="1296"/>
                    <a:pt x="1131" y="1296"/>
                    <a:pt x="1131" y="1296"/>
                  </a:cubicBezTo>
                  <a:cubicBezTo>
                    <a:pt x="1133" y="1292"/>
                    <a:pt x="1133" y="1292"/>
                    <a:pt x="1133" y="1292"/>
                  </a:cubicBezTo>
                  <a:cubicBezTo>
                    <a:pt x="1137" y="1290"/>
                    <a:pt x="1137" y="1290"/>
                    <a:pt x="1137" y="1290"/>
                  </a:cubicBezTo>
                  <a:cubicBezTo>
                    <a:pt x="1137" y="1284"/>
                    <a:pt x="1137" y="1284"/>
                    <a:pt x="1137" y="1284"/>
                  </a:cubicBezTo>
                  <a:cubicBezTo>
                    <a:pt x="1139" y="1281"/>
                    <a:pt x="1139" y="1281"/>
                    <a:pt x="1139" y="1281"/>
                  </a:cubicBezTo>
                  <a:cubicBezTo>
                    <a:pt x="1142" y="1282"/>
                    <a:pt x="1142" y="1282"/>
                    <a:pt x="1142" y="1282"/>
                  </a:cubicBezTo>
                  <a:cubicBezTo>
                    <a:pt x="1145" y="1280"/>
                    <a:pt x="1145" y="1280"/>
                    <a:pt x="1145" y="1280"/>
                  </a:cubicBezTo>
                  <a:cubicBezTo>
                    <a:pt x="1144" y="1278"/>
                    <a:pt x="1144" y="1278"/>
                    <a:pt x="1144" y="1278"/>
                  </a:cubicBezTo>
                  <a:cubicBezTo>
                    <a:pt x="1143" y="1266"/>
                    <a:pt x="1143" y="1266"/>
                    <a:pt x="1143" y="1266"/>
                  </a:cubicBezTo>
                  <a:cubicBezTo>
                    <a:pt x="1141" y="1258"/>
                    <a:pt x="1141" y="1258"/>
                    <a:pt x="1141" y="1258"/>
                  </a:cubicBezTo>
                  <a:cubicBezTo>
                    <a:pt x="1137" y="1250"/>
                    <a:pt x="1137" y="1250"/>
                    <a:pt x="1137" y="1250"/>
                  </a:cubicBezTo>
                  <a:cubicBezTo>
                    <a:pt x="1136" y="1245"/>
                    <a:pt x="1136" y="1245"/>
                    <a:pt x="1136" y="1245"/>
                  </a:cubicBezTo>
                  <a:cubicBezTo>
                    <a:pt x="1130" y="1243"/>
                    <a:pt x="1130" y="1243"/>
                    <a:pt x="1130" y="1243"/>
                  </a:cubicBezTo>
                  <a:cubicBezTo>
                    <a:pt x="1126" y="1246"/>
                    <a:pt x="1126" y="1246"/>
                    <a:pt x="1126" y="1246"/>
                  </a:cubicBezTo>
                  <a:cubicBezTo>
                    <a:pt x="1121" y="1252"/>
                    <a:pt x="1121" y="1252"/>
                    <a:pt x="1121" y="1252"/>
                  </a:cubicBezTo>
                  <a:cubicBezTo>
                    <a:pt x="1116" y="1258"/>
                    <a:pt x="1116" y="1258"/>
                    <a:pt x="1116" y="1258"/>
                  </a:cubicBezTo>
                  <a:cubicBezTo>
                    <a:pt x="1114" y="1257"/>
                    <a:pt x="1114" y="1257"/>
                    <a:pt x="1114" y="1257"/>
                  </a:cubicBezTo>
                  <a:cubicBezTo>
                    <a:pt x="1111" y="1255"/>
                    <a:pt x="1111" y="1255"/>
                    <a:pt x="1111" y="1255"/>
                  </a:cubicBezTo>
                  <a:cubicBezTo>
                    <a:pt x="1111" y="1251"/>
                    <a:pt x="1111" y="1251"/>
                    <a:pt x="1111" y="1251"/>
                  </a:cubicBezTo>
                  <a:cubicBezTo>
                    <a:pt x="1113" y="1247"/>
                    <a:pt x="1113" y="1247"/>
                    <a:pt x="1113" y="1247"/>
                  </a:cubicBezTo>
                  <a:cubicBezTo>
                    <a:pt x="1117" y="1244"/>
                    <a:pt x="1117" y="1244"/>
                    <a:pt x="1117" y="1244"/>
                  </a:cubicBezTo>
                  <a:cubicBezTo>
                    <a:pt x="1118" y="1241"/>
                    <a:pt x="1118" y="1241"/>
                    <a:pt x="1118" y="1241"/>
                  </a:cubicBezTo>
                  <a:cubicBezTo>
                    <a:pt x="1119" y="1238"/>
                    <a:pt x="1119" y="1238"/>
                    <a:pt x="1119" y="1238"/>
                  </a:cubicBezTo>
                  <a:cubicBezTo>
                    <a:pt x="1122" y="1235"/>
                    <a:pt x="1122" y="1235"/>
                    <a:pt x="1122" y="1235"/>
                  </a:cubicBezTo>
                  <a:cubicBezTo>
                    <a:pt x="1122" y="1227"/>
                    <a:pt x="1122" y="1227"/>
                    <a:pt x="1122" y="1227"/>
                  </a:cubicBezTo>
                  <a:cubicBezTo>
                    <a:pt x="1120" y="1223"/>
                    <a:pt x="1120" y="1223"/>
                    <a:pt x="1120" y="1223"/>
                  </a:cubicBezTo>
                  <a:cubicBezTo>
                    <a:pt x="1116" y="1219"/>
                    <a:pt x="1116" y="1219"/>
                    <a:pt x="1116" y="1219"/>
                  </a:cubicBezTo>
                  <a:cubicBezTo>
                    <a:pt x="1117" y="1217"/>
                    <a:pt x="1117" y="1217"/>
                    <a:pt x="1117" y="1217"/>
                  </a:cubicBezTo>
                  <a:cubicBezTo>
                    <a:pt x="1120" y="1215"/>
                    <a:pt x="1120" y="1215"/>
                    <a:pt x="1120" y="1215"/>
                  </a:cubicBezTo>
                  <a:cubicBezTo>
                    <a:pt x="1118" y="1210"/>
                    <a:pt x="1118" y="1210"/>
                    <a:pt x="1118" y="1210"/>
                  </a:cubicBezTo>
                  <a:cubicBezTo>
                    <a:pt x="1109" y="1206"/>
                    <a:pt x="1109" y="1206"/>
                    <a:pt x="1109" y="1206"/>
                  </a:cubicBezTo>
                  <a:cubicBezTo>
                    <a:pt x="1102" y="1204"/>
                    <a:pt x="1102" y="1204"/>
                    <a:pt x="1102" y="1204"/>
                  </a:cubicBezTo>
                  <a:cubicBezTo>
                    <a:pt x="1100" y="1202"/>
                    <a:pt x="1100" y="1202"/>
                    <a:pt x="1100" y="1202"/>
                  </a:cubicBezTo>
                  <a:cubicBezTo>
                    <a:pt x="1094" y="1201"/>
                    <a:pt x="1094" y="1201"/>
                    <a:pt x="1094" y="1201"/>
                  </a:cubicBezTo>
                  <a:cubicBezTo>
                    <a:pt x="1090" y="1199"/>
                    <a:pt x="1090" y="1199"/>
                    <a:pt x="1090" y="1199"/>
                  </a:cubicBezTo>
                  <a:cubicBezTo>
                    <a:pt x="1084" y="1201"/>
                    <a:pt x="1084" y="1201"/>
                    <a:pt x="1084" y="1201"/>
                  </a:cubicBezTo>
                  <a:cubicBezTo>
                    <a:pt x="1083" y="1207"/>
                    <a:pt x="1083" y="1207"/>
                    <a:pt x="1083" y="1207"/>
                  </a:cubicBezTo>
                  <a:cubicBezTo>
                    <a:pt x="1084" y="1210"/>
                    <a:pt x="1084" y="1210"/>
                    <a:pt x="1084" y="1210"/>
                  </a:cubicBezTo>
                  <a:cubicBezTo>
                    <a:pt x="1078" y="1215"/>
                    <a:pt x="1078" y="1215"/>
                    <a:pt x="1078" y="1215"/>
                  </a:cubicBezTo>
                  <a:cubicBezTo>
                    <a:pt x="1078" y="1221"/>
                    <a:pt x="1078" y="1221"/>
                    <a:pt x="1078" y="1221"/>
                  </a:cubicBezTo>
                  <a:cubicBezTo>
                    <a:pt x="1076" y="1225"/>
                    <a:pt x="1076" y="1225"/>
                    <a:pt x="1076" y="1225"/>
                  </a:cubicBezTo>
                  <a:cubicBezTo>
                    <a:pt x="1074" y="1226"/>
                    <a:pt x="1074" y="1226"/>
                    <a:pt x="1074" y="1226"/>
                  </a:cubicBezTo>
                  <a:cubicBezTo>
                    <a:pt x="1074" y="1220"/>
                    <a:pt x="1074" y="1220"/>
                    <a:pt x="1074" y="1220"/>
                  </a:cubicBezTo>
                  <a:cubicBezTo>
                    <a:pt x="1073" y="1216"/>
                    <a:pt x="1073" y="1216"/>
                    <a:pt x="1073" y="1216"/>
                  </a:cubicBezTo>
                  <a:cubicBezTo>
                    <a:pt x="1070" y="1222"/>
                    <a:pt x="1070" y="1222"/>
                    <a:pt x="1070" y="1222"/>
                  </a:cubicBezTo>
                  <a:cubicBezTo>
                    <a:pt x="1067" y="1223"/>
                    <a:pt x="1067" y="1223"/>
                    <a:pt x="1067" y="1223"/>
                  </a:cubicBezTo>
                  <a:cubicBezTo>
                    <a:pt x="1062" y="1231"/>
                    <a:pt x="1062" y="1231"/>
                    <a:pt x="1062" y="1231"/>
                  </a:cubicBezTo>
                  <a:cubicBezTo>
                    <a:pt x="1061" y="1243"/>
                    <a:pt x="1061" y="1243"/>
                    <a:pt x="1061" y="1243"/>
                  </a:cubicBezTo>
                  <a:cubicBezTo>
                    <a:pt x="1057" y="1250"/>
                    <a:pt x="1057" y="1250"/>
                    <a:pt x="1057" y="1250"/>
                  </a:cubicBezTo>
                  <a:cubicBezTo>
                    <a:pt x="1059" y="1256"/>
                    <a:pt x="1059" y="1256"/>
                    <a:pt x="1059" y="1256"/>
                  </a:cubicBezTo>
                  <a:cubicBezTo>
                    <a:pt x="1059" y="1262"/>
                    <a:pt x="1059" y="1262"/>
                    <a:pt x="1059" y="1262"/>
                  </a:cubicBezTo>
                  <a:cubicBezTo>
                    <a:pt x="1063" y="1271"/>
                    <a:pt x="1063" y="1271"/>
                    <a:pt x="1063" y="1271"/>
                  </a:cubicBezTo>
                  <a:cubicBezTo>
                    <a:pt x="1067" y="1280"/>
                    <a:pt x="1067" y="1280"/>
                    <a:pt x="1067" y="1280"/>
                  </a:cubicBezTo>
                  <a:cubicBezTo>
                    <a:pt x="1067" y="1288"/>
                    <a:pt x="1067" y="1288"/>
                    <a:pt x="1067" y="1288"/>
                  </a:cubicBezTo>
                  <a:cubicBezTo>
                    <a:pt x="1065" y="1300"/>
                    <a:pt x="1065" y="1300"/>
                    <a:pt x="1065" y="1300"/>
                  </a:cubicBezTo>
                  <a:cubicBezTo>
                    <a:pt x="1060" y="1309"/>
                    <a:pt x="1060" y="1309"/>
                    <a:pt x="1060" y="1309"/>
                  </a:cubicBezTo>
                  <a:cubicBezTo>
                    <a:pt x="1057" y="1314"/>
                    <a:pt x="1057" y="1314"/>
                    <a:pt x="1057" y="1314"/>
                  </a:cubicBezTo>
                  <a:cubicBezTo>
                    <a:pt x="1053" y="1316"/>
                    <a:pt x="1053" y="1316"/>
                    <a:pt x="1053" y="1316"/>
                  </a:cubicBezTo>
                  <a:cubicBezTo>
                    <a:pt x="1046" y="1317"/>
                    <a:pt x="1046" y="1317"/>
                    <a:pt x="1046" y="1317"/>
                  </a:cubicBezTo>
                  <a:cubicBezTo>
                    <a:pt x="1042" y="1315"/>
                    <a:pt x="1042" y="1315"/>
                    <a:pt x="1042" y="1315"/>
                  </a:cubicBezTo>
                  <a:cubicBezTo>
                    <a:pt x="1040" y="1314"/>
                    <a:pt x="1040" y="1314"/>
                    <a:pt x="1040" y="1314"/>
                  </a:cubicBezTo>
                  <a:cubicBezTo>
                    <a:pt x="1039" y="1307"/>
                    <a:pt x="1039" y="1307"/>
                    <a:pt x="1039" y="1307"/>
                  </a:cubicBezTo>
                  <a:cubicBezTo>
                    <a:pt x="1037" y="1304"/>
                    <a:pt x="1037" y="1304"/>
                    <a:pt x="1037" y="1304"/>
                  </a:cubicBezTo>
                  <a:cubicBezTo>
                    <a:pt x="1034" y="1301"/>
                    <a:pt x="1034" y="1301"/>
                    <a:pt x="1034" y="1301"/>
                  </a:cubicBezTo>
                  <a:cubicBezTo>
                    <a:pt x="1033" y="1294"/>
                    <a:pt x="1033" y="1294"/>
                    <a:pt x="1033" y="1294"/>
                  </a:cubicBezTo>
                  <a:cubicBezTo>
                    <a:pt x="1033" y="1286"/>
                    <a:pt x="1033" y="1286"/>
                    <a:pt x="1033" y="1286"/>
                  </a:cubicBezTo>
                  <a:cubicBezTo>
                    <a:pt x="1031" y="1278"/>
                    <a:pt x="1031" y="1278"/>
                    <a:pt x="1031" y="1278"/>
                  </a:cubicBezTo>
                  <a:cubicBezTo>
                    <a:pt x="1030" y="1270"/>
                    <a:pt x="1030" y="1270"/>
                    <a:pt x="1030" y="1270"/>
                  </a:cubicBezTo>
                  <a:cubicBezTo>
                    <a:pt x="1033" y="1262"/>
                    <a:pt x="1033" y="1262"/>
                    <a:pt x="1033" y="1262"/>
                  </a:cubicBezTo>
                  <a:cubicBezTo>
                    <a:pt x="1033" y="1250"/>
                    <a:pt x="1033" y="1250"/>
                    <a:pt x="1033" y="1250"/>
                  </a:cubicBezTo>
                  <a:cubicBezTo>
                    <a:pt x="1037" y="1247"/>
                    <a:pt x="1037" y="1247"/>
                    <a:pt x="1037" y="1247"/>
                  </a:cubicBezTo>
                  <a:cubicBezTo>
                    <a:pt x="1036" y="1238"/>
                    <a:pt x="1036" y="1238"/>
                    <a:pt x="1036" y="1238"/>
                  </a:cubicBezTo>
                  <a:cubicBezTo>
                    <a:pt x="1039" y="1234"/>
                    <a:pt x="1039" y="1234"/>
                    <a:pt x="1039" y="1234"/>
                  </a:cubicBezTo>
                  <a:cubicBezTo>
                    <a:pt x="1039" y="1230"/>
                    <a:pt x="1039" y="1230"/>
                    <a:pt x="1039" y="1230"/>
                  </a:cubicBezTo>
                  <a:cubicBezTo>
                    <a:pt x="1044" y="1221"/>
                    <a:pt x="1044" y="1221"/>
                    <a:pt x="1044" y="1221"/>
                  </a:cubicBezTo>
                  <a:cubicBezTo>
                    <a:pt x="1045" y="1217"/>
                    <a:pt x="1045" y="1217"/>
                    <a:pt x="1045" y="1217"/>
                  </a:cubicBezTo>
                  <a:cubicBezTo>
                    <a:pt x="1044" y="1214"/>
                    <a:pt x="1044" y="1214"/>
                    <a:pt x="1044" y="1214"/>
                  </a:cubicBezTo>
                  <a:cubicBezTo>
                    <a:pt x="1040" y="1219"/>
                    <a:pt x="1040" y="1219"/>
                    <a:pt x="1040" y="1219"/>
                  </a:cubicBezTo>
                  <a:cubicBezTo>
                    <a:pt x="1039" y="1223"/>
                    <a:pt x="1039" y="1223"/>
                    <a:pt x="1039" y="1223"/>
                  </a:cubicBezTo>
                  <a:cubicBezTo>
                    <a:pt x="1037" y="1227"/>
                    <a:pt x="1037" y="1227"/>
                    <a:pt x="1037" y="1227"/>
                  </a:cubicBezTo>
                  <a:cubicBezTo>
                    <a:pt x="1032" y="1230"/>
                    <a:pt x="1032" y="1230"/>
                    <a:pt x="1032" y="1230"/>
                  </a:cubicBezTo>
                  <a:cubicBezTo>
                    <a:pt x="1028" y="1237"/>
                    <a:pt x="1028" y="1237"/>
                    <a:pt x="1028" y="1237"/>
                  </a:cubicBezTo>
                  <a:cubicBezTo>
                    <a:pt x="1025" y="1236"/>
                    <a:pt x="1025" y="1236"/>
                    <a:pt x="1025" y="1236"/>
                  </a:cubicBezTo>
                  <a:cubicBezTo>
                    <a:pt x="1026" y="1231"/>
                    <a:pt x="1026" y="1231"/>
                    <a:pt x="1026" y="1231"/>
                  </a:cubicBezTo>
                  <a:cubicBezTo>
                    <a:pt x="1029" y="1225"/>
                    <a:pt x="1029" y="1225"/>
                    <a:pt x="1029" y="1225"/>
                  </a:cubicBezTo>
                  <a:cubicBezTo>
                    <a:pt x="1031" y="1221"/>
                    <a:pt x="1031" y="1221"/>
                    <a:pt x="1031" y="1221"/>
                  </a:cubicBezTo>
                  <a:cubicBezTo>
                    <a:pt x="1034" y="1221"/>
                    <a:pt x="1034" y="1221"/>
                    <a:pt x="1034" y="1221"/>
                  </a:cubicBezTo>
                  <a:cubicBezTo>
                    <a:pt x="1034" y="1217"/>
                    <a:pt x="1034" y="1217"/>
                    <a:pt x="1034" y="1217"/>
                  </a:cubicBezTo>
                  <a:cubicBezTo>
                    <a:pt x="1039" y="1209"/>
                    <a:pt x="1039" y="1209"/>
                    <a:pt x="1039" y="1209"/>
                  </a:cubicBezTo>
                  <a:cubicBezTo>
                    <a:pt x="1043" y="1202"/>
                    <a:pt x="1043" y="1202"/>
                    <a:pt x="1043" y="1202"/>
                  </a:cubicBezTo>
                  <a:cubicBezTo>
                    <a:pt x="1046" y="1203"/>
                    <a:pt x="1046" y="1203"/>
                    <a:pt x="1046" y="1203"/>
                  </a:cubicBezTo>
                  <a:cubicBezTo>
                    <a:pt x="1048" y="1199"/>
                    <a:pt x="1048" y="1199"/>
                    <a:pt x="1048" y="1199"/>
                  </a:cubicBezTo>
                  <a:cubicBezTo>
                    <a:pt x="1052" y="1200"/>
                    <a:pt x="1052" y="1200"/>
                    <a:pt x="1052" y="1200"/>
                  </a:cubicBezTo>
                  <a:cubicBezTo>
                    <a:pt x="1049" y="1204"/>
                    <a:pt x="1049" y="1204"/>
                    <a:pt x="1049" y="1204"/>
                  </a:cubicBezTo>
                  <a:cubicBezTo>
                    <a:pt x="1051" y="1206"/>
                    <a:pt x="1051" y="1206"/>
                    <a:pt x="1051" y="1206"/>
                  </a:cubicBezTo>
                  <a:cubicBezTo>
                    <a:pt x="1058" y="1199"/>
                    <a:pt x="1058" y="1199"/>
                    <a:pt x="1058" y="1199"/>
                  </a:cubicBezTo>
                  <a:cubicBezTo>
                    <a:pt x="1058" y="1197"/>
                    <a:pt x="1058" y="1197"/>
                    <a:pt x="1058" y="1197"/>
                  </a:cubicBezTo>
                  <a:cubicBezTo>
                    <a:pt x="1064" y="1197"/>
                    <a:pt x="1064" y="1197"/>
                    <a:pt x="1064" y="1197"/>
                  </a:cubicBezTo>
                  <a:cubicBezTo>
                    <a:pt x="1075" y="1191"/>
                    <a:pt x="1075" y="1191"/>
                    <a:pt x="1075" y="1191"/>
                  </a:cubicBezTo>
                  <a:cubicBezTo>
                    <a:pt x="1084" y="1193"/>
                    <a:pt x="1084" y="1193"/>
                    <a:pt x="1084" y="1193"/>
                  </a:cubicBezTo>
                  <a:cubicBezTo>
                    <a:pt x="1088" y="1195"/>
                    <a:pt x="1088" y="1195"/>
                    <a:pt x="1088" y="1195"/>
                  </a:cubicBezTo>
                  <a:cubicBezTo>
                    <a:pt x="1091" y="1192"/>
                    <a:pt x="1091" y="1192"/>
                    <a:pt x="1091" y="1192"/>
                  </a:cubicBezTo>
                  <a:cubicBezTo>
                    <a:pt x="1111" y="1192"/>
                    <a:pt x="1111" y="1192"/>
                    <a:pt x="1111" y="1192"/>
                  </a:cubicBezTo>
                  <a:cubicBezTo>
                    <a:pt x="1113" y="1190"/>
                    <a:pt x="1113" y="1190"/>
                    <a:pt x="1113" y="1190"/>
                  </a:cubicBezTo>
                  <a:cubicBezTo>
                    <a:pt x="1111" y="1188"/>
                    <a:pt x="1111" y="1188"/>
                    <a:pt x="1111" y="1188"/>
                  </a:cubicBezTo>
                  <a:cubicBezTo>
                    <a:pt x="1104" y="1188"/>
                    <a:pt x="1104" y="1188"/>
                    <a:pt x="1104" y="1188"/>
                  </a:cubicBezTo>
                  <a:cubicBezTo>
                    <a:pt x="1101" y="1187"/>
                    <a:pt x="1101" y="1187"/>
                    <a:pt x="1101" y="1187"/>
                  </a:cubicBezTo>
                  <a:cubicBezTo>
                    <a:pt x="1097" y="1180"/>
                    <a:pt x="1097" y="1180"/>
                    <a:pt x="1097" y="1180"/>
                  </a:cubicBezTo>
                  <a:cubicBezTo>
                    <a:pt x="1093" y="1179"/>
                    <a:pt x="1093" y="1179"/>
                    <a:pt x="1093" y="1179"/>
                  </a:cubicBezTo>
                  <a:cubicBezTo>
                    <a:pt x="1083" y="1180"/>
                    <a:pt x="1083" y="1180"/>
                    <a:pt x="1083" y="1180"/>
                  </a:cubicBezTo>
                  <a:cubicBezTo>
                    <a:pt x="1080" y="1175"/>
                    <a:pt x="1080" y="1175"/>
                    <a:pt x="1080" y="1175"/>
                  </a:cubicBezTo>
                  <a:cubicBezTo>
                    <a:pt x="1082" y="1172"/>
                    <a:pt x="1082" y="1172"/>
                    <a:pt x="1082" y="1172"/>
                  </a:cubicBezTo>
                  <a:cubicBezTo>
                    <a:pt x="1078" y="1171"/>
                    <a:pt x="1078" y="1171"/>
                    <a:pt x="1078" y="1171"/>
                  </a:cubicBezTo>
                  <a:cubicBezTo>
                    <a:pt x="1073" y="1174"/>
                    <a:pt x="1073" y="1174"/>
                    <a:pt x="1073" y="1174"/>
                  </a:cubicBezTo>
                  <a:cubicBezTo>
                    <a:pt x="1057" y="1176"/>
                    <a:pt x="1057" y="1176"/>
                    <a:pt x="1057" y="1176"/>
                  </a:cubicBezTo>
                  <a:cubicBezTo>
                    <a:pt x="1052" y="1179"/>
                    <a:pt x="1052" y="1179"/>
                    <a:pt x="1052" y="1179"/>
                  </a:cubicBezTo>
                  <a:cubicBezTo>
                    <a:pt x="1048" y="1183"/>
                    <a:pt x="1048" y="1183"/>
                    <a:pt x="1048" y="1183"/>
                  </a:cubicBezTo>
                  <a:cubicBezTo>
                    <a:pt x="1040" y="1180"/>
                    <a:pt x="1040" y="1180"/>
                    <a:pt x="1040" y="1180"/>
                  </a:cubicBezTo>
                  <a:cubicBezTo>
                    <a:pt x="1038" y="1181"/>
                    <a:pt x="1038" y="1181"/>
                    <a:pt x="1038" y="1181"/>
                  </a:cubicBezTo>
                  <a:cubicBezTo>
                    <a:pt x="1033" y="1181"/>
                    <a:pt x="1033" y="1181"/>
                    <a:pt x="1033" y="1181"/>
                  </a:cubicBezTo>
                  <a:cubicBezTo>
                    <a:pt x="1031" y="1176"/>
                    <a:pt x="1031" y="1176"/>
                    <a:pt x="1031" y="1176"/>
                  </a:cubicBezTo>
                  <a:cubicBezTo>
                    <a:pt x="1027" y="1174"/>
                    <a:pt x="1027" y="1174"/>
                    <a:pt x="1027" y="1174"/>
                  </a:cubicBezTo>
                  <a:cubicBezTo>
                    <a:pt x="1021" y="1171"/>
                    <a:pt x="1021" y="1171"/>
                    <a:pt x="1021" y="1171"/>
                  </a:cubicBezTo>
                  <a:cubicBezTo>
                    <a:pt x="1016" y="1172"/>
                    <a:pt x="1016" y="1172"/>
                    <a:pt x="1016" y="1172"/>
                  </a:cubicBezTo>
                  <a:cubicBezTo>
                    <a:pt x="1012" y="1175"/>
                    <a:pt x="1012" y="1175"/>
                    <a:pt x="1012" y="1175"/>
                  </a:cubicBezTo>
                  <a:cubicBezTo>
                    <a:pt x="1013" y="1168"/>
                    <a:pt x="1013" y="1168"/>
                    <a:pt x="1013" y="1168"/>
                  </a:cubicBezTo>
                  <a:cubicBezTo>
                    <a:pt x="1017" y="1166"/>
                    <a:pt x="1017" y="1166"/>
                    <a:pt x="1017" y="1166"/>
                  </a:cubicBezTo>
                  <a:cubicBezTo>
                    <a:pt x="1021" y="1159"/>
                    <a:pt x="1021" y="1159"/>
                    <a:pt x="1021" y="1159"/>
                  </a:cubicBezTo>
                  <a:cubicBezTo>
                    <a:pt x="1025" y="1156"/>
                    <a:pt x="1025" y="1156"/>
                    <a:pt x="1025" y="1156"/>
                  </a:cubicBezTo>
                  <a:cubicBezTo>
                    <a:pt x="1023" y="1155"/>
                    <a:pt x="1023" y="1155"/>
                    <a:pt x="1023" y="1155"/>
                  </a:cubicBezTo>
                  <a:cubicBezTo>
                    <a:pt x="1015" y="1157"/>
                    <a:pt x="1015" y="1157"/>
                    <a:pt x="1015" y="1157"/>
                  </a:cubicBezTo>
                  <a:cubicBezTo>
                    <a:pt x="1009" y="1163"/>
                    <a:pt x="1009" y="1163"/>
                    <a:pt x="1009" y="1163"/>
                  </a:cubicBezTo>
                  <a:cubicBezTo>
                    <a:pt x="1007" y="1163"/>
                    <a:pt x="1007" y="1163"/>
                    <a:pt x="1007" y="1163"/>
                  </a:cubicBezTo>
                  <a:cubicBezTo>
                    <a:pt x="1000" y="1171"/>
                    <a:pt x="1000" y="1171"/>
                    <a:pt x="1000" y="1171"/>
                  </a:cubicBezTo>
                  <a:cubicBezTo>
                    <a:pt x="990" y="1175"/>
                    <a:pt x="990" y="1175"/>
                    <a:pt x="990" y="1175"/>
                  </a:cubicBezTo>
                  <a:cubicBezTo>
                    <a:pt x="987" y="1176"/>
                    <a:pt x="987" y="1176"/>
                    <a:pt x="987" y="1176"/>
                  </a:cubicBezTo>
                  <a:cubicBezTo>
                    <a:pt x="983" y="1179"/>
                    <a:pt x="983" y="1179"/>
                    <a:pt x="983" y="1179"/>
                  </a:cubicBezTo>
                  <a:cubicBezTo>
                    <a:pt x="975" y="1183"/>
                    <a:pt x="975" y="1183"/>
                    <a:pt x="975" y="1183"/>
                  </a:cubicBezTo>
                  <a:cubicBezTo>
                    <a:pt x="972" y="1183"/>
                    <a:pt x="972" y="1183"/>
                    <a:pt x="972" y="1183"/>
                  </a:cubicBezTo>
                  <a:cubicBezTo>
                    <a:pt x="969" y="1181"/>
                    <a:pt x="969" y="1181"/>
                    <a:pt x="969" y="1181"/>
                  </a:cubicBezTo>
                  <a:cubicBezTo>
                    <a:pt x="964" y="1182"/>
                    <a:pt x="964" y="1182"/>
                    <a:pt x="964" y="1182"/>
                  </a:cubicBezTo>
                  <a:cubicBezTo>
                    <a:pt x="966" y="1175"/>
                    <a:pt x="966" y="1175"/>
                    <a:pt x="966" y="1175"/>
                  </a:cubicBezTo>
                  <a:cubicBezTo>
                    <a:pt x="963" y="1173"/>
                    <a:pt x="963" y="1173"/>
                    <a:pt x="963" y="1173"/>
                  </a:cubicBezTo>
                  <a:cubicBezTo>
                    <a:pt x="953" y="1179"/>
                    <a:pt x="953" y="1179"/>
                    <a:pt x="953" y="1179"/>
                  </a:cubicBezTo>
                  <a:cubicBezTo>
                    <a:pt x="948" y="1182"/>
                    <a:pt x="948" y="1182"/>
                    <a:pt x="948" y="1182"/>
                  </a:cubicBezTo>
                  <a:cubicBezTo>
                    <a:pt x="940" y="1181"/>
                    <a:pt x="940" y="1181"/>
                    <a:pt x="940" y="1181"/>
                  </a:cubicBezTo>
                  <a:cubicBezTo>
                    <a:pt x="951" y="1171"/>
                    <a:pt x="951" y="1171"/>
                    <a:pt x="951" y="1171"/>
                  </a:cubicBezTo>
                  <a:cubicBezTo>
                    <a:pt x="964" y="1157"/>
                    <a:pt x="964" y="1157"/>
                    <a:pt x="964" y="1157"/>
                  </a:cubicBezTo>
                  <a:cubicBezTo>
                    <a:pt x="970" y="1155"/>
                    <a:pt x="970" y="1155"/>
                    <a:pt x="970" y="1155"/>
                  </a:cubicBezTo>
                  <a:cubicBezTo>
                    <a:pt x="976" y="1150"/>
                    <a:pt x="976" y="1150"/>
                    <a:pt x="976" y="1150"/>
                  </a:cubicBezTo>
                  <a:cubicBezTo>
                    <a:pt x="980" y="1150"/>
                    <a:pt x="980" y="1150"/>
                    <a:pt x="980" y="1150"/>
                  </a:cubicBezTo>
                  <a:cubicBezTo>
                    <a:pt x="989" y="1143"/>
                    <a:pt x="989" y="1143"/>
                    <a:pt x="989" y="1143"/>
                  </a:cubicBezTo>
                  <a:cubicBezTo>
                    <a:pt x="983" y="1143"/>
                    <a:pt x="983" y="1143"/>
                    <a:pt x="983" y="1143"/>
                  </a:cubicBezTo>
                  <a:cubicBezTo>
                    <a:pt x="979" y="1140"/>
                    <a:pt x="979" y="1140"/>
                    <a:pt x="979" y="1140"/>
                  </a:cubicBezTo>
                  <a:cubicBezTo>
                    <a:pt x="966" y="1141"/>
                    <a:pt x="966" y="1141"/>
                    <a:pt x="966" y="1141"/>
                  </a:cubicBezTo>
                  <a:cubicBezTo>
                    <a:pt x="962" y="1138"/>
                    <a:pt x="962" y="1138"/>
                    <a:pt x="962" y="1138"/>
                  </a:cubicBezTo>
                  <a:cubicBezTo>
                    <a:pt x="953" y="1143"/>
                    <a:pt x="953" y="1143"/>
                    <a:pt x="953" y="1143"/>
                  </a:cubicBezTo>
                  <a:cubicBezTo>
                    <a:pt x="949" y="1143"/>
                    <a:pt x="949" y="1143"/>
                    <a:pt x="949" y="1143"/>
                  </a:cubicBezTo>
                  <a:cubicBezTo>
                    <a:pt x="944" y="1139"/>
                    <a:pt x="944" y="1139"/>
                    <a:pt x="944" y="1139"/>
                  </a:cubicBezTo>
                  <a:cubicBezTo>
                    <a:pt x="942" y="1138"/>
                    <a:pt x="942" y="1138"/>
                    <a:pt x="942" y="1138"/>
                  </a:cubicBezTo>
                  <a:cubicBezTo>
                    <a:pt x="938" y="1135"/>
                    <a:pt x="938" y="1135"/>
                    <a:pt x="938" y="1135"/>
                  </a:cubicBezTo>
                  <a:cubicBezTo>
                    <a:pt x="935" y="1138"/>
                    <a:pt x="935" y="1138"/>
                    <a:pt x="935" y="1138"/>
                  </a:cubicBezTo>
                  <a:cubicBezTo>
                    <a:pt x="932" y="1138"/>
                    <a:pt x="932" y="1138"/>
                    <a:pt x="932" y="1138"/>
                  </a:cubicBezTo>
                  <a:cubicBezTo>
                    <a:pt x="932" y="1135"/>
                    <a:pt x="932" y="1135"/>
                    <a:pt x="932" y="1135"/>
                  </a:cubicBezTo>
                  <a:cubicBezTo>
                    <a:pt x="929" y="1133"/>
                    <a:pt x="929" y="1133"/>
                    <a:pt x="929" y="1133"/>
                  </a:cubicBezTo>
                  <a:cubicBezTo>
                    <a:pt x="925" y="1130"/>
                    <a:pt x="925" y="1130"/>
                    <a:pt x="925" y="1130"/>
                  </a:cubicBezTo>
                  <a:cubicBezTo>
                    <a:pt x="914" y="1130"/>
                    <a:pt x="914" y="1130"/>
                    <a:pt x="914" y="1130"/>
                  </a:cubicBezTo>
                  <a:cubicBezTo>
                    <a:pt x="912" y="1131"/>
                    <a:pt x="912" y="1131"/>
                    <a:pt x="912" y="1131"/>
                  </a:cubicBezTo>
                  <a:cubicBezTo>
                    <a:pt x="907" y="1132"/>
                    <a:pt x="907" y="1132"/>
                    <a:pt x="907" y="1132"/>
                  </a:cubicBezTo>
                  <a:cubicBezTo>
                    <a:pt x="905" y="1130"/>
                    <a:pt x="905" y="1130"/>
                    <a:pt x="905" y="1130"/>
                  </a:cubicBezTo>
                  <a:cubicBezTo>
                    <a:pt x="898" y="1128"/>
                    <a:pt x="898" y="1128"/>
                    <a:pt x="898" y="1128"/>
                  </a:cubicBezTo>
                  <a:cubicBezTo>
                    <a:pt x="892" y="1127"/>
                    <a:pt x="892" y="1127"/>
                    <a:pt x="892" y="1127"/>
                  </a:cubicBezTo>
                  <a:cubicBezTo>
                    <a:pt x="889" y="1125"/>
                    <a:pt x="889" y="1125"/>
                    <a:pt x="889" y="1125"/>
                  </a:cubicBezTo>
                  <a:cubicBezTo>
                    <a:pt x="890" y="1122"/>
                    <a:pt x="890" y="1122"/>
                    <a:pt x="890" y="1122"/>
                  </a:cubicBezTo>
                  <a:cubicBezTo>
                    <a:pt x="888" y="1117"/>
                    <a:pt x="888" y="1117"/>
                    <a:pt x="888" y="1117"/>
                  </a:cubicBezTo>
                  <a:cubicBezTo>
                    <a:pt x="888" y="1112"/>
                    <a:pt x="888" y="1112"/>
                    <a:pt x="888" y="1112"/>
                  </a:cubicBezTo>
                  <a:cubicBezTo>
                    <a:pt x="882" y="1110"/>
                    <a:pt x="882" y="1110"/>
                    <a:pt x="882" y="1110"/>
                  </a:cubicBezTo>
                  <a:cubicBezTo>
                    <a:pt x="880" y="1119"/>
                    <a:pt x="880" y="1119"/>
                    <a:pt x="880" y="1119"/>
                  </a:cubicBezTo>
                  <a:cubicBezTo>
                    <a:pt x="842" y="1122"/>
                    <a:pt x="842" y="1122"/>
                    <a:pt x="842" y="1122"/>
                  </a:cubicBezTo>
                  <a:cubicBezTo>
                    <a:pt x="712" y="1122"/>
                    <a:pt x="712" y="1122"/>
                    <a:pt x="712" y="1122"/>
                  </a:cubicBezTo>
                  <a:cubicBezTo>
                    <a:pt x="597" y="1122"/>
                    <a:pt x="597" y="1122"/>
                    <a:pt x="597" y="1122"/>
                  </a:cubicBezTo>
                  <a:cubicBezTo>
                    <a:pt x="561" y="1120"/>
                    <a:pt x="561" y="1120"/>
                    <a:pt x="561" y="1120"/>
                  </a:cubicBezTo>
                  <a:cubicBezTo>
                    <a:pt x="489" y="1120"/>
                    <a:pt x="489" y="1120"/>
                    <a:pt x="489" y="1120"/>
                  </a:cubicBezTo>
                  <a:cubicBezTo>
                    <a:pt x="471" y="1120"/>
                    <a:pt x="471" y="1120"/>
                    <a:pt x="471" y="1120"/>
                  </a:cubicBezTo>
                  <a:cubicBezTo>
                    <a:pt x="417" y="1118"/>
                    <a:pt x="417" y="1118"/>
                    <a:pt x="417" y="1118"/>
                  </a:cubicBezTo>
                  <a:cubicBezTo>
                    <a:pt x="368" y="1117"/>
                    <a:pt x="368" y="1117"/>
                    <a:pt x="368" y="1117"/>
                  </a:cubicBezTo>
                  <a:cubicBezTo>
                    <a:pt x="363" y="1113"/>
                    <a:pt x="363" y="1113"/>
                    <a:pt x="363" y="1113"/>
                  </a:cubicBezTo>
                  <a:cubicBezTo>
                    <a:pt x="346" y="1103"/>
                    <a:pt x="346" y="1103"/>
                    <a:pt x="346" y="1103"/>
                  </a:cubicBezTo>
                  <a:cubicBezTo>
                    <a:pt x="341" y="1085"/>
                    <a:pt x="341" y="1085"/>
                    <a:pt x="341" y="1085"/>
                  </a:cubicBezTo>
                  <a:cubicBezTo>
                    <a:pt x="326" y="1083"/>
                    <a:pt x="326" y="1083"/>
                    <a:pt x="326" y="1083"/>
                  </a:cubicBezTo>
                  <a:cubicBezTo>
                    <a:pt x="316" y="1068"/>
                    <a:pt x="316" y="1068"/>
                    <a:pt x="316" y="1068"/>
                  </a:cubicBezTo>
                  <a:cubicBezTo>
                    <a:pt x="299" y="1058"/>
                    <a:pt x="299" y="1058"/>
                    <a:pt x="299" y="1058"/>
                  </a:cubicBezTo>
                  <a:cubicBezTo>
                    <a:pt x="268" y="1038"/>
                    <a:pt x="268" y="1038"/>
                    <a:pt x="268" y="1038"/>
                  </a:cubicBezTo>
                  <a:cubicBezTo>
                    <a:pt x="263" y="1015"/>
                    <a:pt x="263" y="1015"/>
                    <a:pt x="263" y="1015"/>
                  </a:cubicBezTo>
                  <a:cubicBezTo>
                    <a:pt x="243" y="1000"/>
                    <a:pt x="243" y="1000"/>
                    <a:pt x="243" y="1000"/>
                  </a:cubicBezTo>
                  <a:cubicBezTo>
                    <a:pt x="238" y="978"/>
                    <a:pt x="238" y="978"/>
                    <a:pt x="238" y="978"/>
                  </a:cubicBezTo>
                  <a:cubicBezTo>
                    <a:pt x="218" y="965"/>
                    <a:pt x="218" y="965"/>
                    <a:pt x="218" y="965"/>
                  </a:cubicBezTo>
                  <a:cubicBezTo>
                    <a:pt x="218" y="950"/>
                    <a:pt x="218" y="950"/>
                    <a:pt x="218" y="950"/>
                  </a:cubicBezTo>
                  <a:cubicBezTo>
                    <a:pt x="213" y="942"/>
                    <a:pt x="213" y="942"/>
                    <a:pt x="213" y="942"/>
                  </a:cubicBezTo>
                  <a:cubicBezTo>
                    <a:pt x="223" y="922"/>
                    <a:pt x="223" y="922"/>
                    <a:pt x="223" y="922"/>
                  </a:cubicBezTo>
                  <a:cubicBezTo>
                    <a:pt x="226" y="902"/>
                    <a:pt x="226" y="902"/>
                    <a:pt x="226" y="902"/>
                  </a:cubicBezTo>
                  <a:cubicBezTo>
                    <a:pt x="223" y="900"/>
                    <a:pt x="223" y="900"/>
                    <a:pt x="223" y="900"/>
                  </a:cubicBezTo>
                  <a:cubicBezTo>
                    <a:pt x="221" y="910"/>
                    <a:pt x="221" y="910"/>
                    <a:pt x="221" y="910"/>
                  </a:cubicBezTo>
                  <a:cubicBezTo>
                    <a:pt x="211" y="930"/>
                    <a:pt x="211" y="930"/>
                    <a:pt x="211" y="930"/>
                  </a:cubicBezTo>
                  <a:cubicBezTo>
                    <a:pt x="208" y="925"/>
                    <a:pt x="208" y="925"/>
                    <a:pt x="208" y="925"/>
                  </a:cubicBezTo>
                  <a:cubicBezTo>
                    <a:pt x="216" y="910"/>
                    <a:pt x="216" y="910"/>
                    <a:pt x="216" y="910"/>
                  </a:cubicBezTo>
                  <a:cubicBezTo>
                    <a:pt x="208" y="890"/>
                    <a:pt x="208" y="890"/>
                    <a:pt x="208" y="890"/>
                  </a:cubicBezTo>
                  <a:cubicBezTo>
                    <a:pt x="201" y="875"/>
                    <a:pt x="201" y="875"/>
                    <a:pt x="201" y="875"/>
                  </a:cubicBezTo>
                  <a:cubicBezTo>
                    <a:pt x="181" y="867"/>
                    <a:pt x="181" y="867"/>
                    <a:pt x="181" y="867"/>
                  </a:cubicBezTo>
                  <a:cubicBezTo>
                    <a:pt x="168" y="840"/>
                    <a:pt x="168" y="840"/>
                    <a:pt x="168" y="840"/>
                  </a:cubicBezTo>
                  <a:cubicBezTo>
                    <a:pt x="128" y="772"/>
                    <a:pt x="128" y="772"/>
                    <a:pt x="128" y="772"/>
                  </a:cubicBezTo>
                  <a:cubicBezTo>
                    <a:pt x="118" y="754"/>
                    <a:pt x="118" y="754"/>
                    <a:pt x="118" y="754"/>
                  </a:cubicBezTo>
                  <a:cubicBezTo>
                    <a:pt x="95" y="752"/>
                    <a:pt x="95" y="752"/>
                    <a:pt x="95" y="752"/>
                  </a:cubicBezTo>
                  <a:cubicBezTo>
                    <a:pt x="75" y="775"/>
                    <a:pt x="75" y="775"/>
                    <a:pt x="75" y="775"/>
                  </a:cubicBezTo>
                  <a:cubicBezTo>
                    <a:pt x="50" y="742"/>
                    <a:pt x="50" y="742"/>
                    <a:pt x="50" y="742"/>
                  </a:cubicBezTo>
                  <a:cubicBezTo>
                    <a:pt x="43" y="739"/>
                    <a:pt x="43" y="739"/>
                    <a:pt x="43" y="739"/>
                  </a:cubicBezTo>
                  <a:cubicBezTo>
                    <a:pt x="38" y="729"/>
                    <a:pt x="38" y="729"/>
                    <a:pt x="38" y="729"/>
                  </a:cubicBezTo>
                  <a:cubicBezTo>
                    <a:pt x="13" y="732"/>
                    <a:pt x="13" y="732"/>
                    <a:pt x="13" y="732"/>
                  </a:cubicBezTo>
                  <a:cubicBezTo>
                    <a:pt x="5" y="722"/>
                    <a:pt x="5" y="722"/>
                    <a:pt x="5" y="722"/>
                  </a:cubicBezTo>
                  <a:cubicBezTo>
                    <a:pt x="0" y="358"/>
                    <a:pt x="0" y="358"/>
                    <a:pt x="0" y="358"/>
                  </a:cubicBezTo>
                  <a:cubicBezTo>
                    <a:pt x="50" y="366"/>
                    <a:pt x="50" y="366"/>
                    <a:pt x="50" y="366"/>
                  </a:cubicBezTo>
                  <a:cubicBezTo>
                    <a:pt x="68" y="376"/>
                    <a:pt x="68" y="376"/>
                    <a:pt x="68" y="376"/>
                  </a:cubicBezTo>
                  <a:cubicBezTo>
                    <a:pt x="103" y="383"/>
                    <a:pt x="103" y="383"/>
                    <a:pt x="103" y="383"/>
                  </a:cubicBezTo>
                  <a:cubicBezTo>
                    <a:pt x="110" y="368"/>
                    <a:pt x="110" y="368"/>
                    <a:pt x="110" y="368"/>
                  </a:cubicBezTo>
                  <a:cubicBezTo>
                    <a:pt x="133" y="351"/>
                    <a:pt x="133" y="351"/>
                    <a:pt x="133" y="351"/>
                  </a:cubicBezTo>
                  <a:cubicBezTo>
                    <a:pt x="136" y="378"/>
                    <a:pt x="136" y="378"/>
                    <a:pt x="136" y="378"/>
                  </a:cubicBezTo>
                  <a:cubicBezTo>
                    <a:pt x="181" y="346"/>
                    <a:pt x="181" y="346"/>
                    <a:pt x="181" y="346"/>
                  </a:cubicBezTo>
                  <a:cubicBezTo>
                    <a:pt x="201" y="338"/>
                    <a:pt x="201" y="338"/>
                    <a:pt x="201" y="338"/>
                  </a:cubicBezTo>
                  <a:cubicBezTo>
                    <a:pt x="213" y="341"/>
                    <a:pt x="213" y="341"/>
                    <a:pt x="213" y="341"/>
                  </a:cubicBezTo>
                  <a:cubicBezTo>
                    <a:pt x="226" y="331"/>
                    <a:pt x="226" y="331"/>
                    <a:pt x="226" y="331"/>
                  </a:cubicBezTo>
                  <a:cubicBezTo>
                    <a:pt x="231" y="353"/>
                    <a:pt x="231" y="353"/>
                    <a:pt x="231" y="353"/>
                  </a:cubicBezTo>
                  <a:cubicBezTo>
                    <a:pt x="238" y="368"/>
                    <a:pt x="238" y="368"/>
                    <a:pt x="238" y="368"/>
                  </a:cubicBezTo>
                  <a:cubicBezTo>
                    <a:pt x="251" y="338"/>
                    <a:pt x="251" y="338"/>
                    <a:pt x="251" y="338"/>
                  </a:cubicBezTo>
                  <a:cubicBezTo>
                    <a:pt x="258" y="343"/>
                    <a:pt x="258" y="343"/>
                    <a:pt x="258" y="343"/>
                  </a:cubicBezTo>
                  <a:cubicBezTo>
                    <a:pt x="256" y="303"/>
                    <a:pt x="256" y="303"/>
                    <a:pt x="256" y="303"/>
                  </a:cubicBezTo>
                  <a:cubicBezTo>
                    <a:pt x="258" y="301"/>
                    <a:pt x="258" y="301"/>
                    <a:pt x="258" y="301"/>
                  </a:cubicBezTo>
                  <a:cubicBezTo>
                    <a:pt x="271" y="308"/>
                    <a:pt x="271" y="308"/>
                    <a:pt x="271" y="308"/>
                  </a:cubicBezTo>
                  <a:cubicBezTo>
                    <a:pt x="309" y="368"/>
                    <a:pt x="309" y="368"/>
                    <a:pt x="309" y="368"/>
                  </a:cubicBezTo>
                  <a:cubicBezTo>
                    <a:pt x="316" y="366"/>
                    <a:pt x="316" y="366"/>
                    <a:pt x="316" y="366"/>
                  </a:cubicBezTo>
                  <a:cubicBezTo>
                    <a:pt x="316" y="338"/>
                    <a:pt x="316" y="338"/>
                    <a:pt x="316" y="338"/>
                  </a:cubicBezTo>
                  <a:cubicBezTo>
                    <a:pt x="324" y="328"/>
                    <a:pt x="324" y="328"/>
                    <a:pt x="324" y="328"/>
                  </a:cubicBezTo>
                  <a:cubicBezTo>
                    <a:pt x="329" y="338"/>
                    <a:pt x="329" y="338"/>
                    <a:pt x="329" y="338"/>
                  </a:cubicBezTo>
                  <a:cubicBezTo>
                    <a:pt x="329" y="368"/>
                    <a:pt x="329" y="368"/>
                    <a:pt x="329" y="368"/>
                  </a:cubicBezTo>
                  <a:cubicBezTo>
                    <a:pt x="341" y="366"/>
                    <a:pt x="341" y="366"/>
                    <a:pt x="341" y="366"/>
                  </a:cubicBezTo>
                  <a:cubicBezTo>
                    <a:pt x="349" y="348"/>
                    <a:pt x="349" y="348"/>
                    <a:pt x="349" y="348"/>
                  </a:cubicBezTo>
                  <a:cubicBezTo>
                    <a:pt x="369" y="351"/>
                    <a:pt x="369" y="351"/>
                    <a:pt x="369" y="351"/>
                  </a:cubicBezTo>
                  <a:cubicBezTo>
                    <a:pt x="411" y="371"/>
                    <a:pt x="411" y="371"/>
                    <a:pt x="411" y="371"/>
                  </a:cubicBezTo>
                  <a:cubicBezTo>
                    <a:pt x="439" y="376"/>
                    <a:pt x="439" y="376"/>
                    <a:pt x="439" y="376"/>
                  </a:cubicBezTo>
                  <a:cubicBezTo>
                    <a:pt x="479" y="401"/>
                    <a:pt x="479" y="401"/>
                    <a:pt x="479" y="401"/>
                  </a:cubicBezTo>
                  <a:cubicBezTo>
                    <a:pt x="482" y="398"/>
                    <a:pt x="482" y="398"/>
                    <a:pt x="482" y="398"/>
                  </a:cubicBezTo>
                  <a:cubicBezTo>
                    <a:pt x="474" y="388"/>
                    <a:pt x="474" y="388"/>
                    <a:pt x="474" y="388"/>
                  </a:cubicBezTo>
                  <a:cubicBezTo>
                    <a:pt x="472" y="383"/>
                    <a:pt x="472" y="383"/>
                    <a:pt x="472" y="383"/>
                  </a:cubicBezTo>
                  <a:cubicBezTo>
                    <a:pt x="477" y="383"/>
                    <a:pt x="477" y="383"/>
                    <a:pt x="477" y="383"/>
                  </a:cubicBezTo>
                  <a:cubicBezTo>
                    <a:pt x="512" y="401"/>
                    <a:pt x="512" y="401"/>
                    <a:pt x="512" y="401"/>
                  </a:cubicBezTo>
                  <a:cubicBezTo>
                    <a:pt x="524" y="429"/>
                    <a:pt x="524" y="429"/>
                    <a:pt x="524" y="429"/>
                  </a:cubicBezTo>
                  <a:cubicBezTo>
                    <a:pt x="519" y="441"/>
                    <a:pt x="519" y="441"/>
                    <a:pt x="519" y="441"/>
                  </a:cubicBezTo>
                  <a:cubicBezTo>
                    <a:pt x="502" y="444"/>
                    <a:pt x="502" y="444"/>
                    <a:pt x="502" y="444"/>
                  </a:cubicBezTo>
                  <a:cubicBezTo>
                    <a:pt x="497" y="469"/>
                    <a:pt x="497" y="469"/>
                    <a:pt x="497" y="469"/>
                  </a:cubicBezTo>
                  <a:cubicBezTo>
                    <a:pt x="522" y="474"/>
                    <a:pt x="522" y="474"/>
                    <a:pt x="522" y="474"/>
                  </a:cubicBezTo>
                  <a:cubicBezTo>
                    <a:pt x="579" y="466"/>
                    <a:pt x="579" y="466"/>
                    <a:pt x="579" y="466"/>
                  </a:cubicBezTo>
                  <a:cubicBezTo>
                    <a:pt x="602" y="459"/>
                    <a:pt x="602" y="459"/>
                    <a:pt x="602" y="459"/>
                  </a:cubicBezTo>
                  <a:cubicBezTo>
                    <a:pt x="622" y="466"/>
                    <a:pt x="622" y="466"/>
                    <a:pt x="622" y="466"/>
                  </a:cubicBezTo>
                  <a:cubicBezTo>
                    <a:pt x="624" y="474"/>
                    <a:pt x="624" y="474"/>
                    <a:pt x="624" y="474"/>
                  </a:cubicBezTo>
                  <a:cubicBezTo>
                    <a:pt x="634" y="484"/>
                    <a:pt x="634" y="484"/>
                    <a:pt x="634" y="484"/>
                  </a:cubicBezTo>
                  <a:cubicBezTo>
                    <a:pt x="632" y="496"/>
                    <a:pt x="632" y="496"/>
                    <a:pt x="632" y="496"/>
                  </a:cubicBezTo>
                  <a:cubicBezTo>
                    <a:pt x="624" y="499"/>
                    <a:pt x="624" y="499"/>
                    <a:pt x="624" y="499"/>
                  </a:cubicBezTo>
                  <a:cubicBezTo>
                    <a:pt x="632" y="511"/>
                    <a:pt x="632" y="511"/>
                    <a:pt x="632" y="511"/>
                  </a:cubicBezTo>
                  <a:cubicBezTo>
                    <a:pt x="639" y="496"/>
                    <a:pt x="639" y="496"/>
                    <a:pt x="639" y="496"/>
                  </a:cubicBezTo>
                  <a:cubicBezTo>
                    <a:pt x="642" y="466"/>
                    <a:pt x="642" y="466"/>
                    <a:pt x="642" y="466"/>
                  </a:cubicBezTo>
                  <a:cubicBezTo>
                    <a:pt x="675" y="441"/>
                    <a:pt x="675" y="441"/>
                    <a:pt x="675" y="441"/>
                  </a:cubicBezTo>
                  <a:cubicBezTo>
                    <a:pt x="682" y="431"/>
                    <a:pt x="682" y="431"/>
                    <a:pt x="682" y="431"/>
                  </a:cubicBezTo>
                  <a:cubicBezTo>
                    <a:pt x="685" y="416"/>
                    <a:pt x="685" y="416"/>
                    <a:pt x="685" y="416"/>
                  </a:cubicBezTo>
                  <a:cubicBezTo>
                    <a:pt x="680" y="416"/>
                    <a:pt x="680" y="416"/>
                    <a:pt x="680" y="416"/>
                  </a:cubicBezTo>
                  <a:cubicBezTo>
                    <a:pt x="670" y="429"/>
                    <a:pt x="670" y="429"/>
                    <a:pt x="670" y="429"/>
                  </a:cubicBezTo>
                  <a:cubicBezTo>
                    <a:pt x="650" y="429"/>
                    <a:pt x="650" y="429"/>
                    <a:pt x="650" y="429"/>
                  </a:cubicBezTo>
                  <a:cubicBezTo>
                    <a:pt x="645" y="439"/>
                    <a:pt x="645" y="439"/>
                    <a:pt x="645" y="439"/>
                  </a:cubicBezTo>
                  <a:cubicBezTo>
                    <a:pt x="632" y="436"/>
                    <a:pt x="632" y="436"/>
                    <a:pt x="632" y="436"/>
                  </a:cubicBezTo>
                  <a:cubicBezTo>
                    <a:pt x="632" y="429"/>
                    <a:pt x="632" y="429"/>
                    <a:pt x="632" y="429"/>
                  </a:cubicBezTo>
                  <a:cubicBezTo>
                    <a:pt x="627" y="424"/>
                    <a:pt x="627" y="424"/>
                    <a:pt x="627" y="424"/>
                  </a:cubicBezTo>
                  <a:cubicBezTo>
                    <a:pt x="634" y="413"/>
                    <a:pt x="634" y="413"/>
                    <a:pt x="634" y="413"/>
                  </a:cubicBezTo>
                  <a:cubicBezTo>
                    <a:pt x="657" y="408"/>
                    <a:pt x="657" y="408"/>
                    <a:pt x="657" y="408"/>
                  </a:cubicBezTo>
                  <a:cubicBezTo>
                    <a:pt x="680" y="396"/>
                    <a:pt x="680" y="396"/>
                    <a:pt x="680" y="396"/>
                  </a:cubicBezTo>
                  <a:cubicBezTo>
                    <a:pt x="682" y="401"/>
                    <a:pt x="682" y="401"/>
                    <a:pt x="682" y="401"/>
                  </a:cubicBezTo>
                  <a:cubicBezTo>
                    <a:pt x="687" y="401"/>
                    <a:pt x="687" y="401"/>
                    <a:pt x="687" y="401"/>
                  </a:cubicBezTo>
                  <a:cubicBezTo>
                    <a:pt x="692" y="416"/>
                    <a:pt x="692" y="416"/>
                    <a:pt x="692" y="416"/>
                  </a:cubicBezTo>
                  <a:cubicBezTo>
                    <a:pt x="690" y="426"/>
                    <a:pt x="690" y="426"/>
                    <a:pt x="690" y="426"/>
                  </a:cubicBezTo>
                  <a:cubicBezTo>
                    <a:pt x="720" y="444"/>
                    <a:pt x="720" y="444"/>
                    <a:pt x="720" y="444"/>
                  </a:cubicBezTo>
                  <a:cubicBezTo>
                    <a:pt x="762" y="454"/>
                    <a:pt x="762" y="454"/>
                    <a:pt x="762" y="454"/>
                  </a:cubicBezTo>
                  <a:cubicBezTo>
                    <a:pt x="777" y="446"/>
                    <a:pt x="777" y="446"/>
                    <a:pt x="777" y="446"/>
                  </a:cubicBezTo>
                  <a:cubicBezTo>
                    <a:pt x="802" y="451"/>
                    <a:pt x="802" y="451"/>
                    <a:pt x="802" y="451"/>
                  </a:cubicBezTo>
                  <a:cubicBezTo>
                    <a:pt x="823" y="444"/>
                    <a:pt x="823" y="444"/>
                    <a:pt x="823" y="444"/>
                  </a:cubicBezTo>
                  <a:cubicBezTo>
                    <a:pt x="843" y="461"/>
                    <a:pt x="843" y="461"/>
                    <a:pt x="843" y="461"/>
                  </a:cubicBezTo>
                  <a:cubicBezTo>
                    <a:pt x="853" y="456"/>
                    <a:pt x="853" y="456"/>
                    <a:pt x="853" y="456"/>
                  </a:cubicBezTo>
                  <a:cubicBezTo>
                    <a:pt x="843" y="436"/>
                    <a:pt x="843" y="436"/>
                    <a:pt x="843" y="436"/>
                  </a:cubicBezTo>
                  <a:cubicBezTo>
                    <a:pt x="833" y="441"/>
                    <a:pt x="833" y="441"/>
                    <a:pt x="833" y="441"/>
                  </a:cubicBezTo>
                  <a:cubicBezTo>
                    <a:pt x="825" y="424"/>
                    <a:pt x="825" y="424"/>
                    <a:pt x="825" y="424"/>
                  </a:cubicBezTo>
                  <a:cubicBezTo>
                    <a:pt x="835" y="416"/>
                    <a:pt x="835" y="416"/>
                    <a:pt x="835" y="416"/>
                  </a:cubicBezTo>
                  <a:cubicBezTo>
                    <a:pt x="855" y="424"/>
                    <a:pt x="855" y="424"/>
                    <a:pt x="855" y="424"/>
                  </a:cubicBezTo>
                  <a:cubicBezTo>
                    <a:pt x="860" y="444"/>
                    <a:pt x="860" y="444"/>
                    <a:pt x="860" y="444"/>
                  </a:cubicBezTo>
                  <a:cubicBezTo>
                    <a:pt x="870" y="426"/>
                    <a:pt x="870" y="426"/>
                    <a:pt x="870" y="426"/>
                  </a:cubicBezTo>
                  <a:cubicBezTo>
                    <a:pt x="875" y="426"/>
                    <a:pt x="875" y="426"/>
                    <a:pt x="875" y="426"/>
                  </a:cubicBezTo>
                  <a:cubicBezTo>
                    <a:pt x="868" y="456"/>
                    <a:pt x="868" y="456"/>
                    <a:pt x="868" y="456"/>
                  </a:cubicBezTo>
                  <a:cubicBezTo>
                    <a:pt x="863" y="466"/>
                    <a:pt x="863" y="466"/>
                    <a:pt x="863" y="466"/>
                  </a:cubicBezTo>
                  <a:cubicBezTo>
                    <a:pt x="870" y="481"/>
                    <a:pt x="870" y="481"/>
                    <a:pt x="870" y="481"/>
                  </a:cubicBezTo>
                  <a:cubicBezTo>
                    <a:pt x="878" y="484"/>
                    <a:pt x="878" y="484"/>
                    <a:pt x="878" y="484"/>
                  </a:cubicBezTo>
                  <a:cubicBezTo>
                    <a:pt x="888" y="469"/>
                    <a:pt x="888" y="469"/>
                    <a:pt x="888" y="469"/>
                  </a:cubicBezTo>
                  <a:cubicBezTo>
                    <a:pt x="889" y="459"/>
                    <a:pt x="889" y="459"/>
                    <a:pt x="889" y="459"/>
                  </a:cubicBezTo>
                  <a:cubicBezTo>
                    <a:pt x="881" y="454"/>
                    <a:pt x="881" y="454"/>
                    <a:pt x="881" y="454"/>
                  </a:cubicBezTo>
                  <a:cubicBezTo>
                    <a:pt x="884" y="439"/>
                    <a:pt x="884" y="439"/>
                    <a:pt x="884" y="439"/>
                  </a:cubicBezTo>
                  <a:cubicBezTo>
                    <a:pt x="894" y="436"/>
                    <a:pt x="894" y="436"/>
                    <a:pt x="894" y="436"/>
                  </a:cubicBezTo>
                  <a:cubicBezTo>
                    <a:pt x="913" y="408"/>
                    <a:pt x="913" y="408"/>
                    <a:pt x="913" y="408"/>
                  </a:cubicBezTo>
                  <a:cubicBezTo>
                    <a:pt x="905" y="398"/>
                    <a:pt x="905" y="398"/>
                    <a:pt x="905" y="398"/>
                  </a:cubicBezTo>
                  <a:cubicBezTo>
                    <a:pt x="893" y="398"/>
                    <a:pt x="893" y="398"/>
                    <a:pt x="893" y="398"/>
                  </a:cubicBezTo>
                  <a:cubicBezTo>
                    <a:pt x="903" y="386"/>
                    <a:pt x="903" y="386"/>
                    <a:pt x="903" y="386"/>
                  </a:cubicBezTo>
                  <a:cubicBezTo>
                    <a:pt x="905" y="373"/>
                    <a:pt x="905" y="373"/>
                    <a:pt x="905" y="373"/>
                  </a:cubicBezTo>
                  <a:cubicBezTo>
                    <a:pt x="913" y="381"/>
                    <a:pt x="913" y="381"/>
                    <a:pt x="913" y="381"/>
                  </a:cubicBezTo>
                  <a:cubicBezTo>
                    <a:pt x="915" y="363"/>
                    <a:pt x="915" y="363"/>
                    <a:pt x="915" y="363"/>
                  </a:cubicBezTo>
                  <a:cubicBezTo>
                    <a:pt x="905" y="366"/>
                    <a:pt x="905" y="366"/>
                    <a:pt x="905" y="366"/>
                  </a:cubicBezTo>
                  <a:cubicBezTo>
                    <a:pt x="895" y="356"/>
                    <a:pt x="895" y="356"/>
                    <a:pt x="895" y="356"/>
                  </a:cubicBezTo>
                  <a:cubicBezTo>
                    <a:pt x="888" y="358"/>
                    <a:pt x="888" y="358"/>
                    <a:pt x="888" y="358"/>
                  </a:cubicBezTo>
                  <a:cubicBezTo>
                    <a:pt x="868" y="353"/>
                    <a:pt x="868" y="353"/>
                    <a:pt x="868" y="353"/>
                  </a:cubicBezTo>
                  <a:cubicBezTo>
                    <a:pt x="858" y="321"/>
                    <a:pt x="858" y="321"/>
                    <a:pt x="858" y="321"/>
                  </a:cubicBezTo>
                  <a:cubicBezTo>
                    <a:pt x="860" y="301"/>
                    <a:pt x="860" y="301"/>
                    <a:pt x="860" y="301"/>
                  </a:cubicBezTo>
                  <a:cubicBezTo>
                    <a:pt x="873" y="291"/>
                    <a:pt x="873" y="291"/>
                    <a:pt x="873" y="291"/>
                  </a:cubicBezTo>
                  <a:cubicBezTo>
                    <a:pt x="858" y="286"/>
                    <a:pt x="858" y="286"/>
                    <a:pt x="858" y="286"/>
                  </a:cubicBezTo>
                  <a:cubicBezTo>
                    <a:pt x="868" y="246"/>
                    <a:pt x="868" y="246"/>
                    <a:pt x="868" y="246"/>
                  </a:cubicBezTo>
                  <a:cubicBezTo>
                    <a:pt x="883" y="225"/>
                    <a:pt x="883" y="225"/>
                    <a:pt x="883" y="225"/>
                  </a:cubicBezTo>
                  <a:cubicBezTo>
                    <a:pt x="895" y="223"/>
                    <a:pt x="895" y="223"/>
                    <a:pt x="895" y="223"/>
                  </a:cubicBezTo>
                  <a:cubicBezTo>
                    <a:pt x="910" y="235"/>
                    <a:pt x="910" y="235"/>
                    <a:pt x="910" y="235"/>
                  </a:cubicBezTo>
                  <a:cubicBezTo>
                    <a:pt x="923" y="246"/>
                    <a:pt x="923" y="246"/>
                    <a:pt x="923" y="246"/>
                  </a:cubicBezTo>
                  <a:cubicBezTo>
                    <a:pt x="928" y="256"/>
                    <a:pt x="928" y="256"/>
                    <a:pt x="928" y="256"/>
                  </a:cubicBezTo>
                  <a:cubicBezTo>
                    <a:pt x="923" y="278"/>
                    <a:pt x="923" y="278"/>
                    <a:pt x="923" y="278"/>
                  </a:cubicBezTo>
                  <a:cubicBezTo>
                    <a:pt x="938" y="291"/>
                    <a:pt x="938" y="291"/>
                    <a:pt x="938" y="291"/>
                  </a:cubicBezTo>
                  <a:cubicBezTo>
                    <a:pt x="935" y="331"/>
                    <a:pt x="935" y="331"/>
                    <a:pt x="935" y="331"/>
                  </a:cubicBezTo>
                  <a:cubicBezTo>
                    <a:pt x="928" y="343"/>
                    <a:pt x="928" y="343"/>
                    <a:pt x="928" y="343"/>
                  </a:cubicBezTo>
                  <a:cubicBezTo>
                    <a:pt x="948" y="363"/>
                    <a:pt x="948" y="363"/>
                    <a:pt x="948" y="363"/>
                  </a:cubicBezTo>
                  <a:cubicBezTo>
                    <a:pt x="955" y="351"/>
                    <a:pt x="955" y="351"/>
                    <a:pt x="955" y="351"/>
                  </a:cubicBezTo>
                  <a:cubicBezTo>
                    <a:pt x="970" y="368"/>
                    <a:pt x="970" y="368"/>
                    <a:pt x="970" y="368"/>
                  </a:cubicBezTo>
                  <a:cubicBezTo>
                    <a:pt x="960" y="371"/>
                    <a:pt x="960" y="371"/>
                    <a:pt x="960" y="371"/>
                  </a:cubicBezTo>
                  <a:cubicBezTo>
                    <a:pt x="970" y="388"/>
                    <a:pt x="970" y="388"/>
                    <a:pt x="970" y="388"/>
                  </a:cubicBezTo>
                  <a:cubicBezTo>
                    <a:pt x="970" y="421"/>
                    <a:pt x="970" y="421"/>
                    <a:pt x="970" y="421"/>
                  </a:cubicBezTo>
                  <a:cubicBezTo>
                    <a:pt x="980" y="431"/>
                    <a:pt x="980" y="431"/>
                    <a:pt x="980" y="431"/>
                  </a:cubicBezTo>
                  <a:cubicBezTo>
                    <a:pt x="996" y="363"/>
                    <a:pt x="996" y="363"/>
                    <a:pt x="996" y="363"/>
                  </a:cubicBezTo>
                  <a:cubicBezTo>
                    <a:pt x="1016" y="386"/>
                    <a:pt x="1016" y="386"/>
                    <a:pt x="1016" y="386"/>
                  </a:cubicBezTo>
                  <a:cubicBezTo>
                    <a:pt x="1013" y="429"/>
                    <a:pt x="1013" y="429"/>
                    <a:pt x="1013" y="429"/>
                  </a:cubicBezTo>
                  <a:cubicBezTo>
                    <a:pt x="1028" y="476"/>
                    <a:pt x="1028" y="476"/>
                    <a:pt x="1028" y="476"/>
                  </a:cubicBezTo>
                  <a:cubicBezTo>
                    <a:pt x="1036" y="476"/>
                    <a:pt x="1036" y="476"/>
                    <a:pt x="1036" y="476"/>
                  </a:cubicBezTo>
                  <a:cubicBezTo>
                    <a:pt x="1058" y="444"/>
                    <a:pt x="1058" y="444"/>
                    <a:pt x="1058" y="444"/>
                  </a:cubicBezTo>
                  <a:cubicBezTo>
                    <a:pt x="1066" y="403"/>
                    <a:pt x="1066" y="403"/>
                    <a:pt x="1066" y="403"/>
                  </a:cubicBezTo>
                  <a:cubicBezTo>
                    <a:pt x="1078" y="401"/>
                    <a:pt x="1078" y="401"/>
                    <a:pt x="1078" y="401"/>
                  </a:cubicBezTo>
                  <a:cubicBezTo>
                    <a:pt x="1081" y="383"/>
                    <a:pt x="1081" y="383"/>
                    <a:pt x="1081" y="383"/>
                  </a:cubicBezTo>
                  <a:cubicBezTo>
                    <a:pt x="1076" y="378"/>
                    <a:pt x="1076" y="378"/>
                    <a:pt x="1076" y="378"/>
                  </a:cubicBezTo>
                  <a:cubicBezTo>
                    <a:pt x="1086" y="376"/>
                    <a:pt x="1103" y="373"/>
                    <a:pt x="1116" y="373"/>
                  </a:cubicBezTo>
                  <a:cubicBezTo>
                    <a:pt x="1133" y="378"/>
                    <a:pt x="1151" y="381"/>
                    <a:pt x="1151" y="381"/>
                  </a:cubicBezTo>
                  <a:cubicBezTo>
                    <a:pt x="1141" y="398"/>
                    <a:pt x="1141" y="398"/>
                    <a:pt x="1141" y="398"/>
                  </a:cubicBezTo>
                  <a:cubicBezTo>
                    <a:pt x="1153" y="403"/>
                    <a:pt x="1153" y="403"/>
                    <a:pt x="1153" y="403"/>
                  </a:cubicBezTo>
                  <a:cubicBezTo>
                    <a:pt x="1146" y="416"/>
                    <a:pt x="1146" y="416"/>
                    <a:pt x="1146" y="416"/>
                  </a:cubicBezTo>
                  <a:cubicBezTo>
                    <a:pt x="1131" y="416"/>
                    <a:pt x="1131" y="416"/>
                    <a:pt x="1131" y="416"/>
                  </a:cubicBezTo>
                  <a:cubicBezTo>
                    <a:pt x="1143" y="459"/>
                    <a:pt x="1143" y="459"/>
                    <a:pt x="1143" y="459"/>
                  </a:cubicBezTo>
                  <a:cubicBezTo>
                    <a:pt x="1158" y="469"/>
                    <a:pt x="1158" y="469"/>
                    <a:pt x="1158" y="469"/>
                  </a:cubicBezTo>
                  <a:cubicBezTo>
                    <a:pt x="1151" y="499"/>
                    <a:pt x="1151" y="499"/>
                    <a:pt x="1151" y="499"/>
                  </a:cubicBezTo>
                  <a:cubicBezTo>
                    <a:pt x="1138" y="504"/>
                    <a:pt x="1138" y="504"/>
                    <a:pt x="1138" y="504"/>
                  </a:cubicBezTo>
                  <a:cubicBezTo>
                    <a:pt x="1133" y="519"/>
                    <a:pt x="1133" y="519"/>
                    <a:pt x="1133" y="519"/>
                  </a:cubicBezTo>
                  <a:cubicBezTo>
                    <a:pt x="1111" y="534"/>
                    <a:pt x="1111" y="534"/>
                    <a:pt x="1111" y="534"/>
                  </a:cubicBezTo>
                  <a:cubicBezTo>
                    <a:pt x="1081" y="541"/>
                    <a:pt x="1081" y="541"/>
                    <a:pt x="1081" y="541"/>
                  </a:cubicBezTo>
                  <a:cubicBezTo>
                    <a:pt x="1071" y="526"/>
                    <a:pt x="1071" y="526"/>
                    <a:pt x="1071" y="526"/>
                  </a:cubicBezTo>
                  <a:cubicBezTo>
                    <a:pt x="1048" y="526"/>
                    <a:pt x="1048" y="526"/>
                    <a:pt x="1048" y="526"/>
                  </a:cubicBezTo>
                  <a:cubicBezTo>
                    <a:pt x="1061" y="546"/>
                    <a:pt x="1061" y="546"/>
                    <a:pt x="1061" y="546"/>
                  </a:cubicBezTo>
                  <a:cubicBezTo>
                    <a:pt x="1036" y="551"/>
                    <a:pt x="1036" y="551"/>
                    <a:pt x="1036" y="551"/>
                  </a:cubicBezTo>
                  <a:cubicBezTo>
                    <a:pt x="1028" y="589"/>
                    <a:pt x="1028" y="589"/>
                    <a:pt x="1028" y="589"/>
                  </a:cubicBezTo>
                  <a:cubicBezTo>
                    <a:pt x="1028" y="610"/>
                    <a:pt x="1028" y="610"/>
                    <a:pt x="1028" y="610"/>
                  </a:cubicBezTo>
                  <a:cubicBezTo>
                    <a:pt x="1015" y="628"/>
                    <a:pt x="1015" y="628"/>
                    <a:pt x="1015" y="628"/>
                  </a:cubicBezTo>
                  <a:cubicBezTo>
                    <a:pt x="1015" y="646"/>
                    <a:pt x="1015" y="646"/>
                    <a:pt x="1015" y="646"/>
                  </a:cubicBezTo>
                  <a:cubicBezTo>
                    <a:pt x="995" y="657"/>
                    <a:pt x="995" y="657"/>
                    <a:pt x="995" y="657"/>
                  </a:cubicBezTo>
                  <a:cubicBezTo>
                    <a:pt x="976" y="669"/>
                    <a:pt x="976" y="669"/>
                    <a:pt x="976" y="669"/>
                  </a:cubicBezTo>
                  <a:cubicBezTo>
                    <a:pt x="952" y="682"/>
                    <a:pt x="952" y="682"/>
                    <a:pt x="952" y="682"/>
                  </a:cubicBezTo>
                  <a:cubicBezTo>
                    <a:pt x="945" y="709"/>
                    <a:pt x="945" y="709"/>
                    <a:pt x="945" y="709"/>
                  </a:cubicBezTo>
                  <a:cubicBezTo>
                    <a:pt x="912" y="731"/>
                    <a:pt x="912" y="731"/>
                    <a:pt x="912" y="731"/>
                  </a:cubicBezTo>
                  <a:cubicBezTo>
                    <a:pt x="898" y="756"/>
                    <a:pt x="898" y="756"/>
                    <a:pt x="898" y="756"/>
                  </a:cubicBezTo>
                  <a:cubicBezTo>
                    <a:pt x="898" y="787"/>
                    <a:pt x="898" y="787"/>
                    <a:pt x="898" y="787"/>
                  </a:cubicBezTo>
                  <a:cubicBezTo>
                    <a:pt x="918" y="797"/>
                    <a:pt x="918" y="797"/>
                    <a:pt x="918" y="797"/>
                  </a:cubicBezTo>
                  <a:cubicBezTo>
                    <a:pt x="917" y="813"/>
                    <a:pt x="917" y="813"/>
                    <a:pt x="917" y="813"/>
                  </a:cubicBezTo>
                  <a:cubicBezTo>
                    <a:pt x="923" y="836"/>
                    <a:pt x="923" y="836"/>
                    <a:pt x="923" y="836"/>
                  </a:cubicBezTo>
                  <a:cubicBezTo>
                    <a:pt x="932" y="855"/>
                    <a:pt x="932" y="855"/>
                    <a:pt x="932" y="855"/>
                  </a:cubicBezTo>
                  <a:cubicBezTo>
                    <a:pt x="945" y="855"/>
                    <a:pt x="945" y="855"/>
                    <a:pt x="945" y="855"/>
                  </a:cubicBezTo>
                  <a:cubicBezTo>
                    <a:pt x="966" y="845"/>
                    <a:pt x="966" y="845"/>
                    <a:pt x="966" y="845"/>
                  </a:cubicBezTo>
                  <a:cubicBezTo>
                    <a:pt x="976" y="854"/>
                    <a:pt x="976" y="854"/>
                    <a:pt x="976" y="854"/>
                  </a:cubicBezTo>
                  <a:cubicBezTo>
                    <a:pt x="997" y="863"/>
                    <a:pt x="997" y="863"/>
                    <a:pt x="997" y="863"/>
                  </a:cubicBezTo>
                  <a:cubicBezTo>
                    <a:pt x="1029" y="891"/>
                    <a:pt x="1029" y="891"/>
                    <a:pt x="1029" y="891"/>
                  </a:cubicBezTo>
                  <a:cubicBezTo>
                    <a:pt x="1059" y="902"/>
                    <a:pt x="1059" y="902"/>
                    <a:pt x="1059" y="902"/>
                  </a:cubicBezTo>
                  <a:cubicBezTo>
                    <a:pt x="1077" y="914"/>
                    <a:pt x="1077" y="914"/>
                    <a:pt x="1077" y="914"/>
                  </a:cubicBezTo>
                  <a:cubicBezTo>
                    <a:pt x="1091" y="921"/>
                    <a:pt x="1091" y="921"/>
                    <a:pt x="1091" y="921"/>
                  </a:cubicBezTo>
                  <a:cubicBezTo>
                    <a:pt x="1126" y="928"/>
                    <a:pt x="1126" y="928"/>
                    <a:pt x="1126" y="928"/>
                  </a:cubicBezTo>
                  <a:cubicBezTo>
                    <a:pt x="1125" y="961"/>
                    <a:pt x="1125" y="961"/>
                    <a:pt x="1125" y="961"/>
                  </a:cubicBezTo>
                  <a:cubicBezTo>
                    <a:pt x="1126" y="978"/>
                    <a:pt x="1126" y="978"/>
                    <a:pt x="1126" y="978"/>
                  </a:cubicBezTo>
                  <a:cubicBezTo>
                    <a:pt x="1130" y="990"/>
                    <a:pt x="1130" y="990"/>
                    <a:pt x="1130" y="990"/>
                  </a:cubicBezTo>
                  <a:cubicBezTo>
                    <a:pt x="1133" y="1010"/>
                    <a:pt x="1133" y="1010"/>
                    <a:pt x="1133" y="1010"/>
                  </a:cubicBezTo>
                  <a:cubicBezTo>
                    <a:pt x="1136" y="1012"/>
                    <a:pt x="1136" y="1012"/>
                    <a:pt x="1136" y="1012"/>
                  </a:cubicBezTo>
                  <a:cubicBezTo>
                    <a:pt x="1146" y="1026"/>
                    <a:pt x="1146" y="1026"/>
                    <a:pt x="1146" y="1026"/>
                  </a:cubicBezTo>
                  <a:cubicBezTo>
                    <a:pt x="1158" y="1045"/>
                    <a:pt x="1158" y="1045"/>
                    <a:pt x="1158" y="1045"/>
                  </a:cubicBezTo>
                  <a:cubicBezTo>
                    <a:pt x="1173" y="1055"/>
                    <a:pt x="1173" y="1055"/>
                    <a:pt x="1173" y="1055"/>
                  </a:cubicBezTo>
                  <a:cubicBezTo>
                    <a:pt x="1199" y="1046"/>
                    <a:pt x="1199" y="1046"/>
                    <a:pt x="1199" y="1046"/>
                  </a:cubicBezTo>
                  <a:cubicBezTo>
                    <a:pt x="1199" y="1022"/>
                    <a:pt x="1199" y="1022"/>
                    <a:pt x="1199" y="1022"/>
                  </a:cubicBezTo>
                  <a:cubicBezTo>
                    <a:pt x="1196" y="1006"/>
                    <a:pt x="1196" y="1006"/>
                    <a:pt x="1196" y="1006"/>
                  </a:cubicBezTo>
                  <a:cubicBezTo>
                    <a:pt x="1194" y="984"/>
                    <a:pt x="1194" y="984"/>
                    <a:pt x="1194" y="984"/>
                  </a:cubicBezTo>
                  <a:cubicBezTo>
                    <a:pt x="1189" y="966"/>
                    <a:pt x="1189" y="966"/>
                    <a:pt x="1189" y="966"/>
                  </a:cubicBezTo>
                  <a:cubicBezTo>
                    <a:pt x="1221" y="946"/>
                    <a:pt x="1221" y="946"/>
                    <a:pt x="1221" y="946"/>
                  </a:cubicBezTo>
                  <a:cubicBezTo>
                    <a:pt x="1224" y="925"/>
                    <a:pt x="1224" y="925"/>
                    <a:pt x="1224" y="925"/>
                  </a:cubicBezTo>
                  <a:cubicBezTo>
                    <a:pt x="1211" y="910"/>
                    <a:pt x="1211" y="910"/>
                    <a:pt x="1211" y="910"/>
                  </a:cubicBezTo>
                  <a:cubicBezTo>
                    <a:pt x="1217" y="884"/>
                    <a:pt x="1217" y="884"/>
                    <a:pt x="1217" y="884"/>
                  </a:cubicBezTo>
                  <a:cubicBezTo>
                    <a:pt x="1227" y="863"/>
                    <a:pt x="1227" y="863"/>
                    <a:pt x="1227" y="863"/>
                  </a:cubicBezTo>
                  <a:cubicBezTo>
                    <a:pt x="1213" y="818"/>
                    <a:pt x="1213" y="818"/>
                    <a:pt x="1213" y="818"/>
                  </a:cubicBezTo>
                  <a:cubicBezTo>
                    <a:pt x="1194" y="792"/>
                    <a:pt x="1194" y="792"/>
                    <a:pt x="1194" y="792"/>
                  </a:cubicBezTo>
                  <a:cubicBezTo>
                    <a:pt x="1194" y="777"/>
                    <a:pt x="1194" y="777"/>
                    <a:pt x="1194" y="777"/>
                  </a:cubicBezTo>
                  <a:cubicBezTo>
                    <a:pt x="1211" y="752"/>
                    <a:pt x="1211" y="752"/>
                    <a:pt x="1211" y="752"/>
                  </a:cubicBezTo>
                  <a:cubicBezTo>
                    <a:pt x="1219" y="746"/>
                    <a:pt x="1219" y="746"/>
                    <a:pt x="1219" y="746"/>
                  </a:cubicBezTo>
                  <a:cubicBezTo>
                    <a:pt x="1216" y="737"/>
                    <a:pt x="1216" y="737"/>
                    <a:pt x="1216" y="737"/>
                  </a:cubicBezTo>
                  <a:cubicBezTo>
                    <a:pt x="1209" y="709"/>
                    <a:pt x="1209" y="709"/>
                    <a:pt x="1209" y="709"/>
                  </a:cubicBezTo>
                  <a:cubicBezTo>
                    <a:pt x="1201" y="709"/>
                    <a:pt x="1201" y="709"/>
                    <a:pt x="1201" y="709"/>
                  </a:cubicBezTo>
                  <a:cubicBezTo>
                    <a:pt x="1209" y="684"/>
                    <a:pt x="1209" y="684"/>
                    <a:pt x="1209" y="684"/>
                  </a:cubicBezTo>
                  <a:cubicBezTo>
                    <a:pt x="1214" y="674"/>
                    <a:pt x="1214" y="674"/>
                    <a:pt x="1214" y="674"/>
                  </a:cubicBezTo>
                  <a:cubicBezTo>
                    <a:pt x="1206" y="662"/>
                    <a:pt x="1206" y="662"/>
                    <a:pt x="1206" y="662"/>
                  </a:cubicBezTo>
                  <a:cubicBezTo>
                    <a:pt x="1209" y="632"/>
                    <a:pt x="1209" y="632"/>
                    <a:pt x="1209" y="632"/>
                  </a:cubicBezTo>
                  <a:cubicBezTo>
                    <a:pt x="1249" y="634"/>
                    <a:pt x="1249" y="634"/>
                    <a:pt x="1249" y="634"/>
                  </a:cubicBezTo>
                  <a:cubicBezTo>
                    <a:pt x="1269" y="639"/>
                    <a:pt x="1269" y="639"/>
                    <a:pt x="1269" y="639"/>
                  </a:cubicBezTo>
                  <a:cubicBezTo>
                    <a:pt x="1296" y="634"/>
                    <a:pt x="1296" y="634"/>
                    <a:pt x="1296" y="634"/>
                  </a:cubicBezTo>
                  <a:cubicBezTo>
                    <a:pt x="1314" y="659"/>
                    <a:pt x="1314" y="659"/>
                    <a:pt x="1314" y="659"/>
                  </a:cubicBezTo>
                  <a:cubicBezTo>
                    <a:pt x="1329" y="674"/>
                    <a:pt x="1329" y="674"/>
                    <a:pt x="1329" y="674"/>
                  </a:cubicBezTo>
                  <a:cubicBezTo>
                    <a:pt x="1329" y="689"/>
                    <a:pt x="1329" y="689"/>
                    <a:pt x="1329" y="689"/>
                  </a:cubicBezTo>
                  <a:cubicBezTo>
                    <a:pt x="1357" y="702"/>
                    <a:pt x="1357" y="702"/>
                    <a:pt x="1357" y="702"/>
                  </a:cubicBezTo>
                  <a:cubicBezTo>
                    <a:pt x="1372" y="699"/>
                    <a:pt x="1372" y="699"/>
                    <a:pt x="1372" y="699"/>
                  </a:cubicBezTo>
                  <a:cubicBezTo>
                    <a:pt x="1369" y="732"/>
                    <a:pt x="1369" y="732"/>
                    <a:pt x="1369" y="732"/>
                  </a:cubicBezTo>
                  <a:cubicBezTo>
                    <a:pt x="1354" y="734"/>
                    <a:pt x="1354" y="734"/>
                    <a:pt x="1354" y="734"/>
                  </a:cubicBezTo>
                  <a:cubicBezTo>
                    <a:pt x="1367" y="747"/>
                    <a:pt x="1367" y="747"/>
                    <a:pt x="1367" y="747"/>
                  </a:cubicBezTo>
                  <a:cubicBezTo>
                    <a:pt x="1367" y="762"/>
                    <a:pt x="1367" y="762"/>
                    <a:pt x="1367" y="762"/>
                  </a:cubicBezTo>
                  <a:cubicBezTo>
                    <a:pt x="1372" y="772"/>
                    <a:pt x="1372" y="772"/>
                    <a:pt x="1372" y="772"/>
                  </a:cubicBezTo>
                  <a:cubicBezTo>
                    <a:pt x="1392" y="777"/>
                    <a:pt x="1392" y="777"/>
                    <a:pt x="1392" y="777"/>
                  </a:cubicBezTo>
                  <a:cubicBezTo>
                    <a:pt x="1397" y="792"/>
                    <a:pt x="1397" y="792"/>
                    <a:pt x="1397" y="792"/>
                  </a:cubicBezTo>
                  <a:cubicBezTo>
                    <a:pt x="1412" y="802"/>
                    <a:pt x="1412" y="802"/>
                    <a:pt x="1412" y="802"/>
                  </a:cubicBezTo>
                  <a:cubicBezTo>
                    <a:pt x="1422" y="795"/>
                    <a:pt x="1422" y="795"/>
                    <a:pt x="1422" y="795"/>
                  </a:cubicBezTo>
                  <a:cubicBezTo>
                    <a:pt x="1434" y="780"/>
                    <a:pt x="1434" y="780"/>
                    <a:pt x="1434" y="780"/>
                  </a:cubicBezTo>
                  <a:cubicBezTo>
                    <a:pt x="1449" y="767"/>
                    <a:pt x="1449" y="767"/>
                    <a:pt x="1449" y="767"/>
                  </a:cubicBezTo>
                  <a:cubicBezTo>
                    <a:pt x="1452" y="757"/>
                    <a:pt x="1452" y="757"/>
                    <a:pt x="1452" y="757"/>
                  </a:cubicBezTo>
                  <a:cubicBezTo>
                    <a:pt x="1452" y="747"/>
                    <a:pt x="1452" y="747"/>
                    <a:pt x="1452" y="747"/>
                  </a:cubicBezTo>
                  <a:cubicBezTo>
                    <a:pt x="1462" y="724"/>
                    <a:pt x="1462" y="724"/>
                    <a:pt x="1462" y="724"/>
                  </a:cubicBezTo>
                  <a:cubicBezTo>
                    <a:pt x="1477" y="757"/>
                    <a:pt x="1477" y="757"/>
                    <a:pt x="1477" y="757"/>
                  </a:cubicBezTo>
                  <a:cubicBezTo>
                    <a:pt x="1492" y="782"/>
                    <a:pt x="1492" y="782"/>
                    <a:pt x="1492" y="782"/>
                  </a:cubicBezTo>
                  <a:cubicBezTo>
                    <a:pt x="1484" y="797"/>
                    <a:pt x="1484" y="797"/>
                    <a:pt x="1484" y="797"/>
                  </a:cubicBezTo>
                  <a:cubicBezTo>
                    <a:pt x="1504" y="800"/>
                    <a:pt x="1504" y="800"/>
                    <a:pt x="1504" y="800"/>
                  </a:cubicBezTo>
                  <a:cubicBezTo>
                    <a:pt x="1509" y="820"/>
                    <a:pt x="1509" y="820"/>
                    <a:pt x="1509" y="820"/>
                  </a:cubicBezTo>
                  <a:cubicBezTo>
                    <a:pt x="1509" y="837"/>
                    <a:pt x="1509" y="837"/>
                    <a:pt x="1509" y="837"/>
                  </a:cubicBezTo>
                  <a:cubicBezTo>
                    <a:pt x="1520" y="847"/>
                    <a:pt x="1520" y="847"/>
                    <a:pt x="1520" y="847"/>
                  </a:cubicBezTo>
                  <a:cubicBezTo>
                    <a:pt x="1528" y="855"/>
                    <a:pt x="1528" y="855"/>
                    <a:pt x="1528" y="855"/>
                  </a:cubicBezTo>
                  <a:cubicBezTo>
                    <a:pt x="1540" y="856"/>
                    <a:pt x="1540" y="856"/>
                    <a:pt x="1540" y="856"/>
                  </a:cubicBezTo>
                  <a:cubicBezTo>
                    <a:pt x="1545" y="869"/>
                    <a:pt x="1545" y="869"/>
                    <a:pt x="1545" y="869"/>
                  </a:cubicBezTo>
                  <a:cubicBezTo>
                    <a:pt x="1550" y="880"/>
                    <a:pt x="1550" y="880"/>
                    <a:pt x="1550" y="880"/>
                  </a:cubicBezTo>
                  <a:cubicBezTo>
                    <a:pt x="1561" y="887"/>
                    <a:pt x="1561" y="887"/>
                    <a:pt x="1561" y="887"/>
                  </a:cubicBezTo>
                  <a:cubicBezTo>
                    <a:pt x="1566" y="893"/>
                    <a:pt x="1566" y="893"/>
                    <a:pt x="1566" y="893"/>
                  </a:cubicBezTo>
                  <a:cubicBezTo>
                    <a:pt x="1579" y="897"/>
                    <a:pt x="1579" y="897"/>
                    <a:pt x="1579" y="897"/>
                  </a:cubicBezTo>
                  <a:cubicBezTo>
                    <a:pt x="1586" y="911"/>
                    <a:pt x="1586" y="911"/>
                    <a:pt x="1586" y="911"/>
                  </a:cubicBezTo>
                  <a:cubicBezTo>
                    <a:pt x="1560" y="916"/>
                    <a:pt x="1560" y="916"/>
                    <a:pt x="1560" y="916"/>
                  </a:cubicBezTo>
                  <a:cubicBezTo>
                    <a:pt x="1554" y="932"/>
                    <a:pt x="1554" y="932"/>
                    <a:pt x="1554" y="932"/>
                  </a:cubicBezTo>
                  <a:cubicBezTo>
                    <a:pt x="1581" y="921"/>
                    <a:pt x="1581" y="921"/>
                    <a:pt x="1581" y="921"/>
                  </a:cubicBezTo>
                  <a:cubicBezTo>
                    <a:pt x="1595" y="914"/>
                    <a:pt x="1595" y="914"/>
                    <a:pt x="1595" y="914"/>
                  </a:cubicBezTo>
                  <a:cubicBezTo>
                    <a:pt x="1605" y="912"/>
                    <a:pt x="1605" y="912"/>
                    <a:pt x="1605" y="912"/>
                  </a:cubicBezTo>
                  <a:cubicBezTo>
                    <a:pt x="1605" y="932"/>
                    <a:pt x="1605" y="932"/>
                    <a:pt x="1605" y="932"/>
                  </a:cubicBezTo>
                  <a:cubicBezTo>
                    <a:pt x="1616" y="923"/>
                    <a:pt x="1616" y="923"/>
                    <a:pt x="1616" y="923"/>
                  </a:cubicBezTo>
                  <a:cubicBezTo>
                    <a:pt x="1629" y="932"/>
                    <a:pt x="1629" y="932"/>
                    <a:pt x="1629" y="932"/>
                  </a:cubicBezTo>
                  <a:cubicBezTo>
                    <a:pt x="1634" y="959"/>
                    <a:pt x="1634" y="959"/>
                    <a:pt x="1634" y="959"/>
                  </a:cubicBezTo>
                  <a:cubicBezTo>
                    <a:pt x="1634" y="978"/>
                    <a:pt x="1634" y="978"/>
                    <a:pt x="1634" y="978"/>
                  </a:cubicBezTo>
                  <a:cubicBezTo>
                    <a:pt x="1613" y="994"/>
                    <a:pt x="1613" y="994"/>
                    <a:pt x="1613" y="994"/>
                  </a:cubicBezTo>
                  <a:cubicBezTo>
                    <a:pt x="1596" y="997"/>
                    <a:pt x="1596" y="997"/>
                    <a:pt x="1596" y="997"/>
                  </a:cubicBezTo>
                  <a:cubicBezTo>
                    <a:pt x="1578" y="1004"/>
                    <a:pt x="1578" y="1004"/>
                    <a:pt x="1578" y="1004"/>
                  </a:cubicBezTo>
                  <a:cubicBezTo>
                    <a:pt x="1546" y="1031"/>
                    <a:pt x="1546" y="1031"/>
                    <a:pt x="1546" y="1031"/>
                  </a:cubicBezTo>
                  <a:cubicBezTo>
                    <a:pt x="1525" y="1037"/>
                    <a:pt x="1525" y="1037"/>
                    <a:pt x="1525" y="1037"/>
                  </a:cubicBezTo>
                  <a:cubicBezTo>
                    <a:pt x="1517" y="1031"/>
                    <a:pt x="1517" y="1031"/>
                    <a:pt x="1517" y="1031"/>
                  </a:cubicBezTo>
                  <a:cubicBezTo>
                    <a:pt x="1494" y="1032"/>
                    <a:pt x="1494" y="1032"/>
                    <a:pt x="1494" y="1032"/>
                  </a:cubicBezTo>
                  <a:cubicBezTo>
                    <a:pt x="1472" y="1031"/>
                    <a:pt x="1472" y="1031"/>
                    <a:pt x="1472" y="1031"/>
                  </a:cubicBezTo>
                  <a:cubicBezTo>
                    <a:pt x="1437" y="1029"/>
                    <a:pt x="1437" y="1029"/>
                    <a:pt x="1437" y="1029"/>
                  </a:cubicBezTo>
                  <a:cubicBezTo>
                    <a:pt x="1423" y="1041"/>
                    <a:pt x="1423" y="1041"/>
                    <a:pt x="1423" y="1041"/>
                  </a:cubicBezTo>
                  <a:cubicBezTo>
                    <a:pt x="1421" y="1048"/>
                    <a:pt x="1421" y="1048"/>
                    <a:pt x="1421" y="1048"/>
                  </a:cubicBezTo>
                  <a:cubicBezTo>
                    <a:pt x="1408" y="1051"/>
                    <a:pt x="1408" y="1051"/>
                    <a:pt x="1408" y="1051"/>
                  </a:cubicBezTo>
                  <a:cubicBezTo>
                    <a:pt x="1394" y="1070"/>
                    <a:pt x="1394" y="1070"/>
                    <a:pt x="1394" y="1070"/>
                  </a:cubicBezTo>
                  <a:cubicBezTo>
                    <a:pt x="1386" y="1083"/>
                    <a:pt x="1386" y="1083"/>
                    <a:pt x="1386" y="1083"/>
                  </a:cubicBezTo>
                  <a:cubicBezTo>
                    <a:pt x="1381" y="1085"/>
                    <a:pt x="1381" y="1085"/>
                    <a:pt x="1381" y="1085"/>
                  </a:cubicBezTo>
                  <a:cubicBezTo>
                    <a:pt x="1380" y="1098"/>
                    <a:pt x="1380" y="1098"/>
                    <a:pt x="1380" y="1098"/>
                  </a:cubicBezTo>
                  <a:cubicBezTo>
                    <a:pt x="1364" y="1119"/>
                    <a:pt x="1364" y="1119"/>
                    <a:pt x="1364" y="1119"/>
                  </a:cubicBezTo>
                  <a:cubicBezTo>
                    <a:pt x="1365" y="1121"/>
                    <a:pt x="1365" y="1121"/>
                    <a:pt x="1365" y="1121"/>
                  </a:cubicBezTo>
                  <a:cubicBezTo>
                    <a:pt x="1378" y="1108"/>
                    <a:pt x="1378" y="1108"/>
                    <a:pt x="1378" y="1108"/>
                  </a:cubicBezTo>
                  <a:cubicBezTo>
                    <a:pt x="1391" y="1086"/>
                    <a:pt x="1391" y="1086"/>
                    <a:pt x="1391" y="1086"/>
                  </a:cubicBezTo>
                  <a:cubicBezTo>
                    <a:pt x="1417" y="1063"/>
                    <a:pt x="1417" y="1063"/>
                    <a:pt x="1417" y="1063"/>
                  </a:cubicBezTo>
                  <a:cubicBezTo>
                    <a:pt x="1447" y="1048"/>
                    <a:pt x="1447" y="1048"/>
                    <a:pt x="1447" y="1048"/>
                  </a:cubicBezTo>
                  <a:cubicBezTo>
                    <a:pt x="1453" y="1048"/>
                    <a:pt x="1453" y="1048"/>
                    <a:pt x="1453" y="1048"/>
                  </a:cubicBezTo>
                  <a:cubicBezTo>
                    <a:pt x="1463" y="1046"/>
                    <a:pt x="1463" y="1046"/>
                    <a:pt x="1463" y="1046"/>
                  </a:cubicBezTo>
                  <a:cubicBezTo>
                    <a:pt x="1476" y="1051"/>
                    <a:pt x="1476" y="1051"/>
                    <a:pt x="1476" y="1051"/>
                  </a:cubicBezTo>
                  <a:cubicBezTo>
                    <a:pt x="1480" y="1062"/>
                    <a:pt x="1480" y="1062"/>
                    <a:pt x="1480" y="1062"/>
                  </a:cubicBezTo>
                  <a:cubicBezTo>
                    <a:pt x="1466" y="1078"/>
                    <a:pt x="1466" y="1078"/>
                    <a:pt x="1466" y="1078"/>
                  </a:cubicBezTo>
                  <a:cubicBezTo>
                    <a:pt x="1449" y="1077"/>
                    <a:pt x="1449" y="1077"/>
                    <a:pt x="1449" y="1077"/>
                  </a:cubicBezTo>
                  <a:cubicBezTo>
                    <a:pt x="1446" y="1080"/>
                    <a:pt x="1446" y="1080"/>
                    <a:pt x="1446" y="1080"/>
                  </a:cubicBezTo>
                  <a:cubicBezTo>
                    <a:pt x="1457" y="1083"/>
                    <a:pt x="1457" y="1083"/>
                    <a:pt x="1457" y="1083"/>
                  </a:cubicBezTo>
                  <a:cubicBezTo>
                    <a:pt x="1461" y="1088"/>
                    <a:pt x="1461" y="1088"/>
                    <a:pt x="1461" y="1088"/>
                  </a:cubicBezTo>
                  <a:cubicBezTo>
                    <a:pt x="1470" y="1082"/>
                    <a:pt x="1470" y="1082"/>
                    <a:pt x="1470" y="1082"/>
                  </a:cubicBezTo>
                  <a:cubicBezTo>
                    <a:pt x="1476" y="1084"/>
                    <a:pt x="1476" y="1084"/>
                    <a:pt x="1476" y="1084"/>
                  </a:cubicBezTo>
                  <a:cubicBezTo>
                    <a:pt x="1476" y="1090"/>
                    <a:pt x="1476" y="1090"/>
                    <a:pt x="1476" y="1090"/>
                  </a:cubicBezTo>
                  <a:cubicBezTo>
                    <a:pt x="1476" y="1095"/>
                    <a:pt x="1476" y="1095"/>
                    <a:pt x="1476" y="1095"/>
                  </a:cubicBezTo>
                  <a:cubicBezTo>
                    <a:pt x="1473" y="1101"/>
                    <a:pt x="1473" y="1101"/>
                    <a:pt x="1473" y="1101"/>
                  </a:cubicBezTo>
                  <a:cubicBezTo>
                    <a:pt x="1475" y="1102"/>
                    <a:pt x="1475" y="1102"/>
                    <a:pt x="1475" y="1102"/>
                  </a:cubicBezTo>
                  <a:cubicBezTo>
                    <a:pt x="1479" y="1101"/>
                    <a:pt x="1479" y="1101"/>
                    <a:pt x="1479" y="1101"/>
                  </a:cubicBezTo>
                  <a:cubicBezTo>
                    <a:pt x="1481" y="1106"/>
                    <a:pt x="1481" y="1106"/>
                    <a:pt x="1481" y="1106"/>
                  </a:cubicBezTo>
                  <a:cubicBezTo>
                    <a:pt x="1474" y="1125"/>
                    <a:pt x="1474" y="1125"/>
                    <a:pt x="1474" y="1125"/>
                  </a:cubicBezTo>
                  <a:cubicBezTo>
                    <a:pt x="1486" y="1144"/>
                    <a:pt x="1486" y="1144"/>
                    <a:pt x="1486" y="1144"/>
                  </a:cubicBezTo>
                  <a:cubicBezTo>
                    <a:pt x="1496" y="1156"/>
                    <a:pt x="1496" y="1156"/>
                    <a:pt x="1496" y="1156"/>
                  </a:cubicBezTo>
                  <a:cubicBezTo>
                    <a:pt x="1515" y="1151"/>
                    <a:pt x="1515" y="1151"/>
                    <a:pt x="1515" y="1151"/>
                  </a:cubicBezTo>
                  <a:cubicBezTo>
                    <a:pt x="1516" y="1156"/>
                    <a:pt x="1516" y="1156"/>
                    <a:pt x="1516" y="1156"/>
                  </a:cubicBezTo>
                  <a:cubicBezTo>
                    <a:pt x="1526" y="1154"/>
                    <a:pt x="1526" y="1154"/>
                    <a:pt x="1526" y="1154"/>
                  </a:cubicBezTo>
                  <a:cubicBezTo>
                    <a:pt x="1524" y="1146"/>
                    <a:pt x="1524" y="1146"/>
                    <a:pt x="1524" y="1146"/>
                  </a:cubicBezTo>
                  <a:cubicBezTo>
                    <a:pt x="1538" y="1121"/>
                    <a:pt x="1538" y="1121"/>
                    <a:pt x="1538" y="1121"/>
                  </a:cubicBezTo>
                  <a:cubicBezTo>
                    <a:pt x="1544" y="1120"/>
                    <a:pt x="1544" y="1120"/>
                    <a:pt x="1544" y="1120"/>
                  </a:cubicBezTo>
                  <a:cubicBezTo>
                    <a:pt x="1543" y="1141"/>
                    <a:pt x="1543" y="1141"/>
                    <a:pt x="1543" y="1141"/>
                  </a:cubicBezTo>
                  <a:cubicBezTo>
                    <a:pt x="1552" y="1141"/>
                    <a:pt x="1552" y="1141"/>
                    <a:pt x="1552" y="1141"/>
                  </a:cubicBezTo>
                  <a:cubicBezTo>
                    <a:pt x="1554" y="1148"/>
                    <a:pt x="1554" y="1148"/>
                    <a:pt x="1554" y="1148"/>
                  </a:cubicBezTo>
                  <a:cubicBezTo>
                    <a:pt x="1541" y="1158"/>
                    <a:pt x="1541" y="1158"/>
                    <a:pt x="1541" y="1158"/>
                  </a:cubicBezTo>
                  <a:cubicBezTo>
                    <a:pt x="1527" y="1159"/>
                    <a:pt x="1527" y="1159"/>
                    <a:pt x="1527" y="1159"/>
                  </a:cubicBezTo>
                  <a:cubicBezTo>
                    <a:pt x="1529" y="1167"/>
                    <a:pt x="1529" y="1167"/>
                    <a:pt x="1529" y="1167"/>
                  </a:cubicBezTo>
                  <a:cubicBezTo>
                    <a:pt x="1521" y="1170"/>
                    <a:pt x="1521" y="1170"/>
                    <a:pt x="1521" y="1170"/>
                  </a:cubicBezTo>
                  <a:cubicBezTo>
                    <a:pt x="1506" y="1178"/>
                    <a:pt x="1506" y="1178"/>
                    <a:pt x="1506" y="1178"/>
                  </a:cubicBezTo>
                  <a:cubicBezTo>
                    <a:pt x="1484" y="1183"/>
                    <a:pt x="1484" y="1183"/>
                    <a:pt x="1484" y="1183"/>
                  </a:cubicBezTo>
                  <a:cubicBezTo>
                    <a:pt x="1459" y="1206"/>
                    <a:pt x="1459" y="1206"/>
                    <a:pt x="1459" y="1206"/>
                  </a:cubicBezTo>
                  <a:cubicBezTo>
                    <a:pt x="1451" y="1209"/>
                    <a:pt x="1451" y="1209"/>
                    <a:pt x="1451" y="1209"/>
                  </a:cubicBezTo>
                  <a:cubicBezTo>
                    <a:pt x="1448" y="1214"/>
                    <a:pt x="1448" y="1214"/>
                    <a:pt x="1448" y="1214"/>
                  </a:cubicBezTo>
                  <a:cubicBezTo>
                    <a:pt x="1443" y="1213"/>
                    <a:pt x="1443" y="1213"/>
                    <a:pt x="1443" y="1213"/>
                  </a:cubicBezTo>
                  <a:cubicBezTo>
                    <a:pt x="1437" y="1203"/>
                    <a:pt x="1437" y="1203"/>
                    <a:pt x="1437" y="1203"/>
                  </a:cubicBezTo>
                  <a:cubicBezTo>
                    <a:pt x="1436" y="1188"/>
                    <a:pt x="1436" y="1188"/>
                    <a:pt x="1436" y="1188"/>
                  </a:cubicBezTo>
                  <a:cubicBezTo>
                    <a:pt x="1443" y="1183"/>
                    <a:pt x="1443" y="1183"/>
                    <a:pt x="1443" y="1183"/>
                  </a:cubicBezTo>
                  <a:cubicBezTo>
                    <a:pt x="1457" y="1171"/>
                    <a:pt x="1457" y="1171"/>
                    <a:pt x="1457" y="1171"/>
                  </a:cubicBezTo>
                  <a:cubicBezTo>
                    <a:pt x="1466" y="1167"/>
                    <a:pt x="1466" y="1167"/>
                    <a:pt x="1466" y="1167"/>
                  </a:cubicBezTo>
                  <a:cubicBezTo>
                    <a:pt x="1473" y="1173"/>
                    <a:pt x="1473" y="1173"/>
                    <a:pt x="1473" y="1173"/>
                  </a:cubicBezTo>
                  <a:cubicBezTo>
                    <a:pt x="1483" y="1167"/>
                    <a:pt x="1483" y="1167"/>
                    <a:pt x="1483" y="1167"/>
                  </a:cubicBezTo>
                  <a:cubicBezTo>
                    <a:pt x="1481" y="1159"/>
                    <a:pt x="1481" y="1159"/>
                    <a:pt x="1481" y="1159"/>
                  </a:cubicBezTo>
                  <a:cubicBezTo>
                    <a:pt x="1482" y="1151"/>
                    <a:pt x="1482" y="1151"/>
                    <a:pt x="1482" y="1151"/>
                  </a:cubicBezTo>
                  <a:lnTo>
                    <a:pt x="1477" y="1149"/>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221" name="Central African Republic">
              <a:extLst>
                <a:ext uri="{FF2B5EF4-FFF2-40B4-BE49-F238E27FC236}">
                  <a16:creationId xmlns:a16="http://schemas.microsoft.com/office/drawing/2014/main" id="{A7F70F66-18DE-4B4E-8EE3-09EF06CC2615}"/>
                </a:ext>
              </a:extLst>
            </p:cNvPr>
            <p:cNvSpPr>
              <a:spLocks/>
            </p:cNvSpPr>
            <p:nvPr/>
          </p:nvSpPr>
          <p:spPr bwMode="gray">
            <a:xfrm>
              <a:off x="6248056" y="4208703"/>
              <a:ext cx="411936" cy="277285"/>
            </a:xfrm>
            <a:custGeom>
              <a:avLst/>
              <a:gdLst/>
              <a:ahLst/>
              <a:cxnLst>
                <a:cxn ang="0">
                  <a:pos x="62" y="335"/>
                </a:cxn>
                <a:cxn ang="0">
                  <a:pos x="58" y="307"/>
                </a:cxn>
                <a:cxn ang="0">
                  <a:pos x="34" y="291"/>
                </a:cxn>
                <a:cxn ang="0">
                  <a:pos x="24" y="261"/>
                </a:cxn>
                <a:cxn ang="0">
                  <a:pos x="0" y="241"/>
                </a:cxn>
                <a:cxn ang="0">
                  <a:pos x="0" y="181"/>
                </a:cxn>
                <a:cxn ang="0">
                  <a:pos x="48" y="139"/>
                </a:cxn>
                <a:cxn ang="0">
                  <a:pos x="70" y="141"/>
                </a:cxn>
                <a:cxn ang="0">
                  <a:pos x="84" y="129"/>
                </a:cxn>
                <a:cxn ang="0">
                  <a:pos x="98" y="141"/>
                </a:cxn>
                <a:cxn ang="0">
                  <a:pos x="132" y="127"/>
                </a:cxn>
                <a:cxn ang="0">
                  <a:pos x="160" y="125"/>
                </a:cxn>
                <a:cxn ang="0">
                  <a:pos x="184" y="101"/>
                </a:cxn>
                <a:cxn ang="0">
                  <a:pos x="180" y="84"/>
                </a:cxn>
                <a:cxn ang="0">
                  <a:pos x="208" y="84"/>
                </a:cxn>
                <a:cxn ang="0">
                  <a:pos x="235" y="80"/>
                </a:cxn>
                <a:cxn ang="0">
                  <a:pos x="261" y="48"/>
                </a:cxn>
                <a:cxn ang="0">
                  <a:pos x="269" y="14"/>
                </a:cxn>
                <a:cxn ang="0">
                  <a:pos x="331" y="0"/>
                </a:cxn>
                <a:cxn ang="0">
                  <a:pos x="337" y="22"/>
                </a:cxn>
                <a:cxn ang="0">
                  <a:pos x="355" y="40"/>
                </a:cxn>
                <a:cxn ang="0">
                  <a:pos x="357" y="68"/>
                </a:cxn>
                <a:cxn ang="0">
                  <a:pos x="347" y="84"/>
                </a:cxn>
                <a:cxn ang="0">
                  <a:pos x="373" y="97"/>
                </a:cxn>
                <a:cxn ang="0">
                  <a:pos x="393" y="95"/>
                </a:cxn>
                <a:cxn ang="0">
                  <a:pos x="391" y="111"/>
                </a:cxn>
                <a:cxn ang="0">
                  <a:pos x="425" y="133"/>
                </a:cxn>
                <a:cxn ang="0">
                  <a:pos x="423" y="145"/>
                </a:cxn>
                <a:cxn ang="0">
                  <a:pos x="461" y="169"/>
                </a:cxn>
                <a:cxn ang="0">
                  <a:pos x="459" y="181"/>
                </a:cxn>
                <a:cxn ang="0">
                  <a:pos x="499" y="207"/>
                </a:cxn>
                <a:cxn ang="0">
                  <a:pos x="505" y="243"/>
                </a:cxn>
                <a:cxn ang="0">
                  <a:pos x="425" y="215"/>
                </a:cxn>
                <a:cxn ang="0">
                  <a:pos x="415" y="223"/>
                </a:cxn>
                <a:cxn ang="0">
                  <a:pos x="409" y="233"/>
                </a:cxn>
                <a:cxn ang="0">
                  <a:pos x="391" y="223"/>
                </a:cxn>
                <a:cxn ang="0">
                  <a:pos x="371" y="235"/>
                </a:cxn>
                <a:cxn ang="0">
                  <a:pos x="339" y="241"/>
                </a:cxn>
                <a:cxn ang="0">
                  <a:pos x="323" y="239"/>
                </a:cxn>
                <a:cxn ang="0">
                  <a:pos x="301" y="261"/>
                </a:cxn>
                <a:cxn ang="0">
                  <a:pos x="259" y="247"/>
                </a:cxn>
                <a:cxn ang="0">
                  <a:pos x="235" y="247"/>
                </a:cxn>
                <a:cxn ang="0">
                  <a:pos x="208" y="231"/>
                </a:cxn>
                <a:cxn ang="0">
                  <a:pos x="192" y="231"/>
                </a:cxn>
                <a:cxn ang="0">
                  <a:pos x="176" y="249"/>
                </a:cxn>
                <a:cxn ang="0">
                  <a:pos x="166" y="249"/>
                </a:cxn>
                <a:cxn ang="0">
                  <a:pos x="158" y="279"/>
                </a:cxn>
                <a:cxn ang="0">
                  <a:pos x="124" y="277"/>
                </a:cxn>
                <a:cxn ang="0">
                  <a:pos x="110" y="285"/>
                </a:cxn>
                <a:cxn ang="0">
                  <a:pos x="94" y="285"/>
                </a:cxn>
                <a:cxn ang="0">
                  <a:pos x="62" y="335"/>
                </a:cxn>
              </a:cxnLst>
              <a:rect l="0" t="0" r="r" b="b"/>
              <a:pathLst>
                <a:path w="505" h="335">
                  <a:moveTo>
                    <a:pt x="62" y="335"/>
                  </a:moveTo>
                  <a:lnTo>
                    <a:pt x="58" y="307"/>
                  </a:lnTo>
                  <a:lnTo>
                    <a:pt x="34" y="291"/>
                  </a:lnTo>
                  <a:lnTo>
                    <a:pt x="24" y="261"/>
                  </a:lnTo>
                  <a:lnTo>
                    <a:pt x="0" y="241"/>
                  </a:lnTo>
                  <a:lnTo>
                    <a:pt x="0" y="181"/>
                  </a:lnTo>
                  <a:lnTo>
                    <a:pt x="48" y="139"/>
                  </a:lnTo>
                  <a:lnTo>
                    <a:pt x="70" y="141"/>
                  </a:lnTo>
                  <a:lnTo>
                    <a:pt x="84" y="129"/>
                  </a:lnTo>
                  <a:lnTo>
                    <a:pt x="98" y="141"/>
                  </a:lnTo>
                  <a:lnTo>
                    <a:pt x="132" y="127"/>
                  </a:lnTo>
                  <a:lnTo>
                    <a:pt x="160" y="125"/>
                  </a:lnTo>
                  <a:lnTo>
                    <a:pt x="184" y="101"/>
                  </a:lnTo>
                  <a:lnTo>
                    <a:pt x="180" y="84"/>
                  </a:lnTo>
                  <a:lnTo>
                    <a:pt x="208" y="84"/>
                  </a:lnTo>
                  <a:lnTo>
                    <a:pt x="235" y="80"/>
                  </a:lnTo>
                  <a:lnTo>
                    <a:pt x="261" y="48"/>
                  </a:lnTo>
                  <a:lnTo>
                    <a:pt x="269" y="14"/>
                  </a:lnTo>
                  <a:lnTo>
                    <a:pt x="331" y="0"/>
                  </a:lnTo>
                  <a:lnTo>
                    <a:pt x="337" y="22"/>
                  </a:lnTo>
                  <a:lnTo>
                    <a:pt x="355" y="40"/>
                  </a:lnTo>
                  <a:lnTo>
                    <a:pt x="357" y="68"/>
                  </a:lnTo>
                  <a:lnTo>
                    <a:pt x="347" y="84"/>
                  </a:lnTo>
                  <a:lnTo>
                    <a:pt x="373" y="97"/>
                  </a:lnTo>
                  <a:lnTo>
                    <a:pt x="393" y="95"/>
                  </a:lnTo>
                  <a:lnTo>
                    <a:pt x="391" y="111"/>
                  </a:lnTo>
                  <a:lnTo>
                    <a:pt x="425" y="133"/>
                  </a:lnTo>
                  <a:lnTo>
                    <a:pt x="423" y="145"/>
                  </a:lnTo>
                  <a:lnTo>
                    <a:pt x="461" y="169"/>
                  </a:lnTo>
                  <a:lnTo>
                    <a:pt x="459" y="181"/>
                  </a:lnTo>
                  <a:lnTo>
                    <a:pt x="499" y="207"/>
                  </a:lnTo>
                  <a:lnTo>
                    <a:pt x="505" y="243"/>
                  </a:lnTo>
                  <a:lnTo>
                    <a:pt x="425" y="215"/>
                  </a:lnTo>
                  <a:lnTo>
                    <a:pt x="415" y="223"/>
                  </a:lnTo>
                  <a:lnTo>
                    <a:pt x="409" y="233"/>
                  </a:lnTo>
                  <a:lnTo>
                    <a:pt x="391" y="223"/>
                  </a:lnTo>
                  <a:lnTo>
                    <a:pt x="371" y="235"/>
                  </a:lnTo>
                  <a:lnTo>
                    <a:pt x="339" y="241"/>
                  </a:lnTo>
                  <a:lnTo>
                    <a:pt x="323" y="239"/>
                  </a:lnTo>
                  <a:lnTo>
                    <a:pt x="301" y="261"/>
                  </a:lnTo>
                  <a:lnTo>
                    <a:pt x="259" y="247"/>
                  </a:lnTo>
                  <a:lnTo>
                    <a:pt x="235" y="247"/>
                  </a:lnTo>
                  <a:lnTo>
                    <a:pt x="208" y="231"/>
                  </a:lnTo>
                  <a:lnTo>
                    <a:pt x="192" y="231"/>
                  </a:lnTo>
                  <a:lnTo>
                    <a:pt x="176" y="249"/>
                  </a:lnTo>
                  <a:lnTo>
                    <a:pt x="166" y="249"/>
                  </a:lnTo>
                  <a:lnTo>
                    <a:pt x="158" y="279"/>
                  </a:lnTo>
                  <a:lnTo>
                    <a:pt x="124" y="277"/>
                  </a:lnTo>
                  <a:lnTo>
                    <a:pt x="110" y="285"/>
                  </a:lnTo>
                  <a:lnTo>
                    <a:pt x="94" y="285"/>
                  </a:lnTo>
                  <a:lnTo>
                    <a:pt x="62" y="33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2" name="Chad">
              <a:extLst>
                <a:ext uri="{FF2B5EF4-FFF2-40B4-BE49-F238E27FC236}">
                  <a16:creationId xmlns:a16="http://schemas.microsoft.com/office/drawing/2014/main" id="{69D04014-F2C7-4E8B-BD8B-18718ACFE983}"/>
                </a:ext>
              </a:extLst>
            </p:cNvPr>
            <p:cNvSpPr>
              <a:spLocks/>
            </p:cNvSpPr>
            <p:nvPr/>
          </p:nvSpPr>
          <p:spPr bwMode="gray">
            <a:xfrm>
              <a:off x="6216819" y="3795726"/>
              <a:ext cx="324082" cy="530970"/>
            </a:xfrm>
            <a:custGeom>
              <a:avLst/>
              <a:gdLst/>
              <a:ahLst/>
              <a:cxnLst>
                <a:cxn ang="0">
                  <a:pos x="34" y="432"/>
                </a:cxn>
                <a:cxn ang="0">
                  <a:pos x="6" y="384"/>
                </a:cxn>
                <a:cxn ang="0">
                  <a:pos x="0" y="360"/>
                </a:cxn>
                <a:cxn ang="0">
                  <a:pos x="72" y="280"/>
                </a:cxn>
                <a:cxn ang="0">
                  <a:pos x="82" y="150"/>
                </a:cxn>
                <a:cxn ang="0">
                  <a:pos x="104" y="120"/>
                </a:cxn>
                <a:cxn ang="0">
                  <a:pos x="80" y="86"/>
                </a:cxn>
                <a:cxn ang="0">
                  <a:pos x="84" y="46"/>
                </a:cxn>
                <a:cxn ang="0">
                  <a:pos x="66" y="14"/>
                </a:cxn>
                <a:cxn ang="0">
                  <a:pos x="110" y="0"/>
                </a:cxn>
                <a:cxn ang="0">
                  <a:pos x="399" y="170"/>
                </a:cxn>
                <a:cxn ang="0">
                  <a:pos x="397" y="322"/>
                </a:cxn>
                <a:cxn ang="0">
                  <a:pos x="359" y="330"/>
                </a:cxn>
                <a:cxn ang="0">
                  <a:pos x="359" y="354"/>
                </a:cxn>
                <a:cxn ang="0">
                  <a:pos x="343" y="364"/>
                </a:cxn>
                <a:cxn ang="0">
                  <a:pos x="355" y="384"/>
                </a:cxn>
                <a:cxn ang="0">
                  <a:pos x="323" y="400"/>
                </a:cxn>
                <a:cxn ang="0">
                  <a:pos x="333" y="414"/>
                </a:cxn>
                <a:cxn ang="0">
                  <a:pos x="329" y="428"/>
                </a:cxn>
                <a:cxn ang="0">
                  <a:pos x="345" y="438"/>
                </a:cxn>
                <a:cxn ang="0">
                  <a:pos x="365" y="490"/>
                </a:cxn>
                <a:cxn ang="0">
                  <a:pos x="375" y="496"/>
                </a:cxn>
                <a:cxn ang="0">
                  <a:pos x="371" y="506"/>
                </a:cxn>
                <a:cxn ang="0">
                  <a:pos x="309" y="520"/>
                </a:cxn>
                <a:cxn ang="0">
                  <a:pos x="301" y="554"/>
                </a:cxn>
                <a:cxn ang="0">
                  <a:pos x="275" y="586"/>
                </a:cxn>
                <a:cxn ang="0">
                  <a:pos x="248" y="590"/>
                </a:cxn>
                <a:cxn ang="0">
                  <a:pos x="220" y="590"/>
                </a:cxn>
                <a:cxn ang="0">
                  <a:pos x="224" y="607"/>
                </a:cxn>
                <a:cxn ang="0">
                  <a:pos x="200" y="631"/>
                </a:cxn>
                <a:cxn ang="0">
                  <a:pos x="172" y="633"/>
                </a:cxn>
                <a:cxn ang="0">
                  <a:pos x="138" y="647"/>
                </a:cxn>
                <a:cxn ang="0">
                  <a:pos x="124" y="635"/>
                </a:cxn>
                <a:cxn ang="0">
                  <a:pos x="110" y="647"/>
                </a:cxn>
                <a:cxn ang="0">
                  <a:pos x="88" y="645"/>
                </a:cxn>
                <a:cxn ang="0">
                  <a:pos x="82" y="605"/>
                </a:cxn>
                <a:cxn ang="0">
                  <a:pos x="64" y="603"/>
                </a:cxn>
                <a:cxn ang="0">
                  <a:pos x="34" y="566"/>
                </a:cxn>
                <a:cxn ang="0">
                  <a:pos x="44" y="554"/>
                </a:cxn>
                <a:cxn ang="0">
                  <a:pos x="58" y="556"/>
                </a:cxn>
                <a:cxn ang="0">
                  <a:pos x="84" y="550"/>
                </a:cxn>
                <a:cxn ang="0">
                  <a:pos x="66" y="518"/>
                </a:cxn>
                <a:cxn ang="0">
                  <a:pos x="68" y="480"/>
                </a:cxn>
                <a:cxn ang="0">
                  <a:pos x="52" y="434"/>
                </a:cxn>
                <a:cxn ang="0">
                  <a:pos x="34" y="432"/>
                </a:cxn>
              </a:cxnLst>
              <a:rect l="0" t="0" r="r" b="b"/>
              <a:pathLst>
                <a:path w="399" h="647">
                  <a:moveTo>
                    <a:pt x="34" y="432"/>
                  </a:moveTo>
                  <a:lnTo>
                    <a:pt x="6" y="384"/>
                  </a:lnTo>
                  <a:lnTo>
                    <a:pt x="0" y="360"/>
                  </a:lnTo>
                  <a:lnTo>
                    <a:pt x="72" y="280"/>
                  </a:lnTo>
                  <a:lnTo>
                    <a:pt x="82" y="150"/>
                  </a:lnTo>
                  <a:lnTo>
                    <a:pt x="104" y="120"/>
                  </a:lnTo>
                  <a:lnTo>
                    <a:pt x="80" y="86"/>
                  </a:lnTo>
                  <a:lnTo>
                    <a:pt x="84" y="46"/>
                  </a:lnTo>
                  <a:lnTo>
                    <a:pt x="66" y="14"/>
                  </a:lnTo>
                  <a:lnTo>
                    <a:pt x="110" y="0"/>
                  </a:lnTo>
                  <a:lnTo>
                    <a:pt x="399" y="170"/>
                  </a:lnTo>
                  <a:lnTo>
                    <a:pt x="397" y="322"/>
                  </a:lnTo>
                  <a:lnTo>
                    <a:pt x="359" y="330"/>
                  </a:lnTo>
                  <a:lnTo>
                    <a:pt x="359" y="354"/>
                  </a:lnTo>
                  <a:lnTo>
                    <a:pt x="343" y="364"/>
                  </a:lnTo>
                  <a:lnTo>
                    <a:pt x="355" y="384"/>
                  </a:lnTo>
                  <a:lnTo>
                    <a:pt x="323" y="400"/>
                  </a:lnTo>
                  <a:lnTo>
                    <a:pt x="333" y="414"/>
                  </a:lnTo>
                  <a:lnTo>
                    <a:pt x="329" y="428"/>
                  </a:lnTo>
                  <a:lnTo>
                    <a:pt x="345" y="438"/>
                  </a:lnTo>
                  <a:lnTo>
                    <a:pt x="365" y="490"/>
                  </a:lnTo>
                  <a:lnTo>
                    <a:pt x="375" y="496"/>
                  </a:lnTo>
                  <a:lnTo>
                    <a:pt x="371" y="506"/>
                  </a:lnTo>
                  <a:lnTo>
                    <a:pt x="309" y="520"/>
                  </a:lnTo>
                  <a:lnTo>
                    <a:pt x="301" y="554"/>
                  </a:lnTo>
                  <a:lnTo>
                    <a:pt x="275" y="586"/>
                  </a:lnTo>
                  <a:lnTo>
                    <a:pt x="248" y="590"/>
                  </a:lnTo>
                  <a:lnTo>
                    <a:pt x="220" y="590"/>
                  </a:lnTo>
                  <a:lnTo>
                    <a:pt x="224" y="607"/>
                  </a:lnTo>
                  <a:lnTo>
                    <a:pt x="200" y="631"/>
                  </a:lnTo>
                  <a:lnTo>
                    <a:pt x="172" y="633"/>
                  </a:lnTo>
                  <a:lnTo>
                    <a:pt x="138" y="647"/>
                  </a:lnTo>
                  <a:lnTo>
                    <a:pt x="124" y="635"/>
                  </a:lnTo>
                  <a:lnTo>
                    <a:pt x="110" y="647"/>
                  </a:lnTo>
                  <a:lnTo>
                    <a:pt x="88" y="645"/>
                  </a:lnTo>
                  <a:lnTo>
                    <a:pt x="82" y="605"/>
                  </a:lnTo>
                  <a:lnTo>
                    <a:pt x="64" y="603"/>
                  </a:lnTo>
                  <a:lnTo>
                    <a:pt x="34" y="566"/>
                  </a:lnTo>
                  <a:lnTo>
                    <a:pt x="44" y="554"/>
                  </a:lnTo>
                  <a:lnTo>
                    <a:pt x="58" y="556"/>
                  </a:lnTo>
                  <a:lnTo>
                    <a:pt x="84" y="550"/>
                  </a:lnTo>
                  <a:lnTo>
                    <a:pt x="66" y="518"/>
                  </a:lnTo>
                  <a:lnTo>
                    <a:pt x="68" y="480"/>
                  </a:lnTo>
                  <a:lnTo>
                    <a:pt x="52" y="434"/>
                  </a:lnTo>
                  <a:lnTo>
                    <a:pt x="34" y="4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3" name="Chile">
              <a:extLst>
                <a:ext uri="{FF2B5EF4-FFF2-40B4-BE49-F238E27FC236}">
                  <a16:creationId xmlns:a16="http://schemas.microsoft.com/office/drawing/2014/main" id="{145A11A9-2233-46E5-97AC-33CC59755003}"/>
                </a:ext>
              </a:extLst>
            </p:cNvPr>
            <p:cNvSpPr>
              <a:spLocks noEditPoints="1"/>
            </p:cNvSpPr>
            <p:nvPr/>
          </p:nvSpPr>
          <p:spPr bwMode="gray">
            <a:xfrm>
              <a:off x="3364501" y="5191983"/>
              <a:ext cx="271371" cy="1571281"/>
            </a:xfrm>
            <a:custGeom>
              <a:avLst/>
              <a:gdLst/>
              <a:ahLst/>
              <a:cxnLst>
                <a:cxn ang="0">
                  <a:pos x="90" y="878"/>
                </a:cxn>
                <a:cxn ang="0">
                  <a:pos x="75" y="883"/>
                </a:cxn>
                <a:cxn ang="0">
                  <a:pos x="45" y="870"/>
                </a:cxn>
                <a:cxn ang="0">
                  <a:pos x="60" y="856"/>
                </a:cxn>
                <a:cxn ang="0">
                  <a:pos x="45" y="831"/>
                </a:cxn>
                <a:cxn ang="0">
                  <a:pos x="39" y="818"/>
                </a:cxn>
                <a:cxn ang="0">
                  <a:pos x="31" y="769"/>
                </a:cxn>
                <a:cxn ang="0">
                  <a:pos x="31" y="723"/>
                </a:cxn>
                <a:cxn ang="0">
                  <a:pos x="32" y="707"/>
                </a:cxn>
                <a:cxn ang="0">
                  <a:pos x="13" y="685"/>
                </a:cxn>
                <a:cxn ang="0">
                  <a:pos x="15" y="661"/>
                </a:cxn>
                <a:cxn ang="0">
                  <a:pos x="41" y="675"/>
                </a:cxn>
                <a:cxn ang="0">
                  <a:pos x="49" y="617"/>
                </a:cxn>
                <a:cxn ang="0">
                  <a:pos x="59" y="552"/>
                </a:cxn>
                <a:cxn ang="0">
                  <a:pos x="50" y="487"/>
                </a:cxn>
                <a:cxn ang="0">
                  <a:pos x="61" y="402"/>
                </a:cxn>
                <a:cxn ang="0">
                  <a:pos x="80" y="291"/>
                </a:cxn>
                <a:cxn ang="0">
                  <a:pos x="91" y="205"/>
                </a:cxn>
                <a:cxn ang="0">
                  <a:pos x="99" y="118"/>
                </a:cxn>
                <a:cxn ang="0">
                  <a:pos x="102" y="17"/>
                </a:cxn>
                <a:cxn ang="0">
                  <a:pos x="138" y="74"/>
                </a:cxn>
                <a:cxn ang="0">
                  <a:pos x="141" y="147"/>
                </a:cxn>
                <a:cxn ang="0">
                  <a:pos x="129" y="215"/>
                </a:cxn>
                <a:cxn ang="0">
                  <a:pos x="104" y="280"/>
                </a:cxn>
                <a:cxn ang="0">
                  <a:pos x="105" y="382"/>
                </a:cxn>
                <a:cxn ang="0">
                  <a:pos x="91" y="476"/>
                </a:cxn>
                <a:cxn ang="0">
                  <a:pos x="78" y="563"/>
                </a:cxn>
                <a:cxn ang="0">
                  <a:pos x="86" y="630"/>
                </a:cxn>
                <a:cxn ang="0">
                  <a:pos x="78" y="657"/>
                </a:cxn>
                <a:cxn ang="0">
                  <a:pos x="61" y="726"/>
                </a:cxn>
                <a:cxn ang="0">
                  <a:pos x="46" y="804"/>
                </a:cxn>
                <a:cxn ang="0">
                  <a:pos x="130" y="843"/>
                </a:cxn>
                <a:cxn ang="0">
                  <a:pos x="132" y="858"/>
                </a:cxn>
                <a:cxn ang="0">
                  <a:pos x="106" y="871"/>
                </a:cxn>
                <a:cxn ang="0">
                  <a:pos x="123" y="891"/>
                </a:cxn>
                <a:cxn ang="0">
                  <a:pos x="125" y="920"/>
                </a:cxn>
                <a:cxn ang="0">
                  <a:pos x="100" y="923"/>
                </a:cxn>
                <a:cxn ang="0">
                  <a:pos x="92" y="931"/>
                </a:cxn>
                <a:cxn ang="0">
                  <a:pos x="165" y="935"/>
                </a:cxn>
                <a:cxn ang="0">
                  <a:pos x="159" y="949"/>
                </a:cxn>
                <a:cxn ang="0">
                  <a:pos x="130" y="947"/>
                </a:cxn>
                <a:cxn ang="0">
                  <a:pos x="142" y="945"/>
                </a:cxn>
                <a:cxn ang="0">
                  <a:pos x="111" y="944"/>
                </a:cxn>
                <a:cxn ang="0">
                  <a:pos x="96" y="938"/>
                </a:cxn>
                <a:cxn ang="0">
                  <a:pos x="117" y="936"/>
                </a:cxn>
                <a:cxn ang="0">
                  <a:pos x="62" y="905"/>
                </a:cxn>
                <a:cxn ang="0">
                  <a:pos x="28" y="876"/>
                </a:cxn>
                <a:cxn ang="0">
                  <a:pos x="38" y="874"/>
                </a:cxn>
                <a:cxn ang="0">
                  <a:pos x="77" y="911"/>
                </a:cxn>
                <a:cxn ang="0">
                  <a:pos x="88" y="912"/>
                </a:cxn>
                <a:cxn ang="0">
                  <a:pos x="98" y="890"/>
                </a:cxn>
                <a:cxn ang="0">
                  <a:pos x="25" y="822"/>
                </a:cxn>
                <a:cxn ang="0">
                  <a:pos x="18" y="814"/>
                </a:cxn>
                <a:cxn ang="0">
                  <a:pos x="14" y="745"/>
                </a:cxn>
                <a:cxn ang="0">
                  <a:pos x="19" y="764"/>
                </a:cxn>
                <a:cxn ang="0">
                  <a:pos x="12" y="738"/>
                </a:cxn>
                <a:cxn ang="0">
                  <a:pos x="6" y="784"/>
                </a:cxn>
                <a:cxn ang="0">
                  <a:pos x="18" y="841"/>
                </a:cxn>
                <a:cxn ang="0">
                  <a:pos x="55" y="882"/>
                </a:cxn>
                <a:cxn ang="0">
                  <a:pos x="61" y="869"/>
                </a:cxn>
                <a:cxn ang="0">
                  <a:pos x="53" y="630"/>
                </a:cxn>
                <a:cxn ang="0">
                  <a:pos x="26" y="593"/>
                </a:cxn>
                <a:cxn ang="0">
                  <a:pos x="34" y="558"/>
                </a:cxn>
              </a:cxnLst>
              <a:rect l="0" t="0" r="r" b="b"/>
              <a:pathLst>
                <a:path w="167" h="959">
                  <a:moveTo>
                    <a:pt x="121" y="848"/>
                  </a:moveTo>
                  <a:cubicBezTo>
                    <a:pt x="116" y="856"/>
                    <a:pt x="116" y="856"/>
                    <a:pt x="116" y="856"/>
                  </a:cubicBezTo>
                  <a:cubicBezTo>
                    <a:pt x="109" y="858"/>
                    <a:pt x="109" y="858"/>
                    <a:pt x="109" y="858"/>
                  </a:cubicBezTo>
                  <a:cubicBezTo>
                    <a:pt x="101" y="863"/>
                    <a:pt x="101" y="863"/>
                    <a:pt x="101" y="863"/>
                  </a:cubicBezTo>
                  <a:cubicBezTo>
                    <a:pt x="93" y="863"/>
                    <a:pt x="93" y="863"/>
                    <a:pt x="93" y="863"/>
                  </a:cubicBezTo>
                  <a:cubicBezTo>
                    <a:pt x="93" y="870"/>
                    <a:pt x="93" y="870"/>
                    <a:pt x="93" y="870"/>
                  </a:cubicBezTo>
                  <a:cubicBezTo>
                    <a:pt x="90" y="878"/>
                    <a:pt x="90" y="878"/>
                    <a:pt x="90" y="878"/>
                  </a:cubicBezTo>
                  <a:cubicBezTo>
                    <a:pt x="89" y="891"/>
                    <a:pt x="89" y="891"/>
                    <a:pt x="89" y="891"/>
                  </a:cubicBezTo>
                  <a:cubicBezTo>
                    <a:pt x="86" y="900"/>
                    <a:pt x="86" y="900"/>
                    <a:pt x="86" y="900"/>
                  </a:cubicBezTo>
                  <a:cubicBezTo>
                    <a:pt x="78" y="898"/>
                    <a:pt x="78" y="898"/>
                    <a:pt x="78" y="898"/>
                  </a:cubicBezTo>
                  <a:cubicBezTo>
                    <a:pt x="69" y="893"/>
                    <a:pt x="69" y="893"/>
                    <a:pt x="69" y="893"/>
                  </a:cubicBezTo>
                  <a:cubicBezTo>
                    <a:pt x="63" y="881"/>
                    <a:pt x="63" y="881"/>
                    <a:pt x="63" y="881"/>
                  </a:cubicBezTo>
                  <a:cubicBezTo>
                    <a:pt x="70" y="880"/>
                    <a:pt x="70" y="880"/>
                    <a:pt x="70" y="880"/>
                  </a:cubicBezTo>
                  <a:cubicBezTo>
                    <a:pt x="75" y="883"/>
                    <a:pt x="75" y="883"/>
                    <a:pt x="75" y="883"/>
                  </a:cubicBezTo>
                  <a:cubicBezTo>
                    <a:pt x="81" y="879"/>
                    <a:pt x="81" y="879"/>
                    <a:pt x="81" y="879"/>
                  </a:cubicBezTo>
                  <a:cubicBezTo>
                    <a:pt x="85" y="869"/>
                    <a:pt x="85" y="869"/>
                    <a:pt x="85" y="869"/>
                  </a:cubicBezTo>
                  <a:cubicBezTo>
                    <a:pt x="78" y="858"/>
                    <a:pt x="78" y="858"/>
                    <a:pt x="78" y="858"/>
                  </a:cubicBezTo>
                  <a:cubicBezTo>
                    <a:pt x="62" y="861"/>
                    <a:pt x="62" y="861"/>
                    <a:pt x="62" y="861"/>
                  </a:cubicBezTo>
                  <a:cubicBezTo>
                    <a:pt x="53" y="866"/>
                    <a:pt x="53" y="866"/>
                    <a:pt x="53" y="866"/>
                  </a:cubicBezTo>
                  <a:cubicBezTo>
                    <a:pt x="50" y="873"/>
                    <a:pt x="50" y="873"/>
                    <a:pt x="50" y="873"/>
                  </a:cubicBezTo>
                  <a:cubicBezTo>
                    <a:pt x="45" y="870"/>
                    <a:pt x="45" y="870"/>
                    <a:pt x="45" y="870"/>
                  </a:cubicBezTo>
                  <a:cubicBezTo>
                    <a:pt x="41" y="865"/>
                    <a:pt x="41" y="865"/>
                    <a:pt x="41" y="865"/>
                  </a:cubicBezTo>
                  <a:cubicBezTo>
                    <a:pt x="41" y="857"/>
                    <a:pt x="41" y="857"/>
                    <a:pt x="41" y="857"/>
                  </a:cubicBezTo>
                  <a:cubicBezTo>
                    <a:pt x="40" y="847"/>
                    <a:pt x="40" y="847"/>
                    <a:pt x="40" y="847"/>
                  </a:cubicBezTo>
                  <a:cubicBezTo>
                    <a:pt x="48" y="846"/>
                    <a:pt x="48" y="846"/>
                    <a:pt x="48" y="846"/>
                  </a:cubicBezTo>
                  <a:cubicBezTo>
                    <a:pt x="54" y="846"/>
                    <a:pt x="54" y="846"/>
                    <a:pt x="54" y="846"/>
                  </a:cubicBezTo>
                  <a:cubicBezTo>
                    <a:pt x="52" y="856"/>
                    <a:pt x="52" y="856"/>
                    <a:pt x="52" y="856"/>
                  </a:cubicBezTo>
                  <a:cubicBezTo>
                    <a:pt x="60" y="856"/>
                    <a:pt x="60" y="856"/>
                    <a:pt x="60" y="856"/>
                  </a:cubicBezTo>
                  <a:cubicBezTo>
                    <a:pt x="60" y="847"/>
                    <a:pt x="60" y="847"/>
                    <a:pt x="60" y="847"/>
                  </a:cubicBezTo>
                  <a:cubicBezTo>
                    <a:pt x="58" y="839"/>
                    <a:pt x="58" y="839"/>
                    <a:pt x="58" y="839"/>
                  </a:cubicBezTo>
                  <a:cubicBezTo>
                    <a:pt x="58" y="829"/>
                    <a:pt x="58" y="829"/>
                    <a:pt x="58" y="829"/>
                  </a:cubicBezTo>
                  <a:cubicBezTo>
                    <a:pt x="50" y="825"/>
                    <a:pt x="50" y="825"/>
                    <a:pt x="50" y="825"/>
                  </a:cubicBezTo>
                  <a:cubicBezTo>
                    <a:pt x="51" y="839"/>
                    <a:pt x="51" y="839"/>
                    <a:pt x="51" y="839"/>
                  </a:cubicBezTo>
                  <a:cubicBezTo>
                    <a:pt x="46" y="839"/>
                    <a:pt x="46" y="839"/>
                    <a:pt x="46" y="839"/>
                  </a:cubicBezTo>
                  <a:cubicBezTo>
                    <a:pt x="45" y="831"/>
                    <a:pt x="45" y="831"/>
                    <a:pt x="45" y="831"/>
                  </a:cubicBezTo>
                  <a:cubicBezTo>
                    <a:pt x="42" y="841"/>
                    <a:pt x="42" y="841"/>
                    <a:pt x="42" y="841"/>
                  </a:cubicBezTo>
                  <a:cubicBezTo>
                    <a:pt x="38" y="831"/>
                    <a:pt x="38" y="831"/>
                    <a:pt x="38" y="831"/>
                  </a:cubicBezTo>
                  <a:cubicBezTo>
                    <a:pt x="33" y="835"/>
                    <a:pt x="33" y="835"/>
                    <a:pt x="33" y="835"/>
                  </a:cubicBezTo>
                  <a:cubicBezTo>
                    <a:pt x="30" y="833"/>
                    <a:pt x="30" y="833"/>
                    <a:pt x="30" y="833"/>
                  </a:cubicBezTo>
                  <a:cubicBezTo>
                    <a:pt x="34" y="826"/>
                    <a:pt x="34" y="826"/>
                    <a:pt x="34" y="826"/>
                  </a:cubicBezTo>
                  <a:cubicBezTo>
                    <a:pt x="39" y="825"/>
                    <a:pt x="39" y="825"/>
                    <a:pt x="39" y="825"/>
                  </a:cubicBezTo>
                  <a:cubicBezTo>
                    <a:pt x="39" y="818"/>
                    <a:pt x="39" y="818"/>
                    <a:pt x="39" y="818"/>
                  </a:cubicBezTo>
                  <a:cubicBezTo>
                    <a:pt x="33" y="814"/>
                    <a:pt x="33" y="814"/>
                    <a:pt x="33" y="814"/>
                  </a:cubicBezTo>
                  <a:cubicBezTo>
                    <a:pt x="33" y="805"/>
                    <a:pt x="33" y="805"/>
                    <a:pt x="33" y="805"/>
                  </a:cubicBezTo>
                  <a:cubicBezTo>
                    <a:pt x="27" y="801"/>
                    <a:pt x="27" y="801"/>
                    <a:pt x="27" y="801"/>
                  </a:cubicBezTo>
                  <a:cubicBezTo>
                    <a:pt x="21" y="792"/>
                    <a:pt x="21" y="792"/>
                    <a:pt x="21" y="792"/>
                  </a:cubicBezTo>
                  <a:cubicBezTo>
                    <a:pt x="25" y="786"/>
                    <a:pt x="25" y="786"/>
                    <a:pt x="25" y="786"/>
                  </a:cubicBezTo>
                  <a:cubicBezTo>
                    <a:pt x="27" y="779"/>
                    <a:pt x="27" y="779"/>
                    <a:pt x="27" y="779"/>
                  </a:cubicBezTo>
                  <a:cubicBezTo>
                    <a:pt x="31" y="769"/>
                    <a:pt x="31" y="769"/>
                    <a:pt x="31" y="769"/>
                  </a:cubicBezTo>
                  <a:cubicBezTo>
                    <a:pt x="34" y="763"/>
                    <a:pt x="34" y="763"/>
                    <a:pt x="34" y="763"/>
                  </a:cubicBezTo>
                  <a:cubicBezTo>
                    <a:pt x="38" y="758"/>
                    <a:pt x="38" y="758"/>
                    <a:pt x="38" y="758"/>
                  </a:cubicBezTo>
                  <a:cubicBezTo>
                    <a:pt x="36" y="749"/>
                    <a:pt x="36" y="749"/>
                    <a:pt x="36" y="749"/>
                  </a:cubicBezTo>
                  <a:cubicBezTo>
                    <a:pt x="29" y="756"/>
                    <a:pt x="29" y="756"/>
                    <a:pt x="29" y="756"/>
                  </a:cubicBezTo>
                  <a:cubicBezTo>
                    <a:pt x="29" y="735"/>
                    <a:pt x="29" y="735"/>
                    <a:pt x="29" y="735"/>
                  </a:cubicBezTo>
                  <a:cubicBezTo>
                    <a:pt x="24" y="723"/>
                    <a:pt x="24" y="723"/>
                    <a:pt x="24" y="723"/>
                  </a:cubicBezTo>
                  <a:cubicBezTo>
                    <a:pt x="31" y="723"/>
                    <a:pt x="31" y="723"/>
                    <a:pt x="31" y="723"/>
                  </a:cubicBezTo>
                  <a:cubicBezTo>
                    <a:pt x="45" y="726"/>
                    <a:pt x="45" y="726"/>
                    <a:pt x="45" y="726"/>
                  </a:cubicBezTo>
                  <a:cubicBezTo>
                    <a:pt x="45" y="721"/>
                    <a:pt x="45" y="721"/>
                    <a:pt x="45" y="721"/>
                  </a:cubicBezTo>
                  <a:cubicBezTo>
                    <a:pt x="42" y="715"/>
                    <a:pt x="42" y="715"/>
                    <a:pt x="42" y="715"/>
                  </a:cubicBezTo>
                  <a:cubicBezTo>
                    <a:pt x="27" y="718"/>
                    <a:pt x="27" y="718"/>
                    <a:pt x="27" y="718"/>
                  </a:cubicBezTo>
                  <a:cubicBezTo>
                    <a:pt x="23" y="711"/>
                    <a:pt x="23" y="711"/>
                    <a:pt x="23" y="711"/>
                  </a:cubicBezTo>
                  <a:cubicBezTo>
                    <a:pt x="30" y="713"/>
                    <a:pt x="30" y="713"/>
                    <a:pt x="30" y="713"/>
                  </a:cubicBezTo>
                  <a:cubicBezTo>
                    <a:pt x="32" y="707"/>
                    <a:pt x="32" y="707"/>
                    <a:pt x="32" y="707"/>
                  </a:cubicBezTo>
                  <a:cubicBezTo>
                    <a:pt x="25" y="706"/>
                    <a:pt x="25" y="706"/>
                    <a:pt x="25" y="706"/>
                  </a:cubicBezTo>
                  <a:cubicBezTo>
                    <a:pt x="27" y="700"/>
                    <a:pt x="27" y="700"/>
                    <a:pt x="27" y="700"/>
                  </a:cubicBezTo>
                  <a:cubicBezTo>
                    <a:pt x="32" y="697"/>
                    <a:pt x="32" y="697"/>
                    <a:pt x="32" y="697"/>
                  </a:cubicBezTo>
                  <a:cubicBezTo>
                    <a:pt x="32" y="690"/>
                    <a:pt x="32" y="690"/>
                    <a:pt x="32" y="690"/>
                  </a:cubicBezTo>
                  <a:cubicBezTo>
                    <a:pt x="25" y="686"/>
                    <a:pt x="25" y="686"/>
                    <a:pt x="25" y="686"/>
                  </a:cubicBezTo>
                  <a:cubicBezTo>
                    <a:pt x="19" y="690"/>
                    <a:pt x="19" y="690"/>
                    <a:pt x="19" y="690"/>
                  </a:cubicBezTo>
                  <a:cubicBezTo>
                    <a:pt x="13" y="685"/>
                    <a:pt x="13" y="685"/>
                    <a:pt x="13" y="685"/>
                  </a:cubicBezTo>
                  <a:cubicBezTo>
                    <a:pt x="8" y="686"/>
                    <a:pt x="8" y="686"/>
                    <a:pt x="8" y="686"/>
                  </a:cubicBezTo>
                  <a:cubicBezTo>
                    <a:pt x="9" y="693"/>
                    <a:pt x="9" y="693"/>
                    <a:pt x="9" y="693"/>
                  </a:cubicBezTo>
                  <a:cubicBezTo>
                    <a:pt x="2" y="692"/>
                    <a:pt x="2" y="692"/>
                    <a:pt x="2" y="692"/>
                  </a:cubicBezTo>
                  <a:cubicBezTo>
                    <a:pt x="0" y="683"/>
                    <a:pt x="0" y="683"/>
                    <a:pt x="0" y="683"/>
                  </a:cubicBezTo>
                  <a:cubicBezTo>
                    <a:pt x="9" y="678"/>
                    <a:pt x="9" y="678"/>
                    <a:pt x="9" y="678"/>
                  </a:cubicBezTo>
                  <a:cubicBezTo>
                    <a:pt x="17" y="672"/>
                    <a:pt x="17" y="672"/>
                    <a:pt x="17" y="672"/>
                  </a:cubicBezTo>
                  <a:cubicBezTo>
                    <a:pt x="15" y="661"/>
                    <a:pt x="15" y="661"/>
                    <a:pt x="15" y="661"/>
                  </a:cubicBezTo>
                  <a:cubicBezTo>
                    <a:pt x="27" y="658"/>
                    <a:pt x="27" y="658"/>
                    <a:pt x="27" y="658"/>
                  </a:cubicBezTo>
                  <a:cubicBezTo>
                    <a:pt x="29" y="665"/>
                    <a:pt x="29" y="665"/>
                    <a:pt x="29" y="665"/>
                  </a:cubicBezTo>
                  <a:cubicBezTo>
                    <a:pt x="23" y="672"/>
                    <a:pt x="23" y="672"/>
                    <a:pt x="23" y="672"/>
                  </a:cubicBezTo>
                  <a:cubicBezTo>
                    <a:pt x="25" y="677"/>
                    <a:pt x="25" y="677"/>
                    <a:pt x="25" y="677"/>
                  </a:cubicBezTo>
                  <a:cubicBezTo>
                    <a:pt x="36" y="672"/>
                    <a:pt x="36" y="672"/>
                    <a:pt x="36" y="672"/>
                  </a:cubicBezTo>
                  <a:cubicBezTo>
                    <a:pt x="37" y="681"/>
                    <a:pt x="37" y="681"/>
                    <a:pt x="37" y="681"/>
                  </a:cubicBezTo>
                  <a:cubicBezTo>
                    <a:pt x="41" y="675"/>
                    <a:pt x="41" y="675"/>
                    <a:pt x="41" y="675"/>
                  </a:cubicBezTo>
                  <a:cubicBezTo>
                    <a:pt x="45" y="670"/>
                    <a:pt x="45" y="670"/>
                    <a:pt x="45" y="670"/>
                  </a:cubicBezTo>
                  <a:cubicBezTo>
                    <a:pt x="45" y="660"/>
                    <a:pt x="45" y="660"/>
                    <a:pt x="45" y="660"/>
                  </a:cubicBezTo>
                  <a:cubicBezTo>
                    <a:pt x="50" y="649"/>
                    <a:pt x="50" y="649"/>
                    <a:pt x="50" y="649"/>
                  </a:cubicBezTo>
                  <a:cubicBezTo>
                    <a:pt x="45" y="639"/>
                    <a:pt x="45" y="639"/>
                    <a:pt x="45" y="639"/>
                  </a:cubicBezTo>
                  <a:cubicBezTo>
                    <a:pt x="59" y="633"/>
                    <a:pt x="59" y="633"/>
                    <a:pt x="59" y="633"/>
                  </a:cubicBezTo>
                  <a:cubicBezTo>
                    <a:pt x="59" y="623"/>
                    <a:pt x="59" y="623"/>
                    <a:pt x="59" y="623"/>
                  </a:cubicBezTo>
                  <a:cubicBezTo>
                    <a:pt x="49" y="617"/>
                    <a:pt x="49" y="617"/>
                    <a:pt x="49" y="617"/>
                  </a:cubicBezTo>
                  <a:cubicBezTo>
                    <a:pt x="57" y="608"/>
                    <a:pt x="57" y="608"/>
                    <a:pt x="57" y="608"/>
                  </a:cubicBezTo>
                  <a:cubicBezTo>
                    <a:pt x="54" y="595"/>
                    <a:pt x="54" y="595"/>
                    <a:pt x="54" y="595"/>
                  </a:cubicBezTo>
                  <a:cubicBezTo>
                    <a:pt x="58" y="590"/>
                    <a:pt x="58" y="590"/>
                    <a:pt x="58" y="590"/>
                  </a:cubicBezTo>
                  <a:cubicBezTo>
                    <a:pt x="61" y="582"/>
                    <a:pt x="61" y="582"/>
                    <a:pt x="61" y="582"/>
                  </a:cubicBezTo>
                  <a:cubicBezTo>
                    <a:pt x="58" y="578"/>
                    <a:pt x="58" y="578"/>
                    <a:pt x="58" y="578"/>
                  </a:cubicBezTo>
                  <a:cubicBezTo>
                    <a:pt x="65" y="562"/>
                    <a:pt x="65" y="562"/>
                    <a:pt x="65" y="562"/>
                  </a:cubicBezTo>
                  <a:cubicBezTo>
                    <a:pt x="59" y="552"/>
                    <a:pt x="59" y="552"/>
                    <a:pt x="59" y="552"/>
                  </a:cubicBezTo>
                  <a:cubicBezTo>
                    <a:pt x="63" y="543"/>
                    <a:pt x="63" y="543"/>
                    <a:pt x="63" y="543"/>
                  </a:cubicBezTo>
                  <a:cubicBezTo>
                    <a:pt x="55" y="545"/>
                    <a:pt x="55" y="545"/>
                    <a:pt x="55" y="545"/>
                  </a:cubicBezTo>
                  <a:cubicBezTo>
                    <a:pt x="47" y="549"/>
                    <a:pt x="47" y="549"/>
                    <a:pt x="47" y="549"/>
                  </a:cubicBezTo>
                  <a:cubicBezTo>
                    <a:pt x="40" y="546"/>
                    <a:pt x="40" y="546"/>
                    <a:pt x="40" y="546"/>
                  </a:cubicBezTo>
                  <a:cubicBezTo>
                    <a:pt x="35" y="534"/>
                    <a:pt x="35" y="534"/>
                    <a:pt x="35" y="534"/>
                  </a:cubicBezTo>
                  <a:cubicBezTo>
                    <a:pt x="41" y="507"/>
                    <a:pt x="41" y="507"/>
                    <a:pt x="41" y="507"/>
                  </a:cubicBezTo>
                  <a:cubicBezTo>
                    <a:pt x="50" y="487"/>
                    <a:pt x="50" y="487"/>
                    <a:pt x="50" y="487"/>
                  </a:cubicBezTo>
                  <a:cubicBezTo>
                    <a:pt x="44" y="454"/>
                    <a:pt x="44" y="454"/>
                    <a:pt x="44" y="454"/>
                  </a:cubicBezTo>
                  <a:cubicBezTo>
                    <a:pt x="39" y="451"/>
                    <a:pt x="39" y="451"/>
                    <a:pt x="39" y="451"/>
                  </a:cubicBezTo>
                  <a:cubicBezTo>
                    <a:pt x="38" y="436"/>
                    <a:pt x="38" y="436"/>
                    <a:pt x="38" y="436"/>
                  </a:cubicBezTo>
                  <a:cubicBezTo>
                    <a:pt x="48" y="437"/>
                    <a:pt x="48" y="437"/>
                    <a:pt x="48" y="437"/>
                  </a:cubicBezTo>
                  <a:cubicBezTo>
                    <a:pt x="52" y="428"/>
                    <a:pt x="52" y="428"/>
                    <a:pt x="52" y="428"/>
                  </a:cubicBezTo>
                  <a:cubicBezTo>
                    <a:pt x="54" y="416"/>
                    <a:pt x="54" y="416"/>
                    <a:pt x="54" y="416"/>
                  </a:cubicBezTo>
                  <a:cubicBezTo>
                    <a:pt x="61" y="402"/>
                    <a:pt x="61" y="402"/>
                    <a:pt x="61" y="402"/>
                  </a:cubicBezTo>
                  <a:cubicBezTo>
                    <a:pt x="61" y="393"/>
                    <a:pt x="61" y="393"/>
                    <a:pt x="61" y="393"/>
                  </a:cubicBezTo>
                  <a:cubicBezTo>
                    <a:pt x="68" y="384"/>
                    <a:pt x="68" y="384"/>
                    <a:pt x="68" y="384"/>
                  </a:cubicBezTo>
                  <a:cubicBezTo>
                    <a:pt x="76" y="351"/>
                    <a:pt x="76" y="351"/>
                    <a:pt x="76" y="351"/>
                  </a:cubicBezTo>
                  <a:cubicBezTo>
                    <a:pt x="82" y="351"/>
                    <a:pt x="82" y="351"/>
                    <a:pt x="82" y="351"/>
                  </a:cubicBezTo>
                  <a:cubicBezTo>
                    <a:pt x="81" y="333"/>
                    <a:pt x="81" y="333"/>
                    <a:pt x="81" y="333"/>
                  </a:cubicBezTo>
                  <a:cubicBezTo>
                    <a:pt x="85" y="321"/>
                    <a:pt x="85" y="321"/>
                    <a:pt x="85" y="321"/>
                  </a:cubicBezTo>
                  <a:cubicBezTo>
                    <a:pt x="80" y="291"/>
                    <a:pt x="80" y="291"/>
                    <a:pt x="80" y="291"/>
                  </a:cubicBezTo>
                  <a:cubicBezTo>
                    <a:pt x="83" y="272"/>
                    <a:pt x="83" y="272"/>
                    <a:pt x="83" y="272"/>
                  </a:cubicBezTo>
                  <a:cubicBezTo>
                    <a:pt x="87" y="259"/>
                    <a:pt x="87" y="259"/>
                    <a:pt x="87" y="259"/>
                  </a:cubicBezTo>
                  <a:cubicBezTo>
                    <a:pt x="83" y="244"/>
                    <a:pt x="83" y="244"/>
                    <a:pt x="83" y="244"/>
                  </a:cubicBezTo>
                  <a:cubicBezTo>
                    <a:pt x="87" y="237"/>
                    <a:pt x="87" y="237"/>
                    <a:pt x="87" y="237"/>
                  </a:cubicBezTo>
                  <a:cubicBezTo>
                    <a:pt x="87" y="219"/>
                    <a:pt x="87" y="219"/>
                    <a:pt x="87" y="219"/>
                  </a:cubicBezTo>
                  <a:cubicBezTo>
                    <a:pt x="91" y="213"/>
                    <a:pt x="91" y="213"/>
                    <a:pt x="91" y="213"/>
                  </a:cubicBezTo>
                  <a:cubicBezTo>
                    <a:pt x="91" y="205"/>
                    <a:pt x="91" y="205"/>
                    <a:pt x="91" y="205"/>
                  </a:cubicBezTo>
                  <a:cubicBezTo>
                    <a:pt x="99" y="190"/>
                    <a:pt x="99" y="190"/>
                    <a:pt x="99" y="190"/>
                  </a:cubicBezTo>
                  <a:cubicBezTo>
                    <a:pt x="97" y="171"/>
                    <a:pt x="97" y="171"/>
                    <a:pt x="97" y="171"/>
                  </a:cubicBezTo>
                  <a:cubicBezTo>
                    <a:pt x="102" y="166"/>
                    <a:pt x="102" y="166"/>
                    <a:pt x="102" y="166"/>
                  </a:cubicBezTo>
                  <a:cubicBezTo>
                    <a:pt x="100" y="153"/>
                    <a:pt x="100" y="153"/>
                    <a:pt x="100" y="153"/>
                  </a:cubicBezTo>
                  <a:cubicBezTo>
                    <a:pt x="101" y="137"/>
                    <a:pt x="101" y="137"/>
                    <a:pt x="101" y="137"/>
                  </a:cubicBezTo>
                  <a:cubicBezTo>
                    <a:pt x="105" y="125"/>
                    <a:pt x="105" y="125"/>
                    <a:pt x="105" y="125"/>
                  </a:cubicBezTo>
                  <a:cubicBezTo>
                    <a:pt x="99" y="118"/>
                    <a:pt x="99" y="118"/>
                    <a:pt x="99" y="118"/>
                  </a:cubicBezTo>
                  <a:cubicBezTo>
                    <a:pt x="105" y="111"/>
                    <a:pt x="105" y="111"/>
                    <a:pt x="105" y="111"/>
                  </a:cubicBezTo>
                  <a:cubicBezTo>
                    <a:pt x="106" y="102"/>
                    <a:pt x="106" y="102"/>
                    <a:pt x="106" y="102"/>
                  </a:cubicBezTo>
                  <a:cubicBezTo>
                    <a:pt x="108" y="96"/>
                    <a:pt x="108" y="96"/>
                    <a:pt x="108" y="96"/>
                  </a:cubicBezTo>
                  <a:cubicBezTo>
                    <a:pt x="108" y="79"/>
                    <a:pt x="108" y="79"/>
                    <a:pt x="108" y="79"/>
                  </a:cubicBezTo>
                  <a:cubicBezTo>
                    <a:pt x="108" y="41"/>
                    <a:pt x="108" y="41"/>
                    <a:pt x="108" y="41"/>
                  </a:cubicBezTo>
                  <a:cubicBezTo>
                    <a:pt x="101" y="26"/>
                    <a:pt x="101" y="26"/>
                    <a:pt x="101" y="26"/>
                  </a:cubicBezTo>
                  <a:cubicBezTo>
                    <a:pt x="102" y="17"/>
                    <a:pt x="102" y="17"/>
                    <a:pt x="102" y="17"/>
                  </a:cubicBezTo>
                  <a:cubicBezTo>
                    <a:pt x="96" y="14"/>
                    <a:pt x="96" y="14"/>
                    <a:pt x="96" y="14"/>
                  </a:cubicBezTo>
                  <a:cubicBezTo>
                    <a:pt x="117" y="0"/>
                    <a:pt x="117" y="0"/>
                    <a:pt x="117" y="0"/>
                  </a:cubicBezTo>
                  <a:cubicBezTo>
                    <a:pt x="130" y="38"/>
                    <a:pt x="130" y="38"/>
                    <a:pt x="130" y="38"/>
                  </a:cubicBezTo>
                  <a:cubicBezTo>
                    <a:pt x="130" y="46"/>
                    <a:pt x="130" y="46"/>
                    <a:pt x="130" y="46"/>
                  </a:cubicBezTo>
                  <a:cubicBezTo>
                    <a:pt x="133" y="51"/>
                    <a:pt x="133" y="51"/>
                    <a:pt x="133" y="51"/>
                  </a:cubicBezTo>
                  <a:cubicBezTo>
                    <a:pt x="133" y="71"/>
                    <a:pt x="133" y="71"/>
                    <a:pt x="133" y="71"/>
                  </a:cubicBezTo>
                  <a:cubicBezTo>
                    <a:pt x="138" y="74"/>
                    <a:pt x="138" y="74"/>
                    <a:pt x="138" y="74"/>
                  </a:cubicBezTo>
                  <a:cubicBezTo>
                    <a:pt x="141" y="80"/>
                    <a:pt x="141" y="80"/>
                    <a:pt x="141" y="80"/>
                  </a:cubicBezTo>
                  <a:cubicBezTo>
                    <a:pt x="144" y="106"/>
                    <a:pt x="144" y="106"/>
                    <a:pt x="144" y="106"/>
                  </a:cubicBezTo>
                  <a:cubicBezTo>
                    <a:pt x="165" y="115"/>
                    <a:pt x="165" y="115"/>
                    <a:pt x="165" y="115"/>
                  </a:cubicBezTo>
                  <a:cubicBezTo>
                    <a:pt x="161" y="130"/>
                    <a:pt x="161" y="130"/>
                    <a:pt x="161" y="130"/>
                  </a:cubicBezTo>
                  <a:cubicBezTo>
                    <a:pt x="156" y="136"/>
                    <a:pt x="156" y="136"/>
                    <a:pt x="156" y="136"/>
                  </a:cubicBezTo>
                  <a:cubicBezTo>
                    <a:pt x="144" y="144"/>
                    <a:pt x="144" y="144"/>
                    <a:pt x="144" y="144"/>
                  </a:cubicBezTo>
                  <a:cubicBezTo>
                    <a:pt x="141" y="147"/>
                    <a:pt x="141" y="147"/>
                    <a:pt x="141" y="147"/>
                  </a:cubicBezTo>
                  <a:cubicBezTo>
                    <a:pt x="141" y="155"/>
                    <a:pt x="141" y="155"/>
                    <a:pt x="141" y="155"/>
                  </a:cubicBezTo>
                  <a:cubicBezTo>
                    <a:pt x="136" y="166"/>
                    <a:pt x="136" y="166"/>
                    <a:pt x="136" y="166"/>
                  </a:cubicBezTo>
                  <a:cubicBezTo>
                    <a:pt x="138" y="175"/>
                    <a:pt x="138" y="175"/>
                    <a:pt x="138" y="175"/>
                  </a:cubicBezTo>
                  <a:cubicBezTo>
                    <a:pt x="138" y="192"/>
                    <a:pt x="138" y="192"/>
                    <a:pt x="138" y="192"/>
                  </a:cubicBezTo>
                  <a:cubicBezTo>
                    <a:pt x="142" y="200"/>
                    <a:pt x="142" y="200"/>
                    <a:pt x="142" y="200"/>
                  </a:cubicBezTo>
                  <a:cubicBezTo>
                    <a:pt x="134" y="207"/>
                    <a:pt x="134" y="207"/>
                    <a:pt x="134" y="207"/>
                  </a:cubicBezTo>
                  <a:cubicBezTo>
                    <a:pt x="129" y="215"/>
                    <a:pt x="129" y="215"/>
                    <a:pt x="129" y="215"/>
                  </a:cubicBezTo>
                  <a:cubicBezTo>
                    <a:pt x="127" y="223"/>
                    <a:pt x="127" y="223"/>
                    <a:pt x="127" y="223"/>
                  </a:cubicBezTo>
                  <a:cubicBezTo>
                    <a:pt x="120" y="229"/>
                    <a:pt x="120" y="229"/>
                    <a:pt x="120" y="229"/>
                  </a:cubicBezTo>
                  <a:cubicBezTo>
                    <a:pt x="113" y="243"/>
                    <a:pt x="113" y="243"/>
                    <a:pt x="113" y="243"/>
                  </a:cubicBezTo>
                  <a:cubicBezTo>
                    <a:pt x="112" y="253"/>
                    <a:pt x="112" y="253"/>
                    <a:pt x="112" y="253"/>
                  </a:cubicBezTo>
                  <a:cubicBezTo>
                    <a:pt x="113" y="273"/>
                    <a:pt x="113" y="273"/>
                    <a:pt x="113" y="273"/>
                  </a:cubicBezTo>
                  <a:cubicBezTo>
                    <a:pt x="109" y="279"/>
                    <a:pt x="109" y="279"/>
                    <a:pt x="109" y="279"/>
                  </a:cubicBezTo>
                  <a:cubicBezTo>
                    <a:pt x="104" y="280"/>
                    <a:pt x="104" y="280"/>
                    <a:pt x="104" y="280"/>
                  </a:cubicBezTo>
                  <a:cubicBezTo>
                    <a:pt x="105" y="291"/>
                    <a:pt x="105" y="291"/>
                    <a:pt x="105" y="291"/>
                  </a:cubicBezTo>
                  <a:cubicBezTo>
                    <a:pt x="100" y="294"/>
                    <a:pt x="100" y="294"/>
                    <a:pt x="100" y="294"/>
                  </a:cubicBezTo>
                  <a:cubicBezTo>
                    <a:pt x="101" y="306"/>
                    <a:pt x="101" y="306"/>
                    <a:pt x="101" y="306"/>
                  </a:cubicBezTo>
                  <a:cubicBezTo>
                    <a:pt x="109" y="326"/>
                    <a:pt x="109" y="326"/>
                    <a:pt x="109" y="326"/>
                  </a:cubicBezTo>
                  <a:cubicBezTo>
                    <a:pt x="112" y="342"/>
                    <a:pt x="112" y="342"/>
                    <a:pt x="112" y="342"/>
                  </a:cubicBezTo>
                  <a:cubicBezTo>
                    <a:pt x="111" y="361"/>
                    <a:pt x="111" y="361"/>
                    <a:pt x="111" y="361"/>
                  </a:cubicBezTo>
                  <a:cubicBezTo>
                    <a:pt x="105" y="382"/>
                    <a:pt x="105" y="382"/>
                    <a:pt x="105" y="382"/>
                  </a:cubicBezTo>
                  <a:cubicBezTo>
                    <a:pt x="100" y="404"/>
                    <a:pt x="100" y="404"/>
                    <a:pt x="100" y="404"/>
                  </a:cubicBezTo>
                  <a:cubicBezTo>
                    <a:pt x="95" y="409"/>
                    <a:pt x="95" y="409"/>
                    <a:pt x="95" y="409"/>
                  </a:cubicBezTo>
                  <a:cubicBezTo>
                    <a:pt x="94" y="416"/>
                    <a:pt x="94" y="416"/>
                    <a:pt x="94" y="416"/>
                  </a:cubicBezTo>
                  <a:cubicBezTo>
                    <a:pt x="89" y="420"/>
                    <a:pt x="89" y="420"/>
                    <a:pt x="89" y="420"/>
                  </a:cubicBezTo>
                  <a:cubicBezTo>
                    <a:pt x="89" y="439"/>
                    <a:pt x="89" y="439"/>
                    <a:pt x="89" y="439"/>
                  </a:cubicBezTo>
                  <a:cubicBezTo>
                    <a:pt x="92" y="463"/>
                    <a:pt x="92" y="463"/>
                    <a:pt x="92" y="463"/>
                  </a:cubicBezTo>
                  <a:cubicBezTo>
                    <a:pt x="91" y="476"/>
                    <a:pt x="91" y="476"/>
                    <a:pt x="91" y="476"/>
                  </a:cubicBezTo>
                  <a:cubicBezTo>
                    <a:pt x="86" y="476"/>
                    <a:pt x="86" y="476"/>
                    <a:pt x="86" y="476"/>
                  </a:cubicBezTo>
                  <a:cubicBezTo>
                    <a:pt x="80" y="488"/>
                    <a:pt x="80" y="488"/>
                    <a:pt x="80" y="488"/>
                  </a:cubicBezTo>
                  <a:cubicBezTo>
                    <a:pt x="75" y="507"/>
                    <a:pt x="75" y="507"/>
                    <a:pt x="75" y="507"/>
                  </a:cubicBezTo>
                  <a:cubicBezTo>
                    <a:pt x="77" y="514"/>
                    <a:pt x="77" y="514"/>
                    <a:pt x="77" y="514"/>
                  </a:cubicBezTo>
                  <a:cubicBezTo>
                    <a:pt x="73" y="523"/>
                    <a:pt x="73" y="523"/>
                    <a:pt x="73" y="523"/>
                  </a:cubicBezTo>
                  <a:cubicBezTo>
                    <a:pt x="75" y="546"/>
                    <a:pt x="75" y="546"/>
                    <a:pt x="75" y="546"/>
                  </a:cubicBezTo>
                  <a:cubicBezTo>
                    <a:pt x="78" y="563"/>
                    <a:pt x="78" y="563"/>
                    <a:pt x="78" y="563"/>
                  </a:cubicBezTo>
                  <a:cubicBezTo>
                    <a:pt x="67" y="568"/>
                    <a:pt x="67" y="568"/>
                    <a:pt x="67" y="568"/>
                  </a:cubicBezTo>
                  <a:cubicBezTo>
                    <a:pt x="66" y="573"/>
                    <a:pt x="66" y="573"/>
                    <a:pt x="66" y="573"/>
                  </a:cubicBezTo>
                  <a:cubicBezTo>
                    <a:pt x="73" y="583"/>
                    <a:pt x="73" y="583"/>
                    <a:pt x="73" y="583"/>
                  </a:cubicBezTo>
                  <a:cubicBezTo>
                    <a:pt x="75" y="598"/>
                    <a:pt x="75" y="598"/>
                    <a:pt x="75" y="598"/>
                  </a:cubicBezTo>
                  <a:cubicBezTo>
                    <a:pt x="74" y="618"/>
                    <a:pt x="74" y="618"/>
                    <a:pt x="74" y="618"/>
                  </a:cubicBezTo>
                  <a:cubicBezTo>
                    <a:pt x="86" y="624"/>
                    <a:pt x="86" y="624"/>
                    <a:pt x="86" y="624"/>
                  </a:cubicBezTo>
                  <a:cubicBezTo>
                    <a:pt x="86" y="630"/>
                    <a:pt x="86" y="630"/>
                    <a:pt x="86" y="630"/>
                  </a:cubicBezTo>
                  <a:cubicBezTo>
                    <a:pt x="74" y="629"/>
                    <a:pt x="74" y="629"/>
                    <a:pt x="74" y="629"/>
                  </a:cubicBezTo>
                  <a:cubicBezTo>
                    <a:pt x="71" y="633"/>
                    <a:pt x="71" y="633"/>
                    <a:pt x="71" y="633"/>
                  </a:cubicBezTo>
                  <a:cubicBezTo>
                    <a:pt x="72" y="634"/>
                    <a:pt x="72" y="634"/>
                    <a:pt x="72" y="634"/>
                  </a:cubicBezTo>
                  <a:cubicBezTo>
                    <a:pt x="79" y="636"/>
                    <a:pt x="79" y="636"/>
                    <a:pt x="79" y="636"/>
                  </a:cubicBezTo>
                  <a:cubicBezTo>
                    <a:pt x="84" y="642"/>
                    <a:pt x="84" y="642"/>
                    <a:pt x="84" y="642"/>
                  </a:cubicBezTo>
                  <a:cubicBezTo>
                    <a:pt x="76" y="652"/>
                    <a:pt x="76" y="652"/>
                    <a:pt x="76" y="652"/>
                  </a:cubicBezTo>
                  <a:cubicBezTo>
                    <a:pt x="78" y="657"/>
                    <a:pt x="78" y="657"/>
                    <a:pt x="78" y="657"/>
                  </a:cubicBezTo>
                  <a:cubicBezTo>
                    <a:pt x="76" y="662"/>
                    <a:pt x="76" y="662"/>
                    <a:pt x="76" y="662"/>
                  </a:cubicBezTo>
                  <a:cubicBezTo>
                    <a:pt x="76" y="679"/>
                    <a:pt x="76" y="679"/>
                    <a:pt x="76" y="679"/>
                  </a:cubicBezTo>
                  <a:cubicBezTo>
                    <a:pt x="73" y="682"/>
                    <a:pt x="73" y="682"/>
                    <a:pt x="73" y="682"/>
                  </a:cubicBezTo>
                  <a:cubicBezTo>
                    <a:pt x="72" y="695"/>
                    <a:pt x="72" y="695"/>
                    <a:pt x="72" y="695"/>
                  </a:cubicBezTo>
                  <a:cubicBezTo>
                    <a:pt x="58" y="709"/>
                    <a:pt x="58" y="709"/>
                    <a:pt x="58" y="709"/>
                  </a:cubicBezTo>
                  <a:cubicBezTo>
                    <a:pt x="58" y="715"/>
                    <a:pt x="58" y="715"/>
                    <a:pt x="58" y="715"/>
                  </a:cubicBezTo>
                  <a:cubicBezTo>
                    <a:pt x="61" y="726"/>
                    <a:pt x="61" y="726"/>
                    <a:pt x="61" y="726"/>
                  </a:cubicBezTo>
                  <a:cubicBezTo>
                    <a:pt x="57" y="737"/>
                    <a:pt x="57" y="737"/>
                    <a:pt x="57" y="737"/>
                  </a:cubicBezTo>
                  <a:cubicBezTo>
                    <a:pt x="53" y="746"/>
                    <a:pt x="53" y="746"/>
                    <a:pt x="53" y="746"/>
                  </a:cubicBezTo>
                  <a:cubicBezTo>
                    <a:pt x="41" y="765"/>
                    <a:pt x="41" y="765"/>
                    <a:pt x="41" y="765"/>
                  </a:cubicBezTo>
                  <a:cubicBezTo>
                    <a:pt x="37" y="781"/>
                    <a:pt x="37" y="781"/>
                    <a:pt x="37" y="781"/>
                  </a:cubicBezTo>
                  <a:cubicBezTo>
                    <a:pt x="38" y="788"/>
                    <a:pt x="38" y="788"/>
                    <a:pt x="38" y="788"/>
                  </a:cubicBezTo>
                  <a:cubicBezTo>
                    <a:pt x="43" y="795"/>
                    <a:pt x="43" y="795"/>
                    <a:pt x="43" y="795"/>
                  </a:cubicBezTo>
                  <a:cubicBezTo>
                    <a:pt x="46" y="804"/>
                    <a:pt x="46" y="804"/>
                    <a:pt x="46" y="804"/>
                  </a:cubicBezTo>
                  <a:cubicBezTo>
                    <a:pt x="53" y="799"/>
                    <a:pt x="53" y="799"/>
                    <a:pt x="53" y="799"/>
                  </a:cubicBezTo>
                  <a:cubicBezTo>
                    <a:pt x="60" y="799"/>
                    <a:pt x="60" y="799"/>
                    <a:pt x="60" y="799"/>
                  </a:cubicBezTo>
                  <a:cubicBezTo>
                    <a:pt x="60" y="814"/>
                    <a:pt x="60" y="814"/>
                    <a:pt x="60" y="814"/>
                  </a:cubicBezTo>
                  <a:cubicBezTo>
                    <a:pt x="62" y="821"/>
                    <a:pt x="62" y="821"/>
                    <a:pt x="62" y="821"/>
                  </a:cubicBezTo>
                  <a:cubicBezTo>
                    <a:pt x="61" y="828"/>
                    <a:pt x="61" y="828"/>
                    <a:pt x="61" y="828"/>
                  </a:cubicBezTo>
                  <a:cubicBezTo>
                    <a:pt x="70" y="843"/>
                    <a:pt x="70" y="843"/>
                    <a:pt x="70" y="843"/>
                  </a:cubicBezTo>
                  <a:cubicBezTo>
                    <a:pt x="130" y="843"/>
                    <a:pt x="130" y="843"/>
                    <a:pt x="130" y="843"/>
                  </a:cubicBezTo>
                  <a:cubicBezTo>
                    <a:pt x="136" y="851"/>
                    <a:pt x="136" y="851"/>
                    <a:pt x="136" y="851"/>
                  </a:cubicBezTo>
                  <a:cubicBezTo>
                    <a:pt x="128" y="848"/>
                    <a:pt x="128" y="848"/>
                    <a:pt x="128" y="848"/>
                  </a:cubicBezTo>
                  <a:lnTo>
                    <a:pt x="121" y="848"/>
                  </a:lnTo>
                  <a:close/>
                  <a:moveTo>
                    <a:pt x="136" y="932"/>
                  </a:moveTo>
                  <a:cubicBezTo>
                    <a:pt x="136" y="903"/>
                    <a:pt x="136" y="903"/>
                    <a:pt x="136" y="903"/>
                  </a:cubicBezTo>
                  <a:cubicBezTo>
                    <a:pt x="137" y="864"/>
                    <a:pt x="137" y="864"/>
                    <a:pt x="137" y="864"/>
                  </a:cubicBezTo>
                  <a:cubicBezTo>
                    <a:pt x="132" y="858"/>
                    <a:pt x="132" y="858"/>
                    <a:pt x="132" y="858"/>
                  </a:cubicBezTo>
                  <a:cubicBezTo>
                    <a:pt x="125" y="860"/>
                    <a:pt x="125" y="860"/>
                    <a:pt x="125" y="860"/>
                  </a:cubicBezTo>
                  <a:cubicBezTo>
                    <a:pt x="122" y="857"/>
                    <a:pt x="122" y="857"/>
                    <a:pt x="122" y="857"/>
                  </a:cubicBezTo>
                  <a:cubicBezTo>
                    <a:pt x="117" y="857"/>
                    <a:pt x="117" y="857"/>
                    <a:pt x="117" y="857"/>
                  </a:cubicBezTo>
                  <a:cubicBezTo>
                    <a:pt x="112" y="867"/>
                    <a:pt x="112" y="867"/>
                    <a:pt x="112" y="867"/>
                  </a:cubicBezTo>
                  <a:cubicBezTo>
                    <a:pt x="104" y="865"/>
                    <a:pt x="104" y="865"/>
                    <a:pt x="104" y="865"/>
                  </a:cubicBezTo>
                  <a:cubicBezTo>
                    <a:pt x="101" y="867"/>
                    <a:pt x="101" y="867"/>
                    <a:pt x="101" y="867"/>
                  </a:cubicBezTo>
                  <a:cubicBezTo>
                    <a:pt x="106" y="871"/>
                    <a:pt x="106" y="871"/>
                    <a:pt x="106" y="871"/>
                  </a:cubicBezTo>
                  <a:cubicBezTo>
                    <a:pt x="103" y="875"/>
                    <a:pt x="103" y="875"/>
                    <a:pt x="103" y="875"/>
                  </a:cubicBezTo>
                  <a:cubicBezTo>
                    <a:pt x="100" y="874"/>
                    <a:pt x="100" y="874"/>
                    <a:pt x="100" y="874"/>
                  </a:cubicBezTo>
                  <a:cubicBezTo>
                    <a:pt x="99" y="884"/>
                    <a:pt x="99" y="884"/>
                    <a:pt x="99" y="884"/>
                  </a:cubicBezTo>
                  <a:cubicBezTo>
                    <a:pt x="105" y="887"/>
                    <a:pt x="105" y="887"/>
                    <a:pt x="105" y="887"/>
                  </a:cubicBezTo>
                  <a:cubicBezTo>
                    <a:pt x="113" y="887"/>
                    <a:pt x="113" y="887"/>
                    <a:pt x="113" y="887"/>
                  </a:cubicBezTo>
                  <a:cubicBezTo>
                    <a:pt x="122" y="887"/>
                    <a:pt x="122" y="887"/>
                    <a:pt x="122" y="887"/>
                  </a:cubicBezTo>
                  <a:cubicBezTo>
                    <a:pt x="123" y="891"/>
                    <a:pt x="123" y="891"/>
                    <a:pt x="123" y="891"/>
                  </a:cubicBezTo>
                  <a:cubicBezTo>
                    <a:pt x="117" y="893"/>
                    <a:pt x="117" y="893"/>
                    <a:pt x="117" y="893"/>
                  </a:cubicBezTo>
                  <a:cubicBezTo>
                    <a:pt x="109" y="894"/>
                    <a:pt x="109" y="894"/>
                    <a:pt x="109" y="894"/>
                  </a:cubicBezTo>
                  <a:cubicBezTo>
                    <a:pt x="106" y="896"/>
                    <a:pt x="106" y="896"/>
                    <a:pt x="106" y="896"/>
                  </a:cubicBezTo>
                  <a:cubicBezTo>
                    <a:pt x="108" y="905"/>
                    <a:pt x="108" y="905"/>
                    <a:pt x="108" y="905"/>
                  </a:cubicBezTo>
                  <a:cubicBezTo>
                    <a:pt x="114" y="911"/>
                    <a:pt x="114" y="911"/>
                    <a:pt x="114" y="911"/>
                  </a:cubicBezTo>
                  <a:cubicBezTo>
                    <a:pt x="129" y="916"/>
                    <a:pt x="129" y="916"/>
                    <a:pt x="129" y="916"/>
                  </a:cubicBezTo>
                  <a:cubicBezTo>
                    <a:pt x="125" y="920"/>
                    <a:pt x="125" y="920"/>
                    <a:pt x="125" y="920"/>
                  </a:cubicBezTo>
                  <a:cubicBezTo>
                    <a:pt x="117" y="918"/>
                    <a:pt x="117" y="918"/>
                    <a:pt x="117" y="918"/>
                  </a:cubicBezTo>
                  <a:cubicBezTo>
                    <a:pt x="112" y="915"/>
                    <a:pt x="112" y="915"/>
                    <a:pt x="112" y="915"/>
                  </a:cubicBezTo>
                  <a:cubicBezTo>
                    <a:pt x="108" y="915"/>
                    <a:pt x="108" y="915"/>
                    <a:pt x="108" y="915"/>
                  </a:cubicBezTo>
                  <a:cubicBezTo>
                    <a:pt x="106" y="917"/>
                    <a:pt x="106" y="917"/>
                    <a:pt x="106" y="917"/>
                  </a:cubicBezTo>
                  <a:cubicBezTo>
                    <a:pt x="97" y="916"/>
                    <a:pt x="97" y="916"/>
                    <a:pt x="97" y="916"/>
                  </a:cubicBezTo>
                  <a:cubicBezTo>
                    <a:pt x="105" y="924"/>
                    <a:pt x="105" y="924"/>
                    <a:pt x="105" y="924"/>
                  </a:cubicBezTo>
                  <a:cubicBezTo>
                    <a:pt x="100" y="923"/>
                    <a:pt x="100" y="923"/>
                    <a:pt x="100" y="923"/>
                  </a:cubicBezTo>
                  <a:cubicBezTo>
                    <a:pt x="94" y="919"/>
                    <a:pt x="94" y="919"/>
                    <a:pt x="94" y="919"/>
                  </a:cubicBezTo>
                  <a:cubicBezTo>
                    <a:pt x="91" y="921"/>
                    <a:pt x="91" y="921"/>
                    <a:pt x="91" y="921"/>
                  </a:cubicBezTo>
                  <a:cubicBezTo>
                    <a:pt x="84" y="919"/>
                    <a:pt x="84" y="919"/>
                    <a:pt x="84" y="919"/>
                  </a:cubicBezTo>
                  <a:cubicBezTo>
                    <a:pt x="72" y="921"/>
                    <a:pt x="72" y="921"/>
                    <a:pt x="72" y="921"/>
                  </a:cubicBezTo>
                  <a:cubicBezTo>
                    <a:pt x="72" y="924"/>
                    <a:pt x="72" y="924"/>
                    <a:pt x="72" y="924"/>
                  </a:cubicBezTo>
                  <a:cubicBezTo>
                    <a:pt x="92" y="927"/>
                    <a:pt x="92" y="927"/>
                    <a:pt x="92" y="927"/>
                  </a:cubicBezTo>
                  <a:cubicBezTo>
                    <a:pt x="92" y="931"/>
                    <a:pt x="92" y="931"/>
                    <a:pt x="92" y="931"/>
                  </a:cubicBezTo>
                  <a:cubicBezTo>
                    <a:pt x="102" y="931"/>
                    <a:pt x="102" y="931"/>
                    <a:pt x="102" y="931"/>
                  </a:cubicBezTo>
                  <a:cubicBezTo>
                    <a:pt x="104" y="932"/>
                    <a:pt x="104" y="932"/>
                    <a:pt x="104" y="932"/>
                  </a:cubicBezTo>
                  <a:cubicBezTo>
                    <a:pt x="123" y="933"/>
                    <a:pt x="123" y="933"/>
                    <a:pt x="123" y="933"/>
                  </a:cubicBezTo>
                  <a:cubicBezTo>
                    <a:pt x="131" y="935"/>
                    <a:pt x="131" y="935"/>
                    <a:pt x="131" y="935"/>
                  </a:cubicBezTo>
                  <a:lnTo>
                    <a:pt x="136" y="932"/>
                  </a:lnTo>
                  <a:close/>
                  <a:moveTo>
                    <a:pt x="167" y="940"/>
                  </a:moveTo>
                  <a:cubicBezTo>
                    <a:pt x="165" y="935"/>
                    <a:pt x="165" y="935"/>
                    <a:pt x="165" y="935"/>
                  </a:cubicBezTo>
                  <a:cubicBezTo>
                    <a:pt x="157" y="933"/>
                    <a:pt x="157" y="933"/>
                    <a:pt x="157" y="933"/>
                  </a:cubicBezTo>
                  <a:cubicBezTo>
                    <a:pt x="156" y="936"/>
                    <a:pt x="156" y="936"/>
                    <a:pt x="156" y="936"/>
                  </a:cubicBezTo>
                  <a:cubicBezTo>
                    <a:pt x="144" y="939"/>
                    <a:pt x="144" y="939"/>
                    <a:pt x="144" y="939"/>
                  </a:cubicBezTo>
                  <a:cubicBezTo>
                    <a:pt x="146" y="944"/>
                    <a:pt x="146" y="944"/>
                    <a:pt x="146" y="944"/>
                  </a:cubicBezTo>
                  <a:cubicBezTo>
                    <a:pt x="152" y="947"/>
                    <a:pt x="152" y="947"/>
                    <a:pt x="152" y="947"/>
                  </a:cubicBezTo>
                  <a:cubicBezTo>
                    <a:pt x="158" y="945"/>
                    <a:pt x="158" y="945"/>
                    <a:pt x="158" y="945"/>
                  </a:cubicBezTo>
                  <a:cubicBezTo>
                    <a:pt x="159" y="949"/>
                    <a:pt x="159" y="949"/>
                    <a:pt x="159" y="949"/>
                  </a:cubicBezTo>
                  <a:cubicBezTo>
                    <a:pt x="163" y="949"/>
                    <a:pt x="163" y="949"/>
                    <a:pt x="163" y="949"/>
                  </a:cubicBezTo>
                  <a:lnTo>
                    <a:pt x="167" y="940"/>
                  </a:lnTo>
                  <a:close/>
                  <a:moveTo>
                    <a:pt x="120" y="955"/>
                  </a:moveTo>
                  <a:cubicBezTo>
                    <a:pt x="124" y="954"/>
                    <a:pt x="124" y="954"/>
                    <a:pt x="124" y="954"/>
                  </a:cubicBezTo>
                  <a:cubicBezTo>
                    <a:pt x="121" y="949"/>
                    <a:pt x="121" y="949"/>
                    <a:pt x="121" y="949"/>
                  </a:cubicBezTo>
                  <a:cubicBezTo>
                    <a:pt x="124" y="947"/>
                    <a:pt x="124" y="947"/>
                    <a:pt x="124" y="947"/>
                  </a:cubicBezTo>
                  <a:cubicBezTo>
                    <a:pt x="130" y="947"/>
                    <a:pt x="130" y="947"/>
                    <a:pt x="130" y="947"/>
                  </a:cubicBezTo>
                  <a:cubicBezTo>
                    <a:pt x="132" y="955"/>
                    <a:pt x="132" y="955"/>
                    <a:pt x="132" y="955"/>
                  </a:cubicBezTo>
                  <a:cubicBezTo>
                    <a:pt x="140" y="955"/>
                    <a:pt x="140" y="955"/>
                    <a:pt x="140" y="955"/>
                  </a:cubicBezTo>
                  <a:cubicBezTo>
                    <a:pt x="147" y="959"/>
                    <a:pt x="147" y="959"/>
                    <a:pt x="147" y="959"/>
                  </a:cubicBezTo>
                  <a:cubicBezTo>
                    <a:pt x="149" y="957"/>
                    <a:pt x="149" y="957"/>
                    <a:pt x="149" y="957"/>
                  </a:cubicBezTo>
                  <a:cubicBezTo>
                    <a:pt x="144" y="952"/>
                    <a:pt x="144" y="952"/>
                    <a:pt x="144" y="952"/>
                  </a:cubicBezTo>
                  <a:cubicBezTo>
                    <a:pt x="136" y="949"/>
                    <a:pt x="136" y="949"/>
                    <a:pt x="136" y="949"/>
                  </a:cubicBezTo>
                  <a:cubicBezTo>
                    <a:pt x="142" y="945"/>
                    <a:pt x="142" y="945"/>
                    <a:pt x="142" y="945"/>
                  </a:cubicBezTo>
                  <a:cubicBezTo>
                    <a:pt x="133" y="944"/>
                    <a:pt x="133" y="944"/>
                    <a:pt x="133" y="944"/>
                  </a:cubicBezTo>
                  <a:cubicBezTo>
                    <a:pt x="132" y="942"/>
                    <a:pt x="132" y="942"/>
                    <a:pt x="132" y="942"/>
                  </a:cubicBezTo>
                  <a:cubicBezTo>
                    <a:pt x="138" y="942"/>
                    <a:pt x="138" y="942"/>
                    <a:pt x="138" y="942"/>
                  </a:cubicBezTo>
                  <a:cubicBezTo>
                    <a:pt x="140" y="938"/>
                    <a:pt x="140" y="938"/>
                    <a:pt x="140" y="938"/>
                  </a:cubicBezTo>
                  <a:cubicBezTo>
                    <a:pt x="126" y="938"/>
                    <a:pt x="126" y="938"/>
                    <a:pt x="126" y="938"/>
                  </a:cubicBezTo>
                  <a:cubicBezTo>
                    <a:pt x="126" y="938"/>
                    <a:pt x="118" y="944"/>
                    <a:pt x="117" y="944"/>
                  </a:cubicBezTo>
                  <a:cubicBezTo>
                    <a:pt x="116" y="944"/>
                    <a:pt x="111" y="944"/>
                    <a:pt x="111" y="944"/>
                  </a:cubicBezTo>
                  <a:lnTo>
                    <a:pt x="120" y="955"/>
                  </a:lnTo>
                  <a:close/>
                  <a:moveTo>
                    <a:pt x="88" y="938"/>
                  </a:moveTo>
                  <a:cubicBezTo>
                    <a:pt x="92" y="942"/>
                    <a:pt x="92" y="942"/>
                    <a:pt x="92" y="942"/>
                  </a:cubicBezTo>
                  <a:cubicBezTo>
                    <a:pt x="98" y="942"/>
                    <a:pt x="98" y="942"/>
                    <a:pt x="98" y="942"/>
                  </a:cubicBezTo>
                  <a:cubicBezTo>
                    <a:pt x="102" y="942"/>
                    <a:pt x="102" y="942"/>
                    <a:pt x="102" y="942"/>
                  </a:cubicBezTo>
                  <a:cubicBezTo>
                    <a:pt x="100" y="937"/>
                    <a:pt x="100" y="937"/>
                    <a:pt x="100" y="937"/>
                  </a:cubicBezTo>
                  <a:cubicBezTo>
                    <a:pt x="96" y="938"/>
                    <a:pt x="96" y="938"/>
                    <a:pt x="96" y="938"/>
                  </a:cubicBezTo>
                  <a:cubicBezTo>
                    <a:pt x="91" y="936"/>
                    <a:pt x="91" y="936"/>
                    <a:pt x="91" y="936"/>
                  </a:cubicBezTo>
                  <a:cubicBezTo>
                    <a:pt x="85" y="932"/>
                    <a:pt x="85" y="932"/>
                    <a:pt x="85" y="932"/>
                  </a:cubicBezTo>
                  <a:cubicBezTo>
                    <a:pt x="82" y="935"/>
                    <a:pt x="82" y="935"/>
                    <a:pt x="82" y="935"/>
                  </a:cubicBezTo>
                  <a:lnTo>
                    <a:pt x="88" y="938"/>
                  </a:lnTo>
                  <a:close/>
                  <a:moveTo>
                    <a:pt x="117" y="941"/>
                  </a:moveTo>
                  <a:cubicBezTo>
                    <a:pt x="122" y="937"/>
                    <a:pt x="122" y="937"/>
                    <a:pt x="122" y="937"/>
                  </a:cubicBezTo>
                  <a:cubicBezTo>
                    <a:pt x="117" y="936"/>
                    <a:pt x="117" y="936"/>
                    <a:pt x="117" y="936"/>
                  </a:cubicBezTo>
                  <a:cubicBezTo>
                    <a:pt x="108" y="938"/>
                    <a:pt x="108" y="938"/>
                    <a:pt x="108" y="938"/>
                  </a:cubicBezTo>
                  <a:lnTo>
                    <a:pt x="117" y="941"/>
                  </a:lnTo>
                  <a:close/>
                  <a:moveTo>
                    <a:pt x="41" y="900"/>
                  </a:moveTo>
                  <a:cubicBezTo>
                    <a:pt x="45" y="902"/>
                    <a:pt x="45" y="902"/>
                    <a:pt x="45" y="902"/>
                  </a:cubicBezTo>
                  <a:cubicBezTo>
                    <a:pt x="49" y="908"/>
                    <a:pt x="49" y="908"/>
                    <a:pt x="49" y="908"/>
                  </a:cubicBezTo>
                  <a:cubicBezTo>
                    <a:pt x="58" y="909"/>
                    <a:pt x="58" y="909"/>
                    <a:pt x="58" y="909"/>
                  </a:cubicBezTo>
                  <a:cubicBezTo>
                    <a:pt x="62" y="905"/>
                    <a:pt x="62" y="905"/>
                    <a:pt x="62" y="905"/>
                  </a:cubicBezTo>
                  <a:cubicBezTo>
                    <a:pt x="65" y="897"/>
                    <a:pt x="65" y="897"/>
                    <a:pt x="65" y="897"/>
                  </a:cubicBezTo>
                  <a:cubicBezTo>
                    <a:pt x="55" y="888"/>
                    <a:pt x="55" y="888"/>
                    <a:pt x="55" y="888"/>
                  </a:cubicBezTo>
                  <a:cubicBezTo>
                    <a:pt x="50" y="890"/>
                    <a:pt x="50" y="890"/>
                    <a:pt x="50" y="890"/>
                  </a:cubicBezTo>
                  <a:cubicBezTo>
                    <a:pt x="46" y="888"/>
                    <a:pt x="46" y="888"/>
                    <a:pt x="46" y="888"/>
                  </a:cubicBezTo>
                  <a:cubicBezTo>
                    <a:pt x="36" y="892"/>
                    <a:pt x="36" y="892"/>
                    <a:pt x="36" y="892"/>
                  </a:cubicBezTo>
                  <a:lnTo>
                    <a:pt x="41" y="900"/>
                  </a:lnTo>
                  <a:close/>
                  <a:moveTo>
                    <a:pt x="28" y="876"/>
                  </a:moveTo>
                  <a:cubicBezTo>
                    <a:pt x="32" y="878"/>
                    <a:pt x="32" y="878"/>
                    <a:pt x="32" y="878"/>
                  </a:cubicBezTo>
                  <a:cubicBezTo>
                    <a:pt x="39" y="882"/>
                    <a:pt x="39" y="882"/>
                    <a:pt x="39" y="882"/>
                  </a:cubicBezTo>
                  <a:cubicBezTo>
                    <a:pt x="46" y="886"/>
                    <a:pt x="46" y="886"/>
                    <a:pt x="46" y="886"/>
                  </a:cubicBezTo>
                  <a:cubicBezTo>
                    <a:pt x="50" y="885"/>
                    <a:pt x="50" y="885"/>
                    <a:pt x="50" y="885"/>
                  </a:cubicBezTo>
                  <a:cubicBezTo>
                    <a:pt x="46" y="879"/>
                    <a:pt x="46" y="879"/>
                    <a:pt x="46" y="879"/>
                  </a:cubicBezTo>
                  <a:cubicBezTo>
                    <a:pt x="40" y="878"/>
                    <a:pt x="40" y="878"/>
                    <a:pt x="40" y="878"/>
                  </a:cubicBezTo>
                  <a:cubicBezTo>
                    <a:pt x="38" y="874"/>
                    <a:pt x="38" y="874"/>
                    <a:pt x="38" y="874"/>
                  </a:cubicBezTo>
                  <a:cubicBezTo>
                    <a:pt x="33" y="873"/>
                    <a:pt x="33" y="873"/>
                    <a:pt x="33" y="873"/>
                  </a:cubicBezTo>
                  <a:cubicBezTo>
                    <a:pt x="21" y="865"/>
                    <a:pt x="21" y="865"/>
                    <a:pt x="21" y="865"/>
                  </a:cubicBezTo>
                  <a:cubicBezTo>
                    <a:pt x="21" y="871"/>
                    <a:pt x="21" y="871"/>
                    <a:pt x="21" y="871"/>
                  </a:cubicBezTo>
                  <a:lnTo>
                    <a:pt x="28" y="876"/>
                  </a:lnTo>
                  <a:close/>
                  <a:moveTo>
                    <a:pt x="69" y="910"/>
                  </a:moveTo>
                  <a:cubicBezTo>
                    <a:pt x="74" y="915"/>
                    <a:pt x="74" y="915"/>
                    <a:pt x="74" y="915"/>
                  </a:cubicBezTo>
                  <a:cubicBezTo>
                    <a:pt x="77" y="911"/>
                    <a:pt x="77" y="911"/>
                    <a:pt x="77" y="911"/>
                  </a:cubicBezTo>
                  <a:cubicBezTo>
                    <a:pt x="75" y="908"/>
                    <a:pt x="75" y="908"/>
                    <a:pt x="75" y="908"/>
                  </a:cubicBezTo>
                  <a:cubicBezTo>
                    <a:pt x="75" y="902"/>
                    <a:pt x="75" y="902"/>
                    <a:pt x="75" y="902"/>
                  </a:cubicBezTo>
                  <a:cubicBezTo>
                    <a:pt x="71" y="902"/>
                    <a:pt x="71" y="902"/>
                    <a:pt x="71" y="902"/>
                  </a:cubicBezTo>
                  <a:cubicBezTo>
                    <a:pt x="67" y="904"/>
                    <a:pt x="67" y="904"/>
                    <a:pt x="67" y="904"/>
                  </a:cubicBezTo>
                  <a:lnTo>
                    <a:pt x="69" y="910"/>
                  </a:lnTo>
                  <a:close/>
                  <a:moveTo>
                    <a:pt x="84" y="916"/>
                  </a:moveTo>
                  <a:cubicBezTo>
                    <a:pt x="88" y="912"/>
                    <a:pt x="88" y="912"/>
                    <a:pt x="88" y="912"/>
                  </a:cubicBezTo>
                  <a:cubicBezTo>
                    <a:pt x="81" y="906"/>
                    <a:pt x="81" y="906"/>
                    <a:pt x="81" y="906"/>
                  </a:cubicBezTo>
                  <a:cubicBezTo>
                    <a:pt x="78" y="906"/>
                    <a:pt x="78" y="906"/>
                    <a:pt x="78" y="906"/>
                  </a:cubicBezTo>
                  <a:lnTo>
                    <a:pt x="84" y="916"/>
                  </a:lnTo>
                  <a:close/>
                  <a:moveTo>
                    <a:pt x="100" y="907"/>
                  </a:moveTo>
                  <a:cubicBezTo>
                    <a:pt x="103" y="904"/>
                    <a:pt x="103" y="904"/>
                    <a:pt x="103" y="904"/>
                  </a:cubicBezTo>
                  <a:cubicBezTo>
                    <a:pt x="101" y="896"/>
                    <a:pt x="101" y="896"/>
                    <a:pt x="101" y="896"/>
                  </a:cubicBezTo>
                  <a:cubicBezTo>
                    <a:pt x="98" y="890"/>
                    <a:pt x="98" y="890"/>
                    <a:pt x="98" y="890"/>
                  </a:cubicBezTo>
                  <a:cubicBezTo>
                    <a:pt x="97" y="900"/>
                    <a:pt x="97" y="900"/>
                    <a:pt x="97" y="900"/>
                  </a:cubicBezTo>
                  <a:cubicBezTo>
                    <a:pt x="93" y="901"/>
                    <a:pt x="93" y="901"/>
                    <a:pt x="93" y="901"/>
                  </a:cubicBezTo>
                  <a:cubicBezTo>
                    <a:pt x="92" y="909"/>
                    <a:pt x="92" y="909"/>
                    <a:pt x="92" y="909"/>
                  </a:cubicBezTo>
                  <a:cubicBezTo>
                    <a:pt x="100" y="913"/>
                    <a:pt x="100" y="913"/>
                    <a:pt x="100" y="913"/>
                  </a:cubicBezTo>
                  <a:lnTo>
                    <a:pt x="100" y="907"/>
                  </a:lnTo>
                  <a:close/>
                  <a:moveTo>
                    <a:pt x="18" y="824"/>
                  </a:moveTo>
                  <a:cubicBezTo>
                    <a:pt x="25" y="822"/>
                    <a:pt x="25" y="822"/>
                    <a:pt x="25" y="822"/>
                  </a:cubicBezTo>
                  <a:cubicBezTo>
                    <a:pt x="24" y="815"/>
                    <a:pt x="24" y="815"/>
                    <a:pt x="24" y="815"/>
                  </a:cubicBezTo>
                  <a:cubicBezTo>
                    <a:pt x="25" y="812"/>
                    <a:pt x="25" y="812"/>
                    <a:pt x="25" y="812"/>
                  </a:cubicBezTo>
                  <a:cubicBezTo>
                    <a:pt x="25" y="804"/>
                    <a:pt x="25" y="804"/>
                    <a:pt x="25" y="804"/>
                  </a:cubicBezTo>
                  <a:cubicBezTo>
                    <a:pt x="20" y="804"/>
                    <a:pt x="20" y="804"/>
                    <a:pt x="20" y="804"/>
                  </a:cubicBezTo>
                  <a:cubicBezTo>
                    <a:pt x="16" y="800"/>
                    <a:pt x="16" y="800"/>
                    <a:pt x="16" y="800"/>
                  </a:cubicBezTo>
                  <a:cubicBezTo>
                    <a:pt x="15" y="813"/>
                    <a:pt x="15" y="813"/>
                    <a:pt x="15" y="813"/>
                  </a:cubicBezTo>
                  <a:cubicBezTo>
                    <a:pt x="18" y="814"/>
                    <a:pt x="18" y="814"/>
                    <a:pt x="18" y="814"/>
                  </a:cubicBezTo>
                  <a:lnTo>
                    <a:pt x="18" y="824"/>
                  </a:lnTo>
                  <a:close/>
                  <a:moveTo>
                    <a:pt x="17" y="781"/>
                  </a:moveTo>
                  <a:cubicBezTo>
                    <a:pt x="24" y="779"/>
                    <a:pt x="24" y="779"/>
                    <a:pt x="24" y="779"/>
                  </a:cubicBezTo>
                  <a:cubicBezTo>
                    <a:pt x="24" y="755"/>
                    <a:pt x="24" y="755"/>
                    <a:pt x="24" y="755"/>
                  </a:cubicBezTo>
                  <a:cubicBezTo>
                    <a:pt x="22" y="744"/>
                    <a:pt x="22" y="744"/>
                    <a:pt x="22" y="744"/>
                  </a:cubicBezTo>
                  <a:cubicBezTo>
                    <a:pt x="17" y="743"/>
                    <a:pt x="17" y="743"/>
                    <a:pt x="17" y="743"/>
                  </a:cubicBezTo>
                  <a:cubicBezTo>
                    <a:pt x="14" y="745"/>
                    <a:pt x="14" y="745"/>
                    <a:pt x="14" y="745"/>
                  </a:cubicBezTo>
                  <a:cubicBezTo>
                    <a:pt x="18" y="753"/>
                    <a:pt x="18" y="753"/>
                    <a:pt x="18" y="753"/>
                  </a:cubicBezTo>
                  <a:cubicBezTo>
                    <a:pt x="16" y="759"/>
                    <a:pt x="16" y="759"/>
                    <a:pt x="16" y="759"/>
                  </a:cubicBezTo>
                  <a:cubicBezTo>
                    <a:pt x="10" y="760"/>
                    <a:pt x="10" y="760"/>
                    <a:pt x="10" y="760"/>
                  </a:cubicBezTo>
                  <a:cubicBezTo>
                    <a:pt x="8" y="765"/>
                    <a:pt x="8" y="765"/>
                    <a:pt x="8" y="765"/>
                  </a:cubicBezTo>
                  <a:cubicBezTo>
                    <a:pt x="12" y="774"/>
                    <a:pt x="12" y="774"/>
                    <a:pt x="12" y="774"/>
                  </a:cubicBezTo>
                  <a:cubicBezTo>
                    <a:pt x="15" y="765"/>
                    <a:pt x="15" y="765"/>
                    <a:pt x="15" y="765"/>
                  </a:cubicBezTo>
                  <a:cubicBezTo>
                    <a:pt x="19" y="764"/>
                    <a:pt x="19" y="764"/>
                    <a:pt x="19" y="764"/>
                  </a:cubicBezTo>
                  <a:cubicBezTo>
                    <a:pt x="17" y="772"/>
                    <a:pt x="17" y="772"/>
                    <a:pt x="17" y="772"/>
                  </a:cubicBezTo>
                  <a:lnTo>
                    <a:pt x="17" y="781"/>
                  </a:lnTo>
                  <a:close/>
                  <a:moveTo>
                    <a:pt x="12" y="738"/>
                  </a:moveTo>
                  <a:cubicBezTo>
                    <a:pt x="10" y="728"/>
                    <a:pt x="10" y="728"/>
                    <a:pt x="10" y="728"/>
                  </a:cubicBezTo>
                  <a:cubicBezTo>
                    <a:pt x="7" y="728"/>
                    <a:pt x="7" y="728"/>
                    <a:pt x="7" y="728"/>
                  </a:cubicBezTo>
                  <a:cubicBezTo>
                    <a:pt x="5" y="738"/>
                    <a:pt x="5" y="738"/>
                    <a:pt x="5" y="738"/>
                  </a:cubicBezTo>
                  <a:lnTo>
                    <a:pt x="12" y="738"/>
                  </a:lnTo>
                  <a:close/>
                  <a:moveTo>
                    <a:pt x="22" y="741"/>
                  </a:moveTo>
                  <a:cubicBezTo>
                    <a:pt x="23" y="731"/>
                    <a:pt x="23" y="731"/>
                    <a:pt x="23" y="731"/>
                  </a:cubicBezTo>
                  <a:cubicBezTo>
                    <a:pt x="20" y="729"/>
                    <a:pt x="20" y="729"/>
                    <a:pt x="20" y="729"/>
                  </a:cubicBezTo>
                  <a:cubicBezTo>
                    <a:pt x="19" y="733"/>
                    <a:pt x="19" y="733"/>
                    <a:pt x="19" y="733"/>
                  </a:cubicBezTo>
                  <a:cubicBezTo>
                    <a:pt x="14" y="735"/>
                    <a:pt x="14" y="735"/>
                    <a:pt x="14" y="735"/>
                  </a:cubicBezTo>
                  <a:lnTo>
                    <a:pt x="22" y="741"/>
                  </a:lnTo>
                  <a:close/>
                  <a:moveTo>
                    <a:pt x="6" y="784"/>
                  </a:moveTo>
                  <a:cubicBezTo>
                    <a:pt x="6" y="790"/>
                    <a:pt x="6" y="790"/>
                    <a:pt x="6" y="790"/>
                  </a:cubicBezTo>
                  <a:cubicBezTo>
                    <a:pt x="11" y="792"/>
                    <a:pt x="11" y="792"/>
                    <a:pt x="11" y="792"/>
                  </a:cubicBezTo>
                  <a:cubicBezTo>
                    <a:pt x="15" y="787"/>
                    <a:pt x="15" y="787"/>
                    <a:pt x="15" y="787"/>
                  </a:cubicBezTo>
                  <a:cubicBezTo>
                    <a:pt x="14" y="784"/>
                    <a:pt x="14" y="784"/>
                    <a:pt x="14" y="784"/>
                  </a:cubicBezTo>
                  <a:cubicBezTo>
                    <a:pt x="10" y="787"/>
                    <a:pt x="10" y="787"/>
                    <a:pt x="10" y="787"/>
                  </a:cubicBezTo>
                  <a:lnTo>
                    <a:pt x="6" y="784"/>
                  </a:lnTo>
                  <a:close/>
                  <a:moveTo>
                    <a:pt x="18" y="841"/>
                  </a:moveTo>
                  <a:cubicBezTo>
                    <a:pt x="19" y="833"/>
                    <a:pt x="19" y="833"/>
                    <a:pt x="19" y="833"/>
                  </a:cubicBezTo>
                  <a:cubicBezTo>
                    <a:pt x="16" y="831"/>
                    <a:pt x="16" y="831"/>
                    <a:pt x="16" y="831"/>
                  </a:cubicBezTo>
                  <a:cubicBezTo>
                    <a:pt x="14" y="836"/>
                    <a:pt x="14" y="836"/>
                    <a:pt x="14" y="836"/>
                  </a:cubicBezTo>
                  <a:cubicBezTo>
                    <a:pt x="14" y="845"/>
                    <a:pt x="14" y="845"/>
                    <a:pt x="14" y="845"/>
                  </a:cubicBezTo>
                  <a:lnTo>
                    <a:pt x="18" y="841"/>
                  </a:lnTo>
                  <a:close/>
                  <a:moveTo>
                    <a:pt x="51" y="880"/>
                  </a:moveTo>
                  <a:cubicBezTo>
                    <a:pt x="55" y="882"/>
                    <a:pt x="55" y="882"/>
                    <a:pt x="55" y="882"/>
                  </a:cubicBezTo>
                  <a:cubicBezTo>
                    <a:pt x="61" y="876"/>
                    <a:pt x="61" y="876"/>
                    <a:pt x="61" y="876"/>
                  </a:cubicBezTo>
                  <a:cubicBezTo>
                    <a:pt x="64" y="872"/>
                    <a:pt x="64" y="872"/>
                    <a:pt x="64" y="872"/>
                  </a:cubicBezTo>
                  <a:cubicBezTo>
                    <a:pt x="70" y="872"/>
                    <a:pt x="70" y="872"/>
                    <a:pt x="70" y="872"/>
                  </a:cubicBezTo>
                  <a:cubicBezTo>
                    <a:pt x="78" y="867"/>
                    <a:pt x="78" y="867"/>
                    <a:pt x="78" y="867"/>
                  </a:cubicBezTo>
                  <a:cubicBezTo>
                    <a:pt x="77" y="864"/>
                    <a:pt x="77" y="864"/>
                    <a:pt x="77" y="864"/>
                  </a:cubicBezTo>
                  <a:cubicBezTo>
                    <a:pt x="67" y="863"/>
                    <a:pt x="67" y="863"/>
                    <a:pt x="67" y="863"/>
                  </a:cubicBezTo>
                  <a:cubicBezTo>
                    <a:pt x="61" y="869"/>
                    <a:pt x="61" y="869"/>
                    <a:pt x="61" y="869"/>
                  </a:cubicBezTo>
                  <a:cubicBezTo>
                    <a:pt x="54" y="870"/>
                    <a:pt x="54" y="870"/>
                    <a:pt x="54" y="870"/>
                  </a:cubicBezTo>
                  <a:cubicBezTo>
                    <a:pt x="54" y="877"/>
                    <a:pt x="54" y="877"/>
                    <a:pt x="54" y="877"/>
                  </a:cubicBezTo>
                  <a:lnTo>
                    <a:pt x="51" y="880"/>
                  </a:lnTo>
                  <a:close/>
                  <a:moveTo>
                    <a:pt x="36" y="626"/>
                  </a:moveTo>
                  <a:cubicBezTo>
                    <a:pt x="36" y="635"/>
                    <a:pt x="36" y="635"/>
                    <a:pt x="36" y="635"/>
                  </a:cubicBezTo>
                  <a:cubicBezTo>
                    <a:pt x="44" y="636"/>
                    <a:pt x="44" y="636"/>
                    <a:pt x="44" y="636"/>
                  </a:cubicBezTo>
                  <a:cubicBezTo>
                    <a:pt x="53" y="630"/>
                    <a:pt x="53" y="630"/>
                    <a:pt x="53" y="630"/>
                  </a:cubicBezTo>
                  <a:cubicBezTo>
                    <a:pt x="53" y="624"/>
                    <a:pt x="53" y="624"/>
                    <a:pt x="53" y="624"/>
                  </a:cubicBezTo>
                  <a:cubicBezTo>
                    <a:pt x="45" y="620"/>
                    <a:pt x="45" y="620"/>
                    <a:pt x="45" y="620"/>
                  </a:cubicBezTo>
                  <a:lnTo>
                    <a:pt x="36" y="626"/>
                  </a:lnTo>
                  <a:close/>
                  <a:moveTo>
                    <a:pt x="34" y="558"/>
                  </a:moveTo>
                  <a:cubicBezTo>
                    <a:pt x="31" y="564"/>
                    <a:pt x="31" y="564"/>
                    <a:pt x="31" y="564"/>
                  </a:cubicBezTo>
                  <a:cubicBezTo>
                    <a:pt x="31" y="581"/>
                    <a:pt x="31" y="581"/>
                    <a:pt x="31" y="581"/>
                  </a:cubicBezTo>
                  <a:cubicBezTo>
                    <a:pt x="26" y="593"/>
                    <a:pt x="26" y="593"/>
                    <a:pt x="26" y="593"/>
                  </a:cubicBezTo>
                  <a:cubicBezTo>
                    <a:pt x="39" y="594"/>
                    <a:pt x="39" y="594"/>
                    <a:pt x="39" y="594"/>
                  </a:cubicBezTo>
                  <a:cubicBezTo>
                    <a:pt x="44" y="582"/>
                    <a:pt x="44" y="582"/>
                    <a:pt x="44" y="582"/>
                  </a:cubicBezTo>
                  <a:cubicBezTo>
                    <a:pt x="40" y="568"/>
                    <a:pt x="40" y="568"/>
                    <a:pt x="40" y="568"/>
                  </a:cubicBezTo>
                  <a:cubicBezTo>
                    <a:pt x="45" y="566"/>
                    <a:pt x="45" y="566"/>
                    <a:pt x="45" y="566"/>
                  </a:cubicBezTo>
                  <a:cubicBezTo>
                    <a:pt x="48" y="553"/>
                    <a:pt x="48" y="553"/>
                    <a:pt x="48" y="553"/>
                  </a:cubicBezTo>
                  <a:cubicBezTo>
                    <a:pt x="35" y="553"/>
                    <a:pt x="35" y="553"/>
                    <a:pt x="35" y="553"/>
                  </a:cubicBezTo>
                  <a:lnTo>
                    <a:pt x="34" y="55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4" name="China">
              <a:extLst>
                <a:ext uri="{FF2B5EF4-FFF2-40B4-BE49-F238E27FC236}">
                  <a16:creationId xmlns:a16="http://schemas.microsoft.com/office/drawing/2014/main" id="{5C9BC0A4-4456-4529-8B12-B90E3DAF2408}"/>
                </a:ext>
              </a:extLst>
            </p:cNvPr>
            <p:cNvSpPr>
              <a:spLocks noEditPoints="1"/>
            </p:cNvSpPr>
            <p:nvPr/>
          </p:nvSpPr>
          <p:spPr bwMode="gray">
            <a:xfrm>
              <a:off x="8075413" y="2533195"/>
              <a:ext cx="1878117" cy="1427723"/>
            </a:xfrm>
            <a:custGeom>
              <a:avLst/>
              <a:gdLst/>
              <a:ahLst/>
              <a:cxnLst>
                <a:cxn ang="0">
                  <a:pos x="40" y="938"/>
                </a:cxn>
                <a:cxn ang="0">
                  <a:pos x="40" y="882"/>
                </a:cxn>
                <a:cxn ang="0">
                  <a:pos x="0" y="794"/>
                </a:cxn>
                <a:cxn ang="0">
                  <a:pos x="68" y="742"/>
                </a:cxn>
                <a:cxn ang="0">
                  <a:pos x="238" y="686"/>
                </a:cxn>
                <a:cxn ang="0">
                  <a:pos x="234" y="498"/>
                </a:cxn>
                <a:cxn ang="0">
                  <a:pos x="340" y="388"/>
                </a:cxn>
                <a:cxn ang="0">
                  <a:pos x="472" y="282"/>
                </a:cxn>
                <a:cxn ang="0">
                  <a:pos x="550" y="324"/>
                </a:cxn>
                <a:cxn ang="0">
                  <a:pos x="644" y="476"/>
                </a:cxn>
                <a:cxn ang="0">
                  <a:pos x="826" y="560"/>
                </a:cxn>
                <a:cxn ang="0">
                  <a:pos x="1068" y="644"/>
                </a:cxn>
                <a:cxn ang="0">
                  <a:pos x="1188" y="694"/>
                </a:cxn>
                <a:cxn ang="0">
                  <a:pos x="1402" y="610"/>
                </a:cxn>
                <a:cxn ang="0">
                  <a:pos x="1452" y="494"/>
                </a:cxn>
                <a:cxn ang="0">
                  <a:pos x="1644" y="462"/>
                </a:cxn>
                <a:cxn ang="0">
                  <a:pos x="1740" y="424"/>
                </a:cxn>
                <a:cxn ang="0">
                  <a:pos x="1648" y="372"/>
                </a:cxn>
                <a:cxn ang="0">
                  <a:pos x="1610" y="262"/>
                </a:cxn>
                <a:cxn ang="0">
                  <a:pos x="1714" y="234"/>
                </a:cxn>
                <a:cxn ang="0">
                  <a:pos x="1754" y="48"/>
                </a:cxn>
                <a:cxn ang="0">
                  <a:pos x="1928" y="30"/>
                </a:cxn>
                <a:cxn ang="0">
                  <a:pos x="2076" y="254"/>
                </a:cxn>
                <a:cxn ang="0">
                  <a:pos x="2162" y="350"/>
                </a:cxn>
                <a:cxn ang="0">
                  <a:pos x="2310" y="330"/>
                </a:cxn>
                <a:cxn ang="0">
                  <a:pos x="2172" y="522"/>
                </a:cxn>
                <a:cxn ang="0">
                  <a:pos x="2128" y="624"/>
                </a:cxn>
                <a:cxn ang="0">
                  <a:pos x="2076" y="694"/>
                </a:cxn>
                <a:cxn ang="0">
                  <a:pos x="1984" y="742"/>
                </a:cxn>
                <a:cxn ang="0">
                  <a:pos x="1858" y="800"/>
                </a:cxn>
                <a:cxn ang="0">
                  <a:pos x="1808" y="798"/>
                </a:cxn>
                <a:cxn ang="0">
                  <a:pos x="1788" y="746"/>
                </a:cxn>
                <a:cxn ang="0">
                  <a:pos x="1666" y="874"/>
                </a:cxn>
                <a:cxn ang="0">
                  <a:pos x="1730" y="920"/>
                </a:cxn>
                <a:cxn ang="0">
                  <a:pos x="1814" y="934"/>
                </a:cxn>
                <a:cxn ang="0">
                  <a:pos x="1772" y="1058"/>
                </a:cxn>
                <a:cxn ang="0">
                  <a:pos x="1788" y="1176"/>
                </a:cxn>
                <a:cxn ang="0">
                  <a:pos x="1806" y="1332"/>
                </a:cxn>
                <a:cxn ang="0">
                  <a:pos x="1744" y="1442"/>
                </a:cxn>
                <a:cxn ang="0">
                  <a:pos x="1566" y="1566"/>
                </a:cxn>
                <a:cxn ang="0">
                  <a:pos x="1442" y="1602"/>
                </a:cxn>
                <a:cxn ang="0">
                  <a:pos x="1370" y="1668"/>
                </a:cxn>
                <a:cxn ang="0">
                  <a:pos x="1288" y="1606"/>
                </a:cxn>
                <a:cxn ang="0">
                  <a:pos x="1230" y="1568"/>
                </a:cxn>
                <a:cxn ang="0">
                  <a:pos x="1062" y="1584"/>
                </a:cxn>
                <a:cxn ang="0">
                  <a:pos x="1012" y="1624"/>
                </a:cxn>
                <a:cxn ang="0">
                  <a:pos x="964" y="1550"/>
                </a:cxn>
                <a:cxn ang="0">
                  <a:pos x="904" y="1468"/>
                </a:cxn>
                <a:cxn ang="0">
                  <a:pos x="886" y="1340"/>
                </a:cxn>
                <a:cxn ang="0">
                  <a:pos x="818" y="1308"/>
                </a:cxn>
                <a:cxn ang="0">
                  <a:pos x="644" y="1348"/>
                </a:cxn>
                <a:cxn ang="0">
                  <a:pos x="576" y="1356"/>
                </a:cxn>
                <a:cxn ang="0">
                  <a:pos x="430" y="1336"/>
                </a:cxn>
                <a:cxn ang="0">
                  <a:pos x="274" y="1246"/>
                </a:cxn>
                <a:cxn ang="0">
                  <a:pos x="186" y="1166"/>
                </a:cxn>
                <a:cxn ang="0">
                  <a:pos x="206" y="1112"/>
                </a:cxn>
                <a:cxn ang="0">
                  <a:pos x="194" y="994"/>
                </a:cxn>
                <a:cxn ang="0">
                  <a:pos x="1330" y="1712"/>
                </a:cxn>
                <a:cxn ang="0">
                  <a:pos x="1376" y="1732"/>
                </a:cxn>
                <a:cxn ang="0">
                  <a:pos x="1408" y="1674"/>
                </a:cxn>
              </a:cxnLst>
              <a:rect l="0" t="0" r="r" b="b"/>
              <a:pathLst>
                <a:path w="2314" h="1744">
                  <a:moveTo>
                    <a:pt x="146" y="968"/>
                  </a:moveTo>
                  <a:lnTo>
                    <a:pt x="128" y="966"/>
                  </a:lnTo>
                  <a:lnTo>
                    <a:pt x="94" y="962"/>
                  </a:lnTo>
                  <a:lnTo>
                    <a:pt x="62" y="936"/>
                  </a:lnTo>
                  <a:lnTo>
                    <a:pt x="40" y="938"/>
                  </a:lnTo>
                  <a:lnTo>
                    <a:pt x="30" y="932"/>
                  </a:lnTo>
                  <a:lnTo>
                    <a:pt x="38" y="922"/>
                  </a:lnTo>
                  <a:lnTo>
                    <a:pt x="48" y="912"/>
                  </a:lnTo>
                  <a:lnTo>
                    <a:pt x="38" y="902"/>
                  </a:lnTo>
                  <a:lnTo>
                    <a:pt x="40" y="882"/>
                  </a:lnTo>
                  <a:lnTo>
                    <a:pt x="34" y="864"/>
                  </a:lnTo>
                  <a:lnTo>
                    <a:pt x="20" y="858"/>
                  </a:lnTo>
                  <a:lnTo>
                    <a:pt x="0" y="858"/>
                  </a:lnTo>
                  <a:lnTo>
                    <a:pt x="0" y="808"/>
                  </a:lnTo>
                  <a:lnTo>
                    <a:pt x="0" y="794"/>
                  </a:lnTo>
                  <a:lnTo>
                    <a:pt x="6" y="770"/>
                  </a:lnTo>
                  <a:lnTo>
                    <a:pt x="28" y="760"/>
                  </a:lnTo>
                  <a:lnTo>
                    <a:pt x="40" y="748"/>
                  </a:lnTo>
                  <a:lnTo>
                    <a:pt x="56" y="750"/>
                  </a:lnTo>
                  <a:lnTo>
                    <a:pt x="68" y="742"/>
                  </a:lnTo>
                  <a:lnTo>
                    <a:pt x="78" y="760"/>
                  </a:lnTo>
                  <a:lnTo>
                    <a:pt x="98" y="758"/>
                  </a:lnTo>
                  <a:lnTo>
                    <a:pt x="114" y="730"/>
                  </a:lnTo>
                  <a:lnTo>
                    <a:pt x="158" y="718"/>
                  </a:lnTo>
                  <a:lnTo>
                    <a:pt x="238" y="686"/>
                  </a:lnTo>
                  <a:lnTo>
                    <a:pt x="250" y="638"/>
                  </a:lnTo>
                  <a:lnTo>
                    <a:pt x="262" y="596"/>
                  </a:lnTo>
                  <a:lnTo>
                    <a:pt x="240" y="518"/>
                  </a:lnTo>
                  <a:lnTo>
                    <a:pt x="224" y="512"/>
                  </a:lnTo>
                  <a:lnTo>
                    <a:pt x="234" y="498"/>
                  </a:lnTo>
                  <a:lnTo>
                    <a:pt x="290" y="492"/>
                  </a:lnTo>
                  <a:lnTo>
                    <a:pt x="310" y="500"/>
                  </a:lnTo>
                  <a:lnTo>
                    <a:pt x="322" y="486"/>
                  </a:lnTo>
                  <a:lnTo>
                    <a:pt x="308" y="478"/>
                  </a:lnTo>
                  <a:lnTo>
                    <a:pt x="340" y="388"/>
                  </a:lnTo>
                  <a:lnTo>
                    <a:pt x="380" y="400"/>
                  </a:lnTo>
                  <a:lnTo>
                    <a:pt x="424" y="380"/>
                  </a:lnTo>
                  <a:lnTo>
                    <a:pt x="426" y="348"/>
                  </a:lnTo>
                  <a:lnTo>
                    <a:pt x="470" y="308"/>
                  </a:lnTo>
                  <a:lnTo>
                    <a:pt x="472" y="282"/>
                  </a:lnTo>
                  <a:lnTo>
                    <a:pt x="502" y="280"/>
                  </a:lnTo>
                  <a:lnTo>
                    <a:pt x="512" y="294"/>
                  </a:lnTo>
                  <a:lnTo>
                    <a:pt x="530" y="308"/>
                  </a:lnTo>
                  <a:lnTo>
                    <a:pt x="536" y="310"/>
                  </a:lnTo>
                  <a:lnTo>
                    <a:pt x="550" y="324"/>
                  </a:lnTo>
                  <a:lnTo>
                    <a:pt x="582" y="330"/>
                  </a:lnTo>
                  <a:lnTo>
                    <a:pt x="610" y="348"/>
                  </a:lnTo>
                  <a:lnTo>
                    <a:pt x="646" y="404"/>
                  </a:lnTo>
                  <a:lnTo>
                    <a:pt x="670" y="424"/>
                  </a:lnTo>
                  <a:lnTo>
                    <a:pt x="644" y="476"/>
                  </a:lnTo>
                  <a:lnTo>
                    <a:pt x="656" y="490"/>
                  </a:lnTo>
                  <a:lnTo>
                    <a:pt x="724" y="498"/>
                  </a:lnTo>
                  <a:lnTo>
                    <a:pt x="784" y="520"/>
                  </a:lnTo>
                  <a:lnTo>
                    <a:pt x="814" y="552"/>
                  </a:lnTo>
                  <a:lnTo>
                    <a:pt x="826" y="560"/>
                  </a:lnTo>
                  <a:lnTo>
                    <a:pt x="864" y="636"/>
                  </a:lnTo>
                  <a:lnTo>
                    <a:pt x="894" y="636"/>
                  </a:lnTo>
                  <a:lnTo>
                    <a:pt x="920" y="646"/>
                  </a:lnTo>
                  <a:lnTo>
                    <a:pt x="1012" y="648"/>
                  </a:lnTo>
                  <a:lnTo>
                    <a:pt x="1068" y="644"/>
                  </a:lnTo>
                  <a:lnTo>
                    <a:pt x="1090" y="668"/>
                  </a:lnTo>
                  <a:lnTo>
                    <a:pt x="1120" y="670"/>
                  </a:lnTo>
                  <a:lnTo>
                    <a:pt x="1142" y="686"/>
                  </a:lnTo>
                  <a:lnTo>
                    <a:pt x="1170" y="682"/>
                  </a:lnTo>
                  <a:lnTo>
                    <a:pt x="1188" y="694"/>
                  </a:lnTo>
                  <a:lnTo>
                    <a:pt x="1212" y="686"/>
                  </a:lnTo>
                  <a:lnTo>
                    <a:pt x="1228" y="666"/>
                  </a:lnTo>
                  <a:lnTo>
                    <a:pt x="1300" y="640"/>
                  </a:lnTo>
                  <a:lnTo>
                    <a:pt x="1384" y="638"/>
                  </a:lnTo>
                  <a:lnTo>
                    <a:pt x="1402" y="610"/>
                  </a:lnTo>
                  <a:lnTo>
                    <a:pt x="1438" y="592"/>
                  </a:lnTo>
                  <a:lnTo>
                    <a:pt x="1448" y="568"/>
                  </a:lnTo>
                  <a:lnTo>
                    <a:pt x="1418" y="546"/>
                  </a:lnTo>
                  <a:lnTo>
                    <a:pt x="1418" y="528"/>
                  </a:lnTo>
                  <a:lnTo>
                    <a:pt x="1452" y="494"/>
                  </a:lnTo>
                  <a:lnTo>
                    <a:pt x="1466" y="492"/>
                  </a:lnTo>
                  <a:lnTo>
                    <a:pt x="1502" y="514"/>
                  </a:lnTo>
                  <a:lnTo>
                    <a:pt x="1564" y="478"/>
                  </a:lnTo>
                  <a:lnTo>
                    <a:pt x="1604" y="484"/>
                  </a:lnTo>
                  <a:lnTo>
                    <a:pt x="1644" y="462"/>
                  </a:lnTo>
                  <a:lnTo>
                    <a:pt x="1666" y="460"/>
                  </a:lnTo>
                  <a:lnTo>
                    <a:pt x="1678" y="448"/>
                  </a:lnTo>
                  <a:lnTo>
                    <a:pt x="1698" y="446"/>
                  </a:lnTo>
                  <a:lnTo>
                    <a:pt x="1718" y="458"/>
                  </a:lnTo>
                  <a:lnTo>
                    <a:pt x="1740" y="424"/>
                  </a:lnTo>
                  <a:lnTo>
                    <a:pt x="1710" y="388"/>
                  </a:lnTo>
                  <a:lnTo>
                    <a:pt x="1708" y="372"/>
                  </a:lnTo>
                  <a:lnTo>
                    <a:pt x="1676" y="352"/>
                  </a:lnTo>
                  <a:lnTo>
                    <a:pt x="1664" y="354"/>
                  </a:lnTo>
                  <a:lnTo>
                    <a:pt x="1648" y="372"/>
                  </a:lnTo>
                  <a:lnTo>
                    <a:pt x="1630" y="362"/>
                  </a:lnTo>
                  <a:lnTo>
                    <a:pt x="1598" y="360"/>
                  </a:lnTo>
                  <a:lnTo>
                    <a:pt x="1586" y="338"/>
                  </a:lnTo>
                  <a:lnTo>
                    <a:pt x="1606" y="296"/>
                  </a:lnTo>
                  <a:lnTo>
                    <a:pt x="1610" y="262"/>
                  </a:lnTo>
                  <a:lnTo>
                    <a:pt x="1622" y="242"/>
                  </a:lnTo>
                  <a:lnTo>
                    <a:pt x="1648" y="240"/>
                  </a:lnTo>
                  <a:lnTo>
                    <a:pt x="1666" y="258"/>
                  </a:lnTo>
                  <a:lnTo>
                    <a:pt x="1698" y="234"/>
                  </a:lnTo>
                  <a:lnTo>
                    <a:pt x="1714" y="234"/>
                  </a:lnTo>
                  <a:lnTo>
                    <a:pt x="1724" y="214"/>
                  </a:lnTo>
                  <a:lnTo>
                    <a:pt x="1712" y="194"/>
                  </a:lnTo>
                  <a:lnTo>
                    <a:pt x="1766" y="104"/>
                  </a:lnTo>
                  <a:lnTo>
                    <a:pt x="1774" y="66"/>
                  </a:lnTo>
                  <a:lnTo>
                    <a:pt x="1754" y="48"/>
                  </a:lnTo>
                  <a:lnTo>
                    <a:pt x="1780" y="16"/>
                  </a:lnTo>
                  <a:lnTo>
                    <a:pt x="1804" y="10"/>
                  </a:lnTo>
                  <a:lnTo>
                    <a:pt x="1858" y="0"/>
                  </a:lnTo>
                  <a:lnTo>
                    <a:pt x="1906" y="14"/>
                  </a:lnTo>
                  <a:lnTo>
                    <a:pt x="1928" y="30"/>
                  </a:lnTo>
                  <a:lnTo>
                    <a:pt x="1962" y="32"/>
                  </a:lnTo>
                  <a:lnTo>
                    <a:pt x="1984" y="74"/>
                  </a:lnTo>
                  <a:lnTo>
                    <a:pt x="1992" y="110"/>
                  </a:lnTo>
                  <a:lnTo>
                    <a:pt x="2044" y="254"/>
                  </a:lnTo>
                  <a:lnTo>
                    <a:pt x="2076" y="254"/>
                  </a:lnTo>
                  <a:lnTo>
                    <a:pt x="2100" y="268"/>
                  </a:lnTo>
                  <a:lnTo>
                    <a:pt x="2114" y="264"/>
                  </a:lnTo>
                  <a:lnTo>
                    <a:pt x="2130" y="292"/>
                  </a:lnTo>
                  <a:lnTo>
                    <a:pt x="2152" y="298"/>
                  </a:lnTo>
                  <a:lnTo>
                    <a:pt x="2162" y="350"/>
                  </a:lnTo>
                  <a:lnTo>
                    <a:pt x="2186" y="364"/>
                  </a:lnTo>
                  <a:lnTo>
                    <a:pt x="2238" y="364"/>
                  </a:lnTo>
                  <a:lnTo>
                    <a:pt x="2260" y="340"/>
                  </a:lnTo>
                  <a:lnTo>
                    <a:pt x="2288" y="328"/>
                  </a:lnTo>
                  <a:lnTo>
                    <a:pt x="2310" y="330"/>
                  </a:lnTo>
                  <a:lnTo>
                    <a:pt x="2314" y="376"/>
                  </a:lnTo>
                  <a:lnTo>
                    <a:pt x="2282" y="446"/>
                  </a:lnTo>
                  <a:lnTo>
                    <a:pt x="2234" y="510"/>
                  </a:lnTo>
                  <a:lnTo>
                    <a:pt x="2204" y="506"/>
                  </a:lnTo>
                  <a:lnTo>
                    <a:pt x="2172" y="522"/>
                  </a:lnTo>
                  <a:lnTo>
                    <a:pt x="2178" y="586"/>
                  </a:lnTo>
                  <a:lnTo>
                    <a:pt x="2170" y="614"/>
                  </a:lnTo>
                  <a:lnTo>
                    <a:pt x="2154" y="622"/>
                  </a:lnTo>
                  <a:lnTo>
                    <a:pt x="2154" y="634"/>
                  </a:lnTo>
                  <a:lnTo>
                    <a:pt x="2128" y="624"/>
                  </a:lnTo>
                  <a:lnTo>
                    <a:pt x="2120" y="636"/>
                  </a:lnTo>
                  <a:lnTo>
                    <a:pt x="2104" y="642"/>
                  </a:lnTo>
                  <a:lnTo>
                    <a:pt x="2090" y="666"/>
                  </a:lnTo>
                  <a:lnTo>
                    <a:pt x="2068" y="674"/>
                  </a:lnTo>
                  <a:lnTo>
                    <a:pt x="2076" y="694"/>
                  </a:lnTo>
                  <a:lnTo>
                    <a:pt x="2070" y="708"/>
                  </a:lnTo>
                  <a:lnTo>
                    <a:pt x="2046" y="702"/>
                  </a:lnTo>
                  <a:lnTo>
                    <a:pt x="2030" y="688"/>
                  </a:lnTo>
                  <a:lnTo>
                    <a:pt x="2008" y="696"/>
                  </a:lnTo>
                  <a:lnTo>
                    <a:pt x="1984" y="742"/>
                  </a:lnTo>
                  <a:lnTo>
                    <a:pt x="1966" y="746"/>
                  </a:lnTo>
                  <a:lnTo>
                    <a:pt x="1954" y="756"/>
                  </a:lnTo>
                  <a:lnTo>
                    <a:pt x="1942" y="754"/>
                  </a:lnTo>
                  <a:lnTo>
                    <a:pt x="1906" y="788"/>
                  </a:lnTo>
                  <a:lnTo>
                    <a:pt x="1858" y="800"/>
                  </a:lnTo>
                  <a:lnTo>
                    <a:pt x="1816" y="838"/>
                  </a:lnTo>
                  <a:lnTo>
                    <a:pt x="1796" y="838"/>
                  </a:lnTo>
                  <a:lnTo>
                    <a:pt x="1820" y="808"/>
                  </a:lnTo>
                  <a:lnTo>
                    <a:pt x="1808" y="808"/>
                  </a:lnTo>
                  <a:lnTo>
                    <a:pt x="1808" y="798"/>
                  </a:lnTo>
                  <a:lnTo>
                    <a:pt x="1822" y="776"/>
                  </a:lnTo>
                  <a:lnTo>
                    <a:pt x="1828" y="748"/>
                  </a:lnTo>
                  <a:lnTo>
                    <a:pt x="1814" y="728"/>
                  </a:lnTo>
                  <a:lnTo>
                    <a:pt x="1788" y="732"/>
                  </a:lnTo>
                  <a:lnTo>
                    <a:pt x="1788" y="746"/>
                  </a:lnTo>
                  <a:lnTo>
                    <a:pt x="1758" y="780"/>
                  </a:lnTo>
                  <a:lnTo>
                    <a:pt x="1742" y="784"/>
                  </a:lnTo>
                  <a:lnTo>
                    <a:pt x="1712" y="830"/>
                  </a:lnTo>
                  <a:lnTo>
                    <a:pt x="1658" y="832"/>
                  </a:lnTo>
                  <a:lnTo>
                    <a:pt x="1666" y="874"/>
                  </a:lnTo>
                  <a:lnTo>
                    <a:pt x="1688" y="892"/>
                  </a:lnTo>
                  <a:lnTo>
                    <a:pt x="1696" y="884"/>
                  </a:lnTo>
                  <a:lnTo>
                    <a:pt x="1710" y="892"/>
                  </a:lnTo>
                  <a:lnTo>
                    <a:pt x="1710" y="906"/>
                  </a:lnTo>
                  <a:lnTo>
                    <a:pt x="1730" y="920"/>
                  </a:lnTo>
                  <a:lnTo>
                    <a:pt x="1776" y="894"/>
                  </a:lnTo>
                  <a:lnTo>
                    <a:pt x="1806" y="906"/>
                  </a:lnTo>
                  <a:lnTo>
                    <a:pt x="1854" y="914"/>
                  </a:lnTo>
                  <a:lnTo>
                    <a:pt x="1844" y="940"/>
                  </a:lnTo>
                  <a:lnTo>
                    <a:pt x="1814" y="934"/>
                  </a:lnTo>
                  <a:lnTo>
                    <a:pt x="1794" y="940"/>
                  </a:lnTo>
                  <a:lnTo>
                    <a:pt x="1752" y="972"/>
                  </a:lnTo>
                  <a:lnTo>
                    <a:pt x="1730" y="1038"/>
                  </a:lnTo>
                  <a:lnTo>
                    <a:pt x="1778" y="1042"/>
                  </a:lnTo>
                  <a:lnTo>
                    <a:pt x="1772" y="1058"/>
                  </a:lnTo>
                  <a:lnTo>
                    <a:pt x="1786" y="1078"/>
                  </a:lnTo>
                  <a:lnTo>
                    <a:pt x="1784" y="1092"/>
                  </a:lnTo>
                  <a:lnTo>
                    <a:pt x="1790" y="1132"/>
                  </a:lnTo>
                  <a:lnTo>
                    <a:pt x="1816" y="1154"/>
                  </a:lnTo>
                  <a:lnTo>
                    <a:pt x="1788" y="1176"/>
                  </a:lnTo>
                  <a:lnTo>
                    <a:pt x="1812" y="1202"/>
                  </a:lnTo>
                  <a:lnTo>
                    <a:pt x="1780" y="1248"/>
                  </a:lnTo>
                  <a:lnTo>
                    <a:pt x="1800" y="1258"/>
                  </a:lnTo>
                  <a:lnTo>
                    <a:pt x="1812" y="1286"/>
                  </a:lnTo>
                  <a:lnTo>
                    <a:pt x="1806" y="1332"/>
                  </a:lnTo>
                  <a:lnTo>
                    <a:pt x="1782" y="1358"/>
                  </a:lnTo>
                  <a:lnTo>
                    <a:pt x="1786" y="1374"/>
                  </a:lnTo>
                  <a:lnTo>
                    <a:pt x="1748" y="1396"/>
                  </a:lnTo>
                  <a:lnTo>
                    <a:pt x="1738" y="1410"/>
                  </a:lnTo>
                  <a:lnTo>
                    <a:pt x="1744" y="1442"/>
                  </a:lnTo>
                  <a:lnTo>
                    <a:pt x="1692" y="1492"/>
                  </a:lnTo>
                  <a:lnTo>
                    <a:pt x="1682" y="1486"/>
                  </a:lnTo>
                  <a:lnTo>
                    <a:pt x="1630" y="1532"/>
                  </a:lnTo>
                  <a:lnTo>
                    <a:pt x="1624" y="1556"/>
                  </a:lnTo>
                  <a:lnTo>
                    <a:pt x="1566" y="1566"/>
                  </a:lnTo>
                  <a:lnTo>
                    <a:pt x="1526" y="1582"/>
                  </a:lnTo>
                  <a:lnTo>
                    <a:pt x="1516" y="1560"/>
                  </a:lnTo>
                  <a:lnTo>
                    <a:pt x="1502" y="1560"/>
                  </a:lnTo>
                  <a:lnTo>
                    <a:pt x="1472" y="1604"/>
                  </a:lnTo>
                  <a:lnTo>
                    <a:pt x="1442" y="1602"/>
                  </a:lnTo>
                  <a:lnTo>
                    <a:pt x="1430" y="1618"/>
                  </a:lnTo>
                  <a:lnTo>
                    <a:pt x="1398" y="1622"/>
                  </a:lnTo>
                  <a:lnTo>
                    <a:pt x="1386" y="1636"/>
                  </a:lnTo>
                  <a:lnTo>
                    <a:pt x="1400" y="1648"/>
                  </a:lnTo>
                  <a:lnTo>
                    <a:pt x="1370" y="1668"/>
                  </a:lnTo>
                  <a:lnTo>
                    <a:pt x="1364" y="1644"/>
                  </a:lnTo>
                  <a:lnTo>
                    <a:pt x="1370" y="1614"/>
                  </a:lnTo>
                  <a:lnTo>
                    <a:pt x="1356" y="1606"/>
                  </a:lnTo>
                  <a:lnTo>
                    <a:pt x="1350" y="1618"/>
                  </a:lnTo>
                  <a:lnTo>
                    <a:pt x="1288" y="1606"/>
                  </a:lnTo>
                  <a:lnTo>
                    <a:pt x="1256" y="1608"/>
                  </a:lnTo>
                  <a:lnTo>
                    <a:pt x="1242" y="1598"/>
                  </a:lnTo>
                  <a:lnTo>
                    <a:pt x="1258" y="1578"/>
                  </a:lnTo>
                  <a:lnTo>
                    <a:pt x="1246" y="1568"/>
                  </a:lnTo>
                  <a:lnTo>
                    <a:pt x="1230" y="1568"/>
                  </a:lnTo>
                  <a:lnTo>
                    <a:pt x="1198" y="1550"/>
                  </a:lnTo>
                  <a:lnTo>
                    <a:pt x="1148" y="1578"/>
                  </a:lnTo>
                  <a:lnTo>
                    <a:pt x="1090" y="1576"/>
                  </a:lnTo>
                  <a:lnTo>
                    <a:pt x="1076" y="1584"/>
                  </a:lnTo>
                  <a:lnTo>
                    <a:pt x="1062" y="1584"/>
                  </a:lnTo>
                  <a:lnTo>
                    <a:pt x="1064" y="1622"/>
                  </a:lnTo>
                  <a:lnTo>
                    <a:pt x="1052" y="1640"/>
                  </a:lnTo>
                  <a:lnTo>
                    <a:pt x="1042" y="1622"/>
                  </a:lnTo>
                  <a:lnTo>
                    <a:pt x="1036" y="1608"/>
                  </a:lnTo>
                  <a:lnTo>
                    <a:pt x="1012" y="1624"/>
                  </a:lnTo>
                  <a:lnTo>
                    <a:pt x="990" y="1606"/>
                  </a:lnTo>
                  <a:lnTo>
                    <a:pt x="972" y="1608"/>
                  </a:lnTo>
                  <a:lnTo>
                    <a:pt x="958" y="1594"/>
                  </a:lnTo>
                  <a:lnTo>
                    <a:pt x="982" y="1554"/>
                  </a:lnTo>
                  <a:lnTo>
                    <a:pt x="964" y="1550"/>
                  </a:lnTo>
                  <a:lnTo>
                    <a:pt x="948" y="1518"/>
                  </a:lnTo>
                  <a:lnTo>
                    <a:pt x="904" y="1520"/>
                  </a:lnTo>
                  <a:lnTo>
                    <a:pt x="914" y="1498"/>
                  </a:lnTo>
                  <a:lnTo>
                    <a:pt x="898" y="1480"/>
                  </a:lnTo>
                  <a:lnTo>
                    <a:pt x="904" y="1468"/>
                  </a:lnTo>
                  <a:lnTo>
                    <a:pt x="940" y="1430"/>
                  </a:lnTo>
                  <a:lnTo>
                    <a:pt x="930" y="1360"/>
                  </a:lnTo>
                  <a:lnTo>
                    <a:pt x="912" y="1342"/>
                  </a:lnTo>
                  <a:lnTo>
                    <a:pt x="894" y="1336"/>
                  </a:lnTo>
                  <a:lnTo>
                    <a:pt x="886" y="1340"/>
                  </a:lnTo>
                  <a:lnTo>
                    <a:pt x="868" y="1336"/>
                  </a:lnTo>
                  <a:lnTo>
                    <a:pt x="856" y="1342"/>
                  </a:lnTo>
                  <a:lnTo>
                    <a:pt x="850" y="1314"/>
                  </a:lnTo>
                  <a:lnTo>
                    <a:pt x="834" y="1302"/>
                  </a:lnTo>
                  <a:lnTo>
                    <a:pt x="818" y="1308"/>
                  </a:lnTo>
                  <a:lnTo>
                    <a:pt x="782" y="1294"/>
                  </a:lnTo>
                  <a:lnTo>
                    <a:pt x="738" y="1320"/>
                  </a:lnTo>
                  <a:lnTo>
                    <a:pt x="726" y="1336"/>
                  </a:lnTo>
                  <a:lnTo>
                    <a:pt x="686" y="1346"/>
                  </a:lnTo>
                  <a:lnTo>
                    <a:pt x="644" y="1348"/>
                  </a:lnTo>
                  <a:lnTo>
                    <a:pt x="618" y="1342"/>
                  </a:lnTo>
                  <a:lnTo>
                    <a:pt x="600" y="1358"/>
                  </a:lnTo>
                  <a:lnTo>
                    <a:pt x="584" y="1384"/>
                  </a:lnTo>
                  <a:lnTo>
                    <a:pt x="574" y="1368"/>
                  </a:lnTo>
                  <a:lnTo>
                    <a:pt x="576" y="1356"/>
                  </a:lnTo>
                  <a:lnTo>
                    <a:pt x="564" y="1350"/>
                  </a:lnTo>
                  <a:lnTo>
                    <a:pt x="548" y="1354"/>
                  </a:lnTo>
                  <a:lnTo>
                    <a:pt x="486" y="1348"/>
                  </a:lnTo>
                  <a:lnTo>
                    <a:pt x="474" y="1354"/>
                  </a:lnTo>
                  <a:lnTo>
                    <a:pt x="430" y="1336"/>
                  </a:lnTo>
                  <a:lnTo>
                    <a:pt x="386" y="1296"/>
                  </a:lnTo>
                  <a:lnTo>
                    <a:pt x="374" y="1304"/>
                  </a:lnTo>
                  <a:lnTo>
                    <a:pt x="326" y="1274"/>
                  </a:lnTo>
                  <a:lnTo>
                    <a:pt x="288" y="1240"/>
                  </a:lnTo>
                  <a:lnTo>
                    <a:pt x="274" y="1246"/>
                  </a:lnTo>
                  <a:lnTo>
                    <a:pt x="258" y="1230"/>
                  </a:lnTo>
                  <a:lnTo>
                    <a:pt x="234" y="1212"/>
                  </a:lnTo>
                  <a:lnTo>
                    <a:pt x="202" y="1204"/>
                  </a:lnTo>
                  <a:lnTo>
                    <a:pt x="198" y="1180"/>
                  </a:lnTo>
                  <a:lnTo>
                    <a:pt x="186" y="1166"/>
                  </a:lnTo>
                  <a:lnTo>
                    <a:pt x="180" y="1144"/>
                  </a:lnTo>
                  <a:lnTo>
                    <a:pt x="206" y="1152"/>
                  </a:lnTo>
                  <a:lnTo>
                    <a:pt x="220" y="1140"/>
                  </a:lnTo>
                  <a:lnTo>
                    <a:pt x="206" y="1128"/>
                  </a:lnTo>
                  <a:lnTo>
                    <a:pt x="206" y="1112"/>
                  </a:lnTo>
                  <a:lnTo>
                    <a:pt x="194" y="1102"/>
                  </a:lnTo>
                  <a:lnTo>
                    <a:pt x="198" y="1066"/>
                  </a:lnTo>
                  <a:lnTo>
                    <a:pt x="204" y="1034"/>
                  </a:lnTo>
                  <a:lnTo>
                    <a:pt x="194" y="1020"/>
                  </a:lnTo>
                  <a:lnTo>
                    <a:pt x="194" y="994"/>
                  </a:lnTo>
                  <a:lnTo>
                    <a:pt x="170" y="982"/>
                  </a:lnTo>
                  <a:lnTo>
                    <a:pt x="146" y="968"/>
                  </a:lnTo>
                  <a:close/>
                  <a:moveTo>
                    <a:pt x="1344" y="1694"/>
                  </a:moveTo>
                  <a:lnTo>
                    <a:pt x="1346" y="1700"/>
                  </a:lnTo>
                  <a:lnTo>
                    <a:pt x="1330" y="1712"/>
                  </a:lnTo>
                  <a:lnTo>
                    <a:pt x="1334" y="1722"/>
                  </a:lnTo>
                  <a:lnTo>
                    <a:pt x="1332" y="1736"/>
                  </a:lnTo>
                  <a:lnTo>
                    <a:pt x="1360" y="1744"/>
                  </a:lnTo>
                  <a:lnTo>
                    <a:pt x="1368" y="1736"/>
                  </a:lnTo>
                  <a:lnTo>
                    <a:pt x="1376" y="1732"/>
                  </a:lnTo>
                  <a:lnTo>
                    <a:pt x="1386" y="1734"/>
                  </a:lnTo>
                  <a:lnTo>
                    <a:pt x="1400" y="1720"/>
                  </a:lnTo>
                  <a:lnTo>
                    <a:pt x="1400" y="1710"/>
                  </a:lnTo>
                  <a:lnTo>
                    <a:pt x="1416" y="1690"/>
                  </a:lnTo>
                  <a:lnTo>
                    <a:pt x="1408" y="1674"/>
                  </a:lnTo>
                  <a:lnTo>
                    <a:pt x="1394" y="1682"/>
                  </a:lnTo>
                  <a:lnTo>
                    <a:pt x="1352" y="1686"/>
                  </a:lnTo>
                  <a:lnTo>
                    <a:pt x="1344" y="16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5" name="Colombia">
              <a:extLst>
                <a:ext uri="{FF2B5EF4-FFF2-40B4-BE49-F238E27FC236}">
                  <a16:creationId xmlns:a16="http://schemas.microsoft.com/office/drawing/2014/main" id="{A579955F-6AF7-4FBF-9116-936A318F5E70}"/>
                </a:ext>
              </a:extLst>
            </p:cNvPr>
            <p:cNvSpPr>
              <a:spLocks/>
            </p:cNvSpPr>
            <p:nvPr/>
          </p:nvSpPr>
          <p:spPr bwMode="gray">
            <a:xfrm>
              <a:off x="3261030" y="4251969"/>
              <a:ext cx="368985" cy="501472"/>
            </a:xfrm>
            <a:custGeom>
              <a:avLst/>
              <a:gdLst/>
              <a:ahLst/>
              <a:cxnLst>
                <a:cxn ang="0">
                  <a:pos x="50" y="183"/>
                </a:cxn>
                <a:cxn ang="0">
                  <a:pos x="48" y="161"/>
                </a:cxn>
                <a:cxn ang="0">
                  <a:pos x="60" y="143"/>
                </a:cxn>
                <a:cxn ang="0">
                  <a:pos x="76" y="137"/>
                </a:cxn>
                <a:cxn ang="0">
                  <a:pos x="86" y="116"/>
                </a:cxn>
                <a:cxn ang="0">
                  <a:pos x="133" y="88"/>
                </a:cxn>
                <a:cxn ang="0">
                  <a:pos x="155" y="28"/>
                </a:cxn>
                <a:cxn ang="0">
                  <a:pos x="185" y="14"/>
                </a:cxn>
                <a:cxn ang="0">
                  <a:pos x="243" y="0"/>
                </a:cxn>
                <a:cxn ang="0">
                  <a:pos x="255" y="20"/>
                </a:cxn>
                <a:cxn ang="0">
                  <a:pos x="223" y="84"/>
                </a:cxn>
                <a:cxn ang="0">
                  <a:pos x="239" y="139"/>
                </a:cxn>
                <a:cxn ang="0">
                  <a:pos x="279" y="181"/>
                </a:cxn>
                <a:cxn ang="0">
                  <a:pos x="367" y="215"/>
                </a:cxn>
                <a:cxn ang="0">
                  <a:pos x="441" y="221"/>
                </a:cxn>
                <a:cxn ang="0">
                  <a:pos x="429" y="293"/>
                </a:cxn>
                <a:cxn ang="0">
                  <a:pos x="421" y="329"/>
                </a:cxn>
                <a:cxn ang="0">
                  <a:pos x="435" y="341"/>
                </a:cxn>
                <a:cxn ang="0">
                  <a:pos x="453" y="381"/>
                </a:cxn>
                <a:cxn ang="0">
                  <a:pos x="435" y="369"/>
                </a:cxn>
                <a:cxn ang="0">
                  <a:pos x="401" y="371"/>
                </a:cxn>
                <a:cxn ang="0">
                  <a:pos x="341" y="379"/>
                </a:cxn>
                <a:cxn ang="0">
                  <a:pos x="367" y="409"/>
                </a:cxn>
                <a:cxn ang="0">
                  <a:pos x="339" y="421"/>
                </a:cxn>
                <a:cxn ang="0">
                  <a:pos x="361" y="451"/>
                </a:cxn>
                <a:cxn ang="0">
                  <a:pos x="363" y="499"/>
                </a:cxn>
                <a:cxn ang="0">
                  <a:pos x="317" y="601"/>
                </a:cxn>
                <a:cxn ang="0">
                  <a:pos x="299" y="535"/>
                </a:cxn>
                <a:cxn ang="0">
                  <a:pos x="247" y="519"/>
                </a:cxn>
                <a:cxn ang="0">
                  <a:pos x="195" y="499"/>
                </a:cxn>
                <a:cxn ang="0">
                  <a:pos x="32" y="419"/>
                </a:cxn>
                <a:cxn ang="0">
                  <a:pos x="0" y="385"/>
                </a:cxn>
                <a:cxn ang="0">
                  <a:pos x="14" y="369"/>
                </a:cxn>
                <a:cxn ang="0">
                  <a:pos x="44" y="351"/>
                </a:cxn>
                <a:cxn ang="0">
                  <a:pos x="60" y="297"/>
                </a:cxn>
                <a:cxn ang="0">
                  <a:pos x="70" y="225"/>
                </a:cxn>
                <a:cxn ang="0">
                  <a:pos x="64" y="197"/>
                </a:cxn>
              </a:cxnLst>
              <a:rect l="0" t="0" r="r" b="b"/>
              <a:pathLst>
                <a:path w="453" h="613">
                  <a:moveTo>
                    <a:pt x="64" y="197"/>
                  </a:moveTo>
                  <a:lnTo>
                    <a:pt x="50" y="183"/>
                  </a:lnTo>
                  <a:lnTo>
                    <a:pt x="50" y="173"/>
                  </a:lnTo>
                  <a:lnTo>
                    <a:pt x="48" y="161"/>
                  </a:lnTo>
                  <a:lnTo>
                    <a:pt x="60" y="153"/>
                  </a:lnTo>
                  <a:lnTo>
                    <a:pt x="60" y="143"/>
                  </a:lnTo>
                  <a:lnTo>
                    <a:pt x="58" y="118"/>
                  </a:lnTo>
                  <a:lnTo>
                    <a:pt x="76" y="137"/>
                  </a:lnTo>
                  <a:lnTo>
                    <a:pt x="88" y="145"/>
                  </a:lnTo>
                  <a:lnTo>
                    <a:pt x="86" y="116"/>
                  </a:lnTo>
                  <a:lnTo>
                    <a:pt x="115" y="92"/>
                  </a:lnTo>
                  <a:lnTo>
                    <a:pt x="133" y="88"/>
                  </a:lnTo>
                  <a:lnTo>
                    <a:pt x="135" y="50"/>
                  </a:lnTo>
                  <a:lnTo>
                    <a:pt x="155" y="28"/>
                  </a:lnTo>
                  <a:lnTo>
                    <a:pt x="185" y="30"/>
                  </a:lnTo>
                  <a:lnTo>
                    <a:pt x="185" y="14"/>
                  </a:lnTo>
                  <a:lnTo>
                    <a:pt x="219" y="18"/>
                  </a:lnTo>
                  <a:lnTo>
                    <a:pt x="243" y="0"/>
                  </a:lnTo>
                  <a:lnTo>
                    <a:pt x="261" y="0"/>
                  </a:lnTo>
                  <a:lnTo>
                    <a:pt x="255" y="20"/>
                  </a:lnTo>
                  <a:lnTo>
                    <a:pt x="225" y="52"/>
                  </a:lnTo>
                  <a:lnTo>
                    <a:pt x="223" y="84"/>
                  </a:lnTo>
                  <a:lnTo>
                    <a:pt x="235" y="100"/>
                  </a:lnTo>
                  <a:lnTo>
                    <a:pt x="239" y="139"/>
                  </a:lnTo>
                  <a:lnTo>
                    <a:pt x="251" y="169"/>
                  </a:lnTo>
                  <a:lnTo>
                    <a:pt x="279" y="181"/>
                  </a:lnTo>
                  <a:lnTo>
                    <a:pt x="329" y="181"/>
                  </a:lnTo>
                  <a:lnTo>
                    <a:pt x="367" y="215"/>
                  </a:lnTo>
                  <a:lnTo>
                    <a:pt x="429" y="211"/>
                  </a:lnTo>
                  <a:lnTo>
                    <a:pt x="441" y="221"/>
                  </a:lnTo>
                  <a:lnTo>
                    <a:pt x="427" y="251"/>
                  </a:lnTo>
                  <a:lnTo>
                    <a:pt x="429" y="293"/>
                  </a:lnTo>
                  <a:lnTo>
                    <a:pt x="439" y="321"/>
                  </a:lnTo>
                  <a:lnTo>
                    <a:pt x="421" y="329"/>
                  </a:lnTo>
                  <a:lnTo>
                    <a:pt x="417" y="341"/>
                  </a:lnTo>
                  <a:lnTo>
                    <a:pt x="435" y="341"/>
                  </a:lnTo>
                  <a:lnTo>
                    <a:pt x="449" y="361"/>
                  </a:lnTo>
                  <a:lnTo>
                    <a:pt x="453" y="381"/>
                  </a:lnTo>
                  <a:lnTo>
                    <a:pt x="445" y="385"/>
                  </a:lnTo>
                  <a:lnTo>
                    <a:pt x="435" y="369"/>
                  </a:lnTo>
                  <a:lnTo>
                    <a:pt x="417" y="375"/>
                  </a:lnTo>
                  <a:lnTo>
                    <a:pt x="401" y="371"/>
                  </a:lnTo>
                  <a:lnTo>
                    <a:pt x="389" y="379"/>
                  </a:lnTo>
                  <a:lnTo>
                    <a:pt x="341" y="379"/>
                  </a:lnTo>
                  <a:lnTo>
                    <a:pt x="341" y="403"/>
                  </a:lnTo>
                  <a:lnTo>
                    <a:pt x="367" y="409"/>
                  </a:lnTo>
                  <a:lnTo>
                    <a:pt x="367" y="421"/>
                  </a:lnTo>
                  <a:lnTo>
                    <a:pt x="339" y="421"/>
                  </a:lnTo>
                  <a:lnTo>
                    <a:pt x="335" y="443"/>
                  </a:lnTo>
                  <a:lnTo>
                    <a:pt x="361" y="451"/>
                  </a:lnTo>
                  <a:lnTo>
                    <a:pt x="359" y="473"/>
                  </a:lnTo>
                  <a:lnTo>
                    <a:pt x="363" y="499"/>
                  </a:lnTo>
                  <a:lnTo>
                    <a:pt x="343" y="613"/>
                  </a:lnTo>
                  <a:lnTo>
                    <a:pt x="317" y="601"/>
                  </a:lnTo>
                  <a:lnTo>
                    <a:pt x="339" y="539"/>
                  </a:lnTo>
                  <a:lnTo>
                    <a:pt x="299" y="535"/>
                  </a:lnTo>
                  <a:lnTo>
                    <a:pt x="259" y="529"/>
                  </a:lnTo>
                  <a:lnTo>
                    <a:pt x="247" y="519"/>
                  </a:lnTo>
                  <a:lnTo>
                    <a:pt x="235" y="517"/>
                  </a:lnTo>
                  <a:lnTo>
                    <a:pt x="195" y="499"/>
                  </a:lnTo>
                  <a:lnTo>
                    <a:pt x="139" y="453"/>
                  </a:lnTo>
                  <a:lnTo>
                    <a:pt x="32" y="419"/>
                  </a:lnTo>
                  <a:lnTo>
                    <a:pt x="6" y="403"/>
                  </a:lnTo>
                  <a:lnTo>
                    <a:pt x="0" y="385"/>
                  </a:lnTo>
                  <a:lnTo>
                    <a:pt x="16" y="383"/>
                  </a:lnTo>
                  <a:lnTo>
                    <a:pt x="14" y="369"/>
                  </a:lnTo>
                  <a:lnTo>
                    <a:pt x="20" y="353"/>
                  </a:lnTo>
                  <a:lnTo>
                    <a:pt x="44" y="351"/>
                  </a:lnTo>
                  <a:lnTo>
                    <a:pt x="76" y="307"/>
                  </a:lnTo>
                  <a:lnTo>
                    <a:pt x="60" y="297"/>
                  </a:lnTo>
                  <a:lnTo>
                    <a:pt x="64" y="243"/>
                  </a:lnTo>
                  <a:lnTo>
                    <a:pt x="70" y="225"/>
                  </a:lnTo>
                  <a:lnTo>
                    <a:pt x="60" y="215"/>
                  </a:lnTo>
                  <a:lnTo>
                    <a:pt x="64" y="19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6" name="Congo">
              <a:extLst>
                <a:ext uri="{FF2B5EF4-FFF2-40B4-BE49-F238E27FC236}">
                  <a16:creationId xmlns:a16="http://schemas.microsoft.com/office/drawing/2014/main" id="{D581AFAE-FC5E-44B5-98DA-A0FD369CDC8B}"/>
                </a:ext>
              </a:extLst>
            </p:cNvPr>
            <p:cNvSpPr>
              <a:spLocks/>
            </p:cNvSpPr>
            <p:nvPr/>
          </p:nvSpPr>
          <p:spPr bwMode="gray">
            <a:xfrm>
              <a:off x="6134823" y="4436824"/>
              <a:ext cx="244038" cy="293017"/>
            </a:xfrm>
            <a:custGeom>
              <a:avLst/>
              <a:gdLst/>
              <a:ahLst/>
              <a:cxnLst>
                <a:cxn ang="0">
                  <a:pos x="0" y="294"/>
                </a:cxn>
                <a:cxn ang="0">
                  <a:pos x="20" y="282"/>
                </a:cxn>
                <a:cxn ang="0">
                  <a:pos x="32" y="294"/>
                </a:cxn>
                <a:cxn ang="0">
                  <a:pos x="46" y="284"/>
                </a:cxn>
                <a:cxn ang="0">
                  <a:pos x="32" y="260"/>
                </a:cxn>
                <a:cxn ang="0">
                  <a:pos x="42" y="252"/>
                </a:cxn>
                <a:cxn ang="0">
                  <a:pos x="72" y="248"/>
                </a:cxn>
                <a:cxn ang="0">
                  <a:pos x="86" y="232"/>
                </a:cxn>
                <a:cxn ang="0">
                  <a:pos x="96" y="248"/>
                </a:cxn>
                <a:cxn ang="0">
                  <a:pos x="128" y="250"/>
                </a:cxn>
                <a:cxn ang="0">
                  <a:pos x="136" y="254"/>
                </a:cxn>
                <a:cxn ang="0">
                  <a:pos x="148" y="244"/>
                </a:cxn>
                <a:cxn ang="0">
                  <a:pos x="158" y="188"/>
                </a:cxn>
                <a:cxn ang="0">
                  <a:pos x="132" y="166"/>
                </a:cxn>
                <a:cxn ang="0">
                  <a:pos x="134" y="150"/>
                </a:cxn>
                <a:cxn ang="0">
                  <a:pos x="150" y="136"/>
                </a:cxn>
                <a:cxn ang="0">
                  <a:pos x="146" y="116"/>
                </a:cxn>
                <a:cxn ang="0">
                  <a:pos x="126" y="106"/>
                </a:cxn>
                <a:cxn ang="0">
                  <a:pos x="108" y="114"/>
                </a:cxn>
                <a:cxn ang="0">
                  <a:pos x="94" y="114"/>
                </a:cxn>
                <a:cxn ang="0">
                  <a:pos x="100" y="82"/>
                </a:cxn>
                <a:cxn ang="0">
                  <a:pos x="182" y="86"/>
                </a:cxn>
                <a:cxn ang="0">
                  <a:pos x="200" y="92"/>
                </a:cxn>
                <a:cxn ang="0">
                  <a:pos x="202" y="58"/>
                </a:cxn>
                <a:cxn ang="0">
                  <a:pos x="234" y="8"/>
                </a:cxn>
                <a:cxn ang="0">
                  <a:pos x="250" y="8"/>
                </a:cxn>
                <a:cxn ang="0">
                  <a:pos x="264" y="0"/>
                </a:cxn>
                <a:cxn ang="0">
                  <a:pos x="298" y="2"/>
                </a:cxn>
                <a:cxn ang="0">
                  <a:pos x="302" y="20"/>
                </a:cxn>
                <a:cxn ang="0">
                  <a:pos x="284" y="86"/>
                </a:cxn>
                <a:cxn ang="0">
                  <a:pos x="278" y="114"/>
                </a:cxn>
                <a:cxn ang="0">
                  <a:pos x="278" y="138"/>
                </a:cxn>
                <a:cxn ang="0">
                  <a:pos x="270" y="152"/>
                </a:cxn>
                <a:cxn ang="0">
                  <a:pos x="272" y="184"/>
                </a:cxn>
                <a:cxn ang="0">
                  <a:pos x="238" y="206"/>
                </a:cxn>
                <a:cxn ang="0">
                  <a:pos x="218" y="232"/>
                </a:cxn>
                <a:cxn ang="0">
                  <a:pos x="212" y="264"/>
                </a:cxn>
                <a:cxn ang="0">
                  <a:pos x="208" y="296"/>
                </a:cxn>
                <a:cxn ang="0">
                  <a:pos x="194" y="320"/>
                </a:cxn>
                <a:cxn ang="0">
                  <a:pos x="144" y="352"/>
                </a:cxn>
                <a:cxn ang="0">
                  <a:pos x="138" y="326"/>
                </a:cxn>
                <a:cxn ang="0">
                  <a:pos x="108" y="330"/>
                </a:cxn>
                <a:cxn ang="0">
                  <a:pos x="96" y="340"/>
                </a:cxn>
                <a:cxn ang="0">
                  <a:pos x="82" y="328"/>
                </a:cxn>
                <a:cxn ang="0">
                  <a:pos x="64" y="346"/>
                </a:cxn>
                <a:cxn ang="0">
                  <a:pos x="48" y="358"/>
                </a:cxn>
                <a:cxn ang="0">
                  <a:pos x="34" y="330"/>
                </a:cxn>
                <a:cxn ang="0">
                  <a:pos x="8" y="304"/>
                </a:cxn>
                <a:cxn ang="0">
                  <a:pos x="0" y="294"/>
                </a:cxn>
              </a:cxnLst>
              <a:rect l="0" t="0" r="r" b="b"/>
              <a:pathLst>
                <a:path w="302" h="358">
                  <a:moveTo>
                    <a:pt x="0" y="294"/>
                  </a:moveTo>
                  <a:lnTo>
                    <a:pt x="20" y="282"/>
                  </a:lnTo>
                  <a:lnTo>
                    <a:pt x="32" y="294"/>
                  </a:lnTo>
                  <a:lnTo>
                    <a:pt x="46" y="284"/>
                  </a:lnTo>
                  <a:lnTo>
                    <a:pt x="32" y="260"/>
                  </a:lnTo>
                  <a:lnTo>
                    <a:pt x="42" y="252"/>
                  </a:lnTo>
                  <a:lnTo>
                    <a:pt x="72" y="248"/>
                  </a:lnTo>
                  <a:lnTo>
                    <a:pt x="86" y="232"/>
                  </a:lnTo>
                  <a:lnTo>
                    <a:pt x="96" y="248"/>
                  </a:lnTo>
                  <a:lnTo>
                    <a:pt x="128" y="250"/>
                  </a:lnTo>
                  <a:lnTo>
                    <a:pt x="136" y="254"/>
                  </a:lnTo>
                  <a:lnTo>
                    <a:pt x="148" y="244"/>
                  </a:lnTo>
                  <a:lnTo>
                    <a:pt x="158" y="188"/>
                  </a:lnTo>
                  <a:lnTo>
                    <a:pt x="132" y="166"/>
                  </a:lnTo>
                  <a:lnTo>
                    <a:pt x="134" y="150"/>
                  </a:lnTo>
                  <a:lnTo>
                    <a:pt x="150" y="136"/>
                  </a:lnTo>
                  <a:lnTo>
                    <a:pt x="146" y="116"/>
                  </a:lnTo>
                  <a:lnTo>
                    <a:pt x="126" y="106"/>
                  </a:lnTo>
                  <a:lnTo>
                    <a:pt x="108" y="114"/>
                  </a:lnTo>
                  <a:lnTo>
                    <a:pt x="94" y="114"/>
                  </a:lnTo>
                  <a:lnTo>
                    <a:pt x="100" y="82"/>
                  </a:lnTo>
                  <a:lnTo>
                    <a:pt x="182" y="86"/>
                  </a:lnTo>
                  <a:lnTo>
                    <a:pt x="200" y="92"/>
                  </a:lnTo>
                  <a:lnTo>
                    <a:pt x="202" y="58"/>
                  </a:lnTo>
                  <a:lnTo>
                    <a:pt x="234" y="8"/>
                  </a:lnTo>
                  <a:lnTo>
                    <a:pt x="250" y="8"/>
                  </a:lnTo>
                  <a:lnTo>
                    <a:pt x="264" y="0"/>
                  </a:lnTo>
                  <a:lnTo>
                    <a:pt x="298" y="2"/>
                  </a:lnTo>
                  <a:lnTo>
                    <a:pt x="302" y="20"/>
                  </a:lnTo>
                  <a:lnTo>
                    <a:pt x="284" y="86"/>
                  </a:lnTo>
                  <a:lnTo>
                    <a:pt x="278" y="114"/>
                  </a:lnTo>
                  <a:lnTo>
                    <a:pt x="278" y="138"/>
                  </a:lnTo>
                  <a:lnTo>
                    <a:pt x="270" y="152"/>
                  </a:lnTo>
                  <a:lnTo>
                    <a:pt x="272" y="184"/>
                  </a:lnTo>
                  <a:lnTo>
                    <a:pt x="238" y="206"/>
                  </a:lnTo>
                  <a:lnTo>
                    <a:pt x="218" y="232"/>
                  </a:lnTo>
                  <a:lnTo>
                    <a:pt x="212" y="264"/>
                  </a:lnTo>
                  <a:lnTo>
                    <a:pt x="208" y="296"/>
                  </a:lnTo>
                  <a:lnTo>
                    <a:pt x="194" y="320"/>
                  </a:lnTo>
                  <a:lnTo>
                    <a:pt x="144" y="352"/>
                  </a:lnTo>
                  <a:lnTo>
                    <a:pt x="138" y="326"/>
                  </a:lnTo>
                  <a:lnTo>
                    <a:pt x="108" y="330"/>
                  </a:lnTo>
                  <a:lnTo>
                    <a:pt x="96" y="340"/>
                  </a:lnTo>
                  <a:lnTo>
                    <a:pt x="82" y="328"/>
                  </a:lnTo>
                  <a:lnTo>
                    <a:pt x="64" y="346"/>
                  </a:lnTo>
                  <a:lnTo>
                    <a:pt x="48" y="358"/>
                  </a:lnTo>
                  <a:lnTo>
                    <a:pt x="34" y="330"/>
                  </a:lnTo>
                  <a:lnTo>
                    <a:pt x="8" y="304"/>
                  </a:lnTo>
                  <a:lnTo>
                    <a:pt x="0" y="29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7" name="Congo DR">
              <a:extLst>
                <a:ext uri="{FF2B5EF4-FFF2-40B4-BE49-F238E27FC236}">
                  <a16:creationId xmlns:a16="http://schemas.microsoft.com/office/drawing/2014/main" id="{E3AC4A85-BB49-4DE5-BDB8-089FDF92924A}"/>
                </a:ext>
              </a:extLst>
            </p:cNvPr>
            <p:cNvSpPr>
              <a:spLocks/>
            </p:cNvSpPr>
            <p:nvPr/>
          </p:nvSpPr>
          <p:spPr bwMode="gray">
            <a:xfrm>
              <a:off x="6179724" y="4385694"/>
              <a:ext cx="591549" cy="603733"/>
            </a:xfrm>
            <a:custGeom>
              <a:avLst/>
              <a:gdLst/>
              <a:ahLst/>
              <a:cxnLst>
                <a:cxn ang="0">
                  <a:pos x="26" y="446"/>
                </a:cxn>
                <a:cxn ang="0">
                  <a:pos x="124" y="446"/>
                </a:cxn>
                <a:cxn ang="0">
                  <a:pos x="192" y="488"/>
                </a:cxn>
                <a:cxn ang="0">
                  <a:pos x="216" y="538"/>
                </a:cxn>
                <a:cxn ang="0">
                  <a:pos x="288" y="498"/>
                </a:cxn>
                <a:cxn ang="0">
                  <a:pos x="331" y="506"/>
                </a:cxn>
                <a:cxn ang="0">
                  <a:pos x="377" y="586"/>
                </a:cxn>
                <a:cxn ang="0">
                  <a:pos x="391" y="652"/>
                </a:cxn>
                <a:cxn ang="0">
                  <a:pos x="479" y="640"/>
                </a:cxn>
                <a:cxn ang="0">
                  <a:pos x="505" y="662"/>
                </a:cxn>
                <a:cxn ang="0">
                  <a:pos x="563" y="682"/>
                </a:cxn>
                <a:cxn ang="0">
                  <a:pos x="585" y="696"/>
                </a:cxn>
                <a:cxn ang="0">
                  <a:pos x="637" y="730"/>
                </a:cxn>
                <a:cxn ang="0">
                  <a:pos x="675" y="737"/>
                </a:cxn>
                <a:cxn ang="0">
                  <a:pos x="659" y="700"/>
                </a:cxn>
                <a:cxn ang="0">
                  <a:pos x="625" y="664"/>
                </a:cxn>
                <a:cxn ang="0">
                  <a:pos x="631" y="632"/>
                </a:cxn>
                <a:cxn ang="0">
                  <a:pos x="619" y="590"/>
                </a:cxn>
                <a:cxn ang="0">
                  <a:pos x="717" y="546"/>
                </a:cxn>
                <a:cxn ang="0">
                  <a:pos x="671" y="456"/>
                </a:cxn>
                <a:cxn ang="0">
                  <a:pos x="663" y="364"/>
                </a:cxn>
                <a:cxn ang="0">
                  <a:pos x="655" y="312"/>
                </a:cxn>
                <a:cxn ang="0">
                  <a:pos x="665" y="280"/>
                </a:cxn>
                <a:cxn ang="0">
                  <a:pos x="671" y="250"/>
                </a:cxn>
                <a:cxn ang="0">
                  <a:pos x="681" y="192"/>
                </a:cxn>
                <a:cxn ang="0">
                  <a:pos x="729" y="130"/>
                </a:cxn>
                <a:cxn ang="0">
                  <a:pos x="719" y="116"/>
                </a:cxn>
                <a:cxn ang="0">
                  <a:pos x="723" y="84"/>
                </a:cxn>
                <a:cxn ang="0">
                  <a:pos x="657" y="46"/>
                </a:cxn>
                <a:cxn ang="0">
                  <a:pos x="623" y="46"/>
                </a:cxn>
                <a:cxn ang="0">
                  <a:pos x="511" y="0"/>
                </a:cxn>
                <a:cxn ang="0">
                  <a:pos x="495" y="18"/>
                </a:cxn>
                <a:cxn ang="0">
                  <a:pos x="457" y="20"/>
                </a:cxn>
                <a:cxn ang="0">
                  <a:pos x="409" y="24"/>
                </a:cxn>
                <a:cxn ang="0">
                  <a:pos x="345" y="32"/>
                </a:cxn>
                <a:cxn ang="0">
                  <a:pos x="294" y="16"/>
                </a:cxn>
                <a:cxn ang="0">
                  <a:pos x="262" y="34"/>
                </a:cxn>
                <a:cxn ang="0">
                  <a:pos x="244" y="64"/>
                </a:cxn>
                <a:cxn ang="0">
                  <a:pos x="230" y="148"/>
                </a:cxn>
                <a:cxn ang="0">
                  <a:pos x="224" y="200"/>
                </a:cxn>
                <a:cxn ang="0">
                  <a:pos x="218" y="246"/>
                </a:cxn>
                <a:cxn ang="0">
                  <a:pos x="164" y="294"/>
                </a:cxn>
                <a:cxn ang="0">
                  <a:pos x="154" y="358"/>
                </a:cxn>
                <a:cxn ang="0">
                  <a:pos x="90" y="414"/>
                </a:cxn>
                <a:cxn ang="0">
                  <a:pos x="54" y="392"/>
                </a:cxn>
                <a:cxn ang="0">
                  <a:pos x="30" y="418"/>
                </a:cxn>
                <a:cxn ang="0">
                  <a:pos x="14" y="436"/>
                </a:cxn>
                <a:cxn ang="0">
                  <a:pos x="4" y="454"/>
                </a:cxn>
              </a:cxnLst>
              <a:rect l="0" t="0" r="r" b="b"/>
              <a:pathLst>
                <a:path w="729" h="737">
                  <a:moveTo>
                    <a:pt x="4" y="454"/>
                  </a:moveTo>
                  <a:lnTo>
                    <a:pt x="26" y="446"/>
                  </a:lnTo>
                  <a:lnTo>
                    <a:pt x="44" y="444"/>
                  </a:lnTo>
                  <a:lnTo>
                    <a:pt x="124" y="446"/>
                  </a:lnTo>
                  <a:lnTo>
                    <a:pt x="180" y="444"/>
                  </a:lnTo>
                  <a:lnTo>
                    <a:pt x="192" y="488"/>
                  </a:lnTo>
                  <a:lnTo>
                    <a:pt x="196" y="508"/>
                  </a:lnTo>
                  <a:lnTo>
                    <a:pt x="216" y="538"/>
                  </a:lnTo>
                  <a:lnTo>
                    <a:pt x="278" y="534"/>
                  </a:lnTo>
                  <a:lnTo>
                    <a:pt x="288" y="498"/>
                  </a:lnTo>
                  <a:lnTo>
                    <a:pt x="331" y="494"/>
                  </a:lnTo>
                  <a:lnTo>
                    <a:pt x="331" y="506"/>
                  </a:lnTo>
                  <a:lnTo>
                    <a:pt x="379" y="506"/>
                  </a:lnTo>
                  <a:lnTo>
                    <a:pt x="377" y="586"/>
                  </a:lnTo>
                  <a:lnTo>
                    <a:pt x="391" y="614"/>
                  </a:lnTo>
                  <a:lnTo>
                    <a:pt x="391" y="652"/>
                  </a:lnTo>
                  <a:lnTo>
                    <a:pt x="461" y="642"/>
                  </a:lnTo>
                  <a:lnTo>
                    <a:pt x="479" y="640"/>
                  </a:lnTo>
                  <a:lnTo>
                    <a:pt x="479" y="660"/>
                  </a:lnTo>
                  <a:lnTo>
                    <a:pt x="505" y="662"/>
                  </a:lnTo>
                  <a:lnTo>
                    <a:pt x="521" y="678"/>
                  </a:lnTo>
                  <a:lnTo>
                    <a:pt x="563" y="682"/>
                  </a:lnTo>
                  <a:lnTo>
                    <a:pt x="571" y="666"/>
                  </a:lnTo>
                  <a:lnTo>
                    <a:pt x="585" y="696"/>
                  </a:lnTo>
                  <a:lnTo>
                    <a:pt x="605" y="692"/>
                  </a:lnTo>
                  <a:lnTo>
                    <a:pt x="637" y="730"/>
                  </a:lnTo>
                  <a:lnTo>
                    <a:pt x="659" y="726"/>
                  </a:lnTo>
                  <a:lnTo>
                    <a:pt x="675" y="737"/>
                  </a:lnTo>
                  <a:lnTo>
                    <a:pt x="675" y="682"/>
                  </a:lnTo>
                  <a:lnTo>
                    <a:pt x="659" y="700"/>
                  </a:lnTo>
                  <a:lnTo>
                    <a:pt x="647" y="700"/>
                  </a:lnTo>
                  <a:lnTo>
                    <a:pt x="625" y="664"/>
                  </a:lnTo>
                  <a:lnTo>
                    <a:pt x="627" y="642"/>
                  </a:lnTo>
                  <a:lnTo>
                    <a:pt x="631" y="632"/>
                  </a:lnTo>
                  <a:lnTo>
                    <a:pt x="629" y="598"/>
                  </a:lnTo>
                  <a:lnTo>
                    <a:pt x="619" y="590"/>
                  </a:lnTo>
                  <a:lnTo>
                    <a:pt x="639" y="556"/>
                  </a:lnTo>
                  <a:lnTo>
                    <a:pt x="717" y="546"/>
                  </a:lnTo>
                  <a:lnTo>
                    <a:pt x="699" y="500"/>
                  </a:lnTo>
                  <a:lnTo>
                    <a:pt x="671" y="456"/>
                  </a:lnTo>
                  <a:lnTo>
                    <a:pt x="663" y="396"/>
                  </a:lnTo>
                  <a:lnTo>
                    <a:pt x="663" y="364"/>
                  </a:lnTo>
                  <a:lnTo>
                    <a:pt x="669" y="332"/>
                  </a:lnTo>
                  <a:lnTo>
                    <a:pt x="655" y="312"/>
                  </a:lnTo>
                  <a:lnTo>
                    <a:pt x="663" y="300"/>
                  </a:lnTo>
                  <a:lnTo>
                    <a:pt x="665" y="280"/>
                  </a:lnTo>
                  <a:lnTo>
                    <a:pt x="683" y="268"/>
                  </a:lnTo>
                  <a:lnTo>
                    <a:pt x="671" y="250"/>
                  </a:lnTo>
                  <a:lnTo>
                    <a:pt x="679" y="224"/>
                  </a:lnTo>
                  <a:lnTo>
                    <a:pt x="681" y="192"/>
                  </a:lnTo>
                  <a:lnTo>
                    <a:pt x="707" y="164"/>
                  </a:lnTo>
                  <a:lnTo>
                    <a:pt x="729" y="130"/>
                  </a:lnTo>
                  <a:lnTo>
                    <a:pt x="711" y="128"/>
                  </a:lnTo>
                  <a:lnTo>
                    <a:pt x="719" y="116"/>
                  </a:lnTo>
                  <a:lnTo>
                    <a:pt x="719" y="100"/>
                  </a:lnTo>
                  <a:lnTo>
                    <a:pt x="723" y="84"/>
                  </a:lnTo>
                  <a:lnTo>
                    <a:pt x="677" y="36"/>
                  </a:lnTo>
                  <a:lnTo>
                    <a:pt x="657" y="46"/>
                  </a:lnTo>
                  <a:lnTo>
                    <a:pt x="641" y="38"/>
                  </a:lnTo>
                  <a:lnTo>
                    <a:pt x="623" y="46"/>
                  </a:lnTo>
                  <a:lnTo>
                    <a:pt x="591" y="28"/>
                  </a:lnTo>
                  <a:lnTo>
                    <a:pt x="511" y="0"/>
                  </a:lnTo>
                  <a:lnTo>
                    <a:pt x="501" y="8"/>
                  </a:lnTo>
                  <a:lnTo>
                    <a:pt x="495" y="18"/>
                  </a:lnTo>
                  <a:lnTo>
                    <a:pt x="477" y="8"/>
                  </a:lnTo>
                  <a:lnTo>
                    <a:pt x="457" y="20"/>
                  </a:lnTo>
                  <a:lnTo>
                    <a:pt x="425" y="26"/>
                  </a:lnTo>
                  <a:lnTo>
                    <a:pt x="409" y="24"/>
                  </a:lnTo>
                  <a:lnTo>
                    <a:pt x="387" y="46"/>
                  </a:lnTo>
                  <a:lnTo>
                    <a:pt x="345" y="32"/>
                  </a:lnTo>
                  <a:lnTo>
                    <a:pt x="321" y="32"/>
                  </a:lnTo>
                  <a:lnTo>
                    <a:pt x="294" y="16"/>
                  </a:lnTo>
                  <a:lnTo>
                    <a:pt x="278" y="16"/>
                  </a:lnTo>
                  <a:lnTo>
                    <a:pt x="262" y="34"/>
                  </a:lnTo>
                  <a:lnTo>
                    <a:pt x="252" y="34"/>
                  </a:lnTo>
                  <a:lnTo>
                    <a:pt x="244" y="64"/>
                  </a:lnTo>
                  <a:lnTo>
                    <a:pt x="248" y="82"/>
                  </a:lnTo>
                  <a:lnTo>
                    <a:pt x="230" y="148"/>
                  </a:lnTo>
                  <a:lnTo>
                    <a:pt x="224" y="176"/>
                  </a:lnTo>
                  <a:lnTo>
                    <a:pt x="224" y="200"/>
                  </a:lnTo>
                  <a:lnTo>
                    <a:pt x="216" y="214"/>
                  </a:lnTo>
                  <a:lnTo>
                    <a:pt x="218" y="246"/>
                  </a:lnTo>
                  <a:lnTo>
                    <a:pt x="184" y="268"/>
                  </a:lnTo>
                  <a:lnTo>
                    <a:pt x="164" y="294"/>
                  </a:lnTo>
                  <a:lnTo>
                    <a:pt x="158" y="326"/>
                  </a:lnTo>
                  <a:lnTo>
                    <a:pt x="154" y="358"/>
                  </a:lnTo>
                  <a:lnTo>
                    <a:pt x="140" y="382"/>
                  </a:lnTo>
                  <a:lnTo>
                    <a:pt x="90" y="414"/>
                  </a:lnTo>
                  <a:lnTo>
                    <a:pt x="84" y="388"/>
                  </a:lnTo>
                  <a:lnTo>
                    <a:pt x="54" y="392"/>
                  </a:lnTo>
                  <a:lnTo>
                    <a:pt x="42" y="402"/>
                  </a:lnTo>
                  <a:lnTo>
                    <a:pt x="30" y="418"/>
                  </a:lnTo>
                  <a:lnTo>
                    <a:pt x="16" y="420"/>
                  </a:lnTo>
                  <a:lnTo>
                    <a:pt x="14" y="436"/>
                  </a:lnTo>
                  <a:lnTo>
                    <a:pt x="0" y="442"/>
                  </a:lnTo>
                  <a:lnTo>
                    <a:pt x="4" y="4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8" name="Costa Rica">
              <a:extLst>
                <a:ext uri="{FF2B5EF4-FFF2-40B4-BE49-F238E27FC236}">
                  <a16:creationId xmlns:a16="http://schemas.microsoft.com/office/drawing/2014/main" id="{A05A42E7-D628-4AFB-813E-A7E0463174AF}"/>
                </a:ext>
              </a:extLst>
            </p:cNvPr>
            <p:cNvSpPr>
              <a:spLocks/>
            </p:cNvSpPr>
            <p:nvPr/>
          </p:nvSpPr>
          <p:spPr bwMode="gray">
            <a:xfrm>
              <a:off x="3050182" y="4271633"/>
              <a:ext cx="101519" cy="94394"/>
            </a:xfrm>
            <a:custGeom>
              <a:avLst/>
              <a:gdLst/>
              <a:ahLst/>
              <a:cxnLst>
                <a:cxn ang="0">
                  <a:pos x="98" y="105"/>
                </a:cxn>
                <a:cxn ang="0">
                  <a:pos x="98" y="117"/>
                </a:cxn>
                <a:cxn ang="0">
                  <a:pos x="94" y="117"/>
                </a:cxn>
                <a:cxn ang="0">
                  <a:pos x="80" y="105"/>
                </a:cxn>
                <a:cxn ang="0">
                  <a:pos x="84" y="94"/>
                </a:cxn>
                <a:cxn ang="0">
                  <a:pos x="84" y="82"/>
                </a:cxn>
                <a:cxn ang="0">
                  <a:pos x="68" y="72"/>
                </a:cxn>
                <a:cxn ang="0">
                  <a:pos x="54" y="72"/>
                </a:cxn>
                <a:cxn ang="0">
                  <a:pos x="46" y="64"/>
                </a:cxn>
                <a:cxn ang="0">
                  <a:pos x="46" y="52"/>
                </a:cxn>
                <a:cxn ang="0">
                  <a:pos x="30" y="40"/>
                </a:cxn>
                <a:cxn ang="0">
                  <a:pos x="22" y="42"/>
                </a:cxn>
                <a:cxn ang="0">
                  <a:pos x="22" y="48"/>
                </a:cxn>
                <a:cxn ang="0">
                  <a:pos x="34" y="52"/>
                </a:cxn>
                <a:cxn ang="0">
                  <a:pos x="32" y="60"/>
                </a:cxn>
                <a:cxn ang="0">
                  <a:pos x="28" y="66"/>
                </a:cxn>
                <a:cxn ang="0">
                  <a:pos x="10" y="54"/>
                </a:cxn>
                <a:cxn ang="0">
                  <a:pos x="2" y="40"/>
                </a:cxn>
                <a:cxn ang="0">
                  <a:pos x="4" y="18"/>
                </a:cxn>
                <a:cxn ang="0">
                  <a:pos x="0" y="4"/>
                </a:cxn>
                <a:cxn ang="0">
                  <a:pos x="24" y="2"/>
                </a:cxn>
                <a:cxn ang="0">
                  <a:pos x="42" y="0"/>
                </a:cxn>
                <a:cxn ang="0">
                  <a:pos x="62" y="20"/>
                </a:cxn>
                <a:cxn ang="0">
                  <a:pos x="68" y="18"/>
                </a:cxn>
                <a:cxn ang="0">
                  <a:pos x="76" y="10"/>
                </a:cxn>
                <a:cxn ang="0">
                  <a:pos x="84" y="12"/>
                </a:cxn>
                <a:cxn ang="0">
                  <a:pos x="86" y="26"/>
                </a:cxn>
                <a:cxn ang="0">
                  <a:pos x="96" y="32"/>
                </a:cxn>
                <a:cxn ang="0">
                  <a:pos x="98" y="44"/>
                </a:cxn>
                <a:cxn ang="0">
                  <a:pos x="114" y="50"/>
                </a:cxn>
                <a:cxn ang="0">
                  <a:pos x="126" y="64"/>
                </a:cxn>
                <a:cxn ang="0">
                  <a:pos x="102" y="70"/>
                </a:cxn>
                <a:cxn ang="0">
                  <a:pos x="98" y="74"/>
                </a:cxn>
                <a:cxn ang="0">
                  <a:pos x="100" y="94"/>
                </a:cxn>
                <a:cxn ang="0">
                  <a:pos x="90" y="96"/>
                </a:cxn>
                <a:cxn ang="0">
                  <a:pos x="90" y="101"/>
                </a:cxn>
                <a:cxn ang="0">
                  <a:pos x="98" y="105"/>
                </a:cxn>
              </a:cxnLst>
              <a:rect l="0" t="0" r="r" b="b"/>
              <a:pathLst>
                <a:path w="126" h="117">
                  <a:moveTo>
                    <a:pt x="98" y="105"/>
                  </a:moveTo>
                  <a:lnTo>
                    <a:pt x="98" y="117"/>
                  </a:lnTo>
                  <a:lnTo>
                    <a:pt x="94" y="117"/>
                  </a:lnTo>
                  <a:lnTo>
                    <a:pt x="80" y="105"/>
                  </a:lnTo>
                  <a:lnTo>
                    <a:pt x="84" y="94"/>
                  </a:lnTo>
                  <a:lnTo>
                    <a:pt x="84" y="82"/>
                  </a:lnTo>
                  <a:lnTo>
                    <a:pt x="68" y="72"/>
                  </a:lnTo>
                  <a:lnTo>
                    <a:pt x="54" y="72"/>
                  </a:lnTo>
                  <a:lnTo>
                    <a:pt x="46" y="64"/>
                  </a:lnTo>
                  <a:lnTo>
                    <a:pt x="46" y="52"/>
                  </a:lnTo>
                  <a:lnTo>
                    <a:pt x="30" y="40"/>
                  </a:lnTo>
                  <a:lnTo>
                    <a:pt x="22" y="42"/>
                  </a:lnTo>
                  <a:lnTo>
                    <a:pt x="22" y="48"/>
                  </a:lnTo>
                  <a:lnTo>
                    <a:pt x="34" y="52"/>
                  </a:lnTo>
                  <a:lnTo>
                    <a:pt x="32" y="60"/>
                  </a:lnTo>
                  <a:lnTo>
                    <a:pt x="28" y="66"/>
                  </a:lnTo>
                  <a:lnTo>
                    <a:pt x="10" y="54"/>
                  </a:lnTo>
                  <a:lnTo>
                    <a:pt x="2" y="40"/>
                  </a:lnTo>
                  <a:lnTo>
                    <a:pt x="4" y="18"/>
                  </a:lnTo>
                  <a:lnTo>
                    <a:pt x="0" y="4"/>
                  </a:lnTo>
                  <a:lnTo>
                    <a:pt x="24" y="2"/>
                  </a:lnTo>
                  <a:lnTo>
                    <a:pt x="42" y="0"/>
                  </a:lnTo>
                  <a:lnTo>
                    <a:pt x="62" y="20"/>
                  </a:lnTo>
                  <a:lnTo>
                    <a:pt x="68" y="18"/>
                  </a:lnTo>
                  <a:lnTo>
                    <a:pt x="76" y="10"/>
                  </a:lnTo>
                  <a:lnTo>
                    <a:pt x="84" y="12"/>
                  </a:lnTo>
                  <a:lnTo>
                    <a:pt x="86" y="26"/>
                  </a:lnTo>
                  <a:lnTo>
                    <a:pt x="96" y="32"/>
                  </a:lnTo>
                  <a:lnTo>
                    <a:pt x="98" y="44"/>
                  </a:lnTo>
                  <a:lnTo>
                    <a:pt x="114" y="50"/>
                  </a:lnTo>
                  <a:lnTo>
                    <a:pt x="126" y="64"/>
                  </a:lnTo>
                  <a:lnTo>
                    <a:pt x="102" y="70"/>
                  </a:lnTo>
                  <a:lnTo>
                    <a:pt x="98" y="74"/>
                  </a:lnTo>
                  <a:lnTo>
                    <a:pt x="100" y="94"/>
                  </a:lnTo>
                  <a:lnTo>
                    <a:pt x="90" y="96"/>
                  </a:lnTo>
                  <a:lnTo>
                    <a:pt x="90" y="101"/>
                  </a:lnTo>
                  <a:lnTo>
                    <a:pt x="98" y="1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29" name="Croatia">
              <a:extLst>
                <a:ext uri="{FF2B5EF4-FFF2-40B4-BE49-F238E27FC236}">
                  <a16:creationId xmlns:a16="http://schemas.microsoft.com/office/drawing/2014/main" id="{433F5637-A3F6-4F66-8261-54A48707A7AD}"/>
                </a:ext>
              </a:extLst>
            </p:cNvPr>
            <p:cNvSpPr>
              <a:spLocks/>
            </p:cNvSpPr>
            <p:nvPr/>
          </p:nvSpPr>
          <p:spPr bwMode="gray">
            <a:xfrm>
              <a:off x="6214866" y="2891109"/>
              <a:ext cx="183517" cy="151425"/>
            </a:xfrm>
            <a:custGeom>
              <a:avLst/>
              <a:gdLst/>
              <a:ahLst/>
              <a:cxnLst>
                <a:cxn ang="0">
                  <a:pos x="0" y="56"/>
                </a:cxn>
                <a:cxn ang="0">
                  <a:pos x="20" y="44"/>
                </a:cxn>
                <a:cxn ang="0">
                  <a:pos x="40" y="44"/>
                </a:cxn>
                <a:cxn ang="0">
                  <a:pos x="56" y="42"/>
                </a:cxn>
                <a:cxn ang="0">
                  <a:pos x="70" y="48"/>
                </a:cxn>
                <a:cxn ang="0">
                  <a:pos x="84" y="46"/>
                </a:cxn>
                <a:cxn ang="0">
                  <a:pos x="82" y="34"/>
                </a:cxn>
                <a:cxn ang="0">
                  <a:pos x="92" y="24"/>
                </a:cxn>
                <a:cxn ang="0">
                  <a:pos x="92" y="8"/>
                </a:cxn>
                <a:cxn ang="0">
                  <a:pos x="106" y="0"/>
                </a:cxn>
                <a:cxn ang="0">
                  <a:pos x="114" y="4"/>
                </a:cxn>
                <a:cxn ang="0">
                  <a:pos x="118" y="16"/>
                </a:cxn>
                <a:cxn ang="0">
                  <a:pos x="168" y="36"/>
                </a:cxn>
                <a:cxn ang="0">
                  <a:pos x="202" y="32"/>
                </a:cxn>
                <a:cxn ang="0">
                  <a:pos x="210" y="50"/>
                </a:cxn>
                <a:cxn ang="0">
                  <a:pos x="226" y="60"/>
                </a:cxn>
                <a:cxn ang="0">
                  <a:pos x="214" y="80"/>
                </a:cxn>
                <a:cxn ang="0">
                  <a:pos x="202" y="74"/>
                </a:cxn>
                <a:cxn ang="0">
                  <a:pos x="150" y="74"/>
                </a:cxn>
                <a:cxn ang="0">
                  <a:pos x="136" y="66"/>
                </a:cxn>
                <a:cxn ang="0">
                  <a:pos x="120" y="70"/>
                </a:cxn>
                <a:cxn ang="0">
                  <a:pos x="100" y="58"/>
                </a:cxn>
                <a:cxn ang="0">
                  <a:pos x="98" y="80"/>
                </a:cxn>
                <a:cxn ang="0">
                  <a:pos x="114" y="102"/>
                </a:cxn>
                <a:cxn ang="0">
                  <a:pos x="134" y="132"/>
                </a:cxn>
                <a:cxn ang="0">
                  <a:pos x="160" y="148"/>
                </a:cxn>
                <a:cxn ang="0">
                  <a:pos x="164" y="160"/>
                </a:cxn>
                <a:cxn ang="0">
                  <a:pos x="172" y="184"/>
                </a:cxn>
                <a:cxn ang="0">
                  <a:pos x="144" y="172"/>
                </a:cxn>
                <a:cxn ang="0">
                  <a:pos x="126" y="154"/>
                </a:cxn>
                <a:cxn ang="0">
                  <a:pos x="104" y="156"/>
                </a:cxn>
                <a:cxn ang="0">
                  <a:pos x="84" y="136"/>
                </a:cxn>
                <a:cxn ang="0">
                  <a:pos x="62" y="118"/>
                </a:cxn>
                <a:cxn ang="0">
                  <a:pos x="56" y="100"/>
                </a:cxn>
                <a:cxn ang="0">
                  <a:pos x="56" y="82"/>
                </a:cxn>
                <a:cxn ang="0">
                  <a:pos x="52" y="68"/>
                </a:cxn>
                <a:cxn ang="0">
                  <a:pos x="42" y="58"/>
                </a:cxn>
                <a:cxn ang="0">
                  <a:pos x="32" y="58"/>
                </a:cxn>
                <a:cxn ang="0">
                  <a:pos x="30" y="72"/>
                </a:cxn>
                <a:cxn ang="0">
                  <a:pos x="22" y="90"/>
                </a:cxn>
                <a:cxn ang="0">
                  <a:pos x="8" y="76"/>
                </a:cxn>
                <a:cxn ang="0">
                  <a:pos x="0" y="56"/>
                </a:cxn>
              </a:cxnLst>
              <a:rect l="0" t="0" r="r" b="b"/>
              <a:pathLst>
                <a:path w="226" h="184">
                  <a:moveTo>
                    <a:pt x="0" y="56"/>
                  </a:moveTo>
                  <a:lnTo>
                    <a:pt x="20" y="44"/>
                  </a:lnTo>
                  <a:lnTo>
                    <a:pt x="40" y="44"/>
                  </a:lnTo>
                  <a:lnTo>
                    <a:pt x="56" y="42"/>
                  </a:lnTo>
                  <a:lnTo>
                    <a:pt x="70" y="48"/>
                  </a:lnTo>
                  <a:lnTo>
                    <a:pt x="84" y="46"/>
                  </a:lnTo>
                  <a:lnTo>
                    <a:pt x="82" y="34"/>
                  </a:lnTo>
                  <a:lnTo>
                    <a:pt x="92" y="24"/>
                  </a:lnTo>
                  <a:lnTo>
                    <a:pt x="92" y="8"/>
                  </a:lnTo>
                  <a:lnTo>
                    <a:pt x="106" y="0"/>
                  </a:lnTo>
                  <a:lnTo>
                    <a:pt x="114" y="4"/>
                  </a:lnTo>
                  <a:lnTo>
                    <a:pt x="118" y="16"/>
                  </a:lnTo>
                  <a:lnTo>
                    <a:pt x="168" y="36"/>
                  </a:lnTo>
                  <a:lnTo>
                    <a:pt x="202" y="32"/>
                  </a:lnTo>
                  <a:lnTo>
                    <a:pt x="210" y="50"/>
                  </a:lnTo>
                  <a:lnTo>
                    <a:pt x="226" y="60"/>
                  </a:lnTo>
                  <a:lnTo>
                    <a:pt x="214" y="80"/>
                  </a:lnTo>
                  <a:lnTo>
                    <a:pt x="202" y="74"/>
                  </a:lnTo>
                  <a:lnTo>
                    <a:pt x="150" y="74"/>
                  </a:lnTo>
                  <a:lnTo>
                    <a:pt x="136" y="66"/>
                  </a:lnTo>
                  <a:lnTo>
                    <a:pt x="120" y="70"/>
                  </a:lnTo>
                  <a:lnTo>
                    <a:pt x="100" y="58"/>
                  </a:lnTo>
                  <a:lnTo>
                    <a:pt x="98" y="80"/>
                  </a:lnTo>
                  <a:lnTo>
                    <a:pt x="114" y="102"/>
                  </a:lnTo>
                  <a:lnTo>
                    <a:pt x="134" y="132"/>
                  </a:lnTo>
                  <a:lnTo>
                    <a:pt x="160" y="148"/>
                  </a:lnTo>
                  <a:lnTo>
                    <a:pt x="164" y="160"/>
                  </a:lnTo>
                  <a:lnTo>
                    <a:pt x="172" y="184"/>
                  </a:lnTo>
                  <a:lnTo>
                    <a:pt x="144" y="172"/>
                  </a:lnTo>
                  <a:lnTo>
                    <a:pt x="126" y="154"/>
                  </a:lnTo>
                  <a:lnTo>
                    <a:pt x="104" y="156"/>
                  </a:lnTo>
                  <a:lnTo>
                    <a:pt x="84" y="136"/>
                  </a:lnTo>
                  <a:lnTo>
                    <a:pt x="62" y="118"/>
                  </a:lnTo>
                  <a:lnTo>
                    <a:pt x="56" y="100"/>
                  </a:lnTo>
                  <a:lnTo>
                    <a:pt x="56" y="82"/>
                  </a:lnTo>
                  <a:lnTo>
                    <a:pt x="52" y="68"/>
                  </a:lnTo>
                  <a:lnTo>
                    <a:pt x="42" y="58"/>
                  </a:lnTo>
                  <a:lnTo>
                    <a:pt x="32" y="58"/>
                  </a:lnTo>
                  <a:lnTo>
                    <a:pt x="30" y="72"/>
                  </a:lnTo>
                  <a:lnTo>
                    <a:pt x="22" y="90"/>
                  </a:lnTo>
                  <a:lnTo>
                    <a:pt x="8" y="76"/>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30" name="Cuba">
              <a:extLst>
                <a:ext uri="{FF2B5EF4-FFF2-40B4-BE49-F238E27FC236}">
                  <a16:creationId xmlns:a16="http://schemas.microsoft.com/office/drawing/2014/main" id="{4C97DE6C-18D5-4764-92AB-564FAE34EC87}"/>
                </a:ext>
              </a:extLst>
            </p:cNvPr>
            <p:cNvSpPr>
              <a:spLocks/>
            </p:cNvSpPr>
            <p:nvPr/>
          </p:nvSpPr>
          <p:spPr bwMode="gray">
            <a:xfrm>
              <a:off x="3151702" y="3870455"/>
              <a:ext cx="324082" cy="114060"/>
            </a:xfrm>
            <a:custGeom>
              <a:avLst/>
              <a:gdLst/>
              <a:ahLst/>
              <a:cxnLst>
                <a:cxn ang="0">
                  <a:pos x="0" y="50"/>
                </a:cxn>
                <a:cxn ang="0">
                  <a:pos x="14" y="28"/>
                </a:cxn>
                <a:cxn ang="0">
                  <a:pos x="64" y="8"/>
                </a:cxn>
                <a:cxn ang="0">
                  <a:pos x="110" y="10"/>
                </a:cxn>
                <a:cxn ang="0">
                  <a:pos x="130" y="0"/>
                </a:cxn>
                <a:cxn ang="0">
                  <a:pos x="154" y="8"/>
                </a:cxn>
                <a:cxn ang="0">
                  <a:pos x="174" y="16"/>
                </a:cxn>
                <a:cxn ang="0">
                  <a:pos x="206" y="38"/>
                </a:cxn>
                <a:cxn ang="0">
                  <a:pos x="230" y="40"/>
                </a:cxn>
                <a:cxn ang="0">
                  <a:pos x="268" y="70"/>
                </a:cxn>
                <a:cxn ang="0">
                  <a:pos x="302" y="82"/>
                </a:cxn>
                <a:cxn ang="0">
                  <a:pos x="343" y="88"/>
                </a:cxn>
                <a:cxn ang="0">
                  <a:pos x="343" y="104"/>
                </a:cxn>
                <a:cxn ang="0">
                  <a:pos x="369" y="102"/>
                </a:cxn>
                <a:cxn ang="0">
                  <a:pos x="401" y="126"/>
                </a:cxn>
                <a:cxn ang="0">
                  <a:pos x="347" y="136"/>
                </a:cxn>
                <a:cxn ang="0">
                  <a:pos x="318" y="134"/>
                </a:cxn>
                <a:cxn ang="0">
                  <a:pos x="262" y="140"/>
                </a:cxn>
                <a:cxn ang="0">
                  <a:pos x="280" y="124"/>
                </a:cxn>
                <a:cxn ang="0">
                  <a:pos x="280" y="106"/>
                </a:cxn>
                <a:cxn ang="0">
                  <a:pos x="248" y="106"/>
                </a:cxn>
                <a:cxn ang="0">
                  <a:pos x="228" y="90"/>
                </a:cxn>
                <a:cxn ang="0">
                  <a:pos x="220" y="72"/>
                </a:cxn>
                <a:cxn ang="0">
                  <a:pos x="202" y="72"/>
                </a:cxn>
                <a:cxn ang="0">
                  <a:pos x="176" y="58"/>
                </a:cxn>
                <a:cxn ang="0">
                  <a:pos x="158" y="44"/>
                </a:cxn>
                <a:cxn ang="0">
                  <a:pos x="138" y="38"/>
                </a:cxn>
                <a:cxn ang="0">
                  <a:pos x="124" y="48"/>
                </a:cxn>
                <a:cxn ang="0">
                  <a:pos x="104" y="40"/>
                </a:cxn>
                <a:cxn ang="0">
                  <a:pos x="112" y="26"/>
                </a:cxn>
                <a:cxn ang="0">
                  <a:pos x="74" y="24"/>
                </a:cxn>
                <a:cxn ang="0">
                  <a:pos x="46" y="42"/>
                </a:cxn>
                <a:cxn ang="0">
                  <a:pos x="34" y="44"/>
                </a:cxn>
                <a:cxn ang="0">
                  <a:pos x="30" y="56"/>
                </a:cxn>
                <a:cxn ang="0">
                  <a:pos x="8" y="60"/>
                </a:cxn>
                <a:cxn ang="0">
                  <a:pos x="0" y="50"/>
                </a:cxn>
              </a:cxnLst>
              <a:rect l="0" t="0" r="r" b="b"/>
              <a:pathLst>
                <a:path w="401" h="140">
                  <a:moveTo>
                    <a:pt x="0" y="50"/>
                  </a:moveTo>
                  <a:lnTo>
                    <a:pt x="14" y="28"/>
                  </a:lnTo>
                  <a:lnTo>
                    <a:pt x="64" y="8"/>
                  </a:lnTo>
                  <a:lnTo>
                    <a:pt x="110" y="10"/>
                  </a:lnTo>
                  <a:lnTo>
                    <a:pt x="130" y="0"/>
                  </a:lnTo>
                  <a:lnTo>
                    <a:pt x="154" y="8"/>
                  </a:lnTo>
                  <a:lnTo>
                    <a:pt x="174" y="16"/>
                  </a:lnTo>
                  <a:lnTo>
                    <a:pt x="206" y="38"/>
                  </a:lnTo>
                  <a:lnTo>
                    <a:pt x="230" y="40"/>
                  </a:lnTo>
                  <a:lnTo>
                    <a:pt x="268" y="70"/>
                  </a:lnTo>
                  <a:lnTo>
                    <a:pt x="302" y="82"/>
                  </a:lnTo>
                  <a:lnTo>
                    <a:pt x="343" y="88"/>
                  </a:lnTo>
                  <a:lnTo>
                    <a:pt x="343" y="104"/>
                  </a:lnTo>
                  <a:lnTo>
                    <a:pt x="369" y="102"/>
                  </a:lnTo>
                  <a:lnTo>
                    <a:pt x="401" y="126"/>
                  </a:lnTo>
                  <a:lnTo>
                    <a:pt x="347" y="136"/>
                  </a:lnTo>
                  <a:lnTo>
                    <a:pt x="318" y="134"/>
                  </a:lnTo>
                  <a:lnTo>
                    <a:pt x="262" y="140"/>
                  </a:lnTo>
                  <a:lnTo>
                    <a:pt x="280" y="124"/>
                  </a:lnTo>
                  <a:lnTo>
                    <a:pt x="280" y="106"/>
                  </a:lnTo>
                  <a:lnTo>
                    <a:pt x="248" y="106"/>
                  </a:lnTo>
                  <a:lnTo>
                    <a:pt x="228" y="90"/>
                  </a:lnTo>
                  <a:lnTo>
                    <a:pt x="220" y="72"/>
                  </a:lnTo>
                  <a:lnTo>
                    <a:pt x="202" y="72"/>
                  </a:lnTo>
                  <a:lnTo>
                    <a:pt x="176" y="58"/>
                  </a:lnTo>
                  <a:lnTo>
                    <a:pt x="158" y="44"/>
                  </a:lnTo>
                  <a:lnTo>
                    <a:pt x="138" y="38"/>
                  </a:lnTo>
                  <a:lnTo>
                    <a:pt x="124" y="48"/>
                  </a:lnTo>
                  <a:lnTo>
                    <a:pt x="104" y="40"/>
                  </a:lnTo>
                  <a:lnTo>
                    <a:pt x="112" y="26"/>
                  </a:lnTo>
                  <a:lnTo>
                    <a:pt x="74" y="24"/>
                  </a:lnTo>
                  <a:lnTo>
                    <a:pt x="46" y="42"/>
                  </a:lnTo>
                  <a:lnTo>
                    <a:pt x="34" y="44"/>
                  </a:lnTo>
                  <a:lnTo>
                    <a:pt x="30" y="56"/>
                  </a:lnTo>
                  <a:lnTo>
                    <a:pt x="8" y="60"/>
                  </a:lnTo>
                  <a:lnTo>
                    <a:pt x="0" y="5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31" name="Cyprus">
              <a:extLst>
                <a:ext uri="{FF2B5EF4-FFF2-40B4-BE49-F238E27FC236}">
                  <a16:creationId xmlns:a16="http://schemas.microsoft.com/office/drawing/2014/main" id="{6556E453-D01B-4504-A2B9-C22BF80CE2C5}"/>
                </a:ext>
              </a:extLst>
            </p:cNvPr>
            <p:cNvSpPr>
              <a:spLocks/>
            </p:cNvSpPr>
            <p:nvPr/>
          </p:nvSpPr>
          <p:spPr bwMode="gray">
            <a:xfrm>
              <a:off x="6792748" y="3345384"/>
              <a:ext cx="70282" cy="43264"/>
            </a:xfrm>
            <a:custGeom>
              <a:avLst/>
              <a:gdLst/>
              <a:ahLst/>
              <a:cxnLst>
                <a:cxn ang="0">
                  <a:pos x="2" y="36"/>
                </a:cxn>
                <a:cxn ang="0">
                  <a:pos x="24" y="28"/>
                </a:cxn>
                <a:cxn ang="0">
                  <a:pos x="44" y="24"/>
                </a:cxn>
                <a:cxn ang="0">
                  <a:pos x="84" y="0"/>
                </a:cxn>
                <a:cxn ang="0">
                  <a:pos x="88" y="8"/>
                </a:cxn>
                <a:cxn ang="0">
                  <a:pos x="68" y="24"/>
                </a:cxn>
                <a:cxn ang="0">
                  <a:pos x="72" y="36"/>
                </a:cxn>
                <a:cxn ang="0">
                  <a:pos x="48" y="42"/>
                </a:cxn>
                <a:cxn ang="0">
                  <a:pos x="38" y="52"/>
                </a:cxn>
                <a:cxn ang="0">
                  <a:pos x="0" y="46"/>
                </a:cxn>
                <a:cxn ang="0">
                  <a:pos x="2" y="36"/>
                </a:cxn>
              </a:cxnLst>
              <a:rect l="0" t="0" r="r" b="b"/>
              <a:pathLst>
                <a:path w="88" h="52">
                  <a:moveTo>
                    <a:pt x="2" y="36"/>
                  </a:moveTo>
                  <a:lnTo>
                    <a:pt x="24" y="28"/>
                  </a:lnTo>
                  <a:lnTo>
                    <a:pt x="44" y="24"/>
                  </a:lnTo>
                  <a:lnTo>
                    <a:pt x="84" y="0"/>
                  </a:lnTo>
                  <a:lnTo>
                    <a:pt x="88" y="8"/>
                  </a:lnTo>
                  <a:lnTo>
                    <a:pt x="68" y="24"/>
                  </a:lnTo>
                  <a:lnTo>
                    <a:pt x="72" y="36"/>
                  </a:lnTo>
                  <a:lnTo>
                    <a:pt x="48" y="42"/>
                  </a:lnTo>
                  <a:lnTo>
                    <a:pt x="38" y="52"/>
                  </a:lnTo>
                  <a:lnTo>
                    <a:pt x="0" y="46"/>
                  </a:lnTo>
                  <a:lnTo>
                    <a:pt x="2" y="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32" name="Czech Republic">
              <a:extLst>
                <a:ext uri="{FF2B5EF4-FFF2-40B4-BE49-F238E27FC236}">
                  <a16:creationId xmlns:a16="http://schemas.microsoft.com/office/drawing/2014/main" id="{856FB322-EF31-4353-B4F8-5193121A58AA}"/>
                </a:ext>
              </a:extLst>
            </p:cNvPr>
            <p:cNvSpPr>
              <a:spLocks/>
            </p:cNvSpPr>
            <p:nvPr/>
          </p:nvSpPr>
          <p:spPr bwMode="gray">
            <a:xfrm>
              <a:off x="6175819" y="2662987"/>
              <a:ext cx="199135" cy="125860"/>
            </a:xfrm>
            <a:custGeom>
              <a:avLst/>
              <a:gdLst/>
              <a:ahLst/>
              <a:cxnLst>
                <a:cxn ang="0">
                  <a:pos x="248" y="94"/>
                </a:cxn>
                <a:cxn ang="0">
                  <a:pos x="242" y="104"/>
                </a:cxn>
                <a:cxn ang="0">
                  <a:pos x="240" y="120"/>
                </a:cxn>
                <a:cxn ang="0">
                  <a:pos x="226" y="124"/>
                </a:cxn>
                <a:cxn ang="0">
                  <a:pos x="218" y="136"/>
                </a:cxn>
                <a:cxn ang="0">
                  <a:pos x="202" y="134"/>
                </a:cxn>
                <a:cxn ang="0">
                  <a:pos x="190" y="144"/>
                </a:cxn>
                <a:cxn ang="0">
                  <a:pos x="174" y="134"/>
                </a:cxn>
                <a:cxn ang="0">
                  <a:pos x="156" y="134"/>
                </a:cxn>
                <a:cxn ang="0">
                  <a:pos x="134" y="130"/>
                </a:cxn>
                <a:cxn ang="0">
                  <a:pos x="112" y="126"/>
                </a:cxn>
                <a:cxn ang="0">
                  <a:pos x="96" y="150"/>
                </a:cxn>
                <a:cxn ang="0">
                  <a:pos x="80" y="152"/>
                </a:cxn>
                <a:cxn ang="0">
                  <a:pos x="76" y="146"/>
                </a:cxn>
                <a:cxn ang="0">
                  <a:pos x="62" y="124"/>
                </a:cxn>
                <a:cxn ang="0">
                  <a:pos x="52" y="124"/>
                </a:cxn>
                <a:cxn ang="0">
                  <a:pos x="42" y="110"/>
                </a:cxn>
                <a:cxn ang="0">
                  <a:pos x="16" y="98"/>
                </a:cxn>
                <a:cxn ang="0">
                  <a:pos x="12" y="72"/>
                </a:cxn>
                <a:cxn ang="0">
                  <a:pos x="0" y="60"/>
                </a:cxn>
                <a:cxn ang="0">
                  <a:pos x="2" y="54"/>
                </a:cxn>
                <a:cxn ang="0">
                  <a:pos x="20" y="52"/>
                </a:cxn>
                <a:cxn ang="0">
                  <a:pos x="46" y="38"/>
                </a:cxn>
                <a:cxn ang="0">
                  <a:pos x="68" y="24"/>
                </a:cxn>
                <a:cxn ang="0">
                  <a:pos x="86" y="20"/>
                </a:cxn>
                <a:cxn ang="0">
                  <a:pos x="94" y="6"/>
                </a:cxn>
                <a:cxn ang="0">
                  <a:pos x="108" y="10"/>
                </a:cxn>
                <a:cxn ang="0">
                  <a:pos x="116" y="0"/>
                </a:cxn>
                <a:cxn ang="0">
                  <a:pos x="130" y="22"/>
                </a:cxn>
                <a:cxn ang="0">
                  <a:pos x="154" y="30"/>
                </a:cxn>
                <a:cxn ang="0">
                  <a:pos x="160" y="48"/>
                </a:cxn>
                <a:cxn ang="0">
                  <a:pos x="180" y="62"/>
                </a:cxn>
                <a:cxn ang="0">
                  <a:pos x="184" y="42"/>
                </a:cxn>
                <a:cxn ang="0">
                  <a:pos x="204" y="48"/>
                </a:cxn>
                <a:cxn ang="0">
                  <a:pos x="218" y="62"/>
                </a:cxn>
                <a:cxn ang="0">
                  <a:pos x="242" y="68"/>
                </a:cxn>
                <a:cxn ang="0">
                  <a:pos x="248" y="94"/>
                </a:cxn>
              </a:cxnLst>
              <a:rect l="0" t="0" r="r" b="b"/>
              <a:pathLst>
                <a:path w="248" h="152">
                  <a:moveTo>
                    <a:pt x="248" y="94"/>
                  </a:moveTo>
                  <a:lnTo>
                    <a:pt x="242" y="104"/>
                  </a:lnTo>
                  <a:lnTo>
                    <a:pt x="240" y="120"/>
                  </a:lnTo>
                  <a:lnTo>
                    <a:pt x="226" y="124"/>
                  </a:lnTo>
                  <a:lnTo>
                    <a:pt x="218" y="136"/>
                  </a:lnTo>
                  <a:lnTo>
                    <a:pt x="202" y="134"/>
                  </a:lnTo>
                  <a:lnTo>
                    <a:pt x="190" y="144"/>
                  </a:lnTo>
                  <a:lnTo>
                    <a:pt x="174" y="134"/>
                  </a:lnTo>
                  <a:lnTo>
                    <a:pt x="156" y="134"/>
                  </a:lnTo>
                  <a:lnTo>
                    <a:pt x="134" y="130"/>
                  </a:lnTo>
                  <a:lnTo>
                    <a:pt x="112" y="126"/>
                  </a:lnTo>
                  <a:lnTo>
                    <a:pt x="96" y="150"/>
                  </a:lnTo>
                  <a:lnTo>
                    <a:pt x="80" y="152"/>
                  </a:lnTo>
                  <a:lnTo>
                    <a:pt x="76" y="146"/>
                  </a:lnTo>
                  <a:lnTo>
                    <a:pt x="62" y="124"/>
                  </a:lnTo>
                  <a:lnTo>
                    <a:pt x="52" y="124"/>
                  </a:lnTo>
                  <a:lnTo>
                    <a:pt x="42" y="110"/>
                  </a:lnTo>
                  <a:lnTo>
                    <a:pt x="16" y="98"/>
                  </a:lnTo>
                  <a:lnTo>
                    <a:pt x="12" y="72"/>
                  </a:lnTo>
                  <a:lnTo>
                    <a:pt x="0" y="60"/>
                  </a:lnTo>
                  <a:lnTo>
                    <a:pt x="2" y="54"/>
                  </a:lnTo>
                  <a:lnTo>
                    <a:pt x="20" y="52"/>
                  </a:lnTo>
                  <a:lnTo>
                    <a:pt x="46" y="38"/>
                  </a:lnTo>
                  <a:lnTo>
                    <a:pt x="68" y="24"/>
                  </a:lnTo>
                  <a:lnTo>
                    <a:pt x="86" y="20"/>
                  </a:lnTo>
                  <a:lnTo>
                    <a:pt x="94" y="6"/>
                  </a:lnTo>
                  <a:lnTo>
                    <a:pt x="108" y="10"/>
                  </a:lnTo>
                  <a:lnTo>
                    <a:pt x="116" y="0"/>
                  </a:lnTo>
                  <a:lnTo>
                    <a:pt x="130" y="22"/>
                  </a:lnTo>
                  <a:lnTo>
                    <a:pt x="154" y="30"/>
                  </a:lnTo>
                  <a:lnTo>
                    <a:pt x="160" y="48"/>
                  </a:lnTo>
                  <a:lnTo>
                    <a:pt x="180" y="62"/>
                  </a:lnTo>
                  <a:lnTo>
                    <a:pt x="184" y="42"/>
                  </a:lnTo>
                  <a:lnTo>
                    <a:pt x="204" y="48"/>
                  </a:lnTo>
                  <a:lnTo>
                    <a:pt x="218" y="62"/>
                  </a:lnTo>
                  <a:lnTo>
                    <a:pt x="242" y="68"/>
                  </a:lnTo>
                  <a:lnTo>
                    <a:pt x="248"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33" name="Denmark">
              <a:extLst>
                <a:ext uri="{FF2B5EF4-FFF2-40B4-BE49-F238E27FC236}">
                  <a16:creationId xmlns:a16="http://schemas.microsoft.com/office/drawing/2014/main" id="{1E22982D-7152-4C59-8035-42785382D9C4}"/>
                </a:ext>
              </a:extLst>
            </p:cNvPr>
            <p:cNvSpPr>
              <a:spLocks noEditPoints="1"/>
            </p:cNvSpPr>
            <p:nvPr/>
          </p:nvSpPr>
          <p:spPr bwMode="gray">
            <a:xfrm>
              <a:off x="6060634" y="2295242"/>
              <a:ext cx="121043" cy="182891"/>
            </a:xfrm>
            <a:custGeom>
              <a:avLst/>
              <a:gdLst/>
              <a:ahLst/>
              <a:cxnLst>
                <a:cxn ang="0">
                  <a:pos x="16" y="54"/>
                </a:cxn>
                <a:cxn ang="0">
                  <a:pos x="56" y="32"/>
                </a:cxn>
                <a:cxn ang="0">
                  <a:pos x="62" y="6"/>
                </a:cxn>
                <a:cxn ang="0">
                  <a:pos x="74" y="0"/>
                </a:cxn>
                <a:cxn ang="0">
                  <a:pos x="78" y="34"/>
                </a:cxn>
                <a:cxn ang="0">
                  <a:pos x="66" y="52"/>
                </a:cxn>
                <a:cxn ang="0">
                  <a:pos x="70" y="72"/>
                </a:cxn>
                <a:cxn ang="0">
                  <a:pos x="84" y="96"/>
                </a:cxn>
                <a:cxn ang="0">
                  <a:pos x="84" y="110"/>
                </a:cxn>
                <a:cxn ang="0">
                  <a:pos x="74" y="122"/>
                </a:cxn>
                <a:cxn ang="0">
                  <a:pos x="62" y="118"/>
                </a:cxn>
                <a:cxn ang="0">
                  <a:pos x="60" y="148"/>
                </a:cxn>
                <a:cxn ang="0">
                  <a:pos x="46" y="172"/>
                </a:cxn>
                <a:cxn ang="0">
                  <a:pos x="42" y="192"/>
                </a:cxn>
                <a:cxn ang="0">
                  <a:pos x="50" y="214"/>
                </a:cxn>
                <a:cxn ang="0">
                  <a:pos x="12" y="206"/>
                </a:cxn>
                <a:cxn ang="0">
                  <a:pos x="12" y="168"/>
                </a:cxn>
                <a:cxn ang="0">
                  <a:pos x="4" y="166"/>
                </a:cxn>
                <a:cxn ang="0">
                  <a:pos x="8" y="124"/>
                </a:cxn>
                <a:cxn ang="0">
                  <a:pos x="0" y="112"/>
                </a:cxn>
                <a:cxn ang="0">
                  <a:pos x="6" y="96"/>
                </a:cxn>
                <a:cxn ang="0">
                  <a:pos x="2" y="74"/>
                </a:cxn>
                <a:cxn ang="0">
                  <a:pos x="16" y="54"/>
                </a:cxn>
                <a:cxn ang="0">
                  <a:pos x="90" y="168"/>
                </a:cxn>
                <a:cxn ang="0">
                  <a:pos x="100" y="186"/>
                </a:cxn>
                <a:cxn ang="0">
                  <a:pos x="114" y="186"/>
                </a:cxn>
                <a:cxn ang="0">
                  <a:pos x="122" y="200"/>
                </a:cxn>
                <a:cxn ang="0">
                  <a:pos x="120" y="212"/>
                </a:cxn>
                <a:cxn ang="0">
                  <a:pos x="102" y="216"/>
                </a:cxn>
                <a:cxn ang="0">
                  <a:pos x="96" y="206"/>
                </a:cxn>
                <a:cxn ang="0">
                  <a:pos x="86" y="206"/>
                </a:cxn>
                <a:cxn ang="0">
                  <a:pos x="84" y="220"/>
                </a:cxn>
                <a:cxn ang="0">
                  <a:pos x="110" y="226"/>
                </a:cxn>
                <a:cxn ang="0">
                  <a:pos x="118" y="218"/>
                </a:cxn>
                <a:cxn ang="0">
                  <a:pos x="128" y="226"/>
                </a:cxn>
                <a:cxn ang="0">
                  <a:pos x="132" y="206"/>
                </a:cxn>
                <a:cxn ang="0">
                  <a:pos x="134" y="190"/>
                </a:cxn>
                <a:cxn ang="0">
                  <a:pos x="142" y="180"/>
                </a:cxn>
                <a:cxn ang="0">
                  <a:pos x="148" y="160"/>
                </a:cxn>
                <a:cxn ang="0">
                  <a:pos x="144" y="124"/>
                </a:cxn>
                <a:cxn ang="0">
                  <a:pos x="116" y="132"/>
                </a:cxn>
                <a:cxn ang="0">
                  <a:pos x="90" y="152"/>
                </a:cxn>
                <a:cxn ang="0">
                  <a:pos x="90" y="168"/>
                </a:cxn>
                <a:cxn ang="0">
                  <a:pos x="60" y="202"/>
                </a:cxn>
                <a:cxn ang="0">
                  <a:pos x="74" y="200"/>
                </a:cxn>
                <a:cxn ang="0">
                  <a:pos x="88" y="188"/>
                </a:cxn>
                <a:cxn ang="0">
                  <a:pos x="76" y="170"/>
                </a:cxn>
                <a:cxn ang="0">
                  <a:pos x="54" y="172"/>
                </a:cxn>
                <a:cxn ang="0">
                  <a:pos x="60" y="202"/>
                </a:cxn>
              </a:cxnLst>
              <a:rect l="0" t="0" r="r" b="b"/>
              <a:pathLst>
                <a:path w="148" h="226">
                  <a:moveTo>
                    <a:pt x="16" y="54"/>
                  </a:moveTo>
                  <a:lnTo>
                    <a:pt x="56" y="32"/>
                  </a:lnTo>
                  <a:lnTo>
                    <a:pt x="62" y="6"/>
                  </a:lnTo>
                  <a:lnTo>
                    <a:pt x="74" y="0"/>
                  </a:lnTo>
                  <a:lnTo>
                    <a:pt x="78" y="34"/>
                  </a:lnTo>
                  <a:lnTo>
                    <a:pt x="66" y="52"/>
                  </a:lnTo>
                  <a:lnTo>
                    <a:pt x="70" y="72"/>
                  </a:lnTo>
                  <a:lnTo>
                    <a:pt x="84" y="96"/>
                  </a:lnTo>
                  <a:lnTo>
                    <a:pt x="84" y="110"/>
                  </a:lnTo>
                  <a:lnTo>
                    <a:pt x="74" y="122"/>
                  </a:lnTo>
                  <a:lnTo>
                    <a:pt x="62" y="118"/>
                  </a:lnTo>
                  <a:lnTo>
                    <a:pt x="60" y="148"/>
                  </a:lnTo>
                  <a:lnTo>
                    <a:pt x="46" y="172"/>
                  </a:lnTo>
                  <a:lnTo>
                    <a:pt x="42" y="192"/>
                  </a:lnTo>
                  <a:lnTo>
                    <a:pt x="50" y="214"/>
                  </a:lnTo>
                  <a:lnTo>
                    <a:pt x="12" y="206"/>
                  </a:lnTo>
                  <a:lnTo>
                    <a:pt x="12" y="168"/>
                  </a:lnTo>
                  <a:lnTo>
                    <a:pt x="4" y="166"/>
                  </a:lnTo>
                  <a:lnTo>
                    <a:pt x="8" y="124"/>
                  </a:lnTo>
                  <a:lnTo>
                    <a:pt x="0" y="112"/>
                  </a:lnTo>
                  <a:lnTo>
                    <a:pt x="6" y="96"/>
                  </a:lnTo>
                  <a:lnTo>
                    <a:pt x="2" y="74"/>
                  </a:lnTo>
                  <a:lnTo>
                    <a:pt x="16" y="54"/>
                  </a:lnTo>
                  <a:close/>
                  <a:moveTo>
                    <a:pt x="90" y="168"/>
                  </a:moveTo>
                  <a:lnTo>
                    <a:pt x="100" y="186"/>
                  </a:lnTo>
                  <a:lnTo>
                    <a:pt x="114" y="186"/>
                  </a:lnTo>
                  <a:lnTo>
                    <a:pt x="122" y="200"/>
                  </a:lnTo>
                  <a:lnTo>
                    <a:pt x="120" y="212"/>
                  </a:lnTo>
                  <a:lnTo>
                    <a:pt x="102" y="216"/>
                  </a:lnTo>
                  <a:lnTo>
                    <a:pt x="96" y="206"/>
                  </a:lnTo>
                  <a:lnTo>
                    <a:pt x="86" y="206"/>
                  </a:lnTo>
                  <a:lnTo>
                    <a:pt x="84" y="220"/>
                  </a:lnTo>
                  <a:lnTo>
                    <a:pt x="110" y="226"/>
                  </a:lnTo>
                  <a:lnTo>
                    <a:pt x="118" y="218"/>
                  </a:lnTo>
                  <a:lnTo>
                    <a:pt x="128" y="226"/>
                  </a:lnTo>
                  <a:lnTo>
                    <a:pt x="132" y="206"/>
                  </a:lnTo>
                  <a:lnTo>
                    <a:pt x="134" y="190"/>
                  </a:lnTo>
                  <a:lnTo>
                    <a:pt x="142" y="180"/>
                  </a:lnTo>
                  <a:lnTo>
                    <a:pt x="148" y="160"/>
                  </a:lnTo>
                  <a:lnTo>
                    <a:pt x="144" y="124"/>
                  </a:lnTo>
                  <a:lnTo>
                    <a:pt x="116" y="132"/>
                  </a:lnTo>
                  <a:lnTo>
                    <a:pt x="90" y="152"/>
                  </a:lnTo>
                  <a:lnTo>
                    <a:pt x="90" y="168"/>
                  </a:lnTo>
                  <a:close/>
                  <a:moveTo>
                    <a:pt x="60" y="202"/>
                  </a:moveTo>
                  <a:lnTo>
                    <a:pt x="74" y="200"/>
                  </a:lnTo>
                  <a:lnTo>
                    <a:pt x="88" y="188"/>
                  </a:lnTo>
                  <a:lnTo>
                    <a:pt x="76" y="170"/>
                  </a:lnTo>
                  <a:lnTo>
                    <a:pt x="54" y="172"/>
                  </a:lnTo>
                  <a:lnTo>
                    <a:pt x="60" y="20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34" name="Djitouti">
              <a:extLst>
                <a:ext uri="{FF2B5EF4-FFF2-40B4-BE49-F238E27FC236}">
                  <a16:creationId xmlns:a16="http://schemas.microsoft.com/office/drawing/2014/main" id="{87F84CDE-9B24-4769-850D-80A13A575CE3}"/>
                </a:ext>
              </a:extLst>
            </p:cNvPr>
            <p:cNvSpPr>
              <a:spLocks/>
            </p:cNvSpPr>
            <p:nvPr/>
          </p:nvSpPr>
          <p:spPr bwMode="gray">
            <a:xfrm>
              <a:off x="7099261" y="4161506"/>
              <a:ext cx="58569" cy="47198"/>
            </a:xfrm>
            <a:custGeom>
              <a:avLst/>
              <a:gdLst/>
              <a:ahLst/>
              <a:cxnLst>
                <a:cxn ang="0">
                  <a:pos x="36" y="34"/>
                </a:cxn>
                <a:cxn ang="0">
                  <a:pos x="42" y="40"/>
                </a:cxn>
                <a:cxn ang="0">
                  <a:pos x="60" y="36"/>
                </a:cxn>
                <a:cxn ang="0">
                  <a:pos x="64" y="44"/>
                </a:cxn>
                <a:cxn ang="0">
                  <a:pos x="8" y="60"/>
                </a:cxn>
                <a:cxn ang="0">
                  <a:pos x="0" y="48"/>
                </a:cxn>
                <a:cxn ang="0">
                  <a:pos x="12" y="34"/>
                </a:cxn>
                <a:cxn ang="0">
                  <a:pos x="20" y="12"/>
                </a:cxn>
                <a:cxn ang="0">
                  <a:pos x="54" y="0"/>
                </a:cxn>
                <a:cxn ang="0">
                  <a:pos x="70" y="4"/>
                </a:cxn>
                <a:cxn ang="0">
                  <a:pos x="68" y="18"/>
                </a:cxn>
                <a:cxn ang="0">
                  <a:pos x="58" y="22"/>
                </a:cxn>
                <a:cxn ang="0">
                  <a:pos x="36" y="34"/>
                </a:cxn>
              </a:cxnLst>
              <a:rect l="0" t="0" r="r" b="b"/>
              <a:pathLst>
                <a:path w="70" h="60">
                  <a:moveTo>
                    <a:pt x="36" y="34"/>
                  </a:moveTo>
                  <a:lnTo>
                    <a:pt x="42" y="40"/>
                  </a:lnTo>
                  <a:lnTo>
                    <a:pt x="60" y="36"/>
                  </a:lnTo>
                  <a:lnTo>
                    <a:pt x="64" y="44"/>
                  </a:lnTo>
                  <a:lnTo>
                    <a:pt x="8" y="60"/>
                  </a:lnTo>
                  <a:lnTo>
                    <a:pt x="0" y="48"/>
                  </a:lnTo>
                  <a:lnTo>
                    <a:pt x="12" y="34"/>
                  </a:lnTo>
                  <a:lnTo>
                    <a:pt x="20" y="12"/>
                  </a:lnTo>
                  <a:lnTo>
                    <a:pt x="54" y="0"/>
                  </a:lnTo>
                  <a:lnTo>
                    <a:pt x="70" y="4"/>
                  </a:lnTo>
                  <a:lnTo>
                    <a:pt x="68" y="18"/>
                  </a:lnTo>
                  <a:lnTo>
                    <a:pt x="58" y="22"/>
                  </a:lnTo>
                  <a:lnTo>
                    <a:pt x="36"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35" name="Dominican Republic">
              <a:extLst>
                <a:ext uri="{FF2B5EF4-FFF2-40B4-BE49-F238E27FC236}">
                  <a16:creationId xmlns:a16="http://schemas.microsoft.com/office/drawing/2014/main" id="{747112B1-CAB7-48B5-B3D3-F25E5399BE2A}"/>
                </a:ext>
              </a:extLst>
            </p:cNvPr>
            <p:cNvSpPr>
              <a:spLocks/>
            </p:cNvSpPr>
            <p:nvPr/>
          </p:nvSpPr>
          <p:spPr bwMode="gray">
            <a:xfrm>
              <a:off x="3538257" y="3978616"/>
              <a:ext cx="117138" cy="72763"/>
            </a:xfrm>
            <a:custGeom>
              <a:avLst/>
              <a:gdLst/>
              <a:ahLst/>
              <a:cxnLst>
                <a:cxn ang="0">
                  <a:pos x="0" y="60"/>
                </a:cxn>
                <a:cxn ang="0">
                  <a:pos x="10" y="14"/>
                </a:cxn>
                <a:cxn ang="0">
                  <a:pos x="24" y="2"/>
                </a:cxn>
                <a:cxn ang="0">
                  <a:pos x="56" y="0"/>
                </a:cxn>
                <a:cxn ang="0">
                  <a:pos x="84" y="12"/>
                </a:cxn>
                <a:cxn ang="0">
                  <a:pos x="118" y="20"/>
                </a:cxn>
                <a:cxn ang="0">
                  <a:pos x="114" y="30"/>
                </a:cxn>
                <a:cxn ang="0">
                  <a:pos x="146" y="46"/>
                </a:cxn>
                <a:cxn ang="0">
                  <a:pos x="134" y="58"/>
                </a:cxn>
                <a:cxn ang="0">
                  <a:pos x="108" y="50"/>
                </a:cxn>
                <a:cxn ang="0">
                  <a:pos x="88" y="54"/>
                </a:cxn>
                <a:cxn ang="0">
                  <a:pos x="78" y="66"/>
                </a:cxn>
                <a:cxn ang="0">
                  <a:pos x="44" y="52"/>
                </a:cxn>
                <a:cxn ang="0">
                  <a:pos x="46" y="70"/>
                </a:cxn>
                <a:cxn ang="0">
                  <a:pos x="26" y="90"/>
                </a:cxn>
                <a:cxn ang="0">
                  <a:pos x="20" y="76"/>
                </a:cxn>
                <a:cxn ang="0">
                  <a:pos x="0" y="60"/>
                </a:cxn>
              </a:cxnLst>
              <a:rect l="0" t="0" r="r" b="b"/>
              <a:pathLst>
                <a:path w="146" h="90">
                  <a:moveTo>
                    <a:pt x="0" y="60"/>
                  </a:moveTo>
                  <a:lnTo>
                    <a:pt x="10" y="14"/>
                  </a:lnTo>
                  <a:lnTo>
                    <a:pt x="24" y="2"/>
                  </a:lnTo>
                  <a:lnTo>
                    <a:pt x="56" y="0"/>
                  </a:lnTo>
                  <a:lnTo>
                    <a:pt x="84" y="12"/>
                  </a:lnTo>
                  <a:lnTo>
                    <a:pt x="118" y="20"/>
                  </a:lnTo>
                  <a:lnTo>
                    <a:pt x="114" y="30"/>
                  </a:lnTo>
                  <a:lnTo>
                    <a:pt x="146" y="46"/>
                  </a:lnTo>
                  <a:lnTo>
                    <a:pt x="134" y="58"/>
                  </a:lnTo>
                  <a:lnTo>
                    <a:pt x="108" y="50"/>
                  </a:lnTo>
                  <a:lnTo>
                    <a:pt x="88" y="54"/>
                  </a:lnTo>
                  <a:lnTo>
                    <a:pt x="78" y="66"/>
                  </a:lnTo>
                  <a:lnTo>
                    <a:pt x="44" y="52"/>
                  </a:lnTo>
                  <a:lnTo>
                    <a:pt x="46" y="70"/>
                  </a:lnTo>
                  <a:lnTo>
                    <a:pt x="26" y="90"/>
                  </a:lnTo>
                  <a:lnTo>
                    <a:pt x="20" y="76"/>
                  </a:lnTo>
                  <a:lnTo>
                    <a:pt x="0" y="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36" name="East Timor">
              <a:extLst>
                <a:ext uri="{FF2B5EF4-FFF2-40B4-BE49-F238E27FC236}">
                  <a16:creationId xmlns:a16="http://schemas.microsoft.com/office/drawing/2014/main" id="{BC83DE9D-C5BA-4B76-9F02-D14CC30176ED}"/>
                </a:ext>
              </a:extLst>
            </p:cNvPr>
            <p:cNvSpPr>
              <a:spLocks/>
            </p:cNvSpPr>
            <p:nvPr/>
          </p:nvSpPr>
          <p:spPr bwMode="gray">
            <a:xfrm>
              <a:off x="9654825" y="4810471"/>
              <a:ext cx="76141" cy="33432"/>
            </a:xfrm>
            <a:custGeom>
              <a:avLst/>
              <a:gdLst/>
              <a:ahLst/>
              <a:cxnLst>
                <a:cxn ang="0">
                  <a:pos x="10" y="44"/>
                </a:cxn>
                <a:cxn ang="0">
                  <a:pos x="12" y="28"/>
                </a:cxn>
                <a:cxn ang="0">
                  <a:pos x="0" y="22"/>
                </a:cxn>
                <a:cxn ang="0">
                  <a:pos x="12" y="8"/>
                </a:cxn>
                <a:cxn ang="0">
                  <a:pos x="58" y="0"/>
                </a:cxn>
                <a:cxn ang="0">
                  <a:pos x="94" y="0"/>
                </a:cxn>
                <a:cxn ang="0">
                  <a:pos x="64" y="24"/>
                </a:cxn>
                <a:cxn ang="0">
                  <a:pos x="42" y="26"/>
                </a:cxn>
                <a:cxn ang="0">
                  <a:pos x="10" y="44"/>
                </a:cxn>
              </a:cxnLst>
              <a:rect l="0" t="0" r="r" b="b"/>
              <a:pathLst>
                <a:path w="94" h="44">
                  <a:moveTo>
                    <a:pt x="10" y="44"/>
                  </a:moveTo>
                  <a:lnTo>
                    <a:pt x="12" y="28"/>
                  </a:lnTo>
                  <a:lnTo>
                    <a:pt x="0" y="22"/>
                  </a:lnTo>
                  <a:lnTo>
                    <a:pt x="12" y="8"/>
                  </a:lnTo>
                  <a:lnTo>
                    <a:pt x="58" y="0"/>
                  </a:lnTo>
                  <a:lnTo>
                    <a:pt x="94" y="0"/>
                  </a:lnTo>
                  <a:lnTo>
                    <a:pt x="64" y="24"/>
                  </a:lnTo>
                  <a:lnTo>
                    <a:pt x="42" y="26"/>
                  </a:lnTo>
                  <a:lnTo>
                    <a:pt x="10" y="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37" name="Ecuador">
              <a:extLst>
                <a:ext uri="{FF2B5EF4-FFF2-40B4-BE49-F238E27FC236}">
                  <a16:creationId xmlns:a16="http://schemas.microsoft.com/office/drawing/2014/main" id="{0CF0EDC2-A408-4498-990D-AC681E4C1A16}"/>
                </a:ext>
              </a:extLst>
            </p:cNvPr>
            <p:cNvSpPr>
              <a:spLocks noEditPoints="1"/>
            </p:cNvSpPr>
            <p:nvPr/>
          </p:nvSpPr>
          <p:spPr bwMode="gray">
            <a:xfrm>
              <a:off x="2866664" y="4582350"/>
              <a:ext cx="507600" cy="196656"/>
            </a:xfrm>
            <a:custGeom>
              <a:avLst/>
              <a:gdLst/>
              <a:ahLst/>
              <a:cxnLst>
                <a:cxn ang="0">
                  <a:pos x="611" y="98"/>
                </a:cxn>
                <a:cxn ang="0">
                  <a:pos x="582" y="128"/>
                </a:cxn>
                <a:cxn ang="0">
                  <a:pos x="550" y="148"/>
                </a:cxn>
                <a:cxn ang="0">
                  <a:pos x="524" y="158"/>
                </a:cxn>
                <a:cxn ang="0">
                  <a:pos x="516" y="166"/>
                </a:cxn>
                <a:cxn ang="0">
                  <a:pos x="520" y="182"/>
                </a:cxn>
                <a:cxn ang="0">
                  <a:pos x="520" y="198"/>
                </a:cxn>
                <a:cxn ang="0">
                  <a:pos x="514" y="210"/>
                </a:cxn>
                <a:cxn ang="0">
                  <a:pos x="496" y="222"/>
                </a:cxn>
                <a:cxn ang="0">
                  <a:pos x="484" y="226"/>
                </a:cxn>
                <a:cxn ang="0">
                  <a:pos x="474" y="240"/>
                </a:cxn>
                <a:cxn ang="0">
                  <a:pos x="454" y="220"/>
                </a:cxn>
                <a:cxn ang="0">
                  <a:pos x="438" y="222"/>
                </a:cxn>
                <a:cxn ang="0">
                  <a:pos x="432" y="214"/>
                </a:cxn>
                <a:cxn ang="0">
                  <a:pos x="440" y="200"/>
                </a:cxn>
                <a:cxn ang="0">
                  <a:pos x="436" y="186"/>
                </a:cxn>
                <a:cxn ang="0">
                  <a:pos x="456" y="176"/>
                </a:cxn>
                <a:cxn ang="0">
                  <a:pos x="468" y="158"/>
                </a:cxn>
                <a:cxn ang="0">
                  <a:pos x="468" y="144"/>
                </a:cxn>
                <a:cxn ang="0">
                  <a:pos x="464" y="138"/>
                </a:cxn>
                <a:cxn ang="0">
                  <a:pos x="446" y="152"/>
                </a:cxn>
                <a:cxn ang="0">
                  <a:pos x="420" y="138"/>
                </a:cxn>
                <a:cxn ang="0">
                  <a:pos x="418" y="130"/>
                </a:cxn>
                <a:cxn ang="0">
                  <a:pos x="426" y="120"/>
                </a:cxn>
                <a:cxn ang="0">
                  <a:pos x="420" y="102"/>
                </a:cxn>
                <a:cxn ang="0">
                  <a:pos x="426" y="96"/>
                </a:cxn>
                <a:cxn ang="0">
                  <a:pos x="420" y="82"/>
                </a:cxn>
                <a:cxn ang="0">
                  <a:pos x="434" y="76"/>
                </a:cxn>
                <a:cxn ang="0">
                  <a:pos x="436" y="54"/>
                </a:cxn>
                <a:cxn ang="0">
                  <a:pos x="444" y="42"/>
                </a:cxn>
                <a:cxn ang="0">
                  <a:pos x="444" y="20"/>
                </a:cxn>
                <a:cxn ang="0">
                  <a:pos x="464" y="16"/>
                </a:cxn>
                <a:cxn ang="0">
                  <a:pos x="494" y="0"/>
                </a:cxn>
                <a:cxn ang="0">
                  <a:pos x="520" y="16"/>
                </a:cxn>
                <a:cxn ang="0">
                  <a:pos x="627" y="50"/>
                </a:cxn>
                <a:cxn ang="0">
                  <a:pos x="625" y="76"/>
                </a:cxn>
                <a:cxn ang="0">
                  <a:pos x="611" y="98"/>
                </a:cxn>
                <a:cxn ang="0">
                  <a:pos x="10" y="56"/>
                </a:cxn>
                <a:cxn ang="0">
                  <a:pos x="22" y="86"/>
                </a:cxn>
                <a:cxn ang="0">
                  <a:pos x="8" y="100"/>
                </a:cxn>
                <a:cxn ang="0">
                  <a:pos x="24" y="102"/>
                </a:cxn>
                <a:cxn ang="0">
                  <a:pos x="36" y="94"/>
                </a:cxn>
                <a:cxn ang="0">
                  <a:pos x="36" y="82"/>
                </a:cxn>
                <a:cxn ang="0">
                  <a:pos x="28" y="82"/>
                </a:cxn>
                <a:cxn ang="0">
                  <a:pos x="30" y="72"/>
                </a:cxn>
                <a:cxn ang="0">
                  <a:pos x="16" y="44"/>
                </a:cxn>
                <a:cxn ang="0">
                  <a:pos x="0" y="48"/>
                </a:cxn>
                <a:cxn ang="0">
                  <a:pos x="10" y="56"/>
                </a:cxn>
              </a:cxnLst>
              <a:rect l="0" t="0" r="r" b="b"/>
              <a:pathLst>
                <a:path w="627" h="240">
                  <a:moveTo>
                    <a:pt x="611" y="98"/>
                  </a:moveTo>
                  <a:lnTo>
                    <a:pt x="582" y="128"/>
                  </a:lnTo>
                  <a:lnTo>
                    <a:pt x="550" y="148"/>
                  </a:lnTo>
                  <a:lnTo>
                    <a:pt x="524" y="158"/>
                  </a:lnTo>
                  <a:lnTo>
                    <a:pt x="516" y="166"/>
                  </a:lnTo>
                  <a:lnTo>
                    <a:pt x="520" y="182"/>
                  </a:lnTo>
                  <a:lnTo>
                    <a:pt x="520" y="198"/>
                  </a:lnTo>
                  <a:lnTo>
                    <a:pt x="514" y="210"/>
                  </a:lnTo>
                  <a:lnTo>
                    <a:pt x="496" y="222"/>
                  </a:lnTo>
                  <a:lnTo>
                    <a:pt x="484" y="226"/>
                  </a:lnTo>
                  <a:lnTo>
                    <a:pt x="474" y="240"/>
                  </a:lnTo>
                  <a:lnTo>
                    <a:pt x="454" y="220"/>
                  </a:lnTo>
                  <a:lnTo>
                    <a:pt x="438" y="222"/>
                  </a:lnTo>
                  <a:lnTo>
                    <a:pt x="432" y="214"/>
                  </a:lnTo>
                  <a:lnTo>
                    <a:pt x="440" y="200"/>
                  </a:lnTo>
                  <a:lnTo>
                    <a:pt x="436" y="186"/>
                  </a:lnTo>
                  <a:lnTo>
                    <a:pt x="456" y="176"/>
                  </a:lnTo>
                  <a:lnTo>
                    <a:pt x="468" y="158"/>
                  </a:lnTo>
                  <a:lnTo>
                    <a:pt x="468" y="144"/>
                  </a:lnTo>
                  <a:lnTo>
                    <a:pt x="464" y="138"/>
                  </a:lnTo>
                  <a:lnTo>
                    <a:pt x="446" y="152"/>
                  </a:lnTo>
                  <a:lnTo>
                    <a:pt x="420" y="138"/>
                  </a:lnTo>
                  <a:lnTo>
                    <a:pt x="418" y="130"/>
                  </a:lnTo>
                  <a:lnTo>
                    <a:pt x="426" y="120"/>
                  </a:lnTo>
                  <a:lnTo>
                    <a:pt x="420" y="102"/>
                  </a:lnTo>
                  <a:lnTo>
                    <a:pt x="426" y="96"/>
                  </a:lnTo>
                  <a:lnTo>
                    <a:pt x="420" y="82"/>
                  </a:lnTo>
                  <a:lnTo>
                    <a:pt x="434" y="76"/>
                  </a:lnTo>
                  <a:lnTo>
                    <a:pt x="436" y="54"/>
                  </a:lnTo>
                  <a:lnTo>
                    <a:pt x="444" y="42"/>
                  </a:lnTo>
                  <a:lnTo>
                    <a:pt x="444" y="20"/>
                  </a:lnTo>
                  <a:lnTo>
                    <a:pt x="464" y="16"/>
                  </a:lnTo>
                  <a:lnTo>
                    <a:pt x="494" y="0"/>
                  </a:lnTo>
                  <a:lnTo>
                    <a:pt x="520" y="16"/>
                  </a:lnTo>
                  <a:lnTo>
                    <a:pt x="627" y="50"/>
                  </a:lnTo>
                  <a:lnTo>
                    <a:pt x="625" y="76"/>
                  </a:lnTo>
                  <a:lnTo>
                    <a:pt x="611" y="98"/>
                  </a:lnTo>
                  <a:close/>
                  <a:moveTo>
                    <a:pt x="10" y="56"/>
                  </a:moveTo>
                  <a:lnTo>
                    <a:pt x="22" y="86"/>
                  </a:lnTo>
                  <a:lnTo>
                    <a:pt x="8" y="100"/>
                  </a:lnTo>
                  <a:lnTo>
                    <a:pt x="24" y="102"/>
                  </a:lnTo>
                  <a:lnTo>
                    <a:pt x="36" y="94"/>
                  </a:lnTo>
                  <a:lnTo>
                    <a:pt x="36" y="82"/>
                  </a:lnTo>
                  <a:lnTo>
                    <a:pt x="28" y="82"/>
                  </a:lnTo>
                  <a:lnTo>
                    <a:pt x="30" y="72"/>
                  </a:lnTo>
                  <a:lnTo>
                    <a:pt x="16" y="44"/>
                  </a:lnTo>
                  <a:lnTo>
                    <a:pt x="0" y="48"/>
                  </a:lnTo>
                  <a:lnTo>
                    <a:pt x="10" y="5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38" name="Egypt">
              <a:extLst>
                <a:ext uri="{FF2B5EF4-FFF2-40B4-BE49-F238E27FC236}">
                  <a16:creationId xmlns:a16="http://schemas.microsoft.com/office/drawing/2014/main" id="{FD2C5FE2-7A2E-43C1-A878-235410BD389A}"/>
                </a:ext>
              </a:extLst>
            </p:cNvPr>
            <p:cNvSpPr>
              <a:spLocks/>
            </p:cNvSpPr>
            <p:nvPr/>
          </p:nvSpPr>
          <p:spPr bwMode="gray">
            <a:xfrm>
              <a:off x="6570186" y="3496810"/>
              <a:ext cx="374842" cy="353980"/>
            </a:xfrm>
            <a:custGeom>
              <a:avLst/>
              <a:gdLst/>
              <a:ahLst/>
              <a:cxnLst>
                <a:cxn ang="0">
                  <a:pos x="288" y="88"/>
                </a:cxn>
                <a:cxn ang="0">
                  <a:pos x="288" y="109"/>
                </a:cxn>
                <a:cxn ang="0">
                  <a:pos x="292" y="123"/>
                </a:cxn>
                <a:cxn ang="0">
                  <a:pos x="334" y="175"/>
                </a:cxn>
                <a:cxn ang="0">
                  <a:pos x="340" y="221"/>
                </a:cxn>
                <a:cxn ang="0">
                  <a:pos x="374" y="285"/>
                </a:cxn>
                <a:cxn ang="0">
                  <a:pos x="394" y="329"/>
                </a:cxn>
                <a:cxn ang="0">
                  <a:pos x="412" y="337"/>
                </a:cxn>
                <a:cxn ang="0">
                  <a:pos x="418" y="343"/>
                </a:cxn>
                <a:cxn ang="0">
                  <a:pos x="402" y="343"/>
                </a:cxn>
                <a:cxn ang="0">
                  <a:pos x="406" y="379"/>
                </a:cxn>
                <a:cxn ang="0">
                  <a:pos x="448" y="419"/>
                </a:cxn>
                <a:cxn ang="0">
                  <a:pos x="462" y="423"/>
                </a:cxn>
                <a:cxn ang="0">
                  <a:pos x="462" y="435"/>
                </a:cxn>
                <a:cxn ang="0">
                  <a:pos x="14" y="433"/>
                </a:cxn>
                <a:cxn ang="0">
                  <a:pos x="10" y="102"/>
                </a:cxn>
                <a:cxn ang="0">
                  <a:pos x="0" y="86"/>
                </a:cxn>
                <a:cxn ang="0">
                  <a:pos x="10" y="58"/>
                </a:cxn>
                <a:cxn ang="0">
                  <a:pos x="0" y="34"/>
                </a:cxn>
                <a:cxn ang="0">
                  <a:pos x="4" y="24"/>
                </a:cxn>
                <a:cxn ang="0">
                  <a:pos x="18" y="4"/>
                </a:cxn>
                <a:cxn ang="0">
                  <a:pos x="40" y="0"/>
                </a:cxn>
                <a:cxn ang="0">
                  <a:pos x="100" y="16"/>
                </a:cxn>
                <a:cxn ang="0">
                  <a:pos x="108" y="12"/>
                </a:cxn>
                <a:cxn ang="0">
                  <a:pos x="158" y="34"/>
                </a:cxn>
                <a:cxn ang="0">
                  <a:pos x="178" y="34"/>
                </a:cxn>
                <a:cxn ang="0">
                  <a:pos x="208" y="16"/>
                </a:cxn>
                <a:cxn ang="0">
                  <a:pos x="220" y="16"/>
                </a:cxn>
                <a:cxn ang="0">
                  <a:pos x="252" y="4"/>
                </a:cxn>
                <a:cxn ang="0">
                  <a:pos x="276" y="12"/>
                </a:cxn>
                <a:cxn ang="0">
                  <a:pos x="276" y="18"/>
                </a:cxn>
                <a:cxn ang="0">
                  <a:pos x="290" y="24"/>
                </a:cxn>
                <a:cxn ang="0">
                  <a:pos x="294" y="14"/>
                </a:cxn>
                <a:cxn ang="0">
                  <a:pos x="304" y="28"/>
                </a:cxn>
                <a:cxn ang="0">
                  <a:pos x="320" y="30"/>
                </a:cxn>
                <a:cxn ang="0">
                  <a:pos x="340" y="28"/>
                </a:cxn>
                <a:cxn ang="0">
                  <a:pos x="360" y="10"/>
                </a:cxn>
                <a:cxn ang="0">
                  <a:pos x="360" y="24"/>
                </a:cxn>
                <a:cxn ang="0">
                  <a:pos x="366" y="34"/>
                </a:cxn>
                <a:cxn ang="0">
                  <a:pos x="370" y="58"/>
                </a:cxn>
                <a:cxn ang="0">
                  <a:pos x="378" y="84"/>
                </a:cxn>
                <a:cxn ang="0">
                  <a:pos x="382" y="102"/>
                </a:cxn>
                <a:cxn ang="0">
                  <a:pos x="364" y="141"/>
                </a:cxn>
                <a:cxn ang="0">
                  <a:pos x="360" y="157"/>
                </a:cxn>
                <a:cxn ang="0">
                  <a:pos x="350" y="171"/>
                </a:cxn>
                <a:cxn ang="0">
                  <a:pos x="318" y="141"/>
                </a:cxn>
                <a:cxn ang="0">
                  <a:pos x="318" y="129"/>
                </a:cxn>
                <a:cxn ang="0">
                  <a:pos x="300" y="109"/>
                </a:cxn>
                <a:cxn ang="0">
                  <a:pos x="294" y="90"/>
                </a:cxn>
                <a:cxn ang="0">
                  <a:pos x="288" y="70"/>
                </a:cxn>
                <a:cxn ang="0">
                  <a:pos x="286" y="72"/>
                </a:cxn>
                <a:cxn ang="0">
                  <a:pos x="288" y="88"/>
                </a:cxn>
              </a:cxnLst>
              <a:rect l="0" t="0" r="r" b="b"/>
              <a:pathLst>
                <a:path w="462" h="435">
                  <a:moveTo>
                    <a:pt x="288" y="88"/>
                  </a:moveTo>
                  <a:lnTo>
                    <a:pt x="288" y="109"/>
                  </a:lnTo>
                  <a:lnTo>
                    <a:pt x="292" y="123"/>
                  </a:lnTo>
                  <a:lnTo>
                    <a:pt x="334" y="175"/>
                  </a:lnTo>
                  <a:lnTo>
                    <a:pt x="340" y="221"/>
                  </a:lnTo>
                  <a:lnTo>
                    <a:pt x="374" y="285"/>
                  </a:lnTo>
                  <a:lnTo>
                    <a:pt x="394" y="329"/>
                  </a:lnTo>
                  <a:lnTo>
                    <a:pt x="412" y="337"/>
                  </a:lnTo>
                  <a:lnTo>
                    <a:pt x="418" y="343"/>
                  </a:lnTo>
                  <a:lnTo>
                    <a:pt x="402" y="343"/>
                  </a:lnTo>
                  <a:lnTo>
                    <a:pt x="406" y="379"/>
                  </a:lnTo>
                  <a:lnTo>
                    <a:pt x="448" y="419"/>
                  </a:lnTo>
                  <a:lnTo>
                    <a:pt x="462" y="423"/>
                  </a:lnTo>
                  <a:lnTo>
                    <a:pt x="462" y="435"/>
                  </a:lnTo>
                  <a:lnTo>
                    <a:pt x="14" y="433"/>
                  </a:lnTo>
                  <a:lnTo>
                    <a:pt x="10" y="102"/>
                  </a:lnTo>
                  <a:lnTo>
                    <a:pt x="0" y="86"/>
                  </a:lnTo>
                  <a:lnTo>
                    <a:pt x="10" y="58"/>
                  </a:lnTo>
                  <a:lnTo>
                    <a:pt x="0" y="34"/>
                  </a:lnTo>
                  <a:lnTo>
                    <a:pt x="4" y="24"/>
                  </a:lnTo>
                  <a:lnTo>
                    <a:pt x="18" y="4"/>
                  </a:lnTo>
                  <a:lnTo>
                    <a:pt x="40" y="0"/>
                  </a:lnTo>
                  <a:lnTo>
                    <a:pt x="100" y="16"/>
                  </a:lnTo>
                  <a:lnTo>
                    <a:pt x="108" y="12"/>
                  </a:lnTo>
                  <a:lnTo>
                    <a:pt x="158" y="34"/>
                  </a:lnTo>
                  <a:lnTo>
                    <a:pt x="178" y="34"/>
                  </a:lnTo>
                  <a:lnTo>
                    <a:pt x="208" y="16"/>
                  </a:lnTo>
                  <a:lnTo>
                    <a:pt x="220" y="16"/>
                  </a:lnTo>
                  <a:lnTo>
                    <a:pt x="252" y="4"/>
                  </a:lnTo>
                  <a:lnTo>
                    <a:pt x="276" y="12"/>
                  </a:lnTo>
                  <a:lnTo>
                    <a:pt x="276" y="18"/>
                  </a:lnTo>
                  <a:lnTo>
                    <a:pt x="290" y="24"/>
                  </a:lnTo>
                  <a:lnTo>
                    <a:pt x="294" y="14"/>
                  </a:lnTo>
                  <a:lnTo>
                    <a:pt x="304" y="28"/>
                  </a:lnTo>
                  <a:lnTo>
                    <a:pt x="320" y="30"/>
                  </a:lnTo>
                  <a:lnTo>
                    <a:pt x="340" y="28"/>
                  </a:lnTo>
                  <a:lnTo>
                    <a:pt x="360" y="10"/>
                  </a:lnTo>
                  <a:lnTo>
                    <a:pt x="360" y="24"/>
                  </a:lnTo>
                  <a:lnTo>
                    <a:pt x="366" y="34"/>
                  </a:lnTo>
                  <a:lnTo>
                    <a:pt x="370" y="58"/>
                  </a:lnTo>
                  <a:lnTo>
                    <a:pt x="378" y="84"/>
                  </a:lnTo>
                  <a:lnTo>
                    <a:pt x="382" y="102"/>
                  </a:lnTo>
                  <a:lnTo>
                    <a:pt x="364" y="141"/>
                  </a:lnTo>
                  <a:lnTo>
                    <a:pt x="360" y="157"/>
                  </a:lnTo>
                  <a:lnTo>
                    <a:pt x="350" y="171"/>
                  </a:lnTo>
                  <a:lnTo>
                    <a:pt x="318" y="141"/>
                  </a:lnTo>
                  <a:lnTo>
                    <a:pt x="318" y="129"/>
                  </a:lnTo>
                  <a:lnTo>
                    <a:pt x="300" y="109"/>
                  </a:lnTo>
                  <a:lnTo>
                    <a:pt x="294" y="90"/>
                  </a:lnTo>
                  <a:lnTo>
                    <a:pt x="288" y="70"/>
                  </a:lnTo>
                  <a:lnTo>
                    <a:pt x="286" y="72"/>
                  </a:lnTo>
                  <a:lnTo>
                    <a:pt x="288" y="8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39" name="Equatorial Guinea">
              <a:extLst>
                <a:ext uri="{FF2B5EF4-FFF2-40B4-BE49-F238E27FC236}">
                  <a16:creationId xmlns:a16="http://schemas.microsoft.com/office/drawing/2014/main" id="{7EA8BD27-BDA3-4E7E-85CD-A58042EEA21D}"/>
                </a:ext>
              </a:extLst>
            </p:cNvPr>
            <p:cNvSpPr>
              <a:spLocks/>
            </p:cNvSpPr>
            <p:nvPr/>
          </p:nvSpPr>
          <p:spPr bwMode="gray">
            <a:xfrm>
              <a:off x="6097728" y="4499755"/>
              <a:ext cx="62474" cy="33432"/>
            </a:xfrm>
            <a:custGeom>
              <a:avLst/>
              <a:gdLst/>
              <a:ahLst/>
              <a:cxnLst>
                <a:cxn ang="0">
                  <a:pos x="0" y="40"/>
                </a:cxn>
                <a:cxn ang="0">
                  <a:pos x="30" y="38"/>
                </a:cxn>
                <a:cxn ang="0">
                  <a:pos x="74" y="38"/>
                </a:cxn>
                <a:cxn ang="0">
                  <a:pos x="78" y="0"/>
                </a:cxn>
                <a:cxn ang="0">
                  <a:pos x="6" y="0"/>
                </a:cxn>
                <a:cxn ang="0">
                  <a:pos x="0" y="28"/>
                </a:cxn>
                <a:cxn ang="0">
                  <a:pos x="0" y="40"/>
                </a:cxn>
              </a:cxnLst>
              <a:rect l="0" t="0" r="r" b="b"/>
              <a:pathLst>
                <a:path w="78" h="40">
                  <a:moveTo>
                    <a:pt x="0" y="40"/>
                  </a:moveTo>
                  <a:lnTo>
                    <a:pt x="30" y="38"/>
                  </a:lnTo>
                  <a:lnTo>
                    <a:pt x="74" y="38"/>
                  </a:lnTo>
                  <a:lnTo>
                    <a:pt x="78" y="0"/>
                  </a:lnTo>
                  <a:lnTo>
                    <a:pt x="6" y="0"/>
                  </a:lnTo>
                  <a:lnTo>
                    <a:pt x="0" y="28"/>
                  </a:lnTo>
                  <a:lnTo>
                    <a:pt x="0" y="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0" name="Eritrea">
              <a:extLst>
                <a:ext uri="{FF2B5EF4-FFF2-40B4-BE49-F238E27FC236}">
                  <a16:creationId xmlns:a16="http://schemas.microsoft.com/office/drawing/2014/main" id="{231DA74A-DEDA-4E94-ACED-58423C5A4A2C}"/>
                </a:ext>
              </a:extLst>
            </p:cNvPr>
            <p:cNvSpPr>
              <a:spLocks/>
            </p:cNvSpPr>
            <p:nvPr/>
          </p:nvSpPr>
          <p:spPr bwMode="gray">
            <a:xfrm>
              <a:off x="6933315" y="3980583"/>
              <a:ext cx="210849" cy="190756"/>
            </a:xfrm>
            <a:custGeom>
              <a:avLst/>
              <a:gdLst/>
              <a:ahLst/>
              <a:cxnLst>
                <a:cxn ang="0">
                  <a:pos x="30" y="152"/>
                </a:cxn>
                <a:cxn ang="0">
                  <a:pos x="2" y="154"/>
                </a:cxn>
                <a:cxn ang="0">
                  <a:pos x="0" y="120"/>
                </a:cxn>
                <a:cxn ang="0">
                  <a:pos x="16" y="112"/>
                </a:cxn>
                <a:cxn ang="0">
                  <a:pos x="26" y="88"/>
                </a:cxn>
                <a:cxn ang="0">
                  <a:pos x="24" y="40"/>
                </a:cxn>
                <a:cxn ang="0">
                  <a:pos x="38" y="38"/>
                </a:cxn>
                <a:cxn ang="0">
                  <a:pos x="48" y="20"/>
                </a:cxn>
                <a:cxn ang="0">
                  <a:pos x="68" y="14"/>
                </a:cxn>
                <a:cxn ang="0">
                  <a:pos x="86" y="0"/>
                </a:cxn>
                <a:cxn ang="0">
                  <a:pos x="96" y="20"/>
                </a:cxn>
                <a:cxn ang="0">
                  <a:pos x="96" y="32"/>
                </a:cxn>
                <a:cxn ang="0">
                  <a:pos x="114" y="74"/>
                </a:cxn>
                <a:cxn ang="0">
                  <a:pos x="120" y="104"/>
                </a:cxn>
                <a:cxn ang="0">
                  <a:pos x="146" y="122"/>
                </a:cxn>
                <a:cxn ang="0">
                  <a:pos x="158" y="122"/>
                </a:cxn>
                <a:cxn ang="0">
                  <a:pos x="178" y="132"/>
                </a:cxn>
                <a:cxn ang="0">
                  <a:pos x="182" y="142"/>
                </a:cxn>
                <a:cxn ang="0">
                  <a:pos x="204" y="154"/>
                </a:cxn>
                <a:cxn ang="0">
                  <a:pos x="210" y="162"/>
                </a:cxn>
                <a:cxn ang="0">
                  <a:pos x="230" y="188"/>
                </a:cxn>
                <a:cxn ang="0">
                  <a:pos x="244" y="196"/>
                </a:cxn>
                <a:cxn ang="0">
                  <a:pos x="260" y="220"/>
                </a:cxn>
                <a:cxn ang="0">
                  <a:pos x="226" y="232"/>
                </a:cxn>
                <a:cxn ang="0">
                  <a:pos x="214" y="200"/>
                </a:cxn>
                <a:cxn ang="0">
                  <a:pos x="188" y="174"/>
                </a:cxn>
                <a:cxn ang="0">
                  <a:pos x="156" y="146"/>
                </a:cxn>
                <a:cxn ang="0">
                  <a:pos x="122" y="142"/>
                </a:cxn>
                <a:cxn ang="0">
                  <a:pos x="106" y="134"/>
                </a:cxn>
                <a:cxn ang="0">
                  <a:pos x="90" y="136"/>
                </a:cxn>
                <a:cxn ang="0">
                  <a:pos x="68" y="126"/>
                </a:cxn>
                <a:cxn ang="0">
                  <a:pos x="46" y="130"/>
                </a:cxn>
                <a:cxn ang="0">
                  <a:pos x="30" y="152"/>
                </a:cxn>
              </a:cxnLst>
              <a:rect l="0" t="0" r="r" b="b"/>
              <a:pathLst>
                <a:path w="260" h="232">
                  <a:moveTo>
                    <a:pt x="30" y="152"/>
                  </a:moveTo>
                  <a:lnTo>
                    <a:pt x="2" y="154"/>
                  </a:lnTo>
                  <a:lnTo>
                    <a:pt x="0" y="120"/>
                  </a:lnTo>
                  <a:lnTo>
                    <a:pt x="16" y="112"/>
                  </a:lnTo>
                  <a:lnTo>
                    <a:pt x="26" y="88"/>
                  </a:lnTo>
                  <a:lnTo>
                    <a:pt x="24" y="40"/>
                  </a:lnTo>
                  <a:lnTo>
                    <a:pt x="38" y="38"/>
                  </a:lnTo>
                  <a:lnTo>
                    <a:pt x="48" y="20"/>
                  </a:lnTo>
                  <a:lnTo>
                    <a:pt x="68" y="14"/>
                  </a:lnTo>
                  <a:lnTo>
                    <a:pt x="86" y="0"/>
                  </a:lnTo>
                  <a:lnTo>
                    <a:pt x="96" y="20"/>
                  </a:lnTo>
                  <a:lnTo>
                    <a:pt x="96" y="32"/>
                  </a:lnTo>
                  <a:lnTo>
                    <a:pt x="114" y="74"/>
                  </a:lnTo>
                  <a:lnTo>
                    <a:pt x="120" y="104"/>
                  </a:lnTo>
                  <a:lnTo>
                    <a:pt x="146" y="122"/>
                  </a:lnTo>
                  <a:lnTo>
                    <a:pt x="158" y="122"/>
                  </a:lnTo>
                  <a:lnTo>
                    <a:pt x="178" y="132"/>
                  </a:lnTo>
                  <a:lnTo>
                    <a:pt x="182" y="142"/>
                  </a:lnTo>
                  <a:lnTo>
                    <a:pt x="204" y="154"/>
                  </a:lnTo>
                  <a:lnTo>
                    <a:pt x="210" y="162"/>
                  </a:lnTo>
                  <a:lnTo>
                    <a:pt x="230" y="188"/>
                  </a:lnTo>
                  <a:lnTo>
                    <a:pt x="244" y="196"/>
                  </a:lnTo>
                  <a:lnTo>
                    <a:pt x="260" y="220"/>
                  </a:lnTo>
                  <a:lnTo>
                    <a:pt x="226" y="232"/>
                  </a:lnTo>
                  <a:lnTo>
                    <a:pt x="214" y="200"/>
                  </a:lnTo>
                  <a:lnTo>
                    <a:pt x="188" y="174"/>
                  </a:lnTo>
                  <a:lnTo>
                    <a:pt x="156" y="146"/>
                  </a:lnTo>
                  <a:lnTo>
                    <a:pt x="122" y="142"/>
                  </a:lnTo>
                  <a:lnTo>
                    <a:pt x="106" y="134"/>
                  </a:lnTo>
                  <a:lnTo>
                    <a:pt x="90" y="136"/>
                  </a:lnTo>
                  <a:lnTo>
                    <a:pt x="68" y="126"/>
                  </a:lnTo>
                  <a:lnTo>
                    <a:pt x="46" y="130"/>
                  </a:lnTo>
                  <a:lnTo>
                    <a:pt x="30" y="15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1" name="Estonia">
              <a:extLst>
                <a:ext uri="{FF2B5EF4-FFF2-40B4-BE49-F238E27FC236}">
                  <a16:creationId xmlns:a16="http://schemas.microsoft.com/office/drawing/2014/main" id="{6C714BB7-B39A-4E05-B2C5-990228E47FF3}"/>
                </a:ext>
              </a:extLst>
            </p:cNvPr>
            <p:cNvSpPr>
              <a:spLocks noEditPoints="1"/>
            </p:cNvSpPr>
            <p:nvPr/>
          </p:nvSpPr>
          <p:spPr bwMode="gray">
            <a:xfrm>
              <a:off x="6470620" y="2189047"/>
              <a:ext cx="201087" cy="141592"/>
            </a:xfrm>
            <a:custGeom>
              <a:avLst/>
              <a:gdLst/>
              <a:ahLst/>
              <a:cxnLst>
                <a:cxn ang="0">
                  <a:pos x="202" y="166"/>
                </a:cxn>
                <a:cxn ang="0">
                  <a:pos x="182" y="164"/>
                </a:cxn>
                <a:cxn ang="0">
                  <a:pos x="178" y="154"/>
                </a:cxn>
                <a:cxn ang="0">
                  <a:pos x="152" y="132"/>
                </a:cxn>
                <a:cxn ang="0">
                  <a:pos x="146" y="122"/>
                </a:cxn>
                <a:cxn ang="0">
                  <a:pos x="134" y="120"/>
                </a:cxn>
                <a:cxn ang="0">
                  <a:pos x="120" y="128"/>
                </a:cxn>
                <a:cxn ang="0">
                  <a:pos x="98" y="126"/>
                </a:cxn>
                <a:cxn ang="0">
                  <a:pos x="102" y="88"/>
                </a:cxn>
                <a:cxn ang="0">
                  <a:pos x="84" y="94"/>
                </a:cxn>
                <a:cxn ang="0">
                  <a:pos x="70" y="80"/>
                </a:cxn>
                <a:cxn ang="0">
                  <a:pos x="70" y="64"/>
                </a:cxn>
                <a:cxn ang="0">
                  <a:pos x="66" y="48"/>
                </a:cxn>
                <a:cxn ang="0">
                  <a:pos x="68" y="36"/>
                </a:cxn>
                <a:cxn ang="0">
                  <a:pos x="88" y="32"/>
                </a:cxn>
                <a:cxn ang="0">
                  <a:pos x="102" y="18"/>
                </a:cxn>
                <a:cxn ang="0">
                  <a:pos x="140" y="14"/>
                </a:cxn>
                <a:cxn ang="0">
                  <a:pos x="174" y="6"/>
                </a:cxn>
                <a:cxn ang="0">
                  <a:pos x="188" y="0"/>
                </a:cxn>
                <a:cxn ang="0">
                  <a:pos x="198" y="8"/>
                </a:cxn>
                <a:cxn ang="0">
                  <a:pos x="246" y="8"/>
                </a:cxn>
                <a:cxn ang="0">
                  <a:pos x="220" y="58"/>
                </a:cxn>
                <a:cxn ang="0">
                  <a:pos x="234" y="158"/>
                </a:cxn>
                <a:cxn ang="0">
                  <a:pos x="218" y="174"/>
                </a:cxn>
                <a:cxn ang="0">
                  <a:pos x="202" y="166"/>
                </a:cxn>
                <a:cxn ang="0">
                  <a:pos x="0" y="96"/>
                </a:cxn>
                <a:cxn ang="0">
                  <a:pos x="10" y="102"/>
                </a:cxn>
                <a:cxn ang="0">
                  <a:pos x="48" y="90"/>
                </a:cxn>
                <a:cxn ang="0">
                  <a:pos x="58" y="76"/>
                </a:cxn>
                <a:cxn ang="0">
                  <a:pos x="56" y="66"/>
                </a:cxn>
                <a:cxn ang="0">
                  <a:pos x="30" y="70"/>
                </a:cxn>
                <a:cxn ang="0">
                  <a:pos x="4" y="78"/>
                </a:cxn>
                <a:cxn ang="0">
                  <a:pos x="0" y="96"/>
                </a:cxn>
              </a:cxnLst>
              <a:rect l="0" t="0" r="r" b="b"/>
              <a:pathLst>
                <a:path w="246" h="174">
                  <a:moveTo>
                    <a:pt x="202" y="166"/>
                  </a:moveTo>
                  <a:lnTo>
                    <a:pt x="182" y="164"/>
                  </a:lnTo>
                  <a:lnTo>
                    <a:pt x="178" y="154"/>
                  </a:lnTo>
                  <a:lnTo>
                    <a:pt x="152" y="132"/>
                  </a:lnTo>
                  <a:lnTo>
                    <a:pt x="146" y="122"/>
                  </a:lnTo>
                  <a:lnTo>
                    <a:pt x="134" y="120"/>
                  </a:lnTo>
                  <a:lnTo>
                    <a:pt x="120" y="128"/>
                  </a:lnTo>
                  <a:lnTo>
                    <a:pt x="98" y="126"/>
                  </a:lnTo>
                  <a:lnTo>
                    <a:pt x="102" y="88"/>
                  </a:lnTo>
                  <a:lnTo>
                    <a:pt x="84" y="94"/>
                  </a:lnTo>
                  <a:lnTo>
                    <a:pt x="70" y="80"/>
                  </a:lnTo>
                  <a:lnTo>
                    <a:pt x="70" y="64"/>
                  </a:lnTo>
                  <a:lnTo>
                    <a:pt x="66" y="48"/>
                  </a:lnTo>
                  <a:lnTo>
                    <a:pt x="68" y="36"/>
                  </a:lnTo>
                  <a:lnTo>
                    <a:pt x="88" y="32"/>
                  </a:lnTo>
                  <a:lnTo>
                    <a:pt x="102" y="18"/>
                  </a:lnTo>
                  <a:lnTo>
                    <a:pt x="140" y="14"/>
                  </a:lnTo>
                  <a:lnTo>
                    <a:pt x="174" y="6"/>
                  </a:lnTo>
                  <a:lnTo>
                    <a:pt x="188" y="0"/>
                  </a:lnTo>
                  <a:lnTo>
                    <a:pt x="198" y="8"/>
                  </a:lnTo>
                  <a:lnTo>
                    <a:pt x="246" y="8"/>
                  </a:lnTo>
                  <a:lnTo>
                    <a:pt x="220" y="58"/>
                  </a:lnTo>
                  <a:lnTo>
                    <a:pt x="234" y="158"/>
                  </a:lnTo>
                  <a:lnTo>
                    <a:pt x="218" y="174"/>
                  </a:lnTo>
                  <a:lnTo>
                    <a:pt x="202" y="166"/>
                  </a:lnTo>
                  <a:close/>
                  <a:moveTo>
                    <a:pt x="0" y="96"/>
                  </a:moveTo>
                  <a:lnTo>
                    <a:pt x="10" y="102"/>
                  </a:lnTo>
                  <a:lnTo>
                    <a:pt x="48" y="90"/>
                  </a:lnTo>
                  <a:lnTo>
                    <a:pt x="58" y="76"/>
                  </a:lnTo>
                  <a:lnTo>
                    <a:pt x="56" y="66"/>
                  </a:lnTo>
                  <a:lnTo>
                    <a:pt x="30" y="70"/>
                  </a:lnTo>
                  <a:lnTo>
                    <a:pt x="4" y="78"/>
                  </a:lnTo>
                  <a:lnTo>
                    <a:pt x="0"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42" name="Ethiopia">
              <a:extLst>
                <a:ext uri="{FF2B5EF4-FFF2-40B4-BE49-F238E27FC236}">
                  <a16:creationId xmlns:a16="http://schemas.microsoft.com/office/drawing/2014/main" id="{F4093ADC-50A9-4989-8AE2-6A33CCD2FF9D}"/>
                </a:ext>
              </a:extLst>
            </p:cNvPr>
            <p:cNvSpPr>
              <a:spLocks/>
            </p:cNvSpPr>
            <p:nvPr/>
          </p:nvSpPr>
          <p:spPr bwMode="gray">
            <a:xfrm>
              <a:off x="6831794" y="4084810"/>
              <a:ext cx="456838" cy="363814"/>
            </a:xfrm>
            <a:custGeom>
              <a:avLst/>
              <a:gdLst/>
              <a:ahLst/>
              <a:cxnLst>
                <a:cxn ang="0">
                  <a:pos x="106" y="407"/>
                </a:cxn>
                <a:cxn ang="0">
                  <a:pos x="104" y="379"/>
                </a:cxn>
                <a:cxn ang="0">
                  <a:pos x="72" y="369"/>
                </a:cxn>
                <a:cxn ang="0">
                  <a:pos x="70" y="335"/>
                </a:cxn>
                <a:cxn ang="0">
                  <a:pos x="52" y="325"/>
                </a:cxn>
                <a:cxn ang="0">
                  <a:pos x="42" y="307"/>
                </a:cxn>
                <a:cxn ang="0">
                  <a:pos x="0" y="289"/>
                </a:cxn>
                <a:cxn ang="0">
                  <a:pos x="10" y="259"/>
                </a:cxn>
                <a:cxn ang="0">
                  <a:pos x="42" y="261"/>
                </a:cxn>
                <a:cxn ang="0">
                  <a:pos x="38" y="202"/>
                </a:cxn>
                <a:cxn ang="0">
                  <a:pos x="46" y="164"/>
                </a:cxn>
                <a:cxn ang="0">
                  <a:pos x="68" y="158"/>
                </a:cxn>
                <a:cxn ang="0">
                  <a:pos x="64" y="136"/>
                </a:cxn>
                <a:cxn ang="0">
                  <a:pos x="76" y="118"/>
                </a:cxn>
                <a:cxn ang="0">
                  <a:pos x="98" y="90"/>
                </a:cxn>
                <a:cxn ang="0">
                  <a:pos x="116" y="90"/>
                </a:cxn>
                <a:cxn ang="0">
                  <a:pos x="128" y="56"/>
                </a:cxn>
                <a:cxn ang="0">
                  <a:pos x="126" y="28"/>
                </a:cxn>
                <a:cxn ang="0">
                  <a:pos x="154" y="26"/>
                </a:cxn>
                <a:cxn ang="0">
                  <a:pos x="170" y="4"/>
                </a:cxn>
                <a:cxn ang="0">
                  <a:pos x="192" y="0"/>
                </a:cxn>
                <a:cxn ang="0">
                  <a:pos x="214" y="10"/>
                </a:cxn>
                <a:cxn ang="0">
                  <a:pos x="230" y="8"/>
                </a:cxn>
                <a:cxn ang="0">
                  <a:pos x="246" y="16"/>
                </a:cxn>
                <a:cxn ang="0">
                  <a:pos x="280" y="20"/>
                </a:cxn>
                <a:cxn ang="0">
                  <a:pos x="312" y="48"/>
                </a:cxn>
                <a:cxn ang="0">
                  <a:pos x="338" y="74"/>
                </a:cxn>
                <a:cxn ang="0">
                  <a:pos x="350" y="106"/>
                </a:cxn>
                <a:cxn ang="0">
                  <a:pos x="342" y="128"/>
                </a:cxn>
                <a:cxn ang="0">
                  <a:pos x="330" y="142"/>
                </a:cxn>
                <a:cxn ang="0">
                  <a:pos x="338" y="154"/>
                </a:cxn>
                <a:cxn ang="0">
                  <a:pos x="394" y="138"/>
                </a:cxn>
                <a:cxn ang="0">
                  <a:pos x="376" y="160"/>
                </a:cxn>
                <a:cxn ang="0">
                  <a:pos x="410" y="236"/>
                </a:cxn>
                <a:cxn ang="0">
                  <a:pos x="466" y="259"/>
                </a:cxn>
                <a:cxn ang="0">
                  <a:pos x="512" y="275"/>
                </a:cxn>
                <a:cxn ang="0">
                  <a:pos x="560" y="279"/>
                </a:cxn>
                <a:cxn ang="0">
                  <a:pos x="450" y="393"/>
                </a:cxn>
                <a:cxn ang="0">
                  <a:pos x="380" y="405"/>
                </a:cxn>
                <a:cxn ang="0">
                  <a:pos x="364" y="425"/>
                </a:cxn>
                <a:cxn ang="0">
                  <a:pos x="334" y="427"/>
                </a:cxn>
                <a:cxn ang="0">
                  <a:pos x="318" y="427"/>
                </a:cxn>
                <a:cxn ang="0">
                  <a:pos x="298" y="411"/>
                </a:cxn>
                <a:cxn ang="0">
                  <a:pos x="270" y="431"/>
                </a:cxn>
                <a:cxn ang="0">
                  <a:pos x="260" y="431"/>
                </a:cxn>
                <a:cxn ang="0">
                  <a:pos x="240" y="445"/>
                </a:cxn>
                <a:cxn ang="0">
                  <a:pos x="212" y="435"/>
                </a:cxn>
                <a:cxn ang="0">
                  <a:pos x="182" y="433"/>
                </a:cxn>
                <a:cxn ang="0">
                  <a:pos x="154" y="409"/>
                </a:cxn>
                <a:cxn ang="0">
                  <a:pos x="106" y="407"/>
                </a:cxn>
              </a:cxnLst>
              <a:rect l="0" t="0" r="r" b="b"/>
              <a:pathLst>
                <a:path w="560" h="445">
                  <a:moveTo>
                    <a:pt x="106" y="407"/>
                  </a:moveTo>
                  <a:lnTo>
                    <a:pt x="104" y="379"/>
                  </a:lnTo>
                  <a:lnTo>
                    <a:pt x="72" y="369"/>
                  </a:lnTo>
                  <a:lnTo>
                    <a:pt x="70" y="335"/>
                  </a:lnTo>
                  <a:lnTo>
                    <a:pt x="52" y="325"/>
                  </a:lnTo>
                  <a:lnTo>
                    <a:pt x="42" y="307"/>
                  </a:lnTo>
                  <a:lnTo>
                    <a:pt x="0" y="289"/>
                  </a:lnTo>
                  <a:lnTo>
                    <a:pt x="10" y="259"/>
                  </a:lnTo>
                  <a:lnTo>
                    <a:pt x="42" y="261"/>
                  </a:lnTo>
                  <a:lnTo>
                    <a:pt x="38" y="202"/>
                  </a:lnTo>
                  <a:lnTo>
                    <a:pt x="46" y="164"/>
                  </a:lnTo>
                  <a:lnTo>
                    <a:pt x="68" y="158"/>
                  </a:lnTo>
                  <a:lnTo>
                    <a:pt x="64" y="136"/>
                  </a:lnTo>
                  <a:lnTo>
                    <a:pt x="76" y="118"/>
                  </a:lnTo>
                  <a:lnTo>
                    <a:pt x="98" y="90"/>
                  </a:lnTo>
                  <a:lnTo>
                    <a:pt x="116" y="90"/>
                  </a:lnTo>
                  <a:lnTo>
                    <a:pt x="128" y="56"/>
                  </a:lnTo>
                  <a:lnTo>
                    <a:pt x="126" y="28"/>
                  </a:lnTo>
                  <a:lnTo>
                    <a:pt x="154" y="26"/>
                  </a:lnTo>
                  <a:lnTo>
                    <a:pt x="170" y="4"/>
                  </a:lnTo>
                  <a:lnTo>
                    <a:pt x="192" y="0"/>
                  </a:lnTo>
                  <a:lnTo>
                    <a:pt x="214" y="10"/>
                  </a:lnTo>
                  <a:lnTo>
                    <a:pt x="230" y="8"/>
                  </a:lnTo>
                  <a:lnTo>
                    <a:pt x="246" y="16"/>
                  </a:lnTo>
                  <a:lnTo>
                    <a:pt x="280" y="20"/>
                  </a:lnTo>
                  <a:lnTo>
                    <a:pt x="312" y="48"/>
                  </a:lnTo>
                  <a:lnTo>
                    <a:pt x="338" y="74"/>
                  </a:lnTo>
                  <a:lnTo>
                    <a:pt x="350" y="106"/>
                  </a:lnTo>
                  <a:lnTo>
                    <a:pt x="342" y="128"/>
                  </a:lnTo>
                  <a:lnTo>
                    <a:pt x="330" y="142"/>
                  </a:lnTo>
                  <a:lnTo>
                    <a:pt x="338" y="154"/>
                  </a:lnTo>
                  <a:lnTo>
                    <a:pt x="394" y="138"/>
                  </a:lnTo>
                  <a:lnTo>
                    <a:pt x="376" y="160"/>
                  </a:lnTo>
                  <a:lnTo>
                    <a:pt x="410" y="236"/>
                  </a:lnTo>
                  <a:lnTo>
                    <a:pt x="466" y="259"/>
                  </a:lnTo>
                  <a:lnTo>
                    <a:pt x="512" y="275"/>
                  </a:lnTo>
                  <a:lnTo>
                    <a:pt x="560" y="279"/>
                  </a:lnTo>
                  <a:lnTo>
                    <a:pt x="450" y="393"/>
                  </a:lnTo>
                  <a:lnTo>
                    <a:pt x="380" y="405"/>
                  </a:lnTo>
                  <a:lnTo>
                    <a:pt x="364" y="425"/>
                  </a:lnTo>
                  <a:lnTo>
                    <a:pt x="334" y="427"/>
                  </a:lnTo>
                  <a:lnTo>
                    <a:pt x="318" y="427"/>
                  </a:lnTo>
                  <a:lnTo>
                    <a:pt x="298" y="411"/>
                  </a:lnTo>
                  <a:lnTo>
                    <a:pt x="270" y="431"/>
                  </a:lnTo>
                  <a:lnTo>
                    <a:pt x="260" y="431"/>
                  </a:lnTo>
                  <a:lnTo>
                    <a:pt x="240" y="445"/>
                  </a:lnTo>
                  <a:lnTo>
                    <a:pt x="212" y="435"/>
                  </a:lnTo>
                  <a:lnTo>
                    <a:pt x="182" y="433"/>
                  </a:lnTo>
                  <a:lnTo>
                    <a:pt x="154" y="409"/>
                  </a:lnTo>
                  <a:lnTo>
                    <a:pt x="106" y="40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3" name="Falkland Islands">
              <a:extLst>
                <a:ext uri="{FF2B5EF4-FFF2-40B4-BE49-F238E27FC236}">
                  <a16:creationId xmlns:a16="http://schemas.microsoft.com/office/drawing/2014/main" id="{36C522F6-2012-4D50-B044-B5F987918241}"/>
                </a:ext>
              </a:extLst>
            </p:cNvPr>
            <p:cNvSpPr>
              <a:spLocks noChangeAspect="1" noEditPoints="1"/>
            </p:cNvSpPr>
            <p:nvPr/>
          </p:nvSpPr>
          <p:spPr bwMode="gray">
            <a:xfrm>
              <a:off x="3823295" y="6531211"/>
              <a:ext cx="107376" cy="58998"/>
            </a:xfrm>
            <a:custGeom>
              <a:avLst/>
              <a:gdLst/>
              <a:ahLst/>
              <a:cxnLst>
                <a:cxn ang="0">
                  <a:pos x="85" y="38"/>
                </a:cxn>
                <a:cxn ang="0">
                  <a:pos x="73" y="40"/>
                </a:cxn>
                <a:cxn ang="0">
                  <a:pos x="69" y="61"/>
                </a:cxn>
                <a:cxn ang="0">
                  <a:pos x="71" y="73"/>
                </a:cxn>
                <a:cxn ang="0">
                  <a:pos x="61" y="83"/>
                </a:cxn>
                <a:cxn ang="0">
                  <a:pos x="69" y="85"/>
                </a:cxn>
                <a:cxn ang="0">
                  <a:pos x="76" y="78"/>
                </a:cxn>
                <a:cxn ang="0">
                  <a:pos x="80" y="66"/>
                </a:cxn>
                <a:cxn ang="0">
                  <a:pos x="90" y="64"/>
                </a:cxn>
                <a:cxn ang="0">
                  <a:pos x="94" y="52"/>
                </a:cxn>
                <a:cxn ang="0">
                  <a:pos x="109" y="59"/>
                </a:cxn>
                <a:cxn ang="0">
                  <a:pos x="111" y="50"/>
                </a:cxn>
                <a:cxn ang="0">
                  <a:pos x="128" y="45"/>
                </a:cxn>
                <a:cxn ang="0">
                  <a:pos x="132" y="38"/>
                </a:cxn>
                <a:cxn ang="0">
                  <a:pos x="144" y="35"/>
                </a:cxn>
                <a:cxn ang="0">
                  <a:pos x="158" y="26"/>
                </a:cxn>
                <a:cxn ang="0">
                  <a:pos x="156" y="12"/>
                </a:cxn>
                <a:cxn ang="0">
                  <a:pos x="146" y="7"/>
                </a:cxn>
                <a:cxn ang="0">
                  <a:pos x="132" y="7"/>
                </a:cxn>
                <a:cxn ang="0">
                  <a:pos x="128" y="19"/>
                </a:cxn>
                <a:cxn ang="0">
                  <a:pos x="120" y="16"/>
                </a:cxn>
                <a:cxn ang="0">
                  <a:pos x="118" y="5"/>
                </a:cxn>
                <a:cxn ang="0">
                  <a:pos x="102" y="0"/>
                </a:cxn>
                <a:cxn ang="0">
                  <a:pos x="94" y="21"/>
                </a:cxn>
                <a:cxn ang="0">
                  <a:pos x="94" y="38"/>
                </a:cxn>
                <a:cxn ang="0">
                  <a:pos x="85" y="38"/>
                </a:cxn>
                <a:cxn ang="0">
                  <a:pos x="87" y="14"/>
                </a:cxn>
                <a:cxn ang="0">
                  <a:pos x="80" y="7"/>
                </a:cxn>
                <a:cxn ang="0">
                  <a:pos x="76" y="12"/>
                </a:cxn>
                <a:cxn ang="0">
                  <a:pos x="61" y="12"/>
                </a:cxn>
                <a:cxn ang="0">
                  <a:pos x="57" y="2"/>
                </a:cxn>
                <a:cxn ang="0">
                  <a:pos x="40" y="2"/>
                </a:cxn>
                <a:cxn ang="0">
                  <a:pos x="24" y="12"/>
                </a:cxn>
                <a:cxn ang="0">
                  <a:pos x="31" y="14"/>
                </a:cxn>
                <a:cxn ang="0">
                  <a:pos x="33" y="21"/>
                </a:cxn>
                <a:cxn ang="0">
                  <a:pos x="47" y="24"/>
                </a:cxn>
                <a:cxn ang="0">
                  <a:pos x="52" y="31"/>
                </a:cxn>
                <a:cxn ang="0">
                  <a:pos x="45" y="33"/>
                </a:cxn>
                <a:cxn ang="0">
                  <a:pos x="24" y="31"/>
                </a:cxn>
                <a:cxn ang="0">
                  <a:pos x="24" y="38"/>
                </a:cxn>
                <a:cxn ang="0">
                  <a:pos x="35" y="38"/>
                </a:cxn>
                <a:cxn ang="0">
                  <a:pos x="33" y="45"/>
                </a:cxn>
                <a:cxn ang="0">
                  <a:pos x="28" y="52"/>
                </a:cxn>
                <a:cxn ang="0">
                  <a:pos x="14" y="47"/>
                </a:cxn>
                <a:cxn ang="0">
                  <a:pos x="7" y="40"/>
                </a:cxn>
                <a:cxn ang="0">
                  <a:pos x="0" y="45"/>
                </a:cxn>
                <a:cxn ang="0">
                  <a:pos x="5" y="59"/>
                </a:cxn>
                <a:cxn ang="0">
                  <a:pos x="12" y="66"/>
                </a:cxn>
                <a:cxn ang="0">
                  <a:pos x="17" y="64"/>
                </a:cxn>
                <a:cxn ang="0">
                  <a:pos x="28" y="71"/>
                </a:cxn>
                <a:cxn ang="0">
                  <a:pos x="35" y="64"/>
                </a:cxn>
                <a:cxn ang="0">
                  <a:pos x="38" y="57"/>
                </a:cxn>
                <a:cxn ang="0">
                  <a:pos x="54" y="52"/>
                </a:cxn>
                <a:cxn ang="0">
                  <a:pos x="69" y="31"/>
                </a:cxn>
                <a:cxn ang="0">
                  <a:pos x="87" y="14"/>
                </a:cxn>
              </a:cxnLst>
              <a:rect l="0" t="0" r="r" b="b"/>
              <a:pathLst>
                <a:path w="158" h="85">
                  <a:moveTo>
                    <a:pt x="85" y="38"/>
                  </a:moveTo>
                  <a:lnTo>
                    <a:pt x="73" y="40"/>
                  </a:lnTo>
                  <a:lnTo>
                    <a:pt x="69" y="61"/>
                  </a:lnTo>
                  <a:lnTo>
                    <a:pt x="71" y="73"/>
                  </a:lnTo>
                  <a:lnTo>
                    <a:pt x="61" y="83"/>
                  </a:lnTo>
                  <a:lnTo>
                    <a:pt x="69" y="85"/>
                  </a:lnTo>
                  <a:lnTo>
                    <a:pt x="76" y="78"/>
                  </a:lnTo>
                  <a:lnTo>
                    <a:pt x="80" y="66"/>
                  </a:lnTo>
                  <a:lnTo>
                    <a:pt x="90" y="64"/>
                  </a:lnTo>
                  <a:lnTo>
                    <a:pt x="94" y="52"/>
                  </a:lnTo>
                  <a:lnTo>
                    <a:pt x="109" y="59"/>
                  </a:lnTo>
                  <a:lnTo>
                    <a:pt x="111" y="50"/>
                  </a:lnTo>
                  <a:lnTo>
                    <a:pt x="128" y="45"/>
                  </a:lnTo>
                  <a:lnTo>
                    <a:pt x="132" y="38"/>
                  </a:lnTo>
                  <a:lnTo>
                    <a:pt x="144" y="35"/>
                  </a:lnTo>
                  <a:lnTo>
                    <a:pt x="158" y="26"/>
                  </a:lnTo>
                  <a:lnTo>
                    <a:pt x="156" y="12"/>
                  </a:lnTo>
                  <a:lnTo>
                    <a:pt x="146" y="7"/>
                  </a:lnTo>
                  <a:lnTo>
                    <a:pt x="132" y="7"/>
                  </a:lnTo>
                  <a:lnTo>
                    <a:pt x="128" y="19"/>
                  </a:lnTo>
                  <a:lnTo>
                    <a:pt x="120" y="16"/>
                  </a:lnTo>
                  <a:lnTo>
                    <a:pt x="118" y="5"/>
                  </a:lnTo>
                  <a:lnTo>
                    <a:pt x="102" y="0"/>
                  </a:lnTo>
                  <a:lnTo>
                    <a:pt x="94" y="21"/>
                  </a:lnTo>
                  <a:lnTo>
                    <a:pt x="94" y="38"/>
                  </a:lnTo>
                  <a:lnTo>
                    <a:pt x="85" y="38"/>
                  </a:lnTo>
                  <a:close/>
                  <a:moveTo>
                    <a:pt x="87" y="14"/>
                  </a:moveTo>
                  <a:lnTo>
                    <a:pt x="80" y="7"/>
                  </a:lnTo>
                  <a:lnTo>
                    <a:pt x="76" y="12"/>
                  </a:lnTo>
                  <a:lnTo>
                    <a:pt x="61" y="12"/>
                  </a:lnTo>
                  <a:lnTo>
                    <a:pt x="57" y="2"/>
                  </a:lnTo>
                  <a:lnTo>
                    <a:pt x="40" y="2"/>
                  </a:lnTo>
                  <a:lnTo>
                    <a:pt x="24" y="12"/>
                  </a:lnTo>
                  <a:lnTo>
                    <a:pt x="31" y="14"/>
                  </a:lnTo>
                  <a:lnTo>
                    <a:pt x="33" y="21"/>
                  </a:lnTo>
                  <a:lnTo>
                    <a:pt x="47" y="24"/>
                  </a:lnTo>
                  <a:lnTo>
                    <a:pt x="52" y="31"/>
                  </a:lnTo>
                  <a:lnTo>
                    <a:pt x="45" y="33"/>
                  </a:lnTo>
                  <a:lnTo>
                    <a:pt x="24" y="31"/>
                  </a:lnTo>
                  <a:lnTo>
                    <a:pt x="24" y="38"/>
                  </a:lnTo>
                  <a:lnTo>
                    <a:pt x="35" y="38"/>
                  </a:lnTo>
                  <a:lnTo>
                    <a:pt x="33" y="45"/>
                  </a:lnTo>
                  <a:lnTo>
                    <a:pt x="28" y="52"/>
                  </a:lnTo>
                  <a:lnTo>
                    <a:pt x="14" y="47"/>
                  </a:lnTo>
                  <a:lnTo>
                    <a:pt x="7" y="40"/>
                  </a:lnTo>
                  <a:lnTo>
                    <a:pt x="0" y="45"/>
                  </a:lnTo>
                  <a:lnTo>
                    <a:pt x="5" y="59"/>
                  </a:lnTo>
                  <a:lnTo>
                    <a:pt x="12" y="66"/>
                  </a:lnTo>
                  <a:lnTo>
                    <a:pt x="17" y="64"/>
                  </a:lnTo>
                  <a:lnTo>
                    <a:pt x="28" y="71"/>
                  </a:lnTo>
                  <a:lnTo>
                    <a:pt x="35" y="64"/>
                  </a:lnTo>
                  <a:lnTo>
                    <a:pt x="38" y="57"/>
                  </a:lnTo>
                  <a:lnTo>
                    <a:pt x="54" y="52"/>
                  </a:lnTo>
                  <a:lnTo>
                    <a:pt x="69" y="31"/>
                  </a:lnTo>
                  <a:lnTo>
                    <a:pt x="87" y="14"/>
                  </a:lnTo>
                  <a:close/>
                </a:path>
              </a:pathLst>
            </a:custGeom>
            <a:solidFill>
              <a:schemeClr val="accent2">
                <a:lumMod val="20000"/>
                <a:lumOff val="80000"/>
                <a:alpha val="31000"/>
              </a:schemeClr>
            </a:solidFill>
            <a:ln w="8001" cap="flat">
              <a:noFill/>
              <a:prstDash val="solid"/>
              <a:miter lim="800000"/>
              <a:headEnd/>
              <a:tailEnd/>
            </a:ln>
            <a:effectLst/>
          </p:spPr>
          <p:txBody>
            <a:bodyPr/>
            <a:lstStyle/>
            <a:p>
              <a:endParaRPr lang="en-US" dirty="0">
                <a:latin typeface="Candara" panose="020E0502030303020204" pitchFamily="34" charset="0"/>
              </a:endParaRPr>
            </a:p>
          </p:txBody>
        </p:sp>
        <p:sp>
          <p:nvSpPr>
            <p:cNvPr id="244" name="Fiji">
              <a:extLst>
                <a:ext uri="{FF2B5EF4-FFF2-40B4-BE49-F238E27FC236}">
                  <a16:creationId xmlns:a16="http://schemas.microsoft.com/office/drawing/2014/main" id="{578EACFF-7846-4731-A329-042B5262C6A7}"/>
                </a:ext>
              </a:extLst>
            </p:cNvPr>
            <p:cNvSpPr>
              <a:spLocks noEditPoints="1"/>
            </p:cNvSpPr>
            <p:nvPr/>
          </p:nvSpPr>
          <p:spPr bwMode="gray">
            <a:xfrm>
              <a:off x="11281096" y="5044490"/>
              <a:ext cx="78092" cy="84563"/>
            </a:xfrm>
            <a:custGeom>
              <a:avLst/>
              <a:gdLst/>
              <a:ahLst/>
              <a:cxnLst>
                <a:cxn ang="0">
                  <a:pos x="14" y="60"/>
                </a:cxn>
                <a:cxn ang="0">
                  <a:pos x="40" y="60"/>
                </a:cxn>
                <a:cxn ang="0">
                  <a:pos x="56" y="80"/>
                </a:cxn>
                <a:cxn ang="0">
                  <a:pos x="52" y="102"/>
                </a:cxn>
                <a:cxn ang="0">
                  <a:pos x="28" y="96"/>
                </a:cxn>
                <a:cxn ang="0">
                  <a:pos x="8" y="96"/>
                </a:cxn>
                <a:cxn ang="0">
                  <a:pos x="0" y="84"/>
                </a:cxn>
                <a:cxn ang="0">
                  <a:pos x="14" y="60"/>
                </a:cxn>
                <a:cxn ang="0">
                  <a:pos x="68" y="42"/>
                </a:cxn>
                <a:cxn ang="0">
                  <a:pos x="90" y="32"/>
                </a:cxn>
                <a:cxn ang="0">
                  <a:pos x="96" y="0"/>
                </a:cxn>
                <a:cxn ang="0">
                  <a:pos x="48" y="28"/>
                </a:cxn>
                <a:cxn ang="0">
                  <a:pos x="68" y="42"/>
                </a:cxn>
              </a:cxnLst>
              <a:rect l="0" t="0" r="r" b="b"/>
              <a:pathLst>
                <a:path w="96" h="102">
                  <a:moveTo>
                    <a:pt x="14" y="60"/>
                  </a:moveTo>
                  <a:lnTo>
                    <a:pt x="40" y="60"/>
                  </a:lnTo>
                  <a:lnTo>
                    <a:pt x="56" y="80"/>
                  </a:lnTo>
                  <a:lnTo>
                    <a:pt x="52" y="102"/>
                  </a:lnTo>
                  <a:lnTo>
                    <a:pt x="28" y="96"/>
                  </a:lnTo>
                  <a:lnTo>
                    <a:pt x="8" y="96"/>
                  </a:lnTo>
                  <a:lnTo>
                    <a:pt x="0" y="84"/>
                  </a:lnTo>
                  <a:lnTo>
                    <a:pt x="14" y="60"/>
                  </a:lnTo>
                  <a:close/>
                  <a:moveTo>
                    <a:pt x="68" y="42"/>
                  </a:moveTo>
                  <a:lnTo>
                    <a:pt x="90" y="32"/>
                  </a:lnTo>
                  <a:lnTo>
                    <a:pt x="96" y="0"/>
                  </a:lnTo>
                  <a:lnTo>
                    <a:pt x="48" y="28"/>
                  </a:lnTo>
                  <a:lnTo>
                    <a:pt x="68" y="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5" name="Finland">
              <a:extLst>
                <a:ext uri="{FF2B5EF4-FFF2-40B4-BE49-F238E27FC236}">
                  <a16:creationId xmlns:a16="http://schemas.microsoft.com/office/drawing/2014/main" id="{EA9557E9-944D-4363-995B-58AADF58CBFA}"/>
                </a:ext>
              </a:extLst>
            </p:cNvPr>
            <p:cNvSpPr>
              <a:spLocks/>
            </p:cNvSpPr>
            <p:nvPr/>
          </p:nvSpPr>
          <p:spPr bwMode="gray">
            <a:xfrm>
              <a:off x="6427668" y="1386691"/>
              <a:ext cx="351415" cy="774824"/>
            </a:xfrm>
            <a:custGeom>
              <a:avLst/>
              <a:gdLst/>
              <a:ahLst/>
              <a:cxnLst>
                <a:cxn ang="0">
                  <a:pos x="294" y="912"/>
                </a:cxn>
                <a:cxn ang="0">
                  <a:pos x="320" y="888"/>
                </a:cxn>
                <a:cxn ang="0">
                  <a:pos x="428" y="710"/>
                </a:cxn>
                <a:cxn ang="0">
                  <a:pos x="412" y="684"/>
                </a:cxn>
                <a:cxn ang="0">
                  <a:pos x="388" y="602"/>
                </a:cxn>
                <a:cxn ang="0">
                  <a:pos x="384" y="566"/>
                </a:cxn>
                <a:cxn ang="0">
                  <a:pos x="364" y="552"/>
                </a:cxn>
                <a:cxn ang="0">
                  <a:pos x="368" y="502"/>
                </a:cxn>
                <a:cxn ang="0">
                  <a:pos x="368" y="462"/>
                </a:cxn>
                <a:cxn ang="0">
                  <a:pos x="384" y="420"/>
                </a:cxn>
                <a:cxn ang="0">
                  <a:pos x="346" y="334"/>
                </a:cxn>
                <a:cxn ang="0">
                  <a:pos x="364" y="210"/>
                </a:cxn>
                <a:cxn ang="0">
                  <a:pos x="316" y="130"/>
                </a:cxn>
                <a:cxn ang="0">
                  <a:pos x="308" y="100"/>
                </a:cxn>
                <a:cxn ang="0">
                  <a:pos x="314" y="52"/>
                </a:cxn>
                <a:cxn ang="0">
                  <a:pos x="324" y="16"/>
                </a:cxn>
                <a:cxn ang="0">
                  <a:pos x="286" y="0"/>
                </a:cxn>
                <a:cxn ang="0">
                  <a:pos x="172" y="154"/>
                </a:cxn>
                <a:cxn ang="0">
                  <a:pos x="90" y="132"/>
                </a:cxn>
                <a:cxn ang="0">
                  <a:pos x="40" y="74"/>
                </a:cxn>
                <a:cxn ang="0">
                  <a:pos x="0" y="100"/>
                </a:cxn>
                <a:cxn ang="0">
                  <a:pos x="106" y="178"/>
                </a:cxn>
                <a:cxn ang="0">
                  <a:pos x="132" y="274"/>
                </a:cxn>
                <a:cxn ang="0">
                  <a:pos x="140" y="388"/>
                </a:cxn>
                <a:cxn ang="0">
                  <a:pos x="162" y="456"/>
                </a:cxn>
                <a:cxn ang="0">
                  <a:pos x="188" y="498"/>
                </a:cxn>
                <a:cxn ang="0">
                  <a:pos x="182" y="538"/>
                </a:cxn>
                <a:cxn ang="0">
                  <a:pos x="116" y="600"/>
                </a:cxn>
                <a:cxn ang="0">
                  <a:pos x="44" y="684"/>
                </a:cxn>
                <a:cxn ang="0">
                  <a:pos x="32" y="742"/>
                </a:cxn>
                <a:cxn ang="0">
                  <a:pos x="42" y="802"/>
                </a:cxn>
                <a:cxn ang="0">
                  <a:pos x="40" y="824"/>
                </a:cxn>
                <a:cxn ang="0">
                  <a:pos x="44" y="884"/>
                </a:cxn>
                <a:cxn ang="0">
                  <a:pos x="78" y="918"/>
                </a:cxn>
                <a:cxn ang="0">
                  <a:pos x="98" y="930"/>
                </a:cxn>
                <a:cxn ang="0">
                  <a:pos x="112" y="948"/>
                </a:cxn>
                <a:cxn ang="0">
                  <a:pos x="160" y="950"/>
                </a:cxn>
                <a:cxn ang="0">
                  <a:pos x="202" y="928"/>
                </a:cxn>
                <a:cxn ang="0">
                  <a:pos x="262" y="916"/>
                </a:cxn>
              </a:cxnLst>
              <a:rect l="0" t="0" r="r" b="b"/>
              <a:pathLst>
                <a:path w="432" h="950">
                  <a:moveTo>
                    <a:pt x="278" y="924"/>
                  </a:moveTo>
                  <a:lnTo>
                    <a:pt x="294" y="912"/>
                  </a:lnTo>
                  <a:lnTo>
                    <a:pt x="298" y="888"/>
                  </a:lnTo>
                  <a:lnTo>
                    <a:pt x="320" y="888"/>
                  </a:lnTo>
                  <a:lnTo>
                    <a:pt x="432" y="740"/>
                  </a:lnTo>
                  <a:lnTo>
                    <a:pt x="428" y="710"/>
                  </a:lnTo>
                  <a:lnTo>
                    <a:pt x="412" y="698"/>
                  </a:lnTo>
                  <a:lnTo>
                    <a:pt x="412" y="684"/>
                  </a:lnTo>
                  <a:lnTo>
                    <a:pt x="364" y="646"/>
                  </a:lnTo>
                  <a:lnTo>
                    <a:pt x="388" y="602"/>
                  </a:lnTo>
                  <a:lnTo>
                    <a:pt x="374" y="574"/>
                  </a:lnTo>
                  <a:lnTo>
                    <a:pt x="384" y="566"/>
                  </a:lnTo>
                  <a:lnTo>
                    <a:pt x="378" y="552"/>
                  </a:lnTo>
                  <a:lnTo>
                    <a:pt x="364" y="552"/>
                  </a:lnTo>
                  <a:lnTo>
                    <a:pt x="356" y="516"/>
                  </a:lnTo>
                  <a:lnTo>
                    <a:pt x="368" y="502"/>
                  </a:lnTo>
                  <a:lnTo>
                    <a:pt x="362" y="484"/>
                  </a:lnTo>
                  <a:lnTo>
                    <a:pt x="368" y="462"/>
                  </a:lnTo>
                  <a:lnTo>
                    <a:pt x="366" y="432"/>
                  </a:lnTo>
                  <a:lnTo>
                    <a:pt x="384" y="420"/>
                  </a:lnTo>
                  <a:lnTo>
                    <a:pt x="360" y="392"/>
                  </a:lnTo>
                  <a:lnTo>
                    <a:pt x="346" y="334"/>
                  </a:lnTo>
                  <a:lnTo>
                    <a:pt x="328" y="310"/>
                  </a:lnTo>
                  <a:lnTo>
                    <a:pt x="364" y="210"/>
                  </a:lnTo>
                  <a:lnTo>
                    <a:pt x="330" y="182"/>
                  </a:lnTo>
                  <a:lnTo>
                    <a:pt x="316" y="130"/>
                  </a:lnTo>
                  <a:lnTo>
                    <a:pt x="326" y="104"/>
                  </a:lnTo>
                  <a:lnTo>
                    <a:pt x="308" y="100"/>
                  </a:lnTo>
                  <a:lnTo>
                    <a:pt x="322" y="84"/>
                  </a:lnTo>
                  <a:lnTo>
                    <a:pt x="314" y="52"/>
                  </a:lnTo>
                  <a:lnTo>
                    <a:pt x="328" y="28"/>
                  </a:lnTo>
                  <a:lnTo>
                    <a:pt x="324" y="16"/>
                  </a:lnTo>
                  <a:lnTo>
                    <a:pt x="306" y="14"/>
                  </a:lnTo>
                  <a:lnTo>
                    <a:pt x="286" y="0"/>
                  </a:lnTo>
                  <a:lnTo>
                    <a:pt x="242" y="14"/>
                  </a:lnTo>
                  <a:lnTo>
                    <a:pt x="172" y="154"/>
                  </a:lnTo>
                  <a:lnTo>
                    <a:pt x="146" y="134"/>
                  </a:lnTo>
                  <a:lnTo>
                    <a:pt x="90" y="132"/>
                  </a:lnTo>
                  <a:lnTo>
                    <a:pt x="66" y="94"/>
                  </a:lnTo>
                  <a:lnTo>
                    <a:pt x="40" y="74"/>
                  </a:lnTo>
                  <a:lnTo>
                    <a:pt x="30" y="102"/>
                  </a:lnTo>
                  <a:lnTo>
                    <a:pt x="0" y="100"/>
                  </a:lnTo>
                  <a:lnTo>
                    <a:pt x="58" y="150"/>
                  </a:lnTo>
                  <a:lnTo>
                    <a:pt x="106" y="178"/>
                  </a:lnTo>
                  <a:lnTo>
                    <a:pt x="124" y="204"/>
                  </a:lnTo>
                  <a:lnTo>
                    <a:pt x="132" y="274"/>
                  </a:lnTo>
                  <a:lnTo>
                    <a:pt x="148" y="344"/>
                  </a:lnTo>
                  <a:lnTo>
                    <a:pt x="140" y="388"/>
                  </a:lnTo>
                  <a:lnTo>
                    <a:pt x="148" y="448"/>
                  </a:lnTo>
                  <a:lnTo>
                    <a:pt x="162" y="456"/>
                  </a:lnTo>
                  <a:lnTo>
                    <a:pt x="178" y="470"/>
                  </a:lnTo>
                  <a:lnTo>
                    <a:pt x="188" y="498"/>
                  </a:lnTo>
                  <a:lnTo>
                    <a:pt x="194" y="530"/>
                  </a:lnTo>
                  <a:lnTo>
                    <a:pt x="182" y="538"/>
                  </a:lnTo>
                  <a:lnTo>
                    <a:pt x="134" y="592"/>
                  </a:lnTo>
                  <a:lnTo>
                    <a:pt x="116" y="600"/>
                  </a:lnTo>
                  <a:lnTo>
                    <a:pt x="64" y="676"/>
                  </a:lnTo>
                  <a:lnTo>
                    <a:pt x="44" y="684"/>
                  </a:lnTo>
                  <a:lnTo>
                    <a:pt x="42" y="702"/>
                  </a:lnTo>
                  <a:lnTo>
                    <a:pt x="32" y="742"/>
                  </a:lnTo>
                  <a:lnTo>
                    <a:pt x="40" y="760"/>
                  </a:lnTo>
                  <a:lnTo>
                    <a:pt x="42" y="802"/>
                  </a:lnTo>
                  <a:lnTo>
                    <a:pt x="46" y="810"/>
                  </a:lnTo>
                  <a:lnTo>
                    <a:pt x="40" y="824"/>
                  </a:lnTo>
                  <a:lnTo>
                    <a:pt x="38" y="848"/>
                  </a:lnTo>
                  <a:lnTo>
                    <a:pt x="44" y="884"/>
                  </a:lnTo>
                  <a:lnTo>
                    <a:pt x="74" y="900"/>
                  </a:lnTo>
                  <a:lnTo>
                    <a:pt x="78" y="918"/>
                  </a:lnTo>
                  <a:lnTo>
                    <a:pt x="98" y="914"/>
                  </a:lnTo>
                  <a:lnTo>
                    <a:pt x="98" y="930"/>
                  </a:lnTo>
                  <a:lnTo>
                    <a:pt x="108" y="938"/>
                  </a:lnTo>
                  <a:lnTo>
                    <a:pt x="112" y="948"/>
                  </a:lnTo>
                  <a:lnTo>
                    <a:pt x="150" y="948"/>
                  </a:lnTo>
                  <a:lnTo>
                    <a:pt x="160" y="950"/>
                  </a:lnTo>
                  <a:lnTo>
                    <a:pt x="184" y="934"/>
                  </a:lnTo>
                  <a:lnTo>
                    <a:pt x="202" y="928"/>
                  </a:lnTo>
                  <a:lnTo>
                    <a:pt x="234" y="930"/>
                  </a:lnTo>
                  <a:lnTo>
                    <a:pt x="262" y="916"/>
                  </a:lnTo>
                  <a:lnTo>
                    <a:pt x="278" y="92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46" name="France">
              <a:extLst>
                <a:ext uri="{FF2B5EF4-FFF2-40B4-BE49-F238E27FC236}">
                  <a16:creationId xmlns:a16="http://schemas.microsoft.com/office/drawing/2014/main" id="{E5A6D888-14FC-4389-9B3C-DA7283557625}"/>
                </a:ext>
              </a:extLst>
            </p:cNvPr>
            <p:cNvSpPr>
              <a:spLocks noEditPoints="1"/>
            </p:cNvSpPr>
            <p:nvPr/>
          </p:nvSpPr>
          <p:spPr bwMode="gray">
            <a:xfrm>
              <a:off x="5656507" y="2659055"/>
              <a:ext cx="439269" cy="450341"/>
            </a:xfrm>
            <a:custGeom>
              <a:avLst/>
              <a:gdLst/>
              <a:ahLst/>
              <a:cxnLst>
                <a:cxn ang="0">
                  <a:pos x="436" y="228"/>
                </a:cxn>
                <a:cxn ang="0">
                  <a:pos x="422" y="256"/>
                </a:cxn>
                <a:cxn ang="0">
                  <a:pos x="406" y="298"/>
                </a:cxn>
                <a:cxn ang="0">
                  <a:pos x="434" y="284"/>
                </a:cxn>
                <a:cxn ang="0">
                  <a:pos x="450" y="312"/>
                </a:cxn>
                <a:cxn ang="0">
                  <a:pos x="440" y="350"/>
                </a:cxn>
                <a:cxn ang="0">
                  <a:pos x="426" y="372"/>
                </a:cxn>
                <a:cxn ang="0">
                  <a:pos x="436" y="406"/>
                </a:cxn>
                <a:cxn ang="0">
                  <a:pos x="476" y="406"/>
                </a:cxn>
                <a:cxn ang="0">
                  <a:pos x="456" y="440"/>
                </a:cxn>
                <a:cxn ang="0">
                  <a:pos x="432" y="458"/>
                </a:cxn>
                <a:cxn ang="0">
                  <a:pos x="382" y="452"/>
                </a:cxn>
                <a:cxn ang="0">
                  <a:pos x="348" y="462"/>
                </a:cxn>
                <a:cxn ang="0">
                  <a:pos x="328" y="450"/>
                </a:cxn>
                <a:cxn ang="0">
                  <a:pos x="310" y="492"/>
                </a:cxn>
                <a:cxn ang="0">
                  <a:pos x="260" y="496"/>
                </a:cxn>
                <a:cxn ang="0">
                  <a:pos x="238" y="480"/>
                </a:cxn>
                <a:cxn ang="0">
                  <a:pos x="186" y="486"/>
                </a:cxn>
                <a:cxn ang="0">
                  <a:pos x="154" y="470"/>
                </a:cxn>
                <a:cxn ang="0">
                  <a:pos x="132" y="458"/>
                </a:cxn>
                <a:cxn ang="0">
                  <a:pos x="134" y="410"/>
                </a:cxn>
                <a:cxn ang="0">
                  <a:pos x="146" y="382"/>
                </a:cxn>
                <a:cxn ang="0">
                  <a:pos x="136" y="302"/>
                </a:cxn>
                <a:cxn ang="0">
                  <a:pos x="108" y="264"/>
                </a:cxn>
                <a:cxn ang="0">
                  <a:pos x="110" y="238"/>
                </a:cxn>
                <a:cxn ang="0">
                  <a:pos x="84" y="222"/>
                </a:cxn>
                <a:cxn ang="0">
                  <a:pos x="56" y="214"/>
                </a:cxn>
                <a:cxn ang="0">
                  <a:pos x="10" y="204"/>
                </a:cxn>
                <a:cxn ang="0">
                  <a:pos x="8" y="176"/>
                </a:cxn>
                <a:cxn ang="0">
                  <a:pos x="26" y="152"/>
                </a:cxn>
                <a:cxn ang="0">
                  <a:pos x="50" y="146"/>
                </a:cxn>
                <a:cxn ang="0">
                  <a:pos x="86" y="164"/>
                </a:cxn>
                <a:cxn ang="0">
                  <a:pos x="122" y="118"/>
                </a:cxn>
                <a:cxn ang="0">
                  <a:pos x="116" y="94"/>
                </a:cxn>
                <a:cxn ang="0">
                  <a:pos x="140" y="112"/>
                </a:cxn>
                <a:cxn ang="0">
                  <a:pos x="170" y="108"/>
                </a:cxn>
                <a:cxn ang="0">
                  <a:pos x="206" y="84"/>
                </a:cxn>
                <a:cxn ang="0">
                  <a:pos x="248" y="56"/>
                </a:cxn>
                <a:cxn ang="0">
                  <a:pos x="252" y="14"/>
                </a:cxn>
                <a:cxn ang="0">
                  <a:pos x="282" y="14"/>
                </a:cxn>
                <a:cxn ang="0">
                  <a:pos x="300" y="32"/>
                </a:cxn>
                <a:cxn ang="0">
                  <a:pos x="326" y="42"/>
                </a:cxn>
                <a:cxn ang="0">
                  <a:pos x="334" y="64"/>
                </a:cxn>
                <a:cxn ang="0">
                  <a:pos x="360" y="62"/>
                </a:cxn>
                <a:cxn ang="0">
                  <a:pos x="390" y="102"/>
                </a:cxn>
                <a:cxn ang="0">
                  <a:pos x="426" y="102"/>
                </a:cxn>
                <a:cxn ang="0">
                  <a:pos x="448" y="116"/>
                </a:cxn>
                <a:cxn ang="0">
                  <a:pos x="472" y="182"/>
                </a:cxn>
                <a:cxn ang="0">
                  <a:pos x="458" y="220"/>
                </a:cxn>
                <a:cxn ang="0">
                  <a:pos x="510" y="514"/>
                </a:cxn>
                <a:cxn ang="0">
                  <a:pos x="518" y="552"/>
                </a:cxn>
                <a:cxn ang="0">
                  <a:pos x="538" y="538"/>
                </a:cxn>
                <a:cxn ang="0">
                  <a:pos x="536" y="492"/>
                </a:cxn>
                <a:cxn ang="0">
                  <a:pos x="528" y="476"/>
                </a:cxn>
                <a:cxn ang="0">
                  <a:pos x="512" y="498"/>
                </a:cxn>
              </a:cxnLst>
              <a:rect l="0" t="0" r="r" b="b"/>
              <a:pathLst>
                <a:path w="540" h="552">
                  <a:moveTo>
                    <a:pt x="446" y="218"/>
                  </a:moveTo>
                  <a:lnTo>
                    <a:pt x="436" y="228"/>
                  </a:lnTo>
                  <a:lnTo>
                    <a:pt x="442" y="238"/>
                  </a:lnTo>
                  <a:lnTo>
                    <a:pt x="422" y="256"/>
                  </a:lnTo>
                  <a:lnTo>
                    <a:pt x="412" y="278"/>
                  </a:lnTo>
                  <a:lnTo>
                    <a:pt x="406" y="298"/>
                  </a:lnTo>
                  <a:lnTo>
                    <a:pt x="422" y="298"/>
                  </a:lnTo>
                  <a:lnTo>
                    <a:pt x="434" y="284"/>
                  </a:lnTo>
                  <a:lnTo>
                    <a:pt x="446" y="294"/>
                  </a:lnTo>
                  <a:lnTo>
                    <a:pt x="450" y="312"/>
                  </a:lnTo>
                  <a:lnTo>
                    <a:pt x="440" y="328"/>
                  </a:lnTo>
                  <a:lnTo>
                    <a:pt x="440" y="350"/>
                  </a:lnTo>
                  <a:lnTo>
                    <a:pt x="424" y="358"/>
                  </a:lnTo>
                  <a:lnTo>
                    <a:pt x="426" y="372"/>
                  </a:lnTo>
                  <a:lnTo>
                    <a:pt x="436" y="384"/>
                  </a:lnTo>
                  <a:lnTo>
                    <a:pt x="436" y="406"/>
                  </a:lnTo>
                  <a:lnTo>
                    <a:pt x="454" y="410"/>
                  </a:lnTo>
                  <a:lnTo>
                    <a:pt x="476" y="406"/>
                  </a:lnTo>
                  <a:lnTo>
                    <a:pt x="482" y="422"/>
                  </a:lnTo>
                  <a:lnTo>
                    <a:pt x="456" y="440"/>
                  </a:lnTo>
                  <a:lnTo>
                    <a:pt x="434" y="452"/>
                  </a:lnTo>
                  <a:lnTo>
                    <a:pt x="432" y="458"/>
                  </a:lnTo>
                  <a:lnTo>
                    <a:pt x="410" y="466"/>
                  </a:lnTo>
                  <a:lnTo>
                    <a:pt x="382" y="452"/>
                  </a:lnTo>
                  <a:lnTo>
                    <a:pt x="364" y="444"/>
                  </a:lnTo>
                  <a:lnTo>
                    <a:pt x="348" y="462"/>
                  </a:lnTo>
                  <a:lnTo>
                    <a:pt x="338" y="460"/>
                  </a:lnTo>
                  <a:lnTo>
                    <a:pt x="328" y="450"/>
                  </a:lnTo>
                  <a:lnTo>
                    <a:pt x="312" y="458"/>
                  </a:lnTo>
                  <a:lnTo>
                    <a:pt x="310" y="492"/>
                  </a:lnTo>
                  <a:lnTo>
                    <a:pt x="284" y="496"/>
                  </a:lnTo>
                  <a:lnTo>
                    <a:pt x="260" y="496"/>
                  </a:lnTo>
                  <a:lnTo>
                    <a:pt x="256" y="486"/>
                  </a:lnTo>
                  <a:lnTo>
                    <a:pt x="238" y="480"/>
                  </a:lnTo>
                  <a:lnTo>
                    <a:pt x="214" y="480"/>
                  </a:lnTo>
                  <a:lnTo>
                    <a:pt x="186" y="486"/>
                  </a:lnTo>
                  <a:lnTo>
                    <a:pt x="168" y="480"/>
                  </a:lnTo>
                  <a:lnTo>
                    <a:pt x="154" y="470"/>
                  </a:lnTo>
                  <a:lnTo>
                    <a:pt x="140" y="466"/>
                  </a:lnTo>
                  <a:lnTo>
                    <a:pt x="132" y="458"/>
                  </a:lnTo>
                  <a:lnTo>
                    <a:pt x="122" y="448"/>
                  </a:lnTo>
                  <a:lnTo>
                    <a:pt x="134" y="410"/>
                  </a:lnTo>
                  <a:lnTo>
                    <a:pt x="138" y="386"/>
                  </a:lnTo>
                  <a:lnTo>
                    <a:pt x="146" y="382"/>
                  </a:lnTo>
                  <a:lnTo>
                    <a:pt x="140" y="340"/>
                  </a:lnTo>
                  <a:lnTo>
                    <a:pt x="136" y="302"/>
                  </a:lnTo>
                  <a:lnTo>
                    <a:pt x="122" y="286"/>
                  </a:lnTo>
                  <a:lnTo>
                    <a:pt x="108" y="264"/>
                  </a:lnTo>
                  <a:lnTo>
                    <a:pt x="114" y="254"/>
                  </a:lnTo>
                  <a:lnTo>
                    <a:pt x="110" y="238"/>
                  </a:lnTo>
                  <a:lnTo>
                    <a:pt x="100" y="236"/>
                  </a:lnTo>
                  <a:lnTo>
                    <a:pt x="84" y="222"/>
                  </a:lnTo>
                  <a:lnTo>
                    <a:pt x="64" y="224"/>
                  </a:lnTo>
                  <a:lnTo>
                    <a:pt x="56" y="214"/>
                  </a:lnTo>
                  <a:lnTo>
                    <a:pt x="22" y="198"/>
                  </a:lnTo>
                  <a:lnTo>
                    <a:pt x="10" y="204"/>
                  </a:lnTo>
                  <a:lnTo>
                    <a:pt x="0" y="188"/>
                  </a:lnTo>
                  <a:lnTo>
                    <a:pt x="8" y="176"/>
                  </a:lnTo>
                  <a:lnTo>
                    <a:pt x="8" y="166"/>
                  </a:lnTo>
                  <a:lnTo>
                    <a:pt x="26" y="152"/>
                  </a:lnTo>
                  <a:lnTo>
                    <a:pt x="38" y="156"/>
                  </a:lnTo>
                  <a:lnTo>
                    <a:pt x="50" y="146"/>
                  </a:lnTo>
                  <a:lnTo>
                    <a:pt x="66" y="146"/>
                  </a:lnTo>
                  <a:lnTo>
                    <a:pt x="86" y="164"/>
                  </a:lnTo>
                  <a:lnTo>
                    <a:pt x="120" y="152"/>
                  </a:lnTo>
                  <a:lnTo>
                    <a:pt x="122" y="118"/>
                  </a:lnTo>
                  <a:lnTo>
                    <a:pt x="108" y="102"/>
                  </a:lnTo>
                  <a:lnTo>
                    <a:pt x="116" y="94"/>
                  </a:lnTo>
                  <a:lnTo>
                    <a:pt x="132" y="96"/>
                  </a:lnTo>
                  <a:lnTo>
                    <a:pt x="140" y="112"/>
                  </a:lnTo>
                  <a:lnTo>
                    <a:pt x="156" y="104"/>
                  </a:lnTo>
                  <a:lnTo>
                    <a:pt x="170" y="108"/>
                  </a:lnTo>
                  <a:lnTo>
                    <a:pt x="196" y="102"/>
                  </a:lnTo>
                  <a:lnTo>
                    <a:pt x="206" y="84"/>
                  </a:lnTo>
                  <a:lnTo>
                    <a:pt x="226" y="80"/>
                  </a:lnTo>
                  <a:lnTo>
                    <a:pt x="248" y="56"/>
                  </a:lnTo>
                  <a:lnTo>
                    <a:pt x="246" y="36"/>
                  </a:lnTo>
                  <a:lnTo>
                    <a:pt x="252" y="14"/>
                  </a:lnTo>
                  <a:lnTo>
                    <a:pt x="274" y="0"/>
                  </a:lnTo>
                  <a:lnTo>
                    <a:pt x="282" y="14"/>
                  </a:lnTo>
                  <a:lnTo>
                    <a:pt x="294" y="22"/>
                  </a:lnTo>
                  <a:lnTo>
                    <a:pt x="300" y="32"/>
                  </a:lnTo>
                  <a:lnTo>
                    <a:pt x="314" y="42"/>
                  </a:lnTo>
                  <a:lnTo>
                    <a:pt x="326" y="42"/>
                  </a:lnTo>
                  <a:lnTo>
                    <a:pt x="328" y="56"/>
                  </a:lnTo>
                  <a:lnTo>
                    <a:pt x="334" y="64"/>
                  </a:lnTo>
                  <a:lnTo>
                    <a:pt x="346" y="70"/>
                  </a:lnTo>
                  <a:lnTo>
                    <a:pt x="360" y="62"/>
                  </a:lnTo>
                  <a:lnTo>
                    <a:pt x="364" y="78"/>
                  </a:lnTo>
                  <a:lnTo>
                    <a:pt x="390" y="102"/>
                  </a:lnTo>
                  <a:lnTo>
                    <a:pt x="400" y="102"/>
                  </a:lnTo>
                  <a:lnTo>
                    <a:pt x="426" y="102"/>
                  </a:lnTo>
                  <a:lnTo>
                    <a:pt x="434" y="114"/>
                  </a:lnTo>
                  <a:lnTo>
                    <a:pt x="448" y="116"/>
                  </a:lnTo>
                  <a:lnTo>
                    <a:pt x="486" y="148"/>
                  </a:lnTo>
                  <a:lnTo>
                    <a:pt x="472" y="182"/>
                  </a:lnTo>
                  <a:lnTo>
                    <a:pt x="474" y="212"/>
                  </a:lnTo>
                  <a:lnTo>
                    <a:pt x="458" y="220"/>
                  </a:lnTo>
                  <a:lnTo>
                    <a:pt x="446" y="218"/>
                  </a:lnTo>
                  <a:close/>
                  <a:moveTo>
                    <a:pt x="510" y="514"/>
                  </a:moveTo>
                  <a:lnTo>
                    <a:pt x="506" y="534"/>
                  </a:lnTo>
                  <a:lnTo>
                    <a:pt x="518" y="552"/>
                  </a:lnTo>
                  <a:lnTo>
                    <a:pt x="530" y="552"/>
                  </a:lnTo>
                  <a:lnTo>
                    <a:pt x="538" y="538"/>
                  </a:lnTo>
                  <a:lnTo>
                    <a:pt x="540" y="512"/>
                  </a:lnTo>
                  <a:lnTo>
                    <a:pt x="536" y="492"/>
                  </a:lnTo>
                  <a:lnTo>
                    <a:pt x="536" y="478"/>
                  </a:lnTo>
                  <a:lnTo>
                    <a:pt x="528" y="476"/>
                  </a:lnTo>
                  <a:lnTo>
                    <a:pt x="524" y="492"/>
                  </a:lnTo>
                  <a:lnTo>
                    <a:pt x="512" y="498"/>
                  </a:lnTo>
                  <a:lnTo>
                    <a:pt x="510" y="5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47" name="French Guiana">
              <a:extLst>
                <a:ext uri="{FF2B5EF4-FFF2-40B4-BE49-F238E27FC236}">
                  <a16:creationId xmlns:a16="http://schemas.microsoft.com/office/drawing/2014/main" id="{8E5EE0EE-F723-45B4-8F48-669F631D0D74}"/>
                </a:ext>
              </a:extLst>
            </p:cNvPr>
            <p:cNvSpPr>
              <a:spLocks/>
            </p:cNvSpPr>
            <p:nvPr/>
          </p:nvSpPr>
          <p:spPr bwMode="gray">
            <a:xfrm>
              <a:off x="4020477" y="4442724"/>
              <a:ext cx="83949" cy="114060"/>
            </a:xfrm>
            <a:custGeom>
              <a:avLst/>
              <a:gdLst/>
              <a:ahLst/>
              <a:cxnLst>
                <a:cxn ang="0">
                  <a:pos x="16" y="134"/>
                </a:cxn>
                <a:cxn ang="0">
                  <a:pos x="0" y="130"/>
                </a:cxn>
                <a:cxn ang="0">
                  <a:pos x="14" y="108"/>
                </a:cxn>
                <a:cxn ang="0">
                  <a:pos x="10" y="94"/>
                </a:cxn>
                <a:cxn ang="0">
                  <a:pos x="18" y="84"/>
                </a:cxn>
                <a:cxn ang="0">
                  <a:pos x="4" y="70"/>
                </a:cxn>
                <a:cxn ang="0">
                  <a:pos x="0" y="46"/>
                </a:cxn>
                <a:cxn ang="0">
                  <a:pos x="4" y="24"/>
                </a:cxn>
                <a:cxn ang="0">
                  <a:pos x="24" y="0"/>
                </a:cxn>
                <a:cxn ang="0">
                  <a:pos x="38" y="0"/>
                </a:cxn>
                <a:cxn ang="0">
                  <a:pos x="44" y="6"/>
                </a:cxn>
                <a:cxn ang="0">
                  <a:pos x="56" y="8"/>
                </a:cxn>
                <a:cxn ang="0">
                  <a:pos x="74" y="16"/>
                </a:cxn>
                <a:cxn ang="0">
                  <a:pos x="104" y="44"/>
                </a:cxn>
                <a:cxn ang="0">
                  <a:pos x="96" y="70"/>
                </a:cxn>
                <a:cxn ang="0">
                  <a:pos x="80" y="94"/>
                </a:cxn>
                <a:cxn ang="0">
                  <a:pos x="72" y="126"/>
                </a:cxn>
                <a:cxn ang="0">
                  <a:pos x="54" y="140"/>
                </a:cxn>
                <a:cxn ang="0">
                  <a:pos x="48" y="128"/>
                </a:cxn>
                <a:cxn ang="0">
                  <a:pos x="32" y="122"/>
                </a:cxn>
                <a:cxn ang="0">
                  <a:pos x="16" y="134"/>
                </a:cxn>
              </a:cxnLst>
              <a:rect l="0" t="0" r="r" b="b"/>
              <a:pathLst>
                <a:path w="104" h="140">
                  <a:moveTo>
                    <a:pt x="16" y="134"/>
                  </a:moveTo>
                  <a:lnTo>
                    <a:pt x="0" y="130"/>
                  </a:lnTo>
                  <a:lnTo>
                    <a:pt x="14" y="108"/>
                  </a:lnTo>
                  <a:lnTo>
                    <a:pt x="10" y="94"/>
                  </a:lnTo>
                  <a:lnTo>
                    <a:pt x="18" y="84"/>
                  </a:lnTo>
                  <a:lnTo>
                    <a:pt x="4" y="70"/>
                  </a:lnTo>
                  <a:lnTo>
                    <a:pt x="0" y="46"/>
                  </a:lnTo>
                  <a:lnTo>
                    <a:pt x="4" y="24"/>
                  </a:lnTo>
                  <a:lnTo>
                    <a:pt x="24" y="0"/>
                  </a:lnTo>
                  <a:lnTo>
                    <a:pt x="38" y="0"/>
                  </a:lnTo>
                  <a:lnTo>
                    <a:pt x="44" y="6"/>
                  </a:lnTo>
                  <a:lnTo>
                    <a:pt x="56" y="8"/>
                  </a:lnTo>
                  <a:lnTo>
                    <a:pt x="74" y="16"/>
                  </a:lnTo>
                  <a:lnTo>
                    <a:pt x="104" y="44"/>
                  </a:lnTo>
                  <a:lnTo>
                    <a:pt x="96" y="70"/>
                  </a:lnTo>
                  <a:lnTo>
                    <a:pt x="80" y="94"/>
                  </a:lnTo>
                  <a:lnTo>
                    <a:pt x="72" y="126"/>
                  </a:lnTo>
                  <a:lnTo>
                    <a:pt x="54" y="140"/>
                  </a:lnTo>
                  <a:lnTo>
                    <a:pt x="48" y="128"/>
                  </a:lnTo>
                  <a:lnTo>
                    <a:pt x="32" y="122"/>
                  </a:lnTo>
                  <a:lnTo>
                    <a:pt x="16" y="1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8" name="Gabon">
              <a:extLst>
                <a:ext uri="{FF2B5EF4-FFF2-40B4-BE49-F238E27FC236}">
                  <a16:creationId xmlns:a16="http://schemas.microsoft.com/office/drawing/2014/main" id="{28E41F58-8C5E-4191-96D9-B5B1CC2C7C6C}"/>
                </a:ext>
              </a:extLst>
            </p:cNvPr>
            <p:cNvSpPr>
              <a:spLocks/>
            </p:cNvSpPr>
            <p:nvPr/>
          </p:nvSpPr>
          <p:spPr bwMode="gray">
            <a:xfrm>
              <a:off x="6078205" y="4495822"/>
              <a:ext cx="185469" cy="182889"/>
            </a:xfrm>
            <a:custGeom>
              <a:avLst/>
              <a:gdLst/>
              <a:ahLst/>
              <a:cxnLst>
                <a:cxn ang="0">
                  <a:pos x="104" y="4"/>
                </a:cxn>
                <a:cxn ang="0">
                  <a:pos x="172" y="0"/>
                </a:cxn>
                <a:cxn ang="0">
                  <a:pos x="172" y="10"/>
                </a:cxn>
                <a:cxn ang="0">
                  <a:pos x="166" y="42"/>
                </a:cxn>
                <a:cxn ang="0">
                  <a:pos x="180" y="42"/>
                </a:cxn>
                <a:cxn ang="0">
                  <a:pos x="198" y="34"/>
                </a:cxn>
                <a:cxn ang="0">
                  <a:pos x="218" y="44"/>
                </a:cxn>
                <a:cxn ang="0">
                  <a:pos x="222" y="64"/>
                </a:cxn>
                <a:cxn ang="0">
                  <a:pos x="206" y="78"/>
                </a:cxn>
                <a:cxn ang="0">
                  <a:pos x="204" y="94"/>
                </a:cxn>
                <a:cxn ang="0">
                  <a:pos x="230" y="116"/>
                </a:cxn>
                <a:cxn ang="0">
                  <a:pos x="220" y="172"/>
                </a:cxn>
                <a:cxn ang="0">
                  <a:pos x="208" y="182"/>
                </a:cxn>
                <a:cxn ang="0">
                  <a:pos x="200" y="178"/>
                </a:cxn>
                <a:cxn ang="0">
                  <a:pos x="168" y="176"/>
                </a:cxn>
                <a:cxn ang="0">
                  <a:pos x="158" y="160"/>
                </a:cxn>
                <a:cxn ang="0">
                  <a:pos x="144" y="176"/>
                </a:cxn>
                <a:cxn ang="0">
                  <a:pos x="114" y="180"/>
                </a:cxn>
                <a:cxn ang="0">
                  <a:pos x="104" y="188"/>
                </a:cxn>
                <a:cxn ang="0">
                  <a:pos x="118" y="212"/>
                </a:cxn>
                <a:cxn ang="0">
                  <a:pos x="104" y="222"/>
                </a:cxn>
                <a:cxn ang="0">
                  <a:pos x="92" y="210"/>
                </a:cxn>
                <a:cxn ang="0">
                  <a:pos x="72" y="222"/>
                </a:cxn>
                <a:cxn ang="0">
                  <a:pos x="42" y="192"/>
                </a:cxn>
                <a:cxn ang="0">
                  <a:pos x="40" y="182"/>
                </a:cxn>
                <a:cxn ang="0">
                  <a:pos x="28" y="174"/>
                </a:cxn>
                <a:cxn ang="0">
                  <a:pos x="24" y="146"/>
                </a:cxn>
                <a:cxn ang="0">
                  <a:pos x="28" y="124"/>
                </a:cxn>
                <a:cxn ang="0">
                  <a:pos x="14" y="118"/>
                </a:cxn>
                <a:cxn ang="0">
                  <a:pos x="0" y="108"/>
                </a:cxn>
                <a:cxn ang="0">
                  <a:pos x="2" y="96"/>
                </a:cxn>
                <a:cxn ang="0">
                  <a:pos x="14" y="92"/>
                </a:cxn>
                <a:cxn ang="0">
                  <a:pos x="22" y="80"/>
                </a:cxn>
                <a:cxn ang="0">
                  <a:pos x="32" y="62"/>
                </a:cxn>
                <a:cxn ang="0">
                  <a:pos x="26" y="44"/>
                </a:cxn>
                <a:cxn ang="0">
                  <a:pos x="56" y="42"/>
                </a:cxn>
                <a:cxn ang="0">
                  <a:pos x="100" y="42"/>
                </a:cxn>
                <a:cxn ang="0">
                  <a:pos x="104" y="4"/>
                </a:cxn>
              </a:cxnLst>
              <a:rect l="0" t="0" r="r" b="b"/>
              <a:pathLst>
                <a:path w="230" h="222">
                  <a:moveTo>
                    <a:pt x="104" y="4"/>
                  </a:moveTo>
                  <a:lnTo>
                    <a:pt x="172" y="0"/>
                  </a:lnTo>
                  <a:lnTo>
                    <a:pt x="172" y="10"/>
                  </a:lnTo>
                  <a:lnTo>
                    <a:pt x="166" y="42"/>
                  </a:lnTo>
                  <a:lnTo>
                    <a:pt x="180" y="42"/>
                  </a:lnTo>
                  <a:lnTo>
                    <a:pt x="198" y="34"/>
                  </a:lnTo>
                  <a:lnTo>
                    <a:pt x="218" y="44"/>
                  </a:lnTo>
                  <a:lnTo>
                    <a:pt x="222" y="64"/>
                  </a:lnTo>
                  <a:lnTo>
                    <a:pt x="206" y="78"/>
                  </a:lnTo>
                  <a:lnTo>
                    <a:pt x="204" y="94"/>
                  </a:lnTo>
                  <a:lnTo>
                    <a:pt x="230" y="116"/>
                  </a:lnTo>
                  <a:lnTo>
                    <a:pt x="220" y="172"/>
                  </a:lnTo>
                  <a:lnTo>
                    <a:pt x="208" y="182"/>
                  </a:lnTo>
                  <a:lnTo>
                    <a:pt x="200" y="178"/>
                  </a:lnTo>
                  <a:lnTo>
                    <a:pt x="168" y="176"/>
                  </a:lnTo>
                  <a:lnTo>
                    <a:pt x="158" y="160"/>
                  </a:lnTo>
                  <a:lnTo>
                    <a:pt x="144" y="176"/>
                  </a:lnTo>
                  <a:lnTo>
                    <a:pt x="114" y="180"/>
                  </a:lnTo>
                  <a:lnTo>
                    <a:pt x="104" y="188"/>
                  </a:lnTo>
                  <a:lnTo>
                    <a:pt x="118" y="212"/>
                  </a:lnTo>
                  <a:lnTo>
                    <a:pt x="104" y="222"/>
                  </a:lnTo>
                  <a:lnTo>
                    <a:pt x="92" y="210"/>
                  </a:lnTo>
                  <a:lnTo>
                    <a:pt x="72" y="222"/>
                  </a:lnTo>
                  <a:lnTo>
                    <a:pt x="42" y="192"/>
                  </a:lnTo>
                  <a:lnTo>
                    <a:pt x="40" y="182"/>
                  </a:lnTo>
                  <a:lnTo>
                    <a:pt x="28" y="174"/>
                  </a:lnTo>
                  <a:lnTo>
                    <a:pt x="24" y="146"/>
                  </a:lnTo>
                  <a:lnTo>
                    <a:pt x="28" y="124"/>
                  </a:lnTo>
                  <a:lnTo>
                    <a:pt x="14" y="118"/>
                  </a:lnTo>
                  <a:lnTo>
                    <a:pt x="0" y="108"/>
                  </a:lnTo>
                  <a:lnTo>
                    <a:pt x="2" y="96"/>
                  </a:lnTo>
                  <a:lnTo>
                    <a:pt x="14" y="92"/>
                  </a:lnTo>
                  <a:lnTo>
                    <a:pt x="22" y="80"/>
                  </a:lnTo>
                  <a:lnTo>
                    <a:pt x="32" y="62"/>
                  </a:lnTo>
                  <a:lnTo>
                    <a:pt x="26" y="44"/>
                  </a:lnTo>
                  <a:lnTo>
                    <a:pt x="56" y="42"/>
                  </a:lnTo>
                  <a:lnTo>
                    <a:pt x="100" y="42"/>
                  </a:lnTo>
                  <a:lnTo>
                    <a:pt x="104"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49" name="Gambia">
              <a:extLst>
                <a:ext uri="{FF2B5EF4-FFF2-40B4-BE49-F238E27FC236}">
                  <a16:creationId xmlns:a16="http://schemas.microsoft.com/office/drawing/2014/main" id="{F03C81FB-76E1-40FE-821D-9DF186752428}"/>
                </a:ext>
              </a:extLst>
            </p:cNvPr>
            <p:cNvSpPr>
              <a:spLocks/>
            </p:cNvSpPr>
            <p:nvPr/>
          </p:nvSpPr>
          <p:spPr bwMode="gray">
            <a:xfrm>
              <a:off x="5283618" y="4112342"/>
              <a:ext cx="91758" cy="29499"/>
            </a:xfrm>
            <a:custGeom>
              <a:avLst/>
              <a:gdLst/>
              <a:ahLst/>
              <a:cxnLst>
                <a:cxn ang="0">
                  <a:pos x="0" y="34"/>
                </a:cxn>
                <a:cxn ang="0">
                  <a:pos x="50" y="28"/>
                </a:cxn>
                <a:cxn ang="0">
                  <a:pos x="62" y="22"/>
                </a:cxn>
                <a:cxn ang="0">
                  <a:pos x="78" y="22"/>
                </a:cxn>
                <a:cxn ang="0">
                  <a:pos x="102" y="30"/>
                </a:cxn>
                <a:cxn ang="0">
                  <a:pos x="112" y="22"/>
                </a:cxn>
                <a:cxn ang="0">
                  <a:pos x="106" y="14"/>
                </a:cxn>
                <a:cxn ang="0">
                  <a:pos x="94" y="14"/>
                </a:cxn>
                <a:cxn ang="0">
                  <a:pos x="78" y="4"/>
                </a:cxn>
                <a:cxn ang="0">
                  <a:pos x="70" y="0"/>
                </a:cxn>
                <a:cxn ang="0">
                  <a:pos x="62" y="6"/>
                </a:cxn>
                <a:cxn ang="0">
                  <a:pos x="46" y="6"/>
                </a:cxn>
                <a:cxn ang="0">
                  <a:pos x="12" y="4"/>
                </a:cxn>
                <a:cxn ang="0">
                  <a:pos x="12" y="14"/>
                </a:cxn>
                <a:cxn ang="0">
                  <a:pos x="0" y="34"/>
                </a:cxn>
              </a:cxnLst>
              <a:rect l="0" t="0" r="r" b="b"/>
              <a:pathLst>
                <a:path w="112" h="34">
                  <a:moveTo>
                    <a:pt x="0" y="34"/>
                  </a:moveTo>
                  <a:lnTo>
                    <a:pt x="50" y="28"/>
                  </a:lnTo>
                  <a:lnTo>
                    <a:pt x="62" y="22"/>
                  </a:lnTo>
                  <a:lnTo>
                    <a:pt x="78" y="22"/>
                  </a:lnTo>
                  <a:lnTo>
                    <a:pt x="102" y="30"/>
                  </a:lnTo>
                  <a:lnTo>
                    <a:pt x="112" y="22"/>
                  </a:lnTo>
                  <a:lnTo>
                    <a:pt x="106" y="14"/>
                  </a:lnTo>
                  <a:lnTo>
                    <a:pt x="94" y="14"/>
                  </a:lnTo>
                  <a:lnTo>
                    <a:pt x="78" y="4"/>
                  </a:lnTo>
                  <a:lnTo>
                    <a:pt x="70" y="0"/>
                  </a:lnTo>
                  <a:lnTo>
                    <a:pt x="62" y="6"/>
                  </a:lnTo>
                  <a:lnTo>
                    <a:pt x="46" y="6"/>
                  </a:lnTo>
                  <a:lnTo>
                    <a:pt x="12" y="4"/>
                  </a:lnTo>
                  <a:lnTo>
                    <a:pt x="12" y="14"/>
                  </a:lnTo>
                  <a:lnTo>
                    <a:pt x="0"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50" name="Georgia">
              <a:extLst>
                <a:ext uri="{FF2B5EF4-FFF2-40B4-BE49-F238E27FC236}">
                  <a16:creationId xmlns:a16="http://schemas.microsoft.com/office/drawing/2014/main" id="{12979468-8D91-43CF-BD40-04479FC39E23}"/>
                </a:ext>
              </a:extLst>
            </p:cNvPr>
            <p:cNvSpPr>
              <a:spLocks/>
            </p:cNvSpPr>
            <p:nvPr/>
          </p:nvSpPr>
          <p:spPr bwMode="gray">
            <a:xfrm>
              <a:off x="7042643" y="3020902"/>
              <a:ext cx="191325" cy="102261"/>
            </a:xfrm>
            <a:custGeom>
              <a:avLst/>
              <a:gdLst/>
              <a:ahLst/>
              <a:cxnLst>
                <a:cxn ang="0">
                  <a:pos x="232" y="86"/>
                </a:cxn>
                <a:cxn ang="0">
                  <a:pos x="226" y="106"/>
                </a:cxn>
                <a:cxn ang="0">
                  <a:pos x="236" y="114"/>
                </a:cxn>
                <a:cxn ang="0">
                  <a:pos x="238" y="122"/>
                </a:cxn>
                <a:cxn ang="0">
                  <a:pos x="210" y="124"/>
                </a:cxn>
                <a:cxn ang="0">
                  <a:pos x="198" y="112"/>
                </a:cxn>
                <a:cxn ang="0">
                  <a:pos x="184" y="114"/>
                </a:cxn>
                <a:cxn ang="0">
                  <a:pos x="174" y="122"/>
                </a:cxn>
                <a:cxn ang="0">
                  <a:pos x="128" y="124"/>
                </a:cxn>
                <a:cxn ang="0">
                  <a:pos x="104" y="108"/>
                </a:cxn>
                <a:cxn ang="0">
                  <a:pos x="88" y="112"/>
                </a:cxn>
                <a:cxn ang="0">
                  <a:pos x="44" y="104"/>
                </a:cxn>
                <a:cxn ang="0">
                  <a:pos x="58" y="84"/>
                </a:cxn>
                <a:cxn ang="0">
                  <a:pos x="60" y="56"/>
                </a:cxn>
                <a:cxn ang="0">
                  <a:pos x="42" y="36"/>
                </a:cxn>
                <a:cxn ang="0">
                  <a:pos x="24" y="22"/>
                </a:cxn>
                <a:cxn ang="0">
                  <a:pos x="14" y="24"/>
                </a:cxn>
                <a:cxn ang="0">
                  <a:pos x="0" y="10"/>
                </a:cxn>
                <a:cxn ang="0">
                  <a:pos x="8" y="2"/>
                </a:cxn>
                <a:cxn ang="0">
                  <a:pos x="36" y="0"/>
                </a:cxn>
                <a:cxn ang="0">
                  <a:pos x="98" y="8"/>
                </a:cxn>
                <a:cxn ang="0">
                  <a:pos x="110" y="2"/>
                </a:cxn>
                <a:cxn ang="0">
                  <a:pos x="122" y="14"/>
                </a:cxn>
                <a:cxn ang="0">
                  <a:pos x="148" y="28"/>
                </a:cxn>
                <a:cxn ang="0">
                  <a:pos x="156" y="40"/>
                </a:cxn>
                <a:cxn ang="0">
                  <a:pos x="168" y="32"/>
                </a:cxn>
                <a:cxn ang="0">
                  <a:pos x="182" y="40"/>
                </a:cxn>
                <a:cxn ang="0">
                  <a:pos x="194" y="40"/>
                </a:cxn>
                <a:cxn ang="0">
                  <a:pos x="208" y="50"/>
                </a:cxn>
                <a:cxn ang="0">
                  <a:pos x="208" y="64"/>
                </a:cxn>
                <a:cxn ang="0">
                  <a:pos x="198" y="74"/>
                </a:cxn>
                <a:cxn ang="0">
                  <a:pos x="232" y="86"/>
                </a:cxn>
              </a:cxnLst>
              <a:rect l="0" t="0" r="r" b="b"/>
              <a:pathLst>
                <a:path w="238" h="124">
                  <a:moveTo>
                    <a:pt x="232" y="86"/>
                  </a:moveTo>
                  <a:lnTo>
                    <a:pt x="226" y="106"/>
                  </a:lnTo>
                  <a:lnTo>
                    <a:pt x="236" y="114"/>
                  </a:lnTo>
                  <a:lnTo>
                    <a:pt x="238" y="122"/>
                  </a:lnTo>
                  <a:lnTo>
                    <a:pt x="210" y="124"/>
                  </a:lnTo>
                  <a:lnTo>
                    <a:pt x="198" y="112"/>
                  </a:lnTo>
                  <a:lnTo>
                    <a:pt x="184" y="114"/>
                  </a:lnTo>
                  <a:lnTo>
                    <a:pt x="174" y="122"/>
                  </a:lnTo>
                  <a:lnTo>
                    <a:pt x="128" y="124"/>
                  </a:lnTo>
                  <a:lnTo>
                    <a:pt x="104" y="108"/>
                  </a:lnTo>
                  <a:lnTo>
                    <a:pt x="88" y="112"/>
                  </a:lnTo>
                  <a:lnTo>
                    <a:pt x="44" y="104"/>
                  </a:lnTo>
                  <a:lnTo>
                    <a:pt x="58" y="84"/>
                  </a:lnTo>
                  <a:lnTo>
                    <a:pt x="60" y="56"/>
                  </a:lnTo>
                  <a:lnTo>
                    <a:pt x="42" y="36"/>
                  </a:lnTo>
                  <a:lnTo>
                    <a:pt x="24" y="22"/>
                  </a:lnTo>
                  <a:lnTo>
                    <a:pt x="14" y="24"/>
                  </a:lnTo>
                  <a:lnTo>
                    <a:pt x="0" y="10"/>
                  </a:lnTo>
                  <a:lnTo>
                    <a:pt x="8" y="2"/>
                  </a:lnTo>
                  <a:lnTo>
                    <a:pt x="36" y="0"/>
                  </a:lnTo>
                  <a:lnTo>
                    <a:pt x="98" y="8"/>
                  </a:lnTo>
                  <a:lnTo>
                    <a:pt x="110" y="2"/>
                  </a:lnTo>
                  <a:lnTo>
                    <a:pt x="122" y="14"/>
                  </a:lnTo>
                  <a:lnTo>
                    <a:pt x="148" y="28"/>
                  </a:lnTo>
                  <a:lnTo>
                    <a:pt x="156" y="40"/>
                  </a:lnTo>
                  <a:lnTo>
                    <a:pt x="168" y="32"/>
                  </a:lnTo>
                  <a:lnTo>
                    <a:pt x="182" y="40"/>
                  </a:lnTo>
                  <a:lnTo>
                    <a:pt x="194" y="40"/>
                  </a:lnTo>
                  <a:lnTo>
                    <a:pt x="208" y="50"/>
                  </a:lnTo>
                  <a:lnTo>
                    <a:pt x="208" y="64"/>
                  </a:lnTo>
                  <a:lnTo>
                    <a:pt x="198" y="74"/>
                  </a:lnTo>
                  <a:lnTo>
                    <a:pt x="232" y="8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51" name="Germany">
              <a:extLst>
                <a:ext uri="{FF2B5EF4-FFF2-40B4-BE49-F238E27FC236}">
                  <a16:creationId xmlns:a16="http://schemas.microsoft.com/office/drawing/2014/main" id="{47D37164-D751-43C6-A47B-CCDEB02A8871}"/>
                </a:ext>
              </a:extLst>
            </p:cNvPr>
            <p:cNvSpPr>
              <a:spLocks/>
            </p:cNvSpPr>
            <p:nvPr/>
          </p:nvSpPr>
          <p:spPr bwMode="gray">
            <a:xfrm>
              <a:off x="5988399" y="2462399"/>
              <a:ext cx="281133" cy="373647"/>
            </a:xfrm>
            <a:custGeom>
              <a:avLst/>
              <a:gdLst/>
              <a:ahLst/>
              <a:cxnLst>
                <a:cxn ang="0">
                  <a:pos x="80" y="88"/>
                </a:cxn>
                <a:cxn ang="0">
                  <a:pos x="48" y="96"/>
                </a:cxn>
                <a:cxn ang="0">
                  <a:pos x="40" y="142"/>
                </a:cxn>
                <a:cxn ang="0">
                  <a:pos x="28" y="152"/>
                </a:cxn>
                <a:cxn ang="0">
                  <a:pos x="38" y="172"/>
                </a:cxn>
                <a:cxn ang="0">
                  <a:pos x="22" y="194"/>
                </a:cxn>
                <a:cxn ang="0">
                  <a:pos x="0" y="200"/>
                </a:cxn>
                <a:cxn ang="0">
                  <a:pos x="8" y="228"/>
                </a:cxn>
                <a:cxn ang="0">
                  <a:pos x="4" y="256"/>
                </a:cxn>
                <a:cxn ang="0">
                  <a:pos x="16" y="288"/>
                </a:cxn>
                <a:cxn ang="0">
                  <a:pos x="20" y="322"/>
                </a:cxn>
                <a:cxn ang="0">
                  <a:pos x="28" y="354"/>
                </a:cxn>
                <a:cxn ang="0">
                  <a:pos x="80" y="388"/>
                </a:cxn>
                <a:cxn ang="0">
                  <a:pos x="68" y="452"/>
                </a:cxn>
                <a:cxn ang="0">
                  <a:pos x="102" y="448"/>
                </a:cxn>
                <a:cxn ang="0">
                  <a:pos x="132" y="450"/>
                </a:cxn>
                <a:cxn ang="0">
                  <a:pos x="228" y="454"/>
                </a:cxn>
                <a:cxn ang="0">
                  <a:pos x="262" y="456"/>
                </a:cxn>
                <a:cxn ang="0">
                  <a:pos x="258" y="432"/>
                </a:cxn>
                <a:cxn ang="0">
                  <a:pos x="274" y="408"/>
                </a:cxn>
                <a:cxn ang="0">
                  <a:pos x="308" y="392"/>
                </a:cxn>
                <a:cxn ang="0">
                  <a:pos x="284" y="370"/>
                </a:cxn>
                <a:cxn ang="0">
                  <a:pos x="248" y="344"/>
                </a:cxn>
                <a:cxn ang="0">
                  <a:pos x="232" y="306"/>
                </a:cxn>
                <a:cxn ang="0">
                  <a:pos x="252" y="298"/>
                </a:cxn>
                <a:cxn ang="0">
                  <a:pos x="300" y="270"/>
                </a:cxn>
                <a:cxn ang="0">
                  <a:pos x="326" y="252"/>
                </a:cxn>
                <a:cxn ang="0">
                  <a:pos x="348" y="246"/>
                </a:cxn>
                <a:cxn ang="0">
                  <a:pos x="328" y="198"/>
                </a:cxn>
                <a:cxn ang="0">
                  <a:pos x="304" y="136"/>
                </a:cxn>
                <a:cxn ang="0">
                  <a:pos x="300" y="106"/>
                </a:cxn>
                <a:cxn ang="0">
                  <a:pos x="282" y="62"/>
                </a:cxn>
                <a:cxn ang="0">
                  <a:pos x="268" y="26"/>
                </a:cxn>
                <a:cxn ang="0">
                  <a:pos x="252" y="44"/>
                </a:cxn>
                <a:cxn ang="0">
                  <a:pos x="226" y="62"/>
                </a:cxn>
                <a:cxn ang="0">
                  <a:pos x="200" y="76"/>
                </a:cxn>
                <a:cxn ang="0">
                  <a:pos x="180" y="46"/>
                </a:cxn>
                <a:cxn ang="0">
                  <a:pos x="152" y="16"/>
                </a:cxn>
                <a:cxn ang="0">
                  <a:pos x="104" y="0"/>
                </a:cxn>
                <a:cxn ang="0">
                  <a:pos x="112" y="24"/>
                </a:cxn>
                <a:cxn ang="0">
                  <a:pos x="114" y="52"/>
                </a:cxn>
                <a:cxn ang="0">
                  <a:pos x="110" y="72"/>
                </a:cxn>
                <a:cxn ang="0">
                  <a:pos x="88" y="96"/>
                </a:cxn>
              </a:cxnLst>
              <a:rect l="0" t="0" r="r" b="b"/>
              <a:pathLst>
                <a:path w="348" h="458">
                  <a:moveTo>
                    <a:pt x="88" y="96"/>
                  </a:moveTo>
                  <a:lnTo>
                    <a:pt x="80" y="88"/>
                  </a:lnTo>
                  <a:lnTo>
                    <a:pt x="64" y="94"/>
                  </a:lnTo>
                  <a:lnTo>
                    <a:pt x="48" y="96"/>
                  </a:lnTo>
                  <a:lnTo>
                    <a:pt x="48" y="112"/>
                  </a:lnTo>
                  <a:lnTo>
                    <a:pt x="40" y="142"/>
                  </a:lnTo>
                  <a:lnTo>
                    <a:pt x="26" y="142"/>
                  </a:lnTo>
                  <a:lnTo>
                    <a:pt x="28" y="152"/>
                  </a:lnTo>
                  <a:lnTo>
                    <a:pt x="38" y="156"/>
                  </a:lnTo>
                  <a:lnTo>
                    <a:pt x="38" y="172"/>
                  </a:lnTo>
                  <a:lnTo>
                    <a:pt x="28" y="182"/>
                  </a:lnTo>
                  <a:lnTo>
                    <a:pt x="22" y="194"/>
                  </a:lnTo>
                  <a:lnTo>
                    <a:pt x="8" y="194"/>
                  </a:lnTo>
                  <a:lnTo>
                    <a:pt x="0" y="200"/>
                  </a:lnTo>
                  <a:lnTo>
                    <a:pt x="2" y="214"/>
                  </a:lnTo>
                  <a:lnTo>
                    <a:pt x="8" y="228"/>
                  </a:lnTo>
                  <a:lnTo>
                    <a:pt x="0" y="242"/>
                  </a:lnTo>
                  <a:lnTo>
                    <a:pt x="4" y="256"/>
                  </a:lnTo>
                  <a:lnTo>
                    <a:pt x="4" y="266"/>
                  </a:lnTo>
                  <a:lnTo>
                    <a:pt x="16" y="288"/>
                  </a:lnTo>
                  <a:lnTo>
                    <a:pt x="6" y="302"/>
                  </a:lnTo>
                  <a:lnTo>
                    <a:pt x="20" y="322"/>
                  </a:lnTo>
                  <a:lnTo>
                    <a:pt x="20" y="342"/>
                  </a:lnTo>
                  <a:lnTo>
                    <a:pt x="28" y="354"/>
                  </a:lnTo>
                  <a:lnTo>
                    <a:pt x="42" y="356"/>
                  </a:lnTo>
                  <a:lnTo>
                    <a:pt x="80" y="388"/>
                  </a:lnTo>
                  <a:lnTo>
                    <a:pt x="66" y="422"/>
                  </a:lnTo>
                  <a:lnTo>
                    <a:pt x="68" y="452"/>
                  </a:lnTo>
                  <a:lnTo>
                    <a:pt x="82" y="458"/>
                  </a:lnTo>
                  <a:lnTo>
                    <a:pt x="102" y="448"/>
                  </a:lnTo>
                  <a:lnTo>
                    <a:pt x="114" y="452"/>
                  </a:lnTo>
                  <a:lnTo>
                    <a:pt x="132" y="450"/>
                  </a:lnTo>
                  <a:lnTo>
                    <a:pt x="142" y="458"/>
                  </a:lnTo>
                  <a:lnTo>
                    <a:pt x="228" y="454"/>
                  </a:lnTo>
                  <a:lnTo>
                    <a:pt x="244" y="446"/>
                  </a:lnTo>
                  <a:lnTo>
                    <a:pt x="262" y="456"/>
                  </a:lnTo>
                  <a:lnTo>
                    <a:pt x="274" y="450"/>
                  </a:lnTo>
                  <a:lnTo>
                    <a:pt x="258" y="432"/>
                  </a:lnTo>
                  <a:lnTo>
                    <a:pt x="256" y="418"/>
                  </a:lnTo>
                  <a:lnTo>
                    <a:pt x="274" y="408"/>
                  </a:lnTo>
                  <a:lnTo>
                    <a:pt x="290" y="394"/>
                  </a:lnTo>
                  <a:lnTo>
                    <a:pt x="308" y="392"/>
                  </a:lnTo>
                  <a:lnTo>
                    <a:pt x="294" y="370"/>
                  </a:lnTo>
                  <a:lnTo>
                    <a:pt x="284" y="370"/>
                  </a:lnTo>
                  <a:lnTo>
                    <a:pt x="274" y="356"/>
                  </a:lnTo>
                  <a:lnTo>
                    <a:pt x="248" y="344"/>
                  </a:lnTo>
                  <a:lnTo>
                    <a:pt x="244" y="318"/>
                  </a:lnTo>
                  <a:lnTo>
                    <a:pt x="232" y="306"/>
                  </a:lnTo>
                  <a:lnTo>
                    <a:pt x="234" y="300"/>
                  </a:lnTo>
                  <a:lnTo>
                    <a:pt x="252" y="298"/>
                  </a:lnTo>
                  <a:lnTo>
                    <a:pt x="278" y="284"/>
                  </a:lnTo>
                  <a:lnTo>
                    <a:pt x="300" y="270"/>
                  </a:lnTo>
                  <a:lnTo>
                    <a:pt x="318" y="266"/>
                  </a:lnTo>
                  <a:lnTo>
                    <a:pt x="326" y="252"/>
                  </a:lnTo>
                  <a:lnTo>
                    <a:pt x="340" y="256"/>
                  </a:lnTo>
                  <a:lnTo>
                    <a:pt x="348" y="246"/>
                  </a:lnTo>
                  <a:lnTo>
                    <a:pt x="326" y="218"/>
                  </a:lnTo>
                  <a:lnTo>
                    <a:pt x="328" y="198"/>
                  </a:lnTo>
                  <a:lnTo>
                    <a:pt x="324" y="156"/>
                  </a:lnTo>
                  <a:lnTo>
                    <a:pt x="304" y="136"/>
                  </a:lnTo>
                  <a:lnTo>
                    <a:pt x="306" y="122"/>
                  </a:lnTo>
                  <a:lnTo>
                    <a:pt x="300" y="106"/>
                  </a:lnTo>
                  <a:lnTo>
                    <a:pt x="302" y="78"/>
                  </a:lnTo>
                  <a:lnTo>
                    <a:pt x="282" y="62"/>
                  </a:lnTo>
                  <a:lnTo>
                    <a:pt x="280" y="30"/>
                  </a:lnTo>
                  <a:lnTo>
                    <a:pt x="268" y="26"/>
                  </a:lnTo>
                  <a:lnTo>
                    <a:pt x="262" y="50"/>
                  </a:lnTo>
                  <a:lnTo>
                    <a:pt x="252" y="44"/>
                  </a:lnTo>
                  <a:lnTo>
                    <a:pt x="238" y="44"/>
                  </a:lnTo>
                  <a:lnTo>
                    <a:pt x="226" y="62"/>
                  </a:lnTo>
                  <a:lnTo>
                    <a:pt x="214" y="62"/>
                  </a:lnTo>
                  <a:lnTo>
                    <a:pt x="200" y="76"/>
                  </a:lnTo>
                  <a:lnTo>
                    <a:pt x="176" y="68"/>
                  </a:lnTo>
                  <a:lnTo>
                    <a:pt x="180" y="46"/>
                  </a:lnTo>
                  <a:lnTo>
                    <a:pt x="152" y="38"/>
                  </a:lnTo>
                  <a:lnTo>
                    <a:pt x="152" y="16"/>
                  </a:lnTo>
                  <a:lnTo>
                    <a:pt x="142" y="8"/>
                  </a:lnTo>
                  <a:lnTo>
                    <a:pt x="104" y="0"/>
                  </a:lnTo>
                  <a:lnTo>
                    <a:pt x="100" y="16"/>
                  </a:lnTo>
                  <a:lnTo>
                    <a:pt x="112" y="24"/>
                  </a:lnTo>
                  <a:lnTo>
                    <a:pt x="106" y="42"/>
                  </a:lnTo>
                  <a:lnTo>
                    <a:pt x="114" y="52"/>
                  </a:lnTo>
                  <a:lnTo>
                    <a:pt x="106" y="62"/>
                  </a:lnTo>
                  <a:lnTo>
                    <a:pt x="110" y="72"/>
                  </a:lnTo>
                  <a:lnTo>
                    <a:pt x="100" y="90"/>
                  </a:lnTo>
                  <a:lnTo>
                    <a:pt x="88" y="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52" name="Ghana">
              <a:extLst>
                <a:ext uri="{FF2B5EF4-FFF2-40B4-BE49-F238E27FC236}">
                  <a16:creationId xmlns:a16="http://schemas.microsoft.com/office/drawing/2014/main" id="{45D7F5FE-94F4-4477-BE93-22400C5E7FF7}"/>
                </a:ext>
              </a:extLst>
            </p:cNvPr>
            <p:cNvSpPr>
              <a:spLocks/>
            </p:cNvSpPr>
            <p:nvPr/>
          </p:nvSpPr>
          <p:spPr bwMode="gray">
            <a:xfrm>
              <a:off x="5703362" y="4202804"/>
              <a:ext cx="140566" cy="206490"/>
            </a:xfrm>
            <a:custGeom>
              <a:avLst/>
              <a:gdLst/>
              <a:ahLst/>
              <a:cxnLst>
                <a:cxn ang="0">
                  <a:pos x="0" y="233"/>
                </a:cxn>
                <a:cxn ang="0">
                  <a:pos x="18" y="225"/>
                </a:cxn>
                <a:cxn ang="0">
                  <a:pos x="0" y="181"/>
                </a:cxn>
                <a:cxn ang="0">
                  <a:pos x="0" y="155"/>
                </a:cxn>
                <a:cxn ang="0">
                  <a:pos x="22" y="105"/>
                </a:cxn>
                <a:cxn ang="0">
                  <a:pos x="16" y="66"/>
                </a:cxn>
                <a:cxn ang="0">
                  <a:pos x="12" y="8"/>
                </a:cxn>
                <a:cxn ang="0">
                  <a:pos x="106" y="8"/>
                </a:cxn>
                <a:cxn ang="0">
                  <a:pos x="114" y="0"/>
                </a:cxn>
                <a:cxn ang="0">
                  <a:pos x="132" y="0"/>
                </a:cxn>
                <a:cxn ang="0">
                  <a:pos x="130" y="8"/>
                </a:cxn>
                <a:cxn ang="0">
                  <a:pos x="128" y="14"/>
                </a:cxn>
                <a:cxn ang="0">
                  <a:pos x="136" y="22"/>
                </a:cxn>
                <a:cxn ang="0">
                  <a:pos x="140" y="50"/>
                </a:cxn>
                <a:cxn ang="0">
                  <a:pos x="144" y="80"/>
                </a:cxn>
                <a:cxn ang="0">
                  <a:pos x="134" y="96"/>
                </a:cxn>
                <a:cxn ang="0">
                  <a:pos x="146" y="117"/>
                </a:cxn>
                <a:cxn ang="0">
                  <a:pos x="150" y="161"/>
                </a:cxn>
                <a:cxn ang="0">
                  <a:pos x="172" y="191"/>
                </a:cxn>
                <a:cxn ang="0">
                  <a:pos x="154" y="205"/>
                </a:cxn>
                <a:cxn ang="0">
                  <a:pos x="118" y="207"/>
                </a:cxn>
                <a:cxn ang="0">
                  <a:pos x="78" y="233"/>
                </a:cxn>
                <a:cxn ang="0">
                  <a:pos x="48" y="237"/>
                </a:cxn>
                <a:cxn ang="0">
                  <a:pos x="36" y="251"/>
                </a:cxn>
                <a:cxn ang="0">
                  <a:pos x="24" y="239"/>
                </a:cxn>
                <a:cxn ang="0">
                  <a:pos x="0" y="233"/>
                </a:cxn>
              </a:cxnLst>
              <a:rect l="0" t="0" r="r" b="b"/>
              <a:pathLst>
                <a:path w="172" h="251">
                  <a:moveTo>
                    <a:pt x="0" y="233"/>
                  </a:moveTo>
                  <a:lnTo>
                    <a:pt x="18" y="225"/>
                  </a:lnTo>
                  <a:lnTo>
                    <a:pt x="0" y="181"/>
                  </a:lnTo>
                  <a:lnTo>
                    <a:pt x="0" y="155"/>
                  </a:lnTo>
                  <a:lnTo>
                    <a:pt x="22" y="105"/>
                  </a:lnTo>
                  <a:lnTo>
                    <a:pt x="16" y="66"/>
                  </a:lnTo>
                  <a:lnTo>
                    <a:pt x="12" y="8"/>
                  </a:lnTo>
                  <a:lnTo>
                    <a:pt x="106" y="8"/>
                  </a:lnTo>
                  <a:lnTo>
                    <a:pt x="114" y="0"/>
                  </a:lnTo>
                  <a:lnTo>
                    <a:pt x="132" y="0"/>
                  </a:lnTo>
                  <a:lnTo>
                    <a:pt x="130" y="8"/>
                  </a:lnTo>
                  <a:lnTo>
                    <a:pt x="128" y="14"/>
                  </a:lnTo>
                  <a:lnTo>
                    <a:pt x="136" y="22"/>
                  </a:lnTo>
                  <a:lnTo>
                    <a:pt x="140" y="50"/>
                  </a:lnTo>
                  <a:lnTo>
                    <a:pt x="144" y="80"/>
                  </a:lnTo>
                  <a:lnTo>
                    <a:pt x="134" y="96"/>
                  </a:lnTo>
                  <a:lnTo>
                    <a:pt x="146" y="117"/>
                  </a:lnTo>
                  <a:lnTo>
                    <a:pt x="150" y="161"/>
                  </a:lnTo>
                  <a:lnTo>
                    <a:pt x="172" y="191"/>
                  </a:lnTo>
                  <a:lnTo>
                    <a:pt x="154" y="205"/>
                  </a:lnTo>
                  <a:lnTo>
                    <a:pt x="118" y="207"/>
                  </a:lnTo>
                  <a:lnTo>
                    <a:pt x="78" y="233"/>
                  </a:lnTo>
                  <a:lnTo>
                    <a:pt x="48" y="237"/>
                  </a:lnTo>
                  <a:lnTo>
                    <a:pt x="36" y="251"/>
                  </a:lnTo>
                  <a:lnTo>
                    <a:pt x="24" y="239"/>
                  </a:lnTo>
                  <a:lnTo>
                    <a:pt x="0" y="23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53" name="Greece">
              <a:extLst>
                <a:ext uri="{FF2B5EF4-FFF2-40B4-BE49-F238E27FC236}">
                  <a16:creationId xmlns:a16="http://schemas.microsoft.com/office/drawing/2014/main" id="{403BAA98-93C3-498B-A3D0-146387B68D55}"/>
                </a:ext>
              </a:extLst>
            </p:cNvPr>
            <p:cNvSpPr>
              <a:spLocks noEditPoints="1"/>
            </p:cNvSpPr>
            <p:nvPr/>
          </p:nvSpPr>
          <p:spPr bwMode="gray">
            <a:xfrm>
              <a:off x="6423763" y="3091698"/>
              <a:ext cx="191325" cy="283184"/>
            </a:xfrm>
            <a:custGeom>
              <a:avLst/>
              <a:gdLst/>
              <a:ahLst/>
              <a:cxnLst>
                <a:cxn ang="0">
                  <a:pos x="0" y="118"/>
                </a:cxn>
                <a:cxn ang="0">
                  <a:pos x="12" y="96"/>
                </a:cxn>
                <a:cxn ang="0">
                  <a:pos x="38" y="72"/>
                </a:cxn>
                <a:cxn ang="0">
                  <a:pos x="44" y="62"/>
                </a:cxn>
                <a:cxn ang="0">
                  <a:pos x="82" y="38"/>
                </a:cxn>
                <a:cxn ang="0">
                  <a:pos x="108" y="24"/>
                </a:cxn>
                <a:cxn ang="0">
                  <a:pos x="150" y="14"/>
                </a:cxn>
                <a:cxn ang="0">
                  <a:pos x="186" y="26"/>
                </a:cxn>
                <a:cxn ang="0">
                  <a:pos x="218" y="10"/>
                </a:cxn>
                <a:cxn ang="0">
                  <a:pos x="232" y="8"/>
                </a:cxn>
                <a:cxn ang="0">
                  <a:pos x="216" y="54"/>
                </a:cxn>
                <a:cxn ang="0">
                  <a:pos x="162" y="48"/>
                </a:cxn>
                <a:cxn ang="0">
                  <a:pos x="134" y="66"/>
                </a:cxn>
                <a:cxn ang="0">
                  <a:pos x="136" y="86"/>
                </a:cxn>
                <a:cxn ang="0">
                  <a:pos x="122" y="96"/>
                </a:cxn>
                <a:cxn ang="0">
                  <a:pos x="100" y="86"/>
                </a:cxn>
                <a:cxn ang="0">
                  <a:pos x="88" y="94"/>
                </a:cxn>
                <a:cxn ang="0">
                  <a:pos x="106" y="130"/>
                </a:cxn>
                <a:cxn ang="0">
                  <a:pos x="116" y="146"/>
                </a:cxn>
                <a:cxn ang="0">
                  <a:pos x="130" y="168"/>
                </a:cxn>
                <a:cxn ang="0">
                  <a:pos x="158" y="200"/>
                </a:cxn>
                <a:cxn ang="0">
                  <a:pos x="142" y="216"/>
                </a:cxn>
                <a:cxn ang="0">
                  <a:pos x="106" y="198"/>
                </a:cxn>
                <a:cxn ang="0">
                  <a:pos x="120" y="236"/>
                </a:cxn>
                <a:cxn ang="0">
                  <a:pos x="106" y="248"/>
                </a:cxn>
                <a:cxn ang="0">
                  <a:pos x="90" y="258"/>
                </a:cxn>
                <a:cxn ang="0">
                  <a:pos x="70" y="254"/>
                </a:cxn>
                <a:cxn ang="0">
                  <a:pos x="48" y="248"/>
                </a:cxn>
                <a:cxn ang="0">
                  <a:pos x="36" y="206"/>
                </a:cxn>
                <a:cxn ang="0">
                  <a:pos x="58" y="194"/>
                </a:cxn>
                <a:cxn ang="0">
                  <a:pos x="94" y="204"/>
                </a:cxn>
                <a:cxn ang="0">
                  <a:pos x="82" y="184"/>
                </a:cxn>
                <a:cxn ang="0">
                  <a:pos x="46" y="178"/>
                </a:cxn>
                <a:cxn ang="0">
                  <a:pos x="16" y="158"/>
                </a:cxn>
                <a:cxn ang="0">
                  <a:pos x="0" y="132"/>
                </a:cxn>
                <a:cxn ang="0">
                  <a:pos x="160" y="338"/>
                </a:cxn>
                <a:cxn ang="0">
                  <a:pos x="226" y="342"/>
                </a:cxn>
                <a:cxn ang="0">
                  <a:pos x="210" y="332"/>
                </a:cxn>
                <a:cxn ang="0">
                  <a:pos x="168" y="322"/>
                </a:cxn>
                <a:cxn ang="0">
                  <a:pos x="150" y="320"/>
                </a:cxn>
                <a:cxn ang="0">
                  <a:pos x="130" y="330"/>
                </a:cxn>
              </a:cxnLst>
              <a:rect l="0" t="0" r="r" b="b"/>
              <a:pathLst>
                <a:path w="234" h="346">
                  <a:moveTo>
                    <a:pt x="0" y="132"/>
                  </a:moveTo>
                  <a:lnTo>
                    <a:pt x="0" y="118"/>
                  </a:lnTo>
                  <a:lnTo>
                    <a:pt x="12" y="106"/>
                  </a:lnTo>
                  <a:lnTo>
                    <a:pt x="12" y="96"/>
                  </a:lnTo>
                  <a:lnTo>
                    <a:pt x="24" y="80"/>
                  </a:lnTo>
                  <a:lnTo>
                    <a:pt x="38" y="72"/>
                  </a:lnTo>
                  <a:lnTo>
                    <a:pt x="38" y="54"/>
                  </a:lnTo>
                  <a:lnTo>
                    <a:pt x="44" y="62"/>
                  </a:lnTo>
                  <a:lnTo>
                    <a:pt x="62" y="48"/>
                  </a:lnTo>
                  <a:lnTo>
                    <a:pt x="82" y="38"/>
                  </a:lnTo>
                  <a:lnTo>
                    <a:pt x="98" y="28"/>
                  </a:lnTo>
                  <a:lnTo>
                    <a:pt x="108" y="24"/>
                  </a:lnTo>
                  <a:lnTo>
                    <a:pt x="130" y="24"/>
                  </a:lnTo>
                  <a:lnTo>
                    <a:pt x="150" y="14"/>
                  </a:lnTo>
                  <a:lnTo>
                    <a:pt x="172" y="20"/>
                  </a:lnTo>
                  <a:lnTo>
                    <a:pt x="186" y="26"/>
                  </a:lnTo>
                  <a:lnTo>
                    <a:pt x="216" y="24"/>
                  </a:lnTo>
                  <a:lnTo>
                    <a:pt x="218" y="10"/>
                  </a:lnTo>
                  <a:lnTo>
                    <a:pt x="224" y="0"/>
                  </a:lnTo>
                  <a:lnTo>
                    <a:pt x="232" y="8"/>
                  </a:lnTo>
                  <a:lnTo>
                    <a:pt x="230" y="28"/>
                  </a:lnTo>
                  <a:lnTo>
                    <a:pt x="216" y="54"/>
                  </a:lnTo>
                  <a:lnTo>
                    <a:pt x="188" y="46"/>
                  </a:lnTo>
                  <a:lnTo>
                    <a:pt x="162" y="48"/>
                  </a:lnTo>
                  <a:lnTo>
                    <a:pt x="142" y="58"/>
                  </a:lnTo>
                  <a:lnTo>
                    <a:pt x="134" y="66"/>
                  </a:lnTo>
                  <a:lnTo>
                    <a:pt x="154" y="84"/>
                  </a:lnTo>
                  <a:lnTo>
                    <a:pt x="136" y="86"/>
                  </a:lnTo>
                  <a:lnTo>
                    <a:pt x="138" y="96"/>
                  </a:lnTo>
                  <a:lnTo>
                    <a:pt x="122" y="96"/>
                  </a:lnTo>
                  <a:lnTo>
                    <a:pt x="112" y="88"/>
                  </a:lnTo>
                  <a:lnTo>
                    <a:pt x="100" y="86"/>
                  </a:lnTo>
                  <a:lnTo>
                    <a:pt x="90" y="76"/>
                  </a:lnTo>
                  <a:lnTo>
                    <a:pt x="88" y="94"/>
                  </a:lnTo>
                  <a:lnTo>
                    <a:pt x="98" y="110"/>
                  </a:lnTo>
                  <a:lnTo>
                    <a:pt x="106" y="130"/>
                  </a:lnTo>
                  <a:lnTo>
                    <a:pt x="102" y="146"/>
                  </a:lnTo>
                  <a:lnTo>
                    <a:pt x="116" y="146"/>
                  </a:lnTo>
                  <a:lnTo>
                    <a:pt x="122" y="160"/>
                  </a:lnTo>
                  <a:lnTo>
                    <a:pt x="130" y="168"/>
                  </a:lnTo>
                  <a:lnTo>
                    <a:pt x="146" y="174"/>
                  </a:lnTo>
                  <a:lnTo>
                    <a:pt x="158" y="200"/>
                  </a:lnTo>
                  <a:lnTo>
                    <a:pt x="140" y="198"/>
                  </a:lnTo>
                  <a:lnTo>
                    <a:pt x="142" y="216"/>
                  </a:lnTo>
                  <a:lnTo>
                    <a:pt x="128" y="200"/>
                  </a:lnTo>
                  <a:lnTo>
                    <a:pt x="106" y="198"/>
                  </a:lnTo>
                  <a:lnTo>
                    <a:pt x="116" y="218"/>
                  </a:lnTo>
                  <a:lnTo>
                    <a:pt x="120" y="236"/>
                  </a:lnTo>
                  <a:lnTo>
                    <a:pt x="106" y="234"/>
                  </a:lnTo>
                  <a:lnTo>
                    <a:pt x="106" y="248"/>
                  </a:lnTo>
                  <a:lnTo>
                    <a:pt x="112" y="272"/>
                  </a:lnTo>
                  <a:lnTo>
                    <a:pt x="90" y="258"/>
                  </a:lnTo>
                  <a:lnTo>
                    <a:pt x="84" y="274"/>
                  </a:lnTo>
                  <a:lnTo>
                    <a:pt x="70" y="254"/>
                  </a:lnTo>
                  <a:lnTo>
                    <a:pt x="60" y="264"/>
                  </a:lnTo>
                  <a:lnTo>
                    <a:pt x="48" y="248"/>
                  </a:lnTo>
                  <a:lnTo>
                    <a:pt x="48" y="230"/>
                  </a:lnTo>
                  <a:lnTo>
                    <a:pt x="36" y="206"/>
                  </a:lnTo>
                  <a:lnTo>
                    <a:pt x="44" y="194"/>
                  </a:lnTo>
                  <a:lnTo>
                    <a:pt x="58" y="194"/>
                  </a:lnTo>
                  <a:lnTo>
                    <a:pt x="68" y="190"/>
                  </a:lnTo>
                  <a:lnTo>
                    <a:pt x="94" y="204"/>
                  </a:lnTo>
                  <a:lnTo>
                    <a:pt x="102" y="194"/>
                  </a:lnTo>
                  <a:lnTo>
                    <a:pt x="82" y="184"/>
                  </a:lnTo>
                  <a:lnTo>
                    <a:pt x="52" y="182"/>
                  </a:lnTo>
                  <a:lnTo>
                    <a:pt x="46" y="178"/>
                  </a:lnTo>
                  <a:lnTo>
                    <a:pt x="36" y="184"/>
                  </a:lnTo>
                  <a:lnTo>
                    <a:pt x="16" y="158"/>
                  </a:lnTo>
                  <a:lnTo>
                    <a:pt x="18" y="148"/>
                  </a:lnTo>
                  <a:lnTo>
                    <a:pt x="0" y="132"/>
                  </a:lnTo>
                  <a:close/>
                  <a:moveTo>
                    <a:pt x="130" y="330"/>
                  </a:moveTo>
                  <a:lnTo>
                    <a:pt x="160" y="338"/>
                  </a:lnTo>
                  <a:lnTo>
                    <a:pt x="170" y="346"/>
                  </a:lnTo>
                  <a:lnTo>
                    <a:pt x="226" y="342"/>
                  </a:lnTo>
                  <a:lnTo>
                    <a:pt x="234" y="324"/>
                  </a:lnTo>
                  <a:lnTo>
                    <a:pt x="210" y="332"/>
                  </a:lnTo>
                  <a:lnTo>
                    <a:pt x="210" y="324"/>
                  </a:lnTo>
                  <a:lnTo>
                    <a:pt x="168" y="322"/>
                  </a:lnTo>
                  <a:lnTo>
                    <a:pt x="158" y="328"/>
                  </a:lnTo>
                  <a:lnTo>
                    <a:pt x="150" y="320"/>
                  </a:lnTo>
                  <a:lnTo>
                    <a:pt x="126" y="318"/>
                  </a:lnTo>
                  <a:lnTo>
                    <a:pt x="130" y="33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54" name="Greenland">
              <a:extLst>
                <a:ext uri="{FF2B5EF4-FFF2-40B4-BE49-F238E27FC236}">
                  <a16:creationId xmlns:a16="http://schemas.microsoft.com/office/drawing/2014/main" id="{90E5E72B-DB8C-4BF9-916C-6367AE2A4DE5}"/>
                </a:ext>
              </a:extLst>
            </p:cNvPr>
            <p:cNvSpPr>
              <a:spLocks/>
            </p:cNvSpPr>
            <p:nvPr/>
          </p:nvSpPr>
          <p:spPr bwMode="gray">
            <a:xfrm>
              <a:off x="3671014" y="859652"/>
              <a:ext cx="1497417" cy="1168136"/>
            </a:xfrm>
            <a:custGeom>
              <a:avLst/>
              <a:gdLst/>
              <a:ahLst/>
              <a:cxnLst>
                <a:cxn ang="0">
                  <a:pos x="25" y="143"/>
                </a:cxn>
                <a:cxn ang="0">
                  <a:pos x="96" y="119"/>
                </a:cxn>
                <a:cxn ang="0">
                  <a:pos x="70" y="96"/>
                </a:cxn>
                <a:cxn ang="0">
                  <a:pos x="150" y="69"/>
                </a:cxn>
                <a:cxn ang="0">
                  <a:pos x="231" y="51"/>
                </a:cxn>
                <a:cxn ang="0">
                  <a:pos x="276" y="72"/>
                </a:cxn>
                <a:cxn ang="0">
                  <a:pos x="291" y="45"/>
                </a:cxn>
                <a:cxn ang="0">
                  <a:pos x="330" y="60"/>
                </a:cxn>
                <a:cxn ang="0">
                  <a:pos x="345" y="39"/>
                </a:cxn>
                <a:cxn ang="0">
                  <a:pos x="378" y="24"/>
                </a:cxn>
                <a:cxn ang="0">
                  <a:pos x="433" y="17"/>
                </a:cxn>
                <a:cxn ang="0">
                  <a:pos x="489" y="2"/>
                </a:cxn>
                <a:cxn ang="0">
                  <a:pos x="561" y="0"/>
                </a:cxn>
                <a:cxn ang="0">
                  <a:pos x="589" y="6"/>
                </a:cxn>
                <a:cxn ang="0">
                  <a:pos x="568" y="18"/>
                </a:cxn>
                <a:cxn ang="0">
                  <a:pos x="568" y="26"/>
                </a:cxn>
                <a:cxn ang="0">
                  <a:pos x="628" y="21"/>
                </a:cxn>
                <a:cxn ang="0">
                  <a:pos x="666" y="33"/>
                </a:cxn>
                <a:cxn ang="0">
                  <a:pos x="612" y="54"/>
                </a:cxn>
                <a:cxn ang="0">
                  <a:pos x="631" y="65"/>
                </a:cxn>
                <a:cxn ang="0">
                  <a:pos x="643" y="89"/>
                </a:cxn>
                <a:cxn ang="0">
                  <a:pos x="742" y="62"/>
                </a:cxn>
                <a:cxn ang="0">
                  <a:pos x="783" y="65"/>
                </a:cxn>
                <a:cxn ang="0">
                  <a:pos x="745" y="96"/>
                </a:cxn>
                <a:cxn ang="0">
                  <a:pos x="700" y="123"/>
                </a:cxn>
                <a:cxn ang="0">
                  <a:pos x="681" y="149"/>
                </a:cxn>
                <a:cxn ang="0">
                  <a:pos x="684" y="168"/>
                </a:cxn>
                <a:cxn ang="0">
                  <a:pos x="697" y="198"/>
                </a:cxn>
                <a:cxn ang="0">
                  <a:pos x="687" y="212"/>
                </a:cxn>
                <a:cxn ang="0">
                  <a:pos x="664" y="234"/>
                </a:cxn>
                <a:cxn ang="0">
                  <a:pos x="663" y="267"/>
                </a:cxn>
                <a:cxn ang="0">
                  <a:pos x="651" y="287"/>
                </a:cxn>
                <a:cxn ang="0">
                  <a:pos x="663" y="314"/>
                </a:cxn>
                <a:cxn ang="0">
                  <a:pos x="658" y="344"/>
                </a:cxn>
                <a:cxn ang="0">
                  <a:pos x="630" y="344"/>
                </a:cxn>
                <a:cxn ang="0">
                  <a:pos x="595" y="354"/>
                </a:cxn>
                <a:cxn ang="0">
                  <a:pos x="619" y="369"/>
                </a:cxn>
                <a:cxn ang="0">
                  <a:pos x="612" y="390"/>
                </a:cxn>
                <a:cxn ang="0">
                  <a:pos x="544" y="413"/>
                </a:cxn>
                <a:cxn ang="0">
                  <a:pos x="499" y="432"/>
                </a:cxn>
                <a:cxn ang="0">
                  <a:pos x="448" y="470"/>
                </a:cxn>
                <a:cxn ang="0">
                  <a:pos x="409" y="516"/>
                </a:cxn>
                <a:cxn ang="0">
                  <a:pos x="376" y="576"/>
                </a:cxn>
                <a:cxn ang="0">
                  <a:pos x="355" y="606"/>
                </a:cxn>
                <a:cxn ang="0">
                  <a:pos x="310" y="582"/>
                </a:cxn>
                <a:cxn ang="0">
                  <a:pos x="265" y="521"/>
                </a:cxn>
                <a:cxn ang="0">
                  <a:pos x="240" y="479"/>
                </a:cxn>
                <a:cxn ang="0">
                  <a:pos x="255" y="440"/>
                </a:cxn>
                <a:cxn ang="0">
                  <a:pos x="268" y="407"/>
                </a:cxn>
                <a:cxn ang="0">
                  <a:pos x="268" y="362"/>
                </a:cxn>
                <a:cxn ang="0">
                  <a:pos x="250" y="326"/>
                </a:cxn>
                <a:cxn ang="0">
                  <a:pos x="208" y="317"/>
                </a:cxn>
                <a:cxn ang="0">
                  <a:pos x="196" y="255"/>
                </a:cxn>
                <a:cxn ang="0">
                  <a:pos x="153" y="213"/>
                </a:cxn>
                <a:cxn ang="0">
                  <a:pos x="102" y="210"/>
                </a:cxn>
                <a:cxn ang="0">
                  <a:pos x="78" y="218"/>
                </a:cxn>
                <a:cxn ang="0">
                  <a:pos x="46" y="213"/>
                </a:cxn>
                <a:cxn ang="0">
                  <a:pos x="9" y="197"/>
                </a:cxn>
                <a:cxn ang="0">
                  <a:pos x="33" y="176"/>
                </a:cxn>
                <a:cxn ang="0">
                  <a:pos x="0" y="162"/>
                </a:cxn>
              </a:cxnLst>
              <a:rect l="0" t="0" r="r" b="b"/>
              <a:pathLst>
                <a:path w="783" h="606">
                  <a:moveTo>
                    <a:pt x="6" y="149"/>
                  </a:moveTo>
                  <a:lnTo>
                    <a:pt x="25" y="143"/>
                  </a:lnTo>
                  <a:lnTo>
                    <a:pt x="67" y="143"/>
                  </a:lnTo>
                  <a:lnTo>
                    <a:pt x="96" y="119"/>
                  </a:lnTo>
                  <a:lnTo>
                    <a:pt x="63" y="114"/>
                  </a:lnTo>
                  <a:lnTo>
                    <a:pt x="70" y="96"/>
                  </a:lnTo>
                  <a:lnTo>
                    <a:pt x="123" y="83"/>
                  </a:lnTo>
                  <a:lnTo>
                    <a:pt x="150" y="69"/>
                  </a:lnTo>
                  <a:lnTo>
                    <a:pt x="196" y="50"/>
                  </a:lnTo>
                  <a:lnTo>
                    <a:pt x="231" y="51"/>
                  </a:lnTo>
                  <a:lnTo>
                    <a:pt x="255" y="66"/>
                  </a:lnTo>
                  <a:lnTo>
                    <a:pt x="276" y="72"/>
                  </a:lnTo>
                  <a:lnTo>
                    <a:pt x="279" y="51"/>
                  </a:lnTo>
                  <a:lnTo>
                    <a:pt x="291" y="45"/>
                  </a:lnTo>
                  <a:lnTo>
                    <a:pt x="306" y="53"/>
                  </a:lnTo>
                  <a:lnTo>
                    <a:pt x="330" y="60"/>
                  </a:lnTo>
                  <a:lnTo>
                    <a:pt x="328" y="42"/>
                  </a:lnTo>
                  <a:lnTo>
                    <a:pt x="345" y="39"/>
                  </a:lnTo>
                  <a:lnTo>
                    <a:pt x="370" y="39"/>
                  </a:lnTo>
                  <a:lnTo>
                    <a:pt x="378" y="24"/>
                  </a:lnTo>
                  <a:lnTo>
                    <a:pt x="409" y="24"/>
                  </a:lnTo>
                  <a:lnTo>
                    <a:pt x="433" y="17"/>
                  </a:lnTo>
                  <a:lnTo>
                    <a:pt x="448" y="3"/>
                  </a:lnTo>
                  <a:lnTo>
                    <a:pt x="489" y="2"/>
                  </a:lnTo>
                  <a:lnTo>
                    <a:pt x="532" y="6"/>
                  </a:lnTo>
                  <a:lnTo>
                    <a:pt x="561" y="0"/>
                  </a:lnTo>
                  <a:lnTo>
                    <a:pt x="570" y="6"/>
                  </a:lnTo>
                  <a:lnTo>
                    <a:pt x="589" y="6"/>
                  </a:lnTo>
                  <a:lnTo>
                    <a:pt x="595" y="14"/>
                  </a:lnTo>
                  <a:lnTo>
                    <a:pt x="568" y="18"/>
                  </a:lnTo>
                  <a:lnTo>
                    <a:pt x="543" y="23"/>
                  </a:lnTo>
                  <a:lnTo>
                    <a:pt x="568" y="26"/>
                  </a:lnTo>
                  <a:lnTo>
                    <a:pt x="591" y="21"/>
                  </a:lnTo>
                  <a:lnTo>
                    <a:pt x="628" y="21"/>
                  </a:lnTo>
                  <a:lnTo>
                    <a:pt x="645" y="33"/>
                  </a:lnTo>
                  <a:lnTo>
                    <a:pt x="666" y="33"/>
                  </a:lnTo>
                  <a:lnTo>
                    <a:pt x="649" y="54"/>
                  </a:lnTo>
                  <a:lnTo>
                    <a:pt x="612" y="54"/>
                  </a:lnTo>
                  <a:lnTo>
                    <a:pt x="597" y="65"/>
                  </a:lnTo>
                  <a:lnTo>
                    <a:pt x="631" y="65"/>
                  </a:lnTo>
                  <a:lnTo>
                    <a:pt x="663" y="66"/>
                  </a:lnTo>
                  <a:lnTo>
                    <a:pt x="643" y="89"/>
                  </a:lnTo>
                  <a:lnTo>
                    <a:pt x="682" y="60"/>
                  </a:lnTo>
                  <a:lnTo>
                    <a:pt x="742" y="62"/>
                  </a:lnTo>
                  <a:lnTo>
                    <a:pt x="763" y="56"/>
                  </a:lnTo>
                  <a:lnTo>
                    <a:pt x="783" y="65"/>
                  </a:lnTo>
                  <a:lnTo>
                    <a:pt x="775" y="81"/>
                  </a:lnTo>
                  <a:lnTo>
                    <a:pt x="745" y="96"/>
                  </a:lnTo>
                  <a:lnTo>
                    <a:pt x="715" y="99"/>
                  </a:lnTo>
                  <a:lnTo>
                    <a:pt x="700" y="123"/>
                  </a:lnTo>
                  <a:lnTo>
                    <a:pt x="694" y="137"/>
                  </a:lnTo>
                  <a:lnTo>
                    <a:pt x="681" y="149"/>
                  </a:lnTo>
                  <a:lnTo>
                    <a:pt x="666" y="156"/>
                  </a:lnTo>
                  <a:lnTo>
                    <a:pt x="684" y="168"/>
                  </a:lnTo>
                  <a:lnTo>
                    <a:pt x="705" y="191"/>
                  </a:lnTo>
                  <a:lnTo>
                    <a:pt x="697" y="198"/>
                  </a:lnTo>
                  <a:lnTo>
                    <a:pt x="678" y="198"/>
                  </a:lnTo>
                  <a:lnTo>
                    <a:pt x="687" y="212"/>
                  </a:lnTo>
                  <a:lnTo>
                    <a:pt x="688" y="227"/>
                  </a:lnTo>
                  <a:lnTo>
                    <a:pt x="664" y="234"/>
                  </a:lnTo>
                  <a:lnTo>
                    <a:pt x="657" y="251"/>
                  </a:lnTo>
                  <a:lnTo>
                    <a:pt x="663" y="267"/>
                  </a:lnTo>
                  <a:lnTo>
                    <a:pt x="678" y="275"/>
                  </a:lnTo>
                  <a:lnTo>
                    <a:pt x="651" y="287"/>
                  </a:lnTo>
                  <a:lnTo>
                    <a:pt x="640" y="290"/>
                  </a:lnTo>
                  <a:lnTo>
                    <a:pt x="663" y="314"/>
                  </a:lnTo>
                  <a:lnTo>
                    <a:pt x="649" y="326"/>
                  </a:lnTo>
                  <a:lnTo>
                    <a:pt x="658" y="344"/>
                  </a:lnTo>
                  <a:lnTo>
                    <a:pt x="648" y="356"/>
                  </a:lnTo>
                  <a:lnTo>
                    <a:pt x="630" y="344"/>
                  </a:lnTo>
                  <a:lnTo>
                    <a:pt x="610" y="344"/>
                  </a:lnTo>
                  <a:lnTo>
                    <a:pt x="595" y="354"/>
                  </a:lnTo>
                  <a:lnTo>
                    <a:pt x="600" y="369"/>
                  </a:lnTo>
                  <a:lnTo>
                    <a:pt x="619" y="369"/>
                  </a:lnTo>
                  <a:lnTo>
                    <a:pt x="637" y="378"/>
                  </a:lnTo>
                  <a:lnTo>
                    <a:pt x="612" y="390"/>
                  </a:lnTo>
                  <a:lnTo>
                    <a:pt x="582" y="413"/>
                  </a:lnTo>
                  <a:lnTo>
                    <a:pt x="544" y="413"/>
                  </a:lnTo>
                  <a:lnTo>
                    <a:pt x="525" y="426"/>
                  </a:lnTo>
                  <a:lnTo>
                    <a:pt x="499" y="432"/>
                  </a:lnTo>
                  <a:lnTo>
                    <a:pt x="475" y="461"/>
                  </a:lnTo>
                  <a:lnTo>
                    <a:pt x="448" y="470"/>
                  </a:lnTo>
                  <a:lnTo>
                    <a:pt x="418" y="489"/>
                  </a:lnTo>
                  <a:lnTo>
                    <a:pt x="409" y="516"/>
                  </a:lnTo>
                  <a:lnTo>
                    <a:pt x="399" y="542"/>
                  </a:lnTo>
                  <a:lnTo>
                    <a:pt x="376" y="576"/>
                  </a:lnTo>
                  <a:lnTo>
                    <a:pt x="378" y="597"/>
                  </a:lnTo>
                  <a:lnTo>
                    <a:pt x="355" y="606"/>
                  </a:lnTo>
                  <a:lnTo>
                    <a:pt x="331" y="584"/>
                  </a:lnTo>
                  <a:lnTo>
                    <a:pt x="310" y="582"/>
                  </a:lnTo>
                  <a:lnTo>
                    <a:pt x="285" y="551"/>
                  </a:lnTo>
                  <a:lnTo>
                    <a:pt x="265" y="521"/>
                  </a:lnTo>
                  <a:lnTo>
                    <a:pt x="258" y="492"/>
                  </a:lnTo>
                  <a:lnTo>
                    <a:pt x="240" y="479"/>
                  </a:lnTo>
                  <a:lnTo>
                    <a:pt x="243" y="452"/>
                  </a:lnTo>
                  <a:lnTo>
                    <a:pt x="255" y="440"/>
                  </a:lnTo>
                  <a:lnTo>
                    <a:pt x="268" y="425"/>
                  </a:lnTo>
                  <a:lnTo>
                    <a:pt x="268" y="407"/>
                  </a:lnTo>
                  <a:lnTo>
                    <a:pt x="279" y="381"/>
                  </a:lnTo>
                  <a:lnTo>
                    <a:pt x="268" y="362"/>
                  </a:lnTo>
                  <a:lnTo>
                    <a:pt x="273" y="335"/>
                  </a:lnTo>
                  <a:lnTo>
                    <a:pt x="250" y="326"/>
                  </a:lnTo>
                  <a:lnTo>
                    <a:pt x="217" y="329"/>
                  </a:lnTo>
                  <a:lnTo>
                    <a:pt x="208" y="317"/>
                  </a:lnTo>
                  <a:lnTo>
                    <a:pt x="216" y="296"/>
                  </a:lnTo>
                  <a:lnTo>
                    <a:pt x="196" y="255"/>
                  </a:lnTo>
                  <a:lnTo>
                    <a:pt x="181" y="233"/>
                  </a:lnTo>
                  <a:lnTo>
                    <a:pt x="153" y="213"/>
                  </a:lnTo>
                  <a:lnTo>
                    <a:pt x="126" y="209"/>
                  </a:lnTo>
                  <a:lnTo>
                    <a:pt x="102" y="210"/>
                  </a:lnTo>
                  <a:lnTo>
                    <a:pt x="94" y="219"/>
                  </a:lnTo>
                  <a:lnTo>
                    <a:pt x="78" y="218"/>
                  </a:lnTo>
                  <a:lnTo>
                    <a:pt x="66" y="204"/>
                  </a:lnTo>
                  <a:lnTo>
                    <a:pt x="46" y="213"/>
                  </a:lnTo>
                  <a:lnTo>
                    <a:pt x="22" y="212"/>
                  </a:lnTo>
                  <a:lnTo>
                    <a:pt x="9" y="197"/>
                  </a:lnTo>
                  <a:lnTo>
                    <a:pt x="18" y="185"/>
                  </a:lnTo>
                  <a:lnTo>
                    <a:pt x="33" y="176"/>
                  </a:lnTo>
                  <a:lnTo>
                    <a:pt x="13" y="173"/>
                  </a:lnTo>
                  <a:lnTo>
                    <a:pt x="0" y="162"/>
                  </a:lnTo>
                  <a:lnTo>
                    <a:pt x="6" y="149"/>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255" name="Guernsey">
              <a:extLst>
                <a:ext uri="{FF2B5EF4-FFF2-40B4-BE49-F238E27FC236}">
                  <a16:creationId xmlns:a16="http://schemas.microsoft.com/office/drawing/2014/main" id="{F85D85F3-8CE0-4B9E-AEA9-E8E6898D1E0B}"/>
                </a:ext>
              </a:extLst>
            </p:cNvPr>
            <p:cNvSpPr>
              <a:spLocks/>
            </p:cNvSpPr>
            <p:nvPr/>
          </p:nvSpPr>
          <p:spPr bwMode="gray">
            <a:xfrm>
              <a:off x="5722886" y="2745584"/>
              <a:ext cx="13667" cy="137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56" name="Guinea">
              <a:extLst>
                <a:ext uri="{FF2B5EF4-FFF2-40B4-BE49-F238E27FC236}">
                  <a16:creationId xmlns:a16="http://schemas.microsoft.com/office/drawing/2014/main" id="{12E8DD5F-9FA4-41E2-9346-E4A5E883FFA9}"/>
                </a:ext>
              </a:extLst>
            </p:cNvPr>
            <p:cNvSpPr>
              <a:spLocks/>
            </p:cNvSpPr>
            <p:nvPr/>
          </p:nvSpPr>
          <p:spPr bwMode="gray">
            <a:xfrm>
              <a:off x="5344137" y="4161506"/>
              <a:ext cx="222562" cy="151425"/>
            </a:xfrm>
            <a:custGeom>
              <a:avLst/>
              <a:gdLst/>
              <a:ahLst/>
              <a:cxnLst>
                <a:cxn ang="0">
                  <a:pos x="14" y="84"/>
                </a:cxn>
                <a:cxn ang="0">
                  <a:pos x="0" y="72"/>
                </a:cxn>
                <a:cxn ang="0">
                  <a:pos x="10" y="54"/>
                </a:cxn>
                <a:cxn ang="0">
                  <a:pos x="20" y="46"/>
                </a:cxn>
                <a:cxn ang="0">
                  <a:pos x="34" y="36"/>
                </a:cxn>
                <a:cxn ang="0">
                  <a:pos x="46" y="30"/>
                </a:cxn>
                <a:cxn ang="0">
                  <a:pos x="48" y="20"/>
                </a:cxn>
                <a:cxn ang="0">
                  <a:pos x="42" y="16"/>
                </a:cxn>
                <a:cxn ang="0">
                  <a:pos x="48" y="12"/>
                </a:cxn>
                <a:cxn ang="0">
                  <a:pos x="48" y="2"/>
                </a:cxn>
                <a:cxn ang="0">
                  <a:pos x="62" y="0"/>
                </a:cxn>
                <a:cxn ang="0">
                  <a:pos x="76" y="8"/>
                </a:cxn>
                <a:cxn ang="0">
                  <a:pos x="109" y="8"/>
                </a:cxn>
                <a:cxn ang="0">
                  <a:pos x="125" y="4"/>
                </a:cxn>
                <a:cxn ang="0">
                  <a:pos x="137" y="16"/>
                </a:cxn>
                <a:cxn ang="0">
                  <a:pos x="153" y="12"/>
                </a:cxn>
                <a:cxn ang="0">
                  <a:pos x="161" y="28"/>
                </a:cxn>
                <a:cxn ang="0">
                  <a:pos x="219" y="0"/>
                </a:cxn>
                <a:cxn ang="0">
                  <a:pos x="229" y="8"/>
                </a:cxn>
                <a:cxn ang="0">
                  <a:pos x="235" y="38"/>
                </a:cxn>
                <a:cxn ang="0">
                  <a:pos x="251" y="42"/>
                </a:cxn>
                <a:cxn ang="0">
                  <a:pos x="251" y="54"/>
                </a:cxn>
                <a:cxn ang="0">
                  <a:pos x="241" y="70"/>
                </a:cxn>
                <a:cxn ang="0">
                  <a:pos x="261" y="70"/>
                </a:cxn>
                <a:cxn ang="0">
                  <a:pos x="267" y="94"/>
                </a:cxn>
                <a:cxn ang="0">
                  <a:pos x="265" y="110"/>
                </a:cxn>
                <a:cxn ang="0">
                  <a:pos x="273" y="122"/>
                </a:cxn>
                <a:cxn ang="0">
                  <a:pos x="273" y="151"/>
                </a:cxn>
                <a:cxn ang="0">
                  <a:pos x="263" y="155"/>
                </a:cxn>
                <a:cxn ang="0">
                  <a:pos x="259" y="173"/>
                </a:cxn>
                <a:cxn ang="0">
                  <a:pos x="245" y="177"/>
                </a:cxn>
                <a:cxn ang="0">
                  <a:pos x="223" y="185"/>
                </a:cxn>
                <a:cxn ang="0">
                  <a:pos x="207" y="183"/>
                </a:cxn>
                <a:cxn ang="0">
                  <a:pos x="205" y="157"/>
                </a:cxn>
                <a:cxn ang="0">
                  <a:pos x="181" y="161"/>
                </a:cxn>
                <a:cxn ang="0">
                  <a:pos x="167" y="169"/>
                </a:cxn>
                <a:cxn ang="0">
                  <a:pos x="155" y="124"/>
                </a:cxn>
                <a:cxn ang="0">
                  <a:pos x="141" y="112"/>
                </a:cxn>
                <a:cxn ang="0">
                  <a:pos x="133" y="108"/>
                </a:cxn>
                <a:cxn ang="0">
                  <a:pos x="117" y="112"/>
                </a:cxn>
                <a:cxn ang="0">
                  <a:pos x="103" y="110"/>
                </a:cxn>
                <a:cxn ang="0">
                  <a:pos x="58" y="132"/>
                </a:cxn>
                <a:cxn ang="0">
                  <a:pos x="54" y="114"/>
                </a:cxn>
                <a:cxn ang="0">
                  <a:pos x="40" y="110"/>
                </a:cxn>
                <a:cxn ang="0">
                  <a:pos x="22" y="96"/>
                </a:cxn>
                <a:cxn ang="0">
                  <a:pos x="22" y="84"/>
                </a:cxn>
                <a:cxn ang="0">
                  <a:pos x="14" y="84"/>
                </a:cxn>
              </a:cxnLst>
              <a:rect l="0" t="0" r="r" b="b"/>
              <a:pathLst>
                <a:path w="273" h="185">
                  <a:moveTo>
                    <a:pt x="14" y="84"/>
                  </a:moveTo>
                  <a:lnTo>
                    <a:pt x="0" y="72"/>
                  </a:lnTo>
                  <a:lnTo>
                    <a:pt x="10" y="54"/>
                  </a:lnTo>
                  <a:lnTo>
                    <a:pt x="20" y="46"/>
                  </a:lnTo>
                  <a:lnTo>
                    <a:pt x="34" y="36"/>
                  </a:lnTo>
                  <a:lnTo>
                    <a:pt x="46" y="30"/>
                  </a:lnTo>
                  <a:lnTo>
                    <a:pt x="48" y="20"/>
                  </a:lnTo>
                  <a:lnTo>
                    <a:pt x="42" y="16"/>
                  </a:lnTo>
                  <a:lnTo>
                    <a:pt x="48" y="12"/>
                  </a:lnTo>
                  <a:lnTo>
                    <a:pt x="48" y="2"/>
                  </a:lnTo>
                  <a:lnTo>
                    <a:pt x="62" y="0"/>
                  </a:lnTo>
                  <a:lnTo>
                    <a:pt x="76" y="8"/>
                  </a:lnTo>
                  <a:lnTo>
                    <a:pt x="109" y="8"/>
                  </a:lnTo>
                  <a:lnTo>
                    <a:pt x="125" y="4"/>
                  </a:lnTo>
                  <a:lnTo>
                    <a:pt x="137" y="16"/>
                  </a:lnTo>
                  <a:lnTo>
                    <a:pt x="153" y="12"/>
                  </a:lnTo>
                  <a:lnTo>
                    <a:pt x="161" y="28"/>
                  </a:lnTo>
                  <a:lnTo>
                    <a:pt x="219" y="0"/>
                  </a:lnTo>
                  <a:lnTo>
                    <a:pt x="229" y="8"/>
                  </a:lnTo>
                  <a:lnTo>
                    <a:pt x="235" y="38"/>
                  </a:lnTo>
                  <a:lnTo>
                    <a:pt x="251" y="42"/>
                  </a:lnTo>
                  <a:lnTo>
                    <a:pt x="251" y="54"/>
                  </a:lnTo>
                  <a:lnTo>
                    <a:pt x="241" y="70"/>
                  </a:lnTo>
                  <a:lnTo>
                    <a:pt x="261" y="70"/>
                  </a:lnTo>
                  <a:lnTo>
                    <a:pt x="267" y="94"/>
                  </a:lnTo>
                  <a:lnTo>
                    <a:pt x="265" y="110"/>
                  </a:lnTo>
                  <a:lnTo>
                    <a:pt x="273" y="122"/>
                  </a:lnTo>
                  <a:lnTo>
                    <a:pt x="273" y="151"/>
                  </a:lnTo>
                  <a:lnTo>
                    <a:pt x="263" y="155"/>
                  </a:lnTo>
                  <a:lnTo>
                    <a:pt x="259" y="173"/>
                  </a:lnTo>
                  <a:lnTo>
                    <a:pt x="245" y="177"/>
                  </a:lnTo>
                  <a:lnTo>
                    <a:pt x="223" y="185"/>
                  </a:lnTo>
                  <a:lnTo>
                    <a:pt x="207" y="183"/>
                  </a:lnTo>
                  <a:lnTo>
                    <a:pt x="205" y="157"/>
                  </a:lnTo>
                  <a:lnTo>
                    <a:pt x="181" y="161"/>
                  </a:lnTo>
                  <a:lnTo>
                    <a:pt x="167" y="169"/>
                  </a:lnTo>
                  <a:lnTo>
                    <a:pt x="155" y="124"/>
                  </a:lnTo>
                  <a:lnTo>
                    <a:pt x="141" y="112"/>
                  </a:lnTo>
                  <a:lnTo>
                    <a:pt x="133" y="108"/>
                  </a:lnTo>
                  <a:lnTo>
                    <a:pt x="117" y="112"/>
                  </a:lnTo>
                  <a:lnTo>
                    <a:pt x="103" y="110"/>
                  </a:lnTo>
                  <a:lnTo>
                    <a:pt x="58" y="132"/>
                  </a:lnTo>
                  <a:lnTo>
                    <a:pt x="54" y="114"/>
                  </a:lnTo>
                  <a:lnTo>
                    <a:pt x="40" y="110"/>
                  </a:lnTo>
                  <a:lnTo>
                    <a:pt x="22" y="96"/>
                  </a:lnTo>
                  <a:lnTo>
                    <a:pt x="22" y="84"/>
                  </a:lnTo>
                  <a:lnTo>
                    <a:pt x="14" y="8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57" name="Guinea Bissau">
              <a:extLst>
                <a:ext uri="{FF2B5EF4-FFF2-40B4-BE49-F238E27FC236}">
                  <a16:creationId xmlns:a16="http://schemas.microsoft.com/office/drawing/2014/main" id="{DC0EA51A-FF9D-4F2B-BA08-336EA5069568}"/>
                </a:ext>
              </a:extLst>
            </p:cNvPr>
            <p:cNvSpPr>
              <a:spLocks/>
            </p:cNvSpPr>
            <p:nvPr/>
          </p:nvSpPr>
          <p:spPr bwMode="gray">
            <a:xfrm>
              <a:off x="5289473" y="4153640"/>
              <a:ext cx="93711" cy="66863"/>
            </a:xfrm>
            <a:custGeom>
              <a:avLst/>
              <a:gdLst/>
              <a:ahLst/>
              <a:cxnLst>
                <a:cxn ang="0">
                  <a:pos x="10" y="32"/>
                </a:cxn>
                <a:cxn ang="0">
                  <a:pos x="0" y="16"/>
                </a:cxn>
                <a:cxn ang="0">
                  <a:pos x="30" y="14"/>
                </a:cxn>
                <a:cxn ang="0">
                  <a:pos x="40" y="4"/>
                </a:cxn>
                <a:cxn ang="0">
                  <a:pos x="54" y="0"/>
                </a:cxn>
                <a:cxn ang="0">
                  <a:pos x="68" y="8"/>
                </a:cxn>
                <a:cxn ang="0">
                  <a:pos x="116" y="10"/>
                </a:cxn>
                <a:cxn ang="0">
                  <a:pos x="116" y="20"/>
                </a:cxn>
                <a:cxn ang="0">
                  <a:pos x="110" y="24"/>
                </a:cxn>
                <a:cxn ang="0">
                  <a:pos x="116" y="28"/>
                </a:cxn>
                <a:cxn ang="0">
                  <a:pos x="114" y="38"/>
                </a:cxn>
                <a:cxn ang="0">
                  <a:pos x="102" y="44"/>
                </a:cxn>
                <a:cxn ang="0">
                  <a:pos x="88" y="54"/>
                </a:cxn>
                <a:cxn ang="0">
                  <a:pos x="78" y="62"/>
                </a:cxn>
                <a:cxn ang="0">
                  <a:pos x="68" y="80"/>
                </a:cxn>
                <a:cxn ang="0">
                  <a:pos x="56" y="78"/>
                </a:cxn>
                <a:cxn ang="0">
                  <a:pos x="56" y="60"/>
                </a:cxn>
                <a:cxn ang="0">
                  <a:pos x="74" y="44"/>
                </a:cxn>
                <a:cxn ang="0">
                  <a:pos x="72" y="30"/>
                </a:cxn>
                <a:cxn ang="0">
                  <a:pos x="48" y="32"/>
                </a:cxn>
                <a:cxn ang="0">
                  <a:pos x="28" y="38"/>
                </a:cxn>
                <a:cxn ang="0">
                  <a:pos x="10" y="32"/>
                </a:cxn>
              </a:cxnLst>
              <a:rect l="0" t="0" r="r" b="b"/>
              <a:pathLst>
                <a:path w="116" h="80">
                  <a:moveTo>
                    <a:pt x="10" y="32"/>
                  </a:moveTo>
                  <a:lnTo>
                    <a:pt x="0" y="16"/>
                  </a:lnTo>
                  <a:lnTo>
                    <a:pt x="30" y="14"/>
                  </a:lnTo>
                  <a:lnTo>
                    <a:pt x="40" y="4"/>
                  </a:lnTo>
                  <a:lnTo>
                    <a:pt x="54" y="0"/>
                  </a:lnTo>
                  <a:lnTo>
                    <a:pt x="68" y="8"/>
                  </a:lnTo>
                  <a:lnTo>
                    <a:pt x="116" y="10"/>
                  </a:lnTo>
                  <a:lnTo>
                    <a:pt x="116" y="20"/>
                  </a:lnTo>
                  <a:lnTo>
                    <a:pt x="110" y="24"/>
                  </a:lnTo>
                  <a:lnTo>
                    <a:pt x="116" y="28"/>
                  </a:lnTo>
                  <a:lnTo>
                    <a:pt x="114" y="38"/>
                  </a:lnTo>
                  <a:lnTo>
                    <a:pt x="102" y="44"/>
                  </a:lnTo>
                  <a:lnTo>
                    <a:pt x="88" y="54"/>
                  </a:lnTo>
                  <a:lnTo>
                    <a:pt x="78" y="62"/>
                  </a:lnTo>
                  <a:lnTo>
                    <a:pt x="68" y="80"/>
                  </a:lnTo>
                  <a:lnTo>
                    <a:pt x="56" y="78"/>
                  </a:lnTo>
                  <a:lnTo>
                    <a:pt x="56" y="60"/>
                  </a:lnTo>
                  <a:lnTo>
                    <a:pt x="74" y="44"/>
                  </a:lnTo>
                  <a:lnTo>
                    <a:pt x="72" y="30"/>
                  </a:lnTo>
                  <a:lnTo>
                    <a:pt x="48" y="32"/>
                  </a:lnTo>
                  <a:lnTo>
                    <a:pt x="28" y="38"/>
                  </a:lnTo>
                  <a:lnTo>
                    <a:pt x="10" y="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58" name="Guyana">
              <a:extLst>
                <a:ext uri="{FF2B5EF4-FFF2-40B4-BE49-F238E27FC236}">
                  <a16:creationId xmlns:a16="http://schemas.microsoft.com/office/drawing/2014/main" id="{BBABAE5E-8D5E-461C-A93E-86163B6C3693}"/>
                </a:ext>
              </a:extLst>
            </p:cNvPr>
            <p:cNvSpPr>
              <a:spLocks/>
            </p:cNvSpPr>
            <p:nvPr/>
          </p:nvSpPr>
          <p:spPr bwMode="gray">
            <a:xfrm>
              <a:off x="3807675" y="4356195"/>
              <a:ext cx="136661" cy="226155"/>
            </a:xfrm>
            <a:custGeom>
              <a:avLst/>
              <a:gdLst/>
              <a:ahLst/>
              <a:cxnLst>
                <a:cxn ang="0">
                  <a:pos x="56" y="124"/>
                </a:cxn>
                <a:cxn ang="0">
                  <a:pos x="28" y="126"/>
                </a:cxn>
                <a:cxn ang="0">
                  <a:pos x="0" y="102"/>
                </a:cxn>
                <a:cxn ang="0">
                  <a:pos x="6" y="86"/>
                </a:cxn>
                <a:cxn ang="0">
                  <a:pos x="8" y="60"/>
                </a:cxn>
                <a:cxn ang="0">
                  <a:pos x="34" y="52"/>
                </a:cxn>
                <a:cxn ang="0">
                  <a:pos x="36" y="24"/>
                </a:cxn>
                <a:cxn ang="0">
                  <a:pos x="56" y="0"/>
                </a:cxn>
                <a:cxn ang="0">
                  <a:pos x="64" y="6"/>
                </a:cxn>
                <a:cxn ang="0">
                  <a:pos x="76" y="6"/>
                </a:cxn>
                <a:cxn ang="0">
                  <a:pos x="112" y="38"/>
                </a:cxn>
                <a:cxn ang="0">
                  <a:pos x="112" y="62"/>
                </a:cxn>
                <a:cxn ang="0">
                  <a:pos x="130" y="58"/>
                </a:cxn>
                <a:cxn ang="0">
                  <a:pos x="150" y="76"/>
                </a:cxn>
                <a:cxn ang="0">
                  <a:pos x="162" y="94"/>
                </a:cxn>
                <a:cxn ang="0">
                  <a:pos x="156" y="112"/>
                </a:cxn>
                <a:cxn ang="0">
                  <a:pos x="156" y="128"/>
                </a:cxn>
                <a:cxn ang="0">
                  <a:pos x="144" y="138"/>
                </a:cxn>
                <a:cxn ang="0">
                  <a:pos x="128" y="134"/>
                </a:cxn>
                <a:cxn ang="0">
                  <a:pos x="126" y="158"/>
                </a:cxn>
                <a:cxn ang="0">
                  <a:pos x="132" y="188"/>
                </a:cxn>
                <a:cxn ang="0">
                  <a:pos x="152" y="200"/>
                </a:cxn>
                <a:cxn ang="0">
                  <a:pos x="170" y="246"/>
                </a:cxn>
                <a:cxn ang="0">
                  <a:pos x="148" y="250"/>
                </a:cxn>
                <a:cxn ang="0">
                  <a:pos x="122" y="264"/>
                </a:cxn>
                <a:cxn ang="0">
                  <a:pos x="108" y="262"/>
                </a:cxn>
                <a:cxn ang="0">
                  <a:pos x="90" y="276"/>
                </a:cxn>
                <a:cxn ang="0">
                  <a:pos x="58" y="250"/>
                </a:cxn>
                <a:cxn ang="0">
                  <a:pos x="68" y="238"/>
                </a:cxn>
                <a:cxn ang="0">
                  <a:pos x="54" y="224"/>
                </a:cxn>
                <a:cxn ang="0">
                  <a:pos x="62" y="200"/>
                </a:cxn>
                <a:cxn ang="0">
                  <a:pos x="62" y="186"/>
                </a:cxn>
                <a:cxn ang="0">
                  <a:pos x="74" y="166"/>
                </a:cxn>
                <a:cxn ang="0">
                  <a:pos x="58" y="154"/>
                </a:cxn>
                <a:cxn ang="0">
                  <a:pos x="48" y="142"/>
                </a:cxn>
                <a:cxn ang="0">
                  <a:pos x="56" y="124"/>
                </a:cxn>
              </a:cxnLst>
              <a:rect l="0" t="0" r="r" b="b"/>
              <a:pathLst>
                <a:path w="170" h="276">
                  <a:moveTo>
                    <a:pt x="56" y="124"/>
                  </a:moveTo>
                  <a:lnTo>
                    <a:pt x="28" y="126"/>
                  </a:lnTo>
                  <a:lnTo>
                    <a:pt x="0" y="102"/>
                  </a:lnTo>
                  <a:lnTo>
                    <a:pt x="6" y="86"/>
                  </a:lnTo>
                  <a:lnTo>
                    <a:pt x="8" y="60"/>
                  </a:lnTo>
                  <a:lnTo>
                    <a:pt x="34" y="52"/>
                  </a:lnTo>
                  <a:lnTo>
                    <a:pt x="36" y="24"/>
                  </a:lnTo>
                  <a:lnTo>
                    <a:pt x="56" y="0"/>
                  </a:lnTo>
                  <a:lnTo>
                    <a:pt x="64" y="6"/>
                  </a:lnTo>
                  <a:lnTo>
                    <a:pt x="76" y="6"/>
                  </a:lnTo>
                  <a:lnTo>
                    <a:pt x="112" y="38"/>
                  </a:lnTo>
                  <a:lnTo>
                    <a:pt x="112" y="62"/>
                  </a:lnTo>
                  <a:lnTo>
                    <a:pt x="130" y="58"/>
                  </a:lnTo>
                  <a:lnTo>
                    <a:pt x="150" y="76"/>
                  </a:lnTo>
                  <a:lnTo>
                    <a:pt x="162" y="94"/>
                  </a:lnTo>
                  <a:lnTo>
                    <a:pt x="156" y="112"/>
                  </a:lnTo>
                  <a:lnTo>
                    <a:pt x="156" y="128"/>
                  </a:lnTo>
                  <a:lnTo>
                    <a:pt x="144" y="138"/>
                  </a:lnTo>
                  <a:lnTo>
                    <a:pt x="128" y="134"/>
                  </a:lnTo>
                  <a:lnTo>
                    <a:pt x="126" y="158"/>
                  </a:lnTo>
                  <a:lnTo>
                    <a:pt x="132" y="188"/>
                  </a:lnTo>
                  <a:lnTo>
                    <a:pt x="152" y="200"/>
                  </a:lnTo>
                  <a:lnTo>
                    <a:pt x="170" y="246"/>
                  </a:lnTo>
                  <a:lnTo>
                    <a:pt x="148" y="250"/>
                  </a:lnTo>
                  <a:lnTo>
                    <a:pt x="122" y="264"/>
                  </a:lnTo>
                  <a:lnTo>
                    <a:pt x="108" y="262"/>
                  </a:lnTo>
                  <a:lnTo>
                    <a:pt x="90" y="276"/>
                  </a:lnTo>
                  <a:lnTo>
                    <a:pt x="58" y="250"/>
                  </a:lnTo>
                  <a:lnTo>
                    <a:pt x="68" y="238"/>
                  </a:lnTo>
                  <a:lnTo>
                    <a:pt x="54" y="224"/>
                  </a:lnTo>
                  <a:lnTo>
                    <a:pt x="62" y="200"/>
                  </a:lnTo>
                  <a:lnTo>
                    <a:pt x="62" y="186"/>
                  </a:lnTo>
                  <a:lnTo>
                    <a:pt x="74" y="166"/>
                  </a:lnTo>
                  <a:lnTo>
                    <a:pt x="58" y="154"/>
                  </a:lnTo>
                  <a:lnTo>
                    <a:pt x="48" y="142"/>
                  </a:lnTo>
                  <a:lnTo>
                    <a:pt x="56" y="12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59" name="Haiti">
              <a:extLst>
                <a:ext uri="{FF2B5EF4-FFF2-40B4-BE49-F238E27FC236}">
                  <a16:creationId xmlns:a16="http://schemas.microsoft.com/office/drawing/2014/main" id="{DBB1AC60-7350-4466-918B-6BC70E0BC0F5}"/>
                </a:ext>
              </a:extLst>
            </p:cNvPr>
            <p:cNvSpPr>
              <a:spLocks/>
            </p:cNvSpPr>
            <p:nvPr/>
          </p:nvSpPr>
          <p:spPr bwMode="gray">
            <a:xfrm>
              <a:off x="3464070" y="3976649"/>
              <a:ext cx="81997" cy="64896"/>
            </a:xfrm>
            <a:custGeom>
              <a:avLst/>
              <a:gdLst/>
              <a:ahLst/>
              <a:cxnLst>
                <a:cxn ang="0">
                  <a:pos x="92" y="62"/>
                </a:cxn>
                <a:cxn ang="0">
                  <a:pos x="102" y="16"/>
                </a:cxn>
                <a:cxn ang="0">
                  <a:pos x="94" y="6"/>
                </a:cxn>
                <a:cxn ang="0">
                  <a:pos x="46" y="0"/>
                </a:cxn>
                <a:cxn ang="0">
                  <a:pos x="44" y="10"/>
                </a:cxn>
                <a:cxn ang="0">
                  <a:pos x="70" y="22"/>
                </a:cxn>
                <a:cxn ang="0">
                  <a:pos x="68" y="36"/>
                </a:cxn>
                <a:cxn ang="0">
                  <a:pos x="78" y="44"/>
                </a:cxn>
                <a:cxn ang="0">
                  <a:pos x="70" y="56"/>
                </a:cxn>
                <a:cxn ang="0">
                  <a:pos x="30" y="54"/>
                </a:cxn>
                <a:cxn ang="0">
                  <a:pos x="16" y="48"/>
                </a:cxn>
                <a:cxn ang="0">
                  <a:pos x="0" y="56"/>
                </a:cxn>
                <a:cxn ang="0">
                  <a:pos x="2" y="70"/>
                </a:cxn>
                <a:cxn ang="0">
                  <a:pos x="24" y="78"/>
                </a:cxn>
                <a:cxn ang="0">
                  <a:pos x="32" y="68"/>
                </a:cxn>
                <a:cxn ang="0">
                  <a:pos x="70" y="68"/>
                </a:cxn>
                <a:cxn ang="0">
                  <a:pos x="92" y="62"/>
                </a:cxn>
              </a:cxnLst>
              <a:rect l="0" t="0" r="r" b="b"/>
              <a:pathLst>
                <a:path w="102" h="78">
                  <a:moveTo>
                    <a:pt x="92" y="62"/>
                  </a:moveTo>
                  <a:lnTo>
                    <a:pt x="102" y="16"/>
                  </a:lnTo>
                  <a:lnTo>
                    <a:pt x="94" y="6"/>
                  </a:lnTo>
                  <a:lnTo>
                    <a:pt x="46" y="0"/>
                  </a:lnTo>
                  <a:lnTo>
                    <a:pt x="44" y="10"/>
                  </a:lnTo>
                  <a:lnTo>
                    <a:pt x="70" y="22"/>
                  </a:lnTo>
                  <a:lnTo>
                    <a:pt x="68" y="36"/>
                  </a:lnTo>
                  <a:lnTo>
                    <a:pt x="78" y="44"/>
                  </a:lnTo>
                  <a:lnTo>
                    <a:pt x="70" y="56"/>
                  </a:lnTo>
                  <a:lnTo>
                    <a:pt x="30" y="54"/>
                  </a:lnTo>
                  <a:lnTo>
                    <a:pt x="16" y="48"/>
                  </a:lnTo>
                  <a:lnTo>
                    <a:pt x="0" y="56"/>
                  </a:lnTo>
                  <a:lnTo>
                    <a:pt x="2" y="70"/>
                  </a:lnTo>
                  <a:lnTo>
                    <a:pt x="24" y="78"/>
                  </a:lnTo>
                  <a:lnTo>
                    <a:pt x="32" y="68"/>
                  </a:lnTo>
                  <a:lnTo>
                    <a:pt x="70" y="68"/>
                  </a:lnTo>
                  <a:lnTo>
                    <a:pt x="92" y="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60" name="Honduras">
              <a:extLst>
                <a:ext uri="{FF2B5EF4-FFF2-40B4-BE49-F238E27FC236}">
                  <a16:creationId xmlns:a16="http://schemas.microsoft.com/office/drawing/2014/main" id="{D95F4AB6-BF35-4CFE-A9CF-345FF3311BFB}"/>
                </a:ext>
              </a:extLst>
            </p:cNvPr>
            <p:cNvSpPr>
              <a:spLocks/>
            </p:cNvSpPr>
            <p:nvPr/>
          </p:nvSpPr>
          <p:spPr bwMode="gray">
            <a:xfrm>
              <a:off x="2923281" y="4118241"/>
              <a:ext cx="183517" cy="84561"/>
            </a:xfrm>
            <a:custGeom>
              <a:avLst/>
              <a:gdLst/>
              <a:ahLst/>
              <a:cxnLst>
                <a:cxn ang="0">
                  <a:pos x="0" y="54"/>
                </a:cxn>
                <a:cxn ang="0">
                  <a:pos x="8" y="36"/>
                </a:cxn>
                <a:cxn ang="0">
                  <a:pos x="48" y="4"/>
                </a:cxn>
                <a:cxn ang="0">
                  <a:pos x="66" y="12"/>
                </a:cxn>
                <a:cxn ang="0">
                  <a:pos x="82" y="6"/>
                </a:cxn>
                <a:cxn ang="0">
                  <a:pos x="96" y="12"/>
                </a:cxn>
                <a:cxn ang="0">
                  <a:pos x="124" y="12"/>
                </a:cxn>
                <a:cxn ang="0">
                  <a:pos x="158" y="2"/>
                </a:cxn>
                <a:cxn ang="0">
                  <a:pos x="168" y="4"/>
                </a:cxn>
                <a:cxn ang="0">
                  <a:pos x="192" y="0"/>
                </a:cxn>
                <a:cxn ang="0">
                  <a:pos x="208" y="6"/>
                </a:cxn>
                <a:cxn ang="0">
                  <a:pos x="220" y="14"/>
                </a:cxn>
                <a:cxn ang="0">
                  <a:pos x="214" y="20"/>
                </a:cxn>
                <a:cxn ang="0">
                  <a:pos x="216" y="26"/>
                </a:cxn>
                <a:cxn ang="0">
                  <a:pos x="228" y="32"/>
                </a:cxn>
                <a:cxn ang="0">
                  <a:pos x="216" y="46"/>
                </a:cxn>
                <a:cxn ang="0">
                  <a:pos x="174" y="48"/>
                </a:cxn>
                <a:cxn ang="0">
                  <a:pos x="160" y="64"/>
                </a:cxn>
                <a:cxn ang="0">
                  <a:pos x="128" y="76"/>
                </a:cxn>
                <a:cxn ang="0">
                  <a:pos x="102" y="80"/>
                </a:cxn>
                <a:cxn ang="0">
                  <a:pos x="98" y="102"/>
                </a:cxn>
                <a:cxn ang="0">
                  <a:pos x="86" y="104"/>
                </a:cxn>
                <a:cxn ang="0">
                  <a:pos x="74" y="104"/>
                </a:cxn>
                <a:cxn ang="0">
                  <a:pos x="68" y="80"/>
                </a:cxn>
                <a:cxn ang="0">
                  <a:pos x="46" y="76"/>
                </a:cxn>
                <a:cxn ang="0">
                  <a:pos x="26" y="64"/>
                </a:cxn>
                <a:cxn ang="0">
                  <a:pos x="0" y="54"/>
                </a:cxn>
              </a:cxnLst>
              <a:rect l="0" t="0" r="r" b="b"/>
              <a:pathLst>
                <a:path w="228" h="104">
                  <a:moveTo>
                    <a:pt x="0" y="54"/>
                  </a:moveTo>
                  <a:lnTo>
                    <a:pt x="8" y="36"/>
                  </a:lnTo>
                  <a:lnTo>
                    <a:pt x="48" y="4"/>
                  </a:lnTo>
                  <a:lnTo>
                    <a:pt x="66" y="12"/>
                  </a:lnTo>
                  <a:lnTo>
                    <a:pt x="82" y="6"/>
                  </a:lnTo>
                  <a:lnTo>
                    <a:pt x="96" y="12"/>
                  </a:lnTo>
                  <a:lnTo>
                    <a:pt x="124" y="12"/>
                  </a:lnTo>
                  <a:lnTo>
                    <a:pt x="158" y="2"/>
                  </a:lnTo>
                  <a:lnTo>
                    <a:pt x="168" y="4"/>
                  </a:lnTo>
                  <a:lnTo>
                    <a:pt x="192" y="0"/>
                  </a:lnTo>
                  <a:lnTo>
                    <a:pt x="208" y="6"/>
                  </a:lnTo>
                  <a:lnTo>
                    <a:pt x="220" y="14"/>
                  </a:lnTo>
                  <a:lnTo>
                    <a:pt x="214" y="20"/>
                  </a:lnTo>
                  <a:lnTo>
                    <a:pt x="216" y="26"/>
                  </a:lnTo>
                  <a:lnTo>
                    <a:pt x="228" y="32"/>
                  </a:lnTo>
                  <a:lnTo>
                    <a:pt x="216" y="46"/>
                  </a:lnTo>
                  <a:lnTo>
                    <a:pt x="174" y="48"/>
                  </a:lnTo>
                  <a:lnTo>
                    <a:pt x="160" y="64"/>
                  </a:lnTo>
                  <a:lnTo>
                    <a:pt x="128" y="76"/>
                  </a:lnTo>
                  <a:lnTo>
                    <a:pt x="102" y="80"/>
                  </a:lnTo>
                  <a:lnTo>
                    <a:pt x="98" y="102"/>
                  </a:lnTo>
                  <a:lnTo>
                    <a:pt x="86" y="104"/>
                  </a:lnTo>
                  <a:lnTo>
                    <a:pt x="74" y="104"/>
                  </a:lnTo>
                  <a:lnTo>
                    <a:pt x="68" y="80"/>
                  </a:lnTo>
                  <a:lnTo>
                    <a:pt x="46" y="76"/>
                  </a:lnTo>
                  <a:lnTo>
                    <a:pt x="26" y="64"/>
                  </a:lnTo>
                  <a:lnTo>
                    <a:pt x="0" y="5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61" name="Hong Kong">
              <a:extLst>
                <a:ext uri="{FF2B5EF4-FFF2-40B4-BE49-F238E27FC236}">
                  <a16:creationId xmlns:a16="http://schemas.microsoft.com/office/drawing/2014/main" id="{E28D4524-A33F-4D6D-88EA-92554E52938F}"/>
                </a:ext>
              </a:extLst>
            </p:cNvPr>
            <p:cNvSpPr>
              <a:spLocks noChangeAspect="1"/>
            </p:cNvSpPr>
            <p:nvPr/>
          </p:nvSpPr>
          <p:spPr bwMode="gray">
            <a:xfrm>
              <a:off x="9309270" y="3805559"/>
              <a:ext cx="27332" cy="275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62" name="Hungary">
              <a:extLst>
                <a:ext uri="{FF2B5EF4-FFF2-40B4-BE49-F238E27FC236}">
                  <a16:creationId xmlns:a16="http://schemas.microsoft.com/office/drawing/2014/main" id="{EE92454D-8336-4FD5-8113-DB509673A960}"/>
                </a:ext>
              </a:extLst>
            </p:cNvPr>
            <p:cNvSpPr>
              <a:spLocks/>
            </p:cNvSpPr>
            <p:nvPr/>
          </p:nvSpPr>
          <p:spPr bwMode="gray">
            <a:xfrm>
              <a:off x="6296863" y="2784915"/>
              <a:ext cx="208897" cy="135692"/>
            </a:xfrm>
            <a:custGeom>
              <a:avLst/>
              <a:gdLst/>
              <a:ahLst/>
              <a:cxnLst>
                <a:cxn ang="0">
                  <a:pos x="154" y="144"/>
                </a:cxn>
                <a:cxn ang="0">
                  <a:pos x="170" y="140"/>
                </a:cxn>
                <a:cxn ang="0">
                  <a:pos x="190" y="132"/>
                </a:cxn>
                <a:cxn ang="0">
                  <a:pos x="208" y="106"/>
                </a:cxn>
                <a:cxn ang="0">
                  <a:pos x="222" y="68"/>
                </a:cxn>
                <a:cxn ang="0">
                  <a:pos x="236" y="54"/>
                </a:cxn>
                <a:cxn ang="0">
                  <a:pos x="252" y="52"/>
                </a:cxn>
                <a:cxn ang="0">
                  <a:pos x="256" y="36"/>
                </a:cxn>
                <a:cxn ang="0">
                  <a:pos x="242" y="26"/>
                </a:cxn>
                <a:cxn ang="0">
                  <a:pos x="232" y="4"/>
                </a:cxn>
                <a:cxn ang="0">
                  <a:pos x="216" y="14"/>
                </a:cxn>
                <a:cxn ang="0">
                  <a:pos x="202" y="2"/>
                </a:cxn>
                <a:cxn ang="0">
                  <a:pos x="190" y="4"/>
                </a:cxn>
                <a:cxn ang="0">
                  <a:pos x="170" y="0"/>
                </a:cxn>
                <a:cxn ang="0">
                  <a:pos x="160" y="4"/>
                </a:cxn>
                <a:cxn ang="0">
                  <a:pos x="144" y="18"/>
                </a:cxn>
                <a:cxn ang="0">
                  <a:pos x="106" y="18"/>
                </a:cxn>
                <a:cxn ang="0">
                  <a:pos x="100" y="34"/>
                </a:cxn>
                <a:cxn ang="0">
                  <a:pos x="54" y="34"/>
                </a:cxn>
                <a:cxn ang="0">
                  <a:pos x="46" y="26"/>
                </a:cxn>
                <a:cxn ang="0">
                  <a:pos x="38" y="38"/>
                </a:cxn>
                <a:cxn ang="0">
                  <a:pos x="34" y="58"/>
                </a:cxn>
                <a:cxn ang="0">
                  <a:pos x="16" y="52"/>
                </a:cxn>
                <a:cxn ang="0">
                  <a:pos x="10" y="66"/>
                </a:cxn>
                <a:cxn ang="0">
                  <a:pos x="4" y="84"/>
                </a:cxn>
                <a:cxn ang="0">
                  <a:pos x="0" y="102"/>
                </a:cxn>
                <a:cxn ang="0">
                  <a:pos x="2" y="130"/>
                </a:cxn>
                <a:cxn ang="0">
                  <a:pos x="10" y="134"/>
                </a:cxn>
                <a:cxn ang="0">
                  <a:pos x="14" y="146"/>
                </a:cxn>
                <a:cxn ang="0">
                  <a:pos x="64" y="166"/>
                </a:cxn>
                <a:cxn ang="0">
                  <a:pos x="98" y="162"/>
                </a:cxn>
                <a:cxn ang="0">
                  <a:pos x="134" y="140"/>
                </a:cxn>
                <a:cxn ang="0">
                  <a:pos x="154" y="144"/>
                </a:cxn>
              </a:cxnLst>
              <a:rect l="0" t="0" r="r" b="b"/>
              <a:pathLst>
                <a:path w="256" h="166">
                  <a:moveTo>
                    <a:pt x="154" y="144"/>
                  </a:moveTo>
                  <a:lnTo>
                    <a:pt x="170" y="140"/>
                  </a:lnTo>
                  <a:lnTo>
                    <a:pt x="190" y="132"/>
                  </a:lnTo>
                  <a:lnTo>
                    <a:pt x="208" y="106"/>
                  </a:lnTo>
                  <a:lnTo>
                    <a:pt x="222" y="68"/>
                  </a:lnTo>
                  <a:lnTo>
                    <a:pt x="236" y="54"/>
                  </a:lnTo>
                  <a:lnTo>
                    <a:pt x="252" y="52"/>
                  </a:lnTo>
                  <a:lnTo>
                    <a:pt x="256" y="36"/>
                  </a:lnTo>
                  <a:lnTo>
                    <a:pt x="242" y="26"/>
                  </a:lnTo>
                  <a:lnTo>
                    <a:pt x="232" y="4"/>
                  </a:lnTo>
                  <a:lnTo>
                    <a:pt x="216" y="14"/>
                  </a:lnTo>
                  <a:lnTo>
                    <a:pt x="202" y="2"/>
                  </a:lnTo>
                  <a:lnTo>
                    <a:pt x="190" y="4"/>
                  </a:lnTo>
                  <a:lnTo>
                    <a:pt x="170" y="0"/>
                  </a:lnTo>
                  <a:lnTo>
                    <a:pt x="160" y="4"/>
                  </a:lnTo>
                  <a:lnTo>
                    <a:pt x="144" y="18"/>
                  </a:lnTo>
                  <a:lnTo>
                    <a:pt x="106" y="18"/>
                  </a:lnTo>
                  <a:lnTo>
                    <a:pt x="100" y="34"/>
                  </a:lnTo>
                  <a:lnTo>
                    <a:pt x="54" y="34"/>
                  </a:lnTo>
                  <a:lnTo>
                    <a:pt x="46" y="26"/>
                  </a:lnTo>
                  <a:lnTo>
                    <a:pt x="38" y="38"/>
                  </a:lnTo>
                  <a:lnTo>
                    <a:pt x="34" y="58"/>
                  </a:lnTo>
                  <a:lnTo>
                    <a:pt x="16" y="52"/>
                  </a:lnTo>
                  <a:lnTo>
                    <a:pt x="10" y="66"/>
                  </a:lnTo>
                  <a:lnTo>
                    <a:pt x="4" y="84"/>
                  </a:lnTo>
                  <a:lnTo>
                    <a:pt x="0" y="102"/>
                  </a:lnTo>
                  <a:lnTo>
                    <a:pt x="2" y="130"/>
                  </a:lnTo>
                  <a:lnTo>
                    <a:pt x="10" y="134"/>
                  </a:lnTo>
                  <a:lnTo>
                    <a:pt x="14" y="146"/>
                  </a:lnTo>
                  <a:lnTo>
                    <a:pt x="64" y="166"/>
                  </a:lnTo>
                  <a:lnTo>
                    <a:pt x="98" y="162"/>
                  </a:lnTo>
                  <a:lnTo>
                    <a:pt x="134" y="140"/>
                  </a:lnTo>
                  <a:lnTo>
                    <a:pt x="154" y="14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63" name="Iceland">
              <a:extLst>
                <a:ext uri="{FF2B5EF4-FFF2-40B4-BE49-F238E27FC236}">
                  <a16:creationId xmlns:a16="http://schemas.microsoft.com/office/drawing/2014/main" id="{FB7D9D41-8651-4669-9C7E-38B51B7EAE34}"/>
                </a:ext>
              </a:extLst>
            </p:cNvPr>
            <p:cNvSpPr>
              <a:spLocks/>
            </p:cNvSpPr>
            <p:nvPr/>
          </p:nvSpPr>
          <p:spPr bwMode="gray">
            <a:xfrm>
              <a:off x="5055198" y="1699373"/>
              <a:ext cx="322130" cy="226155"/>
            </a:xfrm>
            <a:custGeom>
              <a:avLst/>
              <a:gdLst/>
              <a:ahLst/>
              <a:cxnLst>
                <a:cxn ang="0">
                  <a:pos x="68" y="0"/>
                </a:cxn>
                <a:cxn ang="0">
                  <a:pos x="110" y="76"/>
                </a:cxn>
                <a:cxn ang="0">
                  <a:pos x="110" y="102"/>
                </a:cxn>
                <a:cxn ang="0">
                  <a:pos x="146" y="80"/>
                </a:cxn>
                <a:cxn ang="0">
                  <a:pos x="152" y="36"/>
                </a:cxn>
                <a:cxn ang="0">
                  <a:pos x="178" y="44"/>
                </a:cxn>
                <a:cxn ang="0">
                  <a:pos x="214" y="52"/>
                </a:cxn>
                <a:cxn ang="0">
                  <a:pos x="256" y="52"/>
                </a:cxn>
                <a:cxn ang="0">
                  <a:pos x="282" y="40"/>
                </a:cxn>
                <a:cxn ang="0">
                  <a:pos x="306" y="4"/>
                </a:cxn>
                <a:cxn ang="0">
                  <a:pos x="322" y="34"/>
                </a:cxn>
                <a:cxn ang="0">
                  <a:pos x="358" y="14"/>
                </a:cxn>
                <a:cxn ang="0">
                  <a:pos x="358" y="42"/>
                </a:cxn>
                <a:cxn ang="0">
                  <a:pos x="370" y="72"/>
                </a:cxn>
                <a:cxn ang="0">
                  <a:pos x="380" y="94"/>
                </a:cxn>
                <a:cxn ang="0">
                  <a:pos x="398" y="136"/>
                </a:cxn>
                <a:cxn ang="0">
                  <a:pos x="392" y="156"/>
                </a:cxn>
                <a:cxn ang="0">
                  <a:pos x="370" y="178"/>
                </a:cxn>
                <a:cxn ang="0">
                  <a:pos x="328" y="188"/>
                </a:cxn>
                <a:cxn ang="0">
                  <a:pos x="316" y="216"/>
                </a:cxn>
                <a:cxn ang="0">
                  <a:pos x="298" y="240"/>
                </a:cxn>
                <a:cxn ang="0">
                  <a:pos x="246" y="268"/>
                </a:cxn>
                <a:cxn ang="0">
                  <a:pos x="214" y="278"/>
                </a:cxn>
                <a:cxn ang="0">
                  <a:pos x="116" y="242"/>
                </a:cxn>
                <a:cxn ang="0">
                  <a:pos x="84" y="244"/>
                </a:cxn>
                <a:cxn ang="0">
                  <a:pos x="62" y="230"/>
                </a:cxn>
                <a:cxn ang="0">
                  <a:pos x="86" y="182"/>
                </a:cxn>
                <a:cxn ang="0">
                  <a:pos x="72" y="168"/>
                </a:cxn>
                <a:cxn ang="0">
                  <a:pos x="16" y="180"/>
                </a:cxn>
                <a:cxn ang="0">
                  <a:pos x="36" y="152"/>
                </a:cxn>
                <a:cxn ang="0">
                  <a:pos x="76" y="124"/>
                </a:cxn>
                <a:cxn ang="0">
                  <a:pos x="66" y="94"/>
                </a:cxn>
                <a:cxn ang="0">
                  <a:pos x="0" y="106"/>
                </a:cxn>
                <a:cxn ang="0">
                  <a:pos x="16" y="88"/>
                </a:cxn>
                <a:cxn ang="0">
                  <a:pos x="26" y="62"/>
                </a:cxn>
                <a:cxn ang="0">
                  <a:pos x="32" y="26"/>
                </a:cxn>
                <a:cxn ang="0">
                  <a:pos x="58" y="34"/>
                </a:cxn>
              </a:cxnLst>
              <a:rect l="0" t="0" r="r" b="b"/>
              <a:pathLst>
                <a:path w="398" h="278">
                  <a:moveTo>
                    <a:pt x="38" y="6"/>
                  </a:moveTo>
                  <a:lnTo>
                    <a:pt x="68" y="0"/>
                  </a:lnTo>
                  <a:lnTo>
                    <a:pt x="108" y="46"/>
                  </a:lnTo>
                  <a:lnTo>
                    <a:pt x="110" y="76"/>
                  </a:lnTo>
                  <a:lnTo>
                    <a:pt x="104" y="82"/>
                  </a:lnTo>
                  <a:lnTo>
                    <a:pt x="110" y="102"/>
                  </a:lnTo>
                  <a:lnTo>
                    <a:pt x="120" y="108"/>
                  </a:lnTo>
                  <a:lnTo>
                    <a:pt x="146" y="80"/>
                  </a:lnTo>
                  <a:lnTo>
                    <a:pt x="140" y="42"/>
                  </a:lnTo>
                  <a:lnTo>
                    <a:pt x="152" y="36"/>
                  </a:lnTo>
                  <a:lnTo>
                    <a:pt x="174" y="64"/>
                  </a:lnTo>
                  <a:lnTo>
                    <a:pt x="178" y="44"/>
                  </a:lnTo>
                  <a:lnTo>
                    <a:pt x="200" y="34"/>
                  </a:lnTo>
                  <a:lnTo>
                    <a:pt x="214" y="52"/>
                  </a:lnTo>
                  <a:lnTo>
                    <a:pt x="228" y="34"/>
                  </a:lnTo>
                  <a:lnTo>
                    <a:pt x="256" y="52"/>
                  </a:lnTo>
                  <a:lnTo>
                    <a:pt x="264" y="34"/>
                  </a:lnTo>
                  <a:lnTo>
                    <a:pt x="282" y="40"/>
                  </a:lnTo>
                  <a:lnTo>
                    <a:pt x="282" y="6"/>
                  </a:lnTo>
                  <a:lnTo>
                    <a:pt x="306" y="4"/>
                  </a:lnTo>
                  <a:lnTo>
                    <a:pt x="320" y="20"/>
                  </a:lnTo>
                  <a:lnTo>
                    <a:pt x="322" y="34"/>
                  </a:lnTo>
                  <a:lnTo>
                    <a:pt x="334" y="38"/>
                  </a:lnTo>
                  <a:lnTo>
                    <a:pt x="358" y="14"/>
                  </a:lnTo>
                  <a:lnTo>
                    <a:pt x="374" y="12"/>
                  </a:lnTo>
                  <a:lnTo>
                    <a:pt x="358" y="42"/>
                  </a:lnTo>
                  <a:lnTo>
                    <a:pt x="370" y="54"/>
                  </a:lnTo>
                  <a:lnTo>
                    <a:pt x="370" y="72"/>
                  </a:lnTo>
                  <a:lnTo>
                    <a:pt x="380" y="78"/>
                  </a:lnTo>
                  <a:lnTo>
                    <a:pt x="380" y="94"/>
                  </a:lnTo>
                  <a:lnTo>
                    <a:pt x="398" y="98"/>
                  </a:lnTo>
                  <a:lnTo>
                    <a:pt x="398" y="136"/>
                  </a:lnTo>
                  <a:lnTo>
                    <a:pt x="390" y="140"/>
                  </a:lnTo>
                  <a:lnTo>
                    <a:pt x="392" y="156"/>
                  </a:lnTo>
                  <a:lnTo>
                    <a:pt x="376" y="166"/>
                  </a:lnTo>
                  <a:lnTo>
                    <a:pt x="370" y="178"/>
                  </a:lnTo>
                  <a:lnTo>
                    <a:pt x="352" y="192"/>
                  </a:lnTo>
                  <a:lnTo>
                    <a:pt x="328" y="188"/>
                  </a:lnTo>
                  <a:lnTo>
                    <a:pt x="328" y="202"/>
                  </a:lnTo>
                  <a:lnTo>
                    <a:pt x="316" y="216"/>
                  </a:lnTo>
                  <a:lnTo>
                    <a:pt x="312" y="228"/>
                  </a:lnTo>
                  <a:lnTo>
                    <a:pt x="298" y="240"/>
                  </a:lnTo>
                  <a:lnTo>
                    <a:pt x="256" y="244"/>
                  </a:lnTo>
                  <a:lnTo>
                    <a:pt x="246" y="268"/>
                  </a:lnTo>
                  <a:lnTo>
                    <a:pt x="228" y="270"/>
                  </a:lnTo>
                  <a:lnTo>
                    <a:pt x="214" y="278"/>
                  </a:lnTo>
                  <a:lnTo>
                    <a:pt x="132" y="248"/>
                  </a:lnTo>
                  <a:lnTo>
                    <a:pt x="116" y="242"/>
                  </a:lnTo>
                  <a:lnTo>
                    <a:pt x="112" y="234"/>
                  </a:lnTo>
                  <a:lnTo>
                    <a:pt x="84" y="244"/>
                  </a:lnTo>
                  <a:lnTo>
                    <a:pt x="60" y="244"/>
                  </a:lnTo>
                  <a:lnTo>
                    <a:pt x="62" y="230"/>
                  </a:lnTo>
                  <a:lnTo>
                    <a:pt x="86" y="214"/>
                  </a:lnTo>
                  <a:lnTo>
                    <a:pt x="86" y="182"/>
                  </a:lnTo>
                  <a:lnTo>
                    <a:pt x="74" y="186"/>
                  </a:lnTo>
                  <a:lnTo>
                    <a:pt x="72" y="168"/>
                  </a:lnTo>
                  <a:lnTo>
                    <a:pt x="28" y="174"/>
                  </a:lnTo>
                  <a:lnTo>
                    <a:pt x="16" y="180"/>
                  </a:lnTo>
                  <a:lnTo>
                    <a:pt x="10" y="164"/>
                  </a:lnTo>
                  <a:lnTo>
                    <a:pt x="36" y="152"/>
                  </a:lnTo>
                  <a:lnTo>
                    <a:pt x="76" y="136"/>
                  </a:lnTo>
                  <a:lnTo>
                    <a:pt x="76" y="124"/>
                  </a:lnTo>
                  <a:lnTo>
                    <a:pt x="94" y="110"/>
                  </a:lnTo>
                  <a:lnTo>
                    <a:pt x="66" y="94"/>
                  </a:lnTo>
                  <a:lnTo>
                    <a:pt x="32" y="110"/>
                  </a:lnTo>
                  <a:lnTo>
                    <a:pt x="0" y="106"/>
                  </a:lnTo>
                  <a:lnTo>
                    <a:pt x="2" y="90"/>
                  </a:lnTo>
                  <a:lnTo>
                    <a:pt x="16" y="88"/>
                  </a:lnTo>
                  <a:lnTo>
                    <a:pt x="16" y="74"/>
                  </a:lnTo>
                  <a:lnTo>
                    <a:pt x="26" y="62"/>
                  </a:lnTo>
                  <a:lnTo>
                    <a:pt x="22" y="40"/>
                  </a:lnTo>
                  <a:lnTo>
                    <a:pt x="32" y="26"/>
                  </a:lnTo>
                  <a:lnTo>
                    <a:pt x="46" y="36"/>
                  </a:lnTo>
                  <a:lnTo>
                    <a:pt x="58" y="34"/>
                  </a:lnTo>
                  <a:lnTo>
                    <a:pt x="38"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64" name="India">
              <a:extLst>
                <a:ext uri="{FF2B5EF4-FFF2-40B4-BE49-F238E27FC236}">
                  <a16:creationId xmlns:a16="http://schemas.microsoft.com/office/drawing/2014/main" id="{27B4088C-ACB2-4437-AFE5-B152F8D4A271}"/>
                </a:ext>
              </a:extLst>
            </p:cNvPr>
            <p:cNvSpPr>
              <a:spLocks/>
            </p:cNvSpPr>
            <p:nvPr/>
          </p:nvSpPr>
          <p:spPr bwMode="gray">
            <a:xfrm>
              <a:off x="7899706" y="3325718"/>
              <a:ext cx="896106" cy="971480"/>
            </a:xfrm>
            <a:custGeom>
              <a:avLst/>
              <a:gdLst/>
              <a:ahLst/>
              <a:cxnLst>
                <a:cxn ang="0">
                  <a:pos x="72" y="616"/>
                </a:cxn>
                <a:cxn ang="0">
                  <a:pos x="110" y="702"/>
                </a:cxn>
                <a:cxn ang="0">
                  <a:pos x="172" y="670"/>
                </a:cxn>
                <a:cxn ang="0">
                  <a:pos x="244" y="938"/>
                </a:cxn>
                <a:cxn ang="0">
                  <a:pos x="294" y="1064"/>
                </a:cxn>
                <a:cxn ang="0">
                  <a:pos x="336" y="1166"/>
                </a:cxn>
                <a:cxn ang="0">
                  <a:pos x="392" y="1158"/>
                </a:cxn>
                <a:cxn ang="0">
                  <a:pos x="430" y="1110"/>
                </a:cxn>
                <a:cxn ang="0">
                  <a:pos x="460" y="1022"/>
                </a:cxn>
                <a:cxn ang="0">
                  <a:pos x="460" y="900"/>
                </a:cxn>
                <a:cxn ang="0">
                  <a:pos x="500" y="882"/>
                </a:cxn>
                <a:cxn ang="0">
                  <a:pos x="530" y="838"/>
                </a:cxn>
                <a:cxn ang="0">
                  <a:pos x="658" y="724"/>
                </a:cxn>
                <a:cxn ang="0">
                  <a:pos x="712" y="694"/>
                </a:cxn>
                <a:cxn ang="0">
                  <a:pos x="752" y="652"/>
                </a:cxn>
                <a:cxn ang="0">
                  <a:pos x="800" y="654"/>
                </a:cxn>
                <a:cxn ang="0">
                  <a:pos x="806" y="604"/>
                </a:cxn>
                <a:cxn ang="0">
                  <a:pos x="778" y="520"/>
                </a:cxn>
                <a:cxn ang="0">
                  <a:pos x="780" y="496"/>
                </a:cxn>
                <a:cxn ang="0">
                  <a:pos x="784" y="450"/>
                </a:cxn>
                <a:cxn ang="0">
                  <a:pos x="826" y="460"/>
                </a:cxn>
                <a:cxn ang="0">
                  <a:pos x="868" y="488"/>
                </a:cxn>
                <a:cxn ang="0">
                  <a:pos x="914" y="542"/>
                </a:cxn>
                <a:cxn ang="0">
                  <a:pos x="910" y="582"/>
                </a:cxn>
                <a:cxn ang="0">
                  <a:pos x="936" y="618"/>
                </a:cxn>
                <a:cxn ang="0">
                  <a:pos x="968" y="594"/>
                </a:cxn>
                <a:cxn ang="0">
                  <a:pos x="1008" y="504"/>
                </a:cxn>
                <a:cxn ang="0">
                  <a:pos x="1084" y="416"/>
                </a:cxn>
                <a:cxn ang="0">
                  <a:pos x="1104" y="374"/>
                </a:cxn>
                <a:cxn ang="0">
                  <a:pos x="1052" y="336"/>
                </a:cxn>
                <a:cxn ang="0">
                  <a:pos x="944" y="370"/>
                </a:cxn>
                <a:cxn ang="0">
                  <a:pos x="914" y="416"/>
                </a:cxn>
                <a:cxn ang="0">
                  <a:pos x="830" y="436"/>
                </a:cxn>
                <a:cxn ang="0">
                  <a:pos x="794" y="390"/>
                </a:cxn>
                <a:cxn ang="0">
                  <a:pos x="758" y="450"/>
                </a:cxn>
                <a:cxn ang="0">
                  <a:pos x="632" y="418"/>
                </a:cxn>
                <a:cxn ang="0">
                  <a:pos x="490" y="368"/>
                </a:cxn>
                <a:cxn ang="0">
                  <a:pos x="458" y="302"/>
                </a:cxn>
                <a:cxn ang="0">
                  <a:pos x="420" y="238"/>
                </a:cxn>
                <a:cxn ang="0">
                  <a:pos x="424" y="186"/>
                </a:cxn>
                <a:cxn ang="0">
                  <a:pos x="412" y="136"/>
                </a:cxn>
                <a:cxn ang="0">
                  <a:pos x="412" y="28"/>
                </a:cxn>
                <a:cxn ang="0">
                  <a:pos x="342" y="24"/>
                </a:cxn>
                <a:cxn ang="0">
                  <a:pos x="278" y="72"/>
                </a:cxn>
                <a:cxn ang="0">
                  <a:pos x="212" y="98"/>
                </a:cxn>
                <a:cxn ang="0">
                  <a:pos x="278" y="184"/>
                </a:cxn>
                <a:cxn ang="0">
                  <a:pos x="232" y="252"/>
                </a:cxn>
                <a:cxn ang="0">
                  <a:pos x="196" y="330"/>
                </a:cxn>
                <a:cxn ang="0">
                  <a:pos x="120" y="384"/>
                </a:cxn>
                <a:cxn ang="0">
                  <a:pos x="70" y="402"/>
                </a:cxn>
                <a:cxn ang="0">
                  <a:pos x="74" y="462"/>
                </a:cxn>
                <a:cxn ang="0">
                  <a:pos x="116" y="520"/>
                </a:cxn>
                <a:cxn ang="0">
                  <a:pos x="84" y="536"/>
                </a:cxn>
                <a:cxn ang="0">
                  <a:pos x="28" y="552"/>
                </a:cxn>
                <a:cxn ang="0">
                  <a:pos x="34" y="600"/>
                </a:cxn>
              </a:cxnLst>
              <a:rect l="0" t="0" r="r" b="b"/>
              <a:pathLst>
                <a:path w="1104" h="1190">
                  <a:moveTo>
                    <a:pt x="34" y="600"/>
                  </a:moveTo>
                  <a:lnTo>
                    <a:pt x="54" y="598"/>
                  </a:lnTo>
                  <a:lnTo>
                    <a:pt x="96" y="584"/>
                  </a:lnTo>
                  <a:lnTo>
                    <a:pt x="72" y="616"/>
                  </a:lnTo>
                  <a:lnTo>
                    <a:pt x="60" y="616"/>
                  </a:lnTo>
                  <a:lnTo>
                    <a:pt x="32" y="626"/>
                  </a:lnTo>
                  <a:lnTo>
                    <a:pt x="88" y="688"/>
                  </a:lnTo>
                  <a:lnTo>
                    <a:pt x="110" y="702"/>
                  </a:lnTo>
                  <a:lnTo>
                    <a:pt x="152" y="676"/>
                  </a:lnTo>
                  <a:lnTo>
                    <a:pt x="158" y="638"/>
                  </a:lnTo>
                  <a:lnTo>
                    <a:pt x="168" y="620"/>
                  </a:lnTo>
                  <a:lnTo>
                    <a:pt x="172" y="670"/>
                  </a:lnTo>
                  <a:lnTo>
                    <a:pt x="182" y="736"/>
                  </a:lnTo>
                  <a:lnTo>
                    <a:pt x="186" y="792"/>
                  </a:lnTo>
                  <a:lnTo>
                    <a:pt x="206" y="870"/>
                  </a:lnTo>
                  <a:lnTo>
                    <a:pt x="244" y="938"/>
                  </a:lnTo>
                  <a:lnTo>
                    <a:pt x="252" y="992"/>
                  </a:lnTo>
                  <a:lnTo>
                    <a:pt x="276" y="1026"/>
                  </a:lnTo>
                  <a:lnTo>
                    <a:pt x="280" y="1046"/>
                  </a:lnTo>
                  <a:lnTo>
                    <a:pt x="294" y="1064"/>
                  </a:lnTo>
                  <a:lnTo>
                    <a:pt x="304" y="1098"/>
                  </a:lnTo>
                  <a:lnTo>
                    <a:pt x="320" y="1146"/>
                  </a:lnTo>
                  <a:lnTo>
                    <a:pt x="330" y="1146"/>
                  </a:lnTo>
                  <a:lnTo>
                    <a:pt x="336" y="1166"/>
                  </a:lnTo>
                  <a:lnTo>
                    <a:pt x="358" y="1188"/>
                  </a:lnTo>
                  <a:lnTo>
                    <a:pt x="372" y="1190"/>
                  </a:lnTo>
                  <a:lnTo>
                    <a:pt x="390" y="1174"/>
                  </a:lnTo>
                  <a:lnTo>
                    <a:pt x="392" y="1158"/>
                  </a:lnTo>
                  <a:lnTo>
                    <a:pt x="402" y="1146"/>
                  </a:lnTo>
                  <a:lnTo>
                    <a:pt x="426" y="1146"/>
                  </a:lnTo>
                  <a:lnTo>
                    <a:pt x="414" y="1132"/>
                  </a:lnTo>
                  <a:lnTo>
                    <a:pt x="430" y="1110"/>
                  </a:lnTo>
                  <a:lnTo>
                    <a:pt x="430" y="1100"/>
                  </a:lnTo>
                  <a:lnTo>
                    <a:pt x="452" y="1092"/>
                  </a:lnTo>
                  <a:lnTo>
                    <a:pt x="448" y="1036"/>
                  </a:lnTo>
                  <a:lnTo>
                    <a:pt x="460" y="1022"/>
                  </a:lnTo>
                  <a:lnTo>
                    <a:pt x="462" y="1008"/>
                  </a:lnTo>
                  <a:lnTo>
                    <a:pt x="472" y="986"/>
                  </a:lnTo>
                  <a:lnTo>
                    <a:pt x="458" y="942"/>
                  </a:lnTo>
                  <a:lnTo>
                    <a:pt x="460" y="900"/>
                  </a:lnTo>
                  <a:lnTo>
                    <a:pt x="466" y="886"/>
                  </a:lnTo>
                  <a:lnTo>
                    <a:pt x="482" y="878"/>
                  </a:lnTo>
                  <a:lnTo>
                    <a:pt x="490" y="884"/>
                  </a:lnTo>
                  <a:lnTo>
                    <a:pt x="500" y="882"/>
                  </a:lnTo>
                  <a:lnTo>
                    <a:pt x="504" y="870"/>
                  </a:lnTo>
                  <a:lnTo>
                    <a:pt x="518" y="866"/>
                  </a:lnTo>
                  <a:lnTo>
                    <a:pt x="540" y="848"/>
                  </a:lnTo>
                  <a:lnTo>
                    <a:pt x="530" y="838"/>
                  </a:lnTo>
                  <a:lnTo>
                    <a:pt x="610" y="778"/>
                  </a:lnTo>
                  <a:lnTo>
                    <a:pt x="646" y="740"/>
                  </a:lnTo>
                  <a:lnTo>
                    <a:pt x="650" y="722"/>
                  </a:lnTo>
                  <a:lnTo>
                    <a:pt x="658" y="724"/>
                  </a:lnTo>
                  <a:lnTo>
                    <a:pt x="658" y="732"/>
                  </a:lnTo>
                  <a:lnTo>
                    <a:pt x="680" y="728"/>
                  </a:lnTo>
                  <a:lnTo>
                    <a:pt x="702" y="706"/>
                  </a:lnTo>
                  <a:lnTo>
                    <a:pt x="712" y="694"/>
                  </a:lnTo>
                  <a:lnTo>
                    <a:pt x="708" y="674"/>
                  </a:lnTo>
                  <a:lnTo>
                    <a:pt x="730" y="654"/>
                  </a:lnTo>
                  <a:lnTo>
                    <a:pt x="754" y="634"/>
                  </a:lnTo>
                  <a:lnTo>
                    <a:pt x="752" y="652"/>
                  </a:lnTo>
                  <a:lnTo>
                    <a:pt x="768" y="652"/>
                  </a:lnTo>
                  <a:lnTo>
                    <a:pt x="780" y="640"/>
                  </a:lnTo>
                  <a:lnTo>
                    <a:pt x="786" y="654"/>
                  </a:lnTo>
                  <a:lnTo>
                    <a:pt x="800" y="654"/>
                  </a:lnTo>
                  <a:lnTo>
                    <a:pt x="804" y="644"/>
                  </a:lnTo>
                  <a:lnTo>
                    <a:pt x="812" y="650"/>
                  </a:lnTo>
                  <a:lnTo>
                    <a:pt x="820" y="650"/>
                  </a:lnTo>
                  <a:lnTo>
                    <a:pt x="806" y="604"/>
                  </a:lnTo>
                  <a:lnTo>
                    <a:pt x="788" y="564"/>
                  </a:lnTo>
                  <a:lnTo>
                    <a:pt x="794" y="550"/>
                  </a:lnTo>
                  <a:lnTo>
                    <a:pt x="772" y="532"/>
                  </a:lnTo>
                  <a:lnTo>
                    <a:pt x="778" y="520"/>
                  </a:lnTo>
                  <a:lnTo>
                    <a:pt x="788" y="520"/>
                  </a:lnTo>
                  <a:lnTo>
                    <a:pt x="796" y="504"/>
                  </a:lnTo>
                  <a:lnTo>
                    <a:pt x="786" y="494"/>
                  </a:lnTo>
                  <a:lnTo>
                    <a:pt x="780" y="496"/>
                  </a:lnTo>
                  <a:lnTo>
                    <a:pt x="764" y="480"/>
                  </a:lnTo>
                  <a:lnTo>
                    <a:pt x="772" y="466"/>
                  </a:lnTo>
                  <a:lnTo>
                    <a:pt x="770" y="452"/>
                  </a:lnTo>
                  <a:lnTo>
                    <a:pt x="784" y="450"/>
                  </a:lnTo>
                  <a:lnTo>
                    <a:pt x="794" y="456"/>
                  </a:lnTo>
                  <a:lnTo>
                    <a:pt x="808" y="448"/>
                  </a:lnTo>
                  <a:lnTo>
                    <a:pt x="816" y="460"/>
                  </a:lnTo>
                  <a:lnTo>
                    <a:pt x="826" y="460"/>
                  </a:lnTo>
                  <a:lnTo>
                    <a:pt x="834" y="472"/>
                  </a:lnTo>
                  <a:lnTo>
                    <a:pt x="836" y="486"/>
                  </a:lnTo>
                  <a:lnTo>
                    <a:pt x="850" y="492"/>
                  </a:lnTo>
                  <a:lnTo>
                    <a:pt x="868" y="488"/>
                  </a:lnTo>
                  <a:lnTo>
                    <a:pt x="946" y="490"/>
                  </a:lnTo>
                  <a:lnTo>
                    <a:pt x="944" y="506"/>
                  </a:lnTo>
                  <a:lnTo>
                    <a:pt x="926" y="532"/>
                  </a:lnTo>
                  <a:lnTo>
                    <a:pt x="914" y="542"/>
                  </a:lnTo>
                  <a:lnTo>
                    <a:pt x="900" y="550"/>
                  </a:lnTo>
                  <a:lnTo>
                    <a:pt x="894" y="562"/>
                  </a:lnTo>
                  <a:lnTo>
                    <a:pt x="892" y="572"/>
                  </a:lnTo>
                  <a:lnTo>
                    <a:pt x="910" y="582"/>
                  </a:lnTo>
                  <a:lnTo>
                    <a:pt x="914" y="566"/>
                  </a:lnTo>
                  <a:lnTo>
                    <a:pt x="922" y="560"/>
                  </a:lnTo>
                  <a:lnTo>
                    <a:pt x="932" y="566"/>
                  </a:lnTo>
                  <a:lnTo>
                    <a:pt x="936" y="618"/>
                  </a:lnTo>
                  <a:lnTo>
                    <a:pt x="938" y="640"/>
                  </a:lnTo>
                  <a:lnTo>
                    <a:pt x="954" y="642"/>
                  </a:lnTo>
                  <a:lnTo>
                    <a:pt x="954" y="608"/>
                  </a:lnTo>
                  <a:lnTo>
                    <a:pt x="968" y="594"/>
                  </a:lnTo>
                  <a:lnTo>
                    <a:pt x="966" y="562"/>
                  </a:lnTo>
                  <a:lnTo>
                    <a:pt x="964" y="540"/>
                  </a:lnTo>
                  <a:lnTo>
                    <a:pt x="982" y="542"/>
                  </a:lnTo>
                  <a:lnTo>
                    <a:pt x="1008" y="504"/>
                  </a:lnTo>
                  <a:lnTo>
                    <a:pt x="1008" y="478"/>
                  </a:lnTo>
                  <a:lnTo>
                    <a:pt x="1046" y="420"/>
                  </a:lnTo>
                  <a:lnTo>
                    <a:pt x="1072" y="404"/>
                  </a:lnTo>
                  <a:lnTo>
                    <a:pt x="1084" y="416"/>
                  </a:lnTo>
                  <a:lnTo>
                    <a:pt x="1094" y="410"/>
                  </a:lnTo>
                  <a:lnTo>
                    <a:pt x="1090" y="394"/>
                  </a:lnTo>
                  <a:lnTo>
                    <a:pt x="1102" y="386"/>
                  </a:lnTo>
                  <a:lnTo>
                    <a:pt x="1104" y="374"/>
                  </a:lnTo>
                  <a:lnTo>
                    <a:pt x="1086" y="370"/>
                  </a:lnTo>
                  <a:lnTo>
                    <a:pt x="1074" y="376"/>
                  </a:lnTo>
                  <a:lnTo>
                    <a:pt x="1068" y="348"/>
                  </a:lnTo>
                  <a:lnTo>
                    <a:pt x="1052" y="336"/>
                  </a:lnTo>
                  <a:lnTo>
                    <a:pt x="1036" y="342"/>
                  </a:lnTo>
                  <a:lnTo>
                    <a:pt x="1000" y="328"/>
                  </a:lnTo>
                  <a:lnTo>
                    <a:pt x="956" y="354"/>
                  </a:lnTo>
                  <a:lnTo>
                    <a:pt x="944" y="370"/>
                  </a:lnTo>
                  <a:lnTo>
                    <a:pt x="904" y="380"/>
                  </a:lnTo>
                  <a:lnTo>
                    <a:pt x="896" y="400"/>
                  </a:lnTo>
                  <a:lnTo>
                    <a:pt x="906" y="404"/>
                  </a:lnTo>
                  <a:lnTo>
                    <a:pt x="914" y="416"/>
                  </a:lnTo>
                  <a:lnTo>
                    <a:pt x="902" y="430"/>
                  </a:lnTo>
                  <a:lnTo>
                    <a:pt x="880" y="430"/>
                  </a:lnTo>
                  <a:lnTo>
                    <a:pt x="850" y="430"/>
                  </a:lnTo>
                  <a:lnTo>
                    <a:pt x="830" y="436"/>
                  </a:lnTo>
                  <a:lnTo>
                    <a:pt x="804" y="436"/>
                  </a:lnTo>
                  <a:lnTo>
                    <a:pt x="802" y="418"/>
                  </a:lnTo>
                  <a:lnTo>
                    <a:pt x="792" y="402"/>
                  </a:lnTo>
                  <a:lnTo>
                    <a:pt x="794" y="390"/>
                  </a:lnTo>
                  <a:lnTo>
                    <a:pt x="782" y="384"/>
                  </a:lnTo>
                  <a:lnTo>
                    <a:pt x="766" y="388"/>
                  </a:lnTo>
                  <a:lnTo>
                    <a:pt x="764" y="434"/>
                  </a:lnTo>
                  <a:lnTo>
                    <a:pt x="758" y="450"/>
                  </a:lnTo>
                  <a:lnTo>
                    <a:pt x="740" y="454"/>
                  </a:lnTo>
                  <a:lnTo>
                    <a:pt x="712" y="446"/>
                  </a:lnTo>
                  <a:lnTo>
                    <a:pt x="676" y="442"/>
                  </a:lnTo>
                  <a:lnTo>
                    <a:pt x="632" y="418"/>
                  </a:lnTo>
                  <a:lnTo>
                    <a:pt x="618" y="408"/>
                  </a:lnTo>
                  <a:lnTo>
                    <a:pt x="592" y="414"/>
                  </a:lnTo>
                  <a:lnTo>
                    <a:pt x="558" y="410"/>
                  </a:lnTo>
                  <a:lnTo>
                    <a:pt x="490" y="368"/>
                  </a:lnTo>
                  <a:lnTo>
                    <a:pt x="484" y="354"/>
                  </a:lnTo>
                  <a:lnTo>
                    <a:pt x="456" y="346"/>
                  </a:lnTo>
                  <a:lnTo>
                    <a:pt x="458" y="328"/>
                  </a:lnTo>
                  <a:lnTo>
                    <a:pt x="458" y="302"/>
                  </a:lnTo>
                  <a:lnTo>
                    <a:pt x="474" y="278"/>
                  </a:lnTo>
                  <a:lnTo>
                    <a:pt x="476" y="264"/>
                  </a:lnTo>
                  <a:lnTo>
                    <a:pt x="452" y="246"/>
                  </a:lnTo>
                  <a:lnTo>
                    <a:pt x="420" y="238"/>
                  </a:lnTo>
                  <a:lnTo>
                    <a:pt x="416" y="214"/>
                  </a:lnTo>
                  <a:lnTo>
                    <a:pt x="404" y="200"/>
                  </a:lnTo>
                  <a:lnTo>
                    <a:pt x="398" y="178"/>
                  </a:lnTo>
                  <a:lnTo>
                    <a:pt x="424" y="186"/>
                  </a:lnTo>
                  <a:lnTo>
                    <a:pt x="438" y="174"/>
                  </a:lnTo>
                  <a:lnTo>
                    <a:pt x="424" y="162"/>
                  </a:lnTo>
                  <a:lnTo>
                    <a:pt x="424" y="146"/>
                  </a:lnTo>
                  <a:lnTo>
                    <a:pt x="412" y="136"/>
                  </a:lnTo>
                  <a:lnTo>
                    <a:pt x="416" y="100"/>
                  </a:lnTo>
                  <a:lnTo>
                    <a:pt x="422" y="68"/>
                  </a:lnTo>
                  <a:lnTo>
                    <a:pt x="412" y="54"/>
                  </a:lnTo>
                  <a:lnTo>
                    <a:pt x="412" y="28"/>
                  </a:lnTo>
                  <a:lnTo>
                    <a:pt x="388" y="16"/>
                  </a:lnTo>
                  <a:lnTo>
                    <a:pt x="364" y="2"/>
                  </a:lnTo>
                  <a:lnTo>
                    <a:pt x="346" y="0"/>
                  </a:lnTo>
                  <a:lnTo>
                    <a:pt x="342" y="24"/>
                  </a:lnTo>
                  <a:lnTo>
                    <a:pt x="342" y="48"/>
                  </a:lnTo>
                  <a:lnTo>
                    <a:pt x="330" y="70"/>
                  </a:lnTo>
                  <a:lnTo>
                    <a:pt x="308" y="62"/>
                  </a:lnTo>
                  <a:lnTo>
                    <a:pt x="278" y="72"/>
                  </a:lnTo>
                  <a:lnTo>
                    <a:pt x="252" y="74"/>
                  </a:lnTo>
                  <a:lnTo>
                    <a:pt x="226" y="62"/>
                  </a:lnTo>
                  <a:lnTo>
                    <a:pt x="216" y="76"/>
                  </a:lnTo>
                  <a:lnTo>
                    <a:pt x="212" y="98"/>
                  </a:lnTo>
                  <a:lnTo>
                    <a:pt x="220" y="150"/>
                  </a:lnTo>
                  <a:lnTo>
                    <a:pt x="246" y="160"/>
                  </a:lnTo>
                  <a:lnTo>
                    <a:pt x="248" y="176"/>
                  </a:lnTo>
                  <a:lnTo>
                    <a:pt x="278" y="184"/>
                  </a:lnTo>
                  <a:lnTo>
                    <a:pt x="248" y="218"/>
                  </a:lnTo>
                  <a:lnTo>
                    <a:pt x="256" y="240"/>
                  </a:lnTo>
                  <a:lnTo>
                    <a:pt x="248" y="248"/>
                  </a:lnTo>
                  <a:lnTo>
                    <a:pt x="232" y="252"/>
                  </a:lnTo>
                  <a:lnTo>
                    <a:pt x="218" y="260"/>
                  </a:lnTo>
                  <a:lnTo>
                    <a:pt x="226" y="278"/>
                  </a:lnTo>
                  <a:lnTo>
                    <a:pt x="206" y="292"/>
                  </a:lnTo>
                  <a:lnTo>
                    <a:pt x="196" y="330"/>
                  </a:lnTo>
                  <a:lnTo>
                    <a:pt x="174" y="346"/>
                  </a:lnTo>
                  <a:lnTo>
                    <a:pt x="160" y="350"/>
                  </a:lnTo>
                  <a:lnTo>
                    <a:pt x="140" y="380"/>
                  </a:lnTo>
                  <a:lnTo>
                    <a:pt x="120" y="384"/>
                  </a:lnTo>
                  <a:lnTo>
                    <a:pt x="104" y="396"/>
                  </a:lnTo>
                  <a:lnTo>
                    <a:pt x="88" y="386"/>
                  </a:lnTo>
                  <a:lnTo>
                    <a:pt x="74" y="386"/>
                  </a:lnTo>
                  <a:lnTo>
                    <a:pt x="70" y="402"/>
                  </a:lnTo>
                  <a:lnTo>
                    <a:pt x="50" y="426"/>
                  </a:lnTo>
                  <a:lnTo>
                    <a:pt x="60" y="440"/>
                  </a:lnTo>
                  <a:lnTo>
                    <a:pt x="78" y="446"/>
                  </a:lnTo>
                  <a:lnTo>
                    <a:pt x="74" y="462"/>
                  </a:lnTo>
                  <a:lnTo>
                    <a:pt x="88" y="482"/>
                  </a:lnTo>
                  <a:lnTo>
                    <a:pt x="100" y="484"/>
                  </a:lnTo>
                  <a:lnTo>
                    <a:pt x="116" y="510"/>
                  </a:lnTo>
                  <a:lnTo>
                    <a:pt x="116" y="520"/>
                  </a:lnTo>
                  <a:lnTo>
                    <a:pt x="120" y="532"/>
                  </a:lnTo>
                  <a:lnTo>
                    <a:pt x="108" y="540"/>
                  </a:lnTo>
                  <a:lnTo>
                    <a:pt x="100" y="528"/>
                  </a:lnTo>
                  <a:lnTo>
                    <a:pt x="84" y="536"/>
                  </a:lnTo>
                  <a:lnTo>
                    <a:pt x="62" y="542"/>
                  </a:lnTo>
                  <a:lnTo>
                    <a:pt x="44" y="542"/>
                  </a:lnTo>
                  <a:lnTo>
                    <a:pt x="30" y="536"/>
                  </a:lnTo>
                  <a:lnTo>
                    <a:pt x="28" y="552"/>
                  </a:lnTo>
                  <a:lnTo>
                    <a:pt x="12" y="554"/>
                  </a:lnTo>
                  <a:lnTo>
                    <a:pt x="0" y="568"/>
                  </a:lnTo>
                  <a:lnTo>
                    <a:pt x="14" y="576"/>
                  </a:lnTo>
                  <a:lnTo>
                    <a:pt x="34" y="6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65" name="Indonesia">
              <a:extLst>
                <a:ext uri="{FF2B5EF4-FFF2-40B4-BE49-F238E27FC236}">
                  <a16:creationId xmlns:a16="http://schemas.microsoft.com/office/drawing/2014/main" id="{95FE749F-1070-4FA3-BC67-5872140C73F3}"/>
                </a:ext>
              </a:extLst>
            </p:cNvPr>
            <p:cNvSpPr>
              <a:spLocks noEditPoints="1"/>
            </p:cNvSpPr>
            <p:nvPr/>
          </p:nvSpPr>
          <p:spPr bwMode="gray">
            <a:xfrm>
              <a:off x="8733338" y="4364062"/>
              <a:ext cx="1427134" cy="507372"/>
            </a:xfrm>
            <a:custGeom>
              <a:avLst/>
              <a:gdLst/>
              <a:ahLst/>
              <a:cxnLst>
                <a:cxn ang="0">
                  <a:pos x="170" y="94"/>
                </a:cxn>
                <a:cxn ang="0">
                  <a:pos x="242" y="140"/>
                </a:cxn>
                <a:cxn ang="0">
                  <a:pos x="320" y="202"/>
                </a:cxn>
                <a:cxn ang="0">
                  <a:pos x="338" y="272"/>
                </a:cxn>
                <a:cxn ang="0">
                  <a:pos x="420" y="352"/>
                </a:cxn>
                <a:cxn ang="0">
                  <a:pos x="356" y="460"/>
                </a:cxn>
                <a:cxn ang="0">
                  <a:pos x="280" y="384"/>
                </a:cxn>
                <a:cxn ang="0">
                  <a:pos x="162" y="220"/>
                </a:cxn>
                <a:cxn ang="0">
                  <a:pos x="92" y="132"/>
                </a:cxn>
                <a:cxn ang="0">
                  <a:pos x="84" y="192"/>
                </a:cxn>
                <a:cxn ang="0">
                  <a:pos x="100" y="184"/>
                </a:cxn>
                <a:cxn ang="0">
                  <a:pos x="544" y="142"/>
                </a:cxn>
                <a:cxn ang="0">
                  <a:pos x="542" y="226"/>
                </a:cxn>
                <a:cxn ang="0">
                  <a:pos x="576" y="330"/>
                </a:cxn>
                <a:cxn ang="0">
                  <a:pos x="684" y="346"/>
                </a:cxn>
                <a:cxn ang="0">
                  <a:pos x="794" y="356"/>
                </a:cxn>
                <a:cxn ang="0">
                  <a:pos x="826" y="258"/>
                </a:cxn>
                <a:cxn ang="0">
                  <a:pos x="902" y="186"/>
                </a:cxn>
                <a:cxn ang="0">
                  <a:pos x="854" y="52"/>
                </a:cxn>
                <a:cxn ang="0">
                  <a:pos x="760" y="162"/>
                </a:cxn>
                <a:cxn ang="0">
                  <a:pos x="666" y="184"/>
                </a:cxn>
                <a:cxn ang="0">
                  <a:pos x="562" y="132"/>
                </a:cxn>
                <a:cxn ang="0">
                  <a:pos x="464" y="512"/>
                </a:cxn>
                <a:cxn ang="0">
                  <a:pos x="666" y="544"/>
                </a:cxn>
                <a:cxn ang="0">
                  <a:pos x="792" y="550"/>
                </a:cxn>
                <a:cxn ang="0">
                  <a:pos x="694" y="498"/>
                </a:cxn>
                <a:cxn ang="0">
                  <a:pos x="524" y="478"/>
                </a:cxn>
                <a:cxn ang="0">
                  <a:pos x="806" y="550"/>
                </a:cxn>
                <a:cxn ang="0">
                  <a:pos x="804" y="536"/>
                </a:cxn>
                <a:cxn ang="0">
                  <a:pos x="920" y="560"/>
                </a:cxn>
                <a:cxn ang="0">
                  <a:pos x="944" y="598"/>
                </a:cxn>
                <a:cxn ang="0">
                  <a:pos x="944" y="598"/>
                </a:cxn>
                <a:cxn ang="0">
                  <a:pos x="1006" y="548"/>
                </a:cxn>
                <a:cxn ang="0">
                  <a:pos x="934" y="270"/>
                </a:cxn>
                <a:cxn ang="0">
                  <a:pos x="944" y="406"/>
                </a:cxn>
                <a:cxn ang="0">
                  <a:pos x="972" y="330"/>
                </a:cxn>
                <a:cxn ang="0">
                  <a:pos x="1026" y="414"/>
                </a:cxn>
                <a:cxn ang="0">
                  <a:pos x="1038" y="362"/>
                </a:cxn>
                <a:cxn ang="0">
                  <a:pos x="1058" y="262"/>
                </a:cxn>
                <a:cxn ang="0">
                  <a:pos x="1010" y="256"/>
                </a:cxn>
                <a:cxn ang="0">
                  <a:pos x="974" y="212"/>
                </a:cxn>
                <a:cxn ang="0">
                  <a:pos x="1156" y="142"/>
                </a:cxn>
                <a:cxn ang="0">
                  <a:pos x="1010" y="172"/>
                </a:cxn>
                <a:cxn ang="0">
                  <a:pos x="1242" y="196"/>
                </a:cxn>
                <a:cxn ang="0">
                  <a:pos x="1256" y="202"/>
                </a:cxn>
                <a:cxn ang="0">
                  <a:pos x="1268" y="164"/>
                </a:cxn>
                <a:cxn ang="0">
                  <a:pos x="1242" y="180"/>
                </a:cxn>
                <a:cxn ang="0">
                  <a:pos x="1338" y="350"/>
                </a:cxn>
                <a:cxn ang="0">
                  <a:pos x="1240" y="340"/>
                </a:cxn>
                <a:cxn ang="0">
                  <a:pos x="1182" y="334"/>
                </a:cxn>
                <a:cxn ang="0">
                  <a:pos x="1582" y="302"/>
                </a:cxn>
                <a:cxn ang="0">
                  <a:pos x="1420" y="228"/>
                </a:cxn>
                <a:cxn ang="0">
                  <a:pos x="1448" y="308"/>
                </a:cxn>
                <a:cxn ang="0">
                  <a:pos x="1464" y="368"/>
                </a:cxn>
                <a:cxn ang="0">
                  <a:pos x="1718" y="526"/>
                </a:cxn>
                <a:cxn ang="0">
                  <a:pos x="1146" y="590"/>
                </a:cxn>
                <a:cxn ang="0">
                  <a:pos x="1080" y="618"/>
                </a:cxn>
              </a:cxnLst>
              <a:rect l="0" t="0" r="r" b="b"/>
              <a:pathLst>
                <a:path w="1758" h="622">
                  <a:moveTo>
                    <a:pt x="0" y="0"/>
                  </a:moveTo>
                  <a:lnTo>
                    <a:pt x="14" y="0"/>
                  </a:lnTo>
                  <a:lnTo>
                    <a:pt x="50" y="18"/>
                  </a:lnTo>
                  <a:lnTo>
                    <a:pt x="96" y="10"/>
                  </a:lnTo>
                  <a:lnTo>
                    <a:pt x="170" y="94"/>
                  </a:lnTo>
                  <a:lnTo>
                    <a:pt x="176" y="94"/>
                  </a:lnTo>
                  <a:lnTo>
                    <a:pt x="188" y="120"/>
                  </a:lnTo>
                  <a:lnTo>
                    <a:pt x="200" y="114"/>
                  </a:lnTo>
                  <a:lnTo>
                    <a:pt x="224" y="140"/>
                  </a:lnTo>
                  <a:lnTo>
                    <a:pt x="242" y="140"/>
                  </a:lnTo>
                  <a:lnTo>
                    <a:pt x="248" y="162"/>
                  </a:lnTo>
                  <a:lnTo>
                    <a:pt x="262" y="162"/>
                  </a:lnTo>
                  <a:lnTo>
                    <a:pt x="298" y="196"/>
                  </a:lnTo>
                  <a:lnTo>
                    <a:pt x="302" y="210"/>
                  </a:lnTo>
                  <a:lnTo>
                    <a:pt x="320" y="202"/>
                  </a:lnTo>
                  <a:lnTo>
                    <a:pt x="332" y="218"/>
                  </a:lnTo>
                  <a:lnTo>
                    <a:pt x="304" y="234"/>
                  </a:lnTo>
                  <a:lnTo>
                    <a:pt x="334" y="240"/>
                  </a:lnTo>
                  <a:lnTo>
                    <a:pt x="318" y="252"/>
                  </a:lnTo>
                  <a:lnTo>
                    <a:pt x="338" y="272"/>
                  </a:lnTo>
                  <a:lnTo>
                    <a:pt x="358" y="266"/>
                  </a:lnTo>
                  <a:lnTo>
                    <a:pt x="368" y="300"/>
                  </a:lnTo>
                  <a:lnTo>
                    <a:pt x="398" y="306"/>
                  </a:lnTo>
                  <a:lnTo>
                    <a:pt x="406" y="324"/>
                  </a:lnTo>
                  <a:lnTo>
                    <a:pt x="420" y="352"/>
                  </a:lnTo>
                  <a:lnTo>
                    <a:pt x="416" y="448"/>
                  </a:lnTo>
                  <a:lnTo>
                    <a:pt x="396" y="424"/>
                  </a:lnTo>
                  <a:lnTo>
                    <a:pt x="386" y="454"/>
                  </a:lnTo>
                  <a:lnTo>
                    <a:pt x="362" y="440"/>
                  </a:lnTo>
                  <a:lnTo>
                    <a:pt x="356" y="460"/>
                  </a:lnTo>
                  <a:lnTo>
                    <a:pt x="340" y="450"/>
                  </a:lnTo>
                  <a:lnTo>
                    <a:pt x="332" y="428"/>
                  </a:lnTo>
                  <a:lnTo>
                    <a:pt x="296" y="404"/>
                  </a:lnTo>
                  <a:lnTo>
                    <a:pt x="292" y="390"/>
                  </a:lnTo>
                  <a:lnTo>
                    <a:pt x="280" y="384"/>
                  </a:lnTo>
                  <a:lnTo>
                    <a:pt x="278" y="370"/>
                  </a:lnTo>
                  <a:lnTo>
                    <a:pt x="230" y="322"/>
                  </a:lnTo>
                  <a:lnTo>
                    <a:pt x="228" y="296"/>
                  </a:lnTo>
                  <a:lnTo>
                    <a:pt x="178" y="224"/>
                  </a:lnTo>
                  <a:lnTo>
                    <a:pt x="162" y="220"/>
                  </a:lnTo>
                  <a:lnTo>
                    <a:pt x="148" y="172"/>
                  </a:lnTo>
                  <a:lnTo>
                    <a:pt x="140" y="170"/>
                  </a:lnTo>
                  <a:lnTo>
                    <a:pt x="146" y="156"/>
                  </a:lnTo>
                  <a:lnTo>
                    <a:pt x="110" y="134"/>
                  </a:lnTo>
                  <a:lnTo>
                    <a:pt x="92" y="132"/>
                  </a:lnTo>
                  <a:lnTo>
                    <a:pt x="90" y="110"/>
                  </a:lnTo>
                  <a:lnTo>
                    <a:pt x="64" y="74"/>
                  </a:lnTo>
                  <a:lnTo>
                    <a:pt x="18" y="44"/>
                  </a:lnTo>
                  <a:lnTo>
                    <a:pt x="0" y="0"/>
                  </a:lnTo>
                  <a:close/>
                  <a:moveTo>
                    <a:pt x="84" y="192"/>
                  </a:moveTo>
                  <a:lnTo>
                    <a:pt x="96" y="194"/>
                  </a:lnTo>
                  <a:lnTo>
                    <a:pt x="96" y="210"/>
                  </a:lnTo>
                  <a:lnTo>
                    <a:pt x="108" y="210"/>
                  </a:lnTo>
                  <a:lnTo>
                    <a:pt x="112" y="192"/>
                  </a:lnTo>
                  <a:lnTo>
                    <a:pt x="100" y="184"/>
                  </a:lnTo>
                  <a:lnTo>
                    <a:pt x="92" y="168"/>
                  </a:lnTo>
                  <a:lnTo>
                    <a:pt x="72" y="170"/>
                  </a:lnTo>
                  <a:lnTo>
                    <a:pt x="84" y="192"/>
                  </a:lnTo>
                  <a:close/>
                  <a:moveTo>
                    <a:pt x="562" y="132"/>
                  </a:moveTo>
                  <a:lnTo>
                    <a:pt x="544" y="142"/>
                  </a:lnTo>
                  <a:lnTo>
                    <a:pt x="542" y="158"/>
                  </a:lnTo>
                  <a:lnTo>
                    <a:pt x="532" y="178"/>
                  </a:lnTo>
                  <a:lnTo>
                    <a:pt x="540" y="204"/>
                  </a:lnTo>
                  <a:lnTo>
                    <a:pt x="548" y="214"/>
                  </a:lnTo>
                  <a:lnTo>
                    <a:pt x="542" y="226"/>
                  </a:lnTo>
                  <a:lnTo>
                    <a:pt x="550" y="248"/>
                  </a:lnTo>
                  <a:lnTo>
                    <a:pt x="584" y="272"/>
                  </a:lnTo>
                  <a:lnTo>
                    <a:pt x="574" y="292"/>
                  </a:lnTo>
                  <a:lnTo>
                    <a:pt x="584" y="316"/>
                  </a:lnTo>
                  <a:lnTo>
                    <a:pt x="576" y="330"/>
                  </a:lnTo>
                  <a:lnTo>
                    <a:pt x="590" y="340"/>
                  </a:lnTo>
                  <a:lnTo>
                    <a:pt x="646" y="336"/>
                  </a:lnTo>
                  <a:lnTo>
                    <a:pt x="646" y="358"/>
                  </a:lnTo>
                  <a:lnTo>
                    <a:pt x="666" y="350"/>
                  </a:lnTo>
                  <a:lnTo>
                    <a:pt x="684" y="346"/>
                  </a:lnTo>
                  <a:lnTo>
                    <a:pt x="698" y="330"/>
                  </a:lnTo>
                  <a:lnTo>
                    <a:pt x="706" y="342"/>
                  </a:lnTo>
                  <a:lnTo>
                    <a:pt x="752" y="370"/>
                  </a:lnTo>
                  <a:lnTo>
                    <a:pt x="752" y="384"/>
                  </a:lnTo>
                  <a:lnTo>
                    <a:pt x="794" y="356"/>
                  </a:lnTo>
                  <a:lnTo>
                    <a:pt x="798" y="336"/>
                  </a:lnTo>
                  <a:lnTo>
                    <a:pt x="810" y="334"/>
                  </a:lnTo>
                  <a:lnTo>
                    <a:pt x="810" y="286"/>
                  </a:lnTo>
                  <a:lnTo>
                    <a:pt x="822" y="272"/>
                  </a:lnTo>
                  <a:lnTo>
                    <a:pt x="826" y="258"/>
                  </a:lnTo>
                  <a:lnTo>
                    <a:pt x="838" y="260"/>
                  </a:lnTo>
                  <a:lnTo>
                    <a:pt x="858" y="244"/>
                  </a:lnTo>
                  <a:lnTo>
                    <a:pt x="858" y="224"/>
                  </a:lnTo>
                  <a:lnTo>
                    <a:pt x="876" y="180"/>
                  </a:lnTo>
                  <a:lnTo>
                    <a:pt x="902" y="186"/>
                  </a:lnTo>
                  <a:lnTo>
                    <a:pt x="924" y="176"/>
                  </a:lnTo>
                  <a:lnTo>
                    <a:pt x="884" y="154"/>
                  </a:lnTo>
                  <a:lnTo>
                    <a:pt x="870" y="138"/>
                  </a:lnTo>
                  <a:lnTo>
                    <a:pt x="866" y="102"/>
                  </a:lnTo>
                  <a:lnTo>
                    <a:pt x="854" y="52"/>
                  </a:lnTo>
                  <a:lnTo>
                    <a:pt x="808" y="48"/>
                  </a:lnTo>
                  <a:lnTo>
                    <a:pt x="792" y="54"/>
                  </a:lnTo>
                  <a:lnTo>
                    <a:pt x="776" y="104"/>
                  </a:lnTo>
                  <a:lnTo>
                    <a:pt x="762" y="114"/>
                  </a:lnTo>
                  <a:lnTo>
                    <a:pt x="760" y="162"/>
                  </a:lnTo>
                  <a:lnTo>
                    <a:pt x="746" y="172"/>
                  </a:lnTo>
                  <a:lnTo>
                    <a:pt x="712" y="172"/>
                  </a:lnTo>
                  <a:lnTo>
                    <a:pt x="702" y="162"/>
                  </a:lnTo>
                  <a:lnTo>
                    <a:pt x="678" y="168"/>
                  </a:lnTo>
                  <a:lnTo>
                    <a:pt x="666" y="184"/>
                  </a:lnTo>
                  <a:lnTo>
                    <a:pt x="650" y="188"/>
                  </a:lnTo>
                  <a:lnTo>
                    <a:pt x="634" y="182"/>
                  </a:lnTo>
                  <a:lnTo>
                    <a:pt x="610" y="190"/>
                  </a:lnTo>
                  <a:lnTo>
                    <a:pt x="570" y="152"/>
                  </a:lnTo>
                  <a:lnTo>
                    <a:pt x="562" y="132"/>
                  </a:lnTo>
                  <a:close/>
                  <a:moveTo>
                    <a:pt x="410" y="494"/>
                  </a:moveTo>
                  <a:lnTo>
                    <a:pt x="430" y="490"/>
                  </a:lnTo>
                  <a:lnTo>
                    <a:pt x="444" y="492"/>
                  </a:lnTo>
                  <a:lnTo>
                    <a:pt x="436" y="512"/>
                  </a:lnTo>
                  <a:lnTo>
                    <a:pt x="464" y="512"/>
                  </a:lnTo>
                  <a:lnTo>
                    <a:pt x="510" y="528"/>
                  </a:lnTo>
                  <a:lnTo>
                    <a:pt x="530" y="518"/>
                  </a:lnTo>
                  <a:lnTo>
                    <a:pt x="612" y="534"/>
                  </a:lnTo>
                  <a:lnTo>
                    <a:pt x="634" y="530"/>
                  </a:lnTo>
                  <a:lnTo>
                    <a:pt x="666" y="544"/>
                  </a:lnTo>
                  <a:lnTo>
                    <a:pt x="694" y="542"/>
                  </a:lnTo>
                  <a:lnTo>
                    <a:pt x="732" y="548"/>
                  </a:lnTo>
                  <a:lnTo>
                    <a:pt x="752" y="546"/>
                  </a:lnTo>
                  <a:lnTo>
                    <a:pt x="774" y="564"/>
                  </a:lnTo>
                  <a:lnTo>
                    <a:pt x="792" y="550"/>
                  </a:lnTo>
                  <a:lnTo>
                    <a:pt x="782" y="532"/>
                  </a:lnTo>
                  <a:lnTo>
                    <a:pt x="748" y="532"/>
                  </a:lnTo>
                  <a:lnTo>
                    <a:pt x="746" y="512"/>
                  </a:lnTo>
                  <a:lnTo>
                    <a:pt x="702" y="508"/>
                  </a:lnTo>
                  <a:lnTo>
                    <a:pt x="694" y="498"/>
                  </a:lnTo>
                  <a:lnTo>
                    <a:pt x="672" y="488"/>
                  </a:lnTo>
                  <a:lnTo>
                    <a:pt x="632" y="462"/>
                  </a:lnTo>
                  <a:lnTo>
                    <a:pt x="612" y="462"/>
                  </a:lnTo>
                  <a:lnTo>
                    <a:pt x="596" y="488"/>
                  </a:lnTo>
                  <a:lnTo>
                    <a:pt x="524" y="478"/>
                  </a:lnTo>
                  <a:lnTo>
                    <a:pt x="520" y="460"/>
                  </a:lnTo>
                  <a:lnTo>
                    <a:pt x="442" y="452"/>
                  </a:lnTo>
                  <a:lnTo>
                    <a:pt x="394" y="492"/>
                  </a:lnTo>
                  <a:lnTo>
                    <a:pt x="410" y="494"/>
                  </a:lnTo>
                  <a:close/>
                  <a:moveTo>
                    <a:pt x="806" y="550"/>
                  </a:moveTo>
                  <a:lnTo>
                    <a:pt x="798" y="564"/>
                  </a:lnTo>
                  <a:lnTo>
                    <a:pt x="816" y="566"/>
                  </a:lnTo>
                  <a:lnTo>
                    <a:pt x="824" y="558"/>
                  </a:lnTo>
                  <a:lnTo>
                    <a:pt x="830" y="538"/>
                  </a:lnTo>
                  <a:lnTo>
                    <a:pt x="804" y="536"/>
                  </a:lnTo>
                  <a:lnTo>
                    <a:pt x="806" y="550"/>
                  </a:lnTo>
                  <a:close/>
                  <a:moveTo>
                    <a:pt x="840" y="552"/>
                  </a:moveTo>
                  <a:lnTo>
                    <a:pt x="842" y="574"/>
                  </a:lnTo>
                  <a:lnTo>
                    <a:pt x="850" y="570"/>
                  </a:lnTo>
                  <a:lnTo>
                    <a:pt x="920" y="560"/>
                  </a:lnTo>
                  <a:lnTo>
                    <a:pt x="916" y="536"/>
                  </a:lnTo>
                  <a:lnTo>
                    <a:pt x="888" y="534"/>
                  </a:lnTo>
                  <a:lnTo>
                    <a:pt x="870" y="548"/>
                  </a:lnTo>
                  <a:lnTo>
                    <a:pt x="840" y="552"/>
                  </a:lnTo>
                  <a:close/>
                  <a:moveTo>
                    <a:pt x="944" y="598"/>
                  </a:moveTo>
                  <a:lnTo>
                    <a:pt x="974" y="622"/>
                  </a:lnTo>
                  <a:lnTo>
                    <a:pt x="986" y="612"/>
                  </a:lnTo>
                  <a:lnTo>
                    <a:pt x="960" y="584"/>
                  </a:lnTo>
                  <a:lnTo>
                    <a:pt x="920" y="584"/>
                  </a:lnTo>
                  <a:lnTo>
                    <a:pt x="944" y="598"/>
                  </a:lnTo>
                  <a:close/>
                  <a:moveTo>
                    <a:pt x="956" y="564"/>
                  </a:moveTo>
                  <a:lnTo>
                    <a:pt x="996" y="568"/>
                  </a:lnTo>
                  <a:lnTo>
                    <a:pt x="1054" y="552"/>
                  </a:lnTo>
                  <a:lnTo>
                    <a:pt x="1062" y="538"/>
                  </a:lnTo>
                  <a:lnTo>
                    <a:pt x="1006" y="548"/>
                  </a:lnTo>
                  <a:lnTo>
                    <a:pt x="972" y="542"/>
                  </a:lnTo>
                  <a:lnTo>
                    <a:pt x="936" y="554"/>
                  </a:lnTo>
                  <a:lnTo>
                    <a:pt x="956" y="564"/>
                  </a:lnTo>
                  <a:close/>
                  <a:moveTo>
                    <a:pt x="946" y="240"/>
                  </a:moveTo>
                  <a:lnTo>
                    <a:pt x="934" y="270"/>
                  </a:lnTo>
                  <a:lnTo>
                    <a:pt x="918" y="318"/>
                  </a:lnTo>
                  <a:lnTo>
                    <a:pt x="922" y="354"/>
                  </a:lnTo>
                  <a:lnTo>
                    <a:pt x="934" y="354"/>
                  </a:lnTo>
                  <a:lnTo>
                    <a:pt x="944" y="380"/>
                  </a:lnTo>
                  <a:lnTo>
                    <a:pt x="944" y="406"/>
                  </a:lnTo>
                  <a:lnTo>
                    <a:pt x="936" y="430"/>
                  </a:lnTo>
                  <a:lnTo>
                    <a:pt x="962" y="444"/>
                  </a:lnTo>
                  <a:lnTo>
                    <a:pt x="982" y="430"/>
                  </a:lnTo>
                  <a:lnTo>
                    <a:pt x="970" y="370"/>
                  </a:lnTo>
                  <a:lnTo>
                    <a:pt x="972" y="330"/>
                  </a:lnTo>
                  <a:lnTo>
                    <a:pt x="992" y="328"/>
                  </a:lnTo>
                  <a:lnTo>
                    <a:pt x="992" y="358"/>
                  </a:lnTo>
                  <a:lnTo>
                    <a:pt x="1018" y="374"/>
                  </a:lnTo>
                  <a:lnTo>
                    <a:pt x="1008" y="402"/>
                  </a:lnTo>
                  <a:lnTo>
                    <a:pt x="1026" y="414"/>
                  </a:lnTo>
                  <a:lnTo>
                    <a:pt x="1040" y="394"/>
                  </a:lnTo>
                  <a:lnTo>
                    <a:pt x="1056" y="400"/>
                  </a:lnTo>
                  <a:lnTo>
                    <a:pt x="1064" y="380"/>
                  </a:lnTo>
                  <a:lnTo>
                    <a:pt x="1046" y="382"/>
                  </a:lnTo>
                  <a:lnTo>
                    <a:pt x="1038" y="362"/>
                  </a:lnTo>
                  <a:lnTo>
                    <a:pt x="1046" y="346"/>
                  </a:lnTo>
                  <a:lnTo>
                    <a:pt x="996" y="294"/>
                  </a:lnTo>
                  <a:lnTo>
                    <a:pt x="1016" y="292"/>
                  </a:lnTo>
                  <a:lnTo>
                    <a:pt x="1046" y="276"/>
                  </a:lnTo>
                  <a:lnTo>
                    <a:pt x="1058" y="262"/>
                  </a:lnTo>
                  <a:lnTo>
                    <a:pt x="1074" y="268"/>
                  </a:lnTo>
                  <a:lnTo>
                    <a:pt x="1084" y="260"/>
                  </a:lnTo>
                  <a:lnTo>
                    <a:pt x="1080" y="250"/>
                  </a:lnTo>
                  <a:lnTo>
                    <a:pt x="1058" y="250"/>
                  </a:lnTo>
                  <a:lnTo>
                    <a:pt x="1010" y="256"/>
                  </a:lnTo>
                  <a:lnTo>
                    <a:pt x="992" y="274"/>
                  </a:lnTo>
                  <a:lnTo>
                    <a:pt x="976" y="274"/>
                  </a:lnTo>
                  <a:lnTo>
                    <a:pt x="972" y="258"/>
                  </a:lnTo>
                  <a:lnTo>
                    <a:pt x="964" y="248"/>
                  </a:lnTo>
                  <a:lnTo>
                    <a:pt x="974" y="212"/>
                  </a:lnTo>
                  <a:lnTo>
                    <a:pt x="1000" y="204"/>
                  </a:lnTo>
                  <a:lnTo>
                    <a:pt x="1076" y="212"/>
                  </a:lnTo>
                  <a:lnTo>
                    <a:pt x="1118" y="200"/>
                  </a:lnTo>
                  <a:lnTo>
                    <a:pt x="1148" y="166"/>
                  </a:lnTo>
                  <a:lnTo>
                    <a:pt x="1156" y="142"/>
                  </a:lnTo>
                  <a:lnTo>
                    <a:pt x="1148" y="136"/>
                  </a:lnTo>
                  <a:lnTo>
                    <a:pt x="1138" y="140"/>
                  </a:lnTo>
                  <a:lnTo>
                    <a:pt x="1102" y="180"/>
                  </a:lnTo>
                  <a:lnTo>
                    <a:pt x="1066" y="182"/>
                  </a:lnTo>
                  <a:lnTo>
                    <a:pt x="1010" y="172"/>
                  </a:lnTo>
                  <a:lnTo>
                    <a:pt x="992" y="172"/>
                  </a:lnTo>
                  <a:lnTo>
                    <a:pt x="980" y="192"/>
                  </a:lnTo>
                  <a:lnTo>
                    <a:pt x="932" y="228"/>
                  </a:lnTo>
                  <a:lnTo>
                    <a:pt x="946" y="240"/>
                  </a:lnTo>
                  <a:close/>
                  <a:moveTo>
                    <a:pt x="1242" y="196"/>
                  </a:moveTo>
                  <a:lnTo>
                    <a:pt x="1240" y="236"/>
                  </a:lnTo>
                  <a:lnTo>
                    <a:pt x="1262" y="254"/>
                  </a:lnTo>
                  <a:lnTo>
                    <a:pt x="1270" y="246"/>
                  </a:lnTo>
                  <a:lnTo>
                    <a:pt x="1256" y="226"/>
                  </a:lnTo>
                  <a:lnTo>
                    <a:pt x="1256" y="202"/>
                  </a:lnTo>
                  <a:lnTo>
                    <a:pt x="1300" y="204"/>
                  </a:lnTo>
                  <a:lnTo>
                    <a:pt x="1264" y="184"/>
                  </a:lnTo>
                  <a:lnTo>
                    <a:pt x="1280" y="166"/>
                  </a:lnTo>
                  <a:lnTo>
                    <a:pt x="1290" y="152"/>
                  </a:lnTo>
                  <a:lnTo>
                    <a:pt x="1268" y="164"/>
                  </a:lnTo>
                  <a:lnTo>
                    <a:pt x="1252" y="164"/>
                  </a:lnTo>
                  <a:lnTo>
                    <a:pt x="1258" y="146"/>
                  </a:lnTo>
                  <a:lnTo>
                    <a:pt x="1250" y="126"/>
                  </a:lnTo>
                  <a:lnTo>
                    <a:pt x="1238" y="148"/>
                  </a:lnTo>
                  <a:lnTo>
                    <a:pt x="1242" y="180"/>
                  </a:lnTo>
                  <a:lnTo>
                    <a:pt x="1228" y="180"/>
                  </a:lnTo>
                  <a:lnTo>
                    <a:pt x="1242" y="196"/>
                  </a:lnTo>
                  <a:close/>
                  <a:moveTo>
                    <a:pt x="1276" y="346"/>
                  </a:moveTo>
                  <a:lnTo>
                    <a:pt x="1312" y="348"/>
                  </a:lnTo>
                  <a:lnTo>
                    <a:pt x="1338" y="350"/>
                  </a:lnTo>
                  <a:lnTo>
                    <a:pt x="1366" y="358"/>
                  </a:lnTo>
                  <a:lnTo>
                    <a:pt x="1348" y="328"/>
                  </a:lnTo>
                  <a:lnTo>
                    <a:pt x="1320" y="324"/>
                  </a:lnTo>
                  <a:lnTo>
                    <a:pt x="1272" y="328"/>
                  </a:lnTo>
                  <a:lnTo>
                    <a:pt x="1240" y="340"/>
                  </a:lnTo>
                  <a:lnTo>
                    <a:pt x="1276" y="346"/>
                  </a:lnTo>
                  <a:close/>
                  <a:moveTo>
                    <a:pt x="1202" y="360"/>
                  </a:moveTo>
                  <a:lnTo>
                    <a:pt x="1228" y="340"/>
                  </a:lnTo>
                  <a:lnTo>
                    <a:pt x="1200" y="328"/>
                  </a:lnTo>
                  <a:lnTo>
                    <a:pt x="1182" y="334"/>
                  </a:lnTo>
                  <a:lnTo>
                    <a:pt x="1202" y="360"/>
                  </a:lnTo>
                  <a:close/>
                  <a:moveTo>
                    <a:pt x="1700" y="306"/>
                  </a:moveTo>
                  <a:lnTo>
                    <a:pt x="1636" y="272"/>
                  </a:lnTo>
                  <a:lnTo>
                    <a:pt x="1606" y="300"/>
                  </a:lnTo>
                  <a:lnTo>
                    <a:pt x="1582" y="302"/>
                  </a:lnTo>
                  <a:lnTo>
                    <a:pt x="1550" y="344"/>
                  </a:lnTo>
                  <a:lnTo>
                    <a:pt x="1526" y="336"/>
                  </a:lnTo>
                  <a:lnTo>
                    <a:pt x="1508" y="302"/>
                  </a:lnTo>
                  <a:lnTo>
                    <a:pt x="1486" y="246"/>
                  </a:lnTo>
                  <a:lnTo>
                    <a:pt x="1420" y="228"/>
                  </a:lnTo>
                  <a:lnTo>
                    <a:pt x="1364" y="270"/>
                  </a:lnTo>
                  <a:lnTo>
                    <a:pt x="1420" y="292"/>
                  </a:lnTo>
                  <a:lnTo>
                    <a:pt x="1476" y="290"/>
                  </a:lnTo>
                  <a:lnTo>
                    <a:pt x="1478" y="304"/>
                  </a:lnTo>
                  <a:lnTo>
                    <a:pt x="1448" y="308"/>
                  </a:lnTo>
                  <a:lnTo>
                    <a:pt x="1438" y="318"/>
                  </a:lnTo>
                  <a:lnTo>
                    <a:pt x="1406" y="324"/>
                  </a:lnTo>
                  <a:lnTo>
                    <a:pt x="1438" y="334"/>
                  </a:lnTo>
                  <a:lnTo>
                    <a:pt x="1448" y="370"/>
                  </a:lnTo>
                  <a:lnTo>
                    <a:pt x="1464" y="368"/>
                  </a:lnTo>
                  <a:lnTo>
                    <a:pt x="1476" y="356"/>
                  </a:lnTo>
                  <a:lnTo>
                    <a:pt x="1630" y="422"/>
                  </a:lnTo>
                  <a:lnTo>
                    <a:pt x="1650" y="440"/>
                  </a:lnTo>
                  <a:lnTo>
                    <a:pt x="1682" y="528"/>
                  </a:lnTo>
                  <a:lnTo>
                    <a:pt x="1718" y="526"/>
                  </a:lnTo>
                  <a:lnTo>
                    <a:pt x="1758" y="564"/>
                  </a:lnTo>
                  <a:lnTo>
                    <a:pt x="1758" y="316"/>
                  </a:lnTo>
                  <a:lnTo>
                    <a:pt x="1700" y="306"/>
                  </a:lnTo>
                  <a:close/>
                  <a:moveTo>
                    <a:pt x="1124" y="610"/>
                  </a:moveTo>
                  <a:lnTo>
                    <a:pt x="1146" y="590"/>
                  </a:lnTo>
                  <a:lnTo>
                    <a:pt x="1148" y="574"/>
                  </a:lnTo>
                  <a:lnTo>
                    <a:pt x="1136" y="568"/>
                  </a:lnTo>
                  <a:lnTo>
                    <a:pt x="1106" y="574"/>
                  </a:lnTo>
                  <a:lnTo>
                    <a:pt x="1090" y="590"/>
                  </a:lnTo>
                  <a:lnTo>
                    <a:pt x="1080" y="618"/>
                  </a:lnTo>
                  <a:lnTo>
                    <a:pt x="1124" y="61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66" name="Iran">
              <a:extLst>
                <a:ext uri="{FF2B5EF4-FFF2-40B4-BE49-F238E27FC236}">
                  <a16:creationId xmlns:a16="http://schemas.microsoft.com/office/drawing/2014/main" id="{643BD2CD-FEFB-4B4F-8E0D-FBF6CDE2243D}"/>
                </a:ext>
              </a:extLst>
            </p:cNvPr>
            <p:cNvSpPr>
              <a:spLocks/>
            </p:cNvSpPr>
            <p:nvPr/>
          </p:nvSpPr>
          <p:spPr bwMode="gray">
            <a:xfrm>
              <a:off x="7169544" y="3188059"/>
              <a:ext cx="581787" cy="552604"/>
            </a:xfrm>
            <a:custGeom>
              <a:avLst/>
              <a:gdLst/>
              <a:ahLst/>
              <a:cxnLst>
                <a:cxn ang="0">
                  <a:pos x="170" y="458"/>
                </a:cxn>
                <a:cxn ang="0">
                  <a:pos x="146" y="422"/>
                </a:cxn>
                <a:cxn ang="0">
                  <a:pos x="132" y="372"/>
                </a:cxn>
                <a:cxn ang="0">
                  <a:pos x="74" y="322"/>
                </a:cxn>
                <a:cxn ang="0">
                  <a:pos x="56" y="290"/>
                </a:cxn>
                <a:cxn ang="0">
                  <a:pos x="52" y="258"/>
                </a:cxn>
                <a:cxn ang="0">
                  <a:pos x="70" y="224"/>
                </a:cxn>
                <a:cxn ang="0">
                  <a:pos x="74" y="202"/>
                </a:cxn>
                <a:cxn ang="0">
                  <a:pos x="74" y="184"/>
                </a:cxn>
                <a:cxn ang="0">
                  <a:pos x="38" y="166"/>
                </a:cxn>
                <a:cxn ang="0">
                  <a:pos x="26" y="124"/>
                </a:cxn>
                <a:cxn ang="0">
                  <a:pos x="14" y="80"/>
                </a:cxn>
                <a:cxn ang="0">
                  <a:pos x="0" y="36"/>
                </a:cxn>
                <a:cxn ang="0">
                  <a:pos x="12" y="0"/>
                </a:cxn>
                <a:cxn ang="0">
                  <a:pos x="54" y="38"/>
                </a:cxn>
                <a:cxn ang="0">
                  <a:pos x="70" y="36"/>
                </a:cxn>
                <a:cxn ang="0">
                  <a:pos x="92" y="42"/>
                </a:cxn>
                <a:cxn ang="0">
                  <a:pos x="146" y="4"/>
                </a:cxn>
                <a:cxn ang="0">
                  <a:pos x="148" y="46"/>
                </a:cxn>
                <a:cxn ang="0">
                  <a:pos x="188" y="70"/>
                </a:cxn>
                <a:cxn ang="0">
                  <a:pos x="192" y="114"/>
                </a:cxn>
                <a:cxn ang="0">
                  <a:pos x="224" y="122"/>
                </a:cxn>
                <a:cxn ang="0">
                  <a:pos x="270" y="162"/>
                </a:cxn>
                <a:cxn ang="0">
                  <a:pos x="314" y="148"/>
                </a:cxn>
                <a:cxn ang="0">
                  <a:pos x="354" y="140"/>
                </a:cxn>
                <a:cxn ang="0">
                  <a:pos x="372" y="148"/>
                </a:cxn>
                <a:cxn ang="0">
                  <a:pos x="368" y="114"/>
                </a:cxn>
                <a:cxn ang="0">
                  <a:pos x="422" y="86"/>
                </a:cxn>
                <a:cxn ang="0">
                  <a:pos x="460" y="72"/>
                </a:cxn>
                <a:cxn ang="0">
                  <a:pos x="500" y="88"/>
                </a:cxn>
                <a:cxn ang="0">
                  <a:pos x="530" y="104"/>
                </a:cxn>
                <a:cxn ang="0">
                  <a:pos x="568" y="118"/>
                </a:cxn>
                <a:cxn ang="0">
                  <a:pos x="598" y="132"/>
                </a:cxn>
                <a:cxn ang="0">
                  <a:pos x="618" y="154"/>
                </a:cxn>
                <a:cxn ang="0">
                  <a:pos x="638" y="190"/>
                </a:cxn>
                <a:cxn ang="0">
                  <a:pos x="622" y="256"/>
                </a:cxn>
                <a:cxn ang="0">
                  <a:pos x="616" y="296"/>
                </a:cxn>
                <a:cxn ang="0">
                  <a:pos x="622" y="318"/>
                </a:cxn>
                <a:cxn ang="0">
                  <a:pos x="648" y="394"/>
                </a:cxn>
                <a:cxn ang="0">
                  <a:pos x="660" y="416"/>
                </a:cxn>
                <a:cxn ang="0">
                  <a:pos x="660" y="528"/>
                </a:cxn>
                <a:cxn ang="0">
                  <a:pos x="700" y="578"/>
                </a:cxn>
                <a:cxn ang="0">
                  <a:pos x="712" y="606"/>
                </a:cxn>
                <a:cxn ang="0">
                  <a:pos x="660" y="630"/>
                </a:cxn>
                <a:cxn ang="0">
                  <a:pos x="648" y="662"/>
                </a:cxn>
                <a:cxn ang="0">
                  <a:pos x="608" y="664"/>
                </a:cxn>
                <a:cxn ang="0">
                  <a:pos x="528" y="656"/>
                </a:cxn>
                <a:cxn ang="0">
                  <a:pos x="510" y="650"/>
                </a:cxn>
                <a:cxn ang="0">
                  <a:pos x="488" y="608"/>
                </a:cxn>
                <a:cxn ang="0">
                  <a:pos x="450" y="584"/>
                </a:cxn>
                <a:cxn ang="0">
                  <a:pos x="428" y="594"/>
                </a:cxn>
                <a:cxn ang="0">
                  <a:pos x="390" y="612"/>
                </a:cxn>
                <a:cxn ang="0">
                  <a:pos x="364" y="610"/>
                </a:cxn>
                <a:cxn ang="0">
                  <a:pos x="314" y="582"/>
                </a:cxn>
                <a:cxn ang="0">
                  <a:pos x="292" y="554"/>
                </a:cxn>
                <a:cxn ang="0">
                  <a:pos x="268" y="520"/>
                </a:cxn>
                <a:cxn ang="0">
                  <a:pos x="260" y="502"/>
                </a:cxn>
                <a:cxn ang="0">
                  <a:pos x="246" y="482"/>
                </a:cxn>
                <a:cxn ang="0">
                  <a:pos x="226" y="452"/>
                </a:cxn>
                <a:cxn ang="0">
                  <a:pos x="202" y="458"/>
                </a:cxn>
                <a:cxn ang="0">
                  <a:pos x="180" y="450"/>
                </a:cxn>
              </a:cxnLst>
              <a:rect l="0" t="0" r="r" b="b"/>
              <a:pathLst>
                <a:path w="718" h="674">
                  <a:moveTo>
                    <a:pt x="180" y="450"/>
                  </a:moveTo>
                  <a:lnTo>
                    <a:pt x="170" y="458"/>
                  </a:lnTo>
                  <a:lnTo>
                    <a:pt x="146" y="438"/>
                  </a:lnTo>
                  <a:lnTo>
                    <a:pt x="146" y="422"/>
                  </a:lnTo>
                  <a:lnTo>
                    <a:pt x="136" y="416"/>
                  </a:lnTo>
                  <a:lnTo>
                    <a:pt x="132" y="372"/>
                  </a:lnTo>
                  <a:lnTo>
                    <a:pt x="120" y="356"/>
                  </a:lnTo>
                  <a:lnTo>
                    <a:pt x="74" y="322"/>
                  </a:lnTo>
                  <a:lnTo>
                    <a:pt x="68" y="306"/>
                  </a:lnTo>
                  <a:lnTo>
                    <a:pt x="56" y="290"/>
                  </a:lnTo>
                  <a:lnTo>
                    <a:pt x="52" y="280"/>
                  </a:lnTo>
                  <a:lnTo>
                    <a:pt x="52" y="258"/>
                  </a:lnTo>
                  <a:lnTo>
                    <a:pt x="62" y="238"/>
                  </a:lnTo>
                  <a:lnTo>
                    <a:pt x="70" y="224"/>
                  </a:lnTo>
                  <a:lnTo>
                    <a:pt x="80" y="216"/>
                  </a:lnTo>
                  <a:lnTo>
                    <a:pt x="74" y="202"/>
                  </a:lnTo>
                  <a:lnTo>
                    <a:pt x="80" y="188"/>
                  </a:lnTo>
                  <a:lnTo>
                    <a:pt x="74" y="184"/>
                  </a:lnTo>
                  <a:lnTo>
                    <a:pt x="46" y="180"/>
                  </a:lnTo>
                  <a:lnTo>
                    <a:pt x="38" y="166"/>
                  </a:lnTo>
                  <a:lnTo>
                    <a:pt x="28" y="158"/>
                  </a:lnTo>
                  <a:lnTo>
                    <a:pt x="26" y="124"/>
                  </a:lnTo>
                  <a:lnTo>
                    <a:pt x="14" y="96"/>
                  </a:lnTo>
                  <a:lnTo>
                    <a:pt x="14" y="80"/>
                  </a:lnTo>
                  <a:lnTo>
                    <a:pt x="2" y="54"/>
                  </a:lnTo>
                  <a:lnTo>
                    <a:pt x="0" y="36"/>
                  </a:lnTo>
                  <a:lnTo>
                    <a:pt x="8" y="14"/>
                  </a:lnTo>
                  <a:lnTo>
                    <a:pt x="12" y="0"/>
                  </a:lnTo>
                  <a:lnTo>
                    <a:pt x="22" y="8"/>
                  </a:lnTo>
                  <a:lnTo>
                    <a:pt x="54" y="38"/>
                  </a:lnTo>
                  <a:lnTo>
                    <a:pt x="62" y="40"/>
                  </a:lnTo>
                  <a:lnTo>
                    <a:pt x="70" y="36"/>
                  </a:lnTo>
                  <a:lnTo>
                    <a:pt x="74" y="44"/>
                  </a:lnTo>
                  <a:lnTo>
                    <a:pt x="92" y="42"/>
                  </a:lnTo>
                  <a:lnTo>
                    <a:pt x="118" y="22"/>
                  </a:lnTo>
                  <a:lnTo>
                    <a:pt x="146" y="4"/>
                  </a:lnTo>
                  <a:lnTo>
                    <a:pt x="158" y="30"/>
                  </a:lnTo>
                  <a:lnTo>
                    <a:pt x="148" y="46"/>
                  </a:lnTo>
                  <a:lnTo>
                    <a:pt x="164" y="58"/>
                  </a:lnTo>
                  <a:lnTo>
                    <a:pt x="188" y="70"/>
                  </a:lnTo>
                  <a:lnTo>
                    <a:pt x="190" y="100"/>
                  </a:lnTo>
                  <a:lnTo>
                    <a:pt x="192" y="114"/>
                  </a:lnTo>
                  <a:lnTo>
                    <a:pt x="204" y="120"/>
                  </a:lnTo>
                  <a:lnTo>
                    <a:pt x="224" y="122"/>
                  </a:lnTo>
                  <a:lnTo>
                    <a:pt x="234" y="142"/>
                  </a:lnTo>
                  <a:lnTo>
                    <a:pt x="270" y="162"/>
                  </a:lnTo>
                  <a:lnTo>
                    <a:pt x="286" y="162"/>
                  </a:lnTo>
                  <a:lnTo>
                    <a:pt x="314" y="148"/>
                  </a:lnTo>
                  <a:lnTo>
                    <a:pt x="338" y="146"/>
                  </a:lnTo>
                  <a:lnTo>
                    <a:pt x="354" y="140"/>
                  </a:lnTo>
                  <a:lnTo>
                    <a:pt x="356" y="146"/>
                  </a:lnTo>
                  <a:lnTo>
                    <a:pt x="372" y="148"/>
                  </a:lnTo>
                  <a:lnTo>
                    <a:pt x="374" y="136"/>
                  </a:lnTo>
                  <a:lnTo>
                    <a:pt x="368" y="114"/>
                  </a:lnTo>
                  <a:lnTo>
                    <a:pt x="384" y="122"/>
                  </a:lnTo>
                  <a:lnTo>
                    <a:pt x="422" y="86"/>
                  </a:lnTo>
                  <a:lnTo>
                    <a:pt x="450" y="86"/>
                  </a:lnTo>
                  <a:lnTo>
                    <a:pt x="460" y="72"/>
                  </a:lnTo>
                  <a:lnTo>
                    <a:pt x="486" y="70"/>
                  </a:lnTo>
                  <a:lnTo>
                    <a:pt x="500" y="88"/>
                  </a:lnTo>
                  <a:lnTo>
                    <a:pt x="518" y="92"/>
                  </a:lnTo>
                  <a:lnTo>
                    <a:pt x="530" y="104"/>
                  </a:lnTo>
                  <a:lnTo>
                    <a:pt x="560" y="104"/>
                  </a:lnTo>
                  <a:lnTo>
                    <a:pt x="568" y="118"/>
                  </a:lnTo>
                  <a:lnTo>
                    <a:pt x="584" y="122"/>
                  </a:lnTo>
                  <a:lnTo>
                    <a:pt x="598" y="132"/>
                  </a:lnTo>
                  <a:lnTo>
                    <a:pt x="604" y="148"/>
                  </a:lnTo>
                  <a:lnTo>
                    <a:pt x="618" y="154"/>
                  </a:lnTo>
                  <a:lnTo>
                    <a:pt x="638" y="152"/>
                  </a:lnTo>
                  <a:lnTo>
                    <a:pt x="638" y="190"/>
                  </a:lnTo>
                  <a:lnTo>
                    <a:pt x="638" y="220"/>
                  </a:lnTo>
                  <a:lnTo>
                    <a:pt x="622" y="256"/>
                  </a:lnTo>
                  <a:lnTo>
                    <a:pt x="616" y="258"/>
                  </a:lnTo>
                  <a:lnTo>
                    <a:pt x="616" y="296"/>
                  </a:lnTo>
                  <a:lnTo>
                    <a:pt x="632" y="302"/>
                  </a:lnTo>
                  <a:lnTo>
                    <a:pt x="622" y="318"/>
                  </a:lnTo>
                  <a:lnTo>
                    <a:pt x="628" y="390"/>
                  </a:lnTo>
                  <a:lnTo>
                    <a:pt x="648" y="394"/>
                  </a:lnTo>
                  <a:lnTo>
                    <a:pt x="660" y="398"/>
                  </a:lnTo>
                  <a:lnTo>
                    <a:pt x="660" y="416"/>
                  </a:lnTo>
                  <a:lnTo>
                    <a:pt x="628" y="470"/>
                  </a:lnTo>
                  <a:lnTo>
                    <a:pt x="660" y="528"/>
                  </a:lnTo>
                  <a:lnTo>
                    <a:pt x="700" y="544"/>
                  </a:lnTo>
                  <a:lnTo>
                    <a:pt x="700" y="578"/>
                  </a:lnTo>
                  <a:lnTo>
                    <a:pt x="718" y="590"/>
                  </a:lnTo>
                  <a:lnTo>
                    <a:pt x="712" y="606"/>
                  </a:lnTo>
                  <a:lnTo>
                    <a:pt x="682" y="610"/>
                  </a:lnTo>
                  <a:lnTo>
                    <a:pt x="660" y="630"/>
                  </a:lnTo>
                  <a:lnTo>
                    <a:pt x="654" y="662"/>
                  </a:lnTo>
                  <a:lnTo>
                    <a:pt x="648" y="662"/>
                  </a:lnTo>
                  <a:lnTo>
                    <a:pt x="644" y="674"/>
                  </a:lnTo>
                  <a:lnTo>
                    <a:pt x="608" y="664"/>
                  </a:lnTo>
                  <a:lnTo>
                    <a:pt x="556" y="662"/>
                  </a:lnTo>
                  <a:lnTo>
                    <a:pt x="528" y="656"/>
                  </a:lnTo>
                  <a:lnTo>
                    <a:pt x="520" y="646"/>
                  </a:lnTo>
                  <a:lnTo>
                    <a:pt x="510" y="650"/>
                  </a:lnTo>
                  <a:lnTo>
                    <a:pt x="492" y="630"/>
                  </a:lnTo>
                  <a:lnTo>
                    <a:pt x="488" y="608"/>
                  </a:lnTo>
                  <a:lnTo>
                    <a:pt x="484" y="592"/>
                  </a:lnTo>
                  <a:lnTo>
                    <a:pt x="450" y="584"/>
                  </a:lnTo>
                  <a:lnTo>
                    <a:pt x="442" y="592"/>
                  </a:lnTo>
                  <a:lnTo>
                    <a:pt x="428" y="594"/>
                  </a:lnTo>
                  <a:lnTo>
                    <a:pt x="404" y="614"/>
                  </a:lnTo>
                  <a:lnTo>
                    <a:pt x="390" y="612"/>
                  </a:lnTo>
                  <a:lnTo>
                    <a:pt x="382" y="602"/>
                  </a:lnTo>
                  <a:lnTo>
                    <a:pt x="364" y="610"/>
                  </a:lnTo>
                  <a:lnTo>
                    <a:pt x="346" y="596"/>
                  </a:lnTo>
                  <a:lnTo>
                    <a:pt x="314" y="582"/>
                  </a:lnTo>
                  <a:lnTo>
                    <a:pt x="316" y="574"/>
                  </a:lnTo>
                  <a:lnTo>
                    <a:pt x="292" y="554"/>
                  </a:lnTo>
                  <a:lnTo>
                    <a:pt x="274" y="546"/>
                  </a:lnTo>
                  <a:lnTo>
                    <a:pt x="268" y="520"/>
                  </a:lnTo>
                  <a:lnTo>
                    <a:pt x="254" y="514"/>
                  </a:lnTo>
                  <a:lnTo>
                    <a:pt x="260" y="502"/>
                  </a:lnTo>
                  <a:lnTo>
                    <a:pt x="248" y="492"/>
                  </a:lnTo>
                  <a:lnTo>
                    <a:pt x="246" y="482"/>
                  </a:lnTo>
                  <a:lnTo>
                    <a:pt x="228" y="462"/>
                  </a:lnTo>
                  <a:lnTo>
                    <a:pt x="226" y="452"/>
                  </a:lnTo>
                  <a:lnTo>
                    <a:pt x="218" y="452"/>
                  </a:lnTo>
                  <a:lnTo>
                    <a:pt x="202" y="458"/>
                  </a:lnTo>
                  <a:lnTo>
                    <a:pt x="186" y="450"/>
                  </a:lnTo>
                  <a:lnTo>
                    <a:pt x="180" y="4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67" name="Iraq">
              <a:extLst>
                <a:ext uri="{FF2B5EF4-FFF2-40B4-BE49-F238E27FC236}">
                  <a16:creationId xmlns:a16="http://schemas.microsoft.com/office/drawing/2014/main" id="{F1531395-118E-4D6B-B802-AFCB92526C8A}"/>
                </a:ext>
              </a:extLst>
            </p:cNvPr>
            <p:cNvSpPr>
              <a:spLocks/>
            </p:cNvSpPr>
            <p:nvPr/>
          </p:nvSpPr>
          <p:spPr bwMode="gray">
            <a:xfrm>
              <a:off x="6995789" y="3288354"/>
              <a:ext cx="310418" cy="316616"/>
            </a:xfrm>
            <a:custGeom>
              <a:avLst/>
              <a:gdLst/>
              <a:ahLst/>
              <a:cxnLst>
                <a:cxn ang="0">
                  <a:pos x="32" y="236"/>
                </a:cxn>
                <a:cxn ang="0">
                  <a:pos x="20" y="228"/>
                </a:cxn>
                <a:cxn ang="0">
                  <a:pos x="20" y="224"/>
                </a:cxn>
                <a:cxn ang="0">
                  <a:pos x="10" y="226"/>
                </a:cxn>
                <a:cxn ang="0">
                  <a:pos x="8" y="218"/>
                </a:cxn>
                <a:cxn ang="0">
                  <a:pos x="12" y="216"/>
                </a:cxn>
                <a:cxn ang="0">
                  <a:pos x="0" y="178"/>
                </a:cxn>
                <a:cxn ang="0">
                  <a:pos x="100" y="112"/>
                </a:cxn>
                <a:cxn ang="0">
                  <a:pos x="98" y="94"/>
                </a:cxn>
                <a:cxn ang="0">
                  <a:pos x="104" y="80"/>
                </a:cxn>
                <a:cxn ang="0">
                  <a:pos x="108" y="48"/>
                </a:cxn>
                <a:cxn ang="0">
                  <a:pos x="154" y="14"/>
                </a:cxn>
                <a:cxn ang="0">
                  <a:pos x="166" y="0"/>
                </a:cxn>
                <a:cxn ang="0">
                  <a:pos x="192" y="6"/>
                </a:cxn>
                <a:cxn ang="0">
                  <a:pos x="212" y="8"/>
                </a:cxn>
                <a:cxn ang="0">
                  <a:pos x="218" y="16"/>
                </a:cxn>
                <a:cxn ang="0">
                  <a:pos x="238" y="2"/>
                </a:cxn>
                <a:cxn ang="0">
                  <a:pos x="240" y="36"/>
                </a:cxn>
                <a:cxn ang="0">
                  <a:pos x="250" y="44"/>
                </a:cxn>
                <a:cxn ang="0">
                  <a:pos x="258" y="58"/>
                </a:cxn>
                <a:cxn ang="0">
                  <a:pos x="286" y="62"/>
                </a:cxn>
                <a:cxn ang="0">
                  <a:pos x="292" y="66"/>
                </a:cxn>
                <a:cxn ang="0">
                  <a:pos x="286" y="80"/>
                </a:cxn>
                <a:cxn ang="0">
                  <a:pos x="292" y="94"/>
                </a:cxn>
                <a:cxn ang="0">
                  <a:pos x="282" y="102"/>
                </a:cxn>
                <a:cxn ang="0">
                  <a:pos x="274" y="116"/>
                </a:cxn>
                <a:cxn ang="0">
                  <a:pos x="264" y="136"/>
                </a:cxn>
                <a:cxn ang="0">
                  <a:pos x="264" y="158"/>
                </a:cxn>
                <a:cxn ang="0">
                  <a:pos x="268" y="168"/>
                </a:cxn>
                <a:cxn ang="0">
                  <a:pos x="280" y="184"/>
                </a:cxn>
                <a:cxn ang="0">
                  <a:pos x="286" y="200"/>
                </a:cxn>
                <a:cxn ang="0">
                  <a:pos x="332" y="234"/>
                </a:cxn>
                <a:cxn ang="0">
                  <a:pos x="344" y="250"/>
                </a:cxn>
                <a:cxn ang="0">
                  <a:pos x="348" y="294"/>
                </a:cxn>
                <a:cxn ang="0">
                  <a:pos x="358" y="300"/>
                </a:cxn>
                <a:cxn ang="0">
                  <a:pos x="358" y="316"/>
                </a:cxn>
                <a:cxn ang="0">
                  <a:pos x="382" y="336"/>
                </a:cxn>
                <a:cxn ang="0">
                  <a:pos x="354" y="336"/>
                </a:cxn>
                <a:cxn ang="0">
                  <a:pos x="338" y="332"/>
                </a:cxn>
                <a:cxn ang="0">
                  <a:pos x="326" y="340"/>
                </a:cxn>
                <a:cxn ang="0">
                  <a:pos x="318" y="356"/>
                </a:cxn>
                <a:cxn ang="0">
                  <a:pos x="316" y="372"/>
                </a:cxn>
                <a:cxn ang="0">
                  <a:pos x="308" y="380"/>
                </a:cxn>
                <a:cxn ang="0">
                  <a:pos x="296" y="388"/>
                </a:cxn>
                <a:cxn ang="0">
                  <a:pos x="244" y="386"/>
                </a:cxn>
                <a:cxn ang="0">
                  <a:pos x="216" y="376"/>
                </a:cxn>
                <a:cxn ang="0">
                  <a:pos x="200" y="372"/>
                </a:cxn>
                <a:cxn ang="0">
                  <a:pos x="190" y="360"/>
                </a:cxn>
                <a:cxn ang="0">
                  <a:pos x="194" y="346"/>
                </a:cxn>
                <a:cxn ang="0">
                  <a:pos x="194" y="330"/>
                </a:cxn>
                <a:cxn ang="0">
                  <a:pos x="170" y="328"/>
                </a:cxn>
                <a:cxn ang="0">
                  <a:pos x="162" y="304"/>
                </a:cxn>
                <a:cxn ang="0">
                  <a:pos x="68" y="246"/>
                </a:cxn>
                <a:cxn ang="0">
                  <a:pos x="52" y="244"/>
                </a:cxn>
                <a:cxn ang="0">
                  <a:pos x="44" y="236"/>
                </a:cxn>
                <a:cxn ang="0">
                  <a:pos x="32" y="236"/>
                </a:cxn>
              </a:cxnLst>
              <a:rect l="0" t="0" r="r" b="b"/>
              <a:pathLst>
                <a:path w="382" h="388">
                  <a:moveTo>
                    <a:pt x="32" y="236"/>
                  </a:moveTo>
                  <a:lnTo>
                    <a:pt x="20" y="228"/>
                  </a:lnTo>
                  <a:lnTo>
                    <a:pt x="20" y="224"/>
                  </a:lnTo>
                  <a:lnTo>
                    <a:pt x="10" y="226"/>
                  </a:lnTo>
                  <a:lnTo>
                    <a:pt x="8" y="218"/>
                  </a:lnTo>
                  <a:lnTo>
                    <a:pt x="12" y="216"/>
                  </a:lnTo>
                  <a:lnTo>
                    <a:pt x="0" y="178"/>
                  </a:lnTo>
                  <a:lnTo>
                    <a:pt x="100" y="112"/>
                  </a:lnTo>
                  <a:lnTo>
                    <a:pt x="98" y="94"/>
                  </a:lnTo>
                  <a:lnTo>
                    <a:pt x="104" y="80"/>
                  </a:lnTo>
                  <a:lnTo>
                    <a:pt x="108" y="48"/>
                  </a:lnTo>
                  <a:lnTo>
                    <a:pt x="154" y="14"/>
                  </a:lnTo>
                  <a:lnTo>
                    <a:pt x="166" y="0"/>
                  </a:lnTo>
                  <a:lnTo>
                    <a:pt x="192" y="6"/>
                  </a:lnTo>
                  <a:lnTo>
                    <a:pt x="212" y="8"/>
                  </a:lnTo>
                  <a:lnTo>
                    <a:pt x="218" y="16"/>
                  </a:lnTo>
                  <a:lnTo>
                    <a:pt x="238" y="2"/>
                  </a:lnTo>
                  <a:lnTo>
                    <a:pt x="240" y="36"/>
                  </a:lnTo>
                  <a:lnTo>
                    <a:pt x="250" y="44"/>
                  </a:lnTo>
                  <a:lnTo>
                    <a:pt x="258" y="58"/>
                  </a:lnTo>
                  <a:lnTo>
                    <a:pt x="286" y="62"/>
                  </a:lnTo>
                  <a:lnTo>
                    <a:pt x="292" y="66"/>
                  </a:lnTo>
                  <a:lnTo>
                    <a:pt x="286" y="80"/>
                  </a:lnTo>
                  <a:lnTo>
                    <a:pt x="292" y="94"/>
                  </a:lnTo>
                  <a:lnTo>
                    <a:pt x="282" y="102"/>
                  </a:lnTo>
                  <a:lnTo>
                    <a:pt x="274" y="116"/>
                  </a:lnTo>
                  <a:lnTo>
                    <a:pt x="264" y="136"/>
                  </a:lnTo>
                  <a:lnTo>
                    <a:pt x="264" y="158"/>
                  </a:lnTo>
                  <a:lnTo>
                    <a:pt x="268" y="168"/>
                  </a:lnTo>
                  <a:lnTo>
                    <a:pt x="280" y="184"/>
                  </a:lnTo>
                  <a:lnTo>
                    <a:pt x="286" y="200"/>
                  </a:lnTo>
                  <a:lnTo>
                    <a:pt x="332" y="234"/>
                  </a:lnTo>
                  <a:lnTo>
                    <a:pt x="344" y="250"/>
                  </a:lnTo>
                  <a:lnTo>
                    <a:pt x="348" y="294"/>
                  </a:lnTo>
                  <a:lnTo>
                    <a:pt x="358" y="300"/>
                  </a:lnTo>
                  <a:lnTo>
                    <a:pt x="358" y="316"/>
                  </a:lnTo>
                  <a:lnTo>
                    <a:pt x="382" y="336"/>
                  </a:lnTo>
                  <a:lnTo>
                    <a:pt x="354" y="336"/>
                  </a:lnTo>
                  <a:lnTo>
                    <a:pt x="338" y="332"/>
                  </a:lnTo>
                  <a:lnTo>
                    <a:pt x="326" y="340"/>
                  </a:lnTo>
                  <a:lnTo>
                    <a:pt x="318" y="356"/>
                  </a:lnTo>
                  <a:lnTo>
                    <a:pt x="316" y="372"/>
                  </a:lnTo>
                  <a:lnTo>
                    <a:pt x="308" y="380"/>
                  </a:lnTo>
                  <a:lnTo>
                    <a:pt x="296" y="388"/>
                  </a:lnTo>
                  <a:lnTo>
                    <a:pt x="244" y="386"/>
                  </a:lnTo>
                  <a:lnTo>
                    <a:pt x="216" y="376"/>
                  </a:lnTo>
                  <a:lnTo>
                    <a:pt x="200" y="372"/>
                  </a:lnTo>
                  <a:lnTo>
                    <a:pt x="190" y="360"/>
                  </a:lnTo>
                  <a:lnTo>
                    <a:pt x="194" y="346"/>
                  </a:lnTo>
                  <a:lnTo>
                    <a:pt x="194" y="330"/>
                  </a:lnTo>
                  <a:lnTo>
                    <a:pt x="170" y="328"/>
                  </a:lnTo>
                  <a:lnTo>
                    <a:pt x="162" y="304"/>
                  </a:lnTo>
                  <a:lnTo>
                    <a:pt x="68" y="246"/>
                  </a:lnTo>
                  <a:lnTo>
                    <a:pt x="52" y="244"/>
                  </a:lnTo>
                  <a:lnTo>
                    <a:pt x="44" y="236"/>
                  </a:lnTo>
                  <a:lnTo>
                    <a:pt x="32" y="23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68" name="Ireland">
              <a:extLst>
                <a:ext uri="{FF2B5EF4-FFF2-40B4-BE49-F238E27FC236}">
                  <a16:creationId xmlns:a16="http://schemas.microsoft.com/office/drawing/2014/main" id="{6AF5EDD4-7DA1-4D66-8B58-527A43A2766C}"/>
                </a:ext>
              </a:extLst>
            </p:cNvPr>
            <p:cNvSpPr>
              <a:spLocks/>
            </p:cNvSpPr>
            <p:nvPr/>
          </p:nvSpPr>
          <p:spPr bwMode="gray">
            <a:xfrm>
              <a:off x="5482752" y="2440767"/>
              <a:ext cx="132756" cy="194690"/>
            </a:xfrm>
            <a:custGeom>
              <a:avLst/>
              <a:gdLst/>
              <a:ahLst/>
              <a:cxnLst>
                <a:cxn ang="0">
                  <a:pos x="150" y="72"/>
                </a:cxn>
                <a:cxn ang="0">
                  <a:pos x="136" y="70"/>
                </a:cxn>
                <a:cxn ang="0">
                  <a:pos x="122" y="58"/>
                </a:cxn>
                <a:cxn ang="0">
                  <a:pos x="110" y="70"/>
                </a:cxn>
                <a:cxn ang="0">
                  <a:pos x="84" y="72"/>
                </a:cxn>
                <a:cxn ang="0">
                  <a:pos x="82" y="58"/>
                </a:cxn>
                <a:cxn ang="0">
                  <a:pos x="86" y="42"/>
                </a:cxn>
                <a:cxn ang="0">
                  <a:pos x="98" y="32"/>
                </a:cxn>
                <a:cxn ang="0">
                  <a:pos x="104" y="18"/>
                </a:cxn>
                <a:cxn ang="0">
                  <a:pos x="118" y="6"/>
                </a:cxn>
                <a:cxn ang="0">
                  <a:pos x="100" y="0"/>
                </a:cxn>
                <a:cxn ang="0">
                  <a:pos x="84" y="4"/>
                </a:cxn>
                <a:cxn ang="0">
                  <a:pos x="72" y="14"/>
                </a:cxn>
                <a:cxn ang="0">
                  <a:pos x="72" y="26"/>
                </a:cxn>
                <a:cxn ang="0">
                  <a:pos x="60" y="42"/>
                </a:cxn>
                <a:cxn ang="0">
                  <a:pos x="66" y="58"/>
                </a:cxn>
                <a:cxn ang="0">
                  <a:pos x="52" y="62"/>
                </a:cxn>
                <a:cxn ang="0">
                  <a:pos x="24" y="60"/>
                </a:cxn>
                <a:cxn ang="0">
                  <a:pos x="20" y="82"/>
                </a:cxn>
                <a:cxn ang="0">
                  <a:pos x="28" y="86"/>
                </a:cxn>
                <a:cxn ang="0">
                  <a:pos x="24" y="96"/>
                </a:cxn>
                <a:cxn ang="0">
                  <a:pos x="12" y="108"/>
                </a:cxn>
                <a:cxn ang="0">
                  <a:pos x="12" y="126"/>
                </a:cxn>
                <a:cxn ang="0">
                  <a:pos x="24" y="126"/>
                </a:cxn>
                <a:cxn ang="0">
                  <a:pos x="32" y="132"/>
                </a:cxn>
                <a:cxn ang="0">
                  <a:pos x="50" y="126"/>
                </a:cxn>
                <a:cxn ang="0">
                  <a:pos x="52" y="136"/>
                </a:cxn>
                <a:cxn ang="0">
                  <a:pos x="38" y="150"/>
                </a:cxn>
                <a:cxn ang="0">
                  <a:pos x="38" y="160"/>
                </a:cxn>
                <a:cxn ang="0">
                  <a:pos x="22" y="176"/>
                </a:cxn>
                <a:cxn ang="0">
                  <a:pos x="28" y="184"/>
                </a:cxn>
                <a:cxn ang="0">
                  <a:pos x="24" y="194"/>
                </a:cxn>
                <a:cxn ang="0">
                  <a:pos x="8" y="206"/>
                </a:cxn>
                <a:cxn ang="0">
                  <a:pos x="12" y="216"/>
                </a:cxn>
                <a:cxn ang="0">
                  <a:pos x="0" y="226"/>
                </a:cxn>
                <a:cxn ang="0">
                  <a:pos x="20" y="230"/>
                </a:cxn>
                <a:cxn ang="0">
                  <a:pos x="48" y="236"/>
                </a:cxn>
                <a:cxn ang="0">
                  <a:pos x="70" y="236"/>
                </a:cxn>
                <a:cxn ang="0">
                  <a:pos x="82" y="220"/>
                </a:cxn>
                <a:cxn ang="0">
                  <a:pos x="96" y="218"/>
                </a:cxn>
                <a:cxn ang="0">
                  <a:pos x="112" y="208"/>
                </a:cxn>
                <a:cxn ang="0">
                  <a:pos x="128" y="208"/>
                </a:cxn>
                <a:cxn ang="0">
                  <a:pos x="158" y="194"/>
                </a:cxn>
                <a:cxn ang="0">
                  <a:pos x="156" y="178"/>
                </a:cxn>
                <a:cxn ang="0">
                  <a:pos x="162" y="160"/>
                </a:cxn>
                <a:cxn ang="0">
                  <a:pos x="164" y="126"/>
                </a:cxn>
                <a:cxn ang="0">
                  <a:pos x="158" y="108"/>
                </a:cxn>
                <a:cxn ang="0">
                  <a:pos x="158" y="88"/>
                </a:cxn>
                <a:cxn ang="0">
                  <a:pos x="150" y="72"/>
                </a:cxn>
              </a:cxnLst>
              <a:rect l="0" t="0" r="r" b="b"/>
              <a:pathLst>
                <a:path w="164" h="236">
                  <a:moveTo>
                    <a:pt x="150" y="72"/>
                  </a:moveTo>
                  <a:lnTo>
                    <a:pt x="136" y="70"/>
                  </a:lnTo>
                  <a:lnTo>
                    <a:pt x="122" y="58"/>
                  </a:lnTo>
                  <a:lnTo>
                    <a:pt x="110" y="70"/>
                  </a:lnTo>
                  <a:lnTo>
                    <a:pt x="84" y="72"/>
                  </a:lnTo>
                  <a:lnTo>
                    <a:pt x="82" y="58"/>
                  </a:lnTo>
                  <a:lnTo>
                    <a:pt x="86" y="42"/>
                  </a:lnTo>
                  <a:lnTo>
                    <a:pt x="98" y="32"/>
                  </a:lnTo>
                  <a:lnTo>
                    <a:pt x="104" y="18"/>
                  </a:lnTo>
                  <a:lnTo>
                    <a:pt x="118" y="6"/>
                  </a:lnTo>
                  <a:lnTo>
                    <a:pt x="100" y="0"/>
                  </a:lnTo>
                  <a:lnTo>
                    <a:pt x="84" y="4"/>
                  </a:lnTo>
                  <a:lnTo>
                    <a:pt x="72" y="14"/>
                  </a:lnTo>
                  <a:lnTo>
                    <a:pt x="72" y="26"/>
                  </a:lnTo>
                  <a:lnTo>
                    <a:pt x="60" y="42"/>
                  </a:lnTo>
                  <a:lnTo>
                    <a:pt x="66" y="58"/>
                  </a:lnTo>
                  <a:lnTo>
                    <a:pt x="52" y="62"/>
                  </a:lnTo>
                  <a:lnTo>
                    <a:pt x="24" y="60"/>
                  </a:lnTo>
                  <a:lnTo>
                    <a:pt x="20" y="82"/>
                  </a:lnTo>
                  <a:lnTo>
                    <a:pt x="28" y="86"/>
                  </a:lnTo>
                  <a:lnTo>
                    <a:pt x="24" y="96"/>
                  </a:lnTo>
                  <a:lnTo>
                    <a:pt x="12" y="108"/>
                  </a:lnTo>
                  <a:lnTo>
                    <a:pt x="12" y="126"/>
                  </a:lnTo>
                  <a:lnTo>
                    <a:pt x="24" y="126"/>
                  </a:lnTo>
                  <a:lnTo>
                    <a:pt x="32" y="132"/>
                  </a:lnTo>
                  <a:lnTo>
                    <a:pt x="50" y="126"/>
                  </a:lnTo>
                  <a:lnTo>
                    <a:pt x="52" y="136"/>
                  </a:lnTo>
                  <a:lnTo>
                    <a:pt x="38" y="150"/>
                  </a:lnTo>
                  <a:lnTo>
                    <a:pt x="38" y="160"/>
                  </a:lnTo>
                  <a:lnTo>
                    <a:pt x="22" y="176"/>
                  </a:lnTo>
                  <a:lnTo>
                    <a:pt x="28" y="184"/>
                  </a:lnTo>
                  <a:lnTo>
                    <a:pt x="24" y="194"/>
                  </a:lnTo>
                  <a:lnTo>
                    <a:pt x="8" y="206"/>
                  </a:lnTo>
                  <a:lnTo>
                    <a:pt x="12" y="216"/>
                  </a:lnTo>
                  <a:lnTo>
                    <a:pt x="0" y="226"/>
                  </a:lnTo>
                  <a:lnTo>
                    <a:pt x="20" y="230"/>
                  </a:lnTo>
                  <a:lnTo>
                    <a:pt x="48" y="236"/>
                  </a:lnTo>
                  <a:lnTo>
                    <a:pt x="70" y="236"/>
                  </a:lnTo>
                  <a:lnTo>
                    <a:pt x="82" y="220"/>
                  </a:lnTo>
                  <a:lnTo>
                    <a:pt x="96" y="218"/>
                  </a:lnTo>
                  <a:lnTo>
                    <a:pt x="112" y="208"/>
                  </a:lnTo>
                  <a:lnTo>
                    <a:pt x="128" y="208"/>
                  </a:lnTo>
                  <a:lnTo>
                    <a:pt x="158" y="194"/>
                  </a:lnTo>
                  <a:lnTo>
                    <a:pt x="156" y="178"/>
                  </a:lnTo>
                  <a:lnTo>
                    <a:pt x="162" y="160"/>
                  </a:lnTo>
                  <a:lnTo>
                    <a:pt x="164" y="126"/>
                  </a:lnTo>
                  <a:lnTo>
                    <a:pt x="158" y="108"/>
                  </a:lnTo>
                  <a:lnTo>
                    <a:pt x="158" y="88"/>
                  </a:lnTo>
                  <a:lnTo>
                    <a:pt x="15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69" name="Israel">
              <a:extLst>
                <a:ext uri="{FF2B5EF4-FFF2-40B4-BE49-F238E27FC236}">
                  <a16:creationId xmlns:a16="http://schemas.microsoft.com/office/drawing/2014/main" id="{76C52CAB-2EC7-47B4-87FE-3E8C378460FE}"/>
                </a:ext>
              </a:extLst>
            </p:cNvPr>
            <p:cNvSpPr>
              <a:spLocks/>
            </p:cNvSpPr>
            <p:nvPr/>
          </p:nvSpPr>
          <p:spPr bwMode="gray">
            <a:xfrm>
              <a:off x="6861079" y="3435845"/>
              <a:ext cx="48807" cy="143559"/>
            </a:xfrm>
            <a:custGeom>
              <a:avLst/>
              <a:gdLst/>
              <a:ahLst/>
              <a:cxnLst>
                <a:cxn ang="0">
                  <a:pos x="22" y="178"/>
                </a:cxn>
                <a:cxn ang="0">
                  <a:pos x="18" y="160"/>
                </a:cxn>
                <a:cxn ang="0">
                  <a:pos x="10" y="134"/>
                </a:cxn>
                <a:cxn ang="0">
                  <a:pos x="6" y="110"/>
                </a:cxn>
                <a:cxn ang="0">
                  <a:pos x="0" y="100"/>
                </a:cxn>
                <a:cxn ang="0">
                  <a:pos x="0" y="86"/>
                </a:cxn>
                <a:cxn ang="0">
                  <a:pos x="8" y="80"/>
                </a:cxn>
                <a:cxn ang="0">
                  <a:pos x="20" y="58"/>
                </a:cxn>
                <a:cxn ang="0">
                  <a:pos x="26" y="34"/>
                </a:cxn>
                <a:cxn ang="0">
                  <a:pos x="26" y="24"/>
                </a:cxn>
                <a:cxn ang="0">
                  <a:pos x="30" y="24"/>
                </a:cxn>
                <a:cxn ang="0">
                  <a:pos x="34" y="12"/>
                </a:cxn>
                <a:cxn ang="0">
                  <a:pos x="40" y="10"/>
                </a:cxn>
                <a:cxn ang="0">
                  <a:pos x="42" y="12"/>
                </a:cxn>
                <a:cxn ang="0">
                  <a:pos x="48" y="10"/>
                </a:cxn>
                <a:cxn ang="0">
                  <a:pos x="50" y="4"/>
                </a:cxn>
                <a:cxn ang="0">
                  <a:pos x="54" y="4"/>
                </a:cxn>
                <a:cxn ang="0">
                  <a:pos x="56" y="0"/>
                </a:cxn>
                <a:cxn ang="0">
                  <a:pos x="60" y="0"/>
                </a:cxn>
                <a:cxn ang="0">
                  <a:pos x="62" y="10"/>
                </a:cxn>
                <a:cxn ang="0">
                  <a:pos x="62" y="16"/>
                </a:cxn>
                <a:cxn ang="0">
                  <a:pos x="62" y="20"/>
                </a:cxn>
                <a:cxn ang="0">
                  <a:pos x="58" y="28"/>
                </a:cxn>
                <a:cxn ang="0">
                  <a:pos x="52" y="30"/>
                </a:cxn>
                <a:cxn ang="0">
                  <a:pos x="50" y="32"/>
                </a:cxn>
                <a:cxn ang="0">
                  <a:pos x="48" y="44"/>
                </a:cxn>
                <a:cxn ang="0">
                  <a:pos x="50" y="52"/>
                </a:cxn>
                <a:cxn ang="0">
                  <a:pos x="46" y="60"/>
                </a:cxn>
                <a:cxn ang="0">
                  <a:pos x="48" y="72"/>
                </a:cxn>
                <a:cxn ang="0">
                  <a:pos x="44" y="86"/>
                </a:cxn>
                <a:cxn ang="0">
                  <a:pos x="42" y="96"/>
                </a:cxn>
                <a:cxn ang="0">
                  <a:pos x="44" y="104"/>
                </a:cxn>
                <a:cxn ang="0">
                  <a:pos x="32" y="136"/>
                </a:cxn>
                <a:cxn ang="0">
                  <a:pos x="32" y="150"/>
                </a:cxn>
                <a:cxn ang="0">
                  <a:pos x="30" y="154"/>
                </a:cxn>
                <a:cxn ang="0">
                  <a:pos x="22" y="178"/>
                </a:cxn>
              </a:cxnLst>
              <a:rect l="0" t="0" r="r" b="b"/>
              <a:pathLst>
                <a:path w="62" h="178">
                  <a:moveTo>
                    <a:pt x="22" y="178"/>
                  </a:moveTo>
                  <a:lnTo>
                    <a:pt x="18" y="160"/>
                  </a:lnTo>
                  <a:lnTo>
                    <a:pt x="10" y="134"/>
                  </a:lnTo>
                  <a:lnTo>
                    <a:pt x="6" y="110"/>
                  </a:lnTo>
                  <a:lnTo>
                    <a:pt x="0" y="100"/>
                  </a:lnTo>
                  <a:lnTo>
                    <a:pt x="0" y="86"/>
                  </a:lnTo>
                  <a:lnTo>
                    <a:pt x="8" y="80"/>
                  </a:lnTo>
                  <a:lnTo>
                    <a:pt x="20" y="58"/>
                  </a:lnTo>
                  <a:lnTo>
                    <a:pt x="26" y="34"/>
                  </a:lnTo>
                  <a:lnTo>
                    <a:pt x="26" y="24"/>
                  </a:lnTo>
                  <a:lnTo>
                    <a:pt x="30" y="24"/>
                  </a:lnTo>
                  <a:lnTo>
                    <a:pt x="34" y="12"/>
                  </a:lnTo>
                  <a:lnTo>
                    <a:pt x="40" y="10"/>
                  </a:lnTo>
                  <a:lnTo>
                    <a:pt x="42" y="12"/>
                  </a:lnTo>
                  <a:lnTo>
                    <a:pt x="48" y="10"/>
                  </a:lnTo>
                  <a:lnTo>
                    <a:pt x="50" y="4"/>
                  </a:lnTo>
                  <a:lnTo>
                    <a:pt x="54" y="4"/>
                  </a:lnTo>
                  <a:lnTo>
                    <a:pt x="56" y="0"/>
                  </a:lnTo>
                  <a:lnTo>
                    <a:pt x="60" y="0"/>
                  </a:lnTo>
                  <a:lnTo>
                    <a:pt x="62" y="10"/>
                  </a:lnTo>
                  <a:lnTo>
                    <a:pt x="62" y="16"/>
                  </a:lnTo>
                  <a:lnTo>
                    <a:pt x="62" y="20"/>
                  </a:lnTo>
                  <a:lnTo>
                    <a:pt x="58" y="28"/>
                  </a:lnTo>
                  <a:lnTo>
                    <a:pt x="52" y="30"/>
                  </a:lnTo>
                  <a:lnTo>
                    <a:pt x="50" y="32"/>
                  </a:lnTo>
                  <a:lnTo>
                    <a:pt x="48" y="44"/>
                  </a:lnTo>
                  <a:lnTo>
                    <a:pt x="50" y="52"/>
                  </a:lnTo>
                  <a:lnTo>
                    <a:pt x="46" y="60"/>
                  </a:lnTo>
                  <a:lnTo>
                    <a:pt x="48" y="72"/>
                  </a:lnTo>
                  <a:lnTo>
                    <a:pt x="44" y="86"/>
                  </a:lnTo>
                  <a:lnTo>
                    <a:pt x="42" y="96"/>
                  </a:lnTo>
                  <a:lnTo>
                    <a:pt x="44" y="104"/>
                  </a:lnTo>
                  <a:lnTo>
                    <a:pt x="32" y="136"/>
                  </a:lnTo>
                  <a:lnTo>
                    <a:pt x="32" y="150"/>
                  </a:lnTo>
                  <a:lnTo>
                    <a:pt x="30" y="154"/>
                  </a:lnTo>
                  <a:lnTo>
                    <a:pt x="22" y="1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70" name="Italy">
              <a:extLst>
                <a:ext uri="{FF2B5EF4-FFF2-40B4-BE49-F238E27FC236}">
                  <a16:creationId xmlns:a16="http://schemas.microsoft.com/office/drawing/2014/main" id="{E6039F53-3BEB-4713-9320-65E8EFCF3F87}"/>
                </a:ext>
              </a:extLst>
            </p:cNvPr>
            <p:cNvSpPr>
              <a:spLocks noEditPoints="1"/>
            </p:cNvSpPr>
            <p:nvPr/>
          </p:nvSpPr>
          <p:spPr bwMode="gray">
            <a:xfrm>
              <a:off x="6002067" y="2857676"/>
              <a:ext cx="367034" cy="448376"/>
            </a:xfrm>
            <a:custGeom>
              <a:avLst/>
              <a:gdLst/>
              <a:ahLst/>
              <a:cxnLst>
                <a:cxn ang="0">
                  <a:pos x="264" y="46"/>
                </a:cxn>
                <a:cxn ang="0">
                  <a:pos x="266" y="80"/>
                </a:cxn>
                <a:cxn ang="0">
                  <a:pos x="222" y="80"/>
                </a:cxn>
                <a:cxn ang="0">
                  <a:pos x="218" y="122"/>
                </a:cxn>
                <a:cxn ang="0">
                  <a:pos x="220" y="170"/>
                </a:cxn>
                <a:cxn ang="0">
                  <a:pos x="272" y="236"/>
                </a:cxn>
                <a:cxn ang="0">
                  <a:pos x="342" y="280"/>
                </a:cxn>
                <a:cxn ang="0">
                  <a:pos x="362" y="300"/>
                </a:cxn>
                <a:cxn ang="0">
                  <a:pos x="412" y="324"/>
                </a:cxn>
                <a:cxn ang="0">
                  <a:pos x="434" y="342"/>
                </a:cxn>
                <a:cxn ang="0">
                  <a:pos x="454" y="390"/>
                </a:cxn>
                <a:cxn ang="0">
                  <a:pos x="430" y="372"/>
                </a:cxn>
                <a:cxn ang="0">
                  <a:pos x="384" y="384"/>
                </a:cxn>
                <a:cxn ang="0">
                  <a:pos x="408" y="418"/>
                </a:cxn>
                <a:cxn ang="0">
                  <a:pos x="392" y="450"/>
                </a:cxn>
                <a:cxn ang="0">
                  <a:pos x="346" y="486"/>
                </a:cxn>
                <a:cxn ang="0">
                  <a:pos x="352" y="454"/>
                </a:cxn>
                <a:cxn ang="0">
                  <a:pos x="362" y="436"/>
                </a:cxn>
                <a:cxn ang="0">
                  <a:pos x="318" y="372"/>
                </a:cxn>
                <a:cxn ang="0">
                  <a:pos x="268" y="320"/>
                </a:cxn>
                <a:cxn ang="0">
                  <a:pos x="206" y="280"/>
                </a:cxn>
                <a:cxn ang="0">
                  <a:pos x="164" y="256"/>
                </a:cxn>
                <a:cxn ang="0">
                  <a:pos x="146" y="228"/>
                </a:cxn>
                <a:cxn ang="0">
                  <a:pos x="118" y="154"/>
                </a:cxn>
                <a:cxn ang="0">
                  <a:pos x="90" y="146"/>
                </a:cxn>
                <a:cxn ang="0">
                  <a:pos x="72" y="168"/>
                </a:cxn>
                <a:cxn ang="0">
                  <a:pos x="52" y="162"/>
                </a:cxn>
                <a:cxn ang="0">
                  <a:pos x="12" y="162"/>
                </a:cxn>
                <a:cxn ang="0">
                  <a:pos x="2" y="128"/>
                </a:cxn>
                <a:cxn ang="0">
                  <a:pos x="16" y="106"/>
                </a:cxn>
                <a:cxn ang="0">
                  <a:pos x="26" y="68"/>
                </a:cxn>
                <a:cxn ang="0">
                  <a:pos x="56" y="64"/>
                </a:cxn>
                <a:cxn ang="0">
                  <a:pos x="78" y="42"/>
                </a:cxn>
                <a:cxn ang="0">
                  <a:pos x="98" y="60"/>
                </a:cxn>
                <a:cxn ang="0">
                  <a:pos x="104" y="32"/>
                </a:cxn>
                <a:cxn ang="0">
                  <a:pos x="140" y="42"/>
                </a:cxn>
                <a:cxn ang="0">
                  <a:pos x="148" y="16"/>
                </a:cxn>
                <a:cxn ang="0">
                  <a:pos x="184" y="0"/>
                </a:cxn>
                <a:cxn ang="0">
                  <a:pos x="220" y="14"/>
                </a:cxn>
                <a:cxn ang="0">
                  <a:pos x="268" y="34"/>
                </a:cxn>
                <a:cxn ang="0">
                  <a:pos x="80" y="362"/>
                </a:cxn>
                <a:cxn ang="0">
                  <a:pos x="80" y="414"/>
                </a:cxn>
                <a:cxn ang="0">
                  <a:pos x="104" y="424"/>
                </a:cxn>
                <a:cxn ang="0">
                  <a:pos x="122" y="416"/>
                </a:cxn>
                <a:cxn ang="0">
                  <a:pos x="118" y="378"/>
                </a:cxn>
                <a:cxn ang="0">
                  <a:pos x="120" y="332"/>
                </a:cxn>
                <a:cxn ang="0">
                  <a:pos x="88" y="334"/>
                </a:cxn>
                <a:cxn ang="0">
                  <a:pos x="72" y="358"/>
                </a:cxn>
                <a:cxn ang="0">
                  <a:pos x="230" y="512"/>
                </a:cxn>
                <a:cxn ang="0">
                  <a:pos x="266" y="528"/>
                </a:cxn>
                <a:cxn ang="0">
                  <a:pos x="298" y="546"/>
                </a:cxn>
                <a:cxn ang="0">
                  <a:pos x="326" y="526"/>
                </a:cxn>
                <a:cxn ang="0">
                  <a:pos x="336" y="476"/>
                </a:cxn>
                <a:cxn ang="0">
                  <a:pos x="278" y="486"/>
                </a:cxn>
                <a:cxn ang="0">
                  <a:pos x="242" y="482"/>
                </a:cxn>
                <a:cxn ang="0">
                  <a:pos x="222" y="496"/>
                </a:cxn>
              </a:cxnLst>
              <a:rect l="0" t="0" r="r" b="b"/>
              <a:pathLst>
                <a:path w="454" h="550">
                  <a:moveTo>
                    <a:pt x="268" y="34"/>
                  </a:moveTo>
                  <a:lnTo>
                    <a:pt x="264" y="46"/>
                  </a:lnTo>
                  <a:lnTo>
                    <a:pt x="268" y="60"/>
                  </a:lnTo>
                  <a:lnTo>
                    <a:pt x="266" y="80"/>
                  </a:lnTo>
                  <a:lnTo>
                    <a:pt x="244" y="78"/>
                  </a:lnTo>
                  <a:lnTo>
                    <a:pt x="222" y="80"/>
                  </a:lnTo>
                  <a:lnTo>
                    <a:pt x="210" y="96"/>
                  </a:lnTo>
                  <a:lnTo>
                    <a:pt x="218" y="122"/>
                  </a:lnTo>
                  <a:lnTo>
                    <a:pt x="214" y="140"/>
                  </a:lnTo>
                  <a:lnTo>
                    <a:pt x="220" y="170"/>
                  </a:lnTo>
                  <a:lnTo>
                    <a:pt x="264" y="202"/>
                  </a:lnTo>
                  <a:lnTo>
                    <a:pt x="272" y="236"/>
                  </a:lnTo>
                  <a:lnTo>
                    <a:pt x="312" y="272"/>
                  </a:lnTo>
                  <a:lnTo>
                    <a:pt x="342" y="280"/>
                  </a:lnTo>
                  <a:lnTo>
                    <a:pt x="368" y="280"/>
                  </a:lnTo>
                  <a:lnTo>
                    <a:pt x="362" y="300"/>
                  </a:lnTo>
                  <a:lnTo>
                    <a:pt x="394" y="320"/>
                  </a:lnTo>
                  <a:lnTo>
                    <a:pt x="412" y="324"/>
                  </a:lnTo>
                  <a:lnTo>
                    <a:pt x="422" y="340"/>
                  </a:lnTo>
                  <a:lnTo>
                    <a:pt x="434" y="342"/>
                  </a:lnTo>
                  <a:lnTo>
                    <a:pt x="454" y="370"/>
                  </a:lnTo>
                  <a:lnTo>
                    <a:pt x="454" y="390"/>
                  </a:lnTo>
                  <a:lnTo>
                    <a:pt x="442" y="392"/>
                  </a:lnTo>
                  <a:lnTo>
                    <a:pt x="430" y="372"/>
                  </a:lnTo>
                  <a:lnTo>
                    <a:pt x="398" y="362"/>
                  </a:lnTo>
                  <a:lnTo>
                    <a:pt x="384" y="384"/>
                  </a:lnTo>
                  <a:lnTo>
                    <a:pt x="382" y="404"/>
                  </a:lnTo>
                  <a:lnTo>
                    <a:pt x="408" y="418"/>
                  </a:lnTo>
                  <a:lnTo>
                    <a:pt x="408" y="442"/>
                  </a:lnTo>
                  <a:lnTo>
                    <a:pt x="392" y="450"/>
                  </a:lnTo>
                  <a:lnTo>
                    <a:pt x="362" y="486"/>
                  </a:lnTo>
                  <a:lnTo>
                    <a:pt x="346" y="486"/>
                  </a:lnTo>
                  <a:lnTo>
                    <a:pt x="344" y="474"/>
                  </a:lnTo>
                  <a:lnTo>
                    <a:pt x="352" y="454"/>
                  </a:lnTo>
                  <a:lnTo>
                    <a:pt x="348" y="446"/>
                  </a:lnTo>
                  <a:lnTo>
                    <a:pt x="362" y="436"/>
                  </a:lnTo>
                  <a:lnTo>
                    <a:pt x="344" y="384"/>
                  </a:lnTo>
                  <a:lnTo>
                    <a:pt x="318" y="372"/>
                  </a:lnTo>
                  <a:lnTo>
                    <a:pt x="314" y="358"/>
                  </a:lnTo>
                  <a:lnTo>
                    <a:pt x="268" y="320"/>
                  </a:lnTo>
                  <a:lnTo>
                    <a:pt x="240" y="312"/>
                  </a:lnTo>
                  <a:lnTo>
                    <a:pt x="206" y="280"/>
                  </a:lnTo>
                  <a:lnTo>
                    <a:pt x="188" y="268"/>
                  </a:lnTo>
                  <a:lnTo>
                    <a:pt x="164" y="256"/>
                  </a:lnTo>
                  <a:lnTo>
                    <a:pt x="160" y="240"/>
                  </a:lnTo>
                  <a:lnTo>
                    <a:pt x="146" y="228"/>
                  </a:lnTo>
                  <a:lnTo>
                    <a:pt x="142" y="182"/>
                  </a:lnTo>
                  <a:lnTo>
                    <a:pt x="118" y="154"/>
                  </a:lnTo>
                  <a:lnTo>
                    <a:pt x="100" y="152"/>
                  </a:lnTo>
                  <a:lnTo>
                    <a:pt x="90" y="146"/>
                  </a:lnTo>
                  <a:lnTo>
                    <a:pt x="76" y="152"/>
                  </a:lnTo>
                  <a:lnTo>
                    <a:pt x="72" y="168"/>
                  </a:lnTo>
                  <a:lnTo>
                    <a:pt x="58" y="178"/>
                  </a:lnTo>
                  <a:lnTo>
                    <a:pt x="52" y="162"/>
                  </a:lnTo>
                  <a:lnTo>
                    <a:pt x="30" y="166"/>
                  </a:lnTo>
                  <a:lnTo>
                    <a:pt x="12" y="162"/>
                  </a:lnTo>
                  <a:lnTo>
                    <a:pt x="12" y="140"/>
                  </a:lnTo>
                  <a:lnTo>
                    <a:pt x="2" y="128"/>
                  </a:lnTo>
                  <a:lnTo>
                    <a:pt x="0" y="114"/>
                  </a:lnTo>
                  <a:lnTo>
                    <a:pt x="16" y="106"/>
                  </a:lnTo>
                  <a:lnTo>
                    <a:pt x="16" y="84"/>
                  </a:lnTo>
                  <a:lnTo>
                    <a:pt x="26" y="68"/>
                  </a:lnTo>
                  <a:lnTo>
                    <a:pt x="44" y="58"/>
                  </a:lnTo>
                  <a:lnTo>
                    <a:pt x="56" y="64"/>
                  </a:lnTo>
                  <a:lnTo>
                    <a:pt x="64" y="54"/>
                  </a:lnTo>
                  <a:lnTo>
                    <a:pt x="78" y="42"/>
                  </a:lnTo>
                  <a:lnTo>
                    <a:pt x="86" y="54"/>
                  </a:lnTo>
                  <a:lnTo>
                    <a:pt x="98" y="60"/>
                  </a:lnTo>
                  <a:lnTo>
                    <a:pt x="100" y="44"/>
                  </a:lnTo>
                  <a:lnTo>
                    <a:pt x="104" y="32"/>
                  </a:lnTo>
                  <a:lnTo>
                    <a:pt x="114" y="36"/>
                  </a:lnTo>
                  <a:lnTo>
                    <a:pt x="140" y="42"/>
                  </a:lnTo>
                  <a:lnTo>
                    <a:pt x="146" y="28"/>
                  </a:lnTo>
                  <a:lnTo>
                    <a:pt x="148" y="16"/>
                  </a:lnTo>
                  <a:lnTo>
                    <a:pt x="160" y="12"/>
                  </a:lnTo>
                  <a:lnTo>
                    <a:pt x="184" y="0"/>
                  </a:lnTo>
                  <a:lnTo>
                    <a:pt x="216" y="0"/>
                  </a:lnTo>
                  <a:lnTo>
                    <a:pt x="220" y="14"/>
                  </a:lnTo>
                  <a:lnTo>
                    <a:pt x="242" y="28"/>
                  </a:lnTo>
                  <a:lnTo>
                    <a:pt x="268" y="34"/>
                  </a:lnTo>
                  <a:close/>
                  <a:moveTo>
                    <a:pt x="72" y="358"/>
                  </a:moveTo>
                  <a:lnTo>
                    <a:pt x="80" y="362"/>
                  </a:lnTo>
                  <a:lnTo>
                    <a:pt x="82" y="388"/>
                  </a:lnTo>
                  <a:lnTo>
                    <a:pt x="80" y="414"/>
                  </a:lnTo>
                  <a:lnTo>
                    <a:pt x="96" y="438"/>
                  </a:lnTo>
                  <a:lnTo>
                    <a:pt x="104" y="424"/>
                  </a:lnTo>
                  <a:lnTo>
                    <a:pt x="114" y="428"/>
                  </a:lnTo>
                  <a:lnTo>
                    <a:pt x="122" y="416"/>
                  </a:lnTo>
                  <a:lnTo>
                    <a:pt x="124" y="392"/>
                  </a:lnTo>
                  <a:lnTo>
                    <a:pt x="118" y="378"/>
                  </a:lnTo>
                  <a:lnTo>
                    <a:pt x="122" y="364"/>
                  </a:lnTo>
                  <a:lnTo>
                    <a:pt x="120" y="332"/>
                  </a:lnTo>
                  <a:lnTo>
                    <a:pt x="108" y="318"/>
                  </a:lnTo>
                  <a:lnTo>
                    <a:pt x="88" y="334"/>
                  </a:lnTo>
                  <a:lnTo>
                    <a:pt x="76" y="334"/>
                  </a:lnTo>
                  <a:lnTo>
                    <a:pt x="72" y="358"/>
                  </a:lnTo>
                  <a:close/>
                  <a:moveTo>
                    <a:pt x="222" y="496"/>
                  </a:moveTo>
                  <a:lnTo>
                    <a:pt x="230" y="512"/>
                  </a:lnTo>
                  <a:lnTo>
                    <a:pt x="246" y="512"/>
                  </a:lnTo>
                  <a:lnTo>
                    <a:pt x="266" y="528"/>
                  </a:lnTo>
                  <a:lnTo>
                    <a:pt x="294" y="536"/>
                  </a:lnTo>
                  <a:lnTo>
                    <a:pt x="298" y="546"/>
                  </a:lnTo>
                  <a:lnTo>
                    <a:pt x="322" y="550"/>
                  </a:lnTo>
                  <a:lnTo>
                    <a:pt x="326" y="526"/>
                  </a:lnTo>
                  <a:lnTo>
                    <a:pt x="322" y="510"/>
                  </a:lnTo>
                  <a:lnTo>
                    <a:pt x="336" y="476"/>
                  </a:lnTo>
                  <a:lnTo>
                    <a:pt x="320" y="476"/>
                  </a:lnTo>
                  <a:lnTo>
                    <a:pt x="278" y="486"/>
                  </a:lnTo>
                  <a:lnTo>
                    <a:pt x="258" y="476"/>
                  </a:lnTo>
                  <a:lnTo>
                    <a:pt x="242" y="482"/>
                  </a:lnTo>
                  <a:lnTo>
                    <a:pt x="230" y="482"/>
                  </a:lnTo>
                  <a:lnTo>
                    <a:pt x="222" y="4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71" name="Ivory Coast">
              <a:extLst>
                <a:ext uri="{FF2B5EF4-FFF2-40B4-BE49-F238E27FC236}">
                  <a16:creationId xmlns:a16="http://schemas.microsoft.com/office/drawing/2014/main" id="{E9425B8F-7488-495D-880C-369215AED727}"/>
                </a:ext>
              </a:extLst>
            </p:cNvPr>
            <p:cNvSpPr>
              <a:spLocks/>
            </p:cNvSpPr>
            <p:nvPr/>
          </p:nvSpPr>
          <p:spPr bwMode="gray">
            <a:xfrm>
              <a:off x="5543273" y="4224437"/>
              <a:ext cx="179612" cy="196656"/>
            </a:xfrm>
            <a:custGeom>
              <a:avLst/>
              <a:gdLst/>
              <a:ahLst/>
              <a:cxnLst>
                <a:cxn ang="0">
                  <a:pos x="46" y="243"/>
                </a:cxn>
                <a:cxn ang="0">
                  <a:pos x="32" y="243"/>
                </a:cxn>
                <a:cxn ang="0">
                  <a:pos x="38" y="185"/>
                </a:cxn>
                <a:cxn ang="0">
                  <a:pos x="2" y="147"/>
                </a:cxn>
                <a:cxn ang="0">
                  <a:pos x="6" y="123"/>
                </a:cxn>
                <a:cxn ang="0">
                  <a:pos x="0" y="115"/>
                </a:cxn>
                <a:cxn ang="0">
                  <a:pos x="2" y="101"/>
                </a:cxn>
                <a:cxn ang="0">
                  <a:pos x="16" y="97"/>
                </a:cxn>
                <a:cxn ang="0">
                  <a:pos x="20" y="79"/>
                </a:cxn>
                <a:cxn ang="0">
                  <a:pos x="30" y="75"/>
                </a:cxn>
                <a:cxn ang="0">
                  <a:pos x="30" y="46"/>
                </a:cxn>
                <a:cxn ang="0">
                  <a:pos x="22" y="34"/>
                </a:cxn>
                <a:cxn ang="0">
                  <a:pos x="24" y="18"/>
                </a:cxn>
                <a:cxn ang="0">
                  <a:pos x="44" y="12"/>
                </a:cxn>
                <a:cxn ang="0">
                  <a:pos x="60" y="22"/>
                </a:cxn>
                <a:cxn ang="0">
                  <a:pos x="78" y="0"/>
                </a:cxn>
                <a:cxn ang="0">
                  <a:pos x="88" y="6"/>
                </a:cxn>
                <a:cxn ang="0">
                  <a:pos x="94" y="20"/>
                </a:cxn>
                <a:cxn ang="0">
                  <a:pos x="108" y="10"/>
                </a:cxn>
                <a:cxn ang="0">
                  <a:pos x="118" y="10"/>
                </a:cxn>
                <a:cxn ang="0">
                  <a:pos x="134" y="18"/>
                </a:cxn>
                <a:cxn ang="0">
                  <a:pos x="150" y="34"/>
                </a:cxn>
                <a:cxn ang="0">
                  <a:pos x="170" y="32"/>
                </a:cxn>
                <a:cxn ang="0">
                  <a:pos x="186" y="26"/>
                </a:cxn>
                <a:cxn ang="0">
                  <a:pos x="216" y="42"/>
                </a:cxn>
                <a:cxn ang="0">
                  <a:pos x="222" y="81"/>
                </a:cxn>
                <a:cxn ang="0">
                  <a:pos x="200" y="131"/>
                </a:cxn>
                <a:cxn ang="0">
                  <a:pos x="200" y="157"/>
                </a:cxn>
                <a:cxn ang="0">
                  <a:pos x="218" y="201"/>
                </a:cxn>
                <a:cxn ang="0">
                  <a:pos x="200" y="209"/>
                </a:cxn>
                <a:cxn ang="0">
                  <a:pos x="160" y="197"/>
                </a:cxn>
                <a:cxn ang="0">
                  <a:pos x="134" y="199"/>
                </a:cxn>
                <a:cxn ang="0">
                  <a:pos x="94" y="213"/>
                </a:cxn>
                <a:cxn ang="0">
                  <a:pos x="72" y="229"/>
                </a:cxn>
                <a:cxn ang="0">
                  <a:pos x="46" y="243"/>
                </a:cxn>
              </a:cxnLst>
              <a:rect l="0" t="0" r="r" b="b"/>
              <a:pathLst>
                <a:path w="222" h="243">
                  <a:moveTo>
                    <a:pt x="46" y="243"/>
                  </a:moveTo>
                  <a:lnTo>
                    <a:pt x="32" y="243"/>
                  </a:lnTo>
                  <a:lnTo>
                    <a:pt x="38" y="185"/>
                  </a:lnTo>
                  <a:lnTo>
                    <a:pt x="2" y="147"/>
                  </a:lnTo>
                  <a:lnTo>
                    <a:pt x="6" y="123"/>
                  </a:lnTo>
                  <a:lnTo>
                    <a:pt x="0" y="115"/>
                  </a:lnTo>
                  <a:lnTo>
                    <a:pt x="2" y="101"/>
                  </a:lnTo>
                  <a:lnTo>
                    <a:pt x="16" y="97"/>
                  </a:lnTo>
                  <a:lnTo>
                    <a:pt x="20" y="79"/>
                  </a:lnTo>
                  <a:lnTo>
                    <a:pt x="30" y="75"/>
                  </a:lnTo>
                  <a:lnTo>
                    <a:pt x="30" y="46"/>
                  </a:lnTo>
                  <a:lnTo>
                    <a:pt x="22" y="34"/>
                  </a:lnTo>
                  <a:lnTo>
                    <a:pt x="24" y="18"/>
                  </a:lnTo>
                  <a:lnTo>
                    <a:pt x="44" y="12"/>
                  </a:lnTo>
                  <a:lnTo>
                    <a:pt x="60" y="22"/>
                  </a:lnTo>
                  <a:lnTo>
                    <a:pt x="78" y="0"/>
                  </a:lnTo>
                  <a:lnTo>
                    <a:pt x="88" y="6"/>
                  </a:lnTo>
                  <a:lnTo>
                    <a:pt x="94" y="20"/>
                  </a:lnTo>
                  <a:lnTo>
                    <a:pt x="108" y="10"/>
                  </a:lnTo>
                  <a:lnTo>
                    <a:pt x="118" y="10"/>
                  </a:lnTo>
                  <a:lnTo>
                    <a:pt x="134" y="18"/>
                  </a:lnTo>
                  <a:lnTo>
                    <a:pt x="150" y="34"/>
                  </a:lnTo>
                  <a:lnTo>
                    <a:pt x="170" y="32"/>
                  </a:lnTo>
                  <a:lnTo>
                    <a:pt x="186" y="26"/>
                  </a:lnTo>
                  <a:lnTo>
                    <a:pt x="216" y="42"/>
                  </a:lnTo>
                  <a:lnTo>
                    <a:pt x="222" y="81"/>
                  </a:lnTo>
                  <a:lnTo>
                    <a:pt x="200" y="131"/>
                  </a:lnTo>
                  <a:lnTo>
                    <a:pt x="200" y="157"/>
                  </a:lnTo>
                  <a:lnTo>
                    <a:pt x="218" y="201"/>
                  </a:lnTo>
                  <a:lnTo>
                    <a:pt x="200" y="209"/>
                  </a:lnTo>
                  <a:lnTo>
                    <a:pt x="160" y="197"/>
                  </a:lnTo>
                  <a:lnTo>
                    <a:pt x="134" y="199"/>
                  </a:lnTo>
                  <a:lnTo>
                    <a:pt x="94" y="213"/>
                  </a:lnTo>
                  <a:lnTo>
                    <a:pt x="72" y="229"/>
                  </a:lnTo>
                  <a:lnTo>
                    <a:pt x="46" y="24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72" name="Jamaica">
              <a:extLst>
                <a:ext uri="{FF2B5EF4-FFF2-40B4-BE49-F238E27FC236}">
                  <a16:creationId xmlns:a16="http://schemas.microsoft.com/office/drawing/2014/main" id="{E904B8FB-8DC4-46AA-86A5-D91C1602F380}"/>
                </a:ext>
              </a:extLst>
            </p:cNvPr>
            <p:cNvSpPr>
              <a:spLocks/>
            </p:cNvSpPr>
            <p:nvPr/>
          </p:nvSpPr>
          <p:spPr bwMode="gray">
            <a:xfrm>
              <a:off x="3339122" y="4025813"/>
              <a:ext cx="72234" cy="23599"/>
            </a:xfrm>
            <a:custGeom>
              <a:avLst/>
              <a:gdLst/>
              <a:ahLst/>
              <a:cxnLst>
                <a:cxn ang="0">
                  <a:pos x="0" y="8"/>
                </a:cxn>
                <a:cxn ang="0">
                  <a:pos x="14" y="2"/>
                </a:cxn>
                <a:cxn ang="0">
                  <a:pos x="42" y="0"/>
                </a:cxn>
                <a:cxn ang="0">
                  <a:pos x="66" y="6"/>
                </a:cxn>
                <a:cxn ang="0">
                  <a:pos x="88" y="16"/>
                </a:cxn>
                <a:cxn ang="0">
                  <a:pos x="80" y="24"/>
                </a:cxn>
                <a:cxn ang="0">
                  <a:pos x="64" y="20"/>
                </a:cxn>
                <a:cxn ang="0">
                  <a:pos x="50" y="28"/>
                </a:cxn>
                <a:cxn ang="0">
                  <a:pos x="30" y="24"/>
                </a:cxn>
                <a:cxn ang="0">
                  <a:pos x="18" y="14"/>
                </a:cxn>
                <a:cxn ang="0">
                  <a:pos x="6" y="14"/>
                </a:cxn>
                <a:cxn ang="0">
                  <a:pos x="0" y="8"/>
                </a:cxn>
              </a:cxnLst>
              <a:rect l="0" t="0" r="r" b="b"/>
              <a:pathLst>
                <a:path w="88" h="28">
                  <a:moveTo>
                    <a:pt x="0" y="8"/>
                  </a:moveTo>
                  <a:lnTo>
                    <a:pt x="14" y="2"/>
                  </a:lnTo>
                  <a:lnTo>
                    <a:pt x="42" y="0"/>
                  </a:lnTo>
                  <a:lnTo>
                    <a:pt x="66" y="6"/>
                  </a:lnTo>
                  <a:lnTo>
                    <a:pt x="88" y="16"/>
                  </a:lnTo>
                  <a:lnTo>
                    <a:pt x="80" y="24"/>
                  </a:lnTo>
                  <a:lnTo>
                    <a:pt x="64" y="20"/>
                  </a:lnTo>
                  <a:lnTo>
                    <a:pt x="50" y="28"/>
                  </a:lnTo>
                  <a:lnTo>
                    <a:pt x="30" y="24"/>
                  </a:lnTo>
                  <a:lnTo>
                    <a:pt x="18" y="14"/>
                  </a:lnTo>
                  <a:lnTo>
                    <a:pt x="6" y="14"/>
                  </a:lnTo>
                  <a:lnTo>
                    <a:pt x="0" y="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73" name="Japan">
              <a:extLst>
                <a:ext uri="{FF2B5EF4-FFF2-40B4-BE49-F238E27FC236}">
                  <a16:creationId xmlns:a16="http://schemas.microsoft.com/office/drawing/2014/main" id="{43D46C30-12D2-4546-969B-16635C939EAC}"/>
                </a:ext>
              </a:extLst>
            </p:cNvPr>
            <p:cNvSpPr>
              <a:spLocks noEditPoints="1"/>
            </p:cNvSpPr>
            <p:nvPr/>
          </p:nvSpPr>
          <p:spPr bwMode="gray">
            <a:xfrm>
              <a:off x="9789535" y="2934372"/>
              <a:ext cx="505647" cy="588001"/>
            </a:xfrm>
            <a:custGeom>
              <a:avLst/>
              <a:gdLst/>
              <a:ahLst/>
              <a:cxnLst>
                <a:cxn ang="0">
                  <a:pos x="556" y="80"/>
                </a:cxn>
                <a:cxn ang="0">
                  <a:pos x="608" y="64"/>
                </a:cxn>
                <a:cxn ang="0">
                  <a:pos x="624" y="104"/>
                </a:cxn>
                <a:cxn ang="0">
                  <a:pos x="586" y="128"/>
                </a:cxn>
                <a:cxn ang="0">
                  <a:pos x="532" y="178"/>
                </a:cxn>
                <a:cxn ang="0">
                  <a:pos x="492" y="170"/>
                </a:cxn>
                <a:cxn ang="0">
                  <a:pos x="428" y="150"/>
                </a:cxn>
                <a:cxn ang="0">
                  <a:pos x="442" y="182"/>
                </a:cxn>
                <a:cxn ang="0">
                  <a:pos x="424" y="198"/>
                </a:cxn>
                <a:cxn ang="0">
                  <a:pos x="396" y="202"/>
                </a:cxn>
                <a:cxn ang="0">
                  <a:pos x="394" y="148"/>
                </a:cxn>
                <a:cxn ang="0">
                  <a:pos x="440" y="114"/>
                </a:cxn>
                <a:cxn ang="0">
                  <a:pos x="464" y="42"/>
                </a:cxn>
                <a:cxn ang="0">
                  <a:pos x="426" y="228"/>
                </a:cxn>
                <a:cxn ang="0">
                  <a:pos x="402" y="244"/>
                </a:cxn>
                <a:cxn ang="0">
                  <a:pos x="398" y="304"/>
                </a:cxn>
                <a:cxn ang="0">
                  <a:pos x="396" y="356"/>
                </a:cxn>
                <a:cxn ang="0">
                  <a:pos x="338" y="436"/>
                </a:cxn>
                <a:cxn ang="0">
                  <a:pos x="296" y="416"/>
                </a:cxn>
                <a:cxn ang="0">
                  <a:pos x="250" y="484"/>
                </a:cxn>
                <a:cxn ang="0">
                  <a:pos x="222" y="502"/>
                </a:cxn>
                <a:cxn ang="0">
                  <a:pos x="146" y="512"/>
                </a:cxn>
                <a:cxn ang="0">
                  <a:pos x="70" y="548"/>
                </a:cxn>
                <a:cxn ang="0">
                  <a:pos x="82" y="580"/>
                </a:cxn>
                <a:cxn ang="0">
                  <a:pos x="120" y="570"/>
                </a:cxn>
                <a:cxn ang="0">
                  <a:pos x="174" y="548"/>
                </a:cxn>
                <a:cxn ang="0">
                  <a:pos x="228" y="582"/>
                </a:cxn>
                <a:cxn ang="0">
                  <a:pos x="280" y="548"/>
                </a:cxn>
                <a:cxn ang="0">
                  <a:pos x="340" y="548"/>
                </a:cxn>
                <a:cxn ang="0">
                  <a:pos x="374" y="526"/>
                </a:cxn>
                <a:cxn ang="0">
                  <a:pos x="406" y="530"/>
                </a:cxn>
                <a:cxn ang="0">
                  <a:pos x="436" y="494"/>
                </a:cxn>
                <a:cxn ang="0">
                  <a:pos x="442" y="408"/>
                </a:cxn>
                <a:cxn ang="0">
                  <a:pos x="464" y="358"/>
                </a:cxn>
                <a:cxn ang="0">
                  <a:pos x="472" y="270"/>
                </a:cxn>
                <a:cxn ang="0">
                  <a:pos x="436" y="212"/>
                </a:cxn>
                <a:cxn ang="0">
                  <a:pos x="118" y="628"/>
                </a:cxn>
                <a:cxn ang="0">
                  <a:pos x="140" y="628"/>
                </a:cxn>
                <a:cxn ang="0">
                  <a:pos x="164" y="598"/>
                </a:cxn>
                <a:cxn ang="0">
                  <a:pos x="192" y="592"/>
                </a:cxn>
                <a:cxn ang="0">
                  <a:pos x="166" y="568"/>
                </a:cxn>
                <a:cxn ang="0">
                  <a:pos x="136" y="588"/>
                </a:cxn>
                <a:cxn ang="0">
                  <a:pos x="104" y="612"/>
                </a:cxn>
                <a:cxn ang="0">
                  <a:pos x="50" y="644"/>
                </a:cxn>
                <a:cxn ang="0">
                  <a:pos x="34" y="692"/>
                </a:cxn>
                <a:cxn ang="0">
                  <a:pos x="50" y="718"/>
                </a:cxn>
                <a:cxn ang="0">
                  <a:pos x="64" y="702"/>
                </a:cxn>
                <a:cxn ang="0">
                  <a:pos x="84" y="640"/>
                </a:cxn>
                <a:cxn ang="0">
                  <a:pos x="76" y="614"/>
                </a:cxn>
                <a:cxn ang="0">
                  <a:pos x="66" y="600"/>
                </a:cxn>
                <a:cxn ang="0">
                  <a:pos x="30" y="598"/>
                </a:cxn>
                <a:cxn ang="0">
                  <a:pos x="16" y="620"/>
                </a:cxn>
                <a:cxn ang="0">
                  <a:pos x="34" y="634"/>
                </a:cxn>
              </a:cxnLst>
              <a:rect l="0" t="0" r="r" b="b"/>
              <a:pathLst>
                <a:path w="624" h="718">
                  <a:moveTo>
                    <a:pt x="468" y="0"/>
                  </a:moveTo>
                  <a:lnTo>
                    <a:pt x="530" y="64"/>
                  </a:lnTo>
                  <a:lnTo>
                    <a:pt x="556" y="80"/>
                  </a:lnTo>
                  <a:lnTo>
                    <a:pt x="580" y="78"/>
                  </a:lnTo>
                  <a:lnTo>
                    <a:pt x="606" y="54"/>
                  </a:lnTo>
                  <a:lnTo>
                    <a:pt x="608" y="64"/>
                  </a:lnTo>
                  <a:lnTo>
                    <a:pt x="598" y="88"/>
                  </a:lnTo>
                  <a:lnTo>
                    <a:pt x="608" y="100"/>
                  </a:lnTo>
                  <a:lnTo>
                    <a:pt x="624" y="104"/>
                  </a:lnTo>
                  <a:lnTo>
                    <a:pt x="616" y="112"/>
                  </a:lnTo>
                  <a:lnTo>
                    <a:pt x="594" y="120"/>
                  </a:lnTo>
                  <a:lnTo>
                    <a:pt x="586" y="128"/>
                  </a:lnTo>
                  <a:lnTo>
                    <a:pt x="558" y="126"/>
                  </a:lnTo>
                  <a:lnTo>
                    <a:pt x="532" y="152"/>
                  </a:lnTo>
                  <a:lnTo>
                    <a:pt x="532" y="178"/>
                  </a:lnTo>
                  <a:lnTo>
                    <a:pt x="524" y="188"/>
                  </a:lnTo>
                  <a:lnTo>
                    <a:pt x="518" y="182"/>
                  </a:lnTo>
                  <a:lnTo>
                    <a:pt x="492" y="170"/>
                  </a:lnTo>
                  <a:lnTo>
                    <a:pt x="462" y="144"/>
                  </a:lnTo>
                  <a:lnTo>
                    <a:pt x="444" y="160"/>
                  </a:lnTo>
                  <a:lnTo>
                    <a:pt x="428" y="150"/>
                  </a:lnTo>
                  <a:lnTo>
                    <a:pt x="418" y="164"/>
                  </a:lnTo>
                  <a:lnTo>
                    <a:pt x="430" y="176"/>
                  </a:lnTo>
                  <a:lnTo>
                    <a:pt x="442" y="182"/>
                  </a:lnTo>
                  <a:lnTo>
                    <a:pt x="450" y="198"/>
                  </a:lnTo>
                  <a:lnTo>
                    <a:pt x="442" y="204"/>
                  </a:lnTo>
                  <a:lnTo>
                    <a:pt x="424" y="198"/>
                  </a:lnTo>
                  <a:lnTo>
                    <a:pt x="412" y="210"/>
                  </a:lnTo>
                  <a:lnTo>
                    <a:pt x="402" y="210"/>
                  </a:lnTo>
                  <a:lnTo>
                    <a:pt x="396" y="202"/>
                  </a:lnTo>
                  <a:lnTo>
                    <a:pt x="402" y="178"/>
                  </a:lnTo>
                  <a:lnTo>
                    <a:pt x="392" y="166"/>
                  </a:lnTo>
                  <a:lnTo>
                    <a:pt x="394" y="148"/>
                  </a:lnTo>
                  <a:lnTo>
                    <a:pt x="414" y="130"/>
                  </a:lnTo>
                  <a:lnTo>
                    <a:pt x="412" y="114"/>
                  </a:lnTo>
                  <a:lnTo>
                    <a:pt x="440" y="114"/>
                  </a:lnTo>
                  <a:lnTo>
                    <a:pt x="454" y="90"/>
                  </a:lnTo>
                  <a:lnTo>
                    <a:pt x="464" y="64"/>
                  </a:lnTo>
                  <a:lnTo>
                    <a:pt x="464" y="42"/>
                  </a:lnTo>
                  <a:lnTo>
                    <a:pt x="458" y="12"/>
                  </a:lnTo>
                  <a:lnTo>
                    <a:pt x="468" y="0"/>
                  </a:lnTo>
                  <a:close/>
                  <a:moveTo>
                    <a:pt x="426" y="228"/>
                  </a:moveTo>
                  <a:lnTo>
                    <a:pt x="410" y="224"/>
                  </a:lnTo>
                  <a:lnTo>
                    <a:pt x="410" y="236"/>
                  </a:lnTo>
                  <a:lnTo>
                    <a:pt x="402" y="244"/>
                  </a:lnTo>
                  <a:lnTo>
                    <a:pt x="404" y="262"/>
                  </a:lnTo>
                  <a:lnTo>
                    <a:pt x="404" y="284"/>
                  </a:lnTo>
                  <a:lnTo>
                    <a:pt x="398" y="304"/>
                  </a:lnTo>
                  <a:lnTo>
                    <a:pt x="406" y="326"/>
                  </a:lnTo>
                  <a:lnTo>
                    <a:pt x="396" y="342"/>
                  </a:lnTo>
                  <a:lnTo>
                    <a:pt x="396" y="356"/>
                  </a:lnTo>
                  <a:lnTo>
                    <a:pt x="366" y="396"/>
                  </a:lnTo>
                  <a:lnTo>
                    <a:pt x="364" y="406"/>
                  </a:lnTo>
                  <a:lnTo>
                    <a:pt x="338" y="436"/>
                  </a:lnTo>
                  <a:lnTo>
                    <a:pt x="304" y="444"/>
                  </a:lnTo>
                  <a:lnTo>
                    <a:pt x="292" y="444"/>
                  </a:lnTo>
                  <a:lnTo>
                    <a:pt x="296" y="416"/>
                  </a:lnTo>
                  <a:lnTo>
                    <a:pt x="278" y="426"/>
                  </a:lnTo>
                  <a:lnTo>
                    <a:pt x="274" y="458"/>
                  </a:lnTo>
                  <a:lnTo>
                    <a:pt x="250" y="484"/>
                  </a:lnTo>
                  <a:lnTo>
                    <a:pt x="250" y="498"/>
                  </a:lnTo>
                  <a:lnTo>
                    <a:pt x="234" y="508"/>
                  </a:lnTo>
                  <a:lnTo>
                    <a:pt x="222" y="502"/>
                  </a:lnTo>
                  <a:lnTo>
                    <a:pt x="222" y="490"/>
                  </a:lnTo>
                  <a:lnTo>
                    <a:pt x="174" y="506"/>
                  </a:lnTo>
                  <a:lnTo>
                    <a:pt x="146" y="512"/>
                  </a:lnTo>
                  <a:lnTo>
                    <a:pt x="134" y="504"/>
                  </a:lnTo>
                  <a:lnTo>
                    <a:pt x="82" y="548"/>
                  </a:lnTo>
                  <a:lnTo>
                    <a:pt x="70" y="548"/>
                  </a:lnTo>
                  <a:lnTo>
                    <a:pt x="50" y="568"/>
                  </a:lnTo>
                  <a:lnTo>
                    <a:pt x="64" y="584"/>
                  </a:lnTo>
                  <a:lnTo>
                    <a:pt x="82" y="580"/>
                  </a:lnTo>
                  <a:lnTo>
                    <a:pt x="96" y="586"/>
                  </a:lnTo>
                  <a:lnTo>
                    <a:pt x="106" y="574"/>
                  </a:lnTo>
                  <a:lnTo>
                    <a:pt x="120" y="570"/>
                  </a:lnTo>
                  <a:lnTo>
                    <a:pt x="154" y="556"/>
                  </a:lnTo>
                  <a:lnTo>
                    <a:pt x="168" y="562"/>
                  </a:lnTo>
                  <a:lnTo>
                    <a:pt x="174" y="548"/>
                  </a:lnTo>
                  <a:lnTo>
                    <a:pt x="224" y="548"/>
                  </a:lnTo>
                  <a:lnTo>
                    <a:pt x="220" y="568"/>
                  </a:lnTo>
                  <a:lnTo>
                    <a:pt x="228" y="582"/>
                  </a:lnTo>
                  <a:lnTo>
                    <a:pt x="252" y="602"/>
                  </a:lnTo>
                  <a:lnTo>
                    <a:pt x="260" y="588"/>
                  </a:lnTo>
                  <a:lnTo>
                    <a:pt x="280" y="548"/>
                  </a:lnTo>
                  <a:lnTo>
                    <a:pt x="296" y="558"/>
                  </a:lnTo>
                  <a:lnTo>
                    <a:pt x="312" y="548"/>
                  </a:lnTo>
                  <a:lnTo>
                    <a:pt x="340" y="548"/>
                  </a:lnTo>
                  <a:lnTo>
                    <a:pt x="352" y="538"/>
                  </a:lnTo>
                  <a:lnTo>
                    <a:pt x="368" y="548"/>
                  </a:lnTo>
                  <a:lnTo>
                    <a:pt x="374" y="526"/>
                  </a:lnTo>
                  <a:lnTo>
                    <a:pt x="380" y="518"/>
                  </a:lnTo>
                  <a:lnTo>
                    <a:pt x="400" y="514"/>
                  </a:lnTo>
                  <a:lnTo>
                    <a:pt x="406" y="530"/>
                  </a:lnTo>
                  <a:lnTo>
                    <a:pt x="422" y="520"/>
                  </a:lnTo>
                  <a:lnTo>
                    <a:pt x="424" y="510"/>
                  </a:lnTo>
                  <a:lnTo>
                    <a:pt x="436" y="494"/>
                  </a:lnTo>
                  <a:lnTo>
                    <a:pt x="432" y="472"/>
                  </a:lnTo>
                  <a:lnTo>
                    <a:pt x="444" y="424"/>
                  </a:lnTo>
                  <a:lnTo>
                    <a:pt x="442" y="408"/>
                  </a:lnTo>
                  <a:lnTo>
                    <a:pt x="448" y="376"/>
                  </a:lnTo>
                  <a:lnTo>
                    <a:pt x="464" y="384"/>
                  </a:lnTo>
                  <a:lnTo>
                    <a:pt x="464" y="358"/>
                  </a:lnTo>
                  <a:lnTo>
                    <a:pt x="476" y="332"/>
                  </a:lnTo>
                  <a:lnTo>
                    <a:pt x="472" y="308"/>
                  </a:lnTo>
                  <a:lnTo>
                    <a:pt x="472" y="270"/>
                  </a:lnTo>
                  <a:lnTo>
                    <a:pt x="452" y="232"/>
                  </a:lnTo>
                  <a:lnTo>
                    <a:pt x="452" y="210"/>
                  </a:lnTo>
                  <a:lnTo>
                    <a:pt x="436" y="212"/>
                  </a:lnTo>
                  <a:lnTo>
                    <a:pt x="426" y="228"/>
                  </a:lnTo>
                  <a:close/>
                  <a:moveTo>
                    <a:pt x="114" y="616"/>
                  </a:moveTo>
                  <a:lnTo>
                    <a:pt x="118" y="628"/>
                  </a:lnTo>
                  <a:lnTo>
                    <a:pt x="130" y="628"/>
                  </a:lnTo>
                  <a:lnTo>
                    <a:pt x="132" y="634"/>
                  </a:lnTo>
                  <a:lnTo>
                    <a:pt x="140" y="628"/>
                  </a:lnTo>
                  <a:lnTo>
                    <a:pt x="142" y="614"/>
                  </a:lnTo>
                  <a:lnTo>
                    <a:pt x="152" y="598"/>
                  </a:lnTo>
                  <a:lnTo>
                    <a:pt x="164" y="598"/>
                  </a:lnTo>
                  <a:lnTo>
                    <a:pt x="178" y="608"/>
                  </a:lnTo>
                  <a:lnTo>
                    <a:pt x="184" y="594"/>
                  </a:lnTo>
                  <a:lnTo>
                    <a:pt x="192" y="592"/>
                  </a:lnTo>
                  <a:lnTo>
                    <a:pt x="200" y="586"/>
                  </a:lnTo>
                  <a:lnTo>
                    <a:pt x="192" y="570"/>
                  </a:lnTo>
                  <a:lnTo>
                    <a:pt x="166" y="568"/>
                  </a:lnTo>
                  <a:lnTo>
                    <a:pt x="158" y="572"/>
                  </a:lnTo>
                  <a:lnTo>
                    <a:pt x="148" y="586"/>
                  </a:lnTo>
                  <a:lnTo>
                    <a:pt x="136" y="588"/>
                  </a:lnTo>
                  <a:lnTo>
                    <a:pt x="126" y="582"/>
                  </a:lnTo>
                  <a:lnTo>
                    <a:pt x="116" y="602"/>
                  </a:lnTo>
                  <a:lnTo>
                    <a:pt x="104" y="612"/>
                  </a:lnTo>
                  <a:lnTo>
                    <a:pt x="114" y="616"/>
                  </a:lnTo>
                  <a:close/>
                  <a:moveTo>
                    <a:pt x="34" y="634"/>
                  </a:moveTo>
                  <a:lnTo>
                    <a:pt x="50" y="644"/>
                  </a:lnTo>
                  <a:lnTo>
                    <a:pt x="40" y="664"/>
                  </a:lnTo>
                  <a:lnTo>
                    <a:pt x="34" y="668"/>
                  </a:lnTo>
                  <a:lnTo>
                    <a:pt x="34" y="692"/>
                  </a:lnTo>
                  <a:lnTo>
                    <a:pt x="30" y="704"/>
                  </a:lnTo>
                  <a:lnTo>
                    <a:pt x="44" y="708"/>
                  </a:lnTo>
                  <a:lnTo>
                    <a:pt x="50" y="718"/>
                  </a:lnTo>
                  <a:lnTo>
                    <a:pt x="58" y="718"/>
                  </a:lnTo>
                  <a:lnTo>
                    <a:pt x="64" y="710"/>
                  </a:lnTo>
                  <a:lnTo>
                    <a:pt x="64" y="702"/>
                  </a:lnTo>
                  <a:lnTo>
                    <a:pt x="78" y="698"/>
                  </a:lnTo>
                  <a:lnTo>
                    <a:pt x="76" y="688"/>
                  </a:lnTo>
                  <a:lnTo>
                    <a:pt x="84" y="640"/>
                  </a:lnTo>
                  <a:lnTo>
                    <a:pt x="96" y="634"/>
                  </a:lnTo>
                  <a:lnTo>
                    <a:pt x="88" y="618"/>
                  </a:lnTo>
                  <a:lnTo>
                    <a:pt x="76" y="614"/>
                  </a:lnTo>
                  <a:lnTo>
                    <a:pt x="84" y="598"/>
                  </a:lnTo>
                  <a:lnTo>
                    <a:pt x="76" y="592"/>
                  </a:lnTo>
                  <a:lnTo>
                    <a:pt x="66" y="600"/>
                  </a:lnTo>
                  <a:lnTo>
                    <a:pt x="54" y="588"/>
                  </a:lnTo>
                  <a:lnTo>
                    <a:pt x="40" y="588"/>
                  </a:lnTo>
                  <a:lnTo>
                    <a:pt x="30" y="598"/>
                  </a:lnTo>
                  <a:lnTo>
                    <a:pt x="20" y="598"/>
                  </a:lnTo>
                  <a:lnTo>
                    <a:pt x="0" y="616"/>
                  </a:lnTo>
                  <a:lnTo>
                    <a:pt x="16" y="620"/>
                  </a:lnTo>
                  <a:lnTo>
                    <a:pt x="14" y="638"/>
                  </a:lnTo>
                  <a:lnTo>
                    <a:pt x="18" y="652"/>
                  </a:lnTo>
                  <a:lnTo>
                    <a:pt x="34" y="6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74" name="Jordan">
              <a:extLst>
                <a:ext uri="{FF2B5EF4-FFF2-40B4-BE49-F238E27FC236}">
                  <a16:creationId xmlns:a16="http://schemas.microsoft.com/office/drawing/2014/main" id="{F37A0894-ABBB-48E4-BA94-8DC13C1620C7}"/>
                </a:ext>
              </a:extLst>
            </p:cNvPr>
            <p:cNvSpPr>
              <a:spLocks/>
            </p:cNvSpPr>
            <p:nvPr/>
          </p:nvSpPr>
          <p:spPr bwMode="gray">
            <a:xfrm>
              <a:off x="6876697" y="3433879"/>
              <a:ext cx="134708" cy="161259"/>
            </a:xfrm>
            <a:custGeom>
              <a:avLst/>
              <a:gdLst/>
              <a:ahLst/>
              <a:cxnLst>
                <a:cxn ang="0">
                  <a:pos x="44" y="196"/>
                </a:cxn>
                <a:cxn ang="0">
                  <a:pos x="60" y="182"/>
                </a:cxn>
                <a:cxn ang="0">
                  <a:pos x="70" y="166"/>
                </a:cxn>
                <a:cxn ang="0">
                  <a:pos x="98" y="158"/>
                </a:cxn>
                <a:cxn ang="0">
                  <a:pos x="104" y="144"/>
                </a:cxn>
                <a:cxn ang="0">
                  <a:pos x="118" y="134"/>
                </a:cxn>
                <a:cxn ang="0">
                  <a:pos x="80" y="88"/>
                </a:cxn>
                <a:cxn ang="0">
                  <a:pos x="154" y="64"/>
                </a:cxn>
                <a:cxn ang="0">
                  <a:pos x="166" y="50"/>
                </a:cxn>
                <a:cxn ang="0">
                  <a:pos x="166" y="46"/>
                </a:cxn>
                <a:cxn ang="0">
                  <a:pos x="156" y="48"/>
                </a:cxn>
                <a:cxn ang="0">
                  <a:pos x="154" y="40"/>
                </a:cxn>
                <a:cxn ang="0">
                  <a:pos x="158" y="38"/>
                </a:cxn>
                <a:cxn ang="0">
                  <a:pos x="146" y="0"/>
                </a:cxn>
                <a:cxn ang="0">
                  <a:pos x="76" y="50"/>
                </a:cxn>
                <a:cxn ang="0">
                  <a:pos x="58" y="46"/>
                </a:cxn>
                <a:cxn ang="0">
                  <a:pos x="50" y="40"/>
                </a:cxn>
                <a:cxn ang="0">
                  <a:pos x="48" y="40"/>
                </a:cxn>
                <a:cxn ang="0">
                  <a:pos x="42" y="30"/>
                </a:cxn>
                <a:cxn ang="0">
                  <a:pos x="36" y="30"/>
                </a:cxn>
                <a:cxn ang="0">
                  <a:pos x="30" y="32"/>
                </a:cxn>
                <a:cxn ang="0">
                  <a:pos x="28" y="34"/>
                </a:cxn>
                <a:cxn ang="0">
                  <a:pos x="26" y="46"/>
                </a:cxn>
                <a:cxn ang="0">
                  <a:pos x="28" y="54"/>
                </a:cxn>
                <a:cxn ang="0">
                  <a:pos x="24" y="62"/>
                </a:cxn>
                <a:cxn ang="0">
                  <a:pos x="26" y="74"/>
                </a:cxn>
                <a:cxn ang="0">
                  <a:pos x="22" y="88"/>
                </a:cxn>
                <a:cxn ang="0">
                  <a:pos x="20" y="98"/>
                </a:cxn>
                <a:cxn ang="0">
                  <a:pos x="22" y="106"/>
                </a:cxn>
                <a:cxn ang="0">
                  <a:pos x="10" y="138"/>
                </a:cxn>
                <a:cxn ang="0">
                  <a:pos x="10" y="152"/>
                </a:cxn>
                <a:cxn ang="0">
                  <a:pos x="8" y="156"/>
                </a:cxn>
                <a:cxn ang="0">
                  <a:pos x="0" y="180"/>
                </a:cxn>
                <a:cxn ang="0">
                  <a:pos x="44" y="196"/>
                </a:cxn>
              </a:cxnLst>
              <a:rect l="0" t="0" r="r" b="b"/>
              <a:pathLst>
                <a:path w="166" h="196">
                  <a:moveTo>
                    <a:pt x="44" y="196"/>
                  </a:moveTo>
                  <a:lnTo>
                    <a:pt x="60" y="182"/>
                  </a:lnTo>
                  <a:lnTo>
                    <a:pt x="70" y="166"/>
                  </a:lnTo>
                  <a:lnTo>
                    <a:pt x="98" y="158"/>
                  </a:lnTo>
                  <a:lnTo>
                    <a:pt x="104" y="144"/>
                  </a:lnTo>
                  <a:lnTo>
                    <a:pt x="118" y="134"/>
                  </a:lnTo>
                  <a:lnTo>
                    <a:pt x="80" y="88"/>
                  </a:lnTo>
                  <a:lnTo>
                    <a:pt x="154" y="64"/>
                  </a:lnTo>
                  <a:lnTo>
                    <a:pt x="166" y="50"/>
                  </a:lnTo>
                  <a:lnTo>
                    <a:pt x="166" y="46"/>
                  </a:lnTo>
                  <a:lnTo>
                    <a:pt x="156" y="48"/>
                  </a:lnTo>
                  <a:lnTo>
                    <a:pt x="154" y="40"/>
                  </a:lnTo>
                  <a:lnTo>
                    <a:pt x="158" y="38"/>
                  </a:lnTo>
                  <a:lnTo>
                    <a:pt x="146" y="0"/>
                  </a:lnTo>
                  <a:lnTo>
                    <a:pt x="76" y="50"/>
                  </a:lnTo>
                  <a:lnTo>
                    <a:pt x="58" y="46"/>
                  </a:lnTo>
                  <a:lnTo>
                    <a:pt x="50" y="40"/>
                  </a:lnTo>
                  <a:lnTo>
                    <a:pt x="48" y="40"/>
                  </a:lnTo>
                  <a:lnTo>
                    <a:pt x="42" y="30"/>
                  </a:lnTo>
                  <a:lnTo>
                    <a:pt x="36" y="30"/>
                  </a:lnTo>
                  <a:lnTo>
                    <a:pt x="30" y="32"/>
                  </a:lnTo>
                  <a:lnTo>
                    <a:pt x="28" y="34"/>
                  </a:lnTo>
                  <a:lnTo>
                    <a:pt x="26" y="46"/>
                  </a:lnTo>
                  <a:lnTo>
                    <a:pt x="28" y="54"/>
                  </a:lnTo>
                  <a:lnTo>
                    <a:pt x="24" y="62"/>
                  </a:lnTo>
                  <a:lnTo>
                    <a:pt x="26" y="74"/>
                  </a:lnTo>
                  <a:lnTo>
                    <a:pt x="22" y="88"/>
                  </a:lnTo>
                  <a:lnTo>
                    <a:pt x="20" y="98"/>
                  </a:lnTo>
                  <a:lnTo>
                    <a:pt x="22" y="106"/>
                  </a:lnTo>
                  <a:lnTo>
                    <a:pt x="10" y="138"/>
                  </a:lnTo>
                  <a:lnTo>
                    <a:pt x="10" y="152"/>
                  </a:lnTo>
                  <a:lnTo>
                    <a:pt x="8" y="156"/>
                  </a:lnTo>
                  <a:lnTo>
                    <a:pt x="0" y="180"/>
                  </a:lnTo>
                  <a:lnTo>
                    <a:pt x="44" y="19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75" name="Kazakhstan">
              <a:extLst>
                <a:ext uri="{FF2B5EF4-FFF2-40B4-BE49-F238E27FC236}">
                  <a16:creationId xmlns:a16="http://schemas.microsoft.com/office/drawing/2014/main" id="{6AF0FE67-FAE3-4124-A2CA-1F888CE75AFF}"/>
                </a:ext>
              </a:extLst>
            </p:cNvPr>
            <p:cNvSpPr>
              <a:spLocks/>
            </p:cNvSpPr>
            <p:nvPr/>
          </p:nvSpPr>
          <p:spPr bwMode="gray">
            <a:xfrm>
              <a:off x="7243731" y="2430934"/>
              <a:ext cx="1257283" cy="692229"/>
            </a:xfrm>
            <a:custGeom>
              <a:avLst/>
              <a:gdLst/>
              <a:ahLst/>
              <a:cxnLst>
                <a:cxn ang="0">
                  <a:pos x="1548" y="412"/>
                </a:cxn>
                <a:cxn ang="0">
                  <a:pos x="1466" y="360"/>
                </a:cxn>
                <a:cxn ang="0">
                  <a:pos x="1420" y="310"/>
                </a:cxn>
                <a:cxn ang="0">
                  <a:pos x="1344" y="300"/>
                </a:cxn>
                <a:cxn ang="0">
                  <a:pos x="1250" y="302"/>
                </a:cxn>
                <a:cxn ang="0">
                  <a:pos x="1186" y="188"/>
                </a:cxn>
                <a:cxn ang="0">
                  <a:pos x="1092" y="78"/>
                </a:cxn>
                <a:cxn ang="0">
                  <a:pos x="1026" y="106"/>
                </a:cxn>
                <a:cxn ang="0">
                  <a:pos x="966" y="76"/>
                </a:cxn>
                <a:cxn ang="0">
                  <a:pos x="906" y="66"/>
                </a:cxn>
                <a:cxn ang="0">
                  <a:pos x="908" y="0"/>
                </a:cxn>
                <a:cxn ang="0">
                  <a:pos x="806" y="22"/>
                </a:cxn>
                <a:cxn ang="0">
                  <a:pos x="620" y="78"/>
                </a:cxn>
                <a:cxn ang="0">
                  <a:pos x="552" y="144"/>
                </a:cxn>
                <a:cxn ang="0">
                  <a:pos x="522" y="206"/>
                </a:cxn>
                <a:cxn ang="0">
                  <a:pos x="530" y="258"/>
                </a:cxn>
                <a:cxn ang="0">
                  <a:pos x="554" y="296"/>
                </a:cxn>
                <a:cxn ang="0">
                  <a:pos x="458" y="288"/>
                </a:cxn>
                <a:cxn ang="0">
                  <a:pos x="392" y="284"/>
                </a:cxn>
                <a:cxn ang="0">
                  <a:pos x="326" y="310"/>
                </a:cxn>
                <a:cxn ang="0">
                  <a:pos x="306" y="312"/>
                </a:cxn>
                <a:cxn ang="0">
                  <a:pos x="286" y="288"/>
                </a:cxn>
                <a:cxn ang="0">
                  <a:pos x="224" y="238"/>
                </a:cxn>
                <a:cxn ang="0">
                  <a:pos x="178" y="244"/>
                </a:cxn>
                <a:cxn ang="0">
                  <a:pos x="106" y="288"/>
                </a:cxn>
                <a:cxn ang="0">
                  <a:pos x="90" y="350"/>
                </a:cxn>
                <a:cxn ang="0">
                  <a:pos x="60" y="340"/>
                </a:cxn>
                <a:cxn ang="0">
                  <a:pos x="14" y="362"/>
                </a:cxn>
                <a:cxn ang="0">
                  <a:pos x="14" y="414"/>
                </a:cxn>
                <a:cxn ang="0">
                  <a:pos x="32" y="478"/>
                </a:cxn>
                <a:cxn ang="0">
                  <a:pos x="84" y="554"/>
                </a:cxn>
                <a:cxn ang="0">
                  <a:pos x="212" y="524"/>
                </a:cxn>
                <a:cxn ang="0">
                  <a:pos x="214" y="630"/>
                </a:cxn>
                <a:cxn ang="0">
                  <a:pos x="152" y="668"/>
                </a:cxn>
                <a:cxn ang="0">
                  <a:pos x="172" y="744"/>
                </a:cxn>
                <a:cxn ang="0">
                  <a:pos x="226" y="766"/>
                </a:cxn>
                <a:cxn ang="0">
                  <a:pos x="238" y="780"/>
                </a:cxn>
                <a:cxn ang="0">
                  <a:pos x="312" y="804"/>
                </a:cxn>
                <a:cxn ang="0">
                  <a:pos x="354" y="626"/>
                </a:cxn>
                <a:cxn ang="0">
                  <a:pos x="564" y="694"/>
                </a:cxn>
                <a:cxn ang="0">
                  <a:pos x="666" y="698"/>
                </a:cxn>
                <a:cxn ang="0">
                  <a:pos x="728" y="750"/>
                </a:cxn>
                <a:cxn ang="0">
                  <a:pos x="722" y="802"/>
                </a:cxn>
                <a:cxn ang="0">
                  <a:pos x="796" y="834"/>
                </a:cxn>
                <a:cxn ang="0">
                  <a:pos x="824" y="828"/>
                </a:cxn>
                <a:cxn ang="0">
                  <a:pos x="918" y="766"/>
                </a:cxn>
                <a:cxn ang="0">
                  <a:pos x="994" y="766"/>
                </a:cxn>
                <a:cxn ang="0">
                  <a:pos x="1080" y="744"/>
                </a:cxn>
                <a:cxn ang="0">
                  <a:pos x="1232" y="740"/>
                </a:cxn>
                <a:cxn ang="0">
                  <a:pos x="1288" y="722"/>
                </a:cxn>
                <a:cxn ang="0">
                  <a:pos x="1260" y="624"/>
                </a:cxn>
                <a:cxn ang="0">
                  <a:pos x="1348" y="612"/>
                </a:cxn>
                <a:cxn ang="0">
                  <a:pos x="1406" y="526"/>
                </a:cxn>
                <a:cxn ang="0">
                  <a:pos x="1496" y="434"/>
                </a:cxn>
              </a:cxnLst>
              <a:rect l="0" t="0" r="r" b="b"/>
              <a:pathLst>
                <a:path w="1548" h="848">
                  <a:moveTo>
                    <a:pt x="1528" y="406"/>
                  </a:moveTo>
                  <a:lnTo>
                    <a:pt x="1538" y="420"/>
                  </a:lnTo>
                  <a:lnTo>
                    <a:pt x="1548" y="412"/>
                  </a:lnTo>
                  <a:lnTo>
                    <a:pt x="1538" y="388"/>
                  </a:lnTo>
                  <a:lnTo>
                    <a:pt x="1508" y="362"/>
                  </a:lnTo>
                  <a:lnTo>
                    <a:pt x="1466" y="360"/>
                  </a:lnTo>
                  <a:lnTo>
                    <a:pt x="1444" y="332"/>
                  </a:lnTo>
                  <a:lnTo>
                    <a:pt x="1430" y="328"/>
                  </a:lnTo>
                  <a:lnTo>
                    <a:pt x="1420" y="310"/>
                  </a:lnTo>
                  <a:lnTo>
                    <a:pt x="1386" y="278"/>
                  </a:lnTo>
                  <a:lnTo>
                    <a:pt x="1366" y="278"/>
                  </a:lnTo>
                  <a:lnTo>
                    <a:pt x="1344" y="300"/>
                  </a:lnTo>
                  <a:lnTo>
                    <a:pt x="1310" y="302"/>
                  </a:lnTo>
                  <a:lnTo>
                    <a:pt x="1284" y="272"/>
                  </a:lnTo>
                  <a:lnTo>
                    <a:pt x="1250" y="302"/>
                  </a:lnTo>
                  <a:lnTo>
                    <a:pt x="1230" y="268"/>
                  </a:lnTo>
                  <a:lnTo>
                    <a:pt x="1216" y="224"/>
                  </a:lnTo>
                  <a:lnTo>
                    <a:pt x="1186" y="188"/>
                  </a:lnTo>
                  <a:lnTo>
                    <a:pt x="1154" y="128"/>
                  </a:lnTo>
                  <a:lnTo>
                    <a:pt x="1108" y="98"/>
                  </a:lnTo>
                  <a:lnTo>
                    <a:pt x="1092" y="78"/>
                  </a:lnTo>
                  <a:lnTo>
                    <a:pt x="1098" y="56"/>
                  </a:lnTo>
                  <a:lnTo>
                    <a:pt x="1082" y="56"/>
                  </a:lnTo>
                  <a:lnTo>
                    <a:pt x="1026" y="106"/>
                  </a:lnTo>
                  <a:lnTo>
                    <a:pt x="1004" y="108"/>
                  </a:lnTo>
                  <a:lnTo>
                    <a:pt x="1010" y="84"/>
                  </a:lnTo>
                  <a:lnTo>
                    <a:pt x="966" y="76"/>
                  </a:lnTo>
                  <a:lnTo>
                    <a:pt x="958" y="54"/>
                  </a:lnTo>
                  <a:lnTo>
                    <a:pt x="926" y="78"/>
                  </a:lnTo>
                  <a:lnTo>
                    <a:pt x="906" y="66"/>
                  </a:lnTo>
                  <a:lnTo>
                    <a:pt x="922" y="54"/>
                  </a:lnTo>
                  <a:lnTo>
                    <a:pt x="904" y="38"/>
                  </a:lnTo>
                  <a:lnTo>
                    <a:pt x="908" y="0"/>
                  </a:lnTo>
                  <a:lnTo>
                    <a:pt x="868" y="18"/>
                  </a:lnTo>
                  <a:lnTo>
                    <a:pt x="836" y="8"/>
                  </a:lnTo>
                  <a:lnTo>
                    <a:pt x="806" y="22"/>
                  </a:lnTo>
                  <a:lnTo>
                    <a:pt x="750" y="36"/>
                  </a:lnTo>
                  <a:lnTo>
                    <a:pt x="688" y="74"/>
                  </a:lnTo>
                  <a:lnTo>
                    <a:pt x="620" y="78"/>
                  </a:lnTo>
                  <a:lnTo>
                    <a:pt x="564" y="80"/>
                  </a:lnTo>
                  <a:lnTo>
                    <a:pt x="546" y="130"/>
                  </a:lnTo>
                  <a:lnTo>
                    <a:pt x="552" y="144"/>
                  </a:lnTo>
                  <a:lnTo>
                    <a:pt x="530" y="176"/>
                  </a:lnTo>
                  <a:lnTo>
                    <a:pt x="542" y="202"/>
                  </a:lnTo>
                  <a:lnTo>
                    <a:pt x="522" y="206"/>
                  </a:lnTo>
                  <a:lnTo>
                    <a:pt x="488" y="234"/>
                  </a:lnTo>
                  <a:lnTo>
                    <a:pt x="488" y="246"/>
                  </a:lnTo>
                  <a:lnTo>
                    <a:pt x="530" y="258"/>
                  </a:lnTo>
                  <a:lnTo>
                    <a:pt x="566" y="256"/>
                  </a:lnTo>
                  <a:lnTo>
                    <a:pt x="568" y="288"/>
                  </a:lnTo>
                  <a:lnTo>
                    <a:pt x="554" y="296"/>
                  </a:lnTo>
                  <a:lnTo>
                    <a:pt x="510" y="292"/>
                  </a:lnTo>
                  <a:lnTo>
                    <a:pt x="460" y="304"/>
                  </a:lnTo>
                  <a:lnTo>
                    <a:pt x="458" y="288"/>
                  </a:lnTo>
                  <a:lnTo>
                    <a:pt x="432" y="272"/>
                  </a:lnTo>
                  <a:lnTo>
                    <a:pt x="410" y="296"/>
                  </a:lnTo>
                  <a:lnTo>
                    <a:pt x="392" y="284"/>
                  </a:lnTo>
                  <a:lnTo>
                    <a:pt x="370" y="290"/>
                  </a:lnTo>
                  <a:lnTo>
                    <a:pt x="354" y="318"/>
                  </a:lnTo>
                  <a:lnTo>
                    <a:pt x="326" y="310"/>
                  </a:lnTo>
                  <a:lnTo>
                    <a:pt x="312" y="280"/>
                  </a:lnTo>
                  <a:lnTo>
                    <a:pt x="304" y="292"/>
                  </a:lnTo>
                  <a:lnTo>
                    <a:pt x="306" y="312"/>
                  </a:lnTo>
                  <a:lnTo>
                    <a:pt x="294" y="326"/>
                  </a:lnTo>
                  <a:lnTo>
                    <a:pt x="288" y="314"/>
                  </a:lnTo>
                  <a:lnTo>
                    <a:pt x="286" y="288"/>
                  </a:lnTo>
                  <a:lnTo>
                    <a:pt x="262" y="260"/>
                  </a:lnTo>
                  <a:lnTo>
                    <a:pt x="232" y="270"/>
                  </a:lnTo>
                  <a:lnTo>
                    <a:pt x="224" y="238"/>
                  </a:lnTo>
                  <a:lnTo>
                    <a:pt x="202" y="238"/>
                  </a:lnTo>
                  <a:lnTo>
                    <a:pt x="186" y="266"/>
                  </a:lnTo>
                  <a:lnTo>
                    <a:pt x="178" y="244"/>
                  </a:lnTo>
                  <a:lnTo>
                    <a:pt x="158" y="236"/>
                  </a:lnTo>
                  <a:lnTo>
                    <a:pt x="132" y="288"/>
                  </a:lnTo>
                  <a:lnTo>
                    <a:pt x="106" y="288"/>
                  </a:lnTo>
                  <a:lnTo>
                    <a:pt x="110" y="304"/>
                  </a:lnTo>
                  <a:lnTo>
                    <a:pt x="78" y="320"/>
                  </a:lnTo>
                  <a:lnTo>
                    <a:pt x="90" y="350"/>
                  </a:lnTo>
                  <a:lnTo>
                    <a:pt x="80" y="364"/>
                  </a:lnTo>
                  <a:lnTo>
                    <a:pt x="68" y="362"/>
                  </a:lnTo>
                  <a:lnTo>
                    <a:pt x="60" y="340"/>
                  </a:lnTo>
                  <a:lnTo>
                    <a:pt x="42" y="328"/>
                  </a:lnTo>
                  <a:lnTo>
                    <a:pt x="32" y="348"/>
                  </a:lnTo>
                  <a:lnTo>
                    <a:pt x="14" y="362"/>
                  </a:lnTo>
                  <a:lnTo>
                    <a:pt x="6" y="380"/>
                  </a:lnTo>
                  <a:lnTo>
                    <a:pt x="6" y="402"/>
                  </a:lnTo>
                  <a:lnTo>
                    <a:pt x="14" y="414"/>
                  </a:lnTo>
                  <a:lnTo>
                    <a:pt x="0" y="454"/>
                  </a:lnTo>
                  <a:lnTo>
                    <a:pt x="22" y="456"/>
                  </a:lnTo>
                  <a:lnTo>
                    <a:pt x="32" y="478"/>
                  </a:lnTo>
                  <a:lnTo>
                    <a:pt x="58" y="480"/>
                  </a:lnTo>
                  <a:lnTo>
                    <a:pt x="90" y="534"/>
                  </a:lnTo>
                  <a:lnTo>
                    <a:pt x="84" y="554"/>
                  </a:lnTo>
                  <a:lnTo>
                    <a:pt x="136" y="546"/>
                  </a:lnTo>
                  <a:lnTo>
                    <a:pt x="168" y="518"/>
                  </a:lnTo>
                  <a:lnTo>
                    <a:pt x="212" y="524"/>
                  </a:lnTo>
                  <a:lnTo>
                    <a:pt x="262" y="548"/>
                  </a:lnTo>
                  <a:lnTo>
                    <a:pt x="248" y="616"/>
                  </a:lnTo>
                  <a:lnTo>
                    <a:pt x="214" y="630"/>
                  </a:lnTo>
                  <a:lnTo>
                    <a:pt x="180" y="626"/>
                  </a:lnTo>
                  <a:lnTo>
                    <a:pt x="178" y="672"/>
                  </a:lnTo>
                  <a:lnTo>
                    <a:pt x="152" y="668"/>
                  </a:lnTo>
                  <a:lnTo>
                    <a:pt x="138" y="686"/>
                  </a:lnTo>
                  <a:lnTo>
                    <a:pt x="152" y="688"/>
                  </a:lnTo>
                  <a:lnTo>
                    <a:pt x="172" y="744"/>
                  </a:lnTo>
                  <a:lnTo>
                    <a:pt x="188" y="744"/>
                  </a:lnTo>
                  <a:lnTo>
                    <a:pt x="200" y="766"/>
                  </a:lnTo>
                  <a:lnTo>
                    <a:pt x="226" y="766"/>
                  </a:lnTo>
                  <a:lnTo>
                    <a:pt x="222" y="808"/>
                  </a:lnTo>
                  <a:lnTo>
                    <a:pt x="236" y="800"/>
                  </a:lnTo>
                  <a:lnTo>
                    <a:pt x="238" y="780"/>
                  </a:lnTo>
                  <a:lnTo>
                    <a:pt x="286" y="762"/>
                  </a:lnTo>
                  <a:lnTo>
                    <a:pt x="308" y="790"/>
                  </a:lnTo>
                  <a:lnTo>
                    <a:pt x="312" y="804"/>
                  </a:lnTo>
                  <a:lnTo>
                    <a:pt x="338" y="834"/>
                  </a:lnTo>
                  <a:lnTo>
                    <a:pt x="354" y="834"/>
                  </a:lnTo>
                  <a:lnTo>
                    <a:pt x="354" y="626"/>
                  </a:lnTo>
                  <a:lnTo>
                    <a:pt x="448" y="602"/>
                  </a:lnTo>
                  <a:lnTo>
                    <a:pt x="552" y="660"/>
                  </a:lnTo>
                  <a:lnTo>
                    <a:pt x="564" y="694"/>
                  </a:lnTo>
                  <a:lnTo>
                    <a:pt x="576" y="710"/>
                  </a:lnTo>
                  <a:lnTo>
                    <a:pt x="596" y="698"/>
                  </a:lnTo>
                  <a:lnTo>
                    <a:pt x="666" y="698"/>
                  </a:lnTo>
                  <a:lnTo>
                    <a:pt x="678" y="686"/>
                  </a:lnTo>
                  <a:lnTo>
                    <a:pt x="710" y="750"/>
                  </a:lnTo>
                  <a:lnTo>
                    <a:pt x="728" y="750"/>
                  </a:lnTo>
                  <a:lnTo>
                    <a:pt x="732" y="778"/>
                  </a:lnTo>
                  <a:lnTo>
                    <a:pt x="722" y="784"/>
                  </a:lnTo>
                  <a:lnTo>
                    <a:pt x="722" y="802"/>
                  </a:lnTo>
                  <a:lnTo>
                    <a:pt x="742" y="808"/>
                  </a:lnTo>
                  <a:lnTo>
                    <a:pt x="746" y="832"/>
                  </a:lnTo>
                  <a:lnTo>
                    <a:pt x="796" y="834"/>
                  </a:lnTo>
                  <a:lnTo>
                    <a:pt x="814" y="848"/>
                  </a:lnTo>
                  <a:lnTo>
                    <a:pt x="824" y="842"/>
                  </a:lnTo>
                  <a:lnTo>
                    <a:pt x="824" y="828"/>
                  </a:lnTo>
                  <a:lnTo>
                    <a:pt x="866" y="804"/>
                  </a:lnTo>
                  <a:lnTo>
                    <a:pt x="918" y="790"/>
                  </a:lnTo>
                  <a:lnTo>
                    <a:pt x="918" y="766"/>
                  </a:lnTo>
                  <a:lnTo>
                    <a:pt x="936" y="762"/>
                  </a:lnTo>
                  <a:lnTo>
                    <a:pt x="956" y="762"/>
                  </a:lnTo>
                  <a:lnTo>
                    <a:pt x="994" y="766"/>
                  </a:lnTo>
                  <a:lnTo>
                    <a:pt x="1010" y="740"/>
                  </a:lnTo>
                  <a:lnTo>
                    <a:pt x="1044" y="722"/>
                  </a:lnTo>
                  <a:lnTo>
                    <a:pt x="1080" y="744"/>
                  </a:lnTo>
                  <a:lnTo>
                    <a:pt x="1152" y="740"/>
                  </a:lnTo>
                  <a:lnTo>
                    <a:pt x="1218" y="748"/>
                  </a:lnTo>
                  <a:lnTo>
                    <a:pt x="1232" y="740"/>
                  </a:lnTo>
                  <a:lnTo>
                    <a:pt x="1238" y="752"/>
                  </a:lnTo>
                  <a:lnTo>
                    <a:pt x="1276" y="764"/>
                  </a:lnTo>
                  <a:lnTo>
                    <a:pt x="1288" y="722"/>
                  </a:lnTo>
                  <a:lnTo>
                    <a:pt x="1266" y="644"/>
                  </a:lnTo>
                  <a:lnTo>
                    <a:pt x="1250" y="638"/>
                  </a:lnTo>
                  <a:lnTo>
                    <a:pt x="1260" y="624"/>
                  </a:lnTo>
                  <a:lnTo>
                    <a:pt x="1316" y="618"/>
                  </a:lnTo>
                  <a:lnTo>
                    <a:pt x="1336" y="626"/>
                  </a:lnTo>
                  <a:lnTo>
                    <a:pt x="1348" y="612"/>
                  </a:lnTo>
                  <a:lnTo>
                    <a:pt x="1334" y="604"/>
                  </a:lnTo>
                  <a:lnTo>
                    <a:pt x="1366" y="514"/>
                  </a:lnTo>
                  <a:lnTo>
                    <a:pt x="1406" y="526"/>
                  </a:lnTo>
                  <a:lnTo>
                    <a:pt x="1450" y="506"/>
                  </a:lnTo>
                  <a:lnTo>
                    <a:pt x="1452" y="474"/>
                  </a:lnTo>
                  <a:lnTo>
                    <a:pt x="1496" y="434"/>
                  </a:lnTo>
                  <a:lnTo>
                    <a:pt x="1498" y="408"/>
                  </a:lnTo>
                  <a:lnTo>
                    <a:pt x="1528" y="40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76" name="Kenya">
              <a:extLst>
                <a:ext uri="{FF2B5EF4-FFF2-40B4-BE49-F238E27FC236}">
                  <a16:creationId xmlns:a16="http://schemas.microsoft.com/office/drawing/2014/main" id="{0E107CA0-1D2E-404D-8E90-AAEEF47E8CF9}"/>
                </a:ext>
              </a:extLst>
            </p:cNvPr>
            <p:cNvSpPr>
              <a:spLocks/>
            </p:cNvSpPr>
            <p:nvPr/>
          </p:nvSpPr>
          <p:spPr bwMode="gray">
            <a:xfrm>
              <a:off x="6851317" y="4407326"/>
              <a:ext cx="253799" cy="308751"/>
            </a:xfrm>
            <a:custGeom>
              <a:avLst/>
              <a:gdLst/>
              <a:ahLst/>
              <a:cxnLst>
                <a:cxn ang="0">
                  <a:pos x="2" y="232"/>
                </a:cxn>
                <a:cxn ang="0">
                  <a:pos x="0" y="200"/>
                </a:cxn>
                <a:cxn ang="0">
                  <a:pos x="8" y="186"/>
                </a:cxn>
                <a:cxn ang="0">
                  <a:pos x="12" y="170"/>
                </a:cxn>
                <a:cxn ang="0">
                  <a:pos x="22" y="148"/>
                </a:cxn>
                <a:cxn ang="0">
                  <a:pos x="36" y="138"/>
                </a:cxn>
                <a:cxn ang="0">
                  <a:pos x="42" y="118"/>
                </a:cxn>
                <a:cxn ang="0">
                  <a:pos x="50" y="100"/>
                </a:cxn>
                <a:cxn ang="0">
                  <a:pos x="46" y="76"/>
                </a:cxn>
                <a:cxn ang="0">
                  <a:pos x="28" y="68"/>
                </a:cxn>
                <a:cxn ang="0">
                  <a:pos x="28" y="48"/>
                </a:cxn>
                <a:cxn ang="0">
                  <a:pos x="16" y="36"/>
                </a:cxn>
                <a:cxn ang="0">
                  <a:pos x="34" y="16"/>
                </a:cxn>
                <a:cxn ang="0">
                  <a:pos x="64" y="0"/>
                </a:cxn>
                <a:cxn ang="0">
                  <a:pos x="82" y="12"/>
                </a:cxn>
                <a:cxn ang="0">
                  <a:pos x="130" y="14"/>
                </a:cxn>
                <a:cxn ang="0">
                  <a:pos x="158" y="38"/>
                </a:cxn>
                <a:cxn ang="0">
                  <a:pos x="188" y="40"/>
                </a:cxn>
                <a:cxn ang="0">
                  <a:pos x="216" y="50"/>
                </a:cxn>
                <a:cxn ang="0">
                  <a:pos x="236" y="36"/>
                </a:cxn>
                <a:cxn ang="0">
                  <a:pos x="246" y="36"/>
                </a:cxn>
                <a:cxn ang="0">
                  <a:pos x="274" y="16"/>
                </a:cxn>
                <a:cxn ang="0">
                  <a:pos x="294" y="32"/>
                </a:cxn>
                <a:cxn ang="0">
                  <a:pos x="310" y="32"/>
                </a:cxn>
                <a:cxn ang="0">
                  <a:pos x="302" y="48"/>
                </a:cxn>
                <a:cxn ang="0">
                  <a:pos x="296" y="62"/>
                </a:cxn>
                <a:cxn ang="0">
                  <a:pos x="278" y="90"/>
                </a:cxn>
                <a:cxn ang="0">
                  <a:pos x="278" y="220"/>
                </a:cxn>
                <a:cxn ang="0">
                  <a:pos x="310" y="254"/>
                </a:cxn>
                <a:cxn ang="0">
                  <a:pos x="296" y="272"/>
                </a:cxn>
                <a:cxn ang="0">
                  <a:pos x="280" y="274"/>
                </a:cxn>
                <a:cxn ang="0">
                  <a:pos x="270" y="294"/>
                </a:cxn>
                <a:cxn ang="0">
                  <a:pos x="256" y="304"/>
                </a:cxn>
                <a:cxn ang="0">
                  <a:pos x="252" y="320"/>
                </a:cxn>
                <a:cxn ang="0">
                  <a:pos x="230" y="346"/>
                </a:cxn>
                <a:cxn ang="0">
                  <a:pos x="228" y="364"/>
                </a:cxn>
                <a:cxn ang="0">
                  <a:pos x="210" y="376"/>
                </a:cxn>
                <a:cxn ang="0">
                  <a:pos x="144" y="338"/>
                </a:cxn>
                <a:cxn ang="0">
                  <a:pos x="152" y="314"/>
                </a:cxn>
                <a:cxn ang="0">
                  <a:pos x="2" y="232"/>
                </a:cxn>
              </a:cxnLst>
              <a:rect l="0" t="0" r="r" b="b"/>
              <a:pathLst>
                <a:path w="310" h="376">
                  <a:moveTo>
                    <a:pt x="2" y="232"/>
                  </a:moveTo>
                  <a:lnTo>
                    <a:pt x="0" y="200"/>
                  </a:lnTo>
                  <a:lnTo>
                    <a:pt x="8" y="186"/>
                  </a:lnTo>
                  <a:lnTo>
                    <a:pt x="12" y="170"/>
                  </a:lnTo>
                  <a:lnTo>
                    <a:pt x="22" y="148"/>
                  </a:lnTo>
                  <a:lnTo>
                    <a:pt x="36" y="138"/>
                  </a:lnTo>
                  <a:lnTo>
                    <a:pt x="42" y="118"/>
                  </a:lnTo>
                  <a:lnTo>
                    <a:pt x="50" y="100"/>
                  </a:lnTo>
                  <a:lnTo>
                    <a:pt x="46" y="76"/>
                  </a:lnTo>
                  <a:lnTo>
                    <a:pt x="28" y="68"/>
                  </a:lnTo>
                  <a:lnTo>
                    <a:pt x="28" y="48"/>
                  </a:lnTo>
                  <a:lnTo>
                    <a:pt x="16" y="36"/>
                  </a:lnTo>
                  <a:lnTo>
                    <a:pt x="34" y="16"/>
                  </a:lnTo>
                  <a:lnTo>
                    <a:pt x="64" y="0"/>
                  </a:lnTo>
                  <a:lnTo>
                    <a:pt x="82" y="12"/>
                  </a:lnTo>
                  <a:lnTo>
                    <a:pt x="130" y="14"/>
                  </a:lnTo>
                  <a:lnTo>
                    <a:pt x="158" y="38"/>
                  </a:lnTo>
                  <a:lnTo>
                    <a:pt x="188" y="40"/>
                  </a:lnTo>
                  <a:lnTo>
                    <a:pt x="216" y="50"/>
                  </a:lnTo>
                  <a:lnTo>
                    <a:pt x="236" y="36"/>
                  </a:lnTo>
                  <a:lnTo>
                    <a:pt x="246" y="36"/>
                  </a:lnTo>
                  <a:lnTo>
                    <a:pt x="274" y="16"/>
                  </a:lnTo>
                  <a:lnTo>
                    <a:pt x="294" y="32"/>
                  </a:lnTo>
                  <a:lnTo>
                    <a:pt x="310" y="32"/>
                  </a:lnTo>
                  <a:lnTo>
                    <a:pt x="302" y="48"/>
                  </a:lnTo>
                  <a:lnTo>
                    <a:pt x="296" y="62"/>
                  </a:lnTo>
                  <a:lnTo>
                    <a:pt x="278" y="90"/>
                  </a:lnTo>
                  <a:lnTo>
                    <a:pt x="278" y="220"/>
                  </a:lnTo>
                  <a:lnTo>
                    <a:pt x="310" y="254"/>
                  </a:lnTo>
                  <a:lnTo>
                    <a:pt x="296" y="272"/>
                  </a:lnTo>
                  <a:lnTo>
                    <a:pt x="280" y="274"/>
                  </a:lnTo>
                  <a:lnTo>
                    <a:pt x="270" y="294"/>
                  </a:lnTo>
                  <a:lnTo>
                    <a:pt x="256" y="304"/>
                  </a:lnTo>
                  <a:lnTo>
                    <a:pt x="252" y="320"/>
                  </a:lnTo>
                  <a:lnTo>
                    <a:pt x="230" y="346"/>
                  </a:lnTo>
                  <a:lnTo>
                    <a:pt x="228" y="364"/>
                  </a:lnTo>
                  <a:lnTo>
                    <a:pt x="210" y="376"/>
                  </a:lnTo>
                  <a:lnTo>
                    <a:pt x="144" y="338"/>
                  </a:lnTo>
                  <a:lnTo>
                    <a:pt x="152" y="314"/>
                  </a:lnTo>
                  <a:lnTo>
                    <a:pt x="2" y="23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77" name="Korea">
              <a:extLst>
                <a:ext uri="{FF2B5EF4-FFF2-40B4-BE49-F238E27FC236}">
                  <a16:creationId xmlns:a16="http://schemas.microsoft.com/office/drawing/2014/main" id="{6A1E36C1-712D-44EB-9273-BAD53C48FCEB}"/>
                </a:ext>
              </a:extLst>
            </p:cNvPr>
            <p:cNvSpPr>
              <a:spLocks/>
            </p:cNvSpPr>
            <p:nvPr/>
          </p:nvSpPr>
          <p:spPr bwMode="gray">
            <a:xfrm>
              <a:off x="9678254" y="3237223"/>
              <a:ext cx="111283" cy="169124"/>
            </a:xfrm>
            <a:custGeom>
              <a:avLst/>
              <a:gdLst/>
              <a:ahLst/>
              <a:cxnLst>
                <a:cxn ang="0">
                  <a:pos x="20" y="34"/>
                </a:cxn>
                <a:cxn ang="0">
                  <a:pos x="26" y="24"/>
                </a:cxn>
                <a:cxn ang="0">
                  <a:pos x="52" y="10"/>
                </a:cxn>
                <a:cxn ang="0">
                  <a:pos x="76" y="14"/>
                </a:cxn>
                <a:cxn ang="0">
                  <a:pos x="90" y="6"/>
                </a:cxn>
                <a:cxn ang="0">
                  <a:pos x="102" y="0"/>
                </a:cxn>
                <a:cxn ang="0">
                  <a:pos x="104" y="22"/>
                </a:cxn>
                <a:cxn ang="0">
                  <a:pos x="114" y="42"/>
                </a:cxn>
                <a:cxn ang="0">
                  <a:pos x="128" y="72"/>
                </a:cxn>
                <a:cxn ang="0">
                  <a:pos x="130" y="94"/>
                </a:cxn>
                <a:cxn ang="0">
                  <a:pos x="126" y="112"/>
                </a:cxn>
                <a:cxn ang="0">
                  <a:pos x="134" y="124"/>
                </a:cxn>
                <a:cxn ang="0">
                  <a:pos x="114" y="160"/>
                </a:cxn>
                <a:cxn ang="0">
                  <a:pos x="100" y="150"/>
                </a:cxn>
                <a:cxn ang="0">
                  <a:pos x="94" y="158"/>
                </a:cxn>
                <a:cxn ang="0">
                  <a:pos x="106" y="170"/>
                </a:cxn>
                <a:cxn ang="0">
                  <a:pos x="104" y="178"/>
                </a:cxn>
                <a:cxn ang="0">
                  <a:pos x="98" y="178"/>
                </a:cxn>
                <a:cxn ang="0">
                  <a:pos x="78" y="162"/>
                </a:cxn>
                <a:cxn ang="0">
                  <a:pos x="72" y="174"/>
                </a:cxn>
                <a:cxn ang="0">
                  <a:pos x="84" y="176"/>
                </a:cxn>
                <a:cxn ang="0">
                  <a:pos x="84" y="184"/>
                </a:cxn>
                <a:cxn ang="0">
                  <a:pos x="68" y="184"/>
                </a:cxn>
                <a:cxn ang="0">
                  <a:pos x="58" y="190"/>
                </a:cxn>
                <a:cxn ang="0">
                  <a:pos x="44" y="182"/>
                </a:cxn>
                <a:cxn ang="0">
                  <a:pos x="38" y="192"/>
                </a:cxn>
                <a:cxn ang="0">
                  <a:pos x="26" y="200"/>
                </a:cxn>
                <a:cxn ang="0">
                  <a:pos x="20" y="194"/>
                </a:cxn>
                <a:cxn ang="0">
                  <a:pos x="10" y="206"/>
                </a:cxn>
                <a:cxn ang="0">
                  <a:pos x="4" y="204"/>
                </a:cxn>
                <a:cxn ang="0">
                  <a:pos x="4" y="196"/>
                </a:cxn>
                <a:cxn ang="0">
                  <a:pos x="12" y="194"/>
                </a:cxn>
                <a:cxn ang="0">
                  <a:pos x="10" y="184"/>
                </a:cxn>
                <a:cxn ang="0">
                  <a:pos x="26" y="176"/>
                </a:cxn>
                <a:cxn ang="0">
                  <a:pos x="18" y="172"/>
                </a:cxn>
                <a:cxn ang="0">
                  <a:pos x="18" y="160"/>
                </a:cxn>
                <a:cxn ang="0">
                  <a:pos x="24" y="154"/>
                </a:cxn>
                <a:cxn ang="0">
                  <a:pos x="26" y="140"/>
                </a:cxn>
                <a:cxn ang="0">
                  <a:pos x="22" y="128"/>
                </a:cxn>
                <a:cxn ang="0">
                  <a:pos x="26" y="98"/>
                </a:cxn>
                <a:cxn ang="0">
                  <a:pos x="16" y="90"/>
                </a:cxn>
                <a:cxn ang="0">
                  <a:pos x="10" y="94"/>
                </a:cxn>
                <a:cxn ang="0">
                  <a:pos x="0" y="94"/>
                </a:cxn>
                <a:cxn ang="0">
                  <a:pos x="0" y="84"/>
                </a:cxn>
                <a:cxn ang="0">
                  <a:pos x="6" y="76"/>
                </a:cxn>
                <a:cxn ang="0">
                  <a:pos x="34" y="74"/>
                </a:cxn>
                <a:cxn ang="0">
                  <a:pos x="22" y="56"/>
                </a:cxn>
                <a:cxn ang="0">
                  <a:pos x="28" y="48"/>
                </a:cxn>
                <a:cxn ang="0">
                  <a:pos x="18" y="46"/>
                </a:cxn>
                <a:cxn ang="0">
                  <a:pos x="26" y="36"/>
                </a:cxn>
                <a:cxn ang="0">
                  <a:pos x="20" y="34"/>
                </a:cxn>
              </a:cxnLst>
              <a:rect l="0" t="0" r="r" b="b"/>
              <a:pathLst>
                <a:path w="134" h="206">
                  <a:moveTo>
                    <a:pt x="20" y="34"/>
                  </a:moveTo>
                  <a:lnTo>
                    <a:pt x="26" y="24"/>
                  </a:lnTo>
                  <a:lnTo>
                    <a:pt x="52" y="10"/>
                  </a:lnTo>
                  <a:lnTo>
                    <a:pt x="76" y="14"/>
                  </a:lnTo>
                  <a:lnTo>
                    <a:pt x="90" y="6"/>
                  </a:lnTo>
                  <a:lnTo>
                    <a:pt x="102" y="0"/>
                  </a:lnTo>
                  <a:lnTo>
                    <a:pt x="104" y="22"/>
                  </a:lnTo>
                  <a:lnTo>
                    <a:pt x="114" y="42"/>
                  </a:lnTo>
                  <a:lnTo>
                    <a:pt x="128" y="72"/>
                  </a:lnTo>
                  <a:lnTo>
                    <a:pt x="130" y="94"/>
                  </a:lnTo>
                  <a:lnTo>
                    <a:pt x="126" y="112"/>
                  </a:lnTo>
                  <a:lnTo>
                    <a:pt x="134" y="124"/>
                  </a:lnTo>
                  <a:lnTo>
                    <a:pt x="114" y="160"/>
                  </a:lnTo>
                  <a:lnTo>
                    <a:pt x="100" y="150"/>
                  </a:lnTo>
                  <a:lnTo>
                    <a:pt x="94" y="158"/>
                  </a:lnTo>
                  <a:lnTo>
                    <a:pt x="106" y="170"/>
                  </a:lnTo>
                  <a:lnTo>
                    <a:pt x="104" y="178"/>
                  </a:lnTo>
                  <a:lnTo>
                    <a:pt x="98" y="178"/>
                  </a:lnTo>
                  <a:lnTo>
                    <a:pt x="78" y="162"/>
                  </a:lnTo>
                  <a:lnTo>
                    <a:pt x="72" y="174"/>
                  </a:lnTo>
                  <a:lnTo>
                    <a:pt x="84" y="176"/>
                  </a:lnTo>
                  <a:lnTo>
                    <a:pt x="84" y="184"/>
                  </a:lnTo>
                  <a:lnTo>
                    <a:pt x="68" y="184"/>
                  </a:lnTo>
                  <a:lnTo>
                    <a:pt x="58" y="190"/>
                  </a:lnTo>
                  <a:lnTo>
                    <a:pt x="44" y="182"/>
                  </a:lnTo>
                  <a:lnTo>
                    <a:pt x="38" y="192"/>
                  </a:lnTo>
                  <a:lnTo>
                    <a:pt x="26" y="200"/>
                  </a:lnTo>
                  <a:lnTo>
                    <a:pt x="20" y="194"/>
                  </a:lnTo>
                  <a:lnTo>
                    <a:pt x="10" y="206"/>
                  </a:lnTo>
                  <a:lnTo>
                    <a:pt x="4" y="204"/>
                  </a:lnTo>
                  <a:lnTo>
                    <a:pt x="4" y="196"/>
                  </a:lnTo>
                  <a:lnTo>
                    <a:pt x="12" y="194"/>
                  </a:lnTo>
                  <a:lnTo>
                    <a:pt x="10" y="184"/>
                  </a:lnTo>
                  <a:lnTo>
                    <a:pt x="26" y="176"/>
                  </a:lnTo>
                  <a:lnTo>
                    <a:pt x="18" y="172"/>
                  </a:lnTo>
                  <a:lnTo>
                    <a:pt x="18" y="160"/>
                  </a:lnTo>
                  <a:lnTo>
                    <a:pt x="24" y="154"/>
                  </a:lnTo>
                  <a:lnTo>
                    <a:pt x="26" y="140"/>
                  </a:lnTo>
                  <a:lnTo>
                    <a:pt x="22" y="128"/>
                  </a:lnTo>
                  <a:lnTo>
                    <a:pt x="26" y="98"/>
                  </a:lnTo>
                  <a:lnTo>
                    <a:pt x="16" y="90"/>
                  </a:lnTo>
                  <a:lnTo>
                    <a:pt x="10" y="94"/>
                  </a:lnTo>
                  <a:lnTo>
                    <a:pt x="0" y="94"/>
                  </a:lnTo>
                  <a:lnTo>
                    <a:pt x="0" y="84"/>
                  </a:lnTo>
                  <a:lnTo>
                    <a:pt x="6" y="76"/>
                  </a:lnTo>
                  <a:lnTo>
                    <a:pt x="34" y="74"/>
                  </a:lnTo>
                  <a:lnTo>
                    <a:pt x="22" y="56"/>
                  </a:lnTo>
                  <a:lnTo>
                    <a:pt x="28" y="48"/>
                  </a:lnTo>
                  <a:lnTo>
                    <a:pt x="18" y="46"/>
                  </a:lnTo>
                  <a:lnTo>
                    <a:pt x="26" y="36"/>
                  </a:lnTo>
                  <a:lnTo>
                    <a:pt x="20" y="3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78" name="Kuwait">
              <a:extLst>
                <a:ext uri="{FF2B5EF4-FFF2-40B4-BE49-F238E27FC236}">
                  <a16:creationId xmlns:a16="http://schemas.microsoft.com/office/drawing/2014/main" id="{EE5AADC7-8444-43B9-AF9E-9A0548B273D5}"/>
                </a:ext>
              </a:extLst>
            </p:cNvPr>
            <p:cNvSpPr>
              <a:spLocks/>
            </p:cNvSpPr>
            <p:nvPr/>
          </p:nvSpPr>
          <p:spPr bwMode="gray">
            <a:xfrm>
              <a:off x="7237874" y="3559739"/>
              <a:ext cx="68331" cy="70796"/>
            </a:xfrm>
            <a:custGeom>
              <a:avLst/>
              <a:gdLst/>
              <a:ahLst/>
              <a:cxnLst>
                <a:cxn ang="0">
                  <a:pos x="0" y="56"/>
                </a:cxn>
                <a:cxn ang="0">
                  <a:pos x="12" y="48"/>
                </a:cxn>
                <a:cxn ang="0">
                  <a:pos x="20" y="40"/>
                </a:cxn>
                <a:cxn ang="0">
                  <a:pos x="22" y="24"/>
                </a:cxn>
                <a:cxn ang="0">
                  <a:pos x="30" y="8"/>
                </a:cxn>
                <a:cxn ang="0">
                  <a:pos x="42" y="0"/>
                </a:cxn>
                <a:cxn ang="0">
                  <a:pos x="58" y="4"/>
                </a:cxn>
                <a:cxn ang="0">
                  <a:pos x="66" y="18"/>
                </a:cxn>
                <a:cxn ang="0">
                  <a:pos x="56" y="28"/>
                </a:cxn>
                <a:cxn ang="0">
                  <a:pos x="54" y="36"/>
                </a:cxn>
                <a:cxn ang="0">
                  <a:pos x="74" y="40"/>
                </a:cxn>
                <a:cxn ang="0">
                  <a:pos x="84" y="70"/>
                </a:cxn>
                <a:cxn ang="0">
                  <a:pos x="52" y="86"/>
                </a:cxn>
                <a:cxn ang="0">
                  <a:pos x="34" y="64"/>
                </a:cxn>
                <a:cxn ang="0">
                  <a:pos x="10" y="62"/>
                </a:cxn>
                <a:cxn ang="0">
                  <a:pos x="0" y="56"/>
                </a:cxn>
              </a:cxnLst>
              <a:rect l="0" t="0" r="r" b="b"/>
              <a:pathLst>
                <a:path w="84" h="86">
                  <a:moveTo>
                    <a:pt x="0" y="56"/>
                  </a:moveTo>
                  <a:lnTo>
                    <a:pt x="12" y="48"/>
                  </a:lnTo>
                  <a:lnTo>
                    <a:pt x="20" y="40"/>
                  </a:lnTo>
                  <a:lnTo>
                    <a:pt x="22" y="24"/>
                  </a:lnTo>
                  <a:lnTo>
                    <a:pt x="30" y="8"/>
                  </a:lnTo>
                  <a:lnTo>
                    <a:pt x="42" y="0"/>
                  </a:lnTo>
                  <a:lnTo>
                    <a:pt x="58" y="4"/>
                  </a:lnTo>
                  <a:lnTo>
                    <a:pt x="66" y="18"/>
                  </a:lnTo>
                  <a:lnTo>
                    <a:pt x="56" y="28"/>
                  </a:lnTo>
                  <a:lnTo>
                    <a:pt x="54" y="36"/>
                  </a:lnTo>
                  <a:lnTo>
                    <a:pt x="74" y="40"/>
                  </a:lnTo>
                  <a:lnTo>
                    <a:pt x="84" y="70"/>
                  </a:lnTo>
                  <a:lnTo>
                    <a:pt x="52" y="86"/>
                  </a:lnTo>
                  <a:lnTo>
                    <a:pt x="34" y="64"/>
                  </a:lnTo>
                  <a:lnTo>
                    <a:pt x="10" y="62"/>
                  </a:lnTo>
                  <a:lnTo>
                    <a:pt x="0"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79" name="Kyrgyzstan">
              <a:extLst>
                <a:ext uri="{FF2B5EF4-FFF2-40B4-BE49-F238E27FC236}">
                  <a16:creationId xmlns:a16="http://schemas.microsoft.com/office/drawing/2014/main" id="{FB75566D-B7EC-4293-B3C7-07FCAB82D6E0}"/>
                </a:ext>
              </a:extLst>
            </p:cNvPr>
            <p:cNvSpPr>
              <a:spLocks/>
            </p:cNvSpPr>
            <p:nvPr/>
          </p:nvSpPr>
          <p:spPr bwMode="gray">
            <a:xfrm>
              <a:off x="7936798" y="3020902"/>
              <a:ext cx="343607" cy="178957"/>
            </a:xfrm>
            <a:custGeom>
              <a:avLst/>
              <a:gdLst/>
              <a:ahLst/>
              <a:cxnLst>
                <a:cxn ang="0">
                  <a:pos x="410" y="90"/>
                </a:cxn>
                <a:cxn ang="0">
                  <a:pos x="422" y="42"/>
                </a:cxn>
                <a:cxn ang="0">
                  <a:pos x="384" y="30"/>
                </a:cxn>
                <a:cxn ang="0">
                  <a:pos x="378" y="18"/>
                </a:cxn>
                <a:cxn ang="0">
                  <a:pos x="364" y="26"/>
                </a:cxn>
                <a:cxn ang="0">
                  <a:pos x="298" y="18"/>
                </a:cxn>
                <a:cxn ang="0">
                  <a:pos x="226" y="22"/>
                </a:cxn>
                <a:cxn ang="0">
                  <a:pos x="190" y="0"/>
                </a:cxn>
                <a:cxn ang="0">
                  <a:pos x="156" y="18"/>
                </a:cxn>
                <a:cxn ang="0">
                  <a:pos x="140" y="44"/>
                </a:cxn>
                <a:cxn ang="0">
                  <a:pos x="102" y="40"/>
                </a:cxn>
                <a:cxn ang="0">
                  <a:pos x="82" y="40"/>
                </a:cxn>
                <a:cxn ang="0">
                  <a:pos x="64" y="44"/>
                </a:cxn>
                <a:cxn ang="0">
                  <a:pos x="64" y="68"/>
                </a:cxn>
                <a:cxn ang="0">
                  <a:pos x="68" y="84"/>
                </a:cxn>
                <a:cxn ang="0">
                  <a:pos x="30" y="92"/>
                </a:cxn>
                <a:cxn ang="0">
                  <a:pos x="32" y="104"/>
                </a:cxn>
                <a:cxn ang="0">
                  <a:pos x="58" y="122"/>
                </a:cxn>
                <a:cxn ang="0">
                  <a:pos x="80" y="98"/>
                </a:cxn>
                <a:cxn ang="0">
                  <a:pos x="88" y="116"/>
                </a:cxn>
                <a:cxn ang="0">
                  <a:pos x="110" y="132"/>
                </a:cxn>
                <a:cxn ang="0">
                  <a:pos x="134" y="134"/>
                </a:cxn>
                <a:cxn ang="0">
                  <a:pos x="134" y="156"/>
                </a:cxn>
                <a:cxn ang="0">
                  <a:pos x="126" y="162"/>
                </a:cxn>
                <a:cxn ang="0">
                  <a:pos x="112" y="160"/>
                </a:cxn>
                <a:cxn ang="0">
                  <a:pos x="102" y="176"/>
                </a:cxn>
                <a:cxn ang="0">
                  <a:pos x="86" y="166"/>
                </a:cxn>
                <a:cxn ang="0">
                  <a:pos x="58" y="184"/>
                </a:cxn>
                <a:cxn ang="0">
                  <a:pos x="44" y="174"/>
                </a:cxn>
                <a:cxn ang="0">
                  <a:pos x="38" y="184"/>
                </a:cxn>
                <a:cxn ang="0">
                  <a:pos x="14" y="180"/>
                </a:cxn>
                <a:cxn ang="0">
                  <a:pos x="0" y="192"/>
                </a:cxn>
                <a:cxn ang="0">
                  <a:pos x="12" y="200"/>
                </a:cxn>
                <a:cxn ang="0">
                  <a:pos x="44" y="202"/>
                </a:cxn>
                <a:cxn ang="0">
                  <a:pos x="60" y="202"/>
                </a:cxn>
                <a:cxn ang="0">
                  <a:pos x="84" y="206"/>
                </a:cxn>
                <a:cxn ang="0">
                  <a:pos x="88" y="218"/>
                </a:cxn>
                <a:cxn ang="0">
                  <a:pos x="114" y="218"/>
                </a:cxn>
                <a:cxn ang="0">
                  <a:pos x="130" y="208"/>
                </a:cxn>
                <a:cxn ang="0">
                  <a:pos x="150" y="204"/>
                </a:cxn>
                <a:cxn ang="0">
                  <a:pos x="172" y="212"/>
                </a:cxn>
                <a:cxn ang="0">
                  <a:pos x="172" y="198"/>
                </a:cxn>
                <a:cxn ang="0">
                  <a:pos x="178" y="174"/>
                </a:cxn>
                <a:cxn ang="0">
                  <a:pos x="200" y="164"/>
                </a:cxn>
                <a:cxn ang="0">
                  <a:pos x="212" y="152"/>
                </a:cxn>
                <a:cxn ang="0">
                  <a:pos x="228" y="154"/>
                </a:cxn>
                <a:cxn ang="0">
                  <a:pos x="240" y="146"/>
                </a:cxn>
                <a:cxn ang="0">
                  <a:pos x="250" y="164"/>
                </a:cxn>
                <a:cxn ang="0">
                  <a:pos x="270" y="162"/>
                </a:cxn>
                <a:cxn ang="0">
                  <a:pos x="286" y="134"/>
                </a:cxn>
                <a:cxn ang="0">
                  <a:pos x="330" y="122"/>
                </a:cxn>
                <a:cxn ang="0">
                  <a:pos x="410" y="90"/>
                </a:cxn>
              </a:cxnLst>
              <a:rect l="0" t="0" r="r" b="b"/>
              <a:pathLst>
                <a:path w="422" h="218">
                  <a:moveTo>
                    <a:pt x="410" y="90"/>
                  </a:moveTo>
                  <a:lnTo>
                    <a:pt x="422" y="42"/>
                  </a:lnTo>
                  <a:lnTo>
                    <a:pt x="384" y="30"/>
                  </a:lnTo>
                  <a:lnTo>
                    <a:pt x="378" y="18"/>
                  </a:lnTo>
                  <a:lnTo>
                    <a:pt x="364" y="26"/>
                  </a:lnTo>
                  <a:lnTo>
                    <a:pt x="298" y="18"/>
                  </a:lnTo>
                  <a:lnTo>
                    <a:pt x="226" y="22"/>
                  </a:lnTo>
                  <a:lnTo>
                    <a:pt x="190" y="0"/>
                  </a:lnTo>
                  <a:lnTo>
                    <a:pt x="156" y="18"/>
                  </a:lnTo>
                  <a:lnTo>
                    <a:pt x="140" y="44"/>
                  </a:lnTo>
                  <a:lnTo>
                    <a:pt x="102" y="40"/>
                  </a:lnTo>
                  <a:lnTo>
                    <a:pt x="82" y="40"/>
                  </a:lnTo>
                  <a:lnTo>
                    <a:pt x="64" y="44"/>
                  </a:lnTo>
                  <a:lnTo>
                    <a:pt x="64" y="68"/>
                  </a:lnTo>
                  <a:lnTo>
                    <a:pt x="68" y="84"/>
                  </a:lnTo>
                  <a:lnTo>
                    <a:pt x="30" y="92"/>
                  </a:lnTo>
                  <a:lnTo>
                    <a:pt x="32" y="104"/>
                  </a:lnTo>
                  <a:lnTo>
                    <a:pt x="58" y="122"/>
                  </a:lnTo>
                  <a:lnTo>
                    <a:pt x="80" y="98"/>
                  </a:lnTo>
                  <a:lnTo>
                    <a:pt x="88" y="116"/>
                  </a:lnTo>
                  <a:lnTo>
                    <a:pt x="110" y="132"/>
                  </a:lnTo>
                  <a:lnTo>
                    <a:pt x="134" y="134"/>
                  </a:lnTo>
                  <a:lnTo>
                    <a:pt x="134" y="156"/>
                  </a:lnTo>
                  <a:lnTo>
                    <a:pt x="126" y="162"/>
                  </a:lnTo>
                  <a:lnTo>
                    <a:pt x="112" y="160"/>
                  </a:lnTo>
                  <a:lnTo>
                    <a:pt x="102" y="176"/>
                  </a:lnTo>
                  <a:lnTo>
                    <a:pt x="86" y="166"/>
                  </a:lnTo>
                  <a:lnTo>
                    <a:pt x="58" y="184"/>
                  </a:lnTo>
                  <a:lnTo>
                    <a:pt x="44" y="174"/>
                  </a:lnTo>
                  <a:lnTo>
                    <a:pt x="38" y="184"/>
                  </a:lnTo>
                  <a:lnTo>
                    <a:pt x="14" y="180"/>
                  </a:lnTo>
                  <a:lnTo>
                    <a:pt x="0" y="192"/>
                  </a:lnTo>
                  <a:lnTo>
                    <a:pt x="12" y="200"/>
                  </a:lnTo>
                  <a:lnTo>
                    <a:pt x="44" y="202"/>
                  </a:lnTo>
                  <a:lnTo>
                    <a:pt x="60" y="202"/>
                  </a:lnTo>
                  <a:lnTo>
                    <a:pt x="84" y="206"/>
                  </a:lnTo>
                  <a:lnTo>
                    <a:pt x="88" y="218"/>
                  </a:lnTo>
                  <a:lnTo>
                    <a:pt x="114" y="218"/>
                  </a:lnTo>
                  <a:lnTo>
                    <a:pt x="130" y="208"/>
                  </a:lnTo>
                  <a:lnTo>
                    <a:pt x="150" y="204"/>
                  </a:lnTo>
                  <a:lnTo>
                    <a:pt x="172" y="212"/>
                  </a:lnTo>
                  <a:lnTo>
                    <a:pt x="172" y="198"/>
                  </a:lnTo>
                  <a:lnTo>
                    <a:pt x="178" y="174"/>
                  </a:lnTo>
                  <a:lnTo>
                    <a:pt x="200" y="164"/>
                  </a:lnTo>
                  <a:lnTo>
                    <a:pt x="212" y="152"/>
                  </a:lnTo>
                  <a:lnTo>
                    <a:pt x="228" y="154"/>
                  </a:lnTo>
                  <a:lnTo>
                    <a:pt x="240" y="146"/>
                  </a:lnTo>
                  <a:lnTo>
                    <a:pt x="250" y="164"/>
                  </a:lnTo>
                  <a:lnTo>
                    <a:pt x="270" y="162"/>
                  </a:lnTo>
                  <a:lnTo>
                    <a:pt x="286" y="134"/>
                  </a:lnTo>
                  <a:lnTo>
                    <a:pt x="330" y="122"/>
                  </a:lnTo>
                  <a:lnTo>
                    <a:pt x="410" y="9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0" name="Laos">
              <a:extLst>
                <a:ext uri="{FF2B5EF4-FFF2-40B4-BE49-F238E27FC236}">
                  <a16:creationId xmlns:a16="http://schemas.microsoft.com/office/drawing/2014/main" id="{0B1204B4-ECE1-44E2-82B2-D9A76F1E79CB}"/>
                </a:ext>
              </a:extLst>
            </p:cNvPr>
            <p:cNvSpPr>
              <a:spLocks/>
            </p:cNvSpPr>
            <p:nvPr/>
          </p:nvSpPr>
          <p:spPr bwMode="gray">
            <a:xfrm>
              <a:off x="8895381" y="3829157"/>
              <a:ext cx="232324" cy="279252"/>
            </a:xfrm>
            <a:custGeom>
              <a:avLst/>
              <a:gdLst/>
              <a:ahLst/>
              <a:cxnLst>
                <a:cxn ang="0">
                  <a:pos x="96" y="32"/>
                </a:cxn>
                <a:cxn ang="0">
                  <a:pos x="98" y="52"/>
                </a:cxn>
                <a:cxn ang="0">
                  <a:pos x="120" y="64"/>
                </a:cxn>
                <a:cxn ang="0">
                  <a:pos x="140" y="54"/>
                </a:cxn>
                <a:cxn ang="0">
                  <a:pos x="174" y="92"/>
                </a:cxn>
                <a:cxn ang="0">
                  <a:pos x="162" y="100"/>
                </a:cxn>
                <a:cxn ang="0">
                  <a:pos x="146" y="98"/>
                </a:cxn>
                <a:cxn ang="0">
                  <a:pos x="146" y="118"/>
                </a:cxn>
                <a:cxn ang="0">
                  <a:pos x="188" y="156"/>
                </a:cxn>
                <a:cxn ang="0">
                  <a:pos x="188" y="168"/>
                </a:cxn>
                <a:cxn ang="0">
                  <a:pos x="216" y="202"/>
                </a:cxn>
                <a:cxn ang="0">
                  <a:pos x="218" y="216"/>
                </a:cxn>
                <a:cxn ang="0">
                  <a:pos x="238" y="242"/>
                </a:cxn>
                <a:cxn ang="0">
                  <a:pos x="248" y="238"/>
                </a:cxn>
                <a:cxn ang="0">
                  <a:pos x="270" y="260"/>
                </a:cxn>
                <a:cxn ang="0">
                  <a:pos x="262" y="274"/>
                </a:cxn>
                <a:cxn ang="0">
                  <a:pos x="286" y="296"/>
                </a:cxn>
                <a:cxn ang="0">
                  <a:pos x="282" y="306"/>
                </a:cxn>
                <a:cxn ang="0">
                  <a:pos x="274" y="314"/>
                </a:cxn>
                <a:cxn ang="0">
                  <a:pos x="260" y="316"/>
                </a:cxn>
                <a:cxn ang="0">
                  <a:pos x="252" y="310"/>
                </a:cxn>
                <a:cxn ang="0">
                  <a:pos x="244" y="310"/>
                </a:cxn>
                <a:cxn ang="0">
                  <a:pos x="232" y="322"/>
                </a:cxn>
                <a:cxn ang="0">
                  <a:pos x="218" y="326"/>
                </a:cxn>
                <a:cxn ang="0">
                  <a:pos x="214" y="342"/>
                </a:cxn>
                <a:cxn ang="0">
                  <a:pos x="190" y="332"/>
                </a:cxn>
                <a:cxn ang="0">
                  <a:pos x="180" y="316"/>
                </a:cxn>
                <a:cxn ang="0">
                  <a:pos x="196" y="306"/>
                </a:cxn>
                <a:cxn ang="0">
                  <a:pos x="198" y="290"/>
                </a:cxn>
                <a:cxn ang="0">
                  <a:pos x="204" y="272"/>
                </a:cxn>
                <a:cxn ang="0">
                  <a:pos x="188" y="256"/>
                </a:cxn>
                <a:cxn ang="0">
                  <a:pos x="160" y="232"/>
                </a:cxn>
                <a:cxn ang="0">
                  <a:pos x="156" y="192"/>
                </a:cxn>
                <a:cxn ang="0">
                  <a:pos x="138" y="172"/>
                </a:cxn>
                <a:cxn ang="0">
                  <a:pos x="114" y="166"/>
                </a:cxn>
                <a:cxn ang="0">
                  <a:pos x="100" y="176"/>
                </a:cxn>
                <a:cxn ang="0">
                  <a:pos x="58" y="182"/>
                </a:cxn>
                <a:cxn ang="0">
                  <a:pos x="42" y="204"/>
                </a:cxn>
                <a:cxn ang="0">
                  <a:pos x="34" y="204"/>
                </a:cxn>
                <a:cxn ang="0">
                  <a:pos x="30" y="160"/>
                </a:cxn>
                <a:cxn ang="0">
                  <a:pos x="36" y="146"/>
                </a:cxn>
                <a:cxn ang="0">
                  <a:pos x="38" y="114"/>
                </a:cxn>
                <a:cxn ang="0">
                  <a:pos x="26" y="118"/>
                </a:cxn>
                <a:cxn ang="0">
                  <a:pos x="16" y="108"/>
                </a:cxn>
                <a:cxn ang="0">
                  <a:pos x="14" y="90"/>
                </a:cxn>
                <a:cxn ang="0">
                  <a:pos x="4" y="88"/>
                </a:cxn>
                <a:cxn ang="0">
                  <a:pos x="0" y="82"/>
                </a:cxn>
                <a:cxn ang="0">
                  <a:pos x="24" y="46"/>
                </a:cxn>
                <a:cxn ang="0">
                  <a:pos x="34" y="38"/>
                </a:cxn>
                <a:cxn ang="0">
                  <a:pos x="44" y="56"/>
                </a:cxn>
                <a:cxn ang="0">
                  <a:pos x="56" y="38"/>
                </a:cxn>
                <a:cxn ang="0">
                  <a:pos x="54" y="0"/>
                </a:cxn>
                <a:cxn ang="0">
                  <a:pos x="68" y="0"/>
                </a:cxn>
                <a:cxn ang="0">
                  <a:pos x="96" y="32"/>
                </a:cxn>
              </a:cxnLst>
              <a:rect l="0" t="0" r="r" b="b"/>
              <a:pathLst>
                <a:path w="286" h="342">
                  <a:moveTo>
                    <a:pt x="96" y="32"/>
                  </a:moveTo>
                  <a:lnTo>
                    <a:pt x="98" y="52"/>
                  </a:lnTo>
                  <a:lnTo>
                    <a:pt x="120" y="64"/>
                  </a:lnTo>
                  <a:lnTo>
                    <a:pt x="140" y="54"/>
                  </a:lnTo>
                  <a:lnTo>
                    <a:pt x="174" y="92"/>
                  </a:lnTo>
                  <a:lnTo>
                    <a:pt x="162" y="100"/>
                  </a:lnTo>
                  <a:lnTo>
                    <a:pt x="146" y="98"/>
                  </a:lnTo>
                  <a:lnTo>
                    <a:pt x="146" y="118"/>
                  </a:lnTo>
                  <a:lnTo>
                    <a:pt x="188" y="156"/>
                  </a:lnTo>
                  <a:lnTo>
                    <a:pt x="188" y="168"/>
                  </a:lnTo>
                  <a:lnTo>
                    <a:pt x="216" y="202"/>
                  </a:lnTo>
                  <a:lnTo>
                    <a:pt x="218" y="216"/>
                  </a:lnTo>
                  <a:lnTo>
                    <a:pt x="238" y="242"/>
                  </a:lnTo>
                  <a:lnTo>
                    <a:pt x="248" y="238"/>
                  </a:lnTo>
                  <a:lnTo>
                    <a:pt x="270" y="260"/>
                  </a:lnTo>
                  <a:lnTo>
                    <a:pt x="262" y="274"/>
                  </a:lnTo>
                  <a:lnTo>
                    <a:pt x="286" y="296"/>
                  </a:lnTo>
                  <a:lnTo>
                    <a:pt x="282" y="306"/>
                  </a:lnTo>
                  <a:lnTo>
                    <a:pt x="274" y="314"/>
                  </a:lnTo>
                  <a:lnTo>
                    <a:pt x="260" y="316"/>
                  </a:lnTo>
                  <a:lnTo>
                    <a:pt x="252" y="310"/>
                  </a:lnTo>
                  <a:lnTo>
                    <a:pt x="244" y="310"/>
                  </a:lnTo>
                  <a:lnTo>
                    <a:pt x="232" y="322"/>
                  </a:lnTo>
                  <a:lnTo>
                    <a:pt x="218" y="326"/>
                  </a:lnTo>
                  <a:lnTo>
                    <a:pt x="214" y="342"/>
                  </a:lnTo>
                  <a:lnTo>
                    <a:pt x="190" y="332"/>
                  </a:lnTo>
                  <a:lnTo>
                    <a:pt x="180" y="316"/>
                  </a:lnTo>
                  <a:lnTo>
                    <a:pt x="196" y="306"/>
                  </a:lnTo>
                  <a:lnTo>
                    <a:pt x="198" y="290"/>
                  </a:lnTo>
                  <a:lnTo>
                    <a:pt x="204" y="272"/>
                  </a:lnTo>
                  <a:lnTo>
                    <a:pt x="188" y="256"/>
                  </a:lnTo>
                  <a:lnTo>
                    <a:pt x="160" y="232"/>
                  </a:lnTo>
                  <a:lnTo>
                    <a:pt x="156" y="192"/>
                  </a:lnTo>
                  <a:lnTo>
                    <a:pt x="138" y="172"/>
                  </a:lnTo>
                  <a:lnTo>
                    <a:pt x="114" y="166"/>
                  </a:lnTo>
                  <a:lnTo>
                    <a:pt x="100" y="176"/>
                  </a:lnTo>
                  <a:lnTo>
                    <a:pt x="58" y="182"/>
                  </a:lnTo>
                  <a:lnTo>
                    <a:pt x="42" y="204"/>
                  </a:lnTo>
                  <a:lnTo>
                    <a:pt x="34" y="204"/>
                  </a:lnTo>
                  <a:lnTo>
                    <a:pt x="30" y="160"/>
                  </a:lnTo>
                  <a:lnTo>
                    <a:pt x="36" y="146"/>
                  </a:lnTo>
                  <a:lnTo>
                    <a:pt x="38" y="114"/>
                  </a:lnTo>
                  <a:lnTo>
                    <a:pt x="26" y="118"/>
                  </a:lnTo>
                  <a:lnTo>
                    <a:pt x="16" y="108"/>
                  </a:lnTo>
                  <a:lnTo>
                    <a:pt x="14" y="90"/>
                  </a:lnTo>
                  <a:lnTo>
                    <a:pt x="4" y="88"/>
                  </a:lnTo>
                  <a:lnTo>
                    <a:pt x="0" y="82"/>
                  </a:lnTo>
                  <a:lnTo>
                    <a:pt x="24" y="46"/>
                  </a:lnTo>
                  <a:lnTo>
                    <a:pt x="34" y="38"/>
                  </a:lnTo>
                  <a:lnTo>
                    <a:pt x="44" y="56"/>
                  </a:lnTo>
                  <a:lnTo>
                    <a:pt x="56" y="38"/>
                  </a:lnTo>
                  <a:lnTo>
                    <a:pt x="54" y="0"/>
                  </a:lnTo>
                  <a:lnTo>
                    <a:pt x="68" y="0"/>
                  </a:lnTo>
                  <a:lnTo>
                    <a:pt x="96" y="3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1" name="Latvia">
              <a:extLst>
                <a:ext uri="{FF2B5EF4-FFF2-40B4-BE49-F238E27FC236}">
                  <a16:creationId xmlns:a16="http://schemas.microsoft.com/office/drawing/2014/main" id="{338C1673-94D0-4A26-8EF5-FC2EDF2DFA7A}"/>
                </a:ext>
              </a:extLst>
            </p:cNvPr>
            <p:cNvSpPr>
              <a:spLocks/>
            </p:cNvSpPr>
            <p:nvPr/>
          </p:nvSpPr>
          <p:spPr bwMode="gray">
            <a:xfrm>
              <a:off x="6445238" y="2287375"/>
              <a:ext cx="232325" cy="139627"/>
            </a:xfrm>
            <a:custGeom>
              <a:avLst/>
              <a:gdLst/>
              <a:ahLst/>
              <a:cxnLst>
                <a:cxn ang="0">
                  <a:pos x="132" y="6"/>
                </a:cxn>
                <a:cxn ang="0">
                  <a:pos x="154" y="8"/>
                </a:cxn>
                <a:cxn ang="0">
                  <a:pos x="168" y="0"/>
                </a:cxn>
                <a:cxn ang="0">
                  <a:pos x="180" y="2"/>
                </a:cxn>
                <a:cxn ang="0">
                  <a:pos x="186" y="12"/>
                </a:cxn>
                <a:cxn ang="0">
                  <a:pos x="212" y="34"/>
                </a:cxn>
                <a:cxn ang="0">
                  <a:pos x="216" y="44"/>
                </a:cxn>
                <a:cxn ang="0">
                  <a:pos x="236" y="46"/>
                </a:cxn>
                <a:cxn ang="0">
                  <a:pos x="252" y="54"/>
                </a:cxn>
                <a:cxn ang="0">
                  <a:pos x="268" y="38"/>
                </a:cxn>
                <a:cxn ang="0">
                  <a:pos x="274" y="64"/>
                </a:cxn>
                <a:cxn ang="0">
                  <a:pos x="272" y="88"/>
                </a:cxn>
                <a:cxn ang="0">
                  <a:pos x="288" y="94"/>
                </a:cxn>
                <a:cxn ang="0">
                  <a:pos x="280" y="116"/>
                </a:cxn>
                <a:cxn ang="0">
                  <a:pos x="266" y="150"/>
                </a:cxn>
                <a:cxn ang="0">
                  <a:pos x="264" y="166"/>
                </a:cxn>
                <a:cxn ang="0">
                  <a:pos x="254" y="172"/>
                </a:cxn>
                <a:cxn ang="0">
                  <a:pos x="242" y="162"/>
                </a:cxn>
                <a:cxn ang="0">
                  <a:pos x="220" y="170"/>
                </a:cxn>
                <a:cxn ang="0">
                  <a:pos x="208" y="152"/>
                </a:cxn>
                <a:cxn ang="0">
                  <a:pos x="204" y="136"/>
                </a:cxn>
                <a:cxn ang="0">
                  <a:pos x="184" y="118"/>
                </a:cxn>
                <a:cxn ang="0">
                  <a:pos x="170" y="118"/>
                </a:cxn>
                <a:cxn ang="0">
                  <a:pos x="154" y="106"/>
                </a:cxn>
                <a:cxn ang="0">
                  <a:pos x="96" y="116"/>
                </a:cxn>
                <a:cxn ang="0">
                  <a:pos x="72" y="106"/>
                </a:cxn>
                <a:cxn ang="0">
                  <a:pos x="56" y="110"/>
                </a:cxn>
                <a:cxn ang="0">
                  <a:pos x="38" y="102"/>
                </a:cxn>
                <a:cxn ang="0">
                  <a:pos x="0" y="118"/>
                </a:cxn>
                <a:cxn ang="0">
                  <a:pos x="0" y="90"/>
                </a:cxn>
                <a:cxn ang="0">
                  <a:pos x="14" y="66"/>
                </a:cxn>
                <a:cxn ang="0">
                  <a:pos x="18" y="38"/>
                </a:cxn>
                <a:cxn ang="0">
                  <a:pos x="40" y="18"/>
                </a:cxn>
                <a:cxn ang="0">
                  <a:pos x="62" y="16"/>
                </a:cxn>
                <a:cxn ang="0">
                  <a:pos x="60" y="30"/>
                </a:cxn>
                <a:cxn ang="0">
                  <a:pos x="78" y="50"/>
                </a:cxn>
                <a:cxn ang="0">
                  <a:pos x="80" y="64"/>
                </a:cxn>
                <a:cxn ang="0">
                  <a:pos x="112" y="74"/>
                </a:cxn>
                <a:cxn ang="0">
                  <a:pos x="128" y="62"/>
                </a:cxn>
                <a:cxn ang="0">
                  <a:pos x="130" y="36"/>
                </a:cxn>
                <a:cxn ang="0">
                  <a:pos x="132" y="6"/>
                </a:cxn>
              </a:cxnLst>
              <a:rect l="0" t="0" r="r" b="b"/>
              <a:pathLst>
                <a:path w="288" h="172">
                  <a:moveTo>
                    <a:pt x="132" y="6"/>
                  </a:moveTo>
                  <a:lnTo>
                    <a:pt x="154" y="8"/>
                  </a:lnTo>
                  <a:lnTo>
                    <a:pt x="168" y="0"/>
                  </a:lnTo>
                  <a:lnTo>
                    <a:pt x="180" y="2"/>
                  </a:lnTo>
                  <a:lnTo>
                    <a:pt x="186" y="12"/>
                  </a:lnTo>
                  <a:lnTo>
                    <a:pt x="212" y="34"/>
                  </a:lnTo>
                  <a:lnTo>
                    <a:pt x="216" y="44"/>
                  </a:lnTo>
                  <a:lnTo>
                    <a:pt x="236" y="46"/>
                  </a:lnTo>
                  <a:lnTo>
                    <a:pt x="252" y="54"/>
                  </a:lnTo>
                  <a:lnTo>
                    <a:pt x="268" y="38"/>
                  </a:lnTo>
                  <a:lnTo>
                    <a:pt x="274" y="64"/>
                  </a:lnTo>
                  <a:lnTo>
                    <a:pt x="272" y="88"/>
                  </a:lnTo>
                  <a:lnTo>
                    <a:pt x="288" y="94"/>
                  </a:lnTo>
                  <a:lnTo>
                    <a:pt x="280" y="116"/>
                  </a:lnTo>
                  <a:lnTo>
                    <a:pt x="266" y="150"/>
                  </a:lnTo>
                  <a:lnTo>
                    <a:pt x="264" y="166"/>
                  </a:lnTo>
                  <a:lnTo>
                    <a:pt x="254" y="172"/>
                  </a:lnTo>
                  <a:lnTo>
                    <a:pt x="242" y="162"/>
                  </a:lnTo>
                  <a:lnTo>
                    <a:pt x="220" y="170"/>
                  </a:lnTo>
                  <a:lnTo>
                    <a:pt x="208" y="152"/>
                  </a:lnTo>
                  <a:lnTo>
                    <a:pt x="204" y="136"/>
                  </a:lnTo>
                  <a:lnTo>
                    <a:pt x="184" y="118"/>
                  </a:lnTo>
                  <a:lnTo>
                    <a:pt x="170" y="118"/>
                  </a:lnTo>
                  <a:lnTo>
                    <a:pt x="154" y="106"/>
                  </a:lnTo>
                  <a:lnTo>
                    <a:pt x="96" y="116"/>
                  </a:lnTo>
                  <a:lnTo>
                    <a:pt x="72" y="106"/>
                  </a:lnTo>
                  <a:lnTo>
                    <a:pt x="56" y="110"/>
                  </a:lnTo>
                  <a:lnTo>
                    <a:pt x="38" y="102"/>
                  </a:lnTo>
                  <a:lnTo>
                    <a:pt x="0" y="118"/>
                  </a:lnTo>
                  <a:lnTo>
                    <a:pt x="0" y="90"/>
                  </a:lnTo>
                  <a:lnTo>
                    <a:pt x="14" y="66"/>
                  </a:lnTo>
                  <a:lnTo>
                    <a:pt x="18" y="38"/>
                  </a:lnTo>
                  <a:lnTo>
                    <a:pt x="40" y="18"/>
                  </a:lnTo>
                  <a:lnTo>
                    <a:pt x="62" y="16"/>
                  </a:lnTo>
                  <a:lnTo>
                    <a:pt x="60" y="30"/>
                  </a:lnTo>
                  <a:lnTo>
                    <a:pt x="78" y="50"/>
                  </a:lnTo>
                  <a:lnTo>
                    <a:pt x="80" y="64"/>
                  </a:lnTo>
                  <a:lnTo>
                    <a:pt x="112" y="74"/>
                  </a:lnTo>
                  <a:lnTo>
                    <a:pt x="128" y="62"/>
                  </a:lnTo>
                  <a:lnTo>
                    <a:pt x="130" y="36"/>
                  </a:lnTo>
                  <a:lnTo>
                    <a:pt x="132" y="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2" name="Lebanon">
              <a:extLst>
                <a:ext uri="{FF2B5EF4-FFF2-40B4-BE49-F238E27FC236}">
                  <a16:creationId xmlns:a16="http://schemas.microsoft.com/office/drawing/2014/main" id="{2BF42ABE-C0DC-47C6-8DF4-B8ADDA34679F}"/>
                </a:ext>
              </a:extLst>
            </p:cNvPr>
            <p:cNvSpPr>
              <a:spLocks/>
            </p:cNvSpPr>
            <p:nvPr/>
          </p:nvSpPr>
          <p:spPr bwMode="gray">
            <a:xfrm>
              <a:off x="6888411" y="3386682"/>
              <a:ext cx="37094" cy="57029"/>
            </a:xfrm>
            <a:custGeom>
              <a:avLst/>
              <a:gdLst/>
              <a:ahLst/>
              <a:cxnLst>
                <a:cxn ang="0">
                  <a:pos x="26" y="60"/>
                </a:cxn>
                <a:cxn ang="0">
                  <a:pos x="22" y="60"/>
                </a:cxn>
                <a:cxn ang="0">
                  <a:pos x="20" y="64"/>
                </a:cxn>
                <a:cxn ang="0">
                  <a:pos x="16" y="64"/>
                </a:cxn>
                <a:cxn ang="0">
                  <a:pos x="14" y="70"/>
                </a:cxn>
                <a:cxn ang="0">
                  <a:pos x="8" y="72"/>
                </a:cxn>
                <a:cxn ang="0">
                  <a:pos x="6" y="70"/>
                </a:cxn>
                <a:cxn ang="0">
                  <a:pos x="0" y="72"/>
                </a:cxn>
                <a:cxn ang="0">
                  <a:pos x="18" y="32"/>
                </a:cxn>
                <a:cxn ang="0">
                  <a:pos x="22" y="0"/>
                </a:cxn>
                <a:cxn ang="0">
                  <a:pos x="28" y="0"/>
                </a:cxn>
                <a:cxn ang="0">
                  <a:pos x="34" y="6"/>
                </a:cxn>
                <a:cxn ang="0">
                  <a:pos x="42" y="14"/>
                </a:cxn>
                <a:cxn ang="0">
                  <a:pos x="44" y="32"/>
                </a:cxn>
                <a:cxn ang="0">
                  <a:pos x="40" y="44"/>
                </a:cxn>
                <a:cxn ang="0">
                  <a:pos x="32" y="54"/>
                </a:cxn>
                <a:cxn ang="0">
                  <a:pos x="28" y="60"/>
                </a:cxn>
                <a:cxn ang="0">
                  <a:pos x="26" y="60"/>
                </a:cxn>
              </a:cxnLst>
              <a:rect l="0" t="0" r="r" b="b"/>
              <a:pathLst>
                <a:path w="44" h="72">
                  <a:moveTo>
                    <a:pt x="26" y="60"/>
                  </a:moveTo>
                  <a:lnTo>
                    <a:pt x="22" y="60"/>
                  </a:lnTo>
                  <a:lnTo>
                    <a:pt x="20" y="64"/>
                  </a:lnTo>
                  <a:lnTo>
                    <a:pt x="16" y="64"/>
                  </a:lnTo>
                  <a:lnTo>
                    <a:pt x="14" y="70"/>
                  </a:lnTo>
                  <a:lnTo>
                    <a:pt x="8" y="72"/>
                  </a:lnTo>
                  <a:lnTo>
                    <a:pt x="6" y="70"/>
                  </a:lnTo>
                  <a:lnTo>
                    <a:pt x="0" y="72"/>
                  </a:lnTo>
                  <a:lnTo>
                    <a:pt x="18" y="32"/>
                  </a:lnTo>
                  <a:lnTo>
                    <a:pt x="22" y="0"/>
                  </a:lnTo>
                  <a:lnTo>
                    <a:pt x="28" y="0"/>
                  </a:lnTo>
                  <a:lnTo>
                    <a:pt x="34" y="6"/>
                  </a:lnTo>
                  <a:lnTo>
                    <a:pt x="42" y="14"/>
                  </a:lnTo>
                  <a:lnTo>
                    <a:pt x="44" y="32"/>
                  </a:lnTo>
                  <a:lnTo>
                    <a:pt x="40" y="44"/>
                  </a:lnTo>
                  <a:lnTo>
                    <a:pt x="32" y="54"/>
                  </a:lnTo>
                  <a:lnTo>
                    <a:pt x="28" y="60"/>
                  </a:lnTo>
                  <a:lnTo>
                    <a:pt x="26" y="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3" name="Lesotho">
              <a:extLst>
                <a:ext uri="{FF2B5EF4-FFF2-40B4-BE49-F238E27FC236}">
                  <a16:creationId xmlns:a16="http://schemas.microsoft.com/office/drawing/2014/main" id="{F1D54DDA-41FD-4CAB-9FFE-F4170FEA87B8}"/>
                </a:ext>
              </a:extLst>
            </p:cNvPr>
            <p:cNvSpPr>
              <a:spLocks noChangeAspect="1"/>
            </p:cNvSpPr>
            <p:nvPr/>
          </p:nvSpPr>
          <p:spPr bwMode="gray">
            <a:xfrm>
              <a:off x="6644372" y="5520397"/>
              <a:ext cx="74187" cy="74730"/>
            </a:xfrm>
            <a:custGeom>
              <a:avLst/>
              <a:gdLst/>
              <a:ahLst/>
              <a:cxnLst>
                <a:cxn ang="0">
                  <a:pos x="0" y="49"/>
                </a:cxn>
                <a:cxn ang="0">
                  <a:pos x="5" y="66"/>
                </a:cxn>
                <a:cxn ang="0">
                  <a:pos x="14" y="73"/>
                </a:cxn>
                <a:cxn ang="0">
                  <a:pos x="26" y="94"/>
                </a:cxn>
                <a:cxn ang="0">
                  <a:pos x="43" y="106"/>
                </a:cxn>
                <a:cxn ang="0">
                  <a:pos x="47" y="92"/>
                </a:cxn>
                <a:cxn ang="0">
                  <a:pos x="50" y="78"/>
                </a:cxn>
                <a:cxn ang="0">
                  <a:pos x="66" y="78"/>
                </a:cxn>
                <a:cxn ang="0">
                  <a:pos x="83" y="78"/>
                </a:cxn>
                <a:cxn ang="0">
                  <a:pos x="95" y="66"/>
                </a:cxn>
                <a:cxn ang="0">
                  <a:pos x="104" y="47"/>
                </a:cxn>
                <a:cxn ang="0">
                  <a:pos x="109" y="28"/>
                </a:cxn>
                <a:cxn ang="0">
                  <a:pos x="99" y="19"/>
                </a:cxn>
                <a:cxn ang="0">
                  <a:pos x="88" y="19"/>
                </a:cxn>
                <a:cxn ang="0">
                  <a:pos x="78" y="11"/>
                </a:cxn>
                <a:cxn ang="0">
                  <a:pos x="64" y="0"/>
                </a:cxn>
                <a:cxn ang="0">
                  <a:pos x="50" y="2"/>
                </a:cxn>
                <a:cxn ang="0">
                  <a:pos x="26" y="21"/>
                </a:cxn>
                <a:cxn ang="0">
                  <a:pos x="3" y="40"/>
                </a:cxn>
                <a:cxn ang="0">
                  <a:pos x="0" y="49"/>
                </a:cxn>
              </a:cxnLst>
              <a:rect l="0" t="0" r="r" b="b"/>
              <a:pathLst>
                <a:path w="109" h="106">
                  <a:moveTo>
                    <a:pt x="0" y="49"/>
                  </a:moveTo>
                  <a:lnTo>
                    <a:pt x="5" y="66"/>
                  </a:lnTo>
                  <a:lnTo>
                    <a:pt x="14" y="73"/>
                  </a:lnTo>
                  <a:lnTo>
                    <a:pt x="26" y="94"/>
                  </a:lnTo>
                  <a:lnTo>
                    <a:pt x="43" y="106"/>
                  </a:lnTo>
                  <a:lnTo>
                    <a:pt x="47" y="92"/>
                  </a:lnTo>
                  <a:lnTo>
                    <a:pt x="50" y="78"/>
                  </a:lnTo>
                  <a:lnTo>
                    <a:pt x="66" y="78"/>
                  </a:lnTo>
                  <a:lnTo>
                    <a:pt x="83" y="78"/>
                  </a:lnTo>
                  <a:lnTo>
                    <a:pt x="95" y="66"/>
                  </a:lnTo>
                  <a:lnTo>
                    <a:pt x="104" y="47"/>
                  </a:lnTo>
                  <a:lnTo>
                    <a:pt x="109" y="28"/>
                  </a:lnTo>
                  <a:lnTo>
                    <a:pt x="99" y="19"/>
                  </a:lnTo>
                  <a:lnTo>
                    <a:pt x="88" y="19"/>
                  </a:lnTo>
                  <a:lnTo>
                    <a:pt x="78" y="11"/>
                  </a:lnTo>
                  <a:lnTo>
                    <a:pt x="64" y="0"/>
                  </a:lnTo>
                  <a:lnTo>
                    <a:pt x="50" y="2"/>
                  </a:lnTo>
                  <a:lnTo>
                    <a:pt x="26" y="21"/>
                  </a:lnTo>
                  <a:lnTo>
                    <a:pt x="3" y="40"/>
                  </a:lnTo>
                  <a:lnTo>
                    <a:pt x="0" y="49"/>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284" name="Liberia">
              <a:extLst>
                <a:ext uri="{FF2B5EF4-FFF2-40B4-BE49-F238E27FC236}">
                  <a16:creationId xmlns:a16="http://schemas.microsoft.com/office/drawing/2014/main" id="{35838E79-509C-4F92-82D4-36B89941B4C6}"/>
                </a:ext>
              </a:extLst>
            </p:cNvPr>
            <p:cNvSpPr>
              <a:spLocks/>
            </p:cNvSpPr>
            <p:nvPr/>
          </p:nvSpPr>
          <p:spPr bwMode="gray">
            <a:xfrm>
              <a:off x="5441753" y="4289332"/>
              <a:ext cx="130805" cy="131760"/>
            </a:xfrm>
            <a:custGeom>
              <a:avLst/>
              <a:gdLst/>
              <a:ahLst/>
              <a:cxnLst>
                <a:cxn ang="0">
                  <a:pos x="28" y="70"/>
                </a:cxn>
                <a:cxn ang="0">
                  <a:pos x="0" y="64"/>
                </a:cxn>
                <a:cxn ang="0">
                  <a:pos x="20" y="48"/>
                </a:cxn>
                <a:cxn ang="0">
                  <a:pos x="32" y="46"/>
                </a:cxn>
                <a:cxn ang="0">
                  <a:pos x="66" y="18"/>
                </a:cxn>
                <a:cxn ang="0">
                  <a:pos x="60" y="4"/>
                </a:cxn>
                <a:cxn ang="0">
                  <a:pos x="84" y="0"/>
                </a:cxn>
                <a:cxn ang="0">
                  <a:pos x="86" y="26"/>
                </a:cxn>
                <a:cxn ang="0">
                  <a:pos x="102" y="28"/>
                </a:cxn>
                <a:cxn ang="0">
                  <a:pos x="124" y="20"/>
                </a:cxn>
                <a:cxn ang="0">
                  <a:pos x="122" y="34"/>
                </a:cxn>
                <a:cxn ang="0">
                  <a:pos x="128" y="42"/>
                </a:cxn>
                <a:cxn ang="0">
                  <a:pos x="124" y="66"/>
                </a:cxn>
                <a:cxn ang="0">
                  <a:pos x="160" y="104"/>
                </a:cxn>
                <a:cxn ang="0">
                  <a:pos x="154" y="162"/>
                </a:cxn>
                <a:cxn ang="0">
                  <a:pos x="134" y="162"/>
                </a:cxn>
                <a:cxn ang="0">
                  <a:pos x="116" y="140"/>
                </a:cxn>
                <a:cxn ang="0">
                  <a:pos x="102" y="128"/>
                </a:cxn>
                <a:cxn ang="0">
                  <a:pos x="92" y="126"/>
                </a:cxn>
                <a:cxn ang="0">
                  <a:pos x="48" y="80"/>
                </a:cxn>
                <a:cxn ang="0">
                  <a:pos x="28" y="70"/>
                </a:cxn>
              </a:cxnLst>
              <a:rect l="0" t="0" r="r" b="b"/>
              <a:pathLst>
                <a:path w="160" h="162">
                  <a:moveTo>
                    <a:pt x="28" y="70"/>
                  </a:moveTo>
                  <a:lnTo>
                    <a:pt x="0" y="64"/>
                  </a:lnTo>
                  <a:lnTo>
                    <a:pt x="20" y="48"/>
                  </a:lnTo>
                  <a:lnTo>
                    <a:pt x="32" y="46"/>
                  </a:lnTo>
                  <a:lnTo>
                    <a:pt x="66" y="18"/>
                  </a:lnTo>
                  <a:lnTo>
                    <a:pt x="60" y="4"/>
                  </a:lnTo>
                  <a:lnTo>
                    <a:pt x="84" y="0"/>
                  </a:lnTo>
                  <a:lnTo>
                    <a:pt x="86" y="26"/>
                  </a:lnTo>
                  <a:lnTo>
                    <a:pt x="102" y="28"/>
                  </a:lnTo>
                  <a:lnTo>
                    <a:pt x="124" y="20"/>
                  </a:lnTo>
                  <a:lnTo>
                    <a:pt x="122" y="34"/>
                  </a:lnTo>
                  <a:lnTo>
                    <a:pt x="128" y="42"/>
                  </a:lnTo>
                  <a:lnTo>
                    <a:pt x="124" y="66"/>
                  </a:lnTo>
                  <a:lnTo>
                    <a:pt x="160" y="104"/>
                  </a:lnTo>
                  <a:lnTo>
                    <a:pt x="154" y="162"/>
                  </a:lnTo>
                  <a:lnTo>
                    <a:pt x="134" y="162"/>
                  </a:lnTo>
                  <a:lnTo>
                    <a:pt x="116" y="140"/>
                  </a:lnTo>
                  <a:lnTo>
                    <a:pt x="102" y="128"/>
                  </a:lnTo>
                  <a:lnTo>
                    <a:pt x="92" y="126"/>
                  </a:lnTo>
                  <a:lnTo>
                    <a:pt x="48" y="80"/>
                  </a:lnTo>
                  <a:lnTo>
                    <a:pt x="28" y="7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85" name="Libya">
              <a:extLst>
                <a:ext uri="{FF2B5EF4-FFF2-40B4-BE49-F238E27FC236}">
                  <a16:creationId xmlns:a16="http://schemas.microsoft.com/office/drawing/2014/main" id="{80653AA1-5BEC-4AD4-BAE9-72D148B44C94}"/>
                </a:ext>
              </a:extLst>
            </p:cNvPr>
            <p:cNvSpPr>
              <a:spLocks/>
            </p:cNvSpPr>
            <p:nvPr/>
          </p:nvSpPr>
          <p:spPr bwMode="gray">
            <a:xfrm>
              <a:off x="6101633" y="3435845"/>
              <a:ext cx="482220" cy="499507"/>
            </a:xfrm>
            <a:custGeom>
              <a:avLst/>
              <a:gdLst/>
              <a:ahLst/>
              <a:cxnLst>
                <a:cxn ang="0">
                  <a:pos x="112" y="16"/>
                </a:cxn>
                <a:cxn ang="0">
                  <a:pos x="80" y="0"/>
                </a:cxn>
                <a:cxn ang="0">
                  <a:pos x="84" y="40"/>
                </a:cxn>
                <a:cxn ang="0">
                  <a:pos x="76" y="48"/>
                </a:cxn>
                <a:cxn ang="0">
                  <a:pos x="60" y="54"/>
                </a:cxn>
                <a:cxn ang="0">
                  <a:pos x="50" y="64"/>
                </a:cxn>
                <a:cxn ang="0">
                  <a:pos x="38" y="66"/>
                </a:cxn>
                <a:cxn ang="0">
                  <a:pos x="26" y="78"/>
                </a:cxn>
                <a:cxn ang="0">
                  <a:pos x="26" y="96"/>
                </a:cxn>
                <a:cxn ang="0">
                  <a:pos x="32" y="124"/>
                </a:cxn>
                <a:cxn ang="0">
                  <a:pos x="8" y="158"/>
                </a:cxn>
                <a:cxn ang="0">
                  <a:pos x="16" y="251"/>
                </a:cxn>
                <a:cxn ang="0">
                  <a:pos x="10" y="279"/>
                </a:cxn>
                <a:cxn ang="0">
                  <a:pos x="18" y="299"/>
                </a:cxn>
                <a:cxn ang="0">
                  <a:pos x="0" y="321"/>
                </a:cxn>
                <a:cxn ang="0">
                  <a:pos x="22" y="359"/>
                </a:cxn>
                <a:cxn ang="0">
                  <a:pos x="16" y="367"/>
                </a:cxn>
                <a:cxn ang="0">
                  <a:pos x="32" y="381"/>
                </a:cxn>
                <a:cxn ang="0">
                  <a:pos x="52" y="381"/>
                </a:cxn>
                <a:cxn ang="0">
                  <a:pos x="76" y="399"/>
                </a:cxn>
                <a:cxn ang="0">
                  <a:pos x="104" y="439"/>
                </a:cxn>
                <a:cxn ang="0">
                  <a:pos x="154" y="449"/>
                </a:cxn>
                <a:cxn ang="0">
                  <a:pos x="174" y="465"/>
                </a:cxn>
                <a:cxn ang="0">
                  <a:pos x="206" y="455"/>
                </a:cxn>
                <a:cxn ang="0">
                  <a:pos x="250" y="441"/>
                </a:cxn>
                <a:cxn ang="0">
                  <a:pos x="539" y="611"/>
                </a:cxn>
                <a:cxn ang="0">
                  <a:pos x="541" y="587"/>
                </a:cxn>
                <a:cxn ang="0">
                  <a:pos x="547" y="577"/>
                </a:cxn>
                <a:cxn ang="0">
                  <a:pos x="589" y="577"/>
                </a:cxn>
                <a:cxn ang="0">
                  <a:pos x="589" y="507"/>
                </a:cxn>
                <a:cxn ang="0">
                  <a:pos x="585" y="176"/>
                </a:cxn>
                <a:cxn ang="0">
                  <a:pos x="575" y="160"/>
                </a:cxn>
                <a:cxn ang="0">
                  <a:pos x="585" y="132"/>
                </a:cxn>
                <a:cxn ang="0">
                  <a:pos x="575" y="108"/>
                </a:cxn>
                <a:cxn ang="0">
                  <a:pos x="579" y="98"/>
                </a:cxn>
                <a:cxn ang="0">
                  <a:pos x="593" y="78"/>
                </a:cxn>
                <a:cxn ang="0">
                  <a:pos x="579" y="64"/>
                </a:cxn>
                <a:cxn ang="0">
                  <a:pos x="549" y="62"/>
                </a:cxn>
                <a:cxn ang="0">
                  <a:pos x="525" y="48"/>
                </a:cxn>
                <a:cxn ang="0">
                  <a:pos x="497" y="46"/>
                </a:cxn>
                <a:cxn ang="0">
                  <a:pos x="495" y="32"/>
                </a:cxn>
                <a:cxn ang="0">
                  <a:pos x="457" y="16"/>
                </a:cxn>
                <a:cxn ang="0">
                  <a:pos x="435" y="16"/>
                </a:cxn>
                <a:cxn ang="0">
                  <a:pos x="407" y="38"/>
                </a:cxn>
                <a:cxn ang="0">
                  <a:pos x="394" y="68"/>
                </a:cxn>
                <a:cxn ang="0">
                  <a:pos x="400" y="102"/>
                </a:cxn>
                <a:cxn ang="0">
                  <a:pos x="374" y="130"/>
                </a:cxn>
                <a:cxn ang="0">
                  <a:pos x="344" y="132"/>
                </a:cxn>
                <a:cxn ang="0">
                  <a:pos x="310" y="108"/>
                </a:cxn>
                <a:cxn ang="0">
                  <a:pos x="284" y="104"/>
                </a:cxn>
                <a:cxn ang="0">
                  <a:pos x="258" y="94"/>
                </a:cxn>
                <a:cxn ang="0">
                  <a:pos x="224" y="90"/>
                </a:cxn>
                <a:cxn ang="0">
                  <a:pos x="208" y="74"/>
                </a:cxn>
                <a:cxn ang="0">
                  <a:pos x="204" y="42"/>
                </a:cxn>
                <a:cxn ang="0">
                  <a:pos x="164" y="24"/>
                </a:cxn>
                <a:cxn ang="0">
                  <a:pos x="138" y="14"/>
                </a:cxn>
                <a:cxn ang="0">
                  <a:pos x="112" y="16"/>
                </a:cxn>
              </a:cxnLst>
              <a:rect l="0" t="0" r="r" b="b"/>
              <a:pathLst>
                <a:path w="593" h="611">
                  <a:moveTo>
                    <a:pt x="112" y="16"/>
                  </a:moveTo>
                  <a:lnTo>
                    <a:pt x="80" y="0"/>
                  </a:lnTo>
                  <a:lnTo>
                    <a:pt x="84" y="40"/>
                  </a:lnTo>
                  <a:lnTo>
                    <a:pt x="76" y="48"/>
                  </a:lnTo>
                  <a:lnTo>
                    <a:pt x="60" y="54"/>
                  </a:lnTo>
                  <a:lnTo>
                    <a:pt x="50" y="64"/>
                  </a:lnTo>
                  <a:lnTo>
                    <a:pt x="38" y="66"/>
                  </a:lnTo>
                  <a:lnTo>
                    <a:pt x="26" y="78"/>
                  </a:lnTo>
                  <a:lnTo>
                    <a:pt x="26" y="96"/>
                  </a:lnTo>
                  <a:lnTo>
                    <a:pt x="32" y="124"/>
                  </a:lnTo>
                  <a:lnTo>
                    <a:pt x="8" y="158"/>
                  </a:lnTo>
                  <a:lnTo>
                    <a:pt x="16" y="251"/>
                  </a:lnTo>
                  <a:lnTo>
                    <a:pt x="10" y="279"/>
                  </a:lnTo>
                  <a:lnTo>
                    <a:pt x="18" y="299"/>
                  </a:lnTo>
                  <a:lnTo>
                    <a:pt x="0" y="321"/>
                  </a:lnTo>
                  <a:lnTo>
                    <a:pt x="22" y="359"/>
                  </a:lnTo>
                  <a:lnTo>
                    <a:pt x="16" y="367"/>
                  </a:lnTo>
                  <a:lnTo>
                    <a:pt x="32" y="381"/>
                  </a:lnTo>
                  <a:lnTo>
                    <a:pt x="52" y="381"/>
                  </a:lnTo>
                  <a:lnTo>
                    <a:pt x="76" y="399"/>
                  </a:lnTo>
                  <a:lnTo>
                    <a:pt x="104" y="439"/>
                  </a:lnTo>
                  <a:lnTo>
                    <a:pt x="154" y="449"/>
                  </a:lnTo>
                  <a:lnTo>
                    <a:pt x="174" y="465"/>
                  </a:lnTo>
                  <a:lnTo>
                    <a:pt x="206" y="455"/>
                  </a:lnTo>
                  <a:lnTo>
                    <a:pt x="250" y="441"/>
                  </a:lnTo>
                  <a:lnTo>
                    <a:pt x="539" y="611"/>
                  </a:lnTo>
                  <a:lnTo>
                    <a:pt x="541" y="587"/>
                  </a:lnTo>
                  <a:lnTo>
                    <a:pt x="547" y="577"/>
                  </a:lnTo>
                  <a:lnTo>
                    <a:pt x="589" y="577"/>
                  </a:lnTo>
                  <a:lnTo>
                    <a:pt x="589" y="507"/>
                  </a:lnTo>
                  <a:lnTo>
                    <a:pt x="585" y="176"/>
                  </a:lnTo>
                  <a:lnTo>
                    <a:pt x="575" y="160"/>
                  </a:lnTo>
                  <a:lnTo>
                    <a:pt x="585" y="132"/>
                  </a:lnTo>
                  <a:lnTo>
                    <a:pt x="575" y="108"/>
                  </a:lnTo>
                  <a:lnTo>
                    <a:pt x="579" y="98"/>
                  </a:lnTo>
                  <a:lnTo>
                    <a:pt x="593" y="78"/>
                  </a:lnTo>
                  <a:lnTo>
                    <a:pt x="579" y="64"/>
                  </a:lnTo>
                  <a:lnTo>
                    <a:pt x="549" y="62"/>
                  </a:lnTo>
                  <a:lnTo>
                    <a:pt x="525" y="48"/>
                  </a:lnTo>
                  <a:lnTo>
                    <a:pt x="497" y="46"/>
                  </a:lnTo>
                  <a:lnTo>
                    <a:pt x="495" y="32"/>
                  </a:lnTo>
                  <a:lnTo>
                    <a:pt x="457" y="16"/>
                  </a:lnTo>
                  <a:lnTo>
                    <a:pt x="435" y="16"/>
                  </a:lnTo>
                  <a:lnTo>
                    <a:pt x="407" y="38"/>
                  </a:lnTo>
                  <a:lnTo>
                    <a:pt x="394" y="68"/>
                  </a:lnTo>
                  <a:lnTo>
                    <a:pt x="400" y="102"/>
                  </a:lnTo>
                  <a:lnTo>
                    <a:pt x="374" y="130"/>
                  </a:lnTo>
                  <a:lnTo>
                    <a:pt x="344" y="132"/>
                  </a:lnTo>
                  <a:lnTo>
                    <a:pt x="310" y="108"/>
                  </a:lnTo>
                  <a:lnTo>
                    <a:pt x="284" y="104"/>
                  </a:lnTo>
                  <a:lnTo>
                    <a:pt x="258" y="94"/>
                  </a:lnTo>
                  <a:lnTo>
                    <a:pt x="224" y="90"/>
                  </a:lnTo>
                  <a:lnTo>
                    <a:pt x="208" y="74"/>
                  </a:lnTo>
                  <a:lnTo>
                    <a:pt x="204" y="42"/>
                  </a:lnTo>
                  <a:lnTo>
                    <a:pt x="164" y="24"/>
                  </a:lnTo>
                  <a:lnTo>
                    <a:pt x="138" y="14"/>
                  </a:lnTo>
                  <a:lnTo>
                    <a:pt x="112" y="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86" name="Liechtenstein">
              <a:extLst>
                <a:ext uri="{FF2B5EF4-FFF2-40B4-BE49-F238E27FC236}">
                  <a16:creationId xmlns:a16="http://schemas.microsoft.com/office/drawing/2014/main" id="{BC93B34B-69C6-4945-ADF1-ED9F6B0246D2}"/>
                </a:ext>
              </a:extLst>
            </p:cNvPr>
            <p:cNvSpPr>
              <a:spLocks/>
            </p:cNvSpPr>
            <p:nvPr/>
          </p:nvSpPr>
          <p:spPr bwMode="gray">
            <a:xfrm>
              <a:off x="6084063" y="2841944"/>
              <a:ext cx="13667" cy="15732"/>
            </a:xfrm>
            <a:custGeom>
              <a:avLst/>
              <a:gdLst/>
              <a:ahLst/>
              <a:cxnLst>
                <a:cxn ang="0">
                  <a:pos x="82" y="50"/>
                </a:cxn>
                <a:cxn ang="0">
                  <a:pos x="83" y="46"/>
                </a:cxn>
                <a:cxn ang="0">
                  <a:pos x="83" y="46"/>
                </a:cxn>
                <a:cxn ang="0">
                  <a:pos x="83" y="41"/>
                </a:cxn>
                <a:cxn ang="0">
                  <a:pos x="83" y="37"/>
                </a:cxn>
                <a:cxn ang="0">
                  <a:pos x="83" y="36"/>
                </a:cxn>
                <a:cxn ang="0">
                  <a:pos x="82" y="33"/>
                </a:cxn>
                <a:cxn ang="0">
                  <a:pos x="82" y="32"/>
                </a:cxn>
                <a:cxn ang="0">
                  <a:pos x="81" y="29"/>
                </a:cxn>
                <a:cxn ang="0">
                  <a:pos x="81" y="29"/>
                </a:cxn>
                <a:cxn ang="0">
                  <a:pos x="41" y="0"/>
                </a:cxn>
                <a:cxn ang="0">
                  <a:pos x="0" y="39"/>
                </a:cxn>
                <a:cxn ang="0">
                  <a:pos x="0" y="41"/>
                </a:cxn>
                <a:cxn ang="0">
                  <a:pos x="41" y="83"/>
                </a:cxn>
                <a:cxn ang="0">
                  <a:pos x="82" y="50"/>
                </a:cxn>
                <a:cxn ang="0">
                  <a:pos x="82" y="50"/>
                </a:cxn>
              </a:cxnLst>
              <a:rect l="0" t="0" r="r" b="b"/>
              <a:pathLst>
                <a:path w="83" h="83">
                  <a:moveTo>
                    <a:pt x="82" y="50"/>
                  </a:moveTo>
                  <a:cubicBezTo>
                    <a:pt x="82" y="49"/>
                    <a:pt x="83" y="47"/>
                    <a:pt x="83" y="46"/>
                  </a:cubicBezTo>
                  <a:cubicBezTo>
                    <a:pt x="83" y="46"/>
                    <a:pt x="83" y="46"/>
                    <a:pt x="83" y="46"/>
                  </a:cubicBezTo>
                  <a:cubicBezTo>
                    <a:pt x="83" y="44"/>
                    <a:pt x="83" y="43"/>
                    <a:pt x="83" y="41"/>
                  </a:cubicBezTo>
                  <a:cubicBezTo>
                    <a:pt x="83" y="40"/>
                    <a:pt x="83" y="38"/>
                    <a:pt x="83" y="37"/>
                  </a:cubicBezTo>
                  <a:cubicBezTo>
                    <a:pt x="83" y="37"/>
                    <a:pt x="83" y="37"/>
                    <a:pt x="83" y="36"/>
                  </a:cubicBezTo>
                  <a:cubicBezTo>
                    <a:pt x="83" y="35"/>
                    <a:pt x="82" y="34"/>
                    <a:pt x="82" y="33"/>
                  </a:cubicBezTo>
                  <a:cubicBezTo>
                    <a:pt x="82" y="33"/>
                    <a:pt x="82" y="33"/>
                    <a:pt x="82" y="32"/>
                  </a:cubicBezTo>
                  <a:cubicBezTo>
                    <a:pt x="82" y="31"/>
                    <a:pt x="82" y="30"/>
                    <a:pt x="81" y="29"/>
                  </a:cubicBezTo>
                  <a:cubicBezTo>
                    <a:pt x="81" y="29"/>
                    <a:pt x="81" y="29"/>
                    <a:pt x="81" y="29"/>
                  </a:cubicBezTo>
                  <a:cubicBezTo>
                    <a:pt x="76" y="12"/>
                    <a:pt x="60" y="0"/>
                    <a:pt x="41" y="0"/>
                  </a:cubicBezTo>
                  <a:cubicBezTo>
                    <a:pt x="19" y="0"/>
                    <a:pt x="1" y="17"/>
                    <a:pt x="0" y="39"/>
                  </a:cubicBezTo>
                  <a:cubicBezTo>
                    <a:pt x="0" y="41"/>
                    <a:pt x="0" y="41"/>
                    <a:pt x="0" y="41"/>
                  </a:cubicBezTo>
                  <a:cubicBezTo>
                    <a:pt x="0" y="64"/>
                    <a:pt x="19" y="83"/>
                    <a:pt x="41" y="83"/>
                  </a:cubicBezTo>
                  <a:cubicBezTo>
                    <a:pt x="61" y="83"/>
                    <a:pt x="78" y="69"/>
                    <a:pt x="82" y="50"/>
                  </a:cubicBezTo>
                  <a:cubicBezTo>
                    <a:pt x="82" y="50"/>
                    <a:pt x="82" y="50"/>
                    <a:pt x="82" y="50"/>
                  </a:cubicBez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287" name="Lithuania">
              <a:extLst>
                <a:ext uri="{FF2B5EF4-FFF2-40B4-BE49-F238E27FC236}">
                  <a16:creationId xmlns:a16="http://schemas.microsoft.com/office/drawing/2014/main" id="{F6E4088A-9534-48CA-AF79-443847281302}"/>
                </a:ext>
              </a:extLst>
            </p:cNvPr>
            <p:cNvSpPr>
              <a:spLocks/>
            </p:cNvSpPr>
            <p:nvPr/>
          </p:nvSpPr>
          <p:spPr bwMode="gray">
            <a:xfrm>
              <a:off x="6445238" y="2369970"/>
              <a:ext cx="183517" cy="143559"/>
            </a:xfrm>
            <a:custGeom>
              <a:avLst/>
              <a:gdLst/>
              <a:ahLst/>
              <a:cxnLst>
                <a:cxn ang="0">
                  <a:pos x="220" y="68"/>
                </a:cxn>
                <a:cxn ang="0">
                  <a:pos x="208" y="50"/>
                </a:cxn>
                <a:cxn ang="0">
                  <a:pos x="204" y="34"/>
                </a:cxn>
                <a:cxn ang="0">
                  <a:pos x="184" y="16"/>
                </a:cxn>
                <a:cxn ang="0">
                  <a:pos x="170" y="16"/>
                </a:cxn>
                <a:cxn ang="0">
                  <a:pos x="154" y="4"/>
                </a:cxn>
                <a:cxn ang="0">
                  <a:pos x="96" y="14"/>
                </a:cxn>
                <a:cxn ang="0">
                  <a:pos x="72" y="4"/>
                </a:cxn>
                <a:cxn ang="0">
                  <a:pos x="56" y="8"/>
                </a:cxn>
                <a:cxn ang="0">
                  <a:pos x="38" y="0"/>
                </a:cxn>
                <a:cxn ang="0">
                  <a:pos x="0" y="16"/>
                </a:cxn>
                <a:cxn ang="0">
                  <a:pos x="0" y="38"/>
                </a:cxn>
                <a:cxn ang="0">
                  <a:pos x="8" y="62"/>
                </a:cxn>
                <a:cxn ang="0">
                  <a:pos x="10" y="80"/>
                </a:cxn>
                <a:cxn ang="0">
                  <a:pos x="58" y="106"/>
                </a:cxn>
                <a:cxn ang="0">
                  <a:pos x="92" y="110"/>
                </a:cxn>
                <a:cxn ang="0">
                  <a:pos x="80" y="124"/>
                </a:cxn>
                <a:cxn ang="0">
                  <a:pos x="78" y="138"/>
                </a:cxn>
                <a:cxn ang="0">
                  <a:pos x="102" y="158"/>
                </a:cxn>
                <a:cxn ang="0">
                  <a:pos x="108" y="176"/>
                </a:cxn>
                <a:cxn ang="0">
                  <a:pos x="148" y="176"/>
                </a:cxn>
                <a:cxn ang="0">
                  <a:pos x="156" y="154"/>
                </a:cxn>
                <a:cxn ang="0">
                  <a:pos x="170" y="154"/>
                </a:cxn>
                <a:cxn ang="0">
                  <a:pos x="196" y="166"/>
                </a:cxn>
                <a:cxn ang="0">
                  <a:pos x="200" y="152"/>
                </a:cxn>
                <a:cxn ang="0">
                  <a:pos x="194" y="130"/>
                </a:cxn>
                <a:cxn ang="0">
                  <a:pos x="212" y="94"/>
                </a:cxn>
                <a:cxn ang="0">
                  <a:pos x="226" y="88"/>
                </a:cxn>
                <a:cxn ang="0">
                  <a:pos x="220" y="68"/>
                </a:cxn>
              </a:cxnLst>
              <a:rect l="0" t="0" r="r" b="b"/>
              <a:pathLst>
                <a:path w="226" h="176">
                  <a:moveTo>
                    <a:pt x="220" y="68"/>
                  </a:moveTo>
                  <a:lnTo>
                    <a:pt x="208" y="50"/>
                  </a:lnTo>
                  <a:lnTo>
                    <a:pt x="204" y="34"/>
                  </a:lnTo>
                  <a:lnTo>
                    <a:pt x="184" y="16"/>
                  </a:lnTo>
                  <a:lnTo>
                    <a:pt x="170" y="16"/>
                  </a:lnTo>
                  <a:lnTo>
                    <a:pt x="154" y="4"/>
                  </a:lnTo>
                  <a:lnTo>
                    <a:pt x="96" y="14"/>
                  </a:lnTo>
                  <a:lnTo>
                    <a:pt x="72" y="4"/>
                  </a:lnTo>
                  <a:lnTo>
                    <a:pt x="56" y="8"/>
                  </a:lnTo>
                  <a:lnTo>
                    <a:pt x="38" y="0"/>
                  </a:lnTo>
                  <a:lnTo>
                    <a:pt x="0" y="16"/>
                  </a:lnTo>
                  <a:lnTo>
                    <a:pt x="0" y="38"/>
                  </a:lnTo>
                  <a:lnTo>
                    <a:pt x="8" y="62"/>
                  </a:lnTo>
                  <a:lnTo>
                    <a:pt x="10" y="80"/>
                  </a:lnTo>
                  <a:lnTo>
                    <a:pt x="58" y="106"/>
                  </a:lnTo>
                  <a:lnTo>
                    <a:pt x="92" y="110"/>
                  </a:lnTo>
                  <a:lnTo>
                    <a:pt x="80" y="124"/>
                  </a:lnTo>
                  <a:lnTo>
                    <a:pt x="78" y="138"/>
                  </a:lnTo>
                  <a:lnTo>
                    <a:pt x="102" y="158"/>
                  </a:lnTo>
                  <a:lnTo>
                    <a:pt x="108" y="176"/>
                  </a:lnTo>
                  <a:lnTo>
                    <a:pt x="148" y="176"/>
                  </a:lnTo>
                  <a:lnTo>
                    <a:pt x="156" y="154"/>
                  </a:lnTo>
                  <a:lnTo>
                    <a:pt x="170" y="154"/>
                  </a:lnTo>
                  <a:lnTo>
                    <a:pt x="196" y="166"/>
                  </a:lnTo>
                  <a:lnTo>
                    <a:pt x="200" y="152"/>
                  </a:lnTo>
                  <a:lnTo>
                    <a:pt x="194" y="130"/>
                  </a:lnTo>
                  <a:lnTo>
                    <a:pt x="212" y="94"/>
                  </a:lnTo>
                  <a:lnTo>
                    <a:pt x="226" y="88"/>
                  </a:lnTo>
                  <a:lnTo>
                    <a:pt x="220" y="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8" name="Luxembourg">
              <a:extLst>
                <a:ext uri="{FF2B5EF4-FFF2-40B4-BE49-F238E27FC236}">
                  <a16:creationId xmlns:a16="http://schemas.microsoft.com/office/drawing/2014/main" id="{8AA57D16-F389-41DA-BAE7-24D91320555F}"/>
                </a:ext>
              </a:extLst>
            </p:cNvPr>
            <p:cNvSpPr>
              <a:spLocks/>
            </p:cNvSpPr>
            <p:nvPr/>
          </p:nvSpPr>
          <p:spPr bwMode="gray">
            <a:xfrm>
              <a:off x="5980589" y="2708219"/>
              <a:ext cx="23427" cy="33433"/>
            </a:xfrm>
            <a:custGeom>
              <a:avLst/>
              <a:gdLst/>
              <a:ahLst/>
              <a:cxnLst>
                <a:cxn ang="0">
                  <a:pos x="26" y="40"/>
                </a:cxn>
                <a:cxn ang="0">
                  <a:pos x="26" y="20"/>
                </a:cxn>
                <a:cxn ang="0">
                  <a:pos x="12" y="0"/>
                </a:cxn>
                <a:cxn ang="0">
                  <a:pos x="4" y="8"/>
                </a:cxn>
                <a:cxn ang="0">
                  <a:pos x="0" y="16"/>
                </a:cxn>
                <a:cxn ang="0">
                  <a:pos x="4" y="22"/>
                </a:cxn>
                <a:cxn ang="0">
                  <a:pos x="0" y="40"/>
                </a:cxn>
                <a:cxn ang="0">
                  <a:pos x="26" y="40"/>
                </a:cxn>
              </a:cxnLst>
              <a:rect l="0" t="0" r="r" b="b"/>
              <a:pathLst>
                <a:path w="26" h="40">
                  <a:moveTo>
                    <a:pt x="26" y="40"/>
                  </a:moveTo>
                  <a:lnTo>
                    <a:pt x="26" y="20"/>
                  </a:lnTo>
                  <a:lnTo>
                    <a:pt x="12" y="0"/>
                  </a:lnTo>
                  <a:lnTo>
                    <a:pt x="4" y="8"/>
                  </a:lnTo>
                  <a:lnTo>
                    <a:pt x="0" y="16"/>
                  </a:lnTo>
                  <a:lnTo>
                    <a:pt x="4" y="22"/>
                  </a:lnTo>
                  <a:lnTo>
                    <a:pt x="0" y="40"/>
                  </a:lnTo>
                  <a:lnTo>
                    <a:pt x="26" y="4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89" name="Macao">
              <a:extLst>
                <a:ext uri="{FF2B5EF4-FFF2-40B4-BE49-F238E27FC236}">
                  <a16:creationId xmlns:a16="http://schemas.microsoft.com/office/drawing/2014/main" id="{357DEA0E-0C39-46D4-8D5B-6736A426A6B2}"/>
                </a:ext>
              </a:extLst>
            </p:cNvPr>
            <p:cNvSpPr>
              <a:spLocks noChangeAspect="1"/>
            </p:cNvSpPr>
            <p:nvPr/>
          </p:nvSpPr>
          <p:spPr bwMode="gray">
            <a:xfrm>
              <a:off x="9258508" y="3827191"/>
              <a:ext cx="17570" cy="17698"/>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90" name="Macedonia">
              <a:extLst>
                <a:ext uri="{FF2B5EF4-FFF2-40B4-BE49-F238E27FC236}">
                  <a16:creationId xmlns:a16="http://schemas.microsoft.com/office/drawing/2014/main" id="{743BC7F1-E88D-4E81-AEFE-9D44B9131199}"/>
                </a:ext>
              </a:extLst>
            </p:cNvPr>
            <p:cNvSpPr>
              <a:spLocks/>
            </p:cNvSpPr>
            <p:nvPr/>
          </p:nvSpPr>
          <p:spPr bwMode="gray">
            <a:xfrm>
              <a:off x="6437430" y="3066132"/>
              <a:ext cx="74187" cy="76696"/>
            </a:xfrm>
            <a:custGeom>
              <a:avLst/>
              <a:gdLst/>
              <a:ahLst/>
              <a:cxnLst>
                <a:cxn ang="0">
                  <a:pos x="8" y="56"/>
                </a:cxn>
                <a:cxn ang="0">
                  <a:pos x="10" y="70"/>
                </a:cxn>
                <a:cxn ang="0">
                  <a:pos x="18" y="76"/>
                </a:cxn>
                <a:cxn ang="0">
                  <a:pos x="24" y="84"/>
                </a:cxn>
                <a:cxn ang="0">
                  <a:pos x="30" y="92"/>
                </a:cxn>
                <a:cxn ang="0">
                  <a:pos x="48" y="78"/>
                </a:cxn>
                <a:cxn ang="0">
                  <a:pos x="68" y="68"/>
                </a:cxn>
                <a:cxn ang="0">
                  <a:pos x="84" y="58"/>
                </a:cxn>
                <a:cxn ang="0">
                  <a:pos x="94" y="54"/>
                </a:cxn>
                <a:cxn ang="0">
                  <a:pos x="86" y="26"/>
                </a:cxn>
                <a:cxn ang="0">
                  <a:pos x="76" y="18"/>
                </a:cxn>
                <a:cxn ang="0">
                  <a:pos x="74" y="0"/>
                </a:cxn>
                <a:cxn ang="0">
                  <a:pos x="62" y="4"/>
                </a:cxn>
                <a:cxn ang="0">
                  <a:pos x="44" y="0"/>
                </a:cxn>
                <a:cxn ang="0">
                  <a:pos x="24" y="10"/>
                </a:cxn>
                <a:cxn ang="0">
                  <a:pos x="10" y="18"/>
                </a:cxn>
                <a:cxn ang="0">
                  <a:pos x="0" y="36"/>
                </a:cxn>
                <a:cxn ang="0">
                  <a:pos x="8" y="56"/>
                </a:cxn>
              </a:cxnLst>
              <a:rect l="0" t="0" r="r" b="b"/>
              <a:pathLst>
                <a:path w="94" h="92">
                  <a:moveTo>
                    <a:pt x="8" y="56"/>
                  </a:moveTo>
                  <a:lnTo>
                    <a:pt x="10" y="70"/>
                  </a:lnTo>
                  <a:lnTo>
                    <a:pt x="18" y="76"/>
                  </a:lnTo>
                  <a:lnTo>
                    <a:pt x="24" y="84"/>
                  </a:lnTo>
                  <a:lnTo>
                    <a:pt x="30" y="92"/>
                  </a:lnTo>
                  <a:lnTo>
                    <a:pt x="48" y="78"/>
                  </a:lnTo>
                  <a:lnTo>
                    <a:pt x="68" y="68"/>
                  </a:lnTo>
                  <a:lnTo>
                    <a:pt x="84" y="58"/>
                  </a:lnTo>
                  <a:lnTo>
                    <a:pt x="94" y="54"/>
                  </a:lnTo>
                  <a:lnTo>
                    <a:pt x="86" y="26"/>
                  </a:lnTo>
                  <a:lnTo>
                    <a:pt x="76" y="18"/>
                  </a:lnTo>
                  <a:lnTo>
                    <a:pt x="74" y="0"/>
                  </a:lnTo>
                  <a:lnTo>
                    <a:pt x="62" y="4"/>
                  </a:lnTo>
                  <a:lnTo>
                    <a:pt x="44" y="0"/>
                  </a:lnTo>
                  <a:lnTo>
                    <a:pt x="24" y="10"/>
                  </a:lnTo>
                  <a:lnTo>
                    <a:pt x="10" y="18"/>
                  </a:lnTo>
                  <a:lnTo>
                    <a:pt x="0" y="36"/>
                  </a:lnTo>
                  <a:lnTo>
                    <a:pt x="8" y="5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91" name="Madagascar">
              <a:extLst>
                <a:ext uri="{FF2B5EF4-FFF2-40B4-BE49-F238E27FC236}">
                  <a16:creationId xmlns:a16="http://schemas.microsoft.com/office/drawing/2014/main" id="{7FE18FEB-C3CA-49CF-ACFA-A81F84BA6D35}"/>
                </a:ext>
              </a:extLst>
            </p:cNvPr>
            <p:cNvSpPr>
              <a:spLocks/>
            </p:cNvSpPr>
            <p:nvPr/>
          </p:nvSpPr>
          <p:spPr bwMode="gray">
            <a:xfrm>
              <a:off x="7148067" y="4946163"/>
              <a:ext cx="226467" cy="470008"/>
            </a:xfrm>
            <a:custGeom>
              <a:avLst/>
              <a:gdLst/>
              <a:ahLst/>
              <a:cxnLst>
                <a:cxn ang="0">
                  <a:pos x="232" y="0"/>
                </a:cxn>
                <a:cxn ang="0">
                  <a:pos x="246" y="20"/>
                </a:cxn>
                <a:cxn ang="0">
                  <a:pos x="266" y="75"/>
                </a:cxn>
                <a:cxn ang="0">
                  <a:pos x="262" y="101"/>
                </a:cxn>
                <a:cxn ang="0">
                  <a:pos x="268" y="105"/>
                </a:cxn>
                <a:cxn ang="0">
                  <a:pos x="278" y="139"/>
                </a:cxn>
                <a:cxn ang="0">
                  <a:pos x="260" y="171"/>
                </a:cxn>
                <a:cxn ang="0">
                  <a:pos x="248" y="153"/>
                </a:cxn>
                <a:cxn ang="0">
                  <a:pos x="250" y="187"/>
                </a:cxn>
                <a:cxn ang="0">
                  <a:pos x="240" y="213"/>
                </a:cxn>
                <a:cxn ang="0">
                  <a:pos x="240" y="249"/>
                </a:cxn>
                <a:cxn ang="0">
                  <a:pos x="218" y="327"/>
                </a:cxn>
                <a:cxn ang="0">
                  <a:pos x="188" y="409"/>
                </a:cxn>
                <a:cxn ang="0">
                  <a:pos x="188" y="435"/>
                </a:cxn>
                <a:cxn ang="0">
                  <a:pos x="154" y="537"/>
                </a:cxn>
                <a:cxn ang="0">
                  <a:pos x="142" y="553"/>
                </a:cxn>
                <a:cxn ang="0">
                  <a:pos x="102" y="557"/>
                </a:cxn>
                <a:cxn ang="0">
                  <a:pos x="92" y="565"/>
                </a:cxn>
                <a:cxn ang="0">
                  <a:pos x="76" y="567"/>
                </a:cxn>
                <a:cxn ang="0">
                  <a:pos x="64" y="575"/>
                </a:cxn>
                <a:cxn ang="0">
                  <a:pos x="52" y="557"/>
                </a:cxn>
                <a:cxn ang="0">
                  <a:pos x="42" y="553"/>
                </a:cxn>
                <a:cxn ang="0">
                  <a:pos x="16" y="523"/>
                </a:cxn>
                <a:cxn ang="0">
                  <a:pos x="18" y="479"/>
                </a:cxn>
                <a:cxn ang="0">
                  <a:pos x="6" y="459"/>
                </a:cxn>
                <a:cxn ang="0">
                  <a:pos x="0" y="421"/>
                </a:cxn>
                <a:cxn ang="0">
                  <a:pos x="8" y="385"/>
                </a:cxn>
                <a:cxn ang="0">
                  <a:pos x="20" y="377"/>
                </a:cxn>
                <a:cxn ang="0">
                  <a:pos x="20" y="369"/>
                </a:cxn>
                <a:cxn ang="0">
                  <a:pos x="40" y="333"/>
                </a:cxn>
                <a:cxn ang="0">
                  <a:pos x="42" y="301"/>
                </a:cxn>
                <a:cxn ang="0">
                  <a:pos x="30" y="263"/>
                </a:cxn>
                <a:cxn ang="0">
                  <a:pos x="30" y="249"/>
                </a:cxn>
                <a:cxn ang="0">
                  <a:pos x="22" y="237"/>
                </a:cxn>
                <a:cxn ang="0">
                  <a:pos x="42" y="201"/>
                </a:cxn>
                <a:cxn ang="0">
                  <a:pos x="42" y="175"/>
                </a:cxn>
                <a:cxn ang="0">
                  <a:pos x="94" y="165"/>
                </a:cxn>
                <a:cxn ang="0">
                  <a:pos x="122" y="157"/>
                </a:cxn>
                <a:cxn ang="0">
                  <a:pos x="136" y="157"/>
                </a:cxn>
                <a:cxn ang="0">
                  <a:pos x="146" y="139"/>
                </a:cxn>
                <a:cxn ang="0">
                  <a:pos x="184" y="85"/>
                </a:cxn>
                <a:cxn ang="0">
                  <a:pos x="178" y="63"/>
                </a:cxn>
                <a:cxn ang="0">
                  <a:pos x="196" y="61"/>
                </a:cxn>
                <a:cxn ang="0">
                  <a:pos x="220" y="38"/>
                </a:cxn>
                <a:cxn ang="0">
                  <a:pos x="214" y="20"/>
                </a:cxn>
                <a:cxn ang="0">
                  <a:pos x="232" y="0"/>
                </a:cxn>
              </a:cxnLst>
              <a:rect l="0" t="0" r="r" b="b"/>
              <a:pathLst>
                <a:path w="278" h="575">
                  <a:moveTo>
                    <a:pt x="232" y="0"/>
                  </a:moveTo>
                  <a:lnTo>
                    <a:pt x="246" y="20"/>
                  </a:lnTo>
                  <a:lnTo>
                    <a:pt x="266" y="75"/>
                  </a:lnTo>
                  <a:lnTo>
                    <a:pt x="262" y="101"/>
                  </a:lnTo>
                  <a:lnTo>
                    <a:pt x="268" y="105"/>
                  </a:lnTo>
                  <a:lnTo>
                    <a:pt x="278" y="139"/>
                  </a:lnTo>
                  <a:lnTo>
                    <a:pt x="260" y="171"/>
                  </a:lnTo>
                  <a:lnTo>
                    <a:pt x="248" y="153"/>
                  </a:lnTo>
                  <a:lnTo>
                    <a:pt x="250" y="187"/>
                  </a:lnTo>
                  <a:lnTo>
                    <a:pt x="240" y="213"/>
                  </a:lnTo>
                  <a:lnTo>
                    <a:pt x="240" y="249"/>
                  </a:lnTo>
                  <a:lnTo>
                    <a:pt x="218" y="327"/>
                  </a:lnTo>
                  <a:lnTo>
                    <a:pt x="188" y="409"/>
                  </a:lnTo>
                  <a:lnTo>
                    <a:pt x="188" y="435"/>
                  </a:lnTo>
                  <a:lnTo>
                    <a:pt x="154" y="537"/>
                  </a:lnTo>
                  <a:lnTo>
                    <a:pt x="142" y="553"/>
                  </a:lnTo>
                  <a:lnTo>
                    <a:pt x="102" y="557"/>
                  </a:lnTo>
                  <a:lnTo>
                    <a:pt x="92" y="565"/>
                  </a:lnTo>
                  <a:lnTo>
                    <a:pt x="76" y="567"/>
                  </a:lnTo>
                  <a:lnTo>
                    <a:pt x="64" y="575"/>
                  </a:lnTo>
                  <a:lnTo>
                    <a:pt x="52" y="557"/>
                  </a:lnTo>
                  <a:lnTo>
                    <a:pt x="42" y="553"/>
                  </a:lnTo>
                  <a:lnTo>
                    <a:pt x="16" y="523"/>
                  </a:lnTo>
                  <a:lnTo>
                    <a:pt x="18" y="479"/>
                  </a:lnTo>
                  <a:lnTo>
                    <a:pt x="6" y="459"/>
                  </a:lnTo>
                  <a:lnTo>
                    <a:pt x="0" y="421"/>
                  </a:lnTo>
                  <a:lnTo>
                    <a:pt x="8" y="385"/>
                  </a:lnTo>
                  <a:lnTo>
                    <a:pt x="20" y="377"/>
                  </a:lnTo>
                  <a:lnTo>
                    <a:pt x="20" y="369"/>
                  </a:lnTo>
                  <a:lnTo>
                    <a:pt x="40" y="333"/>
                  </a:lnTo>
                  <a:lnTo>
                    <a:pt x="42" y="301"/>
                  </a:lnTo>
                  <a:lnTo>
                    <a:pt x="30" y="263"/>
                  </a:lnTo>
                  <a:lnTo>
                    <a:pt x="30" y="249"/>
                  </a:lnTo>
                  <a:lnTo>
                    <a:pt x="22" y="237"/>
                  </a:lnTo>
                  <a:lnTo>
                    <a:pt x="42" y="201"/>
                  </a:lnTo>
                  <a:lnTo>
                    <a:pt x="42" y="175"/>
                  </a:lnTo>
                  <a:lnTo>
                    <a:pt x="94" y="165"/>
                  </a:lnTo>
                  <a:lnTo>
                    <a:pt x="122" y="157"/>
                  </a:lnTo>
                  <a:lnTo>
                    <a:pt x="136" y="157"/>
                  </a:lnTo>
                  <a:lnTo>
                    <a:pt x="146" y="139"/>
                  </a:lnTo>
                  <a:lnTo>
                    <a:pt x="184" y="85"/>
                  </a:lnTo>
                  <a:lnTo>
                    <a:pt x="178" y="63"/>
                  </a:lnTo>
                  <a:lnTo>
                    <a:pt x="196" y="61"/>
                  </a:lnTo>
                  <a:lnTo>
                    <a:pt x="220" y="38"/>
                  </a:lnTo>
                  <a:lnTo>
                    <a:pt x="214" y="20"/>
                  </a:lnTo>
                  <a:lnTo>
                    <a:pt x="232" y="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92" name="Malawi">
              <a:extLst>
                <a:ext uri="{FF2B5EF4-FFF2-40B4-BE49-F238E27FC236}">
                  <a16:creationId xmlns:a16="http://schemas.microsoft.com/office/drawing/2014/main" id="{E6D7B502-EBFA-4801-B58E-3E2E45C842BE}"/>
                </a:ext>
              </a:extLst>
            </p:cNvPr>
            <p:cNvSpPr>
              <a:spLocks/>
            </p:cNvSpPr>
            <p:nvPr/>
          </p:nvSpPr>
          <p:spPr bwMode="gray">
            <a:xfrm>
              <a:off x="6812270" y="4861602"/>
              <a:ext cx="93711" cy="261551"/>
            </a:xfrm>
            <a:custGeom>
              <a:avLst/>
              <a:gdLst/>
              <a:ahLst/>
              <a:cxnLst>
                <a:cxn ang="0">
                  <a:pos x="32" y="215"/>
                </a:cxn>
                <a:cxn ang="0">
                  <a:pos x="66" y="217"/>
                </a:cxn>
                <a:cxn ang="0">
                  <a:pos x="68" y="243"/>
                </a:cxn>
                <a:cxn ang="0">
                  <a:pos x="58" y="285"/>
                </a:cxn>
                <a:cxn ang="0">
                  <a:pos x="80" y="299"/>
                </a:cxn>
                <a:cxn ang="0">
                  <a:pos x="84" y="317"/>
                </a:cxn>
                <a:cxn ang="0">
                  <a:pos x="104" y="311"/>
                </a:cxn>
                <a:cxn ang="0">
                  <a:pos x="96" y="285"/>
                </a:cxn>
                <a:cxn ang="0">
                  <a:pos x="114" y="257"/>
                </a:cxn>
                <a:cxn ang="0">
                  <a:pos x="108" y="205"/>
                </a:cxn>
                <a:cxn ang="0">
                  <a:pos x="84" y="157"/>
                </a:cxn>
                <a:cxn ang="0">
                  <a:pos x="74" y="122"/>
                </a:cxn>
                <a:cxn ang="0">
                  <a:pos x="84" y="100"/>
                </a:cxn>
                <a:cxn ang="0">
                  <a:pos x="78" y="90"/>
                </a:cxn>
                <a:cxn ang="0">
                  <a:pos x="66" y="58"/>
                </a:cxn>
                <a:cxn ang="0">
                  <a:pos x="54" y="12"/>
                </a:cxn>
                <a:cxn ang="0">
                  <a:pos x="44" y="12"/>
                </a:cxn>
                <a:cxn ang="0">
                  <a:pos x="30" y="0"/>
                </a:cxn>
                <a:cxn ang="0">
                  <a:pos x="14" y="8"/>
                </a:cxn>
                <a:cxn ang="0">
                  <a:pos x="32" y="22"/>
                </a:cxn>
                <a:cxn ang="0">
                  <a:pos x="38" y="56"/>
                </a:cxn>
                <a:cxn ang="0">
                  <a:pos x="24" y="74"/>
                </a:cxn>
                <a:cxn ang="0">
                  <a:pos x="28" y="100"/>
                </a:cxn>
                <a:cxn ang="0">
                  <a:pos x="20" y="126"/>
                </a:cxn>
                <a:cxn ang="0">
                  <a:pos x="6" y="146"/>
                </a:cxn>
                <a:cxn ang="0">
                  <a:pos x="0" y="177"/>
                </a:cxn>
                <a:cxn ang="0">
                  <a:pos x="10" y="191"/>
                </a:cxn>
                <a:cxn ang="0">
                  <a:pos x="32" y="215"/>
                </a:cxn>
              </a:cxnLst>
              <a:rect l="0" t="0" r="r" b="b"/>
              <a:pathLst>
                <a:path w="114" h="317">
                  <a:moveTo>
                    <a:pt x="32" y="215"/>
                  </a:moveTo>
                  <a:lnTo>
                    <a:pt x="66" y="217"/>
                  </a:lnTo>
                  <a:lnTo>
                    <a:pt x="68" y="243"/>
                  </a:lnTo>
                  <a:lnTo>
                    <a:pt x="58" y="285"/>
                  </a:lnTo>
                  <a:lnTo>
                    <a:pt x="80" y="299"/>
                  </a:lnTo>
                  <a:lnTo>
                    <a:pt x="84" y="317"/>
                  </a:lnTo>
                  <a:lnTo>
                    <a:pt x="104" y="311"/>
                  </a:lnTo>
                  <a:lnTo>
                    <a:pt x="96" y="285"/>
                  </a:lnTo>
                  <a:lnTo>
                    <a:pt x="114" y="257"/>
                  </a:lnTo>
                  <a:lnTo>
                    <a:pt x="108" y="205"/>
                  </a:lnTo>
                  <a:lnTo>
                    <a:pt x="84" y="157"/>
                  </a:lnTo>
                  <a:lnTo>
                    <a:pt x="74" y="122"/>
                  </a:lnTo>
                  <a:lnTo>
                    <a:pt x="84" y="100"/>
                  </a:lnTo>
                  <a:lnTo>
                    <a:pt x="78" y="90"/>
                  </a:lnTo>
                  <a:lnTo>
                    <a:pt x="66" y="58"/>
                  </a:lnTo>
                  <a:lnTo>
                    <a:pt x="54" y="12"/>
                  </a:lnTo>
                  <a:lnTo>
                    <a:pt x="44" y="12"/>
                  </a:lnTo>
                  <a:lnTo>
                    <a:pt x="30" y="0"/>
                  </a:lnTo>
                  <a:lnTo>
                    <a:pt x="14" y="8"/>
                  </a:lnTo>
                  <a:lnTo>
                    <a:pt x="32" y="22"/>
                  </a:lnTo>
                  <a:lnTo>
                    <a:pt x="38" y="56"/>
                  </a:lnTo>
                  <a:lnTo>
                    <a:pt x="24" y="74"/>
                  </a:lnTo>
                  <a:lnTo>
                    <a:pt x="28" y="100"/>
                  </a:lnTo>
                  <a:lnTo>
                    <a:pt x="20" y="126"/>
                  </a:lnTo>
                  <a:lnTo>
                    <a:pt x="6" y="146"/>
                  </a:lnTo>
                  <a:lnTo>
                    <a:pt x="0" y="177"/>
                  </a:lnTo>
                  <a:lnTo>
                    <a:pt x="10" y="191"/>
                  </a:lnTo>
                  <a:lnTo>
                    <a:pt x="32" y="2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93" name="Malaysia">
              <a:extLst>
                <a:ext uri="{FF2B5EF4-FFF2-40B4-BE49-F238E27FC236}">
                  <a16:creationId xmlns:a16="http://schemas.microsoft.com/office/drawing/2014/main" id="{B05D2098-6B7D-416A-A044-8E512EE55794}"/>
                </a:ext>
              </a:extLst>
            </p:cNvPr>
            <p:cNvSpPr>
              <a:spLocks noEditPoints="1"/>
            </p:cNvSpPr>
            <p:nvPr/>
          </p:nvSpPr>
          <p:spPr bwMode="gray">
            <a:xfrm>
              <a:off x="8891476" y="4316864"/>
              <a:ext cx="593499" cy="200590"/>
            </a:xfrm>
            <a:custGeom>
              <a:avLst/>
              <a:gdLst/>
              <a:ahLst/>
              <a:cxnLst>
                <a:cxn ang="0">
                  <a:pos x="24" y="20"/>
                </a:cxn>
                <a:cxn ang="0">
                  <a:pos x="38" y="46"/>
                </a:cxn>
                <a:cxn ang="0">
                  <a:pos x="78" y="30"/>
                </a:cxn>
                <a:cxn ang="0">
                  <a:pos x="90" y="54"/>
                </a:cxn>
                <a:cxn ang="0">
                  <a:pos x="124" y="126"/>
                </a:cxn>
                <a:cxn ang="0">
                  <a:pos x="140" y="172"/>
                </a:cxn>
                <a:cxn ang="0">
                  <a:pos x="156" y="202"/>
                </a:cxn>
                <a:cxn ang="0">
                  <a:pos x="170" y="228"/>
                </a:cxn>
                <a:cxn ang="0">
                  <a:pos x="152" y="226"/>
                </a:cxn>
                <a:cxn ang="0">
                  <a:pos x="122" y="210"/>
                </a:cxn>
                <a:cxn ang="0">
                  <a:pos x="82" y="182"/>
                </a:cxn>
                <a:cxn ang="0">
                  <a:pos x="56" y="166"/>
                </a:cxn>
                <a:cxn ang="0">
                  <a:pos x="32" y="114"/>
                </a:cxn>
                <a:cxn ang="0">
                  <a:pos x="20" y="92"/>
                </a:cxn>
                <a:cxn ang="0">
                  <a:pos x="10" y="32"/>
                </a:cxn>
                <a:cxn ang="0">
                  <a:pos x="582" y="74"/>
                </a:cxn>
                <a:cxn ang="0">
                  <a:pos x="588" y="96"/>
                </a:cxn>
                <a:cxn ang="0">
                  <a:pos x="568" y="102"/>
                </a:cxn>
                <a:cxn ang="0">
                  <a:pos x="536" y="88"/>
                </a:cxn>
                <a:cxn ang="0">
                  <a:pos x="440" y="164"/>
                </a:cxn>
                <a:cxn ang="0">
                  <a:pos x="432" y="182"/>
                </a:cxn>
                <a:cxn ang="0">
                  <a:pos x="396" y="206"/>
                </a:cxn>
                <a:cxn ang="0">
                  <a:pos x="416" y="246"/>
                </a:cxn>
                <a:cxn ang="0">
                  <a:pos x="456" y="244"/>
                </a:cxn>
                <a:cxn ang="0">
                  <a:pos x="484" y="224"/>
                </a:cxn>
                <a:cxn ang="0">
                  <a:pos x="518" y="228"/>
                </a:cxn>
                <a:cxn ang="0">
                  <a:pos x="566" y="218"/>
                </a:cxn>
                <a:cxn ang="0">
                  <a:pos x="582" y="160"/>
                </a:cxn>
                <a:cxn ang="0">
                  <a:pos x="614" y="104"/>
                </a:cxn>
                <a:cxn ang="0">
                  <a:pos x="668" y="100"/>
                </a:cxn>
                <a:cxn ang="0">
                  <a:pos x="714" y="94"/>
                </a:cxn>
                <a:cxn ang="0">
                  <a:pos x="688" y="74"/>
                </a:cxn>
                <a:cxn ang="0">
                  <a:pos x="724" y="74"/>
                </a:cxn>
                <a:cxn ang="0">
                  <a:pos x="714" y="54"/>
                </a:cxn>
                <a:cxn ang="0">
                  <a:pos x="686" y="48"/>
                </a:cxn>
                <a:cxn ang="0">
                  <a:pos x="664" y="24"/>
                </a:cxn>
                <a:cxn ang="0">
                  <a:pos x="648" y="0"/>
                </a:cxn>
                <a:cxn ang="0">
                  <a:pos x="596" y="44"/>
                </a:cxn>
                <a:cxn ang="0">
                  <a:pos x="578" y="56"/>
                </a:cxn>
                <a:cxn ang="0">
                  <a:pos x="582" y="74"/>
                </a:cxn>
              </a:cxnLst>
              <a:rect l="0" t="0" r="r" b="b"/>
              <a:pathLst>
                <a:path w="732" h="246">
                  <a:moveTo>
                    <a:pt x="0" y="20"/>
                  </a:moveTo>
                  <a:lnTo>
                    <a:pt x="24" y="20"/>
                  </a:lnTo>
                  <a:lnTo>
                    <a:pt x="38" y="30"/>
                  </a:lnTo>
                  <a:lnTo>
                    <a:pt x="38" y="46"/>
                  </a:lnTo>
                  <a:lnTo>
                    <a:pt x="68" y="46"/>
                  </a:lnTo>
                  <a:lnTo>
                    <a:pt x="78" y="30"/>
                  </a:lnTo>
                  <a:lnTo>
                    <a:pt x="86" y="40"/>
                  </a:lnTo>
                  <a:lnTo>
                    <a:pt x="90" y="54"/>
                  </a:lnTo>
                  <a:lnTo>
                    <a:pt x="124" y="90"/>
                  </a:lnTo>
                  <a:lnTo>
                    <a:pt x="124" y="126"/>
                  </a:lnTo>
                  <a:lnTo>
                    <a:pt x="126" y="166"/>
                  </a:lnTo>
                  <a:lnTo>
                    <a:pt x="140" y="172"/>
                  </a:lnTo>
                  <a:lnTo>
                    <a:pt x="144" y="186"/>
                  </a:lnTo>
                  <a:lnTo>
                    <a:pt x="156" y="202"/>
                  </a:lnTo>
                  <a:lnTo>
                    <a:pt x="166" y="212"/>
                  </a:lnTo>
                  <a:lnTo>
                    <a:pt x="170" y="228"/>
                  </a:lnTo>
                  <a:lnTo>
                    <a:pt x="160" y="222"/>
                  </a:lnTo>
                  <a:lnTo>
                    <a:pt x="152" y="226"/>
                  </a:lnTo>
                  <a:lnTo>
                    <a:pt x="148" y="234"/>
                  </a:lnTo>
                  <a:lnTo>
                    <a:pt x="122" y="210"/>
                  </a:lnTo>
                  <a:lnTo>
                    <a:pt x="112" y="208"/>
                  </a:lnTo>
                  <a:lnTo>
                    <a:pt x="82" y="182"/>
                  </a:lnTo>
                  <a:lnTo>
                    <a:pt x="72" y="180"/>
                  </a:lnTo>
                  <a:lnTo>
                    <a:pt x="56" y="166"/>
                  </a:lnTo>
                  <a:lnTo>
                    <a:pt x="32" y="124"/>
                  </a:lnTo>
                  <a:lnTo>
                    <a:pt x="32" y="114"/>
                  </a:lnTo>
                  <a:lnTo>
                    <a:pt x="20" y="106"/>
                  </a:lnTo>
                  <a:lnTo>
                    <a:pt x="20" y="92"/>
                  </a:lnTo>
                  <a:lnTo>
                    <a:pt x="4" y="52"/>
                  </a:lnTo>
                  <a:lnTo>
                    <a:pt x="10" y="32"/>
                  </a:lnTo>
                  <a:lnTo>
                    <a:pt x="0" y="20"/>
                  </a:lnTo>
                  <a:close/>
                  <a:moveTo>
                    <a:pt x="582" y="74"/>
                  </a:moveTo>
                  <a:lnTo>
                    <a:pt x="588" y="80"/>
                  </a:lnTo>
                  <a:lnTo>
                    <a:pt x="588" y="96"/>
                  </a:lnTo>
                  <a:lnTo>
                    <a:pt x="568" y="88"/>
                  </a:lnTo>
                  <a:lnTo>
                    <a:pt x="568" y="102"/>
                  </a:lnTo>
                  <a:lnTo>
                    <a:pt x="560" y="112"/>
                  </a:lnTo>
                  <a:lnTo>
                    <a:pt x="536" y="88"/>
                  </a:lnTo>
                  <a:lnTo>
                    <a:pt x="498" y="150"/>
                  </a:lnTo>
                  <a:lnTo>
                    <a:pt x="440" y="164"/>
                  </a:lnTo>
                  <a:lnTo>
                    <a:pt x="438" y="182"/>
                  </a:lnTo>
                  <a:lnTo>
                    <a:pt x="432" y="182"/>
                  </a:lnTo>
                  <a:lnTo>
                    <a:pt x="424" y="216"/>
                  </a:lnTo>
                  <a:lnTo>
                    <a:pt x="396" y="206"/>
                  </a:lnTo>
                  <a:lnTo>
                    <a:pt x="376" y="208"/>
                  </a:lnTo>
                  <a:lnTo>
                    <a:pt x="416" y="246"/>
                  </a:lnTo>
                  <a:lnTo>
                    <a:pt x="440" y="238"/>
                  </a:lnTo>
                  <a:lnTo>
                    <a:pt x="456" y="244"/>
                  </a:lnTo>
                  <a:lnTo>
                    <a:pt x="472" y="240"/>
                  </a:lnTo>
                  <a:lnTo>
                    <a:pt x="484" y="224"/>
                  </a:lnTo>
                  <a:lnTo>
                    <a:pt x="508" y="218"/>
                  </a:lnTo>
                  <a:lnTo>
                    <a:pt x="518" y="228"/>
                  </a:lnTo>
                  <a:lnTo>
                    <a:pt x="552" y="228"/>
                  </a:lnTo>
                  <a:lnTo>
                    <a:pt x="566" y="218"/>
                  </a:lnTo>
                  <a:lnTo>
                    <a:pt x="568" y="170"/>
                  </a:lnTo>
                  <a:lnTo>
                    <a:pt x="582" y="160"/>
                  </a:lnTo>
                  <a:lnTo>
                    <a:pt x="598" y="110"/>
                  </a:lnTo>
                  <a:lnTo>
                    <a:pt x="614" y="104"/>
                  </a:lnTo>
                  <a:lnTo>
                    <a:pt x="660" y="108"/>
                  </a:lnTo>
                  <a:lnTo>
                    <a:pt x="668" y="100"/>
                  </a:lnTo>
                  <a:lnTo>
                    <a:pt x="712" y="104"/>
                  </a:lnTo>
                  <a:lnTo>
                    <a:pt x="714" y="94"/>
                  </a:lnTo>
                  <a:lnTo>
                    <a:pt x="706" y="94"/>
                  </a:lnTo>
                  <a:lnTo>
                    <a:pt x="688" y="74"/>
                  </a:lnTo>
                  <a:lnTo>
                    <a:pt x="700" y="74"/>
                  </a:lnTo>
                  <a:lnTo>
                    <a:pt x="724" y="74"/>
                  </a:lnTo>
                  <a:lnTo>
                    <a:pt x="732" y="56"/>
                  </a:lnTo>
                  <a:lnTo>
                    <a:pt x="714" y="54"/>
                  </a:lnTo>
                  <a:lnTo>
                    <a:pt x="698" y="42"/>
                  </a:lnTo>
                  <a:lnTo>
                    <a:pt x="686" y="48"/>
                  </a:lnTo>
                  <a:lnTo>
                    <a:pt x="662" y="38"/>
                  </a:lnTo>
                  <a:lnTo>
                    <a:pt x="664" y="24"/>
                  </a:lnTo>
                  <a:lnTo>
                    <a:pt x="650" y="12"/>
                  </a:lnTo>
                  <a:lnTo>
                    <a:pt x="648" y="0"/>
                  </a:lnTo>
                  <a:lnTo>
                    <a:pt x="632" y="0"/>
                  </a:lnTo>
                  <a:lnTo>
                    <a:pt x="596" y="44"/>
                  </a:lnTo>
                  <a:lnTo>
                    <a:pt x="590" y="44"/>
                  </a:lnTo>
                  <a:lnTo>
                    <a:pt x="578" y="56"/>
                  </a:lnTo>
                  <a:lnTo>
                    <a:pt x="590" y="60"/>
                  </a:lnTo>
                  <a:lnTo>
                    <a:pt x="582" y="7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94" name="Mali">
              <a:extLst>
                <a:ext uri="{FF2B5EF4-FFF2-40B4-BE49-F238E27FC236}">
                  <a16:creationId xmlns:a16="http://schemas.microsoft.com/office/drawing/2014/main" id="{6B8C4854-96CD-4240-A7D8-43B503D17FA7}"/>
                </a:ext>
              </a:extLst>
            </p:cNvPr>
            <p:cNvSpPr>
              <a:spLocks/>
            </p:cNvSpPr>
            <p:nvPr/>
          </p:nvSpPr>
          <p:spPr bwMode="gray">
            <a:xfrm>
              <a:off x="5433945" y="3738695"/>
              <a:ext cx="501743" cy="503440"/>
            </a:xfrm>
            <a:custGeom>
              <a:avLst/>
              <a:gdLst/>
              <a:ahLst/>
              <a:cxnLst>
                <a:cxn ang="0">
                  <a:pos x="444" y="402"/>
                </a:cxn>
                <a:cxn ang="0">
                  <a:pos x="386" y="424"/>
                </a:cxn>
                <a:cxn ang="0">
                  <a:pos x="376" y="450"/>
                </a:cxn>
                <a:cxn ang="0">
                  <a:pos x="334" y="490"/>
                </a:cxn>
                <a:cxn ang="0">
                  <a:pos x="302" y="488"/>
                </a:cxn>
                <a:cxn ang="0">
                  <a:pos x="286" y="536"/>
                </a:cxn>
                <a:cxn ang="0">
                  <a:pos x="266" y="562"/>
                </a:cxn>
                <a:cxn ang="0">
                  <a:pos x="252" y="602"/>
                </a:cxn>
                <a:cxn ang="0">
                  <a:pos x="228" y="612"/>
                </a:cxn>
                <a:cxn ang="0">
                  <a:pos x="212" y="592"/>
                </a:cxn>
                <a:cxn ang="0">
                  <a:pos x="178" y="604"/>
                </a:cxn>
                <a:cxn ang="0">
                  <a:pos x="152" y="586"/>
                </a:cxn>
                <a:cxn ang="0">
                  <a:pos x="142" y="570"/>
                </a:cxn>
                <a:cxn ang="0">
                  <a:pos x="126" y="554"/>
                </a:cxn>
                <a:cxn ang="0">
                  <a:pos x="110" y="516"/>
                </a:cxn>
                <a:cxn ang="0">
                  <a:pos x="44" y="528"/>
                </a:cxn>
                <a:cxn ang="0">
                  <a:pos x="16" y="520"/>
                </a:cxn>
                <a:cxn ang="0">
                  <a:pos x="2" y="472"/>
                </a:cxn>
                <a:cxn ang="0">
                  <a:pos x="0" y="426"/>
                </a:cxn>
                <a:cxn ang="0">
                  <a:pos x="46" y="402"/>
                </a:cxn>
                <a:cxn ang="0">
                  <a:pos x="80" y="382"/>
                </a:cxn>
                <a:cxn ang="0">
                  <a:pos x="118" y="380"/>
                </a:cxn>
                <a:cxn ang="0">
                  <a:pos x="254" y="358"/>
                </a:cxn>
                <a:cxn ang="0">
                  <a:pos x="220" y="4"/>
                </a:cxn>
                <a:cxn ang="0">
                  <a:pos x="490" y="164"/>
                </a:cxn>
                <a:cxn ang="0">
                  <a:pos x="516" y="184"/>
                </a:cxn>
                <a:cxn ang="0">
                  <a:pos x="554" y="196"/>
                </a:cxn>
                <a:cxn ang="0">
                  <a:pos x="582" y="244"/>
                </a:cxn>
                <a:cxn ang="0">
                  <a:pos x="620" y="244"/>
                </a:cxn>
                <a:cxn ang="0">
                  <a:pos x="600" y="390"/>
                </a:cxn>
                <a:cxn ang="0">
                  <a:pos x="552" y="392"/>
                </a:cxn>
                <a:cxn ang="0">
                  <a:pos x="504" y="400"/>
                </a:cxn>
                <a:cxn ang="0">
                  <a:pos x="472" y="410"/>
                </a:cxn>
              </a:cxnLst>
              <a:rect l="0" t="0" r="r" b="b"/>
              <a:pathLst>
                <a:path w="620" h="614">
                  <a:moveTo>
                    <a:pt x="472" y="410"/>
                  </a:moveTo>
                  <a:lnTo>
                    <a:pt x="444" y="402"/>
                  </a:lnTo>
                  <a:lnTo>
                    <a:pt x="416" y="420"/>
                  </a:lnTo>
                  <a:lnTo>
                    <a:pt x="386" y="424"/>
                  </a:lnTo>
                  <a:lnTo>
                    <a:pt x="382" y="444"/>
                  </a:lnTo>
                  <a:lnTo>
                    <a:pt x="376" y="450"/>
                  </a:lnTo>
                  <a:lnTo>
                    <a:pt x="368" y="444"/>
                  </a:lnTo>
                  <a:lnTo>
                    <a:pt x="334" y="490"/>
                  </a:lnTo>
                  <a:lnTo>
                    <a:pt x="316" y="476"/>
                  </a:lnTo>
                  <a:lnTo>
                    <a:pt x="302" y="488"/>
                  </a:lnTo>
                  <a:lnTo>
                    <a:pt x="304" y="506"/>
                  </a:lnTo>
                  <a:lnTo>
                    <a:pt x="286" y="536"/>
                  </a:lnTo>
                  <a:lnTo>
                    <a:pt x="266" y="538"/>
                  </a:lnTo>
                  <a:lnTo>
                    <a:pt x="266" y="562"/>
                  </a:lnTo>
                  <a:lnTo>
                    <a:pt x="252" y="588"/>
                  </a:lnTo>
                  <a:lnTo>
                    <a:pt x="252" y="602"/>
                  </a:lnTo>
                  <a:lnTo>
                    <a:pt x="242" y="602"/>
                  </a:lnTo>
                  <a:lnTo>
                    <a:pt x="228" y="612"/>
                  </a:lnTo>
                  <a:lnTo>
                    <a:pt x="222" y="598"/>
                  </a:lnTo>
                  <a:lnTo>
                    <a:pt x="212" y="592"/>
                  </a:lnTo>
                  <a:lnTo>
                    <a:pt x="194" y="614"/>
                  </a:lnTo>
                  <a:lnTo>
                    <a:pt x="178" y="604"/>
                  </a:lnTo>
                  <a:lnTo>
                    <a:pt x="158" y="610"/>
                  </a:lnTo>
                  <a:lnTo>
                    <a:pt x="152" y="586"/>
                  </a:lnTo>
                  <a:lnTo>
                    <a:pt x="132" y="586"/>
                  </a:lnTo>
                  <a:lnTo>
                    <a:pt x="142" y="570"/>
                  </a:lnTo>
                  <a:lnTo>
                    <a:pt x="142" y="558"/>
                  </a:lnTo>
                  <a:lnTo>
                    <a:pt x="126" y="554"/>
                  </a:lnTo>
                  <a:lnTo>
                    <a:pt x="120" y="524"/>
                  </a:lnTo>
                  <a:lnTo>
                    <a:pt x="110" y="516"/>
                  </a:lnTo>
                  <a:lnTo>
                    <a:pt x="52" y="544"/>
                  </a:lnTo>
                  <a:lnTo>
                    <a:pt x="44" y="528"/>
                  </a:lnTo>
                  <a:lnTo>
                    <a:pt x="28" y="532"/>
                  </a:lnTo>
                  <a:lnTo>
                    <a:pt x="16" y="520"/>
                  </a:lnTo>
                  <a:lnTo>
                    <a:pt x="18" y="502"/>
                  </a:lnTo>
                  <a:lnTo>
                    <a:pt x="2" y="472"/>
                  </a:lnTo>
                  <a:lnTo>
                    <a:pt x="6" y="460"/>
                  </a:lnTo>
                  <a:lnTo>
                    <a:pt x="0" y="426"/>
                  </a:lnTo>
                  <a:lnTo>
                    <a:pt x="24" y="384"/>
                  </a:lnTo>
                  <a:lnTo>
                    <a:pt x="46" y="402"/>
                  </a:lnTo>
                  <a:lnTo>
                    <a:pt x="60" y="384"/>
                  </a:lnTo>
                  <a:lnTo>
                    <a:pt x="80" y="382"/>
                  </a:lnTo>
                  <a:lnTo>
                    <a:pt x="96" y="388"/>
                  </a:lnTo>
                  <a:lnTo>
                    <a:pt x="118" y="380"/>
                  </a:lnTo>
                  <a:lnTo>
                    <a:pt x="244" y="386"/>
                  </a:lnTo>
                  <a:lnTo>
                    <a:pt x="254" y="358"/>
                  </a:lnTo>
                  <a:lnTo>
                    <a:pt x="246" y="350"/>
                  </a:lnTo>
                  <a:lnTo>
                    <a:pt x="220" y="4"/>
                  </a:lnTo>
                  <a:lnTo>
                    <a:pt x="262" y="0"/>
                  </a:lnTo>
                  <a:lnTo>
                    <a:pt x="490" y="164"/>
                  </a:lnTo>
                  <a:lnTo>
                    <a:pt x="502" y="184"/>
                  </a:lnTo>
                  <a:lnTo>
                    <a:pt x="516" y="184"/>
                  </a:lnTo>
                  <a:lnTo>
                    <a:pt x="540" y="204"/>
                  </a:lnTo>
                  <a:lnTo>
                    <a:pt x="554" y="196"/>
                  </a:lnTo>
                  <a:lnTo>
                    <a:pt x="580" y="210"/>
                  </a:lnTo>
                  <a:lnTo>
                    <a:pt x="582" y="244"/>
                  </a:lnTo>
                  <a:lnTo>
                    <a:pt x="594" y="250"/>
                  </a:lnTo>
                  <a:lnTo>
                    <a:pt x="620" y="244"/>
                  </a:lnTo>
                  <a:lnTo>
                    <a:pt x="620" y="358"/>
                  </a:lnTo>
                  <a:lnTo>
                    <a:pt x="600" y="390"/>
                  </a:lnTo>
                  <a:lnTo>
                    <a:pt x="576" y="386"/>
                  </a:lnTo>
                  <a:lnTo>
                    <a:pt x="552" y="392"/>
                  </a:lnTo>
                  <a:lnTo>
                    <a:pt x="536" y="400"/>
                  </a:lnTo>
                  <a:lnTo>
                    <a:pt x="504" y="400"/>
                  </a:lnTo>
                  <a:lnTo>
                    <a:pt x="490" y="412"/>
                  </a:lnTo>
                  <a:lnTo>
                    <a:pt x="472" y="41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95" name="Malta">
              <a:extLst>
                <a:ext uri="{FF2B5EF4-FFF2-40B4-BE49-F238E27FC236}">
                  <a16:creationId xmlns:a16="http://schemas.microsoft.com/office/drawing/2014/main" id="{66A18739-3000-420A-BD65-A4F1F223C0E0}"/>
                </a:ext>
              </a:extLst>
            </p:cNvPr>
            <p:cNvSpPr>
              <a:spLocks/>
            </p:cNvSpPr>
            <p:nvPr/>
          </p:nvSpPr>
          <p:spPr bwMode="gray">
            <a:xfrm>
              <a:off x="6232438" y="3343418"/>
              <a:ext cx="15618" cy="13765"/>
            </a:xfrm>
            <a:custGeom>
              <a:avLst/>
              <a:gdLst/>
              <a:ahLst/>
              <a:cxnLst>
                <a:cxn ang="0">
                  <a:pos x="0" y="0"/>
                </a:cxn>
                <a:cxn ang="0">
                  <a:pos x="10" y="0"/>
                </a:cxn>
                <a:cxn ang="0">
                  <a:pos x="20" y="4"/>
                </a:cxn>
                <a:cxn ang="0">
                  <a:pos x="16" y="16"/>
                </a:cxn>
                <a:cxn ang="0">
                  <a:pos x="2" y="12"/>
                </a:cxn>
                <a:cxn ang="0">
                  <a:pos x="0" y="0"/>
                </a:cxn>
              </a:cxnLst>
              <a:rect l="0" t="0" r="r" b="b"/>
              <a:pathLst>
                <a:path w="20" h="16">
                  <a:moveTo>
                    <a:pt x="0" y="0"/>
                  </a:moveTo>
                  <a:lnTo>
                    <a:pt x="10" y="0"/>
                  </a:lnTo>
                  <a:lnTo>
                    <a:pt x="20" y="4"/>
                  </a:lnTo>
                  <a:lnTo>
                    <a:pt x="16" y="16"/>
                  </a:lnTo>
                  <a:lnTo>
                    <a:pt x="2" y="12"/>
                  </a:lnTo>
                  <a:lnTo>
                    <a:pt x="0"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96" name="Mauritania">
              <a:extLst>
                <a:ext uri="{FF2B5EF4-FFF2-40B4-BE49-F238E27FC236}">
                  <a16:creationId xmlns:a16="http://schemas.microsoft.com/office/drawing/2014/main" id="{959B7159-0F1D-4D6F-8A4B-68B65FE09988}"/>
                </a:ext>
              </a:extLst>
            </p:cNvPr>
            <p:cNvSpPr>
              <a:spLocks/>
            </p:cNvSpPr>
            <p:nvPr/>
          </p:nvSpPr>
          <p:spPr bwMode="gray">
            <a:xfrm>
              <a:off x="5279713" y="3662001"/>
              <a:ext cx="367034" cy="426742"/>
            </a:xfrm>
            <a:custGeom>
              <a:avLst/>
              <a:gdLst/>
              <a:ahLst/>
              <a:cxnLst>
                <a:cxn ang="0">
                  <a:pos x="0" y="248"/>
                </a:cxn>
                <a:cxn ang="0">
                  <a:pos x="142" y="250"/>
                </a:cxn>
                <a:cxn ang="0">
                  <a:pos x="144" y="182"/>
                </a:cxn>
                <a:cxn ang="0">
                  <a:pos x="156" y="164"/>
                </a:cxn>
                <a:cxn ang="0">
                  <a:pos x="185" y="168"/>
                </a:cxn>
                <a:cxn ang="0">
                  <a:pos x="185" y="52"/>
                </a:cxn>
                <a:cxn ang="0">
                  <a:pos x="319" y="50"/>
                </a:cxn>
                <a:cxn ang="0">
                  <a:pos x="319" y="0"/>
                </a:cxn>
                <a:cxn ang="0">
                  <a:pos x="453" y="94"/>
                </a:cxn>
                <a:cxn ang="0">
                  <a:pos x="411" y="98"/>
                </a:cxn>
                <a:cxn ang="0">
                  <a:pos x="437" y="444"/>
                </a:cxn>
                <a:cxn ang="0">
                  <a:pos x="445" y="452"/>
                </a:cxn>
                <a:cxn ang="0">
                  <a:pos x="435" y="480"/>
                </a:cxn>
                <a:cxn ang="0">
                  <a:pos x="309" y="474"/>
                </a:cxn>
                <a:cxn ang="0">
                  <a:pos x="287" y="482"/>
                </a:cxn>
                <a:cxn ang="0">
                  <a:pos x="271" y="476"/>
                </a:cxn>
                <a:cxn ang="0">
                  <a:pos x="251" y="478"/>
                </a:cxn>
                <a:cxn ang="0">
                  <a:pos x="237" y="496"/>
                </a:cxn>
                <a:cxn ang="0">
                  <a:pos x="215" y="478"/>
                </a:cxn>
                <a:cxn ang="0">
                  <a:pos x="191" y="520"/>
                </a:cxn>
                <a:cxn ang="0">
                  <a:pos x="168" y="504"/>
                </a:cxn>
                <a:cxn ang="0">
                  <a:pos x="146" y="476"/>
                </a:cxn>
                <a:cxn ang="0">
                  <a:pos x="120" y="466"/>
                </a:cxn>
                <a:cxn ang="0">
                  <a:pos x="104" y="448"/>
                </a:cxn>
                <a:cxn ang="0">
                  <a:pos x="50" y="460"/>
                </a:cxn>
                <a:cxn ang="0">
                  <a:pos x="36" y="452"/>
                </a:cxn>
                <a:cxn ang="0">
                  <a:pos x="18" y="462"/>
                </a:cxn>
                <a:cxn ang="0">
                  <a:pos x="20" y="438"/>
                </a:cxn>
                <a:cxn ang="0">
                  <a:pos x="32" y="408"/>
                </a:cxn>
                <a:cxn ang="0">
                  <a:pos x="32" y="344"/>
                </a:cxn>
                <a:cxn ang="0">
                  <a:pos x="26" y="330"/>
                </a:cxn>
                <a:cxn ang="0">
                  <a:pos x="28" y="296"/>
                </a:cxn>
                <a:cxn ang="0">
                  <a:pos x="20" y="274"/>
                </a:cxn>
                <a:cxn ang="0">
                  <a:pos x="6" y="262"/>
                </a:cxn>
                <a:cxn ang="0">
                  <a:pos x="0" y="248"/>
                </a:cxn>
              </a:cxnLst>
              <a:rect l="0" t="0" r="r" b="b"/>
              <a:pathLst>
                <a:path w="453" h="520">
                  <a:moveTo>
                    <a:pt x="0" y="248"/>
                  </a:moveTo>
                  <a:lnTo>
                    <a:pt x="142" y="250"/>
                  </a:lnTo>
                  <a:lnTo>
                    <a:pt x="144" y="182"/>
                  </a:lnTo>
                  <a:lnTo>
                    <a:pt x="156" y="164"/>
                  </a:lnTo>
                  <a:lnTo>
                    <a:pt x="185" y="168"/>
                  </a:lnTo>
                  <a:lnTo>
                    <a:pt x="185" y="52"/>
                  </a:lnTo>
                  <a:lnTo>
                    <a:pt x="319" y="50"/>
                  </a:lnTo>
                  <a:lnTo>
                    <a:pt x="319" y="0"/>
                  </a:lnTo>
                  <a:lnTo>
                    <a:pt x="453" y="94"/>
                  </a:lnTo>
                  <a:lnTo>
                    <a:pt x="411" y="98"/>
                  </a:lnTo>
                  <a:lnTo>
                    <a:pt x="437" y="444"/>
                  </a:lnTo>
                  <a:lnTo>
                    <a:pt x="445" y="452"/>
                  </a:lnTo>
                  <a:lnTo>
                    <a:pt x="435" y="480"/>
                  </a:lnTo>
                  <a:lnTo>
                    <a:pt x="309" y="474"/>
                  </a:lnTo>
                  <a:lnTo>
                    <a:pt x="287" y="482"/>
                  </a:lnTo>
                  <a:lnTo>
                    <a:pt x="271" y="476"/>
                  </a:lnTo>
                  <a:lnTo>
                    <a:pt x="251" y="478"/>
                  </a:lnTo>
                  <a:lnTo>
                    <a:pt x="237" y="496"/>
                  </a:lnTo>
                  <a:lnTo>
                    <a:pt x="215" y="478"/>
                  </a:lnTo>
                  <a:lnTo>
                    <a:pt x="191" y="520"/>
                  </a:lnTo>
                  <a:lnTo>
                    <a:pt x="168" y="504"/>
                  </a:lnTo>
                  <a:lnTo>
                    <a:pt x="146" y="476"/>
                  </a:lnTo>
                  <a:lnTo>
                    <a:pt x="120" y="466"/>
                  </a:lnTo>
                  <a:lnTo>
                    <a:pt x="104" y="448"/>
                  </a:lnTo>
                  <a:lnTo>
                    <a:pt x="50" y="460"/>
                  </a:lnTo>
                  <a:lnTo>
                    <a:pt x="36" y="452"/>
                  </a:lnTo>
                  <a:lnTo>
                    <a:pt x="18" y="462"/>
                  </a:lnTo>
                  <a:lnTo>
                    <a:pt x="20" y="438"/>
                  </a:lnTo>
                  <a:lnTo>
                    <a:pt x="32" y="408"/>
                  </a:lnTo>
                  <a:lnTo>
                    <a:pt x="32" y="344"/>
                  </a:lnTo>
                  <a:lnTo>
                    <a:pt x="26" y="330"/>
                  </a:lnTo>
                  <a:lnTo>
                    <a:pt x="28" y="296"/>
                  </a:lnTo>
                  <a:lnTo>
                    <a:pt x="20" y="274"/>
                  </a:lnTo>
                  <a:lnTo>
                    <a:pt x="6" y="262"/>
                  </a:lnTo>
                  <a:lnTo>
                    <a:pt x="0" y="2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297" name="Mexico">
              <a:extLst>
                <a:ext uri="{FF2B5EF4-FFF2-40B4-BE49-F238E27FC236}">
                  <a16:creationId xmlns:a16="http://schemas.microsoft.com/office/drawing/2014/main" id="{4232519A-EF54-41AC-B4DF-4179BA456ADD}"/>
                </a:ext>
              </a:extLst>
            </p:cNvPr>
            <p:cNvSpPr>
              <a:spLocks/>
            </p:cNvSpPr>
            <p:nvPr/>
          </p:nvSpPr>
          <p:spPr bwMode="gray">
            <a:xfrm>
              <a:off x="1997889" y="3479110"/>
              <a:ext cx="1007388" cy="670598"/>
            </a:xfrm>
            <a:custGeom>
              <a:avLst/>
              <a:gdLst/>
              <a:ahLst/>
              <a:cxnLst>
                <a:cxn ang="0">
                  <a:pos x="838" y="481"/>
                </a:cxn>
                <a:cxn ang="0">
                  <a:pos x="862" y="565"/>
                </a:cxn>
                <a:cxn ang="0">
                  <a:pos x="910" y="645"/>
                </a:cxn>
                <a:cxn ang="0">
                  <a:pos x="1016" y="668"/>
                </a:cxn>
                <a:cxn ang="0">
                  <a:pos x="1098" y="649"/>
                </a:cxn>
                <a:cxn ang="0">
                  <a:pos x="1188" y="549"/>
                </a:cxn>
                <a:cxn ang="0">
                  <a:pos x="1228" y="601"/>
                </a:cxn>
                <a:cxn ang="0">
                  <a:pos x="1210" y="678"/>
                </a:cxn>
                <a:cxn ang="0">
                  <a:pos x="1152" y="692"/>
                </a:cxn>
                <a:cxn ang="0">
                  <a:pos x="1068" y="714"/>
                </a:cxn>
                <a:cxn ang="0">
                  <a:pos x="1058" y="770"/>
                </a:cxn>
                <a:cxn ang="0">
                  <a:pos x="972" y="776"/>
                </a:cxn>
                <a:cxn ang="0">
                  <a:pos x="946" y="774"/>
                </a:cxn>
                <a:cxn ang="0">
                  <a:pos x="835" y="772"/>
                </a:cxn>
                <a:cxn ang="0">
                  <a:pos x="683" y="688"/>
                </a:cxn>
                <a:cxn ang="0">
                  <a:pos x="547" y="597"/>
                </a:cxn>
                <a:cxn ang="0">
                  <a:pos x="533" y="493"/>
                </a:cxn>
                <a:cxn ang="0">
                  <a:pos x="443" y="411"/>
                </a:cxn>
                <a:cxn ang="0">
                  <a:pos x="399" y="371"/>
                </a:cxn>
                <a:cxn ang="0">
                  <a:pos x="383" y="333"/>
                </a:cxn>
                <a:cxn ang="0">
                  <a:pos x="350" y="296"/>
                </a:cxn>
                <a:cxn ang="0">
                  <a:pos x="312" y="254"/>
                </a:cxn>
                <a:cxn ang="0">
                  <a:pos x="276" y="218"/>
                </a:cxn>
                <a:cxn ang="0">
                  <a:pos x="254" y="174"/>
                </a:cxn>
                <a:cxn ang="0">
                  <a:pos x="158" y="82"/>
                </a:cxn>
                <a:cxn ang="0">
                  <a:pos x="194" y="196"/>
                </a:cxn>
                <a:cxn ang="0">
                  <a:pos x="254" y="248"/>
                </a:cxn>
                <a:cxn ang="0">
                  <a:pos x="280" y="310"/>
                </a:cxn>
                <a:cxn ang="0">
                  <a:pos x="306" y="329"/>
                </a:cxn>
                <a:cxn ang="0">
                  <a:pos x="346" y="405"/>
                </a:cxn>
                <a:cxn ang="0">
                  <a:pos x="377" y="443"/>
                </a:cxn>
                <a:cxn ang="0">
                  <a:pos x="365" y="477"/>
                </a:cxn>
                <a:cxn ang="0">
                  <a:pos x="300" y="413"/>
                </a:cxn>
                <a:cxn ang="0">
                  <a:pos x="282" y="357"/>
                </a:cxn>
                <a:cxn ang="0">
                  <a:pos x="176" y="286"/>
                </a:cxn>
                <a:cxn ang="0">
                  <a:pos x="158" y="214"/>
                </a:cxn>
                <a:cxn ang="0">
                  <a:pos x="74" y="94"/>
                </a:cxn>
                <a:cxn ang="0">
                  <a:pos x="0" y="0"/>
                </a:cxn>
                <a:cxn ang="0">
                  <a:pos x="365" y="106"/>
                </a:cxn>
                <a:cxn ang="0">
                  <a:pos x="493" y="96"/>
                </a:cxn>
                <a:cxn ang="0">
                  <a:pos x="563" y="166"/>
                </a:cxn>
                <a:cxn ang="0">
                  <a:pos x="577" y="218"/>
                </a:cxn>
                <a:cxn ang="0">
                  <a:pos x="639" y="198"/>
                </a:cxn>
                <a:cxn ang="0">
                  <a:pos x="673" y="200"/>
                </a:cxn>
                <a:cxn ang="0">
                  <a:pos x="703" y="216"/>
                </a:cxn>
                <a:cxn ang="0">
                  <a:pos x="747" y="290"/>
                </a:cxn>
                <a:cxn ang="0">
                  <a:pos x="779" y="355"/>
                </a:cxn>
                <a:cxn ang="0">
                  <a:pos x="815" y="383"/>
                </a:cxn>
                <a:cxn ang="0">
                  <a:pos x="860" y="389"/>
                </a:cxn>
              </a:cxnLst>
              <a:rect l="0" t="0" r="r" b="b"/>
              <a:pathLst>
                <a:path w="1244" h="822">
                  <a:moveTo>
                    <a:pt x="850" y="419"/>
                  </a:moveTo>
                  <a:lnTo>
                    <a:pt x="840" y="431"/>
                  </a:lnTo>
                  <a:lnTo>
                    <a:pt x="840" y="453"/>
                  </a:lnTo>
                  <a:lnTo>
                    <a:pt x="838" y="481"/>
                  </a:lnTo>
                  <a:lnTo>
                    <a:pt x="844" y="493"/>
                  </a:lnTo>
                  <a:lnTo>
                    <a:pt x="842" y="541"/>
                  </a:lnTo>
                  <a:lnTo>
                    <a:pt x="856" y="547"/>
                  </a:lnTo>
                  <a:lnTo>
                    <a:pt x="862" y="565"/>
                  </a:lnTo>
                  <a:lnTo>
                    <a:pt x="864" y="581"/>
                  </a:lnTo>
                  <a:lnTo>
                    <a:pt x="876" y="589"/>
                  </a:lnTo>
                  <a:lnTo>
                    <a:pt x="900" y="601"/>
                  </a:lnTo>
                  <a:lnTo>
                    <a:pt x="910" y="645"/>
                  </a:lnTo>
                  <a:lnTo>
                    <a:pt x="968" y="674"/>
                  </a:lnTo>
                  <a:lnTo>
                    <a:pt x="992" y="674"/>
                  </a:lnTo>
                  <a:lnTo>
                    <a:pt x="1004" y="664"/>
                  </a:lnTo>
                  <a:lnTo>
                    <a:pt x="1016" y="668"/>
                  </a:lnTo>
                  <a:lnTo>
                    <a:pt x="1030" y="653"/>
                  </a:lnTo>
                  <a:lnTo>
                    <a:pt x="1056" y="653"/>
                  </a:lnTo>
                  <a:lnTo>
                    <a:pt x="1066" y="662"/>
                  </a:lnTo>
                  <a:lnTo>
                    <a:pt x="1098" y="649"/>
                  </a:lnTo>
                  <a:lnTo>
                    <a:pt x="1134" y="569"/>
                  </a:lnTo>
                  <a:lnTo>
                    <a:pt x="1158" y="557"/>
                  </a:lnTo>
                  <a:lnTo>
                    <a:pt x="1176" y="557"/>
                  </a:lnTo>
                  <a:lnTo>
                    <a:pt x="1188" y="549"/>
                  </a:lnTo>
                  <a:lnTo>
                    <a:pt x="1214" y="555"/>
                  </a:lnTo>
                  <a:lnTo>
                    <a:pt x="1240" y="563"/>
                  </a:lnTo>
                  <a:lnTo>
                    <a:pt x="1244" y="579"/>
                  </a:lnTo>
                  <a:lnTo>
                    <a:pt x="1228" y="601"/>
                  </a:lnTo>
                  <a:lnTo>
                    <a:pt x="1220" y="621"/>
                  </a:lnTo>
                  <a:lnTo>
                    <a:pt x="1226" y="637"/>
                  </a:lnTo>
                  <a:lnTo>
                    <a:pt x="1216" y="678"/>
                  </a:lnTo>
                  <a:lnTo>
                    <a:pt x="1210" y="678"/>
                  </a:lnTo>
                  <a:lnTo>
                    <a:pt x="1208" y="658"/>
                  </a:lnTo>
                  <a:lnTo>
                    <a:pt x="1196" y="672"/>
                  </a:lnTo>
                  <a:lnTo>
                    <a:pt x="1174" y="674"/>
                  </a:lnTo>
                  <a:lnTo>
                    <a:pt x="1152" y="692"/>
                  </a:lnTo>
                  <a:lnTo>
                    <a:pt x="1150" y="702"/>
                  </a:lnTo>
                  <a:lnTo>
                    <a:pt x="1084" y="702"/>
                  </a:lnTo>
                  <a:lnTo>
                    <a:pt x="1080" y="714"/>
                  </a:lnTo>
                  <a:lnTo>
                    <a:pt x="1068" y="714"/>
                  </a:lnTo>
                  <a:lnTo>
                    <a:pt x="1096" y="746"/>
                  </a:lnTo>
                  <a:lnTo>
                    <a:pt x="1116" y="758"/>
                  </a:lnTo>
                  <a:lnTo>
                    <a:pt x="1116" y="764"/>
                  </a:lnTo>
                  <a:lnTo>
                    <a:pt x="1058" y="770"/>
                  </a:lnTo>
                  <a:lnTo>
                    <a:pt x="1040" y="822"/>
                  </a:lnTo>
                  <a:lnTo>
                    <a:pt x="1022" y="810"/>
                  </a:lnTo>
                  <a:lnTo>
                    <a:pt x="980" y="768"/>
                  </a:lnTo>
                  <a:lnTo>
                    <a:pt x="972" y="776"/>
                  </a:lnTo>
                  <a:lnTo>
                    <a:pt x="960" y="774"/>
                  </a:lnTo>
                  <a:lnTo>
                    <a:pt x="960" y="764"/>
                  </a:lnTo>
                  <a:lnTo>
                    <a:pt x="940" y="766"/>
                  </a:lnTo>
                  <a:lnTo>
                    <a:pt x="946" y="774"/>
                  </a:lnTo>
                  <a:lnTo>
                    <a:pt x="912" y="786"/>
                  </a:lnTo>
                  <a:lnTo>
                    <a:pt x="892" y="796"/>
                  </a:lnTo>
                  <a:lnTo>
                    <a:pt x="868" y="776"/>
                  </a:lnTo>
                  <a:lnTo>
                    <a:pt x="835" y="772"/>
                  </a:lnTo>
                  <a:lnTo>
                    <a:pt x="793" y="748"/>
                  </a:lnTo>
                  <a:lnTo>
                    <a:pt x="765" y="746"/>
                  </a:lnTo>
                  <a:lnTo>
                    <a:pt x="715" y="722"/>
                  </a:lnTo>
                  <a:lnTo>
                    <a:pt x="683" y="688"/>
                  </a:lnTo>
                  <a:lnTo>
                    <a:pt x="641" y="690"/>
                  </a:lnTo>
                  <a:lnTo>
                    <a:pt x="593" y="641"/>
                  </a:lnTo>
                  <a:lnTo>
                    <a:pt x="579" y="637"/>
                  </a:lnTo>
                  <a:lnTo>
                    <a:pt x="547" y="597"/>
                  </a:lnTo>
                  <a:lnTo>
                    <a:pt x="561" y="581"/>
                  </a:lnTo>
                  <a:lnTo>
                    <a:pt x="563" y="565"/>
                  </a:lnTo>
                  <a:lnTo>
                    <a:pt x="555" y="547"/>
                  </a:lnTo>
                  <a:lnTo>
                    <a:pt x="533" y="493"/>
                  </a:lnTo>
                  <a:lnTo>
                    <a:pt x="519" y="487"/>
                  </a:lnTo>
                  <a:lnTo>
                    <a:pt x="501" y="473"/>
                  </a:lnTo>
                  <a:lnTo>
                    <a:pt x="461" y="421"/>
                  </a:lnTo>
                  <a:lnTo>
                    <a:pt x="443" y="411"/>
                  </a:lnTo>
                  <a:lnTo>
                    <a:pt x="439" y="397"/>
                  </a:lnTo>
                  <a:lnTo>
                    <a:pt x="417" y="397"/>
                  </a:lnTo>
                  <a:lnTo>
                    <a:pt x="401" y="387"/>
                  </a:lnTo>
                  <a:lnTo>
                    <a:pt x="399" y="371"/>
                  </a:lnTo>
                  <a:lnTo>
                    <a:pt x="409" y="355"/>
                  </a:lnTo>
                  <a:lnTo>
                    <a:pt x="403" y="339"/>
                  </a:lnTo>
                  <a:lnTo>
                    <a:pt x="389" y="341"/>
                  </a:lnTo>
                  <a:lnTo>
                    <a:pt x="383" y="333"/>
                  </a:lnTo>
                  <a:lnTo>
                    <a:pt x="379" y="323"/>
                  </a:lnTo>
                  <a:lnTo>
                    <a:pt x="379" y="314"/>
                  </a:lnTo>
                  <a:lnTo>
                    <a:pt x="354" y="312"/>
                  </a:lnTo>
                  <a:lnTo>
                    <a:pt x="350" y="296"/>
                  </a:lnTo>
                  <a:lnTo>
                    <a:pt x="350" y="280"/>
                  </a:lnTo>
                  <a:lnTo>
                    <a:pt x="330" y="290"/>
                  </a:lnTo>
                  <a:lnTo>
                    <a:pt x="324" y="280"/>
                  </a:lnTo>
                  <a:lnTo>
                    <a:pt x="312" y="254"/>
                  </a:lnTo>
                  <a:lnTo>
                    <a:pt x="300" y="252"/>
                  </a:lnTo>
                  <a:lnTo>
                    <a:pt x="302" y="242"/>
                  </a:lnTo>
                  <a:lnTo>
                    <a:pt x="294" y="230"/>
                  </a:lnTo>
                  <a:lnTo>
                    <a:pt x="276" y="218"/>
                  </a:lnTo>
                  <a:lnTo>
                    <a:pt x="272" y="202"/>
                  </a:lnTo>
                  <a:lnTo>
                    <a:pt x="268" y="192"/>
                  </a:lnTo>
                  <a:lnTo>
                    <a:pt x="256" y="186"/>
                  </a:lnTo>
                  <a:lnTo>
                    <a:pt x="254" y="174"/>
                  </a:lnTo>
                  <a:lnTo>
                    <a:pt x="242" y="158"/>
                  </a:lnTo>
                  <a:lnTo>
                    <a:pt x="244" y="124"/>
                  </a:lnTo>
                  <a:lnTo>
                    <a:pt x="186" y="86"/>
                  </a:lnTo>
                  <a:lnTo>
                    <a:pt x="158" y="82"/>
                  </a:lnTo>
                  <a:lnTo>
                    <a:pt x="172" y="110"/>
                  </a:lnTo>
                  <a:lnTo>
                    <a:pt x="180" y="138"/>
                  </a:lnTo>
                  <a:lnTo>
                    <a:pt x="190" y="172"/>
                  </a:lnTo>
                  <a:lnTo>
                    <a:pt x="194" y="196"/>
                  </a:lnTo>
                  <a:lnTo>
                    <a:pt x="204" y="212"/>
                  </a:lnTo>
                  <a:lnTo>
                    <a:pt x="220" y="222"/>
                  </a:lnTo>
                  <a:lnTo>
                    <a:pt x="234" y="238"/>
                  </a:lnTo>
                  <a:lnTo>
                    <a:pt x="254" y="248"/>
                  </a:lnTo>
                  <a:lnTo>
                    <a:pt x="260" y="262"/>
                  </a:lnTo>
                  <a:lnTo>
                    <a:pt x="262" y="278"/>
                  </a:lnTo>
                  <a:lnTo>
                    <a:pt x="274" y="294"/>
                  </a:lnTo>
                  <a:lnTo>
                    <a:pt x="280" y="310"/>
                  </a:lnTo>
                  <a:lnTo>
                    <a:pt x="294" y="316"/>
                  </a:lnTo>
                  <a:lnTo>
                    <a:pt x="294" y="335"/>
                  </a:lnTo>
                  <a:lnTo>
                    <a:pt x="302" y="343"/>
                  </a:lnTo>
                  <a:lnTo>
                    <a:pt x="306" y="329"/>
                  </a:lnTo>
                  <a:lnTo>
                    <a:pt x="320" y="339"/>
                  </a:lnTo>
                  <a:lnTo>
                    <a:pt x="324" y="365"/>
                  </a:lnTo>
                  <a:lnTo>
                    <a:pt x="342" y="389"/>
                  </a:lnTo>
                  <a:lnTo>
                    <a:pt x="346" y="405"/>
                  </a:lnTo>
                  <a:lnTo>
                    <a:pt x="350" y="429"/>
                  </a:lnTo>
                  <a:lnTo>
                    <a:pt x="352" y="439"/>
                  </a:lnTo>
                  <a:lnTo>
                    <a:pt x="363" y="433"/>
                  </a:lnTo>
                  <a:lnTo>
                    <a:pt x="377" y="443"/>
                  </a:lnTo>
                  <a:lnTo>
                    <a:pt x="387" y="457"/>
                  </a:lnTo>
                  <a:lnTo>
                    <a:pt x="395" y="463"/>
                  </a:lnTo>
                  <a:lnTo>
                    <a:pt x="373" y="493"/>
                  </a:lnTo>
                  <a:lnTo>
                    <a:pt x="365" y="477"/>
                  </a:lnTo>
                  <a:lnTo>
                    <a:pt x="330" y="447"/>
                  </a:lnTo>
                  <a:lnTo>
                    <a:pt x="320" y="443"/>
                  </a:lnTo>
                  <a:lnTo>
                    <a:pt x="312" y="435"/>
                  </a:lnTo>
                  <a:lnTo>
                    <a:pt x="300" y="413"/>
                  </a:lnTo>
                  <a:lnTo>
                    <a:pt x="288" y="423"/>
                  </a:lnTo>
                  <a:lnTo>
                    <a:pt x="286" y="397"/>
                  </a:lnTo>
                  <a:lnTo>
                    <a:pt x="288" y="373"/>
                  </a:lnTo>
                  <a:lnTo>
                    <a:pt x="282" y="357"/>
                  </a:lnTo>
                  <a:lnTo>
                    <a:pt x="256" y="335"/>
                  </a:lnTo>
                  <a:lnTo>
                    <a:pt x="250" y="327"/>
                  </a:lnTo>
                  <a:lnTo>
                    <a:pt x="208" y="310"/>
                  </a:lnTo>
                  <a:lnTo>
                    <a:pt x="176" y="286"/>
                  </a:lnTo>
                  <a:lnTo>
                    <a:pt x="194" y="280"/>
                  </a:lnTo>
                  <a:lnTo>
                    <a:pt x="210" y="266"/>
                  </a:lnTo>
                  <a:lnTo>
                    <a:pt x="194" y="242"/>
                  </a:lnTo>
                  <a:lnTo>
                    <a:pt x="158" y="214"/>
                  </a:lnTo>
                  <a:lnTo>
                    <a:pt x="136" y="180"/>
                  </a:lnTo>
                  <a:lnTo>
                    <a:pt x="120" y="158"/>
                  </a:lnTo>
                  <a:lnTo>
                    <a:pt x="94" y="114"/>
                  </a:lnTo>
                  <a:lnTo>
                    <a:pt x="74" y="94"/>
                  </a:lnTo>
                  <a:lnTo>
                    <a:pt x="58" y="66"/>
                  </a:lnTo>
                  <a:lnTo>
                    <a:pt x="32" y="42"/>
                  </a:lnTo>
                  <a:lnTo>
                    <a:pt x="6" y="16"/>
                  </a:lnTo>
                  <a:lnTo>
                    <a:pt x="0" y="0"/>
                  </a:lnTo>
                  <a:lnTo>
                    <a:pt x="108" y="4"/>
                  </a:lnTo>
                  <a:lnTo>
                    <a:pt x="106" y="12"/>
                  </a:lnTo>
                  <a:lnTo>
                    <a:pt x="268" y="94"/>
                  </a:lnTo>
                  <a:lnTo>
                    <a:pt x="365" y="106"/>
                  </a:lnTo>
                  <a:lnTo>
                    <a:pt x="405" y="108"/>
                  </a:lnTo>
                  <a:lnTo>
                    <a:pt x="411" y="86"/>
                  </a:lnTo>
                  <a:lnTo>
                    <a:pt x="485" y="94"/>
                  </a:lnTo>
                  <a:lnTo>
                    <a:pt x="493" y="96"/>
                  </a:lnTo>
                  <a:lnTo>
                    <a:pt x="501" y="110"/>
                  </a:lnTo>
                  <a:lnTo>
                    <a:pt x="509" y="116"/>
                  </a:lnTo>
                  <a:lnTo>
                    <a:pt x="537" y="146"/>
                  </a:lnTo>
                  <a:lnTo>
                    <a:pt x="563" y="166"/>
                  </a:lnTo>
                  <a:lnTo>
                    <a:pt x="563" y="176"/>
                  </a:lnTo>
                  <a:lnTo>
                    <a:pt x="569" y="184"/>
                  </a:lnTo>
                  <a:lnTo>
                    <a:pt x="569" y="204"/>
                  </a:lnTo>
                  <a:lnTo>
                    <a:pt x="577" y="218"/>
                  </a:lnTo>
                  <a:lnTo>
                    <a:pt x="615" y="230"/>
                  </a:lnTo>
                  <a:lnTo>
                    <a:pt x="619" y="228"/>
                  </a:lnTo>
                  <a:lnTo>
                    <a:pt x="633" y="200"/>
                  </a:lnTo>
                  <a:lnTo>
                    <a:pt x="639" y="198"/>
                  </a:lnTo>
                  <a:lnTo>
                    <a:pt x="647" y="202"/>
                  </a:lnTo>
                  <a:lnTo>
                    <a:pt x="651" y="194"/>
                  </a:lnTo>
                  <a:lnTo>
                    <a:pt x="661" y="198"/>
                  </a:lnTo>
                  <a:lnTo>
                    <a:pt x="673" y="200"/>
                  </a:lnTo>
                  <a:lnTo>
                    <a:pt x="681" y="204"/>
                  </a:lnTo>
                  <a:lnTo>
                    <a:pt x="687" y="202"/>
                  </a:lnTo>
                  <a:lnTo>
                    <a:pt x="699" y="208"/>
                  </a:lnTo>
                  <a:lnTo>
                    <a:pt x="703" y="216"/>
                  </a:lnTo>
                  <a:lnTo>
                    <a:pt x="707" y="218"/>
                  </a:lnTo>
                  <a:lnTo>
                    <a:pt x="727" y="236"/>
                  </a:lnTo>
                  <a:lnTo>
                    <a:pt x="731" y="270"/>
                  </a:lnTo>
                  <a:lnTo>
                    <a:pt x="747" y="290"/>
                  </a:lnTo>
                  <a:lnTo>
                    <a:pt x="769" y="308"/>
                  </a:lnTo>
                  <a:lnTo>
                    <a:pt x="769" y="325"/>
                  </a:lnTo>
                  <a:lnTo>
                    <a:pt x="773" y="341"/>
                  </a:lnTo>
                  <a:lnTo>
                    <a:pt x="779" y="355"/>
                  </a:lnTo>
                  <a:lnTo>
                    <a:pt x="781" y="363"/>
                  </a:lnTo>
                  <a:lnTo>
                    <a:pt x="787" y="365"/>
                  </a:lnTo>
                  <a:lnTo>
                    <a:pt x="797" y="371"/>
                  </a:lnTo>
                  <a:lnTo>
                    <a:pt x="815" y="383"/>
                  </a:lnTo>
                  <a:lnTo>
                    <a:pt x="831" y="385"/>
                  </a:lnTo>
                  <a:lnTo>
                    <a:pt x="848" y="395"/>
                  </a:lnTo>
                  <a:lnTo>
                    <a:pt x="854" y="389"/>
                  </a:lnTo>
                  <a:lnTo>
                    <a:pt x="860" y="389"/>
                  </a:lnTo>
                  <a:lnTo>
                    <a:pt x="850" y="419"/>
                  </a:lnTo>
                  <a:close/>
                </a:path>
              </a:pathLst>
            </a:custGeom>
            <a:solidFill>
              <a:schemeClr val="accent2">
                <a:lumMod val="20000"/>
                <a:lumOff val="80000"/>
                <a:alpha val="31000"/>
              </a:schemeClr>
            </a:solidFill>
            <a:ln w="6350" cap="flat" cmpd="sng">
              <a:noFill/>
              <a:prstDash val="solid"/>
              <a:miter lim="800000"/>
              <a:headEnd type="none" w="med" len="med"/>
              <a:tailEnd type="none" w="med" len="med"/>
            </a:ln>
            <a:effectLst/>
          </p:spPr>
          <p:txBody>
            <a:bodyPr/>
            <a:lstStyle/>
            <a:p>
              <a:endParaRPr lang="en-US" dirty="0">
                <a:latin typeface="Candara" panose="020E0502030303020204" pitchFamily="34" charset="0"/>
              </a:endParaRPr>
            </a:p>
          </p:txBody>
        </p:sp>
        <p:sp>
          <p:nvSpPr>
            <p:cNvPr id="298" name="Moldova">
              <a:extLst>
                <a:ext uri="{FF2B5EF4-FFF2-40B4-BE49-F238E27FC236}">
                  <a16:creationId xmlns:a16="http://schemas.microsoft.com/office/drawing/2014/main" id="{D94B18FA-45D1-439B-844E-7E4ABA4A1A79}"/>
                </a:ext>
              </a:extLst>
            </p:cNvPr>
            <p:cNvSpPr>
              <a:spLocks/>
            </p:cNvSpPr>
            <p:nvPr/>
          </p:nvSpPr>
          <p:spPr bwMode="gray">
            <a:xfrm>
              <a:off x="6615088" y="2788847"/>
              <a:ext cx="121043" cy="143558"/>
            </a:xfrm>
            <a:custGeom>
              <a:avLst/>
              <a:gdLst/>
              <a:ahLst/>
              <a:cxnLst>
                <a:cxn ang="0">
                  <a:pos x="18" y="0"/>
                </a:cxn>
                <a:cxn ang="0">
                  <a:pos x="48" y="18"/>
                </a:cxn>
                <a:cxn ang="0">
                  <a:pos x="68" y="24"/>
                </a:cxn>
                <a:cxn ang="0">
                  <a:pos x="84" y="20"/>
                </a:cxn>
                <a:cxn ang="0">
                  <a:pos x="100" y="28"/>
                </a:cxn>
                <a:cxn ang="0">
                  <a:pos x="114" y="36"/>
                </a:cxn>
                <a:cxn ang="0">
                  <a:pos x="128" y="52"/>
                </a:cxn>
                <a:cxn ang="0">
                  <a:pos x="134" y="76"/>
                </a:cxn>
                <a:cxn ang="0">
                  <a:pos x="140" y="100"/>
                </a:cxn>
                <a:cxn ang="0">
                  <a:pos x="150" y="122"/>
                </a:cxn>
                <a:cxn ang="0">
                  <a:pos x="126" y="126"/>
                </a:cxn>
                <a:cxn ang="0">
                  <a:pos x="104" y="120"/>
                </a:cxn>
                <a:cxn ang="0">
                  <a:pos x="96" y="146"/>
                </a:cxn>
                <a:cxn ang="0">
                  <a:pos x="84" y="168"/>
                </a:cxn>
                <a:cxn ang="0">
                  <a:pos x="66" y="178"/>
                </a:cxn>
                <a:cxn ang="0">
                  <a:pos x="62" y="160"/>
                </a:cxn>
                <a:cxn ang="0">
                  <a:pos x="66" y="138"/>
                </a:cxn>
                <a:cxn ang="0">
                  <a:pos x="64" y="124"/>
                </a:cxn>
                <a:cxn ang="0">
                  <a:pos x="58" y="96"/>
                </a:cxn>
                <a:cxn ang="0">
                  <a:pos x="46" y="78"/>
                </a:cxn>
                <a:cxn ang="0">
                  <a:pos x="34" y="50"/>
                </a:cxn>
                <a:cxn ang="0">
                  <a:pos x="18" y="28"/>
                </a:cxn>
                <a:cxn ang="0">
                  <a:pos x="0" y="16"/>
                </a:cxn>
                <a:cxn ang="0">
                  <a:pos x="2" y="4"/>
                </a:cxn>
                <a:cxn ang="0">
                  <a:pos x="18" y="0"/>
                </a:cxn>
              </a:cxnLst>
              <a:rect l="0" t="0" r="r" b="b"/>
              <a:pathLst>
                <a:path w="150" h="178">
                  <a:moveTo>
                    <a:pt x="18" y="0"/>
                  </a:moveTo>
                  <a:lnTo>
                    <a:pt x="48" y="18"/>
                  </a:lnTo>
                  <a:lnTo>
                    <a:pt x="68" y="24"/>
                  </a:lnTo>
                  <a:lnTo>
                    <a:pt x="84" y="20"/>
                  </a:lnTo>
                  <a:lnTo>
                    <a:pt x="100" y="28"/>
                  </a:lnTo>
                  <a:lnTo>
                    <a:pt x="114" y="36"/>
                  </a:lnTo>
                  <a:lnTo>
                    <a:pt x="128" y="52"/>
                  </a:lnTo>
                  <a:lnTo>
                    <a:pt x="134" y="76"/>
                  </a:lnTo>
                  <a:lnTo>
                    <a:pt x="140" y="100"/>
                  </a:lnTo>
                  <a:lnTo>
                    <a:pt x="150" y="122"/>
                  </a:lnTo>
                  <a:lnTo>
                    <a:pt x="126" y="126"/>
                  </a:lnTo>
                  <a:lnTo>
                    <a:pt x="104" y="120"/>
                  </a:lnTo>
                  <a:lnTo>
                    <a:pt x="96" y="146"/>
                  </a:lnTo>
                  <a:lnTo>
                    <a:pt x="84" y="168"/>
                  </a:lnTo>
                  <a:lnTo>
                    <a:pt x="66" y="178"/>
                  </a:lnTo>
                  <a:lnTo>
                    <a:pt x="62" y="160"/>
                  </a:lnTo>
                  <a:lnTo>
                    <a:pt x="66" y="138"/>
                  </a:lnTo>
                  <a:lnTo>
                    <a:pt x="64" y="124"/>
                  </a:lnTo>
                  <a:lnTo>
                    <a:pt x="58" y="96"/>
                  </a:lnTo>
                  <a:lnTo>
                    <a:pt x="46" y="78"/>
                  </a:lnTo>
                  <a:lnTo>
                    <a:pt x="34" y="50"/>
                  </a:lnTo>
                  <a:lnTo>
                    <a:pt x="18" y="28"/>
                  </a:lnTo>
                  <a:lnTo>
                    <a:pt x="0" y="16"/>
                  </a:lnTo>
                  <a:lnTo>
                    <a:pt x="2" y="4"/>
                  </a:lnTo>
                  <a:lnTo>
                    <a:pt x="1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299" name="Monaco">
              <a:extLst>
                <a:ext uri="{FF2B5EF4-FFF2-40B4-BE49-F238E27FC236}">
                  <a16:creationId xmlns:a16="http://schemas.microsoft.com/office/drawing/2014/main" id="{3A23EC6A-694F-4233-9591-EDE9DA228721}"/>
                </a:ext>
              </a:extLst>
            </p:cNvPr>
            <p:cNvSpPr>
              <a:spLocks/>
            </p:cNvSpPr>
            <p:nvPr/>
          </p:nvSpPr>
          <p:spPr bwMode="gray">
            <a:xfrm>
              <a:off x="6013779" y="3003203"/>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0" name="Mongolia">
              <a:extLst>
                <a:ext uri="{FF2B5EF4-FFF2-40B4-BE49-F238E27FC236}">
                  <a16:creationId xmlns:a16="http://schemas.microsoft.com/office/drawing/2014/main" id="{362B3301-5214-44D4-B851-69EA83B89D03}"/>
                </a:ext>
              </a:extLst>
            </p:cNvPr>
            <p:cNvSpPr>
              <a:spLocks/>
            </p:cNvSpPr>
            <p:nvPr/>
          </p:nvSpPr>
          <p:spPr bwMode="gray">
            <a:xfrm>
              <a:off x="8493205" y="2619723"/>
              <a:ext cx="995675" cy="481806"/>
            </a:xfrm>
            <a:custGeom>
              <a:avLst/>
              <a:gdLst/>
              <a:ahLst/>
              <a:cxnLst>
                <a:cxn ang="0">
                  <a:pos x="70" y="226"/>
                </a:cxn>
                <a:cxn ang="0">
                  <a:pos x="134" y="300"/>
                </a:cxn>
                <a:cxn ang="0">
                  <a:pos x="132" y="372"/>
                </a:cxn>
                <a:cxn ang="0">
                  <a:pos x="212" y="394"/>
                </a:cxn>
                <a:cxn ang="0">
                  <a:pos x="302" y="448"/>
                </a:cxn>
                <a:cxn ang="0">
                  <a:pos x="352" y="532"/>
                </a:cxn>
                <a:cxn ang="0">
                  <a:pos x="408" y="542"/>
                </a:cxn>
                <a:cxn ang="0">
                  <a:pos x="556" y="540"/>
                </a:cxn>
                <a:cxn ang="0">
                  <a:pos x="608" y="566"/>
                </a:cxn>
                <a:cxn ang="0">
                  <a:pos x="658" y="578"/>
                </a:cxn>
                <a:cxn ang="0">
                  <a:pos x="700" y="582"/>
                </a:cxn>
                <a:cxn ang="0">
                  <a:pos x="788" y="536"/>
                </a:cxn>
                <a:cxn ang="0">
                  <a:pos x="890" y="506"/>
                </a:cxn>
                <a:cxn ang="0">
                  <a:pos x="936" y="464"/>
                </a:cxn>
                <a:cxn ang="0">
                  <a:pos x="906" y="424"/>
                </a:cxn>
                <a:cxn ang="0">
                  <a:pos x="954" y="388"/>
                </a:cxn>
                <a:cxn ang="0">
                  <a:pos x="1052" y="374"/>
                </a:cxn>
                <a:cxn ang="0">
                  <a:pos x="1132" y="358"/>
                </a:cxn>
                <a:cxn ang="0">
                  <a:pos x="1166" y="344"/>
                </a:cxn>
                <a:cxn ang="0">
                  <a:pos x="1206" y="354"/>
                </a:cxn>
                <a:cxn ang="0">
                  <a:pos x="1198" y="284"/>
                </a:cxn>
                <a:cxn ang="0">
                  <a:pos x="1164" y="248"/>
                </a:cxn>
                <a:cxn ang="0">
                  <a:pos x="1136" y="268"/>
                </a:cxn>
                <a:cxn ang="0">
                  <a:pos x="1086" y="256"/>
                </a:cxn>
                <a:cxn ang="0">
                  <a:pos x="1094" y="192"/>
                </a:cxn>
                <a:cxn ang="0">
                  <a:pos x="1110" y="138"/>
                </a:cxn>
                <a:cxn ang="0">
                  <a:pos x="1070" y="128"/>
                </a:cxn>
                <a:cxn ang="0">
                  <a:pos x="978" y="144"/>
                </a:cxn>
                <a:cxn ang="0">
                  <a:pos x="850" y="164"/>
                </a:cxn>
                <a:cxn ang="0">
                  <a:pos x="768" y="134"/>
                </a:cxn>
                <a:cxn ang="0">
                  <a:pos x="716" y="98"/>
                </a:cxn>
                <a:cxn ang="0">
                  <a:pos x="562" y="78"/>
                </a:cxn>
                <a:cxn ang="0">
                  <a:pos x="470" y="0"/>
                </a:cxn>
                <a:cxn ang="0">
                  <a:pos x="416" y="86"/>
                </a:cxn>
                <a:cxn ang="0">
                  <a:pos x="402" y="124"/>
                </a:cxn>
                <a:cxn ang="0">
                  <a:pos x="338" y="124"/>
                </a:cxn>
                <a:cxn ang="0">
                  <a:pos x="258" y="112"/>
                </a:cxn>
                <a:cxn ang="0">
                  <a:pos x="192" y="82"/>
                </a:cxn>
                <a:cxn ang="0">
                  <a:pos x="90" y="122"/>
                </a:cxn>
                <a:cxn ang="0">
                  <a:pos x="34" y="162"/>
                </a:cxn>
                <a:cxn ang="0">
                  <a:pos x="10" y="182"/>
                </a:cxn>
                <a:cxn ang="0">
                  <a:pos x="18" y="204"/>
                </a:cxn>
                <a:cxn ang="0">
                  <a:pos x="38" y="220"/>
                </a:cxn>
              </a:cxnLst>
              <a:rect l="0" t="0" r="r" b="b"/>
              <a:pathLst>
                <a:path w="1228" h="590">
                  <a:moveTo>
                    <a:pt x="38" y="220"/>
                  </a:moveTo>
                  <a:lnTo>
                    <a:pt x="70" y="226"/>
                  </a:lnTo>
                  <a:lnTo>
                    <a:pt x="98" y="244"/>
                  </a:lnTo>
                  <a:lnTo>
                    <a:pt x="134" y="300"/>
                  </a:lnTo>
                  <a:lnTo>
                    <a:pt x="158" y="320"/>
                  </a:lnTo>
                  <a:lnTo>
                    <a:pt x="132" y="372"/>
                  </a:lnTo>
                  <a:lnTo>
                    <a:pt x="144" y="386"/>
                  </a:lnTo>
                  <a:lnTo>
                    <a:pt x="212" y="394"/>
                  </a:lnTo>
                  <a:lnTo>
                    <a:pt x="272" y="416"/>
                  </a:lnTo>
                  <a:lnTo>
                    <a:pt x="302" y="448"/>
                  </a:lnTo>
                  <a:lnTo>
                    <a:pt x="314" y="456"/>
                  </a:lnTo>
                  <a:lnTo>
                    <a:pt x="352" y="532"/>
                  </a:lnTo>
                  <a:lnTo>
                    <a:pt x="382" y="532"/>
                  </a:lnTo>
                  <a:lnTo>
                    <a:pt x="408" y="542"/>
                  </a:lnTo>
                  <a:lnTo>
                    <a:pt x="500" y="544"/>
                  </a:lnTo>
                  <a:lnTo>
                    <a:pt x="556" y="540"/>
                  </a:lnTo>
                  <a:lnTo>
                    <a:pt x="578" y="564"/>
                  </a:lnTo>
                  <a:lnTo>
                    <a:pt x="608" y="566"/>
                  </a:lnTo>
                  <a:lnTo>
                    <a:pt x="630" y="582"/>
                  </a:lnTo>
                  <a:lnTo>
                    <a:pt x="658" y="578"/>
                  </a:lnTo>
                  <a:lnTo>
                    <a:pt x="676" y="590"/>
                  </a:lnTo>
                  <a:lnTo>
                    <a:pt x="700" y="582"/>
                  </a:lnTo>
                  <a:lnTo>
                    <a:pt x="716" y="562"/>
                  </a:lnTo>
                  <a:lnTo>
                    <a:pt x="788" y="536"/>
                  </a:lnTo>
                  <a:lnTo>
                    <a:pt x="872" y="534"/>
                  </a:lnTo>
                  <a:lnTo>
                    <a:pt x="890" y="506"/>
                  </a:lnTo>
                  <a:lnTo>
                    <a:pt x="926" y="488"/>
                  </a:lnTo>
                  <a:lnTo>
                    <a:pt x="936" y="464"/>
                  </a:lnTo>
                  <a:lnTo>
                    <a:pt x="906" y="442"/>
                  </a:lnTo>
                  <a:lnTo>
                    <a:pt x="906" y="424"/>
                  </a:lnTo>
                  <a:lnTo>
                    <a:pt x="940" y="390"/>
                  </a:lnTo>
                  <a:lnTo>
                    <a:pt x="954" y="388"/>
                  </a:lnTo>
                  <a:lnTo>
                    <a:pt x="990" y="410"/>
                  </a:lnTo>
                  <a:lnTo>
                    <a:pt x="1052" y="374"/>
                  </a:lnTo>
                  <a:lnTo>
                    <a:pt x="1092" y="380"/>
                  </a:lnTo>
                  <a:lnTo>
                    <a:pt x="1132" y="358"/>
                  </a:lnTo>
                  <a:lnTo>
                    <a:pt x="1154" y="356"/>
                  </a:lnTo>
                  <a:lnTo>
                    <a:pt x="1166" y="344"/>
                  </a:lnTo>
                  <a:lnTo>
                    <a:pt x="1186" y="342"/>
                  </a:lnTo>
                  <a:lnTo>
                    <a:pt x="1206" y="354"/>
                  </a:lnTo>
                  <a:lnTo>
                    <a:pt x="1228" y="320"/>
                  </a:lnTo>
                  <a:lnTo>
                    <a:pt x="1198" y="284"/>
                  </a:lnTo>
                  <a:lnTo>
                    <a:pt x="1196" y="268"/>
                  </a:lnTo>
                  <a:lnTo>
                    <a:pt x="1164" y="248"/>
                  </a:lnTo>
                  <a:lnTo>
                    <a:pt x="1152" y="250"/>
                  </a:lnTo>
                  <a:lnTo>
                    <a:pt x="1136" y="268"/>
                  </a:lnTo>
                  <a:lnTo>
                    <a:pt x="1118" y="258"/>
                  </a:lnTo>
                  <a:lnTo>
                    <a:pt x="1086" y="256"/>
                  </a:lnTo>
                  <a:lnTo>
                    <a:pt x="1074" y="234"/>
                  </a:lnTo>
                  <a:lnTo>
                    <a:pt x="1094" y="192"/>
                  </a:lnTo>
                  <a:lnTo>
                    <a:pt x="1098" y="158"/>
                  </a:lnTo>
                  <a:lnTo>
                    <a:pt x="1110" y="138"/>
                  </a:lnTo>
                  <a:lnTo>
                    <a:pt x="1102" y="128"/>
                  </a:lnTo>
                  <a:lnTo>
                    <a:pt x="1070" y="128"/>
                  </a:lnTo>
                  <a:lnTo>
                    <a:pt x="1038" y="108"/>
                  </a:lnTo>
                  <a:lnTo>
                    <a:pt x="978" y="144"/>
                  </a:lnTo>
                  <a:lnTo>
                    <a:pt x="926" y="162"/>
                  </a:lnTo>
                  <a:lnTo>
                    <a:pt x="850" y="164"/>
                  </a:lnTo>
                  <a:lnTo>
                    <a:pt x="800" y="154"/>
                  </a:lnTo>
                  <a:lnTo>
                    <a:pt x="768" y="134"/>
                  </a:lnTo>
                  <a:lnTo>
                    <a:pt x="746" y="104"/>
                  </a:lnTo>
                  <a:lnTo>
                    <a:pt x="716" y="98"/>
                  </a:lnTo>
                  <a:lnTo>
                    <a:pt x="592" y="110"/>
                  </a:lnTo>
                  <a:lnTo>
                    <a:pt x="562" y="78"/>
                  </a:lnTo>
                  <a:lnTo>
                    <a:pt x="554" y="30"/>
                  </a:lnTo>
                  <a:lnTo>
                    <a:pt x="470" y="0"/>
                  </a:lnTo>
                  <a:lnTo>
                    <a:pt x="418" y="44"/>
                  </a:lnTo>
                  <a:lnTo>
                    <a:pt x="416" y="86"/>
                  </a:lnTo>
                  <a:lnTo>
                    <a:pt x="400" y="106"/>
                  </a:lnTo>
                  <a:lnTo>
                    <a:pt x="402" y="124"/>
                  </a:lnTo>
                  <a:lnTo>
                    <a:pt x="370" y="140"/>
                  </a:lnTo>
                  <a:lnTo>
                    <a:pt x="338" y="124"/>
                  </a:lnTo>
                  <a:lnTo>
                    <a:pt x="300" y="134"/>
                  </a:lnTo>
                  <a:lnTo>
                    <a:pt x="258" y="112"/>
                  </a:lnTo>
                  <a:lnTo>
                    <a:pt x="230" y="116"/>
                  </a:lnTo>
                  <a:lnTo>
                    <a:pt x="192" y="82"/>
                  </a:lnTo>
                  <a:lnTo>
                    <a:pt x="164" y="82"/>
                  </a:lnTo>
                  <a:lnTo>
                    <a:pt x="90" y="122"/>
                  </a:lnTo>
                  <a:lnTo>
                    <a:pt x="88" y="140"/>
                  </a:lnTo>
                  <a:lnTo>
                    <a:pt x="34" y="162"/>
                  </a:lnTo>
                  <a:lnTo>
                    <a:pt x="22" y="180"/>
                  </a:lnTo>
                  <a:lnTo>
                    <a:pt x="10" y="182"/>
                  </a:lnTo>
                  <a:lnTo>
                    <a:pt x="0" y="190"/>
                  </a:lnTo>
                  <a:lnTo>
                    <a:pt x="18" y="204"/>
                  </a:lnTo>
                  <a:lnTo>
                    <a:pt x="24" y="206"/>
                  </a:lnTo>
                  <a:lnTo>
                    <a:pt x="38" y="22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01" name="Montenegro">
              <a:extLst>
                <a:ext uri="{FF2B5EF4-FFF2-40B4-BE49-F238E27FC236}">
                  <a16:creationId xmlns:a16="http://schemas.microsoft.com/office/drawing/2014/main" id="{587FEE2A-E8F3-4379-BF77-E01143F36B5E}"/>
                </a:ext>
              </a:extLst>
            </p:cNvPr>
            <p:cNvSpPr>
              <a:spLocks noChangeAspect="1"/>
            </p:cNvSpPr>
            <p:nvPr/>
          </p:nvSpPr>
          <p:spPr bwMode="gray">
            <a:xfrm>
              <a:off x="6371051" y="3016969"/>
              <a:ext cx="62474" cy="66863"/>
            </a:xfrm>
            <a:custGeom>
              <a:avLst/>
              <a:gdLst/>
              <a:ahLst/>
              <a:cxnLst>
                <a:cxn ang="0">
                  <a:pos x="668" y="246"/>
                </a:cxn>
                <a:cxn ang="0">
                  <a:pos x="912" y="395"/>
                </a:cxn>
                <a:cxn ang="0">
                  <a:pos x="784" y="520"/>
                </a:cxn>
                <a:cxn ang="0">
                  <a:pos x="732" y="709"/>
                </a:cxn>
                <a:cxn ang="0">
                  <a:pos x="590" y="614"/>
                </a:cxn>
                <a:cxn ang="0">
                  <a:pos x="449" y="780"/>
                </a:cxn>
                <a:cxn ang="0">
                  <a:pos x="425" y="992"/>
                </a:cxn>
                <a:cxn ang="0">
                  <a:pos x="307" y="921"/>
                </a:cxn>
                <a:cxn ang="0">
                  <a:pos x="236" y="756"/>
                </a:cxn>
                <a:cxn ang="0">
                  <a:pos x="0" y="567"/>
                </a:cxn>
                <a:cxn ang="0">
                  <a:pos x="0" y="567"/>
                </a:cxn>
                <a:cxn ang="0">
                  <a:pos x="94" y="425"/>
                </a:cxn>
                <a:cxn ang="0">
                  <a:pos x="331" y="213"/>
                </a:cxn>
                <a:cxn ang="0">
                  <a:pos x="401" y="0"/>
                </a:cxn>
                <a:cxn ang="0">
                  <a:pos x="668" y="246"/>
                </a:cxn>
              </a:cxnLst>
              <a:rect l="0" t="0" r="r" b="b"/>
              <a:pathLst>
                <a:path w="912" h="992">
                  <a:moveTo>
                    <a:pt x="668" y="246"/>
                  </a:moveTo>
                  <a:lnTo>
                    <a:pt x="912" y="395"/>
                  </a:lnTo>
                  <a:lnTo>
                    <a:pt x="784" y="520"/>
                  </a:lnTo>
                  <a:lnTo>
                    <a:pt x="732" y="709"/>
                  </a:lnTo>
                  <a:lnTo>
                    <a:pt x="590" y="614"/>
                  </a:lnTo>
                  <a:lnTo>
                    <a:pt x="449" y="780"/>
                  </a:lnTo>
                  <a:lnTo>
                    <a:pt x="425" y="992"/>
                  </a:lnTo>
                  <a:lnTo>
                    <a:pt x="307" y="921"/>
                  </a:lnTo>
                  <a:lnTo>
                    <a:pt x="236" y="756"/>
                  </a:lnTo>
                  <a:lnTo>
                    <a:pt x="0" y="567"/>
                  </a:lnTo>
                  <a:lnTo>
                    <a:pt x="0" y="567"/>
                  </a:lnTo>
                  <a:lnTo>
                    <a:pt x="94" y="425"/>
                  </a:lnTo>
                  <a:lnTo>
                    <a:pt x="331" y="213"/>
                  </a:lnTo>
                  <a:lnTo>
                    <a:pt x="401" y="0"/>
                  </a:lnTo>
                  <a:lnTo>
                    <a:pt x="668" y="246"/>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302" name="Morocco">
              <a:extLst>
                <a:ext uri="{FF2B5EF4-FFF2-40B4-BE49-F238E27FC236}">
                  <a16:creationId xmlns:a16="http://schemas.microsoft.com/office/drawing/2014/main" id="{5A80B737-A420-4D02-B5C2-628CFD5A952A}"/>
                </a:ext>
              </a:extLst>
            </p:cNvPr>
            <p:cNvSpPr>
              <a:spLocks/>
            </p:cNvSpPr>
            <p:nvPr/>
          </p:nvSpPr>
          <p:spPr bwMode="gray">
            <a:xfrm>
              <a:off x="5398803" y="3339485"/>
              <a:ext cx="368987" cy="302851"/>
            </a:xfrm>
            <a:custGeom>
              <a:avLst/>
              <a:gdLst/>
              <a:ahLst/>
              <a:cxnLst>
                <a:cxn ang="0">
                  <a:pos x="55" y="339"/>
                </a:cxn>
                <a:cxn ang="0">
                  <a:pos x="131" y="276"/>
                </a:cxn>
                <a:cxn ang="0">
                  <a:pos x="133" y="256"/>
                </a:cxn>
                <a:cxn ang="0">
                  <a:pos x="125" y="204"/>
                </a:cxn>
                <a:cxn ang="0">
                  <a:pos x="147" y="170"/>
                </a:cxn>
                <a:cxn ang="0">
                  <a:pos x="171" y="124"/>
                </a:cxn>
                <a:cxn ang="0">
                  <a:pos x="229" y="92"/>
                </a:cxn>
                <a:cxn ang="0">
                  <a:pos x="251" y="56"/>
                </a:cxn>
                <a:cxn ang="0">
                  <a:pos x="269" y="8"/>
                </a:cxn>
                <a:cxn ang="0">
                  <a:pos x="287" y="0"/>
                </a:cxn>
                <a:cxn ang="0">
                  <a:pos x="299" y="2"/>
                </a:cxn>
                <a:cxn ang="0">
                  <a:pos x="295" y="16"/>
                </a:cxn>
                <a:cxn ang="0">
                  <a:pos x="333" y="32"/>
                </a:cxn>
                <a:cxn ang="0">
                  <a:pos x="385" y="26"/>
                </a:cxn>
                <a:cxn ang="0">
                  <a:pos x="413" y="34"/>
                </a:cxn>
                <a:cxn ang="0">
                  <a:pos x="423" y="68"/>
                </a:cxn>
                <a:cxn ang="0">
                  <a:pos x="423" y="104"/>
                </a:cxn>
                <a:cxn ang="0">
                  <a:pos x="433" y="134"/>
                </a:cxn>
                <a:cxn ang="0">
                  <a:pos x="451" y="150"/>
                </a:cxn>
                <a:cxn ang="0">
                  <a:pos x="443" y="176"/>
                </a:cxn>
                <a:cxn ang="0">
                  <a:pos x="399" y="170"/>
                </a:cxn>
                <a:cxn ang="0">
                  <a:pos x="383" y="186"/>
                </a:cxn>
                <a:cxn ang="0">
                  <a:pos x="383" y="206"/>
                </a:cxn>
                <a:cxn ang="0">
                  <a:pos x="275" y="286"/>
                </a:cxn>
                <a:cxn ang="0">
                  <a:pos x="263" y="303"/>
                </a:cxn>
                <a:cxn ang="0">
                  <a:pos x="233" y="307"/>
                </a:cxn>
                <a:cxn ang="0">
                  <a:pos x="189" y="327"/>
                </a:cxn>
                <a:cxn ang="0">
                  <a:pos x="169" y="351"/>
                </a:cxn>
                <a:cxn ang="0">
                  <a:pos x="169" y="369"/>
                </a:cxn>
                <a:cxn ang="0">
                  <a:pos x="0" y="371"/>
                </a:cxn>
                <a:cxn ang="0">
                  <a:pos x="10" y="359"/>
                </a:cxn>
                <a:cxn ang="0">
                  <a:pos x="55" y="339"/>
                </a:cxn>
              </a:cxnLst>
              <a:rect l="0" t="0" r="r" b="b"/>
              <a:pathLst>
                <a:path w="451" h="371">
                  <a:moveTo>
                    <a:pt x="55" y="339"/>
                  </a:moveTo>
                  <a:lnTo>
                    <a:pt x="131" y="276"/>
                  </a:lnTo>
                  <a:lnTo>
                    <a:pt x="133" y="256"/>
                  </a:lnTo>
                  <a:lnTo>
                    <a:pt x="125" y="204"/>
                  </a:lnTo>
                  <a:lnTo>
                    <a:pt x="147" y="170"/>
                  </a:lnTo>
                  <a:lnTo>
                    <a:pt x="171" y="124"/>
                  </a:lnTo>
                  <a:lnTo>
                    <a:pt x="229" y="92"/>
                  </a:lnTo>
                  <a:lnTo>
                    <a:pt x="251" y="56"/>
                  </a:lnTo>
                  <a:lnTo>
                    <a:pt x="269" y="8"/>
                  </a:lnTo>
                  <a:lnTo>
                    <a:pt x="287" y="0"/>
                  </a:lnTo>
                  <a:lnTo>
                    <a:pt x="299" y="2"/>
                  </a:lnTo>
                  <a:lnTo>
                    <a:pt x="295" y="16"/>
                  </a:lnTo>
                  <a:lnTo>
                    <a:pt x="333" y="32"/>
                  </a:lnTo>
                  <a:lnTo>
                    <a:pt x="385" y="26"/>
                  </a:lnTo>
                  <a:lnTo>
                    <a:pt x="413" y="34"/>
                  </a:lnTo>
                  <a:lnTo>
                    <a:pt x="423" y="68"/>
                  </a:lnTo>
                  <a:lnTo>
                    <a:pt x="423" y="104"/>
                  </a:lnTo>
                  <a:lnTo>
                    <a:pt x="433" y="134"/>
                  </a:lnTo>
                  <a:lnTo>
                    <a:pt x="451" y="150"/>
                  </a:lnTo>
                  <a:lnTo>
                    <a:pt x="443" y="176"/>
                  </a:lnTo>
                  <a:lnTo>
                    <a:pt x="399" y="170"/>
                  </a:lnTo>
                  <a:lnTo>
                    <a:pt x="383" y="186"/>
                  </a:lnTo>
                  <a:lnTo>
                    <a:pt x="383" y="206"/>
                  </a:lnTo>
                  <a:lnTo>
                    <a:pt x="275" y="286"/>
                  </a:lnTo>
                  <a:lnTo>
                    <a:pt x="263" y="303"/>
                  </a:lnTo>
                  <a:lnTo>
                    <a:pt x="233" y="307"/>
                  </a:lnTo>
                  <a:lnTo>
                    <a:pt x="189" y="327"/>
                  </a:lnTo>
                  <a:lnTo>
                    <a:pt x="169" y="351"/>
                  </a:lnTo>
                  <a:lnTo>
                    <a:pt x="169" y="369"/>
                  </a:lnTo>
                  <a:lnTo>
                    <a:pt x="0" y="371"/>
                  </a:lnTo>
                  <a:lnTo>
                    <a:pt x="10" y="359"/>
                  </a:lnTo>
                  <a:lnTo>
                    <a:pt x="55" y="339"/>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3" name="Mozambique">
              <a:extLst>
                <a:ext uri="{FF2B5EF4-FFF2-40B4-BE49-F238E27FC236}">
                  <a16:creationId xmlns:a16="http://schemas.microsoft.com/office/drawing/2014/main" id="{3A9A7288-8FC9-4CE8-9763-1C79B4ECDA78}"/>
                </a:ext>
              </a:extLst>
            </p:cNvPr>
            <p:cNvSpPr>
              <a:spLocks/>
            </p:cNvSpPr>
            <p:nvPr/>
          </p:nvSpPr>
          <p:spPr bwMode="gray">
            <a:xfrm>
              <a:off x="6738084" y="4898965"/>
              <a:ext cx="327987" cy="556536"/>
            </a:xfrm>
            <a:custGeom>
              <a:avLst/>
              <a:gdLst/>
              <a:ahLst/>
              <a:cxnLst>
                <a:cxn ang="0">
                  <a:pos x="0" y="193"/>
                </a:cxn>
                <a:cxn ang="0">
                  <a:pos x="46" y="171"/>
                </a:cxn>
                <a:cxn ang="0">
                  <a:pos x="122" y="171"/>
                </a:cxn>
                <a:cxn ang="0">
                  <a:pos x="158" y="199"/>
                </a:cxn>
                <a:cxn ang="0">
                  <a:pos x="170" y="255"/>
                </a:cxn>
                <a:cxn ang="0">
                  <a:pos x="194" y="267"/>
                </a:cxn>
                <a:cxn ang="0">
                  <a:pos x="204" y="213"/>
                </a:cxn>
                <a:cxn ang="0">
                  <a:pos x="174" y="113"/>
                </a:cxn>
                <a:cxn ang="0">
                  <a:pos x="174" y="56"/>
                </a:cxn>
                <a:cxn ang="0">
                  <a:pos x="210" y="34"/>
                </a:cxn>
                <a:cxn ang="0">
                  <a:pos x="260" y="34"/>
                </a:cxn>
                <a:cxn ang="0">
                  <a:pos x="300" y="28"/>
                </a:cxn>
                <a:cxn ang="0">
                  <a:pos x="382" y="2"/>
                </a:cxn>
                <a:cxn ang="0">
                  <a:pos x="400" y="24"/>
                </a:cxn>
                <a:cxn ang="0">
                  <a:pos x="398" y="86"/>
                </a:cxn>
                <a:cxn ang="0">
                  <a:pos x="398" y="151"/>
                </a:cxn>
                <a:cxn ang="0">
                  <a:pos x="392" y="191"/>
                </a:cxn>
                <a:cxn ang="0">
                  <a:pos x="382" y="235"/>
                </a:cxn>
                <a:cxn ang="0">
                  <a:pos x="320" y="269"/>
                </a:cxn>
                <a:cxn ang="0">
                  <a:pos x="274" y="285"/>
                </a:cxn>
                <a:cxn ang="0">
                  <a:pos x="246" y="305"/>
                </a:cxn>
                <a:cxn ang="0">
                  <a:pos x="236" y="339"/>
                </a:cxn>
                <a:cxn ang="0">
                  <a:pos x="174" y="371"/>
                </a:cxn>
                <a:cxn ang="0">
                  <a:pos x="180" y="413"/>
                </a:cxn>
                <a:cxn ang="0">
                  <a:pos x="200" y="485"/>
                </a:cxn>
                <a:cxn ang="0">
                  <a:pos x="188" y="549"/>
                </a:cxn>
                <a:cxn ang="0">
                  <a:pos x="182" y="587"/>
                </a:cxn>
                <a:cxn ang="0">
                  <a:pos x="94" y="627"/>
                </a:cxn>
                <a:cxn ang="0">
                  <a:pos x="104" y="679"/>
                </a:cxn>
                <a:cxn ang="0">
                  <a:pos x="74" y="659"/>
                </a:cxn>
                <a:cxn ang="0">
                  <a:pos x="50" y="639"/>
                </a:cxn>
                <a:cxn ang="0">
                  <a:pos x="54" y="517"/>
                </a:cxn>
                <a:cxn ang="0">
                  <a:pos x="86" y="451"/>
                </a:cxn>
                <a:cxn ang="0">
                  <a:pos x="106" y="405"/>
                </a:cxn>
                <a:cxn ang="0">
                  <a:pos x="110" y="351"/>
                </a:cxn>
                <a:cxn ang="0">
                  <a:pos x="102" y="255"/>
                </a:cxn>
                <a:cxn ang="0">
                  <a:pos x="20" y="229"/>
                </a:cxn>
              </a:cxnLst>
              <a:rect l="0" t="0" r="r" b="b"/>
              <a:pathLst>
                <a:path w="402" h="681">
                  <a:moveTo>
                    <a:pt x="4" y="213"/>
                  </a:moveTo>
                  <a:lnTo>
                    <a:pt x="0" y="193"/>
                  </a:lnTo>
                  <a:lnTo>
                    <a:pt x="14" y="177"/>
                  </a:lnTo>
                  <a:lnTo>
                    <a:pt x="46" y="171"/>
                  </a:lnTo>
                  <a:lnTo>
                    <a:pt x="100" y="147"/>
                  </a:lnTo>
                  <a:lnTo>
                    <a:pt x="122" y="171"/>
                  </a:lnTo>
                  <a:lnTo>
                    <a:pt x="156" y="173"/>
                  </a:lnTo>
                  <a:lnTo>
                    <a:pt x="158" y="199"/>
                  </a:lnTo>
                  <a:lnTo>
                    <a:pt x="148" y="241"/>
                  </a:lnTo>
                  <a:lnTo>
                    <a:pt x="170" y="255"/>
                  </a:lnTo>
                  <a:lnTo>
                    <a:pt x="174" y="273"/>
                  </a:lnTo>
                  <a:lnTo>
                    <a:pt x="194" y="267"/>
                  </a:lnTo>
                  <a:lnTo>
                    <a:pt x="186" y="241"/>
                  </a:lnTo>
                  <a:lnTo>
                    <a:pt x="204" y="213"/>
                  </a:lnTo>
                  <a:lnTo>
                    <a:pt x="198" y="161"/>
                  </a:lnTo>
                  <a:lnTo>
                    <a:pt x="174" y="113"/>
                  </a:lnTo>
                  <a:lnTo>
                    <a:pt x="164" y="78"/>
                  </a:lnTo>
                  <a:lnTo>
                    <a:pt x="174" y="56"/>
                  </a:lnTo>
                  <a:lnTo>
                    <a:pt x="168" y="46"/>
                  </a:lnTo>
                  <a:lnTo>
                    <a:pt x="210" y="34"/>
                  </a:lnTo>
                  <a:lnTo>
                    <a:pt x="236" y="48"/>
                  </a:lnTo>
                  <a:lnTo>
                    <a:pt x="260" y="34"/>
                  </a:lnTo>
                  <a:lnTo>
                    <a:pt x="282" y="42"/>
                  </a:lnTo>
                  <a:lnTo>
                    <a:pt x="300" y="28"/>
                  </a:lnTo>
                  <a:lnTo>
                    <a:pt x="340" y="26"/>
                  </a:lnTo>
                  <a:lnTo>
                    <a:pt x="382" y="2"/>
                  </a:lnTo>
                  <a:lnTo>
                    <a:pt x="396" y="0"/>
                  </a:lnTo>
                  <a:lnTo>
                    <a:pt x="400" y="24"/>
                  </a:lnTo>
                  <a:lnTo>
                    <a:pt x="394" y="46"/>
                  </a:lnTo>
                  <a:lnTo>
                    <a:pt x="398" y="86"/>
                  </a:lnTo>
                  <a:lnTo>
                    <a:pt x="394" y="141"/>
                  </a:lnTo>
                  <a:lnTo>
                    <a:pt x="398" y="151"/>
                  </a:lnTo>
                  <a:lnTo>
                    <a:pt x="402" y="183"/>
                  </a:lnTo>
                  <a:lnTo>
                    <a:pt x="392" y="191"/>
                  </a:lnTo>
                  <a:lnTo>
                    <a:pt x="394" y="209"/>
                  </a:lnTo>
                  <a:lnTo>
                    <a:pt x="382" y="235"/>
                  </a:lnTo>
                  <a:lnTo>
                    <a:pt x="364" y="249"/>
                  </a:lnTo>
                  <a:lnTo>
                    <a:pt x="320" y="269"/>
                  </a:lnTo>
                  <a:lnTo>
                    <a:pt x="310" y="267"/>
                  </a:lnTo>
                  <a:lnTo>
                    <a:pt x="274" y="285"/>
                  </a:lnTo>
                  <a:lnTo>
                    <a:pt x="264" y="301"/>
                  </a:lnTo>
                  <a:lnTo>
                    <a:pt x="246" y="305"/>
                  </a:lnTo>
                  <a:lnTo>
                    <a:pt x="248" y="325"/>
                  </a:lnTo>
                  <a:lnTo>
                    <a:pt x="236" y="339"/>
                  </a:lnTo>
                  <a:lnTo>
                    <a:pt x="206" y="349"/>
                  </a:lnTo>
                  <a:lnTo>
                    <a:pt x="174" y="371"/>
                  </a:lnTo>
                  <a:lnTo>
                    <a:pt x="164" y="411"/>
                  </a:lnTo>
                  <a:lnTo>
                    <a:pt x="180" y="413"/>
                  </a:lnTo>
                  <a:lnTo>
                    <a:pt x="188" y="475"/>
                  </a:lnTo>
                  <a:lnTo>
                    <a:pt x="200" y="485"/>
                  </a:lnTo>
                  <a:lnTo>
                    <a:pt x="196" y="519"/>
                  </a:lnTo>
                  <a:lnTo>
                    <a:pt x="188" y="549"/>
                  </a:lnTo>
                  <a:lnTo>
                    <a:pt x="196" y="557"/>
                  </a:lnTo>
                  <a:lnTo>
                    <a:pt x="182" y="587"/>
                  </a:lnTo>
                  <a:lnTo>
                    <a:pt x="124" y="609"/>
                  </a:lnTo>
                  <a:lnTo>
                    <a:pt x="94" y="627"/>
                  </a:lnTo>
                  <a:lnTo>
                    <a:pt x="100" y="651"/>
                  </a:lnTo>
                  <a:lnTo>
                    <a:pt x="104" y="679"/>
                  </a:lnTo>
                  <a:lnTo>
                    <a:pt x="76" y="681"/>
                  </a:lnTo>
                  <a:lnTo>
                    <a:pt x="74" y="659"/>
                  </a:lnTo>
                  <a:lnTo>
                    <a:pt x="64" y="647"/>
                  </a:lnTo>
                  <a:lnTo>
                    <a:pt x="50" y="639"/>
                  </a:lnTo>
                  <a:lnTo>
                    <a:pt x="64" y="619"/>
                  </a:lnTo>
                  <a:lnTo>
                    <a:pt x="54" y="517"/>
                  </a:lnTo>
                  <a:lnTo>
                    <a:pt x="48" y="491"/>
                  </a:lnTo>
                  <a:lnTo>
                    <a:pt x="86" y="451"/>
                  </a:lnTo>
                  <a:lnTo>
                    <a:pt x="88" y="423"/>
                  </a:lnTo>
                  <a:lnTo>
                    <a:pt x="106" y="405"/>
                  </a:lnTo>
                  <a:lnTo>
                    <a:pt x="102" y="371"/>
                  </a:lnTo>
                  <a:lnTo>
                    <a:pt x="110" y="351"/>
                  </a:lnTo>
                  <a:lnTo>
                    <a:pt x="104" y="315"/>
                  </a:lnTo>
                  <a:lnTo>
                    <a:pt x="102" y="255"/>
                  </a:lnTo>
                  <a:lnTo>
                    <a:pt x="62" y="231"/>
                  </a:lnTo>
                  <a:lnTo>
                    <a:pt x="20" y="229"/>
                  </a:lnTo>
                  <a:lnTo>
                    <a:pt x="4" y="21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4" name="Myanmar">
              <a:extLst>
                <a:ext uri="{FF2B5EF4-FFF2-40B4-BE49-F238E27FC236}">
                  <a16:creationId xmlns:a16="http://schemas.microsoft.com/office/drawing/2014/main" id="{9F57F72F-21AC-4487-9F62-73DD55B262B9}"/>
                </a:ext>
              </a:extLst>
            </p:cNvPr>
            <p:cNvSpPr>
              <a:spLocks/>
            </p:cNvSpPr>
            <p:nvPr/>
          </p:nvSpPr>
          <p:spPr bwMode="gray">
            <a:xfrm>
              <a:off x="8659150" y="3628568"/>
              <a:ext cx="263561" cy="603735"/>
            </a:xfrm>
            <a:custGeom>
              <a:avLst/>
              <a:gdLst/>
              <a:ahLst/>
              <a:cxnLst>
                <a:cxn ang="0">
                  <a:pos x="2" y="298"/>
                </a:cxn>
                <a:cxn ang="0">
                  <a:pos x="2" y="270"/>
                </a:cxn>
                <a:cxn ang="0">
                  <a:pos x="18" y="238"/>
                </a:cxn>
                <a:cxn ang="0">
                  <a:pos x="30" y="192"/>
                </a:cxn>
                <a:cxn ang="0">
                  <a:pos x="46" y="172"/>
                </a:cxn>
                <a:cxn ang="0">
                  <a:pos x="72" y="108"/>
                </a:cxn>
                <a:cxn ang="0">
                  <a:pos x="136" y="34"/>
                </a:cxn>
                <a:cxn ang="0">
                  <a:pos x="158" y="40"/>
                </a:cxn>
                <a:cxn ang="0">
                  <a:pos x="166" y="16"/>
                </a:cxn>
                <a:cxn ang="0">
                  <a:pos x="176" y="0"/>
                </a:cxn>
                <a:cxn ang="0">
                  <a:pos x="212" y="24"/>
                </a:cxn>
                <a:cxn ang="0">
                  <a:pos x="186" y="132"/>
                </a:cxn>
                <a:cxn ang="0">
                  <a:pos x="196" y="162"/>
                </a:cxn>
                <a:cxn ang="0">
                  <a:pos x="230" y="182"/>
                </a:cxn>
                <a:cxn ang="0">
                  <a:pos x="264" y="218"/>
                </a:cxn>
                <a:cxn ang="0">
                  <a:pos x="254" y="272"/>
                </a:cxn>
                <a:cxn ang="0">
                  <a:pos x="294" y="288"/>
                </a:cxn>
                <a:cxn ang="0">
                  <a:pos x="324" y="286"/>
                </a:cxn>
                <a:cxn ang="0">
                  <a:pos x="290" y="330"/>
                </a:cxn>
                <a:cxn ang="0">
                  <a:pos x="254" y="344"/>
                </a:cxn>
                <a:cxn ang="0">
                  <a:pos x="210" y="360"/>
                </a:cxn>
                <a:cxn ang="0">
                  <a:pos x="198" y="398"/>
                </a:cxn>
                <a:cxn ang="0">
                  <a:pos x="192" y="420"/>
                </a:cxn>
                <a:cxn ang="0">
                  <a:pos x="218" y="486"/>
                </a:cxn>
                <a:cxn ang="0">
                  <a:pos x="230" y="512"/>
                </a:cxn>
                <a:cxn ang="0">
                  <a:pos x="210" y="538"/>
                </a:cxn>
                <a:cxn ang="0">
                  <a:pos x="244" y="580"/>
                </a:cxn>
                <a:cxn ang="0">
                  <a:pos x="260" y="626"/>
                </a:cxn>
                <a:cxn ang="0">
                  <a:pos x="254" y="652"/>
                </a:cxn>
                <a:cxn ang="0">
                  <a:pos x="260" y="686"/>
                </a:cxn>
                <a:cxn ang="0">
                  <a:pos x="222" y="718"/>
                </a:cxn>
                <a:cxn ang="0">
                  <a:pos x="232" y="642"/>
                </a:cxn>
                <a:cxn ang="0">
                  <a:pos x="208" y="592"/>
                </a:cxn>
                <a:cxn ang="0">
                  <a:pos x="196" y="556"/>
                </a:cxn>
                <a:cxn ang="0">
                  <a:pos x="186" y="498"/>
                </a:cxn>
                <a:cxn ang="0">
                  <a:pos x="158" y="462"/>
                </a:cxn>
                <a:cxn ang="0">
                  <a:pos x="124" y="484"/>
                </a:cxn>
                <a:cxn ang="0">
                  <a:pos x="88" y="506"/>
                </a:cxn>
                <a:cxn ang="0">
                  <a:pos x="48" y="508"/>
                </a:cxn>
                <a:cxn ang="0">
                  <a:pos x="62" y="462"/>
                </a:cxn>
                <a:cxn ang="0">
                  <a:pos x="58" y="376"/>
                </a:cxn>
                <a:cxn ang="0">
                  <a:pos x="32" y="350"/>
                </a:cxn>
                <a:cxn ang="0">
                  <a:pos x="0" y="328"/>
                </a:cxn>
              </a:cxnLst>
              <a:rect l="0" t="0" r="r" b="b"/>
              <a:pathLst>
                <a:path w="324" h="740">
                  <a:moveTo>
                    <a:pt x="0" y="328"/>
                  </a:moveTo>
                  <a:lnTo>
                    <a:pt x="2" y="298"/>
                  </a:lnTo>
                  <a:lnTo>
                    <a:pt x="6" y="294"/>
                  </a:lnTo>
                  <a:lnTo>
                    <a:pt x="2" y="270"/>
                  </a:lnTo>
                  <a:lnTo>
                    <a:pt x="18" y="272"/>
                  </a:lnTo>
                  <a:lnTo>
                    <a:pt x="18" y="238"/>
                  </a:lnTo>
                  <a:lnTo>
                    <a:pt x="32" y="224"/>
                  </a:lnTo>
                  <a:lnTo>
                    <a:pt x="30" y="192"/>
                  </a:lnTo>
                  <a:lnTo>
                    <a:pt x="28" y="170"/>
                  </a:lnTo>
                  <a:lnTo>
                    <a:pt x="46" y="172"/>
                  </a:lnTo>
                  <a:lnTo>
                    <a:pt x="72" y="134"/>
                  </a:lnTo>
                  <a:lnTo>
                    <a:pt x="72" y="108"/>
                  </a:lnTo>
                  <a:lnTo>
                    <a:pt x="110" y="50"/>
                  </a:lnTo>
                  <a:lnTo>
                    <a:pt x="136" y="34"/>
                  </a:lnTo>
                  <a:lnTo>
                    <a:pt x="148" y="46"/>
                  </a:lnTo>
                  <a:lnTo>
                    <a:pt x="158" y="40"/>
                  </a:lnTo>
                  <a:lnTo>
                    <a:pt x="154" y="24"/>
                  </a:lnTo>
                  <a:lnTo>
                    <a:pt x="166" y="16"/>
                  </a:lnTo>
                  <a:lnTo>
                    <a:pt x="168" y="4"/>
                  </a:lnTo>
                  <a:lnTo>
                    <a:pt x="176" y="0"/>
                  </a:lnTo>
                  <a:lnTo>
                    <a:pt x="194" y="6"/>
                  </a:lnTo>
                  <a:lnTo>
                    <a:pt x="212" y="24"/>
                  </a:lnTo>
                  <a:lnTo>
                    <a:pt x="222" y="94"/>
                  </a:lnTo>
                  <a:lnTo>
                    <a:pt x="186" y="132"/>
                  </a:lnTo>
                  <a:lnTo>
                    <a:pt x="180" y="144"/>
                  </a:lnTo>
                  <a:lnTo>
                    <a:pt x="196" y="162"/>
                  </a:lnTo>
                  <a:lnTo>
                    <a:pt x="186" y="184"/>
                  </a:lnTo>
                  <a:lnTo>
                    <a:pt x="230" y="182"/>
                  </a:lnTo>
                  <a:lnTo>
                    <a:pt x="246" y="214"/>
                  </a:lnTo>
                  <a:lnTo>
                    <a:pt x="264" y="218"/>
                  </a:lnTo>
                  <a:lnTo>
                    <a:pt x="240" y="258"/>
                  </a:lnTo>
                  <a:lnTo>
                    <a:pt x="254" y="272"/>
                  </a:lnTo>
                  <a:lnTo>
                    <a:pt x="272" y="270"/>
                  </a:lnTo>
                  <a:lnTo>
                    <a:pt x="294" y="288"/>
                  </a:lnTo>
                  <a:lnTo>
                    <a:pt x="318" y="272"/>
                  </a:lnTo>
                  <a:lnTo>
                    <a:pt x="324" y="286"/>
                  </a:lnTo>
                  <a:lnTo>
                    <a:pt x="314" y="294"/>
                  </a:lnTo>
                  <a:lnTo>
                    <a:pt x="290" y="330"/>
                  </a:lnTo>
                  <a:lnTo>
                    <a:pt x="264" y="328"/>
                  </a:lnTo>
                  <a:lnTo>
                    <a:pt x="254" y="344"/>
                  </a:lnTo>
                  <a:lnTo>
                    <a:pt x="222" y="364"/>
                  </a:lnTo>
                  <a:lnTo>
                    <a:pt x="210" y="360"/>
                  </a:lnTo>
                  <a:lnTo>
                    <a:pt x="200" y="372"/>
                  </a:lnTo>
                  <a:lnTo>
                    <a:pt x="198" y="398"/>
                  </a:lnTo>
                  <a:lnTo>
                    <a:pt x="182" y="406"/>
                  </a:lnTo>
                  <a:lnTo>
                    <a:pt x="192" y="420"/>
                  </a:lnTo>
                  <a:lnTo>
                    <a:pt x="192" y="456"/>
                  </a:lnTo>
                  <a:lnTo>
                    <a:pt x="218" y="486"/>
                  </a:lnTo>
                  <a:lnTo>
                    <a:pt x="224" y="502"/>
                  </a:lnTo>
                  <a:lnTo>
                    <a:pt x="230" y="512"/>
                  </a:lnTo>
                  <a:lnTo>
                    <a:pt x="216" y="532"/>
                  </a:lnTo>
                  <a:lnTo>
                    <a:pt x="210" y="538"/>
                  </a:lnTo>
                  <a:lnTo>
                    <a:pt x="216" y="552"/>
                  </a:lnTo>
                  <a:lnTo>
                    <a:pt x="244" y="580"/>
                  </a:lnTo>
                  <a:lnTo>
                    <a:pt x="258" y="604"/>
                  </a:lnTo>
                  <a:lnTo>
                    <a:pt x="260" y="626"/>
                  </a:lnTo>
                  <a:lnTo>
                    <a:pt x="254" y="636"/>
                  </a:lnTo>
                  <a:lnTo>
                    <a:pt x="254" y="652"/>
                  </a:lnTo>
                  <a:lnTo>
                    <a:pt x="262" y="668"/>
                  </a:lnTo>
                  <a:lnTo>
                    <a:pt x="260" y="686"/>
                  </a:lnTo>
                  <a:lnTo>
                    <a:pt x="220" y="740"/>
                  </a:lnTo>
                  <a:lnTo>
                    <a:pt x="222" y="718"/>
                  </a:lnTo>
                  <a:lnTo>
                    <a:pt x="232" y="684"/>
                  </a:lnTo>
                  <a:lnTo>
                    <a:pt x="232" y="642"/>
                  </a:lnTo>
                  <a:lnTo>
                    <a:pt x="224" y="612"/>
                  </a:lnTo>
                  <a:lnTo>
                    <a:pt x="208" y="592"/>
                  </a:lnTo>
                  <a:lnTo>
                    <a:pt x="200" y="596"/>
                  </a:lnTo>
                  <a:lnTo>
                    <a:pt x="196" y="556"/>
                  </a:lnTo>
                  <a:lnTo>
                    <a:pt x="190" y="556"/>
                  </a:lnTo>
                  <a:lnTo>
                    <a:pt x="186" y="498"/>
                  </a:lnTo>
                  <a:lnTo>
                    <a:pt x="178" y="496"/>
                  </a:lnTo>
                  <a:lnTo>
                    <a:pt x="158" y="462"/>
                  </a:lnTo>
                  <a:lnTo>
                    <a:pt x="140" y="484"/>
                  </a:lnTo>
                  <a:lnTo>
                    <a:pt x="124" y="484"/>
                  </a:lnTo>
                  <a:lnTo>
                    <a:pt x="102" y="512"/>
                  </a:lnTo>
                  <a:lnTo>
                    <a:pt x="88" y="506"/>
                  </a:lnTo>
                  <a:lnTo>
                    <a:pt x="66" y="512"/>
                  </a:lnTo>
                  <a:lnTo>
                    <a:pt x="48" y="508"/>
                  </a:lnTo>
                  <a:lnTo>
                    <a:pt x="50" y="486"/>
                  </a:lnTo>
                  <a:lnTo>
                    <a:pt x="62" y="462"/>
                  </a:lnTo>
                  <a:lnTo>
                    <a:pt x="64" y="406"/>
                  </a:lnTo>
                  <a:lnTo>
                    <a:pt x="58" y="376"/>
                  </a:lnTo>
                  <a:lnTo>
                    <a:pt x="46" y="368"/>
                  </a:lnTo>
                  <a:lnTo>
                    <a:pt x="32" y="350"/>
                  </a:lnTo>
                  <a:lnTo>
                    <a:pt x="18" y="332"/>
                  </a:lnTo>
                  <a:lnTo>
                    <a:pt x="0" y="3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5" name="Namibia">
              <a:extLst>
                <a:ext uri="{FF2B5EF4-FFF2-40B4-BE49-F238E27FC236}">
                  <a16:creationId xmlns:a16="http://schemas.microsoft.com/office/drawing/2014/main" id="{3A629575-DD89-4972-BE0B-22FA0AB59424}"/>
                </a:ext>
              </a:extLst>
            </p:cNvPr>
            <p:cNvSpPr>
              <a:spLocks/>
            </p:cNvSpPr>
            <p:nvPr/>
          </p:nvSpPr>
          <p:spPr bwMode="gray">
            <a:xfrm>
              <a:off x="6169964" y="5113322"/>
              <a:ext cx="409984" cy="422810"/>
            </a:xfrm>
            <a:custGeom>
              <a:avLst/>
              <a:gdLst/>
              <a:ahLst/>
              <a:cxnLst>
                <a:cxn ang="0">
                  <a:pos x="152" y="476"/>
                </a:cxn>
                <a:cxn ang="0">
                  <a:pos x="168" y="496"/>
                </a:cxn>
                <a:cxn ang="0">
                  <a:pos x="188" y="482"/>
                </a:cxn>
                <a:cxn ang="0">
                  <a:pos x="204" y="482"/>
                </a:cxn>
                <a:cxn ang="0">
                  <a:pos x="198" y="496"/>
                </a:cxn>
                <a:cxn ang="0">
                  <a:pos x="206" y="506"/>
                </a:cxn>
                <a:cxn ang="0">
                  <a:pos x="222" y="508"/>
                </a:cxn>
                <a:cxn ang="0">
                  <a:pos x="242" y="516"/>
                </a:cxn>
                <a:cxn ang="0">
                  <a:pos x="256" y="512"/>
                </a:cxn>
                <a:cxn ang="0">
                  <a:pos x="282" y="516"/>
                </a:cxn>
                <a:cxn ang="0">
                  <a:pos x="286" y="502"/>
                </a:cxn>
                <a:cxn ang="0">
                  <a:pos x="306" y="498"/>
                </a:cxn>
                <a:cxn ang="0">
                  <a:pos x="318" y="484"/>
                </a:cxn>
                <a:cxn ang="0">
                  <a:pos x="316" y="340"/>
                </a:cxn>
                <a:cxn ang="0">
                  <a:pos x="314" y="226"/>
                </a:cxn>
                <a:cxn ang="0">
                  <a:pos x="353" y="224"/>
                </a:cxn>
                <a:cxn ang="0">
                  <a:pos x="355" y="54"/>
                </a:cxn>
                <a:cxn ang="0">
                  <a:pos x="437" y="32"/>
                </a:cxn>
                <a:cxn ang="0">
                  <a:pos x="441" y="52"/>
                </a:cxn>
                <a:cxn ang="0">
                  <a:pos x="453" y="60"/>
                </a:cxn>
                <a:cxn ang="0">
                  <a:pos x="463" y="48"/>
                </a:cxn>
                <a:cxn ang="0">
                  <a:pos x="475" y="44"/>
                </a:cxn>
                <a:cxn ang="0">
                  <a:pos x="485" y="46"/>
                </a:cxn>
                <a:cxn ang="0">
                  <a:pos x="505" y="30"/>
                </a:cxn>
                <a:cxn ang="0">
                  <a:pos x="475" y="14"/>
                </a:cxn>
                <a:cxn ang="0">
                  <a:pos x="441" y="20"/>
                </a:cxn>
                <a:cxn ang="0">
                  <a:pos x="371" y="36"/>
                </a:cxn>
                <a:cxn ang="0">
                  <a:pos x="325" y="40"/>
                </a:cxn>
                <a:cxn ang="0">
                  <a:pos x="308" y="38"/>
                </a:cxn>
                <a:cxn ang="0">
                  <a:pos x="280" y="28"/>
                </a:cxn>
                <a:cxn ang="0">
                  <a:pos x="256" y="10"/>
                </a:cxn>
                <a:cxn ang="0">
                  <a:pos x="102" y="14"/>
                </a:cxn>
                <a:cxn ang="0">
                  <a:pos x="86" y="20"/>
                </a:cxn>
                <a:cxn ang="0">
                  <a:pos x="64" y="2"/>
                </a:cxn>
                <a:cxn ang="0">
                  <a:pos x="50" y="0"/>
                </a:cxn>
                <a:cxn ang="0">
                  <a:pos x="24" y="4"/>
                </a:cxn>
                <a:cxn ang="0">
                  <a:pos x="0" y="10"/>
                </a:cxn>
                <a:cxn ang="0">
                  <a:pos x="0" y="54"/>
                </a:cxn>
                <a:cxn ang="0">
                  <a:pos x="40" y="116"/>
                </a:cxn>
                <a:cxn ang="0">
                  <a:pos x="56" y="148"/>
                </a:cxn>
                <a:cxn ang="0">
                  <a:pos x="98" y="232"/>
                </a:cxn>
                <a:cxn ang="0">
                  <a:pos x="98" y="276"/>
                </a:cxn>
                <a:cxn ang="0">
                  <a:pos x="102" y="290"/>
                </a:cxn>
                <a:cxn ang="0">
                  <a:pos x="98" y="312"/>
                </a:cxn>
                <a:cxn ang="0">
                  <a:pos x="112" y="352"/>
                </a:cxn>
                <a:cxn ang="0">
                  <a:pos x="108" y="364"/>
                </a:cxn>
                <a:cxn ang="0">
                  <a:pos x="116" y="378"/>
                </a:cxn>
                <a:cxn ang="0">
                  <a:pos x="126" y="398"/>
                </a:cxn>
                <a:cxn ang="0">
                  <a:pos x="126" y="428"/>
                </a:cxn>
                <a:cxn ang="0">
                  <a:pos x="152" y="476"/>
                </a:cxn>
              </a:cxnLst>
              <a:rect l="0" t="0" r="r" b="b"/>
              <a:pathLst>
                <a:path w="505" h="516">
                  <a:moveTo>
                    <a:pt x="152" y="476"/>
                  </a:moveTo>
                  <a:lnTo>
                    <a:pt x="168" y="496"/>
                  </a:lnTo>
                  <a:lnTo>
                    <a:pt x="188" y="482"/>
                  </a:lnTo>
                  <a:lnTo>
                    <a:pt x="204" y="482"/>
                  </a:lnTo>
                  <a:lnTo>
                    <a:pt x="198" y="496"/>
                  </a:lnTo>
                  <a:lnTo>
                    <a:pt x="206" y="506"/>
                  </a:lnTo>
                  <a:lnTo>
                    <a:pt x="222" y="508"/>
                  </a:lnTo>
                  <a:lnTo>
                    <a:pt x="242" y="516"/>
                  </a:lnTo>
                  <a:lnTo>
                    <a:pt x="256" y="512"/>
                  </a:lnTo>
                  <a:lnTo>
                    <a:pt x="282" y="516"/>
                  </a:lnTo>
                  <a:lnTo>
                    <a:pt x="286" y="502"/>
                  </a:lnTo>
                  <a:lnTo>
                    <a:pt x="306" y="498"/>
                  </a:lnTo>
                  <a:lnTo>
                    <a:pt x="318" y="484"/>
                  </a:lnTo>
                  <a:lnTo>
                    <a:pt x="316" y="340"/>
                  </a:lnTo>
                  <a:lnTo>
                    <a:pt x="314" y="226"/>
                  </a:lnTo>
                  <a:lnTo>
                    <a:pt x="353" y="224"/>
                  </a:lnTo>
                  <a:lnTo>
                    <a:pt x="355" y="54"/>
                  </a:lnTo>
                  <a:lnTo>
                    <a:pt x="437" y="32"/>
                  </a:lnTo>
                  <a:lnTo>
                    <a:pt x="441" y="52"/>
                  </a:lnTo>
                  <a:lnTo>
                    <a:pt x="453" y="60"/>
                  </a:lnTo>
                  <a:lnTo>
                    <a:pt x="463" y="48"/>
                  </a:lnTo>
                  <a:lnTo>
                    <a:pt x="475" y="44"/>
                  </a:lnTo>
                  <a:lnTo>
                    <a:pt x="485" y="46"/>
                  </a:lnTo>
                  <a:lnTo>
                    <a:pt x="505" y="30"/>
                  </a:lnTo>
                  <a:lnTo>
                    <a:pt x="475" y="14"/>
                  </a:lnTo>
                  <a:lnTo>
                    <a:pt x="441" y="20"/>
                  </a:lnTo>
                  <a:lnTo>
                    <a:pt x="371" y="36"/>
                  </a:lnTo>
                  <a:lnTo>
                    <a:pt x="325" y="40"/>
                  </a:lnTo>
                  <a:lnTo>
                    <a:pt x="308" y="38"/>
                  </a:lnTo>
                  <a:lnTo>
                    <a:pt x="280" y="28"/>
                  </a:lnTo>
                  <a:lnTo>
                    <a:pt x="256" y="10"/>
                  </a:lnTo>
                  <a:lnTo>
                    <a:pt x="102" y="14"/>
                  </a:lnTo>
                  <a:lnTo>
                    <a:pt x="86" y="20"/>
                  </a:lnTo>
                  <a:lnTo>
                    <a:pt x="64" y="2"/>
                  </a:lnTo>
                  <a:lnTo>
                    <a:pt x="50" y="0"/>
                  </a:lnTo>
                  <a:lnTo>
                    <a:pt x="24" y="4"/>
                  </a:lnTo>
                  <a:lnTo>
                    <a:pt x="0" y="10"/>
                  </a:lnTo>
                  <a:lnTo>
                    <a:pt x="0" y="54"/>
                  </a:lnTo>
                  <a:lnTo>
                    <a:pt x="40" y="116"/>
                  </a:lnTo>
                  <a:lnTo>
                    <a:pt x="56" y="148"/>
                  </a:lnTo>
                  <a:lnTo>
                    <a:pt x="98" y="232"/>
                  </a:lnTo>
                  <a:lnTo>
                    <a:pt x="98" y="276"/>
                  </a:lnTo>
                  <a:lnTo>
                    <a:pt x="102" y="290"/>
                  </a:lnTo>
                  <a:lnTo>
                    <a:pt x="98" y="312"/>
                  </a:lnTo>
                  <a:lnTo>
                    <a:pt x="112" y="352"/>
                  </a:lnTo>
                  <a:lnTo>
                    <a:pt x="108" y="364"/>
                  </a:lnTo>
                  <a:lnTo>
                    <a:pt x="116" y="378"/>
                  </a:lnTo>
                  <a:lnTo>
                    <a:pt x="126" y="398"/>
                  </a:lnTo>
                  <a:lnTo>
                    <a:pt x="126" y="428"/>
                  </a:lnTo>
                  <a:lnTo>
                    <a:pt x="152" y="47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6" name="Nepal">
              <a:extLst>
                <a:ext uri="{FF2B5EF4-FFF2-40B4-BE49-F238E27FC236}">
                  <a16:creationId xmlns:a16="http://schemas.microsoft.com/office/drawing/2014/main" id="{09393C99-DD16-4D7B-8C26-CAB09CA9C390}"/>
                </a:ext>
              </a:extLst>
            </p:cNvPr>
            <p:cNvSpPr>
              <a:spLocks/>
            </p:cNvSpPr>
            <p:nvPr/>
          </p:nvSpPr>
          <p:spPr bwMode="gray">
            <a:xfrm>
              <a:off x="8270643" y="3542039"/>
              <a:ext cx="249896" cy="153392"/>
            </a:xfrm>
            <a:custGeom>
              <a:avLst/>
              <a:gdLst/>
              <a:ahLst/>
              <a:cxnLst>
                <a:cxn ang="0">
                  <a:pos x="308" y="170"/>
                </a:cxn>
                <a:cxn ang="0">
                  <a:pos x="302" y="186"/>
                </a:cxn>
                <a:cxn ang="0">
                  <a:pos x="284" y="190"/>
                </a:cxn>
                <a:cxn ang="0">
                  <a:pos x="256" y="182"/>
                </a:cxn>
                <a:cxn ang="0">
                  <a:pos x="220" y="178"/>
                </a:cxn>
                <a:cxn ang="0">
                  <a:pos x="176" y="154"/>
                </a:cxn>
                <a:cxn ang="0">
                  <a:pos x="162" y="144"/>
                </a:cxn>
                <a:cxn ang="0">
                  <a:pos x="136" y="150"/>
                </a:cxn>
                <a:cxn ang="0">
                  <a:pos x="102" y="146"/>
                </a:cxn>
                <a:cxn ang="0">
                  <a:pos x="34" y="104"/>
                </a:cxn>
                <a:cxn ang="0">
                  <a:pos x="28" y="90"/>
                </a:cxn>
                <a:cxn ang="0">
                  <a:pos x="0" y="82"/>
                </a:cxn>
                <a:cxn ang="0">
                  <a:pos x="2" y="64"/>
                </a:cxn>
                <a:cxn ang="0">
                  <a:pos x="2" y="38"/>
                </a:cxn>
                <a:cxn ang="0">
                  <a:pos x="18" y="14"/>
                </a:cxn>
                <a:cxn ang="0">
                  <a:pos x="20" y="0"/>
                </a:cxn>
                <a:cxn ang="0">
                  <a:pos x="36" y="16"/>
                </a:cxn>
                <a:cxn ang="0">
                  <a:pos x="50" y="10"/>
                </a:cxn>
                <a:cxn ang="0">
                  <a:pos x="88" y="44"/>
                </a:cxn>
                <a:cxn ang="0">
                  <a:pos x="136" y="74"/>
                </a:cxn>
                <a:cxn ang="0">
                  <a:pos x="148" y="66"/>
                </a:cxn>
                <a:cxn ang="0">
                  <a:pos x="192" y="106"/>
                </a:cxn>
                <a:cxn ang="0">
                  <a:pos x="236" y="124"/>
                </a:cxn>
                <a:cxn ang="0">
                  <a:pos x="248" y="118"/>
                </a:cxn>
                <a:cxn ang="0">
                  <a:pos x="310" y="124"/>
                </a:cxn>
                <a:cxn ang="0">
                  <a:pos x="308" y="170"/>
                </a:cxn>
              </a:cxnLst>
              <a:rect l="0" t="0" r="r" b="b"/>
              <a:pathLst>
                <a:path w="310" h="190">
                  <a:moveTo>
                    <a:pt x="308" y="170"/>
                  </a:moveTo>
                  <a:lnTo>
                    <a:pt x="302" y="186"/>
                  </a:lnTo>
                  <a:lnTo>
                    <a:pt x="284" y="190"/>
                  </a:lnTo>
                  <a:lnTo>
                    <a:pt x="256" y="182"/>
                  </a:lnTo>
                  <a:lnTo>
                    <a:pt x="220" y="178"/>
                  </a:lnTo>
                  <a:lnTo>
                    <a:pt x="176" y="154"/>
                  </a:lnTo>
                  <a:lnTo>
                    <a:pt x="162" y="144"/>
                  </a:lnTo>
                  <a:lnTo>
                    <a:pt x="136" y="150"/>
                  </a:lnTo>
                  <a:lnTo>
                    <a:pt x="102" y="146"/>
                  </a:lnTo>
                  <a:lnTo>
                    <a:pt x="34" y="104"/>
                  </a:lnTo>
                  <a:lnTo>
                    <a:pt x="28" y="90"/>
                  </a:lnTo>
                  <a:lnTo>
                    <a:pt x="0" y="82"/>
                  </a:lnTo>
                  <a:lnTo>
                    <a:pt x="2" y="64"/>
                  </a:lnTo>
                  <a:lnTo>
                    <a:pt x="2" y="38"/>
                  </a:lnTo>
                  <a:lnTo>
                    <a:pt x="18" y="14"/>
                  </a:lnTo>
                  <a:lnTo>
                    <a:pt x="20" y="0"/>
                  </a:lnTo>
                  <a:lnTo>
                    <a:pt x="36" y="16"/>
                  </a:lnTo>
                  <a:lnTo>
                    <a:pt x="50" y="10"/>
                  </a:lnTo>
                  <a:lnTo>
                    <a:pt x="88" y="44"/>
                  </a:lnTo>
                  <a:lnTo>
                    <a:pt x="136" y="74"/>
                  </a:lnTo>
                  <a:lnTo>
                    <a:pt x="148" y="66"/>
                  </a:lnTo>
                  <a:lnTo>
                    <a:pt x="192" y="106"/>
                  </a:lnTo>
                  <a:lnTo>
                    <a:pt x="236" y="124"/>
                  </a:lnTo>
                  <a:lnTo>
                    <a:pt x="248" y="118"/>
                  </a:lnTo>
                  <a:lnTo>
                    <a:pt x="310" y="124"/>
                  </a:lnTo>
                  <a:lnTo>
                    <a:pt x="308" y="17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07" name="Netherlands">
              <a:extLst>
                <a:ext uri="{FF2B5EF4-FFF2-40B4-BE49-F238E27FC236}">
                  <a16:creationId xmlns:a16="http://schemas.microsoft.com/office/drawing/2014/main" id="{C39DE480-8F93-48C5-89D0-4DE3BACB7B58}"/>
                </a:ext>
              </a:extLst>
            </p:cNvPr>
            <p:cNvSpPr>
              <a:spLocks/>
            </p:cNvSpPr>
            <p:nvPr/>
          </p:nvSpPr>
          <p:spPr bwMode="gray">
            <a:xfrm>
              <a:off x="5765603" y="2520855"/>
              <a:ext cx="259889" cy="159832"/>
            </a:xfrm>
            <a:custGeom>
              <a:avLst/>
              <a:gdLst/>
              <a:ahLst/>
              <a:cxnLst>
                <a:cxn ang="0">
                  <a:pos x="82" y="12"/>
                </a:cxn>
                <a:cxn ang="0">
                  <a:pos x="84" y="22"/>
                </a:cxn>
                <a:cxn ang="0">
                  <a:pos x="86" y="32"/>
                </a:cxn>
                <a:cxn ang="0">
                  <a:pos x="92" y="38"/>
                </a:cxn>
                <a:cxn ang="0">
                  <a:pos x="78" y="46"/>
                </a:cxn>
                <a:cxn ang="0">
                  <a:pos x="80" y="54"/>
                </a:cxn>
                <a:cxn ang="0">
                  <a:pos x="74" y="60"/>
                </a:cxn>
                <a:cxn ang="0">
                  <a:pos x="80" y="66"/>
                </a:cxn>
                <a:cxn ang="0">
                  <a:pos x="86" y="68"/>
                </a:cxn>
                <a:cxn ang="0">
                  <a:pos x="92" y="58"/>
                </a:cxn>
                <a:cxn ang="0">
                  <a:pos x="102" y="50"/>
                </a:cxn>
                <a:cxn ang="0">
                  <a:pos x="106" y="42"/>
                </a:cxn>
                <a:cxn ang="0">
                  <a:pos x="104" y="32"/>
                </a:cxn>
                <a:cxn ang="0">
                  <a:pos x="98" y="30"/>
                </a:cxn>
                <a:cxn ang="0">
                  <a:pos x="96" y="18"/>
                </a:cxn>
                <a:cxn ang="0">
                  <a:pos x="96" y="4"/>
                </a:cxn>
                <a:cxn ang="0">
                  <a:pos x="110" y="2"/>
                </a:cxn>
                <a:cxn ang="0">
                  <a:pos x="124" y="0"/>
                </a:cxn>
                <a:cxn ang="0">
                  <a:pos x="138" y="0"/>
                </a:cxn>
                <a:cxn ang="0">
                  <a:pos x="154" y="12"/>
                </a:cxn>
                <a:cxn ang="0">
                  <a:pos x="146" y="42"/>
                </a:cxn>
                <a:cxn ang="0">
                  <a:pos x="132" y="42"/>
                </a:cxn>
                <a:cxn ang="0">
                  <a:pos x="134" y="52"/>
                </a:cxn>
                <a:cxn ang="0">
                  <a:pos x="144" y="56"/>
                </a:cxn>
                <a:cxn ang="0">
                  <a:pos x="144" y="72"/>
                </a:cxn>
                <a:cxn ang="0">
                  <a:pos x="134" y="82"/>
                </a:cxn>
                <a:cxn ang="0">
                  <a:pos x="128" y="94"/>
                </a:cxn>
                <a:cxn ang="0">
                  <a:pos x="114" y="94"/>
                </a:cxn>
                <a:cxn ang="0">
                  <a:pos x="106" y="100"/>
                </a:cxn>
                <a:cxn ang="0">
                  <a:pos x="108" y="114"/>
                </a:cxn>
                <a:cxn ang="0">
                  <a:pos x="114" y="128"/>
                </a:cxn>
                <a:cxn ang="0">
                  <a:pos x="106" y="142"/>
                </a:cxn>
                <a:cxn ang="0">
                  <a:pos x="110" y="156"/>
                </a:cxn>
                <a:cxn ang="0">
                  <a:pos x="110" y="166"/>
                </a:cxn>
                <a:cxn ang="0">
                  <a:pos x="98" y="166"/>
                </a:cxn>
                <a:cxn ang="0">
                  <a:pos x="94" y="162"/>
                </a:cxn>
                <a:cxn ang="0">
                  <a:pos x="100" y="152"/>
                </a:cxn>
                <a:cxn ang="0">
                  <a:pos x="100" y="138"/>
                </a:cxn>
                <a:cxn ang="0">
                  <a:pos x="88" y="130"/>
                </a:cxn>
                <a:cxn ang="0">
                  <a:pos x="72" y="128"/>
                </a:cxn>
                <a:cxn ang="0">
                  <a:pos x="52" y="118"/>
                </a:cxn>
                <a:cxn ang="0">
                  <a:pos x="42" y="124"/>
                </a:cxn>
                <a:cxn ang="0">
                  <a:pos x="34" y="136"/>
                </a:cxn>
                <a:cxn ang="0">
                  <a:pos x="6" y="138"/>
                </a:cxn>
                <a:cxn ang="0">
                  <a:pos x="0" y="124"/>
                </a:cxn>
                <a:cxn ang="0">
                  <a:pos x="8" y="122"/>
                </a:cxn>
                <a:cxn ang="0">
                  <a:pos x="10" y="112"/>
                </a:cxn>
                <a:cxn ang="0">
                  <a:pos x="22" y="110"/>
                </a:cxn>
                <a:cxn ang="0">
                  <a:pos x="22" y="100"/>
                </a:cxn>
                <a:cxn ang="0">
                  <a:pos x="32" y="98"/>
                </a:cxn>
                <a:cxn ang="0">
                  <a:pos x="32" y="90"/>
                </a:cxn>
                <a:cxn ang="0">
                  <a:pos x="40" y="84"/>
                </a:cxn>
                <a:cxn ang="0">
                  <a:pos x="52" y="58"/>
                </a:cxn>
                <a:cxn ang="0">
                  <a:pos x="60" y="44"/>
                </a:cxn>
                <a:cxn ang="0">
                  <a:pos x="66" y="32"/>
                </a:cxn>
                <a:cxn ang="0">
                  <a:pos x="68" y="20"/>
                </a:cxn>
                <a:cxn ang="0">
                  <a:pos x="82" y="12"/>
                </a:cxn>
              </a:cxnLst>
              <a:rect l="0" t="0" r="r" b="b"/>
              <a:pathLst>
                <a:path w="154" h="166">
                  <a:moveTo>
                    <a:pt x="82" y="12"/>
                  </a:moveTo>
                  <a:lnTo>
                    <a:pt x="84" y="22"/>
                  </a:lnTo>
                  <a:lnTo>
                    <a:pt x="86" y="32"/>
                  </a:lnTo>
                  <a:lnTo>
                    <a:pt x="92" y="38"/>
                  </a:lnTo>
                  <a:lnTo>
                    <a:pt x="78" y="46"/>
                  </a:lnTo>
                  <a:lnTo>
                    <a:pt x="80" y="54"/>
                  </a:lnTo>
                  <a:lnTo>
                    <a:pt x="74" y="60"/>
                  </a:lnTo>
                  <a:lnTo>
                    <a:pt x="80" y="66"/>
                  </a:lnTo>
                  <a:lnTo>
                    <a:pt x="86" y="68"/>
                  </a:lnTo>
                  <a:lnTo>
                    <a:pt x="92" y="58"/>
                  </a:lnTo>
                  <a:lnTo>
                    <a:pt x="102" y="50"/>
                  </a:lnTo>
                  <a:lnTo>
                    <a:pt x="106" y="42"/>
                  </a:lnTo>
                  <a:lnTo>
                    <a:pt x="104" y="32"/>
                  </a:lnTo>
                  <a:lnTo>
                    <a:pt x="98" y="30"/>
                  </a:lnTo>
                  <a:lnTo>
                    <a:pt x="96" y="18"/>
                  </a:lnTo>
                  <a:lnTo>
                    <a:pt x="96" y="4"/>
                  </a:lnTo>
                  <a:lnTo>
                    <a:pt x="110" y="2"/>
                  </a:lnTo>
                  <a:lnTo>
                    <a:pt x="124" y="0"/>
                  </a:lnTo>
                  <a:lnTo>
                    <a:pt x="138" y="0"/>
                  </a:lnTo>
                  <a:lnTo>
                    <a:pt x="154" y="12"/>
                  </a:lnTo>
                  <a:lnTo>
                    <a:pt x="146" y="42"/>
                  </a:lnTo>
                  <a:lnTo>
                    <a:pt x="132" y="42"/>
                  </a:lnTo>
                  <a:lnTo>
                    <a:pt x="134" y="52"/>
                  </a:lnTo>
                  <a:lnTo>
                    <a:pt x="144" y="56"/>
                  </a:lnTo>
                  <a:lnTo>
                    <a:pt x="144" y="72"/>
                  </a:lnTo>
                  <a:lnTo>
                    <a:pt x="134" y="82"/>
                  </a:lnTo>
                  <a:lnTo>
                    <a:pt x="128" y="94"/>
                  </a:lnTo>
                  <a:lnTo>
                    <a:pt x="114" y="94"/>
                  </a:lnTo>
                  <a:lnTo>
                    <a:pt x="106" y="100"/>
                  </a:lnTo>
                  <a:lnTo>
                    <a:pt x="108" y="114"/>
                  </a:lnTo>
                  <a:lnTo>
                    <a:pt x="114" y="128"/>
                  </a:lnTo>
                  <a:lnTo>
                    <a:pt x="106" y="142"/>
                  </a:lnTo>
                  <a:lnTo>
                    <a:pt x="110" y="156"/>
                  </a:lnTo>
                  <a:lnTo>
                    <a:pt x="110" y="166"/>
                  </a:lnTo>
                  <a:lnTo>
                    <a:pt x="98" y="166"/>
                  </a:lnTo>
                  <a:lnTo>
                    <a:pt x="94" y="162"/>
                  </a:lnTo>
                  <a:lnTo>
                    <a:pt x="100" y="152"/>
                  </a:lnTo>
                  <a:lnTo>
                    <a:pt x="100" y="138"/>
                  </a:lnTo>
                  <a:lnTo>
                    <a:pt x="88" y="130"/>
                  </a:lnTo>
                  <a:lnTo>
                    <a:pt x="72" y="128"/>
                  </a:lnTo>
                  <a:lnTo>
                    <a:pt x="52" y="118"/>
                  </a:lnTo>
                  <a:lnTo>
                    <a:pt x="42" y="124"/>
                  </a:lnTo>
                  <a:lnTo>
                    <a:pt x="34" y="136"/>
                  </a:lnTo>
                  <a:lnTo>
                    <a:pt x="6" y="138"/>
                  </a:lnTo>
                  <a:lnTo>
                    <a:pt x="0" y="124"/>
                  </a:lnTo>
                  <a:lnTo>
                    <a:pt x="8" y="122"/>
                  </a:lnTo>
                  <a:lnTo>
                    <a:pt x="10" y="112"/>
                  </a:lnTo>
                  <a:lnTo>
                    <a:pt x="22" y="110"/>
                  </a:lnTo>
                  <a:lnTo>
                    <a:pt x="22" y="100"/>
                  </a:lnTo>
                  <a:lnTo>
                    <a:pt x="32" y="98"/>
                  </a:lnTo>
                  <a:lnTo>
                    <a:pt x="32" y="90"/>
                  </a:lnTo>
                  <a:lnTo>
                    <a:pt x="40" y="84"/>
                  </a:lnTo>
                  <a:lnTo>
                    <a:pt x="52" y="58"/>
                  </a:lnTo>
                  <a:lnTo>
                    <a:pt x="60" y="44"/>
                  </a:lnTo>
                  <a:lnTo>
                    <a:pt x="66" y="32"/>
                  </a:lnTo>
                  <a:lnTo>
                    <a:pt x="68" y="20"/>
                  </a:lnTo>
                  <a:lnTo>
                    <a:pt x="82"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08" name="New Zealand">
              <a:extLst>
                <a:ext uri="{FF2B5EF4-FFF2-40B4-BE49-F238E27FC236}">
                  <a16:creationId xmlns:a16="http://schemas.microsoft.com/office/drawing/2014/main" id="{C320E09E-AD84-44B0-B374-11155DD936EC}"/>
                </a:ext>
              </a:extLst>
            </p:cNvPr>
            <p:cNvSpPr>
              <a:spLocks noEditPoints="1"/>
            </p:cNvSpPr>
            <p:nvPr/>
          </p:nvSpPr>
          <p:spPr bwMode="gray">
            <a:xfrm>
              <a:off x="10951156" y="5711155"/>
              <a:ext cx="374842" cy="521139"/>
            </a:xfrm>
            <a:custGeom>
              <a:avLst/>
              <a:gdLst/>
              <a:ahLst/>
              <a:cxnLst>
                <a:cxn ang="0">
                  <a:pos x="246" y="328"/>
                </a:cxn>
                <a:cxn ang="0">
                  <a:pos x="280" y="342"/>
                </a:cxn>
                <a:cxn ang="0">
                  <a:pos x="264" y="410"/>
                </a:cxn>
                <a:cxn ang="0">
                  <a:pos x="256" y="450"/>
                </a:cxn>
                <a:cxn ang="0">
                  <a:pos x="224" y="476"/>
                </a:cxn>
                <a:cxn ang="0">
                  <a:pos x="182" y="530"/>
                </a:cxn>
                <a:cxn ang="0">
                  <a:pos x="144" y="612"/>
                </a:cxn>
                <a:cxn ang="0">
                  <a:pos x="116" y="632"/>
                </a:cxn>
                <a:cxn ang="0">
                  <a:pos x="76" y="622"/>
                </a:cxn>
                <a:cxn ang="0">
                  <a:pos x="56" y="588"/>
                </a:cxn>
                <a:cxn ang="0">
                  <a:pos x="8" y="608"/>
                </a:cxn>
                <a:cxn ang="0">
                  <a:pos x="16" y="578"/>
                </a:cxn>
                <a:cxn ang="0">
                  <a:pos x="32" y="536"/>
                </a:cxn>
                <a:cxn ang="0">
                  <a:pos x="62" y="502"/>
                </a:cxn>
                <a:cxn ang="0">
                  <a:pos x="94" y="484"/>
                </a:cxn>
                <a:cxn ang="0">
                  <a:pos x="146" y="450"/>
                </a:cxn>
                <a:cxn ang="0">
                  <a:pos x="180" y="400"/>
                </a:cxn>
                <a:cxn ang="0">
                  <a:pos x="200" y="358"/>
                </a:cxn>
                <a:cxn ang="0">
                  <a:pos x="214" y="316"/>
                </a:cxn>
                <a:cxn ang="0">
                  <a:pos x="250" y="48"/>
                </a:cxn>
                <a:cxn ang="0">
                  <a:pos x="298" y="118"/>
                </a:cxn>
                <a:cxn ang="0">
                  <a:pos x="300" y="192"/>
                </a:cxn>
                <a:cxn ang="0">
                  <a:pos x="286" y="224"/>
                </a:cxn>
                <a:cxn ang="0">
                  <a:pos x="296" y="266"/>
                </a:cxn>
                <a:cxn ang="0">
                  <a:pos x="322" y="302"/>
                </a:cxn>
                <a:cxn ang="0">
                  <a:pos x="302" y="354"/>
                </a:cxn>
                <a:cxn ang="0">
                  <a:pos x="338" y="364"/>
                </a:cxn>
                <a:cxn ang="0">
                  <a:pos x="372" y="318"/>
                </a:cxn>
                <a:cxn ang="0">
                  <a:pos x="396" y="262"/>
                </a:cxn>
                <a:cxn ang="0">
                  <a:pos x="430" y="244"/>
                </a:cxn>
                <a:cxn ang="0">
                  <a:pos x="448" y="204"/>
                </a:cxn>
                <a:cxn ang="0">
                  <a:pos x="446" y="144"/>
                </a:cxn>
                <a:cxn ang="0">
                  <a:pos x="400" y="172"/>
                </a:cxn>
                <a:cxn ang="0">
                  <a:pos x="344" y="146"/>
                </a:cxn>
                <a:cxn ang="0">
                  <a:pos x="322" y="110"/>
                </a:cxn>
                <a:cxn ang="0">
                  <a:pos x="294" y="42"/>
                </a:cxn>
                <a:cxn ang="0">
                  <a:pos x="246" y="0"/>
                </a:cxn>
                <a:cxn ang="0">
                  <a:pos x="250" y="48"/>
                </a:cxn>
              </a:cxnLst>
              <a:rect l="0" t="0" r="r" b="b"/>
              <a:pathLst>
                <a:path w="462" h="638">
                  <a:moveTo>
                    <a:pt x="228" y="308"/>
                  </a:moveTo>
                  <a:lnTo>
                    <a:pt x="246" y="328"/>
                  </a:lnTo>
                  <a:lnTo>
                    <a:pt x="252" y="342"/>
                  </a:lnTo>
                  <a:lnTo>
                    <a:pt x="280" y="342"/>
                  </a:lnTo>
                  <a:lnTo>
                    <a:pt x="276" y="374"/>
                  </a:lnTo>
                  <a:lnTo>
                    <a:pt x="264" y="410"/>
                  </a:lnTo>
                  <a:lnTo>
                    <a:pt x="244" y="436"/>
                  </a:lnTo>
                  <a:lnTo>
                    <a:pt x="256" y="450"/>
                  </a:lnTo>
                  <a:lnTo>
                    <a:pt x="256" y="474"/>
                  </a:lnTo>
                  <a:lnTo>
                    <a:pt x="224" y="476"/>
                  </a:lnTo>
                  <a:lnTo>
                    <a:pt x="194" y="486"/>
                  </a:lnTo>
                  <a:lnTo>
                    <a:pt x="182" y="530"/>
                  </a:lnTo>
                  <a:lnTo>
                    <a:pt x="176" y="566"/>
                  </a:lnTo>
                  <a:lnTo>
                    <a:pt x="144" y="612"/>
                  </a:lnTo>
                  <a:lnTo>
                    <a:pt x="130" y="612"/>
                  </a:lnTo>
                  <a:lnTo>
                    <a:pt x="116" y="632"/>
                  </a:lnTo>
                  <a:lnTo>
                    <a:pt x="82" y="638"/>
                  </a:lnTo>
                  <a:lnTo>
                    <a:pt x="76" y="622"/>
                  </a:lnTo>
                  <a:lnTo>
                    <a:pt x="58" y="612"/>
                  </a:lnTo>
                  <a:lnTo>
                    <a:pt x="56" y="588"/>
                  </a:lnTo>
                  <a:lnTo>
                    <a:pt x="32" y="612"/>
                  </a:lnTo>
                  <a:lnTo>
                    <a:pt x="8" y="608"/>
                  </a:lnTo>
                  <a:lnTo>
                    <a:pt x="0" y="594"/>
                  </a:lnTo>
                  <a:lnTo>
                    <a:pt x="16" y="578"/>
                  </a:lnTo>
                  <a:lnTo>
                    <a:pt x="16" y="556"/>
                  </a:lnTo>
                  <a:lnTo>
                    <a:pt x="32" y="536"/>
                  </a:lnTo>
                  <a:lnTo>
                    <a:pt x="60" y="518"/>
                  </a:lnTo>
                  <a:lnTo>
                    <a:pt x="62" y="502"/>
                  </a:lnTo>
                  <a:lnTo>
                    <a:pt x="76" y="490"/>
                  </a:lnTo>
                  <a:lnTo>
                    <a:pt x="94" y="484"/>
                  </a:lnTo>
                  <a:lnTo>
                    <a:pt x="130" y="452"/>
                  </a:lnTo>
                  <a:lnTo>
                    <a:pt x="146" y="450"/>
                  </a:lnTo>
                  <a:lnTo>
                    <a:pt x="162" y="430"/>
                  </a:lnTo>
                  <a:lnTo>
                    <a:pt x="180" y="400"/>
                  </a:lnTo>
                  <a:lnTo>
                    <a:pt x="186" y="370"/>
                  </a:lnTo>
                  <a:lnTo>
                    <a:pt x="200" y="358"/>
                  </a:lnTo>
                  <a:lnTo>
                    <a:pt x="214" y="332"/>
                  </a:lnTo>
                  <a:lnTo>
                    <a:pt x="214" y="316"/>
                  </a:lnTo>
                  <a:lnTo>
                    <a:pt x="228" y="308"/>
                  </a:lnTo>
                  <a:close/>
                  <a:moveTo>
                    <a:pt x="250" y="48"/>
                  </a:moveTo>
                  <a:lnTo>
                    <a:pt x="272" y="70"/>
                  </a:lnTo>
                  <a:lnTo>
                    <a:pt x="298" y="118"/>
                  </a:lnTo>
                  <a:lnTo>
                    <a:pt x="310" y="152"/>
                  </a:lnTo>
                  <a:lnTo>
                    <a:pt x="300" y="192"/>
                  </a:lnTo>
                  <a:lnTo>
                    <a:pt x="296" y="220"/>
                  </a:lnTo>
                  <a:lnTo>
                    <a:pt x="286" y="224"/>
                  </a:lnTo>
                  <a:lnTo>
                    <a:pt x="274" y="244"/>
                  </a:lnTo>
                  <a:lnTo>
                    <a:pt x="296" y="266"/>
                  </a:lnTo>
                  <a:lnTo>
                    <a:pt x="316" y="270"/>
                  </a:lnTo>
                  <a:lnTo>
                    <a:pt x="322" y="302"/>
                  </a:lnTo>
                  <a:lnTo>
                    <a:pt x="312" y="328"/>
                  </a:lnTo>
                  <a:lnTo>
                    <a:pt x="302" y="354"/>
                  </a:lnTo>
                  <a:lnTo>
                    <a:pt x="320" y="356"/>
                  </a:lnTo>
                  <a:lnTo>
                    <a:pt x="338" y="364"/>
                  </a:lnTo>
                  <a:lnTo>
                    <a:pt x="358" y="346"/>
                  </a:lnTo>
                  <a:lnTo>
                    <a:pt x="372" y="318"/>
                  </a:lnTo>
                  <a:lnTo>
                    <a:pt x="386" y="288"/>
                  </a:lnTo>
                  <a:lnTo>
                    <a:pt x="396" y="262"/>
                  </a:lnTo>
                  <a:lnTo>
                    <a:pt x="406" y="240"/>
                  </a:lnTo>
                  <a:lnTo>
                    <a:pt x="430" y="244"/>
                  </a:lnTo>
                  <a:lnTo>
                    <a:pt x="440" y="236"/>
                  </a:lnTo>
                  <a:lnTo>
                    <a:pt x="448" y="204"/>
                  </a:lnTo>
                  <a:lnTo>
                    <a:pt x="462" y="154"/>
                  </a:lnTo>
                  <a:lnTo>
                    <a:pt x="446" y="144"/>
                  </a:lnTo>
                  <a:lnTo>
                    <a:pt x="428" y="160"/>
                  </a:lnTo>
                  <a:lnTo>
                    <a:pt x="400" y="172"/>
                  </a:lnTo>
                  <a:lnTo>
                    <a:pt x="362" y="162"/>
                  </a:lnTo>
                  <a:lnTo>
                    <a:pt x="344" y="146"/>
                  </a:lnTo>
                  <a:lnTo>
                    <a:pt x="340" y="120"/>
                  </a:lnTo>
                  <a:lnTo>
                    <a:pt x="322" y="110"/>
                  </a:lnTo>
                  <a:lnTo>
                    <a:pt x="312" y="92"/>
                  </a:lnTo>
                  <a:lnTo>
                    <a:pt x="294" y="42"/>
                  </a:lnTo>
                  <a:lnTo>
                    <a:pt x="258" y="24"/>
                  </a:lnTo>
                  <a:lnTo>
                    <a:pt x="246" y="0"/>
                  </a:lnTo>
                  <a:lnTo>
                    <a:pt x="236" y="8"/>
                  </a:lnTo>
                  <a:lnTo>
                    <a:pt x="250" y="4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09" name="Nicaragua">
              <a:extLst>
                <a:ext uri="{FF2B5EF4-FFF2-40B4-BE49-F238E27FC236}">
                  <a16:creationId xmlns:a16="http://schemas.microsoft.com/office/drawing/2014/main" id="{64ADCE11-A9CD-4EFD-9908-56D45D93EF80}"/>
                </a:ext>
              </a:extLst>
            </p:cNvPr>
            <p:cNvSpPr>
              <a:spLocks/>
            </p:cNvSpPr>
            <p:nvPr/>
          </p:nvSpPr>
          <p:spPr bwMode="gray">
            <a:xfrm>
              <a:off x="2987708" y="4141840"/>
              <a:ext cx="138613" cy="145525"/>
            </a:xfrm>
            <a:custGeom>
              <a:avLst/>
              <a:gdLst/>
              <a:ahLst/>
              <a:cxnLst>
                <a:cxn ang="0">
                  <a:pos x="50" y="140"/>
                </a:cxn>
                <a:cxn ang="0">
                  <a:pos x="66" y="152"/>
                </a:cxn>
                <a:cxn ang="0">
                  <a:pos x="74" y="162"/>
                </a:cxn>
                <a:cxn ang="0">
                  <a:pos x="98" y="160"/>
                </a:cxn>
                <a:cxn ang="0">
                  <a:pos x="116" y="158"/>
                </a:cxn>
                <a:cxn ang="0">
                  <a:pos x="136" y="178"/>
                </a:cxn>
                <a:cxn ang="0">
                  <a:pos x="142" y="176"/>
                </a:cxn>
                <a:cxn ang="0">
                  <a:pos x="150" y="168"/>
                </a:cxn>
                <a:cxn ang="0">
                  <a:pos x="146" y="150"/>
                </a:cxn>
                <a:cxn ang="0">
                  <a:pos x="150" y="144"/>
                </a:cxn>
                <a:cxn ang="0">
                  <a:pos x="150" y="112"/>
                </a:cxn>
                <a:cxn ang="0">
                  <a:pos x="156" y="108"/>
                </a:cxn>
                <a:cxn ang="0">
                  <a:pos x="158" y="94"/>
                </a:cxn>
                <a:cxn ang="0">
                  <a:pos x="158" y="72"/>
                </a:cxn>
                <a:cxn ang="0">
                  <a:pos x="158" y="62"/>
                </a:cxn>
                <a:cxn ang="0">
                  <a:pos x="162" y="48"/>
                </a:cxn>
                <a:cxn ang="0">
                  <a:pos x="170" y="40"/>
                </a:cxn>
                <a:cxn ang="0">
                  <a:pos x="170" y="16"/>
                </a:cxn>
                <a:cxn ang="0">
                  <a:pos x="166" y="6"/>
                </a:cxn>
                <a:cxn ang="0">
                  <a:pos x="158" y="0"/>
                </a:cxn>
                <a:cxn ang="0">
                  <a:pos x="146" y="4"/>
                </a:cxn>
                <a:cxn ang="0">
                  <a:pos x="134" y="18"/>
                </a:cxn>
                <a:cxn ang="0">
                  <a:pos x="92" y="20"/>
                </a:cxn>
                <a:cxn ang="0">
                  <a:pos x="78" y="36"/>
                </a:cxn>
                <a:cxn ang="0">
                  <a:pos x="46" y="48"/>
                </a:cxn>
                <a:cxn ang="0">
                  <a:pos x="20" y="52"/>
                </a:cxn>
                <a:cxn ang="0">
                  <a:pos x="16" y="74"/>
                </a:cxn>
                <a:cxn ang="0">
                  <a:pos x="0" y="94"/>
                </a:cxn>
                <a:cxn ang="0">
                  <a:pos x="16" y="106"/>
                </a:cxn>
                <a:cxn ang="0">
                  <a:pos x="22" y="114"/>
                </a:cxn>
                <a:cxn ang="0">
                  <a:pos x="30" y="114"/>
                </a:cxn>
                <a:cxn ang="0">
                  <a:pos x="50" y="140"/>
                </a:cxn>
              </a:cxnLst>
              <a:rect l="0" t="0" r="r" b="b"/>
              <a:pathLst>
                <a:path w="170" h="178">
                  <a:moveTo>
                    <a:pt x="50" y="140"/>
                  </a:moveTo>
                  <a:lnTo>
                    <a:pt x="66" y="152"/>
                  </a:lnTo>
                  <a:lnTo>
                    <a:pt x="74" y="162"/>
                  </a:lnTo>
                  <a:lnTo>
                    <a:pt x="98" y="160"/>
                  </a:lnTo>
                  <a:lnTo>
                    <a:pt x="116" y="158"/>
                  </a:lnTo>
                  <a:lnTo>
                    <a:pt x="136" y="178"/>
                  </a:lnTo>
                  <a:lnTo>
                    <a:pt x="142" y="176"/>
                  </a:lnTo>
                  <a:lnTo>
                    <a:pt x="150" y="168"/>
                  </a:lnTo>
                  <a:lnTo>
                    <a:pt x="146" y="150"/>
                  </a:lnTo>
                  <a:lnTo>
                    <a:pt x="150" y="144"/>
                  </a:lnTo>
                  <a:lnTo>
                    <a:pt x="150" y="112"/>
                  </a:lnTo>
                  <a:lnTo>
                    <a:pt x="156" y="108"/>
                  </a:lnTo>
                  <a:lnTo>
                    <a:pt x="158" y="94"/>
                  </a:lnTo>
                  <a:lnTo>
                    <a:pt x="158" y="72"/>
                  </a:lnTo>
                  <a:lnTo>
                    <a:pt x="158" y="62"/>
                  </a:lnTo>
                  <a:lnTo>
                    <a:pt x="162" y="48"/>
                  </a:lnTo>
                  <a:lnTo>
                    <a:pt x="170" y="40"/>
                  </a:lnTo>
                  <a:lnTo>
                    <a:pt x="170" y="16"/>
                  </a:lnTo>
                  <a:lnTo>
                    <a:pt x="166" y="6"/>
                  </a:lnTo>
                  <a:lnTo>
                    <a:pt x="158" y="0"/>
                  </a:lnTo>
                  <a:lnTo>
                    <a:pt x="146" y="4"/>
                  </a:lnTo>
                  <a:lnTo>
                    <a:pt x="134" y="18"/>
                  </a:lnTo>
                  <a:lnTo>
                    <a:pt x="92" y="20"/>
                  </a:lnTo>
                  <a:lnTo>
                    <a:pt x="78" y="36"/>
                  </a:lnTo>
                  <a:lnTo>
                    <a:pt x="46" y="48"/>
                  </a:lnTo>
                  <a:lnTo>
                    <a:pt x="20" y="52"/>
                  </a:lnTo>
                  <a:lnTo>
                    <a:pt x="16" y="74"/>
                  </a:lnTo>
                  <a:lnTo>
                    <a:pt x="0" y="94"/>
                  </a:lnTo>
                  <a:lnTo>
                    <a:pt x="16" y="106"/>
                  </a:lnTo>
                  <a:lnTo>
                    <a:pt x="22" y="114"/>
                  </a:lnTo>
                  <a:lnTo>
                    <a:pt x="30" y="114"/>
                  </a:lnTo>
                  <a:lnTo>
                    <a:pt x="50" y="14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0" name="Niger">
              <a:extLst>
                <a:ext uri="{FF2B5EF4-FFF2-40B4-BE49-F238E27FC236}">
                  <a16:creationId xmlns:a16="http://schemas.microsoft.com/office/drawing/2014/main" id="{36E1CAC7-BD21-492A-9E90-CE22C3C529B5}"/>
                </a:ext>
              </a:extLst>
            </p:cNvPr>
            <p:cNvSpPr>
              <a:spLocks/>
            </p:cNvSpPr>
            <p:nvPr/>
          </p:nvSpPr>
          <p:spPr bwMode="gray">
            <a:xfrm>
              <a:off x="5816595" y="3793759"/>
              <a:ext cx="484171" cy="389378"/>
            </a:xfrm>
            <a:custGeom>
              <a:avLst/>
              <a:gdLst/>
              <a:ahLst/>
              <a:cxnLst>
                <a:cxn ang="0">
                  <a:pos x="126" y="464"/>
                </a:cxn>
                <a:cxn ang="0">
                  <a:pos x="90" y="448"/>
                </a:cxn>
                <a:cxn ang="0">
                  <a:pos x="80" y="450"/>
                </a:cxn>
                <a:cxn ang="0">
                  <a:pos x="72" y="474"/>
                </a:cxn>
                <a:cxn ang="0">
                  <a:pos x="60" y="458"/>
                </a:cxn>
                <a:cxn ang="0">
                  <a:pos x="62" y="448"/>
                </a:cxn>
                <a:cxn ang="0">
                  <a:pos x="66" y="436"/>
                </a:cxn>
                <a:cxn ang="0">
                  <a:pos x="54" y="428"/>
                </a:cxn>
                <a:cxn ang="0">
                  <a:pos x="50" y="434"/>
                </a:cxn>
                <a:cxn ang="0">
                  <a:pos x="24" y="424"/>
                </a:cxn>
                <a:cxn ang="0">
                  <a:pos x="24" y="410"/>
                </a:cxn>
                <a:cxn ang="0">
                  <a:pos x="0" y="384"/>
                </a:cxn>
                <a:cxn ang="0">
                  <a:pos x="0" y="342"/>
                </a:cxn>
                <a:cxn ang="0">
                  <a:pos x="18" y="344"/>
                </a:cxn>
                <a:cxn ang="0">
                  <a:pos x="32" y="332"/>
                </a:cxn>
                <a:cxn ang="0">
                  <a:pos x="64" y="332"/>
                </a:cxn>
                <a:cxn ang="0">
                  <a:pos x="80" y="324"/>
                </a:cxn>
                <a:cxn ang="0">
                  <a:pos x="104" y="318"/>
                </a:cxn>
                <a:cxn ang="0">
                  <a:pos x="128" y="322"/>
                </a:cxn>
                <a:cxn ang="0">
                  <a:pos x="148" y="290"/>
                </a:cxn>
                <a:cxn ang="0">
                  <a:pos x="148" y="176"/>
                </a:cxn>
                <a:cxn ang="0">
                  <a:pos x="236" y="142"/>
                </a:cxn>
                <a:cxn ang="0">
                  <a:pos x="456" y="0"/>
                </a:cxn>
                <a:cxn ang="0">
                  <a:pos x="506" y="10"/>
                </a:cxn>
                <a:cxn ang="0">
                  <a:pos x="526" y="26"/>
                </a:cxn>
                <a:cxn ang="0">
                  <a:pos x="558" y="16"/>
                </a:cxn>
                <a:cxn ang="0">
                  <a:pos x="576" y="48"/>
                </a:cxn>
                <a:cxn ang="0">
                  <a:pos x="572" y="88"/>
                </a:cxn>
                <a:cxn ang="0">
                  <a:pos x="596" y="122"/>
                </a:cxn>
                <a:cxn ang="0">
                  <a:pos x="574" y="152"/>
                </a:cxn>
                <a:cxn ang="0">
                  <a:pos x="564" y="282"/>
                </a:cxn>
                <a:cxn ang="0">
                  <a:pos x="492" y="362"/>
                </a:cxn>
                <a:cxn ang="0">
                  <a:pos x="498" y="386"/>
                </a:cxn>
                <a:cxn ang="0">
                  <a:pos x="456" y="418"/>
                </a:cxn>
                <a:cxn ang="0">
                  <a:pos x="424" y="404"/>
                </a:cxn>
                <a:cxn ang="0">
                  <a:pos x="398" y="404"/>
                </a:cxn>
                <a:cxn ang="0">
                  <a:pos x="368" y="422"/>
                </a:cxn>
                <a:cxn ang="0">
                  <a:pos x="340" y="422"/>
                </a:cxn>
                <a:cxn ang="0">
                  <a:pos x="320" y="404"/>
                </a:cxn>
                <a:cxn ang="0">
                  <a:pos x="270" y="412"/>
                </a:cxn>
                <a:cxn ang="0">
                  <a:pos x="238" y="388"/>
                </a:cxn>
                <a:cxn ang="0">
                  <a:pos x="192" y="404"/>
                </a:cxn>
                <a:cxn ang="0">
                  <a:pos x="168" y="398"/>
                </a:cxn>
                <a:cxn ang="0">
                  <a:pos x="150" y="408"/>
                </a:cxn>
                <a:cxn ang="0">
                  <a:pos x="148" y="430"/>
                </a:cxn>
                <a:cxn ang="0">
                  <a:pos x="130" y="448"/>
                </a:cxn>
                <a:cxn ang="0">
                  <a:pos x="126" y="464"/>
                </a:cxn>
              </a:cxnLst>
              <a:rect l="0" t="0" r="r" b="b"/>
              <a:pathLst>
                <a:path w="596" h="474">
                  <a:moveTo>
                    <a:pt x="126" y="464"/>
                  </a:moveTo>
                  <a:lnTo>
                    <a:pt x="90" y="448"/>
                  </a:lnTo>
                  <a:lnTo>
                    <a:pt x="80" y="450"/>
                  </a:lnTo>
                  <a:lnTo>
                    <a:pt x="72" y="474"/>
                  </a:lnTo>
                  <a:lnTo>
                    <a:pt x="60" y="458"/>
                  </a:lnTo>
                  <a:lnTo>
                    <a:pt x="62" y="448"/>
                  </a:lnTo>
                  <a:lnTo>
                    <a:pt x="66" y="436"/>
                  </a:lnTo>
                  <a:lnTo>
                    <a:pt x="54" y="428"/>
                  </a:lnTo>
                  <a:lnTo>
                    <a:pt x="50" y="434"/>
                  </a:lnTo>
                  <a:lnTo>
                    <a:pt x="24" y="424"/>
                  </a:lnTo>
                  <a:lnTo>
                    <a:pt x="24" y="410"/>
                  </a:lnTo>
                  <a:lnTo>
                    <a:pt x="0" y="384"/>
                  </a:lnTo>
                  <a:lnTo>
                    <a:pt x="0" y="342"/>
                  </a:lnTo>
                  <a:lnTo>
                    <a:pt x="18" y="344"/>
                  </a:lnTo>
                  <a:lnTo>
                    <a:pt x="32" y="332"/>
                  </a:lnTo>
                  <a:lnTo>
                    <a:pt x="64" y="332"/>
                  </a:lnTo>
                  <a:lnTo>
                    <a:pt x="80" y="324"/>
                  </a:lnTo>
                  <a:lnTo>
                    <a:pt x="104" y="318"/>
                  </a:lnTo>
                  <a:lnTo>
                    <a:pt x="128" y="322"/>
                  </a:lnTo>
                  <a:lnTo>
                    <a:pt x="148" y="290"/>
                  </a:lnTo>
                  <a:lnTo>
                    <a:pt x="148" y="176"/>
                  </a:lnTo>
                  <a:lnTo>
                    <a:pt x="236" y="142"/>
                  </a:lnTo>
                  <a:lnTo>
                    <a:pt x="456" y="0"/>
                  </a:lnTo>
                  <a:lnTo>
                    <a:pt x="506" y="10"/>
                  </a:lnTo>
                  <a:lnTo>
                    <a:pt x="526" y="26"/>
                  </a:lnTo>
                  <a:lnTo>
                    <a:pt x="558" y="16"/>
                  </a:lnTo>
                  <a:lnTo>
                    <a:pt x="576" y="48"/>
                  </a:lnTo>
                  <a:lnTo>
                    <a:pt x="572" y="88"/>
                  </a:lnTo>
                  <a:lnTo>
                    <a:pt x="596" y="122"/>
                  </a:lnTo>
                  <a:lnTo>
                    <a:pt x="574" y="152"/>
                  </a:lnTo>
                  <a:lnTo>
                    <a:pt x="564" y="282"/>
                  </a:lnTo>
                  <a:lnTo>
                    <a:pt x="492" y="362"/>
                  </a:lnTo>
                  <a:lnTo>
                    <a:pt x="498" y="386"/>
                  </a:lnTo>
                  <a:lnTo>
                    <a:pt x="456" y="418"/>
                  </a:lnTo>
                  <a:lnTo>
                    <a:pt x="424" y="404"/>
                  </a:lnTo>
                  <a:lnTo>
                    <a:pt x="398" y="404"/>
                  </a:lnTo>
                  <a:lnTo>
                    <a:pt x="368" y="422"/>
                  </a:lnTo>
                  <a:lnTo>
                    <a:pt x="340" y="422"/>
                  </a:lnTo>
                  <a:lnTo>
                    <a:pt x="320" y="404"/>
                  </a:lnTo>
                  <a:lnTo>
                    <a:pt x="270" y="412"/>
                  </a:lnTo>
                  <a:lnTo>
                    <a:pt x="238" y="388"/>
                  </a:lnTo>
                  <a:lnTo>
                    <a:pt x="192" y="404"/>
                  </a:lnTo>
                  <a:lnTo>
                    <a:pt x="168" y="398"/>
                  </a:lnTo>
                  <a:lnTo>
                    <a:pt x="150" y="408"/>
                  </a:lnTo>
                  <a:lnTo>
                    <a:pt x="148" y="430"/>
                  </a:lnTo>
                  <a:lnTo>
                    <a:pt x="130" y="448"/>
                  </a:lnTo>
                  <a:lnTo>
                    <a:pt x="126" y="4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1" name="Nigeria">
              <a:extLst>
                <a:ext uri="{FF2B5EF4-FFF2-40B4-BE49-F238E27FC236}">
                  <a16:creationId xmlns:a16="http://schemas.microsoft.com/office/drawing/2014/main" id="{8E1A1913-BD6E-48C3-915B-C678AA64BEAF}"/>
                </a:ext>
              </a:extLst>
            </p:cNvPr>
            <p:cNvSpPr>
              <a:spLocks/>
            </p:cNvSpPr>
            <p:nvPr/>
          </p:nvSpPr>
          <p:spPr bwMode="gray">
            <a:xfrm>
              <a:off x="5900546" y="4110377"/>
              <a:ext cx="355319" cy="314649"/>
            </a:xfrm>
            <a:custGeom>
              <a:avLst/>
              <a:gdLst/>
              <a:ahLst/>
              <a:cxnLst>
                <a:cxn ang="0">
                  <a:pos x="8" y="301"/>
                </a:cxn>
                <a:cxn ang="0">
                  <a:pos x="8" y="279"/>
                </a:cxn>
                <a:cxn ang="0">
                  <a:pos x="0" y="265"/>
                </a:cxn>
                <a:cxn ang="0">
                  <a:pos x="0" y="200"/>
                </a:cxn>
                <a:cxn ang="0">
                  <a:pos x="10" y="198"/>
                </a:cxn>
                <a:cxn ang="0">
                  <a:pos x="20" y="182"/>
                </a:cxn>
                <a:cxn ang="0">
                  <a:pos x="34" y="150"/>
                </a:cxn>
                <a:cxn ang="0">
                  <a:pos x="34" y="118"/>
                </a:cxn>
                <a:cxn ang="0">
                  <a:pos x="24" y="78"/>
                </a:cxn>
                <a:cxn ang="0">
                  <a:pos x="28" y="62"/>
                </a:cxn>
                <a:cxn ang="0">
                  <a:pos x="46" y="44"/>
                </a:cxn>
                <a:cxn ang="0">
                  <a:pos x="48" y="22"/>
                </a:cxn>
                <a:cxn ang="0">
                  <a:pos x="66" y="12"/>
                </a:cxn>
                <a:cxn ang="0">
                  <a:pos x="90" y="18"/>
                </a:cxn>
                <a:cxn ang="0">
                  <a:pos x="136" y="2"/>
                </a:cxn>
                <a:cxn ang="0">
                  <a:pos x="168" y="26"/>
                </a:cxn>
                <a:cxn ang="0">
                  <a:pos x="218" y="18"/>
                </a:cxn>
                <a:cxn ang="0">
                  <a:pos x="238" y="36"/>
                </a:cxn>
                <a:cxn ang="0">
                  <a:pos x="266" y="36"/>
                </a:cxn>
                <a:cxn ang="0">
                  <a:pos x="296" y="18"/>
                </a:cxn>
                <a:cxn ang="0">
                  <a:pos x="322" y="18"/>
                </a:cxn>
                <a:cxn ang="0">
                  <a:pos x="354" y="32"/>
                </a:cxn>
                <a:cxn ang="0">
                  <a:pos x="396" y="0"/>
                </a:cxn>
                <a:cxn ang="0">
                  <a:pos x="424" y="48"/>
                </a:cxn>
                <a:cxn ang="0">
                  <a:pos x="424" y="62"/>
                </a:cxn>
                <a:cxn ang="0">
                  <a:pos x="438" y="86"/>
                </a:cxn>
                <a:cxn ang="0">
                  <a:pos x="438" y="104"/>
                </a:cxn>
                <a:cxn ang="0">
                  <a:pos x="424" y="110"/>
                </a:cxn>
                <a:cxn ang="0">
                  <a:pos x="408" y="138"/>
                </a:cxn>
                <a:cxn ang="0">
                  <a:pos x="406" y="158"/>
                </a:cxn>
                <a:cxn ang="0">
                  <a:pos x="380" y="184"/>
                </a:cxn>
                <a:cxn ang="0">
                  <a:pos x="376" y="217"/>
                </a:cxn>
                <a:cxn ang="0">
                  <a:pos x="356" y="237"/>
                </a:cxn>
                <a:cxn ang="0">
                  <a:pos x="356" y="253"/>
                </a:cxn>
                <a:cxn ang="0">
                  <a:pos x="324" y="297"/>
                </a:cxn>
                <a:cxn ang="0">
                  <a:pos x="290" y="287"/>
                </a:cxn>
                <a:cxn ang="0">
                  <a:pos x="274" y="289"/>
                </a:cxn>
                <a:cxn ang="0">
                  <a:pos x="236" y="325"/>
                </a:cxn>
                <a:cxn ang="0">
                  <a:pos x="236" y="345"/>
                </a:cxn>
                <a:cxn ang="0">
                  <a:pos x="228" y="355"/>
                </a:cxn>
                <a:cxn ang="0">
                  <a:pos x="216" y="359"/>
                </a:cxn>
                <a:cxn ang="0">
                  <a:pos x="212" y="373"/>
                </a:cxn>
                <a:cxn ang="0">
                  <a:pos x="194" y="371"/>
                </a:cxn>
                <a:cxn ang="0">
                  <a:pos x="164" y="367"/>
                </a:cxn>
                <a:cxn ang="0">
                  <a:pos x="160" y="377"/>
                </a:cxn>
                <a:cxn ang="0">
                  <a:pos x="150" y="383"/>
                </a:cxn>
                <a:cxn ang="0">
                  <a:pos x="126" y="385"/>
                </a:cxn>
                <a:cxn ang="0">
                  <a:pos x="110" y="375"/>
                </a:cxn>
                <a:cxn ang="0">
                  <a:pos x="94" y="347"/>
                </a:cxn>
                <a:cxn ang="0">
                  <a:pos x="52" y="305"/>
                </a:cxn>
                <a:cxn ang="0">
                  <a:pos x="44" y="299"/>
                </a:cxn>
                <a:cxn ang="0">
                  <a:pos x="36" y="295"/>
                </a:cxn>
                <a:cxn ang="0">
                  <a:pos x="24" y="301"/>
                </a:cxn>
                <a:cxn ang="0">
                  <a:pos x="8" y="301"/>
                </a:cxn>
              </a:cxnLst>
              <a:rect l="0" t="0" r="r" b="b"/>
              <a:pathLst>
                <a:path w="438" h="385">
                  <a:moveTo>
                    <a:pt x="8" y="301"/>
                  </a:moveTo>
                  <a:lnTo>
                    <a:pt x="8" y="279"/>
                  </a:lnTo>
                  <a:lnTo>
                    <a:pt x="0" y="265"/>
                  </a:lnTo>
                  <a:lnTo>
                    <a:pt x="0" y="200"/>
                  </a:lnTo>
                  <a:lnTo>
                    <a:pt x="10" y="198"/>
                  </a:lnTo>
                  <a:lnTo>
                    <a:pt x="20" y="182"/>
                  </a:lnTo>
                  <a:lnTo>
                    <a:pt x="34" y="150"/>
                  </a:lnTo>
                  <a:lnTo>
                    <a:pt x="34" y="118"/>
                  </a:lnTo>
                  <a:lnTo>
                    <a:pt x="24" y="78"/>
                  </a:lnTo>
                  <a:lnTo>
                    <a:pt x="28" y="62"/>
                  </a:lnTo>
                  <a:lnTo>
                    <a:pt x="46" y="44"/>
                  </a:lnTo>
                  <a:lnTo>
                    <a:pt x="48" y="22"/>
                  </a:lnTo>
                  <a:lnTo>
                    <a:pt x="66" y="12"/>
                  </a:lnTo>
                  <a:lnTo>
                    <a:pt x="90" y="18"/>
                  </a:lnTo>
                  <a:lnTo>
                    <a:pt x="136" y="2"/>
                  </a:lnTo>
                  <a:lnTo>
                    <a:pt x="168" y="26"/>
                  </a:lnTo>
                  <a:lnTo>
                    <a:pt x="218" y="18"/>
                  </a:lnTo>
                  <a:lnTo>
                    <a:pt x="238" y="36"/>
                  </a:lnTo>
                  <a:lnTo>
                    <a:pt x="266" y="36"/>
                  </a:lnTo>
                  <a:lnTo>
                    <a:pt x="296" y="18"/>
                  </a:lnTo>
                  <a:lnTo>
                    <a:pt x="322" y="18"/>
                  </a:lnTo>
                  <a:lnTo>
                    <a:pt x="354" y="32"/>
                  </a:lnTo>
                  <a:lnTo>
                    <a:pt x="396" y="0"/>
                  </a:lnTo>
                  <a:lnTo>
                    <a:pt x="424" y="48"/>
                  </a:lnTo>
                  <a:lnTo>
                    <a:pt x="424" y="62"/>
                  </a:lnTo>
                  <a:lnTo>
                    <a:pt x="438" y="86"/>
                  </a:lnTo>
                  <a:lnTo>
                    <a:pt x="438" y="104"/>
                  </a:lnTo>
                  <a:lnTo>
                    <a:pt x="424" y="110"/>
                  </a:lnTo>
                  <a:lnTo>
                    <a:pt x="408" y="138"/>
                  </a:lnTo>
                  <a:lnTo>
                    <a:pt x="406" y="158"/>
                  </a:lnTo>
                  <a:lnTo>
                    <a:pt x="380" y="184"/>
                  </a:lnTo>
                  <a:lnTo>
                    <a:pt x="376" y="217"/>
                  </a:lnTo>
                  <a:lnTo>
                    <a:pt x="356" y="237"/>
                  </a:lnTo>
                  <a:lnTo>
                    <a:pt x="356" y="253"/>
                  </a:lnTo>
                  <a:lnTo>
                    <a:pt x="324" y="297"/>
                  </a:lnTo>
                  <a:lnTo>
                    <a:pt x="290" y="287"/>
                  </a:lnTo>
                  <a:lnTo>
                    <a:pt x="274" y="289"/>
                  </a:lnTo>
                  <a:lnTo>
                    <a:pt x="236" y="325"/>
                  </a:lnTo>
                  <a:lnTo>
                    <a:pt x="236" y="345"/>
                  </a:lnTo>
                  <a:lnTo>
                    <a:pt x="228" y="355"/>
                  </a:lnTo>
                  <a:lnTo>
                    <a:pt x="216" y="359"/>
                  </a:lnTo>
                  <a:lnTo>
                    <a:pt x="212" y="373"/>
                  </a:lnTo>
                  <a:lnTo>
                    <a:pt x="194" y="371"/>
                  </a:lnTo>
                  <a:lnTo>
                    <a:pt x="164" y="367"/>
                  </a:lnTo>
                  <a:lnTo>
                    <a:pt x="160" y="377"/>
                  </a:lnTo>
                  <a:lnTo>
                    <a:pt x="150" y="383"/>
                  </a:lnTo>
                  <a:lnTo>
                    <a:pt x="126" y="385"/>
                  </a:lnTo>
                  <a:lnTo>
                    <a:pt x="110" y="375"/>
                  </a:lnTo>
                  <a:lnTo>
                    <a:pt x="94" y="347"/>
                  </a:lnTo>
                  <a:lnTo>
                    <a:pt x="52" y="305"/>
                  </a:lnTo>
                  <a:lnTo>
                    <a:pt x="44" y="299"/>
                  </a:lnTo>
                  <a:lnTo>
                    <a:pt x="36" y="295"/>
                  </a:lnTo>
                  <a:lnTo>
                    <a:pt x="24" y="301"/>
                  </a:lnTo>
                  <a:lnTo>
                    <a:pt x="8" y="30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2" name="North Korea">
              <a:extLst>
                <a:ext uri="{FF2B5EF4-FFF2-40B4-BE49-F238E27FC236}">
                  <a16:creationId xmlns:a16="http://schemas.microsoft.com/office/drawing/2014/main" id="{53ACE661-91C0-44EC-BC56-AD4F9052F5EA}"/>
                </a:ext>
              </a:extLst>
            </p:cNvPr>
            <p:cNvSpPr>
              <a:spLocks/>
            </p:cNvSpPr>
            <p:nvPr/>
          </p:nvSpPr>
          <p:spPr bwMode="gray">
            <a:xfrm>
              <a:off x="9623588" y="3044501"/>
              <a:ext cx="206944" cy="224188"/>
            </a:xfrm>
            <a:custGeom>
              <a:avLst/>
              <a:gdLst/>
              <a:ahLst/>
              <a:cxnLst>
                <a:cxn ang="0">
                  <a:pos x="94" y="260"/>
                </a:cxn>
                <a:cxn ang="0">
                  <a:pos x="76" y="258"/>
                </a:cxn>
                <a:cxn ang="0">
                  <a:pos x="68" y="272"/>
                </a:cxn>
                <a:cxn ang="0">
                  <a:pos x="54" y="274"/>
                </a:cxn>
                <a:cxn ang="0">
                  <a:pos x="52" y="262"/>
                </a:cxn>
                <a:cxn ang="0">
                  <a:pos x="38" y="260"/>
                </a:cxn>
                <a:cxn ang="0">
                  <a:pos x="28" y="250"/>
                </a:cxn>
                <a:cxn ang="0">
                  <a:pos x="40" y="228"/>
                </a:cxn>
                <a:cxn ang="0">
                  <a:pos x="56" y="224"/>
                </a:cxn>
                <a:cxn ang="0">
                  <a:pos x="52" y="210"/>
                </a:cxn>
                <a:cxn ang="0">
                  <a:pos x="62" y="174"/>
                </a:cxn>
                <a:cxn ang="0">
                  <a:pos x="28" y="174"/>
                </a:cxn>
                <a:cxn ang="0">
                  <a:pos x="18" y="178"/>
                </a:cxn>
                <a:cxn ang="0">
                  <a:pos x="0" y="164"/>
                </a:cxn>
                <a:cxn ang="0">
                  <a:pos x="36" y="130"/>
                </a:cxn>
                <a:cxn ang="0">
                  <a:pos x="48" y="132"/>
                </a:cxn>
                <a:cxn ang="0">
                  <a:pos x="60" y="122"/>
                </a:cxn>
                <a:cxn ang="0">
                  <a:pos x="78" y="118"/>
                </a:cxn>
                <a:cxn ang="0">
                  <a:pos x="102" y="72"/>
                </a:cxn>
                <a:cxn ang="0">
                  <a:pos x="124" y="64"/>
                </a:cxn>
                <a:cxn ang="0">
                  <a:pos x="140" y="78"/>
                </a:cxn>
                <a:cxn ang="0">
                  <a:pos x="164" y="84"/>
                </a:cxn>
                <a:cxn ang="0">
                  <a:pos x="170" y="70"/>
                </a:cxn>
                <a:cxn ang="0">
                  <a:pos x="162" y="50"/>
                </a:cxn>
                <a:cxn ang="0">
                  <a:pos x="184" y="42"/>
                </a:cxn>
                <a:cxn ang="0">
                  <a:pos x="198" y="18"/>
                </a:cxn>
                <a:cxn ang="0">
                  <a:pos x="214" y="12"/>
                </a:cxn>
                <a:cxn ang="0">
                  <a:pos x="222" y="0"/>
                </a:cxn>
                <a:cxn ang="0">
                  <a:pos x="248" y="10"/>
                </a:cxn>
                <a:cxn ang="0">
                  <a:pos x="254" y="26"/>
                </a:cxn>
                <a:cxn ang="0">
                  <a:pos x="234" y="46"/>
                </a:cxn>
                <a:cxn ang="0">
                  <a:pos x="216" y="56"/>
                </a:cxn>
                <a:cxn ang="0">
                  <a:pos x="212" y="76"/>
                </a:cxn>
                <a:cxn ang="0">
                  <a:pos x="220" y="88"/>
                </a:cxn>
                <a:cxn ang="0">
                  <a:pos x="214" y="114"/>
                </a:cxn>
                <a:cxn ang="0">
                  <a:pos x="190" y="144"/>
                </a:cxn>
                <a:cxn ang="0">
                  <a:pos x="174" y="152"/>
                </a:cxn>
                <a:cxn ang="0">
                  <a:pos x="152" y="154"/>
                </a:cxn>
                <a:cxn ang="0">
                  <a:pos x="138" y="174"/>
                </a:cxn>
                <a:cxn ang="0">
                  <a:pos x="130" y="176"/>
                </a:cxn>
                <a:cxn ang="0">
                  <a:pos x="128" y="198"/>
                </a:cxn>
                <a:cxn ang="0">
                  <a:pos x="152" y="214"/>
                </a:cxn>
                <a:cxn ang="0">
                  <a:pos x="162" y="220"/>
                </a:cxn>
                <a:cxn ang="0">
                  <a:pos x="170" y="236"/>
                </a:cxn>
                <a:cxn ang="0">
                  <a:pos x="158" y="242"/>
                </a:cxn>
                <a:cxn ang="0">
                  <a:pos x="144" y="250"/>
                </a:cxn>
                <a:cxn ang="0">
                  <a:pos x="120" y="246"/>
                </a:cxn>
                <a:cxn ang="0">
                  <a:pos x="94" y="260"/>
                </a:cxn>
              </a:cxnLst>
              <a:rect l="0" t="0" r="r" b="b"/>
              <a:pathLst>
                <a:path w="254" h="274">
                  <a:moveTo>
                    <a:pt x="94" y="260"/>
                  </a:moveTo>
                  <a:lnTo>
                    <a:pt x="76" y="258"/>
                  </a:lnTo>
                  <a:lnTo>
                    <a:pt x="68" y="272"/>
                  </a:lnTo>
                  <a:lnTo>
                    <a:pt x="54" y="274"/>
                  </a:lnTo>
                  <a:lnTo>
                    <a:pt x="52" y="262"/>
                  </a:lnTo>
                  <a:lnTo>
                    <a:pt x="38" y="260"/>
                  </a:lnTo>
                  <a:lnTo>
                    <a:pt x="28" y="250"/>
                  </a:lnTo>
                  <a:lnTo>
                    <a:pt x="40" y="228"/>
                  </a:lnTo>
                  <a:lnTo>
                    <a:pt x="56" y="224"/>
                  </a:lnTo>
                  <a:lnTo>
                    <a:pt x="52" y="210"/>
                  </a:lnTo>
                  <a:lnTo>
                    <a:pt x="62" y="174"/>
                  </a:lnTo>
                  <a:lnTo>
                    <a:pt x="28" y="174"/>
                  </a:lnTo>
                  <a:lnTo>
                    <a:pt x="18" y="178"/>
                  </a:lnTo>
                  <a:lnTo>
                    <a:pt x="0" y="164"/>
                  </a:lnTo>
                  <a:lnTo>
                    <a:pt x="36" y="130"/>
                  </a:lnTo>
                  <a:lnTo>
                    <a:pt x="48" y="132"/>
                  </a:lnTo>
                  <a:lnTo>
                    <a:pt x="60" y="122"/>
                  </a:lnTo>
                  <a:lnTo>
                    <a:pt x="78" y="118"/>
                  </a:lnTo>
                  <a:lnTo>
                    <a:pt x="102" y="72"/>
                  </a:lnTo>
                  <a:lnTo>
                    <a:pt x="124" y="64"/>
                  </a:lnTo>
                  <a:lnTo>
                    <a:pt x="140" y="78"/>
                  </a:lnTo>
                  <a:lnTo>
                    <a:pt x="164" y="84"/>
                  </a:lnTo>
                  <a:lnTo>
                    <a:pt x="170" y="70"/>
                  </a:lnTo>
                  <a:lnTo>
                    <a:pt x="162" y="50"/>
                  </a:lnTo>
                  <a:lnTo>
                    <a:pt x="184" y="42"/>
                  </a:lnTo>
                  <a:lnTo>
                    <a:pt x="198" y="18"/>
                  </a:lnTo>
                  <a:lnTo>
                    <a:pt x="214" y="12"/>
                  </a:lnTo>
                  <a:lnTo>
                    <a:pt x="222" y="0"/>
                  </a:lnTo>
                  <a:lnTo>
                    <a:pt x="248" y="10"/>
                  </a:lnTo>
                  <a:lnTo>
                    <a:pt x="254" y="26"/>
                  </a:lnTo>
                  <a:lnTo>
                    <a:pt x="234" y="46"/>
                  </a:lnTo>
                  <a:lnTo>
                    <a:pt x="216" y="56"/>
                  </a:lnTo>
                  <a:lnTo>
                    <a:pt x="212" y="76"/>
                  </a:lnTo>
                  <a:lnTo>
                    <a:pt x="220" y="88"/>
                  </a:lnTo>
                  <a:lnTo>
                    <a:pt x="214" y="114"/>
                  </a:lnTo>
                  <a:lnTo>
                    <a:pt x="190" y="144"/>
                  </a:lnTo>
                  <a:lnTo>
                    <a:pt x="174" y="152"/>
                  </a:lnTo>
                  <a:lnTo>
                    <a:pt x="152" y="154"/>
                  </a:lnTo>
                  <a:lnTo>
                    <a:pt x="138" y="174"/>
                  </a:lnTo>
                  <a:lnTo>
                    <a:pt x="130" y="176"/>
                  </a:lnTo>
                  <a:lnTo>
                    <a:pt x="128" y="198"/>
                  </a:lnTo>
                  <a:lnTo>
                    <a:pt x="152" y="214"/>
                  </a:lnTo>
                  <a:lnTo>
                    <a:pt x="162" y="220"/>
                  </a:lnTo>
                  <a:lnTo>
                    <a:pt x="170" y="236"/>
                  </a:lnTo>
                  <a:lnTo>
                    <a:pt x="158" y="242"/>
                  </a:lnTo>
                  <a:lnTo>
                    <a:pt x="144" y="250"/>
                  </a:lnTo>
                  <a:lnTo>
                    <a:pt x="120" y="246"/>
                  </a:lnTo>
                  <a:lnTo>
                    <a:pt x="94" y="2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13" name="Norway">
              <a:extLst>
                <a:ext uri="{FF2B5EF4-FFF2-40B4-BE49-F238E27FC236}">
                  <a16:creationId xmlns:a16="http://schemas.microsoft.com/office/drawing/2014/main" id="{B3C0FCB5-11C0-4BA9-B77A-B7CB0B1DCD8E}"/>
                </a:ext>
              </a:extLst>
            </p:cNvPr>
            <p:cNvSpPr>
              <a:spLocks/>
            </p:cNvSpPr>
            <p:nvPr/>
          </p:nvSpPr>
          <p:spPr bwMode="gray">
            <a:xfrm>
              <a:off x="5966925" y="1272629"/>
              <a:ext cx="796540" cy="1006878"/>
            </a:xfrm>
            <a:custGeom>
              <a:avLst/>
              <a:gdLst/>
              <a:ahLst/>
              <a:cxnLst>
                <a:cxn ang="0">
                  <a:pos x="890" y="222"/>
                </a:cxn>
                <a:cxn ang="0">
                  <a:pos x="892" y="154"/>
                </a:cxn>
                <a:cxn ang="0">
                  <a:pos x="810" y="152"/>
                </a:cxn>
                <a:cxn ang="0">
                  <a:pos x="658" y="270"/>
                </a:cxn>
                <a:cxn ang="0">
                  <a:pos x="598" y="240"/>
                </a:cxn>
                <a:cxn ang="0">
                  <a:pos x="552" y="284"/>
                </a:cxn>
                <a:cxn ang="0">
                  <a:pos x="496" y="292"/>
                </a:cxn>
                <a:cxn ang="0">
                  <a:pos x="484" y="322"/>
                </a:cxn>
                <a:cxn ang="0">
                  <a:pos x="432" y="378"/>
                </a:cxn>
                <a:cxn ang="0">
                  <a:pos x="434" y="430"/>
                </a:cxn>
                <a:cxn ang="0">
                  <a:pos x="368" y="556"/>
                </a:cxn>
                <a:cxn ang="0">
                  <a:pos x="332" y="702"/>
                </a:cxn>
                <a:cxn ang="0">
                  <a:pos x="252" y="768"/>
                </a:cxn>
                <a:cxn ang="0">
                  <a:pos x="276" y="970"/>
                </a:cxn>
                <a:cxn ang="0">
                  <a:pos x="242" y="1122"/>
                </a:cxn>
                <a:cxn ang="0">
                  <a:pos x="222" y="1146"/>
                </a:cxn>
                <a:cxn ang="0">
                  <a:pos x="168" y="1154"/>
                </a:cxn>
                <a:cxn ang="0">
                  <a:pos x="46" y="1200"/>
                </a:cxn>
                <a:cxn ang="0">
                  <a:pos x="22" y="1148"/>
                </a:cxn>
                <a:cxn ang="0">
                  <a:pos x="6" y="1124"/>
                </a:cxn>
                <a:cxn ang="0">
                  <a:pos x="24" y="1082"/>
                </a:cxn>
                <a:cxn ang="0">
                  <a:pos x="14" y="1028"/>
                </a:cxn>
                <a:cxn ang="0">
                  <a:pos x="8" y="988"/>
                </a:cxn>
                <a:cxn ang="0">
                  <a:pos x="6" y="936"/>
                </a:cxn>
                <a:cxn ang="0">
                  <a:pos x="22" y="894"/>
                </a:cxn>
                <a:cxn ang="0">
                  <a:pos x="64" y="856"/>
                </a:cxn>
                <a:cxn ang="0">
                  <a:pos x="130" y="836"/>
                </a:cxn>
                <a:cxn ang="0">
                  <a:pos x="176" y="792"/>
                </a:cxn>
                <a:cxn ang="0">
                  <a:pos x="188" y="736"/>
                </a:cxn>
                <a:cxn ang="0">
                  <a:pos x="238" y="710"/>
                </a:cxn>
                <a:cxn ang="0">
                  <a:pos x="254" y="658"/>
                </a:cxn>
                <a:cxn ang="0">
                  <a:pos x="278" y="572"/>
                </a:cxn>
                <a:cxn ang="0">
                  <a:pos x="308" y="516"/>
                </a:cxn>
                <a:cxn ang="0">
                  <a:pos x="348" y="454"/>
                </a:cxn>
                <a:cxn ang="0">
                  <a:pos x="374" y="402"/>
                </a:cxn>
                <a:cxn ang="0">
                  <a:pos x="404" y="332"/>
                </a:cxn>
                <a:cxn ang="0">
                  <a:pos x="456" y="268"/>
                </a:cxn>
                <a:cxn ang="0">
                  <a:pos x="438" y="228"/>
                </a:cxn>
                <a:cxn ang="0">
                  <a:pos x="486" y="186"/>
                </a:cxn>
                <a:cxn ang="0">
                  <a:pos x="558" y="148"/>
                </a:cxn>
                <a:cxn ang="0">
                  <a:pos x="682" y="108"/>
                </a:cxn>
                <a:cxn ang="0">
                  <a:pos x="768" y="2"/>
                </a:cxn>
                <a:cxn ang="0">
                  <a:pos x="802" y="30"/>
                </a:cxn>
                <a:cxn ang="0">
                  <a:pos x="832" y="40"/>
                </a:cxn>
                <a:cxn ang="0">
                  <a:pos x="876" y="8"/>
                </a:cxn>
                <a:cxn ang="0">
                  <a:pos x="868" y="80"/>
                </a:cxn>
                <a:cxn ang="0">
                  <a:pos x="912" y="46"/>
                </a:cxn>
                <a:cxn ang="0">
                  <a:pos x="978" y="98"/>
                </a:cxn>
                <a:cxn ang="0">
                  <a:pos x="890" y="118"/>
                </a:cxn>
                <a:cxn ang="0">
                  <a:pos x="944" y="160"/>
                </a:cxn>
              </a:cxnLst>
              <a:rect l="0" t="0" r="r" b="b"/>
              <a:pathLst>
                <a:path w="980" h="1232">
                  <a:moveTo>
                    <a:pt x="944" y="160"/>
                  </a:moveTo>
                  <a:lnTo>
                    <a:pt x="902" y="222"/>
                  </a:lnTo>
                  <a:lnTo>
                    <a:pt x="890" y="222"/>
                  </a:lnTo>
                  <a:lnTo>
                    <a:pt x="882" y="190"/>
                  </a:lnTo>
                  <a:lnTo>
                    <a:pt x="896" y="166"/>
                  </a:lnTo>
                  <a:lnTo>
                    <a:pt x="892" y="154"/>
                  </a:lnTo>
                  <a:lnTo>
                    <a:pt x="874" y="152"/>
                  </a:lnTo>
                  <a:lnTo>
                    <a:pt x="854" y="138"/>
                  </a:lnTo>
                  <a:lnTo>
                    <a:pt x="810" y="152"/>
                  </a:lnTo>
                  <a:lnTo>
                    <a:pt x="740" y="292"/>
                  </a:lnTo>
                  <a:lnTo>
                    <a:pt x="714" y="272"/>
                  </a:lnTo>
                  <a:lnTo>
                    <a:pt x="658" y="270"/>
                  </a:lnTo>
                  <a:lnTo>
                    <a:pt x="634" y="232"/>
                  </a:lnTo>
                  <a:lnTo>
                    <a:pt x="608" y="212"/>
                  </a:lnTo>
                  <a:lnTo>
                    <a:pt x="598" y="240"/>
                  </a:lnTo>
                  <a:lnTo>
                    <a:pt x="568" y="238"/>
                  </a:lnTo>
                  <a:lnTo>
                    <a:pt x="554" y="238"/>
                  </a:lnTo>
                  <a:lnTo>
                    <a:pt x="552" y="284"/>
                  </a:lnTo>
                  <a:lnTo>
                    <a:pt x="540" y="300"/>
                  </a:lnTo>
                  <a:lnTo>
                    <a:pt x="528" y="292"/>
                  </a:lnTo>
                  <a:lnTo>
                    <a:pt x="496" y="292"/>
                  </a:lnTo>
                  <a:lnTo>
                    <a:pt x="486" y="286"/>
                  </a:lnTo>
                  <a:lnTo>
                    <a:pt x="480" y="292"/>
                  </a:lnTo>
                  <a:lnTo>
                    <a:pt x="484" y="322"/>
                  </a:lnTo>
                  <a:lnTo>
                    <a:pt x="482" y="342"/>
                  </a:lnTo>
                  <a:lnTo>
                    <a:pt x="452" y="330"/>
                  </a:lnTo>
                  <a:lnTo>
                    <a:pt x="432" y="378"/>
                  </a:lnTo>
                  <a:lnTo>
                    <a:pt x="416" y="382"/>
                  </a:lnTo>
                  <a:lnTo>
                    <a:pt x="412" y="400"/>
                  </a:lnTo>
                  <a:lnTo>
                    <a:pt x="434" y="430"/>
                  </a:lnTo>
                  <a:lnTo>
                    <a:pt x="370" y="520"/>
                  </a:lnTo>
                  <a:lnTo>
                    <a:pt x="378" y="544"/>
                  </a:lnTo>
                  <a:lnTo>
                    <a:pt x="368" y="556"/>
                  </a:lnTo>
                  <a:lnTo>
                    <a:pt x="354" y="556"/>
                  </a:lnTo>
                  <a:lnTo>
                    <a:pt x="316" y="690"/>
                  </a:lnTo>
                  <a:lnTo>
                    <a:pt x="332" y="702"/>
                  </a:lnTo>
                  <a:lnTo>
                    <a:pt x="306" y="728"/>
                  </a:lnTo>
                  <a:lnTo>
                    <a:pt x="280" y="726"/>
                  </a:lnTo>
                  <a:lnTo>
                    <a:pt x="252" y="768"/>
                  </a:lnTo>
                  <a:lnTo>
                    <a:pt x="258" y="788"/>
                  </a:lnTo>
                  <a:lnTo>
                    <a:pt x="250" y="910"/>
                  </a:lnTo>
                  <a:lnTo>
                    <a:pt x="276" y="970"/>
                  </a:lnTo>
                  <a:lnTo>
                    <a:pt x="256" y="1006"/>
                  </a:lnTo>
                  <a:lnTo>
                    <a:pt x="272" y="1074"/>
                  </a:lnTo>
                  <a:lnTo>
                    <a:pt x="242" y="1122"/>
                  </a:lnTo>
                  <a:lnTo>
                    <a:pt x="238" y="1158"/>
                  </a:lnTo>
                  <a:lnTo>
                    <a:pt x="226" y="1158"/>
                  </a:lnTo>
                  <a:lnTo>
                    <a:pt x="222" y="1146"/>
                  </a:lnTo>
                  <a:lnTo>
                    <a:pt x="204" y="1144"/>
                  </a:lnTo>
                  <a:lnTo>
                    <a:pt x="190" y="1128"/>
                  </a:lnTo>
                  <a:lnTo>
                    <a:pt x="168" y="1154"/>
                  </a:lnTo>
                  <a:lnTo>
                    <a:pt x="112" y="1230"/>
                  </a:lnTo>
                  <a:lnTo>
                    <a:pt x="72" y="1232"/>
                  </a:lnTo>
                  <a:lnTo>
                    <a:pt x="46" y="1200"/>
                  </a:lnTo>
                  <a:lnTo>
                    <a:pt x="30" y="1198"/>
                  </a:lnTo>
                  <a:lnTo>
                    <a:pt x="22" y="1170"/>
                  </a:lnTo>
                  <a:lnTo>
                    <a:pt x="22" y="1148"/>
                  </a:lnTo>
                  <a:lnTo>
                    <a:pt x="34" y="1130"/>
                  </a:lnTo>
                  <a:lnTo>
                    <a:pt x="14" y="1130"/>
                  </a:lnTo>
                  <a:lnTo>
                    <a:pt x="6" y="1124"/>
                  </a:lnTo>
                  <a:lnTo>
                    <a:pt x="10" y="1102"/>
                  </a:lnTo>
                  <a:lnTo>
                    <a:pt x="24" y="1100"/>
                  </a:lnTo>
                  <a:lnTo>
                    <a:pt x="24" y="1082"/>
                  </a:lnTo>
                  <a:lnTo>
                    <a:pt x="16" y="1070"/>
                  </a:lnTo>
                  <a:lnTo>
                    <a:pt x="8" y="1052"/>
                  </a:lnTo>
                  <a:lnTo>
                    <a:pt x="14" y="1028"/>
                  </a:lnTo>
                  <a:lnTo>
                    <a:pt x="0" y="1016"/>
                  </a:lnTo>
                  <a:lnTo>
                    <a:pt x="0" y="998"/>
                  </a:lnTo>
                  <a:lnTo>
                    <a:pt x="8" y="988"/>
                  </a:lnTo>
                  <a:lnTo>
                    <a:pt x="4" y="970"/>
                  </a:lnTo>
                  <a:lnTo>
                    <a:pt x="16" y="960"/>
                  </a:lnTo>
                  <a:lnTo>
                    <a:pt x="6" y="936"/>
                  </a:lnTo>
                  <a:lnTo>
                    <a:pt x="16" y="924"/>
                  </a:lnTo>
                  <a:lnTo>
                    <a:pt x="2" y="908"/>
                  </a:lnTo>
                  <a:lnTo>
                    <a:pt x="22" y="894"/>
                  </a:lnTo>
                  <a:lnTo>
                    <a:pt x="42" y="886"/>
                  </a:lnTo>
                  <a:lnTo>
                    <a:pt x="40" y="868"/>
                  </a:lnTo>
                  <a:lnTo>
                    <a:pt x="64" y="856"/>
                  </a:lnTo>
                  <a:lnTo>
                    <a:pt x="78" y="838"/>
                  </a:lnTo>
                  <a:lnTo>
                    <a:pt x="108" y="832"/>
                  </a:lnTo>
                  <a:lnTo>
                    <a:pt x="130" y="836"/>
                  </a:lnTo>
                  <a:lnTo>
                    <a:pt x="126" y="814"/>
                  </a:lnTo>
                  <a:lnTo>
                    <a:pt x="138" y="790"/>
                  </a:lnTo>
                  <a:lnTo>
                    <a:pt x="176" y="792"/>
                  </a:lnTo>
                  <a:lnTo>
                    <a:pt x="188" y="782"/>
                  </a:lnTo>
                  <a:lnTo>
                    <a:pt x="174" y="762"/>
                  </a:lnTo>
                  <a:lnTo>
                    <a:pt x="188" y="736"/>
                  </a:lnTo>
                  <a:lnTo>
                    <a:pt x="202" y="732"/>
                  </a:lnTo>
                  <a:lnTo>
                    <a:pt x="210" y="704"/>
                  </a:lnTo>
                  <a:lnTo>
                    <a:pt x="238" y="710"/>
                  </a:lnTo>
                  <a:lnTo>
                    <a:pt x="238" y="688"/>
                  </a:lnTo>
                  <a:lnTo>
                    <a:pt x="224" y="676"/>
                  </a:lnTo>
                  <a:lnTo>
                    <a:pt x="254" y="658"/>
                  </a:lnTo>
                  <a:lnTo>
                    <a:pt x="266" y="640"/>
                  </a:lnTo>
                  <a:lnTo>
                    <a:pt x="256" y="614"/>
                  </a:lnTo>
                  <a:lnTo>
                    <a:pt x="278" y="572"/>
                  </a:lnTo>
                  <a:lnTo>
                    <a:pt x="298" y="558"/>
                  </a:lnTo>
                  <a:lnTo>
                    <a:pt x="290" y="544"/>
                  </a:lnTo>
                  <a:lnTo>
                    <a:pt x="308" y="516"/>
                  </a:lnTo>
                  <a:lnTo>
                    <a:pt x="300" y="490"/>
                  </a:lnTo>
                  <a:lnTo>
                    <a:pt x="306" y="472"/>
                  </a:lnTo>
                  <a:lnTo>
                    <a:pt x="348" y="454"/>
                  </a:lnTo>
                  <a:lnTo>
                    <a:pt x="360" y="432"/>
                  </a:lnTo>
                  <a:lnTo>
                    <a:pt x="348" y="418"/>
                  </a:lnTo>
                  <a:lnTo>
                    <a:pt x="374" y="402"/>
                  </a:lnTo>
                  <a:lnTo>
                    <a:pt x="368" y="380"/>
                  </a:lnTo>
                  <a:lnTo>
                    <a:pt x="372" y="352"/>
                  </a:lnTo>
                  <a:lnTo>
                    <a:pt x="404" y="332"/>
                  </a:lnTo>
                  <a:lnTo>
                    <a:pt x="420" y="332"/>
                  </a:lnTo>
                  <a:lnTo>
                    <a:pt x="420" y="294"/>
                  </a:lnTo>
                  <a:lnTo>
                    <a:pt x="456" y="268"/>
                  </a:lnTo>
                  <a:lnTo>
                    <a:pt x="462" y="244"/>
                  </a:lnTo>
                  <a:lnTo>
                    <a:pt x="468" y="226"/>
                  </a:lnTo>
                  <a:lnTo>
                    <a:pt x="438" y="228"/>
                  </a:lnTo>
                  <a:lnTo>
                    <a:pt x="442" y="200"/>
                  </a:lnTo>
                  <a:lnTo>
                    <a:pt x="468" y="184"/>
                  </a:lnTo>
                  <a:lnTo>
                    <a:pt x="486" y="186"/>
                  </a:lnTo>
                  <a:lnTo>
                    <a:pt x="494" y="166"/>
                  </a:lnTo>
                  <a:lnTo>
                    <a:pt x="514" y="142"/>
                  </a:lnTo>
                  <a:lnTo>
                    <a:pt x="558" y="148"/>
                  </a:lnTo>
                  <a:lnTo>
                    <a:pt x="584" y="144"/>
                  </a:lnTo>
                  <a:lnTo>
                    <a:pt x="614" y="114"/>
                  </a:lnTo>
                  <a:lnTo>
                    <a:pt x="682" y="108"/>
                  </a:lnTo>
                  <a:lnTo>
                    <a:pt x="720" y="64"/>
                  </a:lnTo>
                  <a:lnTo>
                    <a:pt x="714" y="36"/>
                  </a:lnTo>
                  <a:lnTo>
                    <a:pt x="768" y="2"/>
                  </a:lnTo>
                  <a:lnTo>
                    <a:pt x="780" y="6"/>
                  </a:lnTo>
                  <a:lnTo>
                    <a:pt x="768" y="46"/>
                  </a:lnTo>
                  <a:lnTo>
                    <a:pt x="802" y="30"/>
                  </a:lnTo>
                  <a:lnTo>
                    <a:pt x="820" y="60"/>
                  </a:lnTo>
                  <a:lnTo>
                    <a:pt x="820" y="60"/>
                  </a:lnTo>
                  <a:lnTo>
                    <a:pt x="832" y="40"/>
                  </a:lnTo>
                  <a:lnTo>
                    <a:pt x="832" y="40"/>
                  </a:lnTo>
                  <a:lnTo>
                    <a:pt x="858" y="0"/>
                  </a:lnTo>
                  <a:lnTo>
                    <a:pt x="876" y="8"/>
                  </a:lnTo>
                  <a:lnTo>
                    <a:pt x="864" y="38"/>
                  </a:lnTo>
                  <a:lnTo>
                    <a:pt x="860" y="60"/>
                  </a:lnTo>
                  <a:lnTo>
                    <a:pt x="868" y="80"/>
                  </a:lnTo>
                  <a:lnTo>
                    <a:pt x="900" y="22"/>
                  </a:lnTo>
                  <a:lnTo>
                    <a:pt x="914" y="24"/>
                  </a:lnTo>
                  <a:lnTo>
                    <a:pt x="912" y="46"/>
                  </a:lnTo>
                  <a:lnTo>
                    <a:pt x="966" y="62"/>
                  </a:lnTo>
                  <a:lnTo>
                    <a:pt x="980" y="82"/>
                  </a:lnTo>
                  <a:lnTo>
                    <a:pt x="978" y="98"/>
                  </a:lnTo>
                  <a:lnTo>
                    <a:pt x="966" y="100"/>
                  </a:lnTo>
                  <a:lnTo>
                    <a:pt x="946" y="130"/>
                  </a:lnTo>
                  <a:lnTo>
                    <a:pt x="890" y="118"/>
                  </a:lnTo>
                  <a:lnTo>
                    <a:pt x="884" y="128"/>
                  </a:lnTo>
                  <a:lnTo>
                    <a:pt x="918" y="156"/>
                  </a:lnTo>
                  <a:lnTo>
                    <a:pt x="944" y="16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14" name="Oman">
              <a:extLst>
                <a:ext uri="{FF2B5EF4-FFF2-40B4-BE49-F238E27FC236}">
                  <a16:creationId xmlns:a16="http://schemas.microsoft.com/office/drawing/2014/main" id="{3CBA82E9-D078-4CAD-9AEB-7A34C86D4144}"/>
                </a:ext>
              </a:extLst>
            </p:cNvPr>
            <p:cNvSpPr>
              <a:spLocks/>
            </p:cNvSpPr>
            <p:nvPr/>
          </p:nvSpPr>
          <p:spPr bwMode="gray">
            <a:xfrm>
              <a:off x="7429200" y="3695431"/>
              <a:ext cx="218657" cy="326449"/>
            </a:xfrm>
            <a:custGeom>
              <a:avLst/>
              <a:gdLst/>
              <a:ahLst/>
              <a:cxnLst>
                <a:cxn ang="0">
                  <a:pos x="48" y="400"/>
                </a:cxn>
                <a:cxn ang="0">
                  <a:pos x="34" y="400"/>
                </a:cxn>
                <a:cxn ang="0">
                  <a:pos x="0" y="312"/>
                </a:cxn>
                <a:cxn ang="0">
                  <a:pos x="84" y="284"/>
                </a:cxn>
                <a:cxn ang="0">
                  <a:pos x="96" y="190"/>
                </a:cxn>
                <a:cxn ang="0">
                  <a:pos x="92" y="166"/>
                </a:cxn>
                <a:cxn ang="0">
                  <a:pos x="96" y="134"/>
                </a:cxn>
                <a:cxn ang="0">
                  <a:pos x="104" y="128"/>
                </a:cxn>
                <a:cxn ang="0">
                  <a:pos x="112" y="80"/>
                </a:cxn>
                <a:cxn ang="0">
                  <a:pos x="118" y="68"/>
                </a:cxn>
                <a:cxn ang="0">
                  <a:pos x="126" y="38"/>
                </a:cxn>
                <a:cxn ang="0">
                  <a:pos x="124" y="16"/>
                </a:cxn>
                <a:cxn ang="0">
                  <a:pos x="134" y="6"/>
                </a:cxn>
                <a:cxn ang="0">
                  <a:pos x="146" y="0"/>
                </a:cxn>
                <a:cxn ang="0">
                  <a:pos x="146" y="10"/>
                </a:cxn>
                <a:cxn ang="0">
                  <a:pos x="138" y="16"/>
                </a:cxn>
                <a:cxn ang="0">
                  <a:pos x="136" y="36"/>
                </a:cxn>
                <a:cxn ang="0">
                  <a:pos x="140" y="66"/>
                </a:cxn>
                <a:cxn ang="0">
                  <a:pos x="160" y="88"/>
                </a:cxn>
                <a:cxn ang="0">
                  <a:pos x="174" y="108"/>
                </a:cxn>
                <a:cxn ang="0">
                  <a:pos x="194" y="114"/>
                </a:cxn>
                <a:cxn ang="0">
                  <a:pos x="208" y="114"/>
                </a:cxn>
                <a:cxn ang="0">
                  <a:pos x="236" y="132"/>
                </a:cxn>
                <a:cxn ang="0">
                  <a:pos x="242" y="142"/>
                </a:cxn>
                <a:cxn ang="0">
                  <a:pos x="246" y="160"/>
                </a:cxn>
                <a:cxn ang="0">
                  <a:pos x="258" y="170"/>
                </a:cxn>
                <a:cxn ang="0">
                  <a:pos x="270" y="170"/>
                </a:cxn>
                <a:cxn ang="0">
                  <a:pos x="256" y="208"/>
                </a:cxn>
                <a:cxn ang="0">
                  <a:pos x="254" y="218"/>
                </a:cxn>
                <a:cxn ang="0">
                  <a:pos x="242" y="236"/>
                </a:cxn>
                <a:cxn ang="0">
                  <a:pos x="214" y="264"/>
                </a:cxn>
                <a:cxn ang="0">
                  <a:pos x="208" y="256"/>
                </a:cxn>
                <a:cxn ang="0">
                  <a:pos x="194" y="284"/>
                </a:cxn>
                <a:cxn ang="0">
                  <a:pos x="200" y="314"/>
                </a:cxn>
                <a:cxn ang="0">
                  <a:pos x="196" y="320"/>
                </a:cxn>
                <a:cxn ang="0">
                  <a:pos x="184" y="314"/>
                </a:cxn>
                <a:cxn ang="0">
                  <a:pos x="156" y="330"/>
                </a:cxn>
                <a:cxn ang="0">
                  <a:pos x="154" y="344"/>
                </a:cxn>
                <a:cxn ang="0">
                  <a:pos x="140" y="352"/>
                </a:cxn>
                <a:cxn ang="0">
                  <a:pos x="120" y="352"/>
                </a:cxn>
                <a:cxn ang="0">
                  <a:pos x="110" y="358"/>
                </a:cxn>
                <a:cxn ang="0">
                  <a:pos x="110" y="382"/>
                </a:cxn>
                <a:cxn ang="0">
                  <a:pos x="100" y="392"/>
                </a:cxn>
                <a:cxn ang="0">
                  <a:pos x="70" y="392"/>
                </a:cxn>
                <a:cxn ang="0">
                  <a:pos x="48" y="400"/>
                </a:cxn>
              </a:cxnLst>
              <a:rect l="0" t="0" r="r" b="b"/>
              <a:pathLst>
                <a:path w="270" h="400">
                  <a:moveTo>
                    <a:pt x="48" y="400"/>
                  </a:moveTo>
                  <a:lnTo>
                    <a:pt x="34" y="400"/>
                  </a:lnTo>
                  <a:lnTo>
                    <a:pt x="0" y="312"/>
                  </a:lnTo>
                  <a:lnTo>
                    <a:pt x="84" y="284"/>
                  </a:lnTo>
                  <a:lnTo>
                    <a:pt x="96" y="190"/>
                  </a:lnTo>
                  <a:lnTo>
                    <a:pt x="92" y="166"/>
                  </a:lnTo>
                  <a:lnTo>
                    <a:pt x="96" y="134"/>
                  </a:lnTo>
                  <a:lnTo>
                    <a:pt x="104" y="128"/>
                  </a:lnTo>
                  <a:lnTo>
                    <a:pt x="112" y="80"/>
                  </a:lnTo>
                  <a:lnTo>
                    <a:pt x="118" y="68"/>
                  </a:lnTo>
                  <a:lnTo>
                    <a:pt x="126" y="38"/>
                  </a:lnTo>
                  <a:lnTo>
                    <a:pt x="124" y="16"/>
                  </a:lnTo>
                  <a:lnTo>
                    <a:pt x="134" y="6"/>
                  </a:lnTo>
                  <a:lnTo>
                    <a:pt x="146" y="0"/>
                  </a:lnTo>
                  <a:lnTo>
                    <a:pt x="146" y="10"/>
                  </a:lnTo>
                  <a:lnTo>
                    <a:pt x="138" y="16"/>
                  </a:lnTo>
                  <a:lnTo>
                    <a:pt x="136" y="36"/>
                  </a:lnTo>
                  <a:lnTo>
                    <a:pt x="140" y="66"/>
                  </a:lnTo>
                  <a:lnTo>
                    <a:pt x="160" y="88"/>
                  </a:lnTo>
                  <a:lnTo>
                    <a:pt x="174" y="108"/>
                  </a:lnTo>
                  <a:lnTo>
                    <a:pt x="194" y="114"/>
                  </a:lnTo>
                  <a:lnTo>
                    <a:pt x="208" y="114"/>
                  </a:lnTo>
                  <a:lnTo>
                    <a:pt x="236" y="132"/>
                  </a:lnTo>
                  <a:lnTo>
                    <a:pt x="242" y="142"/>
                  </a:lnTo>
                  <a:lnTo>
                    <a:pt x="246" y="160"/>
                  </a:lnTo>
                  <a:lnTo>
                    <a:pt x="258" y="170"/>
                  </a:lnTo>
                  <a:lnTo>
                    <a:pt x="270" y="170"/>
                  </a:lnTo>
                  <a:lnTo>
                    <a:pt x="256" y="208"/>
                  </a:lnTo>
                  <a:lnTo>
                    <a:pt x="254" y="218"/>
                  </a:lnTo>
                  <a:lnTo>
                    <a:pt x="242" y="236"/>
                  </a:lnTo>
                  <a:lnTo>
                    <a:pt x="214" y="264"/>
                  </a:lnTo>
                  <a:lnTo>
                    <a:pt x="208" y="256"/>
                  </a:lnTo>
                  <a:lnTo>
                    <a:pt x="194" y="284"/>
                  </a:lnTo>
                  <a:lnTo>
                    <a:pt x="200" y="314"/>
                  </a:lnTo>
                  <a:lnTo>
                    <a:pt x="196" y="320"/>
                  </a:lnTo>
                  <a:lnTo>
                    <a:pt x="184" y="314"/>
                  </a:lnTo>
                  <a:lnTo>
                    <a:pt x="156" y="330"/>
                  </a:lnTo>
                  <a:lnTo>
                    <a:pt x="154" y="344"/>
                  </a:lnTo>
                  <a:lnTo>
                    <a:pt x="140" y="352"/>
                  </a:lnTo>
                  <a:lnTo>
                    <a:pt x="120" y="352"/>
                  </a:lnTo>
                  <a:lnTo>
                    <a:pt x="110" y="358"/>
                  </a:lnTo>
                  <a:lnTo>
                    <a:pt x="110" y="382"/>
                  </a:lnTo>
                  <a:lnTo>
                    <a:pt x="100" y="392"/>
                  </a:lnTo>
                  <a:lnTo>
                    <a:pt x="70" y="392"/>
                  </a:lnTo>
                  <a:lnTo>
                    <a:pt x="48" y="40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15" name="Pakistan">
              <a:extLst>
                <a:ext uri="{FF2B5EF4-FFF2-40B4-BE49-F238E27FC236}">
                  <a16:creationId xmlns:a16="http://schemas.microsoft.com/office/drawing/2014/main" id="{0BBE1EDC-1463-4453-B151-4C768D461677}"/>
                </a:ext>
              </a:extLst>
            </p:cNvPr>
            <p:cNvSpPr>
              <a:spLocks/>
            </p:cNvSpPr>
            <p:nvPr/>
          </p:nvSpPr>
          <p:spPr bwMode="gray">
            <a:xfrm>
              <a:off x="7677144" y="3296221"/>
              <a:ext cx="503695" cy="491640"/>
            </a:xfrm>
            <a:custGeom>
              <a:avLst/>
              <a:gdLst/>
              <a:ahLst/>
              <a:cxnLst>
                <a:cxn ang="0">
                  <a:pos x="26" y="530"/>
                </a:cxn>
                <a:cxn ang="0">
                  <a:pos x="54" y="478"/>
                </a:cxn>
                <a:cxn ang="0">
                  <a:pos x="90" y="458"/>
                </a:cxn>
                <a:cxn ang="0">
                  <a:pos x="72" y="412"/>
                </a:cxn>
                <a:cxn ang="0">
                  <a:pos x="0" y="338"/>
                </a:cxn>
                <a:cxn ang="0">
                  <a:pos x="46" y="360"/>
                </a:cxn>
                <a:cxn ang="0">
                  <a:pos x="88" y="354"/>
                </a:cxn>
                <a:cxn ang="0">
                  <a:pos x="134" y="352"/>
                </a:cxn>
                <a:cxn ang="0">
                  <a:pos x="202" y="338"/>
                </a:cxn>
                <a:cxn ang="0">
                  <a:pos x="200" y="304"/>
                </a:cxn>
                <a:cxn ang="0">
                  <a:pos x="206" y="276"/>
                </a:cxn>
                <a:cxn ang="0">
                  <a:pos x="234" y="260"/>
                </a:cxn>
                <a:cxn ang="0">
                  <a:pos x="258" y="258"/>
                </a:cxn>
                <a:cxn ang="0">
                  <a:pos x="304" y="250"/>
                </a:cxn>
                <a:cxn ang="0">
                  <a:pos x="318" y="214"/>
                </a:cxn>
                <a:cxn ang="0">
                  <a:pos x="356" y="170"/>
                </a:cxn>
                <a:cxn ang="0">
                  <a:pos x="336" y="136"/>
                </a:cxn>
                <a:cxn ang="0">
                  <a:pos x="386" y="120"/>
                </a:cxn>
                <a:cxn ang="0">
                  <a:pos x="402" y="88"/>
                </a:cxn>
                <a:cxn ang="0">
                  <a:pos x="386" y="56"/>
                </a:cxn>
                <a:cxn ang="0">
                  <a:pos x="414" y="38"/>
                </a:cxn>
                <a:cxn ang="0">
                  <a:pos x="482" y="6"/>
                </a:cxn>
                <a:cxn ang="0">
                  <a:pos x="506" y="0"/>
                </a:cxn>
                <a:cxn ang="0">
                  <a:pos x="530" y="6"/>
                </a:cxn>
                <a:cxn ang="0">
                  <a:pos x="584" y="30"/>
                </a:cxn>
                <a:cxn ang="0">
                  <a:pos x="614" y="58"/>
                </a:cxn>
                <a:cxn ang="0">
                  <a:pos x="602" y="104"/>
                </a:cxn>
                <a:cxn ang="0">
                  <a:pos x="550" y="106"/>
                </a:cxn>
                <a:cxn ang="0">
                  <a:pos x="498" y="96"/>
                </a:cxn>
                <a:cxn ang="0">
                  <a:pos x="484" y="132"/>
                </a:cxn>
                <a:cxn ang="0">
                  <a:pos x="518" y="194"/>
                </a:cxn>
                <a:cxn ang="0">
                  <a:pos x="550" y="218"/>
                </a:cxn>
                <a:cxn ang="0">
                  <a:pos x="528" y="274"/>
                </a:cxn>
                <a:cxn ang="0">
                  <a:pos x="504" y="286"/>
                </a:cxn>
                <a:cxn ang="0">
                  <a:pos x="498" y="312"/>
                </a:cxn>
                <a:cxn ang="0">
                  <a:pos x="468" y="364"/>
                </a:cxn>
                <a:cxn ang="0">
                  <a:pos x="432" y="384"/>
                </a:cxn>
                <a:cxn ang="0">
                  <a:pos x="392" y="418"/>
                </a:cxn>
                <a:cxn ang="0">
                  <a:pos x="360" y="420"/>
                </a:cxn>
                <a:cxn ang="0">
                  <a:pos x="342" y="436"/>
                </a:cxn>
                <a:cxn ang="0">
                  <a:pos x="332" y="474"/>
                </a:cxn>
                <a:cxn ang="0">
                  <a:pos x="346" y="496"/>
                </a:cxn>
                <a:cxn ang="0">
                  <a:pos x="372" y="518"/>
                </a:cxn>
                <a:cxn ang="0">
                  <a:pos x="388" y="554"/>
                </a:cxn>
                <a:cxn ang="0">
                  <a:pos x="380" y="574"/>
                </a:cxn>
                <a:cxn ang="0">
                  <a:pos x="356" y="570"/>
                </a:cxn>
                <a:cxn ang="0">
                  <a:pos x="316" y="576"/>
                </a:cxn>
                <a:cxn ang="0">
                  <a:pos x="300" y="586"/>
                </a:cxn>
                <a:cxn ang="0">
                  <a:pos x="272" y="602"/>
                </a:cxn>
                <a:cxn ang="0">
                  <a:pos x="226" y="558"/>
                </a:cxn>
                <a:cxn ang="0">
                  <a:pos x="218" y="536"/>
                </a:cxn>
                <a:cxn ang="0">
                  <a:pos x="162" y="526"/>
                </a:cxn>
                <a:cxn ang="0">
                  <a:pos x="116" y="524"/>
                </a:cxn>
                <a:cxn ang="0">
                  <a:pos x="94" y="538"/>
                </a:cxn>
                <a:cxn ang="0">
                  <a:pos x="62" y="538"/>
                </a:cxn>
                <a:cxn ang="0">
                  <a:pos x="40" y="538"/>
                </a:cxn>
              </a:cxnLst>
              <a:rect l="0" t="0" r="r" b="b"/>
              <a:pathLst>
                <a:path w="618" h="602">
                  <a:moveTo>
                    <a:pt x="40" y="538"/>
                  </a:moveTo>
                  <a:lnTo>
                    <a:pt x="26" y="530"/>
                  </a:lnTo>
                  <a:lnTo>
                    <a:pt x="32" y="498"/>
                  </a:lnTo>
                  <a:lnTo>
                    <a:pt x="54" y="478"/>
                  </a:lnTo>
                  <a:lnTo>
                    <a:pt x="84" y="474"/>
                  </a:lnTo>
                  <a:lnTo>
                    <a:pt x="90" y="458"/>
                  </a:lnTo>
                  <a:lnTo>
                    <a:pt x="72" y="446"/>
                  </a:lnTo>
                  <a:lnTo>
                    <a:pt x="72" y="412"/>
                  </a:lnTo>
                  <a:lnTo>
                    <a:pt x="32" y="396"/>
                  </a:lnTo>
                  <a:lnTo>
                    <a:pt x="0" y="338"/>
                  </a:lnTo>
                  <a:lnTo>
                    <a:pt x="28" y="356"/>
                  </a:lnTo>
                  <a:lnTo>
                    <a:pt x="46" y="360"/>
                  </a:lnTo>
                  <a:lnTo>
                    <a:pt x="68" y="364"/>
                  </a:lnTo>
                  <a:lnTo>
                    <a:pt x="88" y="354"/>
                  </a:lnTo>
                  <a:lnTo>
                    <a:pt x="112" y="356"/>
                  </a:lnTo>
                  <a:lnTo>
                    <a:pt x="134" y="352"/>
                  </a:lnTo>
                  <a:lnTo>
                    <a:pt x="176" y="354"/>
                  </a:lnTo>
                  <a:lnTo>
                    <a:pt x="202" y="338"/>
                  </a:lnTo>
                  <a:lnTo>
                    <a:pt x="194" y="320"/>
                  </a:lnTo>
                  <a:lnTo>
                    <a:pt x="200" y="304"/>
                  </a:lnTo>
                  <a:lnTo>
                    <a:pt x="200" y="290"/>
                  </a:lnTo>
                  <a:lnTo>
                    <a:pt x="206" y="276"/>
                  </a:lnTo>
                  <a:lnTo>
                    <a:pt x="220" y="276"/>
                  </a:lnTo>
                  <a:lnTo>
                    <a:pt x="234" y="260"/>
                  </a:lnTo>
                  <a:lnTo>
                    <a:pt x="242" y="268"/>
                  </a:lnTo>
                  <a:lnTo>
                    <a:pt x="258" y="258"/>
                  </a:lnTo>
                  <a:lnTo>
                    <a:pt x="274" y="250"/>
                  </a:lnTo>
                  <a:lnTo>
                    <a:pt x="304" y="250"/>
                  </a:lnTo>
                  <a:lnTo>
                    <a:pt x="320" y="238"/>
                  </a:lnTo>
                  <a:lnTo>
                    <a:pt x="318" y="214"/>
                  </a:lnTo>
                  <a:lnTo>
                    <a:pt x="328" y="184"/>
                  </a:lnTo>
                  <a:lnTo>
                    <a:pt x="356" y="170"/>
                  </a:lnTo>
                  <a:lnTo>
                    <a:pt x="330" y="144"/>
                  </a:lnTo>
                  <a:lnTo>
                    <a:pt x="336" y="136"/>
                  </a:lnTo>
                  <a:lnTo>
                    <a:pt x="366" y="140"/>
                  </a:lnTo>
                  <a:lnTo>
                    <a:pt x="386" y="120"/>
                  </a:lnTo>
                  <a:lnTo>
                    <a:pt x="388" y="102"/>
                  </a:lnTo>
                  <a:lnTo>
                    <a:pt x="402" y="88"/>
                  </a:lnTo>
                  <a:lnTo>
                    <a:pt x="400" y="70"/>
                  </a:lnTo>
                  <a:lnTo>
                    <a:pt x="386" y="56"/>
                  </a:lnTo>
                  <a:lnTo>
                    <a:pt x="402" y="34"/>
                  </a:lnTo>
                  <a:lnTo>
                    <a:pt x="414" y="38"/>
                  </a:lnTo>
                  <a:lnTo>
                    <a:pt x="444" y="8"/>
                  </a:lnTo>
                  <a:lnTo>
                    <a:pt x="482" y="6"/>
                  </a:lnTo>
                  <a:lnTo>
                    <a:pt x="494" y="8"/>
                  </a:lnTo>
                  <a:lnTo>
                    <a:pt x="506" y="0"/>
                  </a:lnTo>
                  <a:lnTo>
                    <a:pt x="520" y="0"/>
                  </a:lnTo>
                  <a:lnTo>
                    <a:pt x="530" y="6"/>
                  </a:lnTo>
                  <a:lnTo>
                    <a:pt x="552" y="4"/>
                  </a:lnTo>
                  <a:lnTo>
                    <a:pt x="584" y="30"/>
                  </a:lnTo>
                  <a:lnTo>
                    <a:pt x="618" y="34"/>
                  </a:lnTo>
                  <a:lnTo>
                    <a:pt x="614" y="58"/>
                  </a:lnTo>
                  <a:lnTo>
                    <a:pt x="614" y="82"/>
                  </a:lnTo>
                  <a:lnTo>
                    <a:pt x="602" y="104"/>
                  </a:lnTo>
                  <a:lnTo>
                    <a:pt x="580" y="96"/>
                  </a:lnTo>
                  <a:lnTo>
                    <a:pt x="550" y="106"/>
                  </a:lnTo>
                  <a:lnTo>
                    <a:pt x="524" y="108"/>
                  </a:lnTo>
                  <a:lnTo>
                    <a:pt x="498" y="96"/>
                  </a:lnTo>
                  <a:lnTo>
                    <a:pt x="488" y="110"/>
                  </a:lnTo>
                  <a:lnTo>
                    <a:pt x="484" y="132"/>
                  </a:lnTo>
                  <a:lnTo>
                    <a:pt x="492" y="184"/>
                  </a:lnTo>
                  <a:lnTo>
                    <a:pt x="518" y="194"/>
                  </a:lnTo>
                  <a:lnTo>
                    <a:pt x="520" y="210"/>
                  </a:lnTo>
                  <a:lnTo>
                    <a:pt x="550" y="218"/>
                  </a:lnTo>
                  <a:lnTo>
                    <a:pt x="520" y="252"/>
                  </a:lnTo>
                  <a:lnTo>
                    <a:pt x="528" y="274"/>
                  </a:lnTo>
                  <a:lnTo>
                    <a:pt x="520" y="282"/>
                  </a:lnTo>
                  <a:lnTo>
                    <a:pt x="504" y="286"/>
                  </a:lnTo>
                  <a:lnTo>
                    <a:pt x="490" y="294"/>
                  </a:lnTo>
                  <a:lnTo>
                    <a:pt x="498" y="312"/>
                  </a:lnTo>
                  <a:lnTo>
                    <a:pt x="478" y="326"/>
                  </a:lnTo>
                  <a:lnTo>
                    <a:pt x="468" y="364"/>
                  </a:lnTo>
                  <a:lnTo>
                    <a:pt x="446" y="380"/>
                  </a:lnTo>
                  <a:lnTo>
                    <a:pt x="432" y="384"/>
                  </a:lnTo>
                  <a:lnTo>
                    <a:pt x="412" y="414"/>
                  </a:lnTo>
                  <a:lnTo>
                    <a:pt x="392" y="418"/>
                  </a:lnTo>
                  <a:lnTo>
                    <a:pt x="376" y="430"/>
                  </a:lnTo>
                  <a:lnTo>
                    <a:pt x="360" y="420"/>
                  </a:lnTo>
                  <a:lnTo>
                    <a:pt x="346" y="420"/>
                  </a:lnTo>
                  <a:lnTo>
                    <a:pt x="342" y="436"/>
                  </a:lnTo>
                  <a:lnTo>
                    <a:pt x="322" y="460"/>
                  </a:lnTo>
                  <a:lnTo>
                    <a:pt x="332" y="474"/>
                  </a:lnTo>
                  <a:lnTo>
                    <a:pt x="350" y="480"/>
                  </a:lnTo>
                  <a:lnTo>
                    <a:pt x="346" y="496"/>
                  </a:lnTo>
                  <a:lnTo>
                    <a:pt x="360" y="516"/>
                  </a:lnTo>
                  <a:lnTo>
                    <a:pt x="372" y="518"/>
                  </a:lnTo>
                  <a:lnTo>
                    <a:pt x="388" y="544"/>
                  </a:lnTo>
                  <a:lnTo>
                    <a:pt x="388" y="554"/>
                  </a:lnTo>
                  <a:lnTo>
                    <a:pt x="392" y="566"/>
                  </a:lnTo>
                  <a:lnTo>
                    <a:pt x="380" y="574"/>
                  </a:lnTo>
                  <a:lnTo>
                    <a:pt x="372" y="562"/>
                  </a:lnTo>
                  <a:lnTo>
                    <a:pt x="356" y="570"/>
                  </a:lnTo>
                  <a:lnTo>
                    <a:pt x="334" y="576"/>
                  </a:lnTo>
                  <a:lnTo>
                    <a:pt x="316" y="576"/>
                  </a:lnTo>
                  <a:lnTo>
                    <a:pt x="302" y="570"/>
                  </a:lnTo>
                  <a:lnTo>
                    <a:pt x="300" y="586"/>
                  </a:lnTo>
                  <a:lnTo>
                    <a:pt x="284" y="588"/>
                  </a:lnTo>
                  <a:lnTo>
                    <a:pt x="272" y="602"/>
                  </a:lnTo>
                  <a:lnTo>
                    <a:pt x="250" y="588"/>
                  </a:lnTo>
                  <a:lnTo>
                    <a:pt x="226" y="558"/>
                  </a:lnTo>
                  <a:lnTo>
                    <a:pt x="214" y="558"/>
                  </a:lnTo>
                  <a:lnTo>
                    <a:pt x="218" y="536"/>
                  </a:lnTo>
                  <a:lnTo>
                    <a:pt x="196" y="526"/>
                  </a:lnTo>
                  <a:lnTo>
                    <a:pt x="162" y="526"/>
                  </a:lnTo>
                  <a:lnTo>
                    <a:pt x="134" y="536"/>
                  </a:lnTo>
                  <a:lnTo>
                    <a:pt x="116" y="524"/>
                  </a:lnTo>
                  <a:lnTo>
                    <a:pt x="100" y="530"/>
                  </a:lnTo>
                  <a:lnTo>
                    <a:pt x="94" y="538"/>
                  </a:lnTo>
                  <a:lnTo>
                    <a:pt x="64" y="528"/>
                  </a:lnTo>
                  <a:lnTo>
                    <a:pt x="62" y="538"/>
                  </a:lnTo>
                  <a:lnTo>
                    <a:pt x="52" y="532"/>
                  </a:lnTo>
                  <a:lnTo>
                    <a:pt x="40" y="5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16" name="Panama">
              <a:extLst>
                <a:ext uri="{FF2B5EF4-FFF2-40B4-BE49-F238E27FC236}">
                  <a16:creationId xmlns:a16="http://schemas.microsoft.com/office/drawing/2014/main" id="{C2980426-E48A-4D1B-8FD3-5188F38BD455}"/>
                </a:ext>
              </a:extLst>
            </p:cNvPr>
            <p:cNvSpPr>
              <a:spLocks noEditPoints="1"/>
            </p:cNvSpPr>
            <p:nvPr/>
          </p:nvSpPr>
          <p:spPr bwMode="gray">
            <a:xfrm>
              <a:off x="3128273" y="4320797"/>
              <a:ext cx="183517" cy="82594"/>
            </a:xfrm>
            <a:custGeom>
              <a:avLst/>
              <a:gdLst/>
              <a:ahLst/>
              <a:cxnLst>
                <a:cxn ang="0">
                  <a:pos x="134" y="41"/>
                </a:cxn>
                <a:cxn ang="0">
                  <a:pos x="114" y="53"/>
                </a:cxn>
                <a:cxn ang="0">
                  <a:pos x="122" y="81"/>
                </a:cxn>
                <a:cxn ang="0">
                  <a:pos x="106" y="97"/>
                </a:cxn>
                <a:cxn ang="0">
                  <a:pos x="92" y="97"/>
                </a:cxn>
                <a:cxn ang="0">
                  <a:pos x="80" y="75"/>
                </a:cxn>
                <a:cxn ang="0">
                  <a:pos x="64" y="73"/>
                </a:cxn>
                <a:cxn ang="0">
                  <a:pos x="50" y="57"/>
                </a:cxn>
                <a:cxn ang="0">
                  <a:pos x="28" y="57"/>
                </a:cxn>
                <a:cxn ang="0">
                  <a:pos x="10" y="61"/>
                </a:cxn>
                <a:cxn ang="0">
                  <a:pos x="2" y="34"/>
                </a:cxn>
                <a:cxn ang="0">
                  <a:pos x="4" y="10"/>
                </a:cxn>
                <a:cxn ang="0">
                  <a:pos x="32" y="14"/>
                </a:cxn>
                <a:cxn ang="0">
                  <a:pos x="40" y="24"/>
                </a:cxn>
                <a:cxn ang="0">
                  <a:pos x="52" y="20"/>
                </a:cxn>
                <a:cxn ang="0">
                  <a:pos x="80" y="28"/>
                </a:cxn>
                <a:cxn ang="0">
                  <a:pos x="110" y="18"/>
                </a:cxn>
                <a:cxn ang="0">
                  <a:pos x="124" y="10"/>
                </a:cxn>
                <a:cxn ang="0">
                  <a:pos x="52" y="87"/>
                </a:cxn>
                <a:cxn ang="0">
                  <a:pos x="66" y="89"/>
                </a:cxn>
                <a:cxn ang="0">
                  <a:pos x="52" y="87"/>
                </a:cxn>
                <a:cxn ang="0">
                  <a:pos x="156" y="22"/>
                </a:cxn>
                <a:cxn ang="0">
                  <a:pos x="192" y="39"/>
                </a:cxn>
                <a:cxn ang="0">
                  <a:pos x="208" y="51"/>
                </a:cxn>
                <a:cxn ang="0">
                  <a:pos x="192" y="63"/>
                </a:cxn>
                <a:cxn ang="0">
                  <a:pos x="206" y="95"/>
                </a:cxn>
                <a:cxn ang="0">
                  <a:pos x="214" y="91"/>
                </a:cxn>
                <a:cxn ang="0">
                  <a:pos x="224" y="71"/>
                </a:cxn>
                <a:cxn ang="0">
                  <a:pos x="222" y="36"/>
                </a:cxn>
                <a:cxn ang="0">
                  <a:pos x="196" y="14"/>
                </a:cxn>
                <a:cxn ang="0">
                  <a:pos x="164" y="6"/>
                </a:cxn>
                <a:cxn ang="0">
                  <a:pos x="150" y="2"/>
                </a:cxn>
                <a:cxn ang="0">
                  <a:pos x="124" y="10"/>
                </a:cxn>
              </a:cxnLst>
              <a:rect l="0" t="0" r="r" b="b"/>
              <a:pathLst>
                <a:path w="224" h="101">
                  <a:moveTo>
                    <a:pt x="138" y="26"/>
                  </a:moveTo>
                  <a:lnTo>
                    <a:pt x="134" y="41"/>
                  </a:lnTo>
                  <a:lnTo>
                    <a:pt x="120" y="43"/>
                  </a:lnTo>
                  <a:lnTo>
                    <a:pt x="114" y="53"/>
                  </a:lnTo>
                  <a:lnTo>
                    <a:pt x="106" y="59"/>
                  </a:lnTo>
                  <a:lnTo>
                    <a:pt x="122" y="81"/>
                  </a:lnTo>
                  <a:lnTo>
                    <a:pt x="110" y="89"/>
                  </a:lnTo>
                  <a:lnTo>
                    <a:pt x="106" y="97"/>
                  </a:lnTo>
                  <a:lnTo>
                    <a:pt x="100" y="101"/>
                  </a:lnTo>
                  <a:lnTo>
                    <a:pt x="92" y="97"/>
                  </a:lnTo>
                  <a:lnTo>
                    <a:pt x="86" y="71"/>
                  </a:lnTo>
                  <a:lnTo>
                    <a:pt x="80" y="75"/>
                  </a:lnTo>
                  <a:lnTo>
                    <a:pt x="78" y="83"/>
                  </a:lnTo>
                  <a:lnTo>
                    <a:pt x="64" y="73"/>
                  </a:lnTo>
                  <a:lnTo>
                    <a:pt x="64" y="63"/>
                  </a:lnTo>
                  <a:lnTo>
                    <a:pt x="50" y="57"/>
                  </a:lnTo>
                  <a:lnTo>
                    <a:pt x="38" y="53"/>
                  </a:lnTo>
                  <a:lnTo>
                    <a:pt x="28" y="57"/>
                  </a:lnTo>
                  <a:lnTo>
                    <a:pt x="18" y="55"/>
                  </a:lnTo>
                  <a:lnTo>
                    <a:pt x="10" y="61"/>
                  </a:lnTo>
                  <a:lnTo>
                    <a:pt x="10" y="41"/>
                  </a:lnTo>
                  <a:lnTo>
                    <a:pt x="2" y="34"/>
                  </a:lnTo>
                  <a:lnTo>
                    <a:pt x="0" y="14"/>
                  </a:lnTo>
                  <a:lnTo>
                    <a:pt x="4" y="10"/>
                  </a:lnTo>
                  <a:lnTo>
                    <a:pt x="28" y="4"/>
                  </a:lnTo>
                  <a:lnTo>
                    <a:pt x="32" y="14"/>
                  </a:lnTo>
                  <a:lnTo>
                    <a:pt x="38" y="16"/>
                  </a:lnTo>
                  <a:lnTo>
                    <a:pt x="40" y="24"/>
                  </a:lnTo>
                  <a:lnTo>
                    <a:pt x="48" y="24"/>
                  </a:lnTo>
                  <a:lnTo>
                    <a:pt x="52" y="20"/>
                  </a:lnTo>
                  <a:lnTo>
                    <a:pt x="62" y="26"/>
                  </a:lnTo>
                  <a:lnTo>
                    <a:pt x="80" y="28"/>
                  </a:lnTo>
                  <a:lnTo>
                    <a:pt x="96" y="20"/>
                  </a:lnTo>
                  <a:lnTo>
                    <a:pt x="110" y="18"/>
                  </a:lnTo>
                  <a:lnTo>
                    <a:pt x="118" y="16"/>
                  </a:lnTo>
                  <a:lnTo>
                    <a:pt x="124" y="10"/>
                  </a:lnTo>
                  <a:lnTo>
                    <a:pt x="138" y="26"/>
                  </a:lnTo>
                  <a:close/>
                  <a:moveTo>
                    <a:pt x="52" y="87"/>
                  </a:moveTo>
                  <a:lnTo>
                    <a:pt x="62" y="95"/>
                  </a:lnTo>
                  <a:lnTo>
                    <a:pt x="66" y="89"/>
                  </a:lnTo>
                  <a:lnTo>
                    <a:pt x="56" y="79"/>
                  </a:lnTo>
                  <a:lnTo>
                    <a:pt x="52" y="87"/>
                  </a:lnTo>
                  <a:close/>
                  <a:moveTo>
                    <a:pt x="138" y="26"/>
                  </a:moveTo>
                  <a:lnTo>
                    <a:pt x="156" y="22"/>
                  </a:lnTo>
                  <a:lnTo>
                    <a:pt x="170" y="22"/>
                  </a:lnTo>
                  <a:lnTo>
                    <a:pt x="192" y="39"/>
                  </a:lnTo>
                  <a:lnTo>
                    <a:pt x="204" y="41"/>
                  </a:lnTo>
                  <a:lnTo>
                    <a:pt x="208" y="51"/>
                  </a:lnTo>
                  <a:lnTo>
                    <a:pt x="196" y="55"/>
                  </a:lnTo>
                  <a:lnTo>
                    <a:pt x="192" y="63"/>
                  </a:lnTo>
                  <a:lnTo>
                    <a:pt x="198" y="83"/>
                  </a:lnTo>
                  <a:lnTo>
                    <a:pt x="206" y="95"/>
                  </a:lnTo>
                  <a:lnTo>
                    <a:pt x="214" y="101"/>
                  </a:lnTo>
                  <a:lnTo>
                    <a:pt x="214" y="91"/>
                  </a:lnTo>
                  <a:lnTo>
                    <a:pt x="212" y="79"/>
                  </a:lnTo>
                  <a:lnTo>
                    <a:pt x="224" y="71"/>
                  </a:lnTo>
                  <a:lnTo>
                    <a:pt x="224" y="61"/>
                  </a:lnTo>
                  <a:lnTo>
                    <a:pt x="222" y="36"/>
                  </a:lnTo>
                  <a:lnTo>
                    <a:pt x="204" y="20"/>
                  </a:lnTo>
                  <a:lnTo>
                    <a:pt x="196" y="14"/>
                  </a:lnTo>
                  <a:lnTo>
                    <a:pt x="184" y="8"/>
                  </a:lnTo>
                  <a:lnTo>
                    <a:pt x="164" y="6"/>
                  </a:lnTo>
                  <a:lnTo>
                    <a:pt x="158" y="2"/>
                  </a:lnTo>
                  <a:lnTo>
                    <a:pt x="150" y="2"/>
                  </a:lnTo>
                  <a:lnTo>
                    <a:pt x="138" y="0"/>
                  </a:lnTo>
                  <a:lnTo>
                    <a:pt x="124" y="10"/>
                  </a:lnTo>
                  <a:lnTo>
                    <a:pt x="138" y="2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7" name="Papua New Guinea">
              <a:extLst>
                <a:ext uri="{FF2B5EF4-FFF2-40B4-BE49-F238E27FC236}">
                  <a16:creationId xmlns:a16="http://schemas.microsoft.com/office/drawing/2014/main" id="{FD5E19D2-67EF-4B7A-81E1-1D935CAE6A2D}"/>
                </a:ext>
              </a:extLst>
            </p:cNvPr>
            <p:cNvSpPr>
              <a:spLocks noEditPoints="1"/>
            </p:cNvSpPr>
            <p:nvPr/>
          </p:nvSpPr>
          <p:spPr bwMode="gray">
            <a:xfrm>
              <a:off x="10160474" y="4623647"/>
              <a:ext cx="462695" cy="257620"/>
            </a:xfrm>
            <a:custGeom>
              <a:avLst/>
              <a:gdLst/>
              <a:ahLst/>
              <a:cxnLst>
                <a:cxn ang="0">
                  <a:pos x="0" y="248"/>
                </a:cxn>
                <a:cxn ang="0">
                  <a:pos x="0" y="0"/>
                </a:cxn>
                <a:cxn ang="0">
                  <a:pos x="38" y="10"/>
                </a:cxn>
                <a:cxn ang="0">
                  <a:pos x="88" y="46"/>
                </a:cxn>
                <a:cxn ang="0">
                  <a:pos x="136" y="50"/>
                </a:cxn>
                <a:cxn ang="0">
                  <a:pos x="176" y="84"/>
                </a:cxn>
                <a:cxn ang="0">
                  <a:pos x="178" y="110"/>
                </a:cxn>
                <a:cxn ang="0">
                  <a:pos x="238" y="130"/>
                </a:cxn>
                <a:cxn ang="0">
                  <a:pos x="258" y="154"/>
                </a:cxn>
                <a:cxn ang="0">
                  <a:pos x="224" y="158"/>
                </a:cxn>
                <a:cxn ang="0">
                  <a:pos x="294" y="246"/>
                </a:cxn>
                <a:cxn ang="0">
                  <a:pos x="320" y="248"/>
                </a:cxn>
                <a:cxn ang="0">
                  <a:pos x="318" y="262"/>
                </a:cxn>
                <a:cxn ang="0">
                  <a:pos x="346" y="272"/>
                </a:cxn>
                <a:cxn ang="0">
                  <a:pos x="338" y="280"/>
                </a:cxn>
                <a:cxn ang="0">
                  <a:pos x="379" y="302"/>
                </a:cxn>
                <a:cxn ang="0">
                  <a:pos x="371" y="316"/>
                </a:cxn>
                <a:cxn ang="0">
                  <a:pos x="348" y="316"/>
                </a:cxn>
                <a:cxn ang="0">
                  <a:pos x="290" y="296"/>
                </a:cxn>
                <a:cxn ang="0">
                  <a:pos x="274" y="300"/>
                </a:cxn>
                <a:cxn ang="0">
                  <a:pos x="224" y="274"/>
                </a:cxn>
                <a:cxn ang="0">
                  <a:pos x="218" y="254"/>
                </a:cxn>
                <a:cxn ang="0">
                  <a:pos x="198" y="240"/>
                </a:cxn>
                <a:cxn ang="0">
                  <a:pos x="184" y="204"/>
                </a:cxn>
                <a:cxn ang="0">
                  <a:pos x="158" y="198"/>
                </a:cxn>
                <a:cxn ang="0">
                  <a:pos x="148" y="188"/>
                </a:cxn>
                <a:cxn ang="0">
                  <a:pos x="96" y="190"/>
                </a:cxn>
                <a:cxn ang="0">
                  <a:pos x="74" y="224"/>
                </a:cxn>
                <a:cxn ang="0">
                  <a:pos x="82" y="238"/>
                </a:cxn>
                <a:cxn ang="0">
                  <a:pos x="54" y="254"/>
                </a:cxn>
                <a:cxn ang="0">
                  <a:pos x="26" y="244"/>
                </a:cxn>
                <a:cxn ang="0">
                  <a:pos x="14" y="250"/>
                </a:cxn>
                <a:cxn ang="0">
                  <a:pos x="0" y="248"/>
                </a:cxn>
                <a:cxn ang="0">
                  <a:pos x="292" y="128"/>
                </a:cxn>
                <a:cxn ang="0">
                  <a:pos x="310" y="138"/>
                </a:cxn>
                <a:cxn ang="0">
                  <a:pos x="328" y="138"/>
                </a:cxn>
                <a:cxn ang="0">
                  <a:pos x="340" y="146"/>
                </a:cxn>
                <a:cxn ang="0">
                  <a:pos x="399" y="140"/>
                </a:cxn>
                <a:cxn ang="0">
                  <a:pos x="407" y="124"/>
                </a:cxn>
                <a:cxn ang="0">
                  <a:pos x="427" y="122"/>
                </a:cxn>
                <a:cxn ang="0">
                  <a:pos x="425" y="104"/>
                </a:cxn>
                <a:cxn ang="0">
                  <a:pos x="437" y="94"/>
                </a:cxn>
                <a:cxn ang="0">
                  <a:pos x="435" y="62"/>
                </a:cxn>
                <a:cxn ang="0">
                  <a:pos x="419" y="72"/>
                </a:cxn>
                <a:cxn ang="0">
                  <a:pos x="405" y="66"/>
                </a:cxn>
                <a:cxn ang="0">
                  <a:pos x="409" y="92"/>
                </a:cxn>
                <a:cxn ang="0">
                  <a:pos x="381" y="118"/>
                </a:cxn>
                <a:cxn ang="0">
                  <a:pos x="282" y="116"/>
                </a:cxn>
                <a:cxn ang="0">
                  <a:pos x="292" y="128"/>
                </a:cxn>
                <a:cxn ang="0">
                  <a:pos x="529" y="142"/>
                </a:cxn>
                <a:cxn ang="0">
                  <a:pos x="551" y="168"/>
                </a:cxn>
                <a:cxn ang="0">
                  <a:pos x="571" y="156"/>
                </a:cxn>
                <a:cxn ang="0">
                  <a:pos x="541" y="120"/>
                </a:cxn>
                <a:cxn ang="0">
                  <a:pos x="519" y="108"/>
                </a:cxn>
                <a:cxn ang="0">
                  <a:pos x="529" y="142"/>
                </a:cxn>
              </a:cxnLst>
              <a:rect l="0" t="0" r="r" b="b"/>
              <a:pathLst>
                <a:path w="571" h="316">
                  <a:moveTo>
                    <a:pt x="0" y="248"/>
                  </a:moveTo>
                  <a:lnTo>
                    <a:pt x="0" y="0"/>
                  </a:lnTo>
                  <a:lnTo>
                    <a:pt x="38" y="10"/>
                  </a:lnTo>
                  <a:lnTo>
                    <a:pt x="88" y="46"/>
                  </a:lnTo>
                  <a:lnTo>
                    <a:pt x="136" y="50"/>
                  </a:lnTo>
                  <a:lnTo>
                    <a:pt x="176" y="84"/>
                  </a:lnTo>
                  <a:lnTo>
                    <a:pt x="178" y="110"/>
                  </a:lnTo>
                  <a:lnTo>
                    <a:pt x="238" y="130"/>
                  </a:lnTo>
                  <a:lnTo>
                    <a:pt x="258" y="154"/>
                  </a:lnTo>
                  <a:lnTo>
                    <a:pt x="224" y="158"/>
                  </a:lnTo>
                  <a:lnTo>
                    <a:pt x="294" y="246"/>
                  </a:lnTo>
                  <a:lnTo>
                    <a:pt x="320" y="248"/>
                  </a:lnTo>
                  <a:lnTo>
                    <a:pt x="318" y="262"/>
                  </a:lnTo>
                  <a:lnTo>
                    <a:pt x="346" y="272"/>
                  </a:lnTo>
                  <a:lnTo>
                    <a:pt x="338" y="280"/>
                  </a:lnTo>
                  <a:lnTo>
                    <a:pt x="379" y="302"/>
                  </a:lnTo>
                  <a:lnTo>
                    <a:pt x="371" y="316"/>
                  </a:lnTo>
                  <a:lnTo>
                    <a:pt x="348" y="316"/>
                  </a:lnTo>
                  <a:lnTo>
                    <a:pt x="290" y="296"/>
                  </a:lnTo>
                  <a:lnTo>
                    <a:pt x="274" y="300"/>
                  </a:lnTo>
                  <a:lnTo>
                    <a:pt x="224" y="274"/>
                  </a:lnTo>
                  <a:lnTo>
                    <a:pt x="218" y="254"/>
                  </a:lnTo>
                  <a:lnTo>
                    <a:pt x="198" y="240"/>
                  </a:lnTo>
                  <a:lnTo>
                    <a:pt x="184" y="204"/>
                  </a:lnTo>
                  <a:lnTo>
                    <a:pt x="158" y="198"/>
                  </a:lnTo>
                  <a:lnTo>
                    <a:pt x="148" y="188"/>
                  </a:lnTo>
                  <a:lnTo>
                    <a:pt x="96" y="190"/>
                  </a:lnTo>
                  <a:lnTo>
                    <a:pt x="74" y="224"/>
                  </a:lnTo>
                  <a:lnTo>
                    <a:pt x="82" y="238"/>
                  </a:lnTo>
                  <a:lnTo>
                    <a:pt x="54" y="254"/>
                  </a:lnTo>
                  <a:lnTo>
                    <a:pt x="26" y="244"/>
                  </a:lnTo>
                  <a:lnTo>
                    <a:pt x="14" y="250"/>
                  </a:lnTo>
                  <a:lnTo>
                    <a:pt x="0" y="248"/>
                  </a:lnTo>
                  <a:close/>
                  <a:moveTo>
                    <a:pt x="292" y="128"/>
                  </a:moveTo>
                  <a:lnTo>
                    <a:pt x="310" y="138"/>
                  </a:lnTo>
                  <a:lnTo>
                    <a:pt x="328" y="138"/>
                  </a:lnTo>
                  <a:lnTo>
                    <a:pt x="340" y="146"/>
                  </a:lnTo>
                  <a:lnTo>
                    <a:pt x="399" y="140"/>
                  </a:lnTo>
                  <a:lnTo>
                    <a:pt x="407" y="124"/>
                  </a:lnTo>
                  <a:lnTo>
                    <a:pt x="427" y="122"/>
                  </a:lnTo>
                  <a:lnTo>
                    <a:pt x="425" y="104"/>
                  </a:lnTo>
                  <a:lnTo>
                    <a:pt x="437" y="94"/>
                  </a:lnTo>
                  <a:lnTo>
                    <a:pt x="435" y="62"/>
                  </a:lnTo>
                  <a:lnTo>
                    <a:pt x="419" y="72"/>
                  </a:lnTo>
                  <a:lnTo>
                    <a:pt x="405" y="66"/>
                  </a:lnTo>
                  <a:lnTo>
                    <a:pt x="409" y="92"/>
                  </a:lnTo>
                  <a:lnTo>
                    <a:pt x="381" y="118"/>
                  </a:lnTo>
                  <a:lnTo>
                    <a:pt x="282" y="116"/>
                  </a:lnTo>
                  <a:lnTo>
                    <a:pt x="292" y="128"/>
                  </a:lnTo>
                  <a:close/>
                  <a:moveTo>
                    <a:pt x="529" y="142"/>
                  </a:moveTo>
                  <a:lnTo>
                    <a:pt x="551" y="168"/>
                  </a:lnTo>
                  <a:lnTo>
                    <a:pt x="571" y="156"/>
                  </a:lnTo>
                  <a:lnTo>
                    <a:pt x="541" y="120"/>
                  </a:lnTo>
                  <a:lnTo>
                    <a:pt x="519" y="108"/>
                  </a:lnTo>
                  <a:lnTo>
                    <a:pt x="529" y="14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8" name="Paraguay">
              <a:extLst>
                <a:ext uri="{FF2B5EF4-FFF2-40B4-BE49-F238E27FC236}">
                  <a16:creationId xmlns:a16="http://schemas.microsoft.com/office/drawing/2014/main" id="{E8484F27-0D97-4EC9-8477-A04EFDC2AECE}"/>
                </a:ext>
              </a:extLst>
            </p:cNvPr>
            <p:cNvSpPr>
              <a:spLocks/>
            </p:cNvSpPr>
            <p:nvPr/>
          </p:nvSpPr>
          <p:spPr bwMode="gray">
            <a:xfrm>
              <a:off x="3764725" y="5254914"/>
              <a:ext cx="265513" cy="277285"/>
            </a:xfrm>
            <a:custGeom>
              <a:avLst/>
              <a:gdLst/>
              <a:ahLst/>
              <a:cxnLst>
                <a:cxn ang="0">
                  <a:pos x="6" y="128"/>
                </a:cxn>
                <a:cxn ang="0">
                  <a:pos x="0" y="112"/>
                </a:cxn>
                <a:cxn ang="0">
                  <a:pos x="14" y="60"/>
                </a:cxn>
                <a:cxn ang="0">
                  <a:pos x="14" y="40"/>
                </a:cxn>
                <a:cxn ang="0">
                  <a:pos x="32" y="6"/>
                </a:cxn>
                <a:cxn ang="0">
                  <a:pos x="66" y="8"/>
                </a:cxn>
                <a:cxn ang="0">
                  <a:pos x="98" y="6"/>
                </a:cxn>
                <a:cxn ang="0">
                  <a:pos x="144" y="0"/>
                </a:cxn>
                <a:cxn ang="0">
                  <a:pos x="174" y="18"/>
                </a:cxn>
                <a:cxn ang="0">
                  <a:pos x="188" y="44"/>
                </a:cxn>
                <a:cxn ang="0">
                  <a:pos x="180" y="98"/>
                </a:cxn>
                <a:cxn ang="0">
                  <a:pos x="194" y="110"/>
                </a:cxn>
                <a:cxn ang="0">
                  <a:pos x="230" y="116"/>
                </a:cxn>
                <a:cxn ang="0">
                  <a:pos x="254" y="114"/>
                </a:cxn>
                <a:cxn ang="0">
                  <a:pos x="266" y="120"/>
                </a:cxn>
                <a:cxn ang="0">
                  <a:pos x="276" y="144"/>
                </a:cxn>
                <a:cxn ang="0">
                  <a:pos x="278" y="178"/>
                </a:cxn>
                <a:cxn ang="0">
                  <a:pos x="292" y="184"/>
                </a:cxn>
                <a:cxn ang="0">
                  <a:pos x="314" y="184"/>
                </a:cxn>
                <a:cxn ang="0">
                  <a:pos x="326" y="198"/>
                </a:cxn>
                <a:cxn ang="0">
                  <a:pos x="310" y="256"/>
                </a:cxn>
                <a:cxn ang="0">
                  <a:pos x="302" y="290"/>
                </a:cxn>
                <a:cxn ang="0">
                  <a:pos x="296" y="312"/>
                </a:cxn>
                <a:cxn ang="0">
                  <a:pos x="270" y="336"/>
                </a:cxn>
                <a:cxn ang="0">
                  <a:pos x="220" y="340"/>
                </a:cxn>
                <a:cxn ang="0">
                  <a:pos x="204" y="334"/>
                </a:cxn>
                <a:cxn ang="0">
                  <a:pos x="186" y="326"/>
                </a:cxn>
                <a:cxn ang="0">
                  <a:pos x="172" y="324"/>
                </a:cxn>
                <a:cxn ang="0">
                  <a:pos x="166" y="314"/>
                </a:cxn>
                <a:cxn ang="0">
                  <a:pos x="200" y="238"/>
                </a:cxn>
                <a:cxn ang="0">
                  <a:pos x="164" y="214"/>
                </a:cxn>
                <a:cxn ang="0">
                  <a:pos x="148" y="212"/>
                </a:cxn>
                <a:cxn ang="0">
                  <a:pos x="128" y="198"/>
                </a:cxn>
                <a:cxn ang="0">
                  <a:pos x="90" y="200"/>
                </a:cxn>
                <a:cxn ang="0">
                  <a:pos x="30" y="150"/>
                </a:cxn>
                <a:cxn ang="0">
                  <a:pos x="28" y="140"/>
                </a:cxn>
                <a:cxn ang="0">
                  <a:pos x="20" y="140"/>
                </a:cxn>
                <a:cxn ang="0">
                  <a:pos x="6" y="128"/>
                </a:cxn>
              </a:cxnLst>
              <a:rect l="0" t="0" r="r" b="b"/>
              <a:pathLst>
                <a:path w="326" h="340">
                  <a:moveTo>
                    <a:pt x="6" y="128"/>
                  </a:moveTo>
                  <a:lnTo>
                    <a:pt x="0" y="112"/>
                  </a:lnTo>
                  <a:lnTo>
                    <a:pt x="14" y="60"/>
                  </a:lnTo>
                  <a:lnTo>
                    <a:pt x="14" y="40"/>
                  </a:lnTo>
                  <a:lnTo>
                    <a:pt x="32" y="6"/>
                  </a:lnTo>
                  <a:lnTo>
                    <a:pt x="66" y="8"/>
                  </a:lnTo>
                  <a:lnTo>
                    <a:pt x="98" y="6"/>
                  </a:lnTo>
                  <a:lnTo>
                    <a:pt x="144" y="0"/>
                  </a:lnTo>
                  <a:lnTo>
                    <a:pt x="174" y="18"/>
                  </a:lnTo>
                  <a:lnTo>
                    <a:pt x="188" y="44"/>
                  </a:lnTo>
                  <a:lnTo>
                    <a:pt x="180" y="98"/>
                  </a:lnTo>
                  <a:lnTo>
                    <a:pt x="194" y="110"/>
                  </a:lnTo>
                  <a:lnTo>
                    <a:pt x="230" y="116"/>
                  </a:lnTo>
                  <a:lnTo>
                    <a:pt x="254" y="114"/>
                  </a:lnTo>
                  <a:lnTo>
                    <a:pt x="266" y="120"/>
                  </a:lnTo>
                  <a:lnTo>
                    <a:pt x="276" y="144"/>
                  </a:lnTo>
                  <a:lnTo>
                    <a:pt x="278" y="178"/>
                  </a:lnTo>
                  <a:lnTo>
                    <a:pt x="292" y="184"/>
                  </a:lnTo>
                  <a:lnTo>
                    <a:pt x="314" y="184"/>
                  </a:lnTo>
                  <a:lnTo>
                    <a:pt x="326" y="198"/>
                  </a:lnTo>
                  <a:lnTo>
                    <a:pt x="310" y="256"/>
                  </a:lnTo>
                  <a:lnTo>
                    <a:pt x="302" y="290"/>
                  </a:lnTo>
                  <a:lnTo>
                    <a:pt x="296" y="312"/>
                  </a:lnTo>
                  <a:lnTo>
                    <a:pt x="270" y="336"/>
                  </a:lnTo>
                  <a:lnTo>
                    <a:pt x="220" y="340"/>
                  </a:lnTo>
                  <a:lnTo>
                    <a:pt x="204" y="334"/>
                  </a:lnTo>
                  <a:lnTo>
                    <a:pt x="186" y="326"/>
                  </a:lnTo>
                  <a:lnTo>
                    <a:pt x="172" y="324"/>
                  </a:lnTo>
                  <a:lnTo>
                    <a:pt x="166" y="314"/>
                  </a:lnTo>
                  <a:lnTo>
                    <a:pt x="200" y="238"/>
                  </a:lnTo>
                  <a:lnTo>
                    <a:pt x="164" y="214"/>
                  </a:lnTo>
                  <a:lnTo>
                    <a:pt x="148" y="212"/>
                  </a:lnTo>
                  <a:lnTo>
                    <a:pt x="128" y="198"/>
                  </a:lnTo>
                  <a:lnTo>
                    <a:pt x="90" y="200"/>
                  </a:lnTo>
                  <a:lnTo>
                    <a:pt x="30" y="150"/>
                  </a:lnTo>
                  <a:lnTo>
                    <a:pt x="28" y="140"/>
                  </a:lnTo>
                  <a:lnTo>
                    <a:pt x="20" y="140"/>
                  </a:lnTo>
                  <a:lnTo>
                    <a:pt x="6" y="12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19" name="Peru">
              <a:extLst>
                <a:ext uri="{FF2B5EF4-FFF2-40B4-BE49-F238E27FC236}">
                  <a16:creationId xmlns:a16="http://schemas.microsoft.com/office/drawing/2014/main" id="{9069F7E3-930B-4A87-830B-27A3A71D17A0}"/>
                </a:ext>
              </a:extLst>
            </p:cNvPr>
            <p:cNvSpPr>
              <a:spLocks/>
            </p:cNvSpPr>
            <p:nvPr/>
          </p:nvSpPr>
          <p:spPr bwMode="gray">
            <a:xfrm>
              <a:off x="3192699" y="4623647"/>
              <a:ext cx="392414" cy="593901"/>
            </a:xfrm>
            <a:custGeom>
              <a:avLst/>
              <a:gdLst/>
              <a:ahLst/>
              <a:cxnLst>
                <a:cxn ang="0">
                  <a:pos x="38" y="150"/>
                </a:cxn>
                <a:cxn ang="0">
                  <a:pos x="36" y="172"/>
                </a:cxn>
                <a:cxn ang="0">
                  <a:pos x="72" y="190"/>
                </a:cxn>
                <a:cxn ang="0">
                  <a:pos x="94" y="172"/>
                </a:cxn>
                <a:cxn ang="0">
                  <a:pos x="118" y="148"/>
                </a:cxn>
                <a:cxn ang="0">
                  <a:pos x="114" y="116"/>
                </a:cxn>
                <a:cxn ang="0">
                  <a:pos x="148" y="98"/>
                </a:cxn>
                <a:cxn ang="0">
                  <a:pos x="209" y="48"/>
                </a:cxn>
                <a:cxn ang="0">
                  <a:pos x="225" y="0"/>
                </a:cxn>
                <a:cxn ang="0">
                  <a:pos x="321" y="64"/>
                </a:cxn>
                <a:cxn ang="0">
                  <a:pos x="345" y="76"/>
                </a:cxn>
                <a:cxn ang="0">
                  <a:pos x="425" y="86"/>
                </a:cxn>
                <a:cxn ang="0">
                  <a:pos x="429" y="160"/>
                </a:cxn>
                <a:cxn ang="0">
                  <a:pos x="409" y="164"/>
                </a:cxn>
                <a:cxn ang="0">
                  <a:pos x="351" y="174"/>
                </a:cxn>
                <a:cxn ang="0">
                  <a:pos x="321" y="198"/>
                </a:cxn>
                <a:cxn ang="0">
                  <a:pos x="307" y="254"/>
                </a:cxn>
                <a:cxn ang="0">
                  <a:pos x="281" y="276"/>
                </a:cxn>
                <a:cxn ang="0">
                  <a:pos x="289" y="302"/>
                </a:cxn>
                <a:cxn ang="0">
                  <a:pos x="291" y="336"/>
                </a:cxn>
                <a:cxn ang="0">
                  <a:pos x="307" y="358"/>
                </a:cxn>
                <a:cxn ang="0">
                  <a:pos x="359" y="390"/>
                </a:cxn>
                <a:cxn ang="0">
                  <a:pos x="405" y="364"/>
                </a:cxn>
                <a:cxn ang="0">
                  <a:pos x="447" y="434"/>
                </a:cxn>
                <a:cxn ang="0">
                  <a:pos x="453" y="583"/>
                </a:cxn>
                <a:cxn ang="0">
                  <a:pos x="455" y="625"/>
                </a:cxn>
                <a:cxn ang="0">
                  <a:pos x="465" y="661"/>
                </a:cxn>
                <a:cxn ang="0">
                  <a:pos x="447" y="697"/>
                </a:cxn>
                <a:cxn ang="0">
                  <a:pos x="399" y="711"/>
                </a:cxn>
                <a:cxn ang="0">
                  <a:pos x="379" y="691"/>
                </a:cxn>
                <a:cxn ang="0">
                  <a:pos x="355" y="677"/>
                </a:cxn>
                <a:cxn ang="0">
                  <a:pos x="329" y="651"/>
                </a:cxn>
                <a:cxn ang="0">
                  <a:pos x="265" y="619"/>
                </a:cxn>
                <a:cxn ang="0">
                  <a:pos x="233" y="601"/>
                </a:cxn>
                <a:cxn ang="0">
                  <a:pos x="203" y="573"/>
                </a:cxn>
                <a:cxn ang="0">
                  <a:pos x="189" y="547"/>
                </a:cxn>
                <a:cxn ang="0">
                  <a:pos x="166" y="486"/>
                </a:cxn>
                <a:cxn ang="0">
                  <a:pos x="142" y="436"/>
                </a:cxn>
                <a:cxn ang="0">
                  <a:pos x="120" y="392"/>
                </a:cxn>
                <a:cxn ang="0">
                  <a:pos x="104" y="352"/>
                </a:cxn>
                <a:cxn ang="0">
                  <a:pos x="74" y="302"/>
                </a:cxn>
                <a:cxn ang="0">
                  <a:pos x="42" y="250"/>
                </a:cxn>
                <a:cxn ang="0">
                  <a:pos x="10" y="228"/>
                </a:cxn>
                <a:cxn ang="0">
                  <a:pos x="8" y="198"/>
                </a:cxn>
                <a:cxn ang="0">
                  <a:pos x="0" y="178"/>
                </a:cxn>
                <a:cxn ang="0">
                  <a:pos x="16" y="150"/>
                </a:cxn>
              </a:cxnLst>
              <a:rect l="0" t="0" r="r" b="b"/>
              <a:pathLst>
                <a:path w="483" h="725">
                  <a:moveTo>
                    <a:pt x="34" y="136"/>
                  </a:moveTo>
                  <a:lnTo>
                    <a:pt x="38" y="150"/>
                  </a:lnTo>
                  <a:lnTo>
                    <a:pt x="30" y="164"/>
                  </a:lnTo>
                  <a:lnTo>
                    <a:pt x="36" y="172"/>
                  </a:lnTo>
                  <a:lnTo>
                    <a:pt x="52" y="170"/>
                  </a:lnTo>
                  <a:lnTo>
                    <a:pt x="72" y="190"/>
                  </a:lnTo>
                  <a:lnTo>
                    <a:pt x="82" y="176"/>
                  </a:lnTo>
                  <a:lnTo>
                    <a:pt x="94" y="172"/>
                  </a:lnTo>
                  <a:lnTo>
                    <a:pt x="112" y="160"/>
                  </a:lnTo>
                  <a:lnTo>
                    <a:pt x="118" y="148"/>
                  </a:lnTo>
                  <a:lnTo>
                    <a:pt x="118" y="132"/>
                  </a:lnTo>
                  <a:lnTo>
                    <a:pt x="114" y="116"/>
                  </a:lnTo>
                  <a:lnTo>
                    <a:pt x="122" y="108"/>
                  </a:lnTo>
                  <a:lnTo>
                    <a:pt x="148" y="98"/>
                  </a:lnTo>
                  <a:lnTo>
                    <a:pt x="180" y="78"/>
                  </a:lnTo>
                  <a:lnTo>
                    <a:pt x="209" y="48"/>
                  </a:lnTo>
                  <a:lnTo>
                    <a:pt x="223" y="26"/>
                  </a:lnTo>
                  <a:lnTo>
                    <a:pt x="225" y="0"/>
                  </a:lnTo>
                  <a:lnTo>
                    <a:pt x="281" y="46"/>
                  </a:lnTo>
                  <a:lnTo>
                    <a:pt x="321" y="64"/>
                  </a:lnTo>
                  <a:lnTo>
                    <a:pt x="333" y="66"/>
                  </a:lnTo>
                  <a:lnTo>
                    <a:pt x="345" y="76"/>
                  </a:lnTo>
                  <a:lnTo>
                    <a:pt x="385" y="82"/>
                  </a:lnTo>
                  <a:lnTo>
                    <a:pt x="425" y="86"/>
                  </a:lnTo>
                  <a:lnTo>
                    <a:pt x="403" y="148"/>
                  </a:lnTo>
                  <a:lnTo>
                    <a:pt x="429" y="160"/>
                  </a:lnTo>
                  <a:lnTo>
                    <a:pt x="423" y="170"/>
                  </a:lnTo>
                  <a:lnTo>
                    <a:pt x="409" y="164"/>
                  </a:lnTo>
                  <a:lnTo>
                    <a:pt x="369" y="172"/>
                  </a:lnTo>
                  <a:lnTo>
                    <a:pt x="351" y="174"/>
                  </a:lnTo>
                  <a:lnTo>
                    <a:pt x="337" y="186"/>
                  </a:lnTo>
                  <a:lnTo>
                    <a:pt x="321" y="198"/>
                  </a:lnTo>
                  <a:lnTo>
                    <a:pt x="307" y="236"/>
                  </a:lnTo>
                  <a:lnTo>
                    <a:pt x="307" y="254"/>
                  </a:lnTo>
                  <a:lnTo>
                    <a:pt x="293" y="258"/>
                  </a:lnTo>
                  <a:lnTo>
                    <a:pt x="281" y="276"/>
                  </a:lnTo>
                  <a:lnTo>
                    <a:pt x="279" y="292"/>
                  </a:lnTo>
                  <a:lnTo>
                    <a:pt x="289" y="302"/>
                  </a:lnTo>
                  <a:lnTo>
                    <a:pt x="285" y="322"/>
                  </a:lnTo>
                  <a:lnTo>
                    <a:pt x="291" y="336"/>
                  </a:lnTo>
                  <a:lnTo>
                    <a:pt x="317" y="340"/>
                  </a:lnTo>
                  <a:lnTo>
                    <a:pt x="307" y="358"/>
                  </a:lnTo>
                  <a:lnTo>
                    <a:pt x="331" y="364"/>
                  </a:lnTo>
                  <a:lnTo>
                    <a:pt x="359" y="390"/>
                  </a:lnTo>
                  <a:lnTo>
                    <a:pt x="399" y="360"/>
                  </a:lnTo>
                  <a:lnTo>
                    <a:pt x="405" y="364"/>
                  </a:lnTo>
                  <a:lnTo>
                    <a:pt x="409" y="432"/>
                  </a:lnTo>
                  <a:lnTo>
                    <a:pt x="447" y="434"/>
                  </a:lnTo>
                  <a:lnTo>
                    <a:pt x="483" y="492"/>
                  </a:lnTo>
                  <a:lnTo>
                    <a:pt x="453" y="583"/>
                  </a:lnTo>
                  <a:lnTo>
                    <a:pt x="463" y="599"/>
                  </a:lnTo>
                  <a:lnTo>
                    <a:pt x="455" y="625"/>
                  </a:lnTo>
                  <a:lnTo>
                    <a:pt x="477" y="647"/>
                  </a:lnTo>
                  <a:lnTo>
                    <a:pt x="465" y="661"/>
                  </a:lnTo>
                  <a:lnTo>
                    <a:pt x="441" y="677"/>
                  </a:lnTo>
                  <a:lnTo>
                    <a:pt x="447" y="697"/>
                  </a:lnTo>
                  <a:lnTo>
                    <a:pt x="405" y="725"/>
                  </a:lnTo>
                  <a:lnTo>
                    <a:pt x="399" y="711"/>
                  </a:lnTo>
                  <a:lnTo>
                    <a:pt x="383" y="705"/>
                  </a:lnTo>
                  <a:lnTo>
                    <a:pt x="379" y="691"/>
                  </a:lnTo>
                  <a:lnTo>
                    <a:pt x="367" y="679"/>
                  </a:lnTo>
                  <a:lnTo>
                    <a:pt x="355" y="677"/>
                  </a:lnTo>
                  <a:lnTo>
                    <a:pt x="349" y="661"/>
                  </a:lnTo>
                  <a:lnTo>
                    <a:pt x="329" y="651"/>
                  </a:lnTo>
                  <a:lnTo>
                    <a:pt x="307" y="647"/>
                  </a:lnTo>
                  <a:lnTo>
                    <a:pt x="265" y="619"/>
                  </a:lnTo>
                  <a:lnTo>
                    <a:pt x="255" y="617"/>
                  </a:lnTo>
                  <a:lnTo>
                    <a:pt x="233" y="601"/>
                  </a:lnTo>
                  <a:lnTo>
                    <a:pt x="227" y="591"/>
                  </a:lnTo>
                  <a:lnTo>
                    <a:pt x="203" y="573"/>
                  </a:lnTo>
                  <a:lnTo>
                    <a:pt x="201" y="563"/>
                  </a:lnTo>
                  <a:lnTo>
                    <a:pt x="189" y="547"/>
                  </a:lnTo>
                  <a:lnTo>
                    <a:pt x="197" y="537"/>
                  </a:lnTo>
                  <a:lnTo>
                    <a:pt x="166" y="486"/>
                  </a:lnTo>
                  <a:lnTo>
                    <a:pt x="156" y="462"/>
                  </a:lnTo>
                  <a:lnTo>
                    <a:pt x="142" y="436"/>
                  </a:lnTo>
                  <a:lnTo>
                    <a:pt x="142" y="422"/>
                  </a:lnTo>
                  <a:lnTo>
                    <a:pt x="120" y="392"/>
                  </a:lnTo>
                  <a:lnTo>
                    <a:pt x="116" y="376"/>
                  </a:lnTo>
                  <a:lnTo>
                    <a:pt x="104" y="352"/>
                  </a:lnTo>
                  <a:lnTo>
                    <a:pt x="88" y="314"/>
                  </a:lnTo>
                  <a:lnTo>
                    <a:pt x="74" y="302"/>
                  </a:lnTo>
                  <a:lnTo>
                    <a:pt x="72" y="288"/>
                  </a:lnTo>
                  <a:lnTo>
                    <a:pt x="42" y="250"/>
                  </a:lnTo>
                  <a:lnTo>
                    <a:pt x="22" y="242"/>
                  </a:lnTo>
                  <a:lnTo>
                    <a:pt x="10" y="228"/>
                  </a:lnTo>
                  <a:lnTo>
                    <a:pt x="16" y="216"/>
                  </a:lnTo>
                  <a:lnTo>
                    <a:pt x="8" y="198"/>
                  </a:lnTo>
                  <a:lnTo>
                    <a:pt x="10" y="190"/>
                  </a:lnTo>
                  <a:lnTo>
                    <a:pt x="0" y="178"/>
                  </a:lnTo>
                  <a:lnTo>
                    <a:pt x="2" y="164"/>
                  </a:lnTo>
                  <a:lnTo>
                    <a:pt x="16" y="150"/>
                  </a:lnTo>
                  <a:lnTo>
                    <a:pt x="34" y="13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20" name="Philippines">
              <a:extLst>
                <a:ext uri="{FF2B5EF4-FFF2-40B4-BE49-F238E27FC236}">
                  <a16:creationId xmlns:a16="http://schemas.microsoft.com/office/drawing/2014/main" id="{BAE976DD-7E42-4FAB-B3A1-4C66FADC095B}"/>
                </a:ext>
              </a:extLst>
            </p:cNvPr>
            <p:cNvSpPr>
              <a:spLocks noEditPoints="1"/>
            </p:cNvSpPr>
            <p:nvPr/>
          </p:nvSpPr>
          <p:spPr bwMode="gray">
            <a:xfrm>
              <a:off x="9416646" y="3947151"/>
              <a:ext cx="285036" cy="412977"/>
            </a:xfrm>
            <a:custGeom>
              <a:avLst/>
              <a:gdLst/>
              <a:ahLst/>
              <a:cxnLst>
                <a:cxn ang="0">
                  <a:pos x="166" y="16"/>
                </a:cxn>
                <a:cxn ang="0">
                  <a:pos x="186" y="54"/>
                </a:cxn>
                <a:cxn ang="0">
                  <a:pos x="160" y="176"/>
                </a:cxn>
                <a:cxn ang="0">
                  <a:pos x="202" y="176"/>
                </a:cxn>
                <a:cxn ang="0">
                  <a:pos x="258" y="204"/>
                </a:cxn>
                <a:cxn ang="0">
                  <a:pos x="270" y="230"/>
                </a:cxn>
                <a:cxn ang="0">
                  <a:pos x="200" y="198"/>
                </a:cxn>
                <a:cxn ang="0">
                  <a:pos x="166" y="202"/>
                </a:cxn>
                <a:cxn ang="0">
                  <a:pos x="164" y="228"/>
                </a:cxn>
                <a:cxn ang="0">
                  <a:pos x="162" y="262"/>
                </a:cxn>
                <a:cxn ang="0">
                  <a:pos x="114" y="200"/>
                </a:cxn>
                <a:cxn ang="0">
                  <a:pos x="110" y="162"/>
                </a:cxn>
                <a:cxn ang="0">
                  <a:pos x="120" y="118"/>
                </a:cxn>
                <a:cxn ang="0">
                  <a:pos x="122" y="88"/>
                </a:cxn>
                <a:cxn ang="0">
                  <a:pos x="116" y="30"/>
                </a:cxn>
                <a:cxn ang="0">
                  <a:pos x="132" y="0"/>
                </a:cxn>
                <a:cxn ang="0">
                  <a:pos x="242" y="422"/>
                </a:cxn>
                <a:cxn ang="0">
                  <a:pos x="256" y="454"/>
                </a:cxn>
                <a:cxn ang="0">
                  <a:pos x="320" y="506"/>
                </a:cxn>
                <a:cxn ang="0">
                  <a:pos x="312" y="466"/>
                </a:cxn>
                <a:cxn ang="0">
                  <a:pos x="328" y="438"/>
                </a:cxn>
                <a:cxn ang="0">
                  <a:pos x="350" y="440"/>
                </a:cxn>
                <a:cxn ang="0">
                  <a:pos x="324" y="386"/>
                </a:cxn>
                <a:cxn ang="0">
                  <a:pos x="240" y="402"/>
                </a:cxn>
                <a:cxn ang="0">
                  <a:pos x="236" y="440"/>
                </a:cxn>
                <a:cxn ang="0">
                  <a:pos x="48" y="382"/>
                </a:cxn>
                <a:cxn ang="0">
                  <a:pos x="78" y="360"/>
                </a:cxn>
                <a:cxn ang="0">
                  <a:pos x="94" y="296"/>
                </a:cxn>
                <a:cxn ang="0">
                  <a:pos x="0" y="400"/>
                </a:cxn>
                <a:cxn ang="0">
                  <a:pos x="182" y="300"/>
                </a:cxn>
                <a:cxn ang="0">
                  <a:pos x="200" y="338"/>
                </a:cxn>
                <a:cxn ang="0">
                  <a:pos x="170" y="274"/>
                </a:cxn>
                <a:cxn ang="0">
                  <a:pos x="200" y="370"/>
                </a:cxn>
                <a:cxn ang="0">
                  <a:pos x="236" y="372"/>
                </a:cxn>
                <a:cxn ang="0">
                  <a:pos x="248" y="318"/>
                </a:cxn>
                <a:cxn ang="0">
                  <a:pos x="214" y="352"/>
                </a:cxn>
                <a:cxn ang="0">
                  <a:pos x="200" y="370"/>
                </a:cxn>
                <a:cxn ang="0">
                  <a:pos x="294" y="298"/>
                </a:cxn>
                <a:cxn ang="0">
                  <a:pos x="290" y="338"/>
                </a:cxn>
                <a:cxn ang="0">
                  <a:pos x="304" y="302"/>
                </a:cxn>
                <a:cxn ang="0">
                  <a:pos x="326" y="270"/>
                </a:cxn>
                <a:cxn ang="0">
                  <a:pos x="272" y="258"/>
                </a:cxn>
                <a:cxn ang="0">
                  <a:pos x="248" y="362"/>
                </a:cxn>
                <a:cxn ang="0">
                  <a:pos x="260" y="304"/>
                </a:cxn>
                <a:cxn ang="0">
                  <a:pos x="248" y="362"/>
                </a:cxn>
              </a:cxnLst>
              <a:rect l="0" t="0" r="r" b="b"/>
              <a:pathLst>
                <a:path w="350" h="506">
                  <a:moveTo>
                    <a:pt x="132" y="0"/>
                  </a:moveTo>
                  <a:lnTo>
                    <a:pt x="166" y="16"/>
                  </a:lnTo>
                  <a:lnTo>
                    <a:pt x="188" y="2"/>
                  </a:lnTo>
                  <a:lnTo>
                    <a:pt x="186" y="54"/>
                  </a:lnTo>
                  <a:lnTo>
                    <a:pt x="150" y="152"/>
                  </a:lnTo>
                  <a:lnTo>
                    <a:pt x="160" y="176"/>
                  </a:lnTo>
                  <a:lnTo>
                    <a:pt x="176" y="186"/>
                  </a:lnTo>
                  <a:lnTo>
                    <a:pt x="202" y="176"/>
                  </a:lnTo>
                  <a:lnTo>
                    <a:pt x="230" y="190"/>
                  </a:lnTo>
                  <a:lnTo>
                    <a:pt x="258" y="204"/>
                  </a:lnTo>
                  <a:lnTo>
                    <a:pt x="250" y="216"/>
                  </a:lnTo>
                  <a:lnTo>
                    <a:pt x="270" y="230"/>
                  </a:lnTo>
                  <a:lnTo>
                    <a:pt x="260" y="246"/>
                  </a:lnTo>
                  <a:lnTo>
                    <a:pt x="200" y="198"/>
                  </a:lnTo>
                  <a:lnTo>
                    <a:pt x="204" y="222"/>
                  </a:lnTo>
                  <a:lnTo>
                    <a:pt x="166" y="202"/>
                  </a:lnTo>
                  <a:lnTo>
                    <a:pt x="152" y="206"/>
                  </a:lnTo>
                  <a:lnTo>
                    <a:pt x="164" y="228"/>
                  </a:lnTo>
                  <a:lnTo>
                    <a:pt x="162" y="240"/>
                  </a:lnTo>
                  <a:lnTo>
                    <a:pt x="162" y="262"/>
                  </a:lnTo>
                  <a:lnTo>
                    <a:pt x="146" y="254"/>
                  </a:lnTo>
                  <a:lnTo>
                    <a:pt x="114" y="200"/>
                  </a:lnTo>
                  <a:lnTo>
                    <a:pt x="136" y="178"/>
                  </a:lnTo>
                  <a:lnTo>
                    <a:pt x="110" y="162"/>
                  </a:lnTo>
                  <a:lnTo>
                    <a:pt x="98" y="102"/>
                  </a:lnTo>
                  <a:lnTo>
                    <a:pt x="120" y="118"/>
                  </a:lnTo>
                  <a:lnTo>
                    <a:pt x="128" y="110"/>
                  </a:lnTo>
                  <a:lnTo>
                    <a:pt x="122" y="88"/>
                  </a:lnTo>
                  <a:lnTo>
                    <a:pt x="126" y="52"/>
                  </a:lnTo>
                  <a:lnTo>
                    <a:pt x="116" y="30"/>
                  </a:lnTo>
                  <a:lnTo>
                    <a:pt x="120" y="12"/>
                  </a:lnTo>
                  <a:lnTo>
                    <a:pt x="132" y="0"/>
                  </a:lnTo>
                  <a:close/>
                  <a:moveTo>
                    <a:pt x="236" y="440"/>
                  </a:moveTo>
                  <a:lnTo>
                    <a:pt x="242" y="422"/>
                  </a:lnTo>
                  <a:lnTo>
                    <a:pt x="270" y="444"/>
                  </a:lnTo>
                  <a:lnTo>
                    <a:pt x="256" y="454"/>
                  </a:lnTo>
                  <a:lnTo>
                    <a:pt x="266" y="478"/>
                  </a:lnTo>
                  <a:lnTo>
                    <a:pt x="320" y="506"/>
                  </a:lnTo>
                  <a:lnTo>
                    <a:pt x="328" y="482"/>
                  </a:lnTo>
                  <a:lnTo>
                    <a:pt x="312" y="466"/>
                  </a:lnTo>
                  <a:lnTo>
                    <a:pt x="312" y="438"/>
                  </a:lnTo>
                  <a:lnTo>
                    <a:pt x="328" y="438"/>
                  </a:lnTo>
                  <a:lnTo>
                    <a:pt x="342" y="470"/>
                  </a:lnTo>
                  <a:lnTo>
                    <a:pt x="350" y="440"/>
                  </a:lnTo>
                  <a:lnTo>
                    <a:pt x="334" y="360"/>
                  </a:lnTo>
                  <a:lnTo>
                    <a:pt x="324" y="386"/>
                  </a:lnTo>
                  <a:lnTo>
                    <a:pt x="252" y="408"/>
                  </a:lnTo>
                  <a:lnTo>
                    <a:pt x="240" y="402"/>
                  </a:lnTo>
                  <a:lnTo>
                    <a:pt x="182" y="422"/>
                  </a:lnTo>
                  <a:lnTo>
                    <a:pt x="236" y="440"/>
                  </a:lnTo>
                  <a:close/>
                  <a:moveTo>
                    <a:pt x="24" y="402"/>
                  </a:moveTo>
                  <a:lnTo>
                    <a:pt x="48" y="382"/>
                  </a:lnTo>
                  <a:lnTo>
                    <a:pt x="60" y="378"/>
                  </a:lnTo>
                  <a:lnTo>
                    <a:pt x="78" y="360"/>
                  </a:lnTo>
                  <a:lnTo>
                    <a:pt x="100" y="338"/>
                  </a:lnTo>
                  <a:lnTo>
                    <a:pt x="94" y="296"/>
                  </a:lnTo>
                  <a:lnTo>
                    <a:pt x="70" y="346"/>
                  </a:lnTo>
                  <a:lnTo>
                    <a:pt x="0" y="400"/>
                  </a:lnTo>
                  <a:lnTo>
                    <a:pt x="24" y="402"/>
                  </a:lnTo>
                  <a:close/>
                  <a:moveTo>
                    <a:pt x="182" y="300"/>
                  </a:moveTo>
                  <a:lnTo>
                    <a:pt x="178" y="336"/>
                  </a:lnTo>
                  <a:lnTo>
                    <a:pt x="200" y="338"/>
                  </a:lnTo>
                  <a:lnTo>
                    <a:pt x="224" y="290"/>
                  </a:lnTo>
                  <a:lnTo>
                    <a:pt x="170" y="274"/>
                  </a:lnTo>
                  <a:lnTo>
                    <a:pt x="182" y="300"/>
                  </a:lnTo>
                  <a:close/>
                  <a:moveTo>
                    <a:pt x="200" y="370"/>
                  </a:moveTo>
                  <a:lnTo>
                    <a:pt x="224" y="384"/>
                  </a:lnTo>
                  <a:lnTo>
                    <a:pt x="236" y="372"/>
                  </a:lnTo>
                  <a:lnTo>
                    <a:pt x="230" y="358"/>
                  </a:lnTo>
                  <a:lnTo>
                    <a:pt x="248" y="318"/>
                  </a:lnTo>
                  <a:lnTo>
                    <a:pt x="234" y="312"/>
                  </a:lnTo>
                  <a:lnTo>
                    <a:pt x="214" y="352"/>
                  </a:lnTo>
                  <a:lnTo>
                    <a:pt x="194" y="356"/>
                  </a:lnTo>
                  <a:lnTo>
                    <a:pt x="200" y="370"/>
                  </a:lnTo>
                  <a:close/>
                  <a:moveTo>
                    <a:pt x="298" y="282"/>
                  </a:moveTo>
                  <a:lnTo>
                    <a:pt x="294" y="298"/>
                  </a:lnTo>
                  <a:lnTo>
                    <a:pt x="266" y="290"/>
                  </a:lnTo>
                  <a:lnTo>
                    <a:pt x="290" y="338"/>
                  </a:lnTo>
                  <a:lnTo>
                    <a:pt x="310" y="336"/>
                  </a:lnTo>
                  <a:lnTo>
                    <a:pt x="304" y="302"/>
                  </a:lnTo>
                  <a:lnTo>
                    <a:pt x="332" y="312"/>
                  </a:lnTo>
                  <a:lnTo>
                    <a:pt x="326" y="270"/>
                  </a:lnTo>
                  <a:lnTo>
                    <a:pt x="300" y="256"/>
                  </a:lnTo>
                  <a:lnTo>
                    <a:pt x="272" y="258"/>
                  </a:lnTo>
                  <a:lnTo>
                    <a:pt x="298" y="282"/>
                  </a:lnTo>
                  <a:close/>
                  <a:moveTo>
                    <a:pt x="248" y="362"/>
                  </a:moveTo>
                  <a:lnTo>
                    <a:pt x="266" y="340"/>
                  </a:lnTo>
                  <a:lnTo>
                    <a:pt x="260" y="304"/>
                  </a:lnTo>
                  <a:lnTo>
                    <a:pt x="244" y="360"/>
                  </a:lnTo>
                  <a:lnTo>
                    <a:pt x="248" y="36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1" name="Poland">
              <a:extLst>
                <a:ext uri="{FF2B5EF4-FFF2-40B4-BE49-F238E27FC236}">
                  <a16:creationId xmlns:a16="http://schemas.microsoft.com/office/drawing/2014/main" id="{72CD58C6-77DB-456A-AA0D-2371F18EDC49}"/>
                </a:ext>
              </a:extLst>
            </p:cNvPr>
            <p:cNvSpPr>
              <a:spLocks/>
            </p:cNvSpPr>
            <p:nvPr/>
          </p:nvSpPr>
          <p:spPr bwMode="gray">
            <a:xfrm>
              <a:off x="6230484" y="2468297"/>
              <a:ext cx="320177" cy="294984"/>
            </a:xfrm>
            <a:custGeom>
              <a:avLst/>
              <a:gdLst/>
              <a:ahLst/>
              <a:cxnLst>
                <a:cxn ang="0">
                  <a:pos x="370" y="214"/>
                </a:cxn>
                <a:cxn ang="0">
                  <a:pos x="372" y="198"/>
                </a:cxn>
                <a:cxn ang="0">
                  <a:pos x="376" y="176"/>
                </a:cxn>
                <a:cxn ang="0">
                  <a:pos x="354" y="162"/>
                </a:cxn>
                <a:cxn ang="0">
                  <a:pos x="362" y="142"/>
                </a:cxn>
                <a:cxn ang="0">
                  <a:pos x="376" y="144"/>
                </a:cxn>
                <a:cxn ang="0">
                  <a:pos x="382" y="132"/>
                </a:cxn>
                <a:cxn ang="0">
                  <a:pos x="382" y="108"/>
                </a:cxn>
                <a:cxn ang="0">
                  <a:pos x="374" y="88"/>
                </a:cxn>
                <a:cxn ang="0">
                  <a:pos x="372" y="56"/>
                </a:cxn>
                <a:cxn ang="0">
                  <a:pos x="366" y="38"/>
                </a:cxn>
                <a:cxn ang="0">
                  <a:pos x="342" y="18"/>
                </a:cxn>
                <a:cxn ang="0">
                  <a:pos x="316" y="22"/>
                </a:cxn>
                <a:cxn ang="0">
                  <a:pos x="268" y="24"/>
                </a:cxn>
                <a:cxn ang="0">
                  <a:pos x="230" y="22"/>
                </a:cxn>
                <a:cxn ang="0">
                  <a:pos x="204" y="12"/>
                </a:cxn>
                <a:cxn ang="0">
                  <a:pos x="184" y="20"/>
                </a:cxn>
                <a:cxn ang="0">
                  <a:pos x="174" y="0"/>
                </a:cxn>
                <a:cxn ang="0">
                  <a:pos x="142" y="2"/>
                </a:cxn>
                <a:cxn ang="0">
                  <a:pos x="100" y="18"/>
                </a:cxn>
                <a:cxn ang="0">
                  <a:pos x="84" y="36"/>
                </a:cxn>
                <a:cxn ang="0">
                  <a:pos x="38" y="48"/>
                </a:cxn>
                <a:cxn ang="0">
                  <a:pos x="20" y="74"/>
                </a:cxn>
                <a:cxn ang="0">
                  <a:pos x="2" y="72"/>
                </a:cxn>
                <a:cxn ang="0">
                  <a:pos x="0" y="100"/>
                </a:cxn>
                <a:cxn ang="0">
                  <a:pos x="6" y="116"/>
                </a:cxn>
                <a:cxn ang="0">
                  <a:pos x="4" y="130"/>
                </a:cxn>
                <a:cxn ang="0">
                  <a:pos x="24" y="150"/>
                </a:cxn>
                <a:cxn ang="0">
                  <a:pos x="28" y="192"/>
                </a:cxn>
                <a:cxn ang="0">
                  <a:pos x="26" y="212"/>
                </a:cxn>
                <a:cxn ang="0">
                  <a:pos x="48" y="240"/>
                </a:cxn>
                <a:cxn ang="0">
                  <a:pos x="62" y="262"/>
                </a:cxn>
                <a:cxn ang="0">
                  <a:pos x="86" y="270"/>
                </a:cxn>
                <a:cxn ang="0">
                  <a:pos x="92" y="288"/>
                </a:cxn>
                <a:cxn ang="0">
                  <a:pos x="112" y="302"/>
                </a:cxn>
                <a:cxn ang="0">
                  <a:pos x="116" y="282"/>
                </a:cxn>
                <a:cxn ang="0">
                  <a:pos x="136" y="288"/>
                </a:cxn>
                <a:cxn ang="0">
                  <a:pos x="150" y="302"/>
                </a:cxn>
                <a:cxn ang="0">
                  <a:pos x="174" y="308"/>
                </a:cxn>
                <a:cxn ang="0">
                  <a:pos x="180" y="334"/>
                </a:cxn>
                <a:cxn ang="0">
                  <a:pos x="198" y="342"/>
                </a:cxn>
                <a:cxn ang="0">
                  <a:pos x="212" y="336"/>
                </a:cxn>
                <a:cxn ang="0">
                  <a:pos x="226" y="348"/>
                </a:cxn>
                <a:cxn ang="0">
                  <a:pos x="268" y="344"/>
                </a:cxn>
                <a:cxn ang="0">
                  <a:pos x="294" y="342"/>
                </a:cxn>
                <a:cxn ang="0">
                  <a:pos x="326" y="362"/>
                </a:cxn>
                <a:cxn ang="0">
                  <a:pos x="344" y="324"/>
                </a:cxn>
                <a:cxn ang="0">
                  <a:pos x="368" y="296"/>
                </a:cxn>
                <a:cxn ang="0">
                  <a:pos x="394" y="276"/>
                </a:cxn>
                <a:cxn ang="0">
                  <a:pos x="388" y="252"/>
                </a:cxn>
                <a:cxn ang="0">
                  <a:pos x="370" y="214"/>
                </a:cxn>
              </a:cxnLst>
              <a:rect l="0" t="0" r="r" b="b"/>
              <a:pathLst>
                <a:path w="394" h="362">
                  <a:moveTo>
                    <a:pt x="370" y="214"/>
                  </a:moveTo>
                  <a:lnTo>
                    <a:pt x="372" y="198"/>
                  </a:lnTo>
                  <a:lnTo>
                    <a:pt x="376" y="176"/>
                  </a:lnTo>
                  <a:lnTo>
                    <a:pt x="354" y="162"/>
                  </a:lnTo>
                  <a:lnTo>
                    <a:pt x="362" y="142"/>
                  </a:lnTo>
                  <a:lnTo>
                    <a:pt x="376" y="144"/>
                  </a:lnTo>
                  <a:lnTo>
                    <a:pt x="382" y="132"/>
                  </a:lnTo>
                  <a:lnTo>
                    <a:pt x="382" y="108"/>
                  </a:lnTo>
                  <a:lnTo>
                    <a:pt x="374" y="88"/>
                  </a:lnTo>
                  <a:lnTo>
                    <a:pt x="372" y="56"/>
                  </a:lnTo>
                  <a:lnTo>
                    <a:pt x="366" y="38"/>
                  </a:lnTo>
                  <a:lnTo>
                    <a:pt x="342" y="18"/>
                  </a:lnTo>
                  <a:lnTo>
                    <a:pt x="316" y="22"/>
                  </a:lnTo>
                  <a:lnTo>
                    <a:pt x="268" y="24"/>
                  </a:lnTo>
                  <a:lnTo>
                    <a:pt x="230" y="22"/>
                  </a:lnTo>
                  <a:lnTo>
                    <a:pt x="204" y="12"/>
                  </a:lnTo>
                  <a:lnTo>
                    <a:pt x="184" y="20"/>
                  </a:lnTo>
                  <a:lnTo>
                    <a:pt x="174" y="0"/>
                  </a:lnTo>
                  <a:lnTo>
                    <a:pt x="142" y="2"/>
                  </a:lnTo>
                  <a:lnTo>
                    <a:pt x="100" y="18"/>
                  </a:lnTo>
                  <a:lnTo>
                    <a:pt x="84" y="36"/>
                  </a:lnTo>
                  <a:lnTo>
                    <a:pt x="38" y="48"/>
                  </a:lnTo>
                  <a:lnTo>
                    <a:pt x="20" y="74"/>
                  </a:lnTo>
                  <a:lnTo>
                    <a:pt x="2" y="72"/>
                  </a:lnTo>
                  <a:lnTo>
                    <a:pt x="0" y="100"/>
                  </a:lnTo>
                  <a:lnTo>
                    <a:pt x="6" y="116"/>
                  </a:lnTo>
                  <a:lnTo>
                    <a:pt x="4" y="130"/>
                  </a:lnTo>
                  <a:lnTo>
                    <a:pt x="24" y="150"/>
                  </a:lnTo>
                  <a:lnTo>
                    <a:pt x="28" y="192"/>
                  </a:lnTo>
                  <a:lnTo>
                    <a:pt x="26" y="212"/>
                  </a:lnTo>
                  <a:lnTo>
                    <a:pt x="48" y="240"/>
                  </a:lnTo>
                  <a:lnTo>
                    <a:pt x="62" y="262"/>
                  </a:lnTo>
                  <a:lnTo>
                    <a:pt x="86" y="270"/>
                  </a:lnTo>
                  <a:lnTo>
                    <a:pt x="92" y="288"/>
                  </a:lnTo>
                  <a:lnTo>
                    <a:pt x="112" y="302"/>
                  </a:lnTo>
                  <a:lnTo>
                    <a:pt x="116" y="282"/>
                  </a:lnTo>
                  <a:lnTo>
                    <a:pt x="136" y="288"/>
                  </a:lnTo>
                  <a:lnTo>
                    <a:pt x="150" y="302"/>
                  </a:lnTo>
                  <a:lnTo>
                    <a:pt x="174" y="308"/>
                  </a:lnTo>
                  <a:lnTo>
                    <a:pt x="180" y="334"/>
                  </a:lnTo>
                  <a:lnTo>
                    <a:pt x="198" y="342"/>
                  </a:lnTo>
                  <a:lnTo>
                    <a:pt x="212" y="336"/>
                  </a:lnTo>
                  <a:lnTo>
                    <a:pt x="226" y="348"/>
                  </a:lnTo>
                  <a:lnTo>
                    <a:pt x="268" y="344"/>
                  </a:lnTo>
                  <a:lnTo>
                    <a:pt x="294" y="342"/>
                  </a:lnTo>
                  <a:lnTo>
                    <a:pt x="326" y="362"/>
                  </a:lnTo>
                  <a:lnTo>
                    <a:pt x="344" y="324"/>
                  </a:lnTo>
                  <a:lnTo>
                    <a:pt x="368" y="296"/>
                  </a:lnTo>
                  <a:lnTo>
                    <a:pt x="394" y="276"/>
                  </a:lnTo>
                  <a:lnTo>
                    <a:pt x="388" y="252"/>
                  </a:lnTo>
                  <a:lnTo>
                    <a:pt x="370" y="21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2" name="Portugal">
              <a:extLst>
                <a:ext uri="{FF2B5EF4-FFF2-40B4-BE49-F238E27FC236}">
                  <a16:creationId xmlns:a16="http://schemas.microsoft.com/office/drawing/2014/main" id="{AFBC0FEB-73BD-493E-92F1-23039DEF4194}"/>
                </a:ext>
              </a:extLst>
            </p:cNvPr>
            <p:cNvSpPr>
              <a:spLocks/>
            </p:cNvSpPr>
            <p:nvPr/>
          </p:nvSpPr>
          <p:spPr bwMode="gray">
            <a:xfrm>
              <a:off x="5512036" y="3073997"/>
              <a:ext cx="101519" cy="218289"/>
            </a:xfrm>
            <a:custGeom>
              <a:avLst/>
              <a:gdLst/>
              <a:ahLst/>
              <a:cxnLst>
                <a:cxn ang="0">
                  <a:pos x="76" y="254"/>
                </a:cxn>
                <a:cxn ang="0">
                  <a:pos x="78" y="228"/>
                </a:cxn>
                <a:cxn ang="0">
                  <a:pos x="94" y="214"/>
                </a:cxn>
                <a:cxn ang="0">
                  <a:pos x="86" y="200"/>
                </a:cxn>
                <a:cxn ang="0">
                  <a:pos x="86" y="186"/>
                </a:cxn>
                <a:cxn ang="0">
                  <a:pos x="94" y="178"/>
                </a:cxn>
                <a:cxn ang="0">
                  <a:pos x="78" y="160"/>
                </a:cxn>
                <a:cxn ang="0">
                  <a:pos x="70" y="140"/>
                </a:cxn>
                <a:cxn ang="0">
                  <a:pos x="86" y="138"/>
                </a:cxn>
                <a:cxn ang="0">
                  <a:pos x="92" y="126"/>
                </a:cxn>
                <a:cxn ang="0">
                  <a:pos x="88" y="110"/>
                </a:cxn>
                <a:cxn ang="0">
                  <a:pos x="96" y="88"/>
                </a:cxn>
                <a:cxn ang="0">
                  <a:pos x="96" y="70"/>
                </a:cxn>
                <a:cxn ang="0">
                  <a:pos x="102" y="58"/>
                </a:cxn>
                <a:cxn ang="0">
                  <a:pos x="124" y="36"/>
                </a:cxn>
                <a:cxn ang="0">
                  <a:pos x="108" y="18"/>
                </a:cxn>
                <a:cxn ang="0">
                  <a:pos x="86" y="12"/>
                </a:cxn>
                <a:cxn ang="0">
                  <a:pos x="66" y="12"/>
                </a:cxn>
                <a:cxn ang="0">
                  <a:pos x="50" y="12"/>
                </a:cxn>
                <a:cxn ang="0">
                  <a:pos x="42" y="0"/>
                </a:cxn>
                <a:cxn ang="0">
                  <a:pos x="20" y="14"/>
                </a:cxn>
                <a:cxn ang="0">
                  <a:pos x="22" y="46"/>
                </a:cxn>
                <a:cxn ang="0">
                  <a:pos x="22" y="66"/>
                </a:cxn>
                <a:cxn ang="0">
                  <a:pos x="26" y="78"/>
                </a:cxn>
                <a:cxn ang="0">
                  <a:pos x="22" y="86"/>
                </a:cxn>
                <a:cxn ang="0">
                  <a:pos x="18" y="106"/>
                </a:cxn>
                <a:cxn ang="0">
                  <a:pos x="18" y="140"/>
                </a:cxn>
                <a:cxn ang="0">
                  <a:pos x="10" y="156"/>
                </a:cxn>
                <a:cxn ang="0">
                  <a:pos x="6" y="172"/>
                </a:cxn>
                <a:cxn ang="0">
                  <a:pos x="0" y="182"/>
                </a:cxn>
                <a:cxn ang="0">
                  <a:pos x="8" y="188"/>
                </a:cxn>
                <a:cxn ang="0">
                  <a:pos x="8" y="200"/>
                </a:cxn>
                <a:cxn ang="0">
                  <a:pos x="26" y="200"/>
                </a:cxn>
                <a:cxn ang="0">
                  <a:pos x="30" y="206"/>
                </a:cxn>
                <a:cxn ang="0">
                  <a:pos x="24" y="214"/>
                </a:cxn>
                <a:cxn ang="0">
                  <a:pos x="28" y="234"/>
                </a:cxn>
                <a:cxn ang="0">
                  <a:pos x="18" y="262"/>
                </a:cxn>
                <a:cxn ang="0">
                  <a:pos x="24" y="266"/>
                </a:cxn>
                <a:cxn ang="0">
                  <a:pos x="36" y="256"/>
                </a:cxn>
                <a:cxn ang="0">
                  <a:pos x="50" y="262"/>
                </a:cxn>
                <a:cxn ang="0">
                  <a:pos x="62" y="262"/>
                </a:cxn>
                <a:cxn ang="0">
                  <a:pos x="76" y="254"/>
                </a:cxn>
              </a:cxnLst>
              <a:rect l="0" t="0" r="r" b="b"/>
              <a:pathLst>
                <a:path w="124" h="266">
                  <a:moveTo>
                    <a:pt x="76" y="254"/>
                  </a:moveTo>
                  <a:lnTo>
                    <a:pt x="78" y="228"/>
                  </a:lnTo>
                  <a:lnTo>
                    <a:pt x="94" y="214"/>
                  </a:lnTo>
                  <a:lnTo>
                    <a:pt x="86" y="200"/>
                  </a:lnTo>
                  <a:lnTo>
                    <a:pt x="86" y="186"/>
                  </a:lnTo>
                  <a:lnTo>
                    <a:pt x="94" y="178"/>
                  </a:lnTo>
                  <a:lnTo>
                    <a:pt x="78" y="160"/>
                  </a:lnTo>
                  <a:lnTo>
                    <a:pt x="70" y="140"/>
                  </a:lnTo>
                  <a:lnTo>
                    <a:pt x="86" y="138"/>
                  </a:lnTo>
                  <a:lnTo>
                    <a:pt x="92" y="126"/>
                  </a:lnTo>
                  <a:lnTo>
                    <a:pt x="88" y="110"/>
                  </a:lnTo>
                  <a:lnTo>
                    <a:pt x="96" y="88"/>
                  </a:lnTo>
                  <a:lnTo>
                    <a:pt x="96" y="70"/>
                  </a:lnTo>
                  <a:lnTo>
                    <a:pt x="102" y="58"/>
                  </a:lnTo>
                  <a:lnTo>
                    <a:pt x="124" y="36"/>
                  </a:lnTo>
                  <a:lnTo>
                    <a:pt x="108" y="18"/>
                  </a:lnTo>
                  <a:lnTo>
                    <a:pt x="86" y="12"/>
                  </a:lnTo>
                  <a:lnTo>
                    <a:pt x="66" y="12"/>
                  </a:lnTo>
                  <a:lnTo>
                    <a:pt x="50" y="12"/>
                  </a:lnTo>
                  <a:lnTo>
                    <a:pt x="42" y="0"/>
                  </a:lnTo>
                  <a:lnTo>
                    <a:pt x="20" y="14"/>
                  </a:lnTo>
                  <a:lnTo>
                    <a:pt x="22" y="46"/>
                  </a:lnTo>
                  <a:lnTo>
                    <a:pt x="22" y="66"/>
                  </a:lnTo>
                  <a:lnTo>
                    <a:pt x="26" y="78"/>
                  </a:lnTo>
                  <a:lnTo>
                    <a:pt x="22" y="86"/>
                  </a:lnTo>
                  <a:lnTo>
                    <a:pt x="18" y="106"/>
                  </a:lnTo>
                  <a:lnTo>
                    <a:pt x="18" y="140"/>
                  </a:lnTo>
                  <a:lnTo>
                    <a:pt x="10" y="156"/>
                  </a:lnTo>
                  <a:lnTo>
                    <a:pt x="6" y="172"/>
                  </a:lnTo>
                  <a:lnTo>
                    <a:pt x="0" y="182"/>
                  </a:lnTo>
                  <a:lnTo>
                    <a:pt x="8" y="188"/>
                  </a:lnTo>
                  <a:lnTo>
                    <a:pt x="8" y="200"/>
                  </a:lnTo>
                  <a:lnTo>
                    <a:pt x="26" y="200"/>
                  </a:lnTo>
                  <a:lnTo>
                    <a:pt x="30" y="206"/>
                  </a:lnTo>
                  <a:lnTo>
                    <a:pt x="24" y="214"/>
                  </a:lnTo>
                  <a:lnTo>
                    <a:pt x="28" y="234"/>
                  </a:lnTo>
                  <a:lnTo>
                    <a:pt x="18" y="262"/>
                  </a:lnTo>
                  <a:lnTo>
                    <a:pt x="24" y="266"/>
                  </a:lnTo>
                  <a:lnTo>
                    <a:pt x="36" y="256"/>
                  </a:lnTo>
                  <a:lnTo>
                    <a:pt x="50" y="262"/>
                  </a:lnTo>
                  <a:lnTo>
                    <a:pt x="62" y="262"/>
                  </a:lnTo>
                  <a:lnTo>
                    <a:pt x="76" y="2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3" name="Puerto Rico">
              <a:extLst>
                <a:ext uri="{FF2B5EF4-FFF2-40B4-BE49-F238E27FC236}">
                  <a16:creationId xmlns:a16="http://schemas.microsoft.com/office/drawing/2014/main" id="{2F6F037D-584A-4EFF-84A2-7AF48DB46539}"/>
                </a:ext>
              </a:extLst>
            </p:cNvPr>
            <p:cNvSpPr>
              <a:spLocks/>
            </p:cNvSpPr>
            <p:nvPr/>
          </p:nvSpPr>
          <p:spPr bwMode="gray">
            <a:xfrm>
              <a:off x="3692489" y="4021880"/>
              <a:ext cx="46855" cy="25566"/>
            </a:xfrm>
            <a:custGeom>
              <a:avLst/>
              <a:gdLst/>
              <a:ahLst/>
              <a:cxnLst>
                <a:cxn ang="0">
                  <a:pos x="2" y="4"/>
                </a:cxn>
                <a:cxn ang="0">
                  <a:pos x="18" y="0"/>
                </a:cxn>
                <a:cxn ang="0">
                  <a:pos x="28" y="4"/>
                </a:cxn>
                <a:cxn ang="0">
                  <a:pos x="39" y="0"/>
                </a:cxn>
                <a:cxn ang="0">
                  <a:pos x="53" y="6"/>
                </a:cxn>
                <a:cxn ang="0">
                  <a:pos x="59" y="14"/>
                </a:cxn>
                <a:cxn ang="0">
                  <a:pos x="53" y="26"/>
                </a:cxn>
                <a:cxn ang="0">
                  <a:pos x="39" y="30"/>
                </a:cxn>
                <a:cxn ang="0">
                  <a:pos x="35" y="30"/>
                </a:cxn>
                <a:cxn ang="0">
                  <a:pos x="22" y="26"/>
                </a:cxn>
                <a:cxn ang="0">
                  <a:pos x="12" y="24"/>
                </a:cxn>
                <a:cxn ang="0">
                  <a:pos x="2" y="22"/>
                </a:cxn>
                <a:cxn ang="0">
                  <a:pos x="2" y="18"/>
                </a:cxn>
                <a:cxn ang="0">
                  <a:pos x="0" y="10"/>
                </a:cxn>
                <a:cxn ang="0">
                  <a:pos x="2" y="4"/>
                </a:cxn>
              </a:cxnLst>
              <a:rect l="0" t="0" r="r" b="b"/>
              <a:pathLst>
                <a:path w="59" h="30">
                  <a:moveTo>
                    <a:pt x="2" y="4"/>
                  </a:moveTo>
                  <a:lnTo>
                    <a:pt x="18" y="0"/>
                  </a:lnTo>
                  <a:lnTo>
                    <a:pt x="28" y="4"/>
                  </a:lnTo>
                  <a:lnTo>
                    <a:pt x="39" y="0"/>
                  </a:lnTo>
                  <a:lnTo>
                    <a:pt x="53" y="6"/>
                  </a:lnTo>
                  <a:lnTo>
                    <a:pt x="59" y="14"/>
                  </a:lnTo>
                  <a:lnTo>
                    <a:pt x="53" y="26"/>
                  </a:lnTo>
                  <a:lnTo>
                    <a:pt x="39" y="30"/>
                  </a:lnTo>
                  <a:lnTo>
                    <a:pt x="35" y="30"/>
                  </a:lnTo>
                  <a:lnTo>
                    <a:pt x="22" y="26"/>
                  </a:lnTo>
                  <a:lnTo>
                    <a:pt x="12" y="24"/>
                  </a:lnTo>
                  <a:lnTo>
                    <a:pt x="2" y="22"/>
                  </a:lnTo>
                  <a:lnTo>
                    <a:pt x="2" y="18"/>
                  </a:lnTo>
                  <a:lnTo>
                    <a:pt x="0" y="10"/>
                  </a:lnTo>
                  <a:lnTo>
                    <a:pt x="2" y="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24" name="Qatar">
              <a:extLst>
                <a:ext uri="{FF2B5EF4-FFF2-40B4-BE49-F238E27FC236}">
                  <a16:creationId xmlns:a16="http://schemas.microsoft.com/office/drawing/2014/main" id="{700773FB-2562-4E72-A908-9BA2F9463169}"/>
                </a:ext>
              </a:extLst>
            </p:cNvPr>
            <p:cNvSpPr>
              <a:spLocks/>
            </p:cNvSpPr>
            <p:nvPr/>
          </p:nvSpPr>
          <p:spPr bwMode="gray">
            <a:xfrm>
              <a:off x="7376487" y="3693464"/>
              <a:ext cx="21474" cy="53097"/>
            </a:xfrm>
            <a:custGeom>
              <a:avLst/>
              <a:gdLst/>
              <a:ahLst/>
              <a:cxnLst>
                <a:cxn ang="0">
                  <a:pos x="28" y="54"/>
                </a:cxn>
                <a:cxn ang="0">
                  <a:pos x="20" y="64"/>
                </a:cxn>
                <a:cxn ang="0">
                  <a:pos x="4" y="56"/>
                </a:cxn>
                <a:cxn ang="0">
                  <a:pos x="0" y="40"/>
                </a:cxn>
                <a:cxn ang="0">
                  <a:pos x="0" y="26"/>
                </a:cxn>
                <a:cxn ang="0">
                  <a:pos x="6" y="18"/>
                </a:cxn>
                <a:cxn ang="0">
                  <a:pos x="6" y="8"/>
                </a:cxn>
                <a:cxn ang="0">
                  <a:pos x="12" y="0"/>
                </a:cxn>
                <a:cxn ang="0">
                  <a:pos x="24" y="12"/>
                </a:cxn>
                <a:cxn ang="0">
                  <a:pos x="22" y="36"/>
                </a:cxn>
                <a:cxn ang="0">
                  <a:pos x="24" y="40"/>
                </a:cxn>
                <a:cxn ang="0">
                  <a:pos x="28" y="46"/>
                </a:cxn>
                <a:cxn ang="0">
                  <a:pos x="28" y="54"/>
                </a:cxn>
              </a:cxnLst>
              <a:rect l="0" t="0" r="r" b="b"/>
              <a:pathLst>
                <a:path w="28" h="64">
                  <a:moveTo>
                    <a:pt x="28" y="54"/>
                  </a:moveTo>
                  <a:lnTo>
                    <a:pt x="20" y="64"/>
                  </a:lnTo>
                  <a:lnTo>
                    <a:pt x="4" y="56"/>
                  </a:lnTo>
                  <a:lnTo>
                    <a:pt x="0" y="40"/>
                  </a:lnTo>
                  <a:lnTo>
                    <a:pt x="0" y="26"/>
                  </a:lnTo>
                  <a:lnTo>
                    <a:pt x="6" y="18"/>
                  </a:lnTo>
                  <a:lnTo>
                    <a:pt x="6" y="8"/>
                  </a:lnTo>
                  <a:lnTo>
                    <a:pt x="12" y="0"/>
                  </a:lnTo>
                  <a:lnTo>
                    <a:pt x="24" y="12"/>
                  </a:lnTo>
                  <a:lnTo>
                    <a:pt x="22" y="36"/>
                  </a:lnTo>
                  <a:lnTo>
                    <a:pt x="24" y="40"/>
                  </a:lnTo>
                  <a:lnTo>
                    <a:pt x="28" y="46"/>
                  </a:lnTo>
                  <a:lnTo>
                    <a:pt x="28" y="5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5" name="Romania">
              <a:extLst>
                <a:ext uri="{FF2B5EF4-FFF2-40B4-BE49-F238E27FC236}">
                  <a16:creationId xmlns:a16="http://schemas.microsoft.com/office/drawing/2014/main" id="{B927BE0C-0384-4812-84AC-E82217E1ED0D}"/>
                </a:ext>
              </a:extLst>
            </p:cNvPr>
            <p:cNvSpPr>
              <a:spLocks/>
            </p:cNvSpPr>
            <p:nvPr/>
          </p:nvSpPr>
          <p:spPr bwMode="gray">
            <a:xfrm>
              <a:off x="6437430" y="2800647"/>
              <a:ext cx="277228" cy="220255"/>
            </a:xfrm>
            <a:custGeom>
              <a:avLst/>
              <a:gdLst/>
              <a:ahLst/>
              <a:cxnLst>
                <a:cxn ang="0">
                  <a:pos x="74" y="228"/>
                </a:cxn>
                <a:cxn ang="0">
                  <a:pos x="66" y="216"/>
                </a:cxn>
                <a:cxn ang="0">
                  <a:pos x="38" y="202"/>
                </a:cxn>
                <a:cxn ang="0">
                  <a:pos x="30" y="186"/>
                </a:cxn>
                <a:cxn ang="0">
                  <a:pos x="26" y="172"/>
                </a:cxn>
                <a:cxn ang="0">
                  <a:pos x="12" y="164"/>
                </a:cxn>
                <a:cxn ang="0">
                  <a:pos x="10" y="140"/>
                </a:cxn>
                <a:cxn ang="0">
                  <a:pos x="0" y="120"/>
                </a:cxn>
                <a:cxn ang="0">
                  <a:pos x="20" y="112"/>
                </a:cxn>
                <a:cxn ang="0">
                  <a:pos x="38" y="86"/>
                </a:cxn>
                <a:cxn ang="0">
                  <a:pos x="52" y="48"/>
                </a:cxn>
                <a:cxn ang="0">
                  <a:pos x="66" y="34"/>
                </a:cxn>
                <a:cxn ang="0">
                  <a:pos x="82" y="32"/>
                </a:cxn>
                <a:cxn ang="0">
                  <a:pos x="86" y="16"/>
                </a:cxn>
                <a:cxn ang="0">
                  <a:pos x="100" y="10"/>
                </a:cxn>
                <a:cxn ang="0">
                  <a:pos x="138" y="24"/>
                </a:cxn>
                <a:cxn ang="0">
                  <a:pos x="154" y="20"/>
                </a:cxn>
                <a:cxn ang="0">
                  <a:pos x="172" y="26"/>
                </a:cxn>
                <a:cxn ang="0">
                  <a:pos x="206" y="12"/>
                </a:cxn>
                <a:cxn ang="0">
                  <a:pos x="220" y="0"/>
                </a:cxn>
                <a:cxn ang="0">
                  <a:pos x="238" y="12"/>
                </a:cxn>
                <a:cxn ang="0">
                  <a:pos x="254" y="34"/>
                </a:cxn>
                <a:cxn ang="0">
                  <a:pos x="266" y="62"/>
                </a:cxn>
                <a:cxn ang="0">
                  <a:pos x="278" y="80"/>
                </a:cxn>
                <a:cxn ang="0">
                  <a:pos x="284" y="108"/>
                </a:cxn>
                <a:cxn ang="0">
                  <a:pos x="286" y="122"/>
                </a:cxn>
                <a:cxn ang="0">
                  <a:pos x="282" y="144"/>
                </a:cxn>
                <a:cxn ang="0">
                  <a:pos x="286" y="162"/>
                </a:cxn>
                <a:cxn ang="0">
                  <a:pos x="290" y="178"/>
                </a:cxn>
                <a:cxn ang="0">
                  <a:pos x="312" y="178"/>
                </a:cxn>
                <a:cxn ang="0">
                  <a:pos x="332" y="174"/>
                </a:cxn>
                <a:cxn ang="0">
                  <a:pos x="342" y="182"/>
                </a:cxn>
                <a:cxn ang="0">
                  <a:pos x="334" y="198"/>
                </a:cxn>
                <a:cxn ang="0">
                  <a:pos x="316" y="198"/>
                </a:cxn>
                <a:cxn ang="0">
                  <a:pos x="308" y="222"/>
                </a:cxn>
                <a:cxn ang="0">
                  <a:pos x="302" y="238"/>
                </a:cxn>
                <a:cxn ang="0">
                  <a:pos x="302" y="254"/>
                </a:cxn>
                <a:cxn ang="0">
                  <a:pos x="280" y="248"/>
                </a:cxn>
                <a:cxn ang="0">
                  <a:pos x="268" y="232"/>
                </a:cxn>
                <a:cxn ang="0">
                  <a:pos x="256" y="238"/>
                </a:cxn>
                <a:cxn ang="0">
                  <a:pos x="244" y="244"/>
                </a:cxn>
                <a:cxn ang="0">
                  <a:pos x="228" y="244"/>
                </a:cxn>
                <a:cxn ang="0">
                  <a:pos x="212" y="256"/>
                </a:cxn>
                <a:cxn ang="0">
                  <a:pos x="176" y="270"/>
                </a:cxn>
                <a:cxn ang="0">
                  <a:pos x="142" y="264"/>
                </a:cxn>
                <a:cxn ang="0">
                  <a:pos x="124" y="256"/>
                </a:cxn>
                <a:cxn ang="0">
                  <a:pos x="92" y="250"/>
                </a:cxn>
                <a:cxn ang="0">
                  <a:pos x="90" y="232"/>
                </a:cxn>
                <a:cxn ang="0">
                  <a:pos x="74" y="228"/>
                </a:cxn>
              </a:cxnLst>
              <a:rect l="0" t="0" r="r" b="b"/>
              <a:pathLst>
                <a:path w="342" h="270">
                  <a:moveTo>
                    <a:pt x="74" y="228"/>
                  </a:moveTo>
                  <a:lnTo>
                    <a:pt x="66" y="216"/>
                  </a:lnTo>
                  <a:lnTo>
                    <a:pt x="38" y="202"/>
                  </a:lnTo>
                  <a:lnTo>
                    <a:pt x="30" y="186"/>
                  </a:lnTo>
                  <a:lnTo>
                    <a:pt x="26" y="172"/>
                  </a:lnTo>
                  <a:lnTo>
                    <a:pt x="12" y="164"/>
                  </a:lnTo>
                  <a:lnTo>
                    <a:pt x="10" y="140"/>
                  </a:lnTo>
                  <a:lnTo>
                    <a:pt x="0" y="120"/>
                  </a:lnTo>
                  <a:lnTo>
                    <a:pt x="20" y="112"/>
                  </a:lnTo>
                  <a:lnTo>
                    <a:pt x="38" y="86"/>
                  </a:lnTo>
                  <a:lnTo>
                    <a:pt x="52" y="48"/>
                  </a:lnTo>
                  <a:lnTo>
                    <a:pt x="66" y="34"/>
                  </a:lnTo>
                  <a:lnTo>
                    <a:pt x="82" y="32"/>
                  </a:lnTo>
                  <a:lnTo>
                    <a:pt x="86" y="16"/>
                  </a:lnTo>
                  <a:lnTo>
                    <a:pt x="100" y="10"/>
                  </a:lnTo>
                  <a:lnTo>
                    <a:pt x="138" y="24"/>
                  </a:lnTo>
                  <a:lnTo>
                    <a:pt x="154" y="20"/>
                  </a:lnTo>
                  <a:lnTo>
                    <a:pt x="172" y="26"/>
                  </a:lnTo>
                  <a:lnTo>
                    <a:pt x="206" y="12"/>
                  </a:lnTo>
                  <a:lnTo>
                    <a:pt x="220" y="0"/>
                  </a:lnTo>
                  <a:lnTo>
                    <a:pt x="238" y="12"/>
                  </a:lnTo>
                  <a:lnTo>
                    <a:pt x="254" y="34"/>
                  </a:lnTo>
                  <a:lnTo>
                    <a:pt x="266" y="62"/>
                  </a:lnTo>
                  <a:lnTo>
                    <a:pt x="278" y="80"/>
                  </a:lnTo>
                  <a:lnTo>
                    <a:pt x="284" y="108"/>
                  </a:lnTo>
                  <a:lnTo>
                    <a:pt x="286" y="122"/>
                  </a:lnTo>
                  <a:lnTo>
                    <a:pt x="282" y="144"/>
                  </a:lnTo>
                  <a:lnTo>
                    <a:pt x="286" y="162"/>
                  </a:lnTo>
                  <a:lnTo>
                    <a:pt x="290" y="178"/>
                  </a:lnTo>
                  <a:lnTo>
                    <a:pt x="312" y="178"/>
                  </a:lnTo>
                  <a:lnTo>
                    <a:pt x="332" y="174"/>
                  </a:lnTo>
                  <a:lnTo>
                    <a:pt x="342" y="182"/>
                  </a:lnTo>
                  <a:lnTo>
                    <a:pt x="334" y="198"/>
                  </a:lnTo>
                  <a:lnTo>
                    <a:pt x="316" y="198"/>
                  </a:lnTo>
                  <a:lnTo>
                    <a:pt x="308" y="222"/>
                  </a:lnTo>
                  <a:lnTo>
                    <a:pt x="302" y="238"/>
                  </a:lnTo>
                  <a:lnTo>
                    <a:pt x="302" y="254"/>
                  </a:lnTo>
                  <a:lnTo>
                    <a:pt x="280" y="248"/>
                  </a:lnTo>
                  <a:lnTo>
                    <a:pt x="268" y="232"/>
                  </a:lnTo>
                  <a:lnTo>
                    <a:pt x="256" y="238"/>
                  </a:lnTo>
                  <a:lnTo>
                    <a:pt x="244" y="244"/>
                  </a:lnTo>
                  <a:lnTo>
                    <a:pt x="228" y="244"/>
                  </a:lnTo>
                  <a:lnTo>
                    <a:pt x="212" y="256"/>
                  </a:lnTo>
                  <a:lnTo>
                    <a:pt x="176" y="270"/>
                  </a:lnTo>
                  <a:lnTo>
                    <a:pt x="142" y="264"/>
                  </a:lnTo>
                  <a:lnTo>
                    <a:pt x="124" y="256"/>
                  </a:lnTo>
                  <a:lnTo>
                    <a:pt x="92" y="250"/>
                  </a:lnTo>
                  <a:lnTo>
                    <a:pt x="90" y="232"/>
                  </a:lnTo>
                  <a:lnTo>
                    <a:pt x="74" y="2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6" name="Rwanda">
              <a:extLst>
                <a:ext uri="{FF2B5EF4-FFF2-40B4-BE49-F238E27FC236}">
                  <a16:creationId xmlns:a16="http://schemas.microsoft.com/office/drawing/2014/main" id="{16625C9F-C5BE-4EB4-9ECC-967B37CD58D4}"/>
                </a:ext>
              </a:extLst>
            </p:cNvPr>
            <p:cNvSpPr>
              <a:spLocks/>
            </p:cNvSpPr>
            <p:nvPr/>
          </p:nvSpPr>
          <p:spPr bwMode="gray">
            <a:xfrm>
              <a:off x="6710751" y="4602015"/>
              <a:ext cx="52712" cy="55064"/>
            </a:xfrm>
            <a:custGeom>
              <a:avLst/>
              <a:gdLst/>
              <a:ahLst/>
              <a:cxnLst>
                <a:cxn ang="0">
                  <a:pos x="64" y="34"/>
                </a:cxn>
                <a:cxn ang="0">
                  <a:pos x="56" y="54"/>
                </a:cxn>
                <a:cxn ang="0">
                  <a:pos x="34" y="58"/>
                </a:cxn>
                <a:cxn ang="0">
                  <a:pos x="14" y="68"/>
                </a:cxn>
                <a:cxn ang="0">
                  <a:pos x="0" y="48"/>
                </a:cxn>
                <a:cxn ang="0">
                  <a:pos x="8" y="36"/>
                </a:cxn>
                <a:cxn ang="0">
                  <a:pos x="10" y="16"/>
                </a:cxn>
                <a:cxn ang="0">
                  <a:pos x="28" y="4"/>
                </a:cxn>
                <a:cxn ang="0">
                  <a:pos x="40" y="8"/>
                </a:cxn>
                <a:cxn ang="0">
                  <a:pos x="50" y="0"/>
                </a:cxn>
                <a:cxn ang="0">
                  <a:pos x="62" y="22"/>
                </a:cxn>
                <a:cxn ang="0">
                  <a:pos x="64" y="34"/>
                </a:cxn>
              </a:cxnLst>
              <a:rect l="0" t="0" r="r" b="b"/>
              <a:pathLst>
                <a:path w="64" h="68">
                  <a:moveTo>
                    <a:pt x="64" y="34"/>
                  </a:moveTo>
                  <a:lnTo>
                    <a:pt x="56" y="54"/>
                  </a:lnTo>
                  <a:lnTo>
                    <a:pt x="34" y="58"/>
                  </a:lnTo>
                  <a:lnTo>
                    <a:pt x="14" y="68"/>
                  </a:lnTo>
                  <a:lnTo>
                    <a:pt x="0" y="48"/>
                  </a:lnTo>
                  <a:lnTo>
                    <a:pt x="8" y="36"/>
                  </a:lnTo>
                  <a:lnTo>
                    <a:pt x="10" y="16"/>
                  </a:lnTo>
                  <a:lnTo>
                    <a:pt x="28" y="4"/>
                  </a:lnTo>
                  <a:lnTo>
                    <a:pt x="40" y="8"/>
                  </a:lnTo>
                  <a:lnTo>
                    <a:pt x="50" y="0"/>
                  </a:lnTo>
                  <a:lnTo>
                    <a:pt x="62" y="22"/>
                  </a:lnTo>
                  <a:lnTo>
                    <a:pt x="64" y="3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27" name="San Marino">
              <a:extLst>
                <a:ext uri="{FF2B5EF4-FFF2-40B4-BE49-F238E27FC236}">
                  <a16:creationId xmlns:a16="http://schemas.microsoft.com/office/drawing/2014/main" id="{3A6AC99F-0E90-4334-969E-74B236EFB72A}"/>
                </a:ext>
              </a:extLst>
            </p:cNvPr>
            <p:cNvSpPr>
              <a:spLocks/>
            </p:cNvSpPr>
            <p:nvPr/>
          </p:nvSpPr>
          <p:spPr bwMode="gray">
            <a:xfrm>
              <a:off x="6173867" y="2999268"/>
              <a:ext cx="13667" cy="15732"/>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28" name="Saudi Arabia">
              <a:extLst>
                <a:ext uri="{FF2B5EF4-FFF2-40B4-BE49-F238E27FC236}">
                  <a16:creationId xmlns:a16="http://schemas.microsoft.com/office/drawing/2014/main" id="{03D87748-9EC4-4835-8A05-965379021C88}"/>
                </a:ext>
              </a:extLst>
            </p:cNvPr>
            <p:cNvSpPr>
              <a:spLocks/>
            </p:cNvSpPr>
            <p:nvPr/>
          </p:nvSpPr>
          <p:spPr bwMode="gray">
            <a:xfrm>
              <a:off x="6866936" y="3475176"/>
              <a:ext cx="640356" cy="574236"/>
            </a:xfrm>
            <a:custGeom>
              <a:avLst/>
              <a:gdLst/>
              <a:ahLst/>
              <a:cxnLst>
                <a:cxn ang="0">
                  <a:pos x="0" y="190"/>
                </a:cxn>
                <a:cxn ang="0">
                  <a:pos x="28" y="196"/>
                </a:cxn>
                <a:cxn ang="0">
                  <a:pos x="62" y="254"/>
                </a:cxn>
                <a:cxn ang="0">
                  <a:pos x="104" y="348"/>
                </a:cxn>
                <a:cxn ang="0">
                  <a:pos x="156" y="388"/>
                </a:cxn>
                <a:cxn ang="0">
                  <a:pos x="164" y="450"/>
                </a:cxn>
                <a:cxn ang="0">
                  <a:pos x="180" y="486"/>
                </a:cxn>
                <a:cxn ang="0">
                  <a:pos x="234" y="538"/>
                </a:cxn>
                <a:cxn ang="0">
                  <a:pos x="246" y="554"/>
                </a:cxn>
                <a:cxn ang="0">
                  <a:pos x="276" y="602"/>
                </a:cxn>
                <a:cxn ang="0">
                  <a:pos x="306" y="648"/>
                </a:cxn>
                <a:cxn ang="0">
                  <a:pos x="322" y="682"/>
                </a:cxn>
                <a:cxn ang="0">
                  <a:pos x="336" y="648"/>
                </a:cxn>
                <a:cxn ang="0">
                  <a:pos x="368" y="656"/>
                </a:cxn>
                <a:cxn ang="0">
                  <a:pos x="428" y="678"/>
                </a:cxn>
                <a:cxn ang="0">
                  <a:pos x="566" y="626"/>
                </a:cxn>
                <a:cxn ang="0">
                  <a:pos x="776" y="554"/>
                </a:cxn>
                <a:cxn ang="0">
                  <a:pos x="784" y="436"/>
                </a:cxn>
                <a:cxn ang="0">
                  <a:pos x="644" y="390"/>
                </a:cxn>
                <a:cxn ang="0">
                  <a:pos x="626" y="352"/>
                </a:cxn>
                <a:cxn ang="0">
                  <a:pos x="630" y="324"/>
                </a:cxn>
                <a:cxn ang="0">
                  <a:pos x="602" y="290"/>
                </a:cxn>
                <a:cxn ang="0">
                  <a:pos x="572" y="228"/>
                </a:cxn>
                <a:cxn ang="0">
                  <a:pos x="550" y="196"/>
                </a:cxn>
                <a:cxn ang="0">
                  <a:pos x="508" y="190"/>
                </a:cxn>
                <a:cxn ang="0">
                  <a:pos x="466" y="166"/>
                </a:cxn>
                <a:cxn ang="0">
                  <a:pos x="404" y="158"/>
                </a:cxn>
                <a:cxn ang="0">
                  <a:pos x="360" y="144"/>
                </a:cxn>
                <a:cxn ang="0">
                  <a:pos x="354" y="118"/>
                </a:cxn>
                <a:cxn ang="0">
                  <a:pos x="330" y="100"/>
                </a:cxn>
                <a:cxn ang="0">
                  <a:pos x="228" y="18"/>
                </a:cxn>
                <a:cxn ang="0">
                  <a:pos x="204" y="8"/>
                </a:cxn>
                <a:cxn ang="0">
                  <a:pos x="180" y="0"/>
                </a:cxn>
                <a:cxn ang="0">
                  <a:pos x="94" y="38"/>
                </a:cxn>
                <a:cxn ang="0">
                  <a:pos x="118" y="94"/>
                </a:cxn>
                <a:cxn ang="0">
                  <a:pos x="84" y="116"/>
                </a:cxn>
                <a:cxn ang="0">
                  <a:pos x="58" y="146"/>
                </a:cxn>
                <a:cxn ang="0">
                  <a:pos x="10" y="168"/>
                </a:cxn>
              </a:cxnLst>
              <a:rect l="0" t="0" r="r" b="b"/>
              <a:pathLst>
                <a:path w="788" h="702">
                  <a:moveTo>
                    <a:pt x="10" y="168"/>
                  </a:moveTo>
                  <a:lnTo>
                    <a:pt x="0" y="190"/>
                  </a:lnTo>
                  <a:lnTo>
                    <a:pt x="20" y="190"/>
                  </a:lnTo>
                  <a:lnTo>
                    <a:pt x="28" y="196"/>
                  </a:lnTo>
                  <a:lnTo>
                    <a:pt x="34" y="216"/>
                  </a:lnTo>
                  <a:lnTo>
                    <a:pt x="62" y="254"/>
                  </a:lnTo>
                  <a:lnTo>
                    <a:pt x="102" y="322"/>
                  </a:lnTo>
                  <a:lnTo>
                    <a:pt x="104" y="348"/>
                  </a:lnTo>
                  <a:lnTo>
                    <a:pt x="126" y="360"/>
                  </a:lnTo>
                  <a:lnTo>
                    <a:pt x="156" y="388"/>
                  </a:lnTo>
                  <a:lnTo>
                    <a:pt x="172" y="444"/>
                  </a:lnTo>
                  <a:lnTo>
                    <a:pt x="164" y="450"/>
                  </a:lnTo>
                  <a:lnTo>
                    <a:pt x="178" y="468"/>
                  </a:lnTo>
                  <a:lnTo>
                    <a:pt x="180" y="486"/>
                  </a:lnTo>
                  <a:lnTo>
                    <a:pt x="206" y="528"/>
                  </a:lnTo>
                  <a:lnTo>
                    <a:pt x="234" y="538"/>
                  </a:lnTo>
                  <a:lnTo>
                    <a:pt x="234" y="548"/>
                  </a:lnTo>
                  <a:lnTo>
                    <a:pt x="246" y="554"/>
                  </a:lnTo>
                  <a:lnTo>
                    <a:pt x="246" y="570"/>
                  </a:lnTo>
                  <a:lnTo>
                    <a:pt x="276" y="602"/>
                  </a:lnTo>
                  <a:lnTo>
                    <a:pt x="276" y="610"/>
                  </a:lnTo>
                  <a:lnTo>
                    <a:pt x="306" y="648"/>
                  </a:lnTo>
                  <a:lnTo>
                    <a:pt x="312" y="666"/>
                  </a:lnTo>
                  <a:lnTo>
                    <a:pt x="322" y="682"/>
                  </a:lnTo>
                  <a:lnTo>
                    <a:pt x="332" y="672"/>
                  </a:lnTo>
                  <a:lnTo>
                    <a:pt x="336" y="648"/>
                  </a:lnTo>
                  <a:lnTo>
                    <a:pt x="346" y="644"/>
                  </a:lnTo>
                  <a:lnTo>
                    <a:pt x="368" y="656"/>
                  </a:lnTo>
                  <a:lnTo>
                    <a:pt x="384" y="654"/>
                  </a:lnTo>
                  <a:lnTo>
                    <a:pt x="428" y="678"/>
                  </a:lnTo>
                  <a:lnTo>
                    <a:pt x="442" y="702"/>
                  </a:lnTo>
                  <a:lnTo>
                    <a:pt x="566" y="626"/>
                  </a:lnTo>
                  <a:lnTo>
                    <a:pt x="692" y="582"/>
                  </a:lnTo>
                  <a:lnTo>
                    <a:pt x="776" y="554"/>
                  </a:lnTo>
                  <a:lnTo>
                    <a:pt x="788" y="460"/>
                  </a:lnTo>
                  <a:lnTo>
                    <a:pt x="784" y="436"/>
                  </a:lnTo>
                  <a:lnTo>
                    <a:pt x="644" y="408"/>
                  </a:lnTo>
                  <a:lnTo>
                    <a:pt x="644" y="390"/>
                  </a:lnTo>
                  <a:lnTo>
                    <a:pt x="634" y="362"/>
                  </a:lnTo>
                  <a:lnTo>
                    <a:pt x="626" y="352"/>
                  </a:lnTo>
                  <a:lnTo>
                    <a:pt x="624" y="338"/>
                  </a:lnTo>
                  <a:lnTo>
                    <a:pt x="630" y="324"/>
                  </a:lnTo>
                  <a:lnTo>
                    <a:pt x="620" y="314"/>
                  </a:lnTo>
                  <a:lnTo>
                    <a:pt x="602" y="290"/>
                  </a:lnTo>
                  <a:lnTo>
                    <a:pt x="598" y="252"/>
                  </a:lnTo>
                  <a:lnTo>
                    <a:pt x="572" y="228"/>
                  </a:lnTo>
                  <a:lnTo>
                    <a:pt x="560" y="202"/>
                  </a:lnTo>
                  <a:lnTo>
                    <a:pt x="550" y="196"/>
                  </a:lnTo>
                  <a:lnTo>
                    <a:pt x="540" y="174"/>
                  </a:lnTo>
                  <a:lnTo>
                    <a:pt x="508" y="190"/>
                  </a:lnTo>
                  <a:lnTo>
                    <a:pt x="490" y="168"/>
                  </a:lnTo>
                  <a:lnTo>
                    <a:pt x="466" y="166"/>
                  </a:lnTo>
                  <a:lnTo>
                    <a:pt x="456" y="160"/>
                  </a:lnTo>
                  <a:lnTo>
                    <a:pt x="404" y="158"/>
                  </a:lnTo>
                  <a:lnTo>
                    <a:pt x="376" y="148"/>
                  </a:lnTo>
                  <a:lnTo>
                    <a:pt x="360" y="144"/>
                  </a:lnTo>
                  <a:lnTo>
                    <a:pt x="350" y="132"/>
                  </a:lnTo>
                  <a:lnTo>
                    <a:pt x="354" y="118"/>
                  </a:lnTo>
                  <a:lnTo>
                    <a:pt x="354" y="102"/>
                  </a:lnTo>
                  <a:lnTo>
                    <a:pt x="330" y="100"/>
                  </a:lnTo>
                  <a:lnTo>
                    <a:pt x="322" y="76"/>
                  </a:lnTo>
                  <a:lnTo>
                    <a:pt x="228" y="18"/>
                  </a:lnTo>
                  <a:lnTo>
                    <a:pt x="212" y="16"/>
                  </a:lnTo>
                  <a:lnTo>
                    <a:pt x="204" y="8"/>
                  </a:lnTo>
                  <a:lnTo>
                    <a:pt x="192" y="8"/>
                  </a:lnTo>
                  <a:lnTo>
                    <a:pt x="180" y="0"/>
                  </a:lnTo>
                  <a:lnTo>
                    <a:pt x="168" y="14"/>
                  </a:lnTo>
                  <a:lnTo>
                    <a:pt x="94" y="38"/>
                  </a:lnTo>
                  <a:lnTo>
                    <a:pt x="132" y="84"/>
                  </a:lnTo>
                  <a:lnTo>
                    <a:pt x="118" y="94"/>
                  </a:lnTo>
                  <a:lnTo>
                    <a:pt x="112" y="108"/>
                  </a:lnTo>
                  <a:lnTo>
                    <a:pt x="84" y="116"/>
                  </a:lnTo>
                  <a:lnTo>
                    <a:pt x="74" y="132"/>
                  </a:lnTo>
                  <a:lnTo>
                    <a:pt x="58" y="146"/>
                  </a:lnTo>
                  <a:lnTo>
                    <a:pt x="14" y="130"/>
                  </a:lnTo>
                  <a:lnTo>
                    <a:pt x="10" y="16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29" name="Senegal">
              <a:extLst>
                <a:ext uri="{FF2B5EF4-FFF2-40B4-BE49-F238E27FC236}">
                  <a16:creationId xmlns:a16="http://schemas.microsoft.com/office/drawing/2014/main" id="{9D02A1FC-1DBE-4D38-B122-A6C2A7D1774F}"/>
                </a:ext>
              </a:extLst>
            </p:cNvPr>
            <p:cNvSpPr>
              <a:spLocks/>
            </p:cNvSpPr>
            <p:nvPr/>
          </p:nvSpPr>
          <p:spPr bwMode="gray">
            <a:xfrm>
              <a:off x="5275808" y="4027780"/>
              <a:ext cx="171803" cy="139625"/>
            </a:xfrm>
            <a:custGeom>
              <a:avLst/>
              <a:gdLst/>
              <a:ahLst/>
              <a:cxnLst>
                <a:cxn ang="0">
                  <a:pos x="201" y="106"/>
                </a:cxn>
                <a:cxn ang="0">
                  <a:pos x="195" y="72"/>
                </a:cxn>
                <a:cxn ang="0">
                  <a:pos x="172" y="56"/>
                </a:cxn>
                <a:cxn ang="0">
                  <a:pos x="150" y="28"/>
                </a:cxn>
                <a:cxn ang="0">
                  <a:pos x="124" y="18"/>
                </a:cxn>
                <a:cxn ang="0">
                  <a:pos x="108" y="0"/>
                </a:cxn>
                <a:cxn ang="0">
                  <a:pos x="54" y="12"/>
                </a:cxn>
                <a:cxn ang="0">
                  <a:pos x="40" y="4"/>
                </a:cxn>
                <a:cxn ang="0">
                  <a:pos x="22" y="14"/>
                </a:cxn>
                <a:cxn ang="0">
                  <a:pos x="24" y="28"/>
                </a:cxn>
                <a:cxn ang="0">
                  <a:pos x="0" y="60"/>
                </a:cxn>
                <a:cxn ang="0">
                  <a:pos x="22" y="108"/>
                </a:cxn>
                <a:cxn ang="0">
                  <a:pos x="56" y="110"/>
                </a:cxn>
                <a:cxn ang="0">
                  <a:pos x="72" y="110"/>
                </a:cxn>
                <a:cxn ang="0">
                  <a:pos x="80" y="104"/>
                </a:cxn>
                <a:cxn ang="0">
                  <a:pos x="88" y="108"/>
                </a:cxn>
                <a:cxn ang="0">
                  <a:pos x="104" y="118"/>
                </a:cxn>
                <a:cxn ang="0">
                  <a:pos x="116" y="118"/>
                </a:cxn>
                <a:cxn ang="0">
                  <a:pos x="122" y="126"/>
                </a:cxn>
                <a:cxn ang="0">
                  <a:pos x="112" y="134"/>
                </a:cxn>
                <a:cxn ang="0">
                  <a:pos x="88" y="126"/>
                </a:cxn>
                <a:cxn ang="0">
                  <a:pos x="72" y="126"/>
                </a:cxn>
                <a:cxn ang="0">
                  <a:pos x="60" y="132"/>
                </a:cxn>
                <a:cxn ang="0">
                  <a:pos x="10" y="138"/>
                </a:cxn>
                <a:cxn ang="0">
                  <a:pos x="14" y="160"/>
                </a:cxn>
                <a:cxn ang="0">
                  <a:pos x="26" y="160"/>
                </a:cxn>
                <a:cxn ang="0">
                  <a:pos x="18" y="170"/>
                </a:cxn>
                <a:cxn ang="0">
                  <a:pos x="48" y="168"/>
                </a:cxn>
                <a:cxn ang="0">
                  <a:pos x="58" y="158"/>
                </a:cxn>
                <a:cxn ang="0">
                  <a:pos x="72" y="154"/>
                </a:cxn>
                <a:cxn ang="0">
                  <a:pos x="86" y="162"/>
                </a:cxn>
                <a:cxn ang="0">
                  <a:pos x="134" y="164"/>
                </a:cxn>
                <a:cxn ang="0">
                  <a:pos x="148" y="162"/>
                </a:cxn>
                <a:cxn ang="0">
                  <a:pos x="162" y="170"/>
                </a:cxn>
                <a:cxn ang="0">
                  <a:pos x="195" y="170"/>
                </a:cxn>
                <a:cxn ang="0">
                  <a:pos x="211" y="166"/>
                </a:cxn>
                <a:cxn ang="0">
                  <a:pos x="213" y="148"/>
                </a:cxn>
                <a:cxn ang="0">
                  <a:pos x="197" y="118"/>
                </a:cxn>
                <a:cxn ang="0">
                  <a:pos x="201" y="106"/>
                </a:cxn>
              </a:cxnLst>
              <a:rect l="0" t="0" r="r" b="b"/>
              <a:pathLst>
                <a:path w="213" h="170">
                  <a:moveTo>
                    <a:pt x="201" y="106"/>
                  </a:moveTo>
                  <a:lnTo>
                    <a:pt x="195" y="72"/>
                  </a:lnTo>
                  <a:lnTo>
                    <a:pt x="172" y="56"/>
                  </a:lnTo>
                  <a:lnTo>
                    <a:pt x="150" y="28"/>
                  </a:lnTo>
                  <a:lnTo>
                    <a:pt x="124" y="18"/>
                  </a:lnTo>
                  <a:lnTo>
                    <a:pt x="108" y="0"/>
                  </a:lnTo>
                  <a:lnTo>
                    <a:pt x="54" y="12"/>
                  </a:lnTo>
                  <a:lnTo>
                    <a:pt x="40" y="4"/>
                  </a:lnTo>
                  <a:lnTo>
                    <a:pt x="22" y="14"/>
                  </a:lnTo>
                  <a:lnTo>
                    <a:pt x="24" y="28"/>
                  </a:lnTo>
                  <a:lnTo>
                    <a:pt x="0" y="60"/>
                  </a:lnTo>
                  <a:lnTo>
                    <a:pt x="22" y="108"/>
                  </a:lnTo>
                  <a:lnTo>
                    <a:pt x="56" y="110"/>
                  </a:lnTo>
                  <a:lnTo>
                    <a:pt x="72" y="110"/>
                  </a:lnTo>
                  <a:lnTo>
                    <a:pt x="80" y="104"/>
                  </a:lnTo>
                  <a:lnTo>
                    <a:pt x="88" y="108"/>
                  </a:lnTo>
                  <a:lnTo>
                    <a:pt x="104" y="118"/>
                  </a:lnTo>
                  <a:lnTo>
                    <a:pt x="116" y="118"/>
                  </a:lnTo>
                  <a:lnTo>
                    <a:pt x="122" y="126"/>
                  </a:lnTo>
                  <a:lnTo>
                    <a:pt x="112" y="134"/>
                  </a:lnTo>
                  <a:lnTo>
                    <a:pt x="88" y="126"/>
                  </a:lnTo>
                  <a:lnTo>
                    <a:pt x="72" y="126"/>
                  </a:lnTo>
                  <a:lnTo>
                    <a:pt x="60" y="132"/>
                  </a:lnTo>
                  <a:lnTo>
                    <a:pt x="10" y="138"/>
                  </a:lnTo>
                  <a:lnTo>
                    <a:pt x="14" y="160"/>
                  </a:lnTo>
                  <a:lnTo>
                    <a:pt x="26" y="160"/>
                  </a:lnTo>
                  <a:lnTo>
                    <a:pt x="18" y="170"/>
                  </a:lnTo>
                  <a:lnTo>
                    <a:pt x="48" y="168"/>
                  </a:lnTo>
                  <a:lnTo>
                    <a:pt x="58" y="158"/>
                  </a:lnTo>
                  <a:lnTo>
                    <a:pt x="72" y="154"/>
                  </a:lnTo>
                  <a:lnTo>
                    <a:pt x="86" y="162"/>
                  </a:lnTo>
                  <a:lnTo>
                    <a:pt x="134" y="164"/>
                  </a:lnTo>
                  <a:lnTo>
                    <a:pt x="148" y="162"/>
                  </a:lnTo>
                  <a:lnTo>
                    <a:pt x="162" y="170"/>
                  </a:lnTo>
                  <a:lnTo>
                    <a:pt x="195" y="170"/>
                  </a:lnTo>
                  <a:lnTo>
                    <a:pt x="211" y="166"/>
                  </a:lnTo>
                  <a:lnTo>
                    <a:pt x="213" y="148"/>
                  </a:lnTo>
                  <a:lnTo>
                    <a:pt x="197" y="118"/>
                  </a:lnTo>
                  <a:lnTo>
                    <a:pt x="201" y="10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30" name="Serbia">
              <a:extLst>
                <a:ext uri="{FF2B5EF4-FFF2-40B4-BE49-F238E27FC236}">
                  <a16:creationId xmlns:a16="http://schemas.microsoft.com/office/drawing/2014/main" id="{3EFBD7A4-C3F2-4DA0-AD10-5FBCEAFF3A51}"/>
                </a:ext>
              </a:extLst>
            </p:cNvPr>
            <p:cNvSpPr>
              <a:spLocks noChangeAspect="1"/>
            </p:cNvSpPr>
            <p:nvPr/>
          </p:nvSpPr>
          <p:spPr bwMode="gray">
            <a:xfrm>
              <a:off x="6376907" y="2898976"/>
              <a:ext cx="132756" cy="196656"/>
            </a:xfrm>
            <a:custGeom>
              <a:avLst/>
              <a:gdLst/>
              <a:ahLst/>
              <a:cxnLst>
                <a:cxn ang="0">
                  <a:pos x="638" y="2433"/>
                </a:cxn>
                <a:cxn ang="0">
                  <a:pos x="780" y="2456"/>
                </a:cxn>
                <a:cxn ang="0">
                  <a:pos x="851" y="2858"/>
                </a:cxn>
                <a:cxn ang="0">
                  <a:pos x="969" y="2645"/>
                </a:cxn>
                <a:cxn ang="0">
                  <a:pos x="1134" y="2551"/>
                </a:cxn>
                <a:cxn ang="0">
                  <a:pos x="1368" y="2433"/>
                </a:cxn>
                <a:cxn ang="0">
                  <a:pos x="1581" y="2480"/>
                </a:cxn>
                <a:cxn ang="0">
                  <a:pos x="1722" y="2433"/>
                </a:cxn>
                <a:cxn ang="0">
                  <a:pos x="1699" y="2291"/>
                </a:cxn>
                <a:cxn ang="0">
                  <a:pos x="1722" y="2173"/>
                </a:cxn>
                <a:cxn ang="0">
                  <a:pos x="1841" y="2173"/>
                </a:cxn>
                <a:cxn ang="0">
                  <a:pos x="1959" y="2008"/>
                </a:cxn>
                <a:cxn ang="0">
                  <a:pos x="1841" y="1866"/>
                </a:cxn>
                <a:cxn ang="0">
                  <a:pos x="1722" y="1701"/>
                </a:cxn>
                <a:cxn ang="0">
                  <a:pos x="1604" y="1512"/>
                </a:cxn>
                <a:cxn ang="0">
                  <a:pos x="1675" y="1441"/>
                </a:cxn>
                <a:cxn ang="0">
                  <a:pos x="1722" y="1275"/>
                </a:cxn>
                <a:cxn ang="0">
                  <a:pos x="1628" y="1134"/>
                </a:cxn>
                <a:cxn ang="0">
                  <a:pos x="1297" y="968"/>
                </a:cxn>
                <a:cxn ang="0">
                  <a:pos x="1205" y="779"/>
                </a:cxn>
                <a:cxn ang="0">
                  <a:pos x="1158" y="614"/>
                </a:cxn>
                <a:cxn ang="0">
                  <a:pos x="992" y="519"/>
                </a:cxn>
                <a:cxn ang="0">
                  <a:pos x="969" y="236"/>
                </a:cxn>
                <a:cxn ang="0">
                  <a:pos x="851" y="0"/>
                </a:cxn>
                <a:cxn ang="0">
                  <a:pos x="662" y="47"/>
                </a:cxn>
                <a:cxn ang="0">
                  <a:pos x="426" y="0"/>
                </a:cxn>
                <a:cxn ang="0">
                  <a:pos x="0" y="260"/>
                </a:cxn>
                <a:cxn ang="0">
                  <a:pos x="95" y="472"/>
                </a:cxn>
                <a:cxn ang="0">
                  <a:pos x="284" y="590"/>
                </a:cxn>
                <a:cxn ang="0">
                  <a:pos x="142" y="826"/>
                </a:cxn>
                <a:cxn ang="0">
                  <a:pos x="237" y="874"/>
                </a:cxn>
                <a:cxn ang="0">
                  <a:pos x="166" y="1134"/>
                </a:cxn>
                <a:cxn ang="0">
                  <a:pos x="213" y="1275"/>
                </a:cxn>
                <a:cxn ang="0">
                  <a:pos x="331" y="1370"/>
                </a:cxn>
                <a:cxn ang="0">
                  <a:pos x="213" y="1488"/>
                </a:cxn>
                <a:cxn ang="0">
                  <a:pos x="307" y="1724"/>
                </a:cxn>
                <a:cxn ang="0">
                  <a:pos x="574" y="1970"/>
                </a:cxn>
                <a:cxn ang="0">
                  <a:pos x="818" y="2119"/>
                </a:cxn>
                <a:cxn ang="0">
                  <a:pos x="690" y="2244"/>
                </a:cxn>
                <a:cxn ang="0">
                  <a:pos x="638" y="2433"/>
                </a:cxn>
              </a:cxnLst>
              <a:rect l="0" t="0" r="r" b="b"/>
              <a:pathLst>
                <a:path w="1959" h="2858">
                  <a:moveTo>
                    <a:pt x="638" y="2433"/>
                  </a:moveTo>
                  <a:lnTo>
                    <a:pt x="780" y="2456"/>
                  </a:lnTo>
                  <a:lnTo>
                    <a:pt x="851" y="2858"/>
                  </a:lnTo>
                  <a:lnTo>
                    <a:pt x="969" y="2645"/>
                  </a:lnTo>
                  <a:lnTo>
                    <a:pt x="1134" y="2551"/>
                  </a:lnTo>
                  <a:lnTo>
                    <a:pt x="1368" y="2433"/>
                  </a:lnTo>
                  <a:lnTo>
                    <a:pt x="1581" y="2480"/>
                  </a:lnTo>
                  <a:lnTo>
                    <a:pt x="1722" y="2433"/>
                  </a:lnTo>
                  <a:lnTo>
                    <a:pt x="1699" y="2291"/>
                  </a:lnTo>
                  <a:lnTo>
                    <a:pt x="1722" y="2173"/>
                  </a:lnTo>
                  <a:lnTo>
                    <a:pt x="1841" y="2173"/>
                  </a:lnTo>
                  <a:lnTo>
                    <a:pt x="1959" y="2008"/>
                  </a:lnTo>
                  <a:lnTo>
                    <a:pt x="1841" y="1866"/>
                  </a:lnTo>
                  <a:lnTo>
                    <a:pt x="1722" y="1701"/>
                  </a:lnTo>
                  <a:lnTo>
                    <a:pt x="1604" y="1512"/>
                  </a:lnTo>
                  <a:lnTo>
                    <a:pt x="1675" y="1441"/>
                  </a:lnTo>
                  <a:lnTo>
                    <a:pt x="1722" y="1275"/>
                  </a:lnTo>
                  <a:lnTo>
                    <a:pt x="1628" y="1134"/>
                  </a:lnTo>
                  <a:lnTo>
                    <a:pt x="1297" y="968"/>
                  </a:lnTo>
                  <a:lnTo>
                    <a:pt x="1205" y="779"/>
                  </a:lnTo>
                  <a:lnTo>
                    <a:pt x="1158" y="614"/>
                  </a:lnTo>
                  <a:lnTo>
                    <a:pt x="992" y="519"/>
                  </a:lnTo>
                  <a:lnTo>
                    <a:pt x="969" y="236"/>
                  </a:lnTo>
                  <a:lnTo>
                    <a:pt x="851" y="0"/>
                  </a:lnTo>
                  <a:lnTo>
                    <a:pt x="662" y="47"/>
                  </a:lnTo>
                  <a:lnTo>
                    <a:pt x="426" y="0"/>
                  </a:lnTo>
                  <a:lnTo>
                    <a:pt x="0" y="260"/>
                  </a:lnTo>
                  <a:lnTo>
                    <a:pt x="95" y="472"/>
                  </a:lnTo>
                  <a:lnTo>
                    <a:pt x="284" y="590"/>
                  </a:lnTo>
                  <a:lnTo>
                    <a:pt x="142" y="826"/>
                  </a:lnTo>
                  <a:lnTo>
                    <a:pt x="237" y="874"/>
                  </a:lnTo>
                  <a:lnTo>
                    <a:pt x="166" y="1134"/>
                  </a:lnTo>
                  <a:lnTo>
                    <a:pt x="213" y="1275"/>
                  </a:lnTo>
                  <a:lnTo>
                    <a:pt x="331" y="1370"/>
                  </a:lnTo>
                  <a:lnTo>
                    <a:pt x="213" y="1488"/>
                  </a:lnTo>
                  <a:lnTo>
                    <a:pt x="307" y="1724"/>
                  </a:lnTo>
                  <a:lnTo>
                    <a:pt x="574" y="1970"/>
                  </a:lnTo>
                  <a:lnTo>
                    <a:pt x="818" y="2119"/>
                  </a:lnTo>
                  <a:lnTo>
                    <a:pt x="690" y="2244"/>
                  </a:lnTo>
                  <a:lnTo>
                    <a:pt x="638" y="2433"/>
                  </a:lnTo>
                  <a:close/>
                </a:path>
              </a:pathLst>
            </a:custGeom>
            <a:solidFill>
              <a:schemeClr val="accent2">
                <a:lumMod val="20000"/>
                <a:lumOff val="80000"/>
                <a:alpha val="31000"/>
              </a:schemeClr>
            </a:solidFill>
            <a:ln w="6350" cap="flat" cmpd="sng">
              <a:noFill/>
              <a:prstDash val="solid"/>
              <a:round/>
              <a:headEnd type="none" w="med" len="med"/>
              <a:tailEnd type="none" w="med" len="med"/>
            </a:ln>
            <a:effectLst/>
          </p:spPr>
          <p:txBody>
            <a:bodyPr/>
            <a:lstStyle/>
            <a:p>
              <a:endParaRPr lang="en-US" dirty="0">
                <a:latin typeface="Candara" panose="020E0502030303020204" pitchFamily="34" charset="0"/>
              </a:endParaRPr>
            </a:p>
          </p:txBody>
        </p:sp>
        <p:sp>
          <p:nvSpPr>
            <p:cNvPr id="331" name="Sierra Leone">
              <a:extLst>
                <a:ext uri="{FF2B5EF4-FFF2-40B4-BE49-F238E27FC236}">
                  <a16:creationId xmlns:a16="http://schemas.microsoft.com/office/drawing/2014/main" id="{8E68B010-ED07-4077-8046-D2114BE6E136}"/>
                </a:ext>
              </a:extLst>
            </p:cNvPr>
            <p:cNvSpPr>
              <a:spLocks/>
            </p:cNvSpPr>
            <p:nvPr/>
          </p:nvSpPr>
          <p:spPr bwMode="gray">
            <a:xfrm>
              <a:off x="5390994" y="4250002"/>
              <a:ext cx="107378" cy="90461"/>
            </a:xfrm>
            <a:custGeom>
              <a:avLst/>
              <a:gdLst/>
              <a:ahLst/>
              <a:cxnLst>
                <a:cxn ang="0">
                  <a:pos x="129" y="67"/>
                </a:cxn>
                <a:cxn ang="0">
                  <a:pos x="123" y="53"/>
                </a:cxn>
                <a:cxn ang="0">
                  <a:pos x="109" y="61"/>
                </a:cxn>
                <a:cxn ang="0">
                  <a:pos x="97" y="16"/>
                </a:cxn>
                <a:cxn ang="0">
                  <a:pos x="83" y="4"/>
                </a:cxn>
                <a:cxn ang="0">
                  <a:pos x="75" y="0"/>
                </a:cxn>
                <a:cxn ang="0">
                  <a:pos x="59" y="4"/>
                </a:cxn>
                <a:cxn ang="0">
                  <a:pos x="45" y="2"/>
                </a:cxn>
                <a:cxn ang="0">
                  <a:pos x="0" y="24"/>
                </a:cxn>
                <a:cxn ang="0">
                  <a:pos x="6" y="38"/>
                </a:cxn>
                <a:cxn ang="0">
                  <a:pos x="4" y="57"/>
                </a:cxn>
                <a:cxn ang="0">
                  <a:pos x="12" y="71"/>
                </a:cxn>
                <a:cxn ang="0">
                  <a:pos x="20" y="85"/>
                </a:cxn>
                <a:cxn ang="0">
                  <a:pos x="40" y="97"/>
                </a:cxn>
                <a:cxn ang="0">
                  <a:pos x="63" y="113"/>
                </a:cxn>
                <a:cxn ang="0">
                  <a:pos x="83" y="97"/>
                </a:cxn>
                <a:cxn ang="0">
                  <a:pos x="95" y="95"/>
                </a:cxn>
                <a:cxn ang="0">
                  <a:pos x="129" y="67"/>
                </a:cxn>
              </a:cxnLst>
              <a:rect l="0" t="0" r="r" b="b"/>
              <a:pathLst>
                <a:path w="129" h="113">
                  <a:moveTo>
                    <a:pt x="129" y="67"/>
                  </a:moveTo>
                  <a:lnTo>
                    <a:pt x="123" y="53"/>
                  </a:lnTo>
                  <a:lnTo>
                    <a:pt x="109" y="61"/>
                  </a:lnTo>
                  <a:lnTo>
                    <a:pt x="97" y="16"/>
                  </a:lnTo>
                  <a:lnTo>
                    <a:pt x="83" y="4"/>
                  </a:lnTo>
                  <a:lnTo>
                    <a:pt x="75" y="0"/>
                  </a:lnTo>
                  <a:lnTo>
                    <a:pt x="59" y="4"/>
                  </a:lnTo>
                  <a:lnTo>
                    <a:pt x="45" y="2"/>
                  </a:lnTo>
                  <a:lnTo>
                    <a:pt x="0" y="24"/>
                  </a:lnTo>
                  <a:lnTo>
                    <a:pt x="6" y="38"/>
                  </a:lnTo>
                  <a:lnTo>
                    <a:pt x="4" y="57"/>
                  </a:lnTo>
                  <a:lnTo>
                    <a:pt x="12" y="71"/>
                  </a:lnTo>
                  <a:lnTo>
                    <a:pt x="20" y="85"/>
                  </a:lnTo>
                  <a:lnTo>
                    <a:pt x="40" y="97"/>
                  </a:lnTo>
                  <a:lnTo>
                    <a:pt x="63" y="113"/>
                  </a:lnTo>
                  <a:lnTo>
                    <a:pt x="83" y="97"/>
                  </a:lnTo>
                  <a:lnTo>
                    <a:pt x="95" y="95"/>
                  </a:lnTo>
                  <a:lnTo>
                    <a:pt x="129" y="6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32" name="Singapore">
              <a:extLst>
                <a:ext uri="{FF2B5EF4-FFF2-40B4-BE49-F238E27FC236}">
                  <a16:creationId xmlns:a16="http://schemas.microsoft.com/office/drawing/2014/main" id="{9298D1DF-C0EE-4CA3-BB34-6990036616A1}"/>
                </a:ext>
              </a:extLst>
            </p:cNvPr>
            <p:cNvSpPr>
              <a:spLocks noChangeAspect="1"/>
            </p:cNvSpPr>
            <p:nvPr/>
          </p:nvSpPr>
          <p:spPr bwMode="gray">
            <a:xfrm>
              <a:off x="9010566" y="4491888"/>
              <a:ext cx="27332" cy="25565"/>
            </a:xfrm>
            <a:custGeom>
              <a:avLst/>
              <a:gdLst/>
              <a:ahLst/>
              <a:cxnLst>
                <a:cxn ang="0">
                  <a:pos x="188" y="94"/>
                </a:cxn>
                <a:cxn ang="0">
                  <a:pos x="94" y="188"/>
                </a:cxn>
                <a:cxn ang="0">
                  <a:pos x="0" y="94"/>
                </a:cxn>
                <a:cxn ang="0">
                  <a:pos x="0" y="90"/>
                </a:cxn>
                <a:cxn ang="0">
                  <a:pos x="94" y="0"/>
                </a:cxn>
                <a:cxn ang="0">
                  <a:pos x="188" y="94"/>
                </a:cxn>
              </a:cxnLst>
              <a:rect l="0" t="0" r="r" b="b"/>
              <a:pathLst>
                <a:path w="188" h="188">
                  <a:moveTo>
                    <a:pt x="188" y="94"/>
                  </a:moveTo>
                  <a:cubicBezTo>
                    <a:pt x="188" y="146"/>
                    <a:pt x="146" y="188"/>
                    <a:pt x="94" y="188"/>
                  </a:cubicBezTo>
                  <a:cubicBezTo>
                    <a:pt x="42" y="188"/>
                    <a:pt x="0" y="146"/>
                    <a:pt x="0" y="94"/>
                  </a:cubicBezTo>
                  <a:cubicBezTo>
                    <a:pt x="0" y="93"/>
                    <a:pt x="0" y="91"/>
                    <a:pt x="0" y="90"/>
                  </a:cubicBezTo>
                  <a:cubicBezTo>
                    <a:pt x="3" y="40"/>
                    <a:pt x="44" y="0"/>
                    <a:pt x="94" y="0"/>
                  </a:cubicBezTo>
                  <a:cubicBezTo>
                    <a:pt x="146" y="0"/>
                    <a:pt x="188" y="43"/>
                    <a:pt x="188" y="94"/>
                  </a:cubicBez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33" name="Slovakia">
              <a:extLst>
                <a:ext uri="{FF2B5EF4-FFF2-40B4-BE49-F238E27FC236}">
                  <a16:creationId xmlns:a16="http://schemas.microsoft.com/office/drawing/2014/main" id="{C12D7609-7E7E-4F10-9BC3-879A1ECF8528}"/>
                </a:ext>
              </a:extLst>
            </p:cNvPr>
            <p:cNvSpPr>
              <a:spLocks/>
            </p:cNvSpPr>
            <p:nvPr/>
          </p:nvSpPr>
          <p:spPr bwMode="gray">
            <a:xfrm>
              <a:off x="6324195" y="2741650"/>
              <a:ext cx="171803" cy="70796"/>
            </a:xfrm>
            <a:custGeom>
              <a:avLst/>
              <a:gdLst/>
              <a:ahLst/>
              <a:cxnLst>
                <a:cxn ang="0">
                  <a:pos x="200" y="58"/>
                </a:cxn>
                <a:cxn ang="0">
                  <a:pos x="184" y="68"/>
                </a:cxn>
                <a:cxn ang="0">
                  <a:pos x="170" y="56"/>
                </a:cxn>
                <a:cxn ang="0">
                  <a:pos x="158" y="58"/>
                </a:cxn>
                <a:cxn ang="0">
                  <a:pos x="138" y="54"/>
                </a:cxn>
                <a:cxn ang="0">
                  <a:pos x="128" y="58"/>
                </a:cxn>
                <a:cxn ang="0">
                  <a:pos x="112" y="72"/>
                </a:cxn>
                <a:cxn ang="0">
                  <a:pos x="74" y="72"/>
                </a:cxn>
                <a:cxn ang="0">
                  <a:pos x="68" y="88"/>
                </a:cxn>
                <a:cxn ang="0">
                  <a:pos x="22" y="88"/>
                </a:cxn>
                <a:cxn ang="0">
                  <a:pos x="14" y="80"/>
                </a:cxn>
                <a:cxn ang="0">
                  <a:pos x="0" y="68"/>
                </a:cxn>
                <a:cxn ang="0">
                  <a:pos x="6" y="50"/>
                </a:cxn>
                <a:cxn ang="0">
                  <a:pos x="18" y="40"/>
                </a:cxn>
                <a:cxn ang="0">
                  <a:pos x="34" y="42"/>
                </a:cxn>
                <a:cxn ang="0">
                  <a:pos x="42" y="30"/>
                </a:cxn>
                <a:cxn ang="0">
                  <a:pos x="56" y="26"/>
                </a:cxn>
                <a:cxn ang="0">
                  <a:pos x="58" y="10"/>
                </a:cxn>
                <a:cxn ang="0">
                  <a:pos x="64" y="0"/>
                </a:cxn>
                <a:cxn ang="0">
                  <a:pos x="82" y="8"/>
                </a:cxn>
                <a:cxn ang="0">
                  <a:pos x="96" y="2"/>
                </a:cxn>
                <a:cxn ang="0">
                  <a:pos x="110" y="14"/>
                </a:cxn>
                <a:cxn ang="0">
                  <a:pos x="152" y="10"/>
                </a:cxn>
                <a:cxn ang="0">
                  <a:pos x="178" y="8"/>
                </a:cxn>
                <a:cxn ang="0">
                  <a:pos x="210" y="28"/>
                </a:cxn>
                <a:cxn ang="0">
                  <a:pos x="204" y="46"/>
                </a:cxn>
                <a:cxn ang="0">
                  <a:pos x="200" y="58"/>
                </a:cxn>
              </a:cxnLst>
              <a:rect l="0" t="0" r="r" b="b"/>
              <a:pathLst>
                <a:path w="210" h="88">
                  <a:moveTo>
                    <a:pt x="200" y="58"/>
                  </a:moveTo>
                  <a:lnTo>
                    <a:pt x="184" y="68"/>
                  </a:lnTo>
                  <a:lnTo>
                    <a:pt x="170" y="56"/>
                  </a:lnTo>
                  <a:lnTo>
                    <a:pt x="158" y="58"/>
                  </a:lnTo>
                  <a:lnTo>
                    <a:pt x="138" y="54"/>
                  </a:lnTo>
                  <a:lnTo>
                    <a:pt x="128" y="58"/>
                  </a:lnTo>
                  <a:lnTo>
                    <a:pt x="112" y="72"/>
                  </a:lnTo>
                  <a:lnTo>
                    <a:pt x="74" y="72"/>
                  </a:lnTo>
                  <a:lnTo>
                    <a:pt x="68" y="88"/>
                  </a:lnTo>
                  <a:lnTo>
                    <a:pt x="22" y="88"/>
                  </a:lnTo>
                  <a:lnTo>
                    <a:pt x="14" y="80"/>
                  </a:lnTo>
                  <a:lnTo>
                    <a:pt x="0" y="68"/>
                  </a:lnTo>
                  <a:lnTo>
                    <a:pt x="6" y="50"/>
                  </a:lnTo>
                  <a:lnTo>
                    <a:pt x="18" y="40"/>
                  </a:lnTo>
                  <a:lnTo>
                    <a:pt x="34" y="42"/>
                  </a:lnTo>
                  <a:lnTo>
                    <a:pt x="42" y="30"/>
                  </a:lnTo>
                  <a:lnTo>
                    <a:pt x="56" y="26"/>
                  </a:lnTo>
                  <a:lnTo>
                    <a:pt x="58" y="10"/>
                  </a:lnTo>
                  <a:lnTo>
                    <a:pt x="64" y="0"/>
                  </a:lnTo>
                  <a:lnTo>
                    <a:pt x="82" y="8"/>
                  </a:lnTo>
                  <a:lnTo>
                    <a:pt x="96" y="2"/>
                  </a:lnTo>
                  <a:lnTo>
                    <a:pt x="110" y="14"/>
                  </a:lnTo>
                  <a:lnTo>
                    <a:pt x="152" y="10"/>
                  </a:lnTo>
                  <a:lnTo>
                    <a:pt x="178" y="8"/>
                  </a:lnTo>
                  <a:lnTo>
                    <a:pt x="210" y="28"/>
                  </a:lnTo>
                  <a:lnTo>
                    <a:pt x="204" y="46"/>
                  </a:lnTo>
                  <a:lnTo>
                    <a:pt x="200" y="5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34" name="Slovenia">
              <a:extLst>
                <a:ext uri="{FF2B5EF4-FFF2-40B4-BE49-F238E27FC236}">
                  <a16:creationId xmlns:a16="http://schemas.microsoft.com/office/drawing/2014/main" id="{A691FC18-C188-4594-B618-517AC23488B9}"/>
                </a:ext>
              </a:extLst>
            </p:cNvPr>
            <p:cNvSpPr>
              <a:spLocks/>
            </p:cNvSpPr>
            <p:nvPr/>
          </p:nvSpPr>
          <p:spPr bwMode="gray">
            <a:xfrm>
              <a:off x="6214866" y="2867510"/>
              <a:ext cx="85901" cy="68829"/>
            </a:xfrm>
            <a:custGeom>
              <a:avLst/>
              <a:gdLst/>
              <a:ahLst/>
              <a:cxnLst>
                <a:cxn ang="0">
                  <a:pos x="6" y="50"/>
                </a:cxn>
                <a:cxn ang="0">
                  <a:pos x="2" y="36"/>
                </a:cxn>
                <a:cxn ang="0">
                  <a:pos x="6" y="24"/>
                </a:cxn>
                <a:cxn ang="0">
                  <a:pos x="44" y="26"/>
                </a:cxn>
                <a:cxn ang="0">
                  <a:pos x="56" y="16"/>
                </a:cxn>
                <a:cxn ang="0">
                  <a:pos x="70" y="8"/>
                </a:cxn>
                <a:cxn ang="0">
                  <a:pos x="78" y="12"/>
                </a:cxn>
                <a:cxn ang="0">
                  <a:pos x="92" y="0"/>
                </a:cxn>
                <a:cxn ang="0">
                  <a:pos x="104" y="2"/>
                </a:cxn>
                <a:cxn ang="0">
                  <a:pos x="106" y="30"/>
                </a:cxn>
                <a:cxn ang="0">
                  <a:pos x="92" y="38"/>
                </a:cxn>
                <a:cxn ang="0">
                  <a:pos x="92" y="54"/>
                </a:cxn>
                <a:cxn ang="0">
                  <a:pos x="82" y="64"/>
                </a:cxn>
                <a:cxn ang="0">
                  <a:pos x="84" y="76"/>
                </a:cxn>
                <a:cxn ang="0">
                  <a:pos x="70" y="78"/>
                </a:cxn>
                <a:cxn ang="0">
                  <a:pos x="56" y="72"/>
                </a:cxn>
                <a:cxn ang="0">
                  <a:pos x="40" y="74"/>
                </a:cxn>
                <a:cxn ang="0">
                  <a:pos x="20" y="74"/>
                </a:cxn>
                <a:cxn ang="0">
                  <a:pos x="0" y="86"/>
                </a:cxn>
                <a:cxn ang="0">
                  <a:pos x="4" y="70"/>
                </a:cxn>
                <a:cxn ang="0">
                  <a:pos x="6" y="50"/>
                </a:cxn>
              </a:cxnLst>
              <a:rect l="0" t="0" r="r" b="b"/>
              <a:pathLst>
                <a:path w="106" h="86">
                  <a:moveTo>
                    <a:pt x="6" y="50"/>
                  </a:moveTo>
                  <a:lnTo>
                    <a:pt x="2" y="36"/>
                  </a:lnTo>
                  <a:lnTo>
                    <a:pt x="6" y="24"/>
                  </a:lnTo>
                  <a:lnTo>
                    <a:pt x="44" y="26"/>
                  </a:lnTo>
                  <a:lnTo>
                    <a:pt x="56" y="16"/>
                  </a:lnTo>
                  <a:lnTo>
                    <a:pt x="70" y="8"/>
                  </a:lnTo>
                  <a:lnTo>
                    <a:pt x="78" y="12"/>
                  </a:lnTo>
                  <a:lnTo>
                    <a:pt x="92" y="0"/>
                  </a:lnTo>
                  <a:lnTo>
                    <a:pt x="104" y="2"/>
                  </a:lnTo>
                  <a:lnTo>
                    <a:pt x="106" y="30"/>
                  </a:lnTo>
                  <a:lnTo>
                    <a:pt x="92" y="38"/>
                  </a:lnTo>
                  <a:lnTo>
                    <a:pt x="92" y="54"/>
                  </a:lnTo>
                  <a:lnTo>
                    <a:pt x="82" y="64"/>
                  </a:lnTo>
                  <a:lnTo>
                    <a:pt x="84" y="76"/>
                  </a:lnTo>
                  <a:lnTo>
                    <a:pt x="70" y="78"/>
                  </a:lnTo>
                  <a:lnTo>
                    <a:pt x="56" y="72"/>
                  </a:lnTo>
                  <a:lnTo>
                    <a:pt x="40" y="74"/>
                  </a:lnTo>
                  <a:lnTo>
                    <a:pt x="20" y="74"/>
                  </a:lnTo>
                  <a:lnTo>
                    <a:pt x="0" y="86"/>
                  </a:lnTo>
                  <a:lnTo>
                    <a:pt x="4" y="70"/>
                  </a:lnTo>
                  <a:lnTo>
                    <a:pt x="6" y="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35" name="Somalia">
              <a:extLst>
                <a:ext uri="{FF2B5EF4-FFF2-40B4-BE49-F238E27FC236}">
                  <a16:creationId xmlns:a16="http://schemas.microsoft.com/office/drawing/2014/main" id="{68B68182-AC57-481C-BCED-ED45642D3F67}"/>
                </a:ext>
              </a:extLst>
            </p:cNvPr>
            <p:cNvSpPr>
              <a:spLocks/>
            </p:cNvSpPr>
            <p:nvPr/>
          </p:nvSpPr>
          <p:spPr bwMode="gray">
            <a:xfrm>
              <a:off x="7077785" y="4179204"/>
              <a:ext cx="324082" cy="434610"/>
            </a:xfrm>
            <a:custGeom>
              <a:avLst/>
              <a:gdLst/>
              <a:ahLst/>
              <a:cxnLst>
                <a:cxn ang="0">
                  <a:pos x="52" y="515"/>
                </a:cxn>
                <a:cxn ang="0">
                  <a:pos x="32" y="535"/>
                </a:cxn>
                <a:cxn ang="0">
                  <a:pos x="0" y="501"/>
                </a:cxn>
                <a:cxn ang="0">
                  <a:pos x="0" y="371"/>
                </a:cxn>
                <a:cxn ang="0">
                  <a:pos x="18" y="343"/>
                </a:cxn>
                <a:cxn ang="0">
                  <a:pos x="24" y="329"/>
                </a:cxn>
                <a:cxn ang="0">
                  <a:pos x="32" y="313"/>
                </a:cxn>
                <a:cxn ang="0">
                  <a:pos x="62" y="311"/>
                </a:cxn>
                <a:cxn ang="0">
                  <a:pos x="78" y="291"/>
                </a:cxn>
                <a:cxn ang="0">
                  <a:pos x="148" y="279"/>
                </a:cxn>
                <a:cxn ang="0">
                  <a:pos x="258" y="165"/>
                </a:cxn>
                <a:cxn ang="0">
                  <a:pos x="210" y="161"/>
                </a:cxn>
                <a:cxn ang="0">
                  <a:pos x="164" y="145"/>
                </a:cxn>
                <a:cxn ang="0">
                  <a:pos x="108" y="122"/>
                </a:cxn>
                <a:cxn ang="0">
                  <a:pos x="74" y="46"/>
                </a:cxn>
                <a:cxn ang="0">
                  <a:pos x="92" y="24"/>
                </a:cxn>
                <a:cxn ang="0">
                  <a:pos x="132" y="60"/>
                </a:cxn>
                <a:cxn ang="0">
                  <a:pos x="156" y="66"/>
                </a:cxn>
                <a:cxn ang="0">
                  <a:pos x="178" y="52"/>
                </a:cxn>
                <a:cxn ang="0">
                  <a:pos x="210" y="58"/>
                </a:cxn>
                <a:cxn ang="0">
                  <a:pos x="246" y="36"/>
                </a:cxn>
                <a:cxn ang="0">
                  <a:pos x="270" y="40"/>
                </a:cxn>
                <a:cxn ang="0">
                  <a:pos x="286" y="32"/>
                </a:cxn>
                <a:cxn ang="0">
                  <a:pos x="322" y="28"/>
                </a:cxn>
                <a:cxn ang="0">
                  <a:pos x="342" y="16"/>
                </a:cxn>
                <a:cxn ang="0">
                  <a:pos x="354" y="16"/>
                </a:cxn>
                <a:cxn ang="0">
                  <a:pos x="368" y="0"/>
                </a:cxn>
                <a:cxn ang="0">
                  <a:pos x="388" y="0"/>
                </a:cxn>
                <a:cxn ang="0">
                  <a:pos x="392" y="30"/>
                </a:cxn>
                <a:cxn ang="0">
                  <a:pos x="386" y="56"/>
                </a:cxn>
                <a:cxn ang="0">
                  <a:pos x="400" y="58"/>
                </a:cxn>
                <a:cxn ang="0">
                  <a:pos x="398" y="66"/>
                </a:cxn>
                <a:cxn ang="0">
                  <a:pos x="384" y="68"/>
                </a:cxn>
                <a:cxn ang="0">
                  <a:pos x="374" y="106"/>
                </a:cxn>
                <a:cxn ang="0">
                  <a:pos x="360" y="145"/>
                </a:cxn>
                <a:cxn ang="0">
                  <a:pos x="344" y="161"/>
                </a:cxn>
                <a:cxn ang="0">
                  <a:pos x="342" y="173"/>
                </a:cxn>
                <a:cxn ang="0">
                  <a:pos x="310" y="241"/>
                </a:cxn>
                <a:cxn ang="0">
                  <a:pos x="276" y="297"/>
                </a:cxn>
                <a:cxn ang="0">
                  <a:pos x="204" y="363"/>
                </a:cxn>
                <a:cxn ang="0">
                  <a:pos x="174" y="383"/>
                </a:cxn>
                <a:cxn ang="0">
                  <a:pos x="130" y="415"/>
                </a:cxn>
                <a:cxn ang="0">
                  <a:pos x="108" y="441"/>
                </a:cxn>
                <a:cxn ang="0">
                  <a:pos x="74" y="481"/>
                </a:cxn>
                <a:cxn ang="0">
                  <a:pos x="52" y="515"/>
                </a:cxn>
              </a:cxnLst>
              <a:rect l="0" t="0" r="r" b="b"/>
              <a:pathLst>
                <a:path w="400" h="535">
                  <a:moveTo>
                    <a:pt x="52" y="515"/>
                  </a:moveTo>
                  <a:lnTo>
                    <a:pt x="32" y="535"/>
                  </a:lnTo>
                  <a:lnTo>
                    <a:pt x="0" y="501"/>
                  </a:lnTo>
                  <a:lnTo>
                    <a:pt x="0" y="371"/>
                  </a:lnTo>
                  <a:lnTo>
                    <a:pt x="18" y="343"/>
                  </a:lnTo>
                  <a:lnTo>
                    <a:pt x="24" y="329"/>
                  </a:lnTo>
                  <a:lnTo>
                    <a:pt x="32" y="313"/>
                  </a:lnTo>
                  <a:lnTo>
                    <a:pt x="62" y="311"/>
                  </a:lnTo>
                  <a:lnTo>
                    <a:pt x="78" y="291"/>
                  </a:lnTo>
                  <a:lnTo>
                    <a:pt x="148" y="279"/>
                  </a:lnTo>
                  <a:lnTo>
                    <a:pt x="258" y="165"/>
                  </a:lnTo>
                  <a:lnTo>
                    <a:pt x="210" y="161"/>
                  </a:lnTo>
                  <a:lnTo>
                    <a:pt x="164" y="145"/>
                  </a:lnTo>
                  <a:lnTo>
                    <a:pt x="108" y="122"/>
                  </a:lnTo>
                  <a:lnTo>
                    <a:pt x="74" y="46"/>
                  </a:lnTo>
                  <a:lnTo>
                    <a:pt x="92" y="24"/>
                  </a:lnTo>
                  <a:lnTo>
                    <a:pt x="132" y="60"/>
                  </a:lnTo>
                  <a:lnTo>
                    <a:pt x="156" y="66"/>
                  </a:lnTo>
                  <a:lnTo>
                    <a:pt x="178" y="52"/>
                  </a:lnTo>
                  <a:lnTo>
                    <a:pt x="210" y="58"/>
                  </a:lnTo>
                  <a:lnTo>
                    <a:pt x="246" y="36"/>
                  </a:lnTo>
                  <a:lnTo>
                    <a:pt x="270" y="40"/>
                  </a:lnTo>
                  <a:lnTo>
                    <a:pt x="286" y="32"/>
                  </a:lnTo>
                  <a:lnTo>
                    <a:pt x="322" y="28"/>
                  </a:lnTo>
                  <a:lnTo>
                    <a:pt x="342" y="16"/>
                  </a:lnTo>
                  <a:lnTo>
                    <a:pt x="354" y="16"/>
                  </a:lnTo>
                  <a:lnTo>
                    <a:pt x="368" y="0"/>
                  </a:lnTo>
                  <a:lnTo>
                    <a:pt x="388" y="0"/>
                  </a:lnTo>
                  <a:lnTo>
                    <a:pt x="392" y="30"/>
                  </a:lnTo>
                  <a:lnTo>
                    <a:pt x="386" y="56"/>
                  </a:lnTo>
                  <a:lnTo>
                    <a:pt x="400" y="58"/>
                  </a:lnTo>
                  <a:lnTo>
                    <a:pt x="398" y="66"/>
                  </a:lnTo>
                  <a:lnTo>
                    <a:pt x="384" y="68"/>
                  </a:lnTo>
                  <a:lnTo>
                    <a:pt x="374" y="106"/>
                  </a:lnTo>
                  <a:lnTo>
                    <a:pt x="360" y="145"/>
                  </a:lnTo>
                  <a:lnTo>
                    <a:pt x="344" y="161"/>
                  </a:lnTo>
                  <a:lnTo>
                    <a:pt x="342" y="173"/>
                  </a:lnTo>
                  <a:lnTo>
                    <a:pt x="310" y="241"/>
                  </a:lnTo>
                  <a:lnTo>
                    <a:pt x="276" y="297"/>
                  </a:lnTo>
                  <a:lnTo>
                    <a:pt x="204" y="363"/>
                  </a:lnTo>
                  <a:lnTo>
                    <a:pt x="174" y="383"/>
                  </a:lnTo>
                  <a:lnTo>
                    <a:pt x="130" y="415"/>
                  </a:lnTo>
                  <a:lnTo>
                    <a:pt x="108" y="441"/>
                  </a:lnTo>
                  <a:lnTo>
                    <a:pt x="74" y="481"/>
                  </a:lnTo>
                  <a:lnTo>
                    <a:pt x="52" y="51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36" name="South Africa">
              <a:extLst>
                <a:ext uri="{FF2B5EF4-FFF2-40B4-BE49-F238E27FC236}">
                  <a16:creationId xmlns:a16="http://schemas.microsoft.com/office/drawing/2014/main" id="{29A21BB1-6F80-483E-B907-83E4E97F65F4}"/>
                </a:ext>
              </a:extLst>
            </p:cNvPr>
            <p:cNvSpPr>
              <a:spLocks noChangeAspect="1" noEditPoints="1"/>
            </p:cNvSpPr>
            <p:nvPr/>
          </p:nvSpPr>
          <p:spPr bwMode="gray">
            <a:xfrm>
              <a:off x="6306625" y="5288344"/>
              <a:ext cx="517360" cy="466075"/>
            </a:xfrm>
            <a:custGeom>
              <a:avLst/>
              <a:gdLst/>
              <a:ahLst/>
              <a:cxnLst>
                <a:cxn ang="0">
                  <a:pos x="517" y="354"/>
                </a:cxn>
                <a:cxn ang="0">
                  <a:pos x="555" y="333"/>
                </a:cxn>
                <a:cxn ang="0">
                  <a:pos x="579" y="352"/>
                </a:cxn>
                <a:cxn ang="0">
                  <a:pos x="600" y="361"/>
                </a:cxn>
                <a:cxn ang="0">
                  <a:pos x="586" y="399"/>
                </a:cxn>
                <a:cxn ang="0">
                  <a:pos x="557" y="411"/>
                </a:cxn>
                <a:cxn ang="0">
                  <a:pos x="538" y="425"/>
                </a:cxn>
                <a:cxn ang="0">
                  <a:pos x="517" y="427"/>
                </a:cxn>
                <a:cxn ang="0">
                  <a:pos x="496" y="399"/>
                </a:cxn>
                <a:cxn ang="0">
                  <a:pos x="494" y="373"/>
                </a:cxn>
                <a:cxn ang="0">
                  <a:pos x="720" y="238"/>
                </a:cxn>
                <a:cxn ang="0">
                  <a:pos x="673" y="259"/>
                </a:cxn>
                <a:cxn ang="0">
                  <a:pos x="654" y="233"/>
                </a:cxn>
                <a:cxn ang="0">
                  <a:pos x="671" y="184"/>
                </a:cxn>
                <a:cxn ang="0">
                  <a:pos x="706" y="165"/>
                </a:cxn>
                <a:cxn ang="0">
                  <a:pos x="687" y="14"/>
                </a:cxn>
                <a:cxn ang="0">
                  <a:pos x="602" y="0"/>
                </a:cxn>
                <a:cxn ang="0">
                  <a:pos x="562" y="23"/>
                </a:cxn>
                <a:cxn ang="0">
                  <a:pos x="538" y="40"/>
                </a:cxn>
                <a:cxn ang="0">
                  <a:pos x="482" y="82"/>
                </a:cxn>
                <a:cxn ang="0">
                  <a:pos x="458" y="120"/>
                </a:cxn>
                <a:cxn ang="0">
                  <a:pos x="420" y="174"/>
                </a:cxn>
                <a:cxn ang="0">
                  <a:pos x="331" y="174"/>
                </a:cxn>
                <a:cxn ang="0">
                  <a:pos x="290" y="207"/>
                </a:cxn>
                <a:cxn ang="0">
                  <a:pos x="203" y="245"/>
                </a:cxn>
                <a:cxn ang="0">
                  <a:pos x="194" y="182"/>
                </a:cxn>
                <a:cxn ang="0">
                  <a:pos x="177" y="316"/>
                </a:cxn>
                <a:cxn ang="0">
                  <a:pos x="139" y="337"/>
                </a:cxn>
                <a:cxn ang="0">
                  <a:pos x="104" y="349"/>
                </a:cxn>
                <a:cxn ang="0">
                  <a:pos x="64" y="344"/>
                </a:cxn>
                <a:cxn ang="0">
                  <a:pos x="35" y="330"/>
                </a:cxn>
                <a:cxn ang="0">
                  <a:pos x="24" y="314"/>
                </a:cxn>
                <a:cxn ang="0">
                  <a:pos x="26" y="352"/>
                </a:cxn>
                <a:cxn ang="0">
                  <a:pos x="71" y="441"/>
                </a:cxn>
                <a:cxn ang="0">
                  <a:pos x="85" y="540"/>
                </a:cxn>
                <a:cxn ang="0">
                  <a:pos x="99" y="604"/>
                </a:cxn>
                <a:cxn ang="0">
                  <a:pos x="104" y="642"/>
                </a:cxn>
                <a:cxn ang="0">
                  <a:pos x="123" y="642"/>
                </a:cxn>
                <a:cxn ang="0">
                  <a:pos x="168" y="668"/>
                </a:cxn>
                <a:cxn ang="0">
                  <a:pos x="236" y="649"/>
                </a:cxn>
                <a:cxn ang="0">
                  <a:pos x="276" y="628"/>
                </a:cxn>
                <a:cxn ang="0">
                  <a:pos x="321" y="625"/>
                </a:cxn>
                <a:cxn ang="0">
                  <a:pos x="385" y="628"/>
                </a:cxn>
                <a:cxn ang="0">
                  <a:pos x="442" y="609"/>
                </a:cxn>
                <a:cxn ang="0">
                  <a:pos x="515" y="571"/>
                </a:cxn>
                <a:cxn ang="0">
                  <a:pos x="605" y="481"/>
                </a:cxn>
                <a:cxn ang="0">
                  <a:pos x="666" y="399"/>
                </a:cxn>
                <a:cxn ang="0">
                  <a:pos x="720" y="354"/>
                </a:cxn>
                <a:cxn ang="0">
                  <a:pos x="741" y="262"/>
                </a:cxn>
                <a:cxn ang="0">
                  <a:pos x="753" y="236"/>
                </a:cxn>
              </a:cxnLst>
              <a:rect l="0" t="0" r="r" b="b"/>
              <a:pathLst>
                <a:path w="753" h="668">
                  <a:moveTo>
                    <a:pt x="494" y="373"/>
                  </a:moveTo>
                  <a:lnTo>
                    <a:pt x="517" y="354"/>
                  </a:lnTo>
                  <a:lnTo>
                    <a:pt x="541" y="335"/>
                  </a:lnTo>
                  <a:lnTo>
                    <a:pt x="555" y="333"/>
                  </a:lnTo>
                  <a:lnTo>
                    <a:pt x="569" y="344"/>
                  </a:lnTo>
                  <a:lnTo>
                    <a:pt x="579" y="352"/>
                  </a:lnTo>
                  <a:lnTo>
                    <a:pt x="590" y="352"/>
                  </a:lnTo>
                  <a:lnTo>
                    <a:pt x="600" y="361"/>
                  </a:lnTo>
                  <a:lnTo>
                    <a:pt x="595" y="380"/>
                  </a:lnTo>
                  <a:lnTo>
                    <a:pt x="586" y="399"/>
                  </a:lnTo>
                  <a:lnTo>
                    <a:pt x="574" y="411"/>
                  </a:lnTo>
                  <a:lnTo>
                    <a:pt x="557" y="411"/>
                  </a:lnTo>
                  <a:lnTo>
                    <a:pt x="541" y="411"/>
                  </a:lnTo>
                  <a:lnTo>
                    <a:pt x="538" y="425"/>
                  </a:lnTo>
                  <a:lnTo>
                    <a:pt x="534" y="439"/>
                  </a:lnTo>
                  <a:lnTo>
                    <a:pt x="517" y="427"/>
                  </a:lnTo>
                  <a:lnTo>
                    <a:pt x="505" y="406"/>
                  </a:lnTo>
                  <a:lnTo>
                    <a:pt x="496" y="399"/>
                  </a:lnTo>
                  <a:lnTo>
                    <a:pt x="491" y="382"/>
                  </a:lnTo>
                  <a:lnTo>
                    <a:pt x="494" y="373"/>
                  </a:lnTo>
                  <a:close/>
                  <a:moveTo>
                    <a:pt x="753" y="236"/>
                  </a:moveTo>
                  <a:lnTo>
                    <a:pt x="720" y="238"/>
                  </a:lnTo>
                  <a:lnTo>
                    <a:pt x="699" y="259"/>
                  </a:lnTo>
                  <a:lnTo>
                    <a:pt x="673" y="259"/>
                  </a:lnTo>
                  <a:lnTo>
                    <a:pt x="661" y="257"/>
                  </a:lnTo>
                  <a:lnTo>
                    <a:pt x="654" y="233"/>
                  </a:lnTo>
                  <a:lnTo>
                    <a:pt x="664" y="210"/>
                  </a:lnTo>
                  <a:lnTo>
                    <a:pt x="671" y="184"/>
                  </a:lnTo>
                  <a:lnTo>
                    <a:pt x="690" y="189"/>
                  </a:lnTo>
                  <a:lnTo>
                    <a:pt x="706" y="165"/>
                  </a:lnTo>
                  <a:lnTo>
                    <a:pt x="694" y="45"/>
                  </a:lnTo>
                  <a:lnTo>
                    <a:pt x="687" y="14"/>
                  </a:lnTo>
                  <a:lnTo>
                    <a:pt x="626" y="2"/>
                  </a:lnTo>
                  <a:lnTo>
                    <a:pt x="602" y="0"/>
                  </a:lnTo>
                  <a:lnTo>
                    <a:pt x="586" y="7"/>
                  </a:lnTo>
                  <a:lnTo>
                    <a:pt x="562" y="23"/>
                  </a:lnTo>
                  <a:lnTo>
                    <a:pt x="548" y="28"/>
                  </a:lnTo>
                  <a:lnTo>
                    <a:pt x="538" y="40"/>
                  </a:lnTo>
                  <a:lnTo>
                    <a:pt x="512" y="47"/>
                  </a:lnTo>
                  <a:lnTo>
                    <a:pt x="482" y="82"/>
                  </a:lnTo>
                  <a:lnTo>
                    <a:pt x="475" y="111"/>
                  </a:lnTo>
                  <a:lnTo>
                    <a:pt x="458" y="120"/>
                  </a:lnTo>
                  <a:lnTo>
                    <a:pt x="437" y="127"/>
                  </a:lnTo>
                  <a:lnTo>
                    <a:pt x="420" y="174"/>
                  </a:lnTo>
                  <a:lnTo>
                    <a:pt x="364" y="189"/>
                  </a:lnTo>
                  <a:lnTo>
                    <a:pt x="331" y="174"/>
                  </a:lnTo>
                  <a:lnTo>
                    <a:pt x="312" y="174"/>
                  </a:lnTo>
                  <a:lnTo>
                    <a:pt x="290" y="207"/>
                  </a:lnTo>
                  <a:lnTo>
                    <a:pt x="250" y="241"/>
                  </a:lnTo>
                  <a:lnTo>
                    <a:pt x="203" y="245"/>
                  </a:lnTo>
                  <a:lnTo>
                    <a:pt x="189" y="215"/>
                  </a:lnTo>
                  <a:lnTo>
                    <a:pt x="194" y="182"/>
                  </a:lnTo>
                  <a:lnTo>
                    <a:pt x="175" y="146"/>
                  </a:lnTo>
                  <a:lnTo>
                    <a:pt x="177" y="316"/>
                  </a:lnTo>
                  <a:lnTo>
                    <a:pt x="163" y="333"/>
                  </a:lnTo>
                  <a:lnTo>
                    <a:pt x="139" y="337"/>
                  </a:lnTo>
                  <a:lnTo>
                    <a:pt x="135" y="354"/>
                  </a:lnTo>
                  <a:lnTo>
                    <a:pt x="104" y="349"/>
                  </a:lnTo>
                  <a:lnTo>
                    <a:pt x="87" y="354"/>
                  </a:lnTo>
                  <a:lnTo>
                    <a:pt x="64" y="344"/>
                  </a:lnTo>
                  <a:lnTo>
                    <a:pt x="45" y="342"/>
                  </a:lnTo>
                  <a:lnTo>
                    <a:pt x="35" y="330"/>
                  </a:lnTo>
                  <a:lnTo>
                    <a:pt x="43" y="314"/>
                  </a:lnTo>
                  <a:lnTo>
                    <a:pt x="24" y="314"/>
                  </a:lnTo>
                  <a:lnTo>
                    <a:pt x="0" y="330"/>
                  </a:lnTo>
                  <a:lnTo>
                    <a:pt x="26" y="352"/>
                  </a:lnTo>
                  <a:lnTo>
                    <a:pt x="52" y="411"/>
                  </a:lnTo>
                  <a:lnTo>
                    <a:pt x="71" y="441"/>
                  </a:lnTo>
                  <a:lnTo>
                    <a:pt x="87" y="486"/>
                  </a:lnTo>
                  <a:lnTo>
                    <a:pt x="85" y="540"/>
                  </a:lnTo>
                  <a:lnTo>
                    <a:pt x="71" y="545"/>
                  </a:lnTo>
                  <a:lnTo>
                    <a:pt x="99" y="604"/>
                  </a:lnTo>
                  <a:lnTo>
                    <a:pt x="90" y="616"/>
                  </a:lnTo>
                  <a:lnTo>
                    <a:pt x="104" y="642"/>
                  </a:lnTo>
                  <a:lnTo>
                    <a:pt x="111" y="623"/>
                  </a:lnTo>
                  <a:lnTo>
                    <a:pt x="123" y="642"/>
                  </a:lnTo>
                  <a:lnTo>
                    <a:pt x="139" y="649"/>
                  </a:lnTo>
                  <a:lnTo>
                    <a:pt x="168" y="668"/>
                  </a:lnTo>
                  <a:lnTo>
                    <a:pt x="180" y="649"/>
                  </a:lnTo>
                  <a:lnTo>
                    <a:pt x="236" y="649"/>
                  </a:lnTo>
                  <a:lnTo>
                    <a:pt x="257" y="635"/>
                  </a:lnTo>
                  <a:lnTo>
                    <a:pt x="276" y="628"/>
                  </a:lnTo>
                  <a:lnTo>
                    <a:pt x="312" y="637"/>
                  </a:lnTo>
                  <a:lnTo>
                    <a:pt x="321" y="625"/>
                  </a:lnTo>
                  <a:lnTo>
                    <a:pt x="371" y="642"/>
                  </a:lnTo>
                  <a:lnTo>
                    <a:pt x="385" y="628"/>
                  </a:lnTo>
                  <a:lnTo>
                    <a:pt x="427" y="628"/>
                  </a:lnTo>
                  <a:lnTo>
                    <a:pt x="442" y="609"/>
                  </a:lnTo>
                  <a:lnTo>
                    <a:pt x="465" y="609"/>
                  </a:lnTo>
                  <a:lnTo>
                    <a:pt x="515" y="571"/>
                  </a:lnTo>
                  <a:lnTo>
                    <a:pt x="574" y="522"/>
                  </a:lnTo>
                  <a:lnTo>
                    <a:pt x="605" y="481"/>
                  </a:lnTo>
                  <a:lnTo>
                    <a:pt x="633" y="455"/>
                  </a:lnTo>
                  <a:lnTo>
                    <a:pt x="666" y="399"/>
                  </a:lnTo>
                  <a:lnTo>
                    <a:pt x="701" y="356"/>
                  </a:lnTo>
                  <a:lnTo>
                    <a:pt x="720" y="354"/>
                  </a:lnTo>
                  <a:lnTo>
                    <a:pt x="746" y="302"/>
                  </a:lnTo>
                  <a:lnTo>
                    <a:pt x="741" y="262"/>
                  </a:lnTo>
                  <a:lnTo>
                    <a:pt x="751" y="257"/>
                  </a:lnTo>
                  <a:lnTo>
                    <a:pt x="753" y="236"/>
                  </a:lnTo>
                  <a:close/>
                </a:path>
              </a:pathLst>
            </a:custGeom>
            <a:solidFill>
              <a:schemeClr val="accent2">
                <a:lumMod val="20000"/>
                <a:lumOff val="80000"/>
                <a:alpha val="31000"/>
              </a:schemeClr>
            </a:solidFill>
            <a:ln w="6350" cap="flat" cmpd="sng">
              <a:noFill/>
              <a:prstDash val="solid"/>
              <a:miter lim="800000"/>
              <a:headEnd/>
              <a:tailEnd/>
            </a:ln>
            <a:effectLst/>
          </p:spPr>
          <p:txBody>
            <a:bodyPr/>
            <a:lstStyle/>
            <a:p>
              <a:endParaRPr lang="en-US" dirty="0">
                <a:latin typeface="Candara" panose="020E0502030303020204" pitchFamily="34" charset="0"/>
              </a:endParaRPr>
            </a:p>
          </p:txBody>
        </p:sp>
        <p:sp>
          <p:nvSpPr>
            <p:cNvPr id="337" name="Spain">
              <a:extLst>
                <a:ext uri="{FF2B5EF4-FFF2-40B4-BE49-F238E27FC236}">
                  <a16:creationId xmlns:a16="http://schemas.microsoft.com/office/drawing/2014/main" id="{BF7B8A80-1E7D-40B3-B38A-389F81B6EEBB}"/>
                </a:ext>
              </a:extLst>
            </p:cNvPr>
            <p:cNvSpPr>
              <a:spLocks noEditPoints="1"/>
            </p:cNvSpPr>
            <p:nvPr/>
          </p:nvSpPr>
          <p:spPr bwMode="gray">
            <a:xfrm>
              <a:off x="5517158" y="3007570"/>
              <a:ext cx="439268" cy="326449"/>
            </a:xfrm>
            <a:custGeom>
              <a:avLst/>
              <a:gdLst/>
              <a:ahLst/>
              <a:cxnLst>
                <a:cxn ang="0">
                  <a:pos x="308" y="26"/>
                </a:cxn>
                <a:cxn ang="0">
                  <a:pos x="330" y="38"/>
                </a:cxn>
                <a:cxn ang="0">
                  <a:pos x="362" y="54"/>
                </a:cxn>
                <a:cxn ang="0">
                  <a:pos x="414" y="48"/>
                </a:cxn>
                <a:cxn ang="0">
                  <a:pos x="410" y="66"/>
                </a:cxn>
                <a:cxn ang="0">
                  <a:pos x="436" y="64"/>
                </a:cxn>
                <a:cxn ang="0">
                  <a:pos x="486" y="60"/>
                </a:cxn>
                <a:cxn ang="0">
                  <a:pos x="486" y="82"/>
                </a:cxn>
                <a:cxn ang="0">
                  <a:pos x="452" y="124"/>
                </a:cxn>
                <a:cxn ang="0">
                  <a:pos x="392" y="152"/>
                </a:cxn>
                <a:cxn ang="0">
                  <a:pos x="376" y="184"/>
                </a:cxn>
                <a:cxn ang="0">
                  <a:pos x="352" y="244"/>
                </a:cxn>
                <a:cxn ang="0">
                  <a:pos x="350" y="278"/>
                </a:cxn>
                <a:cxn ang="0">
                  <a:pos x="332" y="328"/>
                </a:cxn>
                <a:cxn ang="0">
                  <a:pos x="290" y="340"/>
                </a:cxn>
                <a:cxn ang="0">
                  <a:pos x="282" y="364"/>
                </a:cxn>
                <a:cxn ang="0">
                  <a:pos x="254" y="364"/>
                </a:cxn>
                <a:cxn ang="0">
                  <a:pos x="214" y="362"/>
                </a:cxn>
                <a:cxn ang="0">
                  <a:pos x="184" y="370"/>
                </a:cxn>
                <a:cxn ang="0">
                  <a:pos x="158" y="390"/>
                </a:cxn>
                <a:cxn ang="0">
                  <a:pos x="132" y="384"/>
                </a:cxn>
                <a:cxn ang="0">
                  <a:pos x="118" y="366"/>
                </a:cxn>
                <a:cxn ang="0">
                  <a:pos x="110" y="354"/>
                </a:cxn>
                <a:cxn ang="0">
                  <a:pos x="84" y="338"/>
                </a:cxn>
                <a:cxn ang="0">
                  <a:pos x="76" y="306"/>
                </a:cxn>
                <a:cxn ang="0">
                  <a:pos x="84" y="278"/>
                </a:cxn>
                <a:cxn ang="0">
                  <a:pos x="92" y="256"/>
                </a:cxn>
                <a:cxn ang="0">
                  <a:pos x="68" y="218"/>
                </a:cxn>
                <a:cxn ang="0">
                  <a:pos x="90" y="204"/>
                </a:cxn>
                <a:cxn ang="0">
                  <a:pos x="94" y="166"/>
                </a:cxn>
                <a:cxn ang="0">
                  <a:pos x="100" y="136"/>
                </a:cxn>
                <a:cxn ang="0">
                  <a:pos x="106" y="96"/>
                </a:cxn>
                <a:cxn ang="0">
                  <a:pos x="64" y="90"/>
                </a:cxn>
                <a:cxn ang="0">
                  <a:pos x="40" y="78"/>
                </a:cxn>
                <a:cxn ang="0">
                  <a:pos x="16" y="76"/>
                </a:cxn>
                <a:cxn ang="0">
                  <a:pos x="12" y="42"/>
                </a:cxn>
                <a:cxn ang="0">
                  <a:pos x="0" y="26"/>
                </a:cxn>
                <a:cxn ang="0">
                  <a:pos x="34" y="8"/>
                </a:cxn>
                <a:cxn ang="0">
                  <a:pos x="102" y="2"/>
                </a:cxn>
                <a:cxn ang="0">
                  <a:pos x="170" y="6"/>
                </a:cxn>
                <a:cxn ang="0">
                  <a:pos x="228" y="8"/>
                </a:cxn>
                <a:cxn ang="0">
                  <a:pos x="280" y="20"/>
                </a:cxn>
                <a:cxn ang="0">
                  <a:pos x="492" y="238"/>
                </a:cxn>
                <a:cxn ang="0">
                  <a:pos x="502" y="218"/>
                </a:cxn>
                <a:cxn ang="0">
                  <a:pos x="472" y="214"/>
                </a:cxn>
                <a:cxn ang="0">
                  <a:pos x="492" y="238"/>
                </a:cxn>
                <a:cxn ang="0">
                  <a:pos x="424" y="256"/>
                </a:cxn>
                <a:cxn ang="0">
                  <a:pos x="406" y="260"/>
                </a:cxn>
                <a:cxn ang="0">
                  <a:pos x="534" y="208"/>
                </a:cxn>
                <a:cxn ang="0">
                  <a:pos x="526" y="188"/>
                </a:cxn>
                <a:cxn ang="0">
                  <a:pos x="534" y="208"/>
                </a:cxn>
              </a:cxnLst>
              <a:rect l="0" t="0" r="r" b="b"/>
              <a:pathLst>
                <a:path w="540" h="398">
                  <a:moveTo>
                    <a:pt x="298" y="16"/>
                  </a:moveTo>
                  <a:lnTo>
                    <a:pt x="308" y="26"/>
                  </a:lnTo>
                  <a:lnTo>
                    <a:pt x="316" y="34"/>
                  </a:lnTo>
                  <a:lnTo>
                    <a:pt x="330" y="38"/>
                  </a:lnTo>
                  <a:lnTo>
                    <a:pt x="344" y="48"/>
                  </a:lnTo>
                  <a:lnTo>
                    <a:pt x="362" y="54"/>
                  </a:lnTo>
                  <a:lnTo>
                    <a:pt x="390" y="48"/>
                  </a:lnTo>
                  <a:lnTo>
                    <a:pt x="414" y="48"/>
                  </a:lnTo>
                  <a:lnTo>
                    <a:pt x="414" y="56"/>
                  </a:lnTo>
                  <a:lnTo>
                    <a:pt x="410" y="66"/>
                  </a:lnTo>
                  <a:lnTo>
                    <a:pt x="424" y="74"/>
                  </a:lnTo>
                  <a:lnTo>
                    <a:pt x="436" y="64"/>
                  </a:lnTo>
                  <a:lnTo>
                    <a:pt x="460" y="64"/>
                  </a:lnTo>
                  <a:lnTo>
                    <a:pt x="486" y="60"/>
                  </a:lnTo>
                  <a:lnTo>
                    <a:pt x="492" y="72"/>
                  </a:lnTo>
                  <a:lnTo>
                    <a:pt x="486" y="82"/>
                  </a:lnTo>
                  <a:lnTo>
                    <a:pt x="484" y="98"/>
                  </a:lnTo>
                  <a:lnTo>
                    <a:pt x="452" y="124"/>
                  </a:lnTo>
                  <a:lnTo>
                    <a:pt x="436" y="126"/>
                  </a:lnTo>
                  <a:lnTo>
                    <a:pt x="392" y="152"/>
                  </a:lnTo>
                  <a:lnTo>
                    <a:pt x="394" y="166"/>
                  </a:lnTo>
                  <a:lnTo>
                    <a:pt x="376" y="184"/>
                  </a:lnTo>
                  <a:lnTo>
                    <a:pt x="352" y="222"/>
                  </a:lnTo>
                  <a:lnTo>
                    <a:pt x="352" y="244"/>
                  </a:lnTo>
                  <a:lnTo>
                    <a:pt x="366" y="266"/>
                  </a:lnTo>
                  <a:lnTo>
                    <a:pt x="350" y="278"/>
                  </a:lnTo>
                  <a:lnTo>
                    <a:pt x="336" y="302"/>
                  </a:lnTo>
                  <a:lnTo>
                    <a:pt x="332" y="328"/>
                  </a:lnTo>
                  <a:lnTo>
                    <a:pt x="312" y="330"/>
                  </a:lnTo>
                  <a:lnTo>
                    <a:pt x="290" y="340"/>
                  </a:lnTo>
                  <a:lnTo>
                    <a:pt x="290" y="356"/>
                  </a:lnTo>
                  <a:lnTo>
                    <a:pt x="282" y="364"/>
                  </a:lnTo>
                  <a:lnTo>
                    <a:pt x="272" y="354"/>
                  </a:lnTo>
                  <a:lnTo>
                    <a:pt x="254" y="364"/>
                  </a:lnTo>
                  <a:lnTo>
                    <a:pt x="240" y="362"/>
                  </a:lnTo>
                  <a:lnTo>
                    <a:pt x="214" y="362"/>
                  </a:lnTo>
                  <a:lnTo>
                    <a:pt x="198" y="360"/>
                  </a:lnTo>
                  <a:lnTo>
                    <a:pt x="184" y="370"/>
                  </a:lnTo>
                  <a:lnTo>
                    <a:pt x="164" y="374"/>
                  </a:lnTo>
                  <a:lnTo>
                    <a:pt x="158" y="390"/>
                  </a:lnTo>
                  <a:lnTo>
                    <a:pt x="144" y="398"/>
                  </a:lnTo>
                  <a:lnTo>
                    <a:pt x="132" y="384"/>
                  </a:lnTo>
                  <a:lnTo>
                    <a:pt x="122" y="380"/>
                  </a:lnTo>
                  <a:lnTo>
                    <a:pt x="118" y="366"/>
                  </a:lnTo>
                  <a:lnTo>
                    <a:pt x="112" y="364"/>
                  </a:lnTo>
                  <a:lnTo>
                    <a:pt x="110" y="354"/>
                  </a:lnTo>
                  <a:lnTo>
                    <a:pt x="98" y="338"/>
                  </a:lnTo>
                  <a:lnTo>
                    <a:pt x="84" y="338"/>
                  </a:lnTo>
                  <a:lnTo>
                    <a:pt x="74" y="332"/>
                  </a:lnTo>
                  <a:lnTo>
                    <a:pt x="76" y="306"/>
                  </a:lnTo>
                  <a:lnTo>
                    <a:pt x="92" y="292"/>
                  </a:lnTo>
                  <a:lnTo>
                    <a:pt x="84" y="278"/>
                  </a:lnTo>
                  <a:lnTo>
                    <a:pt x="84" y="264"/>
                  </a:lnTo>
                  <a:lnTo>
                    <a:pt x="92" y="256"/>
                  </a:lnTo>
                  <a:lnTo>
                    <a:pt x="76" y="238"/>
                  </a:lnTo>
                  <a:lnTo>
                    <a:pt x="68" y="218"/>
                  </a:lnTo>
                  <a:lnTo>
                    <a:pt x="84" y="216"/>
                  </a:lnTo>
                  <a:lnTo>
                    <a:pt x="90" y="204"/>
                  </a:lnTo>
                  <a:lnTo>
                    <a:pt x="86" y="188"/>
                  </a:lnTo>
                  <a:lnTo>
                    <a:pt x="94" y="166"/>
                  </a:lnTo>
                  <a:lnTo>
                    <a:pt x="94" y="148"/>
                  </a:lnTo>
                  <a:lnTo>
                    <a:pt x="100" y="136"/>
                  </a:lnTo>
                  <a:lnTo>
                    <a:pt x="122" y="114"/>
                  </a:lnTo>
                  <a:lnTo>
                    <a:pt x="106" y="96"/>
                  </a:lnTo>
                  <a:lnTo>
                    <a:pt x="84" y="90"/>
                  </a:lnTo>
                  <a:lnTo>
                    <a:pt x="64" y="90"/>
                  </a:lnTo>
                  <a:lnTo>
                    <a:pt x="48" y="90"/>
                  </a:lnTo>
                  <a:lnTo>
                    <a:pt x="40" y="78"/>
                  </a:lnTo>
                  <a:lnTo>
                    <a:pt x="18" y="92"/>
                  </a:lnTo>
                  <a:lnTo>
                    <a:pt x="16" y="76"/>
                  </a:lnTo>
                  <a:lnTo>
                    <a:pt x="10" y="62"/>
                  </a:lnTo>
                  <a:lnTo>
                    <a:pt x="12" y="42"/>
                  </a:lnTo>
                  <a:lnTo>
                    <a:pt x="2" y="36"/>
                  </a:lnTo>
                  <a:lnTo>
                    <a:pt x="0" y="26"/>
                  </a:lnTo>
                  <a:lnTo>
                    <a:pt x="10" y="10"/>
                  </a:lnTo>
                  <a:lnTo>
                    <a:pt x="34" y="8"/>
                  </a:lnTo>
                  <a:lnTo>
                    <a:pt x="48" y="0"/>
                  </a:lnTo>
                  <a:lnTo>
                    <a:pt x="102" y="2"/>
                  </a:lnTo>
                  <a:lnTo>
                    <a:pt x="136" y="0"/>
                  </a:lnTo>
                  <a:lnTo>
                    <a:pt x="170" y="6"/>
                  </a:lnTo>
                  <a:lnTo>
                    <a:pt x="192" y="10"/>
                  </a:lnTo>
                  <a:lnTo>
                    <a:pt x="228" y="8"/>
                  </a:lnTo>
                  <a:lnTo>
                    <a:pt x="256" y="14"/>
                  </a:lnTo>
                  <a:lnTo>
                    <a:pt x="280" y="20"/>
                  </a:lnTo>
                  <a:lnTo>
                    <a:pt x="298" y="16"/>
                  </a:lnTo>
                  <a:close/>
                  <a:moveTo>
                    <a:pt x="492" y="238"/>
                  </a:moveTo>
                  <a:lnTo>
                    <a:pt x="496" y="226"/>
                  </a:lnTo>
                  <a:lnTo>
                    <a:pt x="502" y="218"/>
                  </a:lnTo>
                  <a:lnTo>
                    <a:pt x="492" y="204"/>
                  </a:lnTo>
                  <a:lnTo>
                    <a:pt x="472" y="214"/>
                  </a:lnTo>
                  <a:lnTo>
                    <a:pt x="458" y="228"/>
                  </a:lnTo>
                  <a:lnTo>
                    <a:pt x="492" y="238"/>
                  </a:lnTo>
                  <a:close/>
                  <a:moveTo>
                    <a:pt x="420" y="268"/>
                  </a:moveTo>
                  <a:lnTo>
                    <a:pt x="424" y="256"/>
                  </a:lnTo>
                  <a:lnTo>
                    <a:pt x="420" y="244"/>
                  </a:lnTo>
                  <a:lnTo>
                    <a:pt x="406" y="260"/>
                  </a:lnTo>
                  <a:lnTo>
                    <a:pt x="420" y="268"/>
                  </a:lnTo>
                  <a:close/>
                  <a:moveTo>
                    <a:pt x="534" y="208"/>
                  </a:moveTo>
                  <a:lnTo>
                    <a:pt x="540" y="200"/>
                  </a:lnTo>
                  <a:lnTo>
                    <a:pt x="526" y="188"/>
                  </a:lnTo>
                  <a:lnTo>
                    <a:pt x="514" y="200"/>
                  </a:lnTo>
                  <a:lnTo>
                    <a:pt x="534" y="20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38" name="Sri Lanka">
              <a:extLst>
                <a:ext uri="{FF2B5EF4-FFF2-40B4-BE49-F238E27FC236}">
                  <a16:creationId xmlns:a16="http://schemas.microsoft.com/office/drawing/2014/main" id="{4FD981E9-36F6-4CBD-9C36-CF7165887CD7}"/>
                </a:ext>
              </a:extLst>
            </p:cNvPr>
            <p:cNvSpPr>
              <a:spLocks/>
            </p:cNvSpPr>
            <p:nvPr/>
          </p:nvSpPr>
          <p:spPr bwMode="gray">
            <a:xfrm>
              <a:off x="8260881" y="4242135"/>
              <a:ext cx="66379" cy="110128"/>
            </a:xfrm>
            <a:custGeom>
              <a:avLst/>
              <a:gdLst/>
              <a:ahLst/>
              <a:cxnLst>
                <a:cxn ang="0">
                  <a:pos x="8" y="0"/>
                </a:cxn>
                <a:cxn ang="0">
                  <a:pos x="20" y="0"/>
                </a:cxn>
                <a:cxn ang="0">
                  <a:pos x="38" y="14"/>
                </a:cxn>
                <a:cxn ang="0">
                  <a:pos x="52" y="36"/>
                </a:cxn>
                <a:cxn ang="0">
                  <a:pos x="54" y="50"/>
                </a:cxn>
                <a:cxn ang="0">
                  <a:pos x="60" y="50"/>
                </a:cxn>
                <a:cxn ang="0">
                  <a:pos x="70" y="76"/>
                </a:cxn>
                <a:cxn ang="0">
                  <a:pos x="78" y="74"/>
                </a:cxn>
                <a:cxn ang="0">
                  <a:pos x="80" y="94"/>
                </a:cxn>
                <a:cxn ang="0">
                  <a:pos x="76" y="120"/>
                </a:cxn>
                <a:cxn ang="0">
                  <a:pos x="60" y="124"/>
                </a:cxn>
                <a:cxn ang="0">
                  <a:pos x="42" y="134"/>
                </a:cxn>
                <a:cxn ang="0">
                  <a:pos x="16" y="134"/>
                </a:cxn>
                <a:cxn ang="0">
                  <a:pos x="2" y="110"/>
                </a:cxn>
                <a:cxn ang="0">
                  <a:pos x="2" y="90"/>
                </a:cxn>
                <a:cxn ang="0">
                  <a:pos x="0" y="50"/>
                </a:cxn>
                <a:cxn ang="0">
                  <a:pos x="8" y="32"/>
                </a:cxn>
                <a:cxn ang="0">
                  <a:pos x="14" y="14"/>
                </a:cxn>
                <a:cxn ang="0">
                  <a:pos x="8" y="0"/>
                </a:cxn>
              </a:cxnLst>
              <a:rect l="0" t="0" r="r" b="b"/>
              <a:pathLst>
                <a:path w="80" h="134">
                  <a:moveTo>
                    <a:pt x="8" y="0"/>
                  </a:moveTo>
                  <a:lnTo>
                    <a:pt x="20" y="0"/>
                  </a:lnTo>
                  <a:lnTo>
                    <a:pt x="38" y="14"/>
                  </a:lnTo>
                  <a:lnTo>
                    <a:pt x="52" y="36"/>
                  </a:lnTo>
                  <a:lnTo>
                    <a:pt x="54" y="50"/>
                  </a:lnTo>
                  <a:lnTo>
                    <a:pt x="60" y="50"/>
                  </a:lnTo>
                  <a:lnTo>
                    <a:pt x="70" y="76"/>
                  </a:lnTo>
                  <a:lnTo>
                    <a:pt x="78" y="74"/>
                  </a:lnTo>
                  <a:lnTo>
                    <a:pt x="80" y="94"/>
                  </a:lnTo>
                  <a:lnTo>
                    <a:pt x="76" y="120"/>
                  </a:lnTo>
                  <a:lnTo>
                    <a:pt x="60" y="124"/>
                  </a:lnTo>
                  <a:lnTo>
                    <a:pt x="42" y="134"/>
                  </a:lnTo>
                  <a:lnTo>
                    <a:pt x="16" y="134"/>
                  </a:lnTo>
                  <a:lnTo>
                    <a:pt x="2" y="110"/>
                  </a:lnTo>
                  <a:lnTo>
                    <a:pt x="2" y="90"/>
                  </a:lnTo>
                  <a:lnTo>
                    <a:pt x="0" y="50"/>
                  </a:lnTo>
                  <a:lnTo>
                    <a:pt x="8" y="32"/>
                  </a:lnTo>
                  <a:lnTo>
                    <a:pt x="14" y="14"/>
                  </a:lnTo>
                  <a:lnTo>
                    <a:pt x="8" y="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39" name="Sudan">
              <a:extLst>
                <a:ext uri="{FF2B5EF4-FFF2-40B4-BE49-F238E27FC236}">
                  <a16:creationId xmlns:a16="http://schemas.microsoft.com/office/drawing/2014/main" id="{44DB2662-C9A1-42E4-A510-0E2C6CD57E8D}"/>
                </a:ext>
              </a:extLst>
            </p:cNvPr>
            <p:cNvSpPr>
              <a:spLocks/>
            </p:cNvSpPr>
            <p:nvPr/>
          </p:nvSpPr>
          <p:spPr bwMode="gray">
            <a:xfrm>
              <a:off x="6478427" y="3848823"/>
              <a:ext cx="523217" cy="605700"/>
            </a:xfrm>
            <a:custGeom>
              <a:avLst/>
              <a:gdLst/>
              <a:ahLst/>
              <a:cxnLst>
                <a:cxn ang="0">
                  <a:pos x="216" y="647"/>
                </a:cxn>
                <a:cxn ang="0">
                  <a:pos x="178" y="609"/>
                </a:cxn>
                <a:cxn ang="0">
                  <a:pos x="142" y="573"/>
                </a:cxn>
                <a:cxn ang="0">
                  <a:pos x="110" y="535"/>
                </a:cxn>
                <a:cxn ang="0">
                  <a:pos x="64" y="524"/>
                </a:cxn>
                <a:cxn ang="0">
                  <a:pos x="72" y="480"/>
                </a:cxn>
                <a:cxn ang="0">
                  <a:pos x="48" y="440"/>
                </a:cxn>
                <a:cxn ang="0">
                  <a:pos x="42" y="424"/>
                </a:cxn>
                <a:cxn ang="0">
                  <a:pos x="6" y="362"/>
                </a:cxn>
                <a:cxn ang="0">
                  <a:pos x="0" y="334"/>
                </a:cxn>
                <a:cxn ang="0">
                  <a:pos x="20" y="298"/>
                </a:cxn>
                <a:cxn ang="0">
                  <a:pos x="36" y="264"/>
                </a:cxn>
                <a:cxn ang="0">
                  <a:pos x="76" y="104"/>
                </a:cxn>
                <a:cxn ang="0">
                  <a:pos x="84" y="70"/>
                </a:cxn>
                <a:cxn ang="0">
                  <a:pos x="126" y="0"/>
                </a:cxn>
                <a:cxn ang="0">
                  <a:pos x="594" y="40"/>
                </a:cxn>
                <a:cxn ang="0">
                  <a:pos x="590" y="86"/>
                </a:cxn>
                <a:cxn ang="0">
                  <a:pos x="646" y="160"/>
                </a:cxn>
                <a:cxn ang="0">
                  <a:pos x="608" y="180"/>
                </a:cxn>
                <a:cxn ang="0">
                  <a:pos x="584" y="200"/>
                </a:cxn>
                <a:cxn ang="0">
                  <a:pos x="576" y="272"/>
                </a:cxn>
                <a:cxn ang="0">
                  <a:pos x="562" y="314"/>
                </a:cxn>
                <a:cxn ang="0">
                  <a:pos x="552" y="376"/>
                </a:cxn>
                <a:cxn ang="0">
                  <a:pos x="506" y="410"/>
                </a:cxn>
                <a:cxn ang="0">
                  <a:pos x="504" y="444"/>
                </a:cxn>
                <a:cxn ang="0">
                  <a:pos x="474" y="488"/>
                </a:cxn>
                <a:cxn ang="0">
                  <a:pos x="446" y="545"/>
                </a:cxn>
                <a:cxn ang="0">
                  <a:pos x="478" y="593"/>
                </a:cxn>
                <a:cxn ang="0">
                  <a:pos x="506" y="621"/>
                </a:cxn>
                <a:cxn ang="0">
                  <a:pos x="540" y="665"/>
                </a:cxn>
                <a:cxn ang="0">
                  <a:pos x="524" y="681"/>
                </a:cxn>
                <a:cxn ang="0">
                  <a:pos x="476" y="717"/>
                </a:cxn>
                <a:cxn ang="0">
                  <a:pos x="408" y="727"/>
                </a:cxn>
                <a:cxn ang="0">
                  <a:pos x="382" y="721"/>
                </a:cxn>
                <a:cxn ang="0">
                  <a:pos x="354" y="739"/>
                </a:cxn>
                <a:cxn ang="0">
                  <a:pos x="288" y="701"/>
                </a:cxn>
                <a:cxn ang="0">
                  <a:pos x="254" y="701"/>
                </a:cxn>
              </a:cxnLst>
              <a:rect l="0" t="0" r="r" b="b"/>
              <a:pathLst>
                <a:path w="646" h="739">
                  <a:moveTo>
                    <a:pt x="222" y="683"/>
                  </a:moveTo>
                  <a:lnTo>
                    <a:pt x="216" y="647"/>
                  </a:lnTo>
                  <a:lnTo>
                    <a:pt x="176" y="621"/>
                  </a:lnTo>
                  <a:lnTo>
                    <a:pt x="178" y="609"/>
                  </a:lnTo>
                  <a:lnTo>
                    <a:pt x="140" y="585"/>
                  </a:lnTo>
                  <a:lnTo>
                    <a:pt x="142" y="573"/>
                  </a:lnTo>
                  <a:lnTo>
                    <a:pt x="108" y="551"/>
                  </a:lnTo>
                  <a:lnTo>
                    <a:pt x="110" y="535"/>
                  </a:lnTo>
                  <a:lnTo>
                    <a:pt x="90" y="537"/>
                  </a:lnTo>
                  <a:lnTo>
                    <a:pt x="64" y="524"/>
                  </a:lnTo>
                  <a:lnTo>
                    <a:pt x="74" y="508"/>
                  </a:lnTo>
                  <a:lnTo>
                    <a:pt x="72" y="480"/>
                  </a:lnTo>
                  <a:lnTo>
                    <a:pt x="54" y="462"/>
                  </a:lnTo>
                  <a:lnTo>
                    <a:pt x="48" y="440"/>
                  </a:lnTo>
                  <a:lnTo>
                    <a:pt x="52" y="430"/>
                  </a:lnTo>
                  <a:lnTo>
                    <a:pt x="42" y="424"/>
                  </a:lnTo>
                  <a:lnTo>
                    <a:pt x="22" y="372"/>
                  </a:lnTo>
                  <a:lnTo>
                    <a:pt x="6" y="362"/>
                  </a:lnTo>
                  <a:lnTo>
                    <a:pt x="10" y="348"/>
                  </a:lnTo>
                  <a:lnTo>
                    <a:pt x="0" y="334"/>
                  </a:lnTo>
                  <a:lnTo>
                    <a:pt x="32" y="318"/>
                  </a:lnTo>
                  <a:lnTo>
                    <a:pt x="20" y="298"/>
                  </a:lnTo>
                  <a:lnTo>
                    <a:pt x="36" y="288"/>
                  </a:lnTo>
                  <a:lnTo>
                    <a:pt x="36" y="264"/>
                  </a:lnTo>
                  <a:lnTo>
                    <a:pt x="74" y="256"/>
                  </a:lnTo>
                  <a:lnTo>
                    <a:pt x="76" y="104"/>
                  </a:lnTo>
                  <a:lnTo>
                    <a:pt x="78" y="80"/>
                  </a:lnTo>
                  <a:lnTo>
                    <a:pt x="84" y="70"/>
                  </a:lnTo>
                  <a:lnTo>
                    <a:pt x="126" y="70"/>
                  </a:lnTo>
                  <a:lnTo>
                    <a:pt x="126" y="0"/>
                  </a:lnTo>
                  <a:lnTo>
                    <a:pt x="574" y="2"/>
                  </a:lnTo>
                  <a:lnTo>
                    <a:pt x="594" y="40"/>
                  </a:lnTo>
                  <a:lnTo>
                    <a:pt x="584" y="40"/>
                  </a:lnTo>
                  <a:lnTo>
                    <a:pt x="590" y="86"/>
                  </a:lnTo>
                  <a:lnTo>
                    <a:pt x="604" y="132"/>
                  </a:lnTo>
                  <a:lnTo>
                    <a:pt x="646" y="160"/>
                  </a:lnTo>
                  <a:lnTo>
                    <a:pt x="628" y="174"/>
                  </a:lnTo>
                  <a:lnTo>
                    <a:pt x="608" y="180"/>
                  </a:lnTo>
                  <a:lnTo>
                    <a:pt x="598" y="198"/>
                  </a:lnTo>
                  <a:lnTo>
                    <a:pt x="584" y="200"/>
                  </a:lnTo>
                  <a:lnTo>
                    <a:pt x="586" y="248"/>
                  </a:lnTo>
                  <a:lnTo>
                    <a:pt x="576" y="272"/>
                  </a:lnTo>
                  <a:lnTo>
                    <a:pt x="560" y="280"/>
                  </a:lnTo>
                  <a:lnTo>
                    <a:pt x="562" y="314"/>
                  </a:lnTo>
                  <a:lnTo>
                    <a:pt x="564" y="342"/>
                  </a:lnTo>
                  <a:lnTo>
                    <a:pt x="552" y="376"/>
                  </a:lnTo>
                  <a:lnTo>
                    <a:pt x="534" y="376"/>
                  </a:lnTo>
                  <a:lnTo>
                    <a:pt x="506" y="410"/>
                  </a:lnTo>
                  <a:lnTo>
                    <a:pt x="500" y="422"/>
                  </a:lnTo>
                  <a:lnTo>
                    <a:pt x="504" y="444"/>
                  </a:lnTo>
                  <a:lnTo>
                    <a:pt x="482" y="450"/>
                  </a:lnTo>
                  <a:lnTo>
                    <a:pt x="474" y="488"/>
                  </a:lnTo>
                  <a:lnTo>
                    <a:pt x="478" y="547"/>
                  </a:lnTo>
                  <a:lnTo>
                    <a:pt x="446" y="545"/>
                  </a:lnTo>
                  <a:lnTo>
                    <a:pt x="436" y="575"/>
                  </a:lnTo>
                  <a:lnTo>
                    <a:pt x="478" y="593"/>
                  </a:lnTo>
                  <a:lnTo>
                    <a:pt x="488" y="611"/>
                  </a:lnTo>
                  <a:lnTo>
                    <a:pt x="506" y="621"/>
                  </a:lnTo>
                  <a:lnTo>
                    <a:pt x="508" y="655"/>
                  </a:lnTo>
                  <a:lnTo>
                    <a:pt x="540" y="665"/>
                  </a:lnTo>
                  <a:lnTo>
                    <a:pt x="542" y="693"/>
                  </a:lnTo>
                  <a:lnTo>
                    <a:pt x="524" y="681"/>
                  </a:lnTo>
                  <a:lnTo>
                    <a:pt x="494" y="697"/>
                  </a:lnTo>
                  <a:lnTo>
                    <a:pt x="476" y="717"/>
                  </a:lnTo>
                  <a:lnTo>
                    <a:pt x="462" y="731"/>
                  </a:lnTo>
                  <a:lnTo>
                    <a:pt x="408" y="727"/>
                  </a:lnTo>
                  <a:lnTo>
                    <a:pt x="396" y="711"/>
                  </a:lnTo>
                  <a:lnTo>
                    <a:pt x="382" y="721"/>
                  </a:lnTo>
                  <a:lnTo>
                    <a:pt x="366" y="723"/>
                  </a:lnTo>
                  <a:lnTo>
                    <a:pt x="354" y="739"/>
                  </a:lnTo>
                  <a:lnTo>
                    <a:pt x="308" y="691"/>
                  </a:lnTo>
                  <a:lnTo>
                    <a:pt x="288" y="701"/>
                  </a:lnTo>
                  <a:lnTo>
                    <a:pt x="272" y="693"/>
                  </a:lnTo>
                  <a:lnTo>
                    <a:pt x="254" y="701"/>
                  </a:lnTo>
                  <a:lnTo>
                    <a:pt x="222" y="6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40" name="Suriname">
              <a:extLst>
                <a:ext uri="{FF2B5EF4-FFF2-40B4-BE49-F238E27FC236}">
                  <a16:creationId xmlns:a16="http://schemas.microsoft.com/office/drawing/2014/main" id="{1D4CFD02-E50E-420A-974D-9FC987C5529B}"/>
                </a:ext>
              </a:extLst>
            </p:cNvPr>
            <p:cNvSpPr>
              <a:spLocks/>
            </p:cNvSpPr>
            <p:nvPr/>
          </p:nvSpPr>
          <p:spPr bwMode="gray">
            <a:xfrm>
              <a:off x="3909196" y="4426990"/>
              <a:ext cx="130803" cy="129793"/>
            </a:xfrm>
            <a:custGeom>
              <a:avLst/>
              <a:gdLst/>
              <a:ahLst/>
              <a:cxnLst>
                <a:cxn ang="0">
                  <a:pos x="84" y="160"/>
                </a:cxn>
                <a:cxn ang="0">
                  <a:pos x="44" y="158"/>
                </a:cxn>
                <a:cxn ang="0">
                  <a:pos x="26" y="112"/>
                </a:cxn>
                <a:cxn ang="0">
                  <a:pos x="6" y="100"/>
                </a:cxn>
                <a:cxn ang="0">
                  <a:pos x="0" y="70"/>
                </a:cxn>
                <a:cxn ang="0">
                  <a:pos x="2" y="46"/>
                </a:cxn>
                <a:cxn ang="0">
                  <a:pos x="18" y="50"/>
                </a:cxn>
                <a:cxn ang="0">
                  <a:pos x="30" y="40"/>
                </a:cxn>
                <a:cxn ang="0">
                  <a:pos x="30" y="24"/>
                </a:cxn>
                <a:cxn ang="0">
                  <a:pos x="36" y="6"/>
                </a:cxn>
                <a:cxn ang="0">
                  <a:pos x="62" y="10"/>
                </a:cxn>
                <a:cxn ang="0">
                  <a:pos x="86" y="10"/>
                </a:cxn>
                <a:cxn ang="0">
                  <a:pos x="112" y="0"/>
                </a:cxn>
                <a:cxn ang="0">
                  <a:pos x="142" y="6"/>
                </a:cxn>
                <a:cxn ang="0">
                  <a:pos x="158" y="8"/>
                </a:cxn>
                <a:cxn ang="0">
                  <a:pos x="162" y="18"/>
                </a:cxn>
                <a:cxn ang="0">
                  <a:pos x="142" y="42"/>
                </a:cxn>
                <a:cxn ang="0">
                  <a:pos x="138" y="64"/>
                </a:cxn>
                <a:cxn ang="0">
                  <a:pos x="142" y="88"/>
                </a:cxn>
                <a:cxn ang="0">
                  <a:pos x="156" y="102"/>
                </a:cxn>
                <a:cxn ang="0">
                  <a:pos x="148" y="112"/>
                </a:cxn>
                <a:cxn ang="0">
                  <a:pos x="152" y="126"/>
                </a:cxn>
                <a:cxn ang="0">
                  <a:pos x="138" y="148"/>
                </a:cxn>
                <a:cxn ang="0">
                  <a:pos x="118" y="130"/>
                </a:cxn>
                <a:cxn ang="0">
                  <a:pos x="100" y="146"/>
                </a:cxn>
                <a:cxn ang="0">
                  <a:pos x="82" y="138"/>
                </a:cxn>
                <a:cxn ang="0">
                  <a:pos x="76" y="146"/>
                </a:cxn>
                <a:cxn ang="0">
                  <a:pos x="84" y="160"/>
                </a:cxn>
              </a:cxnLst>
              <a:rect l="0" t="0" r="r" b="b"/>
              <a:pathLst>
                <a:path w="162" h="160">
                  <a:moveTo>
                    <a:pt x="84" y="160"/>
                  </a:moveTo>
                  <a:lnTo>
                    <a:pt x="44" y="158"/>
                  </a:lnTo>
                  <a:lnTo>
                    <a:pt x="26" y="112"/>
                  </a:lnTo>
                  <a:lnTo>
                    <a:pt x="6" y="100"/>
                  </a:lnTo>
                  <a:lnTo>
                    <a:pt x="0" y="70"/>
                  </a:lnTo>
                  <a:lnTo>
                    <a:pt x="2" y="46"/>
                  </a:lnTo>
                  <a:lnTo>
                    <a:pt x="18" y="50"/>
                  </a:lnTo>
                  <a:lnTo>
                    <a:pt x="30" y="40"/>
                  </a:lnTo>
                  <a:lnTo>
                    <a:pt x="30" y="24"/>
                  </a:lnTo>
                  <a:lnTo>
                    <a:pt x="36" y="6"/>
                  </a:lnTo>
                  <a:lnTo>
                    <a:pt x="62" y="10"/>
                  </a:lnTo>
                  <a:lnTo>
                    <a:pt x="86" y="10"/>
                  </a:lnTo>
                  <a:lnTo>
                    <a:pt x="112" y="0"/>
                  </a:lnTo>
                  <a:lnTo>
                    <a:pt x="142" y="6"/>
                  </a:lnTo>
                  <a:lnTo>
                    <a:pt x="158" y="8"/>
                  </a:lnTo>
                  <a:lnTo>
                    <a:pt x="162" y="18"/>
                  </a:lnTo>
                  <a:lnTo>
                    <a:pt x="142" y="42"/>
                  </a:lnTo>
                  <a:lnTo>
                    <a:pt x="138" y="64"/>
                  </a:lnTo>
                  <a:lnTo>
                    <a:pt x="142" y="88"/>
                  </a:lnTo>
                  <a:lnTo>
                    <a:pt x="156" y="102"/>
                  </a:lnTo>
                  <a:lnTo>
                    <a:pt x="148" y="112"/>
                  </a:lnTo>
                  <a:lnTo>
                    <a:pt x="152" y="126"/>
                  </a:lnTo>
                  <a:lnTo>
                    <a:pt x="138" y="148"/>
                  </a:lnTo>
                  <a:lnTo>
                    <a:pt x="118" y="130"/>
                  </a:lnTo>
                  <a:lnTo>
                    <a:pt x="100" y="146"/>
                  </a:lnTo>
                  <a:lnTo>
                    <a:pt x="82" y="138"/>
                  </a:lnTo>
                  <a:lnTo>
                    <a:pt x="76" y="146"/>
                  </a:lnTo>
                  <a:lnTo>
                    <a:pt x="84" y="160"/>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41" name="Swaziland">
              <a:extLst>
                <a:ext uri="{FF2B5EF4-FFF2-40B4-BE49-F238E27FC236}">
                  <a16:creationId xmlns:a16="http://schemas.microsoft.com/office/drawing/2014/main" id="{FD1473B1-2C89-4EB1-8DEC-CF366509F806}"/>
                </a:ext>
              </a:extLst>
            </p:cNvPr>
            <p:cNvSpPr>
              <a:spLocks/>
            </p:cNvSpPr>
            <p:nvPr/>
          </p:nvSpPr>
          <p:spPr bwMode="gray">
            <a:xfrm>
              <a:off x="6755655" y="5418137"/>
              <a:ext cx="46855" cy="51131"/>
            </a:xfrm>
            <a:custGeom>
              <a:avLst/>
              <a:gdLst/>
              <a:ahLst/>
              <a:cxnLst>
                <a:cxn ang="0">
                  <a:pos x="38" y="64"/>
                </a:cxn>
                <a:cxn ang="0">
                  <a:pos x="56" y="46"/>
                </a:cxn>
                <a:cxn ang="0">
                  <a:pos x="54" y="24"/>
                </a:cxn>
                <a:cxn ang="0">
                  <a:pos x="44" y="12"/>
                </a:cxn>
                <a:cxn ang="0">
                  <a:pos x="30" y="4"/>
                </a:cxn>
                <a:cxn ang="0">
                  <a:pos x="14" y="0"/>
                </a:cxn>
                <a:cxn ang="0">
                  <a:pos x="8" y="22"/>
                </a:cxn>
                <a:cxn ang="0">
                  <a:pos x="0" y="42"/>
                </a:cxn>
                <a:cxn ang="0">
                  <a:pos x="6" y="62"/>
                </a:cxn>
                <a:cxn ang="0">
                  <a:pos x="16" y="64"/>
                </a:cxn>
                <a:cxn ang="0">
                  <a:pos x="38" y="64"/>
                </a:cxn>
              </a:cxnLst>
              <a:rect l="0" t="0" r="r" b="b"/>
              <a:pathLst>
                <a:path w="56" h="64">
                  <a:moveTo>
                    <a:pt x="38" y="64"/>
                  </a:moveTo>
                  <a:lnTo>
                    <a:pt x="56" y="46"/>
                  </a:lnTo>
                  <a:lnTo>
                    <a:pt x="54" y="24"/>
                  </a:lnTo>
                  <a:lnTo>
                    <a:pt x="44" y="12"/>
                  </a:lnTo>
                  <a:lnTo>
                    <a:pt x="30" y="4"/>
                  </a:lnTo>
                  <a:lnTo>
                    <a:pt x="14" y="0"/>
                  </a:lnTo>
                  <a:lnTo>
                    <a:pt x="8" y="22"/>
                  </a:lnTo>
                  <a:lnTo>
                    <a:pt x="0" y="42"/>
                  </a:lnTo>
                  <a:lnTo>
                    <a:pt x="6" y="62"/>
                  </a:lnTo>
                  <a:lnTo>
                    <a:pt x="16" y="64"/>
                  </a:lnTo>
                  <a:lnTo>
                    <a:pt x="38" y="64"/>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42" name="Sweden">
              <a:extLst>
                <a:ext uri="{FF2B5EF4-FFF2-40B4-BE49-F238E27FC236}">
                  <a16:creationId xmlns:a16="http://schemas.microsoft.com/office/drawing/2014/main" id="{9A755762-ACDE-407F-B7BF-DC514413BCBB}"/>
                </a:ext>
              </a:extLst>
            </p:cNvPr>
            <p:cNvSpPr>
              <a:spLocks/>
            </p:cNvSpPr>
            <p:nvPr/>
          </p:nvSpPr>
          <p:spPr bwMode="gray">
            <a:xfrm>
              <a:off x="6144582" y="1469286"/>
              <a:ext cx="404127" cy="967548"/>
            </a:xfrm>
            <a:custGeom>
              <a:avLst/>
              <a:gdLst/>
              <a:ahLst/>
              <a:cxnLst>
                <a:cxn ang="0">
                  <a:pos x="12" y="968"/>
                </a:cxn>
                <a:cxn ang="0">
                  <a:pos x="18" y="1010"/>
                </a:cxn>
                <a:cxn ang="0">
                  <a:pos x="42" y="1078"/>
                </a:cxn>
                <a:cxn ang="0">
                  <a:pos x="60" y="1100"/>
                </a:cxn>
                <a:cxn ang="0">
                  <a:pos x="56" y="1144"/>
                </a:cxn>
                <a:cxn ang="0">
                  <a:pos x="76" y="1186"/>
                </a:cxn>
                <a:cxn ang="0">
                  <a:pos x="110" y="1180"/>
                </a:cxn>
                <a:cxn ang="0">
                  <a:pos x="118" y="1148"/>
                </a:cxn>
                <a:cxn ang="0">
                  <a:pos x="138" y="1128"/>
                </a:cxn>
                <a:cxn ang="0">
                  <a:pos x="168" y="1132"/>
                </a:cxn>
                <a:cxn ang="0">
                  <a:pos x="192" y="1104"/>
                </a:cxn>
                <a:cxn ang="0">
                  <a:pos x="204" y="1064"/>
                </a:cxn>
                <a:cxn ang="0">
                  <a:pos x="210" y="1022"/>
                </a:cxn>
                <a:cxn ang="0">
                  <a:pos x="222" y="976"/>
                </a:cxn>
                <a:cxn ang="0">
                  <a:pos x="232" y="954"/>
                </a:cxn>
                <a:cxn ang="0">
                  <a:pos x="268" y="934"/>
                </a:cxn>
                <a:cxn ang="0">
                  <a:pos x="286" y="886"/>
                </a:cxn>
                <a:cxn ang="0">
                  <a:pos x="296" y="844"/>
                </a:cxn>
                <a:cxn ang="0">
                  <a:pos x="270" y="812"/>
                </a:cxn>
                <a:cxn ang="0">
                  <a:pos x="246" y="790"/>
                </a:cxn>
                <a:cxn ang="0">
                  <a:pos x="252" y="710"/>
                </a:cxn>
                <a:cxn ang="0">
                  <a:pos x="246" y="638"/>
                </a:cxn>
                <a:cxn ang="0">
                  <a:pos x="274" y="608"/>
                </a:cxn>
                <a:cxn ang="0">
                  <a:pos x="308" y="572"/>
                </a:cxn>
                <a:cxn ang="0">
                  <a:pos x="332" y="550"/>
                </a:cxn>
                <a:cxn ang="0">
                  <a:pos x="354" y="528"/>
                </a:cxn>
                <a:cxn ang="0">
                  <a:pos x="388" y="492"/>
                </a:cxn>
                <a:cxn ang="0">
                  <a:pos x="374" y="450"/>
                </a:cxn>
                <a:cxn ang="0">
                  <a:pos x="390" y="402"/>
                </a:cxn>
                <a:cxn ang="0">
                  <a:pos x="442" y="342"/>
                </a:cxn>
                <a:cxn ang="0">
                  <a:pos x="498" y="348"/>
                </a:cxn>
                <a:cxn ang="0">
                  <a:pos x="498" y="244"/>
                </a:cxn>
                <a:cxn ang="0">
                  <a:pos x="474" y="104"/>
                </a:cxn>
                <a:cxn ang="0">
                  <a:pos x="408" y="50"/>
                </a:cxn>
                <a:cxn ang="0">
                  <a:pos x="336" y="0"/>
                </a:cxn>
                <a:cxn ang="0">
                  <a:pos x="322" y="62"/>
                </a:cxn>
                <a:cxn ang="0">
                  <a:pos x="278" y="54"/>
                </a:cxn>
                <a:cxn ang="0">
                  <a:pos x="262" y="54"/>
                </a:cxn>
                <a:cxn ang="0">
                  <a:pos x="264" y="104"/>
                </a:cxn>
                <a:cxn ang="0">
                  <a:pos x="214" y="140"/>
                </a:cxn>
                <a:cxn ang="0">
                  <a:pos x="194" y="162"/>
                </a:cxn>
                <a:cxn ang="0">
                  <a:pos x="152" y="282"/>
                </a:cxn>
                <a:cxn ang="0">
                  <a:pos x="150" y="318"/>
                </a:cxn>
                <a:cxn ang="0">
                  <a:pos x="98" y="452"/>
                </a:cxn>
                <a:cxn ang="0">
                  <a:pos x="88" y="490"/>
                </a:cxn>
                <a:cxn ang="0">
                  <a:pos x="34" y="530"/>
                </a:cxn>
                <a:cxn ang="0">
                  <a:pos x="32" y="672"/>
                </a:cxn>
                <a:cxn ang="0">
                  <a:pos x="38" y="768"/>
                </a:cxn>
                <a:cxn ang="0">
                  <a:pos x="24" y="884"/>
                </a:cxn>
                <a:cxn ang="0">
                  <a:pos x="8" y="920"/>
                </a:cxn>
                <a:cxn ang="0">
                  <a:pos x="0" y="950"/>
                </a:cxn>
              </a:cxnLst>
              <a:rect l="0" t="0" r="r" b="b"/>
              <a:pathLst>
                <a:path w="498" h="1186">
                  <a:moveTo>
                    <a:pt x="0" y="950"/>
                  </a:moveTo>
                  <a:lnTo>
                    <a:pt x="12" y="968"/>
                  </a:lnTo>
                  <a:lnTo>
                    <a:pt x="24" y="978"/>
                  </a:lnTo>
                  <a:lnTo>
                    <a:pt x="18" y="1010"/>
                  </a:lnTo>
                  <a:lnTo>
                    <a:pt x="30" y="1026"/>
                  </a:lnTo>
                  <a:lnTo>
                    <a:pt x="42" y="1078"/>
                  </a:lnTo>
                  <a:lnTo>
                    <a:pt x="56" y="1086"/>
                  </a:lnTo>
                  <a:lnTo>
                    <a:pt x="60" y="1100"/>
                  </a:lnTo>
                  <a:lnTo>
                    <a:pt x="46" y="1120"/>
                  </a:lnTo>
                  <a:lnTo>
                    <a:pt x="56" y="1144"/>
                  </a:lnTo>
                  <a:lnTo>
                    <a:pt x="60" y="1170"/>
                  </a:lnTo>
                  <a:lnTo>
                    <a:pt x="76" y="1186"/>
                  </a:lnTo>
                  <a:lnTo>
                    <a:pt x="96" y="1178"/>
                  </a:lnTo>
                  <a:lnTo>
                    <a:pt x="110" y="1180"/>
                  </a:lnTo>
                  <a:lnTo>
                    <a:pt x="118" y="1170"/>
                  </a:lnTo>
                  <a:lnTo>
                    <a:pt x="118" y="1148"/>
                  </a:lnTo>
                  <a:lnTo>
                    <a:pt x="134" y="1140"/>
                  </a:lnTo>
                  <a:lnTo>
                    <a:pt x="138" y="1128"/>
                  </a:lnTo>
                  <a:lnTo>
                    <a:pt x="152" y="1122"/>
                  </a:lnTo>
                  <a:lnTo>
                    <a:pt x="168" y="1132"/>
                  </a:lnTo>
                  <a:lnTo>
                    <a:pt x="188" y="1128"/>
                  </a:lnTo>
                  <a:lnTo>
                    <a:pt x="192" y="1104"/>
                  </a:lnTo>
                  <a:lnTo>
                    <a:pt x="200" y="1086"/>
                  </a:lnTo>
                  <a:lnTo>
                    <a:pt x="204" y="1064"/>
                  </a:lnTo>
                  <a:lnTo>
                    <a:pt x="212" y="1056"/>
                  </a:lnTo>
                  <a:lnTo>
                    <a:pt x="210" y="1022"/>
                  </a:lnTo>
                  <a:lnTo>
                    <a:pt x="210" y="1012"/>
                  </a:lnTo>
                  <a:lnTo>
                    <a:pt x="222" y="976"/>
                  </a:lnTo>
                  <a:lnTo>
                    <a:pt x="218" y="962"/>
                  </a:lnTo>
                  <a:lnTo>
                    <a:pt x="232" y="954"/>
                  </a:lnTo>
                  <a:lnTo>
                    <a:pt x="250" y="922"/>
                  </a:lnTo>
                  <a:lnTo>
                    <a:pt x="268" y="934"/>
                  </a:lnTo>
                  <a:lnTo>
                    <a:pt x="284" y="910"/>
                  </a:lnTo>
                  <a:lnTo>
                    <a:pt x="286" y="886"/>
                  </a:lnTo>
                  <a:lnTo>
                    <a:pt x="298" y="872"/>
                  </a:lnTo>
                  <a:lnTo>
                    <a:pt x="296" y="844"/>
                  </a:lnTo>
                  <a:lnTo>
                    <a:pt x="284" y="832"/>
                  </a:lnTo>
                  <a:lnTo>
                    <a:pt x="270" y="812"/>
                  </a:lnTo>
                  <a:lnTo>
                    <a:pt x="262" y="798"/>
                  </a:lnTo>
                  <a:lnTo>
                    <a:pt x="246" y="790"/>
                  </a:lnTo>
                  <a:lnTo>
                    <a:pt x="238" y="708"/>
                  </a:lnTo>
                  <a:lnTo>
                    <a:pt x="252" y="710"/>
                  </a:lnTo>
                  <a:lnTo>
                    <a:pt x="254" y="664"/>
                  </a:lnTo>
                  <a:lnTo>
                    <a:pt x="246" y="638"/>
                  </a:lnTo>
                  <a:lnTo>
                    <a:pt x="264" y="632"/>
                  </a:lnTo>
                  <a:lnTo>
                    <a:pt x="274" y="608"/>
                  </a:lnTo>
                  <a:lnTo>
                    <a:pt x="296" y="570"/>
                  </a:lnTo>
                  <a:lnTo>
                    <a:pt x="308" y="572"/>
                  </a:lnTo>
                  <a:lnTo>
                    <a:pt x="314" y="544"/>
                  </a:lnTo>
                  <a:lnTo>
                    <a:pt x="332" y="550"/>
                  </a:lnTo>
                  <a:lnTo>
                    <a:pt x="340" y="530"/>
                  </a:lnTo>
                  <a:lnTo>
                    <a:pt x="354" y="528"/>
                  </a:lnTo>
                  <a:lnTo>
                    <a:pt x="372" y="502"/>
                  </a:lnTo>
                  <a:lnTo>
                    <a:pt x="388" y="492"/>
                  </a:lnTo>
                  <a:lnTo>
                    <a:pt x="398" y="478"/>
                  </a:lnTo>
                  <a:lnTo>
                    <a:pt x="374" y="450"/>
                  </a:lnTo>
                  <a:lnTo>
                    <a:pt x="390" y="422"/>
                  </a:lnTo>
                  <a:lnTo>
                    <a:pt x="390" y="402"/>
                  </a:lnTo>
                  <a:lnTo>
                    <a:pt x="424" y="372"/>
                  </a:lnTo>
                  <a:lnTo>
                    <a:pt x="442" y="342"/>
                  </a:lnTo>
                  <a:lnTo>
                    <a:pt x="460" y="350"/>
                  </a:lnTo>
                  <a:lnTo>
                    <a:pt x="498" y="348"/>
                  </a:lnTo>
                  <a:lnTo>
                    <a:pt x="490" y="288"/>
                  </a:lnTo>
                  <a:lnTo>
                    <a:pt x="498" y="244"/>
                  </a:lnTo>
                  <a:lnTo>
                    <a:pt x="482" y="174"/>
                  </a:lnTo>
                  <a:lnTo>
                    <a:pt x="474" y="104"/>
                  </a:lnTo>
                  <a:lnTo>
                    <a:pt x="456" y="78"/>
                  </a:lnTo>
                  <a:lnTo>
                    <a:pt x="408" y="50"/>
                  </a:lnTo>
                  <a:lnTo>
                    <a:pt x="350" y="0"/>
                  </a:lnTo>
                  <a:lnTo>
                    <a:pt x="336" y="0"/>
                  </a:lnTo>
                  <a:lnTo>
                    <a:pt x="334" y="46"/>
                  </a:lnTo>
                  <a:lnTo>
                    <a:pt x="322" y="62"/>
                  </a:lnTo>
                  <a:lnTo>
                    <a:pt x="310" y="54"/>
                  </a:lnTo>
                  <a:lnTo>
                    <a:pt x="278" y="54"/>
                  </a:lnTo>
                  <a:lnTo>
                    <a:pt x="268" y="48"/>
                  </a:lnTo>
                  <a:lnTo>
                    <a:pt x="262" y="54"/>
                  </a:lnTo>
                  <a:lnTo>
                    <a:pt x="266" y="84"/>
                  </a:lnTo>
                  <a:lnTo>
                    <a:pt x="264" y="104"/>
                  </a:lnTo>
                  <a:lnTo>
                    <a:pt x="234" y="92"/>
                  </a:lnTo>
                  <a:lnTo>
                    <a:pt x="214" y="140"/>
                  </a:lnTo>
                  <a:lnTo>
                    <a:pt x="198" y="144"/>
                  </a:lnTo>
                  <a:lnTo>
                    <a:pt x="194" y="162"/>
                  </a:lnTo>
                  <a:lnTo>
                    <a:pt x="216" y="192"/>
                  </a:lnTo>
                  <a:lnTo>
                    <a:pt x="152" y="282"/>
                  </a:lnTo>
                  <a:lnTo>
                    <a:pt x="160" y="306"/>
                  </a:lnTo>
                  <a:lnTo>
                    <a:pt x="150" y="318"/>
                  </a:lnTo>
                  <a:lnTo>
                    <a:pt x="136" y="318"/>
                  </a:lnTo>
                  <a:lnTo>
                    <a:pt x="98" y="452"/>
                  </a:lnTo>
                  <a:lnTo>
                    <a:pt x="114" y="464"/>
                  </a:lnTo>
                  <a:lnTo>
                    <a:pt x="88" y="490"/>
                  </a:lnTo>
                  <a:lnTo>
                    <a:pt x="62" y="488"/>
                  </a:lnTo>
                  <a:lnTo>
                    <a:pt x="34" y="530"/>
                  </a:lnTo>
                  <a:lnTo>
                    <a:pt x="40" y="550"/>
                  </a:lnTo>
                  <a:lnTo>
                    <a:pt x="32" y="672"/>
                  </a:lnTo>
                  <a:lnTo>
                    <a:pt x="58" y="732"/>
                  </a:lnTo>
                  <a:lnTo>
                    <a:pt x="38" y="768"/>
                  </a:lnTo>
                  <a:lnTo>
                    <a:pt x="54" y="836"/>
                  </a:lnTo>
                  <a:lnTo>
                    <a:pt x="24" y="884"/>
                  </a:lnTo>
                  <a:lnTo>
                    <a:pt x="20" y="920"/>
                  </a:lnTo>
                  <a:lnTo>
                    <a:pt x="8" y="920"/>
                  </a:lnTo>
                  <a:lnTo>
                    <a:pt x="0" y="928"/>
                  </a:lnTo>
                  <a:lnTo>
                    <a:pt x="0" y="950"/>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43" name="Switzerland">
              <a:extLst>
                <a:ext uri="{FF2B5EF4-FFF2-40B4-BE49-F238E27FC236}">
                  <a16:creationId xmlns:a16="http://schemas.microsoft.com/office/drawing/2014/main" id="{364CDDC1-127E-48CB-8600-68CCCC105D80}"/>
                </a:ext>
              </a:extLst>
            </p:cNvPr>
            <p:cNvSpPr>
              <a:spLocks/>
            </p:cNvSpPr>
            <p:nvPr/>
          </p:nvSpPr>
          <p:spPr bwMode="gray">
            <a:xfrm>
              <a:off x="5988399" y="2828179"/>
              <a:ext cx="142519" cy="86528"/>
            </a:xfrm>
            <a:custGeom>
              <a:avLst/>
              <a:gdLst/>
              <a:ahLst/>
              <a:cxnLst>
                <a:cxn ang="0">
                  <a:pos x="62" y="94"/>
                </a:cxn>
                <a:cxn ang="0">
                  <a:pos x="74" y="100"/>
                </a:cxn>
                <a:cxn ang="0">
                  <a:pos x="82" y="90"/>
                </a:cxn>
                <a:cxn ang="0">
                  <a:pos x="96" y="78"/>
                </a:cxn>
                <a:cxn ang="0">
                  <a:pos x="104" y="90"/>
                </a:cxn>
                <a:cxn ang="0">
                  <a:pos x="116" y="96"/>
                </a:cxn>
                <a:cxn ang="0">
                  <a:pos x="118" y="80"/>
                </a:cxn>
                <a:cxn ang="0">
                  <a:pos x="122" y="68"/>
                </a:cxn>
                <a:cxn ang="0">
                  <a:pos x="132" y="72"/>
                </a:cxn>
                <a:cxn ang="0">
                  <a:pos x="158" y="78"/>
                </a:cxn>
                <a:cxn ang="0">
                  <a:pos x="164" y="64"/>
                </a:cxn>
                <a:cxn ang="0">
                  <a:pos x="166" y="52"/>
                </a:cxn>
                <a:cxn ang="0">
                  <a:pos x="178" y="48"/>
                </a:cxn>
                <a:cxn ang="0">
                  <a:pos x="168" y="40"/>
                </a:cxn>
                <a:cxn ang="0">
                  <a:pos x="154" y="44"/>
                </a:cxn>
                <a:cxn ang="0">
                  <a:pos x="140" y="38"/>
                </a:cxn>
                <a:cxn ang="0">
                  <a:pos x="136" y="24"/>
                </a:cxn>
                <a:cxn ang="0">
                  <a:pos x="142" y="10"/>
                </a:cxn>
                <a:cxn ang="0">
                  <a:pos x="132" y="2"/>
                </a:cxn>
                <a:cxn ang="0">
                  <a:pos x="114" y="4"/>
                </a:cxn>
                <a:cxn ang="0">
                  <a:pos x="102" y="0"/>
                </a:cxn>
                <a:cxn ang="0">
                  <a:pos x="82" y="10"/>
                </a:cxn>
                <a:cxn ang="0">
                  <a:pos x="68" y="4"/>
                </a:cxn>
                <a:cxn ang="0">
                  <a:pos x="52" y="12"/>
                </a:cxn>
                <a:cxn ang="0">
                  <a:pos x="40" y="10"/>
                </a:cxn>
                <a:cxn ang="0">
                  <a:pos x="30" y="20"/>
                </a:cxn>
                <a:cxn ang="0">
                  <a:pos x="36" y="30"/>
                </a:cxn>
                <a:cxn ang="0">
                  <a:pos x="16" y="48"/>
                </a:cxn>
                <a:cxn ang="0">
                  <a:pos x="6" y="70"/>
                </a:cxn>
                <a:cxn ang="0">
                  <a:pos x="0" y="90"/>
                </a:cxn>
                <a:cxn ang="0">
                  <a:pos x="16" y="90"/>
                </a:cxn>
                <a:cxn ang="0">
                  <a:pos x="28" y="76"/>
                </a:cxn>
                <a:cxn ang="0">
                  <a:pos x="40" y="86"/>
                </a:cxn>
                <a:cxn ang="0">
                  <a:pos x="44" y="104"/>
                </a:cxn>
                <a:cxn ang="0">
                  <a:pos x="62" y="94"/>
                </a:cxn>
              </a:cxnLst>
              <a:rect l="0" t="0" r="r" b="b"/>
              <a:pathLst>
                <a:path w="178" h="104">
                  <a:moveTo>
                    <a:pt x="62" y="94"/>
                  </a:moveTo>
                  <a:lnTo>
                    <a:pt x="74" y="100"/>
                  </a:lnTo>
                  <a:lnTo>
                    <a:pt x="82" y="90"/>
                  </a:lnTo>
                  <a:lnTo>
                    <a:pt x="96" y="78"/>
                  </a:lnTo>
                  <a:lnTo>
                    <a:pt x="104" y="90"/>
                  </a:lnTo>
                  <a:lnTo>
                    <a:pt x="116" y="96"/>
                  </a:lnTo>
                  <a:lnTo>
                    <a:pt x="118" y="80"/>
                  </a:lnTo>
                  <a:lnTo>
                    <a:pt x="122" y="68"/>
                  </a:lnTo>
                  <a:lnTo>
                    <a:pt x="132" y="72"/>
                  </a:lnTo>
                  <a:lnTo>
                    <a:pt x="158" y="78"/>
                  </a:lnTo>
                  <a:lnTo>
                    <a:pt x="164" y="64"/>
                  </a:lnTo>
                  <a:lnTo>
                    <a:pt x="166" y="52"/>
                  </a:lnTo>
                  <a:lnTo>
                    <a:pt x="178" y="48"/>
                  </a:lnTo>
                  <a:lnTo>
                    <a:pt x="168" y="40"/>
                  </a:lnTo>
                  <a:lnTo>
                    <a:pt x="154" y="44"/>
                  </a:lnTo>
                  <a:lnTo>
                    <a:pt x="140" y="38"/>
                  </a:lnTo>
                  <a:lnTo>
                    <a:pt x="136" y="24"/>
                  </a:lnTo>
                  <a:lnTo>
                    <a:pt x="142" y="10"/>
                  </a:lnTo>
                  <a:lnTo>
                    <a:pt x="132" y="2"/>
                  </a:lnTo>
                  <a:lnTo>
                    <a:pt x="114" y="4"/>
                  </a:lnTo>
                  <a:lnTo>
                    <a:pt x="102" y="0"/>
                  </a:lnTo>
                  <a:lnTo>
                    <a:pt x="82" y="10"/>
                  </a:lnTo>
                  <a:lnTo>
                    <a:pt x="68" y="4"/>
                  </a:lnTo>
                  <a:lnTo>
                    <a:pt x="52" y="12"/>
                  </a:lnTo>
                  <a:lnTo>
                    <a:pt x="40" y="10"/>
                  </a:lnTo>
                  <a:lnTo>
                    <a:pt x="30" y="20"/>
                  </a:lnTo>
                  <a:lnTo>
                    <a:pt x="36" y="30"/>
                  </a:lnTo>
                  <a:lnTo>
                    <a:pt x="16" y="48"/>
                  </a:lnTo>
                  <a:lnTo>
                    <a:pt x="6" y="70"/>
                  </a:lnTo>
                  <a:lnTo>
                    <a:pt x="0" y="90"/>
                  </a:lnTo>
                  <a:lnTo>
                    <a:pt x="16" y="90"/>
                  </a:lnTo>
                  <a:lnTo>
                    <a:pt x="28" y="76"/>
                  </a:lnTo>
                  <a:lnTo>
                    <a:pt x="40" y="86"/>
                  </a:lnTo>
                  <a:lnTo>
                    <a:pt x="44" y="104"/>
                  </a:lnTo>
                  <a:lnTo>
                    <a:pt x="62" y="9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44" name="Syria">
              <a:extLst>
                <a:ext uri="{FF2B5EF4-FFF2-40B4-BE49-F238E27FC236}">
                  <a16:creationId xmlns:a16="http://schemas.microsoft.com/office/drawing/2014/main" id="{DE63C68D-C1EE-420E-8F3F-55297C128683}"/>
                </a:ext>
              </a:extLst>
            </p:cNvPr>
            <p:cNvSpPr>
              <a:spLocks/>
            </p:cNvSpPr>
            <p:nvPr/>
          </p:nvSpPr>
          <p:spPr bwMode="gray">
            <a:xfrm>
              <a:off x="6905983" y="3286387"/>
              <a:ext cx="216707" cy="188791"/>
            </a:xfrm>
            <a:custGeom>
              <a:avLst/>
              <a:gdLst/>
              <a:ahLst/>
              <a:cxnLst>
                <a:cxn ang="0">
                  <a:pos x="4" y="182"/>
                </a:cxn>
                <a:cxn ang="0">
                  <a:pos x="6" y="192"/>
                </a:cxn>
                <a:cxn ang="0">
                  <a:pos x="6" y="198"/>
                </a:cxn>
                <a:cxn ang="0">
                  <a:pos x="6" y="202"/>
                </a:cxn>
                <a:cxn ang="0">
                  <a:pos x="2" y="210"/>
                </a:cxn>
                <a:cxn ang="0">
                  <a:pos x="8" y="210"/>
                </a:cxn>
                <a:cxn ang="0">
                  <a:pos x="14" y="220"/>
                </a:cxn>
                <a:cxn ang="0">
                  <a:pos x="16" y="220"/>
                </a:cxn>
                <a:cxn ang="0">
                  <a:pos x="24" y="226"/>
                </a:cxn>
                <a:cxn ang="0">
                  <a:pos x="42" y="230"/>
                </a:cxn>
                <a:cxn ang="0">
                  <a:pos x="112" y="180"/>
                </a:cxn>
                <a:cxn ang="0">
                  <a:pos x="212" y="114"/>
                </a:cxn>
                <a:cxn ang="0">
                  <a:pos x="210" y="96"/>
                </a:cxn>
                <a:cxn ang="0">
                  <a:pos x="216" y="82"/>
                </a:cxn>
                <a:cxn ang="0">
                  <a:pos x="220" y="50"/>
                </a:cxn>
                <a:cxn ang="0">
                  <a:pos x="266" y="16"/>
                </a:cxn>
                <a:cxn ang="0">
                  <a:pos x="248" y="0"/>
                </a:cxn>
                <a:cxn ang="0">
                  <a:pos x="224" y="12"/>
                </a:cxn>
                <a:cxn ang="0">
                  <a:pos x="190" y="12"/>
                </a:cxn>
                <a:cxn ang="0">
                  <a:pos x="174" y="24"/>
                </a:cxn>
                <a:cxn ang="0">
                  <a:pos x="160" y="28"/>
                </a:cxn>
                <a:cxn ang="0">
                  <a:pos x="128" y="28"/>
                </a:cxn>
                <a:cxn ang="0">
                  <a:pos x="112" y="22"/>
                </a:cxn>
                <a:cxn ang="0">
                  <a:pos x="82" y="32"/>
                </a:cxn>
                <a:cxn ang="0">
                  <a:pos x="68" y="32"/>
                </a:cxn>
                <a:cxn ang="0">
                  <a:pos x="58" y="18"/>
                </a:cxn>
                <a:cxn ang="0">
                  <a:pos x="48" y="20"/>
                </a:cxn>
                <a:cxn ang="0">
                  <a:pos x="40" y="34"/>
                </a:cxn>
                <a:cxn ang="0">
                  <a:pos x="48" y="50"/>
                </a:cxn>
                <a:cxn ang="0">
                  <a:pos x="36" y="52"/>
                </a:cxn>
                <a:cxn ang="0">
                  <a:pos x="16" y="70"/>
                </a:cxn>
                <a:cxn ang="0">
                  <a:pos x="6" y="60"/>
                </a:cxn>
                <a:cxn ang="0">
                  <a:pos x="4" y="70"/>
                </a:cxn>
                <a:cxn ang="0">
                  <a:pos x="2" y="108"/>
                </a:cxn>
                <a:cxn ang="0">
                  <a:pos x="2" y="114"/>
                </a:cxn>
                <a:cxn ang="0">
                  <a:pos x="0" y="122"/>
                </a:cxn>
                <a:cxn ang="0">
                  <a:pos x="6" y="122"/>
                </a:cxn>
                <a:cxn ang="0">
                  <a:pos x="12" y="128"/>
                </a:cxn>
                <a:cxn ang="0">
                  <a:pos x="20" y="136"/>
                </a:cxn>
                <a:cxn ang="0">
                  <a:pos x="22" y="154"/>
                </a:cxn>
                <a:cxn ang="0">
                  <a:pos x="18" y="166"/>
                </a:cxn>
                <a:cxn ang="0">
                  <a:pos x="10" y="176"/>
                </a:cxn>
                <a:cxn ang="0">
                  <a:pos x="6" y="182"/>
                </a:cxn>
                <a:cxn ang="0">
                  <a:pos x="4" y="182"/>
                </a:cxn>
              </a:cxnLst>
              <a:rect l="0" t="0" r="r" b="b"/>
              <a:pathLst>
                <a:path w="266" h="230">
                  <a:moveTo>
                    <a:pt x="4" y="182"/>
                  </a:moveTo>
                  <a:lnTo>
                    <a:pt x="6" y="192"/>
                  </a:lnTo>
                  <a:lnTo>
                    <a:pt x="6" y="198"/>
                  </a:lnTo>
                  <a:lnTo>
                    <a:pt x="6" y="202"/>
                  </a:lnTo>
                  <a:lnTo>
                    <a:pt x="2" y="210"/>
                  </a:lnTo>
                  <a:lnTo>
                    <a:pt x="8" y="210"/>
                  </a:lnTo>
                  <a:lnTo>
                    <a:pt x="14" y="220"/>
                  </a:lnTo>
                  <a:lnTo>
                    <a:pt x="16" y="220"/>
                  </a:lnTo>
                  <a:lnTo>
                    <a:pt x="24" y="226"/>
                  </a:lnTo>
                  <a:lnTo>
                    <a:pt x="42" y="230"/>
                  </a:lnTo>
                  <a:lnTo>
                    <a:pt x="112" y="180"/>
                  </a:lnTo>
                  <a:lnTo>
                    <a:pt x="212" y="114"/>
                  </a:lnTo>
                  <a:lnTo>
                    <a:pt x="210" y="96"/>
                  </a:lnTo>
                  <a:lnTo>
                    <a:pt x="216" y="82"/>
                  </a:lnTo>
                  <a:lnTo>
                    <a:pt x="220" y="50"/>
                  </a:lnTo>
                  <a:lnTo>
                    <a:pt x="266" y="16"/>
                  </a:lnTo>
                  <a:lnTo>
                    <a:pt x="248" y="0"/>
                  </a:lnTo>
                  <a:lnTo>
                    <a:pt x="224" y="12"/>
                  </a:lnTo>
                  <a:lnTo>
                    <a:pt x="190" y="12"/>
                  </a:lnTo>
                  <a:lnTo>
                    <a:pt x="174" y="24"/>
                  </a:lnTo>
                  <a:lnTo>
                    <a:pt x="160" y="28"/>
                  </a:lnTo>
                  <a:lnTo>
                    <a:pt x="128" y="28"/>
                  </a:lnTo>
                  <a:lnTo>
                    <a:pt x="112" y="22"/>
                  </a:lnTo>
                  <a:lnTo>
                    <a:pt x="82" y="32"/>
                  </a:lnTo>
                  <a:lnTo>
                    <a:pt x="68" y="32"/>
                  </a:lnTo>
                  <a:lnTo>
                    <a:pt x="58" y="18"/>
                  </a:lnTo>
                  <a:lnTo>
                    <a:pt x="48" y="20"/>
                  </a:lnTo>
                  <a:lnTo>
                    <a:pt x="40" y="34"/>
                  </a:lnTo>
                  <a:lnTo>
                    <a:pt x="48" y="50"/>
                  </a:lnTo>
                  <a:lnTo>
                    <a:pt x="36" y="52"/>
                  </a:lnTo>
                  <a:lnTo>
                    <a:pt x="16" y="70"/>
                  </a:lnTo>
                  <a:lnTo>
                    <a:pt x="6" y="60"/>
                  </a:lnTo>
                  <a:lnTo>
                    <a:pt x="4" y="70"/>
                  </a:lnTo>
                  <a:lnTo>
                    <a:pt x="2" y="108"/>
                  </a:lnTo>
                  <a:lnTo>
                    <a:pt x="2" y="114"/>
                  </a:lnTo>
                  <a:lnTo>
                    <a:pt x="0" y="122"/>
                  </a:lnTo>
                  <a:lnTo>
                    <a:pt x="6" y="122"/>
                  </a:lnTo>
                  <a:lnTo>
                    <a:pt x="12" y="128"/>
                  </a:lnTo>
                  <a:lnTo>
                    <a:pt x="20" y="136"/>
                  </a:lnTo>
                  <a:lnTo>
                    <a:pt x="22" y="154"/>
                  </a:lnTo>
                  <a:lnTo>
                    <a:pt x="18" y="166"/>
                  </a:lnTo>
                  <a:lnTo>
                    <a:pt x="10" y="176"/>
                  </a:lnTo>
                  <a:lnTo>
                    <a:pt x="6" y="182"/>
                  </a:lnTo>
                  <a:lnTo>
                    <a:pt x="4" y="18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45" name="Taiwan">
              <a:extLst>
                <a:ext uri="{FF2B5EF4-FFF2-40B4-BE49-F238E27FC236}">
                  <a16:creationId xmlns:a16="http://schemas.microsoft.com/office/drawing/2014/main" id="{B7142251-A7CF-496C-ABA3-23C5EF47F214}"/>
                </a:ext>
              </a:extLst>
            </p:cNvPr>
            <p:cNvSpPr>
              <a:spLocks/>
            </p:cNvSpPr>
            <p:nvPr/>
          </p:nvSpPr>
          <p:spPr bwMode="gray">
            <a:xfrm>
              <a:off x="9506451" y="3720997"/>
              <a:ext cx="56617" cy="121926"/>
            </a:xfrm>
            <a:custGeom>
              <a:avLst/>
              <a:gdLst/>
              <a:ahLst/>
              <a:cxnLst>
                <a:cxn ang="0">
                  <a:pos x="36" y="12"/>
                </a:cxn>
                <a:cxn ang="0">
                  <a:pos x="50" y="0"/>
                </a:cxn>
                <a:cxn ang="0">
                  <a:pos x="68" y="12"/>
                </a:cxn>
                <a:cxn ang="0">
                  <a:pos x="58" y="44"/>
                </a:cxn>
                <a:cxn ang="0">
                  <a:pos x="54" y="80"/>
                </a:cxn>
                <a:cxn ang="0">
                  <a:pos x="50" y="88"/>
                </a:cxn>
                <a:cxn ang="0">
                  <a:pos x="50" y="98"/>
                </a:cxn>
                <a:cxn ang="0">
                  <a:pos x="36" y="120"/>
                </a:cxn>
                <a:cxn ang="0">
                  <a:pos x="38" y="140"/>
                </a:cxn>
                <a:cxn ang="0">
                  <a:pos x="32" y="152"/>
                </a:cxn>
                <a:cxn ang="0">
                  <a:pos x="14" y="128"/>
                </a:cxn>
                <a:cxn ang="0">
                  <a:pos x="2" y="108"/>
                </a:cxn>
                <a:cxn ang="0">
                  <a:pos x="0" y="94"/>
                </a:cxn>
                <a:cxn ang="0">
                  <a:pos x="2" y="72"/>
                </a:cxn>
                <a:cxn ang="0">
                  <a:pos x="20" y="62"/>
                </a:cxn>
                <a:cxn ang="0">
                  <a:pos x="12" y="56"/>
                </a:cxn>
                <a:cxn ang="0">
                  <a:pos x="30" y="28"/>
                </a:cxn>
                <a:cxn ang="0">
                  <a:pos x="36" y="12"/>
                </a:cxn>
              </a:cxnLst>
              <a:rect l="0" t="0" r="r" b="b"/>
              <a:pathLst>
                <a:path w="68" h="152">
                  <a:moveTo>
                    <a:pt x="36" y="12"/>
                  </a:moveTo>
                  <a:lnTo>
                    <a:pt x="50" y="0"/>
                  </a:lnTo>
                  <a:lnTo>
                    <a:pt x="68" y="12"/>
                  </a:lnTo>
                  <a:lnTo>
                    <a:pt x="58" y="44"/>
                  </a:lnTo>
                  <a:lnTo>
                    <a:pt x="54" y="80"/>
                  </a:lnTo>
                  <a:lnTo>
                    <a:pt x="50" y="88"/>
                  </a:lnTo>
                  <a:lnTo>
                    <a:pt x="50" y="98"/>
                  </a:lnTo>
                  <a:lnTo>
                    <a:pt x="36" y="120"/>
                  </a:lnTo>
                  <a:lnTo>
                    <a:pt x="38" y="140"/>
                  </a:lnTo>
                  <a:lnTo>
                    <a:pt x="32" y="152"/>
                  </a:lnTo>
                  <a:lnTo>
                    <a:pt x="14" y="128"/>
                  </a:lnTo>
                  <a:lnTo>
                    <a:pt x="2" y="108"/>
                  </a:lnTo>
                  <a:lnTo>
                    <a:pt x="0" y="94"/>
                  </a:lnTo>
                  <a:lnTo>
                    <a:pt x="2" y="72"/>
                  </a:lnTo>
                  <a:lnTo>
                    <a:pt x="20" y="62"/>
                  </a:lnTo>
                  <a:lnTo>
                    <a:pt x="12" y="56"/>
                  </a:lnTo>
                  <a:lnTo>
                    <a:pt x="30" y="28"/>
                  </a:lnTo>
                  <a:lnTo>
                    <a:pt x="36" y="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46" name="Tajikistan">
              <a:extLst>
                <a:ext uri="{FF2B5EF4-FFF2-40B4-BE49-F238E27FC236}">
                  <a16:creationId xmlns:a16="http://schemas.microsoft.com/office/drawing/2014/main" id="{79A52297-299B-499C-9F98-3837D9606F87}"/>
                </a:ext>
              </a:extLst>
            </p:cNvPr>
            <p:cNvSpPr>
              <a:spLocks/>
            </p:cNvSpPr>
            <p:nvPr/>
          </p:nvSpPr>
          <p:spPr bwMode="gray">
            <a:xfrm>
              <a:off x="7876279" y="3132995"/>
              <a:ext cx="238181" cy="180924"/>
            </a:xfrm>
            <a:custGeom>
              <a:avLst/>
              <a:gdLst/>
              <a:ahLst/>
              <a:cxnLst>
                <a:cxn ang="0">
                  <a:pos x="246" y="128"/>
                </a:cxn>
                <a:cxn ang="0">
                  <a:pos x="246" y="78"/>
                </a:cxn>
                <a:cxn ang="0">
                  <a:pos x="224" y="70"/>
                </a:cxn>
                <a:cxn ang="0">
                  <a:pos x="204" y="74"/>
                </a:cxn>
                <a:cxn ang="0">
                  <a:pos x="188" y="84"/>
                </a:cxn>
                <a:cxn ang="0">
                  <a:pos x="162" y="84"/>
                </a:cxn>
                <a:cxn ang="0">
                  <a:pos x="158" y="72"/>
                </a:cxn>
                <a:cxn ang="0">
                  <a:pos x="134" y="68"/>
                </a:cxn>
                <a:cxn ang="0">
                  <a:pos x="118" y="68"/>
                </a:cxn>
                <a:cxn ang="0">
                  <a:pos x="86" y="66"/>
                </a:cxn>
                <a:cxn ang="0">
                  <a:pos x="74" y="58"/>
                </a:cxn>
                <a:cxn ang="0">
                  <a:pos x="88" y="46"/>
                </a:cxn>
                <a:cxn ang="0">
                  <a:pos x="112" y="50"/>
                </a:cxn>
                <a:cxn ang="0">
                  <a:pos x="118" y="40"/>
                </a:cxn>
                <a:cxn ang="0">
                  <a:pos x="102" y="30"/>
                </a:cxn>
                <a:cxn ang="0">
                  <a:pos x="120" y="10"/>
                </a:cxn>
                <a:cxn ang="0">
                  <a:pos x="110" y="0"/>
                </a:cxn>
                <a:cxn ang="0">
                  <a:pos x="90" y="10"/>
                </a:cxn>
                <a:cxn ang="0">
                  <a:pos x="70" y="4"/>
                </a:cxn>
                <a:cxn ang="0">
                  <a:pos x="68" y="26"/>
                </a:cxn>
                <a:cxn ang="0">
                  <a:pos x="40" y="60"/>
                </a:cxn>
                <a:cxn ang="0">
                  <a:pos x="14" y="64"/>
                </a:cxn>
                <a:cxn ang="0">
                  <a:pos x="8" y="80"/>
                </a:cxn>
                <a:cxn ang="0">
                  <a:pos x="20" y="92"/>
                </a:cxn>
                <a:cxn ang="0">
                  <a:pos x="28" y="128"/>
                </a:cxn>
                <a:cxn ang="0">
                  <a:pos x="12" y="146"/>
                </a:cxn>
                <a:cxn ang="0">
                  <a:pos x="0" y="200"/>
                </a:cxn>
                <a:cxn ang="0">
                  <a:pos x="20" y="204"/>
                </a:cxn>
                <a:cxn ang="0">
                  <a:pos x="32" y="196"/>
                </a:cxn>
                <a:cxn ang="0">
                  <a:pos x="60" y="194"/>
                </a:cxn>
                <a:cxn ang="0">
                  <a:pos x="70" y="174"/>
                </a:cxn>
                <a:cxn ang="0">
                  <a:pos x="84" y="168"/>
                </a:cxn>
                <a:cxn ang="0">
                  <a:pos x="98" y="172"/>
                </a:cxn>
                <a:cxn ang="0">
                  <a:pos x="102" y="156"/>
                </a:cxn>
                <a:cxn ang="0">
                  <a:pos x="128" y="136"/>
                </a:cxn>
                <a:cxn ang="0">
                  <a:pos x="140" y="134"/>
                </a:cxn>
                <a:cxn ang="0">
                  <a:pos x="154" y="144"/>
                </a:cxn>
                <a:cxn ang="0">
                  <a:pos x="148" y="160"/>
                </a:cxn>
                <a:cxn ang="0">
                  <a:pos x="156" y="166"/>
                </a:cxn>
                <a:cxn ang="0">
                  <a:pos x="148" y="208"/>
                </a:cxn>
                <a:cxn ang="0">
                  <a:pos x="150" y="218"/>
                </a:cxn>
                <a:cxn ang="0">
                  <a:pos x="160" y="222"/>
                </a:cxn>
                <a:cxn ang="0">
                  <a:pos x="180" y="208"/>
                </a:cxn>
                <a:cxn ang="0">
                  <a:pos x="204" y="190"/>
                </a:cxn>
                <a:cxn ang="0">
                  <a:pos x="226" y="186"/>
                </a:cxn>
                <a:cxn ang="0">
                  <a:pos x="250" y="194"/>
                </a:cxn>
                <a:cxn ang="0">
                  <a:pos x="276" y="182"/>
                </a:cxn>
                <a:cxn ang="0">
                  <a:pos x="284" y="192"/>
                </a:cxn>
                <a:cxn ang="0">
                  <a:pos x="294" y="182"/>
                </a:cxn>
                <a:cxn ang="0">
                  <a:pos x="284" y="172"/>
                </a:cxn>
                <a:cxn ang="0">
                  <a:pos x="286" y="152"/>
                </a:cxn>
                <a:cxn ang="0">
                  <a:pos x="280" y="134"/>
                </a:cxn>
                <a:cxn ang="0">
                  <a:pos x="266" y="128"/>
                </a:cxn>
                <a:cxn ang="0">
                  <a:pos x="246" y="128"/>
                </a:cxn>
              </a:cxnLst>
              <a:rect l="0" t="0" r="r" b="b"/>
              <a:pathLst>
                <a:path w="294" h="222">
                  <a:moveTo>
                    <a:pt x="246" y="128"/>
                  </a:moveTo>
                  <a:lnTo>
                    <a:pt x="246" y="78"/>
                  </a:lnTo>
                  <a:lnTo>
                    <a:pt x="224" y="70"/>
                  </a:lnTo>
                  <a:lnTo>
                    <a:pt x="204" y="74"/>
                  </a:lnTo>
                  <a:lnTo>
                    <a:pt x="188" y="84"/>
                  </a:lnTo>
                  <a:lnTo>
                    <a:pt x="162" y="84"/>
                  </a:lnTo>
                  <a:lnTo>
                    <a:pt x="158" y="72"/>
                  </a:lnTo>
                  <a:lnTo>
                    <a:pt x="134" y="68"/>
                  </a:lnTo>
                  <a:lnTo>
                    <a:pt x="118" y="68"/>
                  </a:lnTo>
                  <a:lnTo>
                    <a:pt x="86" y="66"/>
                  </a:lnTo>
                  <a:lnTo>
                    <a:pt x="74" y="58"/>
                  </a:lnTo>
                  <a:lnTo>
                    <a:pt x="88" y="46"/>
                  </a:lnTo>
                  <a:lnTo>
                    <a:pt x="112" y="50"/>
                  </a:lnTo>
                  <a:lnTo>
                    <a:pt x="118" y="40"/>
                  </a:lnTo>
                  <a:lnTo>
                    <a:pt x="102" y="30"/>
                  </a:lnTo>
                  <a:lnTo>
                    <a:pt x="120" y="10"/>
                  </a:lnTo>
                  <a:lnTo>
                    <a:pt x="110" y="0"/>
                  </a:lnTo>
                  <a:lnTo>
                    <a:pt x="90" y="10"/>
                  </a:lnTo>
                  <a:lnTo>
                    <a:pt x="70" y="4"/>
                  </a:lnTo>
                  <a:lnTo>
                    <a:pt x="68" y="26"/>
                  </a:lnTo>
                  <a:lnTo>
                    <a:pt x="40" y="60"/>
                  </a:lnTo>
                  <a:lnTo>
                    <a:pt x="14" y="64"/>
                  </a:lnTo>
                  <a:lnTo>
                    <a:pt x="8" y="80"/>
                  </a:lnTo>
                  <a:lnTo>
                    <a:pt x="20" y="92"/>
                  </a:lnTo>
                  <a:lnTo>
                    <a:pt x="28" y="128"/>
                  </a:lnTo>
                  <a:lnTo>
                    <a:pt x="12" y="146"/>
                  </a:lnTo>
                  <a:lnTo>
                    <a:pt x="0" y="200"/>
                  </a:lnTo>
                  <a:lnTo>
                    <a:pt x="20" y="204"/>
                  </a:lnTo>
                  <a:lnTo>
                    <a:pt x="32" y="196"/>
                  </a:lnTo>
                  <a:lnTo>
                    <a:pt x="60" y="194"/>
                  </a:lnTo>
                  <a:lnTo>
                    <a:pt x="70" y="174"/>
                  </a:lnTo>
                  <a:lnTo>
                    <a:pt x="84" y="168"/>
                  </a:lnTo>
                  <a:lnTo>
                    <a:pt x="98" y="172"/>
                  </a:lnTo>
                  <a:lnTo>
                    <a:pt x="102" y="156"/>
                  </a:lnTo>
                  <a:lnTo>
                    <a:pt x="128" y="136"/>
                  </a:lnTo>
                  <a:lnTo>
                    <a:pt x="140" y="134"/>
                  </a:lnTo>
                  <a:lnTo>
                    <a:pt x="154" y="144"/>
                  </a:lnTo>
                  <a:lnTo>
                    <a:pt x="148" y="160"/>
                  </a:lnTo>
                  <a:lnTo>
                    <a:pt x="156" y="166"/>
                  </a:lnTo>
                  <a:lnTo>
                    <a:pt x="148" y="208"/>
                  </a:lnTo>
                  <a:lnTo>
                    <a:pt x="150" y="218"/>
                  </a:lnTo>
                  <a:lnTo>
                    <a:pt x="160" y="222"/>
                  </a:lnTo>
                  <a:lnTo>
                    <a:pt x="180" y="208"/>
                  </a:lnTo>
                  <a:lnTo>
                    <a:pt x="204" y="190"/>
                  </a:lnTo>
                  <a:lnTo>
                    <a:pt x="226" y="186"/>
                  </a:lnTo>
                  <a:lnTo>
                    <a:pt x="250" y="194"/>
                  </a:lnTo>
                  <a:lnTo>
                    <a:pt x="276" y="182"/>
                  </a:lnTo>
                  <a:lnTo>
                    <a:pt x="284" y="192"/>
                  </a:lnTo>
                  <a:lnTo>
                    <a:pt x="294" y="182"/>
                  </a:lnTo>
                  <a:lnTo>
                    <a:pt x="284" y="172"/>
                  </a:lnTo>
                  <a:lnTo>
                    <a:pt x="286" y="152"/>
                  </a:lnTo>
                  <a:lnTo>
                    <a:pt x="280" y="134"/>
                  </a:lnTo>
                  <a:lnTo>
                    <a:pt x="266" y="128"/>
                  </a:lnTo>
                  <a:lnTo>
                    <a:pt x="246" y="1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47" name="Tanzania">
              <a:extLst>
                <a:ext uri="{FF2B5EF4-FFF2-40B4-BE49-F238E27FC236}">
                  <a16:creationId xmlns:a16="http://schemas.microsoft.com/office/drawing/2014/main" id="{197A9E74-9FA0-4162-8FC9-3DF48EFFF7BD}"/>
                </a:ext>
              </a:extLst>
            </p:cNvPr>
            <p:cNvSpPr>
              <a:spLocks/>
            </p:cNvSpPr>
            <p:nvPr/>
          </p:nvSpPr>
          <p:spPr bwMode="gray">
            <a:xfrm>
              <a:off x="6716609" y="4598083"/>
              <a:ext cx="331892" cy="340214"/>
            </a:xfrm>
            <a:custGeom>
              <a:avLst/>
              <a:gdLst/>
              <a:ahLst/>
              <a:cxnLst>
                <a:cxn ang="0">
                  <a:pos x="372" y="162"/>
                </a:cxn>
                <a:cxn ang="0">
                  <a:pos x="376" y="144"/>
                </a:cxn>
                <a:cxn ang="0">
                  <a:pos x="310" y="108"/>
                </a:cxn>
                <a:cxn ang="0">
                  <a:pos x="318" y="84"/>
                </a:cxn>
                <a:cxn ang="0">
                  <a:pos x="168" y="0"/>
                </a:cxn>
                <a:cxn ang="0">
                  <a:pos x="52" y="2"/>
                </a:cxn>
                <a:cxn ang="0">
                  <a:pos x="42" y="6"/>
                </a:cxn>
                <a:cxn ang="0">
                  <a:pos x="54" y="28"/>
                </a:cxn>
                <a:cxn ang="0">
                  <a:pos x="56" y="40"/>
                </a:cxn>
                <a:cxn ang="0">
                  <a:pos x="48" y="60"/>
                </a:cxn>
                <a:cxn ang="0">
                  <a:pos x="62" y="88"/>
                </a:cxn>
                <a:cxn ang="0">
                  <a:pos x="24" y="124"/>
                </a:cxn>
                <a:cxn ang="0">
                  <a:pos x="22" y="136"/>
                </a:cxn>
                <a:cxn ang="0">
                  <a:pos x="0" y="138"/>
                </a:cxn>
                <a:cxn ang="0">
                  <a:pos x="8" y="198"/>
                </a:cxn>
                <a:cxn ang="0">
                  <a:pos x="36" y="242"/>
                </a:cxn>
                <a:cxn ang="0">
                  <a:pos x="54" y="288"/>
                </a:cxn>
                <a:cxn ang="0">
                  <a:pos x="92" y="312"/>
                </a:cxn>
                <a:cxn ang="0">
                  <a:pos x="108" y="312"/>
                </a:cxn>
                <a:cxn ang="0">
                  <a:pos x="132" y="332"/>
                </a:cxn>
                <a:cxn ang="0">
                  <a:pos x="148" y="324"/>
                </a:cxn>
                <a:cxn ang="0">
                  <a:pos x="162" y="336"/>
                </a:cxn>
                <a:cxn ang="0">
                  <a:pos x="172" y="336"/>
                </a:cxn>
                <a:cxn ang="0">
                  <a:pos x="184" y="382"/>
                </a:cxn>
                <a:cxn ang="0">
                  <a:pos x="196" y="414"/>
                </a:cxn>
                <a:cxn ang="0">
                  <a:pos x="238" y="402"/>
                </a:cxn>
                <a:cxn ang="0">
                  <a:pos x="264" y="416"/>
                </a:cxn>
                <a:cxn ang="0">
                  <a:pos x="288" y="402"/>
                </a:cxn>
                <a:cxn ang="0">
                  <a:pos x="310" y="410"/>
                </a:cxn>
                <a:cxn ang="0">
                  <a:pos x="328" y="396"/>
                </a:cxn>
                <a:cxn ang="0">
                  <a:pos x="368" y="394"/>
                </a:cxn>
                <a:cxn ang="0">
                  <a:pos x="410" y="370"/>
                </a:cxn>
                <a:cxn ang="0">
                  <a:pos x="396" y="352"/>
                </a:cxn>
                <a:cxn ang="0">
                  <a:pos x="394" y="332"/>
                </a:cxn>
                <a:cxn ang="0">
                  <a:pos x="382" y="292"/>
                </a:cxn>
                <a:cxn ang="0">
                  <a:pos x="390" y="266"/>
                </a:cxn>
                <a:cxn ang="0">
                  <a:pos x="382" y="262"/>
                </a:cxn>
                <a:cxn ang="0">
                  <a:pos x="384" y="224"/>
                </a:cxn>
                <a:cxn ang="0">
                  <a:pos x="360" y="196"/>
                </a:cxn>
                <a:cxn ang="0">
                  <a:pos x="372" y="162"/>
                </a:cxn>
              </a:cxnLst>
              <a:rect l="0" t="0" r="r" b="b"/>
              <a:pathLst>
                <a:path w="410" h="416">
                  <a:moveTo>
                    <a:pt x="372" y="162"/>
                  </a:moveTo>
                  <a:lnTo>
                    <a:pt x="376" y="144"/>
                  </a:lnTo>
                  <a:lnTo>
                    <a:pt x="310" y="108"/>
                  </a:lnTo>
                  <a:lnTo>
                    <a:pt x="318" y="84"/>
                  </a:lnTo>
                  <a:lnTo>
                    <a:pt x="168" y="0"/>
                  </a:lnTo>
                  <a:lnTo>
                    <a:pt x="52" y="2"/>
                  </a:lnTo>
                  <a:lnTo>
                    <a:pt x="42" y="6"/>
                  </a:lnTo>
                  <a:lnTo>
                    <a:pt x="54" y="28"/>
                  </a:lnTo>
                  <a:lnTo>
                    <a:pt x="56" y="40"/>
                  </a:lnTo>
                  <a:lnTo>
                    <a:pt x="48" y="60"/>
                  </a:lnTo>
                  <a:lnTo>
                    <a:pt x="62" y="88"/>
                  </a:lnTo>
                  <a:lnTo>
                    <a:pt x="24" y="124"/>
                  </a:lnTo>
                  <a:lnTo>
                    <a:pt x="22" y="136"/>
                  </a:lnTo>
                  <a:lnTo>
                    <a:pt x="0" y="138"/>
                  </a:lnTo>
                  <a:lnTo>
                    <a:pt x="8" y="198"/>
                  </a:lnTo>
                  <a:lnTo>
                    <a:pt x="36" y="242"/>
                  </a:lnTo>
                  <a:lnTo>
                    <a:pt x="54" y="288"/>
                  </a:lnTo>
                  <a:lnTo>
                    <a:pt x="92" y="312"/>
                  </a:lnTo>
                  <a:lnTo>
                    <a:pt x="108" y="312"/>
                  </a:lnTo>
                  <a:lnTo>
                    <a:pt x="132" y="332"/>
                  </a:lnTo>
                  <a:lnTo>
                    <a:pt x="148" y="324"/>
                  </a:lnTo>
                  <a:lnTo>
                    <a:pt x="162" y="336"/>
                  </a:lnTo>
                  <a:lnTo>
                    <a:pt x="172" y="336"/>
                  </a:lnTo>
                  <a:lnTo>
                    <a:pt x="184" y="382"/>
                  </a:lnTo>
                  <a:lnTo>
                    <a:pt x="196" y="414"/>
                  </a:lnTo>
                  <a:lnTo>
                    <a:pt x="238" y="402"/>
                  </a:lnTo>
                  <a:lnTo>
                    <a:pt x="264" y="416"/>
                  </a:lnTo>
                  <a:lnTo>
                    <a:pt x="288" y="402"/>
                  </a:lnTo>
                  <a:lnTo>
                    <a:pt x="310" y="410"/>
                  </a:lnTo>
                  <a:lnTo>
                    <a:pt x="328" y="396"/>
                  </a:lnTo>
                  <a:lnTo>
                    <a:pt x="368" y="394"/>
                  </a:lnTo>
                  <a:lnTo>
                    <a:pt x="410" y="370"/>
                  </a:lnTo>
                  <a:lnTo>
                    <a:pt x="396" y="352"/>
                  </a:lnTo>
                  <a:lnTo>
                    <a:pt x="394" y="332"/>
                  </a:lnTo>
                  <a:lnTo>
                    <a:pt x="382" y="292"/>
                  </a:lnTo>
                  <a:lnTo>
                    <a:pt x="390" y="266"/>
                  </a:lnTo>
                  <a:lnTo>
                    <a:pt x="382" y="262"/>
                  </a:lnTo>
                  <a:lnTo>
                    <a:pt x="384" y="224"/>
                  </a:lnTo>
                  <a:lnTo>
                    <a:pt x="360" y="196"/>
                  </a:lnTo>
                  <a:lnTo>
                    <a:pt x="372" y="16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48" name="Thailand">
              <a:extLst>
                <a:ext uri="{FF2B5EF4-FFF2-40B4-BE49-F238E27FC236}">
                  <a16:creationId xmlns:a16="http://schemas.microsoft.com/office/drawing/2014/main" id="{DC98E3AD-564F-4E25-96DE-45340F5D9AF8}"/>
                </a:ext>
              </a:extLst>
            </p:cNvPr>
            <p:cNvSpPr>
              <a:spLocks/>
            </p:cNvSpPr>
            <p:nvPr/>
          </p:nvSpPr>
          <p:spPr bwMode="gray">
            <a:xfrm>
              <a:off x="8807527" y="3894054"/>
              <a:ext cx="251847" cy="462141"/>
            </a:xfrm>
            <a:custGeom>
              <a:avLst/>
              <a:gdLst/>
              <a:ahLst/>
              <a:cxnLst>
                <a:cxn ang="0">
                  <a:pos x="38" y="412"/>
                </a:cxn>
                <a:cxn ang="0">
                  <a:pos x="80" y="340"/>
                </a:cxn>
                <a:cxn ang="0">
                  <a:pos x="72" y="308"/>
                </a:cxn>
                <a:cxn ang="0">
                  <a:pos x="76" y="276"/>
                </a:cxn>
                <a:cxn ang="0">
                  <a:pos x="34" y="224"/>
                </a:cxn>
                <a:cxn ang="0">
                  <a:pos x="34" y="204"/>
                </a:cxn>
                <a:cxn ang="0">
                  <a:pos x="42" y="174"/>
                </a:cxn>
                <a:cxn ang="0">
                  <a:pos x="10" y="128"/>
                </a:cxn>
                <a:cxn ang="0">
                  <a:pos x="0" y="78"/>
                </a:cxn>
                <a:cxn ang="0">
                  <a:pos x="18" y="44"/>
                </a:cxn>
                <a:cxn ang="0">
                  <a:pos x="40" y="36"/>
                </a:cxn>
                <a:cxn ang="0">
                  <a:pos x="82" y="0"/>
                </a:cxn>
                <a:cxn ang="0">
                  <a:pos x="112" y="8"/>
                </a:cxn>
                <a:cxn ang="0">
                  <a:pos x="124" y="28"/>
                </a:cxn>
                <a:cxn ang="0">
                  <a:pos x="146" y="34"/>
                </a:cxn>
                <a:cxn ang="0">
                  <a:pos x="138" y="80"/>
                </a:cxn>
                <a:cxn ang="0">
                  <a:pos x="150" y="124"/>
                </a:cxn>
                <a:cxn ang="0">
                  <a:pos x="208" y="96"/>
                </a:cxn>
                <a:cxn ang="0">
                  <a:pos x="246" y="92"/>
                </a:cxn>
                <a:cxn ang="0">
                  <a:pos x="268" y="152"/>
                </a:cxn>
                <a:cxn ang="0">
                  <a:pos x="312" y="192"/>
                </a:cxn>
                <a:cxn ang="0">
                  <a:pos x="304" y="226"/>
                </a:cxn>
                <a:cxn ang="0">
                  <a:pos x="264" y="240"/>
                </a:cxn>
                <a:cxn ang="0">
                  <a:pos x="190" y="286"/>
                </a:cxn>
                <a:cxn ang="0">
                  <a:pos x="208" y="324"/>
                </a:cxn>
                <a:cxn ang="0">
                  <a:pos x="190" y="328"/>
                </a:cxn>
                <a:cxn ang="0">
                  <a:pos x="128" y="306"/>
                </a:cxn>
                <a:cxn ang="0">
                  <a:pos x="108" y="268"/>
                </a:cxn>
                <a:cxn ang="0">
                  <a:pos x="98" y="298"/>
                </a:cxn>
                <a:cxn ang="0">
                  <a:pos x="82" y="358"/>
                </a:cxn>
                <a:cxn ang="0">
                  <a:pos x="68" y="414"/>
                </a:cxn>
                <a:cxn ang="0">
                  <a:pos x="96" y="442"/>
                </a:cxn>
                <a:cxn ang="0">
                  <a:pos x="112" y="474"/>
                </a:cxn>
                <a:cxn ang="0">
                  <a:pos x="110" y="514"/>
                </a:cxn>
                <a:cxn ang="0">
                  <a:pos x="154" y="530"/>
                </a:cxn>
                <a:cxn ang="0">
                  <a:pos x="180" y="546"/>
                </a:cxn>
                <a:cxn ang="0">
                  <a:pos x="140" y="562"/>
                </a:cxn>
                <a:cxn ang="0">
                  <a:pos x="126" y="536"/>
                </a:cxn>
                <a:cxn ang="0">
                  <a:pos x="78" y="526"/>
                </a:cxn>
                <a:cxn ang="0">
                  <a:pos x="64" y="510"/>
                </a:cxn>
                <a:cxn ang="0">
                  <a:pos x="44" y="476"/>
                </a:cxn>
                <a:cxn ang="0">
                  <a:pos x="28" y="460"/>
                </a:cxn>
              </a:cxnLst>
              <a:rect l="0" t="0" r="r" b="b"/>
              <a:pathLst>
                <a:path w="312" h="562">
                  <a:moveTo>
                    <a:pt x="42" y="428"/>
                  </a:moveTo>
                  <a:lnTo>
                    <a:pt x="38" y="412"/>
                  </a:lnTo>
                  <a:lnTo>
                    <a:pt x="78" y="358"/>
                  </a:lnTo>
                  <a:lnTo>
                    <a:pt x="80" y="340"/>
                  </a:lnTo>
                  <a:lnTo>
                    <a:pt x="72" y="324"/>
                  </a:lnTo>
                  <a:lnTo>
                    <a:pt x="72" y="308"/>
                  </a:lnTo>
                  <a:lnTo>
                    <a:pt x="78" y="298"/>
                  </a:lnTo>
                  <a:lnTo>
                    <a:pt x="76" y="276"/>
                  </a:lnTo>
                  <a:lnTo>
                    <a:pt x="62" y="252"/>
                  </a:lnTo>
                  <a:lnTo>
                    <a:pt x="34" y="224"/>
                  </a:lnTo>
                  <a:lnTo>
                    <a:pt x="28" y="210"/>
                  </a:lnTo>
                  <a:lnTo>
                    <a:pt x="34" y="204"/>
                  </a:lnTo>
                  <a:lnTo>
                    <a:pt x="48" y="184"/>
                  </a:lnTo>
                  <a:lnTo>
                    <a:pt x="42" y="174"/>
                  </a:lnTo>
                  <a:lnTo>
                    <a:pt x="36" y="158"/>
                  </a:lnTo>
                  <a:lnTo>
                    <a:pt x="10" y="128"/>
                  </a:lnTo>
                  <a:lnTo>
                    <a:pt x="10" y="92"/>
                  </a:lnTo>
                  <a:lnTo>
                    <a:pt x="0" y="78"/>
                  </a:lnTo>
                  <a:lnTo>
                    <a:pt x="16" y="70"/>
                  </a:lnTo>
                  <a:lnTo>
                    <a:pt x="18" y="44"/>
                  </a:lnTo>
                  <a:lnTo>
                    <a:pt x="28" y="32"/>
                  </a:lnTo>
                  <a:lnTo>
                    <a:pt x="40" y="36"/>
                  </a:lnTo>
                  <a:lnTo>
                    <a:pt x="72" y="16"/>
                  </a:lnTo>
                  <a:lnTo>
                    <a:pt x="82" y="0"/>
                  </a:lnTo>
                  <a:lnTo>
                    <a:pt x="108" y="2"/>
                  </a:lnTo>
                  <a:lnTo>
                    <a:pt x="112" y="8"/>
                  </a:lnTo>
                  <a:lnTo>
                    <a:pt x="122" y="10"/>
                  </a:lnTo>
                  <a:lnTo>
                    <a:pt x="124" y="28"/>
                  </a:lnTo>
                  <a:lnTo>
                    <a:pt x="134" y="38"/>
                  </a:lnTo>
                  <a:lnTo>
                    <a:pt x="146" y="34"/>
                  </a:lnTo>
                  <a:lnTo>
                    <a:pt x="144" y="66"/>
                  </a:lnTo>
                  <a:lnTo>
                    <a:pt x="138" y="80"/>
                  </a:lnTo>
                  <a:lnTo>
                    <a:pt x="142" y="124"/>
                  </a:lnTo>
                  <a:lnTo>
                    <a:pt x="150" y="124"/>
                  </a:lnTo>
                  <a:lnTo>
                    <a:pt x="166" y="102"/>
                  </a:lnTo>
                  <a:lnTo>
                    <a:pt x="208" y="96"/>
                  </a:lnTo>
                  <a:lnTo>
                    <a:pt x="222" y="86"/>
                  </a:lnTo>
                  <a:lnTo>
                    <a:pt x="246" y="92"/>
                  </a:lnTo>
                  <a:lnTo>
                    <a:pt x="264" y="112"/>
                  </a:lnTo>
                  <a:lnTo>
                    <a:pt x="268" y="152"/>
                  </a:lnTo>
                  <a:lnTo>
                    <a:pt x="296" y="176"/>
                  </a:lnTo>
                  <a:lnTo>
                    <a:pt x="312" y="192"/>
                  </a:lnTo>
                  <a:lnTo>
                    <a:pt x="306" y="210"/>
                  </a:lnTo>
                  <a:lnTo>
                    <a:pt x="304" y="226"/>
                  </a:lnTo>
                  <a:lnTo>
                    <a:pt x="288" y="236"/>
                  </a:lnTo>
                  <a:lnTo>
                    <a:pt x="264" y="240"/>
                  </a:lnTo>
                  <a:lnTo>
                    <a:pt x="218" y="248"/>
                  </a:lnTo>
                  <a:lnTo>
                    <a:pt x="190" y="286"/>
                  </a:lnTo>
                  <a:lnTo>
                    <a:pt x="188" y="300"/>
                  </a:lnTo>
                  <a:lnTo>
                    <a:pt x="208" y="324"/>
                  </a:lnTo>
                  <a:lnTo>
                    <a:pt x="206" y="342"/>
                  </a:lnTo>
                  <a:lnTo>
                    <a:pt x="190" y="328"/>
                  </a:lnTo>
                  <a:lnTo>
                    <a:pt x="162" y="312"/>
                  </a:lnTo>
                  <a:lnTo>
                    <a:pt x="128" y="306"/>
                  </a:lnTo>
                  <a:lnTo>
                    <a:pt x="124" y="280"/>
                  </a:lnTo>
                  <a:lnTo>
                    <a:pt x="108" y="268"/>
                  </a:lnTo>
                  <a:lnTo>
                    <a:pt x="94" y="280"/>
                  </a:lnTo>
                  <a:lnTo>
                    <a:pt x="98" y="298"/>
                  </a:lnTo>
                  <a:lnTo>
                    <a:pt x="94" y="328"/>
                  </a:lnTo>
                  <a:lnTo>
                    <a:pt x="82" y="358"/>
                  </a:lnTo>
                  <a:lnTo>
                    <a:pt x="82" y="372"/>
                  </a:lnTo>
                  <a:lnTo>
                    <a:pt x="68" y="414"/>
                  </a:lnTo>
                  <a:lnTo>
                    <a:pt x="66" y="442"/>
                  </a:lnTo>
                  <a:lnTo>
                    <a:pt x="96" y="442"/>
                  </a:lnTo>
                  <a:lnTo>
                    <a:pt x="96" y="464"/>
                  </a:lnTo>
                  <a:lnTo>
                    <a:pt x="112" y="474"/>
                  </a:lnTo>
                  <a:lnTo>
                    <a:pt x="108" y="492"/>
                  </a:lnTo>
                  <a:lnTo>
                    <a:pt x="110" y="514"/>
                  </a:lnTo>
                  <a:lnTo>
                    <a:pt x="140" y="528"/>
                  </a:lnTo>
                  <a:lnTo>
                    <a:pt x="154" y="530"/>
                  </a:lnTo>
                  <a:lnTo>
                    <a:pt x="168" y="544"/>
                  </a:lnTo>
                  <a:lnTo>
                    <a:pt x="180" y="546"/>
                  </a:lnTo>
                  <a:lnTo>
                    <a:pt x="170" y="562"/>
                  </a:lnTo>
                  <a:lnTo>
                    <a:pt x="140" y="562"/>
                  </a:lnTo>
                  <a:lnTo>
                    <a:pt x="140" y="546"/>
                  </a:lnTo>
                  <a:lnTo>
                    <a:pt x="126" y="536"/>
                  </a:lnTo>
                  <a:lnTo>
                    <a:pt x="102" y="536"/>
                  </a:lnTo>
                  <a:lnTo>
                    <a:pt x="78" y="526"/>
                  </a:lnTo>
                  <a:lnTo>
                    <a:pt x="72" y="508"/>
                  </a:lnTo>
                  <a:lnTo>
                    <a:pt x="64" y="510"/>
                  </a:lnTo>
                  <a:lnTo>
                    <a:pt x="44" y="494"/>
                  </a:lnTo>
                  <a:lnTo>
                    <a:pt x="44" y="476"/>
                  </a:lnTo>
                  <a:lnTo>
                    <a:pt x="30" y="482"/>
                  </a:lnTo>
                  <a:lnTo>
                    <a:pt x="28" y="460"/>
                  </a:lnTo>
                  <a:lnTo>
                    <a:pt x="42" y="42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49" name="Togo">
              <a:extLst>
                <a:ext uri="{FF2B5EF4-FFF2-40B4-BE49-F238E27FC236}">
                  <a16:creationId xmlns:a16="http://schemas.microsoft.com/office/drawing/2014/main" id="{44570338-5D07-4DE3-96ED-A0AC1F889AE2}"/>
                </a:ext>
              </a:extLst>
            </p:cNvPr>
            <p:cNvSpPr>
              <a:spLocks/>
            </p:cNvSpPr>
            <p:nvPr/>
          </p:nvSpPr>
          <p:spPr bwMode="gray">
            <a:xfrm>
              <a:off x="5808787" y="4208703"/>
              <a:ext cx="58569" cy="153392"/>
            </a:xfrm>
            <a:custGeom>
              <a:avLst/>
              <a:gdLst/>
              <a:ahLst/>
              <a:cxnLst>
                <a:cxn ang="0">
                  <a:pos x="44" y="183"/>
                </a:cxn>
                <a:cxn ang="0">
                  <a:pos x="22" y="153"/>
                </a:cxn>
                <a:cxn ang="0">
                  <a:pos x="18" y="109"/>
                </a:cxn>
                <a:cxn ang="0">
                  <a:pos x="6" y="88"/>
                </a:cxn>
                <a:cxn ang="0">
                  <a:pos x="16" y="72"/>
                </a:cxn>
                <a:cxn ang="0">
                  <a:pos x="12" y="42"/>
                </a:cxn>
                <a:cxn ang="0">
                  <a:pos x="8" y="14"/>
                </a:cxn>
                <a:cxn ang="0">
                  <a:pos x="0" y="6"/>
                </a:cxn>
                <a:cxn ang="0">
                  <a:pos x="2" y="0"/>
                </a:cxn>
                <a:cxn ang="0">
                  <a:pos x="18" y="0"/>
                </a:cxn>
                <a:cxn ang="0">
                  <a:pos x="28" y="6"/>
                </a:cxn>
                <a:cxn ang="0">
                  <a:pos x="50" y="38"/>
                </a:cxn>
                <a:cxn ang="0">
                  <a:pos x="50" y="66"/>
                </a:cxn>
                <a:cxn ang="0">
                  <a:pos x="64" y="80"/>
                </a:cxn>
                <a:cxn ang="0">
                  <a:pos x="68" y="173"/>
                </a:cxn>
                <a:cxn ang="0">
                  <a:pos x="72" y="185"/>
                </a:cxn>
                <a:cxn ang="0">
                  <a:pos x="50" y="185"/>
                </a:cxn>
                <a:cxn ang="0">
                  <a:pos x="44" y="183"/>
                </a:cxn>
              </a:cxnLst>
              <a:rect l="0" t="0" r="r" b="b"/>
              <a:pathLst>
                <a:path w="72" h="185">
                  <a:moveTo>
                    <a:pt x="44" y="183"/>
                  </a:moveTo>
                  <a:lnTo>
                    <a:pt x="22" y="153"/>
                  </a:lnTo>
                  <a:lnTo>
                    <a:pt x="18" y="109"/>
                  </a:lnTo>
                  <a:lnTo>
                    <a:pt x="6" y="88"/>
                  </a:lnTo>
                  <a:lnTo>
                    <a:pt x="16" y="72"/>
                  </a:lnTo>
                  <a:lnTo>
                    <a:pt x="12" y="42"/>
                  </a:lnTo>
                  <a:lnTo>
                    <a:pt x="8" y="14"/>
                  </a:lnTo>
                  <a:lnTo>
                    <a:pt x="0" y="6"/>
                  </a:lnTo>
                  <a:lnTo>
                    <a:pt x="2" y="0"/>
                  </a:lnTo>
                  <a:lnTo>
                    <a:pt x="18" y="0"/>
                  </a:lnTo>
                  <a:lnTo>
                    <a:pt x="28" y="6"/>
                  </a:lnTo>
                  <a:lnTo>
                    <a:pt x="50" y="38"/>
                  </a:lnTo>
                  <a:lnTo>
                    <a:pt x="50" y="66"/>
                  </a:lnTo>
                  <a:lnTo>
                    <a:pt x="64" y="80"/>
                  </a:lnTo>
                  <a:lnTo>
                    <a:pt x="68" y="173"/>
                  </a:lnTo>
                  <a:lnTo>
                    <a:pt x="72" y="185"/>
                  </a:lnTo>
                  <a:lnTo>
                    <a:pt x="50" y="185"/>
                  </a:lnTo>
                  <a:lnTo>
                    <a:pt x="44" y="183"/>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50" name="Tunisia">
              <a:extLst>
                <a:ext uri="{FF2B5EF4-FFF2-40B4-BE49-F238E27FC236}">
                  <a16:creationId xmlns:a16="http://schemas.microsoft.com/office/drawing/2014/main" id="{E1E79D6B-CC1A-41DE-AFAA-6C8CB652C44D}"/>
                </a:ext>
              </a:extLst>
            </p:cNvPr>
            <p:cNvSpPr>
              <a:spLocks/>
            </p:cNvSpPr>
            <p:nvPr/>
          </p:nvSpPr>
          <p:spPr bwMode="gray">
            <a:xfrm>
              <a:off x="6037207" y="3274587"/>
              <a:ext cx="134708" cy="291051"/>
            </a:xfrm>
            <a:custGeom>
              <a:avLst/>
              <a:gdLst/>
              <a:ahLst/>
              <a:cxnLst>
                <a:cxn ang="0">
                  <a:pos x="114" y="322"/>
                </a:cxn>
                <a:cxn ang="0">
                  <a:pos x="90" y="356"/>
                </a:cxn>
                <a:cxn ang="0">
                  <a:pos x="70" y="262"/>
                </a:cxn>
                <a:cxn ang="0">
                  <a:pos x="42" y="244"/>
                </a:cxn>
                <a:cxn ang="0">
                  <a:pos x="40" y="228"/>
                </a:cxn>
                <a:cxn ang="0">
                  <a:pos x="14" y="208"/>
                </a:cxn>
                <a:cxn ang="0">
                  <a:pos x="0" y="168"/>
                </a:cxn>
                <a:cxn ang="0">
                  <a:pos x="6" y="154"/>
                </a:cxn>
                <a:cxn ang="0">
                  <a:pos x="34" y="116"/>
                </a:cxn>
                <a:cxn ang="0">
                  <a:pos x="34" y="40"/>
                </a:cxn>
                <a:cxn ang="0">
                  <a:pos x="40" y="20"/>
                </a:cxn>
                <a:cxn ang="0">
                  <a:pos x="48" y="20"/>
                </a:cxn>
                <a:cxn ang="0">
                  <a:pos x="56" y="12"/>
                </a:cxn>
                <a:cxn ang="0">
                  <a:pos x="94" y="0"/>
                </a:cxn>
                <a:cxn ang="0">
                  <a:pos x="108" y="10"/>
                </a:cxn>
                <a:cxn ang="0">
                  <a:pos x="112" y="18"/>
                </a:cxn>
                <a:cxn ang="0">
                  <a:pos x="122" y="26"/>
                </a:cxn>
                <a:cxn ang="0">
                  <a:pos x="136" y="18"/>
                </a:cxn>
                <a:cxn ang="0">
                  <a:pos x="138" y="30"/>
                </a:cxn>
                <a:cxn ang="0">
                  <a:pos x="118" y="58"/>
                </a:cxn>
                <a:cxn ang="0">
                  <a:pos x="120" y="66"/>
                </a:cxn>
                <a:cxn ang="0">
                  <a:pos x="140" y="94"/>
                </a:cxn>
                <a:cxn ang="0">
                  <a:pos x="142" y="106"/>
                </a:cxn>
                <a:cxn ang="0">
                  <a:pos x="124" y="134"/>
                </a:cxn>
                <a:cxn ang="0">
                  <a:pos x="108" y="146"/>
                </a:cxn>
                <a:cxn ang="0">
                  <a:pos x="108" y="158"/>
                </a:cxn>
                <a:cxn ang="0">
                  <a:pos x="114" y="168"/>
                </a:cxn>
                <a:cxn ang="0">
                  <a:pos x="130" y="172"/>
                </a:cxn>
                <a:cxn ang="0">
                  <a:pos x="142" y="178"/>
                </a:cxn>
                <a:cxn ang="0">
                  <a:pos x="152" y="196"/>
                </a:cxn>
                <a:cxn ang="0">
                  <a:pos x="162" y="198"/>
                </a:cxn>
                <a:cxn ang="0">
                  <a:pos x="166" y="238"/>
                </a:cxn>
                <a:cxn ang="0">
                  <a:pos x="158" y="246"/>
                </a:cxn>
                <a:cxn ang="0">
                  <a:pos x="142" y="252"/>
                </a:cxn>
                <a:cxn ang="0">
                  <a:pos x="132" y="262"/>
                </a:cxn>
                <a:cxn ang="0">
                  <a:pos x="120" y="264"/>
                </a:cxn>
                <a:cxn ang="0">
                  <a:pos x="108" y="276"/>
                </a:cxn>
                <a:cxn ang="0">
                  <a:pos x="108" y="294"/>
                </a:cxn>
                <a:cxn ang="0">
                  <a:pos x="114" y="322"/>
                </a:cxn>
              </a:cxnLst>
              <a:rect l="0" t="0" r="r" b="b"/>
              <a:pathLst>
                <a:path w="166" h="356">
                  <a:moveTo>
                    <a:pt x="114" y="322"/>
                  </a:moveTo>
                  <a:lnTo>
                    <a:pt x="90" y="356"/>
                  </a:lnTo>
                  <a:lnTo>
                    <a:pt x="70" y="262"/>
                  </a:lnTo>
                  <a:lnTo>
                    <a:pt x="42" y="244"/>
                  </a:lnTo>
                  <a:lnTo>
                    <a:pt x="40" y="228"/>
                  </a:lnTo>
                  <a:lnTo>
                    <a:pt x="14" y="208"/>
                  </a:lnTo>
                  <a:lnTo>
                    <a:pt x="0" y="168"/>
                  </a:lnTo>
                  <a:lnTo>
                    <a:pt x="6" y="154"/>
                  </a:lnTo>
                  <a:lnTo>
                    <a:pt x="34" y="116"/>
                  </a:lnTo>
                  <a:lnTo>
                    <a:pt x="34" y="40"/>
                  </a:lnTo>
                  <a:lnTo>
                    <a:pt x="40" y="20"/>
                  </a:lnTo>
                  <a:lnTo>
                    <a:pt x="48" y="20"/>
                  </a:lnTo>
                  <a:lnTo>
                    <a:pt x="56" y="12"/>
                  </a:lnTo>
                  <a:lnTo>
                    <a:pt x="94" y="0"/>
                  </a:lnTo>
                  <a:lnTo>
                    <a:pt x="108" y="10"/>
                  </a:lnTo>
                  <a:lnTo>
                    <a:pt x="112" y="18"/>
                  </a:lnTo>
                  <a:lnTo>
                    <a:pt x="122" y="26"/>
                  </a:lnTo>
                  <a:lnTo>
                    <a:pt x="136" y="18"/>
                  </a:lnTo>
                  <a:lnTo>
                    <a:pt x="138" y="30"/>
                  </a:lnTo>
                  <a:lnTo>
                    <a:pt x="118" y="58"/>
                  </a:lnTo>
                  <a:lnTo>
                    <a:pt x="120" y="66"/>
                  </a:lnTo>
                  <a:lnTo>
                    <a:pt x="140" y="94"/>
                  </a:lnTo>
                  <a:lnTo>
                    <a:pt x="142" y="106"/>
                  </a:lnTo>
                  <a:lnTo>
                    <a:pt x="124" y="134"/>
                  </a:lnTo>
                  <a:lnTo>
                    <a:pt x="108" y="146"/>
                  </a:lnTo>
                  <a:lnTo>
                    <a:pt x="108" y="158"/>
                  </a:lnTo>
                  <a:lnTo>
                    <a:pt x="114" y="168"/>
                  </a:lnTo>
                  <a:lnTo>
                    <a:pt x="130" y="172"/>
                  </a:lnTo>
                  <a:lnTo>
                    <a:pt x="142" y="178"/>
                  </a:lnTo>
                  <a:lnTo>
                    <a:pt x="152" y="196"/>
                  </a:lnTo>
                  <a:lnTo>
                    <a:pt x="162" y="198"/>
                  </a:lnTo>
                  <a:lnTo>
                    <a:pt x="166" y="238"/>
                  </a:lnTo>
                  <a:lnTo>
                    <a:pt x="158" y="246"/>
                  </a:lnTo>
                  <a:lnTo>
                    <a:pt x="142" y="252"/>
                  </a:lnTo>
                  <a:lnTo>
                    <a:pt x="132" y="262"/>
                  </a:lnTo>
                  <a:lnTo>
                    <a:pt x="120" y="264"/>
                  </a:lnTo>
                  <a:lnTo>
                    <a:pt x="108" y="276"/>
                  </a:lnTo>
                  <a:lnTo>
                    <a:pt x="108" y="294"/>
                  </a:lnTo>
                  <a:lnTo>
                    <a:pt x="114" y="322"/>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51" name="Turkey">
              <a:extLst>
                <a:ext uri="{FF2B5EF4-FFF2-40B4-BE49-F238E27FC236}">
                  <a16:creationId xmlns:a16="http://schemas.microsoft.com/office/drawing/2014/main" id="{6BAF72A1-3FE4-4EA7-8FED-5BEDABB7131E}"/>
                </a:ext>
              </a:extLst>
            </p:cNvPr>
            <p:cNvSpPr>
              <a:spLocks noEditPoints="1"/>
            </p:cNvSpPr>
            <p:nvPr/>
          </p:nvSpPr>
          <p:spPr bwMode="gray">
            <a:xfrm>
              <a:off x="6599471" y="3079898"/>
              <a:ext cx="589596" cy="263518"/>
            </a:xfrm>
            <a:custGeom>
              <a:avLst/>
              <a:gdLst/>
              <a:ahLst/>
              <a:cxnLst>
                <a:cxn ang="0">
                  <a:pos x="700" y="262"/>
                </a:cxn>
                <a:cxn ang="0">
                  <a:pos x="654" y="254"/>
                </a:cxn>
                <a:cxn ang="0">
                  <a:pos x="624" y="252"/>
                </a:cxn>
                <a:cxn ang="0">
                  <a:pos x="566" y="264"/>
                </a:cxn>
                <a:cxn ang="0">
                  <a:pos x="536" y="280"/>
                </a:cxn>
                <a:cxn ang="0">
                  <a:pos x="488" y="274"/>
                </a:cxn>
                <a:cxn ang="0">
                  <a:pos x="444" y="284"/>
                </a:cxn>
                <a:cxn ang="0">
                  <a:pos x="424" y="272"/>
                </a:cxn>
                <a:cxn ang="0">
                  <a:pos x="424" y="302"/>
                </a:cxn>
                <a:cxn ang="0">
                  <a:pos x="392" y="322"/>
                </a:cxn>
                <a:cxn ang="0">
                  <a:pos x="384" y="296"/>
                </a:cxn>
                <a:cxn ang="0">
                  <a:pos x="396" y="272"/>
                </a:cxn>
                <a:cxn ang="0">
                  <a:pos x="376" y="288"/>
                </a:cxn>
                <a:cxn ang="0">
                  <a:pos x="336" y="274"/>
                </a:cxn>
                <a:cxn ang="0">
                  <a:pos x="322" y="288"/>
                </a:cxn>
                <a:cxn ang="0">
                  <a:pos x="276" y="308"/>
                </a:cxn>
                <a:cxn ang="0">
                  <a:pos x="244" y="310"/>
                </a:cxn>
                <a:cxn ang="0">
                  <a:pos x="196" y="274"/>
                </a:cxn>
                <a:cxn ang="0">
                  <a:pos x="176" y="300"/>
                </a:cxn>
                <a:cxn ang="0">
                  <a:pos x="128" y="286"/>
                </a:cxn>
                <a:cxn ang="0">
                  <a:pos x="108" y="272"/>
                </a:cxn>
                <a:cxn ang="0">
                  <a:pos x="88" y="284"/>
                </a:cxn>
                <a:cxn ang="0">
                  <a:pos x="78" y="276"/>
                </a:cxn>
                <a:cxn ang="0">
                  <a:pos x="52" y="268"/>
                </a:cxn>
                <a:cxn ang="0">
                  <a:pos x="56" y="254"/>
                </a:cxn>
                <a:cxn ang="0">
                  <a:pos x="52" y="224"/>
                </a:cxn>
                <a:cxn ang="0">
                  <a:pos x="20" y="206"/>
                </a:cxn>
                <a:cxn ang="0">
                  <a:pos x="14" y="186"/>
                </a:cxn>
                <a:cxn ang="0">
                  <a:pos x="26" y="190"/>
                </a:cxn>
                <a:cxn ang="0">
                  <a:pos x="36" y="182"/>
                </a:cxn>
                <a:cxn ang="0">
                  <a:pos x="28" y="154"/>
                </a:cxn>
                <a:cxn ang="0">
                  <a:pos x="36" y="130"/>
                </a:cxn>
                <a:cxn ang="0">
                  <a:pos x="10" y="112"/>
                </a:cxn>
                <a:cxn ang="0">
                  <a:pos x="26" y="94"/>
                </a:cxn>
                <a:cxn ang="0">
                  <a:pos x="72" y="90"/>
                </a:cxn>
                <a:cxn ang="0">
                  <a:pos x="108" y="76"/>
                </a:cxn>
                <a:cxn ang="0">
                  <a:pos x="122" y="56"/>
                </a:cxn>
                <a:cxn ang="0">
                  <a:pos x="202" y="48"/>
                </a:cxn>
                <a:cxn ang="0">
                  <a:pos x="284" y="6"/>
                </a:cxn>
                <a:cxn ang="0">
                  <a:pos x="342" y="4"/>
                </a:cxn>
                <a:cxn ang="0">
                  <a:pos x="360" y="22"/>
                </a:cxn>
                <a:cxn ang="0">
                  <a:pos x="402" y="44"/>
                </a:cxn>
                <a:cxn ang="0">
                  <a:pos x="424" y="48"/>
                </a:cxn>
                <a:cxn ang="0">
                  <a:pos x="520" y="46"/>
                </a:cxn>
                <a:cxn ang="0">
                  <a:pos x="570" y="50"/>
                </a:cxn>
                <a:cxn ang="0">
                  <a:pos x="632" y="40"/>
                </a:cxn>
                <a:cxn ang="0">
                  <a:pos x="672" y="52"/>
                </a:cxn>
                <a:cxn ang="0">
                  <a:pos x="674" y="84"/>
                </a:cxn>
                <a:cxn ang="0">
                  <a:pos x="688" y="114"/>
                </a:cxn>
                <a:cxn ang="0">
                  <a:pos x="712" y="132"/>
                </a:cxn>
                <a:cxn ang="0">
                  <a:pos x="700" y="168"/>
                </a:cxn>
                <a:cxn ang="0">
                  <a:pos x="714" y="212"/>
                </a:cxn>
                <a:cxn ang="0">
                  <a:pos x="726" y="256"/>
                </a:cxn>
                <a:cxn ang="0">
                  <a:pos x="20" y="72"/>
                </a:cxn>
                <a:cxn ang="0">
                  <a:pos x="34" y="84"/>
                </a:cxn>
                <a:cxn ang="0">
                  <a:pos x="74" y="62"/>
                </a:cxn>
                <a:cxn ang="0">
                  <a:pos x="94" y="54"/>
                </a:cxn>
                <a:cxn ang="0">
                  <a:pos x="96" y="30"/>
                </a:cxn>
                <a:cxn ang="0">
                  <a:pos x="84" y="0"/>
                </a:cxn>
                <a:cxn ang="0">
                  <a:pos x="52" y="2"/>
                </a:cxn>
                <a:cxn ang="0">
                  <a:pos x="16" y="22"/>
                </a:cxn>
                <a:cxn ang="0">
                  <a:pos x="0" y="68"/>
                </a:cxn>
              </a:cxnLst>
              <a:rect l="0" t="0" r="r" b="b"/>
              <a:pathLst>
                <a:path w="726" h="322">
                  <a:moveTo>
                    <a:pt x="706" y="270"/>
                  </a:moveTo>
                  <a:lnTo>
                    <a:pt x="700" y="262"/>
                  </a:lnTo>
                  <a:lnTo>
                    <a:pt x="680" y="260"/>
                  </a:lnTo>
                  <a:lnTo>
                    <a:pt x="654" y="254"/>
                  </a:lnTo>
                  <a:lnTo>
                    <a:pt x="642" y="268"/>
                  </a:lnTo>
                  <a:lnTo>
                    <a:pt x="624" y="252"/>
                  </a:lnTo>
                  <a:lnTo>
                    <a:pt x="600" y="264"/>
                  </a:lnTo>
                  <a:lnTo>
                    <a:pt x="566" y="264"/>
                  </a:lnTo>
                  <a:lnTo>
                    <a:pt x="550" y="276"/>
                  </a:lnTo>
                  <a:lnTo>
                    <a:pt x="536" y="280"/>
                  </a:lnTo>
                  <a:lnTo>
                    <a:pt x="504" y="280"/>
                  </a:lnTo>
                  <a:lnTo>
                    <a:pt x="488" y="274"/>
                  </a:lnTo>
                  <a:lnTo>
                    <a:pt x="458" y="284"/>
                  </a:lnTo>
                  <a:lnTo>
                    <a:pt x="444" y="284"/>
                  </a:lnTo>
                  <a:lnTo>
                    <a:pt x="434" y="270"/>
                  </a:lnTo>
                  <a:lnTo>
                    <a:pt x="424" y="272"/>
                  </a:lnTo>
                  <a:lnTo>
                    <a:pt x="416" y="286"/>
                  </a:lnTo>
                  <a:lnTo>
                    <a:pt x="424" y="302"/>
                  </a:lnTo>
                  <a:lnTo>
                    <a:pt x="412" y="304"/>
                  </a:lnTo>
                  <a:lnTo>
                    <a:pt x="392" y="322"/>
                  </a:lnTo>
                  <a:lnTo>
                    <a:pt x="382" y="312"/>
                  </a:lnTo>
                  <a:lnTo>
                    <a:pt x="384" y="296"/>
                  </a:lnTo>
                  <a:lnTo>
                    <a:pt x="396" y="284"/>
                  </a:lnTo>
                  <a:lnTo>
                    <a:pt x="396" y="272"/>
                  </a:lnTo>
                  <a:lnTo>
                    <a:pt x="390" y="272"/>
                  </a:lnTo>
                  <a:lnTo>
                    <a:pt x="376" y="288"/>
                  </a:lnTo>
                  <a:lnTo>
                    <a:pt x="364" y="288"/>
                  </a:lnTo>
                  <a:lnTo>
                    <a:pt x="336" y="274"/>
                  </a:lnTo>
                  <a:lnTo>
                    <a:pt x="326" y="274"/>
                  </a:lnTo>
                  <a:lnTo>
                    <a:pt x="322" y="288"/>
                  </a:lnTo>
                  <a:lnTo>
                    <a:pt x="310" y="300"/>
                  </a:lnTo>
                  <a:lnTo>
                    <a:pt x="276" y="308"/>
                  </a:lnTo>
                  <a:lnTo>
                    <a:pt x="262" y="312"/>
                  </a:lnTo>
                  <a:lnTo>
                    <a:pt x="244" y="310"/>
                  </a:lnTo>
                  <a:lnTo>
                    <a:pt x="228" y="288"/>
                  </a:lnTo>
                  <a:lnTo>
                    <a:pt x="196" y="274"/>
                  </a:lnTo>
                  <a:lnTo>
                    <a:pt x="178" y="276"/>
                  </a:lnTo>
                  <a:lnTo>
                    <a:pt x="176" y="300"/>
                  </a:lnTo>
                  <a:lnTo>
                    <a:pt x="152" y="300"/>
                  </a:lnTo>
                  <a:lnTo>
                    <a:pt x="128" y="286"/>
                  </a:lnTo>
                  <a:lnTo>
                    <a:pt x="126" y="280"/>
                  </a:lnTo>
                  <a:lnTo>
                    <a:pt x="108" y="272"/>
                  </a:lnTo>
                  <a:lnTo>
                    <a:pt x="96" y="272"/>
                  </a:lnTo>
                  <a:lnTo>
                    <a:pt x="88" y="284"/>
                  </a:lnTo>
                  <a:lnTo>
                    <a:pt x="84" y="284"/>
                  </a:lnTo>
                  <a:lnTo>
                    <a:pt x="78" y="276"/>
                  </a:lnTo>
                  <a:lnTo>
                    <a:pt x="80" y="266"/>
                  </a:lnTo>
                  <a:lnTo>
                    <a:pt x="52" y="268"/>
                  </a:lnTo>
                  <a:lnTo>
                    <a:pt x="44" y="264"/>
                  </a:lnTo>
                  <a:lnTo>
                    <a:pt x="56" y="254"/>
                  </a:lnTo>
                  <a:lnTo>
                    <a:pt x="44" y="236"/>
                  </a:lnTo>
                  <a:lnTo>
                    <a:pt x="52" y="224"/>
                  </a:lnTo>
                  <a:lnTo>
                    <a:pt x="32" y="208"/>
                  </a:lnTo>
                  <a:lnTo>
                    <a:pt x="20" y="206"/>
                  </a:lnTo>
                  <a:lnTo>
                    <a:pt x="18" y="192"/>
                  </a:lnTo>
                  <a:lnTo>
                    <a:pt x="14" y="186"/>
                  </a:lnTo>
                  <a:lnTo>
                    <a:pt x="16" y="180"/>
                  </a:lnTo>
                  <a:lnTo>
                    <a:pt x="26" y="190"/>
                  </a:lnTo>
                  <a:lnTo>
                    <a:pt x="38" y="192"/>
                  </a:lnTo>
                  <a:lnTo>
                    <a:pt x="36" y="182"/>
                  </a:lnTo>
                  <a:lnTo>
                    <a:pt x="38" y="170"/>
                  </a:lnTo>
                  <a:lnTo>
                    <a:pt x="28" y="154"/>
                  </a:lnTo>
                  <a:lnTo>
                    <a:pt x="28" y="144"/>
                  </a:lnTo>
                  <a:lnTo>
                    <a:pt x="36" y="130"/>
                  </a:lnTo>
                  <a:lnTo>
                    <a:pt x="10" y="128"/>
                  </a:lnTo>
                  <a:lnTo>
                    <a:pt x="10" y="112"/>
                  </a:lnTo>
                  <a:lnTo>
                    <a:pt x="18" y="106"/>
                  </a:lnTo>
                  <a:lnTo>
                    <a:pt x="26" y="94"/>
                  </a:lnTo>
                  <a:lnTo>
                    <a:pt x="58" y="98"/>
                  </a:lnTo>
                  <a:lnTo>
                    <a:pt x="72" y="90"/>
                  </a:lnTo>
                  <a:lnTo>
                    <a:pt x="96" y="92"/>
                  </a:lnTo>
                  <a:lnTo>
                    <a:pt x="108" y="76"/>
                  </a:lnTo>
                  <a:lnTo>
                    <a:pt x="124" y="66"/>
                  </a:lnTo>
                  <a:lnTo>
                    <a:pt x="122" y="56"/>
                  </a:lnTo>
                  <a:lnTo>
                    <a:pt x="126" y="50"/>
                  </a:lnTo>
                  <a:lnTo>
                    <a:pt x="202" y="48"/>
                  </a:lnTo>
                  <a:lnTo>
                    <a:pt x="230" y="28"/>
                  </a:lnTo>
                  <a:lnTo>
                    <a:pt x="284" y="6"/>
                  </a:lnTo>
                  <a:lnTo>
                    <a:pt x="326" y="14"/>
                  </a:lnTo>
                  <a:lnTo>
                    <a:pt x="342" y="4"/>
                  </a:lnTo>
                  <a:lnTo>
                    <a:pt x="350" y="4"/>
                  </a:lnTo>
                  <a:lnTo>
                    <a:pt x="360" y="22"/>
                  </a:lnTo>
                  <a:lnTo>
                    <a:pt x="384" y="20"/>
                  </a:lnTo>
                  <a:lnTo>
                    <a:pt x="402" y="44"/>
                  </a:lnTo>
                  <a:lnTo>
                    <a:pt x="414" y="42"/>
                  </a:lnTo>
                  <a:lnTo>
                    <a:pt x="424" y="48"/>
                  </a:lnTo>
                  <a:lnTo>
                    <a:pt x="480" y="60"/>
                  </a:lnTo>
                  <a:lnTo>
                    <a:pt x="520" y="46"/>
                  </a:lnTo>
                  <a:lnTo>
                    <a:pt x="542" y="56"/>
                  </a:lnTo>
                  <a:lnTo>
                    <a:pt x="570" y="50"/>
                  </a:lnTo>
                  <a:lnTo>
                    <a:pt x="588" y="32"/>
                  </a:lnTo>
                  <a:lnTo>
                    <a:pt x="632" y="40"/>
                  </a:lnTo>
                  <a:lnTo>
                    <a:pt x="648" y="36"/>
                  </a:lnTo>
                  <a:lnTo>
                    <a:pt x="672" y="52"/>
                  </a:lnTo>
                  <a:lnTo>
                    <a:pt x="674" y="66"/>
                  </a:lnTo>
                  <a:lnTo>
                    <a:pt x="674" y="84"/>
                  </a:lnTo>
                  <a:lnTo>
                    <a:pt x="678" y="100"/>
                  </a:lnTo>
                  <a:lnTo>
                    <a:pt x="688" y="114"/>
                  </a:lnTo>
                  <a:lnTo>
                    <a:pt x="698" y="112"/>
                  </a:lnTo>
                  <a:lnTo>
                    <a:pt x="712" y="132"/>
                  </a:lnTo>
                  <a:lnTo>
                    <a:pt x="708" y="146"/>
                  </a:lnTo>
                  <a:lnTo>
                    <a:pt x="700" y="168"/>
                  </a:lnTo>
                  <a:lnTo>
                    <a:pt x="702" y="186"/>
                  </a:lnTo>
                  <a:lnTo>
                    <a:pt x="714" y="212"/>
                  </a:lnTo>
                  <a:lnTo>
                    <a:pt x="714" y="228"/>
                  </a:lnTo>
                  <a:lnTo>
                    <a:pt x="726" y="256"/>
                  </a:lnTo>
                  <a:lnTo>
                    <a:pt x="706" y="270"/>
                  </a:lnTo>
                  <a:close/>
                  <a:moveTo>
                    <a:pt x="20" y="72"/>
                  </a:moveTo>
                  <a:lnTo>
                    <a:pt x="18" y="86"/>
                  </a:lnTo>
                  <a:lnTo>
                    <a:pt x="34" y="84"/>
                  </a:lnTo>
                  <a:lnTo>
                    <a:pt x="54" y="66"/>
                  </a:lnTo>
                  <a:lnTo>
                    <a:pt x="74" y="62"/>
                  </a:lnTo>
                  <a:lnTo>
                    <a:pt x="76" y="54"/>
                  </a:lnTo>
                  <a:lnTo>
                    <a:pt x="94" y="54"/>
                  </a:lnTo>
                  <a:lnTo>
                    <a:pt x="114" y="48"/>
                  </a:lnTo>
                  <a:lnTo>
                    <a:pt x="96" y="30"/>
                  </a:lnTo>
                  <a:lnTo>
                    <a:pt x="88" y="16"/>
                  </a:lnTo>
                  <a:lnTo>
                    <a:pt x="84" y="0"/>
                  </a:lnTo>
                  <a:lnTo>
                    <a:pt x="66" y="4"/>
                  </a:lnTo>
                  <a:lnTo>
                    <a:pt x="52" y="2"/>
                  </a:lnTo>
                  <a:lnTo>
                    <a:pt x="36" y="2"/>
                  </a:lnTo>
                  <a:lnTo>
                    <a:pt x="16" y="22"/>
                  </a:lnTo>
                  <a:lnTo>
                    <a:pt x="14" y="42"/>
                  </a:lnTo>
                  <a:lnTo>
                    <a:pt x="0" y="68"/>
                  </a:lnTo>
                  <a:lnTo>
                    <a:pt x="20" y="7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solidFill>
                  <a:schemeClr val="bg2">
                    <a:lumMod val="85000"/>
                  </a:schemeClr>
                </a:solidFill>
                <a:latin typeface="Candara" panose="020E0502030303020204" pitchFamily="34" charset="0"/>
              </a:endParaRPr>
            </a:p>
          </p:txBody>
        </p:sp>
        <p:sp>
          <p:nvSpPr>
            <p:cNvPr id="352" name="Turkmenistan">
              <a:extLst>
                <a:ext uri="{FF2B5EF4-FFF2-40B4-BE49-F238E27FC236}">
                  <a16:creationId xmlns:a16="http://schemas.microsoft.com/office/drawing/2014/main" id="{9A53E79E-3834-4445-9FC0-197154DE535C}"/>
                </a:ext>
              </a:extLst>
            </p:cNvPr>
            <p:cNvSpPr>
              <a:spLocks/>
            </p:cNvSpPr>
            <p:nvPr/>
          </p:nvSpPr>
          <p:spPr bwMode="gray">
            <a:xfrm>
              <a:off x="7425295" y="3054334"/>
              <a:ext cx="400222" cy="314649"/>
            </a:xfrm>
            <a:custGeom>
              <a:avLst/>
              <a:gdLst/>
              <a:ahLst/>
              <a:cxnLst>
                <a:cxn ang="0">
                  <a:pos x="54" y="278"/>
                </a:cxn>
                <a:cxn ang="0">
                  <a:pos x="108" y="250"/>
                </a:cxn>
                <a:cxn ang="0">
                  <a:pos x="146" y="236"/>
                </a:cxn>
                <a:cxn ang="0">
                  <a:pos x="186" y="252"/>
                </a:cxn>
                <a:cxn ang="0">
                  <a:pos x="216" y="268"/>
                </a:cxn>
                <a:cxn ang="0">
                  <a:pos x="254" y="282"/>
                </a:cxn>
                <a:cxn ang="0">
                  <a:pos x="284" y="296"/>
                </a:cxn>
                <a:cxn ang="0">
                  <a:pos x="304" y="318"/>
                </a:cxn>
                <a:cxn ang="0">
                  <a:pos x="324" y="354"/>
                </a:cxn>
                <a:cxn ang="0">
                  <a:pos x="370" y="384"/>
                </a:cxn>
                <a:cxn ang="0">
                  <a:pos x="418" y="356"/>
                </a:cxn>
                <a:cxn ang="0">
                  <a:pos x="454" y="314"/>
                </a:cxn>
                <a:cxn ang="0">
                  <a:pos x="470" y="286"/>
                </a:cxn>
                <a:cxn ang="0">
                  <a:pos x="488" y="244"/>
                </a:cxn>
                <a:cxn ang="0">
                  <a:pos x="470" y="214"/>
                </a:cxn>
                <a:cxn ang="0">
                  <a:pos x="366" y="124"/>
                </a:cxn>
                <a:cxn ang="0">
                  <a:pos x="338" y="82"/>
                </a:cxn>
                <a:cxn ang="0">
                  <a:pos x="280" y="70"/>
                </a:cxn>
                <a:cxn ang="0">
                  <a:pos x="280" y="42"/>
                </a:cxn>
                <a:cxn ang="0">
                  <a:pos x="216" y="8"/>
                </a:cxn>
                <a:cxn ang="0">
                  <a:pos x="206" y="16"/>
                </a:cxn>
                <a:cxn ang="0">
                  <a:pos x="168" y="54"/>
                </a:cxn>
                <a:cxn ang="0">
                  <a:pos x="168" y="74"/>
                </a:cxn>
                <a:cxn ang="0">
                  <a:pos x="116" y="72"/>
                </a:cxn>
                <a:cxn ang="0">
                  <a:pos x="86" y="28"/>
                </a:cxn>
                <a:cxn ang="0">
                  <a:pos x="16" y="18"/>
                </a:cxn>
                <a:cxn ang="0">
                  <a:pos x="0" y="46"/>
                </a:cxn>
                <a:cxn ang="0">
                  <a:pos x="22" y="64"/>
                </a:cxn>
                <a:cxn ang="0">
                  <a:pos x="22" y="40"/>
                </a:cxn>
                <a:cxn ang="0">
                  <a:pos x="64" y="70"/>
                </a:cxn>
                <a:cxn ang="0">
                  <a:pos x="72" y="114"/>
                </a:cxn>
                <a:cxn ang="0">
                  <a:pos x="22" y="104"/>
                </a:cxn>
                <a:cxn ang="0">
                  <a:pos x="8" y="144"/>
                </a:cxn>
                <a:cxn ang="0">
                  <a:pos x="22" y="146"/>
                </a:cxn>
                <a:cxn ang="0">
                  <a:pos x="48" y="150"/>
                </a:cxn>
                <a:cxn ang="0">
                  <a:pos x="54" y="174"/>
                </a:cxn>
                <a:cxn ang="0">
                  <a:pos x="32" y="180"/>
                </a:cxn>
                <a:cxn ang="0">
                  <a:pos x="22" y="184"/>
                </a:cxn>
                <a:cxn ang="0">
                  <a:pos x="30" y="190"/>
                </a:cxn>
                <a:cxn ang="0">
                  <a:pos x="46" y="204"/>
                </a:cxn>
              </a:cxnLst>
              <a:rect l="0" t="0" r="r" b="b"/>
              <a:pathLst>
                <a:path w="494" h="384">
                  <a:moveTo>
                    <a:pt x="56" y="212"/>
                  </a:moveTo>
                  <a:lnTo>
                    <a:pt x="54" y="278"/>
                  </a:lnTo>
                  <a:lnTo>
                    <a:pt x="70" y="286"/>
                  </a:lnTo>
                  <a:lnTo>
                    <a:pt x="108" y="250"/>
                  </a:lnTo>
                  <a:lnTo>
                    <a:pt x="136" y="250"/>
                  </a:lnTo>
                  <a:lnTo>
                    <a:pt x="146" y="236"/>
                  </a:lnTo>
                  <a:lnTo>
                    <a:pt x="172" y="234"/>
                  </a:lnTo>
                  <a:lnTo>
                    <a:pt x="186" y="252"/>
                  </a:lnTo>
                  <a:lnTo>
                    <a:pt x="204" y="256"/>
                  </a:lnTo>
                  <a:lnTo>
                    <a:pt x="216" y="268"/>
                  </a:lnTo>
                  <a:lnTo>
                    <a:pt x="246" y="268"/>
                  </a:lnTo>
                  <a:lnTo>
                    <a:pt x="254" y="282"/>
                  </a:lnTo>
                  <a:lnTo>
                    <a:pt x="270" y="286"/>
                  </a:lnTo>
                  <a:lnTo>
                    <a:pt x="284" y="296"/>
                  </a:lnTo>
                  <a:lnTo>
                    <a:pt x="290" y="312"/>
                  </a:lnTo>
                  <a:lnTo>
                    <a:pt x="304" y="318"/>
                  </a:lnTo>
                  <a:lnTo>
                    <a:pt x="324" y="316"/>
                  </a:lnTo>
                  <a:lnTo>
                    <a:pt x="324" y="354"/>
                  </a:lnTo>
                  <a:lnTo>
                    <a:pt x="364" y="366"/>
                  </a:lnTo>
                  <a:lnTo>
                    <a:pt x="370" y="384"/>
                  </a:lnTo>
                  <a:lnTo>
                    <a:pt x="402" y="356"/>
                  </a:lnTo>
                  <a:lnTo>
                    <a:pt x="418" y="356"/>
                  </a:lnTo>
                  <a:lnTo>
                    <a:pt x="452" y="330"/>
                  </a:lnTo>
                  <a:lnTo>
                    <a:pt x="454" y="314"/>
                  </a:lnTo>
                  <a:lnTo>
                    <a:pt x="466" y="300"/>
                  </a:lnTo>
                  <a:lnTo>
                    <a:pt x="470" y="286"/>
                  </a:lnTo>
                  <a:lnTo>
                    <a:pt x="490" y="272"/>
                  </a:lnTo>
                  <a:lnTo>
                    <a:pt x="488" y="244"/>
                  </a:lnTo>
                  <a:lnTo>
                    <a:pt x="494" y="228"/>
                  </a:lnTo>
                  <a:lnTo>
                    <a:pt x="470" y="214"/>
                  </a:lnTo>
                  <a:lnTo>
                    <a:pt x="454" y="214"/>
                  </a:lnTo>
                  <a:lnTo>
                    <a:pt x="366" y="124"/>
                  </a:lnTo>
                  <a:lnTo>
                    <a:pt x="364" y="108"/>
                  </a:lnTo>
                  <a:lnTo>
                    <a:pt x="338" y="82"/>
                  </a:lnTo>
                  <a:lnTo>
                    <a:pt x="304" y="82"/>
                  </a:lnTo>
                  <a:lnTo>
                    <a:pt x="280" y="70"/>
                  </a:lnTo>
                  <a:lnTo>
                    <a:pt x="284" y="52"/>
                  </a:lnTo>
                  <a:lnTo>
                    <a:pt x="280" y="42"/>
                  </a:lnTo>
                  <a:lnTo>
                    <a:pt x="224" y="0"/>
                  </a:lnTo>
                  <a:lnTo>
                    <a:pt x="216" y="8"/>
                  </a:lnTo>
                  <a:lnTo>
                    <a:pt x="226" y="20"/>
                  </a:lnTo>
                  <a:lnTo>
                    <a:pt x="206" y="16"/>
                  </a:lnTo>
                  <a:lnTo>
                    <a:pt x="172" y="32"/>
                  </a:lnTo>
                  <a:lnTo>
                    <a:pt x="168" y="54"/>
                  </a:lnTo>
                  <a:lnTo>
                    <a:pt x="180" y="66"/>
                  </a:lnTo>
                  <a:lnTo>
                    <a:pt x="168" y="74"/>
                  </a:lnTo>
                  <a:lnTo>
                    <a:pt x="132" y="72"/>
                  </a:lnTo>
                  <a:lnTo>
                    <a:pt x="116" y="72"/>
                  </a:lnTo>
                  <a:lnTo>
                    <a:pt x="90" y="42"/>
                  </a:lnTo>
                  <a:lnTo>
                    <a:pt x="86" y="28"/>
                  </a:lnTo>
                  <a:lnTo>
                    <a:pt x="64" y="0"/>
                  </a:lnTo>
                  <a:lnTo>
                    <a:pt x="16" y="18"/>
                  </a:lnTo>
                  <a:lnTo>
                    <a:pt x="14" y="38"/>
                  </a:lnTo>
                  <a:lnTo>
                    <a:pt x="0" y="46"/>
                  </a:lnTo>
                  <a:lnTo>
                    <a:pt x="20" y="90"/>
                  </a:lnTo>
                  <a:lnTo>
                    <a:pt x="22" y="64"/>
                  </a:lnTo>
                  <a:lnTo>
                    <a:pt x="18" y="54"/>
                  </a:lnTo>
                  <a:lnTo>
                    <a:pt x="22" y="40"/>
                  </a:lnTo>
                  <a:lnTo>
                    <a:pt x="52" y="34"/>
                  </a:lnTo>
                  <a:lnTo>
                    <a:pt x="64" y="70"/>
                  </a:lnTo>
                  <a:lnTo>
                    <a:pt x="82" y="92"/>
                  </a:lnTo>
                  <a:lnTo>
                    <a:pt x="72" y="114"/>
                  </a:lnTo>
                  <a:lnTo>
                    <a:pt x="22" y="114"/>
                  </a:lnTo>
                  <a:lnTo>
                    <a:pt x="22" y="104"/>
                  </a:lnTo>
                  <a:lnTo>
                    <a:pt x="12" y="114"/>
                  </a:lnTo>
                  <a:lnTo>
                    <a:pt x="8" y="144"/>
                  </a:lnTo>
                  <a:lnTo>
                    <a:pt x="18" y="164"/>
                  </a:lnTo>
                  <a:lnTo>
                    <a:pt x="22" y="146"/>
                  </a:lnTo>
                  <a:lnTo>
                    <a:pt x="38" y="150"/>
                  </a:lnTo>
                  <a:lnTo>
                    <a:pt x="48" y="150"/>
                  </a:lnTo>
                  <a:lnTo>
                    <a:pt x="48" y="166"/>
                  </a:lnTo>
                  <a:lnTo>
                    <a:pt x="54" y="174"/>
                  </a:lnTo>
                  <a:lnTo>
                    <a:pt x="46" y="180"/>
                  </a:lnTo>
                  <a:lnTo>
                    <a:pt x="32" y="180"/>
                  </a:lnTo>
                  <a:lnTo>
                    <a:pt x="30" y="170"/>
                  </a:lnTo>
                  <a:lnTo>
                    <a:pt x="22" y="184"/>
                  </a:lnTo>
                  <a:lnTo>
                    <a:pt x="24" y="196"/>
                  </a:lnTo>
                  <a:lnTo>
                    <a:pt x="30" y="190"/>
                  </a:lnTo>
                  <a:lnTo>
                    <a:pt x="40" y="192"/>
                  </a:lnTo>
                  <a:lnTo>
                    <a:pt x="46" y="204"/>
                  </a:lnTo>
                  <a:lnTo>
                    <a:pt x="56" y="21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53" name="Uganda">
              <a:extLst>
                <a:ext uri="{FF2B5EF4-FFF2-40B4-BE49-F238E27FC236}">
                  <a16:creationId xmlns:a16="http://schemas.microsoft.com/office/drawing/2014/main" id="{D363614C-A6A6-445C-9B0C-0EF75E0E3520}"/>
                </a:ext>
              </a:extLst>
            </p:cNvPr>
            <p:cNvSpPr>
              <a:spLocks/>
            </p:cNvSpPr>
            <p:nvPr/>
          </p:nvSpPr>
          <p:spPr bwMode="gray">
            <a:xfrm>
              <a:off x="6724418" y="4430924"/>
              <a:ext cx="167898" cy="176991"/>
            </a:xfrm>
            <a:custGeom>
              <a:avLst/>
              <a:gdLst/>
              <a:ahLst/>
              <a:cxnLst>
                <a:cxn ang="0">
                  <a:pos x="24" y="216"/>
                </a:cxn>
                <a:cxn ang="0">
                  <a:pos x="12" y="212"/>
                </a:cxn>
                <a:cxn ang="0">
                  <a:pos x="0" y="194"/>
                </a:cxn>
                <a:cxn ang="0">
                  <a:pos x="8" y="168"/>
                </a:cxn>
                <a:cxn ang="0">
                  <a:pos x="10" y="136"/>
                </a:cxn>
                <a:cxn ang="0">
                  <a:pos x="36" y="108"/>
                </a:cxn>
                <a:cxn ang="0">
                  <a:pos x="58" y="74"/>
                </a:cxn>
                <a:cxn ang="0">
                  <a:pos x="40" y="72"/>
                </a:cxn>
                <a:cxn ang="0">
                  <a:pos x="48" y="60"/>
                </a:cxn>
                <a:cxn ang="0">
                  <a:pos x="48" y="44"/>
                </a:cxn>
                <a:cxn ang="0">
                  <a:pos x="52" y="28"/>
                </a:cxn>
                <a:cxn ang="0">
                  <a:pos x="64" y="12"/>
                </a:cxn>
                <a:cxn ang="0">
                  <a:pos x="80" y="10"/>
                </a:cxn>
                <a:cxn ang="0">
                  <a:pos x="94" y="0"/>
                </a:cxn>
                <a:cxn ang="0">
                  <a:pos x="106" y="16"/>
                </a:cxn>
                <a:cxn ang="0">
                  <a:pos x="160" y="20"/>
                </a:cxn>
                <a:cxn ang="0">
                  <a:pos x="174" y="6"/>
                </a:cxn>
                <a:cxn ang="0">
                  <a:pos x="186" y="18"/>
                </a:cxn>
                <a:cxn ang="0">
                  <a:pos x="186" y="38"/>
                </a:cxn>
                <a:cxn ang="0">
                  <a:pos x="204" y="46"/>
                </a:cxn>
                <a:cxn ang="0">
                  <a:pos x="208" y="70"/>
                </a:cxn>
                <a:cxn ang="0">
                  <a:pos x="200" y="88"/>
                </a:cxn>
                <a:cxn ang="0">
                  <a:pos x="194" y="108"/>
                </a:cxn>
                <a:cxn ang="0">
                  <a:pos x="180" y="118"/>
                </a:cxn>
                <a:cxn ang="0">
                  <a:pos x="170" y="140"/>
                </a:cxn>
                <a:cxn ang="0">
                  <a:pos x="166" y="156"/>
                </a:cxn>
                <a:cxn ang="0">
                  <a:pos x="158" y="170"/>
                </a:cxn>
                <a:cxn ang="0">
                  <a:pos x="160" y="202"/>
                </a:cxn>
                <a:cxn ang="0">
                  <a:pos x="44" y="204"/>
                </a:cxn>
                <a:cxn ang="0">
                  <a:pos x="34" y="208"/>
                </a:cxn>
                <a:cxn ang="0">
                  <a:pos x="24" y="216"/>
                </a:cxn>
              </a:cxnLst>
              <a:rect l="0" t="0" r="r" b="b"/>
              <a:pathLst>
                <a:path w="208" h="216">
                  <a:moveTo>
                    <a:pt x="24" y="216"/>
                  </a:moveTo>
                  <a:lnTo>
                    <a:pt x="12" y="212"/>
                  </a:lnTo>
                  <a:lnTo>
                    <a:pt x="0" y="194"/>
                  </a:lnTo>
                  <a:lnTo>
                    <a:pt x="8" y="168"/>
                  </a:lnTo>
                  <a:lnTo>
                    <a:pt x="10" y="136"/>
                  </a:lnTo>
                  <a:lnTo>
                    <a:pt x="36" y="108"/>
                  </a:lnTo>
                  <a:lnTo>
                    <a:pt x="58" y="74"/>
                  </a:lnTo>
                  <a:lnTo>
                    <a:pt x="40" y="72"/>
                  </a:lnTo>
                  <a:lnTo>
                    <a:pt x="48" y="60"/>
                  </a:lnTo>
                  <a:lnTo>
                    <a:pt x="48" y="44"/>
                  </a:lnTo>
                  <a:lnTo>
                    <a:pt x="52" y="28"/>
                  </a:lnTo>
                  <a:lnTo>
                    <a:pt x="64" y="12"/>
                  </a:lnTo>
                  <a:lnTo>
                    <a:pt x="80" y="10"/>
                  </a:lnTo>
                  <a:lnTo>
                    <a:pt x="94" y="0"/>
                  </a:lnTo>
                  <a:lnTo>
                    <a:pt x="106" y="16"/>
                  </a:lnTo>
                  <a:lnTo>
                    <a:pt x="160" y="20"/>
                  </a:lnTo>
                  <a:lnTo>
                    <a:pt x="174" y="6"/>
                  </a:lnTo>
                  <a:lnTo>
                    <a:pt x="186" y="18"/>
                  </a:lnTo>
                  <a:lnTo>
                    <a:pt x="186" y="38"/>
                  </a:lnTo>
                  <a:lnTo>
                    <a:pt x="204" y="46"/>
                  </a:lnTo>
                  <a:lnTo>
                    <a:pt x="208" y="70"/>
                  </a:lnTo>
                  <a:lnTo>
                    <a:pt x="200" y="88"/>
                  </a:lnTo>
                  <a:lnTo>
                    <a:pt x="194" y="108"/>
                  </a:lnTo>
                  <a:lnTo>
                    <a:pt x="180" y="118"/>
                  </a:lnTo>
                  <a:lnTo>
                    <a:pt x="170" y="140"/>
                  </a:lnTo>
                  <a:lnTo>
                    <a:pt x="166" y="156"/>
                  </a:lnTo>
                  <a:lnTo>
                    <a:pt x="158" y="170"/>
                  </a:lnTo>
                  <a:lnTo>
                    <a:pt x="160" y="202"/>
                  </a:lnTo>
                  <a:lnTo>
                    <a:pt x="44" y="204"/>
                  </a:lnTo>
                  <a:lnTo>
                    <a:pt x="34" y="208"/>
                  </a:lnTo>
                  <a:lnTo>
                    <a:pt x="24" y="21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54" name="Ukraine">
              <a:extLst>
                <a:ext uri="{FF2B5EF4-FFF2-40B4-BE49-F238E27FC236}">
                  <a16:creationId xmlns:a16="http://schemas.microsoft.com/office/drawing/2014/main" id="{00114ADE-AADA-43B1-B7FB-FAA140B8B6FB}"/>
                </a:ext>
              </a:extLst>
            </p:cNvPr>
            <p:cNvSpPr>
              <a:spLocks/>
            </p:cNvSpPr>
            <p:nvPr/>
          </p:nvSpPr>
          <p:spPr bwMode="gray">
            <a:xfrm>
              <a:off x="6488189" y="2582359"/>
              <a:ext cx="564216" cy="399212"/>
            </a:xfrm>
            <a:custGeom>
              <a:avLst/>
              <a:gdLst/>
              <a:ahLst/>
              <a:cxnLst>
                <a:cxn ang="0">
                  <a:pos x="520" y="434"/>
                </a:cxn>
                <a:cxn ang="0">
                  <a:pos x="552" y="436"/>
                </a:cxn>
                <a:cxn ang="0">
                  <a:pos x="546" y="456"/>
                </a:cxn>
                <a:cxn ang="0">
                  <a:pos x="520" y="452"/>
                </a:cxn>
                <a:cxn ang="0">
                  <a:pos x="490" y="464"/>
                </a:cxn>
                <a:cxn ang="0">
                  <a:pos x="448" y="488"/>
                </a:cxn>
                <a:cxn ang="0">
                  <a:pos x="424" y="482"/>
                </a:cxn>
                <a:cxn ang="0">
                  <a:pos x="432" y="444"/>
                </a:cxn>
                <a:cxn ang="0">
                  <a:pos x="396" y="428"/>
                </a:cxn>
                <a:cxn ang="0">
                  <a:pos x="388" y="392"/>
                </a:cxn>
                <a:cxn ang="0">
                  <a:pos x="384" y="368"/>
                </a:cxn>
                <a:cxn ang="0">
                  <a:pos x="334" y="370"/>
                </a:cxn>
                <a:cxn ang="0">
                  <a:pos x="282" y="430"/>
                </a:cxn>
                <a:cxn ang="0">
                  <a:pos x="270" y="440"/>
                </a:cxn>
                <a:cxn ang="0">
                  <a:pos x="228" y="444"/>
                </a:cxn>
                <a:cxn ang="0">
                  <a:pos x="242" y="418"/>
                </a:cxn>
                <a:cxn ang="0">
                  <a:pos x="262" y="370"/>
                </a:cxn>
                <a:cxn ang="0">
                  <a:pos x="308" y="372"/>
                </a:cxn>
                <a:cxn ang="0">
                  <a:pos x="292" y="326"/>
                </a:cxn>
                <a:cxn ang="0">
                  <a:pos x="272" y="286"/>
                </a:cxn>
                <a:cxn ang="0">
                  <a:pos x="242" y="270"/>
                </a:cxn>
                <a:cxn ang="0">
                  <a:pos x="206" y="268"/>
                </a:cxn>
                <a:cxn ang="0">
                  <a:pos x="160" y="254"/>
                </a:cxn>
                <a:cxn ang="0">
                  <a:pos x="144" y="278"/>
                </a:cxn>
                <a:cxn ang="0">
                  <a:pos x="92" y="286"/>
                </a:cxn>
                <a:cxn ang="0">
                  <a:pos x="38" y="276"/>
                </a:cxn>
                <a:cxn ang="0">
                  <a:pos x="10" y="272"/>
                </a:cxn>
                <a:cxn ang="0">
                  <a:pos x="4" y="238"/>
                </a:cxn>
                <a:cxn ang="0">
                  <a:pos x="28" y="182"/>
                </a:cxn>
                <a:cxn ang="0">
                  <a:pos x="78" y="134"/>
                </a:cxn>
                <a:cxn ang="0">
                  <a:pos x="54" y="72"/>
                </a:cxn>
                <a:cxn ang="0">
                  <a:pos x="74" y="56"/>
                </a:cxn>
                <a:cxn ang="0">
                  <a:pos x="134" y="44"/>
                </a:cxn>
                <a:cxn ang="0">
                  <a:pos x="160" y="46"/>
                </a:cxn>
                <a:cxn ang="0">
                  <a:pos x="186" y="56"/>
                </a:cxn>
                <a:cxn ang="0">
                  <a:pos x="220" y="70"/>
                </a:cxn>
                <a:cxn ang="0">
                  <a:pos x="254" y="68"/>
                </a:cxn>
                <a:cxn ang="0">
                  <a:pos x="276" y="64"/>
                </a:cxn>
                <a:cxn ang="0">
                  <a:pos x="304" y="78"/>
                </a:cxn>
                <a:cxn ang="0">
                  <a:pos x="324" y="54"/>
                </a:cxn>
                <a:cxn ang="0">
                  <a:pos x="368" y="20"/>
                </a:cxn>
                <a:cxn ang="0">
                  <a:pos x="440" y="0"/>
                </a:cxn>
                <a:cxn ang="0">
                  <a:pos x="476" y="56"/>
                </a:cxn>
                <a:cxn ang="0">
                  <a:pos x="474" y="86"/>
                </a:cxn>
                <a:cxn ang="0">
                  <a:pos x="520" y="98"/>
                </a:cxn>
                <a:cxn ang="0">
                  <a:pos x="508" y="130"/>
                </a:cxn>
                <a:cxn ang="0">
                  <a:pos x="536" y="142"/>
                </a:cxn>
                <a:cxn ang="0">
                  <a:pos x="594" y="134"/>
                </a:cxn>
                <a:cxn ang="0">
                  <a:pos x="626" y="160"/>
                </a:cxn>
                <a:cxn ang="0">
                  <a:pos x="698" y="190"/>
                </a:cxn>
                <a:cxn ang="0">
                  <a:pos x="666" y="224"/>
                </a:cxn>
                <a:cxn ang="0">
                  <a:pos x="688" y="262"/>
                </a:cxn>
                <a:cxn ang="0">
                  <a:pos x="652" y="292"/>
                </a:cxn>
                <a:cxn ang="0">
                  <a:pos x="620" y="328"/>
                </a:cxn>
                <a:cxn ang="0">
                  <a:pos x="594" y="340"/>
                </a:cxn>
                <a:cxn ang="0">
                  <a:pos x="568" y="344"/>
                </a:cxn>
                <a:cxn ang="0">
                  <a:pos x="544" y="352"/>
                </a:cxn>
                <a:cxn ang="0">
                  <a:pos x="516" y="362"/>
                </a:cxn>
                <a:cxn ang="0">
                  <a:pos x="488" y="370"/>
                </a:cxn>
                <a:cxn ang="0">
                  <a:pos x="490" y="414"/>
                </a:cxn>
              </a:cxnLst>
              <a:rect l="0" t="0" r="r" b="b"/>
              <a:pathLst>
                <a:path w="698" h="488">
                  <a:moveTo>
                    <a:pt x="508" y="438"/>
                  </a:moveTo>
                  <a:lnTo>
                    <a:pt x="520" y="434"/>
                  </a:lnTo>
                  <a:lnTo>
                    <a:pt x="546" y="432"/>
                  </a:lnTo>
                  <a:lnTo>
                    <a:pt x="552" y="436"/>
                  </a:lnTo>
                  <a:lnTo>
                    <a:pt x="548" y="444"/>
                  </a:lnTo>
                  <a:lnTo>
                    <a:pt x="546" y="456"/>
                  </a:lnTo>
                  <a:lnTo>
                    <a:pt x="530" y="458"/>
                  </a:lnTo>
                  <a:lnTo>
                    <a:pt x="520" y="452"/>
                  </a:lnTo>
                  <a:lnTo>
                    <a:pt x="508" y="448"/>
                  </a:lnTo>
                  <a:lnTo>
                    <a:pt x="490" y="464"/>
                  </a:lnTo>
                  <a:lnTo>
                    <a:pt x="474" y="468"/>
                  </a:lnTo>
                  <a:lnTo>
                    <a:pt x="448" y="488"/>
                  </a:lnTo>
                  <a:lnTo>
                    <a:pt x="438" y="482"/>
                  </a:lnTo>
                  <a:lnTo>
                    <a:pt x="424" y="482"/>
                  </a:lnTo>
                  <a:lnTo>
                    <a:pt x="434" y="458"/>
                  </a:lnTo>
                  <a:lnTo>
                    <a:pt x="432" y="444"/>
                  </a:lnTo>
                  <a:lnTo>
                    <a:pt x="392" y="436"/>
                  </a:lnTo>
                  <a:lnTo>
                    <a:pt x="396" y="428"/>
                  </a:lnTo>
                  <a:lnTo>
                    <a:pt x="430" y="404"/>
                  </a:lnTo>
                  <a:lnTo>
                    <a:pt x="388" y="392"/>
                  </a:lnTo>
                  <a:lnTo>
                    <a:pt x="374" y="384"/>
                  </a:lnTo>
                  <a:lnTo>
                    <a:pt x="384" y="368"/>
                  </a:lnTo>
                  <a:lnTo>
                    <a:pt x="366" y="360"/>
                  </a:lnTo>
                  <a:lnTo>
                    <a:pt x="334" y="370"/>
                  </a:lnTo>
                  <a:lnTo>
                    <a:pt x="312" y="392"/>
                  </a:lnTo>
                  <a:lnTo>
                    <a:pt x="282" y="430"/>
                  </a:lnTo>
                  <a:lnTo>
                    <a:pt x="280" y="448"/>
                  </a:lnTo>
                  <a:lnTo>
                    <a:pt x="270" y="440"/>
                  </a:lnTo>
                  <a:lnTo>
                    <a:pt x="250" y="444"/>
                  </a:lnTo>
                  <a:lnTo>
                    <a:pt x="228" y="444"/>
                  </a:lnTo>
                  <a:lnTo>
                    <a:pt x="224" y="428"/>
                  </a:lnTo>
                  <a:lnTo>
                    <a:pt x="242" y="418"/>
                  </a:lnTo>
                  <a:lnTo>
                    <a:pt x="254" y="396"/>
                  </a:lnTo>
                  <a:lnTo>
                    <a:pt x="262" y="370"/>
                  </a:lnTo>
                  <a:lnTo>
                    <a:pt x="284" y="376"/>
                  </a:lnTo>
                  <a:lnTo>
                    <a:pt x="308" y="372"/>
                  </a:lnTo>
                  <a:lnTo>
                    <a:pt x="298" y="350"/>
                  </a:lnTo>
                  <a:lnTo>
                    <a:pt x="292" y="326"/>
                  </a:lnTo>
                  <a:lnTo>
                    <a:pt x="286" y="302"/>
                  </a:lnTo>
                  <a:lnTo>
                    <a:pt x="272" y="286"/>
                  </a:lnTo>
                  <a:lnTo>
                    <a:pt x="258" y="278"/>
                  </a:lnTo>
                  <a:lnTo>
                    <a:pt x="242" y="270"/>
                  </a:lnTo>
                  <a:lnTo>
                    <a:pt x="226" y="274"/>
                  </a:lnTo>
                  <a:lnTo>
                    <a:pt x="206" y="268"/>
                  </a:lnTo>
                  <a:lnTo>
                    <a:pt x="176" y="250"/>
                  </a:lnTo>
                  <a:lnTo>
                    <a:pt x="160" y="254"/>
                  </a:lnTo>
                  <a:lnTo>
                    <a:pt x="158" y="266"/>
                  </a:lnTo>
                  <a:lnTo>
                    <a:pt x="144" y="278"/>
                  </a:lnTo>
                  <a:lnTo>
                    <a:pt x="110" y="292"/>
                  </a:lnTo>
                  <a:lnTo>
                    <a:pt x="92" y="286"/>
                  </a:lnTo>
                  <a:lnTo>
                    <a:pt x="76" y="290"/>
                  </a:lnTo>
                  <a:lnTo>
                    <a:pt x="38" y="276"/>
                  </a:lnTo>
                  <a:lnTo>
                    <a:pt x="24" y="282"/>
                  </a:lnTo>
                  <a:lnTo>
                    <a:pt x="10" y="272"/>
                  </a:lnTo>
                  <a:lnTo>
                    <a:pt x="0" y="250"/>
                  </a:lnTo>
                  <a:lnTo>
                    <a:pt x="4" y="238"/>
                  </a:lnTo>
                  <a:lnTo>
                    <a:pt x="10" y="220"/>
                  </a:lnTo>
                  <a:lnTo>
                    <a:pt x="28" y="182"/>
                  </a:lnTo>
                  <a:lnTo>
                    <a:pt x="52" y="154"/>
                  </a:lnTo>
                  <a:lnTo>
                    <a:pt x="78" y="134"/>
                  </a:lnTo>
                  <a:lnTo>
                    <a:pt x="72" y="110"/>
                  </a:lnTo>
                  <a:lnTo>
                    <a:pt x="54" y="72"/>
                  </a:lnTo>
                  <a:lnTo>
                    <a:pt x="56" y="56"/>
                  </a:lnTo>
                  <a:lnTo>
                    <a:pt x="74" y="56"/>
                  </a:lnTo>
                  <a:lnTo>
                    <a:pt x="90" y="48"/>
                  </a:lnTo>
                  <a:lnTo>
                    <a:pt x="134" y="44"/>
                  </a:lnTo>
                  <a:lnTo>
                    <a:pt x="146" y="46"/>
                  </a:lnTo>
                  <a:lnTo>
                    <a:pt x="160" y="46"/>
                  </a:lnTo>
                  <a:lnTo>
                    <a:pt x="172" y="56"/>
                  </a:lnTo>
                  <a:lnTo>
                    <a:pt x="186" y="56"/>
                  </a:lnTo>
                  <a:lnTo>
                    <a:pt x="198" y="54"/>
                  </a:lnTo>
                  <a:lnTo>
                    <a:pt x="220" y="70"/>
                  </a:lnTo>
                  <a:lnTo>
                    <a:pt x="236" y="58"/>
                  </a:lnTo>
                  <a:lnTo>
                    <a:pt x="254" y="68"/>
                  </a:lnTo>
                  <a:lnTo>
                    <a:pt x="264" y="60"/>
                  </a:lnTo>
                  <a:lnTo>
                    <a:pt x="276" y="64"/>
                  </a:lnTo>
                  <a:lnTo>
                    <a:pt x="280" y="82"/>
                  </a:lnTo>
                  <a:lnTo>
                    <a:pt x="304" y="78"/>
                  </a:lnTo>
                  <a:lnTo>
                    <a:pt x="320" y="80"/>
                  </a:lnTo>
                  <a:lnTo>
                    <a:pt x="324" y="54"/>
                  </a:lnTo>
                  <a:lnTo>
                    <a:pt x="338" y="28"/>
                  </a:lnTo>
                  <a:lnTo>
                    <a:pt x="368" y="20"/>
                  </a:lnTo>
                  <a:lnTo>
                    <a:pt x="414" y="20"/>
                  </a:lnTo>
                  <a:lnTo>
                    <a:pt x="440" y="0"/>
                  </a:lnTo>
                  <a:lnTo>
                    <a:pt x="458" y="10"/>
                  </a:lnTo>
                  <a:lnTo>
                    <a:pt x="476" y="56"/>
                  </a:lnTo>
                  <a:lnTo>
                    <a:pt x="464" y="58"/>
                  </a:lnTo>
                  <a:lnTo>
                    <a:pt x="474" y="86"/>
                  </a:lnTo>
                  <a:lnTo>
                    <a:pt x="506" y="84"/>
                  </a:lnTo>
                  <a:lnTo>
                    <a:pt x="520" y="98"/>
                  </a:lnTo>
                  <a:lnTo>
                    <a:pt x="516" y="124"/>
                  </a:lnTo>
                  <a:lnTo>
                    <a:pt x="508" y="130"/>
                  </a:lnTo>
                  <a:lnTo>
                    <a:pt x="518" y="150"/>
                  </a:lnTo>
                  <a:lnTo>
                    <a:pt x="536" y="142"/>
                  </a:lnTo>
                  <a:lnTo>
                    <a:pt x="560" y="154"/>
                  </a:lnTo>
                  <a:lnTo>
                    <a:pt x="594" y="134"/>
                  </a:lnTo>
                  <a:lnTo>
                    <a:pt x="598" y="158"/>
                  </a:lnTo>
                  <a:lnTo>
                    <a:pt x="626" y="160"/>
                  </a:lnTo>
                  <a:lnTo>
                    <a:pt x="676" y="190"/>
                  </a:lnTo>
                  <a:lnTo>
                    <a:pt x="698" y="190"/>
                  </a:lnTo>
                  <a:lnTo>
                    <a:pt x="694" y="216"/>
                  </a:lnTo>
                  <a:lnTo>
                    <a:pt x="666" y="224"/>
                  </a:lnTo>
                  <a:lnTo>
                    <a:pt x="666" y="236"/>
                  </a:lnTo>
                  <a:lnTo>
                    <a:pt x="688" y="262"/>
                  </a:lnTo>
                  <a:lnTo>
                    <a:pt x="674" y="288"/>
                  </a:lnTo>
                  <a:lnTo>
                    <a:pt x="652" y="292"/>
                  </a:lnTo>
                  <a:lnTo>
                    <a:pt x="622" y="308"/>
                  </a:lnTo>
                  <a:lnTo>
                    <a:pt x="620" y="328"/>
                  </a:lnTo>
                  <a:lnTo>
                    <a:pt x="614" y="342"/>
                  </a:lnTo>
                  <a:lnTo>
                    <a:pt x="594" y="340"/>
                  </a:lnTo>
                  <a:lnTo>
                    <a:pt x="576" y="350"/>
                  </a:lnTo>
                  <a:lnTo>
                    <a:pt x="568" y="344"/>
                  </a:lnTo>
                  <a:lnTo>
                    <a:pt x="554" y="358"/>
                  </a:lnTo>
                  <a:lnTo>
                    <a:pt x="544" y="352"/>
                  </a:lnTo>
                  <a:lnTo>
                    <a:pt x="526" y="368"/>
                  </a:lnTo>
                  <a:lnTo>
                    <a:pt x="516" y="362"/>
                  </a:lnTo>
                  <a:lnTo>
                    <a:pt x="500" y="380"/>
                  </a:lnTo>
                  <a:lnTo>
                    <a:pt x="488" y="370"/>
                  </a:lnTo>
                  <a:lnTo>
                    <a:pt x="480" y="386"/>
                  </a:lnTo>
                  <a:lnTo>
                    <a:pt x="490" y="414"/>
                  </a:lnTo>
                  <a:lnTo>
                    <a:pt x="508" y="43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55" name="United Arab Emirates">
              <a:extLst>
                <a:ext uri="{FF2B5EF4-FFF2-40B4-BE49-F238E27FC236}">
                  <a16:creationId xmlns:a16="http://schemas.microsoft.com/office/drawing/2014/main" id="{464B41D3-0825-4ED0-8964-3A53C6A2E7F1}"/>
                </a:ext>
              </a:extLst>
            </p:cNvPr>
            <p:cNvSpPr>
              <a:spLocks/>
            </p:cNvSpPr>
            <p:nvPr/>
          </p:nvSpPr>
          <p:spPr bwMode="gray">
            <a:xfrm>
              <a:off x="7374536" y="3707231"/>
              <a:ext cx="156183" cy="123894"/>
            </a:xfrm>
            <a:custGeom>
              <a:avLst/>
              <a:gdLst/>
              <a:ahLst/>
              <a:cxnLst>
                <a:cxn ang="0">
                  <a:pos x="182" y="16"/>
                </a:cxn>
                <a:cxn ang="0">
                  <a:pos x="192" y="0"/>
                </a:cxn>
                <a:cxn ang="0">
                  <a:pos x="194" y="22"/>
                </a:cxn>
                <a:cxn ang="0">
                  <a:pos x="186" y="52"/>
                </a:cxn>
                <a:cxn ang="0">
                  <a:pos x="180" y="64"/>
                </a:cxn>
                <a:cxn ang="0">
                  <a:pos x="172" y="112"/>
                </a:cxn>
                <a:cxn ang="0">
                  <a:pos x="164" y="118"/>
                </a:cxn>
                <a:cxn ang="0">
                  <a:pos x="160" y="150"/>
                </a:cxn>
                <a:cxn ang="0">
                  <a:pos x="20" y="122"/>
                </a:cxn>
                <a:cxn ang="0">
                  <a:pos x="20" y="104"/>
                </a:cxn>
                <a:cxn ang="0">
                  <a:pos x="10" y="76"/>
                </a:cxn>
                <a:cxn ang="0">
                  <a:pos x="2" y="66"/>
                </a:cxn>
                <a:cxn ang="0">
                  <a:pos x="0" y="52"/>
                </a:cxn>
                <a:cxn ang="0">
                  <a:pos x="6" y="38"/>
                </a:cxn>
                <a:cxn ang="0">
                  <a:pos x="22" y="46"/>
                </a:cxn>
                <a:cxn ang="0">
                  <a:pos x="26" y="60"/>
                </a:cxn>
                <a:cxn ang="0">
                  <a:pos x="32" y="56"/>
                </a:cxn>
                <a:cxn ang="0">
                  <a:pos x="42" y="58"/>
                </a:cxn>
                <a:cxn ang="0">
                  <a:pos x="56" y="72"/>
                </a:cxn>
                <a:cxn ang="0">
                  <a:pos x="68" y="62"/>
                </a:cxn>
                <a:cxn ang="0">
                  <a:pos x="78" y="68"/>
                </a:cxn>
                <a:cxn ang="0">
                  <a:pos x="108" y="70"/>
                </a:cxn>
                <a:cxn ang="0">
                  <a:pos x="110" y="76"/>
                </a:cxn>
                <a:cxn ang="0">
                  <a:pos x="132" y="74"/>
                </a:cxn>
                <a:cxn ang="0">
                  <a:pos x="160" y="38"/>
                </a:cxn>
                <a:cxn ang="0">
                  <a:pos x="182" y="16"/>
                </a:cxn>
              </a:cxnLst>
              <a:rect l="0" t="0" r="r" b="b"/>
              <a:pathLst>
                <a:path w="194" h="150">
                  <a:moveTo>
                    <a:pt x="182" y="16"/>
                  </a:moveTo>
                  <a:lnTo>
                    <a:pt x="192" y="0"/>
                  </a:lnTo>
                  <a:lnTo>
                    <a:pt x="194" y="22"/>
                  </a:lnTo>
                  <a:lnTo>
                    <a:pt x="186" y="52"/>
                  </a:lnTo>
                  <a:lnTo>
                    <a:pt x="180" y="64"/>
                  </a:lnTo>
                  <a:lnTo>
                    <a:pt x="172" y="112"/>
                  </a:lnTo>
                  <a:lnTo>
                    <a:pt x="164" y="118"/>
                  </a:lnTo>
                  <a:lnTo>
                    <a:pt x="160" y="150"/>
                  </a:lnTo>
                  <a:lnTo>
                    <a:pt x="20" y="122"/>
                  </a:lnTo>
                  <a:lnTo>
                    <a:pt x="20" y="104"/>
                  </a:lnTo>
                  <a:lnTo>
                    <a:pt x="10" y="76"/>
                  </a:lnTo>
                  <a:lnTo>
                    <a:pt x="2" y="66"/>
                  </a:lnTo>
                  <a:lnTo>
                    <a:pt x="0" y="52"/>
                  </a:lnTo>
                  <a:lnTo>
                    <a:pt x="6" y="38"/>
                  </a:lnTo>
                  <a:lnTo>
                    <a:pt x="22" y="46"/>
                  </a:lnTo>
                  <a:lnTo>
                    <a:pt x="26" y="60"/>
                  </a:lnTo>
                  <a:lnTo>
                    <a:pt x="32" y="56"/>
                  </a:lnTo>
                  <a:lnTo>
                    <a:pt x="42" y="58"/>
                  </a:lnTo>
                  <a:lnTo>
                    <a:pt x="56" y="72"/>
                  </a:lnTo>
                  <a:lnTo>
                    <a:pt x="68" y="62"/>
                  </a:lnTo>
                  <a:lnTo>
                    <a:pt x="78" y="68"/>
                  </a:lnTo>
                  <a:lnTo>
                    <a:pt x="108" y="70"/>
                  </a:lnTo>
                  <a:lnTo>
                    <a:pt x="110" y="76"/>
                  </a:lnTo>
                  <a:lnTo>
                    <a:pt x="132" y="74"/>
                  </a:lnTo>
                  <a:lnTo>
                    <a:pt x="160" y="38"/>
                  </a:lnTo>
                  <a:lnTo>
                    <a:pt x="182" y="16"/>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56" name="United Kingdom">
              <a:extLst>
                <a:ext uri="{FF2B5EF4-FFF2-40B4-BE49-F238E27FC236}">
                  <a16:creationId xmlns:a16="http://schemas.microsoft.com/office/drawing/2014/main" id="{CE18A2E0-E032-4435-B455-34E9355D19C7}"/>
                </a:ext>
              </a:extLst>
            </p:cNvPr>
            <p:cNvSpPr>
              <a:spLocks noEditPoints="1"/>
            </p:cNvSpPr>
            <p:nvPr/>
          </p:nvSpPr>
          <p:spPr bwMode="gray">
            <a:xfrm>
              <a:off x="5551083" y="2240176"/>
              <a:ext cx="314323" cy="477875"/>
            </a:xfrm>
            <a:custGeom>
              <a:avLst/>
              <a:gdLst/>
              <a:ahLst/>
              <a:cxnLst>
                <a:cxn ang="0">
                  <a:pos x="224" y="80"/>
                </a:cxn>
                <a:cxn ang="0">
                  <a:pos x="244" y="110"/>
                </a:cxn>
                <a:cxn ang="0">
                  <a:pos x="204" y="166"/>
                </a:cxn>
                <a:cxn ang="0">
                  <a:pos x="224" y="198"/>
                </a:cxn>
                <a:cxn ang="0">
                  <a:pos x="260" y="266"/>
                </a:cxn>
                <a:cxn ang="0">
                  <a:pos x="294" y="300"/>
                </a:cxn>
                <a:cxn ang="0">
                  <a:pos x="324" y="358"/>
                </a:cxn>
                <a:cxn ang="0">
                  <a:pos x="320" y="402"/>
                </a:cxn>
                <a:cxn ang="0">
                  <a:pos x="356" y="400"/>
                </a:cxn>
                <a:cxn ang="0">
                  <a:pos x="388" y="434"/>
                </a:cxn>
                <a:cxn ang="0">
                  <a:pos x="356" y="470"/>
                </a:cxn>
                <a:cxn ang="0">
                  <a:pos x="374" y="490"/>
                </a:cxn>
                <a:cxn ang="0">
                  <a:pos x="346" y="524"/>
                </a:cxn>
                <a:cxn ang="0">
                  <a:pos x="294" y="538"/>
                </a:cxn>
                <a:cxn ang="0">
                  <a:pos x="246" y="548"/>
                </a:cxn>
                <a:cxn ang="0">
                  <a:pos x="188" y="544"/>
                </a:cxn>
                <a:cxn ang="0">
                  <a:pos x="154" y="560"/>
                </a:cxn>
                <a:cxn ang="0">
                  <a:pos x="110" y="580"/>
                </a:cxn>
                <a:cxn ang="0">
                  <a:pos x="130" y="550"/>
                </a:cxn>
                <a:cxn ang="0">
                  <a:pos x="160" y="510"/>
                </a:cxn>
                <a:cxn ang="0">
                  <a:pos x="158" y="474"/>
                </a:cxn>
                <a:cxn ang="0">
                  <a:pos x="118" y="464"/>
                </a:cxn>
                <a:cxn ang="0">
                  <a:pos x="174" y="434"/>
                </a:cxn>
                <a:cxn ang="0">
                  <a:pos x="144" y="400"/>
                </a:cxn>
                <a:cxn ang="0">
                  <a:pos x="198" y="374"/>
                </a:cxn>
                <a:cxn ang="0">
                  <a:pos x="188" y="308"/>
                </a:cxn>
                <a:cxn ang="0">
                  <a:pos x="174" y="278"/>
                </a:cxn>
                <a:cxn ang="0">
                  <a:pos x="142" y="284"/>
                </a:cxn>
                <a:cxn ang="0">
                  <a:pos x="140" y="238"/>
                </a:cxn>
                <a:cxn ang="0">
                  <a:pos x="126" y="210"/>
                </a:cxn>
                <a:cxn ang="0">
                  <a:pos x="104" y="220"/>
                </a:cxn>
                <a:cxn ang="0">
                  <a:pos x="92" y="208"/>
                </a:cxn>
                <a:cxn ang="0">
                  <a:pos x="122" y="144"/>
                </a:cxn>
                <a:cxn ang="0">
                  <a:pos x="92" y="122"/>
                </a:cxn>
                <a:cxn ang="0">
                  <a:pos x="88" y="64"/>
                </a:cxn>
                <a:cxn ang="0">
                  <a:pos x="116" y="30"/>
                </a:cxn>
                <a:cxn ang="0">
                  <a:pos x="148" y="2"/>
                </a:cxn>
                <a:cxn ang="0">
                  <a:pos x="194" y="20"/>
                </a:cxn>
                <a:cxn ang="0">
                  <a:pos x="170" y="58"/>
                </a:cxn>
                <a:cxn ang="0">
                  <a:pos x="36" y="252"/>
                </a:cxn>
                <a:cxn ang="0">
                  <a:pos x="4" y="288"/>
                </a:cxn>
                <a:cxn ang="0">
                  <a:pos x="28" y="316"/>
                </a:cxn>
                <a:cxn ang="0">
                  <a:pos x="68" y="318"/>
                </a:cxn>
                <a:cxn ang="0">
                  <a:pos x="94" y="286"/>
                </a:cxn>
                <a:cxn ang="0">
                  <a:pos x="78" y="250"/>
                </a:cxn>
              </a:cxnLst>
              <a:rect l="0" t="0" r="r" b="b"/>
              <a:pathLst>
                <a:path w="388" h="586">
                  <a:moveTo>
                    <a:pt x="158" y="86"/>
                  </a:moveTo>
                  <a:lnTo>
                    <a:pt x="198" y="74"/>
                  </a:lnTo>
                  <a:lnTo>
                    <a:pt x="224" y="80"/>
                  </a:lnTo>
                  <a:lnTo>
                    <a:pt x="242" y="76"/>
                  </a:lnTo>
                  <a:lnTo>
                    <a:pt x="252" y="86"/>
                  </a:lnTo>
                  <a:lnTo>
                    <a:pt x="244" y="110"/>
                  </a:lnTo>
                  <a:lnTo>
                    <a:pt x="224" y="132"/>
                  </a:lnTo>
                  <a:lnTo>
                    <a:pt x="218" y="148"/>
                  </a:lnTo>
                  <a:lnTo>
                    <a:pt x="204" y="166"/>
                  </a:lnTo>
                  <a:lnTo>
                    <a:pt x="214" y="176"/>
                  </a:lnTo>
                  <a:lnTo>
                    <a:pt x="208" y="192"/>
                  </a:lnTo>
                  <a:lnTo>
                    <a:pt x="224" y="198"/>
                  </a:lnTo>
                  <a:lnTo>
                    <a:pt x="240" y="208"/>
                  </a:lnTo>
                  <a:lnTo>
                    <a:pt x="256" y="232"/>
                  </a:lnTo>
                  <a:lnTo>
                    <a:pt x="260" y="266"/>
                  </a:lnTo>
                  <a:lnTo>
                    <a:pt x="276" y="280"/>
                  </a:lnTo>
                  <a:lnTo>
                    <a:pt x="280" y="294"/>
                  </a:lnTo>
                  <a:lnTo>
                    <a:pt x="294" y="300"/>
                  </a:lnTo>
                  <a:lnTo>
                    <a:pt x="310" y="324"/>
                  </a:lnTo>
                  <a:lnTo>
                    <a:pt x="322" y="346"/>
                  </a:lnTo>
                  <a:lnTo>
                    <a:pt x="324" y="358"/>
                  </a:lnTo>
                  <a:lnTo>
                    <a:pt x="328" y="372"/>
                  </a:lnTo>
                  <a:lnTo>
                    <a:pt x="324" y="390"/>
                  </a:lnTo>
                  <a:lnTo>
                    <a:pt x="320" y="402"/>
                  </a:lnTo>
                  <a:lnTo>
                    <a:pt x="328" y="414"/>
                  </a:lnTo>
                  <a:lnTo>
                    <a:pt x="340" y="400"/>
                  </a:lnTo>
                  <a:lnTo>
                    <a:pt x="356" y="400"/>
                  </a:lnTo>
                  <a:lnTo>
                    <a:pt x="374" y="400"/>
                  </a:lnTo>
                  <a:lnTo>
                    <a:pt x="384" y="414"/>
                  </a:lnTo>
                  <a:lnTo>
                    <a:pt x="388" y="434"/>
                  </a:lnTo>
                  <a:lnTo>
                    <a:pt x="382" y="452"/>
                  </a:lnTo>
                  <a:lnTo>
                    <a:pt x="366" y="456"/>
                  </a:lnTo>
                  <a:lnTo>
                    <a:pt x="356" y="470"/>
                  </a:lnTo>
                  <a:lnTo>
                    <a:pt x="342" y="486"/>
                  </a:lnTo>
                  <a:lnTo>
                    <a:pt x="360" y="492"/>
                  </a:lnTo>
                  <a:lnTo>
                    <a:pt x="374" y="490"/>
                  </a:lnTo>
                  <a:lnTo>
                    <a:pt x="374" y="502"/>
                  </a:lnTo>
                  <a:lnTo>
                    <a:pt x="362" y="520"/>
                  </a:lnTo>
                  <a:lnTo>
                    <a:pt x="346" y="524"/>
                  </a:lnTo>
                  <a:lnTo>
                    <a:pt x="332" y="538"/>
                  </a:lnTo>
                  <a:lnTo>
                    <a:pt x="318" y="532"/>
                  </a:lnTo>
                  <a:lnTo>
                    <a:pt x="294" y="538"/>
                  </a:lnTo>
                  <a:lnTo>
                    <a:pt x="266" y="530"/>
                  </a:lnTo>
                  <a:lnTo>
                    <a:pt x="268" y="554"/>
                  </a:lnTo>
                  <a:lnTo>
                    <a:pt x="246" y="548"/>
                  </a:lnTo>
                  <a:lnTo>
                    <a:pt x="228" y="556"/>
                  </a:lnTo>
                  <a:lnTo>
                    <a:pt x="212" y="542"/>
                  </a:lnTo>
                  <a:lnTo>
                    <a:pt x="188" y="544"/>
                  </a:lnTo>
                  <a:lnTo>
                    <a:pt x="188" y="562"/>
                  </a:lnTo>
                  <a:lnTo>
                    <a:pt x="178" y="570"/>
                  </a:lnTo>
                  <a:lnTo>
                    <a:pt x="154" y="560"/>
                  </a:lnTo>
                  <a:lnTo>
                    <a:pt x="130" y="574"/>
                  </a:lnTo>
                  <a:lnTo>
                    <a:pt x="120" y="586"/>
                  </a:lnTo>
                  <a:lnTo>
                    <a:pt x="110" y="580"/>
                  </a:lnTo>
                  <a:lnTo>
                    <a:pt x="96" y="576"/>
                  </a:lnTo>
                  <a:lnTo>
                    <a:pt x="108" y="564"/>
                  </a:lnTo>
                  <a:lnTo>
                    <a:pt x="130" y="550"/>
                  </a:lnTo>
                  <a:lnTo>
                    <a:pt x="144" y="538"/>
                  </a:lnTo>
                  <a:lnTo>
                    <a:pt x="144" y="524"/>
                  </a:lnTo>
                  <a:lnTo>
                    <a:pt x="160" y="510"/>
                  </a:lnTo>
                  <a:lnTo>
                    <a:pt x="186" y="504"/>
                  </a:lnTo>
                  <a:lnTo>
                    <a:pt x="174" y="490"/>
                  </a:lnTo>
                  <a:lnTo>
                    <a:pt x="158" y="474"/>
                  </a:lnTo>
                  <a:lnTo>
                    <a:pt x="142" y="472"/>
                  </a:lnTo>
                  <a:lnTo>
                    <a:pt x="122" y="484"/>
                  </a:lnTo>
                  <a:lnTo>
                    <a:pt x="118" y="464"/>
                  </a:lnTo>
                  <a:lnTo>
                    <a:pt x="136" y="458"/>
                  </a:lnTo>
                  <a:lnTo>
                    <a:pt x="150" y="444"/>
                  </a:lnTo>
                  <a:lnTo>
                    <a:pt x="174" y="434"/>
                  </a:lnTo>
                  <a:lnTo>
                    <a:pt x="168" y="412"/>
                  </a:lnTo>
                  <a:lnTo>
                    <a:pt x="172" y="396"/>
                  </a:lnTo>
                  <a:lnTo>
                    <a:pt x="144" y="400"/>
                  </a:lnTo>
                  <a:lnTo>
                    <a:pt x="160" y="378"/>
                  </a:lnTo>
                  <a:lnTo>
                    <a:pt x="180" y="372"/>
                  </a:lnTo>
                  <a:lnTo>
                    <a:pt x="198" y="374"/>
                  </a:lnTo>
                  <a:lnTo>
                    <a:pt x="206" y="340"/>
                  </a:lnTo>
                  <a:lnTo>
                    <a:pt x="204" y="320"/>
                  </a:lnTo>
                  <a:lnTo>
                    <a:pt x="188" y="308"/>
                  </a:lnTo>
                  <a:lnTo>
                    <a:pt x="186" y="290"/>
                  </a:lnTo>
                  <a:lnTo>
                    <a:pt x="196" y="268"/>
                  </a:lnTo>
                  <a:lnTo>
                    <a:pt x="174" y="278"/>
                  </a:lnTo>
                  <a:lnTo>
                    <a:pt x="164" y="278"/>
                  </a:lnTo>
                  <a:lnTo>
                    <a:pt x="156" y="286"/>
                  </a:lnTo>
                  <a:lnTo>
                    <a:pt x="142" y="284"/>
                  </a:lnTo>
                  <a:lnTo>
                    <a:pt x="132" y="296"/>
                  </a:lnTo>
                  <a:lnTo>
                    <a:pt x="126" y="274"/>
                  </a:lnTo>
                  <a:lnTo>
                    <a:pt x="140" y="238"/>
                  </a:lnTo>
                  <a:lnTo>
                    <a:pt x="134" y="218"/>
                  </a:lnTo>
                  <a:lnTo>
                    <a:pt x="134" y="202"/>
                  </a:lnTo>
                  <a:lnTo>
                    <a:pt x="126" y="210"/>
                  </a:lnTo>
                  <a:lnTo>
                    <a:pt x="118" y="220"/>
                  </a:lnTo>
                  <a:lnTo>
                    <a:pt x="110" y="230"/>
                  </a:lnTo>
                  <a:lnTo>
                    <a:pt x="104" y="220"/>
                  </a:lnTo>
                  <a:lnTo>
                    <a:pt x="100" y="236"/>
                  </a:lnTo>
                  <a:lnTo>
                    <a:pt x="90" y="236"/>
                  </a:lnTo>
                  <a:lnTo>
                    <a:pt x="92" y="208"/>
                  </a:lnTo>
                  <a:lnTo>
                    <a:pt x="90" y="192"/>
                  </a:lnTo>
                  <a:lnTo>
                    <a:pt x="112" y="162"/>
                  </a:lnTo>
                  <a:lnTo>
                    <a:pt x="122" y="144"/>
                  </a:lnTo>
                  <a:lnTo>
                    <a:pt x="94" y="148"/>
                  </a:lnTo>
                  <a:lnTo>
                    <a:pt x="82" y="140"/>
                  </a:lnTo>
                  <a:lnTo>
                    <a:pt x="92" y="122"/>
                  </a:lnTo>
                  <a:lnTo>
                    <a:pt x="88" y="104"/>
                  </a:lnTo>
                  <a:lnTo>
                    <a:pt x="96" y="92"/>
                  </a:lnTo>
                  <a:lnTo>
                    <a:pt x="88" y="64"/>
                  </a:lnTo>
                  <a:lnTo>
                    <a:pt x="94" y="52"/>
                  </a:lnTo>
                  <a:lnTo>
                    <a:pt x="108" y="52"/>
                  </a:lnTo>
                  <a:lnTo>
                    <a:pt x="116" y="30"/>
                  </a:lnTo>
                  <a:lnTo>
                    <a:pt x="122" y="24"/>
                  </a:lnTo>
                  <a:lnTo>
                    <a:pt x="126" y="2"/>
                  </a:lnTo>
                  <a:lnTo>
                    <a:pt x="148" y="2"/>
                  </a:lnTo>
                  <a:lnTo>
                    <a:pt x="158" y="6"/>
                  </a:lnTo>
                  <a:lnTo>
                    <a:pt x="192" y="0"/>
                  </a:lnTo>
                  <a:lnTo>
                    <a:pt x="194" y="20"/>
                  </a:lnTo>
                  <a:lnTo>
                    <a:pt x="176" y="38"/>
                  </a:lnTo>
                  <a:lnTo>
                    <a:pt x="158" y="50"/>
                  </a:lnTo>
                  <a:lnTo>
                    <a:pt x="170" y="58"/>
                  </a:lnTo>
                  <a:lnTo>
                    <a:pt x="162" y="72"/>
                  </a:lnTo>
                  <a:lnTo>
                    <a:pt x="158" y="86"/>
                  </a:lnTo>
                  <a:close/>
                  <a:moveTo>
                    <a:pt x="36" y="252"/>
                  </a:moveTo>
                  <a:lnTo>
                    <a:pt x="22" y="264"/>
                  </a:lnTo>
                  <a:lnTo>
                    <a:pt x="16" y="278"/>
                  </a:lnTo>
                  <a:lnTo>
                    <a:pt x="4" y="288"/>
                  </a:lnTo>
                  <a:lnTo>
                    <a:pt x="0" y="304"/>
                  </a:lnTo>
                  <a:lnTo>
                    <a:pt x="2" y="318"/>
                  </a:lnTo>
                  <a:lnTo>
                    <a:pt x="28" y="316"/>
                  </a:lnTo>
                  <a:lnTo>
                    <a:pt x="40" y="304"/>
                  </a:lnTo>
                  <a:lnTo>
                    <a:pt x="54" y="316"/>
                  </a:lnTo>
                  <a:lnTo>
                    <a:pt x="68" y="318"/>
                  </a:lnTo>
                  <a:lnTo>
                    <a:pt x="82" y="314"/>
                  </a:lnTo>
                  <a:lnTo>
                    <a:pt x="94" y="296"/>
                  </a:lnTo>
                  <a:lnTo>
                    <a:pt x="94" y="286"/>
                  </a:lnTo>
                  <a:lnTo>
                    <a:pt x="84" y="280"/>
                  </a:lnTo>
                  <a:lnTo>
                    <a:pt x="84" y="268"/>
                  </a:lnTo>
                  <a:lnTo>
                    <a:pt x="78" y="250"/>
                  </a:lnTo>
                  <a:lnTo>
                    <a:pt x="62" y="250"/>
                  </a:lnTo>
                  <a:lnTo>
                    <a:pt x="36" y="252"/>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57" name="United States">
              <a:extLst>
                <a:ext uri="{FF2B5EF4-FFF2-40B4-BE49-F238E27FC236}">
                  <a16:creationId xmlns:a16="http://schemas.microsoft.com/office/drawing/2014/main" id="{20D3CDA3-3383-442D-84D4-3E258BDFDB54}"/>
                </a:ext>
              </a:extLst>
            </p:cNvPr>
            <p:cNvSpPr>
              <a:spLocks noEditPoints="1"/>
            </p:cNvSpPr>
            <p:nvPr/>
          </p:nvSpPr>
          <p:spPr bwMode="gray">
            <a:xfrm>
              <a:off x="562946" y="1327694"/>
              <a:ext cx="3188112" cy="2619458"/>
            </a:xfrm>
            <a:custGeom>
              <a:avLst/>
              <a:gdLst/>
              <a:ahLst/>
              <a:cxnLst>
                <a:cxn ang="0">
                  <a:pos x="1893" y="935"/>
                </a:cxn>
                <a:cxn ang="0">
                  <a:pos x="1784" y="1022"/>
                </a:cxn>
                <a:cxn ang="0">
                  <a:pos x="1657" y="1093"/>
                </a:cxn>
                <a:cxn ang="0">
                  <a:pos x="1630" y="1037"/>
                </a:cxn>
                <a:cxn ang="0">
                  <a:pos x="1600" y="981"/>
                </a:cxn>
                <a:cxn ang="0">
                  <a:pos x="1581" y="1080"/>
                </a:cxn>
                <a:cxn ang="0">
                  <a:pos x="1555" y="1010"/>
                </a:cxn>
                <a:cxn ang="0">
                  <a:pos x="1568" y="980"/>
                </a:cxn>
                <a:cxn ang="0">
                  <a:pos x="1598" y="952"/>
                </a:cxn>
                <a:cxn ang="0">
                  <a:pos x="1531" y="937"/>
                </a:cxn>
                <a:cxn ang="0">
                  <a:pos x="1492" y="930"/>
                </a:cxn>
                <a:cxn ang="0">
                  <a:pos x="1423" y="912"/>
                </a:cxn>
                <a:cxn ang="0">
                  <a:pos x="887" y="903"/>
                </a:cxn>
                <a:cxn ang="0">
                  <a:pos x="843" y="952"/>
                </a:cxn>
                <a:cxn ang="0">
                  <a:pos x="799" y="1077"/>
                </a:cxn>
                <a:cxn ang="0">
                  <a:pos x="800" y="1176"/>
                </a:cxn>
                <a:cxn ang="0">
                  <a:pos x="816" y="1240"/>
                </a:cxn>
                <a:cxn ang="0">
                  <a:pos x="872" y="1288"/>
                </a:cxn>
                <a:cxn ang="0">
                  <a:pos x="1167" y="1407"/>
                </a:cxn>
                <a:cxn ang="0">
                  <a:pos x="1267" y="1469"/>
                </a:cxn>
                <a:cxn ang="0">
                  <a:pos x="1317" y="1455"/>
                </a:cxn>
                <a:cxn ang="0">
                  <a:pos x="1423" y="1431"/>
                </a:cxn>
                <a:cxn ang="0">
                  <a:pos x="1522" y="1442"/>
                </a:cxn>
                <a:cxn ang="0">
                  <a:pos x="1531" y="1417"/>
                </a:cxn>
                <a:cxn ang="0">
                  <a:pos x="1570" y="1406"/>
                </a:cxn>
                <a:cxn ang="0">
                  <a:pos x="1639" y="1413"/>
                </a:cxn>
                <a:cxn ang="0">
                  <a:pos x="1711" y="1462"/>
                </a:cxn>
                <a:cxn ang="0">
                  <a:pos x="1780" y="1517"/>
                </a:cxn>
                <a:cxn ang="0">
                  <a:pos x="1745" y="1416"/>
                </a:cxn>
                <a:cxn ang="0">
                  <a:pos x="1760" y="1320"/>
                </a:cxn>
                <a:cxn ang="0">
                  <a:pos x="1823" y="1249"/>
                </a:cxn>
                <a:cxn ang="0">
                  <a:pos x="1829" y="1220"/>
                </a:cxn>
                <a:cxn ang="0">
                  <a:pos x="1809" y="1163"/>
                </a:cxn>
                <a:cxn ang="0">
                  <a:pos x="1833" y="1174"/>
                </a:cxn>
                <a:cxn ang="0">
                  <a:pos x="1848" y="1097"/>
                </a:cxn>
                <a:cxn ang="0">
                  <a:pos x="1896" y="1065"/>
                </a:cxn>
                <a:cxn ang="0">
                  <a:pos x="1902" y="1017"/>
                </a:cxn>
                <a:cxn ang="0">
                  <a:pos x="163" y="1543"/>
                </a:cxn>
                <a:cxn ang="0">
                  <a:pos x="223" y="1562"/>
                </a:cxn>
                <a:cxn ang="0">
                  <a:pos x="223" y="1564"/>
                </a:cxn>
                <a:cxn ang="0">
                  <a:pos x="259" y="1594"/>
                </a:cxn>
                <a:cxn ang="0">
                  <a:pos x="308" y="633"/>
                </a:cxn>
                <a:cxn ang="0">
                  <a:pos x="79" y="703"/>
                </a:cxn>
                <a:cxn ang="0">
                  <a:pos x="48" y="510"/>
                </a:cxn>
                <a:cxn ang="0">
                  <a:pos x="659" y="615"/>
                </a:cxn>
                <a:cxn ang="0">
                  <a:pos x="634" y="618"/>
                </a:cxn>
                <a:cxn ang="0">
                  <a:pos x="724" y="705"/>
                </a:cxn>
                <a:cxn ang="0">
                  <a:pos x="442" y="109"/>
                </a:cxn>
                <a:cxn ang="0">
                  <a:pos x="250" y="15"/>
                </a:cxn>
                <a:cxn ang="0">
                  <a:pos x="39" y="183"/>
                </a:cxn>
                <a:cxn ang="0">
                  <a:pos x="40" y="277"/>
                </a:cxn>
                <a:cxn ang="0">
                  <a:pos x="134" y="353"/>
                </a:cxn>
                <a:cxn ang="0">
                  <a:pos x="65" y="474"/>
                </a:cxn>
                <a:cxn ang="0">
                  <a:pos x="143" y="566"/>
                </a:cxn>
                <a:cxn ang="0">
                  <a:pos x="181" y="643"/>
                </a:cxn>
                <a:cxn ang="0">
                  <a:pos x="201" y="654"/>
                </a:cxn>
                <a:cxn ang="0">
                  <a:pos x="339" y="468"/>
                </a:cxn>
                <a:cxn ang="0">
                  <a:pos x="357" y="546"/>
                </a:cxn>
                <a:cxn ang="0">
                  <a:pos x="471" y="525"/>
                </a:cxn>
                <a:cxn ang="0">
                  <a:pos x="602" y="562"/>
                </a:cxn>
                <a:cxn ang="0">
                  <a:pos x="706" y="663"/>
                </a:cxn>
              </a:cxnLst>
              <a:rect l="0" t="0" r="r" b="b"/>
              <a:pathLst>
                <a:path w="1964" h="1601">
                  <a:moveTo>
                    <a:pt x="1960" y="952"/>
                  </a:moveTo>
                  <a:cubicBezTo>
                    <a:pt x="1962" y="948"/>
                    <a:pt x="1962" y="948"/>
                    <a:pt x="1962" y="948"/>
                  </a:cubicBezTo>
                  <a:cubicBezTo>
                    <a:pt x="1960" y="941"/>
                    <a:pt x="1960" y="941"/>
                    <a:pt x="1960" y="941"/>
                  </a:cubicBezTo>
                  <a:cubicBezTo>
                    <a:pt x="1955" y="943"/>
                    <a:pt x="1955" y="943"/>
                    <a:pt x="1955" y="943"/>
                  </a:cubicBezTo>
                  <a:cubicBezTo>
                    <a:pt x="1952" y="940"/>
                    <a:pt x="1952" y="940"/>
                    <a:pt x="1952" y="940"/>
                  </a:cubicBezTo>
                  <a:cubicBezTo>
                    <a:pt x="1950" y="932"/>
                    <a:pt x="1950" y="932"/>
                    <a:pt x="1950" y="932"/>
                  </a:cubicBezTo>
                  <a:cubicBezTo>
                    <a:pt x="1943" y="931"/>
                    <a:pt x="1943" y="931"/>
                    <a:pt x="1943" y="931"/>
                  </a:cubicBezTo>
                  <a:cubicBezTo>
                    <a:pt x="1933" y="894"/>
                    <a:pt x="1933" y="894"/>
                    <a:pt x="1933" y="894"/>
                  </a:cubicBezTo>
                  <a:cubicBezTo>
                    <a:pt x="1924" y="886"/>
                    <a:pt x="1924" y="886"/>
                    <a:pt x="1924" y="886"/>
                  </a:cubicBezTo>
                  <a:cubicBezTo>
                    <a:pt x="1919" y="887"/>
                    <a:pt x="1919" y="887"/>
                    <a:pt x="1919" y="887"/>
                  </a:cubicBezTo>
                  <a:cubicBezTo>
                    <a:pt x="1918" y="890"/>
                    <a:pt x="1918" y="890"/>
                    <a:pt x="1918" y="890"/>
                  </a:cubicBezTo>
                  <a:cubicBezTo>
                    <a:pt x="1908" y="894"/>
                    <a:pt x="1908" y="894"/>
                    <a:pt x="1908" y="894"/>
                  </a:cubicBezTo>
                  <a:cubicBezTo>
                    <a:pt x="1907" y="888"/>
                    <a:pt x="1907" y="888"/>
                    <a:pt x="1907" y="888"/>
                  </a:cubicBezTo>
                  <a:cubicBezTo>
                    <a:pt x="1900" y="888"/>
                    <a:pt x="1900" y="888"/>
                    <a:pt x="1900" y="888"/>
                  </a:cubicBezTo>
                  <a:cubicBezTo>
                    <a:pt x="1891" y="915"/>
                    <a:pt x="1891" y="915"/>
                    <a:pt x="1891" y="915"/>
                  </a:cubicBezTo>
                  <a:cubicBezTo>
                    <a:pt x="1893" y="917"/>
                    <a:pt x="1893" y="917"/>
                    <a:pt x="1893" y="917"/>
                  </a:cubicBezTo>
                  <a:cubicBezTo>
                    <a:pt x="1893" y="921"/>
                    <a:pt x="1893" y="921"/>
                    <a:pt x="1893" y="921"/>
                  </a:cubicBezTo>
                  <a:cubicBezTo>
                    <a:pt x="1890" y="923"/>
                    <a:pt x="1890" y="923"/>
                    <a:pt x="1890" y="923"/>
                  </a:cubicBezTo>
                  <a:cubicBezTo>
                    <a:pt x="1893" y="935"/>
                    <a:pt x="1893" y="935"/>
                    <a:pt x="1893" y="935"/>
                  </a:cubicBezTo>
                  <a:cubicBezTo>
                    <a:pt x="1891" y="937"/>
                    <a:pt x="1891" y="937"/>
                    <a:pt x="1891" y="937"/>
                  </a:cubicBezTo>
                  <a:cubicBezTo>
                    <a:pt x="1890" y="940"/>
                    <a:pt x="1890" y="940"/>
                    <a:pt x="1890" y="940"/>
                  </a:cubicBezTo>
                  <a:cubicBezTo>
                    <a:pt x="1886" y="946"/>
                    <a:pt x="1886" y="946"/>
                    <a:pt x="1886" y="946"/>
                  </a:cubicBezTo>
                  <a:cubicBezTo>
                    <a:pt x="1887" y="949"/>
                    <a:pt x="1887" y="949"/>
                    <a:pt x="1887" y="949"/>
                  </a:cubicBezTo>
                  <a:cubicBezTo>
                    <a:pt x="1885" y="953"/>
                    <a:pt x="1885" y="953"/>
                    <a:pt x="1885" y="953"/>
                  </a:cubicBezTo>
                  <a:cubicBezTo>
                    <a:pt x="1880" y="954"/>
                    <a:pt x="1880" y="954"/>
                    <a:pt x="1880" y="954"/>
                  </a:cubicBezTo>
                  <a:cubicBezTo>
                    <a:pt x="1873" y="957"/>
                    <a:pt x="1873" y="957"/>
                    <a:pt x="1873" y="957"/>
                  </a:cubicBezTo>
                  <a:cubicBezTo>
                    <a:pt x="1874" y="961"/>
                    <a:pt x="1874" y="961"/>
                    <a:pt x="1874" y="961"/>
                  </a:cubicBezTo>
                  <a:cubicBezTo>
                    <a:pt x="1872" y="965"/>
                    <a:pt x="1872" y="965"/>
                    <a:pt x="1872" y="965"/>
                  </a:cubicBezTo>
                  <a:cubicBezTo>
                    <a:pt x="1836" y="972"/>
                    <a:pt x="1836" y="972"/>
                    <a:pt x="1836" y="972"/>
                  </a:cubicBezTo>
                  <a:cubicBezTo>
                    <a:pt x="1807" y="977"/>
                    <a:pt x="1807" y="977"/>
                    <a:pt x="1807" y="977"/>
                  </a:cubicBezTo>
                  <a:cubicBezTo>
                    <a:pt x="1790" y="993"/>
                    <a:pt x="1790" y="993"/>
                    <a:pt x="1790" y="993"/>
                  </a:cubicBezTo>
                  <a:cubicBezTo>
                    <a:pt x="1790" y="997"/>
                    <a:pt x="1790" y="997"/>
                    <a:pt x="1790" y="997"/>
                  </a:cubicBezTo>
                  <a:cubicBezTo>
                    <a:pt x="1780" y="1006"/>
                    <a:pt x="1780" y="1006"/>
                    <a:pt x="1780" y="1006"/>
                  </a:cubicBezTo>
                  <a:cubicBezTo>
                    <a:pt x="1781" y="1009"/>
                    <a:pt x="1781" y="1009"/>
                    <a:pt x="1781" y="1009"/>
                  </a:cubicBezTo>
                  <a:cubicBezTo>
                    <a:pt x="1784" y="1011"/>
                    <a:pt x="1784" y="1011"/>
                    <a:pt x="1784" y="1011"/>
                  </a:cubicBezTo>
                  <a:cubicBezTo>
                    <a:pt x="1784" y="1014"/>
                    <a:pt x="1784" y="1014"/>
                    <a:pt x="1784" y="1014"/>
                  </a:cubicBezTo>
                  <a:cubicBezTo>
                    <a:pt x="1786" y="1017"/>
                    <a:pt x="1786" y="1017"/>
                    <a:pt x="1786" y="1017"/>
                  </a:cubicBezTo>
                  <a:cubicBezTo>
                    <a:pt x="1784" y="1022"/>
                    <a:pt x="1784" y="1022"/>
                    <a:pt x="1784" y="1022"/>
                  </a:cubicBezTo>
                  <a:cubicBezTo>
                    <a:pt x="1781" y="1024"/>
                    <a:pt x="1781" y="1024"/>
                    <a:pt x="1781" y="1024"/>
                  </a:cubicBezTo>
                  <a:cubicBezTo>
                    <a:pt x="1776" y="1028"/>
                    <a:pt x="1776" y="1028"/>
                    <a:pt x="1776" y="1028"/>
                  </a:cubicBezTo>
                  <a:cubicBezTo>
                    <a:pt x="1771" y="1030"/>
                    <a:pt x="1771" y="1030"/>
                    <a:pt x="1771" y="1030"/>
                  </a:cubicBezTo>
                  <a:cubicBezTo>
                    <a:pt x="1761" y="1033"/>
                    <a:pt x="1761" y="1033"/>
                    <a:pt x="1761" y="1033"/>
                  </a:cubicBezTo>
                  <a:cubicBezTo>
                    <a:pt x="1755" y="1032"/>
                    <a:pt x="1755" y="1032"/>
                    <a:pt x="1755" y="1032"/>
                  </a:cubicBezTo>
                  <a:cubicBezTo>
                    <a:pt x="1743" y="1032"/>
                    <a:pt x="1743" y="1032"/>
                    <a:pt x="1743" y="1032"/>
                  </a:cubicBezTo>
                  <a:cubicBezTo>
                    <a:pt x="1735" y="1034"/>
                    <a:pt x="1735" y="1034"/>
                    <a:pt x="1735" y="1034"/>
                  </a:cubicBezTo>
                  <a:cubicBezTo>
                    <a:pt x="1730" y="1039"/>
                    <a:pt x="1730" y="1039"/>
                    <a:pt x="1730" y="1039"/>
                  </a:cubicBezTo>
                  <a:cubicBezTo>
                    <a:pt x="1731" y="1042"/>
                    <a:pt x="1731" y="1042"/>
                    <a:pt x="1731" y="1042"/>
                  </a:cubicBezTo>
                  <a:cubicBezTo>
                    <a:pt x="1734" y="1046"/>
                    <a:pt x="1734" y="1046"/>
                    <a:pt x="1734" y="1046"/>
                  </a:cubicBezTo>
                  <a:cubicBezTo>
                    <a:pt x="1734" y="1052"/>
                    <a:pt x="1734" y="1052"/>
                    <a:pt x="1734" y="1052"/>
                  </a:cubicBezTo>
                  <a:cubicBezTo>
                    <a:pt x="1718" y="1067"/>
                    <a:pt x="1718" y="1067"/>
                    <a:pt x="1718" y="1067"/>
                  </a:cubicBezTo>
                  <a:cubicBezTo>
                    <a:pt x="1711" y="1072"/>
                    <a:pt x="1711" y="1072"/>
                    <a:pt x="1711" y="1072"/>
                  </a:cubicBezTo>
                  <a:cubicBezTo>
                    <a:pt x="1704" y="1077"/>
                    <a:pt x="1704" y="1077"/>
                    <a:pt x="1704" y="1077"/>
                  </a:cubicBezTo>
                  <a:cubicBezTo>
                    <a:pt x="1687" y="1085"/>
                    <a:pt x="1687" y="1085"/>
                    <a:pt x="1687" y="1085"/>
                  </a:cubicBezTo>
                  <a:cubicBezTo>
                    <a:pt x="1680" y="1092"/>
                    <a:pt x="1680" y="1092"/>
                    <a:pt x="1680" y="1092"/>
                  </a:cubicBezTo>
                  <a:cubicBezTo>
                    <a:pt x="1672" y="1091"/>
                    <a:pt x="1672" y="1091"/>
                    <a:pt x="1672" y="1091"/>
                  </a:cubicBezTo>
                  <a:cubicBezTo>
                    <a:pt x="1665" y="1097"/>
                    <a:pt x="1665" y="1097"/>
                    <a:pt x="1665" y="1097"/>
                  </a:cubicBezTo>
                  <a:cubicBezTo>
                    <a:pt x="1657" y="1093"/>
                    <a:pt x="1657" y="1093"/>
                    <a:pt x="1657" y="1093"/>
                  </a:cubicBezTo>
                  <a:cubicBezTo>
                    <a:pt x="1643" y="1090"/>
                    <a:pt x="1643" y="1090"/>
                    <a:pt x="1643" y="1090"/>
                  </a:cubicBezTo>
                  <a:cubicBezTo>
                    <a:pt x="1649" y="1079"/>
                    <a:pt x="1649" y="1079"/>
                    <a:pt x="1649" y="1079"/>
                  </a:cubicBezTo>
                  <a:cubicBezTo>
                    <a:pt x="1647" y="1076"/>
                    <a:pt x="1647" y="1076"/>
                    <a:pt x="1647" y="1076"/>
                  </a:cubicBezTo>
                  <a:cubicBezTo>
                    <a:pt x="1649" y="1072"/>
                    <a:pt x="1649" y="1072"/>
                    <a:pt x="1649" y="1072"/>
                  </a:cubicBezTo>
                  <a:cubicBezTo>
                    <a:pt x="1653" y="1070"/>
                    <a:pt x="1653" y="1070"/>
                    <a:pt x="1653" y="1070"/>
                  </a:cubicBezTo>
                  <a:cubicBezTo>
                    <a:pt x="1653" y="1064"/>
                    <a:pt x="1653" y="1064"/>
                    <a:pt x="1653" y="1064"/>
                  </a:cubicBezTo>
                  <a:cubicBezTo>
                    <a:pt x="1655" y="1061"/>
                    <a:pt x="1655" y="1061"/>
                    <a:pt x="1655" y="1061"/>
                  </a:cubicBezTo>
                  <a:cubicBezTo>
                    <a:pt x="1658" y="1062"/>
                    <a:pt x="1658" y="1062"/>
                    <a:pt x="1658" y="1062"/>
                  </a:cubicBezTo>
                  <a:cubicBezTo>
                    <a:pt x="1661" y="1060"/>
                    <a:pt x="1661" y="1060"/>
                    <a:pt x="1661" y="1060"/>
                  </a:cubicBezTo>
                  <a:cubicBezTo>
                    <a:pt x="1660" y="1058"/>
                    <a:pt x="1660" y="1058"/>
                    <a:pt x="1660" y="1058"/>
                  </a:cubicBezTo>
                  <a:cubicBezTo>
                    <a:pt x="1659" y="1046"/>
                    <a:pt x="1659" y="1046"/>
                    <a:pt x="1659" y="1046"/>
                  </a:cubicBezTo>
                  <a:cubicBezTo>
                    <a:pt x="1657" y="1038"/>
                    <a:pt x="1657" y="1038"/>
                    <a:pt x="1657" y="1038"/>
                  </a:cubicBezTo>
                  <a:cubicBezTo>
                    <a:pt x="1653" y="1030"/>
                    <a:pt x="1653" y="1030"/>
                    <a:pt x="1653" y="1030"/>
                  </a:cubicBezTo>
                  <a:cubicBezTo>
                    <a:pt x="1652" y="1025"/>
                    <a:pt x="1652" y="1025"/>
                    <a:pt x="1652" y="1025"/>
                  </a:cubicBezTo>
                  <a:cubicBezTo>
                    <a:pt x="1646" y="1023"/>
                    <a:pt x="1646" y="1023"/>
                    <a:pt x="1646" y="1023"/>
                  </a:cubicBezTo>
                  <a:cubicBezTo>
                    <a:pt x="1642" y="1026"/>
                    <a:pt x="1642" y="1026"/>
                    <a:pt x="1642" y="1026"/>
                  </a:cubicBezTo>
                  <a:cubicBezTo>
                    <a:pt x="1637" y="1032"/>
                    <a:pt x="1637" y="1032"/>
                    <a:pt x="1637" y="1032"/>
                  </a:cubicBezTo>
                  <a:cubicBezTo>
                    <a:pt x="1632" y="1038"/>
                    <a:pt x="1632" y="1038"/>
                    <a:pt x="1632" y="1038"/>
                  </a:cubicBezTo>
                  <a:cubicBezTo>
                    <a:pt x="1630" y="1037"/>
                    <a:pt x="1630" y="1037"/>
                    <a:pt x="1630" y="1037"/>
                  </a:cubicBezTo>
                  <a:cubicBezTo>
                    <a:pt x="1627" y="1035"/>
                    <a:pt x="1627" y="1035"/>
                    <a:pt x="1627" y="1035"/>
                  </a:cubicBezTo>
                  <a:cubicBezTo>
                    <a:pt x="1627" y="1031"/>
                    <a:pt x="1627" y="1031"/>
                    <a:pt x="1627" y="1031"/>
                  </a:cubicBezTo>
                  <a:cubicBezTo>
                    <a:pt x="1629" y="1027"/>
                    <a:pt x="1629" y="1027"/>
                    <a:pt x="1629" y="1027"/>
                  </a:cubicBezTo>
                  <a:cubicBezTo>
                    <a:pt x="1633" y="1024"/>
                    <a:pt x="1633" y="1024"/>
                    <a:pt x="1633" y="1024"/>
                  </a:cubicBezTo>
                  <a:cubicBezTo>
                    <a:pt x="1634" y="1021"/>
                    <a:pt x="1634" y="1021"/>
                    <a:pt x="1634" y="1021"/>
                  </a:cubicBezTo>
                  <a:cubicBezTo>
                    <a:pt x="1635" y="1018"/>
                    <a:pt x="1635" y="1018"/>
                    <a:pt x="1635" y="1018"/>
                  </a:cubicBezTo>
                  <a:cubicBezTo>
                    <a:pt x="1638" y="1015"/>
                    <a:pt x="1638" y="1015"/>
                    <a:pt x="1638" y="1015"/>
                  </a:cubicBezTo>
                  <a:cubicBezTo>
                    <a:pt x="1638" y="1007"/>
                    <a:pt x="1638" y="1007"/>
                    <a:pt x="1638" y="1007"/>
                  </a:cubicBezTo>
                  <a:cubicBezTo>
                    <a:pt x="1636" y="1003"/>
                    <a:pt x="1636" y="1003"/>
                    <a:pt x="1636" y="1003"/>
                  </a:cubicBezTo>
                  <a:cubicBezTo>
                    <a:pt x="1632" y="999"/>
                    <a:pt x="1632" y="999"/>
                    <a:pt x="1632" y="999"/>
                  </a:cubicBezTo>
                  <a:cubicBezTo>
                    <a:pt x="1633" y="997"/>
                    <a:pt x="1633" y="997"/>
                    <a:pt x="1633" y="997"/>
                  </a:cubicBezTo>
                  <a:cubicBezTo>
                    <a:pt x="1636" y="995"/>
                    <a:pt x="1636" y="995"/>
                    <a:pt x="1636" y="995"/>
                  </a:cubicBezTo>
                  <a:cubicBezTo>
                    <a:pt x="1634" y="990"/>
                    <a:pt x="1634" y="990"/>
                    <a:pt x="1634" y="990"/>
                  </a:cubicBezTo>
                  <a:cubicBezTo>
                    <a:pt x="1625" y="986"/>
                    <a:pt x="1625" y="986"/>
                    <a:pt x="1625" y="986"/>
                  </a:cubicBezTo>
                  <a:cubicBezTo>
                    <a:pt x="1618" y="984"/>
                    <a:pt x="1618" y="984"/>
                    <a:pt x="1618" y="984"/>
                  </a:cubicBezTo>
                  <a:cubicBezTo>
                    <a:pt x="1616" y="982"/>
                    <a:pt x="1616" y="982"/>
                    <a:pt x="1616" y="982"/>
                  </a:cubicBezTo>
                  <a:cubicBezTo>
                    <a:pt x="1610" y="981"/>
                    <a:pt x="1610" y="981"/>
                    <a:pt x="1610" y="981"/>
                  </a:cubicBezTo>
                  <a:cubicBezTo>
                    <a:pt x="1606" y="979"/>
                    <a:pt x="1606" y="979"/>
                    <a:pt x="1606" y="979"/>
                  </a:cubicBezTo>
                  <a:cubicBezTo>
                    <a:pt x="1600" y="981"/>
                    <a:pt x="1600" y="981"/>
                    <a:pt x="1600" y="981"/>
                  </a:cubicBezTo>
                  <a:cubicBezTo>
                    <a:pt x="1599" y="987"/>
                    <a:pt x="1599" y="987"/>
                    <a:pt x="1599" y="987"/>
                  </a:cubicBezTo>
                  <a:cubicBezTo>
                    <a:pt x="1600" y="990"/>
                    <a:pt x="1600" y="990"/>
                    <a:pt x="1600" y="990"/>
                  </a:cubicBezTo>
                  <a:cubicBezTo>
                    <a:pt x="1594" y="995"/>
                    <a:pt x="1594" y="995"/>
                    <a:pt x="1594" y="995"/>
                  </a:cubicBezTo>
                  <a:cubicBezTo>
                    <a:pt x="1594" y="1001"/>
                    <a:pt x="1594" y="1001"/>
                    <a:pt x="1594" y="1001"/>
                  </a:cubicBezTo>
                  <a:cubicBezTo>
                    <a:pt x="1592" y="1005"/>
                    <a:pt x="1592" y="1005"/>
                    <a:pt x="1592" y="1005"/>
                  </a:cubicBezTo>
                  <a:cubicBezTo>
                    <a:pt x="1590" y="1006"/>
                    <a:pt x="1590" y="1006"/>
                    <a:pt x="1590" y="1006"/>
                  </a:cubicBezTo>
                  <a:cubicBezTo>
                    <a:pt x="1590" y="1000"/>
                    <a:pt x="1590" y="1000"/>
                    <a:pt x="1590" y="1000"/>
                  </a:cubicBezTo>
                  <a:cubicBezTo>
                    <a:pt x="1589" y="996"/>
                    <a:pt x="1589" y="996"/>
                    <a:pt x="1589" y="996"/>
                  </a:cubicBezTo>
                  <a:cubicBezTo>
                    <a:pt x="1586" y="1002"/>
                    <a:pt x="1586" y="1002"/>
                    <a:pt x="1586" y="1002"/>
                  </a:cubicBezTo>
                  <a:cubicBezTo>
                    <a:pt x="1583" y="1003"/>
                    <a:pt x="1583" y="1003"/>
                    <a:pt x="1583" y="1003"/>
                  </a:cubicBezTo>
                  <a:cubicBezTo>
                    <a:pt x="1578" y="1011"/>
                    <a:pt x="1578" y="1011"/>
                    <a:pt x="1578" y="1011"/>
                  </a:cubicBezTo>
                  <a:cubicBezTo>
                    <a:pt x="1577" y="1023"/>
                    <a:pt x="1577" y="1023"/>
                    <a:pt x="1577" y="1023"/>
                  </a:cubicBezTo>
                  <a:cubicBezTo>
                    <a:pt x="1573" y="1030"/>
                    <a:pt x="1573" y="1030"/>
                    <a:pt x="1573" y="1030"/>
                  </a:cubicBezTo>
                  <a:cubicBezTo>
                    <a:pt x="1575" y="1036"/>
                    <a:pt x="1575" y="1036"/>
                    <a:pt x="1575" y="1036"/>
                  </a:cubicBezTo>
                  <a:cubicBezTo>
                    <a:pt x="1575" y="1042"/>
                    <a:pt x="1575" y="1042"/>
                    <a:pt x="1575" y="1042"/>
                  </a:cubicBezTo>
                  <a:cubicBezTo>
                    <a:pt x="1579" y="1051"/>
                    <a:pt x="1579" y="1051"/>
                    <a:pt x="1579" y="1051"/>
                  </a:cubicBezTo>
                  <a:cubicBezTo>
                    <a:pt x="1583" y="1060"/>
                    <a:pt x="1583" y="1060"/>
                    <a:pt x="1583" y="1060"/>
                  </a:cubicBezTo>
                  <a:cubicBezTo>
                    <a:pt x="1583" y="1068"/>
                    <a:pt x="1583" y="1068"/>
                    <a:pt x="1583" y="1068"/>
                  </a:cubicBezTo>
                  <a:cubicBezTo>
                    <a:pt x="1581" y="1080"/>
                    <a:pt x="1581" y="1080"/>
                    <a:pt x="1581" y="1080"/>
                  </a:cubicBezTo>
                  <a:cubicBezTo>
                    <a:pt x="1576" y="1089"/>
                    <a:pt x="1576" y="1089"/>
                    <a:pt x="1576" y="1089"/>
                  </a:cubicBezTo>
                  <a:cubicBezTo>
                    <a:pt x="1573" y="1094"/>
                    <a:pt x="1573" y="1094"/>
                    <a:pt x="1573" y="1094"/>
                  </a:cubicBezTo>
                  <a:cubicBezTo>
                    <a:pt x="1569" y="1096"/>
                    <a:pt x="1569" y="1096"/>
                    <a:pt x="1569" y="1096"/>
                  </a:cubicBezTo>
                  <a:cubicBezTo>
                    <a:pt x="1562" y="1097"/>
                    <a:pt x="1562" y="1097"/>
                    <a:pt x="1562" y="1097"/>
                  </a:cubicBezTo>
                  <a:cubicBezTo>
                    <a:pt x="1558" y="1095"/>
                    <a:pt x="1558" y="1095"/>
                    <a:pt x="1558" y="1095"/>
                  </a:cubicBezTo>
                  <a:cubicBezTo>
                    <a:pt x="1556" y="1094"/>
                    <a:pt x="1556" y="1094"/>
                    <a:pt x="1556" y="1094"/>
                  </a:cubicBezTo>
                  <a:cubicBezTo>
                    <a:pt x="1555" y="1087"/>
                    <a:pt x="1555" y="1087"/>
                    <a:pt x="1555" y="1087"/>
                  </a:cubicBezTo>
                  <a:cubicBezTo>
                    <a:pt x="1553" y="1084"/>
                    <a:pt x="1553" y="1084"/>
                    <a:pt x="1553" y="1084"/>
                  </a:cubicBezTo>
                  <a:cubicBezTo>
                    <a:pt x="1550" y="1081"/>
                    <a:pt x="1550" y="1081"/>
                    <a:pt x="1550" y="1081"/>
                  </a:cubicBezTo>
                  <a:cubicBezTo>
                    <a:pt x="1549" y="1074"/>
                    <a:pt x="1549" y="1074"/>
                    <a:pt x="1549" y="1074"/>
                  </a:cubicBezTo>
                  <a:cubicBezTo>
                    <a:pt x="1549" y="1066"/>
                    <a:pt x="1549" y="1066"/>
                    <a:pt x="1549" y="1066"/>
                  </a:cubicBezTo>
                  <a:cubicBezTo>
                    <a:pt x="1547" y="1058"/>
                    <a:pt x="1547" y="1058"/>
                    <a:pt x="1547" y="1058"/>
                  </a:cubicBezTo>
                  <a:cubicBezTo>
                    <a:pt x="1546" y="1050"/>
                    <a:pt x="1546" y="1050"/>
                    <a:pt x="1546" y="1050"/>
                  </a:cubicBezTo>
                  <a:cubicBezTo>
                    <a:pt x="1549" y="1042"/>
                    <a:pt x="1549" y="1042"/>
                    <a:pt x="1549" y="1042"/>
                  </a:cubicBezTo>
                  <a:cubicBezTo>
                    <a:pt x="1549" y="1030"/>
                    <a:pt x="1549" y="1030"/>
                    <a:pt x="1549" y="1030"/>
                  </a:cubicBezTo>
                  <a:cubicBezTo>
                    <a:pt x="1553" y="1027"/>
                    <a:pt x="1553" y="1027"/>
                    <a:pt x="1553" y="1027"/>
                  </a:cubicBezTo>
                  <a:cubicBezTo>
                    <a:pt x="1552" y="1018"/>
                    <a:pt x="1552" y="1018"/>
                    <a:pt x="1552" y="1018"/>
                  </a:cubicBezTo>
                  <a:cubicBezTo>
                    <a:pt x="1555" y="1014"/>
                    <a:pt x="1555" y="1014"/>
                    <a:pt x="1555" y="1014"/>
                  </a:cubicBezTo>
                  <a:cubicBezTo>
                    <a:pt x="1555" y="1010"/>
                    <a:pt x="1555" y="1010"/>
                    <a:pt x="1555" y="1010"/>
                  </a:cubicBezTo>
                  <a:cubicBezTo>
                    <a:pt x="1560" y="1001"/>
                    <a:pt x="1560" y="1001"/>
                    <a:pt x="1560" y="1001"/>
                  </a:cubicBezTo>
                  <a:cubicBezTo>
                    <a:pt x="1561" y="997"/>
                    <a:pt x="1561" y="997"/>
                    <a:pt x="1561" y="997"/>
                  </a:cubicBezTo>
                  <a:cubicBezTo>
                    <a:pt x="1560" y="994"/>
                    <a:pt x="1560" y="994"/>
                    <a:pt x="1560" y="994"/>
                  </a:cubicBezTo>
                  <a:cubicBezTo>
                    <a:pt x="1556" y="999"/>
                    <a:pt x="1556" y="999"/>
                    <a:pt x="1556" y="999"/>
                  </a:cubicBezTo>
                  <a:cubicBezTo>
                    <a:pt x="1555" y="1003"/>
                    <a:pt x="1555" y="1003"/>
                    <a:pt x="1555" y="1003"/>
                  </a:cubicBezTo>
                  <a:cubicBezTo>
                    <a:pt x="1553" y="1007"/>
                    <a:pt x="1553" y="1007"/>
                    <a:pt x="1553" y="1007"/>
                  </a:cubicBezTo>
                  <a:cubicBezTo>
                    <a:pt x="1548" y="1010"/>
                    <a:pt x="1548" y="1010"/>
                    <a:pt x="1548" y="1010"/>
                  </a:cubicBezTo>
                  <a:cubicBezTo>
                    <a:pt x="1544" y="1017"/>
                    <a:pt x="1544" y="1017"/>
                    <a:pt x="1544" y="1017"/>
                  </a:cubicBezTo>
                  <a:cubicBezTo>
                    <a:pt x="1541" y="1016"/>
                    <a:pt x="1541" y="1016"/>
                    <a:pt x="1541" y="1016"/>
                  </a:cubicBezTo>
                  <a:cubicBezTo>
                    <a:pt x="1542" y="1011"/>
                    <a:pt x="1542" y="1011"/>
                    <a:pt x="1542" y="1011"/>
                  </a:cubicBezTo>
                  <a:cubicBezTo>
                    <a:pt x="1545" y="1005"/>
                    <a:pt x="1545" y="1005"/>
                    <a:pt x="1545" y="1005"/>
                  </a:cubicBezTo>
                  <a:cubicBezTo>
                    <a:pt x="1547" y="1001"/>
                    <a:pt x="1547" y="1001"/>
                    <a:pt x="1547" y="1001"/>
                  </a:cubicBezTo>
                  <a:cubicBezTo>
                    <a:pt x="1550" y="1001"/>
                    <a:pt x="1550" y="1001"/>
                    <a:pt x="1550" y="1001"/>
                  </a:cubicBezTo>
                  <a:cubicBezTo>
                    <a:pt x="1550" y="997"/>
                    <a:pt x="1550" y="997"/>
                    <a:pt x="1550" y="997"/>
                  </a:cubicBezTo>
                  <a:cubicBezTo>
                    <a:pt x="1555" y="989"/>
                    <a:pt x="1555" y="989"/>
                    <a:pt x="1555" y="989"/>
                  </a:cubicBezTo>
                  <a:cubicBezTo>
                    <a:pt x="1559" y="982"/>
                    <a:pt x="1559" y="982"/>
                    <a:pt x="1559" y="982"/>
                  </a:cubicBezTo>
                  <a:cubicBezTo>
                    <a:pt x="1562" y="983"/>
                    <a:pt x="1562" y="983"/>
                    <a:pt x="1562" y="983"/>
                  </a:cubicBezTo>
                  <a:cubicBezTo>
                    <a:pt x="1564" y="979"/>
                    <a:pt x="1564" y="979"/>
                    <a:pt x="1564" y="979"/>
                  </a:cubicBezTo>
                  <a:cubicBezTo>
                    <a:pt x="1568" y="980"/>
                    <a:pt x="1568" y="980"/>
                    <a:pt x="1568" y="980"/>
                  </a:cubicBezTo>
                  <a:cubicBezTo>
                    <a:pt x="1565" y="984"/>
                    <a:pt x="1565" y="984"/>
                    <a:pt x="1565" y="984"/>
                  </a:cubicBezTo>
                  <a:cubicBezTo>
                    <a:pt x="1567" y="986"/>
                    <a:pt x="1567" y="986"/>
                    <a:pt x="1567" y="986"/>
                  </a:cubicBezTo>
                  <a:cubicBezTo>
                    <a:pt x="1574" y="979"/>
                    <a:pt x="1574" y="979"/>
                    <a:pt x="1574" y="979"/>
                  </a:cubicBezTo>
                  <a:cubicBezTo>
                    <a:pt x="1574" y="977"/>
                    <a:pt x="1574" y="977"/>
                    <a:pt x="1574" y="977"/>
                  </a:cubicBezTo>
                  <a:cubicBezTo>
                    <a:pt x="1580" y="977"/>
                    <a:pt x="1580" y="977"/>
                    <a:pt x="1580" y="977"/>
                  </a:cubicBezTo>
                  <a:cubicBezTo>
                    <a:pt x="1591" y="971"/>
                    <a:pt x="1591" y="971"/>
                    <a:pt x="1591" y="971"/>
                  </a:cubicBezTo>
                  <a:cubicBezTo>
                    <a:pt x="1600" y="973"/>
                    <a:pt x="1600" y="973"/>
                    <a:pt x="1600" y="973"/>
                  </a:cubicBezTo>
                  <a:cubicBezTo>
                    <a:pt x="1604" y="975"/>
                    <a:pt x="1604" y="975"/>
                    <a:pt x="1604" y="975"/>
                  </a:cubicBezTo>
                  <a:cubicBezTo>
                    <a:pt x="1607" y="972"/>
                    <a:pt x="1607" y="972"/>
                    <a:pt x="1607" y="972"/>
                  </a:cubicBezTo>
                  <a:cubicBezTo>
                    <a:pt x="1627" y="972"/>
                    <a:pt x="1627" y="972"/>
                    <a:pt x="1627" y="972"/>
                  </a:cubicBezTo>
                  <a:cubicBezTo>
                    <a:pt x="1629" y="970"/>
                    <a:pt x="1629" y="970"/>
                    <a:pt x="1629" y="970"/>
                  </a:cubicBezTo>
                  <a:cubicBezTo>
                    <a:pt x="1627" y="968"/>
                    <a:pt x="1627" y="968"/>
                    <a:pt x="1627" y="968"/>
                  </a:cubicBezTo>
                  <a:cubicBezTo>
                    <a:pt x="1620" y="968"/>
                    <a:pt x="1620" y="968"/>
                    <a:pt x="1620" y="968"/>
                  </a:cubicBezTo>
                  <a:cubicBezTo>
                    <a:pt x="1617" y="967"/>
                    <a:pt x="1617" y="967"/>
                    <a:pt x="1617" y="967"/>
                  </a:cubicBezTo>
                  <a:cubicBezTo>
                    <a:pt x="1613" y="960"/>
                    <a:pt x="1613" y="960"/>
                    <a:pt x="1613" y="960"/>
                  </a:cubicBezTo>
                  <a:cubicBezTo>
                    <a:pt x="1609" y="959"/>
                    <a:pt x="1609" y="959"/>
                    <a:pt x="1609" y="959"/>
                  </a:cubicBezTo>
                  <a:cubicBezTo>
                    <a:pt x="1599" y="960"/>
                    <a:pt x="1599" y="960"/>
                    <a:pt x="1599" y="960"/>
                  </a:cubicBezTo>
                  <a:cubicBezTo>
                    <a:pt x="1596" y="955"/>
                    <a:pt x="1596" y="955"/>
                    <a:pt x="1596" y="955"/>
                  </a:cubicBezTo>
                  <a:cubicBezTo>
                    <a:pt x="1598" y="952"/>
                    <a:pt x="1598" y="952"/>
                    <a:pt x="1598" y="952"/>
                  </a:cubicBezTo>
                  <a:cubicBezTo>
                    <a:pt x="1594" y="951"/>
                    <a:pt x="1594" y="951"/>
                    <a:pt x="1594" y="951"/>
                  </a:cubicBezTo>
                  <a:cubicBezTo>
                    <a:pt x="1589" y="954"/>
                    <a:pt x="1589" y="954"/>
                    <a:pt x="1589" y="954"/>
                  </a:cubicBezTo>
                  <a:cubicBezTo>
                    <a:pt x="1573" y="956"/>
                    <a:pt x="1573" y="956"/>
                    <a:pt x="1573" y="956"/>
                  </a:cubicBezTo>
                  <a:cubicBezTo>
                    <a:pt x="1568" y="959"/>
                    <a:pt x="1568" y="959"/>
                    <a:pt x="1568" y="959"/>
                  </a:cubicBezTo>
                  <a:cubicBezTo>
                    <a:pt x="1564" y="963"/>
                    <a:pt x="1564" y="963"/>
                    <a:pt x="1564" y="963"/>
                  </a:cubicBezTo>
                  <a:cubicBezTo>
                    <a:pt x="1556" y="960"/>
                    <a:pt x="1556" y="960"/>
                    <a:pt x="1556" y="960"/>
                  </a:cubicBezTo>
                  <a:cubicBezTo>
                    <a:pt x="1554" y="961"/>
                    <a:pt x="1554" y="961"/>
                    <a:pt x="1554" y="961"/>
                  </a:cubicBezTo>
                  <a:cubicBezTo>
                    <a:pt x="1549" y="961"/>
                    <a:pt x="1549" y="961"/>
                    <a:pt x="1549" y="961"/>
                  </a:cubicBezTo>
                  <a:cubicBezTo>
                    <a:pt x="1547" y="956"/>
                    <a:pt x="1547" y="956"/>
                    <a:pt x="1547" y="956"/>
                  </a:cubicBezTo>
                  <a:cubicBezTo>
                    <a:pt x="1543" y="954"/>
                    <a:pt x="1543" y="954"/>
                    <a:pt x="1543" y="954"/>
                  </a:cubicBezTo>
                  <a:cubicBezTo>
                    <a:pt x="1537" y="951"/>
                    <a:pt x="1537" y="951"/>
                    <a:pt x="1537" y="951"/>
                  </a:cubicBezTo>
                  <a:cubicBezTo>
                    <a:pt x="1532" y="952"/>
                    <a:pt x="1532" y="952"/>
                    <a:pt x="1532" y="952"/>
                  </a:cubicBezTo>
                  <a:cubicBezTo>
                    <a:pt x="1528" y="955"/>
                    <a:pt x="1528" y="955"/>
                    <a:pt x="1528" y="955"/>
                  </a:cubicBezTo>
                  <a:cubicBezTo>
                    <a:pt x="1529" y="948"/>
                    <a:pt x="1529" y="948"/>
                    <a:pt x="1529" y="948"/>
                  </a:cubicBezTo>
                  <a:cubicBezTo>
                    <a:pt x="1533" y="946"/>
                    <a:pt x="1533" y="946"/>
                    <a:pt x="1533" y="946"/>
                  </a:cubicBezTo>
                  <a:cubicBezTo>
                    <a:pt x="1537" y="939"/>
                    <a:pt x="1537" y="939"/>
                    <a:pt x="1537" y="939"/>
                  </a:cubicBezTo>
                  <a:cubicBezTo>
                    <a:pt x="1541" y="936"/>
                    <a:pt x="1541" y="936"/>
                    <a:pt x="1541" y="936"/>
                  </a:cubicBezTo>
                  <a:cubicBezTo>
                    <a:pt x="1539" y="935"/>
                    <a:pt x="1539" y="935"/>
                    <a:pt x="1539" y="935"/>
                  </a:cubicBezTo>
                  <a:cubicBezTo>
                    <a:pt x="1531" y="937"/>
                    <a:pt x="1531" y="937"/>
                    <a:pt x="1531" y="937"/>
                  </a:cubicBezTo>
                  <a:cubicBezTo>
                    <a:pt x="1525" y="943"/>
                    <a:pt x="1525" y="943"/>
                    <a:pt x="1525" y="943"/>
                  </a:cubicBezTo>
                  <a:cubicBezTo>
                    <a:pt x="1523" y="943"/>
                    <a:pt x="1523" y="943"/>
                    <a:pt x="1523" y="943"/>
                  </a:cubicBezTo>
                  <a:cubicBezTo>
                    <a:pt x="1516" y="951"/>
                    <a:pt x="1516" y="951"/>
                    <a:pt x="1516" y="951"/>
                  </a:cubicBezTo>
                  <a:cubicBezTo>
                    <a:pt x="1506" y="955"/>
                    <a:pt x="1506" y="955"/>
                    <a:pt x="1506" y="955"/>
                  </a:cubicBezTo>
                  <a:cubicBezTo>
                    <a:pt x="1503" y="956"/>
                    <a:pt x="1503" y="956"/>
                    <a:pt x="1503" y="956"/>
                  </a:cubicBezTo>
                  <a:cubicBezTo>
                    <a:pt x="1499" y="959"/>
                    <a:pt x="1499" y="959"/>
                    <a:pt x="1499" y="959"/>
                  </a:cubicBezTo>
                  <a:cubicBezTo>
                    <a:pt x="1491" y="963"/>
                    <a:pt x="1491" y="963"/>
                    <a:pt x="1491" y="963"/>
                  </a:cubicBezTo>
                  <a:cubicBezTo>
                    <a:pt x="1488" y="963"/>
                    <a:pt x="1488" y="963"/>
                    <a:pt x="1488" y="963"/>
                  </a:cubicBezTo>
                  <a:cubicBezTo>
                    <a:pt x="1485" y="961"/>
                    <a:pt x="1485" y="961"/>
                    <a:pt x="1485" y="961"/>
                  </a:cubicBezTo>
                  <a:cubicBezTo>
                    <a:pt x="1480" y="962"/>
                    <a:pt x="1480" y="962"/>
                    <a:pt x="1480" y="962"/>
                  </a:cubicBezTo>
                  <a:cubicBezTo>
                    <a:pt x="1482" y="955"/>
                    <a:pt x="1482" y="955"/>
                    <a:pt x="1482" y="955"/>
                  </a:cubicBezTo>
                  <a:cubicBezTo>
                    <a:pt x="1479" y="953"/>
                    <a:pt x="1479" y="953"/>
                    <a:pt x="1479" y="953"/>
                  </a:cubicBezTo>
                  <a:cubicBezTo>
                    <a:pt x="1469" y="959"/>
                    <a:pt x="1469" y="959"/>
                    <a:pt x="1469" y="959"/>
                  </a:cubicBezTo>
                  <a:cubicBezTo>
                    <a:pt x="1464" y="962"/>
                    <a:pt x="1464" y="962"/>
                    <a:pt x="1464" y="962"/>
                  </a:cubicBezTo>
                  <a:cubicBezTo>
                    <a:pt x="1456" y="961"/>
                    <a:pt x="1456" y="961"/>
                    <a:pt x="1456" y="961"/>
                  </a:cubicBezTo>
                  <a:cubicBezTo>
                    <a:pt x="1467" y="951"/>
                    <a:pt x="1467" y="951"/>
                    <a:pt x="1467" y="951"/>
                  </a:cubicBezTo>
                  <a:cubicBezTo>
                    <a:pt x="1480" y="937"/>
                    <a:pt x="1480" y="937"/>
                    <a:pt x="1480" y="937"/>
                  </a:cubicBezTo>
                  <a:cubicBezTo>
                    <a:pt x="1486" y="935"/>
                    <a:pt x="1486" y="935"/>
                    <a:pt x="1486" y="935"/>
                  </a:cubicBezTo>
                  <a:cubicBezTo>
                    <a:pt x="1492" y="930"/>
                    <a:pt x="1492" y="930"/>
                    <a:pt x="1492" y="930"/>
                  </a:cubicBezTo>
                  <a:cubicBezTo>
                    <a:pt x="1496" y="930"/>
                    <a:pt x="1496" y="930"/>
                    <a:pt x="1496" y="930"/>
                  </a:cubicBezTo>
                  <a:cubicBezTo>
                    <a:pt x="1505" y="923"/>
                    <a:pt x="1505" y="923"/>
                    <a:pt x="1505" y="923"/>
                  </a:cubicBezTo>
                  <a:cubicBezTo>
                    <a:pt x="1499" y="923"/>
                    <a:pt x="1499" y="923"/>
                    <a:pt x="1499" y="923"/>
                  </a:cubicBezTo>
                  <a:cubicBezTo>
                    <a:pt x="1495" y="920"/>
                    <a:pt x="1495" y="920"/>
                    <a:pt x="1495" y="920"/>
                  </a:cubicBezTo>
                  <a:cubicBezTo>
                    <a:pt x="1482" y="921"/>
                    <a:pt x="1482" y="921"/>
                    <a:pt x="1482" y="921"/>
                  </a:cubicBezTo>
                  <a:cubicBezTo>
                    <a:pt x="1478" y="918"/>
                    <a:pt x="1478" y="918"/>
                    <a:pt x="1478" y="918"/>
                  </a:cubicBezTo>
                  <a:cubicBezTo>
                    <a:pt x="1469" y="923"/>
                    <a:pt x="1469" y="923"/>
                    <a:pt x="1469" y="923"/>
                  </a:cubicBezTo>
                  <a:cubicBezTo>
                    <a:pt x="1465" y="923"/>
                    <a:pt x="1465" y="923"/>
                    <a:pt x="1465" y="923"/>
                  </a:cubicBezTo>
                  <a:cubicBezTo>
                    <a:pt x="1460" y="919"/>
                    <a:pt x="1460" y="919"/>
                    <a:pt x="1460" y="919"/>
                  </a:cubicBezTo>
                  <a:cubicBezTo>
                    <a:pt x="1458" y="918"/>
                    <a:pt x="1458" y="918"/>
                    <a:pt x="1458" y="918"/>
                  </a:cubicBezTo>
                  <a:cubicBezTo>
                    <a:pt x="1454" y="915"/>
                    <a:pt x="1454" y="915"/>
                    <a:pt x="1454" y="915"/>
                  </a:cubicBezTo>
                  <a:cubicBezTo>
                    <a:pt x="1451" y="918"/>
                    <a:pt x="1451" y="918"/>
                    <a:pt x="1451" y="918"/>
                  </a:cubicBezTo>
                  <a:cubicBezTo>
                    <a:pt x="1448" y="918"/>
                    <a:pt x="1448" y="918"/>
                    <a:pt x="1448" y="918"/>
                  </a:cubicBezTo>
                  <a:cubicBezTo>
                    <a:pt x="1448" y="915"/>
                    <a:pt x="1448" y="915"/>
                    <a:pt x="1448" y="915"/>
                  </a:cubicBezTo>
                  <a:cubicBezTo>
                    <a:pt x="1445" y="913"/>
                    <a:pt x="1445" y="913"/>
                    <a:pt x="1445" y="913"/>
                  </a:cubicBezTo>
                  <a:cubicBezTo>
                    <a:pt x="1441" y="910"/>
                    <a:pt x="1441" y="910"/>
                    <a:pt x="1441" y="910"/>
                  </a:cubicBezTo>
                  <a:cubicBezTo>
                    <a:pt x="1430" y="910"/>
                    <a:pt x="1430" y="910"/>
                    <a:pt x="1430" y="910"/>
                  </a:cubicBezTo>
                  <a:cubicBezTo>
                    <a:pt x="1428" y="911"/>
                    <a:pt x="1428" y="911"/>
                    <a:pt x="1428" y="911"/>
                  </a:cubicBezTo>
                  <a:cubicBezTo>
                    <a:pt x="1423" y="912"/>
                    <a:pt x="1423" y="912"/>
                    <a:pt x="1423" y="912"/>
                  </a:cubicBezTo>
                  <a:cubicBezTo>
                    <a:pt x="1421" y="910"/>
                    <a:pt x="1421" y="910"/>
                    <a:pt x="1421" y="910"/>
                  </a:cubicBezTo>
                  <a:cubicBezTo>
                    <a:pt x="1414" y="908"/>
                    <a:pt x="1414" y="908"/>
                    <a:pt x="1414" y="908"/>
                  </a:cubicBezTo>
                  <a:cubicBezTo>
                    <a:pt x="1408" y="907"/>
                    <a:pt x="1408" y="907"/>
                    <a:pt x="1408" y="907"/>
                  </a:cubicBezTo>
                  <a:cubicBezTo>
                    <a:pt x="1405" y="905"/>
                    <a:pt x="1405" y="905"/>
                    <a:pt x="1405" y="905"/>
                  </a:cubicBezTo>
                  <a:cubicBezTo>
                    <a:pt x="1406" y="902"/>
                    <a:pt x="1406" y="902"/>
                    <a:pt x="1406" y="902"/>
                  </a:cubicBezTo>
                  <a:cubicBezTo>
                    <a:pt x="1404" y="897"/>
                    <a:pt x="1404" y="897"/>
                    <a:pt x="1404" y="897"/>
                  </a:cubicBezTo>
                  <a:cubicBezTo>
                    <a:pt x="1404" y="892"/>
                    <a:pt x="1404" y="892"/>
                    <a:pt x="1404" y="892"/>
                  </a:cubicBezTo>
                  <a:cubicBezTo>
                    <a:pt x="1398" y="890"/>
                    <a:pt x="1398" y="890"/>
                    <a:pt x="1398" y="890"/>
                  </a:cubicBezTo>
                  <a:cubicBezTo>
                    <a:pt x="1396" y="899"/>
                    <a:pt x="1396" y="899"/>
                    <a:pt x="1396" y="899"/>
                  </a:cubicBezTo>
                  <a:cubicBezTo>
                    <a:pt x="1358" y="902"/>
                    <a:pt x="1358" y="902"/>
                    <a:pt x="1358" y="902"/>
                  </a:cubicBezTo>
                  <a:cubicBezTo>
                    <a:pt x="1228" y="902"/>
                    <a:pt x="1228" y="902"/>
                    <a:pt x="1228" y="902"/>
                  </a:cubicBezTo>
                  <a:cubicBezTo>
                    <a:pt x="1113" y="902"/>
                    <a:pt x="1113" y="902"/>
                    <a:pt x="1113" y="902"/>
                  </a:cubicBezTo>
                  <a:cubicBezTo>
                    <a:pt x="1077" y="900"/>
                    <a:pt x="1077" y="900"/>
                    <a:pt x="1077" y="900"/>
                  </a:cubicBezTo>
                  <a:cubicBezTo>
                    <a:pt x="1005" y="900"/>
                    <a:pt x="1005" y="900"/>
                    <a:pt x="1005" y="900"/>
                  </a:cubicBezTo>
                  <a:cubicBezTo>
                    <a:pt x="987" y="900"/>
                    <a:pt x="987" y="900"/>
                    <a:pt x="987" y="900"/>
                  </a:cubicBezTo>
                  <a:cubicBezTo>
                    <a:pt x="933" y="898"/>
                    <a:pt x="933" y="898"/>
                    <a:pt x="933" y="898"/>
                  </a:cubicBezTo>
                  <a:cubicBezTo>
                    <a:pt x="884" y="897"/>
                    <a:pt x="884" y="897"/>
                    <a:pt x="884" y="897"/>
                  </a:cubicBezTo>
                  <a:cubicBezTo>
                    <a:pt x="884" y="903"/>
                    <a:pt x="884" y="903"/>
                    <a:pt x="884" y="903"/>
                  </a:cubicBezTo>
                  <a:cubicBezTo>
                    <a:pt x="887" y="903"/>
                    <a:pt x="887" y="903"/>
                    <a:pt x="887" y="903"/>
                  </a:cubicBezTo>
                  <a:cubicBezTo>
                    <a:pt x="887" y="909"/>
                    <a:pt x="887" y="909"/>
                    <a:pt x="887" y="909"/>
                  </a:cubicBezTo>
                  <a:cubicBezTo>
                    <a:pt x="883" y="912"/>
                    <a:pt x="883" y="912"/>
                    <a:pt x="883" y="912"/>
                  </a:cubicBezTo>
                  <a:cubicBezTo>
                    <a:pt x="887" y="924"/>
                    <a:pt x="887" y="924"/>
                    <a:pt x="887" y="924"/>
                  </a:cubicBezTo>
                  <a:cubicBezTo>
                    <a:pt x="882" y="931"/>
                    <a:pt x="882" y="931"/>
                    <a:pt x="882" y="931"/>
                  </a:cubicBezTo>
                  <a:cubicBezTo>
                    <a:pt x="880" y="935"/>
                    <a:pt x="880" y="935"/>
                    <a:pt x="880" y="935"/>
                  </a:cubicBezTo>
                  <a:cubicBezTo>
                    <a:pt x="880" y="939"/>
                    <a:pt x="880" y="939"/>
                    <a:pt x="880" y="939"/>
                  </a:cubicBezTo>
                  <a:cubicBezTo>
                    <a:pt x="875" y="941"/>
                    <a:pt x="875" y="941"/>
                    <a:pt x="875" y="941"/>
                  </a:cubicBezTo>
                  <a:cubicBezTo>
                    <a:pt x="875" y="934"/>
                    <a:pt x="875" y="934"/>
                    <a:pt x="875" y="934"/>
                  </a:cubicBezTo>
                  <a:cubicBezTo>
                    <a:pt x="879" y="927"/>
                    <a:pt x="879" y="927"/>
                    <a:pt x="879" y="927"/>
                  </a:cubicBezTo>
                  <a:cubicBezTo>
                    <a:pt x="879" y="920"/>
                    <a:pt x="879" y="920"/>
                    <a:pt x="879" y="920"/>
                  </a:cubicBezTo>
                  <a:cubicBezTo>
                    <a:pt x="873" y="920"/>
                    <a:pt x="873" y="920"/>
                    <a:pt x="873" y="920"/>
                  </a:cubicBezTo>
                  <a:cubicBezTo>
                    <a:pt x="863" y="918"/>
                    <a:pt x="863" y="918"/>
                    <a:pt x="863" y="918"/>
                  </a:cubicBezTo>
                  <a:cubicBezTo>
                    <a:pt x="845" y="912"/>
                    <a:pt x="845" y="912"/>
                    <a:pt x="845" y="912"/>
                  </a:cubicBezTo>
                  <a:cubicBezTo>
                    <a:pt x="842" y="921"/>
                    <a:pt x="842" y="921"/>
                    <a:pt x="842" y="921"/>
                  </a:cubicBezTo>
                  <a:cubicBezTo>
                    <a:pt x="844" y="928"/>
                    <a:pt x="844" y="928"/>
                    <a:pt x="844" y="928"/>
                  </a:cubicBezTo>
                  <a:cubicBezTo>
                    <a:pt x="843" y="934"/>
                    <a:pt x="843" y="934"/>
                    <a:pt x="843" y="934"/>
                  </a:cubicBezTo>
                  <a:cubicBezTo>
                    <a:pt x="843" y="948"/>
                    <a:pt x="843" y="948"/>
                    <a:pt x="843" y="948"/>
                  </a:cubicBezTo>
                  <a:cubicBezTo>
                    <a:pt x="847" y="949"/>
                    <a:pt x="847" y="949"/>
                    <a:pt x="847" y="949"/>
                  </a:cubicBezTo>
                  <a:cubicBezTo>
                    <a:pt x="843" y="952"/>
                    <a:pt x="843" y="952"/>
                    <a:pt x="843" y="952"/>
                  </a:cubicBezTo>
                  <a:cubicBezTo>
                    <a:pt x="843" y="955"/>
                    <a:pt x="843" y="955"/>
                    <a:pt x="843" y="955"/>
                  </a:cubicBezTo>
                  <a:cubicBezTo>
                    <a:pt x="845" y="957"/>
                    <a:pt x="845" y="957"/>
                    <a:pt x="845" y="957"/>
                  </a:cubicBezTo>
                  <a:cubicBezTo>
                    <a:pt x="843" y="961"/>
                    <a:pt x="843" y="961"/>
                    <a:pt x="843" y="961"/>
                  </a:cubicBezTo>
                  <a:cubicBezTo>
                    <a:pt x="840" y="961"/>
                    <a:pt x="840" y="961"/>
                    <a:pt x="840" y="961"/>
                  </a:cubicBezTo>
                  <a:cubicBezTo>
                    <a:pt x="839" y="966"/>
                    <a:pt x="839" y="966"/>
                    <a:pt x="839" y="966"/>
                  </a:cubicBezTo>
                  <a:cubicBezTo>
                    <a:pt x="844" y="968"/>
                    <a:pt x="844" y="968"/>
                    <a:pt x="844" y="968"/>
                  </a:cubicBezTo>
                  <a:cubicBezTo>
                    <a:pt x="839" y="971"/>
                    <a:pt x="839" y="971"/>
                    <a:pt x="839" y="971"/>
                  </a:cubicBezTo>
                  <a:cubicBezTo>
                    <a:pt x="831" y="995"/>
                    <a:pt x="831" y="995"/>
                    <a:pt x="831" y="995"/>
                  </a:cubicBezTo>
                  <a:cubicBezTo>
                    <a:pt x="829" y="1000"/>
                    <a:pt x="829" y="1000"/>
                    <a:pt x="829" y="1000"/>
                  </a:cubicBezTo>
                  <a:cubicBezTo>
                    <a:pt x="824" y="1007"/>
                    <a:pt x="824" y="1007"/>
                    <a:pt x="824" y="1007"/>
                  </a:cubicBezTo>
                  <a:cubicBezTo>
                    <a:pt x="821" y="1018"/>
                    <a:pt x="821" y="1018"/>
                    <a:pt x="821" y="1018"/>
                  </a:cubicBezTo>
                  <a:cubicBezTo>
                    <a:pt x="813" y="1034"/>
                    <a:pt x="813" y="1034"/>
                    <a:pt x="813" y="1034"/>
                  </a:cubicBezTo>
                  <a:cubicBezTo>
                    <a:pt x="806" y="1043"/>
                    <a:pt x="806" y="1043"/>
                    <a:pt x="806" y="1043"/>
                  </a:cubicBezTo>
                  <a:cubicBezTo>
                    <a:pt x="806" y="1047"/>
                    <a:pt x="806" y="1047"/>
                    <a:pt x="806" y="1047"/>
                  </a:cubicBezTo>
                  <a:cubicBezTo>
                    <a:pt x="799" y="1054"/>
                    <a:pt x="799" y="1054"/>
                    <a:pt x="799" y="1054"/>
                  </a:cubicBezTo>
                  <a:cubicBezTo>
                    <a:pt x="800" y="1058"/>
                    <a:pt x="800" y="1058"/>
                    <a:pt x="800" y="1058"/>
                  </a:cubicBezTo>
                  <a:cubicBezTo>
                    <a:pt x="800" y="1064"/>
                    <a:pt x="800" y="1064"/>
                    <a:pt x="800" y="1064"/>
                  </a:cubicBezTo>
                  <a:cubicBezTo>
                    <a:pt x="797" y="1070"/>
                    <a:pt x="797" y="1070"/>
                    <a:pt x="797" y="1070"/>
                  </a:cubicBezTo>
                  <a:cubicBezTo>
                    <a:pt x="799" y="1077"/>
                    <a:pt x="799" y="1077"/>
                    <a:pt x="799" y="1077"/>
                  </a:cubicBezTo>
                  <a:cubicBezTo>
                    <a:pt x="797" y="1081"/>
                    <a:pt x="797" y="1081"/>
                    <a:pt x="797" y="1081"/>
                  </a:cubicBezTo>
                  <a:cubicBezTo>
                    <a:pt x="798" y="1086"/>
                    <a:pt x="798" y="1086"/>
                    <a:pt x="798" y="1086"/>
                  </a:cubicBezTo>
                  <a:cubicBezTo>
                    <a:pt x="798" y="1091"/>
                    <a:pt x="798" y="1091"/>
                    <a:pt x="798" y="1091"/>
                  </a:cubicBezTo>
                  <a:cubicBezTo>
                    <a:pt x="794" y="1096"/>
                    <a:pt x="794" y="1096"/>
                    <a:pt x="794" y="1096"/>
                  </a:cubicBezTo>
                  <a:cubicBezTo>
                    <a:pt x="794" y="1100"/>
                    <a:pt x="794" y="1100"/>
                    <a:pt x="794" y="1100"/>
                  </a:cubicBezTo>
                  <a:cubicBezTo>
                    <a:pt x="782" y="1113"/>
                    <a:pt x="782" y="1113"/>
                    <a:pt x="782" y="1113"/>
                  </a:cubicBezTo>
                  <a:cubicBezTo>
                    <a:pt x="782" y="1118"/>
                    <a:pt x="782" y="1118"/>
                    <a:pt x="782" y="1118"/>
                  </a:cubicBezTo>
                  <a:cubicBezTo>
                    <a:pt x="783" y="1122"/>
                    <a:pt x="783" y="1122"/>
                    <a:pt x="783" y="1122"/>
                  </a:cubicBezTo>
                  <a:cubicBezTo>
                    <a:pt x="788" y="1130"/>
                    <a:pt x="788" y="1130"/>
                    <a:pt x="788" y="1130"/>
                  </a:cubicBezTo>
                  <a:cubicBezTo>
                    <a:pt x="788" y="1136"/>
                    <a:pt x="788" y="1136"/>
                    <a:pt x="788" y="1136"/>
                  </a:cubicBezTo>
                  <a:cubicBezTo>
                    <a:pt x="784" y="1142"/>
                    <a:pt x="784" y="1142"/>
                    <a:pt x="784" y="1142"/>
                  </a:cubicBezTo>
                  <a:cubicBezTo>
                    <a:pt x="785" y="1146"/>
                    <a:pt x="785" y="1146"/>
                    <a:pt x="785" y="1146"/>
                  </a:cubicBezTo>
                  <a:cubicBezTo>
                    <a:pt x="783" y="1150"/>
                    <a:pt x="783" y="1150"/>
                    <a:pt x="783" y="1150"/>
                  </a:cubicBezTo>
                  <a:cubicBezTo>
                    <a:pt x="788" y="1159"/>
                    <a:pt x="788" y="1159"/>
                    <a:pt x="788" y="1159"/>
                  </a:cubicBezTo>
                  <a:cubicBezTo>
                    <a:pt x="793" y="1162"/>
                    <a:pt x="793" y="1162"/>
                    <a:pt x="793" y="1162"/>
                  </a:cubicBezTo>
                  <a:cubicBezTo>
                    <a:pt x="793" y="1170"/>
                    <a:pt x="793" y="1170"/>
                    <a:pt x="793" y="1170"/>
                  </a:cubicBezTo>
                  <a:cubicBezTo>
                    <a:pt x="791" y="1172"/>
                    <a:pt x="791" y="1172"/>
                    <a:pt x="791" y="1172"/>
                  </a:cubicBezTo>
                  <a:cubicBezTo>
                    <a:pt x="797" y="1176"/>
                    <a:pt x="797" y="1176"/>
                    <a:pt x="797" y="1176"/>
                  </a:cubicBezTo>
                  <a:cubicBezTo>
                    <a:pt x="800" y="1176"/>
                    <a:pt x="800" y="1176"/>
                    <a:pt x="800" y="1176"/>
                  </a:cubicBezTo>
                  <a:cubicBezTo>
                    <a:pt x="804" y="1173"/>
                    <a:pt x="804" y="1173"/>
                    <a:pt x="804" y="1173"/>
                  </a:cubicBezTo>
                  <a:cubicBezTo>
                    <a:pt x="805" y="1177"/>
                    <a:pt x="805" y="1177"/>
                    <a:pt x="805" y="1177"/>
                  </a:cubicBezTo>
                  <a:cubicBezTo>
                    <a:pt x="806" y="1182"/>
                    <a:pt x="806" y="1182"/>
                    <a:pt x="806" y="1182"/>
                  </a:cubicBezTo>
                  <a:cubicBezTo>
                    <a:pt x="805" y="1185"/>
                    <a:pt x="805" y="1185"/>
                    <a:pt x="805" y="1185"/>
                  </a:cubicBezTo>
                  <a:cubicBezTo>
                    <a:pt x="802" y="1183"/>
                    <a:pt x="802" y="1183"/>
                    <a:pt x="802" y="1183"/>
                  </a:cubicBezTo>
                  <a:cubicBezTo>
                    <a:pt x="800" y="1179"/>
                    <a:pt x="800" y="1179"/>
                    <a:pt x="800" y="1179"/>
                  </a:cubicBezTo>
                  <a:cubicBezTo>
                    <a:pt x="798" y="1183"/>
                    <a:pt x="798" y="1183"/>
                    <a:pt x="798" y="1183"/>
                  </a:cubicBezTo>
                  <a:cubicBezTo>
                    <a:pt x="797" y="1194"/>
                    <a:pt x="797" y="1194"/>
                    <a:pt x="797" y="1194"/>
                  </a:cubicBezTo>
                  <a:cubicBezTo>
                    <a:pt x="799" y="1198"/>
                    <a:pt x="799" y="1198"/>
                    <a:pt x="799" y="1198"/>
                  </a:cubicBezTo>
                  <a:cubicBezTo>
                    <a:pt x="806" y="1199"/>
                    <a:pt x="806" y="1199"/>
                    <a:pt x="806" y="1199"/>
                  </a:cubicBezTo>
                  <a:cubicBezTo>
                    <a:pt x="807" y="1200"/>
                    <a:pt x="807" y="1200"/>
                    <a:pt x="807" y="1200"/>
                  </a:cubicBezTo>
                  <a:cubicBezTo>
                    <a:pt x="807" y="1205"/>
                    <a:pt x="807" y="1205"/>
                    <a:pt x="807" y="1205"/>
                  </a:cubicBezTo>
                  <a:cubicBezTo>
                    <a:pt x="803" y="1208"/>
                    <a:pt x="803" y="1208"/>
                    <a:pt x="803" y="1208"/>
                  </a:cubicBezTo>
                  <a:cubicBezTo>
                    <a:pt x="802" y="1213"/>
                    <a:pt x="802" y="1213"/>
                    <a:pt x="802" y="1213"/>
                  </a:cubicBezTo>
                  <a:cubicBezTo>
                    <a:pt x="806" y="1219"/>
                    <a:pt x="806" y="1219"/>
                    <a:pt x="806" y="1219"/>
                  </a:cubicBezTo>
                  <a:cubicBezTo>
                    <a:pt x="807" y="1223"/>
                    <a:pt x="807" y="1223"/>
                    <a:pt x="807" y="1223"/>
                  </a:cubicBezTo>
                  <a:cubicBezTo>
                    <a:pt x="815" y="1235"/>
                    <a:pt x="815" y="1235"/>
                    <a:pt x="815" y="1235"/>
                  </a:cubicBezTo>
                  <a:cubicBezTo>
                    <a:pt x="818" y="1236"/>
                    <a:pt x="818" y="1236"/>
                    <a:pt x="818" y="1236"/>
                  </a:cubicBezTo>
                  <a:cubicBezTo>
                    <a:pt x="816" y="1240"/>
                    <a:pt x="816" y="1240"/>
                    <a:pt x="816" y="1240"/>
                  </a:cubicBezTo>
                  <a:cubicBezTo>
                    <a:pt x="817" y="1243"/>
                    <a:pt x="817" y="1243"/>
                    <a:pt x="817" y="1243"/>
                  </a:cubicBezTo>
                  <a:cubicBezTo>
                    <a:pt x="819" y="1243"/>
                    <a:pt x="819" y="1243"/>
                    <a:pt x="819" y="1243"/>
                  </a:cubicBezTo>
                  <a:cubicBezTo>
                    <a:pt x="820" y="1246"/>
                    <a:pt x="820" y="1246"/>
                    <a:pt x="820" y="1246"/>
                  </a:cubicBezTo>
                  <a:cubicBezTo>
                    <a:pt x="818" y="1252"/>
                    <a:pt x="818" y="1252"/>
                    <a:pt x="818" y="1252"/>
                  </a:cubicBezTo>
                  <a:cubicBezTo>
                    <a:pt x="816" y="1255"/>
                    <a:pt x="816" y="1255"/>
                    <a:pt x="816" y="1255"/>
                  </a:cubicBezTo>
                  <a:cubicBezTo>
                    <a:pt x="816" y="1258"/>
                    <a:pt x="816" y="1258"/>
                    <a:pt x="816" y="1258"/>
                  </a:cubicBezTo>
                  <a:cubicBezTo>
                    <a:pt x="820" y="1260"/>
                    <a:pt x="820" y="1260"/>
                    <a:pt x="820" y="1260"/>
                  </a:cubicBezTo>
                  <a:cubicBezTo>
                    <a:pt x="828" y="1261"/>
                    <a:pt x="828" y="1261"/>
                    <a:pt x="828" y="1261"/>
                  </a:cubicBezTo>
                  <a:cubicBezTo>
                    <a:pt x="834" y="1263"/>
                    <a:pt x="834" y="1263"/>
                    <a:pt x="834" y="1263"/>
                  </a:cubicBezTo>
                  <a:cubicBezTo>
                    <a:pt x="838" y="1263"/>
                    <a:pt x="838" y="1263"/>
                    <a:pt x="838" y="1263"/>
                  </a:cubicBezTo>
                  <a:cubicBezTo>
                    <a:pt x="843" y="1264"/>
                    <a:pt x="843" y="1264"/>
                    <a:pt x="843" y="1264"/>
                  </a:cubicBezTo>
                  <a:cubicBezTo>
                    <a:pt x="846" y="1269"/>
                    <a:pt x="846" y="1269"/>
                    <a:pt x="846" y="1269"/>
                  </a:cubicBezTo>
                  <a:cubicBezTo>
                    <a:pt x="851" y="1273"/>
                    <a:pt x="851" y="1273"/>
                    <a:pt x="851" y="1273"/>
                  </a:cubicBezTo>
                  <a:cubicBezTo>
                    <a:pt x="858" y="1273"/>
                    <a:pt x="858" y="1273"/>
                    <a:pt x="858" y="1273"/>
                  </a:cubicBezTo>
                  <a:cubicBezTo>
                    <a:pt x="860" y="1276"/>
                    <a:pt x="860" y="1276"/>
                    <a:pt x="860" y="1276"/>
                  </a:cubicBezTo>
                  <a:cubicBezTo>
                    <a:pt x="861" y="1281"/>
                    <a:pt x="861" y="1281"/>
                    <a:pt x="861" y="1281"/>
                  </a:cubicBezTo>
                  <a:cubicBezTo>
                    <a:pt x="862" y="1283"/>
                    <a:pt x="862" y="1283"/>
                    <a:pt x="862" y="1283"/>
                  </a:cubicBezTo>
                  <a:cubicBezTo>
                    <a:pt x="865" y="1282"/>
                    <a:pt x="865" y="1282"/>
                    <a:pt x="865" y="1282"/>
                  </a:cubicBezTo>
                  <a:cubicBezTo>
                    <a:pt x="872" y="1288"/>
                    <a:pt x="872" y="1288"/>
                    <a:pt x="872" y="1288"/>
                  </a:cubicBezTo>
                  <a:cubicBezTo>
                    <a:pt x="881" y="1299"/>
                    <a:pt x="881" y="1299"/>
                    <a:pt x="881" y="1299"/>
                  </a:cubicBezTo>
                  <a:cubicBezTo>
                    <a:pt x="881" y="1308"/>
                    <a:pt x="881" y="1308"/>
                    <a:pt x="881" y="1308"/>
                  </a:cubicBezTo>
                  <a:cubicBezTo>
                    <a:pt x="882" y="1310"/>
                    <a:pt x="882" y="1310"/>
                    <a:pt x="882" y="1310"/>
                  </a:cubicBezTo>
                  <a:cubicBezTo>
                    <a:pt x="881" y="1313"/>
                    <a:pt x="881" y="1313"/>
                    <a:pt x="881" y="1313"/>
                  </a:cubicBezTo>
                  <a:cubicBezTo>
                    <a:pt x="883" y="1315"/>
                    <a:pt x="883" y="1315"/>
                    <a:pt x="883" y="1315"/>
                  </a:cubicBezTo>
                  <a:cubicBezTo>
                    <a:pt x="937" y="1317"/>
                    <a:pt x="937" y="1317"/>
                    <a:pt x="937" y="1317"/>
                  </a:cubicBezTo>
                  <a:cubicBezTo>
                    <a:pt x="936" y="1321"/>
                    <a:pt x="936" y="1321"/>
                    <a:pt x="936" y="1321"/>
                  </a:cubicBezTo>
                  <a:cubicBezTo>
                    <a:pt x="1017" y="1362"/>
                    <a:pt x="1017" y="1362"/>
                    <a:pt x="1017" y="1362"/>
                  </a:cubicBezTo>
                  <a:cubicBezTo>
                    <a:pt x="1065" y="1368"/>
                    <a:pt x="1065" y="1368"/>
                    <a:pt x="1065" y="1368"/>
                  </a:cubicBezTo>
                  <a:cubicBezTo>
                    <a:pt x="1085" y="1369"/>
                    <a:pt x="1085" y="1369"/>
                    <a:pt x="1085" y="1369"/>
                  </a:cubicBezTo>
                  <a:cubicBezTo>
                    <a:pt x="1088" y="1358"/>
                    <a:pt x="1088" y="1358"/>
                    <a:pt x="1088" y="1358"/>
                  </a:cubicBezTo>
                  <a:cubicBezTo>
                    <a:pt x="1125" y="1362"/>
                    <a:pt x="1125" y="1362"/>
                    <a:pt x="1125" y="1362"/>
                  </a:cubicBezTo>
                  <a:cubicBezTo>
                    <a:pt x="1129" y="1363"/>
                    <a:pt x="1129" y="1363"/>
                    <a:pt x="1129" y="1363"/>
                  </a:cubicBezTo>
                  <a:cubicBezTo>
                    <a:pt x="1133" y="1370"/>
                    <a:pt x="1133" y="1370"/>
                    <a:pt x="1133" y="1370"/>
                  </a:cubicBezTo>
                  <a:cubicBezTo>
                    <a:pt x="1137" y="1373"/>
                    <a:pt x="1137" y="1373"/>
                    <a:pt x="1137" y="1373"/>
                  </a:cubicBezTo>
                  <a:cubicBezTo>
                    <a:pt x="1151" y="1388"/>
                    <a:pt x="1151" y="1388"/>
                    <a:pt x="1151" y="1388"/>
                  </a:cubicBezTo>
                  <a:cubicBezTo>
                    <a:pt x="1164" y="1398"/>
                    <a:pt x="1164" y="1398"/>
                    <a:pt x="1164" y="1398"/>
                  </a:cubicBezTo>
                  <a:cubicBezTo>
                    <a:pt x="1164" y="1403"/>
                    <a:pt x="1164" y="1403"/>
                    <a:pt x="1164" y="1403"/>
                  </a:cubicBezTo>
                  <a:cubicBezTo>
                    <a:pt x="1167" y="1407"/>
                    <a:pt x="1167" y="1407"/>
                    <a:pt x="1167" y="1407"/>
                  </a:cubicBezTo>
                  <a:cubicBezTo>
                    <a:pt x="1167" y="1417"/>
                    <a:pt x="1167" y="1417"/>
                    <a:pt x="1167" y="1417"/>
                  </a:cubicBezTo>
                  <a:cubicBezTo>
                    <a:pt x="1171" y="1424"/>
                    <a:pt x="1171" y="1424"/>
                    <a:pt x="1171" y="1424"/>
                  </a:cubicBezTo>
                  <a:cubicBezTo>
                    <a:pt x="1190" y="1430"/>
                    <a:pt x="1190" y="1430"/>
                    <a:pt x="1190" y="1430"/>
                  </a:cubicBezTo>
                  <a:cubicBezTo>
                    <a:pt x="1192" y="1429"/>
                    <a:pt x="1192" y="1429"/>
                    <a:pt x="1192" y="1429"/>
                  </a:cubicBezTo>
                  <a:cubicBezTo>
                    <a:pt x="1199" y="1415"/>
                    <a:pt x="1199" y="1415"/>
                    <a:pt x="1199" y="1415"/>
                  </a:cubicBezTo>
                  <a:cubicBezTo>
                    <a:pt x="1202" y="1414"/>
                    <a:pt x="1202" y="1414"/>
                    <a:pt x="1202" y="1414"/>
                  </a:cubicBezTo>
                  <a:cubicBezTo>
                    <a:pt x="1206" y="1416"/>
                    <a:pt x="1206" y="1416"/>
                    <a:pt x="1206" y="1416"/>
                  </a:cubicBezTo>
                  <a:cubicBezTo>
                    <a:pt x="1208" y="1412"/>
                    <a:pt x="1208" y="1412"/>
                    <a:pt x="1208" y="1412"/>
                  </a:cubicBezTo>
                  <a:cubicBezTo>
                    <a:pt x="1213" y="1414"/>
                    <a:pt x="1213" y="1414"/>
                    <a:pt x="1213" y="1414"/>
                  </a:cubicBezTo>
                  <a:cubicBezTo>
                    <a:pt x="1219" y="1415"/>
                    <a:pt x="1219" y="1415"/>
                    <a:pt x="1219" y="1415"/>
                  </a:cubicBezTo>
                  <a:cubicBezTo>
                    <a:pt x="1223" y="1417"/>
                    <a:pt x="1223" y="1417"/>
                    <a:pt x="1223" y="1417"/>
                  </a:cubicBezTo>
                  <a:cubicBezTo>
                    <a:pt x="1226" y="1416"/>
                    <a:pt x="1226" y="1416"/>
                    <a:pt x="1226" y="1416"/>
                  </a:cubicBezTo>
                  <a:cubicBezTo>
                    <a:pt x="1232" y="1419"/>
                    <a:pt x="1232" y="1419"/>
                    <a:pt x="1232" y="1419"/>
                  </a:cubicBezTo>
                  <a:cubicBezTo>
                    <a:pt x="1234" y="1423"/>
                    <a:pt x="1234" y="1423"/>
                    <a:pt x="1234" y="1423"/>
                  </a:cubicBezTo>
                  <a:cubicBezTo>
                    <a:pt x="1236" y="1424"/>
                    <a:pt x="1236" y="1424"/>
                    <a:pt x="1236" y="1424"/>
                  </a:cubicBezTo>
                  <a:cubicBezTo>
                    <a:pt x="1246" y="1433"/>
                    <a:pt x="1246" y="1433"/>
                    <a:pt x="1246" y="1433"/>
                  </a:cubicBezTo>
                  <a:cubicBezTo>
                    <a:pt x="1248" y="1450"/>
                    <a:pt x="1248" y="1450"/>
                    <a:pt x="1248" y="1450"/>
                  </a:cubicBezTo>
                  <a:cubicBezTo>
                    <a:pt x="1256" y="1460"/>
                    <a:pt x="1256" y="1460"/>
                    <a:pt x="1256" y="1460"/>
                  </a:cubicBezTo>
                  <a:cubicBezTo>
                    <a:pt x="1267" y="1469"/>
                    <a:pt x="1267" y="1469"/>
                    <a:pt x="1267" y="1469"/>
                  </a:cubicBezTo>
                  <a:cubicBezTo>
                    <a:pt x="1267" y="1477"/>
                    <a:pt x="1267" y="1477"/>
                    <a:pt x="1267" y="1477"/>
                  </a:cubicBezTo>
                  <a:cubicBezTo>
                    <a:pt x="1269" y="1485"/>
                    <a:pt x="1269" y="1485"/>
                    <a:pt x="1269" y="1485"/>
                  </a:cubicBezTo>
                  <a:cubicBezTo>
                    <a:pt x="1272" y="1492"/>
                    <a:pt x="1272" y="1492"/>
                    <a:pt x="1272" y="1492"/>
                  </a:cubicBezTo>
                  <a:cubicBezTo>
                    <a:pt x="1273" y="1496"/>
                    <a:pt x="1273" y="1496"/>
                    <a:pt x="1273" y="1496"/>
                  </a:cubicBezTo>
                  <a:cubicBezTo>
                    <a:pt x="1276" y="1497"/>
                    <a:pt x="1276" y="1497"/>
                    <a:pt x="1276" y="1497"/>
                  </a:cubicBezTo>
                  <a:cubicBezTo>
                    <a:pt x="1281" y="1500"/>
                    <a:pt x="1281" y="1500"/>
                    <a:pt x="1281" y="1500"/>
                  </a:cubicBezTo>
                  <a:cubicBezTo>
                    <a:pt x="1290" y="1506"/>
                    <a:pt x="1290" y="1506"/>
                    <a:pt x="1290" y="1506"/>
                  </a:cubicBezTo>
                  <a:cubicBezTo>
                    <a:pt x="1298" y="1507"/>
                    <a:pt x="1298" y="1507"/>
                    <a:pt x="1298" y="1507"/>
                  </a:cubicBezTo>
                  <a:cubicBezTo>
                    <a:pt x="1306" y="1512"/>
                    <a:pt x="1306" y="1512"/>
                    <a:pt x="1306" y="1512"/>
                  </a:cubicBezTo>
                  <a:cubicBezTo>
                    <a:pt x="1309" y="1509"/>
                    <a:pt x="1309" y="1509"/>
                    <a:pt x="1309" y="1509"/>
                  </a:cubicBezTo>
                  <a:cubicBezTo>
                    <a:pt x="1312" y="1509"/>
                    <a:pt x="1312" y="1509"/>
                    <a:pt x="1312" y="1509"/>
                  </a:cubicBezTo>
                  <a:cubicBezTo>
                    <a:pt x="1314" y="1507"/>
                    <a:pt x="1314" y="1507"/>
                    <a:pt x="1314" y="1507"/>
                  </a:cubicBezTo>
                  <a:cubicBezTo>
                    <a:pt x="1309" y="1502"/>
                    <a:pt x="1309" y="1502"/>
                    <a:pt x="1309" y="1502"/>
                  </a:cubicBezTo>
                  <a:cubicBezTo>
                    <a:pt x="1312" y="1481"/>
                    <a:pt x="1312" y="1481"/>
                    <a:pt x="1312" y="1481"/>
                  </a:cubicBezTo>
                  <a:cubicBezTo>
                    <a:pt x="1315" y="1474"/>
                    <a:pt x="1315" y="1474"/>
                    <a:pt x="1315" y="1474"/>
                  </a:cubicBezTo>
                  <a:cubicBezTo>
                    <a:pt x="1313" y="1469"/>
                    <a:pt x="1313" y="1469"/>
                    <a:pt x="1313" y="1469"/>
                  </a:cubicBezTo>
                  <a:cubicBezTo>
                    <a:pt x="1316" y="1467"/>
                    <a:pt x="1316" y="1467"/>
                    <a:pt x="1316" y="1467"/>
                  </a:cubicBezTo>
                  <a:cubicBezTo>
                    <a:pt x="1318" y="1461"/>
                    <a:pt x="1318" y="1461"/>
                    <a:pt x="1318" y="1461"/>
                  </a:cubicBezTo>
                  <a:cubicBezTo>
                    <a:pt x="1317" y="1455"/>
                    <a:pt x="1317" y="1455"/>
                    <a:pt x="1317" y="1455"/>
                  </a:cubicBezTo>
                  <a:cubicBezTo>
                    <a:pt x="1321" y="1455"/>
                    <a:pt x="1321" y="1455"/>
                    <a:pt x="1321" y="1455"/>
                  </a:cubicBezTo>
                  <a:cubicBezTo>
                    <a:pt x="1325" y="1451"/>
                    <a:pt x="1325" y="1451"/>
                    <a:pt x="1325" y="1451"/>
                  </a:cubicBezTo>
                  <a:cubicBezTo>
                    <a:pt x="1324" y="1445"/>
                    <a:pt x="1324" y="1445"/>
                    <a:pt x="1324" y="1445"/>
                  </a:cubicBezTo>
                  <a:cubicBezTo>
                    <a:pt x="1331" y="1446"/>
                    <a:pt x="1331" y="1446"/>
                    <a:pt x="1331" y="1446"/>
                  </a:cubicBezTo>
                  <a:cubicBezTo>
                    <a:pt x="1333" y="1441"/>
                    <a:pt x="1333" y="1441"/>
                    <a:pt x="1333" y="1441"/>
                  </a:cubicBezTo>
                  <a:cubicBezTo>
                    <a:pt x="1341" y="1440"/>
                    <a:pt x="1341" y="1440"/>
                    <a:pt x="1341" y="1440"/>
                  </a:cubicBezTo>
                  <a:cubicBezTo>
                    <a:pt x="1338" y="1437"/>
                    <a:pt x="1338" y="1437"/>
                    <a:pt x="1338" y="1437"/>
                  </a:cubicBezTo>
                  <a:cubicBezTo>
                    <a:pt x="1342" y="1434"/>
                    <a:pt x="1342" y="1434"/>
                    <a:pt x="1342" y="1434"/>
                  </a:cubicBezTo>
                  <a:cubicBezTo>
                    <a:pt x="1345" y="1433"/>
                    <a:pt x="1345" y="1433"/>
                    <a:pt x="1345" y="1433"/>
                  </a:cubicBezTo>
                  <a:cubicBezTo>
                    <a:pt x="1346" y="1435"/>
                    <a:pt x="1346" y="1435"/>
                    <a:pt x="1346" y="1435"/>
                  </a:cubicBezTo>
                  <a:cubicBezTo>
                    <a:pt x="1370" y="1424"/>
                    <a:pt x="1370" y="1424"/>
                    <a:pt x="1370" y="1424"/>
                  </a:cubicBezTo>
                  <a:cubicBezTo>
                    <a:pt x="1371" y="1420"/>
                    <a:pt x="1371" y="1420"/>
                    <a:pt x="1371" y="1420"/>
                  </a:cubicBezTo>
                  <a:cubicBezTo>
                    <a:pt x="1382" y="1422"/>
                    <a:pt x="1382" y="1422"/>
                    <a:pt x="1382" y="1422"/>
                  </a:cubicBezTo>
                  <a:cubicBezTo>
                    <a:pt x="1380" y="1418"/>
                    <a:pt x="1380" y="1418"/>
                    <a:pt x="1380" y="1418"/>
                  </a:cubicBezTo>
                  <a:cubicBezTo>
                    <a:pt x="1380" y="1416"/>
                    <a:pt x="1380" y="1416"/>
                    <a:pt x="1380" y="1416"/>
                  </a:cubicBezTo>
                  <a:cubicBezTo>
                    <a:pt x="1385" y="1414"/>
                    <a:pt x="1385" y="1414"/>
                    <a:pt x="1385" y="1414"/>
                  </a:cubicBezTo>
                  <a:cubicBezTo>
                    <a:pt x="1386" y="1416"/>
                    <a:pt x="1386" y="1416"/>
                    <a:pt x="1386" y="1416"/>
                  </a:cubicBezTo>
                  <a:cubicBezTo>
                    <a:pt x="1391" y="1418"/>
                    <a:pt x="1391" y="1418"/>
                    <a:pt x="1391" y="1418"/>
                  </a:cubicBezTo>
                  <a:cubicBezTo>
                    <a:pt x="1423" y="1431"/>
                    <a:pt x="1423" y="1431"/>
                    <a:pt x="1423" y="1431"/>
                  </a:cubicBezTo>
                  <a:cubicBezTo>
                    <a:pt x="1430" y="1429"/>
                    <a:pt x="1430" y="1429"/>
                    <a:pt x="1430" y="1429"/>
                  </a:cubicBezTo>
                  <a:cubicBezTo>
                    <a:pt x="1439" y="1428"/>
                    <a:pt x="1439" y="1428"/>
                    <a:pt x="1439" y="1428"/>
                  </a:cubicBezTo>
                  <a:cubicBezTo>
                    <a:pt x="1447" y="1427"/>
                    <a:pt x="1447" y="1427"/>
                    <a:pt x="1447" y="1427"/>
                  </a:cubicBezTo>
                  <a:cubicBezTo>
                    <a:pt x="1452" y="1428"/>
                    <a:pt x="1452" y="1428"/>
                    <a:pt x="1452" y="1428"/>
                  </a:cubicBezTo>
                  <a:cubicBezTo>
                    <a:pt x="1465" y="1431"/>
                    <a:pt x="1465" y="1431"/>
                    <a:pt x="1465" y="1431"/>
                  </a:cubicBezTo>
                  <a:cubicBezTo>
                    <a:pt x="1474" y="1431"/>
                    <a:pt x="1474" y="1431"/>
                    <a:pt x="1474" y="1431"/>
                  </a:cubicBezTo>
                  <a:cubicBezTo>
                    <a:pt x="1474" y="1428"/>
                    <a:pt x="1474" y="1428"/>
                    <a:pt x="1474" y="1428"/>
                  </a:cubicBezTo>
                  <a:cubicBezTo>
                    <a:pt x="1479" y="1424"/>
                    <a:pt x="1479" y="1424"/>
                    <a:pt x="1479" y="1424"/>
                  </a:cubicBezTo>
                  <a:cubicBezTo>
                    <a:pt x="1481" y="1426"/>
                    <a:pt x="1481" y="1426"/>
                    <a:pt x="1481" y="1426"/>
                  </a:cubicBezTo>
                  <a:cubicBezTo>
                    <a:pt x="1485" y="1426"/>
                    <a:pt x="1485" y="1426"/>
                    <a:pt x="1485" y="1426"/>
                  </a:cubicBezTo>
                  <a:cubicBezTo>
                    <a:pt x="1490" y="1431"/>
                    <a:pt x="1490" y="1431"/>
                    <a:pt x="1490" y="1431"/>
                  </a:cubicBezTo>
                  <a:cubicBezTo>
                    <a:pt x="1496" y="1433"/>
                    <a:pt x="1496" y="1433"/>
                    <a:pt x="1496" y="1433"/>
                  </a:cubicBezTo>
                  <a:cubicBezTo>
                    <a:pt x="1500" y="1439"/>
                    <a:pt x="1500" y="1439"/>
                    <a:pt x="1500" y="1439"/>
                  </a:cubicBezTo>
                  <a:cubicBezTo>
                    <a:pt x="1505" y="1440"/>
                    <a:pt x="1505" y="1440"/>
                    <a:pt x="1505" y="1440"/>
                  </a:cubicBezTo>
                  <a:cubicBezTo>
                    <a:pt x="1507" y="1443"/>
                    <a:pt x="1507" y="1443"/>
                    <a:pt x="1507" y="1443"/>
                  </a:cubicBezTo>
                  <a:cubicBezTo>
                    <a:pt x="1510" y="1441"/>
                    <a:pt x="1510" y="1441"/>
                    <a:pt x="1510" y="1441"/>
                  </a:cubicBezTo>
                  <a:cubicBezTo>
                    <a:pt x="1514" y="1438"/>
                    <a:pt x="1514" y="1438"/>
                    <a:pt x="1514" y="1438"/>
                  </a:cubicBezTo>
                  <a:cubicBezTo>
                    <a:pt x="1518" y="1438"/>
                    <a:pt x="1518" y="1438"/>
                    <a:pt x="1518" y="1438"/>
                  </a:cubicBezTo>
                  <a:cubicBezTo>
                    <a:pt x="1522" y="1442"/>
                    <a:pt x="1522" y="1442"/>
                    <a:pt x="1522" y="1442"/>
                  </a:cubicBezTo>
                  <a:cubicBezTo>
                    <a:pt x="1526" y="1439"/>
                    <a:pt x="1526" y="1439"/>
                    <a:pt x="1526" y="1439"/>
                  </a:cubicBezTo>
                  <a:cubicBezTo>
                    <a:pt x="1526" y="1436"/>
                    <a:pt x="1526" y="1436"/>
                    <a:pt x="1526" y="1436"/>
                  </a:cubicBezTo>
                  <a:cubicBezTo>
                    <a:pt x="1527" y="1433"/>
                    <a:pt x="1527" y="1433"/>
                    <a:pt x="1527" y="1433"/>
                  </a:cubicBezTo>
                  <a:cubicBezTo>
                    <a:pt x="1530" y="1432"/>
                    <a:pt x="1530" y="1432"/>
                    <a:pt x="1530" y="1432"/>
                  </a:cubicBezTo>
                  <a:cubicBezTo>
                    <a:pt x="1531" y="1435"/>
                    <a:pt x="1531" y="1435"/>
                    <a:pt x="1531" y="1435"/>
                  </a:cubicBezTo>
                  <a:cubicBezTo>
                    <a:pt x="1542" y="1440"/>
                    <a:pt x="1542" y="1440"/>
                    <a:pt x="1542" y="1440"/>
                  </a:cubicBezTo>
                  <a:cubicBezTo>
                    <a:pt x="1542" y="1444"/>
                    <a:pt x="1542" y="1444"/>
                    <a:pt x="1542" y="1444"/>
                  </a:cubicBezTo>
                  <a:cubicBezTo>
                    <a:pt x="1550" y="1441"/>
                    <a:pt x="1550" y="1441"/>
                    <a:pt x="1550" y="1441"/>
                  </a:cubicBezTo>
                  <a:cubicBezTo>
                    <a:pt x="1551" y="1438"/>
                    <a:pt x="1551" y="1438"/>
                    <a:pt x="1551" y="1438"/>
                  </a:cubicBezTo>
                  <a:cubicBezTo>
                    <a:pt x="1536" y="1432"/>
                    <a:pt x="1536" y="1432"/>
                    <a:pt x="1536" y="1432"/>
                  </a:cubicBezTo>
                  <a:cubicBezTo>
                    <a:pt x="1537" y="1427"/>
                    <a:pt x="1537" y="1427"/>
                    <a:pt x="1537" y="1427"/>
                  </a:cubicBezTo>
                  <a:cubicBezTo>
                    <a:pt x="1545" y="1420"/>
                    <a:pt x="1545" y="1420"/>
                    <a:pt x="1545" y="1420"/>
                  </a:cubicBezTo>
                  <a:cubicBezTo>
                    <a:pt x="1545" y="1414"/>
                    <a:pt x="1545" y="1414"/>
                    <a:pt x="1545" y="1414"/>
                  </a:cubicBezTo>
                  <a:cubicBezTo>
                    <a:pt x="1544" y="1413"/>
                    <a:pt x="1544" y="1413"/>
                    <a:pt x="1544" y="1413"/>
                  </a:cubicBezTo>
                  <a:cubicBezTo>
                    <a:pt x="1538" y="1416"/>
                    <a:pt x="1538" y="1416"/>
                    <a:pt x="1538" y="1416"/>
                  </a:cubicBezTo>
                  <a:cubicBezTo>
                    <a:pt x="1536" y="1417"/>
                    <a:pt x="1536" y="1417"/>
                    <a:pt x="1536" y="1417"/>
                  </a:cubicBezTo>
                  <a:cubicBezTo>
                    <a:pt x="1534" y="1420"/>
                    <a:pt x="1534" y="1420"/>
                    <a:pt x="1534" y="1420"/>
                  </a:cubicBezTo>
                  <a:cubicBezTo>
                    <a:pt x="1532" y="1419"/>
                    <a:pt x="1532" y="1419"/>
                    <a:pt x="1532" y="1419"/>
                  </a:cubicBezTo>
                  <a:cubicBezTo>
                    <a:pt x="1531" y="1417"/>
                    <a:pt x="1531" y="1417"/>
                    <a:pt x="1531" y="1417"/>
                  </a:cubicBezTo>
                  <a:cubicBezTo>
                    <a:pt x="1533" y="1414"/>
                    <a:pt x="1533" y="1414"/>
                    <a:pt x="1533" y="1414"/>
                  </a:cubicBezTo>
                  <a:cubicBezTo>
                    <a:pt x="1528" y="1414"/>
                    <a:pt x="1528" y="1414"/>
                    <a:pt x="1528" y="1414"/>
                  </a:cubicBezTo>
                  <a:cubicBezTo>
                    <a:pt x="1524" y="1416"/>
                    <a:pt x="1524" y="1416"/>
                    <a:pt x="1524" y="1416"/>
                  </a:cubicBezTo>
                  <a:cubicBezTo>
                    <a:pt x="1520" y="1417"/>
                    <a:pt x="1520" y="1417"/>
                    <a:pt x="1520" y="1417"/>
                  </a:cubicBezTo>
                  <a:cubicBezTo>
                    <a:pt x="1516" y="1415"/>
                    <a:pt x="1516" y="1415"/>
                    <a:pt x="1516" y="1415"/>
                  </a:cubicBezTo>
                  <a:cubicBezTo>
                    <a:pt x="1516" y="1413"/>
                    <a:pt x="1516" y="1413"/>
                    <a:pt x="1516" y="1413"/>
                  </a:cubicBezTo>
                  <a:cubicBezTo>
                    <a:pt x="1518" y="1409"/>
                    <a:pt x="1518" y="1409"/>
                    <a:pt x="1518" y="1409"/>
                  </a:cubicBezTo>
                  <a:cubicBezTo>
                    <a:pt x="1522" y="1408"/>
                    <a:pt x="1522" y="1408"/>
                    <a:pt x="1522" y="1408"/>
                  </a:cubicBezTo>
                  <a:cubicBezTo>
                    <a:pt x="1529" y="1411"/>
                    <a:pt x="1529" y="1411"/>
                    <a:pt x="1529" y="1411"/>
                  </a:cubicBezTo>
                  <a:cubicBezTo>
                    <a:pt x="1535" y="1411"/>
                    <a:pt x="1535" y="1411"/>
                    <a:pt x="1535" y="1411"/>
                  </a:cubicBezTo>
                  <a:cubicBezTo>
                    <a:pt x="1539" y="1411"/>
                    <a:pt x="1539" y="1411"/>
                    <a:pt x="1539" y="1411"/>
                  </a:cubicBezTo>
                  <a:cubicBezTo>
                    <a:pt x="1542" y="1408"/>
                    <a:pt x="1542" y="1408"/>
                    <a:pt x="1542" y="1408"/>
                  </a:cubicBezTo>
                  <a:cubicBezTo>
                    <a:pt x="1547" y="1407"/>
                    <a:pt x="1547" y="1407"/>
                    <a:pt x="1547" y="1407"/>
                  </a:cubicBezTo>
                  <a:cubicBezTo>
                    <a:pt x="1554" y="1406"/>
                    <a:pt x="1554" y="1406"/>
                    <a:pt x="1554" y="1406"/>
                  </a:cubicBezTo>
                  <a:cubicBezTo>
                    <a:pt x="1557" y="1407"/>
                    <a:pt x="1557" y="1407"/>
                    <a:pt x="1557" y="1407"/>
                  </a:cubicBezTo>
                  <a:cubicBezTo>
                    <a:pt x="1560" y="1406"/>
                    <a:pt x="1560" y="1406"/>
                    <a:pt x="1560" y="1406"/>
                  </a:cubicBezTo>
                  <a:cubicBezTo>
                    <a:pt x="1563" y="1407"/>
                    <a:pt x="1563" y="1407"/>
                    <a:pt x="1563" y="1407"/>
                  </a:cubicBezTo>
                  <a:cubicBezTo>
                    <a:pt x="1566" y="1405"/>
                    <a:pt x="1566" y="1405"/>
                    <a:pt x="1566" y="1405"/>
                  </a:cubicBezTo>
                  <a:cubicBezTo>
                    <a:pt x="1570" y="1406"/>
                    <a:pt x="1570" y="1406"/>
                    <a:pt x="1570" y="1406"/>
                  </a:cubicBezTo>
                  <a:cubicBezTo>
                    <a:pt x="1571" y="1401"/>
                    <a:pt x="1571" y="1401"/>
                    <a:pt x="1571" y="1401"/>
                  </a:cubicBezTo>
                  <a:cubicBezTo>
                    <a:pt x="1573" y="1396"/>
                    <a:pt x="1573" y="1396"/>
                    <a:pt x="1573" y="1396"/>
                  </a:cubicBezTo>
                  <a:cubicBezTo>
                    <a:pt x="1576" y="1398"/>
                    <a:pt x="1576" y="1398"/>
                    <a:pt x="1576" y="1398"/>
                  </a:cubicBezTo>
                  <a:cubicBezTo>
                    <a:pt x="1576" y="1403"/>
                    <a:pt x="1576" y="1403"/>
                    <a:pt x="1576" y="1403"/>
                  </a:cubicBezTo>
                  <a:cubicBezTo>
                    <a:pt x="1578" y="1407"/>
                    <a:pt x="1578" y="1407"/>
                    <a:pt x="1578" y="1407"/>
                  </a:cubicBezTo>
                  <a:cubicBezTo>
                    <a:pt x="1582" y="1407"/>
                    <a:pt x="1582" y="1407"/>
                    <a:pt x="1582" y="1407"/>
                  </a:cubicBezTo>
                  <a:cubicBezTo>
                    <a:pt x="1587" y="1404"/>
                    <a:pt x="1587" y="1404"/>
                    <a:pt x="1587" y="1404"/>
                  </a:cubicBezTo>
                  <a:cubicBezTo>
                    <a:pt x="1588" y="1406"/>
                    <a:pt x="1588" y="1406"/>
                    <a:pt x="1588" y="1406"/>
                  </a:cubicBezTo>
                  <a:cubicBezTo>
                    <a:pt x="1591" y="1404"/>
                    <a:pt x="1591" y="1404"/>
                    <a:pt x="1591" y="1404"/>
                  </a:cubicBezTo>
                  <a:cubicBezTo>
                    <a:pt x="1595" y="1400"/>
                    <a:pt x="1595" y="1400"/>
                    <a:pt x="1595" y="1400"/>
                  </a:cubicBezTo>
                  <a:cubicBezTo>
                    <a:pt x="1598" y="1400"/>
                    <a:pt x="1598" y="1400"/>
                    <a:pt x="1598" y="1400"/>
                  </a:cubicBezTo>
                  <a:cubicBezTo>
                    <a:pt x="1598" y="1403"/>
                    <a:pt x="1598" y="1403"/>
                    <a:pt x="1598" y="1403"/>
                  </a:cubicBezTo>
                  <a:cubicBezTo>
                    <a:pt x="1612" y="1399"/>
                    <a:pt x="1612" y="1399"/>
                    <a:pt x="1612" y="1399"/>
                  </a:cubicBezTo>
                  <a:cubicBezTo>
                    <a:pt x="1614" y="1402"/>
                    <a:pt x="1614" y="1402"/>
                    <a:pt x="1614" y="1402"/>
                  </a:cubicBezTo>
                  <a:cubicBezTo>
                    <a:pt x="1620" y="1403"/>
                    <a:pt x="1620" y="1403"/>
                    <a:pt x="1620" y="1403"/>
                  </a:cubicBezTo>
                  <a:cubicBezTo>
                    <a:pt x="1628" y="1407"/>
                    <a:pt x="1628" y="1407"/>
                    <a:pt x="1628" y="1407"/>
                  </a:cubicBezTo>
                  <a:cubicBezTo>
                    <a:pt x="1630" y="1405"/>
                    <a:pt x="1630" y="1405"/>
                    <a:pt x="1630" y="1405"/>
                  </a:cubicBezTo>
                  <a:cubicBezTo>
                    <a:pt x="1635" y="1409"/>
                    <a:pt x="1635" y="1409"/>
                    <a:pt x="1635" y="1409"/>
                  </a:cubicBezTo>
                  <a:cubicBezTo>
                    <a:pt x="1639" y="1413"/>
                    <a:pt x="1639" y="1413"/>
                    <a:pt x="1639" y="1413"/>
                  </a:cubicBezTo>
                  <a:cubicBezTo>
                    <a:pt x="1639" y="1418"/>
                    <a:pt x="1639" y="1418"/>
                    <a:pt x="1639" y="1418"/>
                  </a:cubicBezTo>
                  <a:cubicBezTo>
                    <a:pt x="1646" y="1417"/>
                    <a:pt x="1646" y="1417"/>
                    <a:pt x="1646" y="1417"/>
                  </a:cubicBezTo>
                  <a:cubicBezTo>
                    <a:pt x="1649" y="1415"/>
                    <a:pt x="1649" y="1415"/>
                    <a:pt x="1649" y="1415"/>
                  </a:cubicBezTo>
                  <a:cubicBezTo>
                    <a:pt x="1652" y="1415"/>
                    <a:pt x="1652" y="1415"/>
                    <a:pt x="1652" y="1415"/>
                  </a:cubicBezTo>
                  <a:cubicBezTo>
                    <a:pt x="1659" y="1410"/>
                    <a:pt x="1659" y="1410"/>
                    <a:pt x="1659" y="1410"/>
                  </a:cubicBezTo>
                  <a:cubicBezTo>
                    <a:pt x="1663" y="1410"/>
                    <a:pt x="1663" y="1410"/>
                    <a:pt x="1663" y="1410"/>
                  </a:cubicBezTo>
                  <a:cubicBezTo>
                    <a:pt x="1664" y="1406"/>
                    <a:pt x="1664" y="1406"/>
                    <a:pt x="1664" y="1406"/>
                  </a:cubicBezTo>
                  <a:cubicBezTo>
                    <a:pt x="1667" y="1404"/>
                    <a:pt x="1667" y="1404"/>
                    <a:pt x="1667" y="1404"/>
                  </a:cubicBezTo>
                  <a:cubicBezTo>
                    <a:pt x="1673" y="1405"/>
                    <a:pt x="1673" y="1405"/>
                    <a:pt x="1673" y="1405"/>
                  </a:cubicBezTo>
                  <a:cubicBezTo>
                    <a:pt x="1680" y="1408"/>
                    <a:pt x="1680" y="1408"/>
                    <a:pt x="1680" y="1408"/>
                  </a:cubicBezTo>
                  <a:cubicBezTo>
                    <a:pt x="1683" y="1410"/>
                    <a:pt x="1683" y="1410"/>
                    <a:pt x="1683" y="1410"/>
                  </a:cubicBezTo>
                  <a:cubicBezTo>
                    <a:pt x="1688" y="1417"/>
                    <a:pt x="1688" y="1417"/>
                    <a:pt x="1688" y="1417"/>
                  </a:cubicBezTo>
                  <a:cubicBezTo>
                    <a:pt x="1693" y="1420"/>
                    <a:pt x="1693" y="1420"/>
                    <a:pt x="1693" y="1420"/>
                  </a:cubicBezTo>
                  <a:cubicBezTo>
                    <a:pt x="1697" y="1425"/>
                    <a:pt x="1697" y="1425"/>
                    <a:pt x="1697" y="1425"/>
                  </a:cubicBezTo>
                  <a:cubicBezTo>
                    <a:pt x="1704" y="1425"/>
                    <a:pt x="1704" y="1425"/>
                    <a:pt x="1704" y="1425"/>
                  </a:cubicBezTo>
                  <a:cubicBezTo>
                    <a:pt x="1710" y="1436"/>
                    <a:pt x="1710" y="1436"/>
                    <a:pt x="1710" y="1436"/>
                  </a:cubicBezTo>
                  <a:cubicBezTo>
                    <a:pt x="1709" y="1447"/>
                    <a:pt x="1709" y="1447"/>
                    <a:pt x="1709" y="1447"/>
                  </a:cubicBezTo>
                  <a:cubicBezTo>
                    <a:pt x="1708" y="1457"/>
                    <a:pt x="1708" y="1457"/>
                    <a:pt x="1708" y="1457"/>
                  </a:cubicBezTo>
                  <a:cubicBezTo>
                    <a:pt x="1711" y="1462"/>
                    <a:pt x="1711" y="1462"/>
                    <a:pt x="1711" y="1462"/>
                  </a:cubicBezTo>
                  <a:cubicBezTo>
                    <a:pt x="1714" y="1460"/>
                    <a:pt x="1714" y="1460"/>
                    <a:pt x="1714" y="1460"/>
                  </a:cubicBezTo>
                  <a:cubicBezTo>
                    <a:pt x="1713" y="1456"/>
                    <a:pt x="1713" y="1456"/>
                    <a:pt x="1713" y="1456"/>
                  </a:cubicBezTo>
                  <a:cubicBezTo>
                    <a:pt x="1717" y="1457"/>
                    <a:pt x="1717" y="1457"/>
                    <a:pt x="1717" y="1457"/>
                  </a:cubicBezTo>
                  <a:cubicBezTo>
                    <a:pt x="1719" y="1460"/>
                    <a:pt x="1719" y="1460"/>
                    <a:pt x="1719" y="1460"/>
                  </a:cubicBezTo>
                  <a:cubicBezTo>
                    <a:pt x="1714" y="1468"/>
                    <a:pt x="1714" y="1468"/>
                    <a:pt x="1714" y="1468"/>
                  </a:cubicBezTo>
                  <a:cubicBezTo>
                    <a:pt x="1719" y="1473"/>
                    <a:pt x="1719" y="1473"/>
                    <a:pt x="1719" y="1473"/>
                  </a:cubicBezTo>
                  <a:cubicBezTo>
                    <a:pt x="1722" y="1481"/>
                    <a:pt x="1722" y="1481"/>
                    <a:pt x="1722" y="1481"/>
                  </a:cubicBezTo>
                  <a:cubicBezTo>
                    <a:pt x="1728" y="1483"/>
                    <a:pt x="1728" y="1483"/>
                    <a:pt x="1728" y="1483"/>
                  </a:cubicBezTo>
                  <a:cubicBezTo>
                    <a:pt x="1731" y="1481"/>
                    <a:pt x="1731" y="1481"/>
                    <a:pt x="1731" y="1481"/>
                  </a:cubicBezTo>
                  <a:cubicBezTo>
                    <a:pt x="1735" y="1491"/>
                    <a:pt x="1735" y="1491"/>
                    <a:pt x="1735" y="1491"/>
                  </a:cubicBezTo>
                  <a:cubicBezTo>
                    <a:pt x="1739" y="1492"/>
                    <a:pt x="1739" y="1492"/>
                    <a:pt x="1739" y="1492"/>
                  </a:cubicBezTo>
                  <a:cubicBezTo>
                    <a:pt x="1744" y="1505"/>
                    <a:pt x="1744" y="1505"/>
                    <a:pt x="1744" y="1505"/>
                  </a:cubicBezTo>
                  <a:cubicBezTo>
                    <a:pt x="1753" y="1507"/>
                    <a:pt x="1753" y="1507"/>
                    <a:pt x="1753" y="1507"/>
                  </a:cubicBezTo>
                  <a:cubicBezTo>
                    <a:pt x="1762" y="1516"/>
                    <a:pt x="1762" y="1516"/>
                    <a:pt x="1762" y="1516"/>
                  </a:cubicBezTo>
                  <a:cubicBezTo>
                    <a:pt x="1764" y="1518"/>
                    <a:pt x="1764" y="1518"/>
                    <a:pt x="1764" y="1518"/>
                  </a:cubicBezTo>
                  <a:cubicBezTo>
                    <a:pt x="1762" y="1520"/>
                    <a:pt x="1762" y="1520"/>
                    <a:pt x="1762" y="1520"/>
                  </a:cubicBezTo>
                  <a:cubicBezTo>
                    <a:pt x="1764" y="1522"/>
                    <a:pt x="1764" y="1522"/>
                    <a:pt x="1764" y="1522"/>
                  </a:cubicBezTo>
                  <a:cubicBezTo>
                    <a:pt x="1769" y="1521"/>
                    <a:pt x="1769" y="1521"/>
                    <a:pt x="1769" y="1521"/>
                  </a:cubicBezTo>
                  <a:cubicBezTo>
                    <a:pt x="1780" y="1517"/>
                    <a:pt x="1780" y="1517"/>
                    <a:pt x="1780" y="1517"/>
                  </a:cubicBezTo>
                  <a:cubicBezTo>
                    <a:pt x="1782" y="1514"/>
                    <a:pt x="1782" y="1514"/>
                    <a:pt x="1782" y="1514"/>
                  </a:cubicBezTo>
                  <a:cubicBezTo>
                    <a:pt x="1782" y="1508"/>
                    <a:pt x="1782" y="1508"/>
                    <a:pt x="1782" y="1508"/>
                  </a:cubicBezTo>
                  <a:cubicBezTo>
                    <a:pt x="1783" y="1502"/>
                    <a:pt x="1783" y="1502"/>
                    <a:pt x="1783" y="1502"/>
                  </a:cubicBezTo>
                  <a:cubicBezTo>
                    <a:pt x="1785" y="1502"/>
                    <a:pt x="1785" y="1502"/>
                    <a:pt x="1785" y="1502"/>
                  </a:cubicBezTo>
                  <a:cubicBezTo>
                    <a:pt x="1784" y="1498"/>
                    <a:pt x="1784" y="1498"/>
                    <a:pt x="1784" y="1498"/>
                  </a:cubicBezTo>
                  <a:cubicBezTo>
                    <a:pt x="1783" y="1492"/>
                    <a:pt x="1783" y="1492"/>
                    <a:pt x="1783" y="1492"/>
                  </a:cubicBezTo>
                  <a:cubicBezTo>
                    <a:pt x="1784" y="1489"/>
                    <a:pt x="1784" y="1489"/>
                    <a:pt x="1784" y="1489"/>
                  </a:cubicBezTo>
                  <a:cubicBezTo>
                    <a:pt x="1783" y="1478"/>
                    <a:pt x="1783" y="1478"/>
                    <a:pt x="1783" y="1478"/>
                  </a:cubicBezTo>
                  <a:cubicBezTo>
                    <a:pt x="1781" y="1473"/>
                    <a:pt x="1781" y="1473"/>
                    <a:pt x="1781" y="1473"/>
                  </a:cubicBezTo>
                  <a:cubicBezTo>
                    <a:pt x="1775" y="1466"/>
                    <a:pt x="1775" y="1466"/>
                    <a:pt x="1775" y="1466"/>
                  </a:cubicBezTo>
                  <a:cubicBezTo>
                    <a:pt x="1772" y="1461"/>
                    <a:pt x="1772" y="1461"/>
                    <a:pt x="1772" y="1461"/>
                  </a:cubicBezTo>
                  <a:cubicBezTo>
                    <a:pt x="1770" y="1455"/>
                    <a:pt x="1770" y="1455"/>
                    <a:pt x="1770" y="1455"/>
                  </a:cubicBezTo>
                  <a:cubicBezTo>
                    <a:pt x="1764" y="1448"/>
                    <a:pt x="1764" y="1448"/>
                    <a:pt x="1764" y="1448"/>
                  </a:cubicBezTo>
                  <a:cubicBezTo>
                    <a:pt x="1762" y="1444"/>
                    <a:pt x="1762" y="1444"/>
                    <a:pt x="1762" y="1444"/>
                  </a:cubicBezTo>
                  <a:cubicBezTo>
                    <a:pt x="1762" y="1439"/>
                    <a:pt x="1762" y="1439"/>
                    <a:pt x="1762" y="1439"/>
                  </a:cubicBezTo>
                  <a:cubicBezTo>
                    <a:pt x="1763" y="1437"/>
                    <a:pt x="1763" y="1437"/>
                    <a:pt x="1763" y="1437"/>
                  </a:cubicBezTo>
                  <a:cubicBezTo>
                    <a:pt x="1756" y="1426"/>
                    <a:pt x="1756" y="1426"/>
                    <a:pt x="1756" y="1426"/>
                  </a:cubicBezTo>
                  <a:cubicBezTo>
                    <a:pt x="1750" y="1423"/>
                    <a:pt x="1750" y="1423"/>
                    <a:pt x="1750" y="1423"/>
                  </a:cubicBezTo>
                  <a:cubicBezTo>
                    <a:pt x="1745" y="1416"/>
                    <a:pt x="1745" y="1416"/>
                    <a:pt x="1745" y="1416"/>
                  </a:cubicBezTo>
                  <a:cubicBezTo>
                    <a:pt x="1738" y="1405"/>
                    <a:pt x="1738" y="1405"/>
                    <a:pt x="1738" y="1405"/>
                  </a:cubicBezTo>
                  <a:cubicBezTo>
                    <a:pt x="1737" y="1400"/>
                    <a:pt x="1737" y="1400"/>
                    <a:pt x="1737" y="1400"/>
                  </a:cubicBezTo>
                  <a:cubicBezTo>
                    <a:pt x="1733" y="1391"/>
                    <a:pt x="1733" y="1391"/>
                    <a:pt x="1733" y="1391"/>
                  </a:cubicBezTo>
                  <a:cubicBezTo>
                    <a:pt x="1731" y="1388"/>
                    <a:pt x="1731" y="1388"/>
                    <a:pt x="1731" y="1388"/>
                  </a:cubicBezTo>
                  <a:cubicBezTo>
                    <a:pt x="1730" y="1381"/>
                    <a:pt x="1730" y="1381"/>
                    <a:pt x="1730" y="1381"/>
                  </a:cubicBezTo>
                  <a:cubicBezTo>
                    <a:pt x="1728" y="1373"/>
                    <a:pt x="1728" y="1373"/>
                    <a:pt x="1728" y="1373"/>
                  </a:cubicBezTo>
                  <a:cubicBezTo>
                    <a:pt x="1728" y="1368"/>
                    <a:pt x="1728" y="1368"/>
                    <a:pt x="1728" y="1368"/>
                  </a:cubicBezTo>
                  <a:cubicBezTo>
                    <a:pt x="1732" y="1360"/>
                    <a:pt x="1732" y="1360"/>
                    <a:pt x="1732" y="1360"/>
                  </a:cubicBezTo>
                  <a:cubicBezTo>
                    <a:pt x="1733" y="1356"/>
                    <a:pt x="1733" y="1356"/>
                    <a:pt x="1733" y="1356"/>
                  </a:cubicBezTo>
                  <a:cubicBezTo>
                    <a:pt x="1735" y="1351"/>
                    <a:pt x="1735" y="1351"/>
                    <a:pt x="1735" y="1351"/>
                  </a:cubicBezTo>
                  <a:cubicBezTo>
                    <a:pt x="1740" y="1346"/>
                    <a:pt x="1740" y="1346"/>
                    <a:pt x="1740" y="1346"/>
                  </a:cubicBezTo>
                  <a:cubicBezTo>
                    <a:pt x="1738" y="1344"/>
                    <a:pt x="1738" y="1344"/>
                    <a:pt x="1738" y="1344"/>
                  </a:cubicBezTo>
                  <a:cubicBezTo>
                    <a:pt x="1741" y="1340"/>
                    <a:pt x="1741" y="1340"/>
                    <a:pt x="1741" y="1340"/>
                  </a:cubicBezTo>
                  <a:cubicBezTo>
                    <a:pt x="1740" y="1336"/>
                    <a:pt x="1740" y="1336"/>
                    <a:pt x="1740" y="1336"/>
                  </a:cubicBezTo>
                  <a:cubicBezTo>
                    <a:pt x="1743" y="1336"/>
                    <a:pt x="1743" y="1336"/>
                    <a:pt x="1743" y="1336"/>
                  </a:cubicBezTo>
                  <a:cubicBezTo>
                    <a:pt x="1746" y="1331"/>
                    <a:pt x="1746" y="1331"/>
                    <a:pt x="1746" y="1331"/>
                  </a:cubicBezTo>
                  <a:cubicBezTo>
                    <a:pt x="1751" y="1329"/>
                    <a:pt x="1751" y="1329"/>
                    <a:pt x="1751" y="1329"/>
                  </a:cubicBezTo>
                  <a:cubicBezTo>
                    <a:pt x="1757" y="1325"/>
                    <a:pt x="1757" y="1325"/>
                    <a:pt x="1757" y="1325"/>
                  </a:cubicBezTo>
                  <a:cubicBezTo>
                    <a:pt x="1760" y="1320"/>
                    <a:pt x="1760" y="1320"/>
                    <a:pt x="1760" y="1320"/>
                  </a:cubicBezTo>
                  <a:cubicBezTo>
                    <a:pt x="1764" y="1319"/>
                    <a:pt x="1764" y="1319"/>
                    <a:pt x="1764" y="1319"/>
                  </a:cubicBezTo>
                  <a:cubicBezTo>
                    <a:pt x="1768" y="1312"/>
                    <a:pt x="1768" y="1312"/>
                    <a:pt x="1768" y="1312"/>
                  </a:cubicBezTo>
                  <a:cubicBezTo>
                    <a:pt x="1772" y="1311"/>
                    <a:pt x="1772" y="1311"/>
                    <a:pt x="1772" y="1311"/>
                  </a:cubicBezTo>
                  <a:cubicBezTo>
                    <a:pt x="1773" y="1304"/>
                    <a:pt x="1773" y="1304"/>
                    <a:pt x="1773" y="1304"/>
                  </a:cubicBezTo>
                  <a:cubicBezTo>
                    <a:pt x="1776" y="1296"/>
                    <a:pt x="1776" y="1296"/>
                    <a:pt x="1776" y="1296"/>
                  </a:cubicBezTo>
                  <a:cubicBezTo>
                    <a:pt x="1780" y="1292"/>
                    <a:pt x="1780" y="1292"/>
                    <a:pt x="1780" y="1292"/>
                  </a:cubicBezTo>
                  <a:cubicBezTo>
                    <a:pt x="1784" y="1289"/>
                    <a:pt x="1784" y="1289"/>
                    <a:pt x="1784" y="1289"/>
                  </a:cubicBezTo>
                  <a:cubicBezTo>
                    <a:pt x="1797" y="1287"/>
                    <a:pt x="1797" y="1287"/>
                    <a:pt x="1797" y="1287"/>
                  </a:cubicBezTo>
                  <a:cubicBezTo>
                    <a:pt x="1799" y="1283"/>
                    <a:pt x="1799" y="1283"/>
                    <a:pt x="1799" y="1283"/>
                  </a:cubicBezTo>
                  <a:cubicBezTo>
                    <a:pt x="1800" y="1276"/>
                    <a:pt x="1800" y="1276"/>
                    <a:pt x="1800" y="1276"/>
                  </a:cubicBezTo>
                  <a:cubicBezTo>
                    <a:pt x="1804" y="1271"/>
                    <a:pt x="1804" y="1271"/>
                    <a:pt x="1804" y="1271"/>
                  </a:cubicBezTo>
                  <a:cubicBezTo>
                    <a:pt x="1811" y="1266"/>
                    <a:pt x="1811" y="1266"/>
                    <a:pt x="1811" y="1266"/>
                  </a:cubicBezTo>
                  <a:cubicBezTo>
                    <a:pt x="1814" y="1260"/>
                    <a:pt x="1814" y="1260"/>
                    <a:pt x="1814" y="1260"/>
                  </a:cubicBezTo>
                  <a:cubicBezTo>
                    <a:pt x="1825" y="1259"/>
                    <a:pt x="1825" y="1259"/>
                    <a:pt x="1825" y="1259"/>
                  </a:cubicBezTo>
                  <a:cubicBezTo>
                    <a:pt x="1829" y="1253"/>
                    <a:pt x="1829" y="1253"/>
                    <a:pt x="1829" y="1253"/>
                  </a:cubicBezTo>
                  <a:cubicBezTo>
                    <a:pt x="1828" y="1251"/>
                    <a:pt x="1828" y="1251"/>
                    <a:pt x="1828" y="1251"/>
                  </a:cubicBezTo>
                  <a:cubicBezTo>
                    <a:pt x="1823" y="1254"/>
                    <a:pt x="1823" y="1254"/>
                    <a:pt x="1823" y="1254"/>
                  </a:cubicBezTo>
                  <a:cubicBezTo>
                    <a:pt x="1819" y="1252"/>
                    <a:pt x="1819" y="1252"/>
                    <a:pt x="1819" y="1252"/>
                  </a:cubicBezTo>
                  <a:cubicBezTo>
                    <a:pt x="1823" y="1249"/>
                    <a:pt x="1823" y="1249"/>
                    <a:pt x="1823" y="1249"/>
                  </a:cubicBezTo>
                  <a:cubicBezTo>
                    <a:pt x="1823" y="1245"/>
                    <a:pt x="1823" y="1245"/>
                    <a:pt x="1823" y="1245"/>
                  </a:cubicBezTo>
                  <a:cubicBezTo>
                    <a:pt x="1821" y="1243"/>
                    <a:pt x="1821" y="1243"/>
                    <a:pt x="1821" y="1243"/>
                  </a:cubicBezTo>
                  <a:cubicBezTo>
                    <a:pt x="1821" y="1239"/>
                    <a:pt x="1821" y="1239"/>
                    <a:pt x="1821" y="1239"/>
                  </a:cubicBezTo>
                  <a:cubicBezTo>
                    <a:pt x="1824" y="1242"/>
                    <a:pt x="1824" y="1242"/>
                    <a:pt x="1824" y="1242"/>
                  </a:cubicBezTo>
                  <a:cubicBezTo>
                    <a:pt x="1827" y="1242"/>
                    <a:pt x="1827" y="1242"/>
                    <a:pt x="1827" y="1242"/>
                  </a:cubicBezTo>
                  <a:cubicBezTo>
                    <a:pt x="1833" y="1241"/>
                    <a:pt x="1833" y="1241"/>
                    <a:pt x="1833" y="1241"/>
                  </a:cubicBezTo>
                  <a:cubicBezTo>
                    <a:pt x="1835" y="1237"/>
                    <a:pt x="1835" y="1237"/>
                    <a:pt x="1835" y="1237"/>
                  </a:cubicBezTo>
                  <a:cubicBezTo>
                    <a:pt x="1839" y="1235"/>
                    <a:pt x="1839" y="1235"/>
                    <a:pt x="1839" y="1235"/>
                  </a:cubicBezTo>
                  <a:cubicBezTo>
                    <a:pt x="1837" y="1226"/>
                    <a:pt x="1837" y="1226"/>
                    <a:pt x="1837" y="1226"/>
                  </a:cubicBezTo>
                  <a:cubicBezTo>
                    <a:pt x="1835" y="1227"/>
                    <a:pt x="1835" y="1227"/>
                    <a:pt x="1835" y="1227"/>
                  </a:cubicBezTo>
                  <a:cubicBezTo>
                    <a:pt x="1830" y="1230"/>
                    <a:pt x="1830" y="1230"/>
                    <a:pt x="1830" y="1230"/>
                  </a:cubicBezTo>
                  <a:cubicBezTo>
                    <a:pt x="1830" y="1226"/>
                    <a:pt x="1830" y="1226"/>
                    <a:pt x="1830" y="1226"/>
                  </a:cubicBezTo>
                  <a:cubicBezTo>
                    <a:pt x="1827" y="1225"/>
                    <a:pt x="1827" y="1225"/>
                    <a:pt x="1827" y="1225"/>
                  </a:cubicBezTo>
                  <a:cubicBezTo>
                    <a:pt x="1818" y="1228"/>
                    <a:pt x="1818" y="1228"/>
                    <a:pt x="1818" y="1228"/>
                  </a:cubicBezTo>
                  <a:cubicBezTo>
                    <a:pt x="1816" y="1229"/>
                    <a:pt x="1816" y="1229"/>
                    <a:pt x="1816" y="1229"/>
                  </a:cubicBezTo>
                  <a:cubicBezTo>
                    <a:pt x="1816" y="1226"/>
                    <a:pt x="1816" y="1226"/>
                    <a:pt x="1816" y="1226"/>
                  </a:cubicBezTo>
                  <a:cubicBezTo>
                    <a:pt x="1820" y="1224"/>
                    <a:pt x="1820" y="1224"/>
                    <a:pt x="1820" y="1224"/>
                  </a:cubicBezTo>
                  <a:cubicBezTo>
                    <a:pt x="1823" y="1222"/>
                    <a:pt x="1823" y="1222"/>
                    <a:pt x="1823" y="1222"/>
                  </a:cubicBezTo>
                  <a:cubicBezTo>
                    <a:pt x="1829" y="1220"/>
                    <a:pt x="1829" y="1220"/>
                    <a:pt x="1829" y="1220"/>
                  </a:cubicBezTo>
                  <a:cubicBezTo>
                    <a:pt x="1833" y="1219"/>
                    <a:pt x="1833" y="1219"/>
                    <a:pt x="1833" y="1219"/>
                  </a:cubicBezTo>
                  <a:cubicBezTo>
                    <a:pt x="1833" y="1215"/>
                    <a:pt x="1833" y="1215"/>
                    <a:pt x="1833" y="1215"/>
                  </a:cubicBezTo>
                  <a:cubicBezTo>
                    <a:pt x="1827" y="1211"/>
                    <a:pt x="1827" y="1211"/>
                    <a:pt x="1827" y="1211"/>
                  </a:cubicBezTo>
                  <a:cubicBezTo>
                    <a:pt x="1830" y="1207"/>
                    <a:pt x="1830" y="1207"/>
                    <a:pt x="1830" y="1207"/>
                  </a:cubicBezTo>
                  <a:cubicBezTo>
                    <a:pt x="1827" y="1200"/>
                    <a:pt x="1827" y="1200"/>
                    <a:pt x="1827" y="1200"/>
                  </a:cubicBezTo>
                  <a:cubicBezTo>
                    <a:pt x="1823" y="1200"/>
                    <a:pt x="1823" y="1200"/>
                    <a:pt x="1823" y="1200"/>
                  </a:cubicBezTo>
                  <a:cubicBezTo>
                    <a:pt x="1818" y="1202"/>
                    <a:pt x="1818" y="1202"/>
                    <a:pt x="1818" y="1202"/>
                  </a:cubicBezTo>
                  <a:cubicBezTo>
                    <a:pt x="1815" y="1199"/>
                    <a:pt x="1815" y="1199"/>
                    <a:pt x="1815" y="1199"/>
                  </a:cubicBezTo>
                  <a:cubicBezTo>
                    <a:pt x="1818" y="1196"/>
                    <a:pt x="1818" y="1196"/>
                    <a:pt x="1818" y="1196"/>
                  </a:cubicBezTo>
                  <a:cubicBezTo>
                    <a:pt x="1814" y="1192"/>
                    <a:pt x="1814" y="1192"/>
                    <a:pt x="1814" y="1192"/>
                  </a:cubicBezTo>
                  <a:cubicBezTo>
                    <a:pt x="1817" y="1189"/>
                    <a:pt x="1817" y="1189"/>
                    <a:pt x="1817" y="1189"/>
                  </a:cubicBezTo>
                  <a:cubicBezTo>
                    <a:pt x="1813" y="1183"/>
                    <a:pt x="1813" y="1183"/>
                    <a:pt x="1813" y="1183"/>
                  </a:cubicBezTo>
                  <a:cubicBezTo>
                    <a:pt x="1815" y="1176"/>
                    <a:pt x="1815" y="1176"/>
                    <a:pt x="1815" y="1176"/>
                  </a:cubicBezTo>
                  <a:cubicBezTo>
                    <a:pt x="1806" y="1171"/>
                    <a:pt x="1806" y="1171"/>
                    <a:pt x="1806" y="1171"/>
                  </a:cubicBezTo>
                  <a:cubicBezTo>
                    <a:pt x="1802" y="1171"/>
                    <a:pt x="1802" y="1171"/>
                    <a:pt x="1802" y="1171"/>
                  </a:cubicBezTo>
                  <a:cubicBezTo>
                    <a:pt x="1799" y="1168"/>
                    <a:pt x="1799" y="1168"/>
                    <a:pt x="1799" y="1168"/>
                  </a:cubicBezTo>
                  <a:cubicBezTo>
                    <a:pt x="1805" y="1167"/>
                    <a:pt x="1805" y="1167"/>
                    <a:pt x="1805" y="1167"/>
                  </a:cubicBezTo>
                  <a:cubicBezTo>
                    <a:pt x="1812" y="1170"/>
                    <a:pt x="1812" y="1170"/>
                    <a:pt x="1812" y="1170"/>
                  </a:cubicBezTo>
                  <a:cubicBezTo>
                    <a:pt x="1809" y="1163"/>
                    <a:pt x="1809" y="1163"/>
                    <a:pt x="1809" y="1163"/>
                  </a:cubicBezTo>
                  <a:cubicBezTo>
                    <a:pt x="1803" y="1153"/>
                    <a:pt x="1803" y="1153"/>
                    <a:pt x="1803" y="1153"/>
                  </a:cubicBezTo>
                  <a:cubicBezTo>
                    <a:pt x="1803" y="1141"/>
                    <a:pt x="1803" y="1141"/>
                    <a:pt x="1803" y="1141"/>
                  </a:cubicBezTo>
                  <a:cubicBezTo>
                    <a:pt x="1805" y="1136"/>
                    <a:pt x="1805" y="1136"/>
                    <a:pt x="1805" y="1136"/>
                  </a:cubicBezTo>
                  <a:cubicBezTo>
                    <a:pt x="1811" y="1131"/>
                    <a:pt x="1811" y="1131"/>
                    <a:pt x="1811" y="1131"/>
                  </a:cubicBezTo>
                  <a:cubicBezTo>
                    <a:pt x="1814" y="1132"/>
                    <a:pt x="1814" y="1132"/>
                    <a:pt x="1814" y="1132"/>
                  </a:cubicBezTo>
                  <a:cubicBezTo>
                    <a:pt x="1809" y="1140"/>
                    <a:pt x="1809" y="1140"/>
                    <a:pt x="1809" y="1140"/>
                  </a:cubicBezTo>
                  <a:cubicBezTo>
                    <a:pt x="1812" y="1148"/>
                    <a:pt x="1812" y="1148"/>
                    <a:pt x="1812" y="1148"/>
                  </a:cubicBezTo>
                  <a:cubicBezTo>
                    <a:pt x="1810" y="1151"/>
                    <a:pt x="1810" y="1151"/>
                    <a:pt x="1810" y="1151"/>
                  </a:cubicBezTo>
                  <a:cubicBezTo>
                    <a:pt x="1813" y="1155"/>
                    <a:pt x="1813" y="1155"/>
                    <a:pt x="1813" y="1155"/>
                  </a:cubicBezTo>
                  <a:cubicBezTo>
                    <a:pt x="1813" y="1162"/>
                    <a:pt x="1813" y="1162"/>
                    <a:pt x="1813" y="1162"/>
                  </a:cubicBezTo>
                  <a:cubicBezTo>
                    <a:pt x="1817" y="1165"/>
                    <a:pt x="1817" y="1165"/>
                    <a:pt x="1817" y="1165"/>
                  </a:cubicBezTo>
                  <a:cubicBezTo>
                    <a:pt x="1822" y="1165"/>
                    <a:pt x="1822" y="1165"/>
                    <a:pt x="1822" y="1165"/>
                  </a:cubicBezTo>
                  <a:cubicBezTo>
                    <a:pt x="1824" y="1170"/>
                    <a:pt x="1824" y="1170"/>
                    <a:pt x="1824" y="1170"/>
                  </a:cubicBezTo>
                  <a:cubicBezTo>
                    <a:pt x="1828" y="1171"/>
                    <a:pt x="1828" y="1171"/>
                    <a:pt x="1828" y="1171"/>
                  </a:cubicBezTo>
                  <a:cubicBezTo>
                    <a:pt x="1828" y="1176"/>
                    <a:pt x="1828" y="1176"/>
                    <a:pt x="1828" y="1176"/>
                  </a:cubicBezTo>
                  <a:cubicBezTo>
                    <a:pt x="1824" y="1182"/>
                    <a:pt x="1824" y="1182"/>
                    <a:pt x="1824" y="1182"/>
                  </a:cubicBezTo>
                  <a:cubicBezTo>
                    <a:pt x="1825" y="1192"/>
                    <a:pt x="1825" y="1192"/>
                    <a:pt x="1825" y="1192"/>
                  </a:cubicBezTo>
                  <a:cubicBezTo>
                    <a:pt x="1833" y="1177"/>
                    <a:pt x="1833" y="1177"/>
                    <a:pt x="1833" y="1177"/>
                  </a:cubicBezTo>
                  <a:cubicBezTo>
                    <a:pt x="1833" y="1174"/>
                    <a:pt x="1833" y="1174"/>
                    <a:pt x="1833" y="1174"/>
                  </a:cubicBezTo>
                  <a:cubicBezTo>
                    <a:pt x="1836" y="1169"/>
                    <a:pt x="1836" y="1169"/>
                    <a:pt x="1836" y="1169"/>
                  </a:cubicBezTo>
                  <a:cubicBezTo>
                    <a:pt x="1839" y="1156"/>
                    <a:pt x="1839" y="1156"/>
                    <a:pt x="1839" y="1156"/>
                  </a:cubicBezTo>
                  <a:cubicBezTo>
                    <a:pt x="1838" y="1150"/>
                    <a:pt x="1838" y="1150"/>
                    <a:pt x="1838" y="1150"/>
                  </a:cubicBezTo>
                  <a:cubicBezTo>
                    <a:pt x="1831" y="1145"/>
                    <a:pt x="1831" y="1145"/>
                    <a:pt x="1831" y="1145"/>
                  </a:cubicBezTo>
                  <a:cubicBezTo>
                    <a:pt x="1820" y="1129"/>
                    <a:pt x="1820" y="1129"/>
                    <a:pt x="1820" y="1129"/>
                  </a:cubicBezTo>
                  <a:cubicBezTo>
                    <a:pt x="1821" y="1126"/>
                    <a:pt x="1821" y="1126"/>
                    <a:pt x="1821" y="1126"/>
                  </a:cubicBezTo>
                  <a:cubicBezTo>
                    <a:pt x="1827" y="1133"/>
                    <a:pt x="1827" y="1133"/>
                    <a:pt x="1827" y="1133"/>
                  </a:cubicBezTo>
                  <a:cubicBezTo>
                    <a:pt x="1833" y="1136"/>
                    <a:pt x="1833" y="1136"/>
                    <a:pt x="1833" y="1136"/>
                  </a:cubicBezTo>
                  <a:cubicBezTo>
                    <a:pt x="1838" y="1137"/>
                    <a:pt x="1838" y="1137"/>
                    <a:pt x="1838" y="1137"/>
                  </a:cubicBezTo>
                  <a:cubicBezTo>
                    <a:pt x="1838" y="1141"/>
                    <a:pt x="1838" y="1141"/>
                    <a:pt x="1838" y="1141"/>
                  </a:cubicBezTo>
                  <a:cubicBezTo>
                    <a:pt x="1840" y="1143"/>
                    <a:pt x="1840" y="1143"/>
                    <a:pt x="1840" y="1143"/>
                  </a:cubicBezTo>
                  <a:cubicBezTo>
                    <a:pt x="1843" y="1135"/>
                    <a:pt x="1843" y="1135"/>
                    <a:pt x="1843" y="1135"/>
                  </a:cubicBezTo>
                  <a:cubicBezTo>
                    <a:pt x="1850" y="1123"/>
                    <a:pt x="1850" y="1123"/>
                    <a:pt x="1850" y="1123"/>
                  </a:cubicBezTo>
                  <a:cubicBezTo>
                    <a:pt x="1853" y="1116"/>
                    <a:pt x="1853" y="1116"/>
                    <a:pt x="1853" y="1116"/>
                  </a:cubicBezTo>
                  <a:cubicBezTo>
                    <a:pt x="1851" y="1102"/>
                    <a:pt x="1851" y="1102"/>
                    <a:pt x="1851" y="1102"/>
                  </a:cubicBezTo>
                  <a:cubicBezTo>
                    <a:pt x="1849" y="1099"/>
                    <a:pt x="1849" y="1099"/>
                    <a:pt x="1849" y="1099"/>
                  </a:cubicBezTo>
                  <a:cubicBezTo>
                    <a:pt x="1845" y="1101"/>
                    <a:pt x="1845" y="1101"/>
                    <a:pt x="1845" y="1101"/>
                  </a:cubicBezTo>
                  <a:cubicBezTo>
                    <a:pt x="1843" y="1099"/>
                    <a:pt x="1843" y="1099"/>
                    <a:pt x="1843" y="1099"/>
                  </a:cubicBezTo>
                  <a:cubicBezTo>
                    <a:pt x="1848" y="1097"/>
                    <a:pt x="1848" y="1097"/>
                    <a:pt x="1848" y="1097"/>
                  </a:cubicBezTo>
                  <a:cubicBezTo>
                    <a:pt x="1855" y="1096"/>
                    <a:pt x="1855" y="1096"/>
                    <a:pt x="1855" y="1096"/>
                  </a:cubicBezTo>
                  <a:cubicBezTo>
                    <a:pt x="1865" y="1093"/>
                    <a:pt x="1865" y="1093"/>
                    <a:pt x="1865" y="1093"/>
                  </a:cubicBezTo>
                  <a:cubicBezTo>
                    <a:pt x="1878" y="1083"/>
                    <a:pt x="1878" y="1083"/>
                    <a:pt x="1878" y="1083"/>
                  </a:cubicBezTo>
                  <a:cubicBezTo>
                    <a:pt x="1888" y="1079"/>
                    <a:pt x="1888" y="1079"/>
                    <a:pt x="1888" y="1079"/>
                  </a:cubicBezTo>
                  <a:cubicBezTo>
                    <a:pt x="1890" y="1075"/>
                    <a:pt x="1890" y="1075"/>
                    <a:pt x="1890" y="1075"/>
                  </a:cubicBezTo>
                  <a:cubicBezTo>
                    <a:pt x="1885" y="1075"/>
                    <a:pt x="1885" y="1075"/>
                    <a:pt x="1885" y="1075"/>
                  </a:cubicBezTo>
                  <a:cubicBezTo>
                    <a:pt x="1879" y="1074"/>
                    <a:pt x="1879" y="1074"/>
                    <a:pt x="1879" y="1074"/>
                  </a:cubicBezTo>
                  <a:cubicBezTo>
                    <a:pt x="1876" y="1078"/>
                    <a:pt x="1876" y="1078"/>
                    <a:pt x="1876" y="1078"/>
                  </a:cubicBezTo>
                  <a:cubicBezTo>
                    <a:pt x="1867" y="1081"/>
                    <a:pt x="1867" y="1081"/>
                    <a:pt x="1867" y="1081"/>
                  </a:cubicBezTo>
                  <a:cubicBezTo>
                    <a:pt x="1856" y="1086"/>
                    <a:pt x="1856" y="1086"/>
                    <a:pt x="1856" y="1086"/>
                  </a:cubicBezTo>
                  <a:cubicBezTo>
                    <a:pt x="1853" y="1090"/>
                    <a:pt x="1853" y="1090"/>
                    <a:pt x="1853" y="1090"/>
                  </a:cubicBezTo>
                  <a:cubicBezTo>
                    <a:pt x="1850" y="1087"/>
                    <a:pt x="1850" y="1087"/>
                    <a:pt x="1850" y="1087"/>
                  </a:cubicBezTo>
                  <a:cubicBezTo>
                    <a:pt x="1854" y="1083"/>
                    <a:pt x="1854" y="1083"/>
                    <a:pt x="1854" y="1083"/>
                  </a:cubicBezTo>
                  <a:cubicBezTo>
                    <a:pt x="1858" y="1081"/>
                    <a:pt x="1858" y="1081"/>
                    <a:pt x="1858" y="1081"/>
                  </a:cubicBezTo>
                  <a:cubicBezTo>
                    <a:pt x="1867" y="1073"/>
                    <a:pt x="1867" y="1073"/>
                    <a:pt x="1867" y="1073"/>
                  </a:cubicBezTo>
                  <a:cubicBezTo>
                    <a:pt x="1877" y="1071"/>
                    <a:pt x="1877" y="1071"/>
                    <a:pt x="1877" y="1071"/>
                  </a:cubicBezTo>
                  <a:cubicBezTo>
                    <a:pt x="1883" y="1068"/>
                    <a:pt x="1883" y="1068"/>
                    <a:pt x="1883" y="1068"/>
                  </a:cubicBezTo>
                  <a:cubicBezTo>
                    <a:pt x="1889" y="1068"/>
                    <a:pt x="1889" y="1068"/>
                    <a:pt x="1889" y="1068"/>
                  </a:cubicBezTo>
                  <a:cubicBezTo>
                    <a:pt x="1896" y="1065"/>
                    <a:pt x="1896" y="1065"/>
                    <a:pt x="1896" y="1065"/>
                  </a:cubicBezTo>
                  <a:cubicBezTo>
                    <a:pt x="1898" y="1060"/>
                    <a:pt x="1898" y="1060"/>
                    <a:pt x="1898" y="1060"/>
                  </a:cubicBezTo>
                  <a:cubicBezTo>
                    <a:pt x="1901" y="1062"/>
                    <a:pt x="1901" y="1062"/>
                    <a:pt x="1901" y="1062"/>
                  </a:cubicBezTo>
                  <a:cubicBezTo>
                    <a:pt x="1907" y="1058"/>
                    <a:pt x="1907" y="1058"/>
                    <a:pt x="1907" y="1058"/>
                  </a:cubicBezTo>
                  <a:cubicBezTo>
                    <a:pt x="1912" y="1053"/>
                    <a:pt x="1912" y="1053"/>
                    <a:pt x="1912" y="1053"/>
                  </a:cubicBezTo>
                  <a:cubicBezTo>
                    <a:pt x="1915" y="1057"/>
                    <a:pt x="1915" y="1057"/>
                    <a:pt x="1915" y="1057"/>
                  </a:cubicBezTo>
                  <a:cubicBezTo>
                    <a:pt x="1920" y="1054"/>
                    <a:pt x="1920" y="1054"/>
                    <a:pt x="1920" y="1054"/>
                  </a:cubicBezTo>
                  <a:cubicBezTo>
                    <a:pt x="1927" y="1053"/>
                    <a:pt x="1927" y="1053"/>
                    <a:pt x="1927" y="1053"/>
                  </a:cubicBezTo>
                  <a:cubicBezTo>
                    <a:pt x="1928" y="1050"/>
                    <a:pt x="1928" y="1050"/>
                    <a:pt x="1928" y="1050"/>
                  </a:cubicBezTo>
                  <a:cubicBezTo>
                    <a:pt x="1923" y="1041"/>
                    <a:pt x="1923" y="1041"/>
                    <a:pt x="1923" y="1041"/>
                  </a:cubicBezTo>
                  <a:cubicBezTo>
                    <a:pt x="1918" y="1041"/>
                    <a:pt x="1918" y="1041"/>
                    <a:pt x="1918" y="1041"/>
                  </a:cubicBezTo>
                  <a:cubicBezTo>
                    <a:pt x="1923" y="1046"/>
                    <a:pt x="1923" y="1046"/>
                    <a:pt x="1923" y="1046"/>
                  </a:cubicBezTo>
                  <a:cubicBezTo>
                    <a:pt x="1921" y="1049"/>
                    <a:pt x="1921" y="1049"/>
                    <a:pt x="1921" y="1049"/>
                  </a:cubicBezTo>
                  <a:cubicBezTo>
                    <a:pt x="1913" y="1049"/>
                    <a:pt x="1913" y="1049"/>
                    <a:pt x="1913" y="1049"/>
                  </a:cubicBezTo>
                  <a:cubicBezTo>
                    <a:pt x="1906" y="1038"/>
                    <a:pt x="1906" y="1038"/>
                    <a:pt x="1906" y="1038"/>
                  </a:cubicBezTo>
                  <a:cubicBezTo>
                    <a:pt x="1900" y="1037"/>
                    <a:pt x="1900" y="1037"/>
                    <a:pt x="1900" y="1037"/>
                  </a:cubicBezTo>
                  <a:cubicBezTo>
                    <a:pt x="1905" y="1029"/>
                    <a:pt x="1905" y="1029"/>
                    <a:pt x="1905" y="1029"/>
                  </a:cubicBezTo>
                  <a:cubicBezTo>
                    <a:pt x="1901" y="1024"/>
                    <a:pt x="1901" y="1024"/>
                    <a:pt x="1901" y="1024"/>
                  </a:cubicBezTo>
                  <a:cubicBezTo>
                    <a:pt x="1901" y="1021"/>
                    <a:pt x="1901" y="1021"/>
                    <a:pt x="1901" y="1021"/>
                  </a:cubicBezTo>
                  <a:cubicBezTo>
                    <a:pt x="1902" y="1017"/>
                    <a:pt x="1902" y="1017"/>
                    <a:pt x="1902" y="1017"/>
                  </a:cubicBezTo>
                  <a:cubicBezTo>
                    <a:pt x="1903" y="1012"/>
                    <a:pt x="1903" y="1012"/>
                    <a:pt x="1903" y="1012"/>
                  </a:cubicBezTo>
                  <a:cubicBezTo>
                    <a:pt x="1906" y="1003"/>
                    <a:pt x="1906" y="1003"/>
                    <a:pt x="1906" y="1003"/>
                  </a:cubicBezTo>
                  <a:cubicBezTo>
                    <a:pt x="1909" y="1001"/>
                    <a:pt x="1909" y="1001"/>
                    <a:pt x="1909" y="1001"/>
                  </a:cubicBezTo>
                  <a:cubicBezTo>
                    <a:pt x="1907" y="995"/>
                    <a:pt x="1907" y="995"/>
                    <a:pt x="1907" y="995"/>
                  </a:cubicBezTo>
                  <a:cubicBezTo>
                    <a:pt x="1911" y="992"/>
                    <a:pt x="1911" y="992"/>
                    <a:pt x="1911" y="992"/>
                  </a:cubicBezTo>
                  <a:cubicBezTo>
                    <a:pt x="1915" y="993"/>
                    <a:pt x="1915" y="993"/>
                    <a:pt x="1915" y="993"/>
                  </a:cubicBezTo>
                  <a:cubicBezTo>
                    <a:pt x="1917" y="989"/>
                    <a:pt x="1917" y="989"/>
                    <a:pt x="1917" y="989"/>
                  </a:cubicBezTo>
                  <a:cubicBezTo>
                    <a:pt x="1923" y="986"/>
                    <a:pt x="1923" y="986"/>
                    <a:pt x="1923" y="986"/>
                  </a:cubicBezTo>
                  <a:cubicBezTo>
                    <a:pt x="1927" y="984"/>
                    <a:pt x="1927" y="984"/>
                    <a:pt x="1927" y="984"/>
                  </a:cubicBezTo>
                  <a:cubicBezTo>
                    <a:pt x="1928" y="979"/>
                    <a:pt x="1928" y="979"/>
                    <a:pt x="1928" y="979"/>
                  </a:cubicBezTo>
                  <a:cubicBezTo>
                    <a:pt x="1931" y="972"/>
                    <a:pt x="1931" y="972"/>
                    <a:pt x="1931" y="972"/>
                  </a:cubicBezTo>
                  <a:cubicBezTo>
                    <a:pt x="1935" y="974"/>
                    <a:pt x="1935" y="974"/>
                    <a:pt x="1935" y="974"/>
                  </a:cubicBezTo>
                  <a:cubicBezTo>
                    <a:pt x="1942" y="966"/>
                    <a:pt x="1942" y="966"/>
                    <a:pt x="1942" y="966"/>
                  </a:cubicBezTo>
                  <a:cubicBezTo>
                    <a:pt x="1948" y="969"/>
                    <a:pt x="1948" y="969"/>
                    <a:pt x="1948" y="969"/>
                  </a:cubicBezTo>
                  <a:cubicBezTo>
                    <a:pt x="1952" y="963"/>
                    <a:pt x="1952" y="963"/>
                    <a:pt x="1952" y="963"/>
                  </a:cubicBezTo>
                  <a:cubicBezTo>
                    <a:pt x="1960" y="958"/>
                    <a:pt x="1960" y="958"/>
                    <a:pt x="1960" y="958"/>
                  </a:cubicBezTo>
                  <a:cubicBezTo>
                    <a:pt x="1964" y="954"/>
                    <a:pt x="1964" y="954"/>
                    <a:pt x="1964" y="954"/>
                  </a:cubicBezTo>
                  <a:lnTo>
                    <a:pt x="1960" y="952"/>
                  </a:lnTo>
                  <a:close/>
                  <a:moveTo>
                    <a:pt x="163" y="1543"/>
                  </a:moveTo>
                  <a:cubicBezTo>
                    <a:pt x="166" y="1540"/>
                    <a:pt x="166" y="1540"/>
                    <a:pt x="166" y="1540"/>
                  </a:cubicBezTo>
                  <a:cubicBezTo>
                    <a:pt x="171" y="1539"/>
                    <a:pt x="171" y="1539"/>
                    <a:pt x="171" y="1539"/>
                  </a:cubicBezTo>
                  <a:cubicBezTo>
                    <a:pt x="173" y="1540"/>
                    <a:pt x="173" y="1540"/>
                    <a:pt x="173" y="1540"/>
                  </a:cubicBezTo>
                  <a:cubicBezTo>
                    <a:pt x="173" y="1544"/>
                    <a:pt x="173" y="1544"/>
                    <a:pt x="173" y="1544"/>
                  </a:cubicBezTo>
                  <a:cubicBezTo>
                    <a:pt x="170" y="1546"/>
                    <a:pt x="170" y="1546"/>
                    <a:pt x="170" y="1546"/>
                  </a:cubicBezTo>
                  <a:cubicBezTo>
                    <a:pt x="167" y="1546"/>
                    <a:pt x="167" y="1546"/>
                    <a:pt x="167" y="1546"/>
                  </a:cubicBezTo>
                  <a:lnTo>
                    <a:pt x="163" y="1543"/>
                  </a:lnTo>
                  <a:close/>
                  <a:moveTo>
                    <a:pt x="198" y="1557"/>
                  </a:moveTo>
                  <a:cubicBezTo>
                    <a:pt x="203" y="1557"/>
                    <a:pt x="203" y="1557"/>
                    <a:pt x="203" y="1557"/>
                  </a:cubicBezTo>
                  <a:cubicBezTo>
                    <a:pt x="205" y="1557"/>
                    <a:pt x="205" y="1557"/>
                    <a:pt x="205" y="1557"/>
                  </a:cubicBezTo>
                  <a:cubicBezTo>
                    <a:pt x="207" y="1556"/>
                    <a:pt x="207" y="1556"/>
                    <a:pt x="207" y="1556"/>
                  </a:cubicBezTo>
                  <a:cubicBezTo>
                    <a:pt x="201" y="1549"/>
                    <a:pt x="201" y="1549"/>
                    <a:pt x="201" y="1549"/>
                  </a:cubicBezTo>
                  <a:cubicBezTo>
                    <a:pt x="198" y="1551"/>
                    <a:pt x="198" y="1551"/>
                    <a:pt x="198" y="1551"/>
                  </a:cubicBezTo>
                  <a:cubicBezTo>
                    <a:pt x="194" y="1551"/>
                    <a:pt x="194" y="1551"/>
                    <a:pt x="194" y="1551"/>
                  </a:cubicBezTo>
                  <a:lnTo>
                    <a:pt x="198" y="1557"/>
                  </a:lnTo>
                  <a:close/>
                  <a:moveTo>
                    <a:pt x="215" y="1562"/>
                  </a:moveTo>
                  <a:cubicBezTo>
                    <a:pt x="217" y="1561"/>
                    <a:pt x="217" y="1561"/>
                    <a:pt x="217" y="1561"/>
                  </a:cubicBezTo>
                  <a:cubicBezTo>
                    <a:pt x="222" y="1561"/>
                    <a:pt x="222" y="1561"/>
                    <a:pt x="222" y="1561"/>
                  </a:cubicBezTo>
                  <a:cubicBezTo>
                    <a:pt x="223" y="1562"/>
                    <a:pt x="223" y="1562"/>
                    <a:pt x="223" y="1562"/>
                  </a:cubicBezTo>
                  <a:cubicBezTo>
                    <a:pt x="227" y="1559"/>
                    <a:pt x="227" y="1559"/>
                    <a:pt x="227" y="1559"/>
                  </a:cubicBezTo>
                  <a:cubicBezTo>
                    <a:pt x="216" y="1557"/>
                    <a:pt x="216" y="1557"/>
                    <a:pt x="216" y="1557"/>
                  </a:cubicBezTo>
                  <a:cubicBezTo>
                    <a:pt x="214" y="1560"/>
                    <a:pt x="214" y="1560"/>
                    <a:pt x="214" y="1560"/>
                  </a:cubicBezTo>
                  <a:lnTo>
                    <a:pt x="215" y="1562"/>
                  </a:lnTo>
                  <a:close/>
                  <a:moveTo>
                    <a:pt x="227" y="1563"/>
                  </a:moveTo>
                  <a:cubicBezTo>
                    <a:pt x="228" y="1565"/>
                    <a:pt x="228" y="1565"/>
                    <a:pt x="228" y="1565"/>
                  </a:cubicBezTo>
                  <a:cubicBezTo>
                    <a:pt x="230" y="1565"/>
                    <a:pt x="230" y="1565"/>
                    <a:pt x="230" y="1565"/>
                  </a:cubicBezTo>
                  <a:cubicBezTo>
                    <a:pt x="232" y="1567"/>
                    <a:pt x="232" y="1567"/>
                    <a:pt x="232" y="1567"/>
                  </a:cubicBezTo>
                  <a:cubicBezTo>
                    <a:pt x="233" y="1570"/>
                    <a:pt x="233" y="1570"/>
                    <a:pt x="233" y="1570"/>
                  </a:cubicBezTo>
                  <a:cubicBezTo>
                    <a:pt x="236" y="1570"/>
                    <a:pt x="236" y="1570"/>
                    <a:pt x="236" y="1570"/>
                  </a:cubicBezTo>
                  <a:cubicBezTo>
                    <a:pt x="242" y="1566"/>
                    <a:pt x="242" y="1566"/>
                    <a:pt x="242" y="1566"/>
                  </a:cubicBezTo>
                  <a:cubicBezTo>
                    <a:pt x="236" y="1563"/>
                    <a:pt x="236" y="1563"/>
                    <a:pt x="236" y="1563"/>
                  </a:cubicBezTo>
                  <a:cubicBezTo>
                    <a:pt x="234" y="1564"/>
                    <a:pt x="234" y="1564"/>
                    <a:pt x="234" y="1564"/>
                  </a:cubicBezTo>
                  <a:cubicBezTo>
                    <a:pt x="231" y="1564"/>
                    <a:pt x="231" y="1564"/>
                    <a:pt x="231" y="1564"/>
                  </a:cubicBezTo>
                  <a:cubicBezTo>
                    <a:pt x="229" y="1561"/>
                    <a:pt x="229" y="1561"/>
                    <a:pt x="229" y="1561"/>
                  </a:cubicBezTo>
                  <a:lnTo>
                    <a:pt x="227" y="1563"/>
                  </a:lnTo>
                  <a:close/>
                  <a:moveTo>
                    <a:pt x="222" y="1568"/>
                  </a:moveTo>
                  <a:cubicBezTo>
                    <a:pt x="225" y="1566"/>
                    <a:pt x="225" y="1566"/>
                    <a:pt x="225" y="1566"/>
                  </a:cubicBezTo>
                  <a:cubicBezTo>
                    <a:pt x="223" y="1564"/>
                    <a:pt x="223" y="1564"/>
                    <a:pt x="223" y="1564"/>
                  </a:cubicBezTo>
                  <a:cubicBezTo>
                    <a:pt x="219" y="1564"/>
                    <a:pt x="219" y="1564"/>
                    <a:pt x="219" y="1564"/>
                  </a:cubicBezTo>
                  <a:lnTo>
                    <a:pt x="222" y="1568"/>
                  </a:lnTo>
                  <a:close/>
                  <a:moveTo>
                    <a:pt x="230" y="1571"/>
                  </a:moveTo>
                  <a:cubicBezTo>
                    <a:pt x="228" y="1569"/>
                    <a:pt x="228" y="1569"/>
                    <a:pt x="228" y="1569"/>
                  </a:cubicBezTo>
                  <a:cubicBezTo>
                    <a:pt x="228" y="1571"/>
                    <a:pt x="228" y="1571"/>
                    <a:pt x="228" y="1571"/>
                  </a:cubicBezTo>
                  <a:lnTo>
                    <a:pt x="230" y="1571"/>
                  </a:lnTo>
                  <a:close/>
                  <a:moveTo>
                    <a:pt x="155" y="1548"/>
                  </a:moveTo>
                  <a:cubicBezTo>
                    <a:pt x="158" y="1544"/>
                    <a:pt x="158" y="1544"/>
                    <a:pt x="158" y="1544"/>
                  </a:cubicBezTo>
                  <a:cubicBezTo>
                    <a:pt x="157" y="1543"/>
                    <a:pt x="157" y="1543"/>
                    <a:pt x="157" y="1543"/>
                  </a:cubicBezTo>
                  <a:cubicBezTo>
                    <a:pt x="153" y="1548"/>
                    <a:pt x="153" y="1548"/>
                    <a:pt x="153" y="1548"/>
                  </a:cubicBezTo>
                  <a:lnTo>
                    <a:pt x="155" y="1548"/>
                  </a:lnTo>
                  <a:close/>
                  <a:moveTo>
                    <a:pt x="244" y="1580"/>
                  </a:moveTo>
                  <a:cubicBezTo>
                    <a:pt x="245" y="1582"/>
                    <a:pt x="245" y="1582"/>
                    <a:pt x="245" y="1582"/>
                  </a:cubicBezTo>
                  <a:cubicBezTo>
                    <a:pt x="241" y="1585"/>
                    <a:pt x="241" y="1585"/>
                    <a:pt x="241" y="1585"/>
                  </a:cubicBezTo>
                  <a:cubicBezTo>
                    <a:pt x="244" y="1593"/>
                    <a:pt x="244" y="1593"/>
                    <a:pt x="244" y="1593"/>
                  </a:cubicBezTo>
                  <a:cubicBezTo>
                    <a:pt x="244" y="1600"/>
                    <a:pt x="244" y="1600"/>
                    <a:pt x="244" y="1600"/>
                  </a:cubicBezTo>
                  <a:cubicBezTo>
                    <a:pt x="250" y="1601"/>
                    <a:pt x="250" y="1601"/>
                    <a:pt x="250" y="1601"/>
                  </a:cubicBezTo>
                  <a:cubicBezTo>
                    <a:pt x="254" y="1596"/>
                    <a:pt x="254" y="1596"/>
                    <a:pt x="254" y="1596"/>
                  </a:cubicBezTo>
                  <a:cubicBezTo>
                    <a:pt x="259" y="1594"/>
                    <a:pt x="259" y="1594"/>
                    <a:pt x="259" y="1594"/>
                  </a:cubicBezTo>
                  <a:cubicBezTo>
                    <a:pt x="265" y="1592"/>
                    <a:pt x="265" y="1592"/>
                    <a:pt x="265" y="1592"/>
                  </a:cubicBezTo>
                  <a:cubicBezTo>
                    <a:pt x="266" y="1590"/>
                    <a:pt x="266" y="1590"/>
                    <a:pt x="266" y="1590"/>
                  </a:cubicBezTo>
                  <a:cubicBezTo>
                    <a:pt x="260" y="1586"/>
                    <a:pt x="260" y="1586"/>
                    <a:pt x="260" y="1586"/>
                  </a:cubicBezTo>
                  <a:cubicBezTo>
                    <a:pt x="260" y="1583"/>
                    <a:pt x="260" y="1583"/>
                    <a:pt x="260" y="1583"/>
                  </a:cubicBezTo>
                  <a:cubicBezTo>
                    <a:pt x="251" y="1578"/>
                    <a:pt x="251" y="1578"/>
                    <a:pt x="251" y="1578"/>
                  </a:cubicBezTo>
                  <a:cubicBezTo>
                    <a:pt x="244" y="1576"/>
                    <a:pt x="244" y="1576"/>
                    <a:pt x="244" y="1576"/>
                  </a:cubicBezTo>
                  <a:lnTo>
                    <a:pt x="244" y="1580"/>
                  </a:lnTo>
                  <a:close/>
                  <a:moveTo>
                    <a:pt x="288" y="622"/>
                  </a:moveTo>
                  <a:cubicBezTo>
                    <a:pt x="284" y="617"/>
                    <a:pt x="284" y="617"/>
                    <a:pt x="284" y="617"/>
                  </a:cubicBezTo>
                  <a:cubicBezTo>
                    <a:pt x="269" y="625"/>
                    <a:pt x="269" y="625"/>
                    <a:pt x="269" y="625"/>
                  </a:cubicBezTo>
                  <a:cubicBezTo>
                    <a:pt x="268" y="639"/>
                    <a:pt x="268" y="639"/>
                    <a:pt x="268" y="639"/>
                  </a:cubicBezTo>
                  <a:cubicBezTo>
                    <a:pt x="279" y="648"/>
                    <a:pt x="279" y="648"/>
                    <a:pt x="279" y="648"/>
                  </a:cubicBezTo>
                  <a:cubicBezTo>
                    <a:pt x="280" y="639"/>
                    <a:pt x="280" y="639"/>
                    <a:pt x="280" y="639"/>
                  </a:cubicBezTo>
                  <a:cubicBezTo>
                    <a:pt x="290" y="636"/>
                    <a:pt x="290" y="636"/>
                    <a:pt x="290" y="636"/>
                  </a:cubicBezTo>
                  <a:cubicBezTo>
                    <a:pt x="285" y="650"/>
                    <a:pt x="285" y="650"/>
                    <a:pt x="285" y="650"/>
                  </a:cubicBezTo>
                  <a:cubicBezTo>
                    <a:pt x="290" y="650"/>
                    <a:pt x="290" y="650"/>
                    <a:pt x="290" y="650"/>
                  </a:cubicBezTo>
                  <a:cubicBezTo>
                    <a:pt x="295" y="640"/>
                    <a:pt x="295" y="640"/>
                    <a:pt x="295" y="640"/>
                  </a:cubicBezTo>
                  <a:cubicBezTo>
                    <a:pt x="306" y="638"/>
                    <a:pt x="306" y="638"/>
                    <a:pt x="306" y="638"/>
                  </a:cubicBezTo>
                  <a:cubicBezTo>
                    <a:pt x="308" y="633"/>
                    <a:pt x="308" y="633"/>
                    <a:pt x="308" y="633"/>
                  </a:cubicBezTo>
                  <a:cubicBezTo>
                    <a:pt x="307" y="629"/>
                    <a:pt x="307" y="629"/>
                    <a:pt x="307" y="629"/>
                  </a:cubicBezTo>
                  <a:cubicBezTo>
                    <a:pt x="317" y="625"/>
                    <a:pt x="317" y="625"/>
                    <a:pt x="317" y="625"/>
                  </a:cubicBezTo>
                  <a:cubicBezTo>
                    <a:pt x="308" y="617"/>
                    <a:pt x="308" y="617"/>
                    <a:pt x="308" y="617"/>
                  </a:cubicBezTo>
                  <a:cubicBezTo>
                    <a:pt x="317" y="617"/>
                    <a:pt x="317" y="617"/>
                    <a:pt x="317" y="617"/>
                  </a:cubicBezTo>
                  <a:cubicBezTo>
                    <a:pt x="324" y="611"/>
                    <a:pt x="324" y="611"/>
                    <a:pt x="324" y="611"/>
                  </a:cubicBezTo>
                  <a:cubicBezTo>
                    <a:pt x="320" y="603"/>
                    <a:pt x="320" y="603"/>
                    <a:pt x="320" y="603"/>
                  </a:cubicBezTo>
                  <a:cubicBezTo>
                    <a:pt x="310" y="609"/>
                    <a:pt x="310" y="609"/>
                    <a:pt x="310" y="609"/>
                  </a:cubicBezTo>
                  <a:cubicBezTo>
                    <a:pt x="308" y="603"/>
                    <a:pt x="308" y="603"/>
                    <a:pt x="308" y="603"/>
                  </a:cubicBezTo>
                  <a:cubicBezTo>
                    <a:pt x="302" y="610"/>
                    <a:pt x="302" y="610"/>
                    <a:pt x="302" y="610"/>
                  </a:cubicBezTo>
                  <a:cubicBezTo>
                    <a:pt x="300" y="603"/>
                    <a:pt x="300" y="603"/>
                    <a:pt x="300" y="603"/>
                  </a:cubicBezTo>
                  <a:cubicBezTo>
                    <a:pt x="286" y="611"/>
                    <a:pt x="286" y="611"/>
                    <a:pt x="286" y="611"/>
                  </a:cubicBezTo>
                  <a:lnTo>
                    <a:pt x="288" y="622"/>
                  </a:lnTo>
                  <a:close/>
                  <a:moveTo>
                    <a:pt x="70" y="728"/>
                  </a:moveTo>
                  <a:cubicBezTo>
                    <a:pt x="83" y="726"/>
                    <a:pt x="83" y="726"/>
                    <a:pt x="83" y="726"/>
                  </a:cubicBezTo>
                  <a:cubicBezTo>
                    <a:pt x="83" y="721"/>
                    <a:pt x="83" y="721"/>
                    <a:pt x="83" y="721"/>
                  </a:cubicBezTo>
                  <a:cubicBezTo>
                    <a:pt x="99" y="717"/>
                    <a:pt x="99" y="717"/>
                    <a:pt x="99" y="717"/>
                  </a:cubicBezTo>
                  <a:cubicBezTo>
                    <a:pt x="99" y="711"/>
                    <a:pt x="99" y="711"/>
                    <a:pt x="99" y="711"/>
                  </a:cubicBezTo>
                  <a:cubicBezTo>
                    <a:pt x="96" y="704"/>
                    <a:pt x="96" y="704"/>
                    <a:pt x="96" y="704"/>
                  </a:cubicBezTo>
                  <a:cubicBezTo>
                    <a:pt x="79" y="703"/>
                    <a:pt x="79" y="703"/>
                    <a:pt x="79" y="703"/>
                  </a:cubicBezTo>
                  <a:cubicBezTo>
                    <a:pt x="72" y="719"/>
                    <a:pt x="72" y="719"/>
                    <a:pt x="72" y="719"/>
                  </a:cubicBezTo>
                  <a:cubicBezTo>
                    <a:pt x="67" y="720"/>
                    <a:pt x="67" y="720"/>
                    <a:pt x="67" y="720"/>
                  </a:cubicBezTo>
                  <a:lnTo>
                    <a:pt x="70" y="728"/>
                  </a:lnTo>
                  <a:close/>
                  <a:moveTo>
                    <a:pt x="11" y="762"/>
                  </a:moveTo>
                  <a:cubicBezTo>
                    <a:pt x="22" y="756"/>
                    <a:pt x="22" y="756"/>
                    <a:pt x="22" y="756"/>
                  </a:cubicBezTo>
                  <a:cubicBezTo>
                    <a:pt x="40" y="754"/>
                    <a:pt x="40" y="754"/>
                    <a:pt x="40" y="754"/>
                  </a:cubicBezTo>
                  <a:cubicBezTo>
                    <a:pt x="45" y="744"/>
                    <a:pt x="45" y="744"/>
                    <a:pt x="45" y="744"/>
                  </a:cubicBezTo>
                  <a:cubicBezTo>
                    <a:pt x="46" y="733"/>
                    <a:pt x="46" y="733"/>
                    <a:pt x="46" y="733"/>
                  </a:cubicBezTo>
                  <a:cubicBezTo>
                    <a:pt x="34" y="739"/>
                    <a:pt x="34" y="739"/>
                    <a:pt x="34" y="739"/>
                  </a:cubicBezTo>
                  <a:cubicBezTo>
                    <a:pt x="33" y="736"/>
                    <a:pt x="33" y="736"/>
                    <a:pt x="33" y="736"/>
                  </a:cubicBezTo>
                  <a:cubicBezTo>
                    <a:pt x="23" y="738"/>
                    <a:pt x="23" y="738"/>
                    <a:pt x="23" y="738"/>
                  </a:cubicBezTo>
                  <a:cubicBezTo>
                    <a:pt x="33" y="746"/>
                    <a:pt x="33" y="746"/>
                    <a:pt x="33" y="746"/>
                  </a:cubicBezTo>
                  <a:cubicBezTo>
                    <a:pt x="12" y="758"/>
                    <a:pt x="12" y="758"/>
                    <a:pt x="12" y="758"/>
                  </a:cubicBezTo>
                  <a:lnTo>
                    <a:pt x="11" y="762"/>
                  </a:lnTo>
                  <a:close/>
                  <a:moveTo>
                    <a:pt x="23" y="522"/>
                  </a:moveTo>
                  <a:cubicBezTo>
                    <a:pt x="29" y="522"/>
                    <a:pt x="29" y="522"/>
                    <a:pt x="29" y="522"/>
                  </a:cubicBezTo>
                  <a:cubicBezTo>
                    <a:pt x="36" y="529"/>
                    <a:pt x="36" y="529"/>
                    <a:pt x="36" y="529"/>
                  </a:cubicBezTo>
                  <a:cubicBezTo>
                    <a:pt x="45" y="529"/>
                    <a:pt x="45" y="529"/>
                    <a:pt x="45" y="529"/>
                  </a:cubicBezTo>
                  <a:cubicBezTo>
                    <a:pt x="48" y="510"/>
                    <a:pt x="48" y="510"/>
                    <a:pt x="48" y="510"/>
                  </a:cubicBezTo>
                  <a:cubicBezTo>
                    <a:pt x="37" y="504"/>
                    <a:pt x="37" y="504"/>
                    <a:pt x="37" y="504"/>
                  </a:cubicBezTo>
                  <a:cubicBezTo>
                    <a:pt x="30" y="511"/>
                    <a:pt x="30" y="511"/>
                    <a:pt x="30" y="511"/>
                  </a:cubicBezTo>
                  <a:cubicBezTo>
                    <a:pt x="17" y="512"/>
                    <a:pt x="17" y="512"/>
                    <a:pt x="17" y="512"/>
                  </a:cubicBezTo>
                  <a:lnTo>
                    <a:pt x="23" y="522"/>
                  </a:lnTo>
                  <a:close/>
                  <a:moveTo>
                    <a:pt x="610" y="601"/>
                  </a:moveTo>
                  <a:cubicBezTo>
                    <a:pt x="618" y="606"/>
                    <a:pt x="618" y="606"/>
                    <a:pt x="618" y="606"/>
                  </a:cubicBezTo>
                  <a:cubicBezTo>
                    <a:pt x="625" y="617"/>
                    <a:pt x="625" y="617"/>
                    <a:pt x="625" y="617"/>
                  </a:cubicBezTo>
                  <a:cubicBezTo>
                    <a:pt x="629" y="610"/>
                    <a:pt x="629" y="610"/>
                    <a:pt x="629" y="610"/>
                  </a:cubicBezTo>
                  <a:cubicBezTo>
                    <a:pt x="640" y="617"/>
                    <a:pt x="640" y="617"/>
                    <a:pt x="640" y="617"/>
                  </a:cubicBezTo>
                  <a:cubicBezTo>
                    <a:pt x="644" y="612"/>
                    <a:pt x="644" y="612"/>
                    <a:pt x="644" y="612"/>
                  </a:cubicBezTo>
                  <a:cubicBezTo>
                    <a:pt x="632" y="602"/>
                    <a:pt x="632" y="602"/>
                    <a:pt x="632" y="602"/>
                  </a:cubicBezTo>
                  <a:cubicBezTo>
                    <a:pt x="641" y="598"/>
                    <a:pt x="641" y="598"/>
                    <a:pt x="641" y="598"/>
                  </a:cubicBezTo>
                  <a:cubicBezTo>
                    <a:pt x="626" y="590"/>
                    <a:pt x="626" y="590"/>
                    <a:pt x="626" y="590"/>
                  </a:cubicBezTo>
                  <a:cubicBezTo>
                    <a:pt x="616" y="590"/>
                    <a:pt x="616" y="590"/>
                    <a:pt x="616" y="590"/>
                  </a:cubicBezTo>
                  <a:lnTo>
                    <a:pt x="610" y="601"/>
                  </a:lnTo>
                  <a:close/>
                  <a:moveTo>
                    <a:pt x="640" y="589"/>
                  </a:moveTo>
                  <a:cubicBezTo>
                    <a:pt x="649" y="600"/>
                    <a:pt x="649" y="600"/>
                    <a:pt x="649" y="600"/>
                  </a:cubicBezTo>
                  <a:cubicBezTo>
                    <a:pt x="649" y="626"/>
                    <a:pt x="649" y="626"/>
                    <a:pt x="649" y="626"/>
                  </a:cubicBezTo>
                  <a:cubicBezTo>
                    <a:pt x="659" y="615"/>
                    <a:pt x="659" y="615"/>
                    <a:pt x="659" y="615"/>
                  </a:cubicBezTo>
                  <a:cubicBezTo>
                    <a:pt x="660" y="608"/>
                    <a:pt x="660" y="608"/>
                    <a:pt x="660" y="608"/>
                  </a:cubicBezTo>
                  <a:cubicBezTo>
                    <a:pt x="656" y="595"/>
                    <a:pt x="656" y="595"/>
                    <a:pt x="656" y="595"/>
                  </a:cubicBezTo>
                  <a:cubicBezTo>
                    <a:pt x="642" y="588"/>
                    <a:pt x="642" y="588"/>
                    <a:pt x="642" y="588"/>
                  </a:cubicBezTo>
                  <a:lnTo>
                    <a:pt x="640" y="589"/>
                  </a:lnTo>
                  <a:close/>
                  <a:moveTo>
                    <a:pt x="662" y="637"/>
                  </a:moveTo>
                  <a:cubicBezTo>
                    <a:pt x="667" y="641"/>
                    <a:pt x="667" y="641"/>
                    <a:pt x="667" y="641"/>
                  </a:cubicBezTo>
                  <a:cubicBezTo>
                    <a:pt x="667" y="650"/>
                    <a:pt x="667" y="650"/>
                    <a:pt x="667" y="650"/>
                  </a:cubicBezTo>
                  <a:cubicBezTo>
                    <a:pt x="677" y="649"/>
                    <a:pt x="677" y="649"/>
                    <a:pt x="677" y="649"/>
                  </a:cubicBezTo>
                  <a:cubicBezTo>
                    <a:pt x="684" y="646"/>
                    <a:pt x="684" y="646"/>
                    <a:pt x="684" y="646"/>
                  </a:cubicBezTo>
                  <a:cubicBezTo>
                    <a:pt x="673" y="634"/>
                    <a:pt x="673" y="634"/>
                    <a:pt x="673" y="634"/>
                  </a:cubicBezTo>
                  <a:cubicBezTo>
                    <a:pt x="664" y="631"/>
                    <a:pt x="664" y="631"/>
                    <a:pt x="664" y="631"/>
                  </a:cubicBezTo>
                  <a:lnTo>
                    <a:pt x="662" y="637"/>
                  </a:lnTo>
                  <a:close/>
                  <a:moveTo>
                    <a:pt x="630" y="623"/>
                  </a:moveTo>
                  <a:cubicBezTo>
                    <a:pt x="635" y="632"/>
                    <a:pt x="635" y="632"/>
                    <a:pt x="635" y="632"/>
                  </a:cubicBezTo>
                  <a:cubicBezTo>
                    <a:pt x="635" y="642"/>
                    <a:pt x="635" y="642"/>
                    <a:pt x="635" y="642"/>
                  </a:cubicBezTo>
                  <a:cubicBezTo>
                    <a:pt x="646" y="657"/>
                    <a:pt x="646" y="657"/>
                    <a:pt x="646" y="657"/>
                  </a:cubicBezTo>
                  <a:cubicBezTo>
                    <a:pt x="646" y="631"/>
                    <a:pt x="646" y="631"/>
                    <a:pt x="646" y="631"/>
                  </a:cubicBezTo>
                  <a:cubicBezTo>
                    <a:pt x="638" y="624"/>
                    <a:pt x="638" y="624"/>
                    <a:pt x="638" y="624"/>
                  </a:cubicBezTo>
                  <a:cubicBezTo>
                    <a:pt x="634" y="618"/>
                    <a:pt x="634" y="618"/>
                    <a:pt x="634" y="618"/>
                  </a:cubicBezTo>
                  <a:lnTo>
                    <a:pt x="630" y="623"/>
                  </a:lnTo>
                  <a:close/>
                  <a:moveTo>
                    <a:pt x="656" y="647"/>
                  </a:moveTo>
                  <a:cubicBezTo>
                    <a:pt x="652" y="657"/>
                    <a:pt x="652" y="657"/>
                    <a:pt x="652" y="657"/>
                  </a:cubicBezTo>
                  <a:cubicBezTo>
                    <a:pt x="658" y="663"/>
                    <a:pt x="658" y="663"/>
                    <a:pt x="658" y="663"/>
                  </a:cubicBezTo>
                  <a:cubicBezTo>
                    <a:pt x="661" y="643"/>
                    <a:pt x="661" y="643"/>
                    <a:pt x="661" y="643"/>
                  </a:cubicBezTo>
                  <a:cubicBezTo>
                    <a:pt x="658" y="633"/>
                    <a:pt x="658" y="633"/>
                    <a:pt x="658" y="633"/>
                  </a:cubicBezTo>
                  <a:cubicBezTo>
                    <a:pt x="650" y="636"/>
                    <a:pt x="650" y="636"/>
                    <a:pt x="650" y="636"/>
                  </a:cubicBezTo>
                  <a:lnTo>
                    <a:pt x="656" y="647"/>
                  </a:lnTo>
                  <a:close/>
                  <a:moveTo>
                    <a:pt x="672" y="672"/>
                  </a:moveTo>
                  <a:cubicBezTo>
                    <a:pt x="673" y="683"/>
                    <a:pt x="673" y="683"/>
                    <a:pt x="673" y="683"/>
                  </a:cubicBezTo>
                  <a:cubicBezTo>
                    <a:pt x="681" y="701"/>
                    <a:pt x="681" y="701"/>
                    <a:pt x="681" y="701"/>
                  </a:cubicBezTo>
                  <a:cubicBezTo>
                    <a:pt x="690" y="686"/>
                    <a:pt x="690" y="686"/>
                    <a:pt x="690" y="686"/>
                  </a:cubicBezTo>
                  <a:cubicBezTo>
                    <a:pt x="682" y="671"/>
                    <a:pt x="682" y="671"/>
                    <a:pt x="682" y="671"/>
                  </a:cubicBezTo>
                  <a:cubicBezTo>
                    <a:pt x="676" y="669"/>
                    <a:pt x="676" y="669"/>
                    <a:pt x="676" y="669"/>
                  </a:cubicBezTo>
                  <a:cubicBezTo>
                    <a:pt x="676" y="662"/>
                    <a:pt x="676" y="662"/>
                    <a:pt x="676" y="662"/>
                  </a:cubicBezTo>
                  <a:cubicBezTo>
                    <a:pt x="668" y="656"/>
                    <a:pt x="668" y="656"/>
                    <a:pt x="668" y="656"/>
                  </a:cubicBezTo>
                  <a:cubicBezTo>
                    <a:pt x="663" y="668"/>
                    <a:pt x="663" y="668"/>
                    <a:pt x="663" y="668"/>
                  </a:cubicBezTo>
                  <a:lnTo>
                    <a:pt x="672" y="672"/>
                  </a:lnTo>
                  <a:close/>
                  <a:moveTo>
                    <a:pt x="724" y="705"/>
                  </a:moveTo>
                  <a:cubicBezTo>
                    <a:pt x="732" y="690"/>
                    <a:pt x="732" y="690"/>
                    <a:pt x="732" y="690"/>
                  </a:cubicBezTo>
                  <a:cubicBezTo>
                    <a:pt x="724" y="670"/>
                    <a:pt x="724" y="670"/>
                    <a:pt x="724" y="670"/>
                  </a:cubicBezTo>
                  <a:cubicBezTo>
                    <a:pt x="717" y="655"/>
                    <a:pt x="717" y="655"/>
                    <a:pt x="717" y="655"/>
                  </a:cubicBezTo>
                  <a:cubicBezTo>
                    <a:pt x="697" y="647"/>
                    <a:pt x="697" y="647"/>
                    <a:pt x="697" y="647"/>
                  </a:cubicBezTo>
                  <a:cubicBezTo>
                    <a:pt x="684" y="620"/>
                    <a:pt x="684" y="620"/>
                    <a:pt x="684" y="620"/>
                  </a:cubicBezTo>
                  <a:cubicBezTo>
                    <a:pt x="644" y="552"/>
                    <a:pt x="644" y="552"/>
                    <a:pt x="644" y="552"/>
                  </a:cubicBezTo>
                  <a:cubicBezTo>
                    <a:pt x="634" y="534"/>
                    <a:pt x="634" y="534"/>
                    <a:pt x="634" y="534"/>
                  </a:cubicBezTo>
                  <a:cubicBezTo>
                    <a:pt x="611" y="532"/>
                    <a:pt x="611" y="532"/>
                    <a:pt x="611" y="532"/>
                  </a:cubicBezTo>
                  <a:cubicBezTo>
                    <a:pt x="591" y="555"/>
                    <a:pt x="591" y="555"/>
                    <a:pt x="591" y="555"/>
                  </a:cubicBezTo>
                  <a:cubicBezTo>
                    <a:pt x="566" y="522"/>
                    <a:pt x="566" y="522"/>
                    <a:pt x="566" y="522"/>
                  </a:cubicBezTo>
                  <a:cubicBezTo>
                    <a:pt x="559" y="519"/>
                    <a:pt x="559" y="519"/>
                    <a:pt x="559" y="519"/>
                  </a:cubicBezTo>
                  <a:cubicBezTo>
                    <a:pt x="554" y="509"/>
                    <a:pt x="554" y="509"/>
                    <a:pt x="554" y="509"/>
                  </a:cubicBezTo>
                  <a:cubicBezTo>
                    <a:pt x="529" y="512"/>
                    <a:pt x="529" y="512"/>
                    <a:pt x="529" y="512"/>
                  </a:cubicBezTo>
                  <a:cubicBezTo>
                    <a:pt x="521" y="502"/>
                    <a:pt x="521" y="502"/>
                    <a:pt x="521" y="502"/>
                  </a:cubicBezTo>
                  <a:cubicBezTo>
                    <a:pt x="516" y="138"/>
                    <a:pt x="516" y="138"/>
                    <a:pt x="516" y="138"/>
                  </a:cubicBezTo>
                  <a:cubicBezTo>
                    <a:pt x="493" y="125"/>
                    <a:pt x="493" y="125"/>
                    <a:pt x="493" y="125"/>
                  </a:cubicBezTo>
                  <a:cubicBezTo>
                    <a:pt x="473" y="115"/>
                    <a:pt x="473" y="115"/>
                    <a:pt x="473" y="115"/>
                  </a:cubicBezTo>
                  <a:cubicBezTo>
                    <a:pt x="454" y="100"/>
                    <a:pt x="454" y="100"/>
                    <a:pt x="454" y="100"/>
                  </a:cubicBezTo>
                  <a:cubicBezTo>
                    <a:pt x="442" y="109"/>
                    <a:pt x="442" y="109"/>
                    <a:pt x="442" y="109"/>
                  </a:cubicBezTo>
                  <a:cubicBezTo>
                    <a:pt x="434" y="101"/>
                    <a:pt x="434" y="101"/>
                    <a:pt x="434" y="101"/>
                  </a:cubicBezTo>
                  <a:cubicBezTo>
                    <a:pt x="412" y="96"/>
                    <a:pt x="412" y="96"/>
                    <a:pt x="412" y="96"/>
                  </a:cubicBezTo>
                  <a:cubicBezTo>
                    <a:pt x="407" y="98"/>
                    <a:pt x="407" y="98"/>
                    <a:pt x="407" y="98"/>
                  </a:cubicBezTo>
                  <a:cubicBezTo>
                    <a:pt x="378" y="86"/>
                    <a:pt x="378" y="86"/>
                    <a:pt x="378" y="86"/>
                  </a:cubicBezTo>
                  <a:cubicBezTo>
                    <a:pt x="370" y="90"/>
                    <a:pt x="370" y="90"/>
                    <a:pt x="370" y="90"/>
                  </a:cubicBezTo>
                  <a:cubicBezTo>
                    <a:pt x="370" y="81"/>
                    <a:pt x="370" y="81"/>
                    <a:pt x="370" y="81"/>
                  </a:cubicBezTo>
                  <a:cubicBezTo>
                    <a:pt x="344" y="79"/>
                    <a:pt x="344" y="79"/>
                    <a:pt x="344" y="79"/>
                  </a:cubicBezTo>
                  <a:cubicBezTo>
                    <a:pt x="328" y="89"/>
                    <a:pt x="328" y="89"/>
                    <a:pt x="328" y="89"/>
                  </a:cubicBezTo>
                  <a:cubicBezTo>
                    <a:pt x="330" y="79"/>
                    <a:pt x="330" y="79"/>
                    <a:pt x="330" y="79"/>
                  </a:cubicBezTo>
                  <a:cubicBezTo>
                    <a:pt x="297" y="61"/>
                    <a:pt x="297" y="61"/>
                    <a:pt x="297" y="61"/>
                  </a:cubicBezTo>
                  <a:cubicBezTo>
                    <a:pt x="294" y="44"/>
                    <a:pt x="294" y="44"/>
                    <a:pt x="294" y="44"/>
                  </a:cubicBezTo>
                  <a:cubicBezTo>
                    <a:pt x="268" y="40"/>
                    <a:pt x="268" y="40"/>
                    <a:pt x="268" y="40"/>
                  </a:cubicBezTo>
                  <a:cubicBezTo>
                    <a:pt x="268" y="22"/>
                    <a:pt x="268" y="22"/>
                    <a:pt x="268" y="22"/>
                  </a:cubicBezTo>
                  <a:cubicBezTo>
                    <a:pt x="257" y="14"/>
                    <a:pt x="257" y="14"/>
                    <a:pt x="257" y="14"/>
                  </a:cubicBezTo>
                  <a:cubicBezTo>
                    <a:pt x="253" y="39"/>
                    <a:pt x="253" y="39"/>
                    <a:pt x="253" y="39"/>
                  </a:cubicBezTo>
                  <a:cubicBezTo>
                    <a:pt x="237" y="43"/>
                    <a:pt x="237" y="43"/>
                    <a:pt x="237" y="43"/>
                  </a:cubicBezTo>
                  <a:cubicBezTo>
                    <a:pt x="235" y="33"/>
                    <a:pt x="235" y="33"/>
                    <a:pt x="235" y="33"/>
                  </a:cubicBezTo>
                  <a:cubicBezTo>
                    <a:pt x="244" y="28"/>
                    <a:pt x="244" y="28"/>
                    <a:pt x="244" y="28"/>
                  </a:cubicBezTo>
                  <a:cubicBezTo>
                    <a:pt x="250" y="15"/>
                    <a:pt x="250" y="15"/>
                    <a:pt x="250" y="15"/>
                  </a:cubicBezTo>
                  <a:cubicBezTo>
                    <a:pt x="239" y="10"/>
                    <a:pt x="239" y="10"/>
                    <a:pt x="239" y="10"/>
                  </a:cubicBezTo>
                  <a:cubicBezTo>
                    <a:pt x="227" y="0"/>
                    <a:pt x="227" y="0"/>
                    <a:pt x="227" y="0"/>
                  </a:cubicBezTo>
                  <a:cubicBezTo>
                    <a:pt x="197" y="39"/>
                    <a:pt x="197" y="39"/>
                    <a:pt x="197" y="39"/>
                  </a:cubicBezTo>
                  <a:cubicBezTo>
                    <a:pt x="175" y="46"/>
                    <a:pt x="175" y="46"/>
                    <a:pt x="175" y="46"/>
                  </a:cubicBezTo>
                  <a:cubicBezTo>
                    <a:pt x="158" y="56"/>
                    <a:pt x="158" y="56"/>
                    <a:pt x="158" y="56"/>
                  </a:cubicBezTo>
                  <a:cubicBezTo>
                    <a:pt x="162" y="69"/>
                    <a:pt x="162" y="69"/>
                    <a:pt x="162" y="69"/>
                  </a:cubicBezTo>
                  <a:cubicBezTo>
                    <a:pt x="154" y="64"/>
                    <a:pt x="154" y="64"/>
                    <a:pt x="154" y="64"/>
                  </a:cubicBezTo>
                  <a:cubicBezTo>
                    <a:pt x="124" y="65"/>
                    <a:pt x="124" y="65"/>
                    <a:pt x="124" y="65"/>
                  </a:cubicBezTo>
                  <a:cubicBezTo>
                    <a:pt x="113" y="87"/>
                    <a:pt x="113" y="87"/>
                    <a:pt x="113" y="87"/>
                  </a:cubicBezTo>
                  <a:cubicBezTo>
                    <a:pt x="109" y="89"/>
                    <a:pt x="109" y="89"/>
                    <a:pt x="109" y="89"/>
                  </a:cubicBezTo>
                  <a:cubicBezTo>
                    <a:pt x="99" y="105"/>
                    <a:pt x="99" y="105"/>
                    <a:pt x="99" y="105"/>
                  </a:cubicBezTo>
                  <a:cubicBezTo>
                    <a:pt x="98" y="122"/>
                    <a:pt x="98" y="122"/>
                    <a:pt x="98" y="122"/>
                  </a:cubicBezTo>
                  <a:cubicBezTo>
                    <a:pt x="94" y="132"/>
                    <a:pt x="94" y="132"/>
                    <a:pt x="94" y="132"/>
                  </a:cubicBezTo>
                  <a:cubicBezTo>
                    <a:pt x="68" y="142"/>
                    <a:pt x="68" y="142"/>
                    <a:pt x="68" y="142"/>
                  </a:cubicBezTo>
                  <a:cubicBezTo>
                    <a:pt x="59" y="150"/>
                    <a:pt x="59" y="150"/>
                    <a:pt x="59" y="150"/>
                  </a:cubicBezTo>
                  <a:cubicBezTo>
                    <a:pt x="37" y="151"/>
                    <a:pt x="37" y="151"/>
                    <a:pt x="37" y="151"/>
                  </a:cubicBezTo>
                  <a:cubicBezTo>
                    <a:pt x="34" y="169"/>
                    <a:pt x="34" y="169"/>
                    <a:pt x="34" y="169"/>
                  </a:cubicBezTo>
                  <a:cubicBezTo>
                    <a:pt x="30" y="176"/>
                    <a:pt x="30" y="176"/>
                    <a:pt x="30" y="176"/>
                  </a:cubicBezTo>
                  <a:cubicBezTo>
                    <a:pt x="39" y="183"/>
                    <a:pt x="39" y="183"/>
                    <a:pt x="39" y="183"/>
                  </a:cubicBezTo>
                  <a:cubicBezTo>
                    <a:pt x="58" y="187"/>
                    <a:pt x="58" y="187"/>
                    <a:pt x="58" y="187"/>
                  </a:cubicBezTo>
                  <a:cubicBezTo>
                    <a:pt x="88" y="210"/>
                    <a:pt x="88" y="210"/>
                    <a:pt x="88" y="210"/>
                  </a:cubicBezTo>
                  <a:cubicBezTo>
                    <a:pt x="89" y="226"/>
                    <a:pt x="89" y="226"/>
                    <a:pt x="89" y="226"/>
                  </a:cubicBezTo>
                  <a:cubicBezTo>
                    <a:pt x="105" y="228"/>
                    <a:pt x="105" y="228"/>
                    <a:pt x="105" y="228"/>
                  </a:cubicBezTo>
                  <a:cubicBezTo>
                    <a:pt x="111" y="232"/>
                    <a:pt x="111" y="232"/>
                    <a:pt x="111" y="232"/>
                  </a:cubicBezTo>
                  <a:cubicBezTo>
                    <a:pt x="110" y="242"/>
                    <a:pt x="110" y="242"/>
                    <a:pt x="110" y="242"/>
                  </a:cubicBezTo>
                  <a:cubicBezTo>
                    <a:pt x="121" y="256"/>
                    <a:pt x="121" y="256"/>
                    <a:pt x="121" y="256"/>
                  </a:cubicBezTo>
                  <a:cubicBezTo>
                    <a:pt x="123" y="264"/>
                    <a:pt x="123" y="264"/>
                    <a:pt x="123" y="264"/>
                  </a:cubicBezTo>
                  <a:cubicBezTo>
                    <a:pt x="131" y="266"/>
                    <a:pt x="131" y="266"/>
                    <a:pt x="131" y="266"/>
                  </a:cubicBezTo>
                  <a:cubicBezTo>
                    <a:pt x="138" y="280"/>
                    <a:pt x="138" y="280"/>
                    <a:pt x="138" y="280"/>
                  </a:cubicBezTo>
                  <a:cubicBezTo>
                    <a:pt x="91" y="281"/>
                    <a:pt x="91" y="281"/>
                    <a:pt x="91" y="281"/>
                  </a:cubicBezTo>
                  <a:cubicBezTo>
                    <a:pt x="93" y="273"/>
                    <a:pt x="93" y="273"/>
                    <a:pt x="93" y="273"/>
                  </a:cubicBezTo>
                  <a:cubicBezTo>
                    <a:pt x="92" y="264"/>
                    <a:pt x="92" y="264"/>
                    <a:pt x="92" y="264"/>
                  </a:cubicBezTo>
                  <a:cubicBezTo>
                    <a:pt x="93" y="259"/>
                    <a:pt x="93" y="259"/>
                    <a:pt x="93" y="259"/>
                  </a:cubicBezTo>
                  <a:cubicBezTo>
                    <a:pt x="93" y="255"/>
                    <a:pt x="93" y="255"/>
                    <a:pt x="93" y="255"/>
                  </a:cubicBezTo>
                  <a:cubicBezTo>
                    <a:pt x="75" y="255"/>
                    <a:pt x="75" y="255"/>
                    <a:pt x="75" y="255"/>
                  </a:cubicBezTo>
                  <a:cubicBezTo>
                    <a:pt x="54" y="269"/>
                    <a:pt x="54" y="269"/>
                    <a:pt x="54" y="269"/>
                  </a:cubicBezTo>
                  <a:cubicBezTo>
                    <a:pt x="53" y="276"/>
                    <a:pt x="53" y="276"/>
                    <a:pt x="53" y="276"/>
                  </a:cubicBezTo>
                  <a:cubicBezTo>
                    <a:pt x="40" y="277"/>
                    <a:pt x="40" y="277"/>
                    <a:pt x="40" y="277"/>
                  </a:cubicBezTo>
                  <a:cubicBezTo>
                    <a:pt x="12" y="291"/>
                    <a:pt x="12" y="291"/>
                    <a:pt x="12" y="291"/>
                  </a:cubicBezTo>
                  <a:cubicBezTo>
                    <a:pt x="0" y="301"/>
                    <a:pt x="0" y="301"/>
                    <a:pt x="0" y="301"/>
                  </a:cubicBezTo>
                  <a:cubicBezTo>
                    <a:pt x="17" y="313"/>
                    <a:pt x="17" y="313"/>
                    <a:pt x="17" y="313"/>
                  </a:cubicBezTo>
                  <a:cubicBezTo>
                    <a:pt x="41" y="315"/>
                    <a:pt x="41" y="315"/>
                    <a:pt x="41" y="315"/>
                  </a:cubicBezTo>
                  <a:cubicBezTo>
                    <a:pt x="46" y="322"/>
                    <a:pt x="46" y="322"/>
                    <a:pt x="46" y="322"/>
                  </a:cubicBezTo>
                  <a:cubicBezTo>
                    <a:pt x="27" y="322"/>
                    <a:pt x="27" y="322"/>
                    <a:pt x="27" y="322"/>
                  </a:cubicBezTo>
                  <a:cubicBezTo>
                    <a:pt x="23" y="326"/>
                    <a:pt x="23" y="326"/>
                    <a:pt x="23" y="326"/>
                  </a:cubicBezTo>
                  <a:cubicBezTo>
                    <a:pt x="35" y="339"/>
                    <a:pt x="35" y="339"/>
                    <a:pt x="35" y="339"/>
                  </a:cubicBezTo>
                  <a:cubicBezTo>
                    <a:pt x="35" y="348"/>
                    <a:pt x="35" y="348"/>
                    <a:pt x="35" y="348"/>
                  </a:cubicBezTo>
                  <a:cubicBezTo>
                    <a:pt x="46" y="358"/>
                    <a:pt x="46" y="358"/>
                    <a:pt x="46" y="358"/>
                  </a:cubicBezTo>
                  <a:cubicBezTo>
                    <a:pt x="83" y="358"/>
                    <a:pt x="83" y="358"/>
                    <a:pt x="83" y="358"/>
                  </a:cubicBezTo>
                  <a:cubicBezTo>
                    <a:pt x="92" y="364"/>
                    <a:pt x="92" y="364"/>
                    <a:pt x="92" y="364"/>
                  </a:cubicBezTo>
                  <a:cubicBezTo>
                    <a:pt x="89" y="356"/>
                    <a:pt x="89" y="356"/>
                    <a:pt x="89" y="356"/>
                  </a:cubicBezTo>
                  <a:cubicBezTo>
                    <a:pt x="94" y="353"/>
                    <a:pt x="94" y="353"/>
                    <a:pt x="94" y="353"/>
                  </a:cubicBezTo>
                  <a:cubicBezTo>
                    <a:pt x="101" y="364"/>
                    <a:pt x="101" y="364"/>
                    <a:pt x="101" y="364"/>
                  </a:cubicBezTo>
                  <a:cubicBezTo>
                    <a:pt x="111" y="351"/>
                    <a:pt x="111" y="351"/>
                    <a:pt x="111" y="351"/>
                  </a:cubicBezTo>
                  <a:cubicBezTo>
                    <a:pt x="141" y="336"/>
                    <a:pt x="141" y="336"/>
                    <a:pt x="141" y="336"/>
                  </a:cubicBezTo>
                  <a:cubicBezTo>
                    <a:pt x="143" y="350"/>
                    <a:pt x="143" y="350"/>
                    <a:pt x="143" y="350"/>
                  </a:cubicBezTo>
                  <a:cubicBezTo>
                    <a:pt x="134" y="353"/>
                    <a:pt x="134" y="353"/>
                    <a:pt x="134" y="353"/>
                  </a:cubicBezTo>
                  <a:cubicBezTo>
                    <a:pt x="131" y="357"/>
                    <a:pt x="131" y="357"/>
                    <a:pt x="131" y="357"/>
                  </a:cubicBezTo>
                  <a:cubicBezTo>
                    <a:pt x="137" y="360"/>
                    <a:pt x="137" y="360"/>
                    <a:pt x="137" y="360"/>
                  </a:cubicBezTo>
                  <a:cubicBezTo>
                    <a:pt x="145" y="391"/>
                    <a:pt x="145" y="391"/>
                    <a:pt x="145" y="391"/>
                  </a:cubicBezTo>
                  <a:cubicBezTo>
                    <a:pt x="131" y="402"/>
                    <a:pt x="131" y="402"/>
                    <a:pt x="131" y="402"/>
                  </a:cubicBezTo>
                  <a:cubicBezTo>
                    <a:pt x="124" y="397"/>
                    <a:pt x="124" y="397"/>
                    <a:pt x="124" y="397"/>
                  </a:cubicBezTo>
                  <a:cubicBezTo>
                    <a:pt x="113" y="410"/>
                    <a:pt x="113" y="410"/>
                    <a:pt x="113" y="410"/>
                  </a:cubicBezTo>
                  <a:cubicBezTo>
                    <a:pt x="94" y="409"/>
                    <a:pt x="94" y="409"/>
                    <a:pt x="94" y="409"/>
                  </a:cubicBezTo>
                  <a:cubicBezTo>
                    <a:pt x="96" y="403"/>
                    <a:pt x="96" y="403"/>
                    <a:pt x="96" y="403"/>
                  </a:cubicBezTo>
                  <a:cubicBezTo>
                    <a:pt x="86" y="402"/>
                    <a:pt x="86" y="402"/>
                    <a:pt x="86" y="402"/>
                  </a:cubicBezTo>
                  <a:cubicBezTo>
                    <a:pt x="80" y="408"/>
                    <a:pt x="80" y="408"/>
                    <a:pt x="80" y="408"/>
                  </a:cubicBezTo>
                  <a:cubicBezTo>
                    <a:pt x="77" y="420"/>
                    <a:pt x="77" y="420"/>
                    <a:pt x="77" y="420"/>
                  </a:cubicBezTo>
                  <a:cubicBezTo>
                    <a:pt x="72" y="427"/>
                    <a:pt x="72" y="427"/>
                    <a:pt x="72" y="427"/>
                  </a:cubicBezTo>
                  <a:cubicBezTo>
                    <a:pt x="72" y="416"/>
                    <a:pt x="72" y="416"/>
                    <a:pt x="72" y="416"/>
                  </a:cubicBezTo>
                  <a:cubicBezTo>
                    <a:pt x="67" y="430"/>
                    <a:pt x="67" y="430"/>
                    <a:pt x="67" y="430"/>
                  </a:cubicBezTo>
                  <a:cubicBezTo>
                    <a:pt x="59" y="436"/>
                    <a:pt x="59" y="436"/>
                    <a:pt x="59" y="436"/>
                  </a:cubicBezTo>
                  <a:cubicBezTo>
                    <a:pt x="49" y="449"/>
                    <a:pt x="49" y="449"/>
                    <a:pt x="49" y="449"/>
                  </a:cubicBezTo>
                  <a:cubicBezTo>
                    <a:pt x="58" y="467"/>
                    <a:pt x="58" y="467"/>
                    <a:pt x="58" y="467"/>
                  </a:cubicBezTo>
                  <a:cubicBezTo>
                    <a:pt x="66" y="467"/>
                    <a:pt x="66" y="467"/>
                    <a:pt x="66" y="467"/>
                  </a:cubicBezTo>
                  <a:cubicBezTo>
                    <a:pt x="65" y="474"/>
                    <a:pt x="65" y="474"/>
                    <a:pt x="65" y="474"/>
                  </a:cubicBezTo>
                  <a:cubicBezTo>
                    <a:pt x="85" y="481"/>
                    <a:pt x="85" y="481"/>
                    <a:pt x="85" y="481"/>
                  </a:cubicBezTo>
                  <a:cubicBezTo>
                    <a:pt x="92" y="497"/>
                    <a:pt x="92" y="497"/>
                    <a:pt x="92" y="497"/>
                  </a:cubicBezTo>
                  <a:cubicBezTo>
                    <a:pt x="85" y="492"/>
                    <a:pt x="85" y="492"/>
                    <a:pt x="85" y="492"/>
                  </a:cubicBezTo>
                  <a:cubicBezTo>
                    <a:pt x="76" y="496"/>
                    <a:pt x="76" y="496"/>
                    <a:pt x="76" y="496"/>
                  </a:cubicBezTo>
                  <a:cubicBezTo>
                    <a:pt x="72" y="515"/>
                    <a:pt x="72" y="515"/>
                    <a:pt x="72" y="515"/>
                  </a:cubicBezTo>
                  <a:cubicBezTo>
                    <a:pt x="78" y="522"/>
                    <a:pt x="78" y="522"/>
                    <a:pt x="78" y="522"/>
                  </a:cubicBezTo>
                  <a:cubicBezTo>
                    <a:pt x="78" y="530"/>
                    <a:pt x="78" y="530"/>
                    <a:pt x="78" y="530"/>
                  </a:cubicBezTo>
                  <a:cubicBezTo>
                    <a:pt x="93" y="531"/>
                    <a:pt x="93" y="531"/>
                    <a:pt x="93" y="531"/>
                  </a:cubicBezTo>
                  <a:cubicBezTo>
                    <a:pt x="98" y="526"/>
                    <a:pt x="98" y="526"/>
                    <a:pt x="98" y="526"/>
                  </a:cubicBezTo>
                  <a:cubicBezTo>
                    <a:pt x="105" y="525"/>
                    <a:pt x="105" y="525"/>
                    <a:pt x="105" y="525"/>
                  </a:cubicBezTo>
                  <a:cubicBezTo>
                    <a:pt x="111" y="520"/>
                    <a:pt x="111" y="520"/>
                    <a:pt x="111" y="520"/>
                  </a:cubicBezTo>
                  <a:cubicBezTo>
                    <a:pt x="124" y="523"/>
                    <a:pt x="124" y="523"/>
                    <a:pt x="124" y="523"/>
                  </a:cubicBezTo>
                  <a:cubicBezTo>
                    <a:pt x="125" y="541"/>
                    <a:pt x="125" y="541"/>
                    <a:pt x="125" y="541"/>
                  </a:cubicBezTo>
                  <a:cubicBezTo>
                    <a:pt x="122" y="551"/>
                    <a:pt x="122" y="551"/>
                    <a:pt x="122" y="551"/>
                  </a:cubicBezTo>
                  <a:cubicBezTo>
                    <a:pt x="125" y="557"/>
                    <a:pt x="125" y="557"/>
                    <a:pt x="125" y="557"/>
                  </a:cubicBezTo>
                  <a:cubicBezTo>
                    <a:pt x="123" y="571"/>
                    <a:pt x="123" y="571"/>
                    <a:pt x="123" y="571"/>
                  </a:cubicBezTo>
                  <a:cubicBezTo>
                    <a:pt x="117" y="579"/>
                    <a:pt x="117" y="579"/>
                    <a:pt x="117" y="579"/>
                  </a:cubicBezTo>
                  <a:cubicBezTo>
                    <a:pt x="128" y="580"/>
                    <a:pt x="128" y="580"/>
                    <a:pt x="128" y="580"/>
                  </a:cubicBezTo>
                  <a:cubicBezTo>
                    <a:pt x="143" y="566"/>
                    <a:pt x="143" y="566"/>
                    <a:pt x="143" y="566"/>
                  </a:cubicBezTo>
                  <a:cubicBezTo>
                    <a:pt x="164" y="562"/>
                    <a:pt x="164" y="562"/>
                    <a:pt x="164" y="562"/>
                  </a:cubicBezTo>
                  <a:cubicBezTo>
                    <a:pt x="173" y="568"/>
                    <a:pt x="173" y="568"/>
                    <a:pt x="173" y="568"/>
                  </a:cubicBezTo>
                  <a:cubicBezTo>
                    <a:pt x="186" y="595"/>
                    <a:pt x="186" y="595"/>
                    <a:pt x="186" y="595"/>
                  </a:cubicBezTo>
                  <a:cubicBezTo>
                    <a:pt x="193" y="598"/>
                    <a:pt x="193" y="598"/>
                    <a:pt x="193" y="598"/>
                  </a:cubicBezTo>
                  <a:cubicBezTo>
                    <a:pt x="194" y="594"/>
                    <a:pt x="194" y="594"/>
                    <a:pt x="194" y="594"/>
                  </a:cubicBezTo>
                  <a:cubicBezTo>
                    <a:pt x="192" y="585"/>
                    <a:pt x="192" y="585"/>
                    <a:pt x="192" y="585"/>
                  </a:cubicBezTo>
                  <a:cubicBezTo>
                    <a:pt x="193" y="568"/>
                    <a:pt x="193" y="568"/>
                    <a:pt x="193" y="568"/>
                  </a:cubicBezTo>
                  <a:cubicBezTo>
                    <a:pt x="198" y="573"/>
                    <a:pt x="198" y="573"/>
                    <a:pt x="198" y="573"/>
                  </a:cubicBezTo>
                  <a:cubicBezTo>
                    <a:pt x="198" y="584"/>
                    <a:pt x="198" y="584"/>
                    <a:pt x="198" y="584"/>
                  </a:cubicBezTo>
                  <a:cubicBezTo>
                    <a:pt x="213" y="579"/>
                    <a:pt x="213" y="579"/>
                    <a:pt x="213" y="579"/>
                  </a:cubicBezTo>
                  <a:cubicBezTo>
                    <a:pt x="226" y="556"/>
                    <a:pt x="226" y="556"/>
                    <a:pt x="226" y="556"/>
                  </a:cubicBezTo>
                  <a:cubicBezTo>
                    <a:pt x="231" y="559"/>
                    <a:pt x="231" y="559"/>
                    <a:pt x="231" y="559"/>
                  </a:cubicBezTo>
                  <a:cubicBezTo>
                    <a:pt x="225" y="571"/>
                    <a:pt x="225" y="571"/>
                    <a:pt x="225" y="571"/>
                  </a:cubicBezTo>
                  <a:cubicBezTo>
                    <a:pt x="223" y="594"/>
                    <a:pt x="223" y="594"/>
                    <a:pt x="223" y="594"/>
                  </a:cubicBezTo>
                  <a:cubicBezTo>
                    <a:pt x="227" y="601"/>
                    <a:pt x="227" y="601"/>
                    <a:pt x="227" y="601"/>
                  </a:cubicBezTo>
                  <a:cubicBezTo>
                    <a:pt x="216" y="622"/>
                    <a:pt x="216" y="622"/>
                    <a:pt x="216" y="622"/>
                  </a:cubicBezTo>
                  <a:cubicBezTo>
                    <a:pt x="199" y="628"/>
                    <a:pt x="199" y="628"/>
                    <a:pt x="199" y="628"/>
                  </a:cubicBezTo>
                  <a:cubicBezTo>
                    <a:pt x="187" y="644"/>
                    <a:pt x="187" y="644"/>
                    <a:pt x="187" y="644"/>
                  </a:cubicBezTo>
                  <a:cubicBezTo>
                    <a:pt x="181" y="643"/>
                    <a:pt x="181" y="643"/>
                    <a:pt x="181" y="643"/>
                  </a:cubicBezTo>
                  <a:cubicBezTo>
                    <a:pt x="160" y="651"/>
                    <a:pt x="160" y="651"/>
                    <a:pt x="160" y="651"/>
                  </a:cubicBezTo>
                  <a:cubicBezTo>
                    <a:pt x="148" y="663"/>
                    <a:pt x="148" y="663"/>
                    <a:pt x="148" y="663"/>
                  </a:cubicBezTo>
                  <a:cubicBezTo>
                    <a:pt x="150" y="674"/>
                    <a:pt x="150" y="674"/>
                    <a:pt x="150" y="674"/>
                  </a:cubicBezTo>
                  <a:cubicBezTo>
                    <a:pt x="142" y="675"/>
                    <a:pt x="142" y="675"/>
                    <a:pt x="142" y="675"/>
                  </a:cubicBezTo>
                  <a:cubicBezTo>
                    <a:pt x="136" y="661"/>
                    <a:pt x="136" y="661"/>
                    <a:pt x="136" y="661"/>
                  </a:cubicBezTo>
                  <a:cubicBezTo>
                    <a:pt x="132" y="661"/>
                    <a:pt x="132" y="661"/>
                    <a:pt x="132" y="661"/>
                  </a:cubicBezTo>
                  <a:cubicBezTo>
                    <a:pt x="110" y="680"/>
                    <a:pt x="110" y="680"/>
                    <a:pt x="110" y="680"/>
                  </a:cubicBezTo>
                  <a:cubicBezTo>
                    <a:pt x="118" y="705"/>
                    <a:pt x="118" y="705"/>
                    <a:pt x="118" y="705"/>
                  </a:cubicBezTo>
                  <a:cubicBezTo>
                    <a:pt x="128" y="700"/>
                    <a:pt x="128" y="700"/>
                    <a:pt x="128" y="700"/>
                  </a:cubicBezTo>
                  <a:cubicBezTo>
                    <a:pt x="129" y="686"/>
                    <a:pt x="129" y="686"/>
                    <a:pt x="129" y="686"/>
                  </a:cubicBezTo>
                  <a:cubicBezTo>
                    <a:pt x="135" y="684"/>
                    <a:pt x="135" y="684"/>
                    <a:pt x="135" y="684"/>
                  </a:cubicBezTo>
                  <a:cubicBezTo>
                    <a:pt x="138" y="696"/>
                    <a:pt x="138" y="696"/>
                    <a:pt x="138" y="696"/>
                  </a:cubicBezTo>
                  <a:cubicBezTo>
                    <a:pt x="164" y="674"/>
                    <a:pt x="164" y="674"/>
                    <a:pt x="164" y="674"/>
                  </a:cubicBezTo>
                  <a:cubicBezTo>
                    <a:pt x="164" y="685"/>
                    <a:pt x="164" y="685"/>
                    <a:pt x="164" y="685"/>
                  </a:cubicBezTo>
                  <a:cubicBezTo>
                    <a:pt x="171" y="680"/>
                    <a:pt x="171" y="680"/>
                    <a:pt x="171" y="680"/>
                  </a:cubicBezTo>
                  <a:cubicBezTo>
                    <a:pt x="174" y="669"/>
                    <a:pt x="174" y="669"/>
                    <a:pt x="174" y="669"/>
                  </a:cubicBezTo>
                  <a:cubicBezTo>
                    <a:pt x="183" y="666"/>
                    <a:pt x="183" y="666"/>
                    <a:pt x="183" y="666"/>
                  </a:cubicBezTo>
                  <a:cubicBezTo>
                    <a:pt x="185" y="671"/>
                    <a:pt x="185" y="671"/>
                    <a:pt x="185" y="671"/>
                  </a:cubicBezTo>
                  <a:cubicBezTo>
                    <a:pt x="201" y="654"/>
                    <a:pt x="201" y="654"/>
                    <a:pt x="201" y="654"/>
                  </a:cubicBezTo>
                  <a:cubicBezTo>
                    <a:pt x="221" y="647"/>
                    <a:pt x="221" y="647"/>
                    <a:pt x="221" y="647"/>
                  </a:cubicBezTo>
                  <a:cubicBezTo>
                    <a:pt x="241" y="637"/>
                    <a:pt x="241" y="637"/>
                    <a:pt x="241" y="637"/>
                  </a:cubicBezTo>
                  <a:cubicBezTo>
                    <a:pt x="251" y="616"/>
                    <a:pt x="251" y="616"/>
                    <a:pt x="251" y="616"/>
                  </a:cubicBezTo>
                  <a:cubicBezTo>
                    <a:pt x="256" y="616"/>
                    <a:pt x="256" y="616"/>
                    <a:pt x="256" y="616"/>
                  </a:cubicBezTo>
                  <a:cubicBezTo>
                    <a:pt x="256" y="611"/>
                    <a:pt x="256" y="611"/>
                    <a:pt x="256" y="611"/>
                  </a:cubicBezTo>
                  <a:cubicBezTo>
                    <a:pt x="265" y="602"/>
                    <a:pt x="265" y="602"/>
                    <a:pt x="265" y="602"/>
                  </a:cubicBezTo>
                  <a:cubicBezTo>
                    <a:pt x="274" y="593"/>
                    <a:pt x="274" y="593"/>
                    <a:pt x="274" y="593"/>
                  </a:cubicBezTo>
                  <a:cubicBezTo>
                    <a:pt x="277" y="584"/>
                    <a:pt x="277" y="584"/>
                    <a:pt x="277" y="584"/>
                  </a:cubicBezTo>
                  <a:cubicBezTo>
                    <a:pt x="286" y="577"/>
                    <a:pt x="286" y="577"/>
                    <a:pt x="286" y="577"/>
                  </a:cubicBezTo>
                  <a:cubicBezTo>
                    <a:pt x="292" y="569"/>
                    <a:pt x="292" y="569"/>
                    <a:pt x="292" y="569"/>
                  </a:cubicBezTo>
                  <a:cubicBezTo>
                    <a:pt x="293" y="559"/>
                    <a:pt x="293" y="559"/>
                    <a:pt x="293" y="559"/>
                  </a:cubicBezTo>
                  <a:cubicBezTo>
                    <a:pt x="286" y="556"/>
                    <a:pt x="286" y="556"/>
                    <a:pt x="286" y="556"/>
                  </a:cubicBezTo>
                  <a:cubicBezTo>
                    <a:pt x="279" y="558"/>
                    <a:pt x="279" y="558"/>
                    <a:pt x="279" y="558"/>
                  </a:cubicBezTo>
                  <a:cubicBezTo>
                    <a:pt x="283" y="537"/>
                    <a:pt x="283" y="537"/>
                    <a:pt x="283" y="537"/>
                  </a:cubicBezTo>
                  <a:cubicBezTo>
                    <a:pt x="292" y="537"/>
                    <a:pt x="292" y="537"/>
                    <a:pt x="292" y="537"/>
                  </a:cubicBezTo>
                  <a:cubicBezTo>
                    <a:pt x="297" y="531"/>
                    <a:pt x="297" y="531"/>
                    <a:pt x="297" y="531"/>
                  </a:cubicBezTo>
                  <a:cubicBezTo>
                    <a:pt x="300" y="515"/>
                    <a:pt x="300" y="515"/>
                    <a:pt x="300" y="515"/>
                  </a:cubicBezTo>
                  <a:cubicBezTo>
                    <a:pt x="318" y="491"/>
                    <a:pt x="318" y="491"/>
                    <a:pt x="318" y="491"/>
                  </a:cubicBezTo>
                  <a:cubicBezTo>
                    <a:pt x="339" y="468"/>
                    <a:pt x="339" y="468"/>
                    <a:pt x="339" y="468"/>
                  </a:cubicBezTo>
                  <a:cubicBezTo>
                    <a:pt x="357" y="468"/>
                    <a:pt x="357" y="468"/>
                    <a:pt x="357" y="468"/>
                  </a:cubicBezTo>
                  <a:cubicBezTo>
                    <a:pt x="375" y="481"/>
                    <a:pt x="375" y="481"/>
                    <a:pt x="375" y="481"/>
                  </a:cubicBezTo>
                  <a:cubicBezTo>
                    <a:pt x="365" y="482"/>
                    <a:pt x="365" y="482"/>
                    <a:pt x="365" y="482"/>
                  </a:cubicBezTo>
                  <a:cubicBezTo>
                    <a:pt x="357" y="476"/>
                    <a:pt x="357" y="476"/>
                    <a:pt x="357" y="476"/>
                  </a:cubicBezTo>
                  <a:cubicBezTo>
                    <a:pt x="340" y="478"/>
                    <a:pt x="340" y="478"/>
                    <a:pt x="340" y="478"/>
                  </a:cubicBezTo>
                  <a:cubicBezTo>
                    <a:pt x="325" y="493"/>
                    <a:pt x="325" y="493"/>
                    <a:pt x="325" y="493"/>
                  </a:cubicBezTo>
                  <a:cubicBezTo>
                    <a:pt x="327" y="505"/>
                    <a:pt x="327" y="505"/>
                    <a:pt x="327" y="505"/>
                  </a:cubicBezTo>
                  <a:cubicBezTo>
                    <a:pt x="316" y="525"/>
                    <a:pt x="316" y="525"/>
                    <a:pt x="316" y="525"/>
                  </a:cubicBezTo>
                  <a:cubicBezTo>
                    <a:pt x="317" y="542"/>
                    <a:pt x="317" y="542"/>
                    <a:pt x="317" y="542"/>
                  </a:cubicBezTo>
                  <a:cubicBezTo>
                    <a:pt x="322" y="540"/>
                    <a:pt x="322" y="540"/>
                    <a:pt x="322" y="540"/>
                  </a:cubicBezTo>
                  <a:cubicBezTo>
                    <a:pt x="327" y="535"/>
                    <a:pt x="327" y="535"/>
                    <a:pt x="327" y="535"/>
                  </a:cubicBezTo>
                  <a:cubicBezTo>
                    <a:pt x="333" y="535"/>
                    <a:pt x="333" y="535"/>
                    <a:pt x="333" y="535"/>
                  </a:cubicBezTo>
                  <a:cubicBezTo>
                    <a:pt x="320" y="549"/>
                    <a:pt x="320" y="549"/>
                    <a:pt x="320" y="549"/>
                  </a:cubicBezTo>
                  <a:cubicBezTo>
                    <a:pt x="315" y="552"/>
                    <a:pt x="315" y="552"/>
                    <a:pt x="315" y="552"/>
                  </a:cubicBezTo>
                  <a:cubicBezTo>
                    <a:pt x="314" y="558"/>
                    <a:pt x="314" y="558"/>
                    <a:pt x="314" y="558"/>
                  </a:cubicBezTo>
                  <a:cubicBezTo>
                    <a:pt x="334" y="556"/>
                    <a:pt x="334" y="556"/>
                    <a:pt x="334" y="556"/>
                  </a:cubicBezTo>
                  <a:cubicBezTo>
                    <a:pt x="344" y="544"/>
                    <a:pt x="344" y="544"/>
                    <a:pt x="344" y="544"/>
                  </a:cubicBezTo>
                  <a:cubicBezTo>
                    <a:pt x="350" y="550"/>
                    <a:pt x="350" y="550"/>
                    <a:pt x="350" y="550"/>
                  </a:cubicBezTo>
                  <a:cubicBezTo>
                    <a:pt x="357" y="546"/>
                    <a:pt x="357" y="546"/>
                    <a:pt x="357" y="546"/>
                  </a:cubicBezTo>
                  <a:cubicBezTo>
                    <a:pt x="365" y="542"/>
                    <a:pt x="365" y="542"/>
                    <a:pt x="365" y="542"/>
                  </a:cubicBezTo>
                  <a:cubicBezTo>
                    <a:pt x="362" y="535"/>
                    <a:pt x="362" y="535"/>
                    <a:pt x="362" y="535"/>
                  </a:cubicBezTo>
                  <a:cubicBezTo>
                    <a:pt x="366" y="527"/>
                    <a:pt x="366" y="527"/>
                    <a:pt x="366" y="527"/>
                  </a:cubicBezTo>
                  <a:cubicBezTo>
                    <a:pt x="370" y="527"/>
                    <a:pt x="370" y="527"/>
                    <a:pt x="370" y="527"/>
                  </a:cubicBezTo>
                  <a:cubicBezTo>
                    <a:pt x="378" y="529"/>
                    <a:pt x="378" y="529"/>
                    <a:pt x="378" y="529"/>
                  </a:cubicBezTo>
                  <a:cubicBezTo>
                    <a:pt x="388" y="520"/>
                    <a:pt x="388" y="520"/>
                    <a:pt x="388" y="520"/>
                  </a:cubicBezTo>
                  <a:cubicBezTo>
                    <a:pt x="387" y="499"/>
                    <a:pt x="387" y="499"/>
                    <a:pt x="387" y="499"/>
                  </a:cubicBezTo>
                  <a:cubicBezTo>
                    <a:pt x="392" y="481"/>
                    <a:pt x="392" y="481"/>
                    <a:pt x="392" y="481"/>
                  </a:cubicBezTo>
                  <a:cubicBezTo>
                    <a:pt x="397" y="492"/>
                    <a:pt x="397" y="492"/>
                    <a:pt x="397" y="492"/>
                  </a:cubicBezTo>
                  <a:cubicBezTo>
                    <a:pt x="414" y="484"/>
                    <a:pt x="414" y="484"/>
                    <a:pt x="414" y="484"/>
                  </a:cubicBezTo>
                  <a:cubicBezTo>
                    <a:pt x="420" y="495"/>
                    <a:pt x="420" y="495"/>
                    <a:pt x="420" y="495"/>
                  </a:cubicBezTo>
                  <a:cubicBezTo>
                    <a:pt x="433" y="505"/>
                    <a:pt x="433" y="505"/>
                    <a:pt x="433" y="505"/>
                  </a:cubicBezTo>
                  <a:cubicBezTo>
                    <a:pt x="448" y="509"/>
                    <a:pt x="448" y="509"/>
                    <a:pt x="448" y="509"/>
                  </a:cubicBezTo>
                  <a:cubicBezTo>
                    <a:pt x="455" y="504"/>
                    <a:pt x="455" y="504"/>
                    <a:pt x="455" y="504"/>
                  </a:cubicBezTo>
                  <a:cubicBezTo>
                    <a:pt x="456" y="513"/>
                    <a:pt x="456" y="513"/>
                    <a:pt x="456" y="513"/>
                  </a:cubicBezTo>
                  <a:cubicBezTo>
                    <a:pt x="461" y="517"/>
                    <a:pt x="461" y="517"/>
                    <a:pt x="461" y="517"/>
                  </a:cubicBezTo>
                  <a:cubicBezTo>
                    <a:pt x="466" y="516"/>
                    <a:pt x="466" y="516"/>
                    <a:pt x="466" y="516"/>
                  </a:cubicBezTo>
                  <a:cubicBezTo>
                    <a:pt x="466" y="523"/>
                    <a:pt x="466" y="523"/>
                    <a:pt x="466" y="523"/>
                  </a:cubicBezTo>
                  <a:cubicBezTo>
                    <a:pt x="471" y="525"/>
                    <a:pt x="471" y="525"/>
                    <a:pt x="471" y="525"/>
                  </a:cubicBezTo>
                  <a:cubicBezTo>
                    <a:pt x="483" y="519"/>
                    <a:pt x="483" y="519"/>
                    <a:pt x="483" y="519"/>
                  </a:cubicBezTo>
                  <a:cubicBezTo>
                    <a:pt x="495" y="522"/>
                    <a:pt x="495" y="522"/>
                    <a:pt x="495" y="522"/>
                  </a:cubicBezTo>
                  <a:cubicBezTo>
                    <a:pt x="512" y="527"/>
                    <a:pt x="512" y="527"/>
                    <a:pt x="512" y="527"/>
                  </a:cubicBezTo>
                  <a:cubicBezTo>
                    <a:pt x="540" y="533"/>
                    <a:pt x="540" y="533"/>
                    <a:pt x="540" y="533"/>
                  </a:cubicBezTo>
                  <a:cubicBezTo>
                    <a:pt x="549" y="525"/>
                    <a:pt x="549" y="525"/>
                    <a:pt x="549" y="525"/>
                  </a:cubicBezTo>
                  <a:cubicBezTo>
                    <a:pt x="555" y="526"/>
                    <a:pt x="555" y="526"/>
                    <a:pt x="555" y="526"/>
                  </a:cubicBezTo>
                  <a:cubicBezTo>
                    <a:pt x="553" y="534"/>
                    <a:pt x="553" y="534"/>
                    <a:pt x="553" y="534"/>
                  </a:cubicBezTo>
                  <a:cubicBezTo>
                    <a:pt x="548" y="544"/>
                    <a:pt x="548" y="544"/>
                    <a:pt x="548" y="544"/>
                  </a:cubicBezTo>
                  <a:cubicBezTo>
                    <a:pt x="550" y="549"/>
                    <a:pt x="550" y="549"/>
                    <a:pt x="550" y="549"/>
                  </a:cubicBezTo>
                  <a:cubicBezTo>
                    <a:pt x="558" y="551"/>
                    <a:pt x="558" y="551"/>
                    <a:pt x="558" y="551"/>
                  </a:cubicBezTo>
                  <a:cubicBezTo>
                    <a:pt x="566" y="558"/>
                    <a:pt x="566" y="558"/>
                    <a:pt x="566" y="558"/>
                  </a:cubicBezTo>
                  <a:cubicBezTo>
                    <a:pt x="571" y="552"/>
                    <a:pt x="571" y="552"/>
                    <a:pt x="571" y="552"/>
                  </a:cubicBezTo>
                  <a:cubicBezTo>
                    <a:pt x="573" y="563"/>
                    <a:pt x="573" y="563"/>
                    <a:pt x="573" y="563"/>
                  </a:cubicBezTo>
                  <a:cubicBezTo>
                    <a:pt x="582" y="566"/>
                    <a:pt x="582" y="566"/>
                    <a:pt x="582" y="566"/>
                  </a:cubicBezTo>
                  <a:cubicBezTo>
                    <a:pt x="594" y="577"/>
                    <a:pt x="594" y="577"/>
                    <a:pt x="594" y="577"/>
                  </a:cubicBezTo>
                  <a:cubicBezTo>
                    <a:pt x="601" y="578"/>
                    <a:pt x="601" y="578"/>
                    <a:pt x="601" y="578"/>
                  </a:cubicBezTo>
                  <a:cubicBezTo>
                    <a:pt x="608" y="582"/>
                    <a:pt x="608" y="582"/>
                    <a:pt x="608" y="582"/>
                  </a:cubicBezTo>
                  <a:cubicBezTo>
                    <a:pt x="618" y="576"/>
                    <a:pt x="618" y="576"/>
                    <a:pt x="618" y="576"/>
                  </a:cubicBezTo>
                  <a:cubicBezTo>
                    <a:pt x="602" y="562"/>
                    <a:pt x="602" y="562"/>
                    <a:pt x="602" y="562"/>
                  </a:cubicBezTo>
                  <a:cubicBezTo>
                    <a:pt x="601" y="553"/>
                    <a:pt x="601" y="553"/>
                    <a:pt x="601" y="553"/>
                  </a:cubicBezTo>
                  <a:cubicBezTo>
                    <a:pt x="613" y="560"/>
                    <a:pt x="613" y="560"/>
                    <a:pt x="613" y="560"/>
                  </a:cubicBezTo>
                  <a:cubicBezTo>
                    <a:pt x="617" y="555"/>
                    <a:pt x="617" y="555"/>
                    <a:pt x="617" y="555"/>
                  </a:cubicBezTo>
                  <a:cubicBezTo>
                    <a:pt x="622" y="566"/>
                    <a:pt x="622" y="566"/>
                    <a:pt x="622" y="566"/>
                  </a:cubicBezTo>
                  <a:cubicBezTo>
                    <a:pt x="624" y="580"/>
                    <a:pt x="624" y="580"/>
                    <a:pt x="624" y="580"/>
                  </a:cubicBezTo>
                  <a:cubicBezTo>
                    <a:pt x="628" y="579"/>
                    <a:pt x="628" y="579"/>
                    <a:pt x="628" y="579"/>
                  </a:cubicBezTo>
                  <a:cubicBezTo>
                    <a:pt x="633" y="584"/>
                    <a:pt x="633" y="584"/>
                    <a:pt x="633" y="584"/>
                  </a:cubicBezTo>
                  <a:cubicBezTo>
                    <a:pt x="636" y="567"/>
                    <a:pt x="636" y="567"/>
                    <a:pt x="636" y="567"/>
                  </a:cubicBezTo>
                  <a:cubicBezTo>
                    <a:pt x="634" y="551"/>
                    <a:pt x="634" y="551"/>
                    <a:pt x="634" y="551"/>
                  </a:cubicBezTo>
                  <a:cubicBezTo>
                    <a:pt x="639" y="557"/>
                    <a:pt x="639" y="557"/>
                    <a:pt x="639" y="557"/>
                  </a:cubicBezTo>
                  <a:cubicBezTo>
                    <a:pt x="652" y="585"/>
                    <a:pt x="652" y="585"/>
                    <a:pt x="652" y="585"/>
                  </a:cubicBezTo>
                  <a:cubicBezTo>
                    <a:pt x="659" y="587"/>
                    <a:pt x="659" y="587"/>
                    <a:pt x="659" y="587"/>
                  </a:cubicBezTo>
                  <a:cubicBezTo>
                    <a:pt x="665" y="602"/>
                    <a:pt x="665" y="602"/>
                    <a:pt x="665" y="602"/>
                  </a:cubicBezTo>
                  <a:cubicBezTo>
                    <a:pt x="669" y="606"/>
                    <a:pt x="669" y="606"/>
                    <a:pt x="669" y="606"/>
                  </a:cubicBezTo>
                  <a:cubicBezTo>
                    <a:pt x="666" y="611"/>
                    <a:pt x="666" y="611"/>
                    <a:pt x="666" y="611"/>
                  </a:cubicBezTo>
                  <a:cubicBezTo>
                    <a:pt x="671" y="623"/>
                    <a:pt x="671" y="623"/>
                    <a:pt x="671" y="623"/>
                  </a:cubicBezTo>
                  <a:cubicBezTo>
                    <a:pt x="690" y="643"/>
                    <a:pt x="690" y="643"/>
                    <a:pt x="690" y="643"/>
                  </a:cubicBezTo>
                  <a:cubicBezTo>
                    <a:pt x="689" y="650"/>
                    <a:pt x="689" y="650"/>
                    <a:pt x="689" y="650"/>
                  </a:cubicBezTo>
                  <a:cubicBezTo>
                    <a:pt x="706" y="663"/>
                    <a:pt x="706" y="663"/>
                    <a:pt x="706" y="663"/>
                  </a:cubicBezTo>
                  <a:cubicBezTo>
                    <a:pt x="701" y="668"/>
                    <a:pt x="701" y="668"/>
                    <a:pt x="701" y="668"/>
                  </a:cubicBezTo>
                  <a:cubicBezTo>
                    <a:pt x="700" y="676"/>
                    <a:pt x="700" y="676"/>
                    <a:pt x="700" y="676"/>
                  </a:cubicBezTo>
                  <a:cubicBezTo>
                    <a:pt x="696" y="681"/>
                    <a:pt x="696" y="681"/>
                    <a:pt x="696" y="681"/>
                  </a:cubicBezTo>
                  <a:cubicBezTo>
                    <a:pt x="700" y="688"/>
                    <a:pt x="700" y="688"/>
                    <a:pt x="700" y="688"/>
                  </a:cubicBezTo>
                  <a:cubicBezTo>
                    <a:pt x="705" y="692"/>
                    <a:pt x="705" y="692"/>
                    <a:pt x="705" y="692"/>
                  </a:cubicBezTo>
                  <a:cubicBezTo>
                    <a:pt x="719" y="695"/>
                    <a:pt x="719" y="695"/>
                    <a:pt x="719" y="695"/>
                  </a:cubicBezTo>
                  <a:lnTo>
                    <a:pt x="724" y="70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58" name="Uruguay">
              <a:extLst>
                <a:ext uri="{FF2B5EF4-FFF2-40B4-BE49-F238E27FC236}">
                  <a16:creationId xmlns:a16="http://schemas.microsoft.com/office/drawing/2014/main" id="{02C7E6AC-DA45-41F0-8929-5C688C6A0A91}"/>
                </a:ext>
              </a:extLst>
            </p:cNvPr>
            <p:cNvSpPr>
              <a:spLocks/>
            </p:cNvSpPr>
            <p:nvPr/>
          </p:nvSpPr>
          <p:spPr bwMode="gray">
            <a:xfrm>
              <a:off x="3905291" y="5606927"/>
              <a:ext cx="152278" cy="204523"/>
            </a:xfrm>
            <a:custGeom>
              <a:avLst/>
              <a:gdLst/>
              <a:ahLst/>
              <a:cxnLst>
                <a:cxn ang="0">
                  <a:pos x="8" y="181"/>
                </a:cxn>
                <a:cxn ang="0">
                  <a:pos x="0" y="162"/>
                </a:cxn>
                <a:cxn ang="0">
                  <a:pos x="2" y="130"/>
                </a:cxn>
                <a:cxn ang="0">
                  <a:pos x="6" y="94"/>
                </a:cxn>
                <a:cxn ang="0">
                  <a:pos x="12" y="68"/>
                </a:cxn>
                <a:cxn ang="0">
                  <a:pos x="30" y="24"/>
                </a:cxn>
                <a:cxn ang="0">
                  <a:pos x="52" y="0"/>
                </a:cxn>
                <a:cxn ang="0">
                  <a:pos x="70" y="40"/>
                </a:cxn>
                <a:cxn ang="0">
                  <a:pos x="84" y="60"/>
                </a:cxn>
                <a:cxn ang="0">
                  <a:pos x="98" y="52"/>
                </a:cxn>
                <a:cxn ang="0">
                  <a:pos x="120" y="70"/>
                </a:cxn>
                <a:cxn ang="0">
                  <a:pos x="144" y="82"/>
                </a:cxn>
                <a:cxn ang="0">
                  <a:pos x="160" y="100"/>
                </a:cxn>
                <a:cxn ang="0">
                  <a:pos x="174" y="124"/>
                </a:cxn>
                <a:cxn ang="0">
                  <a:pos x="188" y="128"/>
                </a:cxn>
                <a:cxn ang="0">
                  <a:pos x="180" y="148"/>
                </a:cxn>
                <a:cxn ang="0">
                  <a:pos x="178" y="168"/>
                </a:cxn>
                <a:cxn ang="0">
                  <a:pos x="178" y="181"/>
                </a:cxn>
                <a:cxn ang="0">
                  <a:pos x="188" y="191"/>
                </a:cxn>
                <a:cxn ang="0">
                  <a:pos x="178" y="211"/>
                </a:cxn>
                <a:cxn ang="0">
                  <a:pos x="170" y="223"/>
                </a:cxn>
                <a:cxn ang="0">
                  <a:pos x="142" y="239"/>
                </a:cxn>
                <a:cxn ang="0">
                  <a:pos x="126" y="247"/>
                </a:cxn>
                <a:cxn ang="0">
                  <a:pos x="86" y="247"/>
                </a:cxn>
                <a:cxn ang="0">
                  <a:pos x="68" y="243"/>
                </a:cxn>
                <a:cxn ang="0">
                  <a:pos x="42" y="227"/>
                </a:cxn>
                <a:cxn ang="0">
                  <a:pos x="26" y="225"/>
                </a:cxn>
                <a:cxn ang="0">
                  <a:pos x="8" y="209"/>
                </a:cxn>
                <a:cxn ang="0">
                  <a:pos x="8" y="181"/>
                </a:cxn>
              </a:cxnLst>
              <a:rect l="0" t="0" r="r" b="b"/>
              <a:pathLst>
                <a:path w="188" h="247">
                  <a:moveTo>
                    <a:pt x="8" y="181"/>
                  </a:moveTo>
                  <a:lnTo>
                    <a:pt x="0" y="162"/>
                  </a:lnTo>
                  <a:lnTo>
                    <a:pt x="2" y="130"/>
                  </a:lnTo>
                  <a:lnTo>
                    <a:pt x="6" y="94"/>
                  </a:lnTo>
                  <a:lnTo>
                    <a:pt x="12" y="68"/>
                  </a:lnTo>
                  <a:lnTo>
                    <a:pt x="30" y="24"/>
                  </a:lnTo>
                  <a:lnTo>
                    <a:pt x="52" y="0"/>
                  </a:lnTo>
                  <a:lnTo>
                    <a:pt x="70" y="40"/>
                  </a:lnTo>
                  <a:lnTo>
                    <a:pt x="84" y="60"/>
                  </a:lnTo>
                  <a:lnTo>
                    <a:pt x="98" y="52"/>
                  </a:lnTo>
                  <a:lnTo>
                    <a:pt x="120" y="70"/>
                  </a:lnTo>
                  <a:lnTo>
                    <a:pt x="144" y="82"/>
                  </a:lnTo>
                  <a:lnTo>
                    <a:pt x="160" y="100"/>
                  </a:lnTo>
                  <a:lnTo>
                    <a:pt x="174" y="124"/>
                  </a:lnTo>
                  <a:lnTo>
                    <a:pt x="188" y="128"/>
                  </a:lnTo>
                  <a:lnTo>
                    <a:pt x="180" y="148"/>
                  </a:lnTo>
                  <a:lnTo>
                    <a:pt x="178" y="168"/>
                  </a:lnTo>
                  <a:lnTo>
                    <a:pt x="178" y="181"/>
                  </a:lnTo>
                  <a:lnTo>
                    <a:pt x="188" y="191"/>
                  </a:lnTo>
                  <a:lnTo>
                    <a:pt x="178" y="211"/>
                  </a:lnTo>
                  <a:lnTo>
                    <a:pt x="170" y="223"/>
                  </a:lnTo>
                  <a:lnTo>
                    <a:pt x="142" y="239"/>
                  </a:lnTo>
                  <a:lnTo>
                    <a:pt x="126" y="247"/>
                  </a:lnTo>
                  <a:lnTo>
                    <a:pt x="86" y="247"/>
                  </a:lnTo>
                  <a:lnTo>
                    <a:pt x="68" y="243"/>
                  </a:lnTo>
                  <a:lnTo>
                    <a:pt x="42" y="227"/>
                  </a:lnTo>
                  <a:lnTo>
                    <a:pt x="26" y="225"/>
                  </a:lnTo>
                  <a:lnTo>
                    <a:pt x="8" y="209"/>
                  </a:lnTo>
                  <a:lnTo>
                    <a:pt x="8" y="181"/>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59" name="Uzbekistan">
              <a:extLst>
                <a:ext uri="{FF2B5EF4-FFF2-40B4-BE49-F238E27FC236}">
                  <a16:creationId xmlns:a16="http://schemas.microsoft.com/office/drawing/2014/main" id="{55C87C37-C565-45E8-8A09-ABC51EC0A3F9}"/>
                </a:ext>
              </a:extLst>
            </p:cNvPr>
            <p:cNvSpPr>
              <a:spLocks/>
            </p:cNvSpPr>
            <p:nvPr/>
          </p:nvSpPr>
          <p:spPr bwMode="gray">
            <a:xfrm>
              <a:off x="7530719" y="2924540"/>
              <a:ext cx="515408" cy="369714"/>
            </a:xfrm>
            <a:custGeom>
              <a:avLst/>
              <a:gdLst/>
              <a:ahLst/>
              <a:cxnLst>
                <a:cxn ang="0">
                  <a:pos x="564" y="188"/>
                </a:cxn>
                <a:cxn ang="0">
                  <a:pos x="470" y="226"/>
                </a:cxn>
                <a:cxn ang="0">
                  <a:pos x="460" y="246"/>
                </a:cxn>
                <a:cxn ang="0">
                  <a:pos x="392" y="230"/>
                </a:cxn>
                <a:cxn ang="0">
                  <a:pos x="368" y="200"/>
                </a:cxn>
                <a:cxn ang="0">
                  <a:pos x="378" y="176"/>
                </a:cxn>
                <a:cxn ang="0">
                  <a:pos x="356" y="148"/>
                </a:cxn>
                <a:cxn ang="0">
                  <a:pos x="312" y="96"/>
                </a:cxn>
                <a:cxn ang="0">
                  <a:pos x="222" y="108"/>
                </a:cxn>
                <a:cxn ang="0">
                  <a:pos x="198" y="58"/>
                </a:cxn>
                <a:cxn ang="0">
                  <a:pos x="0" y="24"/>
                </a:cxn>
                <a:cxn ang="0">
                  <a:pos x="36" y="234"/>
                </a:cxn>
                <a:cxn ang="0">
                  <a:pos x="36" y="214"/>
                </a:cxn>
                <a:cxn ang="0">
                  <a:pos x="74" y="176"/>
                </a:cxn>
                <a:cxn ang="0">
                  <a:pos x="84" y="168"/>
                </a:cxn>
                <a:cxn ang="0">
                  <a:pos x="148" y="202"/>
                </a:cxn>
                <a:cxn ang="0">
                  <a:pos x="148" y="230"/>
                </a:cxn>
                <a:cxn ang="0">
                  <a:pos x="206" y="242"/>
                </a:cxn>
                <a:cxn ang="0">
                  <a:pos x="234" y="284"/>
                </a:cxn>
                <a:cxn ang="0">
                  <a:pos x="338" y="374"/>
                </a:cxn>
                <a:cxn ang="0">
                  <a:pos x="356" y="404"/>
                </a:cxn>
                <a:cxn ang="0">
                  <a:pos x="426" y="454"/>
                </a:cxn>
                <a:cxn ang="0">
                  <a:pos x="454" y="382"/>
                </a:cxn>
                <a:cxn ang="0">
                  <a:pos x="434" y="334"/>
                </a:cxn>
                <a:cxn ang="0">
                  <a:pos x="466" y="314"/>
                </a:cxn>
                <a:cxn ang="0">
                  <a:pos x="496" y="258"/>
                </a:cxn>
                <a:cxn ang="0">
                  <a:pos x="536" y="254"/>
                </a:cxn>
                <a:cxn ang="0">
                  <a:pos x="528" y="284"/>
                </a:cxn>
                <a:cxn ang="0">
                  <a:pos x="558" y="304"/>
                </a:cxn>
                <a:cxn ang="0">
                  <a:pos x="602" y="296"/>
                </a:cxn>
                <a:cxn ang="0">
                  <a:pos x="626" y="282"/>
                </a:cxn>
                <a:cxn ang="0">
                  <a:pos x="634" y="254"/>
                </a:cxn>
                <a:cxn ang="0">
                  <a:pos x="588" y="236"/>
                </a:cxn>
                <a:cxn ang="0">
                  <a:pos x="558" y="242"/>
                </a:cxn>
                <a:cxn ang="0">
                  <a:pos x="530" y="212"/>
                </a:cxn>
              </a:cxnLst>
              <a:rect l="0" t="0" r="r" b="b"/>
              <a:pathLst>
                <a:path w="634" h="454">
                  <a:moveTo>
                    <a:pt x="568" y="204"/>
                  </a:moveTo>
                  <a:lnTo>
                    <a:pt x="564" y="188"/>
                  </a:lnTo>
                  <a:lnTo>
                    <a:pt x="512" y="202"/>
                  </a:lnTo>
                  <a:lnTo>
                    <a:pt x="470" y="226"/>
                  </a:lnTo>
                  <a:lnTo>
                    <a:pt x="470" y="240"/>
                  </a:lnTo>
                  <a:lnTo>
                    <a:pt x="460" y="246"/>
                  </a:lnTo>
                  <a:lnTo>
                    <a:pt x="442" y="232"/>
                  </a:lnTo>
                  <a:lnTo>
                    <a:pt x="392" y="230"/>
                  </a:lnTo>
                  <a:lnTo>
                    <a:pt x="388" y="206"/>
                  </a:lnTo>
                  <a:lnTo>
                    <a:pt x="368" y="200"/>
                  </a:lnTo>
                  <a:lnTo>
                    <a:pt x="368" y="182"/>
                  </a:lnTo>
                  <a:lnTo>
                    <a:pt x="378" y="176"/>
                  </a:lnTo>
                  <a:lnTo>
                    <a:pt x="374" y="148"/>
                  </a:lnTo>
                  <a:lnTo>
                    <a:pt x="356" y="148"/>
                  </a:lnTo>
                  <a:lnTo>
                    <a:pt x="324" y="84"/>
                  </a:lnTo>
                  <a:lnTo>
                    <a:pt x="312" y="96"/>
                  </a:lnTo>
                  <a:lnTo>
                    <a:pt x="242" y="96"/>
                  </a:lnTo>
                  <a:lnTo>
                    <a:pt x="222" y="108"/>
                  </a:lnTo>
                  <a:lnTo>
                    <a:pt x="210" y="92"/>
                  </a:lnTo>
                  <a:lnTo>
                    <a:pt x="198" y="58"/>
                  </a:lnTo>
                  <a:lnTo>
                    <a:pt x="94" y="0"/>
                  </a:lnTo>
                  <a:lnTo>
                    <a:pt x="0" y="24"/>
                  </a:lnTo>
                  <a:lnTo>
                    <a:pt x="0" y="232"/>
                  </a:lnTo>
                  <a:lnTo>
                    <a:pt x="36" y="234"/>
                  </a:lnTo>
                  <a:lnTo>
                    <a:pt x="48" y="226"/>
                  </a:lnTo>
                  <a:lnTo>
                    <a:pt x="36" y="214"/>
                  </a:lnTo>
                  <a:lnTo>
                    <a:pt x="40" y="192"/>
                  </a:lnTo>
                  <a:lnTo>
                    <a:pt x="74" y="176"/>
                  </a:lnTo>
                  <a:lnTo>
                    <a:pt x="94" y="180"/>
                  </a:lnTo>
                  <a:lnTo>
                    <a:pt x="84" y="168"/>
                  </a:lnTo>
                  <a:lnTo>
                    <a:pt x="92" y="160"/>
                  </a:lnTo>
                  <a:lnTo>
                    <a:pt x="148" y="202"/>
                  </a:lnTo>
                  <a:lnTo>
                    <a:pt x="152" y="212"/>
                  </a:lnTo>
                  <a:lnTo>
                    <a:pt x="148" y="230"/>
                  </a:lnTo>
                  <a:lnTo>
                    <a:pt x="172" y="242"/>
                  </a:lnTo>
                  <a:lnTo>
                    <a:pt x="206" y="242"/>
                  </a:lnTo>
                  <a:lnTo>
                    <a:pt x="232" y="268"/>
                  </a:lnTo>
                  <a:lnTo>
                    <a:pt x="234" y="284"/>
                  </a:lnTo>
                  <a:lnTo>
                    <a:pt x="322" y="374"/>
                  </a:lnTo>
                  <a:lnTo>
                    <a:pt x="338" y="374"/>
                  </a:lnTo>
                  <a:lnTo>
                    <a:pt x="362" y="388"/>
                  </a:lnTo>
                  <a:lnTo>
                    <a:pt x="356" y="404"/>
                  </a:lnTo>
                  <a:lnTo>
                    <a:pt x="358" y="432"/>
                  </a:lnTo>
                  <a:lnTo>
                    <a:pt x="426" y="454"/>
                  </a:lnTo>
                  <a:lnTo>
                    <a:pt x="438" y="400"/>
                  </a:lnTo>
                  <a:lnTo>
                    <a:pt x="454" y="382"/>
                  </a:lnTo>
                  <a:lnTo>
                    <a:pt x="446" y="346"/>
                  </a:lnTo>
                  <a:lnTo>
                    <a:pt x="434" y="334"/>
                  </a:lnTo>
                  <a:lnTo>
                    <a:pt x="440" y="318"/>
                  </a:lnTo>
                  <a:lnTo>
                    <a:pt x="466" y="314"/>
                  </a:lnTo>
                  <a:lnTo>
                    <a:pt x="494" y="280"/>
                  </a:lnTo>
                  <a:lnTo>
                    <a:pt x="496" y="258"/>
                  </a:lnTo>
                  <a:lnTo>
                    <a:pt x="516" y="264"/>
                  </a:lnTo>
                  <a:lnTo>
                    <a:pt x="536" y="254"/>
                  </a:lnTo>
                  <a:lnTo>
                    <a:pt x="546" y="264"/>
                  </a:lnTo>
                  <a:lnTo>
                    <a:pt x="528" y="284"/>
                  </a:lnTo>
                  <a:lnTo>
                    <a:pt x="544" y="294"/>
                  </a:lnTo>
                  <a:lnTo>
                    <a:pt x="558" y="304"/>
                  </a:lnTo>
                  <a:lnTo>
                    <a:pt x="586" y="286"/>
                  </a:lnTo>
                  <a:lnTo>
                    <a:pt x="602" y="296"/>
                  </a:lnTo>
                  <a:lnTo>
                    <a:pt x="612" y="280"/>
                  </a:lnTo>
                  <a:lnTo>
                    <a:pt x="626" y="282"/>
                  </a:lnTo>
                  <a:lnTo>
                    <a:pt x="634" y="276"/>
                  </a:lnTo>
                  <a:lnTo>
                    <a:pt x="634" y="254"/>
                  </a:lnTo>
                  <a:lnTo>
                    <a:pt x="610" y="252"/>
                  </a:lnTo>
                  <a:lnTo>
                    <a:pt x="588" y="236"/>
                  </a:lnTo>
                  <a:lnTo>
                    <a:pt x="580" y="218"/>
                  </a:lnTo>
                  <a:lnTo>
                    <a:pt x="558" y="242"/>
                  </a:lnTo>
                  <a:lnTo>
                    <a:pt x="532" y="224"/>
                  </a:lnTo>
                  <a:lnTo>
                    <a:pt x="530" y="212"/>
                  </a:lnTo>
                  <a:lnTo>
                    <a:pt x="568" y="204"/>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60" name="Venezuela">
              <a:extLst>
                <a:ext uri="{FF2B5EF4-FFF2-40B4-BE49-F238E27FC236}">
                  <a16:creationId xmlns:a16="http://schemas.microsoft.com/office/drawing/2014/main" id="{D1403B8A-AAD2-4F4C-9846-5A3C889B8A06}"/>
                </a:ext>
              </a:extLst>
            </p:cNvPr>
            <p:cNvSpPr>
              <a:spLocks/>
            </p:cNvSpPr>
            <p:nvPr/>
          </p:nvSpPr>
          <p:spPr bwMode="gray">
            <a:xfrm>
              <a:off x="3444547" y="4234268"/>
              <a:ext cx="408031" cy="363814"/>
            </a:xfrm>
            <a:custGeom>
              <a:avLst/>
              <a:gdLst/>
              <a:ahLst/>
              <a:cxnLst>
                <a:cxn ang="0">
                  <a:pos x="222" y="409"/>
                </a:cxn>
                <a:cxn ang="0">
                  <a:pos x="226" y="385"/>
                </a:cxn>
                <a:cxn ang="0">
                  <a:pos x="194" y="365"/>
                </a:cxn>
                <a:cxn ang="0">
                  <a:pos x="216" y="345"/>
                </a:cxn>
                <a:cxn ang="0">
                  <a:pos x="204" y="275"/>
                </a:cxn>
                <a:cxn ang="0">
                  <a:pos x="206" y="235"/>
                </a:cxn>
                <a:cxn ang="0">
                  <a:pos x="106" y="205"/>
                </a:cxn>
                <a:cxn ang="0">
                  <a:pos x="28" y="193"/>
                </a:cxn>
                <a:cxn ang="0">
                  <a:pos x="12" y="124"/>
                </a:cxn>
                <a:cxn ang="0">
                  <a:pos x="2" y="76"/>
                </a:cxn>
                <a:cxn ang="0">
                  <a:pos x="38" y="24"/>
                </a:cxn>
                <a:cxn ang="0">
                  <a:pos x="82" y="8"/>
                </a:cxn>
                <a:cxn ang="0">
                  <a:pos x="54" y="26"/>
                </a:cxn>
                <a:cxn ang="0">
                  <a:pos x="58" y="84"/>
                </a:cxn>
                <a:cxn ang="0">
                  <a:pos x="58" y="116"/>
                </a:cxn>
                <a:cxn ang="0">
                  <a:pos x="82" y="122"/>
                </a:cxn>
                <a:cxn ang="0">
                  <a:pos x="70" y="74"/>
                </a:cxn>
                <a:cxn ang="0">
                  <a:pos x="84" y="54"/>
                </a:cxn>
                <a:cxn ang="0">
                  <a:pos x="118" y="38"/>
                </a:cxn>
                <a:cxn ang="0">
                  <a:pos x="122" y="12"/>
                </a:cxn>
                <a:cxn ang="0">
                  <a:pos x="162" y="38"/>
                </a:cxn>
                <a:cxn ang="0">
                  <a:pos x="184" y="70"/>
                </a:cxn>
                <a:cxn ang="0">
                  <a:pos x="244" y="68"/>
                </a:cxn>
                <a:cxn ang="0">
                  <a:pos x="282" y="86"/>
                </a:cxn>
                <a:cxn ang="0">
                  <a:pos x="336" y="68"/>
                </a:cxn>
                <a:cxn ang="0">
                  <a:pos x="426" y="64"/>
                </a:cxn>
                <a:cxn ang="0">
                  <a:pos x="396" y="72"/>
                </a:cxn>
                <a:cxn ang="0">
                  <a:pos x="450" y="106"/>
                </a:cxn>
                <a:cxn ang="0">
                  <a:pos x="476" y="145"/>
                </a:cxn>
                <a:cxn ang="0">
                  <a:pos x="504" y="149"/>
                </a:cxn>
                <a:cxn ang="0">
                  <a:pos x="482" y="201"/>
                </a:cxn>
                <a:cxn ang="0">
                  <a:pos x="454" y="235"/>
                </a:cxn>
                <a:cxn ang="0">
                  <a:pos x="476" y="275"/>
                </a:cxn>
                <a:cxn ang="0">
                  <a:pos x="442" y="303"/>
                </a:cxn>
                <a:cxn ang="0">
                  <a:pos x="406" y="309"/>
                </a:cxn>
                <a:cxn ang="0">
                  <a:pos x="364" y="323"/>
                </a:cxn>
                <a:cxn ang="0">
                  <a:pos x="312" y="307"/>
                </a:cxn>
                <a:cxn ang="0">
                  <a:pos x="336" y="333"/>
                </a:cxn>
                <a:cxn ang="0">
                  <a:pos x="346" y="381"/>
                </a:cxn>
                <a:cxn ang="0">
                  <a:pos x="374" y="387"/>
                </a:cxn>
                <a:cxn ang="0">
                  <a:pos x="326" y="409"/>
                </a:cxn>
                <a:cxn ang="0">
                  <a:pos x="234" y="419"/>
                </a:cxn>
              </a:cxnLst>
              <a:rect l="0" t="0" r="r" b="b"/>
              <a:pathLst>
                <a:path w="504" h="445">
                  <a:moveTo>
                    <a:pt x="226" y="425"/>
                  </a:moveTo>
                  <a:lnTo>
                    <a:pt x="222" y="409"/>
                  </a:lnTo>
                  <a:lnTo>
                    <a:pt x="230" y="405"/>
                  </a:lnTo>
                  <a:lnTo>
                    <a:pt x="226" y="385"/>
                  </a:lnTo>
                  <a:lnTo>
                    <a:pt x="212" y="365"/>
                  </a:lnTo>
                  <a:lnTo>
                    <a:pt x="194" y="365"/>
                  </a:lnTo>
                  <a:lnTo>
                    <a:pt x="198" y="353"/>
                  </a:lnTo>
                  <a:lnTo>
                    <a:pt x="216" y="345"/>
                  </a:lnTo>
                  <a:lnTo>
                    <a:pt x="206" y="317"/>
                  </a:lnTo>
                  <a:lnTo>
                    <a:pt x="204" y="275"/>
                  </a:lnTo>
                  <a:lnTo>
                    <a:pt x="218" y="245"/>
                  </a:lnTo>
                  <a:lnTo>
                    <a:pt x="206" y="235"/>
                  </a:lnTo>
                  <a:lnTo>
                    <a:pt x="144" y="239"/>
                  </a:lnTo>
                  <a:lnTo>
                    <a:pt x="106" y="205"/>
                  </a:lnTo>
                  <a:lnTo>
                    <a:pt x="56" y="205"/>
                  </a:lnTo>
                  <a:lnTo>
                    <a:pt x="28" y="193"/>
                  </a:lnTo>
                  <a:lnTo>
                    <a:pt x="16" y="163"/>
                  </a:lnTo>
                  <a:lnTo>
                    <a:pt x="12" y="124"/>
                  </a:lnTo>
                  <a:lnTo>
                    <a:pt x="0" y="108"/>
                  </a:lnTo>
                  <a:lnTo>
                    <a:pt x="2" y="76"/>
                  </a:lnTo>
                  <a:lnTo>
                    <a:pt x="32" y="44"/>
                  </a:lnTo>
                  <a:lnTo>
                    <a:pt x="38" y="24"/>
                  </a:lnTo>
                  <a:lnTo>
                    <a:pt x="64" y="0"/>
                  </a:lnTo>
                  <a:lnTo>
                    <a:pt x="82" y="8"/>
                  </a:lnTo>
                  <a:lnTo>
                    <a:pt x="74" y="24"/>
                  </a:lnTo>
                  <a:lnTo>
                    <a:pt x="54" y="26"/>
                  </a:lnTo>
                  <a:lnTo>
                    <a:pt x="62" y="52"/>
                  </a:lnTo>
                  <a:lnTo>
                    <a:pt x="58" y="84"/>
                  </a:lnTo>
                  <a:lnTo>
                    <a:pt x="48" y="106"/>
                  </a:lnTo>
                  <a:lnTo>
                    <a:pt x="58" y="116"/>
                  </a:lnTo>
                  <a:lnTo>
                    <a:pt x="62" y="126"/>
                  </a:lnTo>
                  <a:lnTo>
                    <a:pt x="82" y="122"/>
                  </a:lnTo>
                  <a:lnTo>
                    <a:pt x="86" y="104"/>
                  </a:lnTo>
                  <a:lnTo>
                    <a:pt x="70" y="74"/>
                  </a:lnTo>
                  <a:lnTo>
                    <a:pt x="70" y="54"/>
                  </a:lnTo>
                  <a:lnTo>
                    <a:pt x="84" y="54"/>
                  </a:lnTo>
                  <a:lnTo>
                    <a:pt x="98" y="46"/>
                  </a:lnTo>
                  <a:lnTo>
                    <a:pt x="118" y="38"/>
                  </a:lnTo>
                  <a:lnTo>
                    <a:pt x="108" y="26"/>
                  </a:lnTo>
                  <a:lnTo>
                    <a:pt x="122" y="12"/>
                  </a:lnTo>
                  <a:lnTo>
                    <a:pt x="138" y="36"/>
                  </a:lnTo>
                  <a:lnTo>
                    <a:pt x="162" y="38"/>
                  </a:lnTo>
                  <a:lnTo>
                    <a:pt x="186" y="54"/>
                  </a:lnTo>
                  <a:lnTo>
                    <a:pt x="184" y="70"/>
                  </a:lnTo>
                  <a:lnTo>
                    <a:pt x="200" y="76"/>
                  </a:lnTo>
                  <a:lnTo>
                    <a:pt x="244" y="68"/>
                  </a:lnTo>
                  <a:lnTo>
                    <a:pt x="268" y="68"/>
                  </a:lnTo>
                  <a:lnTo>
                    <a:pt x="282" y="86"/>
                  </a:lnTo>
                  <a:lnTo>
                    <a:pt x="324" y="86"/>
                  </a:lnTo>
                  <a:lnTo>
                    <a:pt x="336" y="68"/>
                  </a:lnTo>
                  <a:lnTo>
                    <a:pt x="390" y="62"/>
                  </a:lnTo>
                  <a:lnTo>
                    <a:pt x="426" y="64"/>
                  </a:lnTo>
                  <a:lnTo>
                    <a:pt x="426" y="70"/>
                  </a:lnTo>
                  <a:lnTo>
                    <a:pt x="396" y="72"/>
                  </a:lnTo>
                  <a:lnTo>
                    <a:pt x="410" y="92"/>
                  </a:lnTo>
                  <a:lnTo>
                    <a:pt x="450" y="106"/>
                  </a:lnTo>
                  <a:lnTo>
                    <a:pt x="472" y="114"/>
                  </a:lnTo>
                  <a:lnTo>
                    <a:pt x="476" y="145"/>
                  </a:lnTo>
                  <a:lnTo>
                    <a:pt x="496" y="140"/>
                  </a:lnTo>
                  <a:lnTo>
                    <a:pt x="504" y="149"/>
                  </a:lnTo>
                  <a:lnTo>
                    <a:pt x="484" y="173"/>
                  </a:lnTo>
                  <a:lnTo>
                    <a:pt x="482" y="201"/>
                  </a:lnTo>
                  <a:lnTo>
                    <a:pt x="456" y="209"/>
                  </a:lnTo>
                  <a:lnTo>
                    <a:pt x="454" y="235"/>
                  </a:lnTo>
                  <a:lnTo>
                    <a:pt x="448" y="251"/>
                  </a:lnTo>
                  <a:lnTo>
                    <a:pt x="476" y="275"/>
                  </a:lnTo>
                  <a:lnTo>
                    <a:pt x="458" y="303"/>
                  </a:lnTo>
                  <a:lnTo>
                    <a:pt x="442" y="303"/>
                  </a:lnTo>
                  <a:lnTo>
                    <a:pt x="418" y="317"/>
                  </a:lnTo>
                  <a:lnTo>
                    <a:pt x="406" y="309"/>
                  </a:lnTo>
                  <a:lnTo>
                    <a:pt x="390" y="329"/>
                  </a:lnTo>
                  <a:lnTo>
                    <a:pt x="364" y="323"/>
                  </a:lnTo>
                  <a:lnTo>
                    <a:pt x="348" y="323"/>
                  </a:lnTo>
                  <a:lnTo>
                    <a:pt x="312" y="307"/>
                  </a:lnTo>
                  <a:lnTo>
                    <a:pt x="312" y="325"/>
                  </a:lnTo>
                  <a:lnTo>
                    <a:pt x="336" y="333"/>
                  </a:lnTo>
                  <a:lnTo>
                    <a:pt x="332" y="365"/>
                  </a:lnTo>
                  <a:lnTo>
                    <a:pt x="346" y="381"/>
                  </a:lnTo>
                  <a:lnTo>
                    <a:pt x="372" y="375"/>
                  </a:lnTo>
                  <a:lnTo>
                    <a:pt x="374" y="387"/>
                  </a:lnTo>
                  <a:lnTo>
                    <a:pt x="336" y="419"/>
                  </a:lnTo>
                  <a:lnTo>
                    <a:pt x="326" y="409"/>
                  </a:lnTo>
                  <a:lnTo>
                    <a:pt x="266" y="445"/>
                  </a:lnTo>
                  <a:lnTo>
                    <a:pt x="234" y="419"/>
                  </a:lnTo>
                  <a:lnTo>
                    <a:pt x="226" y="425"/>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61" name="Vietnam">
              <a:extLst>
                <a:ext uri="{FF2B5EF4-FFF2-40B4-BE49-F238E27FC236}">
                  <a16:creationId xmlns:a16="http://schemas.microsoft.com/office/drawing/2014/main" id="{CFA96512-AE9F-49E1-B766-4BAACBA58534}"/>
                </a:ext>
              </a:extLst>
            </p:cNvPr>
            <p:cNvSpPr>
              <a:spLocks/>
            </p:cNvSpPr>
            <p:nvPr/>
          </p:nvSpPr>
          <p:spPr bwMode="gray">
            <a:xfrm>
              <a:off x="8950045" y="3801626"/>
              <a:ext cx="230372" cy="475908"/>
            </a:xfrm>
            <a:custGeom>
              <a:avLst/>
              <a:gdLst/>
              <a:ahLst/>
              <a:cxnLst>
                <a:cxn ang="0">
                  <a:pos x="206" y="348"/>
                </a:cxn>
                <a:cxn ang="0">
                  <a:pos x="218" y="330"/>
                </a:cxn>
                <a:cxn ang="0">
                  <a:pos x="202" y="294"/>
                </a:cxn>
                <a:cxn ang="0">
                  <a:pos x="170" y="276"/>
                </a:cxn>
                <a:cxn ang="0">
                  <a:pos x="148" y="236"/>
                </a:cxn>
                <a:cxn ang="0">
                  <a:pos x="120" y="190"/>
                </a:cxn>
                <a:cxn ang="0">
                  <a:pos x="78" y="132"/>
                </a:cxn>
                <a:cxn ang="0">
                  <a:pos x="106" y="126"/>
                </a:cxn>
                <a:cxn ang="0">
                  <a:pos x="52" y="98"/>
                </a:cxn>
                <a:cxn ang="0">
                  <a:pos x="28" y="66"/>
                </a:cxn>
                <a:cxn ang="0">
                  <a:pos x="14" y="26"/>
                </a:cxn>
                <a:cxn ang="0">
                  <a:pos x="122" y="0"/>
                </a:cxn>
                <a:cxn ang="0">
                  <a:pos x="170" y="18"/>
                </a:cxn>
                <a:cxn ang="0">
                  <a:pos x="166" y="48"/>
                </a:cxn>
                <a:cxn ang="0">
                  <a:pos x="212" y="56"/>
                </a:cxn>
                <a:cxn ang="0">
                  <a:pos x="196" y="86"/>
                </a:cxn>
                <a:cxn ang="0">
                  <a:pos x="164" y="116"/>
                </a:cxn>
                <a:cxn ang="0">
                  <a:pos x="138" y="170"/>
                </a:cxn>
                <a:cxn ang="0">
                  <a:pos x="164" y="202"/>
                </a:cxn>
                <a:cxn ang="0">
                  <a:pos x="170" y="224"/>
                </a:cxn>
                <a:cxn ang="0">
                  <a:pos x="222" y="280"/>
                </a:cxn>
                <a:cxn ang="0">
                  <a:pos x="238" y="300"/>
                </a:cxn>
                <a:cxn ang="0">
                  <a:pos x="274" y="408"/>
                </a:cxn>
                <a:cxn ang="0">
                  <a:pos x="274" y="440"/>
                </a:cxn>
                <a:cxn ang="0">
                  <a:pos x="272" y="480"/>
                </a:cxn>
                <a:cxn ang="0">
                  <a:pos x="236" y="486"/>
                </a:cxn>
                <a:cxn ang="0">
                  <a:pos x="182" y="512"/>
                </a:cxn>
                <a:cxn ang="0">
                  <a:pos x="146" y="556"/>
                </a:cxn>
                <a:cxn ang="0">
                  <a:pos x="110" y="582"/>
                </a:cxn>
                <a:cxn ang="0">
                  <a:pos x="106" y="568"/>
                </a:cxn>
                <a:cxn ang="0">
                  <a:pos x="120" y="528"/>
                </a:cxn>
                <a:cxn ang="0">
                  <a:pos x="126" y="484"/>
                </a:cxn>
                <a:cxn ang="0">
                  <a:pos x="148" y="468"/>
                </a:cxn>
                <a:cxn ang="0">
                  <a:pos x="172" y="454"/>
                </a:cxn>
                <a:cxn ang="0">
                  <a:pos x="198" y="440"/>
                </a:cxn>
                <a:cxn ang="0">
                  <a:pos x="208" y="378"/>
                </a:cxn>
              </a:cxnLst>
              <a:rect l="0" t="0" r="r" b="b"/>
              <a:pathLst>
                <a:path w="284" h="582">
                  <a:moveTo>
                    <a:pt x="208" y="378"/>
                  </a:moveTo>
                  <a:lnTo>
                    <a:pt x="206" y="348"/>
                  </a:lnTo>
                  <a:lnTo>
                    <a:pt x="214" y="340"/>
                  </a:lnTo>
                  <a:lnTo>
                    <a:pt x="218" y="330"/>
                  </a:lnTo>
                  <a:lnTo>
                    <a:pt x="194" y="308"/>
                  </a:lnTo>
                  <a:lnTo>
                    <a:pt x="202" y="294"/>
                  </a:lnTo>
                  <a:lnTo>
                    <a:pt x="180" y="272"/>
                  </a:lnTo>
                  <a:lnTo>
                    <a:pt x="170" y="276"/>
                  </a:lnTo>
                  <a:lnTo>
                    <a:pt x="150" y="250"/>
                  </a:lnTo>
                  <a:lnTo>
                    <a:pt x="148" y="236"/>
                  </a:lnTo>
                  <a:lnTo>
                    <a:pt x="120" y="202"/>
                  </a:lnTo>
                  <a:lnTo>
                    <a:pt x="120" y="190"/>
                  </a:lnTo>
                  <a:lnTo>
                    <a:pt x="78" y="152"/>
                  </a:lnTo>
                  <a:lnTo>
                    <a:pt x="78" y="132"/>
                  </a:lnTo>
                  <a:lnTo>
                    <a:pt x="94" y="134"/>
                  </a:lnTo>
                  <a:lnTo>
                    <a:pt x="106" y="126"/>
                  </a:lnTo>
                  <a:lnTo>
                    <a:pt x="72" y="88"/>
                  </a:lnTo>
                  <a:lnTo>
                    <a:pt x="52" y="98"/>
                  </a:lnTo>
                  <a:lnTo>
                    <a:pt x="30" y="86"/>
                  </a:lnTo>
                  <a:lnTo>
                    <a:pt x="28" y="66"/>
                  </a:lnTo>
                  <a:lnTo>
                    <a:pt x="0" y="34"/>
                  </a:lnTo>
                  <a:lnTo>
                    <a:pt x="14" y="26"/>
                  </a:lnTo>
                  <a:lnTo>
                    <a:pt x="72" y="28"/>
                  </a:lnTo>
                  <a:lnTo>
                    <a:pt x="122" y="0"/>
                  </a:lnTo>
                  <a:lnTo>
                    <a:pt x="154" y="18"/>
                  </a:lnTo>
                  <a:lnTo>
                    <a:pt x="170" y="18"/>
                  </a:lnTo>
                  <a:lnTo>
                    <a:pt x="182" y="28"/>
                  </a:lnTo>
                  <a:lnTo>
                    <a:pt x="166" y="48"/>
                  </a:lnTo>
                  <a:lnTo>
                    <a:pt x="180" y="58"/>
                  </a:lnTo>
                  <a:lnTo>
                    <a:pt x="212" y="56"/>
                  </a:lnTo>
                  <a:lnTo>
                    <a:pt x="198" y="68"/>
                  </a:lnTo>
                  <a:lnTo>
                    <a:pt x="196" y="86"/>
                  </a:lnTo>
                  <a:lnTo>
                    <a:pt x="180" y="90"/>
                  </a:lnTo>
                  <a:lnTo>
                    <a:pt x="164" y="116"/>
                  </a:lnTo>
                  <a:lnTo>
                    <a:pt x="146" y="130"/>
                  </a:lnTo>
                  <a:lnTo>
                    <a:pt x="138" y="170"/>
                  </a:lnTo>
                  <a:lnTo>
                    <a:pt x="150" y="192"/>
                  </a:lnTo>
                  <a:lnTo>
                    <a:pt x="164" y="202"/>
                  </a:lnTo>
                  <a:lnTo>
                    <a:pt x="160" y="220"/>
                  </a:lnTo>
                  <a:lnTo>
                    <a:pt x="170" y="224"/>
                  </a:lnTo>
                  <a:lnTo>
                    <a:pt x="170" y="234"/>
                  </a:lnTo>
                  <a:lnTo>
                    <a:pt x="222" y="280"/>
                  </a:lnTo>
                  <a:lnTo>
                    <a:pt x="234" y="282"/>
                  </a:lnTo>
                  <a:lnTo>
                    <a:pt x="238" y="300"/>
                  </a:lnTo>
                  <a:lnTo>
                    <a:pt x="264" y="326"/>
                  </a:lnTo>
                  <a:lnTo>
                    <a:pt x="274" y="408"/>
                  </a:lnTo>
                  <a:lnTo>
                    <a:pt x="284" y="416"/>
                  </a:lnTo>
                  <a:lnTo>
                    <a:pt x="274" y="440"/>
                  </a:lnTo>
                  <a:lnTo>
                    <a:pt x="276" y="464"/>
                  </a:lnTo>
                  <a:lnTo>
                    <a:pt x="272" y="480"/>
                  </a:lnTo>
                  <a:lnTo>
                    <a:pt x="254" y="486"/>
                  </a:lnTo>
                  <a:lnTo>
                    <a:pt x="236" y="486"/>
                  </a:lnTo>
                  <a:lnTo>
                    <a:pt x="210" y="504"/>
                  </a:lnTo>
                  <a:lnTo>
                    <a:pt x="182" y="512"/>
                  </a:lnTo>
                  <a:lnTo>
                    <a:pt x="170" y="538"/>
                  </a:lnTo>
                  <a:lnTo>
                    <a:pt x="146" y="556"/>
                  </a:lnTo>
                  <a:lnTo>
                    <a:pt x="132" y="560"/>
                  </a:lnTo>
                  <a:lnTo>
                    <a:pt x="110" y="582"/>
                  </a:lnTo>
                  <a:lnTo>
                    <a:pt x="96" y="580"/>
                  </a:lnTo>
                  <a:lnTo>
                    <a:pt x="106" y="568"/>
                  </a:lnTo>
                  <a:lnTo>
                    <a:pt x="102" y="556"/>
                  </a:lnTo>
                  <a:lnTo>
                    <a:pt x="120" y="528"/>
                  </a:lnTo>
                  <a:lnTo>
                    <a:pt x="100" y="516"/>
                  </a:lnTo>
                  <a:lnTo>
                    <a:pt x="126" y="484"/>
                  </a:lnTo>
                  <a:lnTo>
                    <a:pt x="146" y="482"/>
                  </a:lnTo>
                  <a:lnTo>
                    <a:pt x="148" y="468"/>
                  </a:lnTo>
                  <a:lnTo>
                    <a:pt x="158" y="454"/>
                  </a:lnTo>
                  <a:lnTo>
                    <a:pt x="172" y="454"/>
                  </a:lnTo>
                  <a:lnTo>
                    <a:pt x="180" y="444"/>
                  </a:lnTo>
                  <a:lnTo>
                    <a:pt x="198" y="440"/>
                  </a:lnTo>
                  <a:lnTo>
                    <a:pt x="208" y="430"/>
                  </a:lnTo>
                  <a:lnTo>
                    <a:pt x="208" y="37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62" name="Western Sahara">
              <a:extLst>
                <a:ext uri="{FF2B5EF4-FFF2-40B4-BE49-F238E27FC236}">
                  <a16:creationId xmlns:a16="http://schemas.microsoft.com/office/drawing/2014/main" id="{C06820A5-C180-4F41-9A37-87C3460D4A02}"/>
                </a:ext>
              </a:extLst>
            </p:cNvPr>
            <p:cNvSpPr>
              <a:spLocks/>
            </p:cNvSpPr>
            <p:nvPr/>
          </p:nvSpPr>
          <p:spPr bwMode="gray">
            <a:xfrm>
              <a:off x="5279713" y="3642335"/>
              <a:ext cx="255751" cy="224188"/>
            </a:xfrm>
            <a:custGeom>
              <a:avLst/>
              <a:gdLst/>
              <a:ahLst/>
              <a:cxnLst>
                <a:cxn ang="0">
                  <a:pos x="126" y="46"/>
                </a:cxn>
                <a:cxn ang="0">
                  <a:pos x="150" y="2"/>
                </a:cxn>
                <a:cxn ang="0">
                  <a:pos x="319" y="0"/>
                </a:cxn>
                <a:cxn ang="0">
                  <a:pos x="319" y="26"/>
                </a:cxn>
                <a:cxn ang="0">
                  <a:pos x="319" y="76"/>
                </a:cxn>
                <a:cxn ang="0">
                  <a:pos x="185" y="78"/>
                </a:cxn>
                <a:cxn ang="0">
                  <a:pos x="185" y="194"/>
                </a:cxn>
                <a:cxn ang="0">
                  <a:pos x="156" y="190"/>
                </a:cxn>
                <a:cxn ang="0">
                  <a:pos x="144" y="208"/>
                </a:cxn>
                <a:cxn ang="0">
                  <a:pos x="142" y="276"/>
                </a:cxn>
                <a:cxn ang="0">
                  <a:pos x="0" y="274"/>
                </a:cxn>
                <a:cxn ang="0">
                  <a:pos x="4" y="244"/>
                </a:cxn>
                <a:cxn ang="0">
                  <a:pos x="30" y="214"/>
                </a:cxn>
                <a:cxn ang="0">
                  <a:pos x="38" y="164"/>
                </a:cxn>
                <a:cxn ang="0">
                  <a:pos x="70" y="136"/>
                </a:cxn>
                <a:cxn ang="0">
                  <a:pos x="92" y="100"/>
                </a:cxn>
                <a:cxn ang="0">
                  <a:pos x="98" y="70"/>
                </a:cxn>
                <a:cxn ang="0">
                  <a:pos x="108" y="66"/>
                </a:cxn>
                <a:cxn ang="0">
                  <a:pos x="126" y="46"/>
                </a:cxn>
              </a:cxnLst>
              <a:rect l="0" t="0" r="r" b="b"/>
              <a:pathLst>
                <a:path w="319" h="276">
                  <a:moveTo>
                    <a:pt x="126" y="46"/>
                  </a:moveTo>
                  <a:lnTo>
                    <a:pt x="150" y="2"/>
                  </a:lnTo>
                  <a:lnTo>
                    <a:pt x="319" y="0"/>
                  </a:lnTo>
                  <a:lnTo>
                    <a:pt x="319" y="26"/>
                  </a:lnTo>
                  <a:lnTo>
                    <a:pt x="319" y="76"/>
                  </a:lnTo>
                  <a:lnTo>
                    <a:pt x="185" y="78"/>
                  </a:lnTo>
                  <a:lnTo>
                    <a:pt x="185" y="194"/>
                  </a:lnTo>
                  <a:lnTo>
                    <a:pt x="156" y="190"/>
                  </a:lnTo>
                  <a:lnTo>
                    <a:pt x="144" y="208"/>
                  </a:lnTo>
                  <a:lnTo>
                    <a:pt x="142" y="276"/>
                  </a:lnTo>
                  <a:lnTo>
                    <a:pt x="0" y="274"/>
                  </a:lnTo>
                  <a:lnTo>
                    <a:pt x="4" y="244"/>
                  </a:lnTo>
                  <a:lnTo>
                    <a:pt x="30" y="214"/>
                  </a:lnTo>
                  <a:lnTo>
                    <a:pt x="38" y="164"/>
                  </a:lnTo>
                  <a:lnTo>
                    <a:pt x="70" y="136"/>
                  </a:lnTo>
                  <a:lnTo>
                    <a:pt x="92" y="100"/>
                  </a:lnTo>
                  <a:lnTo>
                    <a:pt x="98" y="70"/>
                  </a:lnTo>
                  <a:lnTo>
                    <a:pt x="108" y="66"/>
                  </a:lnTo>
                  <a:lnTo>
                    <a:pt x="126" y="46"/>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63" name="Yemen">
              <a:extLst>
                <a:ext uri="{FF2B5EF4-FFF2-40B4-BE49-F238E27FC236}">
                  <a16:creationId xmlns:a16="http://schemas.microsoft.com/office/drawing/2014/main" id="{A1535D89-5606-4431-8947-F529F4449F19}"/>
                </a:ext>
              </a:extLst>
            </p:cNvPr>
            <p:cNvSpPr>
              <a:spLocks/>
            </p:cNvSpPr>
            <p:nvPr/>
          </p:nvSpPr>
          <p:spPr bwMode="gray">
            <a:xfrm>
              <a:off x="7126593" y="3951084"/>
              <a:ext cx="327987" cy="208456"/>
            </a:xfrm>
            <a:custGeom>
              <a:avLst/>
              <a:gdLst/>
              <a:ahLst/>
              <a:cxnLst>
                <a:cxn ang="0">
                  <a:pos x="406" y="88"/>
                </a:cxn>
                <a:cxn ang="0">
                  <a:pos x="372" y="0"/>
                </a:cxn>
                <a:cxn ang="0">
                  <a:pos x="246" y="44"/>
                </a:cxn>
                <a:cxn ang="0">
                  <a:pos x="122" y="120"/>
                </a:cxn>
                <a:cxn ang="0">
                  <a:pos x="108" y="96"/>
                </a:cxn>
                <a:cxn ang="0">
                  <a:pos x="64" y="72"/>
                </a:cxn>
                <a:cxn ang="0">
                  <a:pos x="48" y="74"/>
                </a:cxn>
                <a:cxn ang="0">
                  <a:pos x="26" y="62"/>
                </a:cxn>
                <a:cxn ang="0">
                  <a:pos x="16" y="66"/>
                </a:cxn>
                <a:cxn ang="0">
                  <a:pos x="12" y="90"/>
                </a:cxn>
                <a:cxn ang="0">
                  <a:pos x="2" y="100"/>
                </a:cxn>
                <a:cxn ang="0">
                  <a:pos x="8" y="116"/>
                </a:cxn>
                <a:cxn ang="0">
                  <a:pos x="8" y="136"/>
                </a:cxn>
                <a:cxn ang="0">
                  <a:pos x="0" y="142"/>
                </a:cxn>
                <a:cxn ang="0">
                  <a:pos x="12" y="174"/>
                </a:cxn>
                <a:cxn ang="0">
                  <a:pos x="12" y="190"/>
                </a:cxn>
                <a:cxn ang="0">
                  <a:pos x="26" y="200"/>
                </a:cxn>
                <a:cxn ang="0">
                  <a:pos x="28" y="220"/>
                </a:cxn>
                <a:cxn ang="0">
                  <a:pos x="36" y="238"/>
                </a:cxn>
                <a:cxn ang="0">
                  <a:pos x="40" y="256"/>
                </a:cxn>
                <a:cxn ang="0">
                  <a:pos x="82" y="256"/>
                </a:cxn>
                <a:cxn ang="0">
                  <a:pos x="132" y="220"/>
                </a:cxn>
                <a:cxn ang="0">
                  <a:pos x="174" y="214"/>
                </a:cxn>
                <a:cxn ang="0">
                  <a:pos x="206" y="196"/>
                </a:cxn>
                <a:cxn ang="0">
                  <a:pos x="232" y="192"/>
                </a:cxn>
                <a:cxn ang="0">
                  <a:pos x="250" y="176"/>
                </a:cxn>
                <a:cxn ang="0">
                  <a:pos x="284" y="168"/>
                </a:cxn>
                <a:cxn ang="0">
                  <a:pos x="302" y="154"/>
                </a:cxn>
                <a:cxn ang="0">
                  <a:pos x="350" y="146"/>
                </a:cxn>
                <a:cxn ang="0">
                  <a:pos x="356" y="136"/>
                </a:cxn>
                <a:cxn ang="0">
                  <a:pos x="370" y="132"/>
                </a:cxn>
                <a:cxn ang="0">
                  <a:pos x="368" y="118"/>
                </a:cxn>
                <a:cxn ang="0">
                  <a:pos x="382" y="100"/>
                </a:cxn>
                <a:cxn ang="0">
                  <a:pos x="406" y="88"/>
                </a:cxn>
              </a:cxnLst>
              <a:rect l="0" t="0" r="r" b="b"/>
              <a:pathLst>
                <a:path w="406" h="256">
                  <a:moveTo>
                    <a:pt x="406" y="88"/>
                  </a:moveTo>
                  <a:lnTo>
                    <a:pt x="372" y="0"/>
                  </a:lnTo>
                  <a:lnTo>
                    <a:pt x="246" y="44"/>
                  </a:lnTo>
                  <a:lnTo>
                    <a:pt x="122" y="120"/>
                  </a:lnTo>
                  <a:lnTo>
                    <a:pt x="108" y="96"/>
                  </a:lnTo>
                  <a:lnTo>
                    <a:pt x="64" y="72"/>
                  </a:lnTo>
                  <a:lnTo>
                    <a:pt x="48" y="74"/>
                  </a:lnTo>
                  <a:lnTo>
                    <a:pt x="26" y="62"/>
                  </a:lnTo>
                  <a:lnTo>
                    <a:pt x="16" y="66"/>
                  </a:lnTo>
                  <a:lnTo>
                    <a:pt x="12" y="90"/>
                  </a:lnTo>
                  <a:lnTo>
                    <a:pt x="2" y="100"/>
                  </a:lnTo>
                  <a:lnTo>
                    <a:pt x="8" y="116"/>
                  </a:lnTo>
                  <a:lnTo>
                    <a:pt x="8" y="136"/>
                  </a:lnTo>
                  <a:lnTo>
                    <a:pt x="0" y="142"/>
                  </a:lnTo>
                  <a:lnTo>
                    <a:pt x="12" y="174"/>
                  </a:lnTo>
                  <a:lnTo>
                    <a:pt x="12" y="190"/>
                  </a:lnTo>
                  <a:lnTo>
                    <a:pt x="26" y="200"/>
                  </a:lnTo>
                  <a:lnTo>
                    <a:pt x="28" y="220"/>
                  </a:lnTo>
                  <a:lnTo>
                    <a:pt x="36" y="238"/>
                  </a:lnTo>
                  <a:lnTo>
                    <a:pt x="40" y="256"/>
                  </a:lnTo>
                  <a:lnTo>
                    <a:pt x="82" y="256"/>
                  </a:lnTo>
                  <a:lnTo>
                    <a:pt x="132" y="220"/>
                  </a:lnTo>
                  <a:lnTo>
                    <a:pt x="174" y="214"/>
                  </a:lnTo>
                  <a:lnTo>
                    <a:pt x="206" y="196"/>
                  </a:lnTo>
                  <a:lnTo>
                    <a:pt x="232" y="192"/>
                  </a:lnTo>
                  <a:lnTo>
                    <a:pt x="250" y="176"/>
                  </a:lnTo>
                  <a:lnTo>
                    <a:pt x="284" y="168"/>
                  </a:lnTo>
                  <a:lnTo>
                    <a:pt x="302" y="154"/>
                  </a:lnTo>
                  <a:lnTo>
                    <a:pt x="350" y="146"/>
                  </a:lnTo>
                  <a:lnTo>
                    <a:pt x="356" y="136"/>
                  </a:lnTo>
                  <a:lnTo>
                    <a:pt x="370" y="132"/>
                  </a:lnTo>
                  <a:lnTo>
                    <a:pt x="368" y="118"/>
                  </a:lnTo>
                  <a:lnTo>
                    <a:pt x="382" y="100"/>
                  </a:lnTo>
                  <a:lnTo>
                    <a:pt x="406" y="88"/>
                  </a:lnTo>
                  <a:close/>
                </a:path>
              </a:pathLst>
            </a:custGeom>
            <a:solidFill>
              <a:schemeClr val="accent2">
                <a:lumMod val="20000"/>
                <a:lumOff val="80000"/>
                <a:alpha val="31000"/>
              </a:schemeClr>
            </a:solidFill>
            <a:ln w="6350">
              <a:noFill/>
              <a:prstDash val="solid"/>
              <a:round/>
              <a:headEnd/>
              <a:tailEnd/>
            </a:ln>
            <a:effectLst/>
          </p:spPr>
          <p:txBody>
            <a:bodyPr/>
            <a:lstStyle/>
            <a:p>
              <a:endParaRPr lang="en-US" dirty="0">
                <a:latin typeface="Candara" panose="020E0502030303020204" pitchFamily="34" charset="0"/>
              </a:endParaRPr>
            </a:p>
          </p:txBody>
        </p:sp>
        <p:sp>
          <p:nvSpPr>
            <p:cNvPr id="364" name="Zambia">
              <a:extLst>
                <a:ext uri="{FF2B5EF4-FFF2-40B4-BE49-F238E27FC236}">
                  <a16:creationId xmlns:a16="http://schemas.microsoft.com/office/drawing/2014/main" id="{894AF6D7-C939-4076-9CBF-58E78C4B5860}"/>
                </a:ext>
              </a:extLst>
            </p:cNvPr>
            <p:cNvSpPr>
              <a:spLocks/>
            </p:cNvSpPr>
            <p:nvPr/>
          </p:nvSpPr>
          <p:spPr bwMode="gray">
            <a:xfrm>
              <a:off x="6494047" y="4832103"/>
              <a:ext cx="349462" cy="318583"/>
            </a:xfrm>
            <a:custGeom>
              <a:avLst/>
              <a:gdLst/>
              <a:ahLst/>
              <a:cxnLst>
                <a:cxn ang="0">
                  <a:pos x="76" y="357"/>
                </a:cxn>
                <a:cxn ang="0">
                  <a:pos x="42" y="363"/>
                </a:cxn>
                <a:cxn ang="0">
                  <a:pos x="22" y="333"/>
                </a:cxn>
                <a:cxn ang="0">
                  <a:pos x="0" y="311"/>
                </a:cxn>
                <a:cxn ang="0">
                  <a:pos x="0" y="195"/>
                </a:cxn>
                <a:cxn ang="0">
                  <a:pos x="74" y="195"/>
                </a:cxn>
                <a:cxn ang="0">
                  <a:pos x="74" y="178"/>
                </a:cxn>
                <a:cxn ang="0">
                  <a:pos x="78" y="164"/>
                </a:cxn>
                <a:cxn ang="0">
                  <a:pos x="74" y="96"/>
                </a:cxn>
                <a:cxn ang="0">
                  <a:pos x="92" y="94"/>
                </a:cxn>
                <a:cxn ang="0">
                  <a:pos x="92" y="114"/>
                </a:cxn>
                <a:cxn ang="0">
                  <a:pos x="118" y="116"/>
                </a:cxn>
                <a:cxn ang="0">
                  <a:pos x="134" y="132"/>
                </a:cxn>
                <a:cxn ang="0">
                  <a:pos x="176" y="136"/>
                </a:cxn>
                <a:cxn ang="0">
                  <a:pos x="184" y="120"/>
                </a:cxn>
                <a:cxn ang="0">
                  <a:pos x="198" y="150"/>
                </a:cxn>
                <a:cxn ang="0">
                  <a:pos x="218" y="146"/>
                </a:cxn>
                <a:cxn ang="0">
                  <a:pos x="250" y="184"/>
                </a:cxn>
                <a:cxn ang="0">
                  <a:pos x="272" y="180"/>
                </a:cxn>
                <a:cxn ang="0">
                  <a:pos x="288" y="191"/>
                </a:cxn>
                <a:cxn ang="0">
                  <a:pos x="288" y="136"/>
                </a:cxn>
                <a:cxn ang="0">
                  <a:pos x="272" y="154"/>
                </a:cxn>
                <a:cxn ang="0">
                  <a:pos x="260" y="154"/>
                </a:cxn>
                <a:cxn ang="0">
                  <a:pos x="238" y="118"/>
                </a:cxn>
                <a:cxn ang="0">
                  <a:pos x="240" y="96"/>
                </a:cxn>
                <a:cxn ang="0">
                  <a:pos x="244" y="86"/>
                </a:cxn>
                <a:cxn ang="0">
                  <a:pos x="242" y="52"/>
                </a:cxn>
                <a:cxn ang="0">
                  <a:pos x="232" y="44"/>
                </a:cxn>
                <a:cxn ang="0">
                  <a:pos x="252" y="10"/>
                </a:cxn>
                <a:cxn ang="0">
                  <a:pos x="330" y="0"/>
                </a:cxn>
                <a:cxn ang="0">
                  <a:pos x="368" y="24"/>
                </a:cxn>
                <a:cxn ang="0">
                  <a:pos x="384" y="24"/>
                </a:cxn>
                <a:cxn ang="0">
                  <a:pos x="408" y="44"/>
                </a:cxn>
                <a:cxn ang="0">
                  <a:pos x="426" y="58"/>
                </a:cxn>
                <a:cxn ang="0">
                  <a:pos x="432" y="92"/>
                </a:cxn>
                <a:cxn ang="0">
                  <a:pos x="418" y="110"/>
                </a:cxn>
                <a:cxn ang="0">
                  <a:pos x="422" y="136"/>
                </a:cxn>
                <a:cxn ang="0">
                  <a:pos x="414" y="162"/>
                </a:cxn>
                <a:cxn ang="0">
                  <a:pos x="400" y="182"/>
                </a:cxn>
                <a:cxn ang="0">
                  <a:pos x="394" y="213"/>
                </a:cxn>
                <a:cxn ang="0">
                  <a:pos x="404" y="227"/>
                </a:cxn>
                <a:cxn ang="0">
                  <a:pos x="350" y="251"/>
                </a:cxn>
                <a:cxn ang="0">
                  <a:pos x="318" y="257"/>
                </a:cxn>
                <a:cxn ang="0">
                  <a:pos x="304" y="273"/>
                </a:cxn>
                <a:cxn ang="0">
                  <a:pos x="308" y="293"/>
                </a:cxn>
                <a:cxn ang="0">
                  <a:pos x="262" y="305"/>
                </a:cxn>
                <a:cxn ang="0">
                  <a:pos x="256" y="321"/>
                </a:cxn>
                <a:cxn ang="0">
                  <a:pos x="222" y="337"/>
                </a:cxn>
                <a:cxn ang="0">
                  <a:pos x="190" y="379"/>
                </a:cxn>
                <a:cxn ang="0">
                  <a:pos x="176" y="389"/>
                </a:cxn>
                <a:cxn ang="0">
                  <a:pos x="144" y="381"/>
                </a:cxn>
                <a:cxn ang="0">
                  <a:pos x="106" y="373"/>
                </a:cxn>
                <a:cxn ang="0">
                  <a:pos x="76" y="357"/>
                </a:cxn>
              </a:cxnLst>
              <a:rect l="0" t="0" r="r" b="b"/>
              <a:pathLst>
                <a:path w="432" h="389">
                  <a:moveTo>
                    <a:pt x="76" y="357"/>
                  </a:moveTo>
                  <a:lnTo>
                    <a:pt x="42" y="363"/>
                  </a:lnTo>
                  <a:lnTo>
                    <a:pt x="22" y="333"/>
                  </a:lnTo>
                  <a:lnTo>
                    <a:pt x="0" y="311"/>
                  </a:lnTo>
                  <a:lnTo>
                    <a:pt x="0" y="195"/>
                  </a:lnTo>
                  <a:lnTo>
                    <a:pt x="74" y="195"/>
                  </a:lnTo>
                  <a:lnTo>
                    <a:pt x="74" y="178"/>
                  </a:lnTo>
                  <a:lnTo>
                    <a:pt x="78" y="164"/>
                  </a:lnTo>
                  <a:lnTo>
                    <a:pt x="74" y="96"/>
                  </a:lnTo>
                  <a:lnTo>
                    <a:pt x="92" y="94"/>
                  </a:lnTo>
                  <a:lnTo>
                    <a:pt x="92" y="114"/>
                  </a:lnTo>
                  <a:lnTo>
                    <a:pt x="118" y="116"/>
                  </a:lnTo>
                  <a:lnTo>
                    <a:pt x="134" y="132"/>
                  </a:lnTo>
                  <a:lnTo>
                    <a:pt x="176" y="136"/>
                  </a:lnTo>
                  <a:lnTo>
                    <a:pt x="184" y="120"/>
                  </a:lnTo>
                  <a:lnTo>
                    <a:pt x="198" y="150"/>
                  </a:lnTo>
                  <a:lnTo>
                    <a:pt x="218" y="146"/>
                  </a:lnTo>
                  <a:lnTo>
                    <a:pt x="250" y="184"/>
                  </a:lnTo>
                  <a:lnTo>
                    <a:pt x="272" y="180"/>
                  </a:lnTo>
                  <a:lnTo>
                    <a:pt x="288" y="191"/>
                  </a:lnTo>
                  <a:lnTo>
                    <a:pt x="288" y="136"/>
                  </a:lnTo>
                  <a:lnTo>
                    <a:pt x="272" y="154"/>
                  </a:lnTo>
                  <a:lnTo>
                    <a:pt x="260" y="154"/>
                  </a:lnTo>
                  <a:lnTo>
                    <a:pt x="238" y="118"/>
                  </a:lnTo>
                  <a:lnTo>
                    <a:pt x="240" y="96"/>
                  </a:lnTo>
                  <a:lnTo>
                    <a:pt x="244" y="86"/>
                  </a:lnTo>
                  <a:lnTo>
                    <a:pt x="242" y="52"/>
                  </a:lnTo>
                  <a:lnTo>
                    <a:pt x="232" y="44"/>
                  </a:lnTo>
                  <a:lnTo>
                    <a:pt x="252" y="10"/>
                  </a:lnTo>
                  <a:lnTo>
                    <a:pt x="330" y="0"/>
                  </a:lnTo>
                  <a:lnTo>
                    <a:pt x="368" y="24"/>
                  </a:lnTo>
                  <a:lnTo>
                    <a:pt x="384" y="24"/>
                  </a:lnTo>
                  <a:lnTo>
                    <a:pt x="408" y="44"/>
                  </a:lnTo>
                  <a:lnTo>
                    <a:pt x="426" y="58"/>
                  </a:lnTo>
                  <a:lnTo>
                    <a:pt x="432" y="92"/>
                  </a:lnTo>
                  <a:lnTo>
                    <a:pt x="418" y="110"/>
                  </a:lnTo>
                  <a:lnTo>
                    <a:pt x="422" y="136"/>
                  </a:lnTo>
                  <a:lnTo>
                    <a:pt x="414" y="162"/>
                  </a:lnTo>
                  <a:lnTo>
                    <a:pt x="400" y="182"/>
                  </a:lnTo>
                  <a:lnTo>
                    <a:pt x="394" y="213"/>
                  </a:lnTo>
                  <a:lnTo>
                    <a:pt x="404" y="227"/>
                  </a:lnTo>
                  <a:lnTo>
                    <a:pt x="350" y="251"/>
                  </a:lnTo>
                  <a:lnTo>
                    <a:pt x="318" y="257"/>
                  </a:lnTo>
                  <a:lnTo>
                    <a:pt x="304" y="273"/>
                  </a:lnTo>
                  <a:lnTo>
                    <a:pt x="308" y="293"/>
                  </a:lnTo>
                  <a:lnTo>
                    <a:pt x="262" y="305"/>
                  </a:lnTo>
                  <a:lnTo>
                    <a:pt x="256" y="321"/>
                  </a:lnTo>
                  <a:lnTo>
                    <a:pt x="222" y="337"/>
                  </a:lnTo>
                  <a:lnTo>
                    <a:pt x="190" y="379"/>
                  </a:lnTo>
                  <a:lnTo>
                    <a:pt x="176" y="389"/>
                  </a:lnTo>
                  <a:lnTo>
                    <a:pt x="144" y="381"/>
                  </a:lnTo>
                  <a:lnTo>
                    <a:pt x="106" y="373"/>
                  </a:lnTo>
                  <a:lnTo>
                    <a:pt x="76" y="357"/>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sp>
          <p:nvSpPr>
            <p:cNvPr id="365" name="Zimbabwe">
              <a:extLst>
                <a:ext uri="{FF2B5EF4-FFF2-40B4-BE49-F238E27FC236}">
                  <a16:creationId xmlns:a16="http://schemas.microsoft.com/office/drawing/2014/main" id="{C29EE2FF-86D4-4B79-A9DF-86B1D0FE4C5E}"/>
                </a:ext>
              </a:extLst>
            </p:cNvPr>
            <p:cNvSpPr>
              <a:spLocks/>
            </p:cNvSpPr>
            <p:nvPr/>
          </p:nvSpPr>
          <p:spPr bwMode="gray">
            <a:xfrm>
              <a:off x="6577995" y="5073990"/>
              <a:ext cx="249896" cy="226155"/>
            </a:xfrm>
            <a:custGeom>
              <a:avLst/>
              <a:gdLst/>
              <a:ahLst/>
              <a:cxnLst>
                <a:cxn ang="0">
                  <a:pos x="196" y="268"/>
                </a:cxn>
                <a:cxn ang="0">
                  <a:pos x="248" y="278"/>
                </a:cxn>
                <a:cxn ang="0">
                  <a:pos x="286" y="238"/>
                </a:cxn>
                <a:cxn ang="0">
                  <a:pos x="288" y="210"/>
                </a:cxn>
                <a:cxn ang="0">
                  <a:pos x="306" y="192"/>
                </a:cxn>
                <a:cxn ang="0">
                  <a:pos x="302" y="158"/>
                </a:cxn>
                <a:cxn ang="0">
                  <a:pos x="310" y="138"/>
                </a:cxn>
                <a:cxn ang="0">
                  <a:pos x="304" y="102"/>
                </a:cxn>
                <a:cxn ang="0">
                  <a:pos x="302" y="42"/>
                </a:cxn>
                <a:cxn ang="0">
                  <a:pos x="262" y="18"/>
                </a:cxn>
                <a:cxn ang="0">
                  <a:pos x="220" y="16"/>
                </a:cxn>
                <a:cxn ang="0">
                  <a:pos x="204" y="0"/>
                </a:cxn>
                <a:cxn ang="0">
                  <a:pos x="158" y="12"/>
                </a:cxn>
                <a:cxn ang="0">
                  <a:pos x="152" y="28"/>
                </a:cxn>
                <a:cxn ang="0">
                  <a:pos x="118" y="44"/>
                </a:cxn>
                <a:cxn ang="0">
                  <a:pos x="86" y="86"/>
                </a:cxn>
                <a:cxn ang="0">
                  <a:pos x="72" y="96"/>
                </a:cxn>
                <a:cxn ang="0">
                  <a:pos x="40" y="88"/>
                </a:cxn>
                <a:cxn ang="0">
                  <a:pos x="2" y="80"/>
                </a:cxn>
                <a:cxn ang="0">
                  <a:pos x="0" y="102"/>
                </a:cxn>
                <a:cxn ang="0">
                  <a:pos x="24" y="120"/>
                </a:cxn>
                <a:cxn ang="0">
                  <a:pos x="26" y="136"/>
                </a:cxn>
                <a:cxn ang="0">
                  <a:pos x="84" y="192"/>
                </a:cxn>
                <a:cxn ang="0">
                  <a:pos x="84" y="210"/>
                </a:cxn>
                <a:cxn ang="0">
                  <a:pos x="102" y="208"/>
                </a:cxn>
                <a:cxn ang="0">
                  <a:pos x="110" y="230"/>
                </a:cxn>
                <a:cxn ang="0">
                  <a:pos x="130" y="246"/>
                </a:cxn>
                <a:cxn ang="0">
                  <a:pos x="150" y="248"/>
                </a:cxn>
                <a:cxn ang="0">
                  <a:pos x="176" y="266"/>
                </a:cxn>
                <a:cxn ang="0">
                  <a:pos x="196" y="268"/>
                </a:cxn>
              </a:cxnLst>
              <a:rect l="0" t="0" r="r" b="b"/>
              <a:pathLst>
                <a:path w="310" h="278">
                  <a:moveTo>
                    <a:pt x="196" y="268"/>
                  </a:moveTo>
                  <a:lnTo>
                    <a:pt x="248" y="278"/>
                  </a:lnTo>
                  <a:lnTo>
                    <a:pt x="286" y="238"/>
                  </a:lnTo>
                  <a:lnTo>
                    <a:pt x="288" y="210"/>
                  </a:lnTo>
                  <a:lnTo>
                    <a:pt x="306" y="192"/>
                  </a:lnTo>
                  <a:lnTo>
                    <a:pt x="302" y="158"/>
                  </a:lnTo>
                  <a:lnTo>
                    <a:pt x="310" y="138"/>
                  </a:lnTo>
                  <a:lnTo>
                    <a:pt x="304" y="102"/>
                  </a:lnTo>
                  <a:lnTo>
                    <a:pt x="302" y="42"/>
                  </a:lnTo>
                  <a:lnTo>
                    <a:pt x="262" y="18"/>
                  </a:lnTo>
                  <a:lnTo>
                    <a:pt x="220" y="16"/>
                  </a:lnTo>
                  <a:lnTo>
                    <a:pt x="204" y="0"/>
                  </a:lnTo>
                  <a:lnTo>
                    <a:pt x="158" y="12"/>
                  </a:lnTo>
                  <a:lnTo>
                    <a:pt x="152" y="28"/>
                  </a:lnTo>
                  <a:lnTo>
                    <a:pt x="118" y="44"/>
                  </a:lnTo>
                  <a:lnTo>
                    <a:pt x="86" y="86"/>
                  </a:lnTo>
                  <a:lnTo>
                    <a:pt x="72" y="96"/>
                  </a:lnTo>
                  <a:lnTo>
                    <a:pt x="40" y="88"/>
                  </a:lnTo>
                  <a:lnTo>
                    <a:pt x="2" y="80"/>
                  </a:lnTo>
                  <a:lnTo>
                    <a:pt x="0" y="102"/>
                  </a:lnTo>
                  <a:lnTo>
                    <a:pt x="24" y="120"/>
                  </a:lnTo>
                  <a:lnTo>
                    <a:pt x="26" y="136"/>
                  </a:lnTo>
                  <a:lnTo>
                    <a:pt x="84" y="192"/>
                  </a:lnTo>
                  <a:lnTo>
                    <a:pt x="84" y="210"/>
                  </a:lnTo>
                  <a:lnTo>
                    <a:pt x="102" y="208"/>
                  </a:lnTo>
                  <a:lnTo>
                    <a:pt x="110" y="230"/>
                  </a:lnTo>
                  <a:lnTo>
                    <a:pt x="130" y="246"/>
                  </a:lnTo>
                  <a:lnTo>
                    <a:pt x="150" y="248"/>
                  </a:lnTo>
                  <a:lnTo>
                    <a:pt x="176" y="266"/>
                  </a:lnTo>
                  <a:lnTo>
                    <a:pt x="196" y="268"/>
                  </a:lnTo>
                  <a:close/>
                </a:path>
              </a:pathLst>
            </a:custGeom>
            <a:solidFill>
              <a:schemeClr val="accent2">
                <a:lumMod val="20000"/>
                <a:lumOff val="80000"/>
                <a:alpha val="31000"/>
              </a:schemeClr>
            </a:solidFill>
            <a:ln w="6350" cap="flat">
              <a:noFill/>
              <a:prstDash val="solid"/>
              <a:miter lim="800000"/>
              <a:headEnd/>
              <a:tailEnd/>
            </a:ln>
            <a:effectLst/>
          </p:spPr>
          <p:txBody>
            <a:bodyPr/>
            <a:lstStyle/>
            <a:p>
              <a:endParaRPr lang="en-US" dirty="0">
                <a:latin typeface="Candara" panose="020E0502030303020204" pitchFamily="34" charset="0"/>
              </a:endParaRPr>
            </a:p>
          </p:txBody>
        </p:sp>
      </p:grpSp>
      <p:graphicFrame>
        <p:nvGraphicFramePr>
          <p:cNvPr id="366" name="Gráfico 365"/>
          <p:cNvGraphicFramePr>
            <a:graphicFrameLocks/>
          </p:cNvGraphicFramePr>
          <p:nvPr>
            <p:extLst>
              <p:ext uri="{D42A27DB-BD31-4B8C-83A1-F6EECF244321}">
                <p14:modId xmlns:p14="http://schemas.microsoft.com/office/powerpoint/2010/main" val="2767212283"/>
              </p:ext>
            </p:extLst>
          </p:nvPr>
        </p:nvGraphicFramePr>
        <p:xfrm>
          <a:off x="0" y="966053"/>
          <a:ext cx="9136687" cy="3057836"/>
        </p:xfrm>
        <a:graphic>
          <a:graphicData uri="http://schemas.openxmlformats.org/drawingml/2006/chart">
            <c:chart xmlns:c="http://schemas.openxmlformats.org/drawingml/2006/chart" xmlns:r="http://schemas.openxmlformats.org/officeDocument/2006/relationships" r:id="rId3"/>
          </a:graphicData>
        </a:graphic>
      </p:graphicFrame>
      <p:sp>
        <p:nvSpPr>
          <p:cNvPr id="367" name="CuadroTexto 186">
            <a:extLst>
              <a:ext uri="{FF2B5EF4-FFF2-40B4-BE49-F238E27FC236}">
                <a16:creationId xmlns:a16="http://schemas.microsoft.com/office/drawing/2014/main" id="{F478334B-F165-4820-A80B-D9BF7ECBC9B8}"/>
              </a:ext>
            </a:extLst>
          </p:cNvPr>
          <p:cNvSpPr txBox="1"/>
          <p:nvPr/>
        </p:nvSpPr>
        <p:spPr>
          <a:xfrm>
            <a:off x="371426" y="1142596"/>
            <a:ext cx="887810"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PE" sz="1000" i="1" dirty="0">
                <a:solidFill>
                  <a:schemeClr val="tx1"/>
                </a:solidFill>
              </a:rPr>
              <a:t>Var.%  </a:t>
            </a:r>
          </a:p>
          <a:p>
            <a:pPr algn="ctr"/>
            <a:r>
              <a:rPr lang="es-PE" sz="1000" i="1" dirty="0">
                <a:solidFill>
                  <a:schemeClr val="tx1"/>
                </a:solidFill>
              </a:rPr>
              <a:t>Primer Trimestre</a:t>
            </a:r>
          </a:p>
          <a:p>
            <a:pPr algn="ctr"/>
            <a:r>
              <a:rPr lang="es-PE" sz="1000" i="1" dirty="0">
                <a:solidFill>
                  <a:schemeClr val="tx1"/>
                </a:solidFill>
              </a:rPr>
              <a:t>2022/2021</a:t>
            </a:r>
          </a:p>
        </p:txBody>
      </p:sp>
      <p:graphicFrame>
        <p:nvGraphicFramePr>
          <p:cNvPr id="368" name="Gráfico 367">
            <a:extLst>
              <a:ext uri="{FF2B5EF4-FFF2-40B4-BE49-F238E27FC236}">
                <a16:creationId xmlns:a16="http://schemas.microsoft.com/office/drawing/2014/main" id="{B5331B36-F5F9-47D6-8B5C-01E267F91DB7}"/>
              </a:ext>
            </a:extLst>
          </p:cNvPr>
          <p:cNvGraphicFramePr/>
          <p:nvPr>
            <p:extLst>
              <p:ext uri="{D42A27DB-BD31-4B8C-83A1-F6EECF244321}">
                <p14:modId xmlns:p14="http://schemas.microsoft.com/office/powerpoint/2010/main" val="925324889"/>
              </p:ext>
            </p:extLst>
          </p:nvPr>
        </p:nvGraphicFramePr>
        <p:xfrm>
          <a:off x="-167229" y="3890107"/>
          <a:ext cx="9324184" cy="1034759"/>
        </p:xfrm>
        <a:graphic>
          <a:graphicData uri="http://schemas.openxmlformats.org/drawingml/2006/chart">
            <c:chart xmlns:c="http://schemas.openxmlformats.org/drawingml/2006/chart" xmlns:r="http://schemas.openxmlformats.org/officeDocument/2006/relationships" r:id="rId4"/>
          </a:graphicData>
        </a:graphic>
      </p:graphicFrame>
      <p:sp>
        <p:nvSpPr>
          <p:cNvPr id="186" name="CuadroTexto 577">
            <a:extLst>
              <a:ext uri="{FF2B5EF4-FFF2-40B4-BE49-F238E27FC236}">
                <a16:creationId xmlns:a16="http://schemas.microsoft.com/office/drawing/2014/main" id="{052E0E68-0B00-8708-FB40-333BDC3FABE9}"/>
              </a:ext>
            </a:extLst>
          </p:cNvPr>
          <p:cNvSpPr txBox="1"/>
          <p:nvPr/>
        </p:nvSpPr>
        <p:spPr>
          <a:xfrm>
            <a:off x="6919736" y="4900299"/>
            <a:ext cx="2216952" cy="246221"/>
          </a:xfrm>
          <a:prstGeom prst="rect">
            <a:avLst/>
          </a:prstGeom>
          <a:noFill/>
        </p:spPr>
        <p:txBody>
          <a:bodyPr wrap="square" rtlCol="0">
            <a:spAutoFit/>
          </a:bodyPr>
          <a:lstStyle/>
          <a:p>
            <a:pPr algn="r"/>
            <a:r>
              <a:rPr lang="es-PE" sz="1000" i="1" dirty="0">
                <a:solidFill>
                  <a:prstClr val="black"/>
                </a:solidFill>
              </a:rPr>
              <a:t>* Proyecciones Abr - Dic 2022</a:t>
            </a:r>
          </a:p>
        </p:txBody>
      </p:sp>
    </p:spTree>
    <p:extLst>
      <p:ext uri="{BB962C8B-B14F-4D97-AF65-F5344CB8AC3E}">
        <p14:creationId xmlns:p14="http://schemas.microsoft.com/office/powerpoint/2010/main" val="3874205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
          <p:cNvPicPr preferRelativeResize="0"/>
          <p:nvPr/>
        </p:nvPicPr>
        <p:blipFill rotWithShape="1">
          <a:blip r:embed="rId3">
            <a:alphaModFix/>
          </a:blip>
          <a:srcRect/>
          <a:stretch/>
        </p:blipFill>
        <p:spPr>
          <a:xfrm>
            <a:off x="0" y="-5724"/>
            <a:ext cx="9144000" cy="5287798"/>
          </a:xfrm>
          <a:prstGeom prst="rect">
            <a:avLst/>
          </a:prstGeom>
          <a:noFill/>
          <a:ln>
            <a:noFill/>
          </a:ln>
        </p:spPr>
      </p:pic>
      <p:sp>
        <p:nvSpPr>
          <p:cNvPr id="270" name="Google Shape;270;p1"/>
          <p:cNvSpPr/>
          <p:nvPr/>
        </p:nvSpPr>
        <p:spPr>
          <a:xfrm>
            <a:off x="0" y="-5725"/>
            <a:ext cx="9144000" cy="5287800"/>
          </a:xfrm>
          <a:prstGeom prst="rect">
            <a:avLst/>
          </a:prstGeom>
          <a:solidFill>
            <a:srgbClr val="3F3F3F">
              <a:alpha val="74117"/>
            </a:srgbClr>
          </a:solid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Calibri"/>
              <a:ea typeface="Calibri"/>
              <a:cs typeface="Calibri"/>
              <a:sym typeface="Calibri"/>
            </a:endParaRPr>
          </a:p>
        </p:txBody>
      </p:sp>
      <p:pic>
        <p:nvPicPr>
          <p:cNvPr id="271" name="Google Shape;271;p1"/>
          <p:cNvPicPr preferRelativeResize="0"/>
          <p:nvPr/>
        </p:nvPicPr>
        <p:blipFill rotWithShape="1">
          <a:blip r:embed="rId4">
            <a:alphaModFix/>
          </a:blip>
          <a:srcRect/>
          <a:stretch/>
        </p:blipFill>
        <p:spPr>
          <a:xfrm>
            <a:off x="5586673" y="1898959"/>
            <a:ext cx="2221475" cy="1345571"/>
          </a:xfrm>
          <a:prstGeom prst="rect">
            <a:avLst/>
          </a:prstGeom>
          <a:noFill/>
          <a:ln>
            <a:noFill/>
          </a:ln>
        </p:spPr>
      </p:pic>
      <p:cxnSp>
        <p:nvCxnSpPr>
          <p:cNvPr id="272" name="Google Shape;272;p1"/>
          <p:cNvCxnSpPr/>
          <p:nvPr/>
        </p:nvCxnSpPr>
        <p:spPr>
          <a:xfrm>
            <a:off x="5110502" y="1845148"/>
            <a:ext cx="0" cy="1453200"/>
          </a:xfrm>
          <a:prstGeom prst="straightConnector1">
            <a:avLst/>
          </a:prstGeom>
          <a:noFill/>
          <a:ln w="9525" cap="flat" cmpd="sng">
            <a:solidFill>
              <a:srgbClr val="FFFFFF"/>
            </a:solidFill>
            <a:prstDash val="solid"/>
            <a:miter lim="8000"/>
            <a:headEnd type="none" w="sm" len="sm"/>
            <a:tailEnd type="none" w="sm" len="sm"/>
          </a:ln>
        </p:spPr>
      </p:cxnSp>
      <p:sp>
        <p:nvSpPr>
          <p:cNvPr id="273" name="Google Shape;273;p1"/>
          <p:cNvSpPr txBox="1"/>
          <p:nvPr/>
        </p:nvSpPr>
        <p:spPr>
          <a:xfrm>
            <a:off x="1312181" y="476514"/>
            <a:ext cx="6558300" cy="575100"/>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rgbClr val="000000"/>
              </a:buClr>
              <a:buSzPts val="2000"/>
              <a:buFont typeface="Calibri"/>
              <a:buNone/>
            </a:pPr>
            <a:endParaRPr sz="2000" b="1" i="0" u="none" strike="noStrike" cap="none">
              <a:solidFill>
                <a:srgbClr val="FFFFFF"/>
              </a:solidFill>
              <a:latin typeface="Bree Serif"/>
              <a:ea typeface="Bree Serif"/>
              <a:cs typeface="Bree Serif"/>
              <a:sym typeface="Bree Serif"/>
            </a:endParaRPr>
          </a:p>
        </p:txBody>
      </p:sp>
      <p:sp>
        <p:nvSpPr>
          <p:cNvPr id="274" name="Google Shape;274;p1"/>
          <p:cNvSpPr txBox="1"/>
          <p:nvPr/>
        </p:nvSpPr>
        <p:spPr>
          <a:xfrm>
            <a:off x="600456" y="1655238"/>
            <a:ext cx="3971543" cy="1833000"/>
          </a:xfrm>
          <a:prstGeom prst="rect">
            <a:avLst/>
          </a:prstGeom>
          <a:noFill/>
          <a:ln>
            <a:noFill/>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3000"/>
              <a:buFont typeface="Arial"/>
              <a:buNone/>
            </a:pPr>
            <a:r>
              <a:rPr lang="es-PE" sz="3000" b="0" i="0" u="none" strike="noStrike" cap="none" dirty="0">
                <a:solidFill>
                  <a:srgbClr val="FFFFFF"/>
                </a:solidFill>
                <a:latin typeface="Calibri"/>
                <a:ea typeface="Calibri"/>
                <a:cs typeface="Calibri"/>
                <a:sym typeface="Calibri"/>
              </a:rPr>
              <a:t>Panorama del Comercio Internacional</a:t>
            </a:r>
          </a:p>
          <a:p>
            <a:pPr marL="0" marR="0" lvl="0" indent="0" algn="r" rtl="0">
              <a:lnSpc>
                <a:spcPct val="100000"/>
              </a:lnSpc>
              <a:spcBef>
                <a:spcPts val="0"/>
              </a:spcBef>
              <a:spcAft>
                <a:spcPts val="0"/>
              </a:spcAft>
              <a:buClr>
                <a:srgbClr val="000000"/>
              </a:buClr>
              <a:buSzPts val="3000"/>
              <a:buFont typeface="Arial"/>
              <a:buNone/>
            </a:pPr>
            <a:endParaRPr lang="es-PE" sz="3000" dirty="0">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000"/>
              <a:buFont typeface="Arial"/>
              <a:buNone/>
            </a:pPr>
            <a:r>
              <a:rPr lang="es-PE" sz="3000" b="0" i="0" u="none" strike="noStrike" cap="none" dirty="0">
                <a:solidFill>
                  <a:srgbClr val="FFFFFF"/>
                </a:solidFill>
                <a:latin typeface="Calibri"/>
                <a:ea typeface="Calibri"/>
                <a:cs typeface="Calibri"/>
                <a:sym typeface="Calibri"/>
              </a:rPr>
              <a:t>Mario </a:t>
            </a:r>
            <a:r>
              <a:rPr lang="es-PE" sz="3000" b="0" i="0" u="none" strike="noStrike" cap="none" dirty="0" err="1">
                <a:solidFill>
                  <a:srgbClr val="FFFFFF"/>
                </a:solidFill>
                <a:latin typeface="Calibri"/>
                <a:ea typeface="Calibri"/>
                <a:cs typeface="Calibri"/>
                <a:sym typeface="Calibri"/>
              </a:rPr>
              <a:t>Ocharan</a:t>
            </a:r>
            <a:endParaRPr lang="es-PE" sz="3000" b="0" i="0" u="none" strike="noStrike" cap="none" dirty="0">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000"/>
              <a:buFont typeface="Arial"/>
              <a:buNone/>
            </a:pPr>
            <a:r>
              <a:rPr lang="es-PE" sz="1800" dirty="0">
                <a:solidFill>
                  <a:srgbClr val="FFFFFF"/>
                </a:solidFill>
                <a:latin typeface="Calibri"/>
                <a:ea typeface="Calibri"/>
                <a:cs typeface="Calibri"/>
                <a:sym typeface="Calibri"/>
              </a:rPr>
              <a:t>Director de Promoción de las Exportaciones de PROMPERÚ</a:t>
            </a:r>
            <a:endParaRPr lang="es-PE" sz="1800" b="0" i="0" u="none" strike="noStrike" cap="none" dirty="0">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000"/>
              <a:buFont typeface="Arial"/>
              <a:buNone/>
            </a:pPr>
            <a:endParaRPr lang="es-PE" sz="1800" dirty="0">
              <a:solidFill>
                <a:srgbClr val="FFFF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000"/>
              <a:buFont typeface="Arial"/>
              <a:buNone/>
            </a:pPr>
            <a:r>
              <a:rPr lang="es-PE" sz="1800" dirty="0">
                <a:solidFill>
                  <a:srgbClr val="FFFFFF"/>
                </a:solidFill>
                <a:latin typeface="Calibri"/>
                <a:ea typeface="Calibri"/>
                <a:cs typeface="Calibri"/>
                <a:sym typeface="Calibri"/>
              </a:rPr>
              <a:t>Junio 2022</a:t>
            </a:r>
            <a:endParaRPr sz="180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21896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
          <p:cNvPicPr preferRelativeResize="0"/>
          <p:nvPr/>
        </p:nvPicPr>
        <p:blipFill rotWithShape="1">
          <a:blip r:embed="rId3">
            <a:alphaModFix/>
          </a:blip>
          <a:srcRect/>
          <a:stretch/>
        </p:blipFill>
        <p:spPr>
          <a:xfrm>
            <a:off x="0" y="-5724"/>
            <a:ext cx="9144000" cy="5287798"/>
          </a:xfrm>
          <a:prstGeom prst="rect">
            <a:avLst/>
          </a:prstGeom>
          <a:noFill/>
          <a:ln>
            <a:noFill/>
          </a:ln>
        </p:spPr>
      </p:pic>
      <p:sp>
        <p:nvSpPr>
          <p:cNvPr id="291" name="Google Shape;291;p3"/>
          <p:cNvSpPr/>
          <p:nvPr/>
        </p:nvSpPr>
        <p:spPr>
          <a:xfrm>
            <a:off x="0" y="-5725"/>
            <a:ext cx="9144000" cy="5287800"/>
          </a:xfrm>
          <a:prstGeom prst="rect">
            <a:avLst/>
          </a:prstGeom>
          <a:solidFill>
            <a:srgbClr val="3F3F3F">
              <a:alpha val="74117"/>
            </a:srgbClr>
          </a:solid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92" name="Google Shape;292;p3"/>
          <p:cNvSpPr txBox="1"/>
          <p:nvPr/>
        </p:nvSpPr>
        <p:spPr>
          <a:xfrm>
            <a:off x="3108724" y="1655250"/>
            <a:ext cx="4168376" cy="1833000"/>
          </a:xfrm>
          <a:prstGeom prst="rect">
            <a:avLst/>
          </a:prstGeom>
          <a:noFill/>
          <a:ln>
            <a:noFill/>
          </a:ln>
        </p:spPr>
        <p:txBody>
          <a:bodyPr spcFirstLastPara="1" wrap="square" lIns="68575" tIns="68575" rIns="68575" bIns="68575" anchor="ctr" anchorCtr="0">
            <a:noAutofit/>
          </a:bodyPr>
          <a:lstStyle/>
          <a:p>
            <a:pPr marL="120650" lvl="0">
              <a:buSzPts val="3200"/>
            </a:pPr>
            <a:r>
              <a:rPr lang="es-ES" sz="3200" dirty="0">
                <a:solidFill>
                  <a:schemeClr val="lt1"/>
                </a:solidFill>
                <a:latin typeface="Calibri"/>
                <a:ea typeface="Calibri"/>
                <a:cs typeface="Calibri"/>
                <a:sym typeface="Calibri"/>
              </a:rPr>
              <a:t>Coyuntura del Comercio Internacional</a:t>
            </a:r>
            <a:endParaRPr sz="1400" b="0" i="0" u="none" strike="noStrike" cap="none" dirty="0">
              <a:solidFill>
                <a:srgbClr val="000000"/>
              </a:solidFill>
              <a:latin typeface="Arial"/>
              <a:ea typeface="Arial"/>
              <a:cs typeface="Arial"/>
              <a:sym typeface="Arial"/>
            </a:endParaRPr>
          </a:p>
        </p:txBody>
      </p:sp>
      <p:sp>
        <p:nvSpPr>
          <p:cNvPr id="293" name="Google Shape;293;p3"/>
          <p:cNvSpPr txBox="1"/>
          <p:nvPr/>
        </p:nvSpPr>
        <p:spPr>
          <a:xfrm>
            <a:off x="2031732" y="1874558"/>
            <a:ext cx="1972500" cy="1392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s" sz="8600" b="1" i="0" u="none" strike="noStrike" cap="none">
                <a:solidFill>
                  <a:srgbClr val="FFFFFF"/>
                </a:solidFill>
                <a:latin typeface="Arial"/>
                <a:ea typeface="Arial"/>
                <a:cs typeface="Arial"/>
                <a:sym typeface="Arial"/>
              </a:rPr>
              <a:t>1.</a:t>
            </a:r>
            <a:endParaRPr sz="86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p4"/>
          <p:cNvSpPr txBox="1"/>
          <p:nvPr/>
        </p:nvSpPr>
        <p:spPr>
          <a:xfrm>
            <a:off x="432300" y="544775"/>
            <a:ext cx="6834300" cy="400200"/>
          </a:xfrm>
          <a:prstGeom prst="rect">
            <a:avLst/>
          </a:prstGeom>
          <a:noFill/>
          <a:ln>
            <a:noFill/>
          </a:ln>
        </p:spPr>
        <p:txBody>
          <a:bodyPr spcFirstLastPara="1" wrap="square" lIns="91425" tIns="45700" rIns="91425" bIns="45700" anchor="t" anchorCtr="0">
            <a:spAutoFit/>
          </a:bodyPr>
          <a:lstStyle/>
          <a:p>
            <a:pPr marL="457200" marR="0" lvl="0" indent="-387350" algn="l" rtl="0">
              <a:lnSpc>
                <a:spcPct val="80000"/>
              </a:lnSpc>
              <a:spcBef>
                <a:spcPts val="0"/>
              </a:spcBef>
              <a:spcAft>
                <a:spcPts val="0"/>
              </a:spcAft>
              <a:buClr>
                <a:schemeClr val="lt1"/>
              </a:buClr>
              <a:buSzPts val="2500"/>
              <a:buFont typeface="Calibri"/>
              <a:buAutoNum type="arabicPeriod"/>
            </a:pPr>
            <a:r>
              <a:rPr lang="es" sz="2500" b="0" i="0" u="none" strike="noStrike" cap="none" dirty="0">
                <a:solidFill>
                  <a:schemeClr val="lt1"/>
                </a:solidFill>
                <a:latin typeface="Calibri"/>
                <a:ea typeface="Calibri"/>
                <a:cs typeface="Calibri"/>
                <a:sym typeface="Calibri"/>
              </a:rPr>
              <a:t>C</a:t>
            </a:r>
            <a:r>
              <a:rPr lang="es" sz="2500" b="1" i="0" u="none" strike="noStrike" cap="none" dirty="0">
                <a:solidFill>
                  <a:schemeClr val="lt1"/>
                </a:solidFill>
                <a:latin typeface="Calibri"/>
                <a:ea typeface="Calibri"/>
                <a:cs typeface="Calibri"/>
                <a:sym typeface="Calibri"/>
              </a:rPr>
              <a:t>ontexto 2022</a:t>
            </a:r>
            <a:endParaRPr sz="2500" b="1" i="0" u="none" strike="noStrike" cap="none" dirty="0">
              <a:solidFill>
                <a:schemeClr val="lt1"/>
              </a:solidFill>
              <a:latin typeface="Calibri"/>
              <a:ea typeface="Calibri"/>
              <a:cs typeface="Calibri"/>
              <a:sym typeface="Calibri"/>
            </a:endParaRPr>
          </a:p>
        </p:txBody>
      </p:sp>
      <p:pic>
        <p:nvPicPr>
          <p:cNvPr id="304" name="Google Shape;304;p4"/>
          <p:cNvPicPr preferRelativeResize="0"/>
          <p:nvPr/>
        </p:nvPicPr>
        <p:blipFill rotWithShape="1">
          <a:blip r:embed="rId3">
            <a:alphaModFix/>
          </a:blip>
          <a:srcRect/>
          <a:stretch/>
        </p:blipFill>
        <p:spPr>
          <a:xfrm>
            <a:off x="152400" y="152400"/>
            <a:ext cx="2983840" cy="239975"/>
          </a:xfrm>
          <a:prstGeom prst="rect">
            <a:avLst/>
          </a:prstGeom>
          <a:noFill/>
          <a:ln>
            <a:noFill/>
          </a:ln>
        </p:spPr>
      </p:pic>
      <p:sp>
        <p:nvSpPr>
          <p:cNvPr id="10" name="Google Shape;9340;p34">
            <a:extLst>
              <a:ext uri="{FF2B5EF4-FFF2-40B4-BE49-F238E27FC236}">
                <a16:creationId xmlns:a16="http://schemas.microsoft.com/office/drawing/2014/main" id="{3EC17F48-E861-3377-052B-217838413E73}"/>
              </a:ext>
            </a:extLst>
          </p:cNvPr>
          <p:cNvSpPr/>
          <p:nvPr/>
        </p:nvSpPr>
        <p:spPr>
          <a:xfrm>
            <a:off x="2157205" y="2000841"/>
            <a:ext cx="5291784" cy="510388"/>
          </a:xfrm>
          <a:prstGeom prst="roundRect">
            <a:avLst>
              <a:gd name="adj" fmla="val 30347"/>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a:ln>
                  <a:noFill/>
                </a:ln>
                <a:solidFill>
                  <a:sysClr val="windowText" lastClr="000000"/>
                </a:solidFill>
                <a:effectLst/>
                <a:uLnTx/>
                <a:uFillTx/>
                <a:latin typeface="Roboto"/>
                <a:ea typeface="Roboto"/>
                <a:cs typeface="Roboto"/>
                <a:sym typeface="Roboto"/>
              </a:rPr>
              <a:t>Mayor deterioro de la economía china. Política “Cero </a:t>
            </a:r>
            <a:r>
              <a:rPr kumimoji="0" lang="es-PE" sz="1200" b="0" i="0" u="none" strike="noStrike" kern="0" cap="none" spc="0" normalizeH="0" baseline="0" noProof="0" dirty="0" err="1">
                <a:ln>
                  <a:noFill/>
                </a:ln>
                <a:solidFill>
                  <a:sysClr val="windowText" lastClr="000000"/>
                </a:solidFill>
                <a:effectLst/>
                <a:uLnTx/>
                <a:uFillTx/>
                <a:latin typeface="Roboto"/>
                <a:ea typeface="Roboto"/>
                <a:cs typeface="Roboto"/>
                <a:sym typeface="Roboto"/>
              </a:rPr>
              <a:t>Covid</a:t>
            </a:r>
            <a:r>
              <a:rPr kumimoji="0" lang="es-PE" sz="1200" b="0" i="0" u="none" strike="noStrike" kern="0" cap="none" spc="0" normalizeH="0" baseline="0" noProof="0" dirty="0">
                <a:ln>
                  <a:noFill/>
                </a:ln>
                <a:solidFill>
                  <a:sysClr val="windowText" lastClr="000000"/>
                </a:solidFill>
                <a:effectLst/>
                <a:uLnTx/>
                <a:uFillTx/>
                <a:latin typeface="Roboto"/>
                <a:ea typeface="Roboto"/>
                <a:cs typeface="Roboto"/>
                <a:sym typeface="Roboto"/>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p:txBody>
      </p:sp>
      <p:sp>
        <p:nvSpPr>
          <p:cNvPr id="11" name="Google Shape;9340;p34">
            <a:extLst>
              <a:ext uri="{FF2B5EF4-FFF2-40B4-BE49-F238E27FC236}">
                <a16:creationId xmlns:a16="http://schemas.microsoft.com/office/drawing/2014/main" id="{72000E12-9A7B-CC4C-BDD2-E965DA59DA14}"/>
              </a:ext>
            </a:extLst>
          </p:cNvPr>
          <p:cNvSpPr/>
          <p:nvPr/>
        </p:nvSpPr>
        <p:spPr>
          <a:xfrm>
            <a:off x="2158771" y="3670139"/>
            <a:ext cx="5290217" cy="502349"/>
          </a:xfrm>
          <a:prstGeom prst="roundRect">
            <a:avLst>
              <a:gd name="adj" fmla="val 30347"/>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PE" sz="1200" kern="0" dirty="0">
              <a:solidFill>
                <a:sysClr val="windowText" lastClr="000000"/>
              </a:solidFill>
              <a:latin typeface="Yu Gothic UI Light" panose="020B0300000000000000" pitchFamily="34" charset="-128"/>
              <a:ea typeface="Yu Gothic UI Light" panose="020B0300000000000000" pitchFamily="34" charset="-128"/>
              <a:cs typeface="Roboto"/>
              <a:sym typeface="Roboto"/>
            </a:endParaRPr>
          </a:p>
          <a:p>
            <a:pPr marL="0" marR="0" lvl="0" indent="0" algn="ctr" defTabSz="914400" eaLnBrk="1" fontAlgn="auto" latinLnBrk="0" hangingPunct="1">
              <a:lnSpc>
                <a:spcPct val="100000"/>
              </a:lnSpc>
              <a:spcBef>
                <a:spcPts val="0"/>
              </a:spcBef>
              <a:spcAft>
                <a:spcPts val="0"/>
              </a:spcAft>
              <a:buClrTx/>
              <a:buSzTx/>
              <a:buFontTx/>
              <a:buNone/>
              <a:tabLst/>
              <a:defRPr/>
            </a:pPr>
            <a:r>
              <a:rPr lang="es-PE" sz="1200" kern="0" dirty="0">
                <a:solidFill>
                  <a:sysClr val="windowText" lastClr="000000"/>
                </a:solidFill>
                <a:latin typeface="Roboto"/>
                <a:ea typeface="Roboto"/>
                <a:cs typeface="Roboto"/>
                <a:sym typeface="Roboto"/>
              </a:rPr>
              <a:t>Condiciones financieras menos favorables.</a:t>
            </a:r>
            <a:endParaRPr kumimoji="0" lang="es-PE" sz="1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p:txBody>
      </p:sp>
      <p:pic>
        <p:nvPicPr>
          <p:cNvPr id="12" name="Imagen 11">
            <a:extLst>
              <a:ext uri="{FF2B5EF4-FFF2-40B4-BE49-F238E27FC236}">
                <a16:creationId xmlns:a16="http://schemas.microsoft.com/office/drawing/2014/main" id="{98AAC6B5-879E-D1BA-C35F-81B919F6AF72}"/>
              </a:ext>
            </a:extLst>
          </p:cNvPr>
          <p:cNvPicPr>
            <a:picLocks noChangeAspect="1"/>
          </p:cNvPicPr>
          <p:nvPr/>
        </p:nvPicPr>
        <p:blipFill>
          <a:blip r:embed="rId4"/>
          <a:stretch>
            <a:fillRect/>
          </a:stretch>
        </p:blipFill>
        <p:spPr>
          <a:xfrm>
            <a:off x="7951248" y="2720159"/>
            <a:ext cx="1068736" cy="6757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Google Shape;9340;p34">
            <a:extLst>
              <a:ext uri="{FF2B5EF4-FFF2-40B4-BE49-F238E27FC236}">
                <a16:creationId xmlns:a16="http://schemas.microsoft.com/office/drawing/2014/main" id="{7A8741AE-D554-CE20-E089-D74491454E39}"/>
              </a:ext>
            </a:extLst>
          </p:cNvPr>
          <p:cNvSpPr/>
          <p:nvPr/>
        </p:nvSpPr>
        <p:spPr>
          <a:xfrm>
            <a:off x="2158771" y="1185328"/>
            <a:ext cx="5291782" cy="504000"/>
          </a:xfrm>
          <a:prstGeom prst="roundRect">
            <a:avLst>
              <a:gd name="adj" fmla="val 30347"/>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PE" sz="1200" kern="0" dirty="0">
              <a:solidFill>
                <a:sysClr val="windowText" lastClr="000000"/>
              </a:solidFill>
              <a:latin typeface="Yu Gothic UI Light" panose="020B0300000000000000" pitchFamily="34" charset="-128"/>
              <a:ea typeface="Yu Gothic UI Light" panose="020B0300000000000000" pitchFamily="34" charset="-128"/>
              <a:cs typeface="Roboto"/>
              <a:sym typeface="Roboto"/>
            </a:endParaRPr>
          </a:p>
          <a:p>
            <a:pPr marL="0" marR="0" lvl="0" indent="0" algn="ctr" defTabSz="914400" eaLnBrk="1" fontAlgn="auto" latinLnBrk="0" hangingPunct="1">
              <a:lnSpc>
                <a:spcPct val="100000"/>
              </a:lnSpc>
              <a:spcBef>
                <a:spcPts val="0"/>
              </a:spcBef>
              <a:spcAft>
                <a:spcPts val="0"/>
              </a:spcAft>
              <a:buClrTx/>
              <a:buSzTx/>
              <a:buFontTx/>
              <a:buNone/>
              <a:tabLst/>
              <a:defRPr/>
            </a:pPr>
            <a:r>
              <a:rPr lang="es-PE" sz="1200" kern="0" dirty="0">
                <a:solidFill>
                  <a:sysClr val="windowText" lastClr="000000"/>
                </a:solidFill>
                <a:latin typeface="Roboto"/>
                <a:ea typeface="Roboto"/>
                <a:cs typeface="Roboto"/>
                <a:sym typeface="Roboto"/>
              </a:rPr>
              <a:t>Deterioro de las cadenas de suministro</a:t>
            </a:r>
            <a:r>
              <a:rPr lang="es-PE" sz="1200" dirty="0">
                <a:solidFill>
                  <a:sysClr val="windowText" lastClr="000000"/>
                </a:solidFill>
                <a:latin typeface="Roboto"/>
                <a:ea typeface="Roboto"/>
                <a:cs typeface="Roboto"/>
                <a:sym typeface="Roboto"/>
              </a:rPr>
              <a:t>: </a:t>
            </a:r>
            <a:r>
              <a:rPr lang="es-PE" sz="1200" kern="0" dirty="0">
                <a:solidFill>
                  <a:sysClr val="windowText" lastClr="000000"/>
                </a:solidFill>
                <a:latin typeface="Roboto"/>
                <a:ea typeface="Roboto"/>
                <a:cs typeface="Roboto"/>
                <a:sym typeface="Roboto"/>
              </a:rPr>
              <a:t>Crisis logística.</a:t>
            </a:r>
            <a:endParaRPr kumimoji="0" lang="es-PE" sz="1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p:txBody>
      </p:sp>
      <p:sp>
        <p:nvSpPr>
          <p:cNvPr id="14" name="Google Shape;9340;p34">
            <a:extLst>
              <a:ext uri="{FF2B5EF4-FFF2-40B4-BE49-F238E27FC236}">
                <a16:creationId xmlns:a16="http://schemas.microsoft.com/office/drawing/2014/main" id="{27C33E1F-CA9A-E104-4D30-85472FDF404C}"/>
              </a:ext>
            </a:extLst>
          </p:cNvPr>
          <p:cNvSpPr/>
          <p:nvPr/>
        </p:nvSpPr>
        <p:spPr>
          <a:xfrm>
            <a:off x="2158772" y="2847684"/>
            <a:ext cx="5290217" cy="510387"/>
          </a:xfrm>
          <a:prstGeom prst="roundRect">
            <a:avLst>
              <a:gd name="adj" fmla="val 30347"/>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PE" sz="1200" kern="0" dirty="0">
              <a:solidFill>
                <a:sysClr val="windowText" lastClr="000000"/>
              </a:solidFill>
              <a:latin typeface="Yu Gothic UI Light" panose="020B0300000000000000" pitchFamily="34" charset="-128"/>
              <a:ea typeface="Yu Gothic UI Light" panose="020B0300000000000000" pitchFamily="34" charset="-128"/>
              <a:cs typeface="Roboto"/>
              <a:sym typeface="Roboto"/>
            </a:endParaRPr>
          </a:p>
          <a:p>
            <a:pPr marL="0" marR="0" lvl="0" indent="0" algn="ctr" defTabSz="914400" eaLnBrk="1" fontAlgn="auto" latinLnBrk="0" hangingPunct="1">
              <a:lnSpc>
                <a:spcPct val="100000"/>
              </a:lnSpc>
              <a:spcBef>
                <a:spcPts val="0"/>
              </a:spcBef>
              <a:spcAft>
                <a:spcPts val="0"/>
              </a:spcAft>
              <a:buClrTx/>
              <a:buSzTx/>
              <a:buFontTx/>
              <a:buNone/>
              <a:tabLst/>
              <a:defRPr/>
            </a:pPr>
            <a:r>
              <a:rPr lang="es-PE" sz="1200" kern="0" dirty="0">
                <a:solidFill>
                  <a:sysClr val="windowText" lastClr="000000"/>
                </a:solidFill>
                <a:latin typeface="Roboto"/>
                <a:ea typeface="Roboto"/>
                <a:cs typeface="Roboto"/>
                <a:sym typeface="Roboto"/>
              </a:rPr>
              <a:t>Intensificación de las tensiones geopolíticas entre Rusia y Ucrania.</a:t>
            </a:r>
            <a:endParaRPr kumimoji="0" lang="es-PE" sz="1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p:txBody>
      </p:sp>
      <p:sp>
        <p:nvSpPr>
          <p:cNvPr id="15" name="Google Shape;9340;p34">
            <a:extLst>
              <a:ext uri="{FF2B5EF4-FFF2-40B4-BE49-F238E27FC236}">
                <a16:creationId xmlns:a16="http://schemas.microsoft.com/office/drawing/2014/main" id="{54ED1B0E-5610-F06F-232A-4219DABEF9A3}"/>
              </a:ext>
            </a:extLst>
          </p:cNvPr>
          <p:cNvSpPr/>
          <p:nvPr/>
        </p:nvSpPr>
        <p:spPr>
          <a:xfrm>
            <a:off x="2158772" y="4516414"/>
            <a:ext cx="5291782" cy="502349"/>
          </a:xfrm>
          <a:prstGeom prst="roundRect">
            <a:avLst>
              <a:gd name="adj" fmla="val 30347"/>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PE" sz="1200" kern="0" dirty="0">
              <a:solidFill>
                <a:sysClr val="windowText" lastClr="000000"/>
              </a:solidFill>
              <a:latin typeface="Yu Gothic UI Light" panose="020B0300000000000000" pitchFamily="34" charset="-128"/>
              <a:ea typeface="Yu Gothic UI Light" panose="020B0300000000000000" pitchFamily="34" charset="-128"/>
              <a:cs typeface="Roboto"/>
              <a:sym typeface="Roboto"/>
            </a:endParaRPr>
          </a:p>
          <a:p>
            <a:pPr marL="0" marR="0" lvl="0" indent="0" algn="ctr" defTabSz="914400" eaLnBrk="1" fontAlgn="auto" latinLnBrk="0" hangingPunct="1">
              <a:lnSpc>
                <a:spcPct val="100000"/>
              </a:lnSpc>
              <a:spcBef>
                <a:spcPts val="0"/>
              </a:spcBef>
              <a:spcAft>
                <a:spcPts val="0"/>
              </a:spcAft>
              <a:buClrTx/>
              <a:buSzTx/>
              <a:buFontTx/>
              <a:buNone/>
              <a:tabLst/>
              <a:defRPr/>
            </a:pPr>
            <a:r>
              <a:rPr lang="es-PE" sz="1200" kern="0" dirty="0">
                <a:solidFill>
                  <a:sysClr val="windowText" lastClr="000000"/>
                </a:solidFill>
                <a:latin typeface="Roboto"/>
                <a:ea typeface="Roboto"/>
                <a:cs typeface="Roboto"/>
                <a:sym typeface="Roboto"/>
              </a:rPr>
              <a:t>Nuevos rebrotes de </a:t>
            </a:r>
            <a:r>
              <a:rPr lang="es-PE" sz="1200" kern="0" dirty="0" err="1">
                <a:solidFill>
                  <a:sysClr val="windowText" lastClr="000000"/>
                </a:solidFill>
                <a:latin typeface="Roboto"/>
                <a:ea typeface="Roboto"/>
                <a:cs typeface="Roboto"/>
                <a:sym typeface="Roboto"/>
              </a:rPr>
              <a:t>Covid</a:t>
            </a:r>
            <a:r>
              <a:rPr lang="es-PE" sz="1200" kern="0" dirty="0">
                <a:solidFill>
                  <a:sysClr val="windowText" lastClr="000000"/>
                </a:solidFill>
                <a:latin typeface="Roboto"/>
                <a:ea typeface="Roboto"/>
                <a:cs typeface="Roboto"/>
                <a:sym typeface="Roboto"/>
              </a:rPr>
              <a:t> y aparición de nuevas variantes.</a:t>
            </a:r>
            <a:endParaRPr kumimoji="0" lang="es-PE" sz="1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p:txBody>
      </p:sp>
      <p:pic>
        <p:nvPicPr>
          <p:cNvPr id="16" name="Picture 2" descr="Importadores y exportadores identifican oportunidades en crisis logística  mundial">
            <a:extLst>
              <a:ext uri="{FF2B5EF4-FFF2-40B4-BE49-F238E27FC236}">
                <a16:creationId xmlns:a16="http://schemas.microsoft.com/office/drawing/2014/main" id="{B0D9E2BA-A29B-A1A3-1333-5DFADF456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1247" y="1118632"/>
            <a:ext cx="1068737" cy="67576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E560B5AB-8CBF-C801-0BD3-F31DB97AF2C1}"/>
              </a:ext>
            </a:extLst>
          </p:cNvPr>
          <p:cNvPicPr>
            <a:picLocks noChangeAspect="1"/>
          </p:cNvPicPr>
          <p:nvPr/>
        </p:nvPicPr>
        <p:blipFill>
          <a:blip r:embed="rId6"/>
          <a:stretch>
            <a:fillRect/>
          </a:stretch>
        </p:blipFill>
        <p:spPr>
          <a:xfrm>
            <a:off x="7951247" y="1922849"/>
            <a:ext cx="1069838" cy="67576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4" descr="Principales etapas de los procesos de analítica de datos">
            <a:extLst>
              <a:ext uri="{FF2B5EF4-FFF2-40B4-BE49-F238E27FC236}">
                <a16:creationId xmlns:a16="http://schemas.microsoft.com/office/drawing/2014/main" id="{60C34A44-3005-4E45-78C2-19BCE7845E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1247" y="3491736"/>
            <a:ext cx="1068736" cy="7769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9" name="object 65">
            <a:extLst>
              <a:ext uri="{FF2B5EF4-FFF2-40B4-BE49-F238E27FC236}">
                <a16:creationId xmlns:a16="http://schemas.microsoft.com/office/drawing/2014/main" id="{4C300A57-2EFF-BD74-4219-A2482A65898D}"/>
              </a:ext>
            </a:extLst>
          </p:cNvPr>
          <p:cNvSpPr txBox="1"/>
          <p:nvPr/>
        </p:nvSpPr>
        <p:spPr>
          <a:xfrm>
            <a:off x="-124370" y="2785495"/>
            <a:ext cx="1768690" cy="628377"/>
          </a:xfrm>
          <a:prstGeom prst="rect">
            <a:avLst/>
          </a:prstGeom>
        </p:spPr>
        <p:txBody>
          <a:bodyPr vert="horz" wrap="square" lIns="0" tIns="12700" rIns="0" bIns="0" rtlCol="0">
            <a:spAutoFit/>
          </a:bodyPr>
          <a:lstStyle/>
          <a:p>
            <a:pPr algn="ctr">
              <a:lnSpc>
                <a:spcPct val="100000"/>
              </a:lnSpc>
              <a:spcBef>
                <a:spcPts val="100"/>
              </a:spcBef>
            </a:pPr>
            <a:r>
              <a:rPr lang="es-ES" sz="2000" b="1" dirty="0">
                <a:solidFill>
                  <a:srgbClr val="FF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Riesgos Externos</a:t>
            </a:r>
            <a:endParaRPr sz="2000" b="1" dirty="0">
              <a:solidFill>
                <a:srgbClr val="FF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endParaRPr>
          </a:p>
        </p:txBody>
      </p:sp>
      <p:pic>
        <p:nvPicPr>
          <p:cNvPr id="20" name="Imagen 19">
            <a:extLst>
              <a:ext uri="{FF2B5EF4-FFF2-40B4-BE49-F238E27FC236}">
                <a16:creationId xmlns:a16="http://schemas.microsoft.com/office/drawing/2014/main" id="{0D5D61BD-1409-079E-6F45-BCB40019E1BC}"/>
              </a:ext>
            </a:extLst>
          </p:cNvPr>
          <p:cNvPicPr>
            <a:picLocks noChangeAspect="1"/>
          </p:cNvPicPr>
          <p:nvPr/>
        </p:nvPicPr>
        <p:blipFill>
          <a:blip r:embed="rId8"/>
          <a:stretch>
            <a:fillRect/>
          </a:stretch>
        </p:blipFill>
        <p:spPr>
          <a:xfrm>
            <a:off x="7951247" y="4364535"/>
            <a:ext cx="1068736" cy="7789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Imagen 20">
            <a:extLst>
              <a:ext uri="{FF2B5EF4-FFF2-40B4-BE49-F238E27FC236}">
                <a16:creationId xmlns:a16="http://schemas.microsoft.com/office/drawing/2014/main" id="{80D43605-134D-7C17-AF44-7F84C6BF59E9}"/>
              </a:ext>
            </a:extLst>
          </p:cNvPr>
          <p:cNvPicPr>
            <a:picLocks noChangeAspect="1"/>
          </p:cNvPicPr>
          <p:nvPr/>
        </p:nvPicPr>
        <p:blipFill>
          <a:blip r:embed="rId9">
            <a:lum bright="70000" contrast="-70000"/>
          </a:blip>
          <a:stretch>
            <a:fillRect/>
          </a:stretch>
        </p:blipFill>
        <p:spPr>
          <a:xfrm>
            <a:off x="1658080" y="2847684"/>
            <a:ext cx="504000" cy="504000"/>
          </a:xfrm>
          <a:prstGeom prst="rect">
            <a:avLst/>
          </a:prstGeom>
        </p:spPr>
      </p:pic>
      <p:pic>
        <p:nvPicPr>
          <p:cNvPr id="22" name="Imagen 21">
            <a:extLst>
              <a:ext uri="{FF2B5EF4-FFF2-40B4-BE49-F238E27FC236}">
                <a16:creationId xmlns:a16="http://schemas.microsoft.com/office/drawing/2014/main" id="{5A4E506F-0F32-DDB9-05B4-477B12C054A4}"/>
              </a:ext>
            </a:extLst>
          </p:cNvPr>
          <p:cNvPicPr>
            <a:picLocks noChangeAspect="1"/>
          </p:cNvPicPr>
          <p:nvPr/>
        </p:nvPicPr>
        <p:blipFill>
          <a:blip r:embed="rId10">
            <a:lum bright="70000" contrast="-70000"/>
          </a:blip>
          <a:stretch>
            <a:fillRect/>
          </a:stretch>
        </p:blipFill>
        <p:spPr>
          <a:xfrm>
            <a:off x="1650894" y="3675959"/>
            <a:ext cx="504000" cy="504000"/>
          </a:xfrm>
          <a:prstGeom prst="rect">
            <a:avLst/>
          </a:prstGeom>
        </p:spPr>
      </p:pic>
      <p:pic>
        <p:nvPicPr>
          <p:cNvPr id="23" name="Imagen 22">
            <a:extLst>
              <a:ext uri="{FF2B5EF4-FFF2-40B4-BE49-F238E27FC236}">
                <a16:creationId xmlns:a16="http://schemas.microsoft.com/office/drawing/2014/main" id="{37150AA9-F7AB-1524-F26B-59A3DEEB236C}"/>
              </a:ext>
            </a:extLst>
          </p:cNvPr>
          <p:cNvPicPr>
            <a:picLocks noChangeAspect="1"/>
          </p:cNvPicPr>
          <p:nvPr/>
        </p:nvPicPr>
        <p:blipFill>
          <a:blip r:embed="rId11">
            <a:lum bright="70000" contrast="-70000"/>
          </a:blip>
          <a:stretch>
            <a:fillRect/>
          </a:stretch>
        </p:blipFill>
        <p:spPr>
          <a:xfrm>
            <a:off x="1652545" y="4527246"/>
            <a:ext cx="502349" cy="502349"/>
          </a:xfrm>
          <a:prstGeom prst="rect">
            <a:avLst/>
          </a:prstGeom>
        </p:spPr>
      </p:pic>
      <p:pic>
        <p:nvPicPr>
          <p:cNvPr id="24" name="Imagen 23">
            <a:extLst>
              <a:ext uri="{FF2B5EF4-FFF2-40B4-BE49-F238E27FC236}">
                <a16:creationId xmlns:a16="http://schemas.microsoft.com/office/drawing/2014/main" id="{24355CAD-176D-6ACF-4181-D95AB67135DC}"/>
              </a:ext>
            </a:extLst>
          </p:cNvPr>
          <p:cNvPicPr>
            <a:picLocks noChangeAspect="1"/>
          </p:cNvPicPr>
          <p:nvPr/>
        </p:nvPicPr>
        <p:blipFill>
          <a:blip r:embed="rId12">
            <a:lum bright="70000" contrast="-70000"/>
          </a:blip>
          <a:stretch>
            <a:fillRect/>
          </a:stretch>
        </p:blipFill>
        <p:spPr>
          <a:xfrm>
            <a:off x="1650894" y="1996397"/>
            <a:ext cx="504000" cy="504000"/>
          </a:xfrm>
          <a:prstGeom prst="rect">
            <a:avLst/>
          </a:prstGeom>
        </p:spPr>
      </p:pic>
      <p:pic>
        <p:nvPicPr>
          <p:cNvPr id="25" name="Imagen 24">
            <a:extLst>
              <a:ext uri="{FF2B5EF4-FFF2-40B4-BE49-F238E27FC236}">
                <a16:creationId xmlns:a16="http://schemas.microsoft.com/office/drawing/2014/main" id="{4BA19CAE-F1FC-C8EF-E919-59F89E948A93}"/>
              </a:ext>
            </a:extLst>
          </p:cNvPr>
          <p:cNvPicPr>
            <a:picLocks noChangeAspect="1"/>
          </p:cNvPicPr>
          <p:nvPr/>
        </p:nvPicPr>
        <p:blipFill>
          <a:blip r:embed="rId13">
            <a:lum bright="70000" contrast="-70000"/>
          </a:blip>
          <a:stretch>
            <a:fillRect/>
          </a:stretch>
        </p:blipFill>
        <p:spPr>
          <a:xfrm>
            <a:off x="1658080" y="1196046"/>
            <a:ext cx="504000" cy="504000"/>
          </a:xfrm>
          <a:prstGeom prst="rect">
            <a:avLst/>
          </a:prstGeom>
        </p:spPr>
      </p:pic>
      <p:sp>
        <p:nvSpPr>
          <p:cNvPr id="26" name="CuadroTexto 25">
            <a:extLst>
              <a:ext uri="{FF2B5EF4-FFF2-40B4-BE49-F238E27FC236}">
                <a16:creationId xmlns:a16="http://schemas.microsoft.com/office/drawing/2014/main" id="{F8E026D8-FC07-03D4-0A54-41B5D1A32445}"/>
              </a:ext>
            </a:extLst>
          </p:cNvPr>
          <p:cNvSpPr txBox="1"/>
          <p:nvPr/>
        </p:nvSpPr>
        <p:spPr>
          <a:xfrm>
            <a:off x="-67220" y="4924365"/>
            <a:ext cx="3186820" cy="276999"/>
          </a:xfrm>
          <a:prstGeom prst="rect">
            <a:avLst/>
          </a:prstGeom>
          <a:noFill/>
        </p:spPr>
        <p:txBody>
          <a:bodyPr wrap="square" rtlCol="0">
            <a:spAutoFit/>
          </a:bodyPr>
          <a:lstStyle/>
          <a:p>
            <a:r>
              <a:rPr lang="es-PE" sz="600" dirty="0">
                <a:solidFill>
                  <a:schemeClr val="tx1"/>
                </a:solidFill>
                <a:latin typeface="Yu Gothic UI" panose="020B0500000000000000" pitchFamily="34" charset="-128"/>
                <a:ea typeface="Yu Gothic UI" panose="020B0500000000000000" pitchFamily="34" charset="-128"/>
              </a:rPr>
              <a:t>Fuente: MEF, BCRP, OMC</a:t>
            </a:r>
          </a:p>
          <a:p>
            <a:r>
              <a:rPr lang="es-PE" sz="600" dirty="0">
                <a:solidFill>
                  <a:schemeClr val="tx1"/>
                </a:solidFill>
                <a:latin typeface="Yu Gothic UI" panose="020B0500000000000000" pitchFamily="34" charset="-128"/>
                <a:ea typeface="Yu Gothic UI" panose="020B0500000000000000" pitchFamily="34" charset="-128"/>
              </a:rPr>
              <a:t>Elaboración: Inteligencia de Mercados - PROMPERÚ</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p4"/>
          <p:cNvSpPr txBox="1"/>
          <p:nvPr/>
        </p:nvSpPr>
        <p:spPr>
          <a:xfrm>
            <a:off x="432300" y="544775"/>
            <a:ext cx="6834300" cy="400200"/>
          </a:xfrm>
          <a:prstGeom prst="rect">
            <a:avLst/>
          </a:prstGeom>
          <a:noFill/>
          <a:ln>
            <a:noFill/>
          </a:ln>
        </p:spPr>
        <p:txBody>
          <a:bodyPr spcFirstLastPara="1" wrap="square" lIns="91425" tIns="45700" rIns="91425" bIns="45700" anchor="t" anchorCtr="0">
            <a:spAutoFit/>
          </a:bodyPr>
          <a:lstStyle/>
          <a:p>
            <a:pPr marL="457200" marR="0" lvl="0" indent="-387350" algn="l" rtl="0">
              <a:lnSpc>
                <a:spcPct val="80000"/>
              </a:lnSpc>
              <a:spcBef>
                <a:spcPts val="0"/>
              </a:spcBef>
              <a:spcAft>
                <a:spcPts val="0"/>
              </a:spcAft>
              <a:buClr>
                <a:schemeClr val="lt1"/>
              </a:buClr>
              <a:buSzPts val="2500"/>
              <a:buFont typeface="Calibri"/>
              <a:buAutoNum type="arabicPeriod"/>
            </a:pPr>
            <a:r>
              <a:rPr lang="es" sz="2500" b="0" i="0" u="none" strike="noStrike" cap="none" dirty="0">
                <a:solidFill>
                  <a:schemeClr val="lt1"/>
                </a:solidFill>
                <a:latin typeface="Calibri"/>
                <a:ea typeface="Calibri"/>
                <a:cs typeface="Calibri"/>
                <a:sym typeface="Calibri"/>
              </a:rPr>
              <a:t>C</a:t>
            </a:r>
            <a:r>
              <a:rPr lang="es" sz="2500" b="1" i="0" u="none" strike="noStrike" cap="none" dirty="0">
                <a:solidFill>
                  <a:schemeClr val="lt1"/>
                </a:solidFill>
                <a:latin typeface="Calibri"/>
                <a:ea typeface="Calibri"/>
                <a:cs typeface="Calibri"/>
                <a:sym typeface="Calibri"/>
              </a:rPr>
              <a:t>ontexto 2022</a:t>
            </a:r>
            <a:endParaRPr sz="2500" b="1" i="0" u="none" strike="noStrike" cap="none" dirty="0">
              <a:solidFill>
                <a:schemeClr val="lt1"/>
              </a:solidFill>
              <a:latin typeface="Calibri"/>
              <a:ea typeface="Calibri"/>
              <a:cs typeface="Calibri"/>
              <a:sym typeface="Calibri"/>
            </a:endParaRPr>
          </a:p>
        </p:txBody>
      </p:sp>
      <p:pic>
        <p:nvPicPr>
          <p:cNvPr id="304" name="Google Shape;304;p4"/>
          <p:cNvPicPr preferRelativeResize="0"/>
          <p:nvPr/>
        </p:nvPicPr>
        <p:blipFill rotWithShape="1">
          <a:blip r:embed="rId3">
            <a:alphaModFix/>
          </a:blip>
          <a:srcRect/>
          <a:stretch/>
        </p:blipFill>
        <p:spPr>
          <a:xfrm>
            <a:off x="152400" y="152400"/>
            <a:ext cx="2983840" cy="239975"/>
          </a:xfrm>
          <a:prstGeom prst="rect">
            <a:avLst/>
          </a:prstGeom>
          <a:noFill/>
          <a:ln>
            <a:noFill/>
          </a:ln>
        </p:spPr>
      </p:pic>
      <p:pic>
        <p:nvPicPr>
          <p:cNvPr id="26" name="Picture 4" descr="How Soaring Shipping Costs Raise Prices Around the World – IMF Blog">
            <a:extLst>
              <a:ext uri="{FF2B5EF4-FFF2-40B4-BE49-F238E27FC236}">
                <a16:creationId xmlns:a16="http://schemas.microsoft.com/office/drawing/2014/main" id="{0CCC2B76-12CA-D489-BEE4-BED88E53C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87" y="1162123"/>
            <a:ext cx="4141787" cy="388622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upo 26">
            <a:extLst>
              <a:ext uri="{FF2B5EF4-FFF2-40B4-BE49-F238E27FC236}">
                <a16:creationId xmlns:a16="http://schemas.microsoft.com/office/drawing/2014/main" id="{DF7C8AE4-CBBD-7AD1-EFC6-4378386C7945}"/>
              </a:ext>
            </a:extLst>
          </p:cNvPr>
          <p:cNvGrpSpPr/>
          <p:nvPr/>
        </p:nvGrpSpPr>
        <p:grpSpPr>
          <a:xfrm>
            <a:off x="5155560" y="1531256"/>
            <a:ext cx="3328040" cy="2992111"/>
            <a:chOff x="5412735" y="1879648"/>
            <a:chExt cx="3328040" cy="2992111"/>
          </a:xfrm>
        </p:grpSpPr>
        <p:sp>
          <p:nvSpPr>
            <p:cNvPr id="28" name="CuadroTexto 27">
              <a:extLst>
                <a:ext uri="{FF2B5EF4-FFF2-40B4-BE49-F238E27FC236}">
                  <a16:creationId xmlns:a16="http://schemas.microsoft.com/office/drawing/2014/main" id="{1125E01E-B0C2-A606-4734-2D4F027F5D67}"/>
                </a:ext>
              </a:extLst>
            </p:cNvPr>
            <p:cNvSpPr txBox="1"/>
            <p:nvPr/>
          </p:nvSpPr>
          <p:spPr>
            <a:xfrm>
              <a:off x="5412735" y="1879648"/>
              <a:ext cx="3328040" cy="553998"/>
            </a:xfrm>
            <a:prstGeom prst="rect">
              <a:avLst/>
            </a:prstGeom>
            <a:noFill/>
          </p:spPr>
          <p:txBody>
            <a:bodyPr wrap="square">
              <a:spAutoFit/>
            </a:bodyPr>
            <a:lstStyle/>
            <a:p>
              <a:pPr algn="just"/>
              <a:r>
                <a:rPr lang="es-ES" sz="1000" dirty="0">
                  <a:latin typeface="Yu Gothic UI" panose="020B0500000000000000" pitchFamily="34" charset="-128"/>
                  <a:ea typeface="Yu Gothic UI" panose="020B0500000000000000" pitchFamily="34" charset="-128"/>
                </a:rPr>
                <a:t>Inmediatamente después de iniciada la pandemia de Covid-19, el costo de los contenedores de envío ha alcanzado máximos históricos.</a:t>
              </a:r>
              <a:endParaRPr lang="es-PE" sz="1000" dirty="0">
                <a:latin typeface="Yu Gothic UI" panose="020B0500000000000000" pitchFamily="34" charset="-128"/>
                <a:ea typeface="Yu Gothic UI" panose="020B0500000000000000" pitchFamily="34" charset="-128"/>
              </a:endParaRPr>
            </a:p>
          </p:txBody>
        </p:sp>
        <p:sp>
          <p:nvSpPr>
            <p:cNvPr id="29" name="CuadroTexto 28">
              <a:extLst>
                <a:ext uri="{FF2B5EF4-FFF2-40B4-BE49-F238E27FC236}">
                  <a16:creationId xmlns:a16="http://schemas.microsoft.com/office/drawing/2014/main" id="{DE5AFF2F-4561-6D82-66A0-BB7FD43FE549}"/>
                </a:ext>
              </a:extLst>
            </p:cNvPr>
            <p:cNvSpPr txBox="1"/>
            <p:nvPr/>
          </p:nvSpPr>
          <p:spPr>
            <a:xfrm>
              <a:off x="5412735" y="4163873"/>
              <a:ext cx="3328040" cy="707886"/>
            </a:xfrm>
            <a:prstGeom prst="rect">
              <a:avLst/>
            </a:prstGeom>
            <a:noFill/>
          </p:spPr>
          <p:txBody>
            <a:bodyPr wrap="square">
              <a:spAutoFit/>
            </a:bodyPr>
            <a:lstStyle>
              <a:defPPr marR="0" lvl="0" algn="l" rtl="0">
                <a:lnSpc>
                  <a:spcPct val="100000"/>
                </a:lnSpc>
                <a:spcBef>
                  <a:spcPts val="0"/>
                </a:spcBef>
                <a:spcAft>
                  <a:spcPts val="0"/>
                </a:spcAft>
              </a:defPPr>
              <a:lvl1pPr>
                <a:defRPr sz="1000">
                  <a:latin typeface="Yu Gothic UI" panose="020B0500000000000000" pitchFamily="34" charset="-128"/>
                  <a:ea typeface="Yu Gothic UI" panose="020B0500000000000000" pitchFamily="34" charset="-128"/>
                </a:defRPr>
              </a:lvl1pPr>
            </a:lstStyle>
            <a:p>
              <a:pPr algn="just"/>
              <a:r>
                <a:rPr lang="es-ES" dirty="0"/>
                <a:t>Ahora bien, estas altas tarifas de flete tienen un impacto directo en el precio de importación de los bienes y, en la medida en que los costos se trasladan al consumidor, también en el precio final de venta.</a:t>
              </a:r>
              <a:endParaRPr lang="es-PE" dirty="0"/>
            </a:p>
          </p:txBody>
        </p:sp>
        <p:sp>
          <p:nvSpPr>
            <p:cNvPr id="30" name="CuadroTexto 29">
              <a:extLst>
                <a:ext uri="{FF2B5EF4-FFF2-40B4-BE49-F238E27FC236}">
                  <a16:creationId xmlns:a16="http://schemas.microsoft.com/office/drawing/2014/main" id="{DCF04573-56EC-53C8-E700-D3602FD9C1D3}"/>
                </a:ext>
              </a:extLst>
            </p:cNvPr>
            <p:cNvSpPr txBox="1"/>
            <p:nvPr/>
          </p:nvSpPr>
          <p:spPr>
            <a:xfrm>
              <a:off x="5412735" y="2477624"/>
              <a:ext cx="3328040" cy="1631216"/>
            </a:xfrm>
            <a:prstGeom prst="rect">
              <a:avLst/>
            </a:prstGeom>
            <a:noFill/>
          </p:spPr>
          <p:txBody>
            <a:bodyPr wrap="square">
              <a:spAutoFit/>
            </a:bodyPr>
            <a:lstStyle>
              <a:defPPr marR="0" lvl="0" algn="l" rtl="0">
                <a:lnSpc>
                  <a:spcPct val="100000"/>
                </a:lnSpc>
                <a:spcBef>
                  <a:spcPts val="0"/>
                </a:spcBef>
                <a:spcAft>
                  <a:spcPts val="0"/>
                </a:spcAft>
              </a:defPPr>
              <a:lvl1pPr algn="just">
                <a:defRPr sz="1000">
                  <a:latin typeface="Yu Gothic UI" panose="020B0500000000000000" pitchFamily="34" charset="-128"/>
                  <a:ea typeface="Yu Gothic UI" panose="020B0500000000000000" pitchFamily="34" charset="-128"/>
                </a:defRPr>
              </a:lvl1pPr>
            </a:lstStyle>
            <a:p>
              <a:r>
                <a:rPr lang="es-ES" dirty="0"/>
                <a:t>Como muestra el gráfico, el resultado fue que el costo de enviar un contenedor en las rutas comerciales transoceánicas del mundo se multiplicó por siete en los 18 meses posteriores a marzo de 2020, mientras que el costo de enviar productos básicos a granel se disparó aún más. </a:t>
              </a:r>
            </a:p>
            <a:p>
              <a:endParaRPr lang="es-ES" dirty="0"/>
            </a:p>
            <a:p>
              <a:r>
                <a:rPr lang="es-ES" dirty="0"/>
                <a:t>Se prevé que el impacto inflacionario en los costos va a continuar creciendo hasta finales de este año y en siguientes periodos. </a:t>
              </a:r>
            </a:p>
          </p:txBody>
        </p:sp>
      </p:grpSp>
      <p:sp>
        <p:nvSpPr>
          <p:cNvPr id="31" name="CuadroTexto 30">
            <a:extLst>
              <a:ext uri="{FF2B5EF4-FFF2-40B4-BE49-F238E27FC236}">
                <a16:creationId xmlns:a16="http://schemas.microsoft.com/office/drawing/2014/main" id="{95AD878E-662C-27BA-8937-B2D9BE74C18A}"/>
              </a:ext>
            </a:extLst>
          </p:cNvPr>
          <p:cNvSpPr txBox="1"/>
          <p:nvPr/>
        </p:nvSpPr>
        <p:spPr>
          <a:xfrm>
            <a:off x="7058306" y="4866501"/>
            <a:ext cx="2085694" cy="276999"/>
          </a:xfrm>
          <a:prstGeom prst="rect">
            <a:avLst/>
          </a:prstGeom>
          <a:noFill/>
        </p:spPr>
        <p:txBody>
          <a:bodyPr wrap="square" rtlCol="0">
            <a:spAutoFit/>
          </a:bodyPr>
          <a:lstStyle/>
          <a:p>
            <a:pPr algn="r"/>
            <a:r>
              <a:rPr lang="es-PE" sz="600" dirty="0">
                <a:solidFill>
                  <a:schemeClr val="tx1"/>
                </a:solidFill>
                <a:latin typeface="Yu Gothic UI" panose="020B0500000000000000" pitchFamily="34" charset="-128"/>
                <a:ea typeface="Yu Gothic UI" panose="020B0500000000000000" pitchFamily="34" charset="-128"/>
              </a:rPr>
              <a:t>Fuente: </a:t>
            </a:r>
            <a:r>
              <a:rPr lang="es-ES" sz="600" dirty="0">
                <a:solidFill>
                  <a:schemeClr val="tx1"/>
                </a:solidFill>
                <a:latin typeface="Yu Gothic UI" panose="020B0500000000000000" pitchFamily="34" charset="-128"/>
                <a:ea typeface="Yu Gothic UI" panose="020B0500000000000000" pitchFamily="34" charset="-128"/>
              </a:rPr>
              <a:t>Haver Analytics and IMF staff calculations.</a:t>
            </a:r>
          </a:p>
          <a:p>
            <a:pPr algn="r"/>
            <a:r>
              <a:rPr lang="es-PE" sz="600" dirty="0">
                <a:solidFill>
                  <a:schemeClr val="tx1"/>
                </a:solidFill>
                <a:latin typeface="Yu Gothic UI" panose="020B0500000000000000" pitchFamily="34" charset="-128"/>
                <a:ea typeface="Yu Gothic UI" panose="020B0500000000000000" pitchFamily="34" charset="-128"/>
              </a:rPr>
              <a:t>Elaboración: Inteligencia de Mercados - PROMPERÚ</a:t>
            </a:r>
          </a:p>
        </p:txBody>
      </p:sp>
    </p:spTree>
    <p:extLst>
      <p:ext uri="{BB962C8B-B14F-4D97-AF65-F5344CB8AC3E}">
        <p14:creationId xmlns:p14="http://schemas.microsoft.com/office/powerpoint/2010/main" val="104797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p4"/>
          <p:cNvSpPr txBox="1"/>
          <p:nvPr/>
        </p:nvSpPr>
        <p:spPr>
          <a:xfrm>
            <a:off x="432300" y="544775"/>
            <a:ext cx="6834300" cy="400200"/>
          </a:xfrm>
          <a:prstGeom prst="rect">
            <a:avLst/>
          </a:prstGeom>
          <a:noFill/>
          <a:ln>
            <a:noFill/>
          </a:ln>
        </p:spPr>
        <p:txBody>
          <a:bodyPr spcFirstLastPara="1" wrap="square" lIns="91425" tIns="45700" rIns="91425" bIns="45700" anchor="t" anchorCtr="0">
            <a:spAutoFit/>
          </a:bodyPr>
          <a:lstStyle/>
          <a:p>
            <a:pPr marL="457200" marR="0" lvl="0" indent="-387350" algn="l" rtl="0">
              <a:lnSpc>
                <a:spcPct val="80000"/>
              </a:lnSpc>
              <a:spcBef>
                <a:spcPts val="0"/>
              </a:spcBef>
              <a:spcAft>
                <a:spcPts val="0"/>
              </a:spcAft>
              <a:buClr>
                <a:schemeClr val="lt1"/>
              </a:buClr>
              <a:buSzPts val="2500"/>
              <a:buFont typeface="Calibri"/>
              <a:buAutoNum type="arabicPeriod"/>
            </a:pPr>
            <a:r>
              <a:rPr lang="es" sz="2500" b="0" i="0" u="none" strike="noStrike" cap="none" dirty="0">
                <a:solidFill>
                  <a:schemeClr val="lt1"/>
                </a:solidFill>
                <a:latin typeface="Calibri"/>
                <a:ea typeface="Calibri"/>
                <a:cs typeface="Calibri"/>
                <a:sym typeface="Calibri"/>
              </a:rPr>
              <a:t>C</a:t>
            </a:r>
            <a:r>
              <a:rPr lang="es" sz="2500" b="1" i="0" u="none" strike="noStrike" cap="none" dirty="0">
                <a:solidFill>
                  <a:schemeClr val="lt1"/>
                </a:solidFill>
                <a:latin typeface="Calibri"/>
                <a:ea typeface="Calibri"/>
                <a:cs typeface="Calibri"/>
                <a:sym typeface="Calibri"/>
              </a:rPr>
              <a:t>ontexto 2022</a:t>
            </a:r>
            <a:endParaRPr sz="2500" b="1" i="0" u="none" strike="noStrike" cap="none" dirty="0">
              <a:solidFill>
                <a:schemeClr val="lt1"/>
              </a:solidFill>
              <a:latin typeface="Calibri"/>
              <a:ea typeface="Calibri"/>
              <a:cs typeface="Calibri"/>
              <a:sym typeface="Calibri"/>
            </a:endParaRPr>
          </a:p>
        </p:txBody>
      </p:sp>
      <p:pic>
        <p:nvPicPr>
          <p:cNvPr id="304" name="Google Shape;304;p4"/>
          <p:cNvPicPr preferRelativeResize="0"/>
          <p:nvPr/>
        </p:nvPicPr>
        <p:blipFill rotWithShape="1">
          <a:blip r:embed="rId3">
            <a:alphaModFix/>
          </a:blip>
          <a:srcRect/>
          <a:stretch/>
        </p:blipFill>
        <p:spPr>
          <a:xfrm>
            <a:off x="152400" y="152400"/>
            <a:ext cx="2983840" cy="239975"/>
          </a:xfrm>
          <a:prstGeom prst="rect">
            <a:avLst/>
          </a:prstGeom>
          <a:noFill/>
          <a:ln>
            <a:noFill/>
          </a:ln>
        </p:spPr>
      </p:pic>
      <p:grpSp>
        <p:nvGrpSpPr>
          <p:cNvPr id="10" name="Grupo 9">
            <a:extLst>
              <a:ext uri="{FF2B5EF4-FFF2-40B4-BE49-F238E27FC236}">
                <a16:creationId xmlns:a16="http://schemas.microsoft.com/office/drawing/2014/main" id="{DF7C8AE4-CBBD-7AD1-EFC6-4378386C7945}"/>
              </a:ext>
            </a:extLst>
          </p:cNvPr>
          <p:cNvGrpSpPr/>
          <p:nvPr/>
        </p:nvGrpSpPr>
        <p:grpSpPr>
          <a:xfrm>
            <a:off x="5117711" y="1269253"/>
            <a:ext cx="3902464" cy="3727199"/>
            <a:chOff x="5406149" y="1879648"/>
            <a:chExt cx="3334626" cy="5300132"/>
          </a:xfrm>
        </p:grpSpPr>
        <p:sp>
          <p:nvSpPr>
            <p:cNvPr id="11" name="CuadroTexto 10">
              <a:extLst>
                <a:ext uri="{FF2B5EF4-FFF2-40B4-BE49-F238E27FC236}">
                  <a16:creationId xmlns:a16="http://schemas.microsoft.com/office/drawing/2014/main" id="{1125E01E-B0C2-A606-4734-2D4F027F5D67}"/>
                </a:ext>
              </a:extLst>
            </p:cNvPr>
            <p:cNvSpPr txBox="1"/>
            <p:nvPr/>
          </p:nvSpPr>
          <p:spPr>
            <a:xfrm>
              <a:off x="5412735" y="1879648"/>
              <a:ext cx="3328040" cy="787793"/>
            </a:xfrm>
            <a:prstGeom prst="rect">
              <a:avLst/>
            </a:prstGeom>
            <a:noFill/>
          </p:spPr>
          <p:txBody>
            <a:bodyPr wrap="square">
              <a:spAutoFit/>
            </a:bodyPr>
            <a:lstStyle/>
            <a:p>
              <a:pPr algn="just"/>
              <a:r>
                <a:rPr lang="es-ES" sz="1000" dirty="0">
                  <a:latin typeface="Yu Gothic UI" panose="020B0500000000000000" pitchFamily="34" charset="-128"/>
                  <a:ea typeface="Yu Gothic UI" panose="020B0500000000000000" pitchFamily="34" charset="-128"/>
                </a:rPr>
                <a:t>El crecimiento de Asia se desacelera por el incremento del precio de las materias primas, el </a:t>
              </a:r>
              <a:r>
                <a:rPr lang="es-ES" sz="1000" dirty="0" err="1">
                  <a:latin typeface="Yu Gothic UI" panose="020B0500000000000000" pitchFamily="34" charset="-128"/>
                  <a:ea typeface="Yu Gothic UI" panose="020B0500000000000000" pitchFamily="34" charset="-128"/>
                </a:rPr>
                <a:t>Covid</a:t>
              </a:r>
              <a:r>
                <a:rPr lang="es-ES" sz="1000" dirty="0">
                  <a:latin typeface="Yu Gothic UI" panose="020B0500000000000000" pitchFamily="34" charset="-128"/>
                  <a:ea typeface="Yu Gothic UI" panose="020B0500000000000000" pitchFamily="34" charset="-128"/>
                </a:rPr>
                <a:t> y el aumento de las tasas de interés.</a:t>
              </a:r>
            </a:p>
          </p:txBody>
        </p:sp>
        <p:sp>
          <p:nvSpPr>
            <p:cNvPr id="12" name="CuadroTexto 11">
              <a:extLst>
                <a:ext uri="{FF2B5EF4-FFF2-40B4-BE49-F238E27FC236}">
                  <a16:creationId xmlns:a16="http://schemas.microsoft.com/office/drawing/2014/main" id="{DE5AFF2F-4561-6D82-66A0-BB7FD43FE549}"/>
                </a:ext>
              </a:extLst>
            </p:cNvPr>
            <p:cNvSpPr txBox="1"/>
            <p:nvPr/>
          </p:nvSpPr>
          <p:spPr>
            <a:xfrm>
              <a:off x="5406149" y="2453021"/>
              <a:ext cx="3328040" cy="4726759"/>
            </a:xfrm>
            <a:prstGeom prst="rect">
              <a:avLst/>
            </a:prstGeom>
            <a:noFill/>
          </p:spPr>
          <p:txBody>
            <a:bodyPr wrap="square">
              <a:spAutoFit/>
            </a:bodyPr>
            <a:lstStyle>
              <a:defPPr marR="0" lvl="0" algn="l" rtl="0">
                <a:lnSpc>
                  <a:spcPct val="100000"/>
                </a:lnSpc>
                <a:spcBef>
                  <a:spcPts val="0"/>
                </a:spcBef>
                <a:spcAft>
                  <a:spcPts val="0"/>
                </a:spcAft>
              </a:defPPr>
              <a:lvl1pPr>
                <a:defRPr sz="1000">
                  <a:latin typeface="Yu Gothic UI" panose="020B0500000000000000" pitchFamily="34" charset="-128"/>
                  <a:ea typeface="Yu Gothic UI" panose="020B0500000000000000" pitchFamily="34" charset="-128"/>
                </a:defRPr>
              </a:lvl1pPr>
            </a:lstStyle>
            <a:p>
              <a:pPr algn="just"/>
              <a:endParaRPr lang="es-ES" dirty="0"/>
            </a:p>
            <a:p>
              <a:pPr algn="just"/>
              <a:r>
                <a:rPr lang="es-ES" dirty="0"/>
                <a:t>La mayoría de las economías emergentes y en desarrollo de Asia son importadoras netas de petróleo, gas y metales, lo que las hace especialmente vulnerables al aumento de sus precios. Ello significa un deterioro en sus términos de intercambio, una medida de los precios de las exportaciones de un país en relación con sus importaciones. Como consecuencia, es probablemente que se reduzca el crecimiento, se debiliten las monedas y empeoren los saldos de cuenta corriente. </a:t>
              </a:r>
            </a:p>
            <a:p>
              <a:pPr algn="just"/>
              <a:endParaRPr lang="es-ES" dirty="0"/>
            </a:p>
            <a:p>
              <a:pPr algn="just"/>
              <a:r>
                <a:rPr lang="es-ES" dirty="0"/>
                <a:t>Los altos costos de los alimentos y el combustible también se suman a las presiones inflacionarias, especialmente en los países de bajos ingresos, donde representan una gran parte del gasto de los consumidores.</a:t>
              </a:r>
            </a:p>
            <a:p>
              <a:pPr algn="just"/>
              <a:endParaRPr lang="es-ES" dirty="0"/>
            </a:p>
            <a:p>
              <a:pPr algn="just"/>
              <a:r>
                <a:rPr lang="es-ES" dirty="0"/>
                <a:t>Las infecciones por coronavirus en la mayor parte de Asia se han disminuido, con indicadores de movilidad acercándose a los niveles previos a la pandemia. Sin embargo, China es la excepción, ya que los confinamientos en Shanghái y otras ciudades amenazan con causar más interrupciones en las cadenas de suministro regionales y globales.</a:t>
              </a:r>
              <a:endParaRPr lang="es-PE" dirty="0"/>
            </a:p>
          </p:txBody>
        </p:sp>
      </p:grpSp>
      <p:pic>
        <p:nvPicPr>
          <p:cNvPr id="13" name="Picture 2">
            <a:extLst>
              <a:ext uri="{FF2B5EF4-FFF2-40B4-BE49-F238E27FC236}">
                <a16:creationId xmlns:a16="http://schemas.microsoft.com/office/drawing/2014/main" id="{A1715A2B-5ACD-A239-DAFC-78F6EE67C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69253"/>
            <a:ext cx="4772025" cy="3626597"/>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95AD878E-662C-27BA-8937-B2D9BE74C18A}"/>
              </a:ext>
            </a:extLst>
          </p:cNvPr>
          <p:cNvSpPr txBox="1"/>
          <p:nvPr/>
        </p:nvSpPr>
        <p:spPr>
          <a:xfrm>
            <a:off x="-48593" y="4884026"/>
            <a:ext cx="2381251" cy="307777"/>
          </a:xfrm>
          <a:prstGeom prst="rect">
            <a:avLst/>
          </a:prstGeom>
          <a:noFill/>
        </p:spPr>
        <p:txBody>
          <a:bodyPr wrap="square" rtlCol="0">
            <a:spAutoFit/>
          </a:bodyPr>
          <a:lstStyle/>
          <a:p>
            <a:r>
              <a:rPr lang="es-PE" sz="700" dirty="0">
                <a:solidFill>
                  <a:schemeClr val="tx1"/>
                </a:solidFill>
                <a:latin typeface="Yu Gothic UI" panose="020B0500000000000000" pitchFamily="34" charset="-128"/>
                <a:ea typeface="Yu Gothic UI" panose="020B0500000000000000" pitchFamily="34" charset="-128"/>
              </a:rPr>
              <a:t>Fuente: </a:t>
            </a:r>
            <a:r>
              <a:rPr lang="es-ES" sz="700" dirty="0">
                <a:solidFill>
                  <a:schemeClr val="tx1"/>
                </a:solidFill>
                <a:latin typeface="Yu Gothic UI" panose="020B0500000000000000" pitchFamily="34" charset="-128"/>
                <a:ea typeface="Yu Gothic UI" panose="020B0500000000000000" pitchFamily="34" charset="-128"/>
              </a:rPr>
              <a:t>IMF, World Economic Outlook</a:t>
            </a:r>
          </a:p>
          <a:p>
            <a:r>
              <a:rPr lang="es-PE" sz="700" dirty="0">
                <a:solidFill>
                  <a:schemeClr val="tx1"/>
                </a:solidFill>
                <a:latin typeface="Yu Gothic UI" panose="020B0500000000000000" pitchFamily="34" charset="-128"/>
                <a:ea typeface="Yu Gothic UI" panose="020B0500000000000000" pitchFamily="34" charset="-128"/>
              </a:rPr>
              <a:t>Elaboración: Inteligencia de Mercados - PROMPERÚ</a:t>
            </a:r>
          </a:p>
        </p:txBody>
      </p:sp>
    </p:spTree>
    <p:extLst>
      <p:ext uri="{BB962C8B-B14F-4D97-AF65-F5344CB8AC3E}">
        <p14:creationId xmlns:p14="http://schemas.microsoft.com/office/powerpoint/2010/main" val="636767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p4"/>
          <p:cNvSpPr txBox="1"/>
          <p:nvPr/>
        </p:nvSpPr>
        <p:spPr>
          <a:xfrm>
            <a:off x="432300" y="544775"/>
            <a:ext cx="6834300" cy="400200"/>
          </a:xfrm>
          <a:prstGeom prst="rect">
            <a:avLst/>
          </a:prstGeom>
          <a:noFill/>
          <a:ln>
            <a:noFill/>
          </a:ln>
        </p:spPr>
        <p:txBody>
          <a:bodyPr spcFirstLastPara="1" wrap="square" lIns="91425" tIns="45700" rIns="91425" bIns="45700" anchor="t" anchorCtr="0">
            <a:spAutoFit/>
          </a:bodyPr>
          <a:lstStyle/>
          <a:p>
            <a:pPr marL="457200" marR="0" lvl="0" indent="-387350" algn="l" rtl="0">
              <a:lnSpc>
                <a:spcPct val="80000"/>
              </a:lnSpc>
              <a:spcBef>
                <a:spcPts val="0"/>
              </a:spcBef>
              <a:spcAft>
                <a:spcPts val="0"/>
              </a:spcAft>
              <a:buClr>
                <a:schemeClr val="lt1"/>
              </a:buClr>
              <a:buSzPts val="2500"/>
              <a:buFont typeface="Calibri"/>
              <a:buAutoNum type="arabicPeriod"/>
            </a:pPr>
            <a:r>
              <a:rPr lang="es" sz="2500" b="0" i="0" u="none" strike="noStrike" cap="none" dirty="0">
                <a:solidFill>
                  <a:schemeClr val="lt1"/>
                </a:solidFill>
                <a:latin typeface="Calibri"/>
                <a:ea typeface="Calibri"/>
                <a:cs typeface="Calibri"/>
                <a:sym typeface="Calibri"/>
              </a:rPr>
              <a:t>C</a:t>
            </a:r>
            <a:r>
              <a:rPr lang="es" sz="2500" b="1" i="0" u="none" strike="noStrike" cap="none" dirty="0">
                <a:solidFill>
                  <a:schemeClr val="lt1"/>
                </a:solidFill>
                <a:latin typeface="Calibri"/>
                <a:ea typeface="Calibri"/>
                <a:cs typeface="Calibri"/>
                <a:sym typeface="Calibri"/>
              </a:rPr>
              <a:t>ontexto 2022</a:t>
            </a:r>
            <a:endParaRPr sz="2500" b="1" i="0" u="none" strike="noStrike" cap="none" dirty="0">
              <a:solidFill>
                <a:schemeClr val="lt1"/>
              </a:solidFill>
              <a:latin typeface="Calibri"/>
              <a:ea typeface="Calibri"/>
              <a:cs typeface="Calibri"/>
              <a:sym typeface="Calibri"/>
            </a:endParaRPr>
          </a:p>
        </p:txBody>
      </p:sp>
      <p:pic>
        <p:nvPicPr>
          <p:cNvPr id="304" name="Google Shape;304;p4"/>
          <p:cNvPicPr preferRelativeResize="0"/>
          <p:nvPr/>
        </p:nvPicPr>
        <p:blipFill rotWithShape="1">
          <a:blip r:embed="rId3">
            <a:alphaModFix/>
          </a:blip>
          <a:srcRect/>
          <a:stretch/>
        </p:blipFill>
        <p:spPr>
          <a:xfrm>
            <a:off x="152400" y="152400"/>
            <a:ext cx="2983840" cy="239975"/>
          </a:xfrm>
          <a:prstGeom prst="rect">
            <a:avLst/>
          </a:prstGeom>
          <a:noFill/>
          <a:ln>
            <a:noFill/>
          </a:ln>
        </p:spPr>
      </p:pic>
      <p:grpSp>
        <p:nvGrpSpPr>
          <p:cNvPr id="9" name="Grupo 8">
            <a:extLst>
              <a:ext uri="{FF2B5EF4-FFF2-40B4-BE49-F238E27FC236}">
                <a16:creationId xmlns:a16="http://schemas.microsoft.com/office/drawing/2014/main" id="{DF7C8AE4-CBBD-7AD1-EFC6-4378386C7945}"/>
              </a:ext>
            </a:extLst>
          </p:cNvPr>
          <p:cNvGrpSpPr/>
          <p:nvPr/>
        </p:nvGrpSpPr>
        <p:grpSpPr>
          <a:xfrm>
            <a:off x="5050785" y="1516846"/>
            <a:ext cx="3328040" cy="2796637"/>
            <a:chOff x="5412735" y="1879648"/>
            <a:chExt cx="3328040" cy="2796637"/>
          </a:xfrm>
        </p:grpSpPr>
        <p:sp>
          <p:nvSpPr>
            <p:cNvPr id="15" name="CuadroTexto 14">
              <a:extLst>
                <a:ext uri="{FF2B5EF4-FFF2-40B4-BE49-F238E27FC236}">
                  <a16:creationId xmlns:a16="http://schemas.microsoft.com/office/drawing/2014/main" id="{1125E01E-B0C2-A606-4734-2D4F027F5D67}"/>
                </a:ext>
              </a:extLst>
            </p:cNvPr>
            <p:cNvSpPr txBox="1"/>
            <p:nvPr/>
          </p:nvSpPr>
          <p:spPr>
            <a:xfrm>
              <a:off x="5412735" y="1879648"/>
              <a:ext cx="3328040" cy="861774"/>
            </a:xfrm>
            <a:prstGeom prst="rect">
              <a:avLst/>
            </a:prstGeom>
            <a:noFill/>
          </p:spPr>
          <p:txBody>
            <a:bodyPr wrap="square">
              <a:spAutoFit/>
            </a:bodyPr>
            <a:lstStyle/>
            <a:p>
              <a:pPr algn="just"/>
              <a:r>
                <a:rPr lang="es-ES" sz="1000" dirty="0">
                  <a:latin typeface="Yu Gothic UI" panose="020B0500000000000000" pitchFamily="34" charset="-128"/>
                  <a:ea typeface="Yu Gothic UI" panose="020B0500000000000000" pitchFamily="34" charset="-128"/>
                </a:rPr>
                <a:t>La guerra en Ucrania acelerará la inflación, que ahora se espera que se mantenga elevada durante más tiempo de lo previsto anteriormente, debido a los costos más altos de las materias primas y las presiones de precios en general.</a:t>
              </a:r>
              <a:endParaRPr lang="es-PE" sz="1000" dirty="0">
                <a:latin typeface="Yu Gothic UI" panose="020B0500000000000000" pitchFamily="34" charset="-128"/>
                <a:ea typeface="Yu Gothic UI" panose="020B0500000000000000" pitchFamily="34" charset="-128"/>
              </a:endParaRPr>
            </a:p>
          </p:txBody>
        </p:sp>
        <p:sp>
          <p:nvSpPr>
            <p:cNvPr id="16" name="CuadroTexto 15">
              <a:extLst>
                <a:ext uri="{FF2B5EF4-FFF2-40B4-BE49-F238E27FC236}">
                  <a16:creationId xmlns:a16="http://schemas.microsoft.com/office/drawing/2014/main" id="{DE5AFF2F-4561-6D82-66A0-BB7FD43FE549}"/>
                </a:ext>
              </a:extLst>
            </p:cNvPr>
            <p:cNvSpPr txBox="1"/>
            <p:nvPr/>
          </p:nvSpPr>
          <p:spPr>
            <a:xfrm>
              <a:off x="5412735" y="3968399"/>
              <a:ext cx="3328040" cy="707886"/>
            </a:xfrm>
            <a:prstGeom prst="rect">
              <a:avLst/>
            </a:prstGeom>
            <a:noFill/>
          </p:spPr>
          <p:txBody>
            <a:bodyPr wrap="square">
              <a:spAutoFit/>
            </a:bodyPr>
            <a:lstStyle>
              <a:defPPr marR="0" lvl="0" algn="l" rtl="0">
                <a:lnSpc>
                  <a:spcPct val="100000"/>
                </a:lnSpc>
                <a:spcBef>
                  <a:spcPts val="0"/>
                </a:spcBef>
                <a:spcAft>
                  <a:spcPts val="0"/>
                </a:spcAft>
              </a:defPPr>
              <a:lvl1pPr>
                <a:defRPr sz="1000">
                  <a:latin typeface="Yu Gothic UI" panose="020B0500000000000000" pitchFamily="34" charset="-128"/>
                  <a:ea typeface="Yu Gothic UI" panose="020B0500000000000000" pitchFamily="34" charset="-128"/>
                </a:defRPr>
              </a:lvl1pPr>
            </a:lstStyle>
            <a:p>
              <a:pPr algn="just"/>
              <a:r>
                <a:rPr lang="es-ES" dirty="0"/>
                <a:t>La invasión de Rusia probablemente tendrá un impacto prolongado en las materias primas, afectando los precios del petróleo y el gas más severamente este año y los precios de los alimentos hasta el próximo año.</a:t>
              </a:r>
              <a:endParaRPr lang="es-PE" dirty="0"/>
            </a:p>
          </p:txBody>
        </p:sp>
        <p:sp>
          <p:nvSpPr>
            <p:cNvPr id="17" name="CuadroTexto 16">
              <a:extLst>
                <a:ext uri="{FF2B5EF4-FFF2-40B4-BE49-F238E27FC236}">
                  <a16:creationId xmlns:a16="http://schemas.microsoft.com/office/drawing/2014/main" id="{DCF04573-56EC-53C8-E700-D3602FD9C1D3}"/>
                </a:ext>
              </a:extLst>
            </p:cNvPr>
            <p:cNvSpPr txBox="1"/>
            <p:nvPr/>
          </p:nvSpPr>
          <p:spPr>
            <a:xfrm>
              <a:off x="5412735" y="2847079"/>
              <a:ext cx="3328040" cy="1015663"/>
            </a:xfrm>
            <a:prstGeom prst="rect">
              <a:avLst/>
            </a:prstGeom>
            <a:noFill/>
          </p:spPr>
          <p:txBody>
            <a:bodyPr wrap="square">
              <a:spAutoFit/>
            </a:bodyPr>
            <a:lstStyle>
              <a:defPPr marR="0" lvl="0" algn="l" rtl="0">
                <a:lnSpc>
                  <a:spcPct val="100000"/>
                </a:lnSpc>
                <a:spcBef>
                  <a:spcPts val="0"/>
                </a:spcBef>
                <a:spcAft>
                  <a:spcPts val="0"/>
                </a:spcAft>
              </a:defPPr>
              <a:lvl1pPr algn="just">
                <a:defRPr sz="1000">
                  <a:latin typeface="Yu Gothic UI" panose="020B0500000000000000" pitchFamily="34" charset="-128"/>
                  <a:ea typeface="Yu Gothic UI" panose="020B0500000000000000" pitchFamily="34" charset="-128"/>
                </a:defRPr>
              </a:lvl1pPr>
            </a:lstStyle>
            <a:p>
              <a:r>
                <a:rPr lang="es-ES" dirty="0"/>
                <a:t>Como muestra el gráfico, la perspectiva de la economía mundial ahora proyecta aumentos más rápidos de los precios al consumidor este año, tanto para las economías avanzadas, así como para las economías de mercados emergentes y en desarrollo. Estas previsiones también tienen un alto grado de incertidumbre.</a:t>
              </a:r>
            </a:p>
          </p:txBody>
        </p:sp>
      </p:grpSp>
      <p:pic>
        <p:nvPicPr>
          <p:cNvPr id="18" name="Picture 2" descr="Chart of the WeekInflation to be Elevated for Longer on War, Demand, Job  Markets - Invesbrain">
            <a:extLst>
              <a:ext uri="{FF2B5EF4-FFF2-40B4-BE49-F238E27FC236}">
                <a16:creationId xmlns:a16="http://schemas.microsoft.com/office/drawing/2014/main" id="{3D5720EC-726C-E3D9-F846-C3D9F8228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707" y="1230293"/>
            <a:ext cx="4006494" cy="3892409"/>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95AD878E-662C-27BA-8937-B2D9BE74C18A}"/>
              </a:ext>
            </a:extLst>
          </p:cNvPr>
          <p:cNvSpPr txBox="1"/>
          <p:nvPr/>
        </p:nvSpPr>
        <p:spPr>
          <a:xfrm>
            <a:off x="6286499" y="4835723"/>
            <a:ext cx="2857501" cy="307777"/>
          </a:xfrm>
          <a:prstGeom prst="rect">
            <a:avLst/>
          </a:prstGeom>
          <a:noFill/>
        </p:spPr>
        <p:txBody>
          <a:bodyPr wrap="square" rtlCol="0">
            <a:spAutoFit/>
          </a:bodyPr>
          <a:lstStyle/>
          <a:p>
            <a:pPr algn="r"/>
            <a:r>
              <a:rPr lang="es-PE" sz="700" dirty="0">
                <a:solidFill>
                  <a:schemeClr val="tx1"/>
                </a:solidFill>
                <a:latin typeface="Yu Gothic UI" panose="020B0500000000000000" pitchFamily="34" charset="-128"/>
                <a:ea typeface="Yu Gothic UI" panose="020B0500000000000000" pitchFamily="34" charset="-128"/>
              </a:rPr>
              <a:t>Fuente: </a:t>
            </a:r>
            <a:r>
              <a:rPr lang="es-ES" sz="700" dirty="0">
                <a:solidFill>
                  <a:schemeClr val="tx1"/>
                </a:solidFill>
                <a:latin typeface="Yu Gothic UI" panose="020B0500000000000000" pitchFamily="34" charset="-128"/>
                <a:ea typeface="Yu Gothic UI" panose="020B0500000000000000" pitchFamily="34" charset="-128"/>
              </a:rPr>
              <a:t>IMF, World Economic Outlook, and IMF staff calculations.</a:t>
            </a:r>
          </a:p>
          <a:p>
            <a:pPr algn="r"/>
            <a:r>
              <a:rPr lang="es-PE" sz="700" dirty="0">
                <a:solidFill>
                  <a:schemeClr val="tx1"/>
                </a:solidFill>
                <a:latin typeface="Yu Gothic UI" panose="020B0500000000000000" pitchFamily="34" charset="-128"/>
                <a:ea typeface="Yu Gothic UI" panose="020B0500000000000000" pitchFamily="34" charset="-128"/>
              </a:rPr>
              <a:t>Elaboración: Inteligencia de Mercados - PROMPERÚ</a:t>
            </a:r>
          </a:p>
        </p:txBody>
      </p:sp>
    </p:spTree>
    <p:extLst>
      <p:ext uri="{BB962C8B-B14F-4D97-AF65-F5344CB8AC3E}">
        <p14:creationId xmlns:p14="http://schemas.microsoft.com/office/powerpoint/2010/main" val="1295862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p4"/>
          <p:cNvSpPr txBox="1"/>
          <p:nvPr/>
        </p:nvSpPr>
        <p:spPr>
          <a:xfrm>
            <a:off x="432300" y="544775"/>
            <a:ext cx="6834300" cy="400200"/>
          </a:xfrm>
          <a:prstGeom prst="rect">
            <a:avLst/>
          </a:prstGeom>
          <a:noFill/>
          <a:ln>
            <a:noFill/>
          </a:ln>
        </p:spPr>
        <p:txBody>
          <a:bodyPr spcFirstLastPara="1" wrap="square" lIns="91425" tIns="45700" rIns="91425" bIns="45700" anchor="t" anchorCtr="0">
            <a:spAutoFit/>
          </a:bodyPr>
          <a:lstStyle/>
          <a:p>
            <a:pPr marL="457200" marR="0" lvl="0" indent="-387350" algn="l" rtl="0">
              <a:lnSpc>
                <a:spcPct val="80000"/>
              </a:lnSpc>
              <a:spcBef>
                <a:spcPts val="0"/>
              </a:spcBef>
              <a:spcAft>
                <a:spcPts val="0"/>
              </a:spcAft>
              <a:buClr>
                <a:schemeClr val="lt1"/>
              </a:buClr>
              <a:buSzPts val="2500"/>
              <a:buFont typeface="Calibri"/>
              <a:buAutoNum type="arabicPeriod"/>
            </a:pPr>
            <a:r>
              <a:rPr lang="es" sz="2500" b="0" i="0" u="none" strike="noStrike" cap="none" dirty="0">
                <a:solidFill>
                  <a:schemeClr val="lt1"/>
                </a:solidFill>
                <a:latin typeface="Calibri"/>
                <a:ea typeface="Calibri"/>
                <a:cs typeface="Calibri"/>
                <a:sym typeface="Calibri"/>
              </a:rPr>
              <a:t>C</a:t>
            </a:r>
            <a:r>
              <a:rPr lang="es" sz="2500" b="1" i="0" u="none" strike="noStrike" cap="none" dirty="0">
                <a:solidFill>
                  <a:schemeClr val="lt1"/>
                </a:solidFill>
                <a:latin typeface="Calibri"/>
                <a:ea typeface="Calibri"/>
                <a:cs typeface="Calibri"/>
                <a:sym typeface="Calibri"/>
              </a:rPr>
              <a:t>ontexto 2022</a:t>
            </a:r>
            <a:endParaRPr sz="2500" b="1" i="0" u="none" strike="noStrike" cap="none" dirty="0">
              <a:solidFill>
                <a:schemeClr val="lt1"/>
              </a:solidFill>
              <a:latin typeface="Calibri"/>
              <a:ea typeface="Calibri"/>
              <a:cs typeface="Calibri"/>
              <a:sym typeface="Calibri"/>
            </a:endParaRPr>
          </a:p>
        </p:txBody>
      </p:sp>
      <p:pic>
        <p:nvPicPr>
          <p:cNvPr id="304" name="Google Shape;304;p4"/>
          <p:cNvPicPr preferRelativeResize="0"/>
          <p:nvPr/>
        </p:nvPicPr>
        <p:blipFill rotWithShape="1">
          <a:blip r:embed="rId3">
            <a:alphaModFix/>
          </a:blip>
          <a:srcRect/>
          <a:stretch/>
        </p:blipFill>
        <p:spPr>
          <a:xfrm>
            <a:off x="152400" y="152400"/>
            <a:ext cx="2983840" cy="239975"/>
          </a:xfrm>
          <a:prstGeom prst="rect">
            <a:avLst/>
          </a:prstGeom>
          <a:noFill/>
          <a:ln>
            <a:noFill/>
          </a:ln>
        </p:spPr>
      </p:pic>
      <p:pic>
        <p:nvPicPr>
          <p:cNvPr id="10" name="Imagen 9">
            <a:extLst>
              <a:ext uri="{FF2B5EF4-FFF2-40B4-BE49-F238E27FC236}">
                <a16:creationId xmlns:a16="http://schemas.microsoft.com/office/drawing/2014/main" id="{5282CF53-AAB9-F99D-F28D-8570678C15A3}"/>
              </a:ext>
            </a:extLst>
          </p:cNvPr>
          <p:cNvPicPr>
            <a:picLocks noChangeAspect="1"/>
          </p:cNvPicPr>
          <p:nvPr/>
        </p:nvPicPr>
        <p:blipFill>
          <a:blip r:embed="rId4"/>
          <a:stretch>
            <a:fillRect/>
          </a:stretch>
        </p:blipFill>
        <p:spPr>
          <a:xfrm>
            <a:off x="85725" y="1225461"/>
            <a:ext cx="6708710" cy="3708489"/>
          </a:xfrm>
          <a:prstGeom prst="rect">
            <a:avLst/>
          </a:prstGeom>
        </p:spPr>
      </p:pic>
      <p:sp>
        <p:nvSpPr>
          <p:cNvPr id="11" name="CuadroTexto 10">
            <a:extLst>
              <a:ext uri="{FF2B5EF4-FFF2-40B4-BE49-F238E27FC236}">
                <a16:creationId xmlns:a16="http://schemas.microsoft.com/office/drawing/2014/main" id="{3720EF83-9F50-FDEB-F8F1-A19951FA41BF}"/>
              </a:ext>
            </a:extLst>
          </p:cNvPr>
          <p:cNvSpPr txBox="1"/>
          <p:nvPr/>
        </p:nvSpPr>
        <p:spPr>
          <a:xfrm>
            <a:off x="6886052" y="1440520"/>
            <a:ext cx="2098240" cy="2862322"/>
          </a:xfrm>
          <a:prstGeom prst="rect">
            <a:avLst/>
          </a:prstGeom>
          <a:noFill/>
        </p:spPr>
        <p:txBody>
          <a:bodyPr wrap="square">
            <a:spAutoFit/>
          </a:bodyPr>
          <a:lstStyle/>
          <a:p>
            <a:pPr algn="just"/>
            <a:r>
              <a:rPr lang="es-ES" sz="1000" dirty="0">
                <a:latin typeface="Yu Gothic UI" panose="020B0500000000000000" pitchFamily="34" charset="-128"/>
                <a:ea typeface="Yu Gothic UI" panose="020B0500000000000000" pitchFamily="34" charset="-128"/>
              </a:rPr>
              <a:t>El aumento de los precios eleva la alarma por la seguridad alimentaria y la estabilidad política, en ese sentido los efectos a largo plazo del aumento de los precios de los alimentos son difíciles de predecir. Sin embargo, la tendencia es preocupante.</a:t>
            </a:r>
          </a:p>
          <a:p>
            <a:pPr algn="just"/>
            <a:endParaRPr lang="es-ES" sz="1000" dirty="0">
              <a:latin typeface="Yu Gothic UI" panose="020B0500000000000000" pitchFamily="34" charset="-128"/>
              <a:ea typeface="Yu Gothic UI" panose="020B0500000000000000" pitchFamily="34" charset="-128"/>
            </a:endParaRPr>
          </a:p>
          <a:p>
            <a:pPr algn="just"/>
            <a:r>
              <a:rPr lang="es-ES" sz="1000" dirty="0">
                <a:latin typeface="Yu Gothic UI" panose="020B0500000000000000" pitchFamily="34" charset="-128"/>
                <a:ea typeface="Yu Gothic UI" panose="020B0500000000000000" pitchFamily="34" charset="-128"/>
              </a:rPr>
              <a:t>Asimismo, la inestabilidad política, y el aumento en el precio de las materias primas agrícolas impactan el precio al consumidor final. </a:t>
            </a:r>
          </a:p>
          <a:p>
            <a:pPr algn="just"/>
            <a:endParaRPr lang="es-ES" sz="1000" dirty="0">
              <a:latin typeface="Yu Gothic UI" panose="020B0500000000000000" pitchFamily="34" charset="-128"/>
              <a:ea typeface="Yu Gothic UI" panose="020B0500000000000000" pitchFamily="34" charset="-128"/>
            </a:endParaRPr>
          </a:p>
          <a:p>
            <a:pPr algn="just"/>
            <a:r>
              <a:rPr lang="es-ES" sz="1000" dirty="0">
                <a:latin typeface="Yu Gothic UI" panose="020B0500000000000000" pitchFamily="34" charset="-128"/>
                <a:ea typeface="Yu Gothic UI" panose="020B0500000000000000" pitchFamily="34" charset="-128"/>
              </a:rPr>
              <a:t>Los ciclos de las materias primas agrícolas coinciden con los acontecimientos financieros.</a:t>
            </a:r>
            <a:endParaRPr lang="es-PE" sz="1000" dirty="0">
              <a:latin typeface="Yu Gothic UI" panose="020B0500000000000000" pitchFamily="34" charset="-128"/>
              <a:ea typeface="Yu Gothic UI" panose="020B0500000000000000" pitchFamily="34" charset="-128"/>
            </a:endParaRPr>
          </a:p>
        </p:txBody>
      </p:sp>
      <p:sp>
        <p:nvSpPr>
          <p:cNvPr id="12" name="CuadroTexto 11">
            <a:extLst>
              <a:ext uri="{FF2B5EF4-FFF2-40B4-BE49-F238E27FC236}">
                <a16:creationId xmlns:a16="http://schemas.microsoft.com/office/drawing/2014/main" id="{37FD81CC-BC8E-3CEC-A401-637AFB34ABD7}"/>
              </a:ext>
            </a:extLst>
          </p:cNvPr>
          <p:cNvSpPr txBox="1"/>
          <p:nvPr/>
        </p:nvSpPr>
        <p:spPr>
          <a:xfrm>
            <a:off x="4941221" y="4835723"/>
            <a:ext cx="4202779" cy="307777"/>
          </a:xfrm>
          <a:prstGeom prst="rect">
            <a:avLst/>
          </a:prstGeom>
          <a:noFill/>
        </p:spPr>
        <p:txBody>
          <a:bodyPr wrap="square" rtlCol="0">
            <a:spAutoFit/>
          </a:bodyPr>
          <a:lstStyle/>
          <a:p>
            <a:pPr algn="r"/>
            <a:r>
              <a:rPr lang="es-PE" sz="700" dirty="0">
                <a:solidFill>
                  <a:schemeClr val="tx1"/>
                </a:solidFill>
                <a:latin typeface="Yu Gothic UI" panose="020B0500000000000000" pitchFamily="34" charset="-128"/>
                <a:ea typeface="Yu Gothic UI" panose="020B0500000000000000" pitchFamily="34" charset="-128"/>
              </a:rPr>
              <a:t>Fuente: </a:t>
            </a:r>
            <a:r>
              <a:rPr lang="es-ES" sz="700" dirty="0">
                <a:solidFill>
                  <a:schemeClr val="tx1"/>
                </a:solidFill>
                <a:latin typeface="Yu Gothic UI" panose="020B0500000000000000" pitchFamily="34" charset="-128"/>
                <a:ea typeface="Yu Gothic UI" panose="020B0500000000000000" pitchFamily="34" charset="-128"/>
              </a:rPr>
              <a:t>UNCTAD, basado en datos proporcionados por Reuters (Blommberg Commodity Index).</a:t>
            </a:r>
          </a:p>
          <a:p>
            <a:pPr algn="r"/>
            <a:r>
              <a:rPr lang="es-PE" sz="700" dirty="0">
                <a:solidFill>
                  <a:schemeClr val="tx1"/>
                </a:solidFill>
                <a:latin typeface="Yu Gothic UI" panose="020B0500000000000000" pitchFamily="34" charset="-128"/>
                <a:ea typeface="Yu Gothic UI" panose="020B0500000000000000" pitchFamily="34" charset="-128"/>
              </a:rPr>
              <a:t>Elaboración: Inteligencia de Mercados - PROMPERÚ</a:t>
            </a:r>
          </a:p>
        </p:txBody>
      </p:sp>
    </p:spTree>
    <p:extLst>
      <p:ext uri="{BB962C8B-B14F-4D97-AF65-F5344CB8AC3E}">
        <p14:creationId xmlns:p14="http://schemas.microsoft.com/office/powerpoint/2010/main" val="76450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p4"/>
          <p:cNvSpPr txBox="1"/>
          <p:nvPr/>
        </p:nvSpPr>
        <p:spPr>
          <a:xfrm>
            <a:off x="432300" y="544775"/>
            <a:ext cx="6834300" cy="400200"/>
          </a:xfrm>
          <a:prstGeom prst="rect">
            <a:avLst/>
          </a:prstGeom>
          <a:noFill/>
          <a:ln>
            <a:noFill/>
          </a:ln>
        </p:spPr>
        <p:txBody>
          <a:bodyPr spcFirstLastPara="1" wrap="square" lIns="91425" tIns="45700" rIns="91425" bIns="45700" anchor="t" anchorCtr="0">
            <a:spAutoFit/>
          </a:bodyPr>
          <a:lstStyle/>
          <a:p>
            <a:pPr marL="457200" marR="0" lvl="0" indent="-387350" algn="l" rtl="0">
              <a:lnSpc>
                <a:spcPct val="80000"/>
              </a:lnSpc>
              <a:spcBef>
                <a:spcPts val="0"/>
              </a:spcBef>
              <a:spcAft>
                <a:spcPts val="0"/>
              </a:spcAft>
              <a:buClr>
                <a:schemeClr val="lt1"/>
              </a:buClr>
              <a:buSzPts val="2500"/>
              <a:buFont typeface="Calibri"/>
              <a:buAutoNum type="arabicPeriod"/>
            </a:pPr>
            <a:r>
              <a:rPr lang="es" sz="2500" b="0" i="0" u="none" strike="noStrike" cap="none" dirty="0">
                <a:solidFill>
                  <a:schemeClr val="lt1"/>
                </a:solidFill>
                <a:latin typeface="Calibri"/>
                <a:ea typeface="Calibri"/>
                <a:cs typeface="Calibri"/>
                <a:sym typeface="Calibri"/>
              </a:rPr>
              <a:t>C</a:t>
            </a:r>
            <a:r>
              <a:rPr lang="es" sz="2500" b="1" i="0" u="none" strike="noStrike" cap="none" dirty="0">
                <a:solidFill>
                  <a:schemeClr val="lt1"/>
                </a:solidFill>
                <a:latin typeface="Calibri"/>
                <a:ea typeface="Calibri"/>
                <a:cs typeface="Calibri"/>
                <a:sym typeface="Calibri"/>
              </a:rPr>
              <a:t>ontexto 2022</a:t>
            </a:r>
            <a:endParaRPr sz="2500" b="1" i="0" u="none" strike="noStrike" cap="none" dirty="0">
              <a:solidFill>
                <a:schemeClr val="lt1"/>
              </a:solidFill>
              <a:latin typeface="Calibri"/>
              <a:ea typeface="Calibri"/>
              <a:cs typeface="Calibri"/>
              <a:sym typeface="Calibri"/>
            </a:endParaRPr>
          </a:p>
        </p:txBody>
      </p:sp>
      <p:pic>
        <p:nvPicPr>
          <p:cNvPr id="304" name="Google Shape;304;p4"/>
          <p:cNvPicPr preferRelativeResize="0"/>
          <p:nvPr/>
        </p:nvPicPr>
        <p:blipFill rotWithShape="1">
          <a:blip r:embed="rId3">
            <a:alphaModFix/>
          </a:blip>
          <a:srcRect/>
          <a:stretch/>
        </p:blipFill>
        <p:spPr>
          <a:xfrm>
            <a:off x="152400" y="152400"/>
            <a:ext cx="2983840" cy="239975"/>
          </a:xfrm>
          <a:prstGeom prst="rect">
            <a:avLst/>
          </a:prstGeom>
          <a:noFill/>
          <a:ln>
            <a:noFill/>
          </a:ln>
        </p:spPr>
      </p:pic>
      <p:grpSp>
        <p:nvGrpSpPr>
          <p:cNvPr id="7" name="Grupo 6">
            <a:extLst>
              <a:ext uri="{FF2B5EF4-FFF2-40B4-BE49-F238E27FC236}">
                <a16:creationId xmlns:a16="http://schemas.microsoft.com/office/drawing/2014/main" id="{E0ED165E-7BB5-5928-CC5A-A4B315C8E63A}"/>
              </a:ext>
            </a:extLst>
          </p:cNvPr>
          <p:cNvGrpSpPr/>
          <p:nvPr/>
        </p:nvGrpSpPr>
        <p:grpSpPr>
          <a:xfrm>
            <a:off x="5639368" y="1332250"/>
            <a:ext cx="3328040" cy="3105286"/>
            <a:chOff x="5412735" y="1668162"/>
            <a:chExt cx="3328040" cy="3115576"/>
          </a:xfrm>
        </p:grpSpPr>
        <p:sp>
          <p:nvSpPr>
            <p:cNvPr id="8" name="CuadroTexto 7">
              <a:extLst>
                <a:ext uri="{FF2B5EF4-FFF2-40B4-BE49-F238E27FC236}">
                  <a16:creationId xmlns:a16="http://schemas.microsoft.com/office/drawing/2014/main" id="{1125E01E-B0C2-A606-4734-2D4F027F5D67}"/>
                </a:ext>
              </a:extLst>
            </p:cNvPr>
            <p:cNvSpPr txBox="1"/>
            <p:nvPr/>
          </p:nvSpPr>
          <p:spPr>
            <a:xfrm>
              <a:off x="5412735" y="3467919"/>
              <a:ext cx="3328040" cy="555834"/>
            </a:xfrm>
            <a:prstGeom prst="rect">
              <a:avLst/>
            </a:prstGeom>
            <a:noFill/>
          </p:spPr>
          <p:txBody>
            <a:bodyPr wrap="square">
              <a:spAutoFit/>
            </a:bodyPr>
            <a:lstStyle/>
            <a:p>
              <a:pPr algn="just"/>
              <a:r>
                <a:rPr lang="es-ES" sz="1000" dirty="0">
                  <a:latin typeface="Yu Gothic UI" panose="020B0500000000000000" pitchFamily="34" charset="-128"/>
                  <a:ea typeface="Yu Gothic UI" panose="020B0500000000000000" pitchFamily="34" charset="-128"/>
                </a:rPr>
                <a:t>Crecen los riesgos de estabilidad financiera a medida que la guerra complica la presión para contener la inflación.</a:t>
              </a:r>
              <a:endParaRPr lang="es-PE" sz="1000" dirty="0">
                <a:latin typeface="Yu Gothic UI" panose="020B0500000000000000" pitchFamily="34" charset="-128"/>
                <a:ea typeface="Yu Gothic UI" panose="020B0500000000000000" pitchFamily="34" charset="-128"/>
              </a:endParaRPr>
            </a:p>
          </p:txBody>
        </p:sp>
        <p:sp>
          <p:nvSpPr>
            <p:cNvPr id="9" name="CuadroTexto 8">
              <a:extLst>
                <a:ext uri="{FF2B5EF4-FFF2-40B4-BE49-F238E27FC236}">
                  <a16:creationId xmlns:a16="http://schemas.microsoft.com/office/drawing/2014/main" id="{DE5AFF2F-4561-6D82-66A0-BB7FD43FE549}"/>
                </a:ext>
              </a:extLst>
            </p:cNvPr>
            <p:cNvSpPr txBox="1"/>
            <p:nvPr/>
          </p:nvSpPr>
          <p:spPr>
            <a:xfrm>
              <a:off x="5412735" y="4227904"/>
              <a:ext cx="3328040" cy="555834"/>
            </a:xfrm>
            <a:prstGeom prst="rect">
              <a:avLst/>
            </a:prstGeom>
            <a:noFill/>
          </p:spPr>
          <p:txBody>
            <a:bodyPr wrap="square">
              <a:spAutoFit/>
            </a:bodyPr>
            <a:lstStyle>
              <a:defPPr marR="0" lvl="0" algn="l" rtl="0">
                <a:lnSpc>
                  <a:spcPct val="100000"/>
                </a:lnSpc>
                <a:spcBef>
                  <a:spcPts val="0"/>
                </a:spcBef>
                <a:spcAft>
                  <a:spcPts val="0"/>
                </a:spcAft>
              </a:defPPr>
              <a:lvl1pPr>
                <a:defRPr sz="1000">
                  <a:latin typeface="Yu Gothic UI" panose="020B0500000000000000" pitchFamily="34" charset="-128"/>
                  <a:ea typeface="Yu Gothic UI" panose="020B0500000000000000" pitchFamily="34" charset="-128"/>
                </a:defRPr>
              </a:lvl1pPr>
            </a:lstStyle>
            <a:p>
              <a:pPr algn="just"/>
              <a:r>
                <a:rPr lang="es-ES" dirty="0"/>
                <a:t>Ahora bien, es posible que muchos bancos centrales tengan que avanzar más y más rápido para contener la inflación. </a:t>
              </a:r>
              <a:endParaRPr lang="es-PE" dirty="0"/>
            </a:p>
          </p:txBody>
        </p:sp>
        <p:sp>
          <p:nvSpPr>
            <p:cNvPr id="13" name="CuadroTexto 12">
              <a:extLst>
                <a:ext uri="{FF2B5EF4-FFF2-40B4-BE49-F238E27FC236}">
                  <a16:creationId xmlns:a16="http://schemas.microsoft.com/office/drawing/2014/main" id="{DCF04573-56EC-53C8-E700-D3602FD9C1D3}"/>
                </a:ext>
              </a:extLst>
            </p:cNvPr>
            <p:cNvSpPr txBox="1"/>
            <p:nvPr/>
          </p:nvSpPr>
          <p:spPr>
            <a:xfrm>
              <a:off x="5412735" y="1668162"/>
              <a:ext cx="3328040" cy="1636622"/>
            </a:xfrm>
            <a:prstGeom prst="rect">
              <a:avLst/>
            </a:prstGeom>
            <a:noFill/>
          </p:spPr>
          <p:txBody>
            <a:bodyPr wrap="square">
              <a:spAutoFit/>
            </a:bodyPr>
            <a:lstStyle>
              <a:defPPr marR="0" lvl="0" algn="l" rtl="0">
                <a:lnSpc>
                  <a:spcPct val="100000"/>
                </a:lnSpc>
                <a:spcBef>
                  <a:spcPts val="0"/>
                </a:spcBef>
                <a:spcAft>
                  <a:spcPts val="0"/>
                </a:spcAft>
              </a:defPPr>
              <a:lvl1pPr algn="just">
                <a:defRPr sz="1000">
                  <a:latin typeface="Yu Gothic UI" panose="020B0500000000000000" pitchFamily="34" charset="-128"/>
                  <a:ea typeface="Yu Gothic UI" panose="020B0500000000000000" pitchFamily="34" charset="-128"/>
                </a:defRPr>
              </a:lvl1pPr>
            </a:lstStyle>
            <a:p>
              <a:r>
                <a:rPr lang="es-ES" dirty="0"/>
                <a:t>Desde principios de año, las condiciones financieras se han endurecido significativamente en la mayor parte del mundo, particularmente en Europa del Este. En medio del aumento de la inflación, las subidas previstas de los tipos de interés han dado lugar a un notable endurecimiento de las economías avanzadas en las semanas posteriores a la invasión rusa de Ucrania. Incluso con ese ajuste, las condiciones financieras están cerca de los promedios históricos y las tasas reales se siguen reajustando en la mayoría de los países.</a:t>
              </a:r>
            </a:p>
          </p:txBody>
        </p:sp>
      </p:grpSp>
      <p:pic>
        <p:nvPicPr>
          <p:cNvPr id="14" name="Picture 2">
            <a:extLst>
              <a:ext uri="{FF2B5EF4-FFF2-40B4-BE49-F238E27FC236}">
                <a16:creationId xmlns:a16="http://schemas.microsoft.com/office/drawing/2014/main" id="{9C21D1EC-76E1-D927-0D56-ACBC2A8F9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9675"/>
            <a:ext cx="5639368" cy="3615234"/>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95AD878E-662C-27BA-8937-B2D9BE74C18A}"/>
              </a:ext>
            </a:extLst>
          </p:cNvPr>
          <p:cNvSpPr txBox="1"/>
          <p:nvPr/>
        </p:nvSpPr>
        <p:spPr>
          <a:xfrm>
            <a:off x="-74943" y="4835723"/>
            <a:ext cx="3438526" cy="307777"/>
          </a:xfrm>
          <a:prstGeom prst="rect">
            <a:avLst/>
          </a:prstGeom>
          <a:noFill/>
        </p:spPr>
        <p:txBody>
          <a:bodyPr wrap="square" rtlCol="0">
            <a:spAutoFit/>
          </a:bodyPr>
          <a:lstStyle/>
          <a:p>
            <a:r>
              <a:rPr lang="es-PE" sz="700" dirty="0">
                <a:solidFill>
                  <a:schemeClr val="tx1"/>
                </a:solidFill>
                <a:latin typeface="Yu Gothic UI" panose="020B0500000000000000" pitchFamily="34" charset="-128"/>
                <a:ea typeface="Yu Gothic UI" panose="020B0500000000000000" pitchFamily="34" charset="-128"/>
              </a:rPr>
              <a:t>Fuente: </a:t>
            </a:r>
            <a:r>
              <a:rPr lang="es-ES" sz="700" dirty="0">
                <a:solidFill>
                  <a:schemeClr val="tx1"/>
                </a:solidFill>
                <a:latin typeface="Yu Gothic UI" panose="020B0500000000000000" pitchFamily="34" charset="-128"/>
                <a:ea typeface="Yu Gothic UI" panose="020B0500000000000000" pitchFamily="34" charset="-128"/>
              </a:rPr>
              <a:t>Bloomberg Finance LP, Haver Analytics, and IMF staff calculations.</a:t>
            </a:r>
          </a:p>
          <a:p>
            <a:r>
              <a:rPr lang="es-PE" sz="700" dirty="0">
                <a:solidFill>
                  <a:schemeClr val="tx1"/>
                </a:solidFill>
                <a:latin typeface="Yu Gothic UI" panose="020B0500000000000000" pitchFamily="34" charset="-128"/>
                <a:ea typeface="Yu Gothic UI" panose="020B0500000000000000" pitchFamily="34" charset="-128"/>
              </a:rPr>
              <a:t>Elaboración: Inteligencia de Mercados - PROMPERÚ</a:t>
            </a:r>
          </a:p>
        </p:txBody>
      </p:sp>
    </p:spTree>
    <p:extLst>
      <p:ext uri="{BB962C8B-B14F-4D97-AF65-F5344CB8AC3E}">
        <p14:creationId xmlns:p14="http://schemas.microsoft.com/office/powerpoint/2010/main" val="56049596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1395</TotalTime>
  <Words>2982</Words>
  <Application>Microsoft Office PowerPoint</Application>
  <PresentationFormat>Presentación en pantalla (16:9)</PresentationFormat>
  <Paragraphs>499</Paragraphs>
  <Slides>23</Slides>
  <Notes>23</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23</vt:i4>
      </vt:variant>
    </vt:vector>
  </HeadingPairs>
  <TitlesOfParts>
    <vt:vector size="34" baseType="lpstr">
      <vt:lpstr>Arial</vt:lpstr>
      <vt:lpstr>Yu Gothic UI Light</vt:lpstr>
      <vt:lpstr>Candara</vt:lpstr>
      <vt:lpstr>Calibri</vt:lpstr>
      <vt:lpstr>Yu Gothic UI</vt:lpstr>
      <vt:lpstr>Bree Serif</vt:lpstr>
      <vt:lpstr>Arial Narrow</vt:lpstr>
      <vt:lpstr>Noto Serif</vt:lpstr>
      <vt:lpstr>Roboto</vt:lpstr>
      <vt:lpstr>Simple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Carmen Julia Garcia</dc:creator>
  <cp:lastModifiedBy>Mario Ocharan</cp:lastModifiedBy>
  <cp:revision>25</cp:revision>
  <dcterms:modified xsi:type="dcterms:W3CDTF">2022-06-20T16:03:10Z</dcterms:modified>
</cp:coreProperties>
</file>